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notesSlides/notesSlide2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notesSlides/notesSlide3.xml" ContentType="application/vnd.openxmlformats-officedocument.presentationml.notesSlide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notesSlides/notesSlide4.xml" ContentType="application/vnd.openxmlformats-officedocument.presentationml.notesSlide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notesSlides/notesSlide5.xml" ContentType="application/vnd.openxmlformats-officedocument.presentationml.notesSlide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notesSlides/notesSlide6.xml" ContentType="application/vnd.openxmlformats-officedocument.presentationml.notesSlide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notesSlides/notesSlide7.xml" ContentType="application/vnd.openxmlformats-officedocument.presentationml.notesSlide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notesSlides/notesSlide8.xml" ContentType="application/vnd.openxmlformats-officedocument.presentationml.notesSlide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4"/>
  </p:notesMasterIdLst>
  <p:sldIdLst>
    <p:sldId id="285" r:id="rId2"/>
    <p:sldId id="286" r:id="rId3"/>
    <p:sldId id="428" r:id="rId4"/>
    <p:sldId id="350" r:id="rId5"/>
    <p:sldId id="425" r:id="rId6"/>
    <p:sldId id="423" r:id="rId7"/>
    <p:sldId id="410" r:id="rId8"/>
    <p:sldId id="412" r:id="rId9"/>
    <p:sldId id="261" r:id="rId10"/>
    <p:sldId id="413" r:id="rId11"/>
    <p:sldId id="417" r:id="rId12"/>
    <p:sldId id="415" r:id="rId13"/>
    <p:sldId id="418" r:id="rId14"/>
    <p:sldId id="419" r:id="rId15"/>
    <p:sldId id="421" r:id="rId16"/>
    <p:sldId id="427" r:id="rId17"/>
    <p:sldId id="420" r:id="rId18"/>
    <p:sldId id="283" r:id="rId19"/>
    <p:sldId id="279" r:id="rId20"/>
    <p:sldId id="280" r:id="rId21"/>
    <p:sldId id="281" r:id="rId22"/>
    <p:sldId id="282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FC9EF"/>
    <a:srgbClr val="FFB7B7"/>
    <a:srgbClr val="C59EE2"/>
    <a:srgbClr val="FF5353"/>
    <a:srgbClr val="FDBBFD"/>
    <a:srgbClr val="FFFFFF"/>
    <a:srgbClr val="0000FF"/>
    <a:srgbClr val="F2F2F2"/>
    <a:srgbClr val="BFBFBF"/>
    <a:srgbClr val="3C609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310E112-B943-4EB9-A9A2-E53F53A6EF72}" v="349" dt="2025-04-30T18:20:04.722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002" autoAdjust="0"/>
    <p:restoredTop sz="63801" autoAdjust="0"/>
  </p:normalViewPr>
  <p:slideViewPr>
    <p:cSldViewPr snapToGrid="0">
      <p:cViewPr>
        <p:scale>
          <a:sx n="66" d="100"/>
          <a:sy n="66" d="100"/>
        </p:scale>
        <p:origin x="228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380019-734D-46F3-BCBD-ADE1AF3FEDF1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FFDA952-4207-444B-B0B2-9F5A2D96E5D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26446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2E0172-1E19-4F60-B3BA-67FB5D95DDAC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54434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0" i="0" dirty="0">
                <a:solidFill>
                  <a:srgbClr val="222222"/>
                </a:solidFill>
                <a:effectLst/>
                <a:latin typeface="Harding"/>
              </a:rPr>
              <a:t>X-ray absorption spectroscopy (XAS) has become one of the most popular techniques for providing fruitful, element specific information of electrocatalysts in operation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FDA952-4207-444B-B0B2-9F5A2D96E5D4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88350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2E0172-1E19-4F60-B3BA-67FB5D95DDAC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20033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9A76DB-726C-96F5-2323-B434375514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279C1DF-6CD6-707F-8948-6AA9F00B74B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A36A013-9ED9-222D-7C68-64EAC7753CE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4B3D2A-748A-DB89-7658-789116F830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FDA952-4207-444B-B0B2-9F5A2D96E5D4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73450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E27998-D72B-C6BB-7695-C4AA5BB510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0A5B4F5-E83E-F4C4-8D68-240ABFE5BAD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2643D8B-653D-6F92-659D-53CD071EA5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1411352-CD0A-F204-A11C-0813B972A44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FDA952-4207-444B-B0B2-9F5A2D96E5D4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0538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2E0172-1E19-4F60-B3BA-67FB5D95DDAC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24163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FDA952-4207-444B-B0B2-9F5A2D96E5D4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921959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F2E0172-1E19-4F60-B3BA-67FB5D95DDAC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3403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A90657-D6E0-BE42-9DAC-E9A6565AE0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390A6F-F3CD-154C-8ACE-8EBC6BC2819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70D4B1-35E6-1744-8CBA-9C192195E9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766F16-77FE-F640-B44E-59AAFAB4A8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2696ADA-3ECD-1342-8EB2-63185E5E2A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453634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2ABCB6-72EF-964F-8271-603FAAC59D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FE1328A-3AA1-9649-819F-0D350265656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6FDE575-23CF-7041-9EFD-7DF8355718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2106EBC-9EF5-FE44-BBCB-5AEFAA0E3C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391BD84-74FA-E74A-A466-C13CFF7017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8121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224DDE6-132E-A443-BD7F-9EAB2FB465F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736A10A-F952-8A45-88E6-E10C283CB52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CF02AC-33F3-EC4D-983C-202AE78426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8F7846-FB63-8A4A-BD1D-1AFC137674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7073D5-6C01-2D4B-B0FC-FB798ACE8D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121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25CCC5-B135-FC42-AB5A-F233B06BF4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7E293DC-8B25-A043-8EC8-1714DBE7E39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9A4AA82-AFD5-8445-AC2C-9DED7F2DC5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3AA10F8-4B65-F249-A045-DDA22B4D93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B5DB494-0A9B-6242-BF61-FB59E4647E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7174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A58FC1-FA20-D841-AA64-E58DB08428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8162E0D-982E-C643-BC2C-739C38E831B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A5BE561-A4E8-4E46-80EC-1913A0DF04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2AA21E7-4610-5742-9ADB-0DA95DE9C0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20CCFF-D0AA-3E4D-B2B6-5C5747CE81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148477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2F1B9E-52ED-9540-963B-9A1B88004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05387B-7F45-4C4D-AA73-DC8B25D1125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4DCA4D0-2D6C-644E-A951-703959BCF3B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FC4C010-8DDB-884A-B164-AFD718C25C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DF1D1FA-1940-1B46-B3F5-7A850A83D1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387048-0942-2748-96E5-B794D1D7BC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75651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1B65B6-B74C-684D-8A45-84ED5AED71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2D8C918-50C9-5A45-8F8E-5E0FDB5B03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8B3B298-197C-F043-A459-05E5D8195E9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9229643-6500-CD41-9BF0-0F231FF61DE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0E6676E-207A-924C-A17D-3510C4F283E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5A83386-3E6D-AB45-A13B-5BE46C9CF7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B6FB893-7018-A643-9FE2-0B796C1946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44E12BD-5038-5C4C-9579-80BE67C4F3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69846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848A42-DA46-794E-8758-ECBB3EA106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D56504-D70A-F645-861E-B74AC00CEE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5056803-0252-5243-8E40-95D63DA1B8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2CA4F62-6FE1-914B-8440-45D24EA842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70121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3B6A43C-64CA-6B4B-9743-D9C9B32E27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BDC862C-25FC-3F4E-9DF1-A68B983CFA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CA8968B-114C-434D-B4DD-B8B9E29945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5021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04CE08-684A-D343-BF15-DE87CD3B28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B415C2-D2D8-B14C-8C78-ABB0048624B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BA16908-5363-4540-87C1-EF14EC7841A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6FD6AC4-C0C6-7042-AA89-BED10203D1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2D49403-7B0C-B44B-B653-9F5C438F0E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7C8B538-71BA-BE4E-B554-FD08853922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901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E3DA53-0BDA-4842-99C2-2237B5EE66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2B41F7-21AB-A74D-9F49-B38BC7B04D4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E7D2889-E36D-4C4B-B8AD-DFCD0CFBE2B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81D9CEE-5B59-124A-AFBC-E73A7CE45D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C496EF7-9E1D-7D41-BA12-40F76106E1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A14B8D-21A3-604B-98B5-970EB277C5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48691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2F4B26D-5E26-CF40-A563-6E04FE5BCD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F181B29-D9F3-EE42-8836-4053439C42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7A3BF0-BC7A-394E-BCFF-EE200536F27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6D8449A-ECD1-1C49-A3A0-6FE365F2ED53}" type="datetimeFigureOut">
              <a:rPr lang="en-US" smtClean="0"/>
              <a:t>4/29/2025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216A5F2-3250-FB47-8DC5-3066952D93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14636F-1A49-F34D-AD4F-A1E85C72D3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3CB878-864C-DB4B-B3B2-873D6E44A4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03681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tags" Target="../tags/tag555.xml"/><Relationship Id="rId21" Type="http://schemas.openxmlformats.org/officeDocument/2006/relationships/tags" Target="../tags/tag459.xml"/><Relationship Id="rId42" Type="http://schemas.openxmlformats.org/officeDocument/2006/relationships/tags" Target="../tags/tag480.xml"/><Relationship Id="rId63" Type="http://schemas.openxmlformats.org/officeDocument/2006/relationships/tags" Target="../tags/tag501.xml"/><Relationship Id="rId84" Type="http://schemas.openxmlformats.org/officeDocument/2006/relationships/tags" Target="../tags/tag522.xml"/><Relationship Id="rId138" Type="http://schemas.openxmlformats.org/officeDocument/2006/relationships/image" Target="../media/image5.png"/><Relationship Id="rId16" Type="http://schemas.openxmlformats.org/officeDocument/2006/relationships/tags" Target="../tags/tag454.xml"/><Relationship Id="rId107" Type="http://schemas.openxmlformats.org/officeDocument/2006/relationships/tags" Target="../tags/tag545.xml"/><Relationship Id="rId11" Type="http://schemas.openxmlformats.org/officeDocument/2006/relationships/tags" Target="../tags/tag449.xml"/><Relationship Id="rId32" Type="http://schemas.openxmlformats.org/officeDocument/2006/relationships/tags" Target="../tags/tag470.xml"/><Relationship Id="rId37" Type="http://schemas.openxmlformats.org/officeDocument/2006/relationships/tags" Target="../tags/tag475.xml"/><Relationship Id="rId53" Type="http://schemas.openxmlformats.org/officeDocument/2006/relationships/tags" Target="../tags/tag491.xml"/><Relationship Id="rId58" Type="http://schemas.openxmlformats.org/officeDocument/2006/relationships/tags" Target="../tags/tag496.xml"/><Relationship Id="rId74" Type="http://schemas.openxmlformats.org/officeDocument/2006/relationships/tags" Target="../tags/tag512.xml"/><Relationship Id="rId79" Type="http://schemas.openxmlformats.org/officeDocument/2006/relationships/tags" Target="../tags/tag517.xml"/><Relationship Id="rId102" Type="http://schemas.openxmlformats.org/officeDocument/2006/relationships/tags" Target="../tags/tag540.xml"/><Relationship Id="rId123" Type="http://schemas.openxmlformats.org/officeDocument/2006/relationships/tags" Target="../tags/tag561.xml"/><Relationship Id="rId128" Type="http://schemas.openxmlformats.org/officeDocument/2006/relationships/tags" Target="../tags/tag566.xml"/><Relationship Id="rId5" Type="http://schemas.openxmlformats.org/officeDocument/2006/relationships/tags" Target="../tags/tag443.xml"/><Relationship Id="rId90" Type="http://schemas.openxmlformats.org/officeDocument/2006/relationships/tags" Target="../tags/tag528.xml"/><Relationship Id="rId95" Type="http://schemas.openxmlformats.org/officeDocument/2006/relationships/tags" Target="../tags/tag533.xml"/><Relationship Id="rId22" Type="http://schemas.openxmlformats.org/officeDocument/2006/relationships/tags" Target="../tags/tag460.xml"/><Relationship Id="rId27" Type="http://schemas.openxmlformats.org/officeDocument/2006/relationships/tags" Target="../tags/tag465.xml"/><Relationship Id="rId43" Type="http://schemas.openxmlformats.org/officeDocument/2006/relationships/tags" Target="../tags/tag481.xml"/><Relationship Id="rId48" Type="http://schemas.openxmlformats.org/officeDocument/2006/relationships/tags" Target="../tags/tag486.xml"/><Relationship Id="rId64" Type="http://schemas.openxmlformats.org/officeDocument/2006/relationships/tags" Target="../tags/tag502.xml"/><Relationship Id="rId69" Type="http://schemas.openxmlformats.org/officeDocument/2006/relationships/tags" Target="../tags/tag507.xml"/><Relationship Id="rId113" Type="http://schemas.openxmlformats.org/officeDocument/2006/relationships/tags" Target="../tags/tag551.xml"/><Relationship Id="rId118" Type="http://schemas.openxmlformats.org/officeDocument/2006/relationships/tags" Target="../tags/tag556.xml"/><Relationship Id="rId134" Type="http://schemas.openxmlformats.org/officeDocument/2006/relationships/tags" Target="../tags/tag572.xml"/><Relationship Id="rId80" Type="http://schemas.openxmlformats.org/officeDocument/2006/relationships/tags" Target="../tags/tag518.xml"/><Relationship Id="rId85" Type="http://schemas.openxmlformats.org/officeDocument/2006/relationships/tags" Target="../tags/tag523.xml"/><Relationship Id="rId12" Type="http://schemas.openxmlformats.org/officeDocument/2006/relationships/tags" Target="../tags/tag450.xml"/><Relationship Id="rId17" Type="http://schemas.openxmlformats.org/officeDocument/2006/relationships/tags" Target="../tags/tag455.xml"/><Relationship Id="rId33" Type="http://schemas.openxmlformats.org/officeDocument/2006/relationships/tags" Target="../tags/tag471.xml"/><Relationship Id="rId38" Type="http://schemas.openxmlformats.org/officeDocument/2006/relationships/tags" Target="../tags/tag476.xml"/><Relationship Id="rId59" Type="http://schemas.openxmlformats.org/officeDocument/2006/relationships/tags" Target="../tags/tag497.xml"/><Relationship Id="rId103" Type="http://schemas.openxmlformats.org/officeDocument/2006/relationships/tags" Target="../tags/tag541.xml"/><Relationship Id="rId108" Type="http://schemas.openxmlformats.org/officeDocument/2006/relationships/tags" Target="../tags/tag546.xml"/><Relationship Id="rId124" Type="http://schemas.openxmlformats.org/officeDocument/2006/relationships/tags" Target="../tags/tag562.xml"/><Relationship Id="rId129" Type="http://schemas.openxmlformats.org/officeDocument/2006/relationships/tags" Target="../tags/tag567.xml"/><Relationship Id="rId54" Type="http://schemas.openxmlformats.org/officeDocument/2006/relationships/tags" Target="../tags/tag492.xml"/><Relationship Id="rId70" Type="http://schemas.openxmlformats.org/officeDocument/2006/relationships/tags" Target="../tags/tag508.xml"/><Relationship Id="rId75" Type="http://schemas.openxmlformats.org/officeDocument/2006/relationships/tags" Target="../tags/tag513.xml"/><Relationship Id="rId91" Type="http://schemas.openxmlformats.org/officeDocument/2006/relationships/tags" Target="../tags/tag529.xml"/><Relationship Id="rId96" Type="http://schemas.openxmlformats.org/officeDocument/2006/relationships/tags" Target="../tags/tag534.xml"/><Relationship Id="rId1" Type="http://schemas.openxmlformats.org/officeDocument/2006/relationships/tags" Target="../tags/tag439.xml"/><Relationship Id="rId6" Type="http://schemas.openxmlformats.org/officeDocument/2006/relationships/tags" Target="../tags/tag444.xml"/><Relationship Id="rId23" Type="http://schemas.openxmlformats.org/officeDocument/2006/relationships/tags" Target="../tags/tag461.xml"/><Relationship Id="rId28" Type="http://schemas.openxmlformats.org/officeDocument/2006/relationships/tags" Target="../tags/tag466.xml"/><Relationship Id="rId49" Type="http://schemas.openxmlformats.org/officeDocument/2006/relationships/tags" Target="../tags/tag487.xml"/><Relationship Id="rId114" Type="http://schemas.openxmlformats.org/officeDocument/2006/relationships/tags" Target="../tags/tag552.xml"/><Relationship Id="rId119" Type="http://schemas.openxmlformats.org/officeDocument/2006/relationships/tags" Target="../tags/tag557.xml"/><Relationship Id="rId44" Type="http://schemas.openxmlformats.org/officeDocument/2006/relationships/tags" Target="../tags/tag482.xml"/><Relationship Id="rId60" Type="http://schemas.openxmlformats.org/officeDocument/2006/relationships/tags" Target="../tags/tag498.xml"/><Relationship Id="rId65" Type="http://schemas.openxmlformats.org/officeDocument/2006/relationships/tags" Target="../tags/tag503.xml"/><Relationship Id="rId81" Type="http://schemas.openxmlformats.org/officeDocument/2006/relationships/tags" Target="../tags/tag519.xml"/><Relationship Id="rId86" Type="http://schemas.openxmlformats.org/officeDocument/2006/relationships/tags" Target="../tags/tag524.xml"/><Relationship Id="rId130" Type="http://schemas.openxmlformats.org/officeDocument/2006/relationships/tags" Target="../tags/tag568.xml"/><Relationship Id="rId135" Type="http://schemas.openxmlformats.org/officeDocument/2006/relationships/tags" Target="../tags/tag573.xml"/><Relationship Id="rId13" Type="http://schemas.openxmlformats.org/officeDocument/2006/relationships/tags" Target="../tags/tag451.xml"/><Relationship Id="rId18" Type="http://schemas.openxmlformats.org/officeDocument/2006/relationships/tags" Target="../tags/tag456.xml"/><Relationship Id="rId39" Type="http://schemas.openxmlformats.org/officeDocument/2006/relationships/tags" Target="../tags/tag477.xml"/><Relationship Id="rId109" Type="http://schemas.openxmlformats.org/officeDocument/2006/relationships/tags" Target="../tags/tag547.xml"/><Relationship Id="rId34" Type="http://schemas.openxmlformats.org/officeDocument/2006/relationships/tags" Target="../tags/tag472.xml"/><Relationship Id="rId50" Type="http://schemas.openxmlformats.org/officeDocument/2006/relationships/tags" Target="../tags/tag488.xml"/><Relationship Id="rId55" Type="http://schemas.openxmlformats.org/officeDocument/2006/relationships/tags" Target="../tags/tag493.xml"/><Relationship Id="rId76" Type="http://schemas.openxmlformats.org/officeDocument/2006/relationships/tags" Target="../tags/tag514.xml"/><Relationship Id="rId97" Type="http://schemas.openxmlformats.org/officeDocument/2006/relationships/tags" Target="../tags/tag535.xml"/><Relationship Id="rId104" Type="http://schemas.openxmlformats.org/officeDocument/2006/relationships/tags" Target="../tags/tag542.xml"/><Relationship Id="rId120" Type="http://schemas.openxmlformats.org/officeDocument/2006/relationships/tags" Target="../tags/tag558.xml"/><Relationship Id="rId125" Type="http://schemas.openxmlformats.org/officeDocument/2006/relationships/tags" Target="../tags/tag563.xml"/><Relationship Id="rId7" Type="http://schemas.openxmlformats.org/officeDocument/2006/relationships/tags" Target="../tags/tag445.xml"/><Relationship Id="rId71" Type="http://schemas.openxmlformats.org/officeDocument/2006/relationships/tags" Target="../tags/tag509.xml"/><Relationship Id="rId92" Type="http://schemas.openxmlformats.org/officeDocument/2006/relationships/tags" Target="../tags/tag530.xml"/><Relationship Id="rId2" Type="http://schemas.openxmlformats.org/officeDocument/2006/relationships/tags" Target="../tags/tag440.xml"/><Relationship Id="rId29" Type="http://schemas.openxmlformats.org/officeDocument/2006/relationships/tags" Target="../tags/tag467.xml"/><Relationship Id="rId24" Type="http://schemas.openxmlformats.org/officeDocument/2006/relationships/tags" Target="../tags/tag462.xml"/><Relationship Id="rId40" Type="http://schemas.openxmlformats.org/officeDocument/2006/relationships/tags" Target="../tags/tag478.xml"/><Relationship Id="rId45" Type="http://schemas.openxmlformats.org/officeDocument/2006/relationships/tags" Target="../tags/tag483.xml"/><Relationship Id="rId66" Type="http://schemas.openxmlformats.org/officeDocument/2006/relationships/tags" Target="../tags/tag504.xml"/><Relationship Id="rId87" Type="http://schemas.openxmlformats.org/officeDocument/2006/relationships/tags" Target="../tags/tag525.xml"/><Relationship Id="rId110" Type="http://schemas.openxmlformats.org/officeDocument/2006/relationships/tags" Target="../tags/tag548.xml"/><Relationship Id="rId115" Type="http://schemas.openxmlformats.org/officeDocument/2006/relationships/tags" Target="../tags/tag553.xml"/><Relationship Id="rId131" Type="http://schemas.openxmlformats.org/officeDocument/2006/relationships/tags" Target="../tags/tag569.xml"/><Relationship Id="rId136" Type="http://schemas.openxmlformats.org/officeDocument/2006/relationships/tags" Target="../tags/tag574.xml"/><Relationship Id="rId61" Type="http://schemas.openxmlformats.org/officeDocument/2006/relationships/tags" Target="../tags/tag499.xml"/><Relationship Id="rId82" Type="http://schemas.openxmlformats.org/officeDocument/2006/relationships/tags" Target="../tags/tag520.xml"/><Relationship Id="rId19" Type="http://schemas.openxmlformats.org/officeDocument/2006/relationships/tags" Target="../tags/tag457.xml"/><Relationship Id="rId14" Type="http://schemas.openxmlformats.org/officeDocument/2006/relationships/tags" Target="../tags/tag452.xml"/><Relationship Id="rId30" Type="http://schemas.openxmlformats.org/officeDocument/2006/relationships/tags" Target="../tags/tag468.xml"/><Relationship Id="rId35" Type="http://schemas.openxmlformats.org/officeDocument/2006/relationships/tags" Target="../tags/tag473.xml"/><Relationship Id="rId56" Type="http://schemas.openxmlformats.org/officeDocument/2006/relationships/tags" Target="../tags/tag494.xml"/><Relationship Id="rId77" Type="http://schemas.openxmlformats.org/officeDocument/2006/relationships/tags" Target="../tags/tag515.xml"/><Relationship Id="rId100" Type="http://schemas.openxmlformats.org/officeDocument/2006/relationships/tags" Target="../tags/tag538.xml"/><Relationship Id="rId105" Type="http://schemas.openxmlformats.org/officeDocument/2006/relationships/tags" Target="../tags/tag543.xml"/><Relationship Id="rId126" Type="http://schemas.openxmlformats.org/officeDocument/2006/relationships/tags" Target="../tags/tag564.xml"/><Relationship Id="rId8" Type="http://schemas.openxmlformats.org/officeDocument/2006/relationships/tags" Target="../tags/tag446.xml"/><Relationship Id="rId51" Type="http://schemas.openxmlformats.org/officeDocument/2006/relationships/tags" Target="../tags/tag489.xml"/><Relationship Id="rId72" Type="http://schemas.openxmlformats.org/officeDocument/2006/relationships/tags" Target="../tags/tag510.xml"/><Relationship Id="rId93" Type="http://schemas.openxmlformats.org/officeDocument/2006/relationships/tags" Target="../tags/tag531.xml"/><Relationship Id="rId98" Type="http://schemas.openxmlformats.org/officeDocument/2006/relationships/tags" Target="../tags/tag536.xml"/><Relationship Id="rId121" Type="http://schemas.openxmlformats.org/officeDocument/2006/relationships/tags" Target="../tags/tag559.xml"/><Relationship Id="rId3" Type="http://schemas.openxmlformats.org/officeDocument/2006/relationships/tags" Target="../tags/tag441.xml"/><Relationship Id="rId25" Type="http://schemas.openxmlformats.org/officeDocument/2006/relationships/tags" Target="../tags/tag463.xml"/><Relationship Id="rId46" Type="http://schemas.openxmlformats.org/officeDocument/2006/relationships/tags" Target="../tags/tag484.xml"/><Relationship Id="rId67" Type="http://schemas.openxmlformats.org/officeDocument/2006/relationships/tags" Target="../tags/tag505.xml"/><Relationship Id="rId116" Type="http://schemas.openxmlformats.org/officeDocument/2006/relationships/tags" Target="../tags/tag554.xml"/><Relationship Id="rId137" Type="http://schemas.openxmlformats.org/officeDocument/2006/relationships/slideLayout" Target="../slideLayouts/slideLayout2.xml"/><Relationship Id="rId20" Type="http://schemas.openxmlformats.org/officeDocument/2006/relationships/tags" Target="../tags/tag458.xml"/><Relationship Id="rId41" Type="http://schemas.openxmlformats.org/officeDocument/2006/relationships/tags" Target="../tags/tag479.xml"/><Relationship Id="rId62" Type="http://schemas.openxmlformats.org/officeDocument/2006/relationships/tags" Target="../tags/tag500.xml"/><Relationship Id="rId83" Type="http://schemas.openxmlformats.org/officeDocument/2006/relationships/tags" Target="../tags/tag521.xml"/><Relationship Id="rId88" Type="http://schemas.openxmlformats.org/officeDocument/2006/relationships/tags" Target="../tags/tag526.xml"/><Relationship Id="rId111" Type="http://schemas.openxmlformats.org/officeDocument/2006/relationships/tags" Target="../tags/tag549.xml"/><Relationship Id="rId132" Type="http://schemas.openxmlformats.org/officeDocument/2006/relationships/tags" Target="../tags/tag570.xml"/><Relationship Id="rId15" Type="http://schemas.openxmlformats.org/officeDocument/2006/relationships/tags" Target="../tags/tag453.xml"/><Relationship Id="rId36" Type="http://schemas.openxmlformats.org/officeDocument/2006/relationships/tags" Target="../tags/tag474.xml"/><Relationship Id="rId57" Type="http://schemas.openxmlformats.org/officeDocument/2006/relationships/tags" Target="../tags/tag495.xml"/><Relationship Id="rId106" Type="http://schemas.openxmlformats.org/officeDocument/2006/relationships/tags" Target="../tags/tag544.xml"/><Relationship Id="rId127" Type="http://schemas.openxmlformats.org/officeDocument/2006/relationships/tags" Target="../tags/tag565.xml"/><Relationship Id="rId10" Type="http://schemas.openxmlformats.org/officeDocument/2006/relationships/tags" Target="../tags/tag448.xml"/><Relationship Id="rId31" Type="http://schemas.openxmlformats.org/officeDocument/2006/relationships/tags" Target="../tags/tag469.xml"/><Relationship Id="rId52" Type="http://schemas.openxmlformats.org/officeDocument/2006/relationships/tags" Target="../tags/tag490.xml"/><Relationship Id="rId73" Type="http://schemas.openxmlformats.org/officeDocument/2006/relationships/tags" Target="../tags/tag511.xml"/><Relationship Id="rId78" Type="http://schemas.openxmlformats.org/officeDocument/2006/relationships/tags" Target="../tags/tag516.xml"/><Relationship Id="rId94" Type="http://schemas.openxmlformats.org/officeDocument/2006/relationships/tags" Target="../tags/tag532.xml"/><Relationship Id="rId99" Type="http://schemas.openxmlformats.org/officeDocument/2006/relationships/tags" Target="../tags/tag537.xml"/><Relationship Id="rId101" Type="http://schemas.openxmlformats.org/officeDocument/2006/relationships/tags" Target="../tags/tag539.xml"/><Relationship Id="rId122" Type="http://schemas.openxmlformats.org/officeDocument/2006/relationships/tags" Target="../tags/tag560.xml"/><Relationship Id="rId4" Type="http://schemas.openxmlformats.org/officeDocument/2006/relationships/tags" Target="../tags/tag442.xml"/><Relationship Id="rId9" Type="http://schemas.openxmlformats.org/officeDocument/2006/relationships/tags" Target="../tags/tag447.xml"/><Relationship Id="rId26" Type="http://schemas.openxmlformats.org/officeDocument/2006/relationships/tags" Target="../tags/tag464.xml"/><Relationship Id="rId47" Type="http://schemas.openxmlformats.org/officeDocument/2006/relationships/tags" Target="../tags/tag485.xml"/><Relationship Id="rId68" Type="http://schemas.openxmlformats.org/officeDocument/2006/relationships/tags" Target="../tags/tag506.xml"/><Relationship Id="rId89" Type="http://schemas.openxmlformats.org/officeDocument/2006/relationships/tags" Target="../tags/tag527.xml"/><Relationship Id="rId112" Type="http://schemas.openxmlformats.org/officeDocument/2006/relationships/tags" Target="../tags/tag550.xml"/><Relationship Id="rId133" Type="http://schemas.openxmlformats.org/officeDocument/2006/relationships/tags" Target="../tags/tag57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18.png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microsoft.com/office/2007/relationships/hdphoto" Target="../media/hdphoto2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tags" Target="../tags/tag600.xml"/><Relationship Id="rId21" Type="http://schemas.openxmlformats.org/officeDocument/2006/relationships/tags" Target="../tags/tag595.xml"/><Relationship Id="rId34" Type="http://schemas.openxmlformats.org/officeDocument/2006/relationships/tags" Target="../tags/tag608.xml"/><Relationship Id="rId42" Type="http://schemas.openxmlformats.org/officeDocument/2006/relationships/tags" Target="../tags/tag616.xml"/><Relationship Id="rId47" Type="http://schemas.openxmlformats.org/officeDocument/2006/relationships/tags" Target="../tags/tag621.xml"/><Relationship Id="rId50" Type="http://schemas.openxmlformats.org/officeDocument/2006/relationships/tags" Target="../tags/tag624.xml"/><Relationship Id="rId55" Type="http://schemas.openxmlformats.org/officeDocument/2006/relationships/tags" Target="../tags/tag629.xml"/><Relationship Id="rId63" Type="http://schemas.openxmlformats.org/officeDocument/2006/relationships/image" Target="../media/image23.png"/><Relationship Id="rId7" Type="http://schemas.openxmlformats.org/officeDocument/2006/relationships/tags" Target="../tags/tag581.xml"/><Relationship Id="rId2" Type="http://schemas.openxmlformats.org/officeDocument/2006/relationships/tags" Target="../tags/tag576.xml"/><Relationship Id="rId16" Type="http://schemas.openxmlformats.org/officeDocument/2006/relationships/tags" Target="../tags/tag590.xml"/><Relationship Id="rId29" Type="http://schemas.openxmlformats.org/officeDocument/2006/relationships/tags" Target="../tags/tag603.xml"/><Relationship Id="rId11" Type="http://schemas.openxmlformats.org/officeDocument/2006/relationships/tags" Target="../tags/tag585.xml"/><Relationship Id="rId24" Type="http://schemas.openxmlformats.org/officeDocument/2006/relationships/tags" Target="../tags/tag598.xml"/><Relationship Id="rId32" Type="http://schemas.openxmlformats.org/officeDocument/2006/relationships/tags" Target="../tags/tag606.xml"/><Relationship Id="rId37" Type="http://schemas.openxmlformats.org/officeDocument/2006/relationships/tags" Target="../tags/tag611.xml"/><Relationship Id="rId40" Type="http://schemas.openxmlformats.org/officeDocument/2006/relationships/tags" Target="../tags/tag614.xml"/><Relationship Id="rId45" Type="http://schemas.openxmlformats.org/officeDocument/2006/relationships/tags" Target="../tags/tag619.xml"/><Relationship Id="rId53" Type="http://schemas.openxmlformats.org/officeDocument/2006/relationships/tags" Target="../tags/tag627.xml"/><Relationship Id="rId58" Type="http://schemas.openxmlformats.org/officeDocument/2006/relationships/tags" Target="../tags/tag632.xml"/><Relationship Id="rId5" Type="http://schemas.openxmlformats.org/officeDocument/2006/relationships/tags" Target="../tags/tag579.xml"/><Relationship Id="rId61" Type="http://schemas.openxmlformats.org/officeDocument/2006/relationships/tags" Target="../tags/tag635.xml"/><Relationship Id="rId19" Type="http://schemas.openxmlformats.org/officeDocument/2006/relationships/tags" Target="../tags/tag593.xml"/><Relationship Id="rId14" Type="http://schemas.openxmlformats.org/officeDocument/2006/relationships/tags" Target="../tags/tag588.xml"/><Relationship Id="rId22" Type="http://schemas.openxmlformats.org/officeDocument/2006/relationships/tags" Target="../tags/tag596.xml"/><Relationship Id="rId27" Type="http://schemas.openxmlformats.org/officeDocument/2006/relationships/tags" Target="../tags/tag601.xml"/><Relationship Id="rId30" Type="http://schemas.openxmlformats.org/officeDocument/2006/relationships/tags" Target="../tags/tag604.xml"/><Relationship Id="rId35" Type="http://schemas.openxmlformats.org/officeDocument/2006/relationships/tags" Target="../tags/tag609.xml"/><Relationship Id="rId43" Type="http://schemas.openxmlformats.org/officeDocument/2006/relationships/tags" Target="../tags/tag617.xml"/><Relationship Id="rId48" Type="http://schemas.openxmlformats.org/officeDocument/2006/relationships/tags" Target="../tags/tag622.xml"/><Relationship Id="rId56" Type="http://schemas.openxmlformats.org/officeDocument/2006/relationships/tags" Target="../tags/tag630.xml"/><Relationship Id="rId64" Type="http://schemas.openxmlformats.org/officeDocument/2006/relationships/image" Target="../media/image24.png"/><Relationship Id="rId8" Type="http://schemas.openxmlformats.org/officeDocument/2006/relationships/tags" Target="../tags/tag582.xml"/><Relationship Id="rId51" Type="http://schemas.openxmlformats.org/officeDocument/2006/relationships/tags" Target="../tags/tag625.xml"/><Relationship Id="rId3" Type="http://schemas.openxmlformats.org/officeDocument/2006/relationships/tags" Target="../tags/tag577.xml"/><Relationship Id="rId12" Type="http://schemas.openxmlformats.org/officeDocument/2006/relationships/tags" Target="../tags/tag586.xml"/><Relationship Id="rId17" Type="http://schemas.openxmlformats.org/officeDocument/2006/relationships/tags" Target="../tags/tag591.xml"/><Relationship Id="rId25" Type="http://schemas.openxmlformats.org/officeDocument/2006/relationships/tags" Target="../tags/tag599.xml"/><Relationship Id="rId33" Type="http://schemas.openxmlformats.org/officeDocument/2006/relationships/tags" Target="../tags/tag607.xml"/><Relationship Id="rId38" Type="http://schemas.openxmlformats.org/officeDocument/2006/relationships/tags" Target="../tags/tag612.xml"/><Relationship Id="rId46" Type="http://schemas.openxmlformats.org/officeDocument/2006/relationships/tags" Target="../tags/tag620.xml"/><Relationship Id="rId59" Type="http://schemas.openxmlformats.org/officeDocument/2006/relationships/tags" Target="../tags/tag633.xml"/><Relationship Id="rId20" Type="http://schemas.openxmlformats.org/officeDocument/2006/relationships/tags" Target="../tags/tag594.xml"/><Relationship Id="rId41" Type="http://schemas.openxmlformats.org/officeDocument/2006/relationships/tags" Target="../tags/tag615.xml"/><Relationship Id="rId54" Type="http://schemas.openxmlformats.org/officeDocument/2006/relationships/tags" Target="../tags/tag628.xml"/><Relationship Id="rId62" Type="http://schemas.openxmlformats.org/officeDocument/2006/relationships/slideLayout" Target="../slideLayouts/slideLayout2.xml"/><Relationship Id="rId1" Type="http://schemas.openxmlformats.org/officeDocument/2006/relationships/tags" Target="../tags/tag575.xml"/><Relationship Id="rId6" Type="http://schemas.openxmlformats.org/officeDocument/2006/relationships/tags" Target="../tags/tag580.xml"/><Relationship Id="rId15" Type="http://schemas.openxmlformats.org/officeDocument/2006/relationships/tags" Target="../tags/tag589.xml"/><Relationship Id="rId23" Type="http://schemas.openxmlformats.org/officeDocument/2006/relationships/tags" Target="../tags/tag597.xml"/><Relationship Id="rId28" Type="http://schemas.openxmlformats.org/officeDocument/2006/relationships/tags" Target="../tags/tag602.xml"/><Relationship Id="rId36" Type="http://schemas.openxmlformats.org/officeDocument/2006/relationships/tags" Target="../tags/tag610.xml"/><Relationship Id="rId49" Type="http://schemas.openxmlformats.org/officeDocument/2006/relationships/tags" Target="../tags/tag623.xml"/><Relationship Id="rId57" Type="http://schemas.openxmlformats.org/officeDocument/2006/relationships/tags" Target="../tags/tag631.xml"/><Relationship Id="rId10" Type="http://schemas.openxmlformats.org/officeDocument/2006/relationships/tags" Target="../tags/tag584.xml"/><Relationship Id="rId31" Type="http://schemas.openxmlformats.org/officeDocument/2006/relationships/tags" Target="../tags/tag605.xml"/><Relationship Id="rId44" Type="http://schemas.openxmlformats.org/officeDocument/2006/relationships/tags" Target="../tags/tag618.xml"/><Relationship Id="rId52" Type="http://schemas.openxmlformats.org/officeDocument/2006/relationships/tags" Target="../tags/tag626.xml"/><Relationship Id="rId60" Type="http://schemas.openxmlformats.org/officeDocument/2006/relationships/tags" Target="../tags/tag634.xml"/><Relationship Id="rId65" Type="http://schemas.openxmlformats.org/officeDocument/2006/relationships/image" Target="../media/image5.png"/><Relationship Id="rId4" Type="http://schemas.openxmlformats.org/officeDocument/2006/relationships/tags" Target="../tags/tag578.xml"/><Relationship Id="rId9" Type="http://schemas.openxmlformats.org/officeDocument/2006/relationships/tags" Target="../tags/tag583.xml"/><Relationship Id="rId13" Type="http://schemas.openxmlformats.org/officeDocument/2006/relationships/tags" Target="../tags/tag587.xml"/><Relationship Id="rId18" Type="http://schemas.openxmlformats.org/officeDocument/2006/relationships/tags" Target="../tags/tag592.xml"/><Relationship Id="rId39" Type="http://schemas.openxmlformats.org/officeDocument/2006/relationships/tags" Target="../tags/tag613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tags" Target="../tags/tag661.xml"/><Relationship Id="rId21" Type="http://schemas.openxmlformats.org/officeDocument/2006/relationships/tags" Target="../tags/tag656.xml"/><Relationship Id="rId34" Type="http://schemas.openxmlformats.org/officeDocument/2006/relationships/tags" Target="../tags/tag669.xml"/><Relationship Id="rId42" Type="http://schemas.openxmlformats.org/officeDocument/2006/relationships/tags" Target="../tags/tag677.xml"/><Relationship Id="rId47" Type="http://schemas.openxmlformats.org/officeDocument/2006/relationships/tags" Target="../tags/tag682.xml"/><Relationship Id="rId50" Type="http://schemas.openxmlformats.org/officeDocument/2006/relationships/tags" Target="../tags/tag685.xml"/><Relationship Id="rId55" Type="http://schemas.openxmlformats.org/officeDocument/2006/relationships/tags" Target="../tags/tag690.xml"/><Relationship Id="rId63" Type="http://schemas.openxmlformats.org/officeDocument/2006/relationships/tags" Target="../tags/tag698.xml"/><Relationship Id="rId7" Type="http://schemas.openxmlformats.org/officeDocument/2006/relationships/tags" Target="../tags/tag642.xml"/><Relationship Id="rId2" Type="http://schemas.openxmlformats.org/officeDocument/2006/relationships/tags" Target="../tags/tag637.xml"/><Relationship Id="rId16" Type="http://schemas.openxmlformats.org/officeDocument/2006/relationships/tags" Target="../tags/tag651.xml"/><Relationship Id="rId29" Type="http://schemas.openxmlformats.org/officeDocument/2006/relationships/tags" Target="../tags/tag664.xml"/><Relationship Id="rId11" Type="http://schemas.openxmlformats.org/officeDocument/2006/relationships/tags" Target="../tags/tag646.xml"/><Relationship Id="rId24" Type="http://schemas.openxmlformats.org/officeDocument/2006/relationships/tags" Target="../tags/tag659.xml"/><Relationship Id="rId32" Type="http://schemas.openxmlformats.org/officeDocument/2006/relationships/tags" Target="../tags/tag667.xml"/><Relationship Id="rId37" Type="http://schemas.openxmlformats.org/officeDocument/2006/relationships/tags" Target="../tags/tag672.xml"/><Relationship Id="rId40" Type="http://schemas.openxmlformats.org/officeDocument/2006/relationships/tags" Target="../tags/tag675.xml"/><Relationship Id="rId45" Type="http://schemas.openxmlformats.org/officeDocument/2006/relationships/tags" Target="../tags/tag680.xml"/><Relationship Id="rId53" Type="http://schemas.openxmlformats.org/officeDocument/2006/relationships/tags" Target="../tags/tag688.xml"/><Relationship Id="rId58" Type="http://schemas.openxmlformats.org/officeDocument/2006/relationships/tags" Target="../tags/tag693.xml"/><Relationship Id="rId66" Type="http://schemas.openxmlformats.org/officeDocument/2006/relationships/slideLayout" Target="../slideLayouts/slideLayout2.xml"/><Relationship Id="rId5" Type="http://schemas.openxmlformats.org/officeDocument/2006/relationships/tags" Target="../tags/tag640.xml"/><Relationship Id="rId61" Type="http://schemas.openxmlformats.org/officeDocument/2006/relationships/tags" Target="../tags/tag696.xml"/><Relationship Id="rId19" Type="http://schemas.openxmlformats.org/officeDocument/2006/relationships/tags" Target="../tags/tag654.xml"/><Relationship Id="rId14" Type="http://schemas.openxmlformats.org/officeDocument/2006/relationships/tags" Target="../tags/tag649.xml"/><Relationship Id="rId22" Type="http://schemas.openxmlformats.org/officeDocument/2006/relationships/tags" Target="../tags/tag657.xml"/><Relationship Id="rId27" Type="http://schemas.openxmlformats.org/officeDocument/2006/relationships/tags" Target="../tags/tag662.xml"/><Relationship Id="rId30" Type="http://schemas.openxmlformats.org/officeDocument/2006/relationships/tags" Target="../tags/tag665.xml"/><Relationship Id="rId35" Type="http://schemas.openxmlformats.org/officeDocument/2006/relationships/tags" Target="../tags/tag670.xml"/><Relationship Id="rId43" Type="http://schemas.openxmlformats.org/officeDocument/2006/relationships/tags" Target="../tags/tag678.xml"/><Relationship Id="rId48" Type="http://schemas.openxmlformats.org/officeDocument/2006/relationships/tags" Target="../tags/tag683.xml"/><Relationship Id="rId56" Type="http://schemas.openxmlformats.org/officeDocument/2006/relationships/tags" Target="../tags/tag691.xml"/><Relationship Id="rId64" Type="http://schemas.openxmlformats.org/officeDocument/2006/relationships/tags" Target="../tags/tag699.xml"/><Relationship Id="rId8" Type="http://schemas.openxmlformats.org/officeDocument/2006/relationships/tags" Target="../tags/tag643.xml"/><Relationship Id="rId51" Type="http://schemas.openxmlformats.org/officeDocument/2006/relationships/tags" Target="../tags/tag686.xml"/><Relationship Id="rId3" Type="http://schemas.openxmlformats.org/officeDocument/2006/relationships/tags" Target="../tags/tag638.xml"/><Relationship Id="rId12" Type="http://schemas.openxmlformats.org/officeDocument/2006/relationships/tags" Target="../tags/tag647.xml"/><Relationship Id="rId17" Type="http://schemas.openxmlformats.org/officeDocument/2006/relationships/tags" Target="../tags/tag652.xml"/><Relationship Id="rId25" Type="http://schemas.openxmlformats.org/officeDocument/2006/relationships/tags" Target="../tags/tag660.xml"/><Relationship Id="rId33" Type="http://schemas.openxmlformats.org/officeDocument/2006/relationships/tags" Target="../tags/tag668.xml"/><Relationship Id="rId38" Type="http://schemas.openxmlformats.org/officeDocument/2006/relationships/tags" Target="../tags/tag673.xml"/><Relationship Id="rId46" Type="http://schemas.openxmlformats.org/officeDocument/2006/relationships/tags" Target="../tags/tag681.xml"/><Relationship Id="rId59" Type="http://schemas.openxmlformats.org/officeDocument/2006/relationships/tags" Target="../tags/tag694.xml"/><Relationship Id="rId67" Type="http://schemas.openxmlformats.org/officeDocument/2006/relationships/image" Target="../media/image5.png"/><Relationship Id="rId20" Type="http://schemas.openxmlformats.org/officeDocument/2006/relationships/tags" Target="../tags/tag655.xml"/><Relationship Id="rId41" Type="http://schemas.openxmlformats.org/officeDocument/2006/relationships/tags" Target="../tags/tag676.xml"/><Relationship Id="rId54" Type="http://schemas.openxmlformats.org/officeDocument/2006/relationships/tags" Target="../tags/tag689.xml"/><Relationship Id="rId62" Type="http://schemas.openxmlformats.org/officeDocument/2006/relationships/tags" Target="../tags/tag697.xml"/><Relationship Id="rId1" Type="http://schemas.openxmlformats.org/officeDocument/2006/relationships/tags" Target="../tags/tag636.xml"/><Relationship Id="rId6" Type="http://schemas.openxmlformats.org/officeDocument/2006/relationships/tags" Target="../tags/tag641.xml"/><Relationship Id="rId15" Type="http://schemas.openxmlformats.org/officeDocument/2006/relationships/tags" Target="../tags/tag650.xml"/><Relationship Id="rId23" Type="http://schemas.openxmlformats.org/officeDocument/2006/relationships/tags" Target="../tags/tag658.xml"/><Relationship Id="rId28" Type="http://schemas.openxmlformats.org/officeDocument/2006/relationships/tags" Target="../tags/tag663.xml"/><Relationship Id="rId36" Type="http://schemas.openxmlformats.org/officeDocument/2006/relationships/tags" Target="../tags/tag671.xml"/><Relationship Id="rId49" Type="http://schemas.openxmlformats.org/officeDocument/2006/relationships/tags" Target="../tags/tag684.xml"/><Relationship Id="rId57" Type="http://schemas.openxmlformats.org/officeDocument/2006/relationships/tags" Target="../tags/tag692.xml"/><Relationship Id="rId10" Type="http://schemas.openxmlformats.org/officeDocument/2006/relationships/tags" Target="../tags/tag645.xml"/><Relationship Id="rId31" Type="http://schemas.openxmlformats.org/officeDocument/2006/relationships/tags" Target="../tags/tag666.xml"/><Relationship Id="rId44" Type="http://schemas.openxmlformats.org/officeDocument/2006/relationships/tags" Target="../tags/tag679.xml"/><Relationship Id="rId52" Type="http://schemas.openxmlformats.org/officeDocument/2006/relationships/tags" Target="../tags/tag687.xml"/><Relationship Id="rId60" Type="http://schemas.openxmlformats.org/officeDocument/2006/relationships/tags" Target="../tags/tag695.xml"/><Relationship Id="rId65" Type="http://schemas.openxmlformats.org/officeDocument/2006/relationships/tags" Target="../tags/tag700.xml"/><Relationship Id="rId4" Type="http://schemas.openxmlformats.org/officeDocument/2006/relationships/tags" Target="../tags/tag639.xml"/><Relationship Id="rId9" Type="http://schemas.openxmlformats.org/officeDocument/2006/relationships/tags" Target="../tags/tag644.xml"/><Relationship Id="rId13" Type="http://schemas.openxmlformats.org/officeDocument/2006/relationships/tags" Target="../tags/tag648.xml"/><Relationship Id="rId18" Type="http://schemas.openxmlformats.org/officeDocument/2006/relationships/tags" Target="../tags/tag653.xml"/><Relationship Id="rId39" Type="http://schemas.openxmlformats.org/officeDocument/2006/relationships/tags" Target="../tags/tag67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26" Type="http://schemas.openxmlformats.org/officeDocument/2006/relationships/tags" Target="../tags/tag26.xml"/><Relationship Id="rId39" Type="http://schemas.openxmlformats.org/officeDocument/2006/relationships/tags" Target="../tags/tag39.xml"/><Relationship Id="rId21" Type="http://schemas.openxmlformats.org/officeDocument/2006/relationships/tags" Target="../tags/tag21.xml"/><Relationship Id="rId34" Type="http://schemas.openxmlformats.org/officeDocument/2006/relationships/tags" Target="../tags/tag34.xml"/><Relationship Id="rId42" Type="http://schemas.openxmlformats.org/officeDocument/2006/relationships/tags" Target="../tags/tag42.xml"/><Relationship Id="rId47" Type="http://schemas.openxmlformats.org/officeDocument/2006/relationships/image" Target="../media/image6.png"/><Relationship Id="rId50" Type="http://schemas.openxmlformats.org/officeDocument/2006/relationships/image" Target="../media/image5.png"/><Relationship Id="rId7" Type="http://schemas.openxmlformats.org/officeDocument/2006/relationships/tags" Target="../tags/tag7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9" Type="http://schemas.openxmlformats.org/officeDocument/2006/relationships/tags" Target="../tags/tag29.xml"/><Relationship Id="rId11" Type="http://schemas.openxmlformats.org/officeDocument/2006/relationships/tags" Target="../tags/tag11.xml"/><Relationship Id="rId24" Type="http://schemas.openxmlformats.org/officeDocument/2006/relationships/tags" Target="../tags/tag24.xml"/><Relationship Id="rId32" Type="http://schemas.openxmlformats.org/officeDocument/2006/relationships/tags" Target="../tags/tag32.xml"/><Relationship Id="rId37" Type="http://schemas.openxmlformats.org/officeDocument/2006/relationships/tags" Target="../tags/tag37.xml"/><Relationship Id="rId40" Type="http://schemas.openxmlformats.org/officeDocument/2006/relationships/tags" Target="../tags/tag40.xml"/><Relationship Id="rId45" Type="http://schemas.openxmlformats.org/officeDocument/2006/relationships/slideLayout" Target="../slideLayouts/slideLayout2.xml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28" Type="http://schemas.openxmlformats.org/officeDocument/2006/relationships/tags" Target="../tags/tag28.xml"/><Relationship Id="rId36" Type="http://schemas.openxmlformats.org/officeDocument/2006/relationships/tags" Target="../tags/tag36.xml"/><Relationship Id="rId49" Type="http://schemas.openxmlformats.org/officeDocument/2006/relationships/image" Target="../media/image8.png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31" Type="http://schemas.openxmlformats.org/officeDocument/2006/relationships/tags" Target="../tags/tag31.xml"/><Relationship Id="rId44" Type="http://schemas.openxmlformats.org/officeDocument/2006/relationships/tags" Target="../tags/tag44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tags" Target="../tags/tag22.xml"/><Relationship Id="rId27" Type="http://schemas.openxmlformats.org/officeDocument/2006/relationships/tags" Target="../tags/tag27.xml"/><Relationship Id="rId30" Type="http://schemas.openxmlformats.org/officeDocument/2006/relationships/tags" Target="../tags/tag30.xml"/><Relationship Id="rId35" Type="http://schemas.openxmlformats.org/officeDocument/2006/relationships/tags" Target="../tags/tag35.xml"/><Relationship Id="rId43" Type="http://schemas.openxmlformats.org/officeDocument/2006/relationships/tags" Target="../tags/tag43.xml"/><Relationship Id="rId48" Type="http://schemas.openxmlformats.org/officeDocument/2006/relationships/image" Target="../media/image7.jpeg"/><Relationship Id="rId8" Type="http://schemas.openxmlformats.org/officeDocument/2006/relationships/tags" Target="../tags/tag8.xml"/><Relationship Id="rId3" Type="http://schemas.openxmlformats.org/officeDocument/2006/relationships/tags" Target="../tags/tag3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tags" Target="../tags/tag25.xml"/><Relationship Id="rId33" Type="http://schemas.openxmlformats.org/officeDocument/2006/relationships/tags" Target="../tags/tag33.xml"/><Relationship Id="rId38" Type="http://schemas.openxmlformats.org/officeDocument/2006/relationships/tags" Target="../tags/tag38.xml"/><Relationship Id="rId46" Type="http://schemas.openxmlformats.org/officeDocument/2006/relationships/notesSlide" Target="../notesSlides/notesSlide2.xml"/><Relationship Id="rId20" Type="http://schemas.openxmlformats.org/officeDocument/2006/relationships/tags" Target="../tags/tag20.xml"/><Relationship Id="rId41" Type="http://schemas.openxmlformats.org/officeDocument/2006/relationships/tags" Target="../tags/tag41.xml"/><Relationship Id="rId1" Type="http://schemas.openxmlformats.org/officeDocument/2006/relationships/tags" Target="../tags/tag1.xml"/><Relationship Id="rId6" Type="http://schemas.openxmlformats.org/officeDocument/2006/relationships/tags" Target="../tags/tag6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52.xml"/><Relationship Id="rId13" Type="http://schemas.openxmlformats.org/officeDocument/2006/relationships/tags" Target="../tags/tag57.xml"/><Relationship Id="rId18" Type="http://schemas.openxmlformats.org/officeDocument/2006/relationships/tags" Target="../tags/tag62.xml"/><Relationship Id="rId26" Type="http://schemas.openxmlformats.org/officeDocument/2006/relationships/tags" Target="../tags/tag70.xml"/><Relationship Id="rId3" Type="http://schemas.openxmlformats.org/officeDocument/2006/relationships/tags" Target="../tags/tag47.xml"/><Relationship Id="rId21" Type="http://schemas.openxmlformats.org/officeDocument/2006/relationships/tags" Target="../tags/tag65.xml"/><Relationship Id="rId7" Type="http://schemas.openxmlformats.org/officeDocument/2006/relationships/tags" Target="../tags/tag51.xml"/><Relationship Id="rId12" Type="http://schemas.openxmlformats.org/officeDocument/2006/relationships/tags" Target="../tags/tag56.xml"/><Relationship Id="rId17" Type="http://schemas.openxmlformats.org/officeDocument/2006/relationships/tags" Target="../tags/tag61.xml"/><Relationship Id="rId25" Type="http://schemas.openxmlformats.org/officeDocument/2006/relationships/tags" Target="../tags/tag69.xml"/><Relationship Id="rId2" Type="http://schemas.openxmlformats.org/officeDocument/2006/relationships/tags" Target="../tags/tag46.xml"/><Relationship Id="rId16" Type="http://schemas.openxmlformats.org/officeDocument/2006/relationships/tags" Target="../tags/tag60.xml"/><Relationship Id="rId20" Type="http://schemas.openxmlformats.org/officeDocument/2006/relationships/tags" Target="../tags/tag64.xml"/><Relationship Id="rId29" Type="http://schemas.openxmlformats.org/officeDocument/2006/relationships/image" Target="../media/image9.gif"/><Relationship Id="rId1" Type="http://schemas.openxmlformats.org/officeDocument/2006/relationships/tags" Target="../tags/tag45.xml"/><Relationship Id="rId6" Type="http://schemas.openxmlformats.org/officeDocument/2006/relationships/tags" Target="../tags/tag50.xml"/><Relationship Id="rId11" Type="http://schemas.openxmlformats.org/officeDocument/2006/relationships/tags" Target="../tags/tag55.xml"/><Relationship Id="rId24" Type="http://schemas.openxmlformats.org/officeDocument/2006/relationships/tags" Target="../tags/tag68.xml"/><Relationship Id="rId5" Type="http://schemas.openxmlformats.org/officeDocument/2006/relationships/tags" Target="../tags/tag49.xml"/><Relationship Id="rId15" Type="http://schemas.openxmlformats.org/officeDocument/2006/relationships/tags" Target="../tags/tag59.xml"/><Relationship Id="rId23" Type="http://schemas.openxmlformats.org/officeDocument/2006/relationships/tags" Target="../tags/tag67.xml"/><Relationship Id="rId28" Type="http://schemas.openxmlformats.org/officeDocument/2006/relationships/notesSlide" Target="../notesSlides/notesSlide3.xml"/><Relationship Id="rId10" Type="http://schemas.openxmlformats.org/officeDocument/2006/relationships/tags" Target="../tags/tag54.xml"/><Relationship Id="rId19" Type="http://schemas.openxmlformats.org/officeDocument/2006/relationships/tags" Target="../tags/tag63.xml"/><Relationship Id="rId4" Type="http://schemas.openxmlformats.org/officeDocument/2006/relationships/tags" Target="../tags/tag48.xml"/><Relationship Id="rId9" Type="http://schemas.openxmlformats.org/officeDocument/2006/relationships/tags" Target="../tags/tag53.xml"/><Relationship Id="rId14" Type="http://schemas.openxmlformats.org/officeDocument/2006/relationships/tags" Target="../tags/tag58.xml"/><Relationship Id="rId22" Type="http://schemas.openxmlformats.org/officeDocument/2006/relationships/tags" Target="../tags/tag66.xml"/><Relationship Id="rId27" Type="http://schemas.openxmlformats.org/officeDocument/2006/relationships/slideLayout" Target="../slideLayouts/slideLayout2.xml"/><Relationship Id="rId30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tags" Target="../tags/tag96.xml"/><Relationship Id="rId21" Type="http://schemas.openxmlformats.org/officeDocument/2006/relationships/tags" Target="../tags/tag91.xml"/><Relationship Id="rId42" Type="http://schemas.openxmlformats.org/officeDocument/2006/relationships/tags" Target="../tags/tag112.xml"/><Relationship Id="rId47" Type="http://schemas.openxmlformats.org/officeDocument/2006/relationships/tags" Target="../tags/tag117.xml"/><Relationship Id="rId63" Type="http://schemas.openxmlformats.org/officeDocument/2006/relationships/tags" Target="../tags/tag133.xml"/><Relationship Id="rId68" Type="http://schemas.openxmlformats.org/officeDocument/2006/relationships/tags" Target="../tags/tag138.xml"/><Relationship Id="rId16" Type="http://schemas.openxmlformats.org/officeDocument/2006/relationships/tags" Target="../tags/tag86.xml"/><Relationship Id="rId11" Type="http://schemas.openxmlformats.org/officeDocument/2006/relationships/tags" Target="../tags/tag81.xml"/><Relationship Id="rId32" Type="http://schemas.openxmlformats.org/officeDocument/2006/relationships/tags" Target="../tags/tag102.xml"/><Relationship Id="rId37" Type="http://schemas.openxmlformats.org/officeDocument/2006/relationships/tags" Target="../tags/tag107.xml"/><Relationship Id="rId53" Type="http://schemas.openxmlformats.org/officeDocument/2006/relationships/tags" Target="../tags/tag123.xml"/><Relationship Id="rId58" Type="http://schemas.openxmlformats.org/officeDocument/2006/relationships/tags" Target="../tags/tag128.xml"/><Relationship Id="rId74" Type="http://schemas.openxmlformats.org/officeDocument/2006/relationships/tags" Target="../tags/tag144.xml"/><Relationship Id="rId79" Type="http://schemas.openxmlformats.org/officeDocument/2006/relationships/slideLayout" Target="../slideLayouts/slideLayout1.xml"/><Relationship Id="rId5" Type="http://schemas.openxmlformats.org/officeDocument/2006/relationships/tags" Target="../tags/tag75.xml"/><Relationship Id="rId61" Type="http://schemas.openxmlformats.org/officeDocument/2006/relationships/tags" Target="../tags/tag131.xml"/><Relationship Id="rId19" Type="http://schemas.openxmlformats.org/officeDocument/2006/relationships/tags" Target="../tags/tag89.xml"/><Relationship Id="rId14" Type="http://schemas.openxmlformats.org/officeDocument/2006/relationships/tags" Target="../tags/tag84.xml"/><Relationship Id="rId22" Type="http://schemas.openxmlformats.org/officeDocument/2006/relationships/tags" Target="../tags/tag92.xml"/><Relationship Id="rId27" Type="http://schemas.openxmlformats.org/officeDocument/2006/relationships/tags" Target="../tags/tag97.xml"/><Relationship Id="rId30" Type="http://schemas.openxmlformats.org/officeDocument/2006/relationships/tags" Target="../tags/tag100.xml"/><Relationship Id="rId35" Type="http://schemas.openxmlformats.org/officeDocument/2006/relationships/tags" Target="../tags/tag105.xml"/><Relationship Id="rId43" Type="http://schemas.openxmlformats.org/officeDocument/2006/relationships/tags" Target="../tags/tag113.xml"/><Relationship Id="rId48" Type="http://schemas.openxmlformats.org/officeDocument/2006/relationships/tags" Target="../tags/tag118.xml"/><Relationship Id="rId56" Type="http://schemas.openxmlformats.org/officeDocument/2006/relationships/tags" Target="../tags/tag126.xml"/><Relationship Id="rId64" Type="http://schemas.openxmlformats.org/officeDocument/2006/relationships/tags" Target="../tags/tag134.xml"/><Relationship Id="rId69" Type="http://schemas.openxmlformats.org/officeDocument/2006/relationships/tags" Target="../tags/tag139.xml"/><Relationship Id="rId77" Type="http://schemas.openxmlformats.org/officeDocument/2006/relationships/tags" Target="../tags/tag147.xml"/><Relationship Id="rId8" Type="http://schemas.openxmlformats.org/officeDocument/2006/relationships/tags" Target="../tags/tag78.xml"/><Relationship Id="rId51" Type="http://schemas.openxmlformats.org/officeDocument/2006/relationships/tags" Target="../tags/tag121.xml"/><Relationship Id="rId72" Type="http://schemas.openxmlformats.org/officeDocument/2006/relationships/tags" Target="../tags/tag142.xml"/><Relationship Id="rId80" Type="http://schemas.openxmlformats.org/officeDocument/2006/relationships/notesSlide" Target="../notesSlides/notesSlide4.xml"/><Relationship Id="rId3" Type="http://schemas.openxmlformats.org/officeDocument/2006/relationships/tags" Target="../tags/tag73.xml"/><Relationship Id="rId12" Type="http://schemas.openxmlformats.org/officeDocument/2006/relationships/tags" Target="../tags/tag82.xml"/><Relationship Id="rId17" Type="http://schemas.openxmlformats.org/officeDocument/2006/relationships/tags" Target="../tags/tag87.xml"/><Relationship Id="rId25" Type="http://schemas.openxmlformats.org/officeDocument/2006/relationships/tags" Target="../tags/tag95.xml"/><Relationship Id="rId33" Type="http://schemas.openxmlformats.org/officeDocument/2006/relationships/tags" Target="../tags/tag103.xml"/><Relationship Id="rId38" Type="http://schemas.openxmlformats.org/officeDocument/2006/relationships/tags" Target="../tags/tag108.xml"/><Relationship Id="rId46" Type="http://schemas.openxmlformats.org/officeDocument/2006/relationships/tags" Target="../tags/tag116.xml"/><Relationship Id="rId59" Type="http://schemas.openxmlformats.org/officeDocument/2006/relationships/tags" Target="../tags/tag129.xml"/><Relationship Id="rId67" Type="http://schemas.openxmlformats.org/officeDocument/2006/relationships/tags" Target="../tags/tag137.xml"/><Relationship Id="rId20" Type="http://schemas.openxmlformats.org/officeDocument/2006/relationships/tags" Target="../tags/tag90.xml"/><Relationship Id="rId41" Type="http://schemas.openxmlformats.org/officeDocument/2006/relationships/tags" Target="../tags/tag111.xml"/><Relationship Id="rId54" Type="http://schemas.openxmlformats.org/officeDocument/2006/relationships/tags" Target="../tags/tag124.xml"/><Relationship Id="rId62" Type="http://schemas.openxmlformats.org/officeDocument/2006/relationships/tags" Target="../tags/tag132.xml"/><Relationship Id="rId70" Type="http://schemas.openxmlformats.org/officeDocument/2006/relationships/tags" Target="../tags/tag140.xml"/><Relationship Id="rId75" Type="http://schemas.openxmlformats.org/officeDocument/2006/relationships/tags" Target="../tags/tag145.xml"/><Relationship Id="rId1" Type="http://schemas.openxmlformats.org/officeDocument/2006/relationships/tags" Target="../tags/tag71.xml"/><Relationship Id="rId6" Type="http://schemas.openxmlformats.org/officeDocument/2006/relationships/tags" Target="../tags/tag76.xml"/><Relationship Id="rId15" Type="http://schemas.openxmlformats.org/officeDocument/2006/relationships/tags" Target="../tags/tag85.xml"/><Relationship Id="rId23" Type="http://schemas.openxmlformats.org/officeDocument/2006/relationships/tags" Target="../tags/tag93.xml"/><Relationship Id="rId28" Type="http://schemas.openxmlformats.org/officeDocument/2006/relationships/tags" Target="../tags/tag98.xml"/><Relationship Id="rId36" Type="http://schemas.openxmlformats.org/officeDocument/2006/relationships/tags" Target="../tags/tag106.xml"/><Relationship Id="rId49" Type="http://schemas.openxmlformats.org/officeDocument/2006/relationships/tags" Target="../tags/tag119.xml"/><Relationship Id="rId57" Type="http://schemas.openxmlformats.org/officeDocument/2006/relationships/tags" Target="../tags/tag127.xml"/><Relationship Id="rId10" Type="http://schemas.openxmlformats.org/officeDocument/2006/relationships/tags" Target="../tags/tag80.xml"/><Relationship Id="rId31" Type="http://schemas.openxmlformats.org/officeDocument/2006/relationships/tags" Target="../tags/tag101.xml"/><Relationship Id="rId44" Type="http://schemas.openxmlformats.org/officeDocument/2006/relationships/tags" Target="../tags/tag114.xml"/><Relationship Id="rId52" Type="http://schemas.openxmlformats.org/officeDocument/2006/relationships/tags" Target="../tags/tag122.xml"/><Relationship Id="rId60" Type="http://schemas.openxmlformats.org/officeDocument/2006/relationships/tags" Target="../tags/tag130.xml"/><Relationship Id="rId65" Type="http://schemas.openxmlformats.org/officeDocument/2006/relationships/tags" Target="../tags/tag135.xml"/><Relationship Id="rId73" Type="http://schemas.openxmlformats.org/officeDocument/2006/relationships/tags" Target="../tags/tag143.xml"/><Relationship Id="rId78" Type="http://schemas.openxmlformats.org/officeDocument/2006/relationships/tags" Target="../tags/tag148.xml"/><Relationship Id="rId81" Type="http://schemas.openxmlformats.org/officeDocument/2006/relationships/image" Target="../media/image5.png"/><Relationship Id="rId4" Type="http://schemas.openxmlformats.org/officeDocument/2006/relationships/tags" Target="../tags/tag74.xml"/><Relationship Id="rId9" Type="http://schemas.openxmlformats.org/officeDocument/2006/relationships/tags" Target="../tags/tag79.xml"/><Relationship Id="rId13" Type="http://schemas.openxmlformats.org/officeDocument/2006/relationships/tags" Target="../tags/tag83.xml"/><Relationship Id="rId18" Type="http://schemas.openxmlformats.org/officeDocument/2006/relationships/tags" Target="../tags/tag88.xml"/><Relationship Id="rId39" Type="http://schemas.openxmlformats.org/officeDocument/2006/relationships/tags" Target="../tags/tag109.xml"/><Relationship Id="rId34" Type="http://schemas.openxmlformats.org/officeDocument/2006/relationships/tags" Target="../tags/tag104.xml"/><Relationship Id="rId50" Type="http://schemas.openxmlformats.org/officeDocument/2006/relationships/tags" Target="../tags/tag120.xml"/><Relationship Id="rId55" Type="http://schemas.openxmlformats.org/officeDocument/2006/relationships/tags" Target="../tags/tag125.xml"/><Relationship Id="rId76" Type="http://schemas.openxmlformats.org/officeDocument/2006/relationships/tags" Target="../tags/tag146.xml"/><Relationship Id="rId7" Type="http://schemas.openxmlformats.org/officeDocument/2006/relationships/tags" Target="../tags/tag77.xml"/><Relationship Id="rId71" Type="http://schemas.openxmlformats.org/officeDocument/2006/relationships/tags" Target="../tags/tag141.xml"/><Relationship Id="rId2" Type="http://schemas.openxmlformats.org/officeDocument/2006/relationships/tags" Target="../tags/tag72.xml"/><Relationship Id="rId29" Type="http://schemas.openxmlformats.org/officeDocument/2006/relationships/tags" Target="../tags/tag99.xml"/><Relationship Id="rId24" Type="http://schemas.openxmlformats.org/officeDocument/2006/relationships/tags" Target="../tags/tag94.xml"/><Relationship Id="rId40" Type="http://schemas.openxmlformats.org/officeDocument/2006/relationships/tags" Target="../tags/tag110.xml"/><Relationship Id="rId45" Type="http://schemas.openxmlformats.org/officeDocument/2006/relationships/tags" Target="../tags/tag115.xml"/><Relationship Id="rId66" Type="http://schemas.openxmlformats.org/officeDocument/2006/relationships/tags" Target="../tags/tag136.xml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tags" Target="../tags/tag174.xml"/><Relationship Id="rId21" Type="http://schemas.openxmlformats.org/officeDocument/2006/relationships/tags" Target="../tags/tag169.xml"/><Relationship Id="rId42" Type="http://schemas.openxmlformats.org/officeDocument/2006/relationships/tags" Target="../tags/tag190.xml"/><Relationship Id="rId47" Type="http://schemas.openxmlformats.org/officeDocument/2006/relationships/tags" Target="../tags/tag195.xml"/><Relationship Id="rId63" Type="http://schemas.openxmlformats.org/officeDocument/2006/relationships/tags" Target="../tags/tag211.xml"/><Relationship Id="rId68" Type="http://schemas.openxmlformats.org/officeDocument/2006/relationships/tags" Target="../tags/tag216.xml"/><Relationship Id="rId84" Type="http://schemas.openxmlformats.org/officeDocument/2006/relationships/tags" Target="../tags/tag232.xml"/><Relationship Id="rId16" Type="http://schemas.openxmlformats.org/officeDocument/2006/relationships/tags" Target="../tags/tag164.xml"/><Relationship Id="rId11" Type="http://schemas.openxmlformats.org/officeDocument/2006/relationships/tags" Target="../tags/tag159.xml"/><Relationship Id="rId32" Type="http://schemas.openxmlformats.org/officeDocument/2006/relationships/tags" Target="../tags/tag180.xml"/><Relationship Id="rId37" Type="http://schemas.openxmlformats.org/officeDocument/2006/relationships/tags" Target="../tags/tag185.xml"/><Relationship Id="rId53" Type="http://schemas.openxmlformats.org/officeDocument/2006/relationships/tags" Target="../tags/tag201.xml"/><Relationship Id="rId58" Type="http://schemas.openxmlformats.org/officeDocument/2006/relationships/tags" Target="../tags/tag206.xml"/><Relationship Id="rId74" Type="http://schemas.openxmlformats.org/officeDocument/2006/relationships/tags" Target="../tags/tag222.xml"/><Relationship Id="rId79" Type="http://schemas.openxmlformats.org/officeDocument/2006/relationships/tags" Target="../tags/tag227.xml"/><Relationship Id="rId5" Type="http://schemas.openxmlformats.org/officeDocument/2006/relationships/tags" Target="../tags/tag153.xml"/><Relationship Id="rId19" Type="http://schemas.openxmlformats.org/officeDocument/2006/relationships/tags" Target="../tags/tag167.xml"/><Relationship Id="rId14" Type="http://schemas.openxmlformats.org/officeDocument/2006/relationships/tags" Target="../tags/tag162.xml"/><Relationship Id="rId22" Type="http://schemas.openxmlformats.org/officeDocument/2006/relationships/tags" Target="../tags/tag170.xml"/><Relationship Id="rId27" Type="http://schemas.openxmlformats.org/officeDocument/2006/relationships/tags" Target="../tags/tag175.xml"/><Relationship Id="rId30" Type="http://schemas.openxmlformats.org/officeDocument/2006/relationships/tags" Target="../tags/tag178.xml"/><Relationship Id="rId35" Type="http://schemas.openxmlformats.org/officeDocument/2006/relationships/tags" Target="../tags/tag183.xml"/><Relationship Id="rId43" Type="http://schemas.openxmlformats.org/officeDocument/2006/relationships/tags" Target="../tags/tag191.xml"/><Relationship Id="rId48" Type="http://schemas.openxmlformats.org/officeDocument/2006/relationships/tags" Target="../tags/tag196.xml"/><Relationship Id="rId56" Type="http://schemas.openxmlformats.org/officeDocument/2006/relationships/tags" Target="../tags/tag204.xml"/><Relationship Id="rId64" Type="http://schemas.openxmlformats.org/officeDocument/2006/relationships/tags" Target="../tags/tag212.xml"/><Relationship Id="rId69" Type="http://schemas.openxmlformats.org/officeDocument/2006/relationships/tags" Target="../tags/tag217.xml"/><Relationship Id="rId77" Type="http://schemas.openxmlformats.org/officeDocument/2006/relationships/tags" Target="../tags/tag225.xml"/><Relationship Id="rId8" Type="http://schemas.openxmlformats.org/officeDocument/2006/relationships/tags" Target="../tags/tag156.xml"/><Relationship Id="rId51" Type="http://schemas.openxmlformats.org/officeDocument/2006/relationships/tags" Target="../tags/tag199.xml"/><Relationship Id="rId72" Type="http://schemas.openxmlformats.org/officeDocument/2006/relationships/tags" Target="../tags/tag220.xml"/><Relationship Id="rId80" Type="http://schemas.openxmlformats.org/officeDocument/2006/relationships/tags" Target="../tags/tag228.xml"/><Relationship Id="rId85" Type="http://schemas.openxmlformats.org/officeDocument/2006/relationships/tags" Target="../tags/tag233.xml"/><Relationship Id="rId3" Type="http://schemas.openxmlformats.org/officeDocument/2006/relationships/tags" Target="../tags/tag151.xml"/><Relationship Id="rId12" Type="http://schemas.openxmlformats.org/officeDocument/2006/relationships/tags" Target="../tags/tag160.xml"/><Relationship Id="rId17" Type="http://schemas.openxmlformats.org/officeDocument/2006/relationships/tags" Target="../tags/tag165.xml"/><Relationship Id="rId25" Type="http://schemas.openxmlformats.org/officeDocument/2006/relationships/tags" Target="../tags/tag173.xml"/><Relationship Id="rId33" Type="http://schemas.openxmlformats.org/officeDocument/2006/relationships/tags" Target="../tags/tag181.xml"/><Relationship Id="rId38" Type="http://schemas.openxmlformats.org/officeDocument/2006/relationships/tags" Target="../tags/tag186.xml"/><Relationship Id="rId46" Type="http://schemas.openxmlformats.org/officeDocument/2006/relationships/tags" Target="../tags/tag194.xml"/><Relationship Id="rId59" Type="http://schemas.openxmlformats.org/officeDocument/2006/relationships/tags" Target="../tags/tag207.xml"/><Relationship Id="rId67" Type="http://schemas.openxmlformats.org/officeDocument/2006/relationships/tags" Target="../tags/tag215.xml"/><Relationship Id="rId20" Type="http://schemas.openxmlformats.org/officeDocument/2006/relationships/tags" Target="../tags/tag168.xml"/><Relationship Id="rId41" Type="http://schemas.openxmlformats.org/officeDocument/2006/relationships/tags" Target="../tags/tag189.xml"/><Relationship Id="rId54" Type="http://schemas.openxmlformats.org/officeDocument/2006/relationships/tags" Target="../tags/tag202.xml"/><Relationship Id="rId62" Type="http://schemas.openxmlformats.org/officeDocument/2006/relationships/tags" Target="../tags/tag210.xml"/><Relationship Id="rId70" Type="http://schemas.openxmlformats.org/officeDocument/2006/relationships/tags" Target="../tags/tag218.xml"/><Relationship Id="rId75" Type="http://schemas.openxmlformats.org/officeDocument/2006/relationships/tags" Target="../tags/tag223.xml"/><Relationship Id="rId83" Type="http://schemas.openxmlformats.org/officeDocument/2006/relationships/tags" Target="../tags/tag231.xml"/><Relationship Id="rId88" Type="http://schemas.openxmlformats.org/officeDocument/2006/relationships/image" Target="../media/image5.png"/><Relationship Id="rId1" Type="http://schemas.openxmlformats.org/officeDocument/2006/relationships/tags" Target="../tags/tag149.xml"/><Relationship Id="rId6" Type="http://schemas.openxmlformats.org/officeDocument/2006/relationships/tags" Target="../tags/tag154.xml"/><Relationship Id="rId15" Type="http://schemas.openxmlformats.org/officeDocument/2006/relationships/tags" Target="../tags/tag163.xml"/><Relationship Id="rId23" Type="http://schemas.openxmlformats.org/officeDocument/2006/relationships/tags" Target="../tags/tag171.xml"/><Relationship Id="rId28" Type="http://schemas.openxmlformats.org/officeDocument/2006/relationships/tags" Target="../tags/tag176.xml"/><Relationship Id="rId36" Type="http://schemas.openxmlformats.org/officeDocument/2006/relationships/tags" Target="../tags/tag184.xml"/><Relationship Id="rId49" Type="http://schemas.openxmlformats.org/officeDocument/2006/relationships/tags" Target="../tags/tag197.xml"/><Relationship Id="rId57" Type="http://schemas.openxmlformats.org/officeDocument/2006/relationships/tags" Target="../tags/tag205.xml"/><Relationship Id="rId10" Type="http://schemas.openxmlformats.org/officeDocument/2006/relationships/tags" Target="../tags/tag158.xml"/><Relationship Id="rId31" Type="http://schemas.openxmlformats.org/officeDocument/2006/relationships/tags" Target="../tags/tag179.xml"/><Relationship Id="rId44" Type="http://schemas.openxmlformats.org/officeDocument/2006/relationships/tags" Target="../tags/tag192.xml"/><Relationship Id="rId52" Type="http://schemas.openxmlformats.org/officeDocument/2006/relationships/tags" Target="../tags/tag200.xml"/><Relationship Id="rId60" Type="http://schemas.openxmlformats.org/officeDocument/2006/relationships/tags" Target="../tags/tag208.xml"/><Relationship Id="rId65" Type="http://schemas.openxmlformats.org/officeDocument/2006/relationships/tags" Target="../tags/tag213.xml"/><Relationship Id="rId73" Type="http://schemas.openxmlformats.org/officeDocument/2006/relationships/tags" Target="../tags/tag221.xml"/><Relationship Id="rId78" Type="http://schemas.openxmlformats.org/officeDocument/2006/relationships/tags" Target="../tags/tag226.xml"/><Relationship Id="rId81" Type="http://schemas.openxmlformats.org/officeDocument/2006/relationships/tags" Target="../tags/tag229.xml"/><Relationship Id="rId86" Type="http://schemas.openxmlformats.org/officeDocument/2006/relationships/slideLayout" Target="../slideLayouts/slideLayout1.xml"/><Relationship Id="rId4" Type="http://schemas.openxmlformats.org/officeDocument/2006/relationships/tags" Target="../tags/tag152.xml"/><Relationship Id="rId9" Type="http://schemas.openxmlformats.org/officeDocument/2006/relationships/tags" Target="../tags/tag157.xml"/><Relationship Id="rId13" Type="http://schemas.openxmlformats.org/officeDocument/2006/relationships/tags" Target="../tags/tag161.xml"/><Relationship Id="rId18" Type="http://schemas.openxmlformats.org/officeDocument/2006/relationships/tags" Target="../tags/tag166.xml"/><Relationship Id="rId39" Type="http://schemas.openxmlformats.org/officeDocument/2006/relationships/tags" Target="../tags/tag187.xml"/><Relationship Id="rId34" Type="http://schemas.openxmlformats.org/officeDocument/2006/relationships/tags" Target="../tags/tag182.xml"/><Relationship Id="rId50" Type="http://schemas.openxmlformats.org/officeDocument/2006/relationships/tags" Target="../tags/tag198.xml"/><Relationship Id="rId55" Type="http://schemas.openxmlformats.org/officeDocument/2006/relationships/tags" Target="../tags/tag203.xml"/><Relationship Id="rId76" Type="http://schemas.openxmlformats.org/officeDocument/2006/relationships/tags" Target="../tags/tag224.xml"/><Relationship Id="rId7" Type="http://schemas.openxmlformats.org/officeDocument/2006/relationships/tags" Target="../tags/tag155.xml"/><Relationship Id="rId71" Type="http://schemas.openxmlformats.org/officeDocument/2006/relationships/tags" Target="../tags/tag219.xml"/><Relationship Id="rId2" Type="http://schemas.openxmlformats.org/officeDocument/2006/relationships/tags" Target="../tags/tag150.xml"/><Relationship Id="rId29" Type="http://schemas.openxmlformats.org/officeDocument/2006/relationships/tags" Target="../tags/tag177.xml"/><Relationship Id="rId24" Type="http://schemas.openxmlformats.org/officeDocument/2006/relationships/tags" Target="../tags/tag172.xml"/><Relationship Id="rId40" Type="http://schemas.openxmlformats.org/officeDocument/2006/relationships/tags" Target="../tags/tag188.xml"/><Relationship Id="rId45" Type="http://schemas.openxmlformats.org/officeDocument/2006/relationships/tags" Target="../tags/tag193.xml"/><Relationship Id="rId66" Type="http://schemas.openxmlformats.org/officeDocument/2006/relationships/tags" Target="../tags/tag214.xml"/><Relationship Id="rId87" Type="http://schemas.openxmlformats.org/officeDocument/2006/relationships/notesSlide" Target="../notesSlides/notesSlide5.xml"/><Relationship Id="rId61" Type="http://schemas.openxmlformats.org/officeDocument/2006/relationships/tags" Target="../tags/tag209.xml"/><Relationship Id="rId82" Type="http://schemas.openxmlformats.org/officeDocument/2006/relationships/tags" Target="../tags/tag230.xml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tags" Target="../tags/tag259.xml"/><Relationship Id="rId21" Type="http://schemas.openxmlformats.org/officeDocument/2006/relationships/tags" Target="../tags/tag254.xml"/><Relationship Id="rId42" Type="http://schemas.openxmlformats.org/officeDocument/2006/relationships/tags" Target="../tags/tag275.xml"/><Relationship Id="rId47" Type="http://schemas.openxmlformats.org/officeDocument/2006/relationships/tags" Target="../tags/tag280.xml"/><Relationship Id="rId63" Type="http://schemas.openxmlformats.org/officeDocument/2006/relationships/tags" Target="../tags/tag296.xml"/><Relationship Id="rId68" Type="http://schemas.openxmlformats.org/officeDocument/2006/relationships/tags" Target="../tags/tag301.xml"/><Relationship Id="rId16" Type="http://schemas.openxmlformats.org/officeDocument/2006/relationships/tags" Target="../tags/tag249.xml"/><Relationship Id="rId11" Type="http://schemas.openxmlformats.org/officeDocument/2006/relationships/tags" Target="../tags/tag244.xml"/><Relationship Id="rId24" Type="http://schemas.openxmlformats.org/officeDocument/2006/relationships/tags" Target="../tags/tag257.xml"/><Relationship Id="rId32" Type="http://schemas.openxmlformats.org/officeDocument/2006/relationships/tags" Target="../tags/tag265.xml"/><Relationship Id="rId37" Type="http://schemas.openxmlformats.org/officeDocument/2006/relationships/tags" Target="../tags/tag270.xml"/><Relationship Id="rId40" Type="http://schemas.openxmlformats.org/officeDocument/2006/relationships/tags" Target="../tags/tag273.xml"/><Relationship Id="rId45" Type="http://schemas.openxmlformats.org/officeDocument/2006/relationships/tags" Target="../tags/tag278.xml"/><Relationship Id="rId53" Type="http://schemas.openxmlformats.org/officeDocument/2006/relationships/tags" Target="../tags/tag286.xml"/><Relationship Id="rId58" Type="http://schemas.openxmlformats.org/officeDocument/2006/relationships/tags" Target="../tags/tag291.xml"/><Relationship Id="rId66" Type="http://schemas.openxmlformats.org/officeDocument/2006/relationships/tags" Target="../tags/tag299.xml"/><Relationship Id="rId74" Type="http://schemas.openxmlformats.org/officeDocument/2006/relationships/tags" Target="../tags/tag307.xml"/><Relationship Id="rId5" Type="http://schemas.openxmlformats.org/officeDocument/2006/relationships/tags" Target="../tags/tag238.xml"/><Relationship Id="rId61" Type="http://schemas.openxmlformats.org/officeDocument/2006/relationships/tags" Target="../tags/tag294.xml"/><Relationship Id="rId19" Type="http://schemas.openxmlformats.org/officeDocument/2006/relationships/tags" Target="../tags/tag252.xml"/><Relationship Id="rId14" Type="http://schemas.openxmlformats.org/officeDocument/2006/relationships/tags" Target="../tags/tag247.xml"/><Relationship Id="rId22" Type="http://schemas.openxmlformats.org/officeDocument/2006/relationships/tags" Target="../tags/tag255.xml"/><Relationship Id="rId27" Type="http://schemas.openxmlformats.org/officeDocument/2006/relationships/tags" Target="../tags/tag260.xml"/><Relationship Id="rId30" Type="http://schemas.openxmlformats.org/officeDocument/2006/relationships/tags" Target="../tags/tag263.xml"/><Relationship Id="rId35" Type="http://schemas.openxmlformats.org/officeDocument/2006/relationships/tags" Target="../tags/tag268.xml"/><Relationship Id="rId43" Type="http://schemas.openxmlformats.org/officeDocument/2006/relationships/tags" Target="../tags/tag276.xml"/><Relationship Id="rId48" Type="http://schemas.openxmlformats.org/officeDocument/2006/relationships/tags" Target="../tags/tag281.xml"/><Relationship Id="rId56" Type="http://schemas.openxmlformats.org/officeDocument/2006/relationships/tags" Target="../tags/tag289.xml"/><Relationship Id="rId64" Type="http://schemas.openxmlformats.org/officeDocument/2006/relationships/tags" Target="../tags/tag297.xml"/><Relationship Id="rId69" Type="http://schemas.openxmlformats.org/officeDocument/2006/relationships/tags" Target="../tags/tag302.xml"/><Relationship Id="rId77" Type="http://schemas.openxmlformats.org/officeDocument/2006/relationships/notesSlide" Target="../notesSlides/notesSlide6.xml"/><Relationship Id="rId8" Type="http://schemas.openxmlformats.org/officeDocument/2006/relationships/tags" Target="../tags/tag241.xml"/><Relationship Id="rId51" Type="http://schemas.openxmlformats.org/officeDocument/2006/relationships/tags" Target="../tags/tag284.xml"/><Relationship Id="rId72" Type="http://schemas.openxmlformats.org/officeDocument/2006/relationships/tags" Target="../tags/tag305.xml"/><Relationship Id="rId3" Type="http://schemas.openxmlformats.org/officeDocument/2006/relationships/tags" Target="../tags/tag236.xml"/><Relationship Id="rId12" Type="http://schemas.openxmlformats.org/officeDocument/2006/relationships/tags" Target="../tags/tag245.xml"/><Relationship Id="rId17" Type="http://schemas.openxmlformats.org/officeDocument/2006/relationships/tags" Target="../tags/tag250.xml"/><Relationship Id="rId25" Type="http://schemas.openxmlformats.org/officeDocument/2006/relationships/tags" Target="../tags/tag258.xml"/><Relationship Id="rId33" Type="http://schemas.openxmlformats.org/officeDocument/2006/relationships/tags" Target="../tags/tag266.xml"/><Relationship Id="rId38" Type="http://schemas.openxmlformats.org/officeDocument/2006/relationships/tags" Target="../tags/tag271.xml"/><Relationship Id="rId46" Type="http://schemas.openxmlformats.org/officeDocument/2006/relationships/tags" Target="../tags/tag279.xml"/><Relationship Id="rId59" Type="http://schemas.openxmlformats.org/officeDocument/2006/relationships/tags" Target="../tags/tag292.xml"/><Relationship Id="rId67" Type="http://schemas.openxmlformats.org/officeDocument/2006/relationships/tags" Target="../tags/tag300.xml"/><Relationship Id="rId20" Type="http://schemas.openxmlformats.org/officeDocument/2006/relationships/tags" Target="../tags/tag253.xml"/><Relationship Id="rId41" Type="http://schemas.openxmlformats.org/officeDocument/2006/relationships/tags" Target="../tags/tag274.xml"/><Relationship Id="rId54" Type="http://schemas.openxmlformats.org/officeDocument/2006/relationships/tags" Target="../tags/tag287.xml"/><Relationship Id="rId62" Type="http://schemas.openxmlformats.org/officeDocument/2006/relationships/tags" Target="../tags/tag295.xml"/><Relationship Id="rId70" Type="http://schemas.openxmlformats.org/officeDocument/2006/relationships/tags" Target="../tags/tag303.xml"/><Relationship Id="rId75" Type="http://schemas.openxmlformats.org/officeDocument/2006/relationships/tags" Target="../tags/tag308.xml"/><Relationship Id="rId1" Type="http://schemas.openxmlformats.org/officeDocument/2006/relationships/tags" Target="../tags/tag234.xml"/><Relationship Id="rId6" Type="http://schemas.openxmlformats.org/officeDocument/2006/relationships/tags" Target="../tags/tag239.xml"/><Relationship Id="rId15" Type="http://schemas.openxmlformats.org/officeDocument/2006/relationships/tags" Target="../tags/tag248.xml"/><Relationship Id="rId23" Type="http://schemas.openxmlformats.org/officeDocument/2006/relationships/tags" Target="../tags/tag256.xml"/><Relationship Id="rId28" Type="http://schemas.openxmlformats.org/officeDocument/2006/relationships/tags" Target="../tags/tag261.xml"/><Relationship Id="rId36" Type="http://schemas.openxmlformats.org/officeDocument/2006/relationships/tags" Target="../tags/tag269.xml"/><Relationship Id="rId49" Type="http://schemas.openxmlformats.org/officeDocument/2006/relationships/tags" Target="../tags/tag282.xml"/><Relationship Id="rId57" Type="http://schemas.openxmlformats.org/officeDocument/2006/relationships/tags" Target="../tags/tag290.xml"/><Relationship Id="rId10" Type="http://schemas.openxmlformats.org/officeDocument/2006/relationships/tags" Target="../tags/tag243.xml"/><Relationship Id="rId31" Type="http://schemas.openxmlformats.org/officeDocument/2006/relationships/tags" Target="../tags/tag264.xml"/><Relationship Id="rId44" Type="http://schemas.openxmlformats.org/officeDocument/2006/relationships/tags" Target="../tags/tag277.xml"/><Relationship Id="rId52" Type="http://schemas.openxmlformats.org/officeDocument/2006/relationships/tags" Target="../tags/tag285.xml"/><Relationship Id="rId60" Type="http://schemas.openxmlformats.org/officeDocument/2006/relationships/tags" Target="../tags/tag293.xml"/><Relationship Id="rId65" Type="http://schemas.openxmlformats.org/officeDocument/2006/relationships/tags" Target="../tags/tag298.xml"/><Relationship Id="rId73" Type="http://schemas.openxmlformats.org/officeDocument/2006/relationships/tags" Target="../tags/tag306.xml"/><Relationship Id="rId78" Type="http://schemas.openxmlformats.org/officeDocument/2006/relationships/image" Target="../media/image5.png"/><Relationship Id="rId4" Type="http://schemas.openxmlformats.org/officeDocument/2006/relationships/tags" Target="../tags/tag237.xml"/><Relationship Id="rId9" Type="http://schemas.openxmlformats.org/officeDocument/2006/relationships/tags" Target="../tags/tag242.xml"/><Relationship Id="rId13" Type="http://schemas.openxmlformats.org/officeDocument/2006/relationships/tags" Target="../tags/tag246.xml"/><Relationship Id="rId18" Type="http://schemas.openxmlformats.org/officeDocument/2006/relationships/tags" Target="../tags/tag251.xml"/><Relationship Id="rId39" Type="http://schemas.openxmlformats.org/officeDocument/2006/relationships/tags" Target="../tags/tag272.xml"/><Relationship Id="rId34" Type="http://schemas.openxmlformats.org/officeDocument/2006/relationships/tags" Target="../tags/tag267.xml"/><Relationship Id="rId50" Type="http://schemas.openxmlformats.org/officeDocument/2006/relationships/tags" Target="../tags/tag283.xml"/><Relationship Id="rId55" Type="http://schemas.openxmlformats.org/officeDocument/2006/relationships/tags" Target="../tags/tag288.xml"/><Relationship Id="rId76" Type="http://schemas.openxmlformats.org/officeDocument/2006/relationships/slideLayout" Target="../slideLayouts/slideLayout2.xml"/><Relationship Id="rId7" Type="http://schemas.openxmlformats.org/officeDocument/2006/relationships/tags" Target="../tags/tag240.xml"/><Relationship Id="rId71" Type="http://schemas.openxmlformats.org/officeDocument/2006/relationships/tags" Target="../tags/tag304.xml"/><Relationship Id="rId2" Type="http://schemas.openxmlformats.org/officeDocument/2006/relationships/tags" Target="../tags/tag235.xml"/><Relationship Id="rId29" Type="http://schemas.openxmlformats.org/officeDocument/2006/relationships/tags" Target="../tags/tag262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tags" Target="../tags/tag321.xml"/><Relationship Id="rId18" Type="http://schemas.openxmlformats.org/officeDocument/2006/relationships/tags" Target="../tags/tag326.xml"/><Relationship Id="rId26" Type="http://schemas.openxmlformats.org/officeDocument/2006/relationships/tags" Target="../tags/tag334.xml"/><Relationship Id="rId39" Type="http://schemas.openxmlformats.org/officeDocument/2006/relationships/tags" Target="../tags/tag347.xml"/><Relationship Id="rId21" Type="http://schemas.openxmlformats.org/officeDocument/2006/relationships/tags" Target="../tags/tag329.xml"/><Relationship Id="rId34" Type="http://schemas.openxmlformats.org/officeDocument/2006/relationships/tags" Target="../tags/tag342.xml"/><Relationship Id="rId42" Type="http://schemas.openxmlformats.org/officeDocument/2006/relationships/tags" Target="../tags/tag350.xml"/><Relationship Id="rId47" Type="http://schemas.openxmlformats.org/officeDocument/2006/relationships/image" Target="../media/image10.png"/><Relationship Id="rId7" Type="http://schemas.openxmlformats.org/officeDocument/2006/relationships/tags" Target="../tags/tag315.xml"/><Relationship Id="rId2" Type="http://schemas.openxmlformats.org/officeDocument/2006/relationships/tags" Target="../tags/tag310.xml"/><Relationship Id="rId16" Type="http://schemas.openxmlformats.org/officeDocument/2006/relationships/tags" Target="../tags/tag324.xml"/><Relationship Id="rId29" Type="http://schemas.openxmlformats.org/officeDocument/2006/relationships/tags" Target="../tags/tag337.xml"/><Relationship Id="rId11" Type="http://schemas.openxmlformats.org/officeDocument/2006/relationships/tags" Target="../tags/tag319.xml"/><Relationship Id="rId24" Type="http://schemas.openxmlformats.org/officeDocument/2006/relationships/tags" Target="../tags/tag332.xml"/><Relationship Id="rId32" Type="http://schemas.openxmlformats.org/officeDocument/2006/relationships/tags" Target="../tags/tag340.xml"/><Relationship Id="rId37" Type="http://schemas.openxmlformats.org/officeDocument/2006/relationships/tags" Target="../tags/tag345.xml"/><Relationship Id="rId40" Type="http://schemas.openxmlformats.org/officeDocument/2006/relationships/tags" Target="../tags/tag348.xml"/><Relationship Id="rId45" Type="http://schemas.openxmlformats.org/officeDocument/2006/relationships/tags" Target="../tags/tag353.xml"/><Relationship Id="rId5" Type="http://schemas.openxmlformats.org/officeDocument/2006/relationships/tags" Target="../tags/tag313.xml"/><Relationship Id="rId15" Type="http://schemas.openxmlformats.org/officeDocument/2006/relationships/tags" Target="../tags/tag323.xml"/><Relationship Id="rId23" Type="http://schemas.openxmlformats.org/officeDocument/2006/relationships/tags" Target="../tags/tag331.xml"/><Relationship Id="rId28" Type="http://schemas.openxmlformats.org/officeDocument/2006/relationships/tags" Target="../tags/tag336.xml"/><Relationship Id="rId36" Type="http://schemas.openxmlformats.org/officeDocument/2006/relationships/tags" Target="../tags/tag344.xml"/><Relationship Id="rId49" Type="http://schemas.openxmlformats.org/officeDocument/2006/relationships/image" Target="../media/image5.png"/><Relationship Id="rId10" Type="http://schemas.openxmlformats.org/officeDocument/2006/relationships/tags" Target="../tags/tag318.xml"/><Relationship Id="rId19" Type="http://schemas.openxmlformats.org/officeDocument/2006/relationships/tags" Target="../tags/tag327.xml"/><Relationship Id="rId31" Type="http://schemas.openxmlformats.org/officeDocument/2006/relationships/tags" Target="../tags/tag339.xml"/><Relationship Id="rId44" Type="http://schemas.openxmlformats.org/officeDocument/2006/relationships/tags" Target="../tags/tag352.xml"/><Relationship Id="rId4" Type="http://schemas.openxmlformats.org/officeDocument/2006/relationships/tags" Target="../tags/tag312.xml"/><Relationship Id="rId9" Type="http://schemas.openxmlformats.org/officeDocument/2006/relationships/tags" Target="../tags/tag317.xml"/><Relationship Id="rId14" Type="http://schemas.openxmlformats.org/officeDocument/2006/relationships/tags" Target="../tags/tag322.xml"/><Relationship Id="rId22" Type="http://schemas.openxmlformats.org/officeDocument/2006/relationships/tags" Target="../tags/tag330.xml"/><Relationship Id="rId27" Type="http://schemas.openxmlformats.org/officeDocument/2006/relationships/tags" Target="../tags/tag335.xml"/><Relationship Id="rId30" Type="http://schemas.openxmlformats.org/officeDocument/2006/relationships/tags" Target="../tags/tag338.xml"/><Relationship Id="rId35" Type="http://schemas.openxmlformats.org/officeDocument/2006/relationships/tags" Target="../tags/tag343.xml"/><Relationship Id="rId43" Type="http://schemas.openxmlformats.org/officeDocument/2006/relationships/tags" Target="../tags/tag351.xml"/><Relationship Id="rId48" Type="http://schemas.openxmlformats.org/officeDocument/2006/relationships/image" Target="../media/image11.png"/><Relationship Id="rId8" Type="http://schemas.openxmlformats.org/officeDocument/2006/relationships/tags" Target="../tags/tag316.xml"/><Relationship Id="rId3" Type="http://schemas.openxmlformats.org/officeDocument/2006/relationships/tags" Target="../tags/tag311.xml"/><Relationship Id="rId12" Type="http://schemas.openxmlformats.org/officeDocument/2006/relationships/tags" Target="../tags/tag320.xml"/><Relationship Id="rId17" Type="http://schemas.openxmlformats.org/officeDocument/2006/relationships/tags" Target="../tags/tag325.xml"/><Relationship Id="rId25" Type="http://schemas.openxmlformats.org/officeDocument/2006/relationships/tags" Target="../tags/tag333.xml"/><Relationship Id="rId33" Type="http://schemas.openxmlformats.org/officeDocument/2006/relationships/tags" Target="../tags/tag341.xml"/><Relationship Id="rId38" Type="http://schemas.openxmlformats.org/officeDocument/2006/relationships/tags" Target="../tags/tag346.xml"/><Relationship Id="rId46" Type="http://schemas.openxmlformats.org/officeDocument/2006/relationships/slideLayout" Target="../slideLayouts/slideLayout2.xml"/><Relationship Id="rId20" Type="http://schemas.openxmlformats.org/officeDocument/2006/relationships/tags" Target="../tags/tag328.xml"/><Relationship Id="rId41" Type="http://schemas.openxmlformats.org/officeDocument/2006/relationships/tags" Target="../tags/tag349.xml"/><Relationship Id="rId1" Type="http://schemas.openxmlformats.org/officeDocument/2006/relationships/tags" Target="../tags/tag309.xml"/><Relationship Id="rId6" Type="http://schemas.openxmlformats.org/officeDocument/2006/relationships/tags" Target="../tags/tag314.xml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tags" Target="../tags/tag379.xml"/><Relationship Id="rId21" Type="http://schemas.openxmlformats.org/officeDocument/2006/relationships/tags" Target="../tags/tag374.xml"/><Relationship Id="rId42" Type="http://schemas.openxmlformats.org/officeDocument/2006/relationships/tags" Target="../tags/tag395.xml"/><Relationship Id="rId47" Type="http://schemas.openxmlformats.org/officeDocument/2006/relationships/tags" Target="../tags/tag400.xml"/><Relationship Id="rId63" Type="http://schemas.openxmlformats.org/officeDocument/2006/relationships/tags" Target="../tags/tag416.xml"/><Relationship Id="rId68" Type="http://schemas.openxmlformats.org/officeDocument/2006/relationships/tags" Target="../tags/tag421.xml"/><Relationship Id="rId84" Type="http://schemas.openxmlformats.org/officeDocument/2006/relationships/tags" Target="../tags/tag437.xml"/><Relationship Id="rId16" Type="http://schemas.openxmlformats.org/officeDocument/2006/relationships/tags" Target="../tags/tag369.xml"/><Relationship Id="rId11" Type="http://schemas.openxmlformats.org/officeDocument/2006/relationships/tags" Target="../tags/tag364.xml"/><Relationship Id="rId32" Type="http://schemas.openxmlformats.org/officeDocument/2006/relationships/tags" Target="../tags/tag385.xml"/><Relationship Id="rId37" Type="http://schemas.openxmlformats.org/officeDocument/2006/relationships/tags" Target="../tags/tag390.xml"/><Relationship Id="rId53" Type="http://schemas.openxmlformats.org/officeDocument/2006/relationships/tags" Target="../tags/tag406.xml"/><Relationship Id="rId58" Type="http://schemas.openxmlformats.org/officeDocument/2006/relationships/tags" Target="../tags/tag411.xml"/><Relationship Id="rId74" Type="http://schemas.openxmlformats.org/officeDocument/2006/relationships/tags" Target="../tags/tag427.xml"/><Relationship Id="rId79" Type="http://schemas.openxmlformats.org/officeDocument/2006/relationships/tags" Target="../tags/tag432.xml"/><Relationship Id="rId5" Type="http://schemas.openxmlformats.org/officeDocument/2006/relationships/tags" Target="../tags/tag358.xml"/><Relationship Id="rId19" Type="http://schemas.openxmlformats.org/officeDocument/2006/relationships/tags" Target="../tags/tag372.xml"/><Relationship Id="rId14" Type="http://schemas.openxmlformats.org/officeDocument/2006/relationships/tags" Target="../tags/tag367.xml"/><Relationship Id="rId22" Type="http://schemas.openxmlformats.org/officeDocument/2006/relationships/tags" Target="../tags/tag375.xml"/><Relationship Id="rId27" Type="http://schemas.openxmlformats.org/officeDocument/2006/relationships/tags" Target="../tags/tag380.xml"/><Relationship Id="rId30" Type="http://schemas.openxmlformats.org/officeDocument/2006/relationships/tags" Target="../tags/tag383.xml"/><Relationship Id="rId35" Type="http://schemas.openxmlformats.org/officeDocument/2006/relationships/tags" Target="../tags/tag388.xml"/><Relationship Id="rId43" Type="http://schemas.openxmlformats.org/officeDocument/2006/relationships/tags" Target="../tags/tag396.xml"/><Relationship Id="rId48" Type="http://schemas.openxmlformats.org/officeDocument/2006/relationships/tags" Target="../tags/tag401.xml"/><Relationship Id="rId56" Type="http://schemas.openxmlformats.org/officeDocument/2006/relationships/tags" Target="../tags/tag409.xml"/><Relationship Id="rId64" Type="http://schemas.openxmlformats.org/officeDocument/2006/relationships/tags" Target="../tags/tag417.xml"/><Relationship Id="rId69" Type="http://schemas.openxmlformats.org/officeDocument/2006/relationships/tags" Target="../tags/tag422.xml"/><Relationship Id="rId77" Type="http://schemas.openxmlformats.org/officeDocument/2006/relationships/tags" Target="../tags/tag430.xml"/><Relationship Id="rId8" Type="http://schemas.openxmlformats.org/officeDocument/2006/relationships/tags" Target="../tags/tag361.xml"/><Relationship Id="rId51" Type="http://schemas.openxmlformats.org/officeDocument/2006/relationships/tags" Target="../tags/tag404.xml"/><Relationship Id="rId72" Type="http://schemas.openxmlformats.org/officeDocument/2006/relationships/tags" Target="../tags/tag425.xml"/><Relationship Id="rId80" Type="http://schemas.openxmlformats.org/officeDocument/2006/relationships/tags" Target="../tags/tag433.xml"/><Relationship Id="rId85" Type="http://schemas.openxmlformats.org/officeDocument/2006/relationships/tags" Target="../tags/tag438.xml"/><Relationship Id="rId3" Type="http://schemas.openxmlformats.org/officeDocument/2006/relationships/tags" Target="../tags/tag356.xml"/><Relationship Id="rId12" Type="http://schemas.openxmlformats.org/officeDocument/2006/relationships/tags" Target="../tags/tag365.xml"/><Relationship Id="rId17" Type="http://schemas.openxmlformats.org/officeDocument/2006/relationships/tags" Target="../tags/tag370.xml"/><Relationship Id="rId25" Type="http://schemas.openxmlformats.org/officeDocument/2006/relationships/tags" Target="../tags/tag378.xml"/><Relationship Id="rId33" Type="http://schemas.openxmlformats.org/officeDocument/2006/relationships/tags" Target="../tags/tag386.xml"/><Relationship Id="rId38" Type="http://schemas.openxmlformats.org/officeDocument/2006/relationships/tags" Target="../tags/tag391.xml"/><Relationship Id="rId46" Type="http://schemas.openxmlformats.org/officeDocument/2006/relationships/tags" Target="../tags/tag399.xml"/><Relationship Id="rId59" Type="http://schemas.openxmlformats.org/officeDocument/2006/relationships/tags" Target="../tags/tag412.xml"/><Relationship Id="rId67" Type="http://schemas.openxmlformats.org/officeDocument/2006/relationships/tags" Target="../tags/tag420.xml"/><Relationship Id="rId20" Type="http://schemas.openxmlformats.org/officeDocument/2006/relationships/tags" Target="../tags/tag373.xml"/><Relationship Id="rId41" Type="http://schemas.openxmlformats.org/officeDocument/2006/relationships/tags" Target="../tags/tag394.xml"/><Relationship Id="rId54" Type="http://schemas.openxmlformats.org/officeDocument/2006/relationships/tags" Target="../tags/tag407.xml"/><Relationship Id="rId62" Type="http://schemas.openxmlformats.org/officeDocument/2006/relationships/tags" Target="../tags/tag415.xml"/><Relationship Id="rId70" Type="http://schemas.openxmlformats.org/officeDocument/2006/relationships/tags" Target="../tags/tag423.xml"/><Relationship Id="rId75" Type="http://schemas.openxmlformats.org/officeDocument/2006/relationships/tags" Target="../tags/tag428.xml"/><Relationship Id="rId83" Type="http://schemas.openxmlformats.org/officeDocument/2006/relationships/tags" Target="../tags/tag436.xml"/><Relationship Id="rId88" Type="http://schemas.openxmlformats.org/officeDocument/2006/relationships/image" Target="../media/image5.png"/><Relationship Id="rId1" Type="http://schemas.openxmlformats.org/officeDocument/2006/relationships/tags" Target="../tags/tag354.xml"/><Relationship Id="rId6" Type="http://schemas.openxmlformats.org/officeDocument/2006/relationships/tags" Target="../tags/tag359.xml"/><Relationship Id="rId15" Type="http://schemas.openxmlformats.org/officeDocument/2006/relationships/tags" Target="../tags/tag368.xml"/><Relationship Id="rId23" Type="http://schemas.openxmlformats.org/officeDocument/2006/relationships/tags" Target="../tags/tag376.xml"/><Relationship Id="rId28" Type="http://schemas.openxmlformats.org/officeDocument/2006/relationships/tags" Target="../tags/tag381.xml"/><Relationship Id="rId36" Type="http://schemas.openxmlformats.org/officeDocument/2006/relationships/tags" Target="../tags/tag389.xml"/><Relationship Id="rId49" Type="http://schemas.openxmlformats.org/officeDocument/2006/relationships/tags" Target="../tags/tag402.xml"/><Relationship Id="rId57" Type="http://schemas.openxmlformats.org/officeDocument/2006/relationships/tags" Target="../tags/tag410.xml"/><Relationship Id="rId10" Type="http://schemas.openxmlformats.org/officeDocument/2006/relationships/tags" Target="../tags/tag363.xml"/><Relationship Id="rId31" Type="http://schemas.openxmlformats.org/officeDocument/2006/relationships/tags" Target="../tags/tag384.xml"/><Relationship Id="rId44" Type="http://schemas.openxmlformats.org/officeDocument/2006/relationships/tags" Target="../tags/tag397.xml"/><Relationship Id="rId52" Type="http://schemas.openxmlformats.org/officeDocument/2006/relationships/tags" Target="../tags/tag405.xml"/><Relationship Id="rId60" Type="http://schemas.openxmlformats.org/officeDocument/2006/relationships/tags" Target="../tags/tag413.xml"/><Relationship Id="rId65" Type="http://schemas.openxmlformats.org/officeDocument/2006/relationships/tags" Target="../tags/tag418.xml"/><Relationship Id="rId73" Type="http://schemas.openxmlformats.org/officeDocument/2006/relationships/tags" Target="../tags/tag426.xml"/><Relationship Id="rId78" Type="http://schemas.openxmlformats.org/officeDocument/2006/relationships/tags" Target="../tags/tag431.xml"/><Relationship Id="rId81" Type="http://schemas.openxmlformats.org/officeDocument/2006/relationships/tags" Target="../tags/tag434.xml"/><Relationship Id="rId86" Type="http://schemas.openxmlformats.org/officeDocument/2006/relationships/slideLayout" Target="../slideLayouts/slideLayout1.xml"/><Relationship Id="rId4" Type="http://schemas.openxmlformats.org/officeDocument/2006/relationships/tags" Target="../tags/tag357.xml"/><Relationship Id="rId9" Type="http://schemas.openxmlformats.org/officeDocument/2006/relationships/tags" Target="../tags/tag362.xml"/><Relationship Id="rId13" Type="http://schemas.openxmlformats.org/officeDocument/2006/relationships/tags" Target="../tags/tag366.xml"/><Relationship Id="rId18" Type="http://schemas.openxmlformats.org/officeDocument/2006/relationships/tags" Target="../tags/tag371.xml"/><Relationship Id="rId39" Type="http://schemas.openxmlformats.org/officeDocument/2006/relationships/tags" Target="../tags/tag392.xml"/><Relationship Id="rId34" Type="http://schemas.openxmlformats.org/officeDocument/2006/relationships/tags" Target="../tags/tag387.xml"/><Relationship Id="rId50" Type="http://schemas.openxmlformats.org/officeDocument/2006/relationships/tags" Target="../tags/tag403.xml"/><Relationship Id="rId55" Type="http://schemas.openxmlformats.org/officeDocument/2006/relationships/tags" Target="../tags/tag408.xml"/><Relationship Id="rId76" Type="http://schemas.openxmlformats.org/officeDocument/2006/relationships/tags" Target="../tags/tag429.xml"/><Relationship Id="rId7" Type="http://schemas.openxmlformats.org/officeDocument/2006/relationships/tags" Target="../tags/tag360.xml"/><Relationship Id="rId71" Type="http://schemas.openxmlformats.org/officeDocument/2006/relationships/tags" Target="../tags/tag424.xml"/><Relationship Id="rId2" Type="http://schemas.openxmlformats.org/officeDocument/2006/relationships/tags" Target="../tags/tag355.xml"/><Relationship Id="rId29" Type="http://schemas.openxmlformats.org/officeDocument/2006/relationships/tags" Target="../tags/tag382.xml"/><Relationship Id="rId24" Type="http://schemas.openxmlformats.org/officeDocument/2006/relationships/tags" Target="../tags/tag377.xml"/><Relationship Id="rId40" Type="http://schemas.openxmlformats.org/officeDocument/2006/relationships/tags" Target="../tags/tag393.xml"/><Relationship Id="rId45" Type="http://schemas.openxmlformats.org/officeDocument/2006/relationships/tags" Target="../tags/tag398.xml"/><Relationship Id="rId66" Type="http://schemas.openxmlformats.org/officeDocument/2006/relationships/tags" Target="../tags/tag419.xml"/><Relationship Id="rId87" Type="http://schemas.openxmlformats.org/officeDocument/2006/relationships/notesSlide" Target="../notesSlides/notesSlide7.xml"/><Relationship Id="rId61" Type="http://schemas.openxmlformats.org/officeDocument/2006/relationships/tags" Target="../tags/tag414.xml"/><Relationship Id="rId82" Type="http://schemas.openxmlformats.org/officeDocument/2006/relationships/tags" Target="../tags/tag43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UCLA campus seal">
            <a:extLst>
              <a:ext uri="{FF2B5EF4-FFF2-40B4-BE49-F238E27FC236}">
                <a16:creationId xmlns:a16="http://schemas.microsoft.com/office/drawing/2014/main" id="{BD1577B4-83EA-B877-3963-0B30169FBF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1366" y="4027567"/>
            <a:ext cx="2387615" cy="18494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Style Guide | The Center for Bright Beams">
            <a:extLst>
              <a:ext uri="{FF2B5EF4-FFF2-40B4-BE49-F238E27FC236}">
                <a16:creationId xmlns:a16="http://schemas.microsoft.com/office/drawing/2014/main" id="{EAA7D3AE-0E9E-1EDB-C5EB-86C90B01C1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3038" y="4568489"/>
            <a:ext cx="1860432" cy="7676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84D3F80-E340-EBC4-ABC0-D69932D58C46}"/>
              </a:ext>
            </a:extLst>
          </p:cNvPr>
          <p:cNvSpPr txBox="1"/>
          <p:nvPr/>
        </p:nvSpPr>
        <p:spPr>
          <a:xfrm>
            <a:off x="1897638" y="1669662"/>
            <a:ext cx="8598912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latin typeface="+mj-lt"/>
              </a:rPr>
              <a:t>NP-318791: A </a:t>
            </a:r>
            <a:r>
              <a:rPr lang="en-US" sz="2800" dirty="0" err="1">
                <a:latin typeface="+mj-lt"/>
              </a:rPr>
              <a:t>superradiant</a:t>
            </a:r>
            <a:r>
              <a:rPr lang="en-US" sz="2800" dirty="0">
                <a:latin typeface="+mj-lt"/>
              </a:rPr>
              <a:t> Compton experiment driven by inverse free electron laser bunched electrons</a:t>
            </a:r>
          </a:p>
          <a:p>
            <a:r>
              <a:rPr lang="en-US" sz="1600" b="0" i="0" dirty="0">
                <a:solidFill>
                  <a:srgbClr val="000000"/>
                </a:solidFill>
                <a:effectLst/>
                <a:latin typeface="+mj-lt"/>
              </a:rPr>
              <a:t>27th ATF Users' Meeting</a:t>
            </a:r>
            <a:r>
              <a:rPr lang="en-US" sz="1600" dirty="0">
                <a:latin typeface="+mj-lt"/>
              </a:rPr>
              <a:t>, </a:t>
            </a:r>
          </a:p>
          <a:p>
            <a:r>
              <a:rPr lang="en-US" sz="1600" dirty="0">
                <a:latin typeface="+mj-lt"/>
              </a:rPr>
              <a:t>April 30, 2025</a:t>
            </a:r>
            <a:endParaRPr lang="en-US" u="sng" dirty="0">
              <a:latin typeface="+mj-lt"/>
            </a:endParaRPr>
          </a:p>
          <a:p>
            <a:endParaRPr lang="en-US" sz="1600" u="sng" dirty="0">
              <a:latin typeface="+mj-lt"/>
            </a:endParaRPr>
          </a:p>
          <a:p>
            <a:r>
              <a:rPr lang="en-US" sz="1600" u="sng" dirty="0">
                <a:latin typeface="+mj-lt"/>
              </a:rPr>
              <a:t>Brian Schaap</a:t>
            </a:r>
            <a:r>
              <a:rPr lang="en-US" sz="1600" baseline="30000" dirty="0">
                <a:latin typeface="+mj-lt"/>
              </a:rPr>
              <a:t>1</a:t>
            </a:r>
            <a:r>
              <a:rPr lang="en-US" sz="1600" dirty="0">
                <a:latin typeface="+mj-lt"/>
              </a:rPr>
              <a:t>, Pietro Musumeci</a:t>
            </a:r>
            <a:r>
              <a:rPr lang="en-US" sz="1600" baseline="30000" dirty="0">
                <a:latin typeface="+mj-lt"/>
              </a:rPr>
              <a:t>1</a:t>
            </a:r>
            <a:r>
              <a:rPr lang="en-US" sz="1600" dirty="0">
                <a:latin typeface="+mj-lt"/>
              </a:rPr>
              <a:t>, Matthias Fuchs</a:t>
            </a:r>
            <a:r>
              <a:rPr lang="en-US" sz="1600" baseline="30000" dirty="0">
                <a:latin typeface="+mj-lt"/>
              </a:rPr>
              <a:t>2</a:t>
            </a:r>
            <a:br>
              <a:rPr lang="en-US" sz="1600" baseline="30000" dirty="0">
                <a:latin typeface="+mj-lt"/>
              </a:rPr>
            </a:br>
            <a:r>
              <a:rPr lang="en-US" sz="1600" baseline="30000" dirty="0">
                <a:latin typeface="+mj-lt"/>
              </a:rPr>
              <a:t>1</a:t>
            </a:r>
            <a:r>
              <a:rPr lang="en-US" sz="1400" i="1" dirty="0">
                <a:latin typeface="+mj-lt"/>
              </a:rPr>
              <a:t>Department of Physics and Astronomy, University of California</a:t>
            </a:r>
          </a:p>
          <a:p>
            <a:r>
              <a:rPr lang="en-US" sz="1400" i="1" baseline="30000" dirty="0">
                <a:latin typeface="+mj-lt"/>
              </a:rPr>
              <a:t>2</a:t>
            </a:r>
            <a:r>
              <a:rPr lang="en-US" sz="1400" i="1" dirty="0">
                <a:latin typeface="+mj-lt"/>
              </a:rPr>
              <a:t>Department of Physics, </a:t>
            </a:r>
            <a:r>
              <a:rPr lang="en-US" sz="1400" i="1" dirty="0" err="1">
                <a:latin typeface="+mj-lt"/>
              </a:rPr>
              <a:t>Karlsruher</a:t>
            </a:r>
            <a:r>
              <a:rPr lang="en-US" sz="1400" i="1" dirty="0">
                <a:latin typeface="+mj-lt"/>
              </a:rPr>
              <a:t> Institute of Technology</a:t>
            </a:r>
          </a:p>
          <a:p>
            <a:endParaRPr lang="en-US" sz="1400" i="1" dirty="0">
              <a:latin typeface="+mj-lt"/>
            </a:endParaRPr>
          </a:p>
          <a:p>
            <a:r>
              <a:rPr lang="en-US" sz="1400" dirty="0">
                <a:latin typeface="+mj-lt"/>
              </a:rPr>
              <a:t>No funding at present</a:t>
            </a:r>
          </a:p>
        </p:txBody>
      </p:sp>
      <p:pic>
        <p:nvPicPr>
          <p:cNvPr id="3" name="Picture 2" descr="Karlsruhe Institute of Technology - Wikipedia">
            <a:extLst>
              <a:ext uri="{FF2B5EF4-FFF2-40B4-BE49-F238E27FC236}">
                <a16:creationId xmlns:a16="http://schemas.microsoft.com/office/drawing/2014/main" id="{D850A04F-8436-F77B-D5E1-D405396D7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8559" y="4487195"/>
            <a:ext cx="1860432" cy="930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logo of a company&#10;&#10;Description automatically generated">
            <a:extLst>
              <a:ext uri="{FF2B5EF4-FFF2-40B4-BE49-F238E27FC236}">
                <a16:creationId xmlns:a16="http://schemas.microsoft.com/office/drawing/2014/main" id="{F46F66BF-624D-03DD-1982-6454A68AB657}"/>
              </a:ext>
            </a:extLst>
          </p:cNvPr>
          <p:cNvPicPr>
            <a:picLocks noChangeAspect="1"/>
          </p:cNvPicPr>
          <p:nvPr/>
        </p:nvPicPr>
        <p:blipFill>
          <a:blip r:embed="rId6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1108" y="4493268"/>
            <a:ext cx="918069" cy="918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04522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343EC3EB-19B4-C024-8D6F-5E230C9D4C6A}"/>
              </a:ext>
            </a:extLst>
          </p:cNvPr>
          <p:cNvSpPr txBox="1"/>
          <p:nvPr/>
        </p:nvSpPr>
        <p:spPr>
          <a:xfrm>
            <a:off x="828675" y="915215"/>
            <a:ext cx="72771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latin typeface="Avenir Next LT Pro Light" panose="020B0304020202020204" pitchFamily="34" charset="0"/>
              </a:rPr>
              <a:t>We can do much better: </a:t>
            </a:r>
            <a:r>
              <a:rPr lang="en-US" sz="2000" dirty="0" err="1">
                <a:latin typeface="Avenir Next LT Pro Light" panose="020B0304020202020204" pitchFamily="34" charset="0"/>
              </a:rPr>
              <a:t>Superradiant</a:t>
            </a:r>
            <a:r>
              <a:rPr lang="en-US" sz="2000" dirty="0">
                <a:latin typeface="Avenir Next LT Pro Light" panose="020B0304020202020204" pitchFamily="34" charset="0"/>
              </a:rPr>
              <a:t> Compton scattering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75A93BB-35F7-0250-C544-04785F6BEF18}"/>
              </a:ext>
            </a:extLst>
          </p:cNvPr>
          <p:cNvGrpSpPr/>
          <p:nvPr/>
        </p:nvGrpSpPr>
        <p:grpSpPr>
          <a:xfrm>
            <a:off x="1772853" y="1810056"/>
            <a:ext cx="1576650" cy="2495244"/>
            <a:chOff x="1195787" y="1517551"/>
            <a:chExt cx="1576650" cy="2495244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F0EAFB2-A2E4-D374-7ECA-69AF6A122CF0}"/>
                </a:ext>
              </a:extLst>
            </p:cNvPr>
            <p:cNvGrpSpPr/>
            <p:nvPr/>
          </p:nvGrpSpPr>
          <p:grpSpPr>
            <a:xfrm>
              <a:off x="1304259" y="2086070"/>
              <a:ext cx="1359707" cy="584973"/>
              <a:chOff x="3338164" y="2662054"/>
              <a:chExt cx="714996" cy="307604"/>
            </a:xfrm>
          </p:grpSpPr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F3B4C44A-24C6-CEB2-7C7C-A3EFAE614346}"/>
                  </a:ext>
                </a:extLst>
              </p:cNvPr>
              <p:cNvGrpSpPr/>
              <p:nvPr/>
            </p:nvGrpSpPr>
            <p:grpSpPr>
              <a:xfrm>
                <a:off x="3362313" y="2873200"/>
                <a:ext cx="45719" cy="45719"/>
                <a:chOff x="4206077" y="3068637"/>
                <a:chExt cx="108000" cy="108000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48770E2A-0A92-7618-8183-EF363E0E808A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AE7C0415-55C6-09BE-45B9-D175AA8CD774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0E0AE993-DB98-29C0-E2C4-BA3537AE518E}"/>
                  </a:ext>
                </a:extLst>
              </p:cNvPr>
              <p:cNvGrpSpPr/>
              <p:nvPr/>
            </p:nvGrpSpPr>
            <p:grpSpPr>
              <a:xfrm>
                <a:off x="3356844" y="2832481"/>
                <a:ext cx="45719" cy="45719"/>
                <a:chOff x="4206077" y="3068637"/>
                <a:chExt cx="108000" cy="108000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83E0EDD2-EBDD-FB81-0205-990114D4FB59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B31C5829-78F5-AAD6-B405-D92715800515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AD5E8588-3A7F-4C03-B16A-705F736DE73E}"/>
                  </a:ext>
                </a:extLst>
              </p:cNvPr>
              <p:cNvGrpSpPr/>
              <p:nvPr/>
            </p:nvGrpSpPr>
            <p:grpSpPr>
              <a:xfrm>
                <a:off x="3338164" y="2853500"/>
                <a:ext cx="45719" cy="45719"/>
                <a:chOff x="4206077" y="3068637"/>
                <a:chExt cx="108000" cy="108000"/>
              </a:xfrm>
            </p:grpSpPr>
            <p:sp>
              <p:nvSpPr>
                <p:cNvPr id="373" name="Oval 372">
                  <a:extLst>
                    <a:ext uri="{FF2B5EF4-FFF2-40B4-BE49-F238E27FC236}">
                      <a16:creationId xmlns:a16="http://schemas.microsoft.com/office/drawing/2014/main" id="{CEB00FC2-F0BC-FD22-3A02-A21A0F278434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BA620608-08F0-4786-2C26-7CDAD5D73904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91" name="Group 90">
                <a:extLst>
                  <a:ext uri="{FF2B5EF4-FFF2-40B4-BE49-F238E27FC236}">
                    <a16:creationId xmlns:a16="http://schemas.microsoft.com/office/drawing/2014/main" id="{7B374492-E8B0-353B-6F6B-81E13D1944C6}"/>
                  </a:ext>
                </a:extLst>
              </p:cNvPr>
              <p:cNvGrpSpPr/>
              <p:nvPr/>
            </p:nvGrpSpPr>
            <p:grpSpPr>
              <a:xfrm>
                <a:off x="3360307" y="2796763"/>
                <a:ext cx="45719" cy="45719"/>
                <a:chOff x="4206077" y="3068637"/>
                <a:chExt cx="108000" cy="108000"/>
              </a:xfrm>
            </p:grpSpPr>
            <p:sp>
              <p:nvSpPr>
                <p:cNvPr id="371" name="Oval 370">
                  <a:extLst>
                    <a:ext uri="{FF2B5EF4-FFF2-40B4-BE49-F238E27FC236}">
                      <a16:creationId xmlns:a16="http://schemas.microsoft.com/office/drawing/2014/main" id="{E9FDDECF-722A-4652-202B-6E696513A993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72" name="Oval 371">
                  <a:extLst>
                    <a:ext uri="{FF2B5EF4-FFF2-40B4-BE49-F238E27FC236}">
                      <a16:creationId xmlns:a16="http://schemas.microsoft.com/office/drawing/2014/main" id="{B09D271E-A388-EB3D-C0A6-B63BB8085699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92" name="Group 91">
                <a:extLst>
                  <a:ext uri="{FF2B5EF4-FFF2-40B4-BE49-F238E27FC236}">
                    <a16:creationId xmlns:a16="http://schemas.microsoft.com/office/drawing/2014/main" id="{98287627-5C7C-CA04-AEE8-0861EA44A63F}"/>
                  </a:ext>
                </a:extLst>
              </p:cNvPr>
              <p:cNvGrpSpPr/>
              <p:nvPr/>
            </p:nvGrpSpPr>
            <p:grpSpPr>
              <a:xfrm>
                <a:off x="3366005" y="2747246"/>
                <a:ext cx="45719" cy="45719"/>
                <a:chOff x="4206077" y="3068637"/>
                <a:chExt cx="108000" cy="108000"/>
              </a:xfrm>
            </p:grpSpPr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A556A735-1EAA-A4F4-81C4-626F851CD038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70" name="Oval 369">
                  <a:extLst>
                    <a:ext uri="{FF2B5EF4-FFF2-40B4-BE49-F238E27FC236}">
                      <a16:creationId xmlns:a16="http://schemas.microsoft.com/office/drawing/2014/main" id="{15DF3CAF-AF53-5ACC-5E9A-41CBEF80AC4E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9DE2E031-AD3D-28AE-0689-5E4E0FEA28FC}"/>
                  </a:ext>
                </a:extLst>
              </p:cNvPr>
              <p:cNvGrpSpPr/>
              <p:nvPr/>
            </p:nvGrpSpPr>
            <p:grpSpPr>
              <a:xfrm>
                <a:off x="3382366" y="2778276"/>
                <a:ext cx="45719" cy="45719"/>
                <a:chOff x="4206077" y="3068637"/>
                <a:chExt cx="108000" cy="108000"/>
              </a:xfrm>
            </p:grpSpPr>
            <p:sp>
              <p:nvSpPr>
                <p:cNvPr id="367" name="Oval 366">
                  <a:extLst>
                    <a:ext uri="{FF2B5EF4-FFF2-40B4-BE49-F238E27FC236}">
                      <a16:creationId xmlns:a16="http://schemas.microsoft.com/office/drawing/2014/main" id="{AC18F9EC-06D6-8814-A253-590C2A458766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42D93209-F00C-1C0C-1813-9FD3AACF6C1F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F5A214AF-D4EF-8D41-A632-E4E6A378CD78}"/>
                  </a:ext>
                </a:extLst>
              </p:cNvPr>
              <p:cNvGrpSpPr/>
              <p:nvPr/>
            </p:nvGrpSpPr>
            <p:grpSpPr>
              <a:xfrm>
                <a:off x="3346608" y="2761911"/>
                <a:ext cx="45719" cy="45719"/>
                <a:chOff x="4206077" y="3068637"/>
                <a:chExt cx="108000" cy="108000"/>
              </a:xfrm>
            </p:grpSpPr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A8E2BC6D-07D2-B6E8-C8FB-0DA400041120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372522EE-02D9-C90B-0432-0D8F509497DC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299E87F9-8C50-3F4B-83CD-194A191F579F}"/>
                  </a:ext>
                </a:extLst>
              </p:cNvPr>
              <p:cNvGrpSpPr/>
              <p:nvPr/>
            </p:nvGrpSpPr>
            <p:grpSpPr>
              <a:xfrm>
                <a:off x="3370217" y="2714471"/>
                <a:ext cx="45719" cy="45719"/>
                <a:chOff x="4206077" y="3068637"/>
                <a:chExt cx="108000" cy="108000"/>
              </a:xfrm>
            </p:grpSpPr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E9FFA3AB-C4F1-F5D2-4291-59A7A597FA95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80FE1A87-3222-FAD6-97A0-EDA8EE4FF8B9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96" name="Group 95">
                <a:extLst>
                  <a:ext uri="{FF2B5EF4-FFF2-40B4-BE49-F238E27FC236}">
                    <a16:creationId xmlns:a16="http://schemas.microsoft.com/office/drawing/2014/main" id="{3CAB1C5A-3A9D-5B9E-4B56-6FE19B5061C9}"/>
                  </a:ext>
                </a:extLst>
              </p:cNvPr>
              <p:cNvGrpSpPr/>
              <p:nvPr/>
            </p:nvGrpSpPr>
            <p:grpSpPr>
              <a:xfrm>
                <a:off x="3460039" y="2704559"/>
                <a:ext cx="45719" cy="45719"/>
                <a:chOff x="4206077" y="3068637"/>
                <a:chExt cx="108000" cy="108000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BE181748-BA23-E25C-5FDF-2850257A7341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62" name="Oval 361">
                  <a:extLst>
                    <a:ext uri="{FF2B5EF4-FFF2-40B4-BE49-F238E27FC236}">
                      <a16:creationId xmlns:a16="http://schemas.microsoft.com/office/drawing/2014/main" id="{EF6963F6-DE68-EA2A-BBA6-BB4FCFBCB555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2C667252-0F39-23D1-207F-5C50EB29BD8D}"/>
                  </a:ext>
                </a:extLst>
              </p:cNvPr>
              <p:cNvGrpSpPr/>
              <p:nvPr/>
            </p:nvGrpSpPr>
            <p:grpSpPr>
              <a:xfrm>
                <a:off x="3449524" y="2731081"/>
                <a:ext cx="45719" cy="45719"/>
                <a:chOff x="4206077" y="3068637"/>
                <a:chExt cx="108000" cy="108000"/>
              </a:xfrm>
            </p:grpSpPr>
            <p:sp>
              <p:nvSpPr>
                <p:cNvPr id="359" name="Oval 358">
                  <a:extLst>
                    <a:ext uri="{FF2B5EF4-FFF2-40B4-BE49-F238E27FC236}">
                      <a16:creationId xmlns:a16="http://schemas.microsoft.com/office/drawing/2014/main" id="{359A9060-9CFC-D61C-1865-5CD97E87744D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60" name="Oval 359">
                  <a:extLst>
                    <a:ext uri="{FF2B5EF4-FFF2-40B4-BE49-F238E27FC236}">
                      <a16:creationId xmlns:a16="http://schemas.microsoft.com/office/drawing/2014/main" id="{8AE1028E-54DC-BAD4-84E9-0B2B8E625552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0B94A45C-25D1-AFE4-92BC-A8BAC3B2B94D}"/>
                  </a:ext>
                </a:extLst>
              </p:cNvPr>
              <p:cNvGrpSpPr/>
              <p:nvPr/>
            </p:nvGrpSpPr>
            <p:grpSpPr>
              <a:xfrm>
                <a:off x="3473298" y="2737329"/>
                <a:ext cx="45719" cy="45719"/>
                <a:chOff x="4206077" y="3068637"/>
                <a:chExt cx="108000" cy="10800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52914BB-5471-8221-AD32-F22B9242012B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58" name="Oval 357">
                  <a:extLst>
                    <a:ext uri="{FF2B5EF4-FFF2-40B4-BE49-F238E27FC236}">
                      <a16:creationId xmlns:a16="http://schemas.microsoft.com/office/drawing/2014/main" id="{231733CA-95D7-7A33-F7BD-CC48934A3A92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F58DF7F2-B816-ECCB-B0B5-35428BBF7846}"/>
                  </a:ext>
                </a:extLst>
              </p:cNvPr>
              <p:cNvGrpSpPr/>
              <p:nvPr/>
            </p:nvGrpSpPr>
            <p:grpSpPr>
              <a:xfrm>
                <a:off x="3456255" y="2892202"/>
                <a:ext cx="45719" cy="45719"/>
                <a:chOff x="4206077" y="3068637"/>
                <a:chExt cx="108000" cy="108000"/>
              </a:xfrm>
            </p:grpSpPr>
            <p:sp>
              <p:nvSpPr>
                <p:cNvPr id="355" name="Oval 354">
                  <a:extLst>
                    <a:ext uri="{FF2B5EF4-FFF2-40B4-BE49-F238E27FC236}">
                      <a16:creationId xmlns:a16="http://schemas.microsoft.com/office/drawing/2014/main" id="{4FF294F6-3E57-6D88-8C26-B2D9BE92AAD6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5AB20932-BC6F-5647-676F-8F709912C0E2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93559427-C70E-3AE0-EE26-902E4C3D3A09}"/>
                  </a:ext>
                </a:extLst>
              </p:cNvPr>
              <p:cNvGrpSpPr/>
              <p:nvPr/>
            </p:nvGrpSpPr>
            <p:grpSpPr>
              <a:xfrm>
                <a:off x="3458176" y="2865475"/>
                <a:ext cx="45719" cy="45719"/>
                <a:chOff x="4206077" y="3068637"/>
                <a:chExt cx="108000" cy="108000"/>
              </a:xfrm>
            </p:grpSpPr>
            <p:sp>
              <p:nvSpPr>
                <p:cNvPr id="353" name="Oval 352">
                  <a:extLst>
                    <a:ext uri="{FF2B5EF4-FFF2-40B4-BE49-F238E27FC236}">
                      <a16:creationId xmlns:a16="http://schemas.microsoft.com/office/drawing/2014/main" id="{12C84D51-2BC1-0316-C9F3-DB3B0EAA0BDC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09D7DE59-0ADB-DA87-B3C9-355A68C3BFFE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01" name="Group 100">
                <a:extLst>
                  <a:ext uri="{FF2B5EF4-FFF2-40B4-BE49-F238E27FC236}">
                    <a16:creationId xmlns:a16="http://schemas.microsoft.com/office/drawing/2014/main" id="{D8A5DB9D-AB00-3E74-6A12-06797F3DAF57}"/>
                  </a:ext>
                </a:extLst>
              </p:cNvPr>
              <p:cNvGrpSpPr/>
              <p:nvPr/>
            </p:nvGrpSpPr>
            <p:grpSpPr>
              <a:xfrm>
                <a:off x="3420017" y="2839213"/>
                <a:ext cx="45719" cy="45719"/>
                <a:chOff x="4206077" y="3068637"/>
                <a:chExt cx="108000" cy="108000"/>
              </a:xfrm>
            </p:grpSpPr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66049FDB-197E-B43D-FA1F-223993D5165D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C6B3642F-D8A1-30AD-9C6C-FCE51DB678CB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02" name="Group 101">
                <a:extLst>
                  <a:ext uri="{FF2B5EF4-FFF2-40B4-BE49-F238E27FC236}">
                    <a16:creationId xmlns:a16="http://schemas.microsoft.com/office/drawing/2014/main" id="{2CEC4EBC-01EA-3878-FF59-CE36189A3675}"/>
                  </a:ext>
                </a:extLst>
              </p:cNvPr>
              <p:cNvGrpSpPr/>
              <p:nvPr/>
            </p:nvGrpSpPr>
            <p:grpSpPr>
              <a:xfrm>
                <a:off x="3443967" y="2776112"/>
                <a:ext cx="45719" cy="45719"/>
                <a:chOff x="4206077" y="3068637"/>
                <a:chExt cx="108000" cy="108000"/>
              </a:xfrm>
            </p:grpSpPr>
            <p:sp>
              <p:nvSpPr>
                <p:cNvPr id="349" name="Oval 348">
                  <a:extLst>
                    <a:ext uri="{FF2B5EF4-FFF2-40B4-BE49-F238E27FC236}">
                      <a16:creationId xmlns:a16="http://schemas.microsoft.com/office/drawing/2014/main" id="{745E3035-72A3-F26B-0DA5-0EC609427663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4B6413C4-00C1-82C2-4FEC-70660CFCBB26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89343A72-AD01-9FBA-8B94-654C489966D2}"/>
                  </a:ext>
                </a:extLst>
              </p:cNvPr>
              <p:cNvGrpSpPr/>
              <p:nvPr/>
            </p:nvGrpSpPr>
            <p:grpSpPr>
              <a:xfrm>
                <a:off x="3472922" y="2776434"/>
                <a:ext cx="45719" cy="45719"/>
                <a:chOff x="4206077" y="3068637"/>
                <a:chExt cx="108000" cy="108000"/>
              </a:xfrm>
            </p:grpSpPr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4DDCA31D-4B8D-829E-B663-83F1A011156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83814CBB-110D-F01F-D551-DB21C3F76EBC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15BFD987-5FFA-0B2F-797D-8CAA0A8794A3}"/>
                  </a:ext>
                </a:extLst>
              </p:cNvPr>
              <p:cNvGrpSpPr/>
              <p:nvPr/>
            </p:nvGrpSpPr>
            <p:grpSpPr>
              <a:xfrm>
                <a:off x="3462943" y="2804740"/>
                <a:ext cx="45719" cy="45719"/>
                <a:chOff x="4206077" y="3068637"/>
                <a:chExt cx="108000" cy="108000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2DFE6642-C41E-8623-E5A0-0D0A85BA60FD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46" name="Oval 345">
                  <a:extLst>
                    <a:ext uri="{FF2B5EF4-FFF2-40B4-BE49-F238E27FC236}">
                      <a16:creationId xmlns:a16="http://schemas.microsoft.com/office/drawing/2014/main" id="{1F45712A-8567-85D3-A874-8CB7BCC76BB7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D32BCE0F-DEA5-F35D-E101-CFFB492CEA71}"/>
                  </a:ext>
                </a:extLst>
              </p:cNvPr>
              <p:cNvGrpSpPr/>
              <p:nvPr/>
            </p:nvGrpSpPr>
            <p:grpSpPr>
              <a:xfrm>
                <a:off x="3582993" y="2691577"/>
                <a:ext cx="45719" cy="45719"/>
                <a:chOff x="4206077" y="3068637"/>
                <a:chExt cx="108000" cy="108000"/>
              </a:xfrm>
            </p:grpSpPr>
            <p:sp>
              <p:nvSpPr>
                <p:cNvPr id="343" name="Oval 342">
                  <a:extLst>
                    <a:ext uri="{FF2B5EF4-FFF2-40B4-BE49-F238E27FC236}">
                      <a16:creationId xmlns:a16="http://schemas.microsoft.com/office/drawing/2014/main" id="{5A38D290-75E4-92D2-61CB-64430CFD8487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44" name="Oval 343">
                  <a:extLst>
                    <a:ext uri="{FF2B5EF4-FFF2-40B4-BE49-F238E27FC236}">
                      <a16:creationId xmlns:a16="http://schemas.microsoft.com/office/drawing/2014/main" id="{A1F4A7BF-4563-1C4D-BFEC-53E5576C0B75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DAE8D586-81D7-2665-4795-886633CE5320}"/>
                  </a:ext>
                </a:extLst>
              </p:cNvPr>
              <p:cNvGrpSpPr/>
              <p:nvPr/>
            </p:nvGrpSpPr>
            <p:grpSpPr>
              <a:xfrm>
                <a:off x="3547151" y="2712771"/>
                <a:ext cx="45719" cy="45719"/>
                <a:chOff x="4206077" y="3068637"/>
                <a:chExt cx="108000" cy="108000"/>
              </a:xfrm>
            </p:grpSpPr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5573908D-FA17-3025-8465-12710B3151A5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6E5CE46C-5D4D-FABE-F106-AA5E6BEF8FFC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07" name="Group 106">
                <a:extLst>
                  <a:ext uri="{FF2B5EF4-FFF2-40B4-BE49-F238E27FC236}">
                    <a16:creationId xmlns:a16="http://schemas.microsoft.com/office/drawing/2014/main" id="{103518F4-522B-C2F4-659E-5F23D4B07D58}"/>
                  </a:ext>
                </a:extLst>
              </p:cNvPr>
              <p:cNvGrpSpPr/>
              <p:nvPr/>
            </p:nvGrpSpPr>
            <p:grpSpPr>
              <a:xfrm>
                <a:off x="3597279" y="2735810"/>
                <a:ext cx="45719" cy="45719"/>
                <a:chOff x="4206077" y="3068637"/>
                <a:chExt cx="108000" cy="108000"/>
              </a:xfrm>
            </p:grpSpPr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A9E25921-835A-5F96-B9C4-80C53451EC31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0F5B8380-4C95-8C20-B2D9-DA6685EDBCA0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A5ACE1BB-5F60-112B-D5E7-04505920EFEB}"/>
                  </a:ext>
                </a:extLst>
              </p:cNvPr>
              <p:cNvGrpSpPr/>
              <p:nvPr/>
            </p:nvGrpSpPr>
            <p:grpSpPr>
              <a:xfrm>
                <a:off x="3650259" y="2749857"/>
                <a:ext cx="45719" cy="45719"/>
                <a:chOff x="4206077" y="3068637"/>
                <a:chExt cx="108000" cy="108000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4DFD07AC-1838-E4F2-28B8-B2AAEA336A00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38" name="Oval 337">
                  <a:extLst>
                    <a:ext uri="{FF2B5EF4-FFF2-40B4-BE49-F238E27FC236}">
                      <a16:creationId xmlns:a16="http://schemas.microsoft.com/office/drawing/2014/main" id="{519C8A9F-E8C3-5303-AF3B-3D9F1E931B51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09" name="Group 108">
                <a:extLst>
                  <a:ext uri="{FF2B5EF4-FFF2-40B4-BE49-F238E27FC236}">
                    <a16:creationId xmlns:a16="http://schemas.microsoft.com/office/drawing/2014/main" id="{466D702D-75E6-4225-A057-03ECC5A65B00}"/>
                  </a:ext>
                </a:extLst>
              </p:cNvPr>
              <p:cNvGrpSpPr/>
              <p:nvPr/>
            </p:nvGrpSpPr>
            <p:grpSpPr>
              <a:xfrm>
                <a:off x="3508254" y="2737951"/>
                <a:ext cx="45719" cy="45719"/>
                <a:chOff x="4206077" y="3068637"/>
                <a:chExt cx="108000" cy="108000"/>
              </a:xfrm>
            </p:grpSpPr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8C19EFC4-5BCF-86E2-F1B8-663938731EF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AFB333AC-924B-302B-4049-BBA6DE9A9D7E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4E774097-C41C-FCC3-A2ED-34D6F86E8E20}"/>
                  </a:ext>
                </a:extLst>
              </p:cNvPr>
              <p:cNvGrpSpPr/>
              <p:nvPr/>
            </p:nvGrpSpPr>
            <p:grpSpPr>
              <a:xfrm>
                <a:off x="3540705" y="2788783"/>
                <a:ext cx="45719" cy="45719"/>
                <a:chOff x="4206077" y="3068637"/>
                <a:chExt cx="108000" cy="108000"/>
              </a:xfrm>
            </p:grpSpPr>
            <p:sp>
              <p:nvSpPr>
                <p:cNvPr id="333" name="Oval 332">
                  <a:extLst>
                    <a:ext uri="{FF2B5EF4-FFF2-40B4-BE49-F238E27FC236}">
                      <a16:creationId xmlns:a16="http://schemas.microsoft.com/office/drawing/2014/main" id="{0EDC3EA9-FB75-3162-E5A9-21B664E2AC8A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E58F10DE-20DF-D4D5-BF91-1FD34985797F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2C996E66-10B0-D019-91F9-481DE77FA1AF}"/>
                  </a:ext>
                </a:extLst>
              </p:cNvPr>
              <p:cNvGrpSpPr/>
              <p:nvPr/>
            </p:nvGrpSpPr>
            <p:grpSpPr>
              <a:xfrm>
                <a:off x="3516985" y="2788782"/>
                <a:ext cx="45719" cy="45719"/>
                <a:chOff x="4206077" y="3068637"/>
                <a:chExt cx="108000" cy="108000"/>
              </a:xfrm>
            </p:grpSpPr>
            <p:sp>
              <p:nvSpPr>
                <p:cNvPr id="331" name="Oval 330">
                  <a:extLst>
                    <a:ext uri="{FF2B5EF4-FFF2-40B4-BE49-F238E27FC236}">
                      <a16:creationId xmlns:a16="http://schemas.microsoft.com/office/drawing/2014/main" id="{265D49E6-399C-F247-812F-4508E7BE7EEA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32" name="Oval 331">
                  <a:extLst>
                    <a:ext uri="{FF2B5EF4-FFF2-40B4-BE49-F238E27FC236}">
                      <a16:creationId xmlns:a16="http://schemas.microsoft.com/office/drawing/2014/main" id="{129E17A9-E044-D7C1-0907-97020359C707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043A75E8-DA2C-6919-B4D2-ACE8D24AF550}"/>
                  </a:ext>
                </a:extLst>
              </p:cNvPr>
              <p:cNvGrpSpPr/>
              <p:nvPr/>
            </p:nvGrpSpPr>
            <p:grpSpPr>
              <a:xfrm>
                <a:off x="3680646" y="2797113"/>
                <a:ext cx="45719" cy="45719"/>
                <a:chOff x="4206077" y="3068637"/>
                <a:chExt cx="108000" cy="108000"/>
              </a:xfrm>
            </p:grpSpPr>
            <p:sp>
              <p:nvSpPr>
                <p:cNvPr id="329" name="Oval 328">
                  <a:extLst>
                    <a:ext uri="{FF2B5EF4-FFF2-40B4-BE49-F238E27FC236}">
                      <a16:creationId xmlns:a16="http://schemas.microsoft.com/office/drawing/2014/main" id="{F9BC8EA6-BB7F-CC89-7633-1624C0EE2D4B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30" name="Oval 329">
                  <a:extLst>
                    <a:ext uri="{FF2B5EF4-FFF2-40B4-BE49-F238E27FC236}">
                      <a16:creationId xmlns:a16="http://schemas.microsoft.com/office/drawing/2014/main" id="{6E50363D-FBE7-5A6E-225F-208C91AB8FBD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8C4DADDE-AB85-9C0B-B9B5-F677D70A1245}"/>
                  </a:ext>
                </a:extLst>
              </p:cNvPr>
              <p:cNvGrpSpPr/>
              <p:nvPr/>
            </p:nvGrpSpPr>
            <p:grpSpPr>
              <a:xfrm>
                <a:off x="3553579" y="2796385"/>
                <a:ext cx="45719" cy="45719"/>
                <a:chOff x="4206077" y="3068637"/>
                <a:chExt cx="108000" cy="108000"/>
              </a:xfrm>
            </p:grpSpPr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71F5946E-F1B4-2F7E-C29A-F6D9B1B9ADC2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28" name="Oval 327">
                  <a:extLst>
                    <a:ext uri="{FF2B5EF4-FFF2-40B4-BE49-F238E27FC236}">
                      <a16:creationId xmlns:a16="http://schemas.microsoft.com/office/drawing/2014/main" id="{E9F2228F-8E99-BCFC-32FC-F8EBC3B80F90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3E8F5581-C317-B525-E922-AD41B2679538}"/>
                  </a:ext>
                </a:extLst>
              </p:cNvPr>
              <p:cNvGrpSpPr/>
              <p:nvPr/>
            </p:nvGrpSpPr>
            <p:grpSpPr>
              <a:xfrm>
                <a:off x="3567818" y="2854440"/>
                <a:ext cx="45719" cy="45719"/>
                <a:chOff x="4206077" y="3068637"/>
                <a:chExt cx="108000" cy="108000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D488C7C2-2C3F-2D2F-FE51-52CDCDBE2C3A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26" name="Oval 325">
                  <a:extLst>
                    <a:ext uri="{FF2B5EF4-FFF2-40B4-BE49-F238E27FC236}">
                      <a16:creationId xmlns:a16="http://schemas.microsoft.com/office/drawing/2014/main" id="{18DB6A50-488C-B44B-A9EB-1ADD0ADF6FB0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15" name="Group 114">
                <a:extLst>
                  <a:ext uri="{FF2B5EF4-FFF2-40B4-BE49-F238E27FC236}">
                    <a16:creationId xmlns:a16="http://schemas.microsoft.com/office/drawing/2014/main" id="{E8DBAC19-3C71-47F4-3029-9F85D0BDA165}"/>
                  </a:ext>
                </a:extLst>
              </p:cNvPr>
              <p:cNvGrpSpPr/>
              <p:nvPr/>
            </p:nvGrpSpPr>
            <p:grpSpPr>
              <a:xfrm>
                <a:off x="3530269" y="2879908"/>
                <a:ext cx="45719" cy="45719"/>
                <a:chOff x="4206077" y="3068637"/>
                <a:chExt cx="108000" cy="108000"/>
              </a:xfrm>
            </p:grpSpPr>
            <p:sp>
              <p:nvSpPr>
                <p:cNvPr id="323" name="Oval 322">
                  <a:extLst>
                    <a:ext uri="{FF2B5EF4-FFF2-40B4-BE49-F238E27FC236}">
                      <a16:creationId xmlns:a16="http://schemas.microsoft.com/office/drawing/2014/main" id="{58FB2B05-939C-D308-8805-CAFEC074143D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24" name="Oval 323">
                  <a:extLst>
                    <a:ext uri="{FF2B5EF4-FFF2-40B4-BE49-F238E27FC236}">
                      <a16:creationId xmlns:a16="http://schemas.microsoft.com/office/drawing/2014/main" id="{BF1E1D8B-8E7D-EBA5-B368-DACA21D36313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368C78A4-3D3B-7013-5D23-123164E701B1}"/>
                  </a:ext>
                </a:extLst>
              </p:cNvPr>
              <p:cNvGrpSpPr/>
              <p:nvPr/>
            </p:nvGrpSpPr>
            <p:grpSpPr>
              <a:xfrm>
                <a:off x="3553579" y="2916709"/>
                <a:ext cx="45719" cy="45719"/>
                <a:chOff x="4206077" y="3068637"/>
                <a:chExt cx="108000" cy="108000"/>
              </a:xfrm>
            </p:grpSpPr>
            <p:sp>
              <p:nvSpPr>
                <p:cNvPr id="321" name="Oval 320">
                  <a:extLst>
                    <a:ext uri="{FF2B5EF4-FFF2-40B4-BE49-F238E27FC236}">
                      <a16:creationId xmlns:a16="http://schemas.microsoft.com/office/drawing/2014/main" id="{B550668C-B12B-BB98-4EC3-89CE4CC860E6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22" name="Oval 321">
                  <a:extLst>
                    <a:ext uri="{FF2B5EF4-FFF2-40B4-BE49-F238E27FC236}">
                      <a16:creationId xmlns:a16="http://schemas.microsoft.com/office/drawing/2014/main" id="{7188B5AC-DA2B-51F8-6B68-E72620E30955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17" name="Group 116">
                <a:extLst>
                  <a:ext uri="{FF2B5EF4-FFF2-40B4-BE49-F238E27FC236}">
                    <a16:creationId xmlns:a16="http://schemas.microsoft.com/office/drawing/2014/main" id="{0B16B571-73A9-D86A-B34C-9727947B5928}"/>
                  </a:ext>
                </a:extLst>
              </p:cNvPr>
              <p:cNvGrpSpPr/>
              <p:nvPr/>
            </p:nvGrpSpPr>
            <p:grpSpPr>
              <a:xfrm>
                <a:off x="3594011" y="2902021"/>
                <a:ext cx="45719" cy="45719"/>
                <a:chOff x="4200452" y="3068637"/>
                <a:chExt cx="108000" cy="108000"/>
              </a:xfrm>
            </p:grpSpPr>
            <p:sp>
              <p:nvSpPr>
                <p:cNvPr id="319" name="Oval 318">
                  <a:extLst>
                    <a:ext uri="{FF2B5EF4-FFF2-40B4-BE49-F238E27FC236}">
                      <a16:creationId xmlns:a16="http://schemas.microsoft.com/office/drawing/2014/main" id="{8EE7343F-11D0-A0C9-AA2A-19D69F1E8FE1}"/>
                    </a:ext>
                  </a:extLst>
                </p:cNvPr>
                <p:cNvSpPr/>
                <p:nvPr/>
              </p:nvSpPr>
              <p:spPr>
                <a:xfrm>
                  <a:off x="4200452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8D6EBCE4-5A7D-C376-95E2-94B1BEA38D54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18" name="Group 117">
                <a:extLst>
                  <a:ext uri="{FF2B5EF4-FFF2-40B4-BE49-F238E27FC236}">
                    <a16:creationId xmlns:a16="http://schemas.microsoft.com/office/drawing/2014/main" id="{93697D7B-7B57-D794-FE9D-D9F308D92307}"/>
                  </a:ext>
                </a:extLst>
              </p:cNvPr>
              <p:cNvGrpSpPr/>
              <p:nvPr/>
            </p:nvGrpSpPr>
            <p:grpSpPr>
              <a:xfrm>
                <a:off x="3506243" y="2842615"/>
                <a:ext cx="45719" cy="45719"/>
                <a:chOff x="4206077" y="3068637"/>
                <a:chExt cx="108000" cy="108000"/>
              </a:xfrm>
            </p:grpSpPr>
            <p:sp>
              <p:nvSpPr>
                <p:cNvPr id="317" name="Oval 316">
                  <a:extLst>
                    <a:ext uri="{FF2B5EF4-FFF2-40B4-BE49-F238E27FC236}">
                      <a16:creationId xmlns:a16="http://schemas.microsoft.com/office/drawing/2014/main" id="{C406B6CF-071E-181C-71B5-B24D1580251E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18" name="Oval 317">
                  <a:extLst>
                    <a:ext uri="{FF2B5EF4-FFF2-40B4-BE49-F238E27FC236}">
                      <a16:creationId xmlns:a16="http://schemas.microsoft.com/office/drawing/2014/main" id="{5589B318-1CA7-3EC3-B001-86588B16F6A0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19" name="Group 118">
                <a:extLst>
                  <a:ext uri="{FF2B5EF4-FFF2-40B4-BE49-F238E27FC236}">
                    <a16:creationId xmlns:a16="http://schemas.microsoft.com/office/drawing/2014/main" id="{F96B63D6-80AB-0868-3DD3-807CAC44A738}"/>
                  </a:ext>
                </a:extLst>
              </p:cNvPr>
              <p:cNvGrpSpPr/>
              <p:nvPr/>
            </p:nvGrpSpPr>
            <p:grpSpPr>
              <a:xfrm>
                <a:off x="3661500" y="2912940"/>
                <a:ext cx="45719" cy="45719"/>
                <a:chOff x="4206077" y="3068637"/>
                <a:chExt cx="108000" cy="108000"/>
              </a:xfrm>
            </p:grpSpPr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B91F0361-2101-24C5-EFCD-65825E0AD6A9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16" name="Oval 315">
                  <a:extLst>
                    <a:ext uri="{FF2B5EF4-FFF2-40B4-BE49-F238E27FC236}">
                      <a16:creationId xmlns:a16="http://schemas.microsoft.com/office/drawing/2014/main" id="{691A1287-B26B-B883-8F06-DA460C8F582D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20" name="Group 119">
                <a:extLst>
                  <a:ext uri="{FF2B5EF4-FFF2-40B4-BE49-F238E27FC236}">
                    <a16:creationId xmlns:a16="http://schemas.microsoft.com/office/drawing/2014/main" id="{6827848A-168E-9BB6-1E99-4121A6C2BD56}"/>
                  </a:ext>
                </a:extLst>
              </p:cNvPr>
              <p:cNvGrpSpPr/>
              <p:nvPr/>
            </p:nvGrpSpPr>
            <p:grpSpPr>
              <a:xfrm>
                <a:off x="3661500" y="2875476"/>
                <a:ext cx="45719" cy="45719"/>
                <a:chOff x="4206077" y="3068637"/>
                <a:chExt cx="108000" cy="108000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B25F893A-36EB-43AC-90AE-CDBAD7E27A3A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14" name="Oval 313">
                  <a:extLst>
                    <a:ext uri="{FF2B5EF4-FFF2-40B4-BE49-F238E27FC236}">
                      <a16:creationId xmlns:a16="http://schemas.microsoft.com/office/drawing/2014/main" id="{2B7FCBFE-934B-E963-AF3A-8F6A32DC0757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CCD1B680-BD8B-E930-6FB7-AF597D324B9A}"/>
                  </a:ext>
                </a:extLst>
              </p:cNvPr>
              <p:cNvGrpSpPr/>
              <p:nvPr/>
            </p:nvGrpSpPr>
            <p:grpSpPr>
              <a:xfrm>
                <a:off x="3639221" y="2837226"/>
                <a:ext cx="45719" cy="45719"/>
                <a:chOff x="4206077" y="3068637"/>
                <a:chExt cx="108000" cy="108000"/>
              </a:xfrm>
            </p:grpSpPr>
            <p:sp>
              <p:nvSpPr>
                <p:cNvPr id="311" name="Oval 310">
                  <a:extLst>
                    <a:ext uri="{FF2B5EF4-FFF2-40B4-BE49-F238E27FC236}">
                      <a16:creationId xmlns:a16="http://schemas.microsoft.com/office/drawing/2014/main" id="{8846FC15-7BEB-9717-501B-5E41D377FE7D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8F6A02CE-A0CE-7A5B-8BA9-EDD3A5AAC8B2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F3934590-B0FB-43BB-0372-3FE3C5AD420A}"/>
                  </a:ext>
                </a:extLst>
              </p:cNvPr>
              <p:cNvGrpSpPr/>
              <p:nvPr/>
            </p:nvGrpSpPr>
            <p:grpSpPr>
              <a:xfrm>
                <a:off x="3629821" y="2785415"/>
                <a:ext cx="45719" cy="45719"/>
                <a:chOff x="4206077" y="3068637"/>
                <a:chExt cx="108000" cy="108000"/>
              </a:xfrm>
            </p:grpSpPr>
            <p:sp>
              <p:nvSpPr>
                <p:cNvPr id="309" name="Oval 308">
                  <a:extLst>
                    <a:ext uri="{FF2B5EF4-FFF2-40B4-BE49-F238E27FC236}">
                      <a16:creationId xmlns:a16="http://schemas.microsoft.com/office/drawing/2014/main" id="{27BA5D9D-26D3-7B71-24A6-7FA474921359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10" name="Oval 309">
                  <a:extLst>
                    <a:ext uri="{FF2B5EF4-FFF2-40B4-BE49-F238E27FC236}">
                      <a16:creationId xmlns:a16="http://schemas.microsoft.com/office/drawing/2014/main" id="{5BA67701-9F4A-BD54-324F-4CC267BAC0EC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B51ECAA3-CBF3-95BC-4773-72B1AC6A849B}"/>
                  </a:ext>
                </a:extLst>
              </p:cNvPr>
              <p:cNvGrpSpPr/>
              <p:nvPr/>
            </p:nvGrpSpPr>
            <p:grpSpPr>
              <a:xfrm>
                <a:off x="3588697" y="2765170"/>
                <a:ext cx="45719" cy="45719"/>
                <a:chOff x="4206077" y="3068637"/>
                <a:chExt cx="108000" cy="108000"/>
              </a:xfrm>
            </p:grpSpPr>
            <p:sp>
              <p:nvSpPr>
                <p:cNvPr id="307" name="Oval 306">
                  <a:extLst>
                    <a:ext uri="{FF2B5EF4-FFF2-40B4-BE49-F238E27FC236}">
                      <a16:creationId xmlns:a16="http://schemas.microsoft.com/office/drawing/2014/main" id="{5F82670F-2F22-4EA2-0D87-B495F516A881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08" name="Oval 307">
                  <a:extLst>
                    <a:ext uri="{FF2B5EF4-FFF2-40B4-BE49-F238E27FC236}">
                      <a16:creationId xmlns:a16="http://schemas.microsoft.com/office/drawing/2014/main" id="{341EFCF3-0D7A-A628-04AD-4F88B77A7D26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8AF8098D-D5BB-C448-C802-79CC386DB432}"/>
                  </a:ext>
                </a:extLst>
              </p:cNvPr>
              <p:cNvGrpSpPr/>
              <p:nvPr/>
            </p:nvGrpSpPr>
            <p:grpSpPr>
              <a:xfrm>
                <a:off x="3679413" y="2730169"/>
                <a:ext cx="45719" cy="45719"/>
                <a:chOff x="4206077" y="3068637"/>
                <a:chExt cx="108000" cy="108000"/>
              </a:xfrm>
            </p:grpSpPr>
            <p:sp>
              <p:nvSpPr>
                <p:cNvPr id="305" name="Oval 304">
                  <a:extLst>
                    <a:ext uri="{FF2B5EF4-FFF2-40B4-BE49-F238E27FC236}">
                      <a16:creationId xmlns:a16="http://schemas.microsoft.com/office/drawing/2014/main" id="{EE979E96-9765-0634-8E01-6DD090DBB0EB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FE4438F8-4713-8714-0CC3-FB029F220D0E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89E376D4-1ECE-67E6-F13C-E6C211807C98}"/>
                  </a:ext>
                </a:extLst>
              </p:cNvPr>
              <p:cNvGrpSpPr/>
              <p:nvPr/>
            </p:nvGrpSpPr>
            <p:grpSpPr>
              <a:xfrm>
                <a:off x="3659723" y="2693898"/>
                <a:ext cx="45719" cy="45719"/>
                <a:chOff x="4206077" y="3068637"/>
                <a:chExt cx="108000" cy="108000"/>
              </a:xfrm>
            </p:grpSpPr>
            <p:sp>
              <p:nvSpPr>
                <p:cNvPr id="303" name="Oval 302">
                  <a:extLst>
                    <a:ext uri="{FF2B5EF4-FFF2-40B4-BE49-F238E27FC236}">
                      <a16:creationId xmlns:a16="http://schemas.microsoft.com/office/drawing/2014/main" id="{8A523654-56A8-12DC-2C86-B0D5BA2FDD42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E17D3E63-6D7D-F708-B25F-9C22CE84162D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F6478F0F-E13C-25B2-666C-D1C2B8D31014}"/>
                  </a:ext>
                </a:extLst>
              </p:cNvPr>
              <p:cNvGrpSpPr/>
              <p:nvPr/>
            </p:nvGrpSpPr>
            <p:grpSpPr>
              <a:xfrm>
                <a:off x="3576779" y="2819755"/>
                <a:ext cx="45719" cy="45719"/>
                <a:chOff x="4206077" y="3068637"/>
                <a:chExt cx="108000" cy="108000"/>
              </a:xfrm>
            </p:grpSpPr>
            <p:sp>
              <p:nvSpPr>
                <p:cNvPr id="301" name="Oval 300">
                  <a:extLst>
                    <a:ext uri="{FF2B5EF4-FFF2-40B4-BE49-F238E27FC236}">
                      <a16:creationId xmlns:a16="http://schemas.microsoft.com/office/drawing/2014/main" id="{30276EA3-70AC-7005-9C0A-78735F6A1EF0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02" name="Oval 301">
                  <a:extLst>
                    <a:ext uri="{FF2B5EF4-FFF2-40B4-BE49-F238E27FC236}">
                      <a16:creationId xmlns:a16="http://schemas.microsoft.com/office/drawing/2014/main" id="{29370A7F-59CA-7587-0962-B98E1A7D82EA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27" name="Group 126">
                <a:extLst>
                  <a:ext uri="{FF2B5EF4-FFF2-40B4-BE49-F238E27FC236}">
                    <a16:creationId xmlns:a16="http://schemas.microsoft.com/office/drawing/2014/main" id="{5DD8BF6A-E936-1316-D5C2-A63B3A3DCA51}"/>
                  </a:ext>
                </a:extLst>
              </p:cNvPr>
              <p:cNvGrpSpPr/>
              <p:nvPr/>
            </p:nvGrpSpPr>
            <p:grpSpPr>
              <a:xfrm>
                <a:off x="3726498" y="2776387"/>
                <a:ext cx="45719" cy="45719"/>
                <a:chOff x="4206077" y="3068637"/>
                <a:chExt cx="108000" cy="108000"/>
              </a:xfrm>
            </p:grpSpPr>
            <p:sp>
              <p:nvSpPr>
                <p:cNvPr id="299" name="Oval 298">
                  <a:extLst>
                    <a:ext uri="{FF2B5EF4-FFF2-40B4-BE49-F238E27FC236}">
                      <a16:creationId xmlns:a16="http://schemas.microsoft.com/office/drawing/2014/main" id="{15B6BAB1-01ED-2572-2145-AD35D2D3026E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300" name="Oval 299">
                  <a:extLst>
                    <a:ext uri="{FF2B5EF4-FFF2-40B4-BE49-F238E27FC236}">
                      <a16:creationId xmlns:a16="http://schemas.microsoft.com/office/drawing/2014/main" id="{355D2ABE-DCB5-FE7D-2982-7CC6922800F6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28" name="Group 127">
                <a:extLst>
                  <a:ext uri="{FF2B5EF4-FFF2-40B4-BE49-F238E27FC236}">
                    <a16:creationId xmlns:a16="http://schemas.microsoft.com/office/drawing/2014/main" id="{7D60A675-6CC5-A924-B47E-3817444B555E}"/>
                  </a:ext>
                </a:extLst>
              </p:cNvPr>
              <p:cNvGrpSpPr/>
              <p:nvPr/>
            </p:nvGrpSpPr>
            <p:grpSpPr>
              <a:xfrm>
                <a:off x="3675851" y="2715406"/>
                <a:ext cx="45719" cy="45719"/>
                <a:chOff x="4206077" y="3068637"/>
                <a:chExt cx="108000" cy="108000"/>
              </a:xfrm>
            </p:grpSpPr>
            <p:sp>
              <p:nvSpPr>
                <p:cNvPr id="297" name="Oval 296">
                  <a:extLst>
                    <a:ext uri="{FF2B5EF4-FFF2-40B4-BE49-F238E27FC236}">
                      <a16:creationId xmlns:a16="http://schemas.microsoft.com/office/drawing/2014/main" id="{B2437150-2338-C43F-24BA-A22213902EDE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98" name="Oval 297">
                  <a:extLst>
                    <a:ext uri="{FF2B5EF4-FFF2-40B4-BE49-F238E27FC236}">
                      <a16:creationId xmlns:a16="http://schemas.microsoft.com/office/drawing/2014/main" id="{04D1DBF7-9145-90AF-6773-44CD756E271C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6D8635C1-B38B-7D54-4D6B-1F07952456D6}"/>
                  </a:ext>
                </a:extLst>
              </p:cNvPr>
              <p:cNvGrpSpPr/>
              <p:nvPr/>
            </p:nvGrpSpPr>
            <p:grpSpPr>
              <a:xfrm>
                <a:off x="3668812" y="2662054"/>
                <a:ext cx="45719" cy="45719"/>
                <a:chOff x="4206077" y="3068637"/>
                <a:chExt cx="108000" cy="108000"/>
              </a:xfrm>
            </p:grpSpPr>
            <p:sp>
              <p:nvSpPr>
                <p:cNvPr id="295" name="Oval 294">
                  <a:extLst>
                    <a:ext uri="{FF2B5EF4-FFF2-40B4-BE49-F238E27FC236}">
                      <a16:creationId xmlns:a16="http://schemas.microsoft.com/office/drawing/2014/main" id="{9A8AFD06-BAB4-7E80-7590-E37C7362E7A7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96" name="Oval 295">
                  <a:extLst>
                    <a:ext uri="{FF2B5EF4-FFF2-40B4-BE49-F238E27FC236}">
                      <a16:creationId xmlns:a16="http://schemas.microsoft.com/office/drawing/2014/main" id="{E1194AD2-C4DF-FA73-F5FC-B6A222CAA14C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1D2749ED-C723-FFDB-DCA2-E7E530907B1D}"/>
                  </a:ext>
                </a:extLst>
              </p:cNvPr>
              <p:cNvGrpSpPr/>
              <p:nvPr/>
            </p:nvGrpSpPr>
            <p:grpSpPr>
              <a:xfrm>
                <a:off x="3754294" y="2920558"/>
                <a:ext cx="45719" cy="45719"/>
                <a:chOff x="4206077" y="3068637"/>
                <a:chExt cx="108000" cy="108000"/>
              </a:xfrm>
            </p:grpSpPr>
            <p:sp>
              <p:nvSpPr>
                <p:cNvPr id="293" name="Oval 292">
                  <a:extLst>
                    <a:ext uri="{FF2B5EF4-FFF2-40B4-BE49-F238E27FC236}">
                      <a16:creationId xmlns:a16="http://schemas.microsoft.com/office/drawing/2014/main" id="{5FD3DC8F-C655-6357-3C15-926972A8BF02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94" name="Oval 293">
                  <a:extLst>
                    <a:ext uri="{FF2B5EF4-FFF2-40B4-BE49-F238E27FC236}">
                      <a16:creationId xmlns:a16="http://schemas.microsoft.com/office/drawing/2014/main" id="{16B93E9A-2404-562C-3ED5-D28585E0E284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31" name="Group 130">
                <a:extLst>
                  <a:ext uri="{FF2B5EF4-FFF2-40B4-BE49-F238E27FC236}">
                    <a16:creationId xmlns:a16="http://schemas.microsoft.com/office/drawing/2014/main" id="{C7782ECE-73BE-0AD5-2F42-D88BBDC4D849}"/>
                  </a:ext>
                </a:extLst>
              </p:cNvPr>
              <p:cNvGrpSpPr/>
              <p:nvPr/>
            </p:nvGrpSpPr>
            <p:grpSpPr>
              <a:xfrm>
                <a:off x="3699432" y="2908728"/>
                <a:ext cx="45719" cy="45719"/>
                <a:chOff x="4206077" y="3068637"/>
                <a:chExt cx="108000" cy="108000"/>
              </a:xfrm>
            </p:grpSpPr>
            <p:sp>
              <p:nvSpPr>
                <p:cNvPr id="291" name="Oval 290">
                  <a:extLst>
                    <a:ext uri="{FF2B5EF4-FFF2-40B4-BE49-F238E27FC236}">
                      <a16:creationId xmlns:a16="http://schemas.microsoft.com/office/drawing/2014/main" id="{9521520E-C5E8-7A96-453B-50795A1BE6DD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92" name="Oval 291">
                  <a:extLst>
                    <a:ext uri="{FF2B5EF4-FFF2-40B4-BE49-F238E27FC236}">
                      <a16:creationId xmlns:a16="http://schemas.microsoft.com/office/drawing/2014/main" id="{58B88E81-3761-F199-1EB6-0BCB048C7DB0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32" name="Group 131">
                <a:extLst>
                  <a:ext uri="{FF2B5EF4-FFF2-40B4-BE49-F238E27FC236}">
                    <a16:creationId xmlns:a16="http://schemas.microsoft.com/office/drawing/2014/main" id="{9A40B996-ADD2-51B1-7DE5-5A01A9717B2D}"/>
                  </a:ext>
                </a:extLst>
              </p:cNvPr>
              <p:cNvGrpSpPr/>
              <p:nvPr/>
            </p:nvGrpSpPr>
            <p:grpSpPr>
              <a:xfrm>
                <a:off x="3747330" y="2884419"/>
                <a:ext cx="45719" cy="45719"/>
                <a:chOff x="4206077" y="3068637"/>
                <a:chExt cx="108000" cy="108000"/>
              </a:xfrm>
            </p:grpSpPr>
            <p:sp>
              <p:nvSpPr>
                <p:cNvPr id="289" name="Oval 288">
                  <a:extLst>
                    <a:ext uri="{FF2B5EF4-FFF2-40B4-BE49-F238E27FC236}">
                      <a16:creationId xmlns:a16="http://schemas.microsoft.com/office/drawing/2014/main" id="{10950F6B-7DE3-1FE9-765B-A697FACB9F1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96DF8929-5586-840B-2F47-6C906F1EE775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33" name="Group 132">
                <a:extLst>
                  <a:ext uri="{FF2B5EF4-FFF2-40B4-BE49-F238E27FC236}">
                    <a16:creationId xmlns:a16="http://schemas.microsoft.com/office/drawing/2014/main" id="{DEE12823-BA2D-721F-D22C-BF2322615909}"/>
                  </a:ext>
                </a:extLst>
              </p:cNvPr>
              <p:cNvGrpSpPr/>
              <p:nvPr/>
            </p:nvGrpSpPr>
            <p:grpSpPr>
              <a:xfrm>
                <a:off x="3771331" y="2877299"/>
                <a:ext cx="45719" cy="45719"/>
                <a:chOff x="4206077" y="3068637"/>
                <a:chExt cx="108000" cy="108000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6CA98F83-3043-73D7-4FA3-415D8B40259E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06B127EE-53AB-206E-63C1-394A579F1811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59C0A209-07E7-1739-F24B-CD7E08FA6B55}"/>
                  </a:ext>
                </a:extLst>
              </p:cNvPr>
              <p:cNvGrpSpPr/>
              <p:nvPr/>
            </p:nvGrpSpPr>
            <p:grpSpPr>
              <a:xfrm>
                <a:off x="3756086" y="2838966"/>
                <a:ext cx="45719" cy="45719"/>
                <a:chOff x="4206077" y="3068637"/>
                <a:chExt cx="108000" cy="108000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B232B9C9-3E19-C169-68B2-307A61179298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A0702898-6064-2797-83A4-49A4851FD519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35" name="Group 134">
                <a:extLst>
                  <a:ext uri="{FF2B5EF4-FFF2-40B4-BE49-F238E27FC236}">
                    <a16:creationId xmlns:a16="http://schemas.microsoft.com/office/drawing/2014/main" id="{D8F3F894-8813-E27E-9BD6-0B8BEB65BB8C}"/>
                  </a:ext>
                </a:extLst>
              </p:cNvPr>
              <p:cNvGrpSpPr/>
              <p:nvPr/>
            </p:nvGrpSpPr>
            <p:grpSpPr>
              <a:xfrm>
                <a:off x="3722317" y="2830986"/>
                <a:ext cx="45719" cy="45719"/>
                <a:chOff x="4206077" y="3068637"/>
                <a:chExt cx="108000" cy="108000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CE36ED6D-6F51-5BAC-5E1E-B278C1B92A2E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A4E42A4D-B381-F551-7D39-826D7BF50BFF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DF20F2B6-EE82-BBB8-266B-411A6A34351E}"/>
                  </a:ext>
                </a:extLst>
              </p:cNvPr>
              <p:cNvGrpSpPr/>
              <p:nvPr/>
            </p:nvGrpSpPr>
            <p:grpSpPr>
              <a:xfrm>
                <a:off x="3727087" y="2741215"/>
                <a:ext cx="45719" cy="45719"/>
                <a:chOff x="4206077" y="3068637"/>
                <a:chExt cx="108000" cy="108000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5CB8777D-03B0-9D7B-6C07-75EDE661E511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A714B035-75C5-4D87-C767-B6FBC20657A5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37" name="Group 136">
                <a:extLst>
                  <a:ext uri="{FF2B5EF4-FFF2-40B4-BE49-F238E27FC236}">
                    <a16:creationId xmlns:a16="http://schemas.microsoft.com/office/drawing/2014/main" id="{8ADE5EA0-59A0-8D0C-A6C3-152CA3EC80EA}"/>
                  </a:ext>
                </a:extLst>
              </p:cNvPr>
              <p:cNvGrpSpPr/>
              <p:nvPr/>
            </p:nvGrpSpPr>
            <p:grpSpPr>
              <a:xfrm>
                <a:off x="3754678" y="2668831"/>
                <a:ext cx="45719" cy="45719"/>
                <a:chOff x="4206077" y="3068637"/>
                <a:chExt cx="108000" cy="108000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500C48E1-8A8B-00DC-363A-BC0F78CD901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60DD5D80-208F-5C86-2353-6387029E89BD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38" name="Group 137">
                <a:extLst>
                  <a:ext uri="{FF2B5EF4-FFF2-40B4-BE49-F238E27FC236}">
                    <a16:creationId xmlns:a16="http://schemas.microsoft.com/office/drawing/2014/main" id="{1E6379AE-6A18-C991-578B-1D4057C4EEC8}"/>
                  </a:ext>
                </a:extLst>
              </p:cNvPr>
              <p:cNvGrpSpPr/>
              <p:nvPr/>
            </p:nvGrpSpPr>
            <p:grpSpPr>
              <a:xfrm>
                <a:off x="3772868" y="2756671"/>
                <a:ext cx="45719" cy="45719"/>
                <a:chOff x="4206077" y="3068637"/>
                <a:chExt cx="108000" cy="108000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148FBD18-B9FD-8C77-A789-35DC22C6E9B2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2688548E-B03D-C236-D692-2CFDB5A04180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39" name="Group 138">
                <a:extLst>
                  <a:ext uri="{FF2B5EF4-FFF2-40B4-BE49-F238E27FC236}">
                    <a16:creationId xmlns:a16="http://schemas.microsoft.com/office/drawing/2014/main" id="{75FCBA05-6719-CA59-962F-1CA969500682}"/>
                  </a:ext>
                </a:extLst>
              </p:cNvPr>
              <p:cNvGrpSpPr/>
              <p:nvPr/>
            </p:nvGrpSpPr>
            <p:grpSpPr>
              <a:xfrm>
                <a:off x="3792297" y="2799744"/>
                <a:ext cx="45719" cy="45719"/>
                <a:chOff x="4206077" y="3068637"/>
                <a:chExt cx="108000" cy="108000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9F7B2027-3282-55B6-E850-31C0D38CA3E2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8F4EAE15-BC15-54C6-7348-C9B29D370A52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40" name="Group 139">
                <a:extLst>
                  <a:ext uri="{FF2B5EF4-FFF2-40B4-BE49-F238E27FC236}">
                    <a16:creationId xmlns:a16="http://schemas.microsoft.com/office/drawing/2014/main" id="{71517548-62CC-C7C4-F97C-C8A99B45B082}"/>
                  </a:ext>
                </a:extLst>
              </p:cNvPr>
              <p:cNvGrpSpPr/>
              <p:nvPr/>
            </p:nvGrpSpPr>
            <p:grpSpPr>
              <a:xfrm>
                <a:off x="3686395" y="2858981"/>
                <a:ext cx="45719" cy="45719"/>
                <a:chOff x="4206077" y="3068637"/>
                <a:chExt cx="108000" cy="108000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9611A539-81C6-3D7A-712B-243D40BE6831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748132EA-654C-30BE-4F6B-EB826355CFCE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41" name="Group 140">
                <a:extLst>
                  <a:ext uri="{FF2B5EF4-FFF2-40B4-BE49-F238E27FC236}">
                    <a16:creationId xmlns:a16="http://schemas.microsoft.com/office/drawing/2014/main" id="{CC025F21-E78E-6412-A33D-BF17AF902214}"/>
                  </a:ext>
                </a:extLst>
              </p:cNvPr>
              <p:cNvGrpSpPr/>
              <p:nvPr/>
            </p:nvGrpSpPr>
            <p:grpSpPr>
              <a:xfrm>
                <a:off x="3705149" y="2670737"/>
                <a:ext cx="45719" cy="45719"/>
                <a:chOff x="4206077" y="3068637"/>
                <a:chExt cx="108000" cy="108000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270C2FE3-42DE-0B75-A78D-8B5A42587C0C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A196E519-C0D6-2B54-B494-F00E23B64A72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42" name="Group 141">
                <a:extLst>
                  <a:ext uri="{FF2B5EF4-FFF2-40B4-BE49-F238E27FC236}">
                    <a16:creationId xmlns:a16="http://schemas.microsoft.com/office/drawing/2014/main" id="{4E706FFD-2603-3001-A91E-F5453147D97B}"/>
                  </a:ext>
                </a:extLst>
              </p:cNvPr>
              <p:cNvGrpSpPr/>
              <p:nvPr/>
            </p:nvGrpSpPr>
            <p:grpSpPr>
              <a:xfrm>
                <a:off x="3764360" y="2718849"/>
                <a:ext cx="45719" cy="45719"/>
                <a:chOff x="4206077" y="3068637"/>
                <a:chExt cx="108000" cy="108000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04121E3E-DBF8-865E-F10C-2C58AFF5AC0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D23B6BEA-0037-E10F-5FA9-FDA7A68CA8D8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43" name="Group 142">
                <a:extLst>
                  <a:ext uri="{FF2B5EF4-FFF2-40B4-BE49-F238E27FC236}">
                    <a16:creationId xmlns:a16="http://schemas.microsoft.com/office/drawing/2014/main" id="{2A572A1F-6414-0813-1D6E-C4C5731E81CA}"/>
                  </a:ext>
                </a:extLst>
              </p:cNvPr>
              <p:cNvGrpSpPr/>
              <p:nvPr/>
            </p:nvGrpSpPr>
            <p:grpSpPr>
              <a:xfrm>
                <a:off x="3753203" y="2698117"/>
                <a:ext cx="45719" cy="45719"/>
                <a:chOff x="4206077" y="3068637"/>
                <a:chExt cx="108000" cy="108000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38B440D2-DF80-101C-9A4B-7FA6A7CA408C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AEFDA308-2E60-798A-D28E-A839848BF38C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44" name="Group 143">
                <a:extLst>
                  <a:ext uri="{FF2B5EF4-FFF2-40B4-BE49-F238E27FC236}">
                    <a16:creationId xmlns:a16="http://schemas.microsoft.com/office/drawing/2014/main" id="{5676400F-7E2A-DE01-AC2D-7648A342E99F}"/>
                  </a:ext>
                </a:extLst>
              </p:cNvPr>
              <p:cNvGrpSpPr/>
              <p:nvPr/>
            </p:nvGrpSpPr>
            <p:grpSpPr>
              <a:xfrm>
                <a:off x="3853970" y="2897697"/>
                <a:ext cx="45719" cy="45719"/>
                <a:chOff x="4206077" y="3068637"/>
                <a:chExt cx="108000" cy="108000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0EC0135D-7F80-9764-E949-AA7BDAC4C930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A2E43C70-EE95-7B95-634A-DB35B316B08F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45" name="Group 144">
                <a:extLst>
                  <a:ext uri="{FF2B5EF4-FFF2-40B4-BE49-F238E27FC236}">
                    <a16:creationId xmlns:a16="http://schemas.microsoft.com/office/drawing/2014/main" id="{CA31F320-B96B-5E0E-6FD9-59A5D5534317}"/>
                  </a:ext>
                </a:extLst>
              </p:cNvPr>
              <p:cNvGrpSpPr/>
              <p:nvPr/>
            </p:nvGrpSpPr>
            <p:grpSpPr>
              <a:xfrm>
                <a:off x="3919886" y="2855339"/>
                <a:ext cx="45719" cy="45719"/>
                <a:chOff x="4206077" y="3068637"/>
                <a:chExt cx="108000" cy="108000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432EE781-FAAB-6359-8176-FA3FABBE8C9C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4D589790-BB2E-3B93-519B-5DFCAC8A23F3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46" name="Group 145">
                <a:extLst>
                  <a:ext uri="{FF2B5EF4-FFF2-40B4-BE49-F238E27FC236}">
                    <a16:creationId xmlns:a16="http://schemas.microsoft.com/office/drawing/2014/main" id="{045DDEE8-4107-C5F3-6A4E-9322580EAAD6}"/>
                  </a:ext>
                </a:extLst>
              </p:cNvPr>
              <p:cNvGrpSpPr/>
              <p:nvPr/>
            </p:nvGrpSpPr>
            <p:grpSpPr>
              <a:xfrm>
                <a:off x="3807029" y="2869340"/>
                <a:ext cx="45719" cy="45719"/>
                <a:chOff x="4206077" y="3068637"/>
                <a:chExt cx="108000" cy="108000"/>
              </a:xfrm>
            </p:grpSpPr>
            <p:sp>
              <p:nvSpPr>
                <p:cNvPr id="261" name="Oval 260">
                  <a:extLst>
                    <a:ext uri="{FF2B5EF4-FFF2-40B4-BE49-F238E27FC236}">
                      <a16:creationId xmlns:a16="http://schemas.microsoft.com/office/drawing/2014/main" id="{B5AD7D5D-E067-14BD-8C45-227F67A4DC4A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62" name="Oval 261">
                  <a:extLst>
                    <a:ext uri="{FF2B5EF4-FFF2-40B4-BE49-F238E27FC236}">
                      <a16:creationId xmlns:a16="http://schemas.microsoft.com/office/drawing/2014/main" id="{D29D4AE8-8745-4ECE-E3FA-E180B2B4B6EE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47" name="Group 146">
                <a:extLst>
                  <a:ext uri="{FF2B5EF4-FFF2-40B4-BE49-F238E27FC236}">
                    <a16:creationId xmlns:a16="http://schemas.microsoft.com/office/drawing/2014/main" id="{812D149F-14D7-F947-9C30-950D04CB2712}"/>
                  </a:ext>
                </a:extLst>
              </p:cNvPr>
              <p:cNvGrpSpPr/>
              <p:nvPr/>
            </p:nvGrpSpPr>
            <p:grpSpPr>
              <a:xfrm>
                <a:off x="3844018" y="2809745"/>
                <a:ext cx="45719" cy="45719"/>
                <a:chOff x="4206077" y="3068637"/>
                <a:chExt cx="108000" cy="108000"/>
              </a:xfrm>
            </p:grpSpPr>
            <p:sp>
              <p:nvSpPr>
                <p:cNvPr id="259" name="Oval 258">
                  <a:extLst>
                    <a:ext uri="{FF2B5EF4-FFF2-40B4-BE49-F238E27FC236}">
                      <a16:creationId xmlns:a16="http://schemas.microsoft.com/office/drawing/2014/main" id="{276E165A-F757-0A1C-ACB4-A03D0779BC85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D6BCBB67-4D5A-3BA6-2936-33D6183FFEA5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F7406FB0-BCE5-8F0C-AEA7-37DFDD7A1EDA}"/>
                  </a:ext>
                </a:extLst>
              </p:cNvPr>
              <p:cNvGrpSpPr/>
              <p:nvPr/>
            </p:nvGrpSpPr>
            <p:grpSpPr>
              <a:xfrm>
                <a:off x="3902718" y="2818509"/>
                <a:ext cx="45719" cy="45719"/>
                <a:chOff x="4206077" y="3068637"/>
                <a:chExt cx="108000" cy="108000"/>
              </a:xfrm>
            </p:grpSpPr>
            <p:sp>
              <p:nvSpPr>
                <p:cNvPr id="257" name="Oval 256">
                  <a:extLst>
                    <a:ext uri="{FF2B5EF4-FFF2-40B4-BE49-F238E27FC236}">
                      <a16:creationId xmlns:a16="http://schemas.microsoft.com/office/drawing/2014/main" id="{343EBC85-DD5F-20E2-8B53-F660EEE529F6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58" name="Oval 257">
                  <a:extLst>
                    <a:ext uri="{FF2B5EF4-FFF2-40B4-BE49-F238E27FC236}">
                      <a16:creationId xmlns:a16="http://schemas.microsoft.com/office/drawing/2014/main" id="{573B65D8-4DC3-5B33-1EF1-14BD205C1FF0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93B9355F-55AC-40A2-3AA9-FB4DC500E085}"/>
                  </a:ext>
                </a:extLst>
              </p:cNvPr>
              <p:cNvGrpSpPr/>
              <p:nvPr/>
            </p:nvGrpSpPr>
            <p:grpSpPr>
              <a:xfrm>
                <a:off x="3859398" y="2791162"/>
                <a:ext cx="45719" cy="45719"/>
                <a:chOff x="4206077" y="3068637"/>
                <a:chExt cx="108000" cy="108000"/>
              </a:xfrm>
            </p:grpSpPr>
            <p:sp>
              <p:nvSpPr>
                <p:cNvPr id="255" name="Oval 254">
                  <a:extLst>
                    <a:ext uri="{FF2B5EF4-FFF2-40B4-BE49-F238E27FC236}">
                      <a16:creationId xmlns:a16="http://schemas.microsoft.com/office/drawing/2014/main" id="{314F973A-7933-69CE-8033-D00EBF40A340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56" name="Oval 255">
                  <a:extLst>
                    <a:ext uri="{FF2B5EF4-FFF2-40B4-BE49-F238E27FC236}">
                      <a16:creationId xmlns:a16="http://schemas.microsoft.com/office/drawing/2014/main" id="{DA3D7226-ACD6-C579-7F03-BDB16CB38619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CC6EA3B0-935F-0438-83A8-0EF6C331CC70}"/>
                  </a:ext>
                </a:extLst>
              </p:cNvPr>
              <p:cNvGrpSpPr/>
              <p:nvPr/>
            </p:nvGrpSpPr>
            <p:grpSpPr>
              <a:xfrm>
                <a:off x="3840189" y="2756670"/>
                <a:ext cx="45719" cy="45719"/>
                <a:chOff x="4206077" y="3068637"/>
                <a:chExt cx="108000" cy="108000"/>
              </a:xfrm>
            </p:grpSpPr>
            <p:sp>
              <p:nvSpPr>
                <p:cNvPr id="253" name="Oval 252">
                  <a:extLst>
                    <a:ext uri="{FF2B5EF4-FFF2-40B4-BE49-F238E27FC236}">
                      <a16:creationId xmlns:a16="http://schemas.microsoft.com/office/drawing/2014/main" id="{9AEA76A9-4358-68BB-4B07-93DA674BCDDA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54" name="Oval 253">
                  <a:extLst>
                    <a:ext uri="{FF2B5EF4-FFF2-40B4-BE49-F238E27FC236}">
                      <a16:creationId xmlns:a16="http://schemas.microsoft.com/office/drawing/2014/main" id="{595287EA-E190-4223-1DE2-7AA72178BF52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6B5B3390-7FE7-4F0D-3EB8-806322E8F023}"/>
                  </a:ext>
                </a:extLst>
              </p:cNvPr>
              <p:cNvGrpSpPr/>
              <p:nvPr/>
            </p:nvGrpSpPr>
            <p:grpSpPr>
              <a:xfrm>
                <a:off x="3819325" y="2725716"/>
                <a:ext cx="45719" cy="45719"/>
                <a:chOff x="4206077" y="3068637"/>
                <a:chExt cx="108000" cy="108000"/>
              </a:xfrm>
            </p:grpSpPr>
            <p:sp>
              <p:nvSpPr>
                <p:cNvPr id="251" name="Oval 250">
                  <a:extLst>
                    <a:ext uri="{FF2B5EF4-FFF2-40B4-BE49-F238E27FC236}">
                      <a16:creationId xmlns:a16="http://schemas.microsoft.com/office/drawing/2014/main" id="{483535CC-CA37-A794-6A96-A88A378D4F0B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52" name="Oval 251">
                  <a:extLst>
                    <a:ext uri="{FF2B5EF4-FFF2-40B4-BE49-F238E27FC236}">
                      <a16:creationId xmlns:a16="http://schemas.microsoft.com/office/drawing/2014/main" id="{16765E0C-ACC3-3658-AFEA-A53B779C2492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52" name="Group 151">
                <a:extLst>
                  <a:ext uri="{FF2B5EF4-FFF2-40B4-BE49-F238E27FC236}">
                    <a16:creationId xmlns:a16="http://schemas.microsoft.com/office/drawing/2014/main" id="{F8FB032E-A1C8-8CBB-3E2D-C82A9F157465}"/>
                  </a:ext>
                </a:extLst>
              </p:cNvPr>
              <p:cNvGrpSpPr/>
              <p:nvPr/>
            </p:nvGrpSpPr>
            <p:grpSpPr>
              <a:xfrm>
                <a:off x="3879195" y="2754332"/>
                <a:ext cx="45719" cy="45719"/>
                <a:chOff x="4206077" y="3068637"/>
                <a:chExt cx="108000" cy="108000"/>
              </a:xfrm>
            </p:grpSpPr>
            <p:sp>
              <p:nvSpPr>
                <p:cNvPr id="249" name="Oval 248">
                  <a:extLst>
                    <a:ext uri="{FF2B5EF4-FFF2-40B4-BE49-F238E27FC236}">
                      <a16:creationId xmlns:a16="http://schemas.microsoft.com/office/drawing/2014/main" id="{587DCB75-78E1-6742-749C-23BC7EAA0AC3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2FFC7B07-9806-C65C-6C51-3BAFDA1E113D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53" name="Group 152">
                <a:extLst>
                  <a:ext uri="{FF2B5EF4-FFF2-40B4-BE49-F238E27FC236}">
                    <a16:creationId xmlns:a16="http://schemas.microsoft.com/office/drawing/2014/main" id="{76AA6DD9-D6AD-DEF8-6B5F-A1E195ED7C9C}"/>
                  </a:ext>
                </a:extLst>
              </p:cNvPr>
              <p:cNvGrpSpPr/>
              <p:nvPr/>
            </p:nvGrpSpPr>
            <p:grpSpPr>
              <a:xfrm>
                <a:off x="3862160" y="2696332"/>
                <a:ext cx="45719" cy="45719"/>
                <a:chOff x="4206077" y="3068637"/>
                <a:chExt cx="108000" cy="108000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1FCDC84A-0C6A-76C5-B903-1F1A1448DFF6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5ED30E37-30EC-6B71-2B60-A1E5D4C111B3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54" name="Group 153">
                <a:extLst>
                  <a:ext uri="{FF2B5EF4-FFF2-40B4-BE49-F238E27FC236}">
                    <a16:creationId xmlns:a16="http://schemas.microsoft.com/office/drawing/2014/main" id="{C4658F7B-2F24-057B-E874-C85796D6CDE1}"/>
                  </a:ext>
                </a:extLst>
              </p:cNvPr>
              <p:cNvGrpSpPr/>
              <p:nvPr/>
            </p:nvGrpSpPr>
            <p:grpSpPr>
              <a:xfrm>
                <a:off x="3953662" y="2877219"/>
                <a:ext cx="45719" cy="45719"/>
                <a:chOff x="4206077" y="3068637"/>
                <a:chExt cx="108000" cy="108000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D619D24E-749D-8798-1FC7-2069B82E2D1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4271CB5E-5241-0710-5EC5-5DF9B352DA8B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257221CB-4E20-F088-94D9-0D7E15DFDE51}"/>
                  </a:ext>
                </a:extLst>
              </p:cNvPr>
              <p:cNvGrpSpPr/>
              <p:nvPr/>
            </p:nvGrpSpPr>
            <p:grpSpPr>
              <a:xfrm>
                <a:off x="3986445" y="2836272"/>
                <a:ext cx="45719" cy="45719"/>
                <a:chOff x="4206077" y="3068637"/>
                <a:chExt cx="108000" cy="108000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DC2B2853-FD3D-2FB1-3DF7-AC15CBFE45AD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F23AF35C-C2EF-E6DF-FC27-92F332982861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23818171-A396-F661-102B-6617B8AC7A52}"/>
                  </a:ext>
                </a:extLst>
              </p:cNvPr>
              <p:cNvGrpSpPr/>
              <p:nvPr/>
            </p:nvGrpSpPr>
            <p:grpSpPr>
              <a:xfrm>
                <a:off x="3953552" y="2813431"/>
                <a:ext cx="45719" cy="45719"/>
                <a:chOff x="4206077" y="3068637"/>
                <a:chExt cx="108000" cy="108000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74FFF69E-3678-41DA-B3BB-D79B0CAF36B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95424370-3C47-6775-A19C-DE5B2AF45D2A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57" name="Group 156">
                <a:extLst>
                  <a:ext uri="{FF2B5EF4-FFF2-40B4-BE49-F238E27FC236}">
                    <a16:creationId xmlns:a16="http://schemas.microsoft.com/office/drawing/2014/main" id="{FDC8A58F-C0C0-DF7A-2239-0DFAD3C069E7}"/>
                  </a:ext>
                </a:extLst>
              </p:cNvPr>
              <p:cNvGrpSpPr/>
              <p:nvPr/>
            </p:nvGrpSpPr>
            <p:grpSpPr>
              <a:xfrm>
                <a:off x="3885002" y="2789258"/>
                <a:ext cx="45719" cy="45719"/>
                <a:chOff x="4206077" y="3068637"/>
                <a:chExt cx="108000" cy="108000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7EF1AC65-574F-14CB-DA44-16DF3BF2701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65EAE58A-06AC-48A9-E436-7D6909DEBA28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1A5A5BF1-CFB7-A426-0E54-50BD40276422}"/>
                  </a:ext>
                </a:extLst>
              </p:cNvPr>
              <p:cNvGrpSpPr/>
              <p:nvPr/>
            </p:nvGrpSpPr>
            <p:grpSpPr>
              <a:xfrm>
                <a:off x="3926605" y="2753240"/>
                <a:ext cx="45719" cy="45719"/>
                <a:chOff x="4206077" y="3068637"/>
                <a:chExt cx="108000" cy="108000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A8AA36FC-ABB4-7919-4D5A-D7C2C3CF4483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2D3515F4-4524-10EB-03F9-14E650EB8E18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FCFAB38B-79BD-5B2E-EDF6-A4C08AE05463}"/>
                  </a:ext>
                </a:extLst>
              </p:cNvPr>
              <p:cNvGrpSpPr/>
              <p:nvPr/>
            </p:nvGrpSpPr>
            <p:grpSpPr>
              <a:xfrm>
                <a:off x="3963649" y="2718500"/>
                <a:ext cx="45719" cy="45719"/>
                <a:chOff x="4206077" y="3068637"/>
                <a:chExt cx="108000" cy="108000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0B80BC8C-E94F-4737-58BB-410257A6738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C1E9DCF7-3A00-722F-B33C-7D773159495E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60" name="Group 159">
                <a:extLst>
                  <a:ext uri="{FF2B5EF4-FFF2-40B4-BE49-F238E27FC236}">
                    <a16:creationId xmlns:a16="http://schemas.microsoft.com/office/drawing/2014/main" id="{1B8451BE-1546-F11C-E448-51FB7802B39C}"/>
                  </a:ext>
                </a:extLst>
              </p:cNvPr>
              <p:cNvGrpSpPr/>
              <p:nvPr/>
            </p:nvGrpSpPr>
            <p:grpSpPr>
              <a:xfrm>
                <a:off x="3976878" y="2780684"/>
                <a:ext cx="45719" cy="45719"/>
                <a:chOff x="4206077" y="3068637"/>
                <a:chExt cx="108000" cy="108000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9775D0EA-F66F-3F65-5989-5B6AD42D00C0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717B7A13-DAEE-3900-5746-56C1324AFC7F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FE602648-F7A3-B3AF-B0C5-F679CD5863F4}"/>
                  </a:ext>
                </a:extLst>
              </p:cNvPr>
              <p:cNvGrpSpPr/>
              <p:nvPr/>
            </p:nvGrpSpPr>
            <p:grpSpPr>
              <a:xfrm>
                <a:off x="3853697" y="2841151"/>
                <a:ext cx="45719" cy="45719"/>
                <a:chOff x="4206077" y="3068637"/>
                <a:chExt cx="108000" cy="108000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D40A083C-502A-3506-D94B-8109EB941A7C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9641B2FC-2919-DB30-B84A-54D2A15BA4C4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DB4BEBBC-8EAB-1698-BD08-D5E61B980015}"/>
                  </a:ext>
                </a:extLst>
              </p:cNvPr>
              <p:cNvGrpSpPr/>
              <p:nvPr/>
            </p:nvGrpSpPr>
            <p:grpSpPr>
              <a:xfrm>
                <a:off x="4007441" y="2783307"/>
                <a:ext cx="45719" cy="45719"/>
                <a:chOff x="4206077" y="3068637"/>
                <a:chExt cx="108000" cy="108000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A01CC020-A32D-BA2B-DEAF-1B015EC8657D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867C7FFE-AD68-DC84-11FC-0C5AB16BBFEB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627D8A87-C57A-CE2B-2395-0CD172284921}"/>
                  </a:ext>
                </a:extLst>
              </p:cNvPr>
              <p:cNvGrpSpPr/>
              <p:nvPr/>
            </p:nvGrpSpPr>
            <p:grpSpPr>
              <a:xfrm>
                <a:off x="3986109" y="2757340"/>
                <a:ext cx="45719" cy="45719"/>
                <a:chOff x="4206077" y="3068637"/>
                <a:chExt cx="108000" cy="108000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406C02-7A42-4C44-F12C-62E86D815C6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E6C3101D-D4AB-5F84-366B-CE9670D661BD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64" name="Group 163">
                <a:extLst>
                  <a:ext uri="{FF2B5EF4-FFF2-40B4-BE49-F238E27FC236}">
                    <a16:creationId xmlns:a16="http://schemas.microsoft.com/office/drawing/2014/main" id="{88908245-1900-832E-363F-753431333AD5}"/>
                  </a:ext>
                </a:extLst>
              </p:cNvPr>
              <p:cNvGrpSpPr/>
              <p:nvPr/>
            </p:nvGrpSpPr>
            <p:grpSpPr>
              <a:xfrm>
                <a:off x="3543549" y="2814262"/>
                <a:ext cx="45719" cy="45719"/>
                <a:chOff x="4206077" y="3068637"/>
                <a:chExt cx="108000" cy="108000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C649108A-6997-6703-59DB-8A9D1FD63F43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736D38BE-0825-3879-B3DD-4A9B7DB509B4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14CBB4E-165E-80A3-89CE-2349550EA750}"/>
                  </a:ext>
                </a:extLst>
              </p:cNvPr>
              <p:cNvGrpSpPr/>
              <p:nvPr/>
            </p:nvGrpSpPr>
            <p:grpSpPr>
              <a:xfrm>
                <a:off x="3647052" y="2880990"/>
                <a:ext cx="45719" cy="45719"/>
                <a:chOff x="4206077" y="3068637"/>
                <a:chExt cx="108000" cy="108000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0247211B-55AA-5D63-BD1E-3FAAAC32A6F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C9CCD70C-3880-48A2-F609-35903117A153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125E88AE-552D-1371-6493-9078DB7D298B}"/>
                  </a:ext>
                </a:extLst>
              </p:cNvPr>
              <p:cNvGrpSpPr/>
              <p:nvPr/>
            </p:nvGrpSpPr>
            <p:grpSpPr>
              <a:xfrm>
                <a:off x="3793847" y="2840047"/>
                <a:ext cx="45719" cy="45719"/>
                <a:chOff x="4206077" y="3068637"/>
                <a:chExt cx="108000" cy="108000"/>
              </a:xfrm>
            </p:grpSpPr>
            <p:sp>
              <p:nvSpPr>
                <p:cNvPr id="221" name="Oval 220">
                  <a:extLst>
                    <a:ext uri="{FF2B5EF4-FFF2-40B4-BE49-F238E27FC236}">
                      <a16:creationId xmlns:a16="http://schemas.microsoft.com/office/drawing/2014/main" id="{112220B5-C336-6ECB-7A11-4AE50C1DB74A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22" name="Oval 221">
                  <a:extLst>
                    <a:ext uri="{FF2B5EF4-FFF2-40B4-BE49-F238E27FC236}">
                      <a16:creationId xmlns:a16="http://schemas.microsoft.com/office/drawing/2014/main" id="{02EDA2E0-0090-D022-77D8-7591D666071F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67" name="Group 166">
                <a:extLst>
                  <a:ext uri="{FF2B5EF4-FFF2-40B4-BE49-F238E27FC236}">
                    <a16:creationId xmlns:a16="http://schemas.microsoft.com/office/drawing/2014/main" id="{B8F95841-D53D-9879-CECD-2CD53905B75A}"/>
                  </a:ext>
                </a:extLst>
              </p:cNvPr>
              <p:cNvGrpSpPr/>
              <p:nvPr/>
            </p:nvGrpSpPr>
            <p:grpSpPr>
              <a:xfrm>
                <a:off x="3597672" y="2865999"/>
                <a:ext cx="45719" cy="45719"/>
                <a:chOff x="4206077" y="3068637"/>
                <a:chExt cx="108000" cy="108000"/>
              </a:xfrm>
            </p:grpSpPr>
            <p:sp>
              <p:nvSpPr>
                <p:cNvPr id="219" name="Oval 218">
                  <a:extLst>
                    <a:ext uri="{FF2B5EF4-FFF2-40B4-BE49-F238E27FC236}">
                      <a16:creationId xmlns:a16="http://schemas.microsoft.com/office/drawing/2014/main" id="{0ED9EADF-68EE-4D0F-C2A4-E101D746F575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41090002-2834-6415-ACE5-F9C875DD01C3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68" name="Group 167">
                <a:extLst>
                  <a:ext uri="{FF2B5EF4-FFF2-40B4-BE49-F238E27FC236}">
                    <a16:creationId xmlns:a16="http://schemas.microsoft.com/office/drawing/2014/main" id="{D113025E-53A8-39AD-B5A8-B4DEABFF0D36}"/>
                  </a:ext>
                </a:extLst>
              </p:cNvPr>
              <p:cNvGrpSpPr/>
              <p:nvPr/>
            </p:nvGrpSpPr>
            <p:grpSpPr>
              <a:xfrm>
                <a:off x="3387668" y="2818039"/>
                <a:ext cx="45719" cy="45719"/>
                <a:chOff x="4206077" y="3068637"/>
                <a:chExt cx="108000" cy="108000"/>
              </a:xfrm>
            </p:grpSpPr>
            <p:sp>
              <p:nvSpPr>
                <p:cNvPr id="217" name="Oval 216">
                  <a:extLst>
                    <a:ext uri="{FF2B5EF4-FFF2-40B4-BE49-F238E27FC236}">
                      <a16:creationId xmlns:a16="http://schemas.microsoft.com/office/drawing/2014/main" id="{71A1CFBD-3EE4-A55D-CD75-D3E11F465FC5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C60D7D4B-D890-7326-B48C-B548EC8446AC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2DC8CA8D-BC2B-A1C0-113D-FD5C1A34EC68}"/>
                  </a:ext>
                </a:extLst>
              </p:cNvPr>
              <p:cNvGrpSpPr/>
              <p:nvPr/>
            </p:nvGrpSpPr>
            <p:grpSpPr>
              <a:xfrm>
                <a:off x="3401780" y="2871119"/>
                <a:ext cx="45719" cy="45719"/>
                <a:chOff x="4206077" y="3068637"/>
                <a:chExt cx="108000" cy="108000"/>
              </a:xfrm>
            </p:grpSpPr>
            <p:sp>
              <p:nvSpPr>
                <p:cNvPr id="215" name="Oval 214">
                  <a:extLst>
                    <a:ext uri="{FF2B5EF4-FFF2-40B4-BE49-F238E27FC236}">
                      <a16:creationId xmlns:a16="http://schemas.microsoft.com/office/drawing/2014/main" id="{E3729CEB-6EDC-7924-A195-293A7BB6A5E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C1B2DA26-90C2-6273-1022-53A78BF24EF1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70" name="Group 169">
                <a:extLst>
                  <a:ext uri="{FF2B5EF4-FFF2-40B4-BE49-F238E27FC236}">
                    <a16:creationId xmlns:a16="http://schemas.microsoft.com/office/drawing/2014/main" id="{85E0DB73-970D-1224-46F3-5751B509974E}"/>
                  </a:ext>
                </a:extLst>
              </p:cNvPr>
              <p:cNvGrpSpPr/>
              <p:nvPr/>
            </p:nvGrpSpPr>
            <p:grpSpPr>
              <a:xfrm>
                <a:off x="3420916" y="2772320"/>
                <a:ext cx="45719" cy="45719"/>
                <a:chOff x="4206077" y="3068637"/>
                <a:chExt cx="108000" cy="108000"/>
              </a:xfrm>
            </p:grpSpPr>
            <p:sp>
              <p:nvSpPr>
                <p:cNvPr id="213" name="Oval 212">
                  <a:extLst>
                    <a:ext uri="{FF2B5EF4-FFF2-40B4-BE49-F238E27FC236}">
                      <a16:creationId xmlns:a16="http://schemas.microsoft.com/office/drawing/2014/main" id="{25947E45-7735-D0B9-1363-44D643447C24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14" name="Oval 213">
                  <a:extLst>
                    <a:ext uri="{FF2B5EF4-FFF2-40B4-BE49-F238E27FC236}">
                      <a16:creationId xmlns:a16="http://schemas.microsoft.com/office/drawing/2014/main" id="{528AF03A-55F6-656E-C98C-94C17924708C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71" name="Group 170">
                <a:extLst>
                  <a:ext uri="{FF2B5EF4-FFF2-40B4-BE49-F238E27FC236}">
                    <a16:creationId xmlns:a16="http://schemas.microsoft.com/office/drawing/2014/main" id="{34CE3429-E166-BD23-D714-37070F1F5BB2}"/>
                  </a:ext>
                </a:extLst>
              </p:cNvPr>
              <p:cNvGrpSpPr/>
              <p:nvPr/>
            </p:nvGrpSpPr>
            <p:grpSpPr>
              <a:xfrm>
                <a:off x="3747135" y="2800267"/>
                <a:ext cx="45719" cy="45719"/>
                <a:chOff x="4206077" y="3068637"/>
                <a:chExt cx="108000" cy="108000"/>
              </a:xfrm>
            </p:grpSpPr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C7311ADF-804F-5FD1-8C61-20ABC6C52A6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12" name="Oval 211">
                  <a:extLst>
                    <a:ext uri="{FF2B5EF4-FFF2-40B4-BE49-F238E27FC236}">
                      <a16:creationId xmlns:a16="http://schemas.microsoft.com/office/drawing/2014/main" id="{10D22149-1B99-5598-4C83-55D8E77B7579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3832BD70-A0A3-9A11-D3CA-B7A88D0ABD47}"/>
                  </a:ext>
                </a:extLst>
              </p:cNvPr>
              <p:cNvGrpSpPr/>
              <p:nvPr/>
            </p:nvGrpSpPr>
            <p:grpSpPr>
              <a:xfrm>
                <a:off x="3511264" y="2699928"/>
                <a:ext cx="45719" cy="45719"/>
                <a:chOff x="4206077" y="3068637"/>
                <a:chExt cx="108000" cy="108000"/>
              </a:xfrm>
            </p:grpSpPr>
            <p:sp>
              <p:nvSpPr>
                <p:cNvPr id="209" name="Oval 208">
                  <a:extLst>
                    <a:ext uri="{FF2B5EF4-FFF2-40B4-BE49-F238E27FC236}">
                      <a16:creationId xmlns:a16="http://schemas.microsoft.com/office/drawing/2014/main" id="{D40D3E08-CA8E-D148-1315-2D915FF9BA83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10" name="Oval 209">
                  <a:extLst>
                    <a:ext uri="{FF2B5EF4-FFF2-40B4-BE49-F238E27FC236}">
                      <a16:creationId xmlns:a16="http://schemas.microsoft.com/office/drawing/2014/main" id="{6ACD8957-7E85-72DC-463C-E0C5D378F324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6D712D4C-1DDC-0AEE-8E52-0557E7B09568}"/>
                  </a:ext>
                </a:extLst>
              </p:cNvPr>
              <p:cNvGrpSpPr/>
              <p:nvPr/>
            </p:nvGrpSpPr>
            <p:grpSpPr>
              <a:xfrm>
                <a:off x="3939851" y="2784613"/>
                <a:ext cx="45719" cy="45719"/>
                <a:chOff x="4206077" y="3068637"/>
                <a:chExt cx="108000" cy="108000"/>
              </a:xfrm>
            </p:grpSpPr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3939D674-286E-25BC-5DC9-D82DAB979234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08" name="Oval 207">
                  <a:extLst>
                    <a:ext uri="{FF2B5EF4-FFF2-40B4-BE49-F238E27FC236}">
                      <a16:creationId xmlns:a16="http://schemas.microsoft.com/office/drawing/2014/main" id="{01776F29-3A2A-F53E-3167-F1262480C3CF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A70ABC25-BAE3-8CF1-8EE6-BE49B3691D43}"/>
                  </a:ext>
                </a:extLst>
              </p:cNvPr>
              <p:cNvGrpSpPr/>
              <p:nvPr/>
            </p:nvGrpSpPr>
            <p:grpSpPr>
              <a:xfrm>
                <a:off x="3800925" y="2906327"/>
                <a:ext cx="45719" cy="45719"/>
                <a:chOff x="4206077" y="3068637"/>
                <a:chExt cx="108000" cy="108000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33CDB904-03C9-6E95-FCF3-7E2FFA1DDBA3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06" name="Oval 205">
                  <a:extLst>
                    <a:ext uri="{FF2B5EF4-FFF2-40B4-BE49-F238E27FC236}">
                      <a16:creationId xmlns:a16="http://schemas.microsoft.com/office/drawing/2014/main" id="{74432B61-7C2C-47FC-622E-A85C82A5C6DF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3B36D241-E9E7-DE10-964A-4B67706B5320}"/>
                  </a:ext>
                </a:extLst>
              </p:cNvPr>
              <p:cNvGrpSpPr/>
              <p:nvPr/>
            </p:nvGrpSpPr>
            <p:grpSpPr>
              <a:xfrm>
                <a:off x="3625984" y="2923939"/>
                <a:ext cx="45719" cy="45719"/>
                <a:chOff x="4206077" y="3068637"/>
                <a:chExt cx="108000" cy="108000"/>
              </a:xfrm>
            </p:grpSpPr>
            <p:sp>
              <p:nvSpPr>
                <p:cNvPr id="203" name="Oval 202">
                  <a:extLst>
                    <a:ext uri="{FF2B5EF4-FFF2-40B4-BE49-F238E27FC236}">
                      <a16:creationId xmlns:a16="http://schemas.microsoft.com/office/drawing/2014/main" id="{79F906AB-8FB4-34F3-4E36-42CD466C1A17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04" name="Oval 203">
                  <a:extLst>
                    <a:ext uri="{FF2B5EF4-FFF2-40B4-BE49-F238E27FC236}">
                      <a16:creationId xmlns:a16="http://schemas.microsoft.com/office/drawing/2014/main" id="{2CAB2AAE-96FE-8767-C88F-CECAD878CBB3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BCC4A885-EF10-D032-EDB1-92D6A26A088E}"/>
                  </a:ext>
                </a:extLst>
              </p:cNvPr>
              <p:cNvGrpSpPr/>
              <p:nvPr/>
            </p:nvGrpSpPr>
            <p:grpSpPr>
              <a:xfrm>
                <a:off x="3508206" y="2912494"/>
                <a:ext cx="45719" cy="45719"/>
                <a:chOff x="4206077" y="3068637"/>
                <a:chExt cx="108000" cy="108000"/>
              </a:xfrm>
            </p:grpSpPr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9356E2B1-A633-BB6A-7A59-829EC27BBA11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02" name="Oval 201">
                  <a:extLst>
                    <a:ext uri="{FF2B5EF4-FFF2-40B4-BE49-F238E27FC236}">
                      <a16:creationId xmlns:a16="http://schemas.microsoft.com/office/drawing/2014/main" id="{39EDADBC-8D14-C5F6-2E0D-FB94B8D6A2DC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77" name="Group 176">
                <a:extLst>
                  <a:ext uri="{FF2B5EF4-FFF2-40B4-BE49-F238E27FC236}">
                    <a16:creationId xmlns:a16="http://schemas.microsoft.com/office/drawing/2014/main" id="{02530F7C-74F3-4E06-2813-8D736DB05EBD}"/>
                  </a:ext>
                </a:extLst>
              </p:cNvPr>
              <p:cNvGrpSpPr/>
              <p:nvPr/>
            </p:nvGrpSpPr>
            <p:grpSpPr>
              <a:xfrm>
                <a:off x="3406926" y="2724791"/>
                <a:ext cx="45719" cy="45719"/>
                <a:chOff x="4206077" y="3068637"/>
                <a:chExt cx="108000" cy="108000"/>
              </a:xfrm>
            </p:grpSpPr>
            <p:sp>
              <p:nvSpPr>
                <p:cNvPr id="199" name="Oval 198">
                  <a:extLst>
                    <a:ext uri="{FF2B5EF4-FFF2-40B4-BE49-F238E27FC236}">
                      <a16:creationId xmlns:a16="http://schemas.microsoft.com/office/drawing/2014/main" id="{2F79102C-B8D4-F0DA-7239-7661944049B3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1C3764F1-49DA-E99E-189B-E7FB869BB0F5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EB0B1F42-80B8-C46F-2DBF-A65FB0AD66AD}"/>
                  </a:ext>
                </a:extLst>
              </p:cNvPr>
              <p:cNvGrpSpPr/>
              <p:nvPr/>
            </p:nvGrpSpPr>
            <p:grpSpPr>
              <a:xfrm>
                <a:off x="3902538" y="2725323"/>
                <a:ext cx="45719" cy="45719"/>
                <a:chOff x="4206077" y="3068637"/>
                <a:chExt cx="108000" cy="108000"/>
              </a:xfrm>
            </p:grpSpPr>
            <p:sp>
              <p:nvSpPr>
                <p:cNvPr id="197" name="Oval 196">
                  <a:extLst>
                    <a:ext uri="{FF2B5EF4-FFF2-40B4-BE49-F238E27FC236}">
                      <a16:creationId xmlns:a16="http://schemas.microsoft.com/office/drawing/2014/main" id="{784B68AB-3F5A-63A7-DE3D-EA8F90D74A41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3E3C0BF9-1BC1-926A-697A-62AA33E887AE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79" name="Group 178">
                <a:extLst>
                  <a:ext uri="{FF2B5EF4-FFF2-40B4-BE49-F238E27FC236}">
                    <a16:creationId xmlns:a16="http://schemas.microsoft.com/office/drawing/2014/main" id="{A6E570C1-D21D-7641-F0E8-A90C8B4D84BA}"/>
                  </a:ext>
                </a:extLst>
              </p:cNvPr>
              <p:cNvGrpSpPr/>
              <p:nvPr/>
            </p:nvGrpSpPr>
            <p:grpSpPr>
              <a:xfrm>
                <a:off x="3543000" y="2673120"/>
                <a:ext cx="45719" cy="45719"/>
                <a:chOff x="4206077" y="3068637"/>
                <a:chExt cx="108000" cy="108000"/>
              </a:xfrm>
            </p:grpSpPr>
            <p:sp>
              <p:nvSpPr>
                <p:cNvPr id="195" name="Oval 194">
                  <a:extLst>
                    <a:ext uri="{FF2B5EF4-FFF2-40B4-BE49-F238E27FC236}">
                      <a16:creationId xmlns:a16="http://schemas.microsoft.com/office/drawing/2014/main" id="{F54398F8-4FE8-83F3-7DCC-50DA0BA8D7E8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B1845BF3-8C2C-A7DC-A996-4C7BB8B68615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75C895A2-2E11-FA57-7F1F-02DFD4BE2209}"/>
                  </a:ext>
                </a:extLst>
              </p:cNvPr>
              <p:cNvGrpSpPr/>
              <p:nvPr/>
            </p:nvGrpSpPr>
            <p:grpSpPr>
              <a:xfrm>
                <a:off x="3886228" y="2874669"/>
                <a:ext cx="45719" cy="45719"/>
                <a:chOff x="4206077" y="3068637"/>
                <a:chExt cx="108000" cy="108000"/>
              </a:xfrm>
            </p:grpSpPr>
            <p:sp>
              <p:nvSpPr>
                <p:cNvPr id="193" name="Oval 192">
                  <a:extLst>
                    <a:ext uri="{FF2B5EF4-FFF2-40B4-BE49-F238E27FC236}">
                      <a16:creationId xmlns:a16="http://schemas.microsoft.com/office/drawing/2014/main" id="{BE535C73-B878-E267-0D9D-9995A13884DF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194" name="Oval 193">
                  <a:extLst>
                    <a:ext uri="{FF2B5EF4-FFF2-40B4-BE49-F238E27FC236}">
                      <a16:creationId xmlns:a16="http://schemas.microsoft.com/office/drawing/2014/main" id="{B17AF1CF-4283-2CE1-6E15-4220696BCD13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26E1F9C7-2261-7056-165A-7AED832E0946}"/>
                  </a:ext>
                </a:extLst>
              </p:cNvPr>
              <p:cNvGrpSpPr/>
              <p:nvPr/>
            </p:nvGrpSpPr>
            <p:grpSpPr>
              <a:xfrm>
                <a:off x="3799454" y="2772907"/>
                <a:ext cx="45719" cy="45719"/>
                <a:chOff x="4206077" y="3068637"/>
                <a:chExt cx="108000" cy="108000"/>
              </a:xfrm>
            </p:grpSpPr>
            <p:sp>
              <p:nvSpPr>
                <p:cNvPr id="191" name="Oval 190">
                  <a:extLst>
                    <a:ext uri="{FF2B5EF4-FFF2-40B4-BE49-F238E27FC236}">
                      <a16:creationId xmlns:a16="http://schemas.microsoft.com/office/drawing/2014/main" id="{53E834BB-C7B3-6417-9A09-44CCDCF273FA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192" name="Oval 191">
                  <a:extLst>
                    <a:ext uri="{FF2B5EF4-FFF2-40B4-BE49-F238E27FC236}">
                      <a16:creationId xmlns:a16="http://schemas.microsoft.com/office/drawing/2014/main" id="{E3ECA6FF-EFD1-78D4-845B-19C0594F3593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109247DC-321F-4DD5-6051-43A6F1D0965B}"/>
                  </a:ext>
                </a:extLst>
              </p:cNvPr>
              <p:cNvGrpSpPr/>
              <p:nvPr/>
            </p:nvGrpSpPr>
            <p:grpSpPr>
              <a:xfrm>
                <a:off x="3554416" y="2753961"/>
                <a:ext cx="45719" cy="45719"/>
                <a:chOff x="4206077" y="3068637"/>
                <a:chExt cx="108000" cy="108000"/>
              </a:xfrm>
            </p:grpSpPr>
            <p:sp>
              <p:nvSpPr>
                <p:cNvPr id="189" name="Oval 188">
                  <a:extLst>
                    <a:ext uri="{FF2B5EF4-FFF2-40B4-BE49-F238E27FC236}">
                      <a16:creationId xmlns:a16="http://schemas.microsoft.com/office/drawing/2014/main" id="{382D05CC-71DF-130F-A2D0-6690D99ED9DD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190" name="Oval 189">
                  <a:extLst>
                    <a:ext uri="{FF2B5EF4-FFF2-40B4-BE49-F238E27FC236}">
                      <a16:creationId xmlns:a16="http://schemas.microsoft.com/office/drawing/2014/main" id="{D5EB53CA-60DB-FD99-2D2E-AAE4C508BFEE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83" name="Group 182">
                <a:extLst>
                  <a:ext uri="{FF2B5EF4-FFF2-40B4-BE49-F238E27FC236}">
                    <a16:creationId xmlns:a16="http://schemas.microsoft.com/office/drawing/2014/main" id="{C803CF7F-B7EB-16A5-E274-A261AD1C92A5}"/>
                  </a:ext>
                </a:extLst>
              </p:cNvPr>
              <p:cNvGrpSpPr/>
              <p:nvPr/>
            </p:nvGrpSpPr>
            <p:grpSpPr>
              <a:xfrm>
                <a:off x="3684221" y="2821161"/>
                <a:ext cx="45719" cy="45719"/>
                <a:chOff x="4206077" y="3068637"/>
                <a:chExt cx="108000" cy="108000"/>
              </a:xfrm>
            </p:grpSpPr>
            <p:sp>
              <p:nvSpPr>
                <p:cNvPr id="187" name="Oval 186">
                  <a:extLst>
                    <a:ext uri="{FF2B5EF4-FFF2-40B4-BE49-F238E27FC236}">
                      <a16:creationId xmlns:a16="http://schemas.microsoft.com/office/drawing/2014/main" id="{3D16FC09-2069-A9D8-32F9-C9C834D0B137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188" name="Oval 187">
                  <a:extLst>
                    <a:ext uri="{FF2B5EF4-FFF2-40B4-BE49-F238E27FC236}">
                      <a16:creationId xmlns:a16="http://schemas.microsoft.com/office/drawing/2014/main" id="{7D0EA4B7-5DA2-B9A3-376D-A05110F96969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8135EC52-20F2-3E33-BE84-475179CDECBB}"/>
                  </a:ext>
                </a:extLst>
              </p:cNvPr>
              <p:cNvGrpSpPr/>
              <p:nvPr/>
            </p:nvGrpSpPr>
            <p:grpSpPr>
              <a:xfrm>
                <a:off x="3615404" y="2730421"/>
                <a:ext cx="45719" cy="45719"/>
                <a:chOff x="4206077" y="3068637"/>
                <a:chExt cx="108000" cy="108000"/>
              </a:xfrm>
            </p:grpSpPr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5DBA31EA-601D-D1C9-3F84-81653D5095AB}"/>
                    </a:ext>
                  </a:extLst>
                </p:cNvPr>
                <p:cNvSpPr/>
                <p:nvPr/>
              </p:nvSpPr>
              <p:spPr>
                <a:xfrm>
                  <a:off x="4206077" y="3068637"/>
                  <a:ext cx="108000" cy="108000"/>
                </a:xfrm>
                <a:prstGeom prst="ellipse">
                  <a:avLst/>
                </a:prstGeom>
                <a:solidFill>
                  <a:srgbClr val="A5A5A5"/>
                </a:solidFill>
                <a:ln w="6350">
                  <a:solidFill>
                    <a:srgbClr val="8C8C8C"/>
                  </a:solidFill>
                </a:ln>
                <a:effectLst>
                  <a:reflection endPos="0" dist="508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  <p:sp>
              <p:nvSpPr>
                <p:cNvPr id="186" name="Oval 185">
                  <a:extLst>
                    <a:ext uri="{FF2B5EF4-FFF2-40B4-BE49-F238E27FC236}">
                      <a16:creationId xmlns:a16="http://schemas.microsoft.com/office/drawing/2014/main" id="{4F833878-BFCF-75FA-7081-747EAFA8F20B}"/>
                    </a:ext>
                  </a:extLst>
                </p:cNvPr>
                <p:cNvSpPr/>
                <p:nvPr/>
              </p:nvSpPr>
              <p:spPr>
                <a:xfrm>
                  <a:off x="4257978" y="3092262"/>
                  <a:ext cx="36001" cy="3600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L"/>
                </a:p>
              </p:txBody>
            </p:sp>
          </p:grpSp>
        </p:grpSp>
        <p:grpSp>
          <p:nvGrpSpPr>
            <p:cNvPr id="7" name="Group 6" descr="\documentclass{article}&#10;\usepackage{amsmath}&#10;\pagestyle{empty}&#10;\begin{document}&#10;&#10;\textbf{(a) Inchorent Emission}&#10;&#10;&#10;\end{document}" title="IguanaTex Vector Display">
              <a:extLst>
                <a:ext uri="{FF2B5EF4-FFF2-40B4-BE49-F238E27FC236}">
                  <a16:creationId xmlns:a16="http://schemas.microsoft.com/office/drawing/2014/main" id="{93A10BDD-C356-F60B-2D94-6125CEDDD7A1}"/>
                </a:ext>
              </a:extLst>
            </p:cNvPr>
            <p:cNvGrpSpPr>
              <a:grpSpLocks noChangeAspect="1"/>
            </p:cNvGrpSpPr>
            <p:nvPr>
              <p:custDataLst>
                <p:tags r:id="rId85"/>
              </p:custDataLst>
            </p:nvPr>
          </p:nvGrpSpPr>
          <p:grpSpPr>
            <a:xfrm>
              <a:off x="1378367" y="1517551"/>
              <a:ext cx="1211471" cy="82260"/>
              <a:chOff x="3295651" y="928688"/>
              <a:chExt cx="1800226" cy="122237"/>
            </a:xfrm>
          </p:grpSpPr>
          <p:sp>
            <p:nvSpPr>
              <p:cNvPr id="71" name="Freeform 362 1">
                <a:extLst>
                  <a:ext uri="{FF2B5EF4-FFF2-40B4-BE49-F238E27FC236}">
                    <a16:creationId xmlns:a16="http://schemas.microsoft.com/office/drawing/2014/main" id="{A943A8D9-4118-1E23-8B8F-22E15D592C87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3295651" y="930275"/>
                <a:ext cx="68263" cy="119062"/>
              </a:xfrm>
              <a:custGeom>
                <a:avLst/>
                <a:gdLst>
                  <a:gd name="T0" fmla="*/ 127 w 184"/>
                  <a:gd name="T1" fmla="*/ 23 h 343"/>
                  <a:gd name="T2" fmla="*/ 184 w 184"/>
                  <a:gd name="T3" fmla="*/ 23 h 343"/>
                  <a:gd name="T4" fmla="*/ 184 w 184"/>
                  <a:gd name="T5" fmla="*/ 0 h 343"/>
                  <a:gd name="T6" fmla="*/ 92 w 184"/>
                  <a:gd name="T7" fmla="*/ 1 h 343"/>
                  <a:gd name="T8" fmla="*/ 0 w 184"/>
                  <a:gd name="T9" fmla="*/ 0 h 343"/>
                  <a:gd name="T10" fmla="*/ 0 w 184"/>
                  <a:gd name="T11" fmla="*/ 23 h 343"/>
                  <a:gd name="T12" fmla="*/ 57 w 184"/>
                  <a:gd name="T13" fmla="*/ 23 h 343"/>
                  <a:gd name="T14" fmla="*/ 57 w 184"/>
                  <a:gd name="T15" fmla="*/ 319 h 343"/>
                  <a:gd name="T16" fmla="*/ 0 w 184"/>
                  <a:gd name="T17" fmla="*/ 319 h 343"/>
                  <a:gd name="T18" fmla="*/ 0 w 184"/>
                  <a:gd name="T19" fmla="*/ 343 h 343"/>
                  <a:gd name="T20" fmla="*/ 92 w 184"/>
                  <a:gd name="T21" fmla="*/ 341 h 343"/>
                  <a:gd name="T22" fmla="*/ 184 w 184"/>
                  <a:gd name="T23" fmla="*/ 343 h 343"/>
                  <a:gd name="T24" fmla="*/ 184 w 184"/>
                  <a:gd name="T25" fmla="*/ 319 h 343"/>
                  <a:gd name="T26" fmla="*/ 127 w 184"/>
                  <a:gd name="T27" fmla="*/ 319 h 343"/>
                  <a:gd name="T28" fmla="*/ 127 w 184"/>
                  <a:gd name="T29" fmla="*/ 2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4" h="343">
                    <a:moveTo>
                      <a:pt x="127" y="23"/>
                    </a:moveTo>
                    <a:lnTo>
                      <a:pt x="184" y="23"/>
                    </a:lnTo>
                    <a:lnTo>
                      <a:pt x="184" y="0"/>
                    </a:lnTo>
                    <a:cubicBezTo>
                      <a:pt x="164" y="1"/>
                      <a:pt x="115" y="1"/>
                      <a:pt x="92" y="1"/>
                    </a:cubicBezTo>
                    <a:cubicBezTo>
                      <a:pt x="69" y="1"/>
                      <a:pt x="20" y="1"/>
                      <a:pt x="0" y="0"/>
                    </a:cubicBezTo>
                    <a:lnTo>
                      <a:pt x="0" y="23"/>
                    </a:lnTo>
                    <a:lnTo>
                      <a:pt x="57" y="23"/>
                    </a:lnTo>
                    <a:lnTo>
                      <a:pt x="57" y="319"/>
                    </a:lnTo>
                    <a:lnTo>
                      <a:pt x="0" y="319"/>
                    </a:lnTo>
                    <a:lnTo>
                      <a:pt x="0" y="343"/>
                    </a:lnTo>
                    <a:cubicBezTo>
                      <a:pt x="20" y="341"/>
                      <a:pt x="69" y="341"/>
                      <a:pt x="92" y="341"/>
                    </a:cubicBezTo>
                    <a:cubicBezTo>
                      <a:pt x="115" y="341"/>
                      <a:pt x="164" y="341"/>
                      <a:pt x="184" y="343"/>
                    </a:cubicBezTo>
                    <a:lnTo>
                      <a:pt x="184" y="319"/>
                    </a:lnTo>
                    <a:lnTo>
                      <a:pt x="127" y="319"/>
                    </a:lnTo>
                    <a:lnTo>
                      <a:pt x="127" y="2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2" name="Freeform 363 1">
                <a:extLst>
                  <a:ext uri="{FF2B5EF4-FFF2-40B4-BE49-F238E27FC236}">
                    <a16:creationId xmlns:a16="http://schemas.microsoft.com/office/drawing/2014/main" id="{EDADE6D7-4F06-4F3B-6CFF-D8F71FF6F587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3378201" y="971550"/>
                <a:ext cx="106363" cy="77787"/>
              </a:xfrm>
              <a:custGeom>
                <a:avLst/>
                <a:gdLst>
                  <a:gd name="T0" fmla="*/ 34 w 284"/>
                  <a:gd name="T1" fmla="*/ 47 h 225"/>
                  <a:gd name="T2" fmla="*/ 34 w 284"/>
                  <a:gd name="T3" fmla="*/ 201 h 225"/>
                  <a:gd name="T4" fmla="*/ 0 w 284"/>
                  <a:gd name="T5" fmla="*/ 201 h 225"/>
                  <a:gd name="T6" fmla="*/ 0 w 284"/>
                  <a:gd name="T7" fmla="*/ 225 h 225"/>
                  <a:gd name="T8" fmla="*/ 63 w 284"/>
                  <a:gd name="T9" fmla="*/ 223 h 225"/>
                  <a:gd name="T10" fmla="*/ 126 w 284"/>
                  <a:gd name="T11" fmla="*/ 225 h 225"/>
                  <a:gd name="T12" fmla="*/ 126 w 284"/>
                  <a:gd name="T13" fmla="*/ 201 h 225"/>
                  <a:gd name="T14" fmla="*/ 91 w 284"/>
                  <a:gd name="T15" fmla="*/ 201 h 225"/>
                  <a:gd name="T16" fmla="*/ 91 w 284"/>
                  <a:gd name="T17" fmla="*/ 97 h 225"/>
                  <a:gd name="T18" fmla="*/ 166 w 284"/>
                  <a:gd name="T19" fmla="*/ 18 h 225"/>
                  <a:gd name="T20" fmla="*/ 193 w 284"/>
                  <a:gd name="T21" fmla="*/ 66 h 225"/>
                  <a:gd name="T22" fmla="*/ 193 w 284"/>
                  <a:gd name="T23" fmla="*/ 201 h 225"/>
                  <a:gd name="T24" fmla="*/ 159 w 284"/>
                  <a:gd name="T25" fmla="*/ 201 h 225"/>
                  <a:gd name="T26" fmla="*/ 159 w 284"/>
                  <a:gd name="T27" fmla="*/ 225 h 225"/>
                  <a:gd name="T28" fmla="*/ 221 w 284"/>
                  <a:gd name="T29" fmla="*/ 223 h 225"/>
                  <a:gd name="T30" fmla="*/ 284 w 284"/>
                  <a:gd name="T31" fmla="*/ 225 h 225"/>
                  <a:gd name="T32" fmla="*/ 284 w 284"/>
                  <a:gd name="T33" fmla="*/ 201 h 225"/>
                  <a:gd name="T34" fmla="*/ 250 w 284"/>
                  <a:gd name="T35" fmla="*/ 201 h 225"/>
                  <a:gd name="T36" fmla="*/ 250 w 284"/>
                  <a:gd name="T37" fmla="*/ 72 h 225"/>
                  <a:gd name="T38" fmla="*/ 173 w 284"/>
                  <a:gd name="T39" fmla="*/ 0 h 225"/>
                  <a:gd name="T40" fmla="*/ 86 w 284"/>
                  <a:gd name="T41" fmla="*/ 54 h 225"/>
                  <a:gd name="T42" fmla="*/ 86 w 284"/>
                  <a:gd name="T43" fmla="*/ 0 h 225"/>
                  <a:gd name="T44" fmla="*/ 0 w 284"/>
                  <a:gd name="T45" fmla="*/ 4 h 225"/>
                  <a:gd name="T46" fmla="*/ 0 w 284"/>
                  <a:gd name="T47" fmla="*/ 27 h 225"/>
                  <a:gd name="T48" fmla="*/ 34 w 284"/>
                  <a:gd name="T49" fmla="*/ 4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4" h="225">
                    <a:moveTo>
                      <a:pt x="34" y="47"/>
                    </a:moveTo>
                    <a:lnTo>
                      <a:pt x="34" y="201"/>
                    </a:lnTo>
                    <a:lnTo>
                      <a:pt x="0" y="201"/>
                    </a:lnTo>
                    <a:lnTo>
                      <a:pt x="0" y="225"/>
                    </a:lnTo>
                    <a:cubicBezTo>
                      <a:pt x="14" y="224"/>
                      <a:pt x="44" y="223"/>
                      <a:pt x="63" y="223"/>
                    </a:cubicBezTo>
                    <a:cubicBezTo>
                      <a:pt x="82" y="223"/>
                      <a:pt x="112" y="224"/>
                      <a:pt x="126" y="225"/>
                    </a:cubicBezTo>
                    <a:lnTo>
                      <a:pt x="126" y="201"/>
                    </a:lnTo>
                    <a:lnTo>
                      <a:pt x="91" y="201"/>
                    </a:lnTo>
                    <a:lnTo>
                      <a:pt x="91" y="97"/>
                    </a:lnTo>
                    <a:cubicBezTo>
                      <a:pt x="91" y="42"/>
                      <a:pt x="134" y="18"/>
                      <a:pt x="166" y="18"/>
                    </a:cubicBezTo>
                    <a:cubicBezTo>
                      <a:pt x="183" y="18"/>
                      <a:pt x="193" y="28"/>
                      <a:pt x="193" y="66"/>
                    </a:cubicBezTo>
                    <a:lnTo>
                      <a:pt x="193" y="201"/>
                    </a:lnTo>
                    <a:lnTo>
                      <a:pt x="159" y="201"/>
                    </a:lnTo>
                    <a:lnTo>
                      <a:pt x="159" y="225"/>
                    </a:lnTo>
                    <a:cubicBezTo>
                      <a:pt x="173" y="224"/>
                      <a:pt x="202" y="223"/>
                      <a:pt x="221" y="223"/>
                    </a:cubicBezTo>
                    <a:cubicBezTo>
                      <a:pt x="241" y="223"/>
                      <a:pt x="270" y="224"/>
                      <a:pt x="284" y="225"/>
                    </a:cubicBezTo>
                    <a:lnTo>
                      <a:pt x="284" y="201"/>
                    </a:lnTo>
                    <a:lnTo>
                      <a:pt x="250" y="201"/>
                    </a:lnTo>
                    <a:lnTo>
                      <a:pt x="250" y="72"/>
                    </a:lnTo>
                    <a:cubicBezTo>
                      <a:pt x="250" y="19"/>
                      <a:pt x="223" y="0"/>
                      <a:pt x="173" y="0"/>
                    </a:cubicBezTo>
                    <a:cubicBezTo>
                      <a:pt x="125" y="0"/>
                      <a:pt x="99" y="28"/>
                      <a:pt x="86" y="54"/>
                    </a:cubicBezTo>
                    <a:lnTo>
                      <a:pt x="86" y="0"/>
                    </a:lnTo>
                    <a:lnTo>
                      <a:pt x="0" y="4"/>
                    </a:lnTo>
                    <a:lnTo>
                      <a:pt x="0" y="27"/>
                    </a:lnTo>
                    <a:cubicBezTo>
                      <a:pt x="31" y="27"/>
                      <a:pt x="34" y="27"/>
                      <a:pt x="34" y="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3" name="Freeform 364 1">
                <a:extLst>
                  <a:ext uri="{FF2B5EF4-FFF2-40B4-BE49-F238E27FC236}">
                    <a16:creationId xmlns:a16="http://schemas.microsoft.com/office/drawing/2014/main" id="{0117256D-3E17-7B6E-560F-4C3FD13E96F8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3497264" y="969963"/>
                <a:ext cx="82550" cy="80962"/>
              </a:xfrm>
              <a:custGeom>
                <a:avLst/>
                <a:gdLst>
                  <a:gd name="T0" fmla="*/ 160 w 219"/>
                  <a:gd name="T1" fmla="*/ 23 h 230"/>
                  <a:gd name="T2" fmla="*/ 150 w 219"/>
                  <a:gd name="T3" fmla="*/ 46 h 230"/>
                  <a:gd name="T4" fmla="*/ 181 w 219"/>
                  <a:gd name="T5" fmla="*/ 78 h 230"/>
                  <a:gd name="T6" fmla="*/ 213 w 219"/>
                  <a:gd name="T7" fmla="*/ 46 h 230"/>
                  <a:gd name="T8" fmla="*/ 126 w 219"/>
                  <a:gd name="T9" fmla="*/ 0 h 230"/>
                  <a:gd name="T10" fmla="*/ 0 w 219"/>
                  <a:gd name="T11" fmla="*/ 116 h 230"/>
                  <a:gd name="T12" fmla="*/ 123 w 219"/>
                  <a:gd name="T13" fmla="*/ 230 h 230"/>
                  <a:gd name="T14" fmla="*/ 219 w 219"/>
                  <a:gd name="T15" fmla="*/ 168 h 230"/>
                  <a:gd name="T16" fmla="*/ 207 w 219"/>
                  <a:gd name="T17" fmla="*/ 161 h 230"/>
                  <a:gd name="T18" fmla="*/ 195 w 219"/>
                  <a:gd name="T19" fmla="*/ 169 h 230"/>
                  <a:gd name="T20" fmla="*/ 133 w 219"/>
                  <a:gd name="T21" fmla="*/ 210 h 230"/>
                  <a:gd name="T22" fmla="*/ 64 w 219"/>
                  <a:gd name="T23" fmla="*/ 113 h 230"/>
                  <a:gd name="T24" fmla="*/ 128 w 219"/>
                  <a:gd name="T25" fmla="*/ 20 h 230"/>
                  <a:gd name="T26" fmla="*/ 160 w 219"/>
                  <a:gd name="T27" fmla="*/ 23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9" h="230">
                    <a:moveTo>
                      <a:pt x="160" y="23"/>
                    </a:moveTo>
                    <a:cubicBezTo>
                      <a:pt x="151" y="31"/>
                      <a:pt x="150" y="42"/>
                      <a:pt x="150" y="46"/>
                    </a:cubicBezTo>
                    <a:cubicBezTo>
                      <a:pt x="150" y="68"/>
                      <a:pt x="168" y="78"/>
                      <a:pt x="181" y="78"/>
                    </a:cubicBezTo>
                    <a:cubicBezTo>
                      <a:pt x="197" y="78"/>
                      <a:pt x="213" y="67"/>
                      <a:pt x="213" y="46"/>
                    </a:cubicBezTo>
                    <a:cubicBezTo>
                      <a:pt x="213" y="3"/>
                      <a:pt x="155" y="0"/>
                      <a:pt x="126" y="0"/>
                    </a:cubicBezTo>
                    <a:cubicBezTo>
                      <a:pt x="37" y="0"/>
                      <a:pt x="0" y="58"/>
                      <a:pt x="0" y="116"/>
                    </a:cubicBezTo>
                    <a:cubicBezTo>
                      <a:pt x="0" y="182"/>
                      <a:pt x="47" y="230"/>
                      <a:pt x="123" y="230"/>
                    </a:cubicBezTo>
                    <a:cubicBezTo>
                      <a:pt x="204" y="230"/>
                      <a:pt x="219" y="172"/>
                      <a:pt x="219" y="168"/>
                    </a:cubicBezTo>
                    <a:cubicBezTo>
                      <a:pt x="219" y="161"/>
                      <a:pt x="212" y="161"/>
                      <a:pt x="207" y="161"/>
                    </a:cubicBezTo>
                    <a:cubicBezTo>
                      <a:pt x="198" y="161"/>
                      <a:pt x="198" y="162"/>
                      <a:pt x="195" y="169"/>
                    </a:cubicBezTo>
                    <a:cubicBezTo>
                      <a:pt x="182" y="200"/>
                      <a:pt x="158" y="210"/>
                      <a:pt x="133" y="210"/>
                    </a:cubicBezTo>
                    <a:cubicBezTo>
                      <a:pt x="64" y="210"/>
                      <a:pt x="64" y="136"/>
                      <a:pt x="64" y="113"/>
                    </a:cubicBezTo>
                    <a:cubicBezTo>
                      <a:pt x="64" y="85"/>
                      <a:pt x="64" y="20"/>
                      <a:pt x="128" y="20"/>
                    </a:cubicBezTo>
                    <a:cubicBezTo>
                      <a:pt x="145" y="20"/>
                      <a:pt x="154" y="22"/>
                      <a:pt x="160" y="23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4" name="Freeform 365 1">
                <a:extLst>
                  <a:ext uri="{FF2B5EF4-FFF2-40B4-BE49-F238E27FC236}">
                    <a16:creationId xmlns:a16="http://schemas.microsoft.com/office/drawing/2014/main" id="{965F2FC6-5E12-CF91-A50C-47253A484F51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3587751" y="928688"/>
                <a:ext cx="106363" cy="120650"/>
              </a:xfrm>
              <a:custGeom>
                <a:avLst/>
                <a:gdLst>
                  <a:gd name="T0" fmla="*/ 34 w 284"/>
                  <a:gd name="T1" fmla="*/ 323 h 347"/>
                  <a:gd name="T2" fmla="*/ 0 w 284"/>
                  <a:gd name="T3" fmla="*/ 323 h 347"/>
                  <a:gd name="T4" fmla="*/ 0 w 284"/>
                  <a:gd name="T5" fmla="*/ 347 h 347"/>
                  <a:gd name="T6" fmla="*/ 63 w 284"/>
                  <a:gd name="T7" fmla="*/ 345 h 347"/>
                  <a:gd name="T8" fmla="*/ 126 w 284"/>
                  <a:gd name="T9" fmla="*/ 347 h 347"/>
                  <a:gd name="T10" fmla="*/ 126 w 284"/>
                  <a:gd name="T11" fmla="*/ 323 h 347"/>
                  <a:gd name="T12" fmla="*/ 91 w 284"/>
                  <a:gd name="T13" fmla="*/ 323 h 347"/>
                  <a:gd name="T14" fmla="*/ 91 w 284"/>
                  <a:gd name="T15" fmla="*/ 219 h 347"/>
                  <a:gd name="T16" fmla="*/ 165 w 284"/>
                  <a:gd name="T17" fmla="*/ 140 h 347"/>
                  <a:gd name="T18" fmla="*/ 193 w 284"/>
                  <a:gd name="T19" fmla="*/ 188 h 347"/>
                  <a:gd name="T20" fmla="*/ 193 w 284"/>
                  <a:gd name="T21" fmla="*/ 323 h 347"/>
                  <a:gd name="T22" fmla="*/ 158 w 284"/>
                  <a:gd name="T23" fmla="*/ 323 h 347"/>
                  <a:gd name="T24" fmla="*/ 158 w 284"/>
                  <a:gd name="T25" fmla="*/ 347 h 347"/>
                  <a:gd name="T26" fmla="*/ 221 w 284"/>
                  <a:gd name="T27" fmla="*/ 345 h 347"/>
                  <a:gd name="T28" fmla="*/ 284 w 284"/>
                  <a:gd name="T29" fmla="*/ 347 h 347"/>
                  <a:gd name="T30" fmla="*/ 284 w 284"/>
                  <a:gd name="T31" fmla="*/ 323 h 347"/>
                  <a:gd name="T32" fmla="*/ 250 w 284"/>
                  <a:gd name="T33" fmla="*/ 323 h 347"/>
                  <a:gd name="T34" fmla="*/ 250 w 284"/>
                  <a:gd name="T35" fmla="*/ 194 h 347"/>
                  <a:gd name="T36" fmla="*/ 173 w 284"/>
                  <a:gd name="T37" fmla="*/ 122 h 347"/>
                  <a:gd name="T38" fmla="*/ 88 w 284"/>
                  <a:gd name="T39" fmla="*/ 171 h 347"/>
                  <a:gd name="T40" fmla="*/ 88 w 284"/>
                  <a:gd name="T41" fmla="*/ 0 h 347"/>
                  <a:gd name="T42" fmla="*/ 0 w 284"/>
                  <a:gd name="T43" fmla="*/ 4 h 347"/>
                  <a:gd name="T44" fmla="*/ 0 w 284"/>
                  <a:gd name="T45" fmla="*/ 27 h 347"/>
                  <a:gd name="T46" fmla="*/ 34 w 284"/>
                  <a:gd name="T47" fmla="*/ 47 h 347"/>
                  <a:gd name="T48" fmla="*/ 34 w 284"/>
                  <a:gd name="T49" fmla="*/ 323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4" h="347">
                    <a:moveTo>
                      <a:pt x="34" y="323"/>
                    </a:moveTo>
                    <a:lnTo>
                      <a:pt x="0" y="323"/>
                    </a:lnTo>
                    <a:lnTo>
                      <a:pt x="0" y="347"/>
                    </a:lnTo>
                    <a:cubicBezTo>
                      <a:pt x="14" y="346"/>
                      <a:pt x="44" y="345"/>
                      <a:pt x="63" y="345"/>
                    </a:cubicBezTo>
                    <a:cubicBezTo>
                      <a:pt x="82" y="345"/>
                      <a:pt x="112" y="346"/>
                      <a:pt x="126" y="347"/>
                    </a:cubicBezTo>
                    <a:lnTo>
                      <a:pt x="126" y="323"/>
                    </a:lnTo>
                    <a:lnTo>
                      <a:pt x="91" y="323"/>
                    </a:lnTo>
                    <a:lnTo>
                      <a:pt x="91" y="219"/>
                    </a:lnTo>
                    <a:cubicBezTo>
                      <a:pt x="91" y="164"/>
                      <a:pt x="134" y="140"/>
                      <a:pt x="165" y="140"/>
                    </a:cubicBezTo>
                    <a:cubicBezTo>
                      <a:pt x="182" y="140"/>
                      <a:pt x="193" y="150"/>
                      <a:pt x="193" y="188"/>
                    </a:cubicBezTo>
                    <a:lnTo>
                      <a:pt x="193" y="323"/>
                    </a:lnTo>
                    <a:lnTo>
                      <a:pt x="158" y="323"/>
                    </a:lnTo>
                    <a:lnTo>
                      <a:pt x="158" y="347"/>
                    </a:lnTo>
                    <a:cubicBezTo>
                      <a:pt x="172" y="346"/>
                      <a:pt x="202" y="345"/>
                      <a:pt x="221" y="345"/>
                    </a:cubicBezTo>
                    <a:cubicBezTo>
                      <a:pt x="241" y="345"/>
                      <a:pt x="270" y="346"/>
                      <a:pt x="284" y="347"/>
                    </a:cubicBezTo>
                    <a:lnTo>
                      <a:pt x="284" y="323"/>
                    </a:lnTo>
                    <a:lnTo>
                      <a:pt x="250" y="323"/>
                    </a:lnTo>
                    <a:lnTo>
                      <a:pt x="250" y="194"/>
                    </a:lnTo>
                    <a:cubicBezTo>
                      <a:pt x="250" y="141"/>
                      <a:pt x="223" y="122"/>
                      <a:pt x="173" y="122"/>
                    </a:cubicBezTo>
                    <a:cubicBezTo>
                      <a:pt x="125" y="122"/>
                      <a:pt x="100" y="151"/>
                      <a:pt x="88" y="171"/>
                    </a:cubicBezTo>
                    <a:lnTo>
                      <a:pt x="88" y="0"/>
                    </a:lnTo>
                    <a:lnTo>
                      <a:pt x="0" y="4"/>
                    </a:lnTo>
                    <a:lnTo>
                      <a:pt x="0" y="27"/>
                    </a:lnTo>
                    <a:cubicBezTo>
                      <a:pt x="31" y="27"/>
                      <a:pt x="34" y="27"/>
                      <a:pt x="34" y="47"/>
                    </a:cubicBezTo>
                    <a:lnTo>
                      <a:pt x="34" y="32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5" name="Freeform 366">
                <a:extLst>
                  <a:ext uri="{FF2B5EF4-FFF2-40B4-BE49-F238E27FC236}">
                    <a16:creationId xmlns:a16="http://schemas.microsoft.com/office/drawing/2014/main" id="{891CE3EF-4403-54DE-AC21-8B5502912799}"/>
                  </a:ext>
                </a:extLst>
              </p:cNvPr>
              <p:cNvSpPr>
                <a:spLocks noEditPoint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3705226" y="969963"/>
                <a:ext cx="95250" cy="80962"/>
              </a:xfrm>
              <a:custGeom>
                <a:avLst/>
                <a:gdLst>
                  <a:gd name="T0" fmla="*/ 254 w 254"/>
                  <a:gd name="T1" fmla="*/ 118 h 230"/>
                  <a:gd name="T2" fmla="*/ 127 w 254"/>
                  <a:gd name="T3" fmla="*/ 0 h 230"/>
                  <a:gd name="T4" fmla="*/ 0 w 254"/>
                  <a:gd name="T5" fmla="*/ 118 h 230"/>
                  <a:gd name="T6" fmla="*/ 127 w 254"/>
                  <a:gd name="T7" fmla="*/ 230 h 230"/>
                  <a:gd name="T8" fmla="*/ 254 w 254"/>
                  <a:gd name="T9" fmla="*/ 118 h 230"/>
                  <a:gd name="T10" fmla="*/ 127 w 254"/>
                  <a:gd name="T11" fmla="*/ 210 h 230"/>
                  <a:gd name="T12" fmla="*/ 63 w 254"/>
                  <a:gd name="T13" fmla="*/ 112 h 230"/>
                  <a:gd name="T14" fmla="*/ 72 w 254"/>
                  <a:gd name="T15" fmla="*/ 47 h 230"/>
                  <a:gd name="T16" fmla="*/ 127 w 254"/>
                  <a:gd name="T17" fmla="*/ 18 h 230"/>
                  <a:gd name="T18" fmla="*/ 180 w 254"/>
                  <a:gd name="T19" fmla="*/ 44 h 230"/>
                  <a:gd name="T20" fmla="*/ 190 w 254"/>
                  <a:gd name="T21" fmla="*/ 112 h 230"/>
                  <a:gd name="T22" fmla="*/ 127 w 254"/>
                  <a:gd name="T23" fmla="*/ 21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4" h="230">
                    <a:moveTo>
                      <a:pt x="254" y="118"/>
                    </a:moveTo>
                    <a:cubicBezTo>
                      <a:pt x="254" y="51"/>
                      <a:pt x="208" y="0"/>
                      <a:pt x="127" y="0"/>
                    </a:cubicBezTo>
                    <a:cubicBezTo>
                      <a:pt x="45" y="0"/>
                      <a:pt x="0" y="51"/>
                      <a:pt x="0" y="118"/>
                    </a:cubicBezTo>
                    <a:cubicBezTo>
                      <a:pt x="0" y="180"/>
                      <a:pt x="43" y="230"/>
                      <a:pt x="127" y="230"/>
                    </a:cubicBezTo>
                    <a:cubicBezTo>
                      <a:pt x="211" y="230"/>
                      <a:pt x="254" y="179"/>
                      <a:pt x="254" y="118"/>
                    </a:cubicBezTo>
                    <a:close/>
                    <a:moveTo>
                      <a:pt x="127" y="210"/>
                    </a:moveTo>
                    <a:cubicBezTo>
                      <a:pt x="63" y="210"/>
                      <a:pt x="63" y="156"/>
                      <a:pt x="63" y="112"/>
                    </a:cubicBezTo>
                    <a:cubicBezTo>
                      <a:pt x="63" y="90"/>
                      <a:pt x="63" y="64"/>
                      <a:pt x="72" y="47"/>
                    </a:cubicBezTo>
                    <a:cubicBezTo>
                      <a:pt x="81" y="29"/>
                      <a:pt x="102" y="18"/>
                      <a:pt x="127" y="18"/>
                    </a:cubicBezTo>
                    <a:cubicBezTo>
                      <a:pt x="148" y="18"/>
                      <a:pt x="169" y="26"/>
                      <a:pt x="180" y="44"/>
                    </a:cubicBezTo>
                    <a:cubicBezTo>
                      <a:pt x="190" y="61"/>
                      <a:pt x="190" y="88"/>
                      <a:pt x="190" y="112"/>
                    </a:cubicBezTo>
                    <a:cubicBezTo>
                      <a:pt x="190" y="156"/>
                      <a:pt x="190" y="210"/>
                      <a:pt x="127" y="21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6" name="Freeform 367">
                <a:extLst>
                  <a:ext uri="{FF2B5EF4-FFF2-40B4-BE49-F238E27FC236}">
                    <a16:creationId xmlns:a16="http://schemas.microsoft.com/office/drawing/2014/main" id="{7DA9FCA9-7720-274D-B6EC-DDBE5EBDE118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3813176" y="971550"/>
                <a:ext cx="76200" cy="77787"/>
              </a:xfrm>
              <a:custGeom>
                <a:avLst/>
                <a:gdLst>
                  <a:gd name="T0" fmla="*/ 82 w 202"/>
                  <a:gd name="T1" fmla="*/ 56 h 225"/>
                  <a:gd name="T2" fmla="*/ 82 w 202"/>
                  <a:gd name="T3" fmla="*/ 0 h 225"/>
                  <a:gd name="T4" fmla="*/ 0 w 202"/>
                  <a:gd name="T5" fmla="*/ 4 h 225"/>
                  <a:gd name="T6" fmla="*/ 0 w 202"/>
                  <a:gd name="T7" fmla="*/ 27 h 225"/>
                  <a:gd name="T8" fmla="*/ 34 w 202"/>
                  <a:gd name="T9" fmla="*/ 47 h 225"/>
                  <a:gd name="T10" fmla="*/ 34 w 202"/>
                  <a:gd name="T11" fmla="*/ 201 h 225"/>
                  <a:gd name="T12" fmla="*/ 0 w 202"/>
                  <a:gd name="T13" fmla="*/ 201 h 225"/>
                  <a:gd name="T14" fmla="*/ 0 w 202"/>
                  <a:gd name="T15" fmla="*/ 225 h 225"/>
                  <a:gd name="T16" fmla="*/ 62 w 202"/>
                  <a:gd name="T17" fmla="*/ 223 h 225"/>
                  <a:gd name="T18" fmla="*/ 131 w 202"/>
                  <a:gd name="T19" fmla="*/ 225 h 225"/>
                  <a:gd name="T20" fmla="*/ 131 w 202"/>
                  <a:gd name="T21" fmla="*/ 201 h 225"/>
                  <a:gd name="T22" fmla="*/ 88 w 202"/>
                  <a:gd name="T23" fmla="*/ 201 h 225"/>
                  <a:gd name="T24" fmla="*/ 88 w 202"/>
                  <a:gd name="T25" fmla="*/ 114 h 225"/>
                  <a:gd name="T26" fmla="*/ 150 w 202"/>
                  <a:gd name="T27" fmla="*/ 18 h 225"/>
                  <a:gd name="T28" fmla="*/ 141 w 202"/>
                  <a:gd name="T29" fmla="*/ 41 h 225"/>
                  <a:gd name="T30" fmla="*/ 171 w 202"/>
                  <a:gd name="T31" fmla="*/ 71 h 225"/>
                  <a:gd name="T32" fmla="*/ 202 w 202"/>
                  <a:gd name="T33" fmla="*/ 41 h 225"/>
                  <a:gd name="T34" fmla="*/ 149 w 202"/>
                  <a:gd name="T35" fmla="*/ 0 h 225"/>
                  <a:gd name="T36" fmla="*/ 82 w 202"/>
                  <a:gd name="T37" fmla="*/ 56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2" h="225">
                    <a:moveTo>
                      <a:pt x="82" y="56"/>
                    </a:moveTo>
                    <a:lnTo>
                      <a:pt x="82" y="0"/>
                    </a:lnTo>
                    <a:lnTo>
                      <a:pt x="0" y="4"/>
                    </a:lnTo>
                    <a:lnTo>
                      <a:pt x="0" y="27"/>
                    </a:lnTo>
                    <a:cubicBezTo>
                      <a:pt x="31" y="27"/>
                      <a:pt x="34" y="27"/>
                      <a:pt x="34" y="47"/>
                    </a:cubicBezTo>
                    <a:lnTo>
                      <a:pt x="34" y="201"/>
                    </a:lnTo>
                    <a:lnTo>
                      <a:pt x="0" y="201"/>
                    </a:lnTo>
                    <a:lnTo>
                      <a:pt x="0" y="225"/>
                    </a:lnTo>
                    <a:cubicBezTo>
                      <a:pt x="17" y="224"/>
                      <a:pt x="40" y="223"/>
                      <a:pt x="62" y="223"/>
                    </a:cubicBezTo>
                    <a:cubicBezTo>
                      <a:pt x="81" y="223"/>
                      <a:pt x="113" y="223"/>
                      <a:pt x="131" y="225"/>
                    </a:cubicBezTo>
                    <a:lnTo>
                      <a:pt x="131" y="201"/>
                    </a:lnTo>
                    <a:lnTo>
                      <a:pt x="88" y="201"/>
                    </a:lnTo>
                    <a:lnTo>
                      <a:pt x="88" y="114"/>
                    </a:lnTo>
                    <a:cubicBezTo>
                      <a:pt x="88" y="79"/>
                      <a:pt x="100" y="18"/>
                      <a:pt x="150" y="18"/>
                    </a:cubicBezTo>
                    <a:cubicBezTo>
                      <a:pt x="150" y="18"/>
                      <a:pt x="141" y="26"/>
                      <a:pt x="141" y="41"/>
                    </a:cubicBezTo>
                    <a:cubicBezTo>
                      <a:pt x="141" y="61"/>
                      <a:pt x="157" y="71"/>
                      <a:pt x="171" y="71"/>
                    </a:cubicBezTo>
                    <a:cubicBezTo>
                      <a:pt x="186" y="71"/>
                      <a:pt x="202" y="61"/>
                      <a:pt x="202" y="41"/>
                    </a:cubicBezTo>
                    <a:cubicBezTo>
                      <a:pt x="202" y="14"/>
                      <a:pt x="175" y="0"/>
                      <a:pt x="149" y="0"/>
                    </a:cubicBezTo>
                    <a:cubicBezTo>
                      <a:pt x="114" y="0"/>
                      <a:pt x="94" y="25"/>
                      <a:pt x="82" y="56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7" name="Freeform 368">
                <a:extLst>
                  <a:ext uri="{FF2B5EF4-FFF2-40B4-BE49-F238E27FC236}">
                    <a16:creationId xmlns:a16="http://schemas.microsoft.com/office/drawing/2014/main" id="{8CAE73DE-F269-3279-D093-95B73BAA2746}"/>
                  </a:ext>
                </a:extLst>
              </p:cNvPr>
              <p:cNvSpPr>
                <a:spLocks noEditPoints="1"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3900489" y="969963"/>
                <a:ext cx="87313" cy="80962"/>
              </a:xfrm>
              <a:custGeom>
                <a:avLst/>
                <a:gdLst>
                  <a:gd name="T0" fmla="*/ 215 w 231"/>
                  <a:gd name="T1" fmla="*/ 118 h 230"/>
                  <a:gd name="T2" fmla="*/ 231 w 231"/>
                  <a:gd name="T3" fmla="*/ 104 h 230"/>
                  <a:gd name="T4" fmla="*/ 203 w 231"/>
                  <a:gd name="T5" fmla="*/ 27 h 230"/>
                  <a:gd name="T6" fmla="*/ 123 w 231"/>
                  <a:gd name="T7" fmla="*/ 0 h 230"/>
                  <a:gd name="T8" fmla="*/ 0 w 231"/>
                  <a:gd name="T9" fmla="*/ 114 h 230"/>
                  <a:gd name="T10" fmla="*/ 130 w 231"/>
                  <a:gd name="T11" fmla="*/ 230 h 230"/>
                  <a:gd name="T12" fmla="*/ 231 w 231"/>
                  <a:gd name="T13" fmla="*/ 168 h 230"/>
                  <a:gd name="T14" fmla="*/ 219 w 231"/>
                  <a:gd name="T15" fmla="*/ 159 h 230"/>
                  <a:gd name="T16" fmla="*/ 206 w 231"/>
                  <a:gd name="T17" fmla="*/ 170 h 230"/>
                  <a:gd name="T18" fmla="*/ 135 w 231"/>
                  <a:gd name="T19" fmla="*/ 210 h 230"/>
                  <a:gd name="T20" fmla="*/ 64 w 231"/>
                  <a:gd name="T21" fmla="*/ 118 h 230"/>
                  <a:gd name="T22" fmla="*/ 215 w 231"/>
                  <a:gd name="T23" fmla="*/ 118 h 230"/>
                  <a:gd name="T24" fmla="*/ 64 w 231"/>
                  <a:gd name="T25" fmla="*/ 101 h 230"/>
                  <a:gd name="T26" fmla="*/ 76 w 231"/>
                  <a:gd name="T27" fmla="*/ 44 h 230"/>
                  <a:gd name="T28" fmla="*/ 123 w 231"/>
                  <a:gd name="T29" fmla="*/ 18 h 230"/>
                  <a:gd name="T30" fmla="*/ 183 w 231"/>
                  <a:gd name="T31" fmla="*/ 101 h 230"/>
                  <a:gd name="T32" fmla="*/ 64 w 231"/>
                  <a:gd name="T33" fmla="*/ 10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1" h="230">
                    <a:moveTo>
                      <a:pt x="215" y="118"/>
                    </a:moveTo>
                    <a:cubicBezTo>
                      <a:pt x="226" y="118"/>
                      <a:pt x="231" y="118"/>
                      <a:pt x="231" y="104"/>
                    </a:cubicBezTo>
                    <a:cubicBezTo>
                      <a:pt x="231" y="89"/>
                      <a:pt x="228" y="52"/>
                      <a:pt x="203" y="27"/>
                    </a:cubicBezTo>
                    <a:cubicBezTo>
                      <a:pt x="184" y="9"/>
                      <a:pt x="158" y="0"/>
                      <a:pt x="123" y="0"/>
                    </a:cubicBezTo>
                    <a:cubicBezTo>
                      <a:pt x="44" y="0"/>
                      <a:pt x="0" y="52"/>
                      <a:pt x="0" y="114"/>
                    </a:cubicBezTo>
                    <a:cubicBezTo>
                      <a:pt x="0" y="181"/>
                      <a:pt x="50" y="230"/>
                      <a:pt x="130" y="230"/>
                    </a:cubicBezTo>
                    <a:cubicBezTo>
                      <a:pt x="209" y="230"/>
                      <a:pt x="231" y="177"/>
                      <a:pt x="231" y="168"/>
                    </a:cubicBezTo>
                    <a:cubicBezTo>
                      <a:pt x="231" y="159"/>
                      <a:pt x="221" y="159"/>
                      <a:pt x="219" y="159"/>
                    </a:cubicBezTo>
                    <a:cubicBezTo>
                      <a:pt x="210" y="159"/>
                      <a:pt x="209" y="162"/>
                      <a:pt x="206" y="170"/>
                    </a:cubicBezTo>
                    <a:cubicBezTo>
                      <a:pt x="196" y="194"/>
                      <a:pt x="167" y="210"/>
                      <a:pt x="135" y="210"/>
                    </a:cubicBezTo>
                    <a:cubicBezTo>
                      <a:pt x="64" y="210"/>
                      <a:pt x="64" y="143"/>
                      <a:pt x="64" y="118"/>
                    </a:cubicBezTo>
                    <a:lnTo>
                      <a:pt x="215" y="118"/>
                    </a:lnTo>
                    <a:close/>
                    <a:moveTo>
                      <a:pt x="64" y="101"/>
                    </a:moveTo>
                    <a:cubicBezTo>
                      <a:pt x="65" y="82"/>
                      <a:pt x="65" y="61"/>
                      <a:pt x="76" y="44"/>
                    </a:cubicBezTo>
                    <a:cubicBezTo>
                      <a:pt x="89" y="24"/>
                      <a:pt x="109" y="18"/>
                      <a:pt x="123" y="18"/>
                    </a:cubicBezTo>
                    <a:cubicBezTo>
                      <a:pt x="182" y="18"/>
                      <a:pt x="183" y="84"/>
                      <a:pt x="183" y="101"/>
                    </a:cubicBezTo>
                    <a:lnTo>
                      <a:pt x="64" y="10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8" name="Freeform 369">
                <a:extLst>
                  <a:ext uri="{FF2B5EF4-FFF2-40B4-BE49-F238E27FC236}">
                    <a16:creationId xmlns:a16="http://schemas.microsoft.com/office/drawing/2014/main" id="{3FC6EC87-C25D-797E-C9E5-5271596D47EB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4002089" y="971550"/>
                <a:ext cx="106363" cy="77787"/>
              </a:xfrm>
              <a:custGeom>
                <a:avLst/>
                <a:gdLst>
                  <a:gd name="T0" fmla="*/ 35 w 284"/>
                  <a:gd name="T1" fmla="*/ 47 h 225"/>
                  <a:gd name="T2" fmla="*/ 35 w 284"/>
                  <a:gd name="T3" fmla="*/ 201 h 225"/>
                  <a:gd name="T4" fmla="*/ 0 w 284"/>
                  <a:gd name="T5" fmla="*/ 201 h 225"/>
                  <a:gd name="T6" fmla="*/ 0 w 284"/>
                  <a:gd name="T7" fmla="*/ 225 h 225"/>
                  <a:gd name="T8" fmla="*/ 63 w 284"/>
                  <a:gd name="T9" fmla="*/ 223 h 225"/>
                  <a:gd name="T10" fmla="*/ 126 w 284"/>
                  <a:gd name="T11" fmla="*/ 225 h 225"/>
                  <a:gd name="T12" fmla="*/ 126 w 284"/>
                  <a:gd name="T13" fmla="*/ 201 h 225"/>
                  <a:gd name="T14" fmla="*/ 91 w 284"/>
                  <a:gd name="T15" fmla="*/ 201 h 225"/>
                  <a:gd name="T16" fmla="*/ 91 w 284"/>
                  <a:gd name="T17" fmla="*/ 97 h 225"/>
                  <a:gd name="T18" fmla="*/ 166 w 284"/>
                  <a:gd name="T19" fmla="*/ 18 h 225"/>
                  <a:gd name="T20" fmla="*/ 193 w 284"/>
                  <a:gd name="T21" fmla="*/ 66 h 225"/>
                  <a:gd name="T22" fmla="*/ 193 w 284"/>
                  <a:gd name="T23" fmla="*/ 201 h 225"/>
                  <a:gd name="T24" fmla="*/ 159 w 284"/>
                  <a:gd name="T25" fmla="*/ 201 h 225"/>
                  <a:gd name="T26" fmla="*/ 159 w 284"/>
                  <a:gd name="T27" fmla="*/ 225 h 225"/>
                  <a:gd name="T28" fmla="*/ 222 w 284"/>
                  <a:gd name="T29" fmla="*/ 223 h 225"/>
                  <a:gd name="T30" fmla="*/ 284 w 284"/>
                  <a:gd name="T31" fmla="*/ 225 h 225"/>
                  <a:gd name="T32" fmla="*/ 284 w 284"/>
                  <a:gd name="T33" fmla="*/ 201 h 225"/>
                  <a:gd name="T34" fmla="*/ 250 w 284"/>
                  <a:gd name="T35" fmla="*/ 201 h 225"/>
                  <a:gd name="T36" fmla="*/ 250 w 284"/>
                  <a:gd name="T37" fmla="*/ 72 h 225"/>
                  <a:gd name="T38" fmla="*/ 173 w 284"/>
                  <a:gd name="T39" fmla="*/ 0 h 225"/>
                  <a:gd name="T40" fmla="*/ 86 w 284"/>
                  <a:gd name="T41" fmla="*/ 54 h 225"/>
                  <a:gd name="T42" fmla="*/ 86 w 284"/>
                  <a:gd name="T43" fmla="*/ 0 h 225"/>
                  <a:gd name="T44" fmla="*/ 0 w 284"/>
                  <a:gd name="T45" fmla="*/ 4 h 225"/>
                  <a:gd name="T46" fmla="*/ 0 w 284"/>
                  <a:gd name="T47" fmla="*/ 27 h 225"/>
                  <a:gd name="T48" fmla="*/ 35 w 284"/>
                  <a:gd name="T49" fmla="*/ 4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4" h="225">
                    <a:moveTo>
                      <a:pt x="35" y="47"/>
                    </a:moveTo>
                    <a:lnTo>
                      <a:pt x="35" y="201"/>
                    </a:lnTo>
                    <a:lnTo>
                      <a:pt x="0" y="201"/>
                    </a:lnTo>
                    <a:lnTo>
                      <a:pt x="0" y="225"/>
                    </a:lnTo>
                    <a:cubicBezTo>
                      <a:pt x="14" y="224"/>
                      <a:pt x="44" y="223"/>
                      <a:pt x="63" y="223"/>
                    </a:cubicBezTo>
                    <a:cubicBezTo>
                      <a:pt x="83" y="223"/>
                      <a:pt x="112" y="224"/>
                      <a:pt x="126" y="225"/>
                    </a:cubicBezTo>
                    <a:lnTo>
                      <a:pt x="126" y="201"/>
                    </a:lnTo>
                    <a:lnTo>
                      <a:pt x="91" y="201"/>
                    </a:lnTo>
                    <a:lnTo>
                      <a:pt x="91" y="97"/>
                    </a:lnTo>
                    <a:cubicBezTo>
                      <a:pt x="91" y="42"/>
                      <a:pt x="134" y="18"/>
                      <a:pt x="166" y="18"/>
                    </a:cubicBezTo>
                    <a:cubicBezTo>
                      <a:pt x="183" y="18"/>
                      <a:pt x="193" y="28"/>
                      <a:pt x="193" y="66"/>
                    </a:cubicBezTo>
                    <a:lnTo>
                      <a:pt x="193" y="201"/>
                    </a:lnTo>
                    <a:lnTo>
                      <a:pt x="159" y="201"/>
                    </a:lnTo>
                    <a:lnTo>
                      <a:pt x="159" y="225"/>
                    </a:lnTo>
                    <a:cubicBezTo>
                      <a:pt x="173" y="224"/>
                      <a:pt x="203" y="223"/>
                      <a:pt x="222" y="223"/>
                    </a:cubicBezTo>
                    <a:cubicBezTo>
                      <a:pt x="241" y="223"/>
                      <a:pt x="270" y="224"/>
                      <a:pt x="284" y="225"/>
                    </a:cubicBezTo>
                    <a:lnTo>
                      <a:pt x="284" y="201"/>
                    </a:lnTo>
                    <a:lnTo>
                      <a:pt x="250" y="201"/>
                    </a:lnTo>
                    <a:lnTo>
                      <a:pt x="250" y="72"/>
                    </a:lnTo>
                    <a:cubicBezTo>
                      <a:pt x="250" y="19"/>
                      <a:pt x="223" y="0"/>
                      <a:pt x="173" y="0"/>
                    </a:cubicBezTo>
                    <a:cubicBezTo>
                      <a:pt x="125" y="0"/>
                      <a:pt x="99" y="28"/>
                      <a:pt x="86" y="54"/>
                    </a:cubicBezTo>
                    <a:lnTo>
                      <a:pt x="86" y="0"/>
                    </a:lnTo>
                    <a:lnTo>
                      <a:pt x="0" y="4"/>
                    </a:lnTo>
                    <a:lnTo>
                      <a:pt x="0" y="27"/>
                    </a:lnTo>
                    <a:cubicBezTo>
                      <a:pt x="31" y="27"/>
                      <a:pt x="35" y="27"/>
                      <a:pt x="35" y="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9" name="Freeform 370">
                <a:extLst>
                  <a:ext uri="{FF2B5EF4-FFF2-40B4-BE49-F238E27FC236}">
                    <a16:creationId xmlns:a16="http://schemas.microsoft.com/office/drawing/2014/main" id="{7F2FEF84-3D81-93C6-3B8A-C433E36F9F39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4111626" y="938213"/>
                <a:ext cx="68263" cy="112712"/>
              </a:xfrm>
              <a:custGeom>
                <a:avLst/>
                <a:gdLst>
                  <a:gd name="T0" fmla="*/ 41 w 180"/>
                  <a:gd name="T1" fmla="*/ 119 h 321"/>
                  <a:gd name="T2" fmla="*/ 41 w 180"/>
                  <a:gd name="T3" fmla="*/ 256 h 321"/>
                  <a:gd name="T4" fmla="*/ 120 w 180"/>
                  <a:gd name="T5" fmla="*/ 321 h 321"/>
                  <a:gd name="T6" fmla="*/ 180 w 180"/>
                  <a:gd name="T7" fmla="*/ 256 h 321"/>
                  <a:gd name="T8" fmla="*/ 180 w 180"/>
                  <a:gd name="T9" fmla="*/ 229 h 321"/>
                  <a:gd name="T10" fmla="*/ 157 w 180"/>
                  <a:gd name="T11" fmla="*/ 229 h 321"/>
                  <a:gd name="T12" fmla="*/ 157 w 180"/>
                  <a:gd name="T13" fmla="*/ 255 h 321"/>
                  <a:gd name="T14" fmla="*/ 127 w 180"/>
                  <a:gd name="T15" fmla="*/ 301 h 321"/>
                  <a:gd name="T16" fmla="*/ 98 w 180"/>
                  <a:gd name="T17" fmla="*/ 257 h 321"/>
                  <a:gd name="T18" fmla="*/ 98 w 180"/>
                  <a:gd name="T19" fmla="*/ 119 h 321"/>
                  <a:gd name="T20" fmla="*/ 171 w 180"/>
                  <a:gd name="T21" fmla="*/ 119 h 321"/>
                  <a:gd name="T22" fmla="*/ 171 w 180"/>
                  <a:gd name="T23" fmla="*/ 96 h 321"/>
                  <a:gd name="T24" fmla="*/ 98 w 180"/>
                  <a:gd name="T25" fmla="*/ 96 h 321"/>
                  <a:gd name="T26" fmla="*/ 98 w 180"/>
                  <a:gd name="T27" fmla="*/ 0 h 321"/>
                  <a:gd name="T28" fmla="*/ 74 w 180"/>
                  <a:gd name="T29" fmla="*/ 0 h 321"/>
                  <a:gd name="T30" fmla="*/ 0 w 180"/>
                  <a:gd name="T31" fmla="*/ 101 h 321"/>
                  <a:gd name="T32" fmla="*/ 0 w 180"/>
                  <a:gd name="T33" fmla="*/ 119 h 321"/>
                  <a:gd name="T34" fmla="*/ 41 w 180"/>
                  <a:gd name="T35" fmla="*/ 11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0" h="321">
                    <a:moveTo>
                      <a:pt x="41" y="119"/>
                    </a:moveTo>
                    <a:lnTo>
                      <a:pt x="41" y="256"/>
                    </a:lnTo>
                    <a:cubicBezTo>
                      <a:pt x="41" y="310"/>
                      <a:pt x="84" y="321"/>
                      <a:pt x="120" y="321"/>
                    </a:cubicBezTo>
                    <a:cubicBezTo>
                      <a:pt x="158" y="321"/>
                      <a:pt x="180" y="292"/>
                      <a:pt x="180" y="256"/>
                    </a:cubicBezTo>
                    <a:lnTo>
                      <a:pt x="180" y="229"/>
                    </a:lnTo>
                    <a:lnTo>
                      <a:pt x="157" y="229"/>
                    </a:lnTo>
                    <a:lnTo>
                      <a:pt x="157" y="255"/>
                    </a:lnTo>
                    <a:cubicBezTo>
                      <a:pt x="157" y="289"/>
                      <a:pt x="141" y="301"/>
                      <a:pt x="127" y="301"/>
                    </a:cubicBezTo>
                    <a:cubicBezTo>
                      <a:pt x="98" y="301"/>
                      <a:pt x="98" y="269"/>
                      <a:pt x="98" y="257"/>
                    </a:cubicBezTo>
                    <a:lnTo>
                      <a:pt x="98" y="119"/>
                    </a:lnTo>
                    <a:lnTo>
                      <a:pt x="171" y="119"/>
                    </a:lnTo>
                    <a:lnTo>
                      <a:pt x="171" y="96"/>
                    </a:lnTo>
                    <a:lnTo>
                      <a:pt x="98" y="96"/>
                    </a:lnTo>
                    <a:lnTo>
                      <a:pt x="98" y="0"/>
                    </a:lnTo>
                    <a:lnTo>
                      <a:pt x="74" y="0"/>
                    </a:lnTo>
                    <a:cubicBezTo>
                      <a:pt x="74" y="50"/>
                      <a:pt x="49" y="100"/>
                      <a:pt x="0" y="101"/>
                    </a:cubicBezTo>
                    <a:lnTo>
                      <a:pt x="0" y="119"/>
                    </a:lnTo>
                    <a:lnTo>
                      <a:pt x="41" y="119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80" name="Freeform 371">
                <a:extLst>
                  <a:ext uri="{FF2B5EF4-FFF2-40B4-BE49-F238E27FC236}">
                    <a16:creationId xmlns:a16="http://schemas.microsoft.com/office/drawing/2014/main" id="{2F59D772-4092-7B7F-D4A0-A0454FC8462A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4270376" y="930275"/>
                <a:ext cx="128588" cy="119062"/>
              </a:xfrm>
              <a:custGeom>
                <a:avLst/>
                <a:gdLst>
                  <a:gd name="T0" fmla="*/ 341 w 341"/>
                  <a:gd name="T1" fmla="*/ 203 h 340"/>
                  <a:gd name="T2" fmla="*/ 317 w 341"/>
                  <a:gd name="T3" fmla="*/ 203 h 340"/>
                  <a:gd name="T4" fmla="*/ 200 w 341"/>
                  <a:gd name="T5" fmla="*/ 316 h 340"/>
                  <a:gd name="T6" fmla="*/ 124 w 341"/>
                  <a:gd name="T7" fmla="*/ 316 h 340"/>
                  <a:gd name="T8" fmla="*/ 124 w 341"/>
                  <a:gd name="T9" fmla="*/ 175 h 340"/>
                  <a:gd name="T10" fmla="*/ 152 w 341"/>
                  <a:gd name="T11" fmla="*/ 175 h 340"/>
                  <a:gd name="T12" fmla="*/ 205 w 341"/>
                  <a:gd name="T13" fmla="*/ 234 h 340"/>
                  <a:gd name="T14" fmla="*/ 228 w 341"/>
                  <a:gd name="T15" fmla="*/ 234 h 340"/>
                  <a:gd name="T16" fmla="*/ 228 w 341"/>
                  <a:gd name="T17" fmla="*/ 93 h 340"/>
                  <a:gd name="T18" fmla="*/ 205 w 341"/>
                  <a:gd name="T19" fmla="*/ 93 h 340"/>
                  <a:gd name="T20" fmla="*/ 152 w 341"/>
                  <a:gd name="T21" fmla="*/ 152 h 340"/>
                  <a:gd name="T22" fmla="*/ 124 w 341"/>
                  <a:gd name="T23" fmla="*/ 152 h 340"/>
                  <a:gd name="T24" fmla="*/ 124 w 341"/>
                  <a:gd name="T25" fmla="*/ 23 h 340"/>
                  <a:gd name="T26" fmla="*/ 200 w 341"/>
                  <a:gd name="T27" fmla="*/ 23 h 340"/>
                  <a:gd name="T28" fmla="*/ 301 w 341"/>
                  <a:gd name="T29" fmla="*/ 120 h 340"/>
                  <a:gd name="T30" fmla="*/ 325 w 341"/>
                  <a:gd name="T31" fmla="*/ 120 h 340"/>
                  <a:gd name="T32" fmla="*/ 309 w 341"/>
                  <a:gd name="T33" fmla="*/ 0 h 340"/>
                  <a:gd name="T34" fmla="*/ 0 w 341"/>
                  <a:gd name="T35" fmla="*/ 0 h 340"/>
                  <a:gd name="T36" fmla="*/ 0 w 341"/>
                  <a:gd name="T37" fmla="*/ 23 h 340"/>
                  <a:gd name="T38" fmla="*/ 54 w 341"/>
                  <a:gd name="T39" fmla="*/ 23 h 340"/>
                  <a:gd name="T40" fmla="*/ 54 w 341"/>
                  <a:gd name="T41" fmla="*/ 316 h 340"/>
                  <a:gd name="T42" fmla="*/ 0 w 341"/>
                  <a:gd name="T43" fmla="*/ 316 h 340"/>
                  <a:gd name="T44" fmla="*/ 0 w 341"/>
                  <a:gd name="T45" fmla="*/ 340 h 340"/>
                  <a:gd name="T46" fmla="*/ 318 w 341"/>
                  <a:gd name="T47" fmla="*/ 340 h 340"/>
                  <a:gd name="T48" fmla="*/ 341 w 341"/>
                  <a:gd name="T49" fmla="*/ 203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1" h="340">
                    <a:moveTo>
                      <a:pt x="341" y="203"/>
                    </a:moveTo>
                    <a:lnTo>
                      <a:pt x="317" y="203"/>
                    </a:lnTo>
                    <a:cubicBezTo>
                      <a:pt x="306" y="272"/>
                      <a:pt x="292" y="316"/>
                      <a:pt x="200" y="316"/>
                    </a:cubicBezTo>
                    <a:lnTo>
                      <a:pt x="124" y="316"/>
                    </a:lnTo>
                    <a:lnTo>
                      <a:pt x="124" y="175"/>
                    </a:lnTo>
                    <a:lnTo>
                      <a:pt x="152" y="175"/>
                    </a:lnTo>
                    <a:cubicBezTo>
                      <a:pt x="200" y="175"/>
                      <a:pt x="205" y="197"/>
                      <a:pt x="205" y="234"/>
                    </a:cubicBezTo>
                    <a:lnTo>
                      <a:pt x="228" y="234"/>
                    </a:lnTo>
                    <a:lnTo>
                      <a:pt x="228" y="93"/>
                    </a:lnTo>
                    <a:lnTo>
                      <a:pt x="205" y="93"/>
                    </a:lnTo>
                    <a:cubicBezTo>
                      <a:pt x="205" y="130"/>
                      <a:pt x="200" y="152"/>
                      <a:pt x="152" y="152"/>
                    </a:cubicBezTo>
                    <a:lnTo>
                      <a:pt x="124" y="152"/>
                    </a:lnTo>
                    <a:lnTo>
                      <a:pt x="124" y="23"/>
                    </a:lnTo>
                    <a:lnTo>
                      <a:pt x="200" y="23"/>
                    </a:lnTo>
                    <a:cubicBezTo>
                      <a:pt x="280" y="23"/>
                      <a:pt x="293" y="60"/>
                      <a:pt x="301" y="120"/>
                    </a:cubicBezTo>
                    <a:lnTo>
                      <a:pt x="325" y="120"/>
                    </a:lnTo>
                    <a:lnTo>
                      <a:pt x="309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54" y="23"/>
                    </a:lnTo>
                    <a:lnTo>
                      <a:pt x="54" y="316"/>
                    </a:lnTo>
                    <a:lnTo>
                      <a:pt x="0" y="316"/>
                    </a:lnTo>
                    <a:lnTo>
                      <a:pt x="0" y="340"/>
                    </a:lnTo>
                    <a:lnTo>
                      <a:pt x="318" y="340"/>
                    </a:lnTo>
                    <a:lnTo>
                      <a:pt x="341" y="203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81" name="Freeform 372">
                <a:extLst>
                  <a:ext uri="{FF2B5EF4-FFF2-40B4-BE49-F238E27FC236}">
                    <a16:creationId xmlns:a16="http://schemas.microsoft.com/office/drawing/2014/main" id="{FE8E20DA-A519-FE53-B874-29F0C055901A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413251" y="971550"/>
                <a:ext cx="166688" cy="77787"/>
              </a:xfrm>
              <a:custGeom>
                <a:avLst/>
                <a:gdLst>
                  <a:gd name="T0" fmla="*/ 34 w 444"/>
                  <a:gd name="T1" fmla="*/ 47 h 225"/>
                  <a:gd name="T2" fmla="*/ 34 w 444"/>
                  <a:gd name="T3" fmla="*/ 201 h 225"/>
                  <a:gd name="T4" fmla="*/ 0 w 444"/>
                  <a:gd name="T5" fmla="*/ 201 h 225"/>
                  <a:gd name="T6" fmla="*/ 0 w 444"/>
                  <a:gd name="T7" fmla="*/ 225 h 225"/>
                  <a:gd name="T8" fmla="*/ 63 w 444"/>
                  <a:gd name="T9" fmla="*/ 223 h 225"/>
                  <a:gd name="T10" fmla="*/ 126 w 444"/>
                  <a:gd name="T11" fmla="*/ 225 h 225"/>
                  <a:gd name="T12" fmla="*/ 126 w 444"/>
                  <a:gd name="T13" fmla="*/ 201 h 225"/>
                  <a:gd name="T14" fmla="*/ 91 w 444"/>
                  <a:gd name="T15" fmla="*/ 201 h 225"/>
                  <a:gd name="T16" fmla="*/ 91 w 444"/>
                  <a:gd name="T17" fmla="*/ 97 h 225"/>
                  <a:gd name="T18" fmla="*/ 165 w 444"/>
                  <a:gd name="T19" fmla="*/ 18 h 225"/>
                  <a:gd name="T20" fmla="*/ 193 w 444"/>
                  <a:gd name="T21" fmla="*/ 66 h 225"/>
                  <a:gd name="T22" fmla="*/ 193 w 444"/>
                  <a:gd name="T23" fmla="*/ 201 h 225"/>
                  <a:gd name="T24" fmla="*/ 159 w 444"/>
                  <a:gd name="T25" fmla="*/ 201 h 225"/>
                  <a:gd name="T26" fmla="*/ 159 w 444"/>
                  <a:gd name="T27" fmla="*/ 225 h 225"/>
                  <a:gd name="T28" fmla="*/ 222 w 444"/>
                  <a:gd name="T29" fmla="*/ 223 h 225"/>
                  <a:gd name="T30" fmla="*/ 285 w 444"/>
                  <a:gd name="T31" fmla="*/ 225 h 225"/>
                  <a:gd name="T32" fmla="*/ 285 w 444"/>
                  <a:gd name="T33" fmla="*/ 201 h 225"/>
                  <a:gd name="T34" fmla="*/ 250 w 444"/>
                  <a:gd name="T35" fmla="*/ 201 h 225"/>
                  <a:gd name="T36" fmla="*/ 250 w 444"/>
                  <a:gd name="T37" fmla="*/ 97 h 225"/>
                  <a:gd name="T38" fmla="*/ 325 w 444"/>
                  <a:gd name="T39" fmla="*/ 18 h 225"/>
                  <a:gd name="T40" fmla="*/ 352 w 444"/>
                  <a:gd name="T41" fmla="*/ 66 h 225"/>
                  <a:gd name="T42" fmla="*/ 352 w 444"/>
                  <a:gd name="T43" fmla="*/ 201 h 225"/>
                  <a:gd name="T44" fmla="*/ 318 w 444"/>
                  <a:gd name="T45" fmla="*/ 201 h 225"/>
                  <a:gd name="T46" fmla="*/ 318 w 444"/>
                  <a:gd name="T47" fmla="*/ 225 h 225"/>
                  <a:gd name="T48" fmla="*/ 381 w 444"/>
                  <a:gd name="T49" fmla="*/ 223 h 225"/>
                  <a:gd name="T50" fmla="*/ 444 w 444"/>
                  <a:gd name="T51" fmla="*/ 225 h 225"/>
                  <a:gd name="T52" fmla="*/ 444 w 444"/>
                  <a:gd name="T53" fmla="*/ 201 h 225"/>
                  <a:gd name="T54" fmla="*/ 409 w 444"/>
                  <a:gd name="T55" fmla="*/ 201 h 225"/>
                  <a:gd name="T56" fmla="*/ 409 w 444"/>
                  <a:gd name="T57" fmla="*/ 72 h 225"/>
                  <a:gd name="T58" fmla="*/ 333 w 444"/>
                  <a:gd name="T59" fmla="*/ 0 h 225"/>
                  <a:gd name="T60" fmla="*/ 248 w 444"/>
                  <a:gd name="T61" fmla="*/ 48 h 225"/>
                  <a:gd name="T62" fmla="*/ 173 w 444"/>
                  <a:gd name="T63" fmla="*/ 0 h 225"/>
                  <a:gd name="T64" fmla="*/ 86 w 444"/>
                  <a:gd name="T65" fmla="*/ 54 h 225"/>
                  <a:gd name="T66" fmla="*/ 86 w 444"/>
                  <a:gd name="T67" fmla="*/ 0 h 225"/>
                  <a:gd name="T68" fmla="*/ 0 w 444"/>
                  <a:gd name="T69" fmla="*/ 4 h 225"/>
                  <a:gd name="T70" fmla="*/ 0 w 444"/>
                  <a:gd name="T71" fmla="*/ 27 h 225"/>
                  <a:gd name="T72" fmla="*/ 34 w 444"/>
                  <a:gd name="T73" fmla="*/ 4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4" h="225">
                    <a:moveTo>
                      <a:pt x="34" y="47"/>
                    </a:moveTo>
                    <a:lnTo>
                      <a:pt x="34" y="201"/>
                    </a:lnTo>
                    <a:lnTo>
                      <a:pt x="0" y="201"/>
                    </a:lnTo>
                    <a:lnTo>
                      <a:pt x="0" y="225"/>
                    </a:lnTo>
                    <a:cubicBezTo>
                      <a:pt x="14" y="224"/>
                      <a:pt x="44" y="223"/>
                      <a:pt x="63" y="223"/>
                    </a:cubicBezTo>
                    <a:cubicBezTo>
                      <a:pt x="82" y="223"/>
                      <a:pt x="112" y="224"/>
                      <a:pt x="126" y="225"/>
                    </a:cubicBezTo>
                    <a:lnTo>
                      <a:pt x="126" y="201"/>
                    </a:lnTo>
                    <a:lnTo>
                      <a:pt x="91" y="201"/>
                    </a:lnTo>
                    <a:lnTo>
                      <a:pt x="91" y="97"/>
                    </a:lnTo>
                    <a:cubicBezTo>
                      <a:pt x="91" y="42"/>
                      <a:pt x="135" y="18"/>
                      <a:pt x="165" y="18"/>
                    </a:cubicBezTo>
                    <a:cubicBezTo>
                      <a:pt x="182" y="18"/>
                      <a:pt x="193" y="28"/>
                      <a:pt x="193" y="66"/>
                    </a:cubicBezTo>
                    <a:lnTo>
                      <a:pt x="193" y="201"/>
                    </a:lnTo>
                    <a:lnTo>
                      <a:pt x="159" y="201"/>
                    </a:lnTo>
                    <a:lnTo>
                      <a:pt x="159" y="225"/>
                    </a:lnTo>
                    <a:cubicBezTo>
                      <a:pt x="173" y="224"/>
                      <a:pt x="203" y="223"/>
                      <a:pt x="222" y="223"/>
                    </a:cubicBezTo>
                    <a:cubicBezTo>
                      <a:pt x="241" y="223"/>
                      <a:pt x="271" y="224"/>
                      <a:pt x="285" y="225"/>
                    </a:cubicBezTo>
                    <a:lnTo>
                      <a:pt x="285" y="201"/>
                    </a:lnTo>
                    <a:lnTo>
                      <a:pt x="250" y="201"/>
                    </a:lnTo>
                    <a:lnTo>
                      <a:pt x="250" y="97"/>
                    </a:lnTo>
                    <a:cubicBezTo>
                      <a:pt x="250" y="42"/>
                      <a:pt x="294" y="18"/>
                      <a:pt x="325" y="18"/>
                    </a:cubicBezTo>
                    <a:cubicBezTo>
                      <a:pt x="342" y="18"/>
                      <a:pt x="352" y="28"/>
                      <a:pt x="352" y="66"/>
                    </a:cubicBezTo>
                    <a:lnTo>
                      <a:pt x="352" y="201"/>
                    </a:lnTo>
                    <a:lnTo>
                      <a:pt x="318" y="201"/>
                    </a:lnTo>
                    <a:lnTo>
                      <a:pt x="318" y="225"/>
                    </a:lnTo>
                    <a:cubicBezTo>
                      <a:pt x="332" y="224"/>
                      <a:pt x="362" y="223"/>
                      <a:pt x="381" y="223"/>
                    </a:cubicBezTo>
                    <a:cubicBezTo>
                      <a:pt x="400" y="223"/>
                      <a:pt x="430" y="224"/>
                      <a:pt x="444" y="225"/>
                    </a:cubicBezTo>
                    <a:lnTo>
                      <a:pt x="444" y="201"/>
                    </a:lnTo>
                    <a:lnTo>
                      <a:pt x="409" y="201"/>
                    </a:lnTo>
                    <a:lnTo>
                      <a:pt x="409" y="72"/>
                    </a:lnTo>
                    <a:cubicBezTo>
                      <a:pt x="409" y="20"/>
                      <a:pt x="384" y="0"/>
                      <a:pt x="333" y="0"/>
                    </a:cubicBezTo>
                    <a:cubicBezTo>
                      <a:pt x="287" y="0"/>
                      <a:pt x="261" y="25"/>
                      <a:pt x="248" y="48"/>
                    </a:cubicBezTo>
                    <a:cubicBezTo>
                      <a:pt x="238" y="1"/>
                      <a:pt x="192" y="0"/>
                      <a:pt x="173" y="0"/>
                    </a:cubicBezTo>
                    <a:cubicBezTo>
                      <a:pt x="130" y="0"/>
                      <a:pt x="102" y="22"/>
                      <a:pt x="86" y="54"/>
                    </a:cubicBezTo>
                    <a:lnTo>
                      <a:pt x="86" y="0"/>
                    </a:lnTo>
                    <a:lnTo>
                      <a:pt x="0" y="4"/>
                    </a:lnTo>
                    <a:lnTo>
                      <a:pt x="0" y="27"/>
                    </a:lnTo>
                    <a:cubicBezTo>
                      <a:pt x="31" y="27"/>
                      <a:pt x="34" y="27"/>
                      <a:pt x="34" y="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82" name="Freeform 373">
                <a:extLst>
                  <a:ext uri="{FF2B5EF4-FFF2-40B4-BE49-F238E27FC236}">
                    <a16:creationId xmlns:a16="http://schemas.microsoft.com/office/drawing/2014/main" id="{29EEF5B0-AA05-F82F-37A6-D8A19A875491}"/>
                  </a:ext>
                </a:extLst>
              </p:cNvPr>
              <p:cNvSpPr>
                <a:spLocks noEditPoints="1"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592639" y="928688"/>
                <a:ext cx="44450" cy="120650"/>
              </a:xfrm>
              <a:custGeom>
                <a:avLst/>
                <a:gdLst>
                  <a:gd name="T0" fmla="*/ 89 w 120"/>
                  <a:gd name="T1" fmla="*/ 122 h 347"/>
                  <a:gd name="T2" fmla="*/ 2 w 120"/>
                  <a:gd name="T3" fmla="*/ 126 h 347"/>
                  <a:gd name="T4" fmla="*/ 2 w 120"/>
                  <a:gd name="T5" fmla="*/ 149 h 347"/>
                  <a:gd name="T6" fmla="*/ 35 w 120"/>
                  <a:gd name="T7" fmla="*/ 169 h 347"/>
                  <a:gd name="T8" fmla="*/ 35 w 120"/>
                  <a:gd name="T9" fmla="*/ 323 h 347"/>
                  <a:gd name="T10" fmla="*/ 0 w 120"/>
                  <a:gd name="T11" fmla="*/ 323 h 347"/>
                  <a:gd name="T12" fmla="*/ 0 w 120"/>
                  <a:gd name="T13" fmla="*/ 347 h 347"/>
                  <a:gd name="T14" fmla="*/ 61 w 120"/>
                  <a:gd name="T15" fmla="*/ 345 h 347"/>
                  <a:gd name="T16" fmla="*/ 120 w 120"/>
                  <a:gd name="T17" fmla="*/ 347 h 347"/>
                  <a:gd name="T18" fmla="*/ 120 w 120"/>
                  <a:gd name="T19" fmla="*/ 323 h 347"/>
                  <a:gd name="T20" fmla="*/ 89 w 120"/>
                  <a:gd name="T21" fmla="*/ 323 h 347"/>
                  <a:gd name="T22" fmla="*/ 89 w 120"/>
                  <a:gd name="T23" fmla="*/ 122 h 347"/>
                  <a:gd name="T24" fmla="*/ 94 w 120"/>
                  <a:gd name="T25" fmla="*/ 38 h 347"/>
                  <a:gd name="T26" fmla="*/ 55 w 120"/>
                  <a:gd name="T27" fmla="*/ 0 h 347"/>
                  <a:gd name="T28" fmla="*/ 16 w 120"/>
                  <a:gd name="T29" fmla="*/ 38 h 347"/>
                  <a:gd name="T30" fmla="*/ 55 w 120"/>
                  <a:gd name="T31" fmla="*/ 77 h 347"/>
                  <a:gd name="T32" fmla="*/ 94 w 120"/>
                  <a:gd name="T33" fmla="*/ 38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347">
                    <a:moveTo>
                      <a:pt x="89" y="122"/>
                    </a:moveTo>
                    <a:lnTo>
                      <a:pt x="2" y="126"/>
                    </a:lnTo>
                    <a:lnTo>
                      <a:pt x="2" y="149"/>
                    </a:lnTo>
                    <a:cubicBezTo>
                      <a:pt x="31" y="149"/>
                      <a:pt x="35" y="149"/>
                      <a:pt x="35" y="169"/>
                    </a:cubicBezTo>
                    <a:lnTo>
                      <a:pt x="35" y="323"/>
                    </a:lnTo>
                    <a:lnTo>
                      <a:pt x="0" y="323"/>
                    </a:lnTo>
                    <a:lnTo>
                      <a:pt x="0" y="347"/>
                    </a:lnTo>
                    <a:cubicBezTo>
                      <a:pt x="16" y="346"/>
                      <a:pt x="40" y="345"/>
                      <a:pt x="61" y="345"/>
                    </a:cubicBezTo>
                    <a:cubicBezTo>
                      <a:pt x="76" y="345"/>
                      <a:pt x="102" y="346"/>
                      <a:pt x="120" y="347"/>
                    </a:cubicBezTo>
                    <a:lnTo>
                      <a:pt x="120" y="323"/>
                    </a:lnTo>
                    <a:lnTo>
                      <a:pt x="89" y="323"/>
                    </a:lnTo>
                    <a:lnTo>
                      <a:pt x="89" y="122"/>
                    </a:lnTo>
                    <a:close/>
                    <a:moveTo>
                      <a:pt x="94" y="38"/>
                    </a:moveTo>
                    <a:cubicBezTo>
                      <a:pt x="94" y="16"/>
                      <a:pt x="76" y="0"/>
                      <a:pt x="55" y="0"/>
                    </a:cubicBezTo>
                    <a:cubicBezTo>
                      <a:pt x="33" y="0"/>
                      <a:pt x="16" y="17"/>
                      <a:pt x="16" y="38"/>
                    </a:cubicBezTo>
                    <a:cubicBezTo>
                      <a:pt x="16" y="60"/>
                      <a:pt x="33" y="77"/>
                      <a:pt x="55" y="77"/>
                    </a:cubicBezTo>
                    <a:cubicBezTo>
                      <a:pt x="76" y="77"/>
                      <a:pt x="94" y="60"/>
                      <a:pt x="94" y="3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83" name="Freeform 374">
                <a:extLst>
                  <a:ext uri="{FF2B5EF4-FFF2-40B4-BE49-F238E27FC236}">
                    <a16:creationId xmlns:a16="http://schemas.microsoft.com/office/drawing/2014/main" id="{635E716B-B49A-23D1-4D75-A7DC25EEB16F}"/>
                  </a:ext>
                </a:extLst>
              </p:cNvPr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651376" y="969963"/>
                <a:ext cx="69850" cy="80962"/>
              </a:xfrm>
              <a:custGeom>
                <a:avLst/>
                <a:gdLst>
                  <a:gd name="T0" fmla="*/ 86 w 188"/>
                  <a:gd name="T1" fmla="*/ 80 h 230"/>
                  <a:gd name="T2" fmla="*/ 35 w 188"/>
                  <a:gd name="T3" fmla="*/ 47 h 230"/>
                  <a:gd name="T4" fmla="*/ 91 w 188"/>
                  <a:gd name="T5" fmla="*/ 16 h 230"/>
                  <a:gd name="T6" fmla="*/ 150 w 188"/>
                  <a:gd name="T7" fmla="*/ 58 h 230"/>
                  <a:gd name="T8" fmla="*/ 162 w 188"/>
                  <a:gd name="T9" fmla="*/ 68 h 230"/>
                  <a:gd name="T10" fmla="*/ 174 w 188"/>
                  <a:gd name="T11" fmla="*/ 54 h 230"/>
                  <a:gd name="T12" fmla="*/ 174 w 188"/>
                  <a:gd name="T13" fmla="*/ 14 h 230"/>
                  <a:gd name="T14" fmla="*/ 165 w 188"/>
                  <a:gd name="T15" fmla="*/ 0 h 230"/>
                  <a:gd name="T16" fmla="*/ 142 w 188"/>
                  <a:gd name="T17" fmla="*/ 10 h 230"/>
                  <a:gd name="T18" fmla="*/ 92 w 188"/>
                  <a:gd name="T19" fmla="*/ 0 h 230"/>
                  <a:gd name="T20" fmla="*/ 0 w 188"/>
                  <a:gd name="T21" fmla="*/ 66 h 230"/>
                  <a:gd name="T22" fmla="*/ 20 w 188"/>
                  <a:gd name="T23" fmla="*/ 108 h 230"/>
                  <a:gd name="T24" fmla="*/ 97 w 188"/>
                  <a:gd name="T25" fmla="*/ 135 h 230"/>
                  <a:gd name="T26" fmla="*/ 153 w 188"/>
                  <a:gd name="T27" fmla="*/ 174 h 230"/>
                  <a:gd name="T28" fmla="*/ 96 w 188"/>
                  <a:gd name="T29" fmla="*/ 212 h 230"/>
                  <a:gd name="T30" fmla="*/ 24 w 188"/>
                  <a:gd name="T31" fmla="*/ 154 h 230"/>
                  <a:gd name="T32" fmla="*/ 12 w 188"/>
                  <a:gd name="T33" fmla="*/ 147 h 230"/>
                  <a:gd name="T34" fmla="*/ 0 w 188"/>
                  <a:gd name="T35" fmla="*/ 161 h 230"/>
                  <a:gd name="T36" fmla="*/ 0 w 188"/>
                  <a:gd name="T37" fmla="*/ 216 h 230"/>
                  <a:gd name="T38" fmla="*/ 9 w 188"/>
                  <a:gd name="T39" fmla="*/ 230 h 230"/>
                  <a:gd name="T40" fmla="*/ 24 w 188"/>
                  <a:gd name="T41" fmla="*/ 222 h 230"/>
                  <a:gd name="T42" fmla="*/ 37 w 188"/>
                  <a:gd name="T43" fmla="*/ 214 h 230"/>
                  <a:gd name="T44" fmla="*/ 96 w 188"/>
                  <a:gd name="T45" fmla="*/ 230 h 230"/>
                  <a:gd name="T46" fmla="*/ 188 w 188"/>
                  <a:gd name="T47" fmla="*/ 157 h 230"/>
                  <a:gd name="T48" fmla="*/ 161 w 188"/>
                  <a:gd name="T49" fmla="*/ 104 h 230"/>
                  <a:gd name="T50" fmla="*/ 86 w 188"/>
                  <a:gd name="T51" fmla="*/ 8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230">
                    <a:moveTo>
                      <a:pt x="86" y="80"/>
                    </a:moveTo>
                    <a:cubicBezTo>
                      <a:pt x="68" y="76"/>
                      <a:pt x="35" y="71"/>
                      <a:pt x="35" y="47"/>
                    </a:cubicBezTo>
                    <a:cubicBezTo>
                      <a:pt x="35" y="16"/>
                      <a:pt x="82" y="16"/>
                      <a:pt x="91" y="16"/>
                    </a:cubicBezTo>
                    <a:cubicBezTo>
                      <a:pt x="129" y="16"/>
                      <a:pt x="148" y="31"/>
                      <a:pt x="150" y="58"/>
                    </a:cubicBezTo>
                    <a:cubicBezTo>
                      <a:pt x="151" y="66"/>
                      <a:pt x="151" y="68"/>
                      <a:pt x="162" y="68"/>
                    </a:cubicBezTo>
                    <a:cubicBezTo>
                      <a:pt x="174" y="68"/>
                      <a:pt x="174" y="66"/>
                      <a:pt x="174" y="54"/>
                    </a:cubicBezTo>
                    <a:lnTo>
                      <a:pt x="174" y="14"/>
                    </a:lnTo>
                    <a:cubicBezTo>
                      <a:pt x="174" y="5"/>
                      <a:pt x="174" y="0"/>
                      <a:pt x="165" y="0"/>
                    </a:cubicBezTo>
                    <a:cubicBezTo>
                      <a:pt x="163" y="0"/>
                      <a:pt x="162" y="0"/>
                      <a:pt x="142" y="10"/>
                    </a:cubicBezTo>
                    <a:cubicBezTo>
                      <a:pt x="129" y="3"/>
                      <a:pt x="112" y="0"/>
                      <a:pt x="92" y="0"/>
                    </a:cubicBezTo>
                    <a:cubicBezTo>
                      <a:pt x="77" y="0"/>
                      <a:pt x="0" y="0"/>
                      <a:pt x="0" y="66"/>
                    </a:cubicBezTo>
                    <a:cubicBezTo>
                      <a:pt x="0" y="86"/>
                      <a:pt x="10" y="99"/>
                      <a:pt x="20" y="108"/>
                    </a:cubicBezTo>
                    <a:cubicBezTo>
                      <a:pt x="40" y="125"/>
                      <a:pt x="59" y="128"/>
                      <a:pt x="97" y="135"/>
                    </a:cubicBezTo>
                    <a:cubicBezTo>
                      <a:pt x="115" y="138"/>
                      <a:pt x="153" y="145"/>
                      <a:pt x="153" y="174"/>
                    </a:cubicBezTo>
                    <a:cubicBezTo>
                      <a:pt x="153" y="212"/>
                      <a:pt x="107" y="212"/>
                      <a:pt x="96" y="212"/>
                    </a:cubicBezTo>
                    <a:cubicBezTo>
                      <a:pt x="43" y="212"/>
                      <a:pt x="30" y="175"/>
                      <a:pt x="24" y="154"/>
                    </a:cubicBezTo>
                    <a:cubicBezTo>
                      <a:pt x="21" y="147"/>
                      <a:pt x="19" y="147"/>
                      <a:pt x="12" y="147"/>
                    </a:cubicBezTo>
                    <a:cubicBezTo>
                      <a:pt x="0" y="147"/>
                      <a:pt x="0" y="150"/>
                      <a:pt x="0" y="161"/>
                    </a:cubicBezTo>
                    <a:lnTo>
                      <a:pt x="0" y="216"/>
                    </a:lnTo>
                    <a:cubicBezTo>
                      <a:pt x="0" y="225"/>
                      <a:pt x="0" y="230"/>
                      <a:pt x="9" y="230"/>
                    </a:cubicBezTo>
                    <a:cubicBezTo>
                      <a:pt x="13" y="230"/>
                      <a:pt x="13" y="230"/>
                      <a:pt x="24" y="222"/>
                    </a:cubicBezTo>
                    <a:cubicBezTo>
                      <a:pt x="24" y="222"/>
                      <a:pt x="35" y="215"/>
                      <a:pt x="37" y="214"/>
                    </a:cubicBezTo>
                    <a:cubicBezTo>
                      <a:pt x="60" y="230"/>
                      <a:pt x="86" y="230"/>
                      <a:pt x="96" y="230"/>
                    </a:cubicBezTo>
                    <a:cubicBezTo>
                      <a:pt x="111" y="230"/>
                      <a:pt x="188" y="230"/>
                      <a:pt x="188" y="157"/>
                    </a:cubicBezTo>
                    <a:cubicBezTo>
                      <a:pt x="188" y="135"/>
                      <a:pt x="178" y="118"/>
                      <a:pt x="161" y="104"/>
                    </a:cubicBezTo>
                    <a:cubicBezTo>
                      <a:pt x="141" y="89"/>
                      <a:pt x="125" y="86"/>
                      <a:pt x="86" y="8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84" name="Freeform 375">
                <a:extLst>
                  <a:ext uri="{FF2B5EF4-FFF2-40B4-BE49-F238E27FC236}">
                    <a16:creationId xmlns:a16="http://schemas.microsoft.com/office/drawing/2014/main" id="{D33DEE6E-1B2D-065D-4EF2-4A900DF01137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5514" y="969963"/>
                <a:ext cx="71438" cy="80962"/>
              </a:xfrm>
              <a:custGeom>
                <a:avLst/>
                <a:gdLst>
                  <a:gd name="T0" fmla="*/ 86 w 188"/>
                  <a:gd name="T1" fmla="*/ 80 h 230"/>
                  <a:gd name="T2" fmla="*/ 35 w 188"/>
                  <a:gd name="T3" fmla="*/ 47 h 230"/>
                  <a:gd name="T4" fmla="*/ 91 w 188"/>
                  <a:gd name="T5" fmla="*/ 16 h 230"/>
                  <a:gd name="T6" fmla="*/ 150 w 188"/>
                  <a:gd name="T7" fmla="*/ 58 h 230"/>
                  <a:gd name="T8" fmla="*/ 162 w 188"/>
                  <a:gd name="T9" fmla="*/ 68 h 230"/>
                  <a:gd name="T10" fmla="*/ 173 w 188"/>
                  <a:gd name="T11" fmla="*/ 54 h 230"/>
                  <a:gd name="T12" fmla="*/ 173 w 188"/>
                  <a:gd name="T13" fmla="*/ 14 h 230"/>
                  <a:gd name="T14" fmla="*/ 165 w 188"/>
                  <a:gd name="T15" fmla="*/ 0 h 230"/>
                  <a:gd name="T16" fmla="*/ 142 w 188"/>
                  <a:gd name="T17" fmla="*/ 10 h 230"/>
                  <a:gd name="T18" fmla="*/ 92 w 188"/>
                  <a:gd name="T19" fmla="*/ 0 h 230"/>
                  <a:gd name="T20" fmla="*/ 0 w 188"/>
                  <a:gd name="T21" fmla="*/ 66 h 230"/>
                  <a:gd name="T22" fmla="*/ 20 w 188"/>
                  <a:gd name="T23" fmla="*/ 108 h 230"/>
                  <a:gd name="T24" fmla="*/ 97 w 188"/>
                  <a:gd name="T25" fmla="*/ 135 h 230"/>
                  <a:gd name="T26" fmla="*/ 153 w 188"/>
                  <a:gd name="T27" fmla="*/ 174 h 230"/>
                  <a:gd name="T28" fmla="*/ 96 w 188"/>
                  <a:gd name="T29" fmla="*/ 212 h 230"/>
                  <a:gd name="T30" fmla="*/ 24 w 188"/>
                  <a:gd name="T31" fmla="*/ 154 h 230"/>
                  <a:gd name="T32" fmla="*/ 12 w 188"/>
                  <a:gd name="T33" fmla="*/ 147 h 230"/>
                  <a:gd name="T34" fmla="*/ 0 w 188"/>
                  <a:gd name="T35" fmla="*/ 161 h 230"/>
                  <a:gd name="T36" fmla="*/ 0 w 188"/>
                  <a:gd name="T37" fmla="*/ 216 h 230"/>
                  <a:gd name="T38" fmla="*/ 9 w 188"/>
                  <a:gd name="T39" fmla="*/ 230 h 230"/>
                  <a:gd name="T40" fmla="*/ 24 w 188"/>
                  <a:gd name="T41" fmla="*/ 222 h 230"/>
                  <a:gd name="T42" fmla="*/ 37 w 188"/>
                  <a:gd name="T43" fmla="*/ 214 h 230"/>
                  <a:gd name="T44" fmla="*/ 96 w 188"/>
                  <a:gd name="T45" fmla="*/ 230 h 230"/>
                  <a:gd name="T46" fmla="*/ 188 w 188"/>
                  <a:gd name="T47" fmla="*/ 157 h 230"/>
                  <a:gd name="T48" fmla="*/ 161 w 188"/>
                  <a:gd name="T49" fmla="*/ 104 h 230"/>
                  <a:gd name="T50" fmla="*/ 86 w 188"/>
                  <a:gd name="T51" fmla="*/ 8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230">
                    <a:moveTo>
                      <a:pt x="86" y="80"/>
                    </a:moveTo>
                    <a:cubicBezTo>
                      <a:pt x="68" y="76"/>
                      <a:pt x="35" y="71"/>
                      <a:pt x="35" y="47"/>
                    </a:cubicBezTo>
                    <a:cubicBezTo>
                      <a:pt x="35" y="16"/>
                      <a:pt x="82" y="16"/>
                      <a:pt x="91" y="16"/>
                    </a:cubicBezTo>
                    <a:cubicBezTo>
                      <a:pt x="129" y="16"/>
                      <a:pt x="148" y="31"/>
                      <a:pt x="150" y="58"/>
                    </a:cubicBezTo>
                    <a:cubicBezTo>
                      <a:pt x="151" y="66"/>
                      <a:pt x="151" y="68"/>
                      <a:pt x="162" y="68"/>
                    </a:cubicBezTo>
                    <a:cubicBezTo>
                      <a:pt x="173" y="68"/>
                      <a:pt x="173" y="66"/>
                      <a:pt x="173" y="54"/>
                    </a:cubicBezTo>
                    <a:lnTo>
                      <a:pt x="173" y="14"/>
                    </a:lnTo>
                    <a:cubicBezTo>
                      <a:pt x="173" y="5"/>
                      <a:pt x="173" y="0"/>
                      <a:pt x="165" y="0"/>
                    </a:cubicBezTo>
                    <a:cubicBezTo>
                      <a:pt x="162" y="0"/>
                      <a:pt x="162" y="0"/>
                      <a:pt x="142" y="10"/>
                    </a:cubicBezTo>
                    <a:cubicBezTo>
                      <a:pt x="129" y="3"/>
                      <a:pt x="112" y="0"/>
                      <a:pt x="92" y="0"/>
                    </a:cubicBezTo>
                    <a:cubicBezTo>
                      <a:pt x="77" y="0"/>
                      <a:pt x="0" y="0"/>
                      <a:pt x="0" y="66"/>
                    </a:cubicBezTo>
                    <a:cubicBezTo>
                      <a:pt x="0" y="86"/>
                      <a:pt x="10" y="99"/>
                      <a:pt x="20" y="108"/>
                    </a:cubicBezTo>
                    <a:cubicBezTo>
                      <a:pt x="40" y="125"/>
                      <a:pt x="59" y="128"/>
                      <a:pt x="97" y="135"/>
                    </a:cubicBezTo>
                    <a:cubicBezTo>
                      <a:pt x="115" y="138"/>
                      <a:pt x="153" y="145"/>
                      <a:pt x="153" y="174"/>
                    </a:cubicBezTo>
                    <a:cubicBezTo>
                      <a:pt x="153" y="212"/>
                      <a:pt x="107" y="212"/>
                      <a:pt x="96" y="212"/>
                    </a:cubicBezTo>
                    <a:cubicBezTo>
                      <a:pt x="43" y="212"/>
                      <a:pt x="30" y="175"/>
                      <a:pt x="24" y="154"/>
                    </a:cubicBezTo>
                    <a:cubicBezTo>
                      <a:pt x="21" y="147"/>
                      <a:pt x="19" y="147"/>
                      <a:pt x="12" y="147"/>
                    </a:cubicBezTo>
                    <a:cubicBezTo>
                      <a:pt x="0" y="147"/>
                      <a:pt x="0" y="150"/>
                      <a:pt x="0" y="161"/>
                    </a:cubicBezTo>
                    <a:lnTo>
                      <a:pt x="0" y="216"/>
                    </a:lnTo>
                    <a:cubicBezTo>
                      <a:pt x="0" y="225"/>
                      <a:pt x="0" y="230"/>
                      <a:pt x="9" y="230"/>
                    </a:cubicBezTo>
                    <a:cubicBezTo>
                      <a:pt x="12" y="230"/>
                      <a:pt x="13" y="230"/>
                      <a:pt x="24" y="222"/>
                    </a:cubicBezTo>
                    <a:cubicBezTo>
                      <a:pt x="24" y="222"/>
                      <a:pt x="35" y="215"/>
                      <a:pt x="37" y="214"/>
                    </a:cubicBezTo>
                    <a:cubicBezTo>
                      <a:pt x="60" y="230"/>
                      <a:pt x="86" y="230"/>
                      <a:pt x="96" y="230"/>
                    </a:cubicBezTo>
                    <a:cubicBezTo>
                      <a:pt x="111" y="230"/>
                      <a:pt x="188" y="230"/>
                      <a:pt x="188" y="157"/>
                    </a:cubicBezTo>
                    <a:cubicBezTo>
                      <a:pt x="188" y="135"/>
                      <a:pt x="178" y="118"/>
                      <a:pt x="161" y="104"/>
                    </a:cubicBezTo>
                    <a:cubicBezTo>
                      <a:pt x="141" y="89"/>
                      <a:pt x="125" y="86"/>
                      <a:pt x="86" y="8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85" name="Freeform 376">
                <a:extLst>
                  <a:ext uri="{FF2B5EF4-FFF2-40B4-BE49-F238E27FC236}">
                    <a16:creationId xmlns:a16="http://schemas.microsoft.com/office/drawing/2014/main" id="{630FBF34-C2DE-4C72-7482-2C81D6B7F207}"/>
                  </a:ext>
                </a:extLst>
              </p:cNvPr>
              <p:cNvSpPr>
                <a:spLocks noEditPoints="1"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822826" y="928688"/>
                <a:ext cx="44450" cy="120650"/>
              </a:xfrm>
              <a:custGeom>
                <a:avLst/>
                <a:gdLst>
                  <a:gd name="T0" fmla="*/ 88 w 119"/>
                  <a:gd name="T1" fmla="*/ 122 h 347"/>
                  <a:gd name="T2" fmla="*/ 1 w 119"/>
                  <a:gd name="T3" fmla="*/ 126 h 347"/>
                  <a:gd name="T4" fmla="*/ 1 w 119"/>
                  <a:gd name="T5" fmla="*/ 149 h 347"/>
                  <a:gd name="T6" fmla="*/ 34 w 119"/>
                  <a:gd name="T7" fmla="*/ 169 h 347"/>
                  <a:gd name="T8" fmla="*/ 34 w 119"/>
                  <a:gd name="T9" fmla="*/ 323 h 347"/>
                  <a:gd name="T10" fmla="*/ 0 w 119"/>
                  <a:gd name="T11" fmla="*/ 323 h 347"/>
                  <a:gd name="T12" fmla="*/ 0 w 119"/>
                  <a:gd name="T13" fmla="*/ 347 h 347"/>
                  <a:gd name="T14" fmla="*/ 60 w 119"/>
                  <a:gd name="T15" fmla="*/ 345 h 347"/>
                  <a:gd name="T16" fmla="*/ 119 w 119"/>
                  <a:gd name="T17" fmla="*/ 347 h 347"/>
                  <a:gd name="T18" fmla="*/ 119 w 119"/>
                  <a:gd name="T19" fmla="*/ 323 h 347"/>
                  <a:gd name="T20" fmla="*/ 88 w 119"/>
                  <a:gd name="T21" fmla="*/ 323 h 347"/>
                  <a:gd name="T22" fmla="*/ 88 w 119"/>
                  <a:gd name="T23" fmla="*/ 122 h 347"/>
                  <a:gd name="T24" fmla="*/ 93 w 119"/>
                  <a:gd name="T25" fmla="*/ 38 h 347"/>
                  <a:gd name="T26" fmla="*/ 54 w 119"/>
                  <a:gd name="T27" fmla="*/ 0 h 347"/>
                  <a:gd name="T28" fmla="*/ 15 w 119"/>
                  <a:gd name="T29" fmla="*/ 38 h 347"/>
                  <a:gd name="T30" fmla="*/ 54 w 119"/>
                  <a:gd name="T31" fmla="*/ 77 h 347"/>
                  <a:gd name="T32" fmla="*/ 93 w 119"/>
                  <a:gd name="T33" fmla="*/ 38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347">
                    <a:moveTo>
                      <a:pt x="88" y="122"/>
                    </a:moveTo>
                    <a:lnTo>
                      <a:pt x="1" y="126"/>
                    </a:lnTo>
                    <a:lnTo>
                      <a:pt x="1" y="149"/>
                    </a:lnTo>
                    <a:cubicBezTo>
                      <a:pt x="30" y="149"/>
                      <a:pt x="34" y="149"/>
                      <a:pt x="34" y="169"/>
                    </a:cubicBezTo>
                    <a:lnTo>
                      <a:pt x="34" y="323"/>
                    </a:lnTo>
                    <a:lnTo>
                      <a:pt x="0" y="323"/>
                    </a:lnTo>
                    <a:lnTo>
                      <a:pt x="0" y="347"/>
                    </a:lnTo>
                    <a:cubicBezTo>
                      <a:pt x="15" y="346"/>
                      <a:pt x="39" y="345"/>
                      <a:pt x="60" y="345"/>
                    </a:cubicBezTo>
                    <a:cubicBezTo>
                      <a:pt x="75" y="345"/>
                      <a:pt x="101" y="346"/>
                      <a:pt x="119" y="347"/>
                    </a:cubicBezTo>
                    <a:lnTo>
                      <a:pt x="119" y="323"/>
                    </a:lnTo>
                    <a:lnTo>
                      <a:pt x="88" y="323"/>
                    </a:lnTo>
                    <a:lnTo>
                      <a:pt x="88" y="122"/>
                    </a:lnTo>
                    <a:close/>
                    <a:moveTo>
                      <a:pt x="93" y="38"/>
                    </a:moveTo>
                    <a:cubicBezTo>
                      <a:pt x="93" y="16"/>
                      <a:pt x="75" y="0"/>
                      <a:pt x="54" y="0"/>
                    </a:cubicBezTo>
                    <a:cubicBezTo>
                      <a:pt x="32" y="0"/>
                      <a:pt x="15" y="17"/>
                      <a:pt x="15" y="38"/>
                    </a:cubicBezTo>
                    <a:cubicBezTo>
                      <a:pt x="15" y="60"/>
                      <a:pt x="32" y="77"/>
                      <a:pt x="54" y="77"/>
                    </a:cubicBezTo>
                    <a:cubicBezTo>
                      <a:pt x="75" y="77"/>
                      <a:pt x="93" y="60"/>
                      <a:pt x="93" y="3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86" name="Freeform 377">
                <a:extLst>
                  <a:ext uri="{FF2B5EF4-FFF2-40B4-BE49-F238E27FC236}">
                    <a16:creationId xmlns:a16="http://schemas.microsoft.com/office/drawing/2014/main" id="{2485E6C4-FCB3-A12A-0ACD-F0CC31D9410D}"/>
                  </a:ext>
                </a:extLst>
              </p:cNvPr>
              <p:cNvSpPr>
                <a:spLocks noEditPoints="1"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879976" y="969963"/>
                <a:ext cx="95250" cy="80962"/>
              </a:xfrm>
              <a:custGeom>
                <a:avLst/>
                <a:gdLst>
                  <a:gd name="T0" fmla="*/ 254 w 254"/>
                  <a:gd name="T1" fmla="*/ 118 h 230"/>
                  <a:gd name="T2" fmla="*/ 127 w 254"/>
                  <a:gd name="T3" fmla="*/ 0 h 230"/>
                  <a:gd name="T4" fmla="*/ 0 w 254"/>
                  <a:gd name="T5" fmla="*/ 118 h 230"/>
                  <a:gd name="T6" fmla="*/ 127 w 254"/>
                  <a:gd name="T7" fmla="*/ 230 h 230"/>
                  <a:gd name="T8" fmla="*/ 254 w 254"/>
                  <a:gd name="T9" fmla="*/ 118 h 230"/>
                  <a:gd name="T10" fmla="*/ 127 w 254"/>
                  <a:gd name="T11" fmla="*/ 210 h 230"/>
                  <a:gd name="T12" fmla="*/ 64 w 254"/>
                  <a:gd name="T13" fmla="*/ 112 h 230"/>
                  <a:gd name="T14" fmla="*/ 72 w 254"/>
                  <a:gd name="T15" fmla="*/ 47 h 230"/>
                  <a:gd name="T16" fmla="*/ 127 w 254"/>
                  <a:gd name="T17" fmla="*/ 18 h 230"/>
                  <a:gd name="T18" fmla="*/ 180 w 254"/>
                  <a:gd name="T19" fmla="*/ 44 h 230"/>
                  <a:gd name="T20" fmla="*/ 191 w 254"/>
                  <a:gd name="T21" fmla="*/ 112 h 230"/>
                  <a:gd name="T22" fmla="*/ 127 w 254"/>
                  <a:gd name="T23" fmla="*/ 21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4" h="230">
                    <a:moveTo>
                      <a:pt x="254" y="118"/>
                    </a:moveTo>
                    <a:cubicBezTo>
                      <a:pt x="254" y="51"/>
                      <a:pt x="208" y="0"/>
                      <a:pt x="127" y="0"/>
                    </a:cubicBezTo>
                    <a:cubicBezTo>
                      <a:pt x="45" y="0"/>
                      <a:pt x="0" y="51"/>
                      <a:pt x="0" y="118"/>
                    </a:cubicBezTo>
                    <a:cubicBezTo>
                      <a:pt x="0" y="180"/>
                      <a:pt x="44" y="230"/>
                      <a:pt x="127" y="230"/>
                    </a:cubicBezTo>
                    <a:cubicBezTo>
                      <a:pt x="211" y="230"/>
                      <a:pt x="254" y="179"/>
                      <a:pt x="254" y="118"/>
                    </a:cubicBezTo>
                    <a:close/>
                    <a:moveTo>
                      <a:pt x="127" y="210"/>
                    </a:moveTo>
                    <a:cubicBezTo>
                      <a:pt x="64" y="210"/>
                      <a:pt x="64" y="156"/>
                      <a:pt x="64" y="112"/>
                    </a:cubicBezTo>
                    <a:cubicBezTo>
                      <a:pt x="64" y="90"/>
                      <a:pt x="64" y="64"/>
                      <a:pt x="72" y="47"/>
                    </a:cubicBezTo>
                    <a:cubicBezTo>
                      <a:pt x="82" y="29"/>
                      <a:pt x="103" y="18"/>
                      <a:pt x="127" y="18"/>
                    </a:cubicBezTo>
                    <a:cubicBezTo>
                      <a:pt x="148" y="18"/>
                      <a:pt x="169" y="26"/>
                      <a:pt x="180" y="44"/>
                    </a:cubicBezTo>
                    <a:cubicBezTo>
                      <a:pt x="191" y="61"/>
                      <a:pt x="191" y="88"/>
                      <a:pt x="191" y="112"/>
                    </a:cubicBezTo>
                    <a:cubicBezTo>
                      <a:pt x="191" y="156"/>
                      <a:pt x="191" y="210"/>
                      <a:pt x="127" y="210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87" name="Freeform 378">
                <a:extLst>
                  <a:ext uri="{FF2B5EF4-FFF2-40B4-BE49-F238E27FC236}">
                    <a16:creationId xmlns:a16="http://schemas.microsoft.com/office/drawing/2014/main" id="{22074E83-E8C9-C2E8-451F-A0CAA5392F6A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989514" y="971550"/>
                <a:ext cx="106363" cy="77787"/>
              </a:xfrm>
              <a:custGeom>
                <a:avLst/>
                <a:gdLst>
                  <a:gd name="T0" fmla="*/ 34 w 284"/>
                  <a:gd name="T1" fmla="*/ 47 h 225"/>
                  <a:gd name="T2" fmla="*/ 34 w 284"/>
                  <a:gd name="T3" fmla="*/ 201 h 225"/>
                  <a:gd name="T4" fmla="*/ 0 w 284"/>
                  <a:gd name="T5" fmla="*/ 201 h 225"/>
                  <a:gd name="T6" fmla="*/ 0 w 284"/>
                  <a:gd name="T7" fmla="*/ 225 h 225"/>
                  <a:gd name="T8" fmla="*/ 63 w 284"/>
                  <a:gd name="T9" fmla="*/ 223 h 225"/>
                  <a:gd name="T10" fmla="*/ 126 w 284"/>
                  <a:gd name="T11" fmla="*/ 225 h 225"/>
                  <a:gd name="T12" fmla="*/ 126 w 284"/>
                  <a:gd name="T13" fmla="*/ 201 h 225"/>
                  <a:gd name="T14" fmla="*/ 91 w 284"/>
                  <a:gd name="T15" fmla="*/ 201 h 225"/>
                  <a:gd name="T16" fmla="*/ 91 w 284"/>
                  <a:gd name="T17" fmla="*/ 97 h 225"/>
                  <a:gd name="T18" fmla="*/ 166 w 284"/>
                  <a:gd name="T19" fmla="*/ 18 h 225"/>
                  <a:gd name="T20" fmla="*/ 193 w 284"/>
                  <a:gd name="T21" fmla="*/ 66 h 225"/>
                  <a:gd name="T22" fmla="*/ 193 w 284"/>
                  <a:gd name="T23" fmla="*/ 201 h 225"/>
                  <a:gd name="T24" fmla="*/ 159 w 284"/>
                  <a:gd name="T25" fmla="*/ 201 h 225"/>
                  <a:gd name="T26" fmla="*/ 159 w 284"/>
                  <a:gd name="T27" fmla="*/ 225 h 225"/>
                  <a:gd name="T28" fmla="*/ 221 w 284"/>
                  <a:gd name="T29" fmla="*/ 223 h 225"/>
                  <a:gd name="T30" fmla="*/ 284 w 284"/>
                  <a:gd name="T31" fmla="*/ 225 h 225"/>
                  <a:gd name="T32" fmla="*/ 284 w 284"/>
                  <a:gd name="T33" fmla="*/ 201 h 225"/>
                  <a:gd name="T34" fmla="*/ 250 w 284"/>
                  <a:gd name="T35" fmla="*/ 201 h 225"/>
                  <a:gd name="T36" fmla="*/ 250 w 284"/>
                  <a:gd name="T37" fmla="*/ 72 h 225"/>
                  <a:gd name="T38" fmla="*/ 173 w 284"/>
                  <a:gd name="T39" fmla="*/ 0 h 225"/>
                  <a:gd name="T40" fmla="*/ 86 w 284"/>
                  <a:gd name="T41" fmla="*/ 54 h 225"/>
                  <a:gd name="T42" fmla="*/ 86 w 284"/>
                  <a:gd name="T43" fmla="*/ 0 h 225"/>
                  <a:gd name="T44" fmla="*/ 0 w 284"/>
                  <a:gd name="T45" fmla="*/ 4 h 225"/>
                  <a:gd name="T46" fmla="*/ 0 w 284"/>
                  <a:gd name="T47" fmla="*/ 27 h 225"/>
                  <a:gd name="T48" fmla="*/ 34 w 284"/>
                  <a:gd name="T49" fmla="*/ 4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4" h="225">
                    <a:moveTo>
                      <a:pt x="34" y="47"/>
                    </a:moveTo>
                    <a:lnTo>
                      <a:pt x="34" y="201"/>
                    </a:lnTo>
                    <a:lnTo>
                      <a:pt x="0" y="201"/>
                    </a:lnTo>
                    <a:lnTo>
                      <a:pt x="0" y="225"/>
                    </a:lnTo>
                    <a:cubicBezTo>
                      <a:pt x="14" y="224"/>
                      <a:pt x="44" y="223"/>
                      <a:pt x="63" y="223"/>
                    </a:cubicBezTo>
                    <a:cubicBezTo>
                      <a:pt x="82" y="223"/>
                      <a:pt x="112" y="224"/>
                      <a:pt x="126" y="225"/>
                    </a:cubicBezTo>
                    <a:lnTo>
                      <a:pt x="126" y="201"/>
                    </a:lnTo>
                    <a:lnTo>
                      <a:pt x="91" y="201"/>
                    </a:lnTo>
                    <a:lnTo>
                      <a:pt x="91" y="97"/>
                    </a:lnTo>
                    <a:cubicBezTo>
                      <a:pt x="91" y="42"/>
                      <a:pt x="134" y="18"/>
                      <a:pt x="166" y="18"/>
                    </a:cubicBezTo>
                    <a:cubicBezTo>
                      <a:pt x="183" y="18"/>
                      <a:pt x="193" y="28"/>
                      <a:pt x="193" y="66"/>
                    </a:cubicBezTo>
                    <a:lnTo>
                      <a:pt x="193" y="201"/>
                    </a:lnTo>
                    <a:lnTo>
                      <a:pt x="159" y="201"/>
                    </a:lnTo>
                    <a:lnTo>
                      <a:pt x="159" y="225"/>
                    </a:lnTo>
                    <a:cubicBezTo>
                      <a:pt x="173" y="224"/>
                      <a:pt x="203" y="223"/>
                      <a:pt x="221" y="223"/>
                    </a:cubicBezTo>
                    <a:cubicBezTo>
                      <a:pt x="241" y="223"/>
                      <a:pt x="270" y="224"/>
                      <a:pt x="284" y="225"/>
                    </a:cubicBezTo>
                    <a:lnTo>
                      <a:pt x="284" y="201"/>
                    </a:lnTo>
                    <a:lnTo>
                      <a:pt x="250" y="201"/>
                    </a:lnTo>
                    <a:lnTo>
                      <a:pt x="250" y="72"/>
                    </a:lnTo>
                    <a:cubicBezTo>
                      <a:pt x="250" y="19"/>
                      <a:pt x="223" y="0"/>
                      <a:pt x="173" y="0"/>
                    </a:cubicBezTo>
                    <a:cubicBezTo>
                      <a:pt x="125" y="0"/>
                      <a:pt x="99" y="28"/>
                      <a:pt x="86" y="54"/>
                    </a:cubicBezTo>
                    <a:lnTo>
                      <a:pt x="86" y="0"/>
                    </a:lnTo>
                    <a:lnTo>
                      <a:pt x="0" y="4"/>
                    </a:lnTo>
                    <a:lnTo>
                      <a:pt x="0" y="27"/>
                    </a:lnTo>
                    <a:cubicBezTo>
                      <a:pt x="31" y="27"/>
                      <a:pt x="34" y="27"/>
                      <a:pt x="34" y="47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39" tIns="45721" rIns="91439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</p:grpSp>
        <p:grpSp>
          <p:nvGrpSpPr>
            <p:cNvPr id="8" name="Group 7" descr="\documentclass{article}&#10;\usepackage{amsmath}&#10;\pagestyle{empty}&#10;\begin{document}&#10;&#10;\begin{center}&#10;Electrons distributed \\ at random&#10;\end{center}&#10;&#10;\end{document}" title="IguanaTex Vector Display">
              <a:extLst>
                <a:ext uri="{FF2B5EF4-FFF2-40B4-BE49-F238E27FC236}">
                  <a16:creationId xmlns:a16="http://schemas.microsoft.com/office/drawing/2014/main" id="{36B1EE2D-DA13-88DA-DB94-EBF06EB9EB36}"/>
                </a:ext>
              </a:extLst>
            </p:cNvPr>
            <p:cNvGrpSpPr>
              <a:grpSpLocks noChangeAspect="1"/>
            </p:cNvGrpSpPr>
            <p:nvPr>
              <p:custDataLst>
                <p:tags r:id="rId86"/>
              </p:custDataLst>
            </p:nvPr>
          </p:nvGrpSpPr>
          <p:grpSpPr>
            <a:xfrm>
              <a:off x="1400371" y="1675682"/>
              <a:ext cx="1167485" cy="243034"/>
              <a:chOff x="3036888" y="1082675"/>
              <a:chExt cx="1358900" cy="304801"/>
            </a:xfrm>
            <a:solidFill>
              <a:schemeClr val="bg1">
                <a:lumMod val="50000"/>
              </a:schemeClr>
            </a:solidFill>
          </p:grpSpPr>
          <p:sp>
            <p:nvSpPr>
              <p:cNvPr id="43" name="Freeform 325">
                <a:extLst>
                  <a:ext uri="{FF2B5EF4-FFF2-40B4-BE49-F238E27FC236}">
                    <a16:creationId xmlns:a16="http://schemas.microsoft.com/office/drawing/2014/main" id="{25B1785E-2A01-8410-3110-0CEE93F71823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3036888" y="1084263"/>
                <a:ext cx="92075" cy="109538"/>
              </a:xfrm>
              <a:custGeom>
                <a:avLst/>
                <a:gdLst>
                  <a:gd name="T0" fmla="*/ 51 w 309"/>
                  <a:gd name="T1" fmla="*/ 300 h 339"/>
                  <a:gd name="T2" fmla="*/ 12 w 309"/>
                  <a:gd name="T3" fmla="*/ 324 h 339"/>
                  <a:gd name="T4" fmla="*/ 0 w 309"/>
                  <a:gd name="T5" fmla="*/ 324 h 339"/>
                  <a:gd name="T6" fmla="*/ 0 w 309"/>
                  <a:gd name="T7" fmla="*/ 339 h 339"/>
                  <a:gd name="T8" fmla="*/ 288 w 309"/>
                  <a:gd name="T9" fmla="*/ 339 h 339"/>
                  <a:gd name="T10" fmla="*/ 309 w 309"/>
                  <a:gd name="T11" fmla="*/ 210 h 339"/>
                  <a:gd name="T12" fmla="*/ 296 w 309"/>
                  <a:gd name="T13" fmla="*/ 210 h 339"/>
                  <a:gd name="T14" fmla="*/ 186 w 309"/>
                  <a:gd name="T15" fmla="*/ 324 h 339"/>
                  <a:gd name="T16" fmla="*/ 120 w 309"/>
                  <a:gd name="T17" fmla="*/ 324 h 339"/>
                  <a:gd name="T18" fmla="*/ 96 w 309"/>
                  <a:gd name="T19" fmla="*/ 304 h 339"/>
                  <a:gd name="T20" fmla="*/ 96 w 309"/>
                  <a:gd name="T21" fmla="*/ 170 h 339"/>
                  <a:gd name="T22" fmla="*/ 141 w 309"/>
                  <a:gd name="T23" fmla="*/ 170 h 339"/>
                  <a:gd name="T24" fmla="*/ 194 w 309"/>
                  <a:gd name="T25" fmla="*/ 229 h 339"/>
                  <a:gd name="T26" fmla="*/ 207 w 309"/>
                  <a:gd name="T27" fmla="*/ 229 h 339"/>
                  <a:gd name="T28" fmla="*/ 207 w 309"/>
                  <a:gd name="T29" fmla="*/ 97 h 339"/>
                  <a:gd name="T30" fmla="*/ 194 w 309"/>
                  <a:gd name="T31" fmla="*/ 97 h 339"/>
                  <a:gd name="T32" fmla="*/ 141 w 309"/>
                  <a:gd name="T33" fmla="*/ 155 h 339"/>
                  <a:gd name="T34" fmla="*/ 96 w 309"/>
                  <a:gd name="T35" fmla="*/ 155 h 339"/>
                  <a:gd name="T36" fmla="*/ 96 w 309"/>
                  <a:gd name="T37" fmla="*/ 35 h 339"/>
                  <a:gd name="T38" fmla="*/ 120 w 309"/>
                  <a:gd name="T39" fmla="*/ 15 h 339"/>
                  <a:gd name="T40" fmla="*/ 184 w 309"/>
                  <a:gd name="T41" fmla="*/ 15 h 339"/>
                  <a:gd name="T42" fmla="*/ 282 w 309"/>
                  <a:gd name="T43" fmla="*/ 112 h 339"/>
                  <a:gd name="T44" fmla="*/ 295 w 309"/>
                  <a:gd name="T45" fmla="*/ 112 h 339"/>
                  <a:gd name="T46" fmla="*/ 281 w 309"/>
                  <a:gd name="T47" fmla="*/ 0 h 339"/>
                  <a:gd name="T48" fmla="*/ 0 w 309"/>
                  <a:gd name="T49" fmla="*/ 0 h 339"/>
                  <a:gd name="T50" fmla="*/ 0 w 309"/>
                  <a:gd name="T51" fmla="*/ 15 h 339"/>
                  <a:gd name="T52" fmla="*/ 12 w 309"/>
                  <a:gd name="T53" fmla="*/ 15 h 339"/>
                  <a:gd name="T54" fmla="*/ 51 w 309"/>
                  <a:gd name="T55" fmla="*/ 39 h 339"/>
                  <a:gd name="T56" fmla="*/ 51 w 309"/>
                  <a:gd name="T57" fmla="*/ 30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339">
                    <a:moveTo>
                      <a:pt x="51" y="300"/>
                    </a:moveTo>
                    <a:cubicBezTo>
                      <a:pt x="51" y="318"/>
                      <a:pt x="50" y="324"/>
                      <a:pt x="12" y="324"/>
                    </a:cubicBezTo>
                    <a:lnTo>
                      <a:pt x="0" y="324"/>
                    </a:lnTo>
                    <a:lnTo>
                      <a:pt x="0" y="339"/>
                    </a:lnTo>
                    <a:lnTo>
                      <a:pt x="288" y="339"/>
                    </a:lnTo>
                    <a:lnTo>
                      <a:pt x="309" y="210"/>
                    </a:lnTo>
                    <a:lnTo>
                      <a:pt x="296" y="210"/>
                    </a:lnTo>
                    <a:cubicBezTo>
                      <a:pt x="284" y="287"/>
                      <a:pt x="272" y="324"/>
                      <a:pt x="186" y="324"/>
                    </a:cubicBezTo>
                    <a:lnTo>
                      <a:pt x="120" y="324"/>
                    </a:lnTo>
                    <a:cubicBezTo>
                      <a:pt x="97" y="324"/>
                      <a:pt x="96" y="320"/>
                      <a:pt x="96" y="304"/>
                    </a:cubicBezTo>
                    <a:lnTo>
                      <a:pt x="96" y="170"/>
                    </a:lnTo>
                    <a:lnTo>
                      <a:pt x="141" y="170"/>
                    </a:lnTo>
                    <a:cubicBezTo>
                      <a:pt x="189" y="170"/>
                      <a:pt x="194" y="186"/>
                      <a:pt x="194" y="229"/>
                    </a:cubicBezTo>
                    <a:lnTo>
                      <a:pt x="207" y="229"/>
                    </a:lnTo>
                    <a:lnTo>
                      <a:pt x="207" y="97"/>
                    </a:lnTo>
                    <a:lnTo>
                      <a:pt x="194" y="97"/>
                    </a:lnTo>
                    <a:cubicBezTo>
                      <a:pt x="194" y="139"/>
                      <a:pt x="189" y="155"/>
                      <a:pt x="141" y="155"/>
                    </a:cubicBezTo>
                    <a:lnTo>
                      <a:pt x="96" y="155"/>
                    </a:lnTo>
                    <a:lnTo>
                      <a:pt x="96" y="35"/>
                    </a:lnTo>
                    <a:cubicBezTo>
                      <a:pt x="96" y="19"/>
                      <a:pt x="97" y="15"/>
                      <a:pt x="120" y="15"/>
                    </a:cubicBezTo>
                    <a:lnTo>
                      <a:pt x="184" y="15"/>
                    </a:lnTo>
                    <a:cubicBezTo>
                      <a:pt x="261" y="15"/>
                      <a:pt x="274" y="43"/>
                      <a:pt x="282" y="112"/>
                    </a:cubicBezTo>
                    <a:lnTo>
                      <a:pt x="295" y="112"/>
                    </a:lnTo>
                    <a:lnTo>
                      <a:pt x="281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12" y="15"/>
                    </a:lnTo>
                    <a:cubicBezTo>
                      <a:pt x="50" y="15"/>
                      <a:pt x="51" y="21"/>
                      <a:pt x="51" y="39"/>
                    </a:cubicBezTo>
                    <a:lnTo>
                      <a:pt x="51" y="300"/>
                    </a:ln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44" name="Freeform 326">
                <a:extLst>
                  <a:ext uri="{FF2B5EF4-FFF2-40B4-BE49-F238E27FC236}">
                    <a16:creationId xmlns:a16="http://schemas.microsoft.com/office/drawing/2014/main" id="{8874FE1C-1F26-0AED-532A-D4205120D0CB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3138488" y="1082675"/>
                <a:ext cx="33338" cy="111125"/>
              </a:xfrm>
              <a:custGeom>
                <a:avLst/>
                <a:gdLst>
                  <a:gd name="T0" fmla="*/ 72 w 111"/>
                  <a:gd name="T1" fmla="*/ 0 h 346"/>
                  <a:gd name="T2" fmla="*/ 0 w 111"/>
                  <a:gd name="T3" fmla="*/ 5 h 346"/>
                  <a:gd name="T4" fmla="*/ 0 w 111"/>
                  <a:gd name="T5" fmla="*/ 21 h 346"/>
                  <a:gd name="T6" fmla="*/ 39 w 111"/>
                  <a:gd name="T7" fmla="*/ 49 h 346"/>
                  <a:gd name="T8" fmla="*/ 39 w 111"/>
                  <a:gd name="T9" fmla="*/ 308 h 346"/>
                  <a:gd name="T10" fmla="*/ 0 w 111"/>
                  <a:gd name="T11" fmla="*/ 331 h 346"/>
                  <a:gd name="T12" fmla="*/ 0 w 111"/>
                  <a:gd name="T13" fmla="*/ 346 h 346"/>
                  <a:gd name="T14" fmla="*/ 55 w 111"/>
                  <a:gd name="T15" fmla="*/ 344 h 346"/>
                  <a:gd name="T16" fmla="*/ 111 w 111"/>
                  <a:gd name="T17" fmla="*/ 346 h 346"/>
                  <a:gd name="T18" fmla="*/ 111 w 111"/>
                  <a:gd name="T19" fmla="*/ 331 h 346"/>
                  <a:gd name="T20" fmla="*/ 72 w 111"/>
                  <a:gd name="T21" fmla="*/ 308 h 346"/>
                  <a:gd name="T22" fmla="*/ 72 w 111"/>
                  <a:gd name="T23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1" h="346">
                    <a:moveTo>
                      <a:pt x="72" y="0"/>
                    </a:move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9"/>
                    </a:cubicBezTo>
                    <a:lnTo>
                      <a:pt x="39" y="308"/>
                    </a:lnTo>
                    <a:cubicBezTo>
                      <a:pt x="39" y="331"/>
                      <a:pt x="33" y="331"/>
                      <a:pt x="0" y="331"/>
                    </a:cubicBezTo>
                    <a:lnTo>
                      <a:pt x="0" y="346"/>
                    </a:lnTo>
                    <a:cubicBezTo>
                      <a:pt x="16" y="345"/>
                      <a:pt x="43" y="344"/>
                      <a:pt x="55" y="344"/>
                    </a:cubicBezTo>
                    <a:cubicBezTo>
                      <a:pt x="68" y="344"/>
                      <a:pt x="92" y="345"/>
                      <a:pt x="111" y="346"/>
                    </a:cubicBezTo>
                    <a:lnTo>
                      <a:pt x="111" y="331"/>
                    </a:lnTo>
                    <a:cubicBezTo>
                      <a:pt x="77" y="331"/>
                      <a:pt x="72" y="331"/>
                      <a:pt x="72" y="308"/>
                    </a:cubicBezTo>
                    <a:lnTo>
                      <a:pt x="72" y="0"/>
                    </a:ln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45" name="Freeform 327">
                <a:extLst>
                  <a:ext uri="{FF2B5EF4-FFF2-40B4-BE49-F238E27FC236}">
                    <a16:creationId xmlns:a16="http://schemas.microsoft.com/office/drawing/2014/main" id="{6B9EA84C-7E3E-4C49-B113-F491D2D4BAAD}"/>
                  </a:ext>
                </a:extLst>
              </p:cNvPr>
              <p:cNvSpPr>
                <a:spLocks noEditPoints="1"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3179763" y="1122363"/>
                <a:ext cx="57150" cy="73025"/>
              </a:xfrm>
              <a:custGeom>
                <a:avLst/>
                <a:gdLst>
                  <a:gd name="T0" fmla="*/ 42 w 193"/>
                  <a:gd name="T1" fmla="*/ 98 h 229"/>
                  <a:gd name="T2" fmla="*/ 104 w 193"/>
                  <a:gd name="T3" fmla="*/ 11 h 229"/>
                  <a:gd name="T4" fmla="*/ 160 w 193"/>
                  <a:gd name="T5" fmla="*/ 98 h 229"/>
                  <a:gd name="T6" fmla="*/ 42 w 193"/>
                  <a:gd name="T7" fmla="*/ 98 h 229"/>
                  <a:gd name="T8" fmla="*/ 41 w 193"/>
                  <a:gd name="T9" fmla="*/ 109 h 229"/>
                  <a:gd name="T10" fmla="*/ 181 w 193"/>
                  <a:gd name="T11" fmla="*/ 109 h 229"/>
                  <a:gd name="T12" fmla="*/ 193 w 193"/>
                  <a:gd name="T13" fmla="*/ 98 h 229"/>
                  <a:gd name="T14" fmla="*/ 104 w 193"/>
                  <a:gd name="T15" fmla="*/ 0 h 229"/>
                  <a:gd name="T16" fmla="*/ 0 w 193"/>
                  <a:gd name="T17" fmla="*/ 114 h 229"/>
                  <a:gd name="T18" fmla="*/ 110 w 193"/>
                  <a:gd name="T19" fmla="*/ 229 h 229"/>
                  <a:gd name="T20" fmla="*/ 193 w 193"/>
                  <a:gd name="T21" fmla="*/ 165 h 229"/>
                  <a:gd name="T22" fmla="*/ 187 w 193"/>
                  <a:gd name="T23" fmla="*/ 159 h 229"/>
                  <a:gd name="T24" fmla="*/ 180 w 193"/>
                  <a:gd name="T25" fmla="*/ 166 h 229"/>
                  <a:gd name="T26" fmla="*/ 113 w 193"/>
                  <a:gd name="T27" fmla="*/ 217 h 229"/>
                  <a:gd name="T28" fmla="*/ 56 w 193"/>
                  <a:gd name="T29" fmla="*/ 184 h 229"/>
                  <a:gd name="T30" fmla="*/ 41 w 193"/>
                  <a:gd name="T31" fmla="*/ 10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2" y="98"/>
                    </a:moveTo>
                    <a:cubicBezTo>
                      <a:pt x="45" y="24"/>
                      <a:pt x="87" y="11"/>
                      <a:pt x="104" y="11"/>
                    </a:cubicBezTo>
                    <a:cubicBezTo>
                      <a:pt x="155" y="11"/>
                      <a:pt x="160" y="79"/>
                      <a:pt x="160" y="98"/>
                    </a:cubicBezTo>
                    <a:lnTo>
                      <a:pt x="42" y="98"/>
                    </a:lnTo>
                    <a:close/>
                    <a:moveTo>
                      <a:pt x="41" y="109"/>
                    </a:moveTo>
                    <a:lnTo>
                      <a:pt x="181" y="109"/>
                    </a:lnTo>
                    <a:cubicBezTo>
                      <a:pt x="192" y="109"/>
                      <a:pt x="193" y="109"/>
                      <a:pt x="193" y="98"/>
                    </a:cubicBezTo>
                    <a:cubicBezTo>
                      <a:pt x="193" y="49"/>
                      <a:pt x="166" y="0"/>
                      <a:pt x="104" y="0"/>
                    </a:cubicBezTo>
                    <a:cubicBezTo>
                      <a:pt x="46" y="0"/>
                      <a:pt x="0" y="52"/>
                      <a:pt x="0" y="114"/>
                    </a:cubicBezTo>
                    <a:cubicBezTo>
                      <a:pt x="0" y="181"/>
                      <a:pt x="52" y="229"/>
                      <a:pt x="110" y="229"/>
                    </a:cubicBezTo>
                    <a:cubicBezTo>
                      <a:pt x="171" y="229"/>
                      <a:pt x="193" y="174"/>
                      <a:pt x="193" y="165"/>
                    </a:cubicBezTo>
                    <a:cubicBezTo>
                      <a:pt x="193" y="160"/>
                      <a:pt x="189" y="159"/>
                      <a:pt x="187" y="159"/>
                    </a:cubicBezTo>
                    <a:cubicBezTo>
                      <a:pt x="182" y="159"/>
                      <a:pt x="181" y="162"/>
                      <a:pt x="180" y="166"/>
                    </a:cubicBezTo>
                    <a:cubicBezTo>
                      <a:pt x="163" y="217"/>
                      <a:pt x="118" y="217"/>
                      <a:pt x="113" y="217"/>
                    </a:cubicBezTo>
                    <a:cubicBezTo>
                      <a:pt x="88" y="217"/>
                      <a:pt x="68" y="202"/>
                      <a:pt x="56" y="184"/>
                    </a:cubicBezTo>
                    <a:cubicBezTo>
                      <a:pt x="41" y="160"/>
                      <a:pt x="41" y="127"/>
                      <a:pt x="41" y="109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46" name="Freeform 328">
                <a:extLst>
                  <a:ext uri="{FF2B5EF4-FFF2-40B4-BE49-F238E27FC236}">
                    <a16:creationId xmlns:a16="http://schemas.microsoft.com/office/drawing/2014/main" id="{7EC97FBF-511E-A552-DA4F-2CA1EA5590A1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3246438" y="1122363"/>
                <a:ext cx="55563" cy="73025"/>
              </a:xfrm>
              <a:custGeom>
                <a:avLst/>
                <a:gdLst>
                  <a:gd name="T0" fmla="*/ 42 w 190"/>
                  <a:gd name="T1" fmla="*/ 115 h 229"/>
                  <a:gd name="T2" fmla="*/ 109 w 190"/>
                  <a:gd name="T3" fmla="*/ 13 h 229"/>
                  <a:gd name="T4" fmla="*/ 163 w 190"/>
                  <a:gd name="T5" fmla="*/ 31 h 229"/>
                  <a:gd name="T6" fmla="*/ 139 w 190"/>
                  <a:gd name="T7" fmla="*/ 54 h 229"/>
                  <a:gd name="T8" fmla="*/ 162 w 190"/>
                  <a:gd name="T9" fmla="*/ 77 h 229"/>
                  <a:gd name="T10" fmla="*/ 185 w 190"/>
                  <a:gd name="T11" fmla="*/ 54 h 229"/>
                  <a:gd name="T12" fmla="*/ 109 w 190"/>
                  <a:gd name="T13" fmla="*/ 0 h 229"/>
                  <a:gd name="T14" fmla="*/ 0 w 190"/>
                  <a:gd name="T15" fmla="*/ 116 h 229"/>
                  <a:gd name="T16" fmla="*/ 108 w 190"/>
                  <a:gd name="T17" fmla="*/ 229 h 229"/>
                  <a:gd name="T18" fmla="*/ 190 w 190"/>
                  <a:gd name="T19" fmla="*/ 165 h 229"/>
                  <a:gd name="T20" fmla="*/ 184 w 190"/>
                  <a:gd name="T21" fmla="*/ 160 h 229"/>
                  <a:gd name="T22" fmla="*/ 177 w 190"/>
                  <a:gd name="T23" fmla="*/ 165 h 229"/>
                  <a:gd name="T24" fmla="*/ 112 w 190"/>
                  <a:gd name="T25" fmla="*/ 217 h 229"/>
                  <a:gd name="T26" fmla="*/ 42 w 190"/>
                  <a:gd name="T27" fmla="*/ 11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229">
                    <a:moveTo>
                      <a:pt x="42" y="115"/>
                    </a:moveTo>
                    <a:cubicBezTo>
                      <a:pt x="42" y="34"/>
                      <a:pt x="83" y="13"/>
                      <a:pt x="109" y="13"/>
                    </a:cubicBezTo>
                    <a:cubicBezTo>
                      <a:pt x="114" y="13"/>
                      <a:pt x="145" y="13"/>
                      <a:pt x="163" y="31"/>
                    </a:cubicBezTo>
                    <a:cubicBezTo>
                      <a:pt x="142" y="33"/>
                      <a:pt x="139" y="48"/>
                      <a:pt x="139" y="54"/>
                    </a:cubicBezTo>
                    <a:cubicBezTo>
                      <a:pt x="139" y="67"/>
                      <a:pt x="148" y="77"/>
                      <a:pt x="162" y="77"/>
                    </a:cubicBezTo>
                    <a:cubicBezTo>
                      <a:pt x="175" y="77"/>
                      <a:pt x="185" y="69"/>
                      <a:pt x="185" y="54"/>
                    </a:cubicBezTo>
                    <a:cubicBezTo>
                      <a:pt x="185" y="20"/>
                      <a:pt x="147" y="0"/>
                      <a:pt x="109" y="0"/>
                    </a:cubicBezTo>
                    <a:cubicBezTo>
                      <a:pt x="46" y="0"/>
                      <a:pt x="0" y="54"/>
                      <a:pt x="0" y="116"/>
                    </a:cubicBezTo>
                    <a:cubicBezTo>
                      <a:pt x="0" y="180"/>
                      <a:pt x="50" y="229"/>
                      <a:pt x="108" y="229"/>
                    </a:cubicBezTo>
                    <a:cubicBezTo>
                      <a:pt x="175" y="229"/>
                      <a:pt x="190" y="170"/>
                      <a:pt x="190" y="165"/>
                    </a:cubicBezTo>
                    <a:cubicBezTo>
                      <a:pt x="190" y="160"/>
                      <a:pt x="185" y="160"/>
                      <a:pt x="184" y="160"/>
                    </a:cubicBezTo>
                    <a:cubicBezTo>
                      <a:pt x="179" y="160"/>
                      <a:pt x="178" y="162"/>
                      <a:pt x="177" y="165"/>
                    </a:cubicBezTo>
                    <a:cubicBezTo>
                      <a:pt x="163" y="211"/>
                      <a:pt x="131" y="217"/>
                      <a:pt x="112" y="217"/>
                    </a:cubicBezTo>
                    <a:cubicBezTo>
                      <a:pt x="86" y="217"/>
                      <a:pt x="42" y="196"/>
                      <a:pt x="42" y="115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47" name="Freeform 329">
                <a:extLst>
                  <a:ext uri="{FF2B5EF4-FFF2-40B4-BE49-F238E27FC236}">
                    <a16:creationId xmlns:a16="http://schemas.microsoft.com/office/drawing/2014/main" id="{6714D61E-0796-7851-CE36-C3B9CBE2BC87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3309938" y="1095375"/>
                <a:ext cx="46038" cy="100013"/>
              </a:xfrm>
              <a:custGeom>
                <a:avLst/>
                <a:gdLst>
                  <a:gd name="T0" fmla="*/ 77 w 156"/>
                  <a:gd name="T1" fmla="*/ 107 h 312"/>
                  <a:gd name="T2" fmla="*/ 148 w 156"/>
                  <a:gd name="T3" fmla="*/ 107 h 312"/>
                  <a:gd name="T4" fmla="*/ 148 w 156"/>
                  <a:gd name="T5" fmla="*/ 92 h 312"/>
                  <a:gd name="T6" fmla="*/ 77 w 156"/>
                  <a:gd name="T7" fmla="*/ 92 h 312"/>
                  <a:gd name="T8" fmla="*/ 77 w 156"/>
                  <a:gd name="T9" fmla="*/ 0 h 312"/>
                  <a:gd name="T10" fmla="*/ 65 w 156"/>
                  <a:gd name="T11" fmla="*/ 0 h 312"/>
                  <a:gd name="T12" fmla="*/ 0 w 156"/>
                  <a:gd name="T13" fmla="*/ 96 h 312"/>
                  <a:gd name="T14" fmla="*/ 0 w 156"/>
                  <a:gd name="T15" fmla="*/ 107 h 312"/>
                  <a:gd name="T16" fmla="*/ 43 w 156"/>
                  <a:gd name="T17" fmla="*/ 107 h 312"/>
                  <a:gd name="T18" fmla="*/ 43 w 156"/>
                  <a:gd name="T19" fmla="*/ 245 h 312"/>
                  <a:gd name="T20" fmla="*/ 107 w 156"/>
                  <a:gd name="T21" fmla="*/ 312 h 312"/>
                  <a:gd name="T22" fmla="*/ 156 w 156"/>
                  <a:gd name="T23" fmla="*/ 245 h 312"/>
                  <a:gd name="T24" fmla="*/ 156 w 156"/>
                  <a:gd name="T25" fmla="*/ 217 h 312"/>
                  <a:gd name="T26" fmla="*/ 144 w 156"/>
                  <a:gd name="T27" fmla="*/ 217 h 312"/>
                  <a:gd name="T28" fmla="*/ 144 w 156"/>
                  <a:gd name="T29" fmla="*/ 244 h 312"/>
                  <a:gd name="T30" fmla="*/ 110 w 156"/>
                  <a:gd name="T31" fmla="*/ 300 h 312"/>
                  <a:gd name="T32" fmla="*/ 77 w 156"/>
                  <a:gd name="T33" fmla="*/ 246 h 312"/>
                  <a:gd name="T34" fmla="*/ 77 w 156"/>
                  <a:gd name="T35" fmla="*/ 107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6" h="312">
                    <a:moveTo>
                      <a:pt x="77" y="107"/>
                    </a:moveTo>
                    <a:lnTo>
                      <a:pt x="148" y="107"/>
                    </a:lnTo>
                    <a:lnTo>
                      <a:pt x="148" y="92"/>
                    </a:lnTo>
                    <a:lnTo>
                      <a:pt x="77" y="92"/>
                    </a:lnTo>
                    <a:lnTo>
                      <a:pt x="77" y="0"/>
                    </a:lnTo>
                    <a:lnTo>
                      <a:pt x="65" y="0"/>
                    </a:lnTo>
                    <a:cubicBezTo>
                      <a:pt x="64" y="41"/>
                      <a:pt x="49" y="94"/>
                      <a:pt x="0" y="96"/>
                    </a:cubicBezTo>
                    <a:lnTo>
                      <a:pt x="0" y="107"/>
                    </a:lnTo>
                    <a:lnTo>
                      <a:pt x="43" y="107"/>
                    </a:lnTo>
                    <a:lnTo>
                      <a:pt x="43" y="245"/>
                    </a:lnTo>
                    <a:cubicBezTo>
                      <a:pt x="43" y="306"/>
                      <a:pt x="89" y="312"/>
                      <a:pt x="107" y="312"/>
                    </a:cubicBezTo>
                    <a:cubicBezTo>
                      <a:pt x="142" y="312"/>
                      <a:pt x="156" y="277"/>
                      <a:pt x="156" y="245"/>
                    </a:cubicBezTo>
                    <a:lnTo>
                      <a:pt x="156" y="217"/>
                    </a:lnTo>
                    <a:lnTo>
                      <a:pt x="144" y="217"/>
                    </a:lnTo>
                    <a:lnTo>
                      <a:pt x="144" y="244"/>
                    </a:lnTo>
                    <a:cubicBezTo>
                      <a:pt x="144" y="281"/>
                      <a:pt x="129" y="300"/>
                      <a:pt x="110" y="300"/>
                    </a:cubicBezTo>
                    <a:cubicBezTo>
                      <a:pt x="77" y="300"/>
                      <a:pt x="77" y="255"/>
                      <a:pt x="77" y="246"/>
                    </a:cubicBezTo>
                    <a:lnTo>
                      <a:pt x="77" y="107"/>
                    </a:ln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48" name="Freeform 330">
                <a:extLst>
                  <a:ext uri="{FF2B5EF4-FFF2-40B4-BE49-F238E27FC236}">
                    <a16:creationId xmlns:a16="http://schemas.microsoft.com/office/drawing/2014/main" id="{FA922466-2104-BE5B-B6CC-E3502D0077BE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3368676" y="1122363"/>
                <a:ext cx="50800" cy="71438"/>
              </a:xfrm>
              <a:custGeom>
                <a:avLst/>
                <a:gdLst>
                  <a:gd name="T0" fmla="*/ 70 w 168"/>
                  <a:gd name="T1" fmla="*/ 55 h 221"/>
                  <a:gd name="T2" fmla="*/ 70 w 168"/>
                  <a:gd name="T3" fmla="*/ 0 h 221"/>
                  <a:gd name="T4" fmla="*/ 0 w 168"/>
                  <a:gd name="T5" fmla="*/ 6 h 221"/>
                  <a:gd name="T6" fmla="*/ 0 w 168"/>
                  <a:gd name="T7" fmla="*/ 21 h 221"/>
                  <a:gd name="T8" fmla="*/ 39 w 168"/>
                  <a:gd name="T9" fmla="*/ 49 h 221"/>
                  <a:gd name="T10" fmla="*/ 39 w 168"/>
                  <a:gd name="T11" fmla="*/ 183 h 221"/>
                  <a:gd name="T12" fmla="*/ 0 w 168"/>
                  <a:gd name="T13" fmla="*/ 206 h 221"/>
                  <a:gd name="T14" fmla="*/ 0 w 168"/>
                  <a:gd name="T15" fmla="*/ 221 h 221"/>
                  <a:gd name="T16" fmla="*/ 57 w 168"/>
                  <a:gd name="T17" fmla="*/ 219 h 221"/>
                  <a:gd name="T18" fmla="*/ 121 w 168"/>
                  <a:gd name="T19" fmla="*/ 221 h 221"/>
                  <a:gd name="T20" fmla="*/ 121 w 168"/>
                  <a:gd name="T21" fmla="*/ 206 h 221"/>
                  <a:gd name="T22" fmla="*/ 110 w 168"/>
                  <a:gd name="T23" fmla="*/ 206 h 221"/>
                  <a:gd name="T24" fmla="*/ 72 w 168"/>
                  <a:gd name="T25" fmla="*/ 182 h 221"/>
                  <a:gd name="T26" fmla="*/ 72 w 168"/>
                  <a:gd name="T27" fmla="*/ 105 h 221"/>
                  <a:gd name="T28" fmla="*/ 131 w 168"/>
                  <a:gd name="T29" fmla="*/ 11 h 221"/>
                  <a:gd name="T30" fmla="*/ 137 w 168"/>
                  <a:gd name="T31" fmla="*/ 12 h 221"/>
                  <a:gd name="T32" fmla="*/ 125 w 168"/>
                  <a:gd name="T33" fmla="*/ 31 h 221"/>
                  <a:gd name="T34" fmla="*/ 147 w 168"/>
                  <a:gd name="T35" fmla="*/ 53 h 221"/>
                  <a:gd name="T36" fmla="*/ 168 w 168"/>
                  <a:gd name="T37" fmla="*/ 31 h 221"/>
                  <a:gd name="T38" fmla="*/ 131 w 168"/>
                  <a:gd name="T39" fmla="*/ 0 h 221"/>
                  <a:gd name="T40" fmla="*/ 70 w 168"/>
                  <a:gd name="T41" fmla="*/ 5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8" h="221">
                    <a:moveTo>
                      <a:pt x="70" y="55"/>
                    </a:moveTo>
                    <a:lnTo>
                      <a:pt x="70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  <a:lnTo>
                      <a:pt x="39" y="183"/>
                    </a:lnTo>
                    <a:cubicBezTo>
                      <a:pt x="39" y="206"/>
                      <a:pt x="34" y="206"/>
                      <a:pt x="0" y="206"/>
                    </a:cubicBezTo>
                    <a:lnTo>
                      <a:pt x="0" y="221"/>
                    </a:lnTo>
                    <a:cubicBezTo>
                      <a:pt x="20" y="220"/>
                      <a:pt x="43" y="219"/>
                      <a:pt x="57" y="219"/>
                    </a:cubicBezTo>
                    <a:cubicBezTo>
                      <a:pt x="77" y="219"/>
                      <a:pt x="101" y="219"/>
                      <a:pt x="121" y="221"/>
                    </a:cubicBezTo>
                    <a:lnTo>
                      <a:pt x="121" y="206"/>
                    </a:lnTo>
                    <a:lnTo>
                      <a:pt x="110" y="206"/>
                    </a:lnTo>
                    <a:cubicBezTo>
                      <a:pt x="73" y="206"/>
                      <a:pt x="72" y="200"/>
                      <a:pt x="72" y="182"/>
                    </a:cubicBezTo>
                    <a:lnTo>
                      <a:pt x="72" y="105"/>
                    </a:lnTo>
                    <a:cubicBezTo>
                      <a:pt x="72" y="56"/>
                      <a:pt x="93" y="11"/>
                      <a:pt x="131" y="11"/>
                    </a:cubicBezTo>
                    <a:cubicBezTo>
                      <a:pt x="135" y="11"/>
                      <a:pt x="136" y="11"/>
                      <a:pt x="137" y="12"/>
                    </a:cubicBezTo>
                    <a:cubicBezTo>
                      <a:pt x="135" y="12"/>
                      <a:pt x="125" y="18"/>
                      <a:pt x="125" y="31"/>
                    </a:cubicBezTo>
                    <a:cubicBezTo>
                      <a:pt x="125" y="45"/>
                      <a:pt x="136" y="53"/>
                      <a:pt x="147" y="53"/>
                    </a:cubicBezTo>
                    <a:cubicBezTo>
                      <a:pt x="156" y="53"/>
                      <a:pt x="168" y="47"/>
                      <a:pt x="168" y="31"/>
                    </a:cubicBezTo>
                    <a:cubicBezTo>
                      <a:pt x="168" y="15"/>
                      <a:pt x="153" y="0"/>
                      <a:pt x="131" y="0"/>
                    </a:cubicBezTo>
                    <a:cubicBezTo>
                      <a:pt x="95" y="0"/>
                      <a:pt x="77" y="34"/>
                      <a:pt x="70" y="55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49" name="Freeform 331">
                <a:extLst>
                  <a:ext uri="{FF2B5EF4-FFF2-40B4-BE49-F238E27FC236}">
                    <a16:creationId xmlns:a16="http://schemas.microsoft.com/office/drawing/2014/main" id="{63C1EC08-145A-DC46-2CF9-EB6DEA317178}"/>
                  </a:ext>
                </a:extLst>
              </p:cNvPr>
              <p:cNvSpPr>
                <a:spLocks noEditPoints="1"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3427413" y="1122363"/>
                <a:ext cx="66675" cy="73025"/>
              </a:xfrm>
              <a:custGeom>
                <a:avLst/>
                <a:gdLst>
                  <a:gd name="T0" fmla="*/ 221 w 221"/>
                  <a:gd name="T1" fmla="*/ 117 h 229"/>
                  <a:gd name="T2" fmla="*/ 110 w 221"/>
                  <a:gd name="T3" fmla="*/ 0 h 229"/>
                  <a:gd name="T4" fmla="*/ 0 w 221"/>
                  <a:gd name="T5" fmla="*/ 117 h 229"/>
                  <a:gd name="T6" fmla="*/ 110 w 221"/>
                  <a:gd name="T7" fmla="*/ 229 h 229"/>
                  <a:gd name="T8" fmla="*/ 221 w 221"/>
                  <a:gd name="T9" fmla="*/ 117 h 229"/>
                  <a:gd name="T10" fmla="*/ 110 w 221"/>
                  <a:gd name="T11" fmla="*/ 217 h 229"/>
                  <a:gd name="T12" fmla="*/ 54 w 221"/>
                  <a:gd name="T13" fmla="*/ 184 h 229"/>
                  <a:gd name="T14" fmla="*/ 41 w 221"/>
                  <a:gd name="T15" fmla="*/ 113 h 229"/>
                  <a:gd name="T16" fmla="*/ 53 w 221"/>
                  <a:gd name="T17" fmla="*/ 45 h 229"/>
                  <a:gd name="T18" fmla="*/ 110 w 221"/>
                  <a:gd name="T19" fmla="*/ 11 h 229"/>
                  <a:gd name="T20" fmla="*/ 166 w 221"/>
                  <a:gd name="T21" fmla="*/ 44 h 229"/>
                  <a:gd name="T22" fmla="*/ 179 w 221"/>
                  <a:gd name="T23" fmla="*/ 113 h 229"/>
                  <a:gd name="T24" fmla="*/ 168 w 221"/>
                  <a:gd name="T25" fmla="*/ 180 h 229"/>
                  <a:gd name="T26" fmla="*/ 110 w 221"/>
                  <a:gd name="T27" fmla="*/ 21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229">
                    <a:moveTo>
                      <a:pt x="221" y="117"/>
                    </a:moveTo>
                    <a:cubicBezTo>
                      <a:pt x="221" y="53"/>
                      <a:pt x="171" y="0"/>
                      <a:pt x="110" y="0"/>
                    </a:cubicBezTo>
                    <a:cubicBezTo>
                      <a:pt x="48" y="0"/>
                      <a:pt x="0" y="55"/>
                      <a:pt x="0" y="117"/>
                    </a:cubicBezTo>
                    <a:cubicBezTo>
                      <a:pt x="0" y="182"/>
                      <a:pt x="52" y="229"/>
                      <a:pt x="110" y="229"/>
                    </a:cubicBezTo>
                    <a:cubicBezTo>
                      <a:pt x="170" y="229"/>
                      <a:pt x="221" y="181"/>
                      <a:pt x="221" y="117"/>
                    </a:cubicBezTo>
                    <a:close/>
                    <a:moveTo>
                      <a:pt x="110" y="217"/>
                    </a:moveTo>
                    <a:cubicBezTo>
                      <a:pt x="89" y="217"/>
                      <a:pt x="67" y="207"/>
                      <a:pt x="54" y="184"/>
                    </a:cubicBezTo>
                    <a:cubicBezTo>
                      <a:pt x="41" y="162"/>
                      <a:pt x="41" y="131"/>
                      <a:pt x="41" y="113"/>
                    </a:cubicBezTo>
                    <a:cubicBezTo>
                      <a:pt x="41" y="94"/>
                      <a:pt x="41" y="67"/>
                      <a:pt x="53" y="45"/>
                    </a:cubicBezTo>
                    <a:cubicBezTo>
                      <a:pt x="66" y="22"/>
                      <a:pt x="90" y="11"/>
                      <a:pt x="110" y="11"/>
                    </a:cubicBezTo>
                    <a:cubicBezTo>
                      <a:pt x="132" y="11"/>
                      <a:pt x="153" y="22"/>
                      <a:pt x="166" y="44"/>
                    </a:cubicBezTo>
                    <a:cubicBezTo>
                      <a:pt x="179" y="65"/>
                      <a:pt x="179" y="94"/>
                      <a:pt x="179" y="113"/>
                    </a:cubicBezTo>
                    <a:cubicBezTo>
                      <a:pt x="179" y="131"/>
                      <a:pt x="179" y="158"/>
                      <a:pt x="168" y="180"/>
                    </a:cubicBezTo>
                    <a:cubicBezTo>
                      <a:pt x="157" y="203"/>
                      <a:pt x="135" y="217"/>
                      <a:pt x="110" y="217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50" name="Freeform 332 1">
                <a:extLst>
                  <a:ext uri="{FF2B5EF4-FFF2-40B4-BE49-F238E27FC236}">
                    <a16:creationId xmlns:a16="http://schemas.microsoft.com/office/drawing/2014/main" id="{FE137D87-0B93-7DA1-D9FA-71FCB78FB9A2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3502026" y="1122363"/>
                <a:ext cx="74613" cy="71438"/>
              </a:xfrm>
              <a:custGeom>
                <a:avLst/>
                <a:gdLst>
                  <a:gd name="T0" fmla="*/ 39 w 251"/>
                  <a:gd name="T1" fmla="*/ 49 h 221"/>
                  <a:gd name="T2" fmla="*/ 39 w 251"/>
                  <a:gd name="T3" fmla="*/ 183 h 221"/>
                  <a:gd name="T4" fmla="*/ 0 w 251"/>
                  <a:gd name="T5" fmla="*/ 206 h 221"/>
                  <a:gd name="T6" fmla="*/ 0 w 251"/>
                  <a:gd name="T7" fmla="*/ 221 h 221"/>
                  <a:gd name="T8" fmla="*/ 56 w 251"/>
                  <a:gd name="T9" fmla="*/ 219 h 221"/>
                  <a:gd name="T10" fmla="*/ 112 w 251"/>
                  <a:gd name="T11" fmla="*/ 221 h 221"/>
                  <a:gd name="T12" fmla="*/ 112 w 251"/>
                  <a:gd name="T13" fmla="*/ 206 h 221"/>
                  <a:gd name="T14" fmla="*/ 73 w 251"/>
                  <a:gd name="T15" fmla="*/ 183 h 221"/>
                  <a:gd name="T16" fmla="*/ 73 w 251"/>
                  <a:gd name="T17" fmla="*/ 91 h 221"/>
                  <a:gd name="T18" fmla="*/ 140 w 251"/>
                  <a:gd name="T19" fmla="*/ 11 h 221"/>
                  <a:gd name="T20" fmla="*/ 177 w 251"/>
                  <a:gd name="T21" fmla="*/ 67 h 221"/>
                  <a:gd name="T22" fmla="*/ 177 w 251"/>
                  <a:gd name="T23" fmla="*/ 183 h 221"/>
                  <a:gd name="T24" fmla="*/ 138 w 251"/>
                  <a:gd name="T25" fmla="*/ 206 h 221"/>
                  <a:gd name="T26" fmla="*/ 138 w 251"/>
                  <a:gd name="T27" fmla="*/ 221 h 221"/>
                  <a:gd name="T28" fmla="*/ 195 w 251"/>
                  <a:gd name="T29" fmla="*/ 219 h 221"/>
                  <a:gd name="T30" fmla="*/ 251 w 251"/>
                  <a:gd name="T31" fmla="*/ 221 h 221"/>
                  <a:gd name="T32" fmla="*/ 251 w 251"/>
                  <a:gd name="T33" fmla="*/ 206 h 221"/>
                  <a:gd name="T34" fmla="*/ 212 w 251"/>
                  <a:gd name="T35" fmla="*/ 191 h 221"/>
                  <a:gd name="T36" fmla="*/ 212 w 251"/>
                  <a:gd name="T37" fmla="*/ 95 h 221"/>
                  <a:gd name="T38" fmla="*/ 196 w 251"/>
                  <a:gd name="T39" fmla="*/ 19 h 221"/>
                  <a:gd name="T40" fmla="*/ 144 w 251"/>
                  <a:gd name="T41" fmla="*/ 0 h 221"/>
                  <a:gd name="T42" fmla="*/ 70 w 251"/>
                  <a:gd name="T43" fmla="*/ 53 h 221"/>
                  <a:gd name="T44" fmla="*/ 70 w 251"/>
                  <a:gd name="T45" fmla="*/ 0 h 221"/>
                  <a:gd name="T46" fmla="*/ 0 w 251"/>
                  <a:gd name="T47" fmla="*/ 6 h 221"/>
                  <a:gd name="T48" fmla="*/ 0 w 251"/>
                  <a:gd name="T49" fmla="*/ 21 h 221"/>
                  <a:gd name="T50" fmla="*/ 39 w 251"/>
                  <a:gd name="T51" fmla="*/ 4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1" h="221">
                    <a:moveTo>
                      <a:pt x="39" y="49"/>
                    </a:moveTo>
                    <a:lnTo>
                      <a:pt x="39" y="183"/>
                    </a:lnTo>
                    <a:cubicBezTo>
                      <a:pt x="39" y="206"/>
                      <a:pt x="33" y="206"/>
                      <a:pt x="0" y="206"/>
                    </a:cubicBezTo>
                    <a:lnTo>
                      <a:pt x="0" y="221"/>
                    </a:lnTo>
                    <a:cubicBezTo>
                      <a:pt x="17" y="220"/>
                      <a:pt x="43" y="219"/>
                      <a:pt x="56" y="219"/>
                    </a:cubicBezTo>
                    <a:cubicBezTo>
                      <a:pt x="69" y="219"/>
                      <a:pt x="95" y="220"/>
                      <a:pt x="112" y="221"/>
                    </a:cubicBezTo>
                    <a:lnTo>
                      <a:pt x="112" y="206"/>
                    </a:lnTo>
                    <a:cubicBezTo>
                      <a:pt x="79" y="206"/>
                      <a:pt x="73" y="206"/>
                      <a:pt x="73" y="183"/>
                    </a:cubicBezTo>
                    <a:lnTo>
                      <a:pt x="73" y="91"/>
                    </a:lnTo>
                    <a:cubicBezTo>
                      <a:pt x="73" y="39"/>
                      <a:pt x="109" y="11"/>
                      <a:pt x="140" y="11"/>
                    </a:cubicBezTo>
                    <a:cubicBezTo>
                      <a:pt x="172" y="11"/>
                      <a:pt x="177" y="38"/>
                      <a:pt x="177" y="67"/>
                    </a:cubicBezTo>
                    <a:lnTo>
                      <a:pt x="177" y="183"/>
                    </a:lnTo>
                    <a:cubicBezTo>
                      <a:pt x="177" y="206"/>
                      <a:pt x="172" y="206"/>
                      <a:pt x="138" y="206"/>
                    </a:cubicBezTo>
                    <a:lnTo>
                      <a:pt x="138" y="221"/>
                    </a:lnTo>
                    <a:cubicBezTo>
                      <a:pt x="156" y="220"/>
                      <a:pt x="181" y="219"/>
                      <a:pt x="195" y="219"/>
                    </a:cubicBezTo>
                    <a:cubicBezTo>
                      <a:pt x="208" y="219"/>
                      <a:pt x="234" y="220"/>
                      <a:pt x="251" y="221"/>
                    </a:cubicBezTo>
                    <a:lnTo>
                      <a:pt x="251" y="206"/>
                    </a:lnTo>
                    <a:cubicBezTo>
                      <a:pt x="225" y="206"/>
                      <a:pt x="212" y="206"/>
                      <a:pt x="212" y="191"/>
                    </a:cubicBezTo>
                    <a:lnTo>
                      <a:pt x="212" y="95"/>
                    </a:lnTo>
                    <a:cubicBezTo>
                      <a:pt x="212" y="52"/>
                      <a:pt x="212" y="37"/>
                      <a:pt x="196" y="19"/>
                    </a:cubicBezTo>
                    <a:cubicBezTo>
                      <a:pt x="189" y="10"/>
                      <a:pt x="173" y="0"/>
                      <a:pt x="144" y="0"/>
                    </a:cubicBezTo>
                    <a:cubicBezTo>
                      <a:pt x="108" y="0"/>
                      <a:pt x="84" y="22"/>
                      <a:pt x="70" y="53"/>
                    </a:cubicBezTo>
                    <a:lnTo>
                      <a:pt x="70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51" name="Freeform 333">
                <a:extLst>
                  <a:ext uri="{FF2B5EF4-FFF2-40B4-BE49-F238E27FC236}">
                    <a16:creationId xmlns:a16="http://schemas.microsoft.com/office/drawing/2014/main" id="{2A94834C-2DBC-A214-DDCA-27D7A364F9DF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3584576" y="1122363"/>
                <a:ext cx="49213" cy="73025"/>
              </a:xfrm>
              <a:custGeom>
                <a:avLst/>
                <a:gdLst>
                  <a:gd name="T0" fmla="*/ 87 w 163"/>
                  <a:gd name="T1" fmla="*/ 127 h 229"/>
                  <a:gd name="T2" fmla="*/ 139 w 163"/>
                  <a:gd name="T3" fmla="*/ 173 h 229"/>
                  <a:gd name="T4" fmla="*/ 83 w 163"/>
                  <a:gd name="T5" fmla="*/ 218 h 229"/>
                  <a:gd name="T6" fmla="*/ 14 w 163"/>
                  <a:gd name="T7" fmla="*/ 148 h 229"/>
                  <a:gd name="T8" fmla="*/ 7 w 163"/>
                  <a:gd name="T9" fmla="*/ 139 h 229"/>
                  <a:gd name="T10" fmla="*/ 0 w 163"/>
                  <a:gd name="T11" fmla="*/ 152 h 229"/>
                  <a:gd name="T12" fmla="*/ 0 w 163"/>
                  <a:gd name="T13" fmla="*/ 217 h 229"/>
                  <a:gd name="T14" fmla="*/ 6 w 163"/>
                  <a:gd name="T15" fmla="*/ 229 h 229"/>
                  <a:gd name="T16" fmla="*/ 18 w 163"/>
                  <a:gd name="T17" fmla="*/ 219 h 229"/>
                  <a:gd name="T18" fmla="*/ 28 w 163"/>
                  <a:gd name="T19" fmla="*/ 208 h 229"/>
                  <a:gd name="T20" fmla="*/ 83 w 163"/>
                  <a:gd name="T21" fmla="*/ 229 h 229"/>
                  <a:gd name="T22" fmla="*/ 163 w 163"/>
                  <a:gd name="T23" fmla="*/ 160 h 229"/>
                  <a:gd name="T24" fmla="*/ 142 w 163"/>
                  <a:gd name="T25" fmla="*/ 113 h 229"/>
                  <a:gd name="T26" fmla="*/ 85 w 163"/>
                  <a:gd name="T27" fmla="*/ 89 h 229"/>
                  <a:gd name="T28" fmla="*/ 24 w 163"/>
                  <a:gd name="T29" fmla="*/ 48 h 229"/>
                  <a:gd name="T30" fmla="*/ 80 w 163"/>
                  <a:gd name="T31" fmla="*/ 10 h 229"/>
                  <a:gd name="T32" fmla="*/ 138 w 163"/>
                  <a:gd name="T33" fmla="*/ 70 h 229"/>
                  <a:gd name="T34" fmla="*/ 144 w 163"/>
                  <a:gd name="T35" fmla="*/ 75 h 229"/>
                  <a:gd name="T36" fmla="*/ 151 w 163"/>
                  <a:gd name="T37" fmla="*/ 63 h 229"/>
                  <a:gd name="T38" fmla="*/ 151 w 163"/>
                  <a:gd name="T39" fmla="*/ 12 h 229"/>
                  <a:gd name="T40" fmla="*/ 145 w 163"/>
                  <a:gd name="T41" fmla="*/ 0 h 229"/>
                  <a:gd name="T42" fmla="*/ 135 w 163"/>
                  <a:gd name="T43" fmla="*/ 6 h 229"/>
                  <a:gd name="T44" fmla="*/ 127 w 163"/>
                  <a:gd name="T45" fmla="*/ 14 h 229"/>
                  <a:gd name="T46" fmla="*/ 80 w 163"/>
                  <a:gd name="T47" fmla="*/ 0 h 229"/>
                  <a:gd name="T48" fmla="*/ 0 w 163"/>
                  <a:gd name="T49" fmla="*/ 62 h 229"/>
                  <a:gd name="T50" fmla="*/ 22 w 163"/>
                  <a:gd name="T51" fmla="*/ 104 h 229"/>
                  <a:gd name="T52" fmla="*/ 87 w 163"/>
                  <a:gd name="T53" fmla="*/ 12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3" h="229">
                    <a:moveTo>
                      <a:pt x="87" y="127"/>
                    </a:moveTo>
                    <a:cubicBezTo>
                      <a:pt x="98" y="129"/>
                      <a:pt x="139" y="137"/>
                      <a:pt x="139" y="173"/>
                    </a:cubicBezTo>
                    <a:cubicBezTo>
                      <a:pt x="139" y="199"/>
                      <a:pt x="122" y="218"/>
                      <a:pt x="83" y="218"/>
                    </a:cubicBezTo>
                    <a:cubicBezTo>
                      <a:pt x="41" y="218"/>
                      <a:pt x="23" y="190"/>
                      <a:pt x="14" y="148"/>
                    </a:cubicBezTo>
                    <a:cubicBezTo>
                      <a:pt x="12" y="141"/>
                      <a:pt x="12" y="139"/>
                      <a:pt x="7" y="139"/>
                    </a:cubicBezTo>
                    <a:cubicBezTo>
                      <a:pt x="0" y="139"/>
                      <a:pt x="0" y="143"/>
                      <a:pt x="0" y="152"/>
                    </a:cubicBezTo>
                    <a:lnTo>
                      <a:pt x="0" y="217"/>
                    </a:lnTo>
                    <a:cubicBezTo>
                      <a:pt x="0" y="226"/>
                      <a:pt x="0" y="229"/>
                      <a:pt x="6" y="229"/>
                    </a:cubicBezTo>
                    <a:cubicBezTo>
                      <a:pt x="8" y="229"/>
                      <a:pt x="9" y="229"/>
                      <a:pt x="18" y="219"/>
                    </a:cubicBezTo>
                    <a:cubicBezTo>
                      <a:pt x="19" y="218"/>
                      <a:pt x="19" y="217"/>
                      <a:pt x="28" y="208"/>
                    </a:cubicBezTo>
                    <a:cubicBezTo>
                      <a:pt x="50" y="229"/>
                      <a:pt x="72" y="229"/>
                      <a:pt x="83" y="229"/>
                    </a:cubicBezTo>
                    <a:cubicBezTo>
                      <a:pt x="140" y="229"/>
                      <a:pt x="163" y="196"/>
                      <a:pt x="163" y="160"/>
                    </a:cubicBezTo>
                    <a:cubicBezTo>
                      <a:pt x="163" y="134"/>
                      <a:pt x="148" y="119"/>
                      <a:pt x="142" y="113"/>
                    </a:cubicBezTo>
                    <a:cubicBezTo>
                      <a:pt x="126" y="97"/>
                      <a:pt x="106" y="93"/>
                      <a:pt x="85" y="89"/>
                    </a:cubicBezTo>
                    <a:cubicBezTo>
                      <a:pt x="58" y="83"/>
                      <a:pt x="24" y="77"/>
                      <a:pt x="24" y="48"/>
                    </a:cubicBezTo>
                    <a:cubicBezTo>
                      <a:pt x="24" y="30"/>
                      <a:pt x="37" y="10"/>
                      <a:pt x="80" y="10"/>
                    </a:cubicBezTo>
                    <a:cubicBezTo>
                      <a:pt x="135" y="10"/>
                      <a:pt x="137" y="55"/>
                      <a:pt x="138" y="70"/>
                    </a:cubicBezTo>
                    <a:cubicBezTo>
                      <a:pt x="139" y="75"/>
                      <a:pt x="143" y="75"/>
                      <a:pt x="144" y="75"/>
                    </a:cubicBezTo>
                    <a:cubicBezTo>
                      <a:pt x="151" y="75"/>
                      <a:pt x="151" y="72"/>
                      <a:pt x="151" y="63"/>
                    </a:cubicBezTo>
                    <a:lnTo>
                      <a:pt x="151" y="12"/>
                    </a:lnTo>
                    <a:cubicBezTo>
                      <a:pt x="151" y="4"/>
                      <a:pt x="151" y="0"/>
                      <a:pt x="145" y="0"/>
                    </a:cubicBezTo>
                    <a:cubicBezTo>
                      <a:pt x="143" y="0"/>
                      <a:pt x="142" y="0"/>
                      <a:pt x="135" y="6"/>
                    </a:cubicBezTo>
                    <a:cubicBezTo>
                      <a:pt x="134" y="8"/>
                      <a:pt x="129" y="13"/>
                      <a:pt x="127" y="14"/>
                    </a:cubicBezTo>
                    <a:cubicBezTo>
                      <a:pt x="108" y="0"/>
                      <a:pt x="87" y="0"/>
                      <a:pt x="80" y="0"/>
                    </a:cubicBezTo>
                    <a:cubicBezTo>
                      <a:pt x="19" y="0"/>
                      <a:pt x="0" y="34"/>
                      <a:pt x="0" y="62"/>
                    </a:cubicBezTo>
                    <a:cubicBezTo>
                      <a:pt x="0" y="79"/>
                      <a:pt x="8" y="93"/>
                      <a:pt x="22" y="104"/>
                    </a:cubicBezTo>
                    <a:cubicBezTo>
                      <a:pt x="38" y="117"/>
                      <a:pt x="52" y="120"/>
                      <a:pt x="87" y="127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52" name="Freeform 334">
                <a:extLst>
                  <a:ext uri="{FF2B5EF4-FFF2-40B4-BE49-F238E27FC236}">
                    <a16:creationId xmlns:a16="http://schemas.microsoft.com/office/drawing/2014/main" id="{A7719088-11AB-5AD9-2808-A385E2661C7F}"/>
                  </a:ext>
                </a:extLst>
              </p:cNvPr>
              <p:cNvSpPr>
                <a:spLocks noEditPoint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3692526" y="1082675"/>
                <a:ext cx="74613" cy="112713"/>
              </a:xfrm>
              <a:custGeom>
                <a:avLst/>
                <a:gdLst>
                  <a:gd name="T0" fmla="*/ 173 w 246"/>
                  <a:gd name="T1" fmla="*/ 319 h 351"/>
                  <a:gd name="T2" fmla="*/ 173 w 246"/>
                  <a:gd name="T3" fmla="*/ 351 h 351"/>
                  <a:gd name="T4" fmla="*/ 246 w 246"/>
                  <a:gd name="T5" fmla="*/ 346 h 351"/>
                  <a:gd name="T6" fmla="*/ 246 w 246"/>
                  <a:gd name="T7" fmla="*/ 331 h 351"/>
                  <a:gd name="T8" fmla="*/ 207 w 246"/>
                  <a:gd name="T9" fmla="*/ 303 h 351"/>
                  <a:gd name="T10" fmla="*/ 207 w 246"/>
                  <a:gd name="T11" fmla="*/ 0 h 351"/>
                  <a:gd name="T12" fmla="*/ 135 w 246"/>
                  <a:gd name="T13" fmla="*/ 5 h 351"/>
                  <a:gd name="T14" fmla="*/ 135 w 246"/>
                  <a:gd name="T15" fmla="*/ 21 h 351"/>
                  <a:gd name="T16" fmla="*/ 174 w 246"/>
                  <a:gd name="T17" fmla="*/ 49 h 351"/>
                  <a:gd name="T18" fmla="*/ 174 w 246"/>
                  <a:gd name="T19" fmla="*/ 156 h 351"/>
                  <a:gd name="T20" fmla="*/ 111 w 246"/>
                  <a:gd name="T21" fmla="*/ 125 h 351"/>
                  <a:gd name="T22" fmla="*/ 0 w 246"/>
                  <a:gd name="T23" fmla="*/ 239 h 351"/>
                  <a:gd name="T24" fmla="*/ 106 w 246"/>
                  <a:gd name="T25" fmla="*/ 351 h 351"/>
                  <a:gd name="T26" fmla="*/ 173 w 246"/>
                  <a:gd name="T27" fmla="*/ 319 h 351"/>
                  <a:gd name="T28" fmla="*/ 173 w 246"/>
                  <a:gd name="T29" fmla="*/ 185 h 351"/>
                  <a:gd name="T30" fmla="*/ 173 w 246"/>
                  <a:gd name="T31" fmla="*/ 287 h 351"/>
                  <a:gd name="T32" fmla="*/ 167 w 246"/>
                  <a:gd name="T33" fmla="*/ 306 h 351"/>
                  <a:gd name="T34" fmla="*/ 108 w 246"/>
                  <a:gd name="T35" fmla="*/ 340 h 351"/>
                  <a:gd name="T36" fmla="*/ 56 w 246"/>
                  <a:gd name="T37" fmla="*/ 309 h 351"/>
                  <a:gd name="T38" fmla="*/ 42 w 246"/>
                  <a:gd name="T39" fmla="*/ 239 h 351"/>
                  <a:gd name="T40" fmla="*/ 57 w 246"/>
                  <a:gd name="T41" fmla="*/ 168 h 351"/>
                  <a:gd name="T42" fmla="*/ 113 w 246"/>
                  <a:gd name="T43" fmla="*/ 136 h 351"/>
                  <a:gd name="T44" fmla="*/ 167 w 246"/>
                  <a:gd name="T45" fmla="*/ 166 h 351"/>
                  <a:gd name="T46" fmla="*/ 173 w 246"/>
                  <a:gd name="T47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6" h="351">
                    <a:moveTo>
                      <a:pt x="173" y="319"/>
                    </a:moveTo>
                    <a:lnTo>
                      <a:pt x="173" y="351"/>
                    </a:lnTo>
                    <a:lnTo>
                      <a:pt x="246" y="346"/>
                    </a:lnTo>
                    <a:lnTo>
                      <a:pt x="246" y="331"/>
                    </a:lnTo>
                    <a:cubicBezTo>
                      <a:pt x="211" y="331"/>
                      <a:pt x="207" y="327"/>
                      <a:pt x="207" y="303"/>
                    </a:cubicBezTo>
                    <a:lnTo>
                      <a:pt x="207" y="0"/>
                    </a:lnTo>
                    <a:lnTo>
                      <a:pt x="135" y="5"/>
                    </a:lnTo>
                    <a:lnTo>
                      <a:pt x="135" y="21"/>
                    </a:lnTo>
                    <a:cubicBezTo>
                      <a:pt x="170" y="21"/>
                      <a:pt x="174" y="24"/>
                      <a:pt x="174" y="49"/>
                    </a:cubicBezTo>
                    <a:lnTo>
                      <a:pt x="174" y="156"/>
                    </a:lnTo>
                    <a:cubicBezTo>
                      <a:pt x="160" y="138"/>
                      <a:pt x="138" y="125"/>
                      <a:pt x="111" y="125"/>
                    </a:cubicBezTo>
                    <a:cubicBezTo>
                      <a:pt x="53" y="125"/>
                      <a:pt x="0" y="174"/>
                      <a:pt x="0" y="239"/>
                    </a:cubicBezTo>
                    <a:cubicBezTo>
                      <a:pt x="0" y="302"/>
                      <a:pt x="49" y="351"/>
                      <a:pt x="106" y="351"/>
                    </a:cubicBezTo>
                    <a:cubicBezTo>
                      <a:pt x="138" y="351"/>
                      <a:pt x="160" y="335"/>
                      <a:pt x="173" y="319"/>
                    </a:cubicBezTo>
                    <a:close/>
                    <a:moveTo>
                      <a:pt x="173" y="185"/>
                    </a:moveTo>
                    <a:lnTo>
                      <a:pt x="173" y="287"/>
                    </a:lnTo>
                    <a:cubicBezTo>
                      <a:pt x="173" y="296"/>
                      <a:pt x="173" y="297"/>
                      <a:pt x="167" y="306"/>
                    </a:cubicBezTo>
                    <a:cubicBezTo>
                      <a:pt x="152" y="330"/>
                      <a:pt x="130" y="340"/>
                      <a:pt x="108" y="340"/>
                    </a:cubicBezTo>
                    <a:cubicBezTo>
                      <a:pt x="86" y="340"/>
                      <a:pt x="68" y="328"/>
                      <a:pt x="56" y="309"/>
                    </a:cubicBezTo>
                    <a:cubicBezTo>
                      <a:pt x="43" y="288"/>
                      <a:pt x="42" y="260"/>
                      <a:pt x="42" y="239"/>
                    </a:cubicBezTo>
                    <a:cubicBezTo>
                      <a:pt x="42" y="221"/>
                      <a:pt x="43" y="191"/>
                      <a:pt x="57" y="168"/>
                    </a:cubicBezTo>
                    <a:cubicBezTo>
                      <a:pt x="67" y="153"/>
                      <a:pt x="86" y="136"/>
                      <a:pt x="113" y="136"/>
                    </a:cubicBezTo>
                    <a:cubicBezTo>
                      <a:pt x="131" y="136"/>
                      <a:pt x="152" y="144"/>
                      <a:pt x="167" y="166"/>
                    </a:cubicBezTo>
                    <a:cubicBezTo>
                      <a:pt x="173" y="175"/>
                      <a:pt x="173" y="176"/>
                      <a:pt x="173" y="185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53" name="Freeform 335">
                <a:extLst>
                  <a:ext uri="{FF2B5EF4-FFF2-40B4-BE49-F238E27FC236}">
                    <a16:creationId xmlns:a16="http://schemas.microsoft.com/office/drawing/2014/main" id="{9636052D-A6F2-F14C-F52D-0408CE7317BF}"/>
                  </a:ext>
                </a:extLst>
              </p:cNvPr>
              <p:cNvSpPr>
                <a:spLocks noEditPoint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3775076" y="1085850"/>
                <a:ext cx="31750" cy="107950"/>
              </a:xfrm>
              <a:custGeom>
                <a:avLst/>
                <a:gdLst>
                  <a:gd name="T0" fmla="*/ 72 w 107"/>
                  <a:gd name="T1" fmla="*/ 113 h 334"/>
                  <a:gd name="T2" fmla="*/ 2 w 107"/>
                  <a:gd name="T3" fmla="*/ 119 h 334"/>
                  <a:gd name="T4" fmla="*/ 2 w 107"/>
                  <a:gd name="T5" fmla="*/ 134 h 334"/>
                  <a:gd name="T6" fmla="*/ 39 w 107"/>
                  <a:gd name="T7" fmla="*/ 162 h 334"/>
                  <a:gd name="T8" fmla="*/ 39 w 107"/>
                  <a:gd name="T9" fmla="*/ 296 h 334"/>
                  <a:gd name="T10" fmla="*/ 0 w 107"/>
                  <a:gd name="T11" fmla="*/ 319 h 334"/>
                  <a:gd name="T12" fmla="*/ 0 w 107"/>
                  <a:gd name="T13" fmla="*/ 334 h 334"/>
                  <a:gd name="T14" fmla="*/ 55 w 107"/>
                  <a:gd name="T15" fmla="*/ 332 h 334"/>
                  <a:gd name="T16" fmla="*/ 107 w 107"/>
                  <a:gd name="T17" fmla="*/ 334 h 334"/>
                  <a:gd name="T18" fmla="*/ 107 w 107"/>
                  <a:gd name="T19" fmla="*/ 319 h 334"/>
                  <a:gd name="T20" fmla="*/ 72 w 107"/>
                  <a:gd name="T21" fmla="*/ 297 h 334"/>
                  <a:gd name="T22" fmla="*/ 72 w 107"/>
                  <a:gd name="T23" fmla="*/ 113 h 334"/>
                  <a:gd name="T24" fmla="*/ 74 w 107"/>
                  <a:gd name="T25" fmla="*/ 27 h 334"/>
                  <a:gd name="T26" fmla="*/ 48 w 107"/>
                  <a:gd name="T27" fmla="*/ 0 h 334"/>
                  <a:gd name="T28" fmla="*/ 21 w 107"/>
                  <a:gd name="T29" fmla="*/ 27 h 334"/>
                  <a:gd name="T30" fmla="*/ 48 w 107"/>
                  <a:gd name="T31" fmla="*/ 53 h 334"/>
                  <a:gd name="T32" fmla="*/ 74 w 107"/>
                  <a:gd name="T33" fmla="*/ 27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334">
                    <a:moveTo>
                      <a:pt x="72" y="113"/>
                    </a:moveTo>
                    <a:lnTo>
                      <a:pt x="2" y="119"/>
                    </a:lnTo>
                    <a:lnTo>
                      <a:pt x="2" y="134"/>
                    </a:lnTo>
                    <a:cubicBezTo>
                      <a:pt x="35" y="134"/>
                      <a:pt x="39" y="137"/>
                      <a:pt x="39" y="162"/>
                    </a:cubicBezTo>
                    <a:lnTo>
                      <a:pt x="39" y="296"/>
                    </a:lnTo>
                    <a:cubicBezTo>
                      <a:pt x="39" y="319"/>
                      <a:pt x="34" y="319"/>
                      <a:pt x="0" y="319"/>
                    </a:cubicBezTo>
                    <a:lnTo>
                      <a:pt x="0" y="334"/>
                    </a:lnTo>
                    <a:cubicBezTo>
                      <a:pt x="16" y="333"/>
                      <a:pt x="43" y="332"/>
                      <a:pt x="55" y="332"/>
                    </a:cubicBezTo>
                    <a:cubicBezTo>
                      <a:pt x="73" y="332"/>
                      <a:pt x="90" y="333"/>
                      <a:pt x="107" y="334"/>
                    </a:cubicBezTo>
                    <a:lnTo>
                      <a:pt x="107" y="319"/>
                    </a:lnTo>
                    <a:cubicBezTo>
                      <a:pt x="74" y="319"/>
                      <a:pt x="72" y="316"/>
                      <a:pt x="72" y="297"/>
                    </a:cubicBezTo>
                    <a:lnTo>
                      <a:pt x="72" y="113"/>
                    </a:lnTo>
                    <a:close/>
                    <a:moveTo>
                      <a:pt x="74" y="27"/>
                    </a:moveTo>
                    <a:cubicBezTo>
                      <a:pt x="74" y="11"/>
                      <a:pt x="62" y="0"/>
                      <a:pt x="48" y="0"/>
                    </a:cubicBezTo>
                    <a:cubicBezTo>
                      <a:pt x="32" y="0"/>
                      <a:pt x="21" y="14"/>
                      <a:pt x="21" y="27"/>
                    </a:cubicBezTo>
                    <a:cubicBezTo>
                      <a:pt x="21" y="40"/>
                      <a:pt x="32" y="53"/>
                      <a:pt x="48" y="53"/>
                    </a:cubicBezTo>
                    <a:cubicBezTo>
                      <a:pt x="62" y="53"/>
                      <a:pt x="74" y="43"/>
                      <a:pt x="74" y="27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54" name="Freeform 336">
                <a:extLst>
                  <a:ext uri="{FF2B5EF4-FFF2-40B4-BE49-F238E27FC236}">
                    <a16:creationId xmlns:a16="http://schemas.microsoft.com/office/drawing/2014/main" id="{640A792D-5547-6DEC-0270-634515A53CB7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3816351" y="1122363"/>
                <a:ext cx="49213" cy="73025"/>
              </a:xfrm>
              <a:custGeom>
                <a:avLst/>
                <a:gdLst>
                  <a:gd name="T0" fmla="*/ 87 w 163"/>
                  <a:gd name="T1" fmla="*/ 127 h 229"/>
                  <a:gd name="T2" fmla="*/ 139 w 163"/>
                  <a:gd name="T3" fmla="*/ 173 h 229"/>
                  <a:gd name="T4" fmla="*/ 83 w 163"/>
                  <a:gd name="T5" fmla="*/ 218 h 229"/>
                  <a:gd name="T6" fmla="*/ 13 w 163"/>
                  <a:gd name="T7" fmla="*/ 148 h 229"/>
                  <a:gd name="T8" fmla="*/ 6 w 163"/>
                  <a:gd name="T9" fmla="*/ 139 h 229"/>
                  <a:gd name="T10" fmla="*/ 0 w 163"/>
                  <a:gd name="T11" fmla="*/ 152 h 229"/>
                  <a:gd name="T12" fmla="*/ 0 w 163"/>
                  <a:gd name="T13" fmla="*/ 217 h 229"/>
                  <a:gd name="T14" fmla="*/ 5 w 163"/>
                  <a:gd name="T15" fmla="*/ 229 h 229"/>
                  <a:gd name="T16" fmla="*/ 18 w 163"/>
                  <a:gd name="T17" fmla="*/ 219 h 229"/>
                  <a:gd name="T18" fmla="*/ 28 w 163"/>
                  <a:gd name="T19" fmla="*/ 208 h 229"/>
                  <a:gd name="T20" fmla="*/ 83 w 163"/>
                  <a:gd name="T21" fmla="*/ 229 h 229"/>
                  <a:gd name="T22" fmla="*/ 163 w 163"/>
                  <a:gd name="T23" fmla="*/ 160 h 229"/>
                  <a:gd name="T24" fmla="*/ 142 w 163"/>
                  <a:gd name="T25" fmla="*/ 113 h 229"/>
                  <a:gd name="T26" fmla="*/ 85 w 163"/>
                  <a:gd name="T27" fmla="*/ 89 h 229"/>
                  <a:gd name="T28" fmla="*/ 24 w 163"/>
                  <a:gd name="T29" fmla="*/ 48 h 229"/>
                  <a:gd name="T30" fmla="*/ 80 w 163"/>
                  <a:gd name="T31" fmla="*/ 10 h 229"/>
                  <a:gd name="T32" fmla="*/ 138 w 163"/>
                  <a:gd name="T33" fmla="*/ 70 h 229"/>
                  <a:gd name="T34" fmla="*/ 144 w 163"/>
                  <a:gd name="T35" fmla="*/ 75 h 229"/>
                  <a:gd name="T36" fmla="*/ 150 w 163"/>
                  <a:gd name="T37" fmla="*/ 63 h 229"/>
                  <a:gd name="T38" fmla="*/ 150 w 163"/>
                  <a:gd name="T39" fmla="*/ 12 h 229"/>
                  <a:gd name="T40" fmla="*/ 145 w 163"/>
                  <a:gd name="T41" fmla="*/ 0 h 229"/>
                  <a:gd name="T42" fmla="*/ 135 w 163"/>
                  <a:gd name="T43" fmla="*/ 6 h 229"/>
                  <a:gd name="T44" fmla="*/ 127 w 163"/>
                  <a:gd name="T45" fmla="*/ 14 h 229"/>
                  <a:gd name="T46" fmla="*/ 80 w 163"/>
                  <a:gd name="T47" fmla="*/ 0 h 229"/>
                  <a:gd name="T48" fmla="*/ 0 w 163"/>
                  <a:gd name="T49" fmla="*/ 62 h 229"/>
                  <a:gd name="T50" fmla="*/ 21 w 163"/>
                  <a:gd name="T51" fmla="*/ 104 h 229"/>
                  <a:gd name="T52" fmla="*/ 87 w 163"/>
                  <a:gd name="T53" fmla="*/ 12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3" h="229">
                    <a:moveTo>
                      <a:pt x="87" y="127"/>
                    </a:moveTo>
                    <a:cubicBezTo>
                      <a:pt x="98" y="129"/>
                      <a:pt x="139" y="137"/>
                      <a:pt x="139" y="173"/>
                    </a:cubicBezTo>
                    <a:cubicBezTo>
                      <a:pt x="139" y="199"/>
                      <a:pt x="122" y="218"/>
                      <a:pt x="83" y="218"/>
                    </a:cubicBezTo>
                    <a:cubicBezTo>
                      <a:pt x="41" y="218"/>
                      <a:pt x="23" y="190"/>
                      <a:pt x="13" y="148"/>
                    </a:cubicBezTo>
                    <a:cubicBezTo>
                      <a:pt x="12" y="141"/>
                      <a:pt x="11" y="139"/>
                      <a:pt x="6" y="139"/>
                    </a:cubicBezTo>
                    <a:cubicBezTo>
                      <a:pt x="0" y="139"/>
                      <a:pt x="0" y="143"/>
                      <a:pt x="0" y="152"/>
                    </a:cubicBezTo>
                    <a:lnTo>
                      <a:pt x="0" y="217"/>
                    </a:lnTo>
                    <a:cubicBezTo>
                      <a:pt x="0" y="226"/>
                      <a:pt x="0" y="229"/>
                      <a:pt x="5" y="229"/>
                    </a:cubicBezTo>
                    <a:cubicBezTo>
                      <a:pt x="8" y="229"/>
                      <a:pt x="8" y="229"/>
                      <a:pt x="18" y="219"/>
                    </a:cubicBezTo>
                    <a:cubicBezTo>
                      <a:pt x="19" y="218"/>
                      <a:pt x="19" y="217"/>
                      <a:pt x="28" y="208"/>
                    </a:cubicBezTo>
                    <a:cubicBezTo>
                      <a:pt x="50" y="229"/>
                      <a:pt x="72" y="229"/>
                      <a:pt x="83" y="229"/>
                    </a:cubicBezTo>
                    <a:cubicBezTo>
                      <a:pt x="140" y="229"/>
                      <a:pt x="163" y="196"/>
                      <a:pt x="163" y="160"/>
                    </a:cubicBezTo>
                    <a:cubicBezTo>
                      <a:pt x="163" y="134"/>
                      <a:pt x="148" y="119"/>
                      <a:pt x="142" y="113"/>
                    </a:cubicBezTo>
                    <a:cubicBezTo>
                      <a:pt x="126" y="97"/>
                      <a:pt x="106" y="93"/>
                      <a:pt x="85" y="89"/>
                    </a:cubicBezTo>
                    <a:cubicBezTo>
                      <a:pt x="57" y="83"/>
                      <a:pt x="24" y="77"/>
                      <a:pt x="24" y="48"/>
                    </a:cubicBezTo>
                    <a:cubicBezTo>
                      <a:pt x="24" y="30"/>
                      <a:pt x="37" y="10"/>
                      <a:pt x="80" y="10"/>
                    </a:cubicBezTo>
                    <a:cubicBezTo>
                      <a:pt x="135" y="10"/>
                      <a:pt x="137" y="55"/>
                      <a:pt x="138" y="70"/>
                    </a:cubicBezTo>
                    <a:cubicBezTo>
                      <a:pt x="139" y="75"/>
                      <a:pt x="143" y="75"/>
                      <a:pt x="144" y="75"/>
                    </a:cubicBezTo>
                    <a:cubicBezTo>
                      <a:pt x="150" y="75"/>
                      <a:pt x="150" y="72"/>
                      <a:pt x="150" y="63"/>
                    </a:cubicBezTo>
                    <a:lnTo>
                      <a:pt x="150" y="12"/>
                    </a:lnTo>
                    <a:cubicBezTo>
                      <a:pt x="150" y="4"/>
                      <a:pt x="150" y="0"/>
                      <a:pt x="145" y="0"/>
                    </a:cubicBezTo>
                    <a:cubicBezTo>
                      <a:pt x="143" y="0"/>
                      <a:pt x="142" y="0"/>
                      <a:pt x="135" y="6"/>
                    </a:cubicBezTo>
                    <a:cubicBezTo>
                      <a:pt x="134" y="8"/>
                      <a:pt x="129" y="13"/>
                      <a:pt x="127" y="14"/>
                    </a:cubicBezTo>
                    <a:cubicBezTo>
                      <a:pt x="108" y="0"/>
                      <a:pt x="87" y="0"/>
                      <a:pt x="80" y="0"/>
                    </a:cubicBezTo>
                    <a:cubicBezTo>
                      <a:pt x="19" y="0"/>
                      <a:pt x="0" y="34"/>
                      <a:pt x="0" y="62"/>
                    </a:cubicBezTo>
                    <a:cubicBezTo>
                      <a:pt x="0" y="79"/>
                      <a:pt x="8" y="93"/>
                      <a:pt x="21" y="104"/>
                    </a:cubicBezTo>
                    <a:cubicBezTo>
                      <a:pt x="37" y="117"/>
                      <a:pt x="51" y="120"/>
                      <a:pt x="87" y="127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55" name="Freeform 337">
                <a:extLst>
                  <a:ext uri="{FF2B5EF4-FFF2-40B4-BE49-F238E27FC236}">
                    <a16:creationId xmlns:a16="http://schemas.microsoft.com/office/drawing/2014/main" id="{979224E8-2B3F-54CB-1789-10C53F6617D4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3873501" y="1095375"/>
                <a:ext cx="46038" cy="100013"/>
              </a:xfrm>
              <a:custGeom>
                <a:avLst/>
                <a:gdLst>
                  <a:gd name="T0" fmla="*/ 77 w 156"/>
                  <a:gd name="T1" fmla="*/ 107 h 312"/>
                  <a:gd name="T2" fmla="*/ 148 w 156"/>
                  <a:gd name="T3" fmla="*/ 107 h 312"/>
                  <a:gd name="T4" fmla="*/ 148 w 156"/>
                  <a:gd name="T5" fmla="*/ 92 h 312"/>
                  <a:gd name="T6" fmla="*/ 77 w 156"/>
                  <a:gd name="T7" fmla="*/ 92 h 312"/>
                  <a:gd name="T8" fmla="*/ 77 w 156"/>
                  <a:gd name="T9" fmla="*/ 0 h 312"/>
                  <a:gd name="T10" fmla="*/ 65 w 156"/>
                  <a:gd name="T11" fmla="*/ 0 h 312"/>
                  <a:gd name="T12" fmla="*/ 0 w 156"/>
                  <a:gd name="T13" fmla="*/ 96 h 312"/>
                  <a:gd name="T14" fmla="*/ 0 w 156"/>
                  <a:gd name="T15" fmla="*/ 107 h 312"/>
                  <a:gd name="T16" fmla="*/ 43 w 156"/>
                  <a:gd name="T17" fmla="*/ 107 h 312"/>
                  <a:gd name="T18" fmla="*/ 43 w 156"/>
                  <a:gd name="T19" fmla="*/ 245 h 312"/>
                  <a:gd name="T20" fmla="*/ 107 w 156"/>
                  <a:gd name="T21" fmla="*/ 312 h 312"/>
                  <a:gd name="T22" fmla="*/ 156 w 156"/>
                  <a:gd name="T23" fmla="*/ 245 h 312"/>
                  <a:gd name="T24" fmla="*/ 156 w 156"/>
                  <a:gd name="T25" fmla="*/ 217 h 312"/>
                  <a:gd name="T26" fmla="*/ 144 w 156"/>
                  <a:gd name="T27" fmla="*/ 217 h 312"/>
                  <a:gd name="T28" fmla="*/ 144 w 156"/>
                  <a:gd name="T29" fmla="*/ 244 h 312"/>
                  <a:gd name="T30" fmla="*/ 111 w 156"/>
                  <a:gd name="T31" fmla="*/ 300 h 312"/>
                  <a:gd name="T32" fmla="*/ 77 w 156"/>
                  <a:gd name="T33" fmla="*/ 246 h 312"/>
                  <a:gd name="T34" fmla="*/ 77 w 156"/>
                  <a:gd name="T35" fmla="*/ 107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6" h="312">
                    <a:moveTo>
                      <a:pt x="77" y="107"/>
                    </a:moveTo>
                    <a:lnTo>
                      <a:pt x="148" y="107"/>
                    </a:lnTo>
                    <a:lnTo>
                      <a:pt x="148" y="92"/>
                    </a:lnTo>
                    <a:lnTo>
                      <a:pt x="77" y="92"/>
                    </a:lnTo>
                    <a:lnTo>
                      <a:pt x="77" y="0"/>
                    </a:lnTo>
                    <a:lnTo>
                      <a:pt x="65" y="0"/>
                    </a:lnTo>
                    <a:cubicBezTo>
                      <a:pt x="64" y="41"/>
                      <a:pt x="49" y="94"/>
                      <a:pt x="0" y="96"/>
                    </a:cubicBezTo>
                    <a:lnTo>
                      <a:pt x="0" y="107"/>
                    </a:lnTo>
                    <a:lnTo>
                      <a:pt x="43" y="107"/>
                    </a:lnTo>
                    <a:lnTo>
                      <a:pt x="43" y="245"/>
                    </a:lnTo>
                    <a:cubicBezTo>
                      <a:pt x="43" y="306"/>
                      <a:pt x="89" y="312"/>
                      <a:pt x="107" y="312"/>
                    </a:cubicBezTo>
                    <a:cubicBezTo>
                      <a:pt x="142" y="312"/>
                      <a:pt x="156" y="277"/>
                      <a:pt x="156" y="245"/>
                    </a:cubicBezTo>
                    <a:lnTo>
                      <a:pt x="156" y="217"/>
                    </a:lnTo>
                    <a:lnTo>
                      <a:pt x="144" y="217"/>
                    </a:lnTo>
                    <a:lnTo>
                      <a:pt x="144" y="244"/>
                    </a:lnTo>
                    <a:cubicBezTo>
                      <a:pt x="144" y="281"/>
                      <a:pt x="129" y="300"/>
                      <a:pt x="111" y="300"/>
                    </a:cubicBezTo>
                    <a:cubicBezTo>
                      <a:pt x="77" y="300"/>
                      <a:pt x="77" y="255"/>
                      <a:pt x="77" y="246"/>
                    </a:cubicBezTo>
                    <a:lnTo>
                      <a:pt x="77" y="107"/>
                    </a:ln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56" name="Freeform 338">
                <a:extLst>
                  <a:ext uri="{FF2B5EF4-FFF2-40B4-BE49-F238E27FC236}">
                    <a16:creationId xmlns:a16="http://schemas.microsoft.com/office/drawing/2014/main" id="{6D586617-B868-5F73-082E-C1FE30B68F88}"/>
                  </a:ext>
                </a:extLst>
              </p:cNvPr>
              <p:cNvSpPr>
                <a:spLocks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3932238" y="1122363"/>
                <a:ext cx="50800" cy="71438"/>
              </a:xfrm>
              <a:custGeom>
                <a:avLst/>
                <a:gdLst>
                  <a:gd name="T0" fmla="*/ 69 w 167"/>
                  <a:gd name="T1" fmla="*/ 55 h 221"/>
                  <a:gd name="T2" fmla="*/ 69 w 167"/>
                  <a:gd name="T3" fmla="*/ 0 h 221"/>
                  <a:gd name="T4" fmla="*/ 0 w 167"/>
                  <a:gd name="T5" fmla="*/ 6 h 221"/>
                  <a:gd name="T6" fmla="*/ 0 w 167"/>
                  <a:gd name="T7" fmla="*/ 21 h 221"/>
                  <a:gd name="T8" fmla="*/ 38 w 167"/>
                  <a:gd name="T9" fmla="*/ 49 h 221"/>
                  <a:gd name="T10" fmla="*/ 38 w 167"/>
                  <a:gd name="T11" fmla="*/ 183 h 221"/>
                  <a:gd name="T12" fmla="*/ 0 w 167"/>
                  <a:gd name="T13" fmla="*/ 206 h 221"/>
                  <a:gd name="T14" fmla="*/ 0 w 167"/>
                  <a:gd name="T15" fmla="*/ 221 h 221"/>
                  <a:gd name="T16" fmla="*/ 56 w 167"/>
                  <a:gd name="T17" fmla="*/ 219 h 221"/>
                  <a:gd name="T18" fmla="*/ 120 w 167"/>
                  <a:gd name="T19" fmla="*/ 221 h 221"/>
                  <a:gd name="T20" fmla="*/ 120 w 167"/>
                  <a:gd name="T21" fmla="*/ 206 h 221"/>
                  <a:gd name="T22" fmla="*/ 109 w 167"/>
                  <a:gd name="T23" fmla="*/ 206 h 221"/>
                  <a:gd name="T24" fmla="*/ 71 w 167"/>
                  <a:gd name="T25" fmla="*/ 182 h 221"/>
                  <a:gd name="T26" fmla="*/ 71 w 167"/>
                  <a:gd name="T27" fmla="*/ 105 h 221"/>
                  <a:gd name="T28" fmla="*/ 130 w 167"/>
                  <a:gd name="T29" fmla="*/ 11 h 221"/>
                  <a:gd name="T30" fmla="*/ 136 w 167"/>
                  <a:gd name="T31" fmla="*/ 12 h 221"/>
                  <a:gd name="T32" fmla="*/ 124 w 167"/>
                  <a:gd name="T33" fmla="*/ 31 h 221"/>
                  <a:gd name="T34" fmla="*/ 146 w 167"/>
                  <a:gd name="T35" fmla="*/ 53 h 221"/>
                  <a:gd name="T36" fmla="*/ 167 w 167"/>
                  <a:gd name="T37" fmla="*/ 31 h 221"/>
                  <a:gd name="T38" fmla="*/ 130 w 167"/>
                  <a:gd name="T39" fmla="*/ 0 h 221"/>
                  <a:gd name="T40" fmla="*/ 69 w 167"/>
                  <a:gd name="T41" fmla="*/ 5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7" h="221">
                    <a:moveTo>
                      <a:pt x="69" y="55"/>
                    </a:moveTo>
                    <a:lnTo>
                      <a:pt x="69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4" y="21"/>
                      <a:pt x="38" y="25"/>
                      <a:pt x="38" y="49"/>
                    </a:cubicBezTo>
                    <a:lnTo>
                      <a:pt x="38" y="183"/>
                    </a:lnTo>
                    <a:cubicBezTo>
                      <a:pt x="38" y="206"/>
                      <a:pt x="33" y="206"/>
                      <a:pt x="0" y="206"/>
                    </a:cubicBezTo>
                    <a:lnTo>
                      <a:pt x="0" y="221"/>
                    </a:lnTo>
                    <a:cubicBezTo>
                      <a:pt x="19" y="220"/>
                      <a:pt x="42" y="219"/>
                      <a:pt x="56" y="219"/>
                    </a:cubicBezTo>
                    <a:cubicBezTo>
                      <a:pt x="76" y="219"/>
                      <a:pt x="100" y="219"/>
                      <a:pt x="120" y="221"/>
                    </a:cubicBezTo>
                    <a:lnTo>
                      <a:pt x="120" y="206"/>
                    </a:lnTo>
                    <a:lnTo>
                      <a:pt x="109" y="206"/>
                    </a:lnTo>
                    <a:cubicBezTo>
                      <a:pt x="72" y="206"/>
                      <a:pt x="71" y="200"/>
                      <a:pt x="71" y="182"/>
                    </a:cubicBezTo>
                    <a:lnTo>
                      <a:pt x="71" y="105"/>
                    </a:lnTo>
                    <a:cubicBezTo>
                      <a:pt x="71" y="56"/>
                      <a:pt x="92" y="11"/>
                      <a:pt x="130" y="11"/>
                    </a:cubicBezTo>
                    <a:cubicBezTo>
                      <a:pt x="134" y="11"/>
                      <a:pt x="135" y="11"/>
                      <a:pt x="136" y="12"/>
                    </a:cubicBezTo>
                    <a:cubicBezTo>
                      <a:pt x="134" y="12"/>
                      <a:pt x="124" y="18"/>
                      <a:pt x="124" y="31"/>
                    </a:cubicBezTo>
                    <a:cubicBezTo>
                      <a:pt x="124" y="45"/>
                      <a:pt x="135" y="53"/>
                      <a:pt x="146" y="53"/>
                    </a:cubicBezTo>
                    <a:cubicBezTo>
                      <a:pt x="155" y="53"/>
                      <a:pt x="167" y="47"/>
                      <a:pt x="167" y="31"/>
                    </a:cubicBezTo>
                    <a:cubicBezTo>
                      <a:pt x="167" y="15"/>
                      <a:pt x="152" y="0"/>
                      <a:pt x="130" y="0"/>
                    </a:cubicBezTo>
                    <a:cubicBezTo>
                      <a:pt x="94" y="0"/>
                      <a:pt x="76" y="34"/>
                      <a:pt x="69" y="55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57" name="Freeform 339">
                <a:extLst>
                  <a:ext uri="{FF2B5EF4-FFF2-40B4-BE49-F238E27FC236}">
                    <a16:creationId xmlns:a16="http://schemas.microsoft.com/office/drawing/2014/main" id="{56101576-B881-950D-2F9F-534E7380198B}"/>
                  </a:ext>
                </a:extLst>
              </p:cNvPr>
              <p:cNvSpPr>
                <a:spLocks noEditPoints="1"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3990976" y="1085850"/>
                <a:ext cx="33338" cy="107950"/>
              </a:xfrm>
              <a:custGeom>
                <a:avLst/>
                <a:gdLst>
                  <a:gd name="T0" fmla="*/ 72 w 107"/>
                  <a:gd name="T1" fmla="*/ 113 h 334"/>
                  <a:gd name="T2" fmla="*/ 2 w 107"/>
                  <a:gd name="T3" fmla="*/ 119 h 334"/>
                  <a:gd name="T4" fmla="*/ 2 w 107"/>
                  <a:gd name="T5" fmla="*/ 134 h 334"/>
                  <a:gd name="T6" fmla="*/ 39 w 107"/>
                  <a:gd name="T7" fmla="*/ 162 h 334"/>
                  <a:gd name="T8" fmla="*/ 39 w 107"/>
                  <a:gd name="T9" fmla="*/ 296 h 334"/>
                  <a:gd name="T10" fmla="*/ 0 w 107"/>
                  <a:gd name="T11" fmla="*/ 319 h 334"/>
                  <a:gd name="T12" fmla="*/ 0 w 107"/>
                  <a:gd name="T13" fmla="*/ 334 h 334"/>
                  <a:gd name="T14" fmla="*/ 55 w 107"/>
                  <a:gd name="T15" fmla="*/ 332 h 334"/>
                  <a:gd name="T16" fmla="*/ 107 w 107"/>
                  <a:gd name="T17" fmla="*/ 334 h 334"/>
                  <a:gd name="T18" fmla="*/ 107 w 107"/>
                  <a:gd name="T19" fmla="*/ 319 h 334"/>
                  <a:gd name="T20" fmla="*/ 72 w 107"/>
                  <a:gd name="T21" fmla="*/ 297 h 334"/>
                  <a:gd name="T22" fmla="*/ 72 w 107"/>
                  <a:gd name="T23" fmla="*/ 113 h 334"/>
                  <a:gd name="T24" fmla="*/ 74 w 107"/>
                  <a:gd name="T25" fmla="*/ 27 h 334"/>
                  <a:gd name="T26" fmla="*/ 48 w 107"/>
                  <a:gd name="T27" fmla="*/ 0 h 334"/>
                  <a:gd name="T28" fmla="*/ 21 w 107"/>
                  <a:gd name="T29" fmla="*/ 27 h 334"/>
                  <a:gd name="T30" fmla="*/ 48 w 107"/>
                  <a:gd name="T31" fmla="*/ 53 h 334"/>
                  <a:gd name="T32" fmla="*/ 74 w 107"/>
                  <a:gd name="T33" fmla="*/ 27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334">
                    <a:moveTo>
                      <a:pt x="72" y="113"/>
                    </a:moveTo>
                    <a:lnTo>
                      <a:pt x="2" y="119"/>
                    </a:lnTo>
                    <a:lnTo>
                      <a:pt x="2" y="134"/>
                    </a:lnTo>
                    <a:cubicBezTo>
                      <a:pt x="35" y="134"/>
                      <a:pt x="39" y="137"/>
                      <a:pt x="39" y="162"/>
                    </a:cubicBezTo>
                    <a:lnTo>
                      <a:pt x="39" y="296"/>
                    </a:lnTo>
                    <a:cubicBezTo>
                      <a:pt x="39" y="319"/>
                      <a:pt x="34" y="319"/>
                      <a:pt x="0" y="319"/>
                    </a:cubicBezTo>
                    <a:lnTo>
                      <a:pt x="0" y="334"/>
                    </a:lnTo>
                    <a:cubicBezTo>
                      <a:pt x="16" y="333"/>
                      <a:pt x="43" y="332"/>
                      <a:pt x="55" y="332"/>
                    </a:cubicBezTo>
                    <a:cubicBezTo>
                      <a:pt x="73" y="332"/>
                      <a:pt x="90" y="333"/>
                      <a:pt x="107" y="334"/>
                    </a:cubicBezTo>
                    <a:lnTo>
                      <a:pt x="107" y="319"/>
                    </a:lnTo>
                    <a:cubicBezTo>
                      <a:pt x="74" y="319"/>
                      <a:pt x="72" y="316"/>
                      <a:pt x="72" y="297"/>
                    </a:cubicBezTo>
                    <a:lnTo>
                      <a:pt x="72" y="113"/>
                    </a:lnTo>
                    <a:close/>
                    <a:moveTo>
                      <a:pt x="74" y="27"/>
                    </a:moveTo>
                    <a:cubicBezTo>
                      <a:pt x="74" y="11"/>
                      <a:pt x="62" y="0"/>
                      <a:pt x="48" y="0"/>
                    </a:cubicBezTo>
                    <a:cubicBezTo>
                      <a:pt x="32" y="0"/>
                      <a:pt x="21" y="14"/>
                      <a:pt x="21" y="27"/>
                    </a:cubicBezTo>
                    <a:cubicBezTo>
                      <a:pt x="21" y="40"/>
                      <a:pt x="32" y="53"/>
                      <a:pt x="48" y="53"/>
                    </a:cubicBezTo>
                    <a:cubicBezTo>
                      <a:pt x="62" y="53"/>
                      <a:pt x="74" y="43"/>
                      <a:pt x="74" y="27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58" name="Freeform 340">
                <a:extLst>
                  <a:ext uri="{FF2B5EF4-FFF2-40B4-BE49-F238E27FC236}">
                    <a16:creationId xmlns:a16="http://schemas.microsoft.com/office/drawing/2014/main" id="{ED52F8DB-1A48-65DA-E6B9-A8CD1B5175EB}"/>
                  </a:ext>
                </a:extLst>
              </p:cNvPr>
              <p:cNvSpPr>
                <a:spLocks noEditPoint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4032251" y="1082675"/>
                <a:ext cx="73025" cy="112713"/>
              </a:xfrm>
              <a:custGeom>
                <a:avLst/>
                <a:gdLst>
                  <a:gd name="T0" fmla="*/ 72 w 246"/>
                  <a:gd name="T1" fmla="*/ 158 h 351"/>
                  <a:gd name="T2" fmla="*/ 72 w 246"/>
                  <a:gd name="T3" fmla="*/ 0 h 351"/>
                  <a:gd name="T4" fmla="*/ 0 w 246"/>
                  <a:gd name="T5" fmla="*/ 5 h 351"/>
                  <a:gd name="T6" fmla="*/ 0 w 246"/>
                  <a:gd name="T7" fmla="*/ 21 h 351"/>
                  <a:gd name="T8" fmla="*/ 39 w 246"/>
                  <a:gd name="T9" fmla="*/ 49 h 351"/>
                  <a:gd name="T10" fmla="*/ 39 w 246"/>
                  <a:gd name="T11" fmla="*/ 346 h 351"/>
                  <a:gd name="T12" fmla="*/ 51 w 246"/>
                  <a:gd name="T13" fmla="*/ 346 h 351"/>
                  <a:gd name="T14" fmla="*/ 69 w 246"/>
                  <a:gd name="T15" fmla="*/ 315 h 351"/>
                  <a:gd name="T16" fmla="*/ 135 w 246"/>
                  <a:gd name="T17" fmla="*/ 351 h 351"/>
                  <a:gd name="T18" fmla="*/ 246 w 246"/>
                  <a:gd name="T19" fmla="*/ 238 h 351"/>
                  <a:gd name="T20" fmla="*/ 140 w 246"/>
                  <a:gd name="T21" fmla="*/ 125 h 351"/>
                  <a:gd name="T22" fmla="*/ 72 w 246"/>
                  <a:gd name="T23" fmla="*/ 158 h 351"/>
                  <a:gd name="T24" fmla="*/ 73 w 246"/>
                  <a:gd name="T25" fmla="*/ 289 h 351"/>
                  <a:gd name="T26" fmla="*/ 73 w 246"/>
                  <a:gd name="T27" fmla="*/ 186 h 351"/>
                  <a:gd name="T28" fmla="*/ 79 w 246"/>
                  <a:gd name="T29" fmla="*/ 168 h 351"/>
                  <a:gd name="T30" fmla="*/ 138 w 246"/>
                  <a:gd name="T31" fmla="*/ 136 h 351"/>
                  <a:gd name="T32" fmla="*/ 190 w 246"/>
                  <a:gd name="T33" fmla="*/ 168 h 351"/>
                  <a:gd name="T34" fmla="*/ 205 w 246"/>
                  <a:gd name="T35" fmla="*/ 238 h 351"/>
                  <a:gd name="T36" fmla="*/ 189 w 246"/>
                  <a:gd name="T37" fmla="*/ 309 h 351"/>
                  <a:gd name="T38" fmla="*/ 133 w 246"/>
                  <a:gd name="T39" fmla="*/ 340 h 351"/>
                  <a:gd name="T40" fmla="*/ 80 w 246"/>
                  <a:gd name="T41" fmla="*/ 310 h 351"/>
                  <a:gd name="T42" fmla="*/ 73 w 246"/>
                  <a:gd name="T43" fmla="*/ 28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6" h="351">
                    <a:moveTo>
                      <a:pt x="72" y="158"/>
                    </a:moveTo>
                    <a:lnTo>
                      <a:pt x="72" y="0"/>
                    </a:lnTo>
                    <a:lnTo>
                      <a:pt x="0" y="5"/>
                    </a:lnTo>
                    <a:lnTo>
                      <a:pt x="0" y="21"/>
                    </a:lnTo>
                    <a:cubicBezTo>
                      <a:pt x="35" y="21"/>
                      <a:pt x="39" y="24"/>
                      <a:pt x="39" y="49"/>
                    </a:cubicBezTo>
                    <a:lnTo>
                      <a:pt x="39" y="346"/>
                    </a:lnTo>
                    <a:lnTo>
                      <a:pt x="51" y="346"/>
                    </a:lnTo>
                    <a:cubicBezTo>
                      <a:pt x="52" y="345"/>
                      <a:pt x="56" y="339"/>
                      <a:pt x="69" y="315"/>
                    </a:cubicBezTo>
                    <a:cubicBezTo>
                      <a:pt x="77" y="327"/>
                      <a:pt x="98" y="351"/>
                      <a:pt x="135" y="351"/>
                    </a:cubicBezTo>
                    <a:cubicBezTo>
                      <a:pt x="194" y="351"/>
                      <a:pt x="246" y="303"/>
                      <a:pt x="246" y="238"/>
                    </a:cubicBezTo>
                    <a:cubicBezTo>
                      <a:pt x="246" y="175"/>
                      <a:pt x="197" y="125"/>
                      <a:pt x="140" y="125"/>
                    </a:cubicBezTo>
                    <a:cubicBezTo>
                      <a:pt x="101" y="125"/>
                      <a:pt x="80" y="149"/>
                      <a:pt x="72" y="158"/>
                    </a:cubicBezTo>
                    <a:close/>
                    <a:moveTo>
                      <a:pt x="73" y="289"/>
                    </a:moveTo>
                    <a:lnTo>
                      <a:pt x="73" y="186"/>
                    </a:lnTo>
                    <a:cubicBezTo>
                      <a:pt x="73" y="177"/>
                      <a:pt x="73" y="176"/>
                      <a:pt x="79" y="168"/>
                    </a:cubicBezTo>
                    <a:cubicBezTo>
                      <a:pt x="98" y="140"/>
                      <a:pt x="126" y="136"/>
                      <a:pt x="138" y="136"/>
                    </a:cubicBezTo>
                    <a:cubicBezTo>
                      <a:pt x="160" y="136"/>
                      <a:pt x="178" y="149"/>
                      <a:pt x="190" y="168"/>
                    </a:cubicBezTo>
                    <a:cubicBezTo>
                      <a:pt x="203" y="189"/>
                      <a:pt x="205" y="217"/>
                      <a:pt x="205" y="238"/>
                    </a:cubicBezTo>
                    <a:cubicBezTo>
                      <a:pt x="205" y="256"/>
                      <a:pt x="204" y="286"/>
                      <a:pt x="189" y="309"/>
                    </a:cubicBezTo>
                    <a:cubicBezTo>
                      <a:pt x="179" y="324"/>
                      <a:pt x="160" y="340"/>
                      <a:pt x="133" y="340"/>
                    </a:cubicBezTo>
                    <a:cubicBezTo>
                      <a:pt x="110" y="340"/>
                      <a:pt x="92" y="329"/>
                      <a:pt x="80" y="310"/>
                    </a:cubicBezTo>
                    <a:cubicBezTo>
                      <a:pt x="73" y="300"/>
                      <a:pt x="73" y="298"/>
                      <a:pt x="73" y="289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59" name="Freeform 341">
                <a:extLst>
                  <a:ext uri="{FF2B5EF4-FFF2-40B4-BE49-F238E27FC236}">
                    <a16:creationId xmlns:a16="http://schemas.microsoft.com/office/drawing/2014/main" id="{ACDD57E8-107C-4680-D366-1FE183DFEADF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4114801" y="1122363"/>
                <a:ext cx="76200" cy="73025"/>
              </a:xfrm>
              <a:custGeom>
                <a:avLst/>
                <a:gdLst>
                  <a:gd name="T0" fmla="*/ 179 w 251"/>
                  <a:gd name="T1" fmla="*/ 182 h 226"/>
                  <a:gd name="T2" fmla="*/ 179 w 251"/>
                  <a:gd name="T3" fmla="*/ 226 h 226"/>
                  <a:gd name="T4" fmla="*/ 251 w 251"/>
                  <a:gd name="T5" fmla="*/ 221 h 226"/>
                  <a:gd name="T6" fmla="*/ 251 w 251"/>
                  <a:gd name="T7" fmla="*/ 206 h 226"/>
                  <a:gd name="T8" fmla="*/ 212 w 251"/>
                  <a:gd name="T9" fmla="*/ 178 h 226"/>
                  <a:gd name="T10" fmla="*/ 212 w 251"/>
                  <a:gd name="T11" fmla="*/ 0 h 226"/>
                  <a:gd name="T12" fmla="*/ 139 w 251"/>
                  <a:gd name="T13" fmla="*/ 6 h 226"/>
                  <a:gd name="T14" fmla="*/ 139 w 251"/>
                  <a:gd name="T15" fmla="*/ 21 h 226"/>
                  <a:gd name="T16" fmla="*/ 177 w 251"/>
                  <a:gd name="T17" fmla="*/ 49 h 226"/>
                  <a:gd name="T18" fmla="*/ 177 w 251"/>
                  <a:gd name="T19" fmla="*/ 138 h 226"/>
                  <a:gd name="T20" fmla="*/ 117 w 251"/>
                  <a:gd name="T21" fmla="*/ 215 h 226"/>
                  <a:gd name="T22" fmla="*/ 73 w 251"/>
                  <a:gd name="T23" fmla="*/ 166 h 226"/>
                  <a:gd name="T24" fmla="*/ 73 w 251"/>
                  <a:gd name="T25" fmla="*/ 0 h 226"/>
                  <a:gd name="T26" fmla="*/ 0 w 251"/>
                  <a:gd name="T27" fmla="*/ 6 h 226"/>
                  <a:gd name="T28" fmla="*/ 0 w 251"/>
                  <a:gd name="T29" fmla="*/ 21 h 226"/>
                  <a:gd name="T30" fmla="*/ 39 w 251"/>
                  <a:gd name="T31" fmla="*/ 67 h 226"/>
                  <a:gd name="T32" fmla="*/ 39 w 251"/>
                  <a:gd name="T33" fmla="*/ 142 h 226"/>
                  <a:gd name="T34" fmla="*/ 115 w 251"/>
                  <a:gd name="T35" fmla="*/ 226 h 226"/>
                  <a:gd name="T36" fmla="*/ 179 w 251"/>
                  <a:gd name="T37" fmla="*/ 18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1" h="226">
                    <a:moveTo>
                      <a:pt x="179" y="182"/>
                    </a:moveTo>
                    <a:lnTo>
                      <a:pt x="179" y="226"/>
                    </a:lnTo>
                    <a:lnTo>
                      <a:pt x="251" y="221"/>
                    </a:lnTo>
                    <a:lnTo>
                      <a:pt x="251" y="206"/>
                    </a:lnTo>
                    <a:cubicBezTo>
                      <a:pt x="216" y="206"/>
                      <a:pt x="212" y="202"/>
                      <a:pt x="212" y="178"/>
                    </a:cubicBezTo>
                    <a:lnTo>
                      <a:pt x="212" y="0"/>
                    </a:lnTo>
                    <a:lnTo>
                      <a:pt x="139" y="6"/>
                    </a:lnTo>
                    <a:lnTo>
                      <a:pt x="139" y="21"/>
                    </a:lnTo>
                    <a:cubicBezTo>
                      <a:pt x="173" y="21"/>
                      <a:pt x="177" y="25"/>
                      <a:pt x="177" y="49"/>
                    </a:cubicBezTo>
                    <a:lnTo>
                      <a:pt x="177" y="138"/>
                    </a:lnTo>
                    <a:cubicBezTo>
                      <a:pt x="177" y="182"/>
                      <a:pt x="154" y="215"/>
                      <a:pt x="117" y="215"/>
                    </a:cubicBezTo>
                    <a:cubicBezTo>
                      <a:pt x="75" y="215"/>
                      <a:pt x="73" y="192"/>
                      <a:pt x="73" y="166"/>
                    </a:cubicBezTo>
                    <a:lnTo>
                      <a:pt x="73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9" y="21"/>
                      <a:pt x="39" y="23"/>
                      <a:pt x="39" y="67"/>
                    </a:cubicBezTo>
                    <a:lnTo>
                      <a:pt x="39" y="142"/>
                    </a:lnTo>
                    <a:cubicBezTo>
                      <a:pt x="39" y="181"/>
                      <a:pt x="39" y="226"/>
                      <a:pt x="115" y="226"/>
                    </a:cubicBezTo>
                    <a:cubicBezTo>
                      <a:pt x="143" y="226"/>
                      <a:pt x="165" y="213"/>
                      <a:pt x="179" y="182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60" name="Freeform 342">
                <a:extLst>
                  <a:ext uri="{FF2B5EF4-FFF2-40B4-BE49-F238E27FC236}">
                    <a16:creationId xmlns:a16="http://schemas.microsoft.com/office/drawing/2014/main" id="{F86198DA-5734-C9C6-20C7-37E06E44FEE6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4195763" y="1095375"/>
                <a:ext cx="46038" cy="100013"/>
              </a:xfrm>
              <a:custGeom>
                <a:avLst/>
                <a:gdLst>
                  <a:gd name="T0" fmla="*/ 77 w 156"/>
                  <a:gd name="T1" fmla="*/ 107 h 312"/>
                  <a:gd name="T2" fmla="*/ 148 w 156"/>
                  <a:gd name="T3" fmla="*/ 107 h 312"/>
                  <a:gd name="T4" fmla="*/ 148 w 156"/>
                  <a:gd name="T5" fmla="*/ 92 h 312"/>
                  <a:gd name="T6" fmla="*/ 77 w 156"/>
                  <a:gd name="T7" fmla="*/ 92 h 312"/>
                  <a:gd name="T8" fmla="*/ 77 w 156"/>
                  <a:gd name="T9" fmla="*/ 0 h 312"/>
                  <a:gd name="T10" fmla="*/ 65 w 156"/>
                  <a:gd name="T11" fmla="*/ 0 h 312"/>
                  <a:gd name="T12" fmla="*/ 0 w 156"/>
                  <a:gd name="T13" fmla="*/ 96 h 312"/>
                  <a:gd name="T14" fmla="*/ 0 w 156"/>
                  <a:gd name="T15" fmla="*/ 107 h 312"/>
                  <a:gd name="T16" fmla="*/ 43 w 156"/>
                  <a:gd name="T17" fmla="*/ 107 h 312"/>
                  <a:gd name="T18" fmla="*/ 43 w 156"/>
                  <a:gd name="T19" fmla="*/ 245 h 312"/>
                  <a:gd name="T20" fmla="*/ 107 w 156"/>
                  <a:gd name="T21" fmla="*/ 312 h 312"/>
                  <a:gd name="T22" fmla="*/ 156 w 156"/>
                  <a:gd name="T23" fmla="*/ 245 h 312"/>
                  <a:gd name="T24" fmla="*/ 156 w 156"/>
                  <a:gd name="T25" fmla="*/ 217 h 312"/>
                  <a:gd name="T26" fmla="*/ 144 w 156"/>
                  <a:gd name="T27" fmla="*/ 217 h 312"/>
                  <a:gd name="T28" fmla="*/ 144 w 156"/>
                  <a:gd name="T29" fmla="*/ 244 h 312"/>
                  <a:gd name="T30" fmla="*/ 111 w 156"/>
                  <a:gd name="T31" fmla="*/ 300 h 312"/>
                  <a:gd name="T32" fmla="*/ 77 w 156"/>
                  <a:gd name="T33" fmla="*/ 246 h 312"/>
                  <a:gd name="T34" fmla="*/ 77 w 156"/>
                  <a:gd name="T35" fmla="*/ 107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6" h="312">
                    <a:moveTo>
                      <a:pt x="77" y="107"/>
                    </a:moveTo>
                    <a:lnTo>
                      <a:pt x="148" y="107"/>
                    </a:lnTo>
                    <a:lnTo>
                      <a:pt x="148" y="92"/>
                    </a:lnTo>
                    <a:lnTo>
                      <a:pt x="77" y="92"/>
                    </a:lnTo>
                    <a:lnTo>
                      <a:pt x="77" y="0"/>
                    </a:lnTo>
                    <a:lnTo>
                      <a:pt x="65" y="0"/>
                    </a:lnTo>
                    <a:cubicBezTo>
                      <a:pt x="64" y="41"/>
                      <a:pt x="49" y="94"/>
                      <a:pt x="0" y="96"/>
                    </a:cubicBezTo>
                    <a:lnTo>
                      <a:pt x="0" y="107"/>
                    </a:lnTo>
                    <a:lnTo>
                      <a:pt x="43" y="107"/>
                    </a:lnTo>
                    <a:lnTo>
                      <a:pt x="43" y="245"/>
                    </a:lnTo>
                    <a:cubicBezTo>
                      <a:pt x="43" y="306"/>
                      <a:pt x="89" y="312"/>
                      <a:pt x="107" y="312"/>
                    </a:cubicBezTo>
                    <a:cubicBezTo>
                      <a:pt x="142" y="312"/>
                      <a:pt x="156" y="277"/>
                      <a:pt x="156" y="245"/>
                    </a:cubicBezTo>
                    <a:lnTo>
                      <a:pt x="156" y="217"/>
                    </a:lnTo>
                    <a:lnTo>
                      <a:pt x="144" y="217"/>
                    </a:lnTo>
                    <a:lnTo>
                      <a:pt x="144" y="244"/>
                    </a:lnTo>
                    <a:cubicBezTo>
                      <a:pt x="144" y="281"/>
                      <a:pt x="129" y="300"/>
                      <a:pt x="111" y="300"/>
                    </a:cubicBezTo>
                    <a:cubicBezTo>
                      <a:pt x="77" y="300"/>
                      <a:pt x="77" y="255"/>
                      <a:pt x="77" y="246"/>
                    </a:cubicBezTo>
                    <a:lnTo>
                      <a:pt x="77" y="107"/>
                    </a:ln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61" name="Freeform 343">
                <a:extLst>
                  <a:ext uri="{FF2B5EF4-FFF2-40B4-BE49-F238E27FC236}">
                    <a16:creationId xmlns:a16="http://schemas.microsoft.com/office/drawing/2014/main" id="{B2809DD2-75FD-C16B-C5A5-CFED217F79FB}"/>
                  </a:ext>
                </a:extLst>
              </p:cNvPr>
              <p:cNvSpPr>
                <a:spLocks noEditPoint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4256088" y="1122363"/>
                <a:ext cx="57150" cy="73025"/>
              </a:xfrm>
              <a:custGeom>
                <a:avLst/>
                <a:gdLst>
                  <a:gd name="T0" fmla="*/ 41 w 193"/>
                  <a:gd name="T1" fmla="*/ 98 h 229"/>
                  <a:gd name="T2" fmla="*/ 103 w 193"/>
                  <a:gd name="T3" fmla="*/ 11 h 229"/>
                  <a:gd name="T4" fmla="*/ 160 w 193"/>
                  <a:gd name="T5" fmla="*/ 98 h 229"/>
                  <a:gd name="T6" fmla="*/ 41 w 193"/>
                  <a:gd name="T7" fmla="*/ 98 h 229"/>
                  <a:gd name="T8" fmla="*/ 41 w 193"/>
                  <a:gd name="T9" fmla="*/ 109 h 229"/>
                  <a:gd name="T10" fmla="*/ 180 w 193"/>
                  <a:gd name="T11" fmla="*/ 109 h 229"/>
                  <a:gd name="T12" fmla="*/ 193 w 193"/>
                  <a:gd name="T13" fmla="*/ 98 h 229"/>
                  <a:gd name="T14" fmla="*/ 103 w 193"/>
                  <a:gd name="T15" fmla="*/ 0 h 229"/>
                  <a:gd name="T16" fmla="*/ 0 w 193"/>
                  <a:gd name="T17" fmla="*/ 114 h 229"/>
                  <a:gd name="T18" fmla="*/ 109 w 193"/>
                  <a:gd name="T19" fmla="*/ 229 h 229"/>
                  <a:gd name="T20" fmla="*/ 193 w 193"/>
                  <a:gd name="T21" fmla="*/ 165 h 229"/>
                  <a:gd name="T22" fmla="*/ 186 w 193"/>
                  <a:gd name="T23" fmla="*/ 159 h 229"/>
                  <a:gd name="T24" fmla="*/ 180 w 193"/>
                  <a:gd name="T25" fmla="*/ 166 h 229"/>
                  <a:gd name="T26" fmla="*/ 112 w 193"/>
                  <a:gd name="T27" fmla="*/ 217 h 229"/>
                  <a:gd name="T28" fmla="*/ 56 w 193"/>
                  <a:gd name="T29" fmla="*/ 184 h 229"/>
                  <a:gd name="T30" fmla="*/ 41 w 193"/>
                  <a:gd name="T31" fmla="*/ 10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3" h="229">
                    <a:moveTo>
                      <a:pt x="41" y="98"/>
                    </a:moveTo>
                    <a:cubicBezTo>
                      <a:pt x="44" y="24"/>
                      <a:pt x="86" y="11"/>
                      <a:pt x="103" y="11"/>
                    </a:cubicBezTo>
                    <a:cubicBezTo>
                      <a:pt x="155" y="11"/>
                      <a:pt x="160" y="79"/>
                      <a:pt x="160" y="98"/>
                    </a:cubicBezTo>
                    <a:lnTo>
                      <a:pt x="41" y="98"/>
                    </a:lnTo>
                    <a:close/>
                    <a:moveTo>
                      <a:pt x="41" y="109"/>
                    </a:moveTo>
                    <a:lnTo>
                      <a:pt x="180" y="109"/>
                    </a:lnTo>
                    <a:cubicBezTo>
                      <a:pt x="191" y="109"/>
                      <a:pt x="193" y="109"/>
                      <a:pt x="193" y="98"/>
                    </a:cubicBezTo>
                    <a:cubicBezTo>
                      <a:pt x="193" y="49"/>
                      <a:pt x="166" y="0"/>
                      <a:pt x="103" y="0"/>
                    </a:cubicBezTo>
                    <a:cubicBezTo>
                      <a:pt x="45" y="0"/>
                      <a:pt x="0" y="52"/>
                      <a:pt x="0" y="114"/>
                    </a:cubicBezTo>
                    <a:cubicBezTo>
                      <a:pt x="0" y="181"/>
                      <a:pt x="52" y="229"/>
                      <a:pt x="109" y="229"/>
                    </a:cubicBezTo>
                    <a:cubicBezTo>
                      <a:pt x="170" y="229"/>
                      <a:pt x="193" y="174"/>
                      <a:pt x="193" y="165"/>
                    </a:cubicBezTo>
                    <a:cubicBezTo>
                      <a:pt x="193" y="160"/>
                      <a:pt x="189" y="159"/>
                      <a:pt x="186" y="159"/>
                    </a:cubicBezTo>
                    <a:cubicBezTo>
                      <a:pt x="182" y="159"/>
                      <a:pt x="181" y="162"/>
                      <a:pt x="180" y="166"/>
                    </a:cubicBezTo>
                    <a:cubicBezTo>
                      <a:pt x="162" y="217"/>
                      <a:pt x="117" y="217"/>
                      <a:pt x="112" y="217"/>
                    </a:cubicBezTo>
                    <a:cubicBezTo>
                      <a:pt x="87" y="217"/>
                      <a:pt x="67" y="202"/>
                      <a:pt x="56" y="184"/>
                    </a:cubicBezTo>
                    <a:cubicBezTo>
                      <a:pt x="41" y="160"/>
                      <a:pt x="41" y="127"/>
                      <a:pt x="41" y="109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62" name="Freeform 344">
                <a:extLst>
                  <a:ext uri="{FF2B5EF4-FFF2-40B4-BE49-F238E27FC236}">
                    <a16:creationId xmlns:a16="http://schemas.microsoft.com/office/drawing/2014/main" id="{C6D4A40D-1B74-60C8-96AB-03430D2995D3}"/>
                  </a:ext>
                </a:extLst>
              </p:cNvPr>
              <p:cNvSpPr>
                <a:spLocks noEditPoints="1"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4322763" y="1082675"/>
                <a:ext cx="73025" cy="112713"/>
              </a:xfrm>
              <a:custGeom>
                <a:avLst/>
                <a:gdLst>
                  <a:gd name="T0" fmla="*/ 173 w 246"/>
                  <a:gd name="T1" fmla="*/ 319 h 351"/>
                  <a:gd name="T2" fmla="*/ 173 w 246"/>
                  <a:gd name="T3" fmla="*/ 351 h 351"/>
                  <a:gd name="T4" fmla="*/ 246 w 246"/>
                  <a:gd name="T5" fmla="*/ 346 h 351"/>
                  <a:gd name="T6" fmla="*/ 246 w 246"/>
                  <a:gd name="T7" fmla="*/ 331 h 351"/>
                  <a:gd name="T8" fmla="*/ 207 w 246"/>
                  <a:gd name="T9" fmla="*/ 303 h 351"/>
                  <a:gd name="T10" fmla="*/ 207 w 246"/>
                  <a:gd name="T11" fmla="*/ 0 h 351"/>
                  <a:gd name="T12" fmla="*/ 135 w 246"/>
                  <a:gd name="T13" fmla="*/ 5 h 351"/>
                  <a:gd name="T14" fmla="*/ 135 w 246"/>
                  <a:gd name="T15" fmla="*/ 21 h 351"/>
                  <a:gd name="T16" fmla="*/ 174 w 246"/>
                  <a:gd name="T17" fmla="*/ 49 h 351"/>
                  <a:gd name="T18" fmla="*/ 174 w 246"/>
                  <a:gd name="T19" fmla="*/ 156 h 351"/>
                  <a:gd name="T20" fmla="*/ 111 w 246"/>
                  <a:gd name="T21" fmla="*/ 125 h 351"/>
                  <a:gd name="T22" fmla="*/ 0 w 246"/>
                  <a:gd name="T23" fmla="*/ 239 h 351"/>
                  <a:gd name="T24" fmla="*/ 106 w 246"/>
                  <a:gd name="T25" fmla="*/ 351 h 351"/>
                  <a:gd name="T26" fmla="*/ 173 w 246"/>
                  <a:gd name="T27" fmla="*/ 319 h 351"/>
                  <a:gd name="T28" fmla="*/ 173 w 246"/>
                  <a:gd name="T29" fmla="*/ 185 h 351"/>
                  <a:gd name="T30" fmla="*/ 173 w 246"/>
                  <a:gd name="T31" fmla="*/ 287 h 351"/>
                  <a:gd name="T32" fmla="*/ 167 w 246"/>
                  <a:gd name="T33" fmla="*/ 306 h 351"/>
                  <a:gd name="T34" fmla="*/ 108 w 246"/>
                  <a:gd name="T35" fmla="*/ 340 h 351"/>
                  <a:gd name="T36" fmla="*/ 56 w 246"/>
                  <a:gd name="T37" fmla="*/ 309 h 351"/>
                  <a:gd name="T38" fmla="*/ 41 w 246"/>
                  <a:gd name="T39" fmla="*/ 239 h 351"/>
                  <a:gd name="T40" fmla="*/ 57 w 246"/>
                  <a:gd name="T41" fmla="*/ 168 h 351"/>
                  <a:gd name="T42" fmla="*/ 113 w 246"/>
                  <a:gd name="T43" fmla="*/ 136 h 351"/>
                  <a:gd name="T44" fmla="*/ 167 w 246"/>
                  <a:gd name="T45" fmla="*/ 166 h 351"/>
                  <a:gd name="T46" fmla="*/ 173 w 246"/>
                  <a:gd name="T47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6" h="351">
                    <a:moveTo>
                      <a:pt x="173" y="319"/>
                    </a:moveTo>
                    <a:lnTo>
                      <a:pt x="173" y="351"/>
                    </a:lnTo>
                    <a:lnTo>
                      <a:pt x="246" y="346"/>
                    </a:lnTo>
                    <a:lnTo>
                      <a:pt x="246" y="331"/>
                    </a:lnTo>
                    <a:cubicBezTo>
                      <a:pt x="211" y="331"/>
                      <a:pt x="207" y="327"/>
                      <a:pt x="207" y="303"/>
                    </a:cubicBezTo>
                    <a:lnTo>
                      <a:pt x="207" y="0"/>
                    </a:lnTo>
                    <a:lnTo>
                      <a:pt x="135" y="5"/>
                    </a:lnTo>
                    <a:lnTo>
                      <a:pt x="135" y="21"/>
                    </a:lnTo>
                    <a:cubicBezTo>
                      <a:pt x="170" y="21"/>
                      <a:pt x="174" y="24"/>
                      <a:pt x="174" y="49"/>
                    </a:cubicBezTo>
                    <a:lnTo>
                      <a:pt x="174" y="156"/>
                    </a:lnTo>
                    <a:cubicBezTo>
                      <a:pt x="160" y="138"/>
                      <a:pt x="138" y="125"/>
                      <a:pt x="111" y="125"/>
                    </a:cubicBezTo>
                    <a:cubicBezTo>
                      <a:pt x="52" y="125"/>
                      <a:pt x="0" y="174"/>
                      <a:pt x="0" y="239"/>
                    </a:cubicBezTo>
                    <a:cubicBezTo>
                      <a:pt x="0" y="302"/>
                      <a:pt x="49" y="351"/>
                      <a:pt x="106" y="351"/>
                    </a:cubicBezTo>
                    <a:cubicBezTo>
                      <a:pt x="138" y="351"/>
                      <a:pt x="160" y="335"/>
                      <a:pt x="173" y="319"/>
                    </a:cubicBezTo>
                    <a:close/>
                    <a:moveTo>
                      <a:pt x="173" y="185"/>
                    </a:moveTo>
                    <a:lnTo>
                      <a:pt x="173" y="287"/>
                    </a:lnTo>
                    <a:cubicBezTo>
                      <a:pt x="173" y="296"/>
                      <a:pt x="173" y="297"/>
                      <a:pt x="167" y="306"/>
                    </a:cubicBezTo>
                    <a:cubicBezTo>
                      <a:pt x="152" y="330"/>
                      <a:pt x="130" y="340"/>
                      <a:pt x="108" y="340"/>
                    </a:cubicBezTo>
                    <a:cubicBezTo>
                      <a:pt x="86" y="340"/>
                      <a:pt x="68" y="328"/>
                      <a:pt x="56" y="309"/>
                    </a:cubicBezTo>
                    <a:cubicBezTo>
                      <a:pt x="43" y="288"/>
                      <a:pt x="41" y="260"/>
                      <a:pt x="41" y="239"/>
                    </a:cubicBezTo>
                    <a:cubicBezTo>
                      <a:pt x="41" y="221"/>
                      <a:pt x="42" y="191"/>
                      <a:pt x="57" y="168"/>
                    </a:cubicBezTo>
                    <a:cubicBezTo>
                      <a:pt x="67" y="153"/>
                      <a:pt x="86" y="136"/>
                      <a:pt x="113" y="136"/>
                    </a:cubicBezTo>
                    <a:cubicBezTo>
                      <a:pt x="131" y="136"/>
                      <a:pt x="152" y="144"/>
                      <a:pt x="167" y="166"/>
                    </a:cubicBezTo>
                    <a:cubicBezTo>
                      <a:pt x="173" y="175"/>
                      <a:pt x="173" y="176"/>
                      <a:pt x="173" y="185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63" name="Freeform 345">
                <a:extLst>
                  <a:ext uri="{FF2B5EF4-FFF2-40B4-BE49-F238E27FC236}">
                    <a16:creationId xmlns:a16="http://schemas.microsoft.com/office/drawing/2014/main" id="{CDD68EBF-E390-B533-209C-974E91EA3118}"/>
                  </a:ext>
                </a:extLst>
              </p:cNvPr>
              <p:cNvSpPr>
                <a:spLocks noEditPoints="1"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3382963" y="1314450"/>
                <a:ext cx="68263" cy="73025"/>
              </a:xfrm>
              <a:custGeom>
                <a:avLst/>
                <a:gdLst>
                  <a:gd name="T0" fmla="*/ 145 w 225"/>
                  <a:gd name="T1" fmla="*/ 186 h 229"/>
                  <a:gd name="T2" fmla="*/ 184 w 225"/>
                  <a:gd name="T3" fmla="*/ 227 h 229"/>
                  <a:gd name="T4" fmla="*/ 225 w 225"/>
                  <a:gd name="T5" fmla="*/ 180 h 229"/>
                  <a:gd name="T6" fmla="*/ 225 w 225"/>
                  <a:gd name="T7" fmla="*/ 152 h 229"/>
                  <a:gd name="T8" fmla="*/ 212 w 225"/>
                  <a:gd name="T9" fmla="*/ 152 h 229"/>
                  <a:gd name="T10" fmla="*/ 212 w 225"/>
                  <a:gd name="T11" fmla="*/ 180 h 229"/>
                  <a:gd name="T12" fmla="*/ 195 w 225"/>
                  <a:gd name="T13" fmla="*/ 211 h 229"/>
                  <a:gd name="T14" fmla="*/ 176 w 225"/>
                  <a:gd name="T15" fmla="*/ 187 h 229"/>
                  <a:gd name="T16" fmla="*/ 176 w 225"/>
                  <a:gd name="T17" fmla="*/ 87 h 229"/>
                  <a:gd name="T18" fmla="*/ 158 w 225"/>
                  <a:gd name="T19" fmla="*/ 28 h 229"/>
                  <a:gd name="T20" fmla="*/ 90 w 225"/>
                  <a:gd name="T21" fmla="*/ 0 h 229"/>
                  <a:gd name="T22" fmla="*/ 14 w 225"/>
                  <a:gd name="T23" fmla="*/ 57 h 229"/>
                  <a:gd name="T24" fmla="*/ 37 w 225"/>
                  <a:gd name="T25" fmla="*/ 80 h 229"/>
                  <a:gd name="T26" fmla="*/ 60 w 225"/>
                  <a:gd name="T27" fmla="*/ 57 h 229"/>
                  <a:gd name="T28" fmla="*/ 35 w 225"/>
                  <a:gd name="T29" fmla="*/ 34 h 229"/>
                  <a:gd name="T30" fmla="*/ 89 w 225"/>
                  <a:gd name="T31" fmla="*/ 11 h 229"/>
                  <a:gd name="T32" fmla="*/ 142 w 225"/>
                  <a:gd name="T33" fmla="*/ 75 h 229"/>
                  <a:gd name="T34" fmla="*/ 142 w 225"/>
                  <a:gd name="T35" fmla="*/ 94 h 229"/>
                  <a:gd name="T36" fmla="*/ 50 w 225"/>
                  <a:gd name="T37" fmla="*/ 112 h 229"/>
                  <a:gd name="T38" fmla="*/ 0 w 225"/>
                  <a:gd name="T39" fmla="*/ 177 h 229"/>
                  <a:gd name="T40" fmla="*/ 80 w 225"/>
                  <a:gd name="T41" fmla="*/ 229 h 229"/>
                  <a:gd name="T42" fmla="*/ 145 w 225"/>
                  <a:gd name="T43" fmla="*/ 186 h 229"/>
                  <a:gd name="T44" fmla="*/ 142 w 225"/>
                  <a:gd name="T45" fmla="*/ 104 h 229"/>
                  <a:gd name="T46" fmla="*/ 142 w 225"/>
                  <a:gd name="T47" fmla="*/ 154 h 229"/>
                  <a:gd name="T48" fmla="*/ 83 w 225"/>
                  <a:gd name="T49" fmla="*/ 218 h 229"/>
                  <a:gd name="T50" fmla="*/ 38 w 225"/>
                  <a:gd name="T51" fmla="*/ 176 h 229"/>
                  <a:gd name="T52" fmla="*/ 142 w 225"/>
                  <a:gd name="T53" fmla="*/ 10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5" h="229">
                    <a:moveTo>
                      <a:pt x="145" y="186"/>
                    </a:moveTo>
                    <a:cubicBezTo>
                      <a:pt x="147" y="206"/>
                      <a:pt x="161" y="227"/>
                      <a:pt x="184" y="227"/>
                    </a:cubicBezTo>
                    <a:cubicBezTo>
                      <a:pt x="195" y="227"/>
                      <a:pt x="225" y="220"/>
                      <a:pt x="225" y="180"/>
                    </a:cubicBezTo>
                    <a:lnTo>
                      <a:pt x="225" y="152"/>
                    </a:lnTo>
                    <a:lnTo>
                      <a:pt x="212" y="152"/>
                    </a:lnTo>
                    <a:lnTo>
                      <a:pt x="212" y="180"/>
                    </a:lnTo>
                    <a:cubicBezTo>
                      <a:pt x="212" y="209"/>
                      <a:pt x="200" y="211"/>
                      <a:pt x="195" y="211"/>
                    </a:cubicBezTo>
                    <a:cubicBezTo>
                      <a:pt x="178" y="211"/>
                      <a:pt x="176" y="189"/>
                      <a:pt x="176" y="187"/>
                    </a:cubicBezTo>
                    <a:lnTo>
                      <a:pt x="176" y="87"/>
                    </a:lnTo>
                    <a:cubicBezTo>
                      <a:pt x="176" y="66"/>
                      <a:pt x="176" y="46"/>
                      <a:pt x="158" y="28"/>
                    </a:cubicBezTo>
                    <a:cubicBezTo>
                      <a:pt x="139" y="8"/>
                      <a:pt x="114" y="0"/>
                      <a:pt x="90" y="0"/>
                    </a:cubicBezTo>
                    <a:cubicBezTo>
                      <a:pt x="49" y="0"/>
                      <a:pt x="14" y="24"/>
                      <a:pt x="14" y="57"/>
                    </a:cubicBezTo>
                    <a:cubicBezTo>
                      <a:pt x="14" y="72"/>
                      <a:pt x="24" y="80"/>
                      <a:pt x="37" y="80"/>
                    </a:cubicBezTo>
                    <a:cubicBezTo>
                      <a:pt x="51" y="80"/>
                      <a:pt x="60" y="70"/>
                      <a:pt x="60" y="57"/>
                    </a:cubicBezTo>
                    <a:cubicBezTo>
                      <a:pt x="60" y="51"/>
                      <a:pt x="58" y="35"/>
                      <a:pt x="35" y="34"/>
                    </a:cubicBezTo>
                    <a:cubicBezTo>
                      <a:pt x="48" y="17"/>
                      <a:pt x="73" y="11"/>
                      <a:pt x="89" y="11"/>
                    </a:cubicBezTo>
                    <a:cubicBezTo>
                      <a:pt x="113" y="11"/>
                      <a:pt x="142" y="31"/>
                      <a:pt x="142" y="75"/>
                    </a:cubicBezTo>
                    <a:lnTo>
                      <a:pt x="142" y="94"/>
                    </a:lnTo>
                    <a:cubicBezTo>
                      <a:pt x="116" y="95"/>
                      <a:pt x="81" y="97"/>
                      <a:pt x="50" y="112"/>
                    </a:cubicBezTo>
                    <a:cubicBezTo>
                      <a:pt x="12" y="129"/>
                      <a:pt x="0" y="155"/>
                      <a:pt x="0" y="177"/>
                    </a:cubicBezTo>
                    <a:cubicBezTo>
                      <a:pt x="0" y="217"/>
                      <a:pt x="48" y="229"/>
                      <a:pt x="80" y="229"/>
                    </a:cubicBezTo>
                    <a:cubicBezTo>
                      <a:pt x="113" y="229"/>
                      <a:pt x="136" y="209"/>
                      <a:pt x="145" y="186"/>
                    </a:cubicBezTo>
                    <a:close/>
                    <a:moveTo>
                      <a:pt x="142" y="104"/>
                    </a:moveTo>
                    <a:lnTo>
                      <a:pt x="142" y="154"/>
                    </a:lnTo>
                    <a:cubicBezTo>
                      <a:pt x="142" y="202"/>
                      <a:pt x="106" y="218"/>
                      <a:pt x="83" y="218"/>
                    </a:cubicBezTo>
                    <a:cubicBezTo>
                      <a:pt x="59" y="218"/>
                      <a:pt x="38" y="201"/>
                      <a:pt x="38" y="176"/>
                    </a:cubicBezTo>
                    <a:cubicBezTo>
                      <a:pt x="38" y="149"/>
                      <a:pt x="59" y="107"/>
                      <a:pt x="142" y="104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64" name="Freeform 346">
                <a:extLst>
                  <a:ext uri="{FF2B5EF4-FFF2-40B4-BE49-F238E27FC236}">
                    <a16:creationId xmlns:a16="http://schemas.microsoft.com/office/drawing/2014/main" id="{34AC76F8-B2DC-2639-88FC-2C92C1534F1C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3454401" y="1287463"/>
                <a:ext cx="46038" cy="100013"/>
              </a:xfrm>
              <a:custGeom>
                <a:avLst/>
                <a:gdLst>
                  <a:gd name="T0" fmla="*/ 77 w 156"/>
                  <a:gd name="T1" fmla="*/ 107 h 312"/>
                  <a:gd name="T2" fmla="*/ 148 w 156"/>
                  <a:gd name="T3" fmla="*/ 107 h 312"/>
                  <a:gd name="T4" fmla="*/ 148 w 156"/>
                  <a:gd name="T5" fmla="*/ 92 h 312"/>
                  <a:gd name="T6" fmla="*/ 77 w 156"/>
                  <a:gd name="T7" fmla="*/ 92 h 312"/>
                  <a:gd name="T8" fmla="*/ 77 w 156"/>
                  <a:gd name="T9" fmla="*/ 0 h 312"/>
                  <a:gd name="T10" fmla="*/ 64 w 156"/>
                  <a:gd name="T11" fmla="*/ 0 h 312"/>
                  <a:gd name="T12" fmla="*/ 0 w 156"/>
                  <a:gd name="T13" fmla="*/ 96 h 312"/>
                  <a:gd name="T14" fmla="*/ 0 w 156"/>
                  <a:gd name="T15" fmla="*/ 107 h 312"/>
                  <a:gd name="T16" fmla="*/ 42 w 156"/>
                  <a:gd name="T17" fmla="*/ 107 h 312"/>
                  <a:gd name="T18" fmla="*/ 42 w 156"/>
                  <a:gd name="T19" fmla="*/ 245 h 312"/>
                  <a:gd name="T20" fmla="*/ 106 w 156"/>
                  <a:gd name="T21" fmla="*/ 312 h 312"/>
                  <a:gd name="T22" fmla="*/ 156 w 156"/>
                  <a:gd name="T23" fmla="*/ 245 h 312"/>
                  <a:gd name="T24" fmla="*/ 156 w 156"/>
                  <a:gd name="T25" fmla="*/ 217 h 312"/>
                  <a:gd name="T26" fmla="*/ 143 w 156"/>
                  <a:gd name="T27" fmla="*/ 217 h 312"/>
                  <a:gd name="T28" fmla="*/ 143 w 156"/>
                  <a:gd name="T29" fmla="*/ 244 h 312"/>
                  <a:gd name="T30" fmla="*/ 110 w 156"/>
                  <a:gd name="T31" fmla="*/ 300 h 312"/>
                  <a:gd name="T32" fmla="*/ 77 w 156"/>
                  <a:gd name="T33" fmla="*/ 246 h 312"/>
                  <a:gd name="T34" fmla="*/ 77 w 156"/>
                  <a:gd name="T35" fmla="*/ 107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6" h="312">
                    <a:moveTo>
                      <a:pt x="77" y="107"/>
                    </a:moveTo>
                    <a:lnTo>
                      <a:pt x="148" y="107"/>
                    </a:lnTo>
                    <a:lnTo>
                      <a:pt x="148" y="92"/>
                    </a:lnTo>
                    <a:lnTo>
                      <a:pt x="77" y="92"/>
                    </a:lnTo>
                    <a:lnTo>
                      <a:pt x="77" y="0"/>
                    </a:lnTo>
                    <a:lnTo>
                      <a:pt x="64" y="0"/>
                    </a:lnTo>
                    <a:cubicBezTo>
                      <a:pt x="64" y="41"/>
                      <a:pt x="49" y="94"/>
                      <a:pt x="0" y="96"/>
                    </a:cubicBezTo>
                    <a:lnTo>
                      <a:pt x="0" y="107"/>
                    </a:lnTo>
                    <a:lnTo>
                      <a:pt x="42" y="107"/>
                    </a:lnTo>
                    <a:lnTo>
                      <a:pt x="42" y="245"/>
                    </a:lnTo>
                    <a:cubicBezTo>
                      <a:pt x="42" y="306"/>
                      <a:pt x="88" y="312"/>
                      <a:pt x="106" y="312"/>
                    </a:cubicBezTo>
                    <a:cubicBezTo>
                      <a:pt x="142" y="312"/>
                      <a:pt x="156" y="277"/>
                      <a:pt x="156" y="245"/>
                    </a:cubicBezTo>
                    <a:lnTo>
                      <a:pt x="156" y="217"/>
                    </a:lnTo>
                    <a:lnTo>
                      <a:pt x="143" y="217"/>
                    </a:lnTo>
                    <a:lnTo>
                      <a:pt x="143" y="244"/>
                    </a:lnTo>
                    <a:cubicBezTo>
                      <a:pt x="143" y="281"/>
                      <a:pt x="128" y="300"/>
                      <a:pt x="110" y="300"/>
                    </a:cubicBezTo>
                    <a:cubicBezTo>
                      <a:pt x="77" y="300"/>
                      <a:pt x="77" y="255"/>
                      <a:pt x="77" y="246"/>
                    </a:cubicBezTo>
                    <a:lnTo>
                      <a:pt x="77" y="107"/>
                    </a:ln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65" name="Freeform 347">
                <a:extLst>
                  <a:ext uri="{FF2B5EF4-FFF2-40B4-BE49-F238E27FC236}">
                    <a16:creationId xmlns:a16="http://schemas.microsoft.com/office/drawing/2014/main" id="{C2CA4A79-EAFF-5E42-291C-213DB0BCCA08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3563938" y="1316038"/>
                <a:ext cx="49213" cy="69850"/>
              </a:xfrm>
              <a:custGeom>
                <a:avLst/>
                <a:gdLst>
                  <a:gd name="T0" fmla="*/ 69 w 167"/>
                  <a:gd name="T1" fmla="*/ 55 h 221"/>
                  <a:gd name="T2" fmla="*/ 69 w 167"/>
                  <a:gd name="T3" fmla="*/ 0 h 221"/>
                  <a:gd name="T4" fmla="*/ 0 w 167"/>
                  <a:gd name="T5" fmla="*/ 6 h 221"/>
                  <a:gd name="T6" fmla="*/ 0 w 167"/>
                  <a:gd name="T7" fmla="*/ 21 h 221"/>
                  <a:gd name="T8" fmla="*/ 39 w 167"/>
                  <a:gd name="T9" fmla="*/ 49 h 221"/>
                  <a:gd name="T10" fmla="*/ 39 w 167"/>
                  <a:gd name="T11" fmla="*/ 183 h 221"/>
                  <a:gd name="T12" fmla="*/ 0 w 167"/>
                  <a:gd name="T13" fmla="*/ 206 h 221"/>
                  <a:gd name="T14" fmla="*/ 0 w 167"/>
                  <a:gd name="T15" fmla="*/ 221 h 221"/>
                  <a:gd name="T16" fmla="*/ 57 w 167"/>
                  <a:gd name="T17" fmla="*/ 219 h 221"/>
                  <a:gd name="T18" fmla="*/ 120 w 167"/>
                  <a:gd name="T19" fmla="*/ 221 h 221"/>
                  <a:gd name="T20" fmla="*/ 120 w 167"/>
                  <a:gd name="T21" fmla="*/ 206 h 221"/>
                  <a:gd name="T22" fmla="*/ 110 w 167"/>
                  <a:gd name="T23" fmla="*/ 206 h 221"/>
                  <a:gd name="T24" fmla="*/ 72 w 167"/>
                  <a:gd name="T25" fmla="*/ 182 h 221"/>
                  <a:gd name="T26" fmla="*/ 72 w 167"/>
                  <a:gd name="T27" fmla="*/ 105 h 221"/>
                  <a:gd name="T28" fmla="*/ 130 w 167"/>
                  <a:gd name="T29" fmla="*/ 11 h 221"/>
                  <a:gd name="T30" fmla="*/ 136 w 167"/>
                  <a:gd name="T31" fmla="*/ 12 h 221"/>
                  <a:gd name="T32" fmla="*/ 124 w 167"/>
                  <a:gd name="T33" fmla="*/ 31 h 221"/>
                  <a:gd name="T34" fmla="*/ 146 w 167"/>
                  <a:gd name="T35" fmla="*/ 53 h 221"/>
                  <a:gd name="T36" fmla="*/ 167 w 167"/>
                  <a:gd name="T37" fmla="*/ 31 h 221"/>
                  <a:gd name="T38" fmla="*/ 130 w 167"/>
                  <a:gd name="T39" fmla="*/ 0 h 221"/>
                  <a:gd name="T40" fmla="*/ 69 w 167"/>
                  <a:gd name="T41" fmla="*/ 5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7" h="221">
                    <a:moveTo>
                      <a:pt x="69" y="55"/>
                    </a:moveTo>
                    <a:lnTo>
                      <a:pt x="69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  <a:lnTo>
                      <a:pt x="39" y="183"/>
                    </a:lnTo>
                    <a:cubicBezTo>
                      <a:pt x="39" y="206"/>
                      <a:pt x="33" y="206"/>
                      <a:pt x="0" y="206"/>
                    </a:cubicBezTo>
                    <a:lnTo>
                      <a:pt x="0" y="221"/>
                    </a:lnTo>
                    <a:cubicBezTo>
                      <a:pt x="19" y="220"/>
                      <a:pt x="43" y="219"/>
                      <a:pt x="57" y="219"/>
                    </a:cubicBezTo>
                    <a:cubicBezTo>
                      <a:pt x="77" y="219"/>
                      <a:pt x="100" y="219"/>
                      <a:pt x="120" y="221"/>
                    </a:cubicBezTo>
                    <a:lnTo>
                      <a:pt x="120" y="206"/>
                    </a:lnTo>
                    <a:lnTo>
                      <a:pt x="110" y="206"/>
                    </a:lnTo>
                    <a:cubicBezTo>
                      <a:pt x="73" y="206"/>
                      <a:pt x="72" y="200"/>
                      <a:pt x="72" y="182"/>
                    </a:cubicBezTo>
                    <a:lnTo>
                      <a:pt x="72" y="105"/>
                    </a:lnTo>
                    <a:cubicBezTo>
                      <a:pt x="72" y="56"/>
                      <a:pt x="93" y="11"/>
                      <a:pt x="130" y="11"/>
                    </a:cubicBezTo>
                    <a:cubicBezTo>
                      <a:pt x="134" y="11"/>
                      <a:pt x="135" y="11"/>
                      <a:pt x="136" y="12"/>
                    </a:cubicBezTo>
                    <a:cubicBezTo>
                      <a:pt x="134" y="12"/>
                      <a:pt x="124" y="18"/>
                      <a:pt x="124" y="31"/>
                    </a:cubicBezTo>
                    <a:cubicBezTo>
                      <a:pt x="124" y="45"/>
                      <a:pt x="135" y="53"/>
                      <a:pt x="146" y="53"/>
                    </a:cubicBezTo>
                    <a:cubicBezTo>
                      <a:pt x="155" y="53"/>
                      <a:pt x="167" y="47"/>
                      <a:pt x="167" y="31"/>
                    </a:cubicBezTo>
                    <a:cubicBezTo>
                      <a:pt x="167" y="15"/>
                      <a:pt x="152" y="0"/>
                      <a:pt x="130" y="0"/>
                    </a:cubicBezTo>
                    <a:cubicBezTo>
                      <a:pt x="94" y="0"/>
                      <a:pt x="76" y="34"/>
                      <a:pt x="69" y="55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66" name="Freeform 348">
                <a:extLst>
                  <a:ext uri="{FF2B5EF4-FFF2-40B4-BE49-F238E27FC236}">
                    <a16:creationId xmlns:a16="http://schemas.microsoft.com/office/drawing/2014/main" id="{553E53CD-6DD1-79A1-0EA3-DCE33BA656F0}"/>
                  </a:ext>
                </a:extLst>
              </p:cNvPr>
              <p:cNvSpPr>
                <a:spLocks noEditPoints="1"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3624263" y="1314450"/>
                <a:ext cx="66675" cy="73025"/>
              </a:xfrm>
              <a:custGeom>
                <a:avLst/>
                <a:gdLst>
                  <a:gd name="T0" fmla="*/ 145 w 225"/>
                  <a:gd name="T1" fmla="*/ 186 h 229"/>
                  <a:gd name="T2" fmla="*/ 184 w 225"/>
                  <a:gd name="T3" fmla="*/ 227 h 229"/>
                  <a:gd name="T4" fmla="*/ 225 w 225"/>
                  <a:gd name="T5" fmla="*/ 180 h 229"/>
                  <a:gd name="T6" fmla="*/ 225 w 225"/>
                  <a:gd name="T7" fmla="*/ 152 h 229"/>
                  <a:gd name="T8" fmla="*/ 212 w 225"/>
                  <a:gd name="T9" fmla="*/ 152 h 229"/>
                  <a:gd name="T10" fmla="*/ 212 w 225"/>
                  <a:gd name="T11" fmla="*/ 180 h 229"/>
                  <a:gd name="T12" fmla="*/ 194 w 225"/>
                  <a:gd name="T13" fmla="*/ 211 h 229"/>
                  <a:gd name="T14" fmla="*/ 176 w 225"/>
                  <a:gd name="T15" fmla="*/ 187 h 229"/>
                  <a:gd name="T16" fmla="*/ 176 w 225"/>
                  <a:gd name="T17" fmla="*/ 87 h 229"/>
                  <a:gd name="T18" fmla="*/ 158 w 225"/>
                  <a:gd name="T19" fmla="*/ 28 h 229"/>
                  <a:gd name="T20" fmla="*/ 90 w 225"/>
                  <a:gd name="T21" fmla="*/ 0 h 229"/>
                  <a:gd name="T22" fmla="*/ 14 w 225"/>
                  <a:gd name="T23" fmla="*/ 57 h 229"/>
                  <a:gd name="T24" fmla="*/ 37 w 225"/>
                  <a:gd name="T25" fmla="*/ 80 h 229"/>
                  <a:gd name="T26" fmla="*/ 60 w 225"/>
                  <a:gd name="T27" fmla="*/ 57 h 229"/>
                  <a:gd name="T28" fmla="*/ 35 w 225"/>
                  <a:gd name="T29" fmla="*/ 34 h 229"/>
                  <a:gd name="T30" fmla="*/ 89 w 225"/>
                  <a:gd name="T31" fmla="*/ 11 h 229"/>
                  <a:gd name="T32" fmla="*/ 142 w 225"/>
                  <a:gd name="T33" fmla="*/ 75 h 229"/>
                  <a:gd name="T34" fmla="*/ 142 w 225"/>
                  <a:gd name="T35" fmla="*/ 94 h 229"/>
                  <a:gd name="T36" fmla="*/ 50 w 225"/>
                  <a:gd name="T37" fmla="*/ 112 h 229"/>
                  <a:gd name="T38" fmla="*/ 0 w 225"/>
                  <a:gd name="T39" fmla="*/ 177 h 229"/>
                  <a:gd name="T40" fmla="*/ 80 w 225"/>
                  <a:gd name="T41" fmla="*/ 229 h 229"/>
                  <a:gd name="T42" fmla="*/ 145 w 225"/>
                  <a:gd name="T43" fmla="*/ 186 h 229"/>
                  <a:gd name="T44" fmla="*/ 142 w 225"/>
                  <a:gd name="T45" fmla="*/ 104 h 229"/>
                  <a:gd name="T46" fmla="*/ 142 w 225"/>
                  <a:gd name="T47" fmla="*/ 154 h 229"/>
                  <a:gd name="T48" fmla="*/ 83 w 225"/>
                  <a:gd name="T49" fmla="*/ 218 h 229"/>
                  <a:gd name="T50" fmla="*/ 38 w 225"/>
                  <a:gd name="T51" fmla="*/ 176 h 229"/>
                  <a:gd name="T52" fmla="*/ 142 w 225"/>
                  <a:gd name="T53" fmla="*/ 10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5" h="229">
                    <a:moveTo>
                      <a:pt x="145" y="186"/>
                    </a:moveTo>
                    <a:cubicBezTo>
                      <a:pt x="147" y="206"/>
                      <a:pt x="161" y="227"/>
                      <a:pt x="184" y="227"/>
                    </a:cubicBezTo>
                    <a:cubicBezTo>
                      <a:pt x="194" y="227"/>
                      <a:pt x="225" y="220"/>
                      <a:pt x="225" y="180"/>
                    </a:cubicBezTo>
                    <a:lnTo>
                      <a:pt x="225" y="152"/>
                    </a:lnTo>
                    <a:lnTo>
                      <a:pt x="212" y="152"/>
                    </a:lnTo>
                    <a:lnTo>
                      <a:pt x="212" y="180"/>
                    </a:lnTo>
                    <a:cubicBezTo>
                      <a:pt x="212" y="209"/>
                      <a:pt x="200" y="211"/>
                      <a:pt x="194" y="211"/>
                    </a:cubicBezTo>
                    <a:cubicBezTo>
                      <a:pt x="178" y="211"/>
                      <a:pt x="176" y="189"/>
                      <a:pt x="176" y="187"/>
                    </a:cubicBezTo>
                    <a:lnTo>
                      <a:pt x="176" y="87"/>
                    </a:lnTo>
                    <a:cubicBezTo>
                      <a:pt x="176" y="66"/>
                      <a:pt x="176" y="46"/>
                      <a:pt x="158" y="28"/>
                    </a:cubicBezTo>
                    <a:cubicBezTo>
                      <a:pt x="139" y="8"/>
                      <a:pt x="114" y="0"/>
                      <a:pt x="90" y="0"/>
                    </a:cubicBezTo>
                    <a:cubicBezTo>
                      <a:pt x="49" y="0"/>
                      <a:pt x="14" y="24"/>
                      <a:pt x="14" y="57"/>
                    </a:cubicBezTo>
                    <a:cubicBezTo>
                      <a:pt x="14" y="72"/>
                      <a:pt x="24" y="80"/>
                      <a:pt x="37" y="80"/>
                    </a:cubicBezTo>
                    <a:cubicBezTo>
                      <a:pt x="51" y="80"/>
                      <a:pt x="60" y="70"/>
                      <a:pt x="60" y="57"/>
                    </a:cubicBezTo>
                    <a:cubicBezTo>
                      <a:pt x="60" y="51"/>
                      <a:pt x="58" y="35"/>
                      <a:pt x="35" y="34"/>
                    </a:cubicBezTo>
                    <a:cubicBezTo>
                      <a:pt x="48" y="17"/>
                      <a:pt x="73" y="11"/>
                      <a:pt x="89" y="11"/>
                    </a:cubicBezTo>
                    <a:cubicBezTo>
                      <a:pt x="113" y="11"/>
                      <a:pt x="142" y="31"/>
                      <a:pt x="142" y="75"/>
                    </a:cubicBezTo>
                    <a:lnTo>
                      <a:pt x="142" y="94"/>
                    </a:lnTo>
                    <a:cubicBezTo>
                      <a:pt x="116" y="95"/>
                      <a:pt x="81" y="97"/>
                      <a:pt x="50" y="112"/>
                    </a:cubicBezTo>
                    <a:cubicBezTo>
                      <a:pt x="12" y="129"/>
                      <a:pt x="0" y="155"/>
                      <a:pt x="0" y="177"/>
                    </a:cubicBezTo>
                    <a:cubicBezTo>
                      <a:pt x="0" y="217"/>
                      <a:pt x="48" y="229"/>
                      <a:pt x="80" y="229"/>
                    </a:cubicBezTo>
                    <a:cubicBezTo>
                      <a:pt x="113" y="229"/>
                      <a:pt x="136" y="209"/>
                      <a:pt x="145" y="186"/>
                    </a:cubicBezTo>
                    <a:close/>
                    <a:moveTo>
                      <a:pt x="142" y="104"/>
                    </a:moveTo>
                    <a:lnTo>
                      <a:pt x="142" y="154"/>
                    </a:lnTo>
                    <a:cubicBezTo>
                      <a:pt x="142" y="202"/>
                      <a:pt x="106" y="218"/>
                      <a:pt x="83" y="218"/>
                    </a:cubicBezTo>
                    <a:cubicBezTo>
                      <a:pt x="59" y="218"/>
                      <a:pt x="38" y="201"/>
                      <a:pt x="38" y="176"/>
                    </a:cubicBezTo>
                    <a:cubicBezTo>
                      <a:pt x="38" y="149"/>
                      <a:pt x="59" y="107"/>
                      <a:pt x="142" y="104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67" name="Freeform 349">
                <a:extLst>
                  <a:ext uri="{FF2B5EF4-FFF2-40B4-BE49-F238E27FC236}">
                    <a16:creationId xmlns:a16="http://schemas.microsoft.com/office/drawing/2014/main" id="{D76DB76F-2CE6-1AAE-B6AA-86ACFC126C55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3695701" y="1316038"/>
                <a:ext cx="76200" cy="69850"/>
              </a:xfrm>
              <a:custGeom>
                <a:avLst/>
                <a:gdLst>
                  <a:gd name="T0" fmla="*/ 39 w 251"/>
                  <a:gd name="T1" fmla="*/ 49 h 221"/>
                  <a:gd name="T2" fmla="*/ 39 w 251"/>
                  <a:gd name="T3" fmla="*/ 183 h 221"/>
                  <a:gd name="T4" fmla="*/ 0 w 251"/>
                  <a:gd name="T5" fmla="*/ 206 h 221"/>
                  <a:gd name="T6" fmla="*/ 0 w 251"/>
                  <a:gd name="T7" fmla="*/ 221 h 221"/>
                  <a:gd name="T8" fmla="*/ 57 w 251"/>
                  <a:gd name="T9" fmla="*/ 219 h 221"/>
                  <a:gd name="T10" fmla="*/ 112 w 251"/>
                  <a:gd name="T11" fmla="*/ 221 h 221"/>
                  <a:gd name="T12" fmla="*/ 112 w 251"/>
                  <a:gd name="T13" fmla="*/ 206 h 221"/>
                  <a:gd name="T14" fmla="*/ 73 w 251"/>
                  <a:gd name="T15" fmla="*/ 183 h 221"/>
                  <a:gd name="T16" fmla="*/ 73 w 251"/>
                  <a:gd name="T17" fmla="*/ 91 h 221"/>
                  <a:gd name="T18" fmla="*/ 141 w 251"/>
                  <a:gd name="T19" fmla="*/ 11 h 221"/>
                  <a:gd name="T20" fmla="*/ 178 w 251"/>
                  <a:gd name="T21" fmla="*/ 67 h 221"/>
                  <a:gd name="T22" fmla="*/ 178 w 251"/>
                  <a:gd name="T23" fmla="*/ 183 h 221"/>
                  <a:gd name="T24" fmla="*/ 139 w 251"/>
                  <a:gd name="T25" fmla="*/ 206 h 221"/>
                  <a:gd name="T26" fmla="*/ 139 w 251"/>
                  <a:gd name="T27" fmla="*/ 221 h 221"/>
                  <a:gd name="T28" fmla="*/ 195 w 251"/>
                  <a:gd name="T29" fmla="*/ 219 h 221"/>
                  <a:gd name="T30" fmla="*/ 251 w 251"/>
                  <a:gd name="T31" fmla="*/ 221 h 221"/>
                  <a:gd name="T32" fmla="*/ 251 w 251"/>
                  <a:gd name="T33" fmla="*/ 206 h 221"/>
                  <a:gd name="T34" fmla="*/ 212 w 251"/>
                  <a:gd name="T35" fmla="*/ 191 h 221"/>
                  <a:gd name="T36" fmla="*/ 212 w 251"/>
                  <a:gd name="T37" fmla="*/ 95 h 221"/>
                  <a:gd name="T38" fmla="*/ 197 w 251"/>
                  <a:gd name="T39" fmla="*/ 19 h 221"/>
                  <a:gd name="T40" fmla="*/ 144 w 251"/>
                  <a:gd name="T41" fmla="*/ 0 h 221"/>
                  <a:gd name="T42" fmla="*/ 70 w 251"/>
                  <a:gd name="T43" fmla="*/ 53 h 221"/>
                  <a:gd name="T44" fmla="*/ 70 w 251"/>
                  <a:gd name="T45" fmla="*/ 0 h 221"/>
                  <a:gd name="T46" fmla="*/ 0 w 251"/>
                  <a:gd name="T47" fmla="*/ 6 h 221"/>
                  <a:gd name="T48" fmla="*/ 0 w 251"/>
                  <a:gd name="T49" fmla="*/ 21 h 221"/>
                  <a:gd name="T50" fmla="*/ 39 w 251"/>
                  <a:gd name="T51" fmla="*/ 4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1" h="221">
                    <a:moveTo>
                      <a:pt x="39" y="49"/>
                    </a:moveTo>
                    <a:lnTo>
                      <a:pt x="39" y="183"/>
                    </a:lnTo>
                    <a:cubicBezTo>
                      <a:pt x="39" y="206"/>
                      <a:pt x="34" y="206"/>
                      <a:pt x="0" y="206"/>
                    </a:cubicBezTo>
                    <a:lnTo>
                      <a:pt x="0" y="221"/>
                    </a:lnTo>
                    <a:cubicBezTo>
                      <a:pt x="18" y="220"/>
                      <a:pt x="43" y="219"/>
                      <a:pt x="57" y="219"/>
                    </a:cubicBezTo>
                    <a:cubicBezTo>
                      <a:pt x="69" y="219"/>
                      <a:pt x="95" y="220"/>
                      <a:pt x="112" y="221"/>
                    </a:cubicBezTo>
                    <a:lnTo>
                      <a:pt x="112" y="206"/>
                    </a:lnTo>
                    <a:cubicBezTo>
                      <a:pt x="79" y="206"/>
                      <a:pt x="73" y="206"/>
                      <a:pt x="73" y="183"/>
                    </a:cubicBezTo>
                    <a:lnTo>
                      <a:pt x="73" y="91"/>
                    </a:lnTo>
                    <a:cubicBezTo>
                      <a:pt x="73" y="39"/>
                      <a:pt x="109" y="11"/>
                      <a:pt x="141" y="11"/>
                    </a:cubicBezTo>
                    <a:cubicBezTo>
                      <a:pt x="172" y="11"/>
                      <a:pt x="178" y="38"/>
                      <a:pt x="178" y="67"/>
                    </a:cubicBezTo>
                    <a:lnTo>
                      <a:pt x="178" y="183"/>
                    </a:lnTo>
                    <a:cubicBezTo>
                      <a:pt x="178" y="206"/>
                      <a:pt x="172" y="206"/>
                      <a:pt x="139" y="206"/>
                    </a:cubicBezTo>
                    <a:lnTo>
                      <a:pt x="139" y="221"/>
                    </a:lnTo>
                    <a:cubicBezTo>
                      <a:pt x="156" y="220"/>
                      <a:pt x="182" y="219"/>
                      <a:pt x="195" y="219"/>
                    </a:cubicBezTo>
                    <a:cubicBezTo>
                      <a:pt x="208" y="219"/>
                      <a:pt x="234" y="220"/>
                      <a:pt x="251" y="221"/>
                    </a:cubicBezTo>
                    <a:lnTo>
                      <a:pt x="251" y="206"/>
                    </a:lnTo>
                    <a:cubicBezTo>
                      <a:pt x="225" y="206"/>
                      <a:pt x="213" y="206"/>
                      <a:pt x="212" y="191"/>
                    </a:cubicBezTo>
                    <a:lnTo>
                      <a:pt x="212" y="95"/>
                    </a:lnTo>
                    <a:cubicBezTo>
                      <a:pt x="212" y="52"/>
                      <a:pt x="212" y="37"/>
                      <a:pt x="197" y="19"/>
                    </a:cubicBezTo>
                    <a:cubicBezTo>
                      <a:pt x="190" y="10"/>
                      <a:pt x="173" y="0"/>
                      <a:pt x="144" y="0"/>
                    </a:cubicBezTo>
                    <a:cubicBezTo>
                      <a:pt x="108" y="0"/>
                      <a:pt x="84" y="22"/>
                      <a:pt x="70" y="53"/>
                    </a:cubicBezTo>
                    <a:lnTo>
                      <a:pt x="70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68" name="Freeform 350">
                <a:extLst>
                  <a:ext uri="{FF2B5EF4-FFF2-40B4-BE49-F238E27FC236}">
                    <a16:creationId xmlns:a16="http://schemas.microsoft.com/office/drawing/2014/main" id="{3ADD1567-8499-4641-7CFE-993274E5B3AE}"/>
                  </a:ext>
                </a:extLst>
              </p:cNvPr>
              <p:cNvSpPr>
                <a:spLocks noEditPoints="1"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3779838" y="1274763"/>
                <a:ext cx="73025" cy="112713"/>
              </a:xfrm>
              <a:custGeom>
                <a:avLst/>
                <a:gdLst>
                  <a:gd name="T0" fmla="*/ 173 w 246"/>
                  <a:gd name="T1" fmla="*/ 319 h 351"/>
                  <a:gd name="T2" fmla="*/ 173 w 246"/>
                  <a:gd name="T3" fmla="*/ 351 h 351"/>
                  <a:gd name="T4" fmla="*/ 246 w 246"/>
                  <a:gd name="T5" fmla="*/ 346 h 351"/>
                  <a:gd name="T6" fmla="*/ 246 w 246"/>
                  <a:gd name="T7" fmla="*/ 331 h 351"/>
                  <a:gd name="T8" fmla="*/ 207 w 246"/>
                  <a:gd name="T9" fmla="*/ 303 h 351"/>
                  <a:gd name="T10" fmla="*/ 207 w 246"/>
                  <a:gd name="T11" fmla="*/ 0 h 351"/>
                  <a:gd name="T12" fmla="*/ 135 w 246"/>
                  <a:gd name="T13" fmla="*/ 5 h 351"/>
                  <a:gd name="T14" fmla="*/ 135 w 246"/>
                  <a:gd name="T15" fmla="*/ 21 h 351"/>
                  <a:gd name="T16" fmla="*/ 174 w 246"/>
                  <a:gd name="T17" fmla="*/ 49 h 351"/>
                  <a:gd name="T18" fmla="*/ 174 w 246"/>
                  <a:gd name="T19" fmla="*/ 156 h 351"/>
                  <a:gd name="T20" fmla="*/ 111 w 246"/>
                  <a:gd name="T21" fmla="*/ 125 h 351"/>
                  <a:gd name="T22" fmla="*/ 0 w 246"/>
                  <a:gd name="T23" fmla="*/ 239 h 351"/>
                  <a:gd name="T24" fmla="*/ 106 w 246"/>
                  <a:gd name="T25" fmla="*/ 351 h 351"/>
                  <a:gd name="T26" fmla="*/ 173 w 246"/>
                  <a:gd name="T27" fmla="*/ 319 h 351"/>
                  <a:gd name="T28" fmla="*/ 173 w 246"/>
                  <a:gd name="T29" fmla="*/ 185 h 351"/>
                  <a:gd name="T30" fmla="*/ 173 w 246"/>
                  <a:gd name="T31" fmla="*/ 287 h 351"/>
                  <a:gd name="T32" fmla="*/ 167 w 246"/>
                  <a:gd name="T33" fmla="*/ 306 h 351"/>
                  <a:gd name="T34" fmla="*/ 108 w 246"/>
                  <a:gd name="T35" fmla="*/ 340 h 351"/>
                  <a:gd name="T36" fmla="*/ 56 w 246"/>
                  <a:gd name="T37" fmla="*/ 309 h 351"/>
                  <a:gd name="T38" fmla="*/ 41 w 246"/>
                  <a:gd name="T39" fmla="*/ 239 h 351"/>
                  <a:gd name="T40" fmla="*/ 57 w 246"/>
                  <a:gd name="T41" fmla="*/ 168 h 351"/>
                  <a:gd name="T42" fmla="*/ 113 w 246"/>
                  <a:gd name="T43" fmla="*/ 136 h 351"/>
                  <a:gd name="T44" fmla="*/ 167 w 246"/>
                  <a:gd name="T45" fmla="*/ 166 h 351"/>
                  <a:gd name="T46" fmla="*/ 173 w 246"/>
                  <a:gd name="T47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6" h="351">
                    <a:moveTo>
                      <a:pt x="173" y="319"/>
                    </a:moveTo>
                    <a:lnTo>
                      <a:pt x="173" y="351"/>
                    </a:lnTo>
                    <a:lnTo>
                      <a:pt x="246" y="346"/>
                    </a:lnTo>
                    <a:lnTo>
                      <a:pt x="246" y="331"/>
                    </a:lnTo>
                    <a:cubicBezTo>
                      <a:pt x="211" y="331"/>
                      <a:pt x="207" y="327"/>
                      <a:pt x="207" y="303"/>
                    </a:cubicBezTo>
                    <a:lnTo>
                      <a:pt x="207" y="0"/>
                    </a:lnTo>
                    <a:lnTo>
                      <a:pt x="135" y="5"/>
                    </a:lnTo>
                    <a:lnTo>
                      <a:pt x="135" y="21"/>
                    </a:lnTo>
                    <a:cubicBezTo>
                      <a:pt x="170" y="21"/>
                      <a:pt x="174" y="24"/>
                      <a:pt x="174" y="49"/>
                    </a:cubicBezTo>
                    <a:lnTo>
                      <a:pt x="174" y="156"/>
                    </a:lnTo>
                    <a:cubicBezTo>
                      <a:pt x="160" y="138"/>
                      <a:pt x="138" y="125"/>
                      <a:pt x="111" y="125"/>
                    </a:cubicBezTo>
                    <a:cubicBezTo>
                      <a:pt x="52" y="125"/>
                      <a:pt x="0" y="174"/>
                      <a:pt x="0" y="239"/>
                    </a:cubicBezTo>
                    <a:cubicBezTo>
                      <a:pt x="0" y="302"/>
                      <a:pt x="49" y="351"/>
                      <a:pt x="106" y="351"/>
                    </a:cubicBezTo>
                    <a:cubicBezTo>
                      <a:pt x="138" y="351"/>
                      <a:pt x="160" y="334"/>
                      <a:pt x="173" y="319"/>
                    </a:cubicBezTo>
                    <a:close/>
                    <a:moveTo>
                      <a:pt x="173" y="185"/>
                    </a:moveTo>
                    <a:lnTo>
                      <a:pt x="173" y="287"/>
                    </a:lnTo>
                    <a:cubicBezTo>
                      <a:pt x="173" y="296"/>
                      <a:pt x="173" y="297"/>
                      <a:pt x="167" y="306"/>
                    </a:cubicBezTo>
                    <a:cubicBezTo>
                      <a:pt x="152" y="330"/>
                      <a:pt x="130" y="340"/>
                      <a:pt x="108" y="340"/>
                    </a:cubicBezTo>
                    <a:cubicBezTo>
                      <a:pt x="86" y="340"/>
                      <a:pt x="68" y="328"/>
                      <a:pt x="56" y="309"/>
                    </a:cubicBezTo>
                    <a:cubicBezTo>
                      <a:pt x="43" y="288"/>
                      <a:pt x="41" y="260"/>
                      <a:pt x="41" y="239"/>
                    </a:cubicBezTo>
                    <a:cubicBezTo>
                      <a:pt x="41" y="221"/>
                      <a:pt x="42" y="191"/>
                      <a:pt x="57" y="168"/>
                    </a:cubicBezTo>
                    <a:cubicBezTo>
                      <a:pt x="67" y="153"/>
                      <a:pt x="86" y="136"/>
                      <a:pt x="113" y="136"/>
                    </a:cubicBezTo>
                    <a:cubicBezTo>
                      <a:pt x="131" y="136"/>
                      <a:pt x="152" y="144"/>
                      <a:pt x="167" y="166"/>
                    </a:cubicBezTo>
                    <a:cubicBezTo>
                      <a:pt x="173" y="175"/>
                      <a:pt x="173" y="176"/>
                      <a:pt x="173" y="185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69" name="Freeform 351">
                <a:extLst>
                  <a:ext uri="{FF2B5EF4-FFF2-40B4-BE49-F238E27FC236}">
                    <a16:creationId xmlns:a16="http://schemas.microsoft.com/office/drawing/2014/main" id="{F32D6787-E905-5026-4670-8D74C1C3A151}"/>
                  </a:ext>
                </a:extLst>
              </p:cNvPr>
              <p:cNvSpPr>
                <a:spLocks noEditPoints="1"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3860801" y="1314450"/>
                <a:ext cx="66675" cy="73025"/>
              </a:xfrm>
              <a:custGeom>
                <a:avLst/>
                <a:gdLst>
                  <a:gd name="T0" fmla="*/ 221 w 221"/>
                  <a:gd name="T1" fmla="*/ 117 h 229"/>
                  <a:gd name="T2" fmla="*/ 111 w 221"/>
                  <a:gd name="T3" fmla="*/ 0 h 229"/>
                  <a:gd name="T4" fmla="*/ 0 w 221"/>
                  <a:gd name="T5" fmla="*/ 117 h 229"/>
                  <a:gd name="T6" fmla="*/ 110 w 221"/>
                  <a:gd name="T7" fmla="*/ 229 h 229"/>
                  <a:gd name="T8" fmla="*/ 221 w 221"/>
                  <a:gd name="T9" fmla="*/ 117 h 229"/>
                  <a:gd name="T10" fmla="*/ 111 w 221"/>
                  <a:gd name="T11" fmla="*/ 217 h 229"/>
                  <a:gd name="T12" fmla="*/ 54 w 221"/>
                  <a:gd name="T13" fmla="*/ 184 h 229"/>
                  <a:gd name="T14" fmla="*/ 41 w 221"/>
                  <a:gd name="T15" fmla="*/ 113 h 229"/>
                  <a:gd name="T16" fmla="*/ 53 w 221"/>
                  <a:gd name="T17" fmla="*/ 45 h 229"/>
                  <a:gd name="T18" fmla="*/ 110 w 221"/>
                  <a:gd name="T19" fmla="*/ 11 h 229"/>
                  <a:gd name="T20" fmla="*/ 166 w 221"/>
                  <a:gd name="T21" fmla="*/ 44 h 229"/>
                  <a:gd name="T22" fmla="*/ 179 w 221"/>
                  <a:gd name="T23" fmla="*/ 113 h 229"/>
                  <a:gd name="T24" fmla="*/ 168 w 221"/>
                  <a:gd name="T25" fmla="*/ 180 h 229"/>
                  <a:gd name="T26" fmla="*/ 111 w 221"/>
                  <a:gd name="T27" fmla="*/ 21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229">
                    <a:moveTo>
                      <a:pt x="221" y="117"/>
                    </a:moveTo>
                    <a:cubicBezTo>
                      <a:pt x="221" y="53"/>
                      <a:pt x="171" y="0"/>
                      <a:pt x="111" y="0"/>
                    </a:cubicBezTo>
                    <a:cubicBezTo>
                      <a:pt x="48" y="0"/>
                      <a:pt x="0" y="55"/>
                      <a:pt x="0" y="117"/>
                    </a:cubicBezTo>
                    <a:cubicBezTo>
                      <a:pt x="0" y="182"/>
                      <a:pt x="52" y="229"/>
                      <a:pt x="110" y="229"/>
                    </a:cubicBezTo>
                    <a:cubicBezTo>
                      <a:pt x="170" y="229"/>
                      <a:pt x="221" y="181"/>
                      <a:pt x="221" y="117"/>
                    </a:cubicBezTo>
                    <a:close/>
                    <a:moveTo>
                      <a:pt x="111" y="217"/>
                    </a:moveTo>
                    <a:cubicBezTo>
                      <a:pt x="89" y="217"/>
                      <a:pt x="67" y="207"/>
                      <a:pt x="54" y="184"/>
                    </a:cubicBezTo>
                    <a:cubicBezTo>
                      <a:pt x="41" y="162"/>
                      <a:pt x="41" y="131"/>
                      <a:pt x="41" y="113"/>
                    </a:cubicBezTo>
                    <a:cubicBezTo>
                      <a:pt x="41" y="94"/>
                      <a:pt x="41" y="67"/>
                      <a:pt x="53" y="45"/>
                    </a:cubicBezTo>
                    <a:cubicBezTo>
                      <a:pt x="67" y="22"/>
                      <a:pt x="90" y="11"/>
                      <a:pt x="110" y="11"/>
                    </a:cubicBezTo>
                    <a:cubicBezTo>
                      <a:pt x="132" y="11"/>
                      <a:pt x="153" y="22"/>
                      <a:pt x="166" y="44"/>
                    </a:cubicBezTo>
                    <a:cubicBezTo>
                      <a:pt x="179" y="65"/>
                      <a:pt x="179" y="94"/>
                      <a:pt x="179" y="113"/>
                    </a:cubicBezTo>
                    <a:cubicBezTo>
                      <a:pt x="179" y="131"/>
                      <a:pt x="179" y="158"/>
                      <a:pt x="168" y="180"/>
                    </a:cubicBezTo>
                    <a:cubicBezTo>
                      <a:pt x="157" y="203"/>
                      <a:pt x="136" y="217"/>
                      <a:pt x="111" y="217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0" name="Freeform 352">
                <a:extLst>
                  <a:ext uri="{FF2B5EF4-FFF2-40B4-BE49-F238E27FC236}">
                    <a16:creationId xmlns:a16="http://schemas.microsoft.com/office/drawing/2014/main" id="{23C25035-2022-1BAA-40B6-A286C869A920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3935413" y="1316038"/>
                <a:ext cx="115888" cy="69850"/>
              </a:xfrm>
              <a:custGeom>
                <a:avLst/>
                <a:gdLst>
                  <a:gd name="T0" fmla="*/ 39 w 389"/>
                  <a:gd name="T1" fmla="*/ 49 h 221"/>
                  <a:gd name="T2" fmla="*/ 39 w 389"/>
                  <a:gd name="T3" fmla="*/ 183 h 221"/>
                  <a:gd name="T4" fmla="*/ 0 w 389"/>
                  <a:gd name="T5" fmla="*/ 206 h 221"/>
                  <a:gd name="T6" fmla="*/ 0 w 389"/>
                  <a:gd name="T7" fmla="*/ 221 h 221"/>
                  <a:gd name="T8" fmla="*/ 56 w 389"/>
                  <a:gd name="T9" fmla="*/ 219 h 221"/>
                  <a:gd name="T10" fmla="*/ 112 w 389"/>
                  <a:gd name="T11" fmla="*/ 221 h 221"/>
                  <a:gd name="T12" fmla="*/ 112 w 389"/>
                  <a:gd name="T13" fmla="*/ 206 h 221"/>
                  <a:gd name="T14" fmla="*/ 73 w 389"/>
                  <a:gd name="T15" fmla="*/ 183 h 221"/>
                  <a:gd name="T16" fmla="*/ 73 w 389"/>
                  <a:gd name="T17" fmla="*/ 91 h 221"/>
                  <a:gd name="T18" fmla="*/ 140 w 389"/>
                  <a:gd name="T19" fmla="*/ 11 h 221"/>
                  <a:gd name="T20" fmla="*/ 177 w 389"/>
                  <a:gd name="T21" fmla="*/ 67 h 221"/>
                  <a:gd name="T22" fmla="*/ 177 w 389"/>
                  <a:gd name="T23" fmla="*/ 183 h 221"/>
                  <a:gd name="T24" fmla="*/ 138 w 389"/>
                  <a:gd name="T25" fmla="*/ 206 h 221"/>
                  <a:gd name="T26" fmla="*/ 138 w 389"/>
                  <a:gd name="T27" fmla="*/ 221 h 221"/>
                  <a:gd name="T28" fmla="*/ 195 w 389"/>
                  <a:gd name="T29" fmla="*/ 219 h 221"/>
                  <a:gd name="T30" fmla="*/ 251 w 389"/>
                  <a:gd name="T31" fmla="*/ 221 h 221"/>
                  <a:gd name="T32" fmla="*/ 251 w 389"/>
                  <a:gd name="T33" fmla="*/ 206 h 221"/>
                  <a:gd name="T34" fmla="*/ 212 w 389"/>
                  <a:gd name="T35" fmla="*/ 183 h 221"/>
                  <a:gd name="T36" fmla="*/ 212 w 389"/>
                  <a:gd name="T37" fmla="*/ 91 h 221"/>
                  <a:gd name="T38" fmla="*/ 279 w 389"/>
                  <a:gd name="T39" fmla="*/ 11 h 221"/>
                  <a:gd name="T40" fmla="*/ 316 w 389"/>
                  <a:gd name="T41" fmla="*/ 67 h 221"/>
                  <a:gd name="T42" fmla="*/ 316 w 389"/>
                  <a:gd name="T43" fmla="*/ 183 h 221"/>
                  <a:gd name="T44" fmla="*/ 277 w 389"/>
                  <a:gd name="T45" fmla="*/ 206 h 221"/>
                  <a:gd name="T46" fmla="*/ 277 w 389"/>
                  <a:gd name="T47" fmla="*/ 221 h 221"/>
                  <a:gd name="T48" fmla="*/ 333 w 389"/>
                  <a:gd name="T49" fmla="*/ 219 h 221"/>
                  <a:gd name="T50" fmla="*/ 389 w 389"/>
                  <a:gd name="T51" fmla="*/ 221 h 221"/>
                  <a:gd name="T52" fmla="*/ 389 w 389"/>
                  <a:gd name="T53" fmla="*/ 206 h 221"/>
                  <a:gd name="T54" fmla="*/ 350 w 389"/>
                  <a:gd name="T55" fmla="*/ 191 h 221"/>
                  <a:gd name="T56" fmla="*/ 350 w 389"/>
                  <a:gd name="T57" fmla="*/ 95 h 221"/>
                  <a:gd name="T58" fmla="*/ 335 w 389"/>
                  <a:gd name="T59" fmla="*/ 19 h 221"/>
                  <a:gd name="T60" fmla="*/ 283 w 389"/>
                  <a:gd name="T61" fmla="*/ 0 h 221"/>
                  <a:gd name="T62" fmla="*/ 210 w 389"/>
                  <a:gd name="T63" fmla="*/ 49 h 221"/>
                  <a:gd name="T64" fmla="*/ 144 w 389"/>
                  <a:gd name="T65" fmla="*/ 0 h 221"/>
                  <a:gd name="T66" fmla="*/ 70 w 389"/>
                  <a:gd name="T67" fmla="*/ 53 h 221"/>
                  <a:gd name="T68" fmla="*/ 70 w 389"/>
                  <a:gd name="T69" fmla="*/ 0 h 221"/>
                  <a:gd name="T70" fmla="*/ 0 w 389"/>
                  <a:gd name="T71" fmla="*/ 6 h 221"/>
                  <a:gd name="T72" fmla="*/ 0 w 389"/>
                  <a:gd name="T73" fmla="*/ 21 h 221"/>
                  <a:gd name="T74" fmla="*/ 39 w 389"/>
                  <a:gd name="T75" fmla="*/ 4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9" h="221">
                    <a:moveTo>
                      <a:pt x="39" y="49"/>
                    </a:moveTo>
                    <a:lnTo>
                      <a:pt x="39" y="183"/>
                    </a:lnTo>
                    <a:cubicBezTo>
                      <a:pt x="39" y="206"/>
                      <a:pt x="33" y="206"/>
                      <a:pt x="0" y="206"/>
                    </a:cubicBezTo>
                    <a:lnTo>
                      <a:pt x="0" y="221"/>
                    </a:lnTo>
                    <a:cubicBezTo>
                      <a:pt x="17" y="220"/>
                      <a:pt x="43" y="219"/>
                      <a:pt x="56" y="219"/>
                    </a:cubicBezTo>
                    <a:cubicBezTo>
                      <a:pt x="69" y="219"/>
                      <a:pt x="95" y="220"/>
                      <a:pt x="112" y="221"/>
                    </a:cubicBezTo>
                    <a:lnTo>
                      <a:pt x="112" y="206"/>
                    </a:lnTo>
                    <a:cubicBezTo>
                      <a:pt x="79" y="206"/>
                      <a:pt x="73" y="206"/>
                      <a:pt x="73" y="183"/>
                    </a:cubicBezTo>
                    <a:lnTo>
                      <a:pt x="73" y="91"/>
                    </a:lnTo>
                    <a:cubicBezTo>
                      <a:pt x="73" y="39"/>
                      <a:pt x="109" y="11"/>
                      <a:pt x="140" y="11"/>
                    </a:cubicBezTo>
                    <a:cubicBezTo>
                      <a:pt x="172" y="11"/>
                      <a:pt x="177" y="38"/>
                      <a:pt x="177" y="67"/>
                    </a:cubicBezTo>
                    <a:lnTo>
                      <a:pt x="177" y="183"/>
                    </a:lnTo>
                    <a:cubicBezTo>
                      <a:pt x="177" y="206"/>
                      <a:pt x="172" y="206"/>
                      <a:pt x="138" y="206"/>
                    </a:cubicBezTo>
                    <a:lnTo>
                      <a:pt x="138" y="221"/>
                    </a:lnTo>
                    <a:cubicBezTo>
                      <a:pt x="156" y="220"/>
                      <a:pt x="181" y="219"/>
                      <a:pt x="195" y="219"/>
                    </a:cubicBezTo>
                    <a:cubicBezTo>
                      <a:pt x="208" y="219"/>
                      <a:pt x="234" y="220"/>
                      <a:pt x="251" y="221"/>
                    </a:cubicBezTo>
                    <a:lnTo>
                      <a:pt x="251" y="206"/>
                    </a:lnTo>
                    <a:cubicBezTo>
                      <a:pt x="217" y="206"/>
                      <a:pt x="212" y="206"/>
                      <a:pt x="212" y="183"/>
                    </a:cubicBezTo>
                    <a:lnTo>
                      <a:pt x="212" y="91"/>
                    </a:lnTo>
                    <a:cubicBezTo>
                      <a:pt x="212" y="39"/>
                      <a:pt x="247" y="11"/>
                      <a:pt x="279" y="11"/>
                    </a:cubicBezTo>
                    <a:cubicBezTo>
                      <a:pt x="311" y="11"/>
                      <a:pt x="316" y="38"/>
                      <a:pt x="316" y="67"/>
                    </a:cubicBezTo>
                    <a:lnTo>
                      <a:pt x="316" y="183"/>
                    </a:lnTo>
                    <a:cubicBezTo>
                      <a:pt x="316" y="206"/>
                      <a:pt x="311" y="206"/>
                      <a:pt x="277" y="206"/>
                    </a:cubicBezTo>
                    <a:lnTo>
                      <a:pt x="277" y="221"/>
                    </a:lnTo>
                    <a:cubicBezTo>
                      <a:pt x="295" y="220"/>
                      <a:pt x="320" y="219"/>
                      <a:pt x="333" y="219"/>
                    </a:cubicBezTo>
                    <a:cubicBezTo>
                      <a:pt x="346" y="219"/>
                      <a:pt x="372" y="220"/>
                      <a:pt x="389" y="221"/>
                    </a:cubicBezTo>
                    <a:lnTo>
                      <a:pt x="389" y="206"/>
                    </a:lnTo>
                    <a:cubicBezTo>
                      <a:pt x="363" y="206"/>
                      <a:pt x="351" y="206"/>
                      <a:pt x="350" y="191"/>
                    </a:cubicBezTo>
                    <a:lnTo>
                      <a:pt x="350" y="95"/>
                    </a:lnTo>
                    <a:cubicBezTo>
                      <a:pt x="350" y="52"/>
                      <a:pt x="350" y="37"/>
                      <a:pt x="335" y="19"/>
                    </a:cubicBezTo>
                    <a:cubicBezTo>
                      <a:pt x="328" y="10"/>
                      <a:pt x="312" y="0"/>
                      <a:pt x="283" y="0"/>
                    </a:cubicBezTo>
                    <a:cubicBezTo>
                      <a:pt x="241" y="0"/>
                      <a:pt x="219" y="30"/>
                      <a:pt x="210" y="49"/>
                    </a:cubicBezTo>
                    <a:cubicBezTo>
                      <a:pt x="203" y="6"/>
                      <a:pt x="166" y="0"/>
                      <a:pt x="144" y="0"/>
                    </a:cubicBezTo>
                    <a:cubicBezTo>
                      <a:pt x="108" y="0"/>
                      <a:pt x="84" y="22"/>
                      <a:pt x="70" y="53"/>
                    </a:cubicBezTo>
                    <a:lnTo>
                      <a:pt x="70" y="0"/>
                    </a:lnTo>
                    <a:lnTo>
                      <a:pt x="0" y="6"/>
                    </a:lnTo>
                    <a:lnTo>
                      <a:pt x="0" y="21"/>
                    </a:lnTo>
                    <a:cubicBezTo>
                      <a:pt x="35" y="21"/>
                      <a:pt x="39" y="25"/>
                      <a:pt x="39" y="49"/>
                    </a:cubicBezTo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</p:grp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18A52FC9-1C6C-D8C2-9FFE-A9C2EFD56E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11639" y="2892798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C979C88E-2BD2-B1F2-A109-0602FCE01A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06521" y="2892798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7D0C0C47-6AC8-9863-C509-EA29E3C7FB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901404" y="2892798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1509BBC6-08DD-EDE8-0FD1-9DC5EBC267B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96286" y="2892798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E2B2205-9EFC-66B4-B110-CD6AA22E62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291168" y="2892798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EBD0B07-F223-312C-CE78-AB148FFDEE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86049" y="2892798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2DB74F6-0A84-CD58-7C15-60D125A73E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479782" y="3063745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2A300414-3E44-78FC-7A75-59678FAA64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74664" y="3063745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7A0EA39F-2212-5B81-CE14-3E3EDC17B7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869547" y="3063745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AF1C5CD1-D6EE-8B77-1F78-69BCEDA38F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64429" y="3063745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BF67DF41-9155-6E80-FAAE-605F93A3CA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259312" y="3063745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1FDED4C4-5994-2342-AAD6-C0B0ACCB0DA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54193" y="3063745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5A9AFCBC-7C21-2053-5D0A-3ADBD63B03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39991" y="3240229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30907401-99DB-0470-53D3-4A41E430D4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34873" y="3240229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DDFFE227-8387-BF84-F669-66DE22A611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929755" y="3240229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380E5FD2-3B13-6D50-BDCC-301D320FCA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24637" y="3240229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22938D90-B7BE-DE63-13BC-B86B5D937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19520" y="3240229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4E7E3D74-FDCA-182B-C6DB-071C91AE3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14401" y="3240229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778A537A-1F02-D3A7-3E43-3086F6B739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318831" y="2892798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BEDEC916-2001-04DE-7F43-3AB127F8EA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87197" y="3068728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79E17EF3-8FE3-8012-1DFA-94B8E34721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347503" y="3243582"/>
              <a:ext cx="0" cy="58143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F64F10C-9687-DF7F-832E-4A3432F42BBC}"/>
                </a:ext>
              </a:extLst>
            </p:cNvPr>
            <p:cNvSpPr/>
            <p:nvPr/>
          </p:nvSpPr>
          <p:spPr>
            <a:xfrm>
              <a:off x="1272109" y="2885540"/>
              <a:ext cx="1468279" cy="192104"/>
            </a:xfrm>
            <a:custGeom>
              <a:avLst/>
              <a:gdLst>
                <a:gd name="connsiteX0" fmla="*/ 0 w 4133850"/>
                <a:gd name="connsiteY0" fmla="*/ 642938 h 1285875"/>
                <a:gd name="connsiteX1" fmla="*/ 21553 w 4133850"/>
                <a:gd name="connsiteY1" fmla="*/ 496791 h 1285875"/>
                <a:gd name="connsiteX2" fmla="*/ 43106 w 4133850"/>
                <a:gd name="connsiteY2" fmla="*/ 358295 h 1285875"/>
                <a:gd name="connsiteX3" fmla="*/ 64659 w 4133850"/>
                <a:gd name="connsiteY3" fmla="*/ 234704 h 1285875"/>
                <a:gd name="connsiteX4" fmla="*/ 75436 w 4133850"/>
                <a:gd name="connsiteY4" fmla="*/ 180558 h 1285875"/>
                <a:gd name="connsiteX5" fmla="*/ 86213 w 4133850"/>
                <a:gd name="connsiteY5" fmla="*/ 132484 h 1285875"/>
                <a:gd name="connsiteX6" fmla="*/ 98924 w 4133850"/>
                <a:gd name="connsiteY6" fmla="*/ 84439 h 1285875"/>
                <a:gd name="connsiteX7" fmla="*/ 105279 w 4133850"/>
                <a:gd name="connsiteY7" fmla="*/ 64195 h 1285875"/>
                <a:gd name="connsiteX8" fmla="*/ 111635 w 4133850"/>
                <a:gd name="connsiteY8" fmla="*/ 46594 h 1285875"/>
                <a:gd name="connsiteX9" fmla="*/ 117991 w 4133850"/>
                <a:gd name="connsiteY9" fmla="*/ 31721 h 1285875"/>
                <a:gd name="connsiteX10" fmla="*/ 121168 w 4133850"/>
                <a:gd name="connsiteY10" fmla="*/ 25328 h 1285875"/>
                <a:gd name="connsiteX11" fmla="*/ 124346 w 4133850"/>
                <a:gd name="connsiteY11" fmla="*/ 19641 h 1285875"/>
                <a:gd name="connsiteX12" fmla="*/ 127524 w 4133850"/>
                <a:gd name="connsiteY12" fmla="*/ 14666 h 1285875"/>
                <a:gd name="connsiteX13" fmla="*/ 129113 w 4133850"/>
                <a:gd name="connsiteY13" fmla="*/ 12447 h 1285875"/>
                <a:gd name="connsiteX14" fmla="*/ 130702 w 4133850"/>
                <a:gd name="connsiteY14" fmla="*/ 10409 h 1285875"/>
                <a:gd name="connsiteX15" fmla="*/ 132291 w 4133850"/>
                <a:gd name="connsiteY15" fmla="*/ 8552 h 1285875"/>
                <a:gd name="connsiteX16" fmla="*/ 133880 w 4133850"/>
                <a:gd name="connsiteY16" fmla="*/ 6876 h 1285875"/>
                <a:gd name="connsiteX17" fmla="*/ 135468 w 4133850"/>
                <a:gd name="connsiteY17" fmla="*/ 5382 h 1285875"/>
                <a:gd name="connsiteX18" fmla="*/ 137057 w 4133850"/>
                <a:gd name="connsiteY18" fmla="*/ 4069 h 1285875"/>
                <a:gd name="connsiteX19" fmla="*/ 138646 w 4133850"/>
                <a:gd name="connsiteY19" fmla="*/ 2939 h 1285875"/>
                <a:gd name="connsiteX20" fmla="*/ 139440 w 4133850"/>
                <a:gd name="connsiteY20" fmla="*/ 2443 h 1285875"/>
                <a:gd name="connsiteX21" fmla="*/ 140236 w 4133850"/>
                <a:gd name="connsiteY21" fmla="*/ 1993 h 1285875"/>
                <a:gd name="connsiteX22" fmla="*/ 141030 w 4133850"/>
                <a:gd name="connsiteY22" fmla="*/ 1588 h 1285875"/>
                <a:gd name="connsiteX23" fmla="*/ 141824 w 4133850"/>
                <a:gd name="connsiteY23" fmla="*/ 1230 h 1285875"/>
                <a:gd name="connsiteX24" fmla="*/ 142619 w 4133850"/>
                <a:gd name="connsiteY24" fmla="*/ 916 h 1285875"/>
                <a:gd name="connsiteX25" fmla="*/ 143413 w 4133850"/>
                <a:gd name="connsiteY25" fmla="*/ 650 h 1285875"/>
                <a:gd name="connsiteX26" fmla="*/ 144208 w 4133850"/>
                <a:gd name="connsiteY26" fmla="*/ 428 h 1285875"/>
                <a:gd name="connsiteX27" fmla="*/ 145002 w 4133850"/>
                <a:gd name="connsiteY27" fmla="*/ 252 h 1285875"/>
                <a:gd name="connsiteX28" fmla="*/ 145796 w 4133850"/>
                <a:gd name="connsiteY28" fmla="*/ 124 h 1285875"/>
                <a:gd name="connsiteX29" fmla="*/ 146591 w 4133850"/>
                <a:gd name="connsiteY29" fmla="*/ 40 h 1285875"/>
                <a:gd name="connsiteX30" fmla="*/ 147385 w 4133850"/>
                <a:gd name="connsiteY30" fmla="*/ 2 h 1285875"/>
                <a:gd name="connsiteX31" fmla="*/ 148179 w 4133850"/>
                <a:gd name="connsiteY31" fmla="*/ 10 h 1285875"/>
                <a:gd name="connsiteX32" fmla="*/ 148974 w 4133850"/>
                <a:gd name="connsiteY32" fmla="*/ 65 h 1285875"/>
                <a:gd name="connsiteX33" fmla="*/ 149768 w 4133850"/>
                <a:gd name="connsiteY33" fmla="*/ 165 h 1285875"/>
                <a:gd name="connsiteX34" fmla="*/ 150563 w 4133850"/>
                <a:gd name="connsiteY34" fmla="*/ 311 h 1285875"/>
                <a:gd name="connsiteX35" fmla="*/ 151357 w 4133850"/>
                <a:gd name="connsiteY35" fmla="*/ 504 h 1285875"/>
                <a:gd name="connsiteX36" fmla="*/ 152152 w 4133850"/>
                <a:gd name="connsiteY36" fmla="*/ 741 h 1285875"/>
                <a:gd name="connsiteX37" fmla="*/ 152947 w 4133850"/>
                <a:gd name="connsiteY37" fmla="*/ 1025 h 1285875"/>
                <a:gd name="connsiteX38" fmla="*/ 153741 w 4133850"/>
                <a:gd name="connsiteY38" fmla="*/ 1355 h 1285875"/>
                <a:gd name="connsiteX39" fmla="*/ 154535 w 4133850"/>
                <a:gd name="connsiteY39" fmla="*/ 1731 h 1285875"/>
                <a:gd name="connsiteX40" fmla="*/ 155330 w 4133850"/>
                <a:gd name="connsiteY40" fmla="*/ 2152 h 1285875"/>
                <a:gd name="connsiteX41" fmla="*/ 156124 w 4133850"/>
                <a:gd name="connsiteY41" fmla="*/ 2619 h 1285875"/>
                <a:gd name="connsiteX42" fmla="*/ 157713 w 4133850"/>
                <a:gd name="connsiteY42" fmla="*/ 3691 h 1285875"/>
                <a:gd name="connsiteX43" fmla="*/ 159302 w 4133850"/>
                <a:gd name="connsiteY43" fmla="*/ 4945 h 1285875"/>
                <a:gd name="connsiteX44" fmla="*/ 160891 w 4133850"/>
                <a:gd name="connsiteY44" fmla="*/ 6382 h 1285875"/>
                <a:gd name="connsiteX45" fmla="*/ 162480 w 4133850"/>
                <a:gd name="connsiteY45" fmla="*/ 8000 h 1285875"/>
                <a:gd name="connsiteX46" fmla="*/ 164069 w 4133850"/>
                <a:gd name="connsiteY46" fmla="*/ 9800 h 1285875"/>
                <a:gd name="connsiteX47" fmla="*/ 165658 w 4133850"/>
                <a:gd name="connsiteY47" fmla="*/ 11781 h 1285875"/>
                <a:gd name="connsiteX48" fmla="*/ 168835 w 4133850"/>
                <a:gd name="connsiteY48" fmla="*/ 16283 h 1285875"/>
                <a:gd name="connsiteX49" fmla="*/ 172013 w 4133850"/>
                <a:gd name="connsiteY49" fmla="*/ 21502 h 1285875"/>
                <a:gd name="connsiteX50" fmla="*/ 175191 w 4133850"/>
                <a:gd name="connsiteY50" fmla="*/ 27430 h 1285875"/>
                <a:gd name="connsiteX51" fmla="*/ 178369 w 4133850"/>
                <a:gd name="connsiteY51" fmla="*/ 34062 h 1285875"/>
                <a:gd name="connsiteX52" fmla="*/ 181546 w 4133850"/>
                <a:gd name="connsiteY52" fmla="*/ 41391 h 1285875"/>
                <a:gd name="connsiteX53" fmla="*/ 187903 w 4133850"/>
                <a:gd name="connsiteY53" fmla="*/ 58101 h 1285875"/>
                <a:gd name="connsiteX54" fmla="*/ 194050 w 4133850"/>
                <a:gd name="connsiteY54" fmla="*/ 76809 h 1285875"/>
                <a:gd name="connsiteX55" fmla="*/ 200197 w 4133850"/>
                <a:gd name="connsiteY55" fmla="*/ 97938 h 1285875"/>
                <a:gd name="connsiteX56" fmla="*/ 212493 w 4133850"/>
                <a:gd name="connsiteY56" fmla="*/ 147089 h 1285875"/>
                <a:gd name="connsiteX57" fmla="*/ 224789 w 4133850"/>
                <a:gd name="connsiteY57" fmla="*/ 204714 h 1285875"/>
                <a:gd name="connsiteX58" fmla="*/ 237084 w 4133850"/>
                <a:gd name="connsiteY58" fmla="*/ 269827 h 1285875"/>
                <a:gd name="connsiteX59" fmla="*/ 249380 w 4133850"/>
                <a:gd name="connsiteY59" fmla="*/ 341317 h 1285875"/>
                <a:gd name="connsiteX60" fmla="*/ 261680 w 4133850"/>
                <a:gd name="connsiteY60" fmla="*/ 417961 h 1285875"/>
                <a:gd name="connsiteX61" fmla="*/ 286264 w 4133850"/>
                <a:gd name="connsiteY61" fmla="*/ 581407 h 1285875"/>
                <a:gd name="connsiteX62" fmla="*/ 308648 w 4133850"/>
                <a:gd name="connsiteY62" fmla="*/ 734127 h 1285875"/>
                <a:gd name="connsiteX63" fmla="*/ 331032 w 4133850"/>
                <a:gd name="connsiteY63" fmla="*/ 881701 h 1285875"/>
                <a:gd name="connsiteX64" fmla="*/ 353416 w 4133850"/>
                <a:gd name="connsiteY64" fmla="*/ 1015794 h 1285875"/>
                <a:gd name="connsiteX65" fmla="*/ 364617 w 4133850"/>
                <a:gd name="connsiteY65" fmla="*/ 1075373 h 1285875"/>
                <a:gd name="connsiteX66" fmla="*/ 375799 w 4133850"/>
                <a:gd name="connsiteY66" fmla="*/ 1128836 h 1285875"/>
                <a:gd name="connsiteX67" fmla="*/ 387325 w 4133850"/>
                <a:gd name="connsiteY67" fmla="*/ 1176680 h 1285875"/>
                <a:gd name="connsiteX68" fmla="*/ 398850 w 4133850"/>
                <a:gd name="connsiteY68" fmla="*/ 1216504 h 1285875"/>
                <a:gd name="connsiteX69" fmla="*/ 404612 w 4133850"/>
                <a:gd name="connsiteY69" fmla="*/ 1233230 h 1285875"/>
                <a:gd name="connsiteX70" fmla="*/ 410375 w 4133850"/>
                <a:gd name="connsiteY70" fmla="*/ 1247727 h 1285875"/>
                <a:gd name="connsiteX71" fmla="*/ 416138 w 4133850"/>
                <a:gd name="connsiteY71" fmla="*/ 1259958 h 1285875"/>
                <a:gd name="connsiteX72" fmla="*/ 419014 w 4133850"/>
                <a:gd name="connsiteY72" fmla="*/ 1265206 h 1285875"/>
                <a:gd name="connsiteX73" fmla="*/ 421900 w 4133850"/>
                <a:gd name="connsiteY73" fmla="*/ 1269864 h 1285875"/>
                <a:gd name="connsiteX74" fmla="*/ 424777 w 4133850"/>
                <a:gd name="connsiteY74" fmla="*/ 1273940 h 1285875"/>
                <a:gd name="connsiteX75" fmla="*/ 426215 w 4133850"/>
                <a:gd name="connsiteY75" fmla="*/ 1275760 h 1285875"/>
                <a:gd name="connsiteX76" fmla="*/ 427653 w 4133850"/>
                <a:gd name="connsiteY76" fmla="*/ 1277426 h 1285875"/>
                <a:gd name="connsiteX77" fmla="*/ 429101 w 4133850"/>
                <a:gd name="connsiteY77" fmla="*/ 1278941 h 1285875"/>
                <a:gd name="connsiteX78" fmla="*/ 430540 w 4133850"/>
                <a:gd name="connsiteY78" fmla="*/ 1280312 h 1285875"/>
                <a:gd name="connsiteX79" fmla="*/ 431978 w 4133850"/>
                <a:gd name="connsiteY79" fmla="*/ 1281532 h 1285875"/>
                <a:gd name="connsiteX80" fmla="*/ 433416 w 4133850"/>
                <a:gd name="connsiteY80" fmla="*/ 1282599 h 1285875"/>
                <a:gd name="connsiteX81" fmla="*/ 434854 w 4133850"/>
                <a:gd name="connsiteY81" fmla="*/ 1283513 h 1285875"/>
                <a:gd name="connsiteX82" fmla="*/ 436302 w 4133850"/>
                <a:gd name="connsiteY82" fmla="*/ 1284284 h 1285875"/>
                <a:gd name="connsiteX83" fmla="*/ 437017 w 4133850"/>
                <a:gd name="connsiteY83" fmla="*/ 1284608 h 1285875"/>
                <a:gd name="connsiteX84" fmla="*/ 437740 w 4133850"/>
                <a:gd name="connsiteY84" fmla="*/ 1284903 h 1285875"/>
                <a:gd name="connsiteX85" fmla="*/ 438464 w 4133850"/>
                <a:gd name="connsiteY85" fmla="*/ 1285151 h 1285875"/>
                <a:gd name="connsiteX86" fmla="*/ 439179 w 4133850"/>
                <a:gd name="connsiteY86" fmla="*/ 1285370 h 1285875"/>
                <a:gd name="connsiteX87" fmla="*/ 439903 w 4133850"/>
                <a:gd name="connsiteY87" fmla="*/ 1285542 h 1285875"/>
                <a:gd name="connsiteX88" fmla="*/ 440617 w 4133850"/>
                <a:gd name="connsiteY88" fmla="*/ 1285685 h 1285875"/>
                <a:gd name="connsiteX89" fmla="*/ 441341 w 4133850"/>
                <a:gd name="connsiteY89" fmla="*/ 1285789 h 1285875"/>
                <a:gd name="connsiteX90" fmla="*/ 442055 w 4133850"/>
                <a:gd name="connsiteY90" fmla="*/ 1285846 h 1285875"/>
                <a:gd name="connsiteX91" fmla="*/ 442779 w 4133850"/>
                <a:gd name="connsiteY91" fmla="*/ 1285875 h 1285875"/>
                <a:gd name="connsiteX92" fmla="*/ 443503 w 4133850"/>
                <a:gd name="connsiteY92" fmla="*/ 1285865 h 1285875"/>
                <a:gd name="connsiteX93" fmla="*/ 444217 w 4133850"/>
                <a:gd name="connsiteY93" fmla="*/ 1285808 h 1285875"/>
                <a:gd name="connsiteX94" fmla="*/ 444941 w 4133850"/>
                <a:gd name="connsiteY94" fmla="*/ 1285723 h 1285875"/>
                <a:gd name="connsiteX95" fmla="*/ 445656 w 4133850"/>
                <a:gd name="connsiteY95" fmla="*/ 1285599 h 1285875"/>
                <a:gd name="connsiteX96" fmla="*/ 446380 w 4133850"/>
                <a:gd name="connsiteY96" fmla="*/ 1285437 h 1285875"/>
                <a:gd name="connsiteX97" fmla="*/ 447104 w 4133850"/>
                <a:gd name="connsiteY97" fmla="*/ 1285237 h 1285875"/>
                <a:gd name="connsiteX98" fmla="*/ 447818 w 4133850"/>
                <a:gd name="connsiteY98" fmla="*/ 1284999 h 1285875"/>
                <a:gd name="connsiteX99" fmla="*/ 448542 w 4133850"/>
                <a:gd name="connsiteY99" fmla="*/ 1284723 h 1285875"/>
                <a:gd name="connsiteX100" fmla="*/ 449266 w 4133850"/>
                <a:gd name="connsiteY100" fmla="*/ 1284408 h 1285875"/>
                <a:gd name="connsiteX101" fmla="*/ 450704 w 4133850"/>
                <a:gd name="connsiteY101" fmla="*/ 1283665 h 1285875"/>
                <a:gd name="connsiteX102" fmla="*/ 452142 w 4133850"/>
                <a:gd name="connsiteY102" fmla="*/ 1282779 h 1285875"/>
                <a:gd name="connsiteX103" fmla="*/ 453581 w 4133850"/>
                <a:gd name="connsiteY103" fmla="*/ 1281741 h 1285875"/>
                <a:gd name="connsiteX104" fmla="*/ 455019 w 4133850"/>
                <a:gd name="connsiteY104" fmla="*/ 1280541 h 1285875"/>
                <a:gd name="connsiteX105" fmla="*/ 456467 w 4133850"/>
                <a:gd name="connsiteY105" fmla="*/ 1279208 h 1285875"/>
                <a:gd name="connsiteX106" fmla="*/ 457905 w 4133850"/>
                <a:gd name="connsiteY106" fmla="*/ 1277712 h 1285875"/>
                <a:gd name="connsiteX107" fmla="*/ 459343 w 4133850"/>
                <a:gd name="connsiteY107" fmla="*/ 1276074 h 1285875"/>
                <a:gd name="connsiteX108" fmla="*/ 462220 w 4133850"/>
                <a:gd name="connsiteY108" fmla="*/ 1272350 h 1285875"/>
                <a:gd name="connsiteX109" fmla="*/ 465106 w 4133850"/>
                <a:gd name="connsiteY109" fmla="*/ 1268035 h 1285875"/>
                <a:gd name="connsiteX110" fmla="*/ 467982 w 4133850"/>
                <a:gd name="connsiteY110" fmla="*/ 1263129 h 1285875"/>
                <a:gd name="connsiteX111" fmla="*/ 470973 w 4133850"/>
                <a:gd name="connsiteY111" fmla="*/ 1257424 h 1285875"/>
                <a:gd name="connsiteX112" fmla="*/ 473964 w 4133850"/>
                <a:gd name="connsiteY112" fmla="*/ 1251099 h 1285875"/>
                <a:gd name="connsiteX113" fmla="*/ 479955 w 4133850"/>
                <a:gd name="connsiteY113" fmla="*/ 1236593 h 1285875"/>
                <a:gd name="connsiteX114" fmla="*/ 485937 w 4133850"/>
                <a:gd name="connsiteY114" fmla="*/ 1219686 h 1285875"/>
                <a:gd name="connsiteX115" fmla="*/ 491919 w 4133850"/>
                <a:gd name="connsiteY115" fmla="*/ 1200445 h 1285875"/>
                <a:gd name="connsiteX116" fmla="*/ 503882 w 4133850"/>
                <a:gd name="connsiteY116" fmla="*/ 1155287 h 1285875"/>
                <a:gd name="connsiteX117" fmla="*/ 515845 w 4133850"/>
                <a:gd name="connsiteY117" fmla="*/ 1101824 h 1285875"/>
                <a:gd name="connsiteX118" fmla="*/ 527809 w 4133850"/>
                <a:gd name="connsiteY118" fmla="*/ 1040940 h 1285875"/>
                <a:gd name="connsiteX119" fmla="*/ 539772 w 4133850"/>
                <a:gd name="connsiteY119" fmla="*/ 973607 h 1285875"/>
                <a:gd name="connsiteX120" fmla="*/ 563709 w 4133850"/>
                <a:gd name="connsiteY120" fmla="*/ 824073 h 1285875"/>
                <a:gd name="connsiteX121" fmla="*/ 615544 w 4133850"/>
                <a:gd name="connsiteY121" fmla="*/ 474003 h 1285875"/>
                <a:gd name="connsiteX122" fmla="*/ 641452 w 4133850"/>
                <a:gd name="connsiteY122" fmla="*/ 311491 h 1285875"/>
                <a:gd name="connsiteX123" fmla="*/ 654415 w 4133850"/>
                <a:gd name="connsiteY123" fmla="*/ 238922 h 1285875"/>
                <a:gd name="connsiteX124" fmla="*/ 667369 w 4133850"/>
                <a:gd name="connsiteY124" fmla="*/ 174020 h 1285875"/>
                <a:gd name="connsiteX125" fmla="*/ 677904 w 4133850"/>
                <a:gd name="connsiteY125" fmla="*/ 127784 h 1285875"/>
                <a:gd name="connsiteX126" fmla="*/ 688429 w 4133850"/>
                <a:gd name="connsiteY126" fmla="*/ 88006 h 1285875"/>
                <a:gd name="connsiteX127" fmla="*/ 698964 w 4133850"/>
                <a:gd name="connsiteY127" fmla="*/ 55187 h 1285875"/>
                <a:gd name="connsiteX128" fmla="*/ 704221 w 4133850"/>
                <a:gd name="connsiteY128" fmla="*/ 41518 h 1285875"/>
                <a:gd name="connsiteX129" fmla="*/ 709489 w 4133850"/>
                <a:gd name="connsiteY129" fmla="*/ 29736 h 1285875"/>
                <a:gd name="connsiteX130" fmla="*/ 712127 w 4133850"/>
                <a:gd name="connsiteY130" fmla="*/ 24564 h 1285875"/>
                <a:gd name="connsiteX131" fmla="*/ 714756 w 4133850"/>
                <a:gd name="connsiteY131" fmla="*/ 19878 h 1285875"/>
                <a:gd name="connsiteX132" fmla="*/ 717385 w 4133850"/>
                <a:gd name="connsiteY132" fmla="*/ 15679 h 1285875"/>
                <a:gd name="connsiteX133" fmla="*/ 720023 w 4133850"/>
                <a:gd name="connsiteY133" fmla="*/ 11973 h 1285875"/>
                <a:gd name="connsiteX134" fmla="*/ 722652 w 4133850"/>
                <a:gd name="connsiteY134" fmla="*/ 8762 h 1285875"/>
                <a:gd name="connsiteX135" fmla="*/ 723967 w 4133850"/>
                <a:gd name="connsiteY135" fmla="*/ 7343 h 1285875"/>
                <a:gd name="connsiteX136" fmla="*/ 725281 w 4133850"/>
                <a:gd name="connsiteY136" fmla="*/ 6048 h 1285875"/>
                <a:gd name="connsiteX137" fmla="*/ 726605 w 4133850"/>
                <a:gd name="connsiteY137" fmla="*/ 4879 h 1285875"/>
                <a:gd name="connsiteX138" fmla="*/ 727920 w 4133850"/>
                <a:gd name="connsiteY138" fmla="*/ 3835 h 1285875"/>
                <a:gd name="connsiteX139" fmla="*/ 729234 w 4133850"/>
                <a:gd name="connsiteY139" fmla="*/ 2916 h 1285875"/>
                <a:gd name="connsiteX140" fmla="*/ 730548 w 4133850"/>
                <a:gd name="connsiteY140" fmla="*/ 2121 h 1285875"/>
                <a:gd name="connsiteX141" fmla="*/ 731863 w 4133850"/>
                <a:gd name="connsiteY141" fmla="*/ 1454 h 1285875"/>
                <a:gd name="connsiteX142" fmla="*/ 733187 w 4133850"/>
                <a:gd name="connsiteY142" fmla="*/ 912 h 1285875"/>
                <a:gd name="connsiteX143" fmla="*/ 733844 w 4133850"/>
                <a:gd name="connsiteY143" fmla="*/ 688 h 1285875"/>
                <a:gd name="connsiteX144" fmla="*/ 734501 w 4133850"/>
                <a:gd name="connsiteY144" fmla="*/ 495 h 1285875"/>
                <a:gd name="connsiteX145" fmla="*/ 735159 w 4133850"/>
                <a:gd name="connsiteY145" fmla="*/ 334 h 1285875"/>
                <a:gd name="connsiteX146" fmla="*/ 735816 w 4133850"/>
                <a:gd name="connsiteY146" fmla="*/ 205 h 1285875"/>
                <a:gd name="connsiteX147" fmla="*/ 736473 w 4133850"/>
                <a:gd name="connsiteY147" fmla="*/ 107 h 1285875"/>
                <a:gd name="connsiteX148" fmla="*/ 737130 w 4133850"/>
                <a:gd name="connsiteY148" fmla="*/ 41 h 1285875"/>
                <a:gd name="connsiteX149" fmla="*/ 737787 w 4133850"/>
                <a:gd name="connsiteY149" fmla="*/ 6 h 1285875"/>
                <a:gd name="connsiteX150" fmla="*/ 738445 w 4133850"/>
                <a:gd name="connsiteY150" fmla="*/ 3 h 1285875"/>
                <a:gd name="connsiteX151" fmla="*/ 739102 w 4133850"/>
                <a:gd name="connsiteY151" fmla="*/ 30 h 1285875"/>
                <a:gd name="connsiteX152" fmla="*/ 739759 w 4133850"/>
                <a:gd name="connsiteY152" fmla="*/ 90 h 1285875"/>
                <a:gd name="connsiteX153" fmla="*/ 740416 w 4133850"/>
                <a:gd name="connsiteY153" fmla="*/ 182 h 1285875"/>
                <a:gd name="connsiteX154" fmla="*/ 741083 w 4133850"/>
                <a:gd name="connsiteY154" fmla="*/ 304 h 1285875"/>
                <a:gd name="connsiteX155" fmla="*/ 741740 w 4133850"/>
                <a:gd name="connsiteY155" fmla="*/ 458 h 1285875"/>
                <a:gd name="connsiteX156" fmla="*/ 742398 w 4133850"/>
                <a:gd name="connsiteY156" fmla="*/ 644 h 1285875"/>
                <a:gd name="connsiteX157" fmla="*/ 743055 w 4133850"/>
                <a:gd name="connsiteY157" fmla="*/ 862 h 1285875"/>
                <a:gd name="connsiteX158" fmla="*/ 743712 w 4133850"/>
                <a:gd name="connsiteY158" fmla="*/ 1111 h 1285875"/>
                <a:gd name="connsiteX159" fmla="*/ 745027 w 4133850"/>
                <a:gd name="connsiteY159" fmla="*/ 1702 h 1285875"/>
                <a:gd name="connsiteX160" fmla="*/ 746341 w 4133850"/>
                <a:gd name="connsiteY160" fmla="*/ 2419 h 1285875"/>
                <a:gd name="connsiteX161" fmla="*/ 747665 w 4133850"/>
                <a:gd name="connsiteY161" fmla="*/ 3263 h 1285875"/>
                <a:gd name="connsiteX162" fmla="*/ 748979 w 4133850"/>
                <a:gd name="connsiteY162" fmla="*/ 4231 h 1285875"/>
                <a:gd name="connsiteX163" fmla="*/ 750294 w 4133850"/>
                <a:gd name="connsiteY163" fmla="*/ 5325 h 1285875"/>
                <a:gd name="connsiteX164" fmla="*/ 751608 w 4133850"/>
                <a:gd name="connsiteY164" fmla="*/ 6545 h 1285875"/>
                <a:gd name="connsiteX165" fmla="*/ 753246 w 4133850"/>
                <a:gd name="connsiteY165" fmla="*/ 8233 h 1285875"/>
                <a:gd name="connsiteX166" fmla="*/ 754885 w 4133850"/>
                <a:gd name="connsiteY166" fmla="*/ 10115 h 1285875"/>
                <a:gd name="connsiteX167" fmla="*/ 756514 w 4133850"/>
                <a:gd name="connsiteY167" fmla="*/ 12188 h 1285875"/>
                <a:gd name="connsiteX168" fmla="*/ 758152 w 4133850"/>
                <a:gd name="connsiteY168" fmla="*/ 14452 h 1285875"/>
                <a:gd name="connsiteX169" fmla="*/ 761429 w 4133850"/>
                <a:gd name="connsiteY169" fmla="*/ 19551 h 1285875"/>
                <a:gd name="connsiteX170" fmla="*/ 764696 w 4133850"/>
                <a:gd name="connsiteY170" fmla="*/ 25406 h 1285875"/>
                <a:gd name="connsiteX171" fmla="*/ 767972 w 4133850"/>
                <a:gd name="connsiteY171" fmla="*/ 32009 h 1285875"/>
                <a:gd name="connsiteX172" fmla="*/ 771239 w 4133850"/>
                <a:gd name="connsiteY172" fmla="*/ 39353 h 1285875"/>
                <a:gd name="connsiteX173" fmla="*/ 777783 w 4133850"/>
                <a:gd name="connsiteY173" fmla="*/ 56224 h 1285875"/>
                <a:gd name="connsiteX174" fmla="*/ 784327 w 4133850"/>
                <a:gd name="connsiteY174" fmla="*/ 75940 h 1285875"/>
                <a:gd name="connsiteX175" fmla="*/ 790880 w 4133850"/>
                <a:gd name="connsiteY175" fmla="*/ 98403 h 1285875"/>
                <a:gd name="connsiteX176" fmla="*/ 803967 w 4133850"/>
                <a:gd name="connsiteY176" fmla="*/ 151124 h 1285875"/>
                <a:gd name="connsiteX177" fmla="*/ 817055 w 4133850"/>
                <a:gd name="connsiteY177" fmla="*/ 213368 h 1285875"/>
                <a:gd name="connsiteX178" fmla="*/ 830142 w 4133850"/>
                <a:gd name="connsiteY178" fmla="*/ 283929 h 1285875"/>
                <a:gd name="connsiteX179" fmla="*/ 843229 w 4133850"/>
                <a:gd name="connsiteY179" fmla="*/ 361440 h 1285875"/>
                <a:gd name="connsiteX180" fmla="*/ 856317 w 4133850"/>
                <a:gd name="connsiteY180" fmla="*/ 444402 h 1285875"/>
                <a:gd name="connsiteX181" fmla="*/ 877119 w 4133850"/>
                <a:gd name="connsiteY181" fmla="*/ 583459 h 1285875"/>
                <a:gd name="connsiteX182" fmla="*/ 897912 w 4133850"/>
                <a:gd name="connsiteY182" fmla="*/ 725415 h 1285875"/>
                <a:gd name="connsiteX183" fmla="*/ 918715 w 4133850"/>
                <a:gd name="connsiteY183" fmla="*/ 863346 h 1285875"/>
                <a:gd name="connsiteX184" fmla="*/ 939508 w 4133850"/>
                <a:gd name="connsiteY184" fmla="*/ 990533 h 1285875"/>
                <a:gd name="connsiteX185" fmla="*/ 950843 w 4133850"/>
                <a:gd name="connsiteY185" fmla="*/ 1053055 h 1285875"/>
                <a:gd name="connsiteX186" fmla="*/ 962168 w 4133850"/>
                <a:gd name="connsiteY186" fmla="*/ 1109615 h 1285875"/>
                <a:gd name="connsiteX187" fmla="*/ 973503 w 4133850"/>
                <a:gd name="connsiteY187" fmla="*/ 1159412 h 1285875"/>
                <a:gd name="connsiteX188" fmla="*/ 984828 w 4133850"/>
                <a:gd name="connsiteY188" fmla="*/ 1201712 h 1285875"/>
                <a:gd name="connsiteX189" fmla="*/ 990495 w 4133850"/>
                <a:gd name="connsiteY189" fmla="*/ 1219848 h 1285875"/>
                <a:gd name="connsiteX190" fmla="*/ 996163 w 4133850"/>
                <a:gd name="connsiteY190" fmla="*/ 1235897 h 1285875"/>
                <a:gd name="connsiteX191" fmla="*/ 1001820 w 4133850"/>
                <a:gd name="connsiteY191" fmla="*/ 1249794 h 1285875"/>
                <a:gd name="connsiteX192" fmla="*/ 1004659 w 4133850"/>
                <a:gd name="connsiteY192" fmla="*/ 1255919 h 1285875"/>
                <a:gd name="connsiteX193" fmla="*/ 1007488 w 4133850"/>
                <a:gd name="connsiteY193" fmla="*/ 1261481 h 1285875"/>
                <a:gd name="connsiteX194" fmla="*/ 1010317 w 4133850"/>
                <a:gd name="connsiteY194" fmla="*/ 1266482 h 1285875"/>
                <a:gd name="connsiteX195" fmla="*/ 1013155 w 4133850"/>
                <a:gd name="connsiteY195" fmla="*/ 1270921 h 1285875"/>
                <a:gd name="connsiteX196" fmla="*/ 1015984 w 4133850"/>
                <a:gd name="connsiteY196" fmla="*/ 1274798 h 1285875"/>
                <a:gd name="connsiteX197" fmla="*/ 1017403 w 4133850"/>
                <a:gd name="connsiteY197" fmla="*/ 1276512 h 1285875"/>
                <a:gd name="connsiteX198" fmla="*/ 1018823 w 4133850"/>
                <a:gd name="connsiteY198" fmla="*/ 1278084 h 1285875"/>
                <a:gd name="connsiteX199" fmla="*/ 1020232 w 4133850"/>
                <a:gd name="connsiteY199" fmla="*/ 1279522 h 1285875"/>
                <a:gd name="connsiteX200" fmla="*/ 1021651 w 4133850"/>
                <a:gd name="connsiteY200" fmla="*/ 1280808 h 1285875"/>
                <a:gd name="connsiteX201" fmla="*/ 1023071 w 4133850"/>
                <a:gd name="connsiteY201" fmla="*/ 1281951 h 1285875"/>
                <a:gd name="connsiteX202" fmla="*/ 1024481 w 4133850"/>
                <a:gd name="connsiteY202" fmla="*/ 1282941 h 1285875"/>
                <a:gd name="connsiteX203" fmla="*/ 1025900 w 4133850"/>
                <a:gd name="connsiteY203" fmla="*/ 1283799 h 1285875"/>
                <a:gd name="connsiteX204" fmla="*/ 1027319 w 4133850"/>
                <a:gd name="connsiteY204" fmla="*/ 1284503 h 1285875"/>
                <a:gd name="connsiteX205" fmla="*/ 1028024 w 4133850"/>
                <a:gd name="connsiteY205" fmla="*/ 1284799 h 1285875"/>
                <a:gd name="connsiteX206" fmla="*/ 1028729 w 4133850"/>
                <a:gd name="connsiteY206" fmla="*/ 1285065 h 1285875"/>
                <a:gd name="connsiteX207" fmla="*/ 1029443 w 4133850"/>
                <a:gd name="connsiteY207" fmla="*/ 1285285 h 1285875"/>
                <a:gd name="connsiteX208" fmla="*/ 1030148 w 4133850"/>
                <a:gd name="connsiteY208" fmla="*/ 1285475 h 1285875"/>
                <a:gd name="connsiteX209" fmla="*/ 1030910 w 4133850"/>
                <a:gd name="connsiteY209" fmla="*/ 1285637 h 1285875"/>
                <a:gd name="connsiteX210" fmla="*/ 1031672 w 4133850"/>
                <a:gd name="connsiteY210" fmla="*/ 1285761 h 1285875"/>
                <a:gd name="connsiteX211" fmla="*/ 1032424 w 4133850"/>
                <a:gd name="connsiteY211" fmla="*/ 1285837 h 1285875"/>
                <a:gd name="connsiteX212" fmla="*/ 1033186 w 4133850"/>
                <a:gd name="connsiteY212" fmla="*/ 1285875 h 1285875"/>
                <a:gd name="connsiteX213" fmla="*/ 1033948 w 4133850"/>
                <a:gd name="connsiteY213" fmla="*/ 1285865 h 1285875"/>
                <a:gd name="connsiteX214" fmla="*/ 1034710 w 4133850"/>
                <a:gd name="connsiteY214" fmla="*/ 1285818 h 1285875"/>
                <a:gd name="connsiteX215" fmla="*/ 1035463 w 4133850"/>
                <a:gd name="connsiteY215" fmla="*/ 1285732 h 1285875"/>
                <a:gd name="connsiteX216" fmla="*/ 1036225 w 4133850"/>
                <a:gd name="connsiteY216" fmla="*/ 1285599 h 1285875"/>
                <a:gd name="connsiteX217" fmla="*/ 1036987 w 4133850"/>
                <a:gd name="connsiteY217" fmla="*/ 1285418 h 1285875"/>
                <a:gd name="connsiteX218" fmla="*/ 1037749 w 4133850"/>
                <a:gd name="connsiteY218" fmla="*/ 1285208 h 1285875"/>
                <a:gd name="connsiteX219" fmla="*/ 1038511 w 4133850"/>
                <a:gd name="connsiteY219" fmla="*/ 1284951 h 1285875"/>
                <a:gd name="connsiteX220" fmla="*/ 1039263 w 4133850"/>
                <a:gd name="connsiteY220" fmla="*/ 1284646 h 1285875"/>
                <a:gd name="connsiteX221" fmla="*/ 1040025 w 4133850"/>
                <a:gd name="connsiteY221" fmla="*/ 1284304 h 1285875"/>
                <a:gd name="connsiteX222" fmla="*/ 1040787 w 4133850"/>
                <a:gd name="connsiteY222" fmla="*/ 1283922 h 1285875"/>
                <a:gd name="connsiteX223" fmla="*/ 1042302 w 4133850"/>
                <a:gd name="connsiteY223" fmla="*/ 1283027 h 1285875"/>
                <a:gd name="connsiteX224" fmla="*/ 1043826 w 4133850"/>
                <a:gd name="connsiteY224" fmla="*/ 1281970 h 1285875"/>
                <a:gd name="connsiteX225" fmla="*/ 1045350 w 4133850"/>
                <a:gd name="connsiteY225" fmla="*/ 1280741 h 1285875"/>
                <a:gd name="connsiteX226" fmla="*/ 1046864 w 4133850"/>
                <a:gd name="connsiteY226" fmla="*/ 1279350 h 1285875"/>
                <a:gd name="connsiteX227" fmla="*/ 1048388 w 4133850"/>
                <a:gd name="connsiteY227" fmla="*/ 1277788 h 1285875"/>
                <a:gd name="connsiteX228" fmla="*/ 1049903 w 4133850"/>
                <a:gd name="connsiteY228" fmla="*/ 1276064 h 1285875"/>
                <a:gd name="connsiteX229" fmla="*/ 1051427 w 4133850"/>
                <a:gd name="connsiteY229" fmla="*/ 1274169 h 1285875"/>
                <a:gd name="connsiteX230" fmla="*/ 1054465 w 4133850"/>
                <a:gd name="connsiteY230" fmla="*/ 1269892 h 1285875"/>
                <a:gd name="connsiteX231" fmla="*/ 1057504 w 4133850"/>
                <a:gd name="connsiteY231" fmla="*/ 1264958 h 1285875"/>
                <a:gd name="connsiteX232" fmla="*/ 1060542 w 4133850"/>
                <a:gd name="connsiteY232" fmla="*/ 1259367 h 1285875"/>
                <a:gd name="connsiteX233" fmla="*/ 1063581 w 4133850"/>
                <a:gd name="connsiteY233" fmla="*/ 1253138 h 1285875"/>
                <a:gd name="connsiteX234" fmla="*/ 1066619 w 4133850"/>
                <a:gd name="connsiteY234" fmla="*/ 1246270 h 1285875"/>
                <a:gd name="connsiteX235" fmla="*/ 1072706 w 4133850"/>
                <a:gd name="connsiteY235" fmla="*/ 1230649 h 1285875"/>
                <a:gd name="connsiteX236" fmla="*/ 1078782 w 4133850"/>
                <a:gd name="connsiteY236" fmla="*/ 1212571 h 1285875"/>
                <a:gd name="connsiteX237" fmla="*/ 1090936 w 4133850"/>
                <a:gd name="connsiteY237" fmla="*/ 1169356 h 1285875"/>
                <a:gd name="connsiteX238" fmla="*/ 1103100 w 4133850"/>
                <a:gd name="connsiteY238" fmla="*/ 1117340 h 1285875"/>
                <a:gd name="connsiteX239" fmla="*/ 1115254 w 4133850"/>
                <a:gd name="connsiteY239" fmla="*/ 1057399 h 1285875"/>
                <a:gd name="connsiteX240" fmla="*/ 1127417 w 4133850"/>
                <a:gd name="connsiteY240" fmla="*/ 990533 h 1285875"/>
                <a:gd name="connsiteX241" fmla="*/ 1149991 w 4133850"/>
                <a:gd name="connsiteY241" fmla="*/ 851868 h 1285875"/>
                <a:gd name="connsiteX242" fmla="*/ 1172575 w 4133850"/>
                <a:gd name="connsiteY242" fmla="*/ 701195 h 1285875"/>
                <a:gd name="connsiteX243" fmla="*/ 1195149 w 4133850"/>
                <a:gd name="connsiteY243" fmla="*/ 547179 h 1285875"/>
                <a:gd name="connsiteX244" fmla="*/ 1217733 w 4133850"/>
                <a:gd name="connsiteY244" fmla="*/ 398662 h 1285875"/>
                <a:gd name="connsiteX245" fmla="*/ 1229925 w 4133850"/>
                <a:gd name="connsiteY245" fmla="*/ 323748 h 1285875"/>
                <a:gd name="connsiteX246" fmla="*/ 1242127 w 4133850"/>
                <a:gd name="connsiteY246" fmla="*/ 254201 h 1285875"/>
                <a:gd name="connsiteX247" fmla="*/ 1254328 w 4133850"/>
                <a:gd name="connsiteY247" fmla="*/ 191194 h 1285875"/>
                <a:gd name="connsiteX248" fmla="*/ 1266520 w 4133850"/>
                <a:gd name="connsiteY248" fmla="*/ 135786 h 1285875"/>
                <a:gd name="connsiteX249" fmla="*/ 1278722 w 4133850"/>
                <a:gd name="connsiteY249" fmla="*/ 88906 h 1285875"/>
                <a:gd name="connsiteX250" fmla="*/ 1284818 w 4133850"/>
                <a:gd name="connsiteY250" fmla="*/ 68919 h 1285875"/>
                <a:gd name="connsiteX251" fmla="*/ 1290923 w 4133850"/>
                <a:gd name="connsiteY251" fmla="*/ 51347 h 1285875"/>
                <a:gd name="connsiteX252" fmla="*/ 1297019 w 4133850"/>
                <a:gd name="connsiteY252" fmla="*/ 36265 h 1285875"/>
                <a:gd name="connsiteX253" fmla="*/ 1300067 w 4133850"/>
                <a:gd name="connsiteY253" fmla="*/ 29679 h 1285875"/>
                <a:gd name="connsiteX254" fmla="*/ 1303115 w 4133850"/>
                <a:gd name="connsiteY254" fmla="*/ 23738 h 1285875"/>
                <a:gd name="connsiteX255" fmla="*/ 1306163 w 4133850"/>
                <a:gd name="connsiteY255" fmla="*/ 18449 h 1285875"/>
                <a:gd name="connsiteX256" fmla="*/ 1309221 w 4133850"/>
                <a:gd name="connsiteY256" fmla="*/ 13817 h 1285875"/>
                <a:gd name="connsiteX257" fmla="*/ 1310745 w 4133850"/>
                <a:gd name="connsiteY257" fmla="*/ 11749 h 1285875"/>
                <a:gd name="connsiteX258" fmla="*/ 1312269 w 4133850"/>
                <a:gd name="connsiteY258" fmla="*/ 9847 h 1285875"/>
                <a:gd name="connsiteX259" fmla="*/ 1313793 w 4133850"/>
                <a:gd name="connsiteY259" fmla="*/ 8112 h 1285875"/>
                <a:gd name="connsiteX260" fmla="*/ 1315317 w 4133850"/>
                <a:gd name="connsiteY260" fmla="*/ 6545 h 1285875"/>
                <a:gd name="connsiteX261" fmla="*/ 1316955 w 4133850"/>
                <a:gd name="connsiteY261" fmla="*/ 5046 h 1285875"/>
                <a:gd name="connsiteX262" fmla="*/ 1318593 w 4133850"/>
                <a:gd name="connsiteY262" fmla="*/ 3742 h 1285875"/>
                <a:gd name="connsiteX263" fmla="*/ 1320232 w 4133850"/>
                <a:gd name="connsiteY263" fmla="*/ 2633 h 1285875"/>
                <a:gd name="connsiteX264" fmla="*/ 1321051 w 4133850"/>
                <a:gd name="connsiteY264" fmla="*/ 2151 h 1285875"/>
                <a:gd name="connsiteX265" fmla="*/ 1321870 w 4133850"/>
                <a:gd name="connsiteY265" fmla="*/ 1717 h 1285875"/>
                <a:gd name="connsiteX266" fmla="*/ 1322689 w 4133850"/>
                <a:gd name="connsiteY266" fmla="*/ 1333 h 1285875"/>
                <a:gd name="connsiteX267" fmla="*/ 1323508 w 4133850"/>
                <a:gd name="connsiteY267" fmla="*/ 996 h 1285875"/>
                <a:gd name="connsiteX268" fmla="*/ 1324318 w 4133850"/>
                <a:gd name="connsiteY268" fmla="*/ 710 h 1285875"/>
                <a:gd name="connsiteX269" fmla="*/ 1325137 w 4133850"/>
                <a:gd name="connsiteY269" fmla="*/ 471 h 1285875"/>
                <a:gd name="connsiteX270" fmla="*/ 1325956 w 4133850"/>
                <a:gd name="connsiteY270" fmla="*/ 281 h 1285875"/>
                <a:gd name="connsiteX271" fmla="*/ 1326775 w 4133850"/>
                <a:gd name="connsiteY271" fmla="*/ 140 h 1285875"/>
                <a:gd name="connsiteX272" fmla="*/ 1327595 w 4133850"/>
                <a:gd name="connsiteY272" fmla="*/ 48 h 1285875"/>
                <a:gd name="connsiteX273" fmla="*/ 1328414 w 4133850"/>
                <a:gd name="connsiteY273" fmla="*/ 4 h 1285875"/>
                <a:gd name="connsiteX274" fmla="*/ 1329233 w 4133850"/>
                <a:gd name="connsiteY274" fmla="*/ 9 h 1285875"/>
                <a:gd name="connsiteX275" fmla="*/ 1330052 w 4133850"/>
                <a:gd name="connsiteY275" fmla="*/ 63 h 1285875"/>
                <a:gd name="connsiteX276" fmla="*/ 1330871 w 4133850"/>
                <a:gd name="connsiteY276" fmla="*/ 166 h 1285875"/>
                <a:gd name="connsiteX277" fmla="*/ 1331690 w 4133850"/>
                <a:gd name="connsiteY277" fmla="*/ 317 h 1285875"/>
                <a:gd name="connsiteX278" fmla="*/ 1332509 w 4133850"/>
                <a:gd name="connsiteY278" fmla="*/ 518 h 1285875"/>
                <a:gd name="connsiteX279" fmla="*/ 1333329 w 4133850"/>
                <a:gd name="connsiteY279" fmla="*/ 767 h 1285875"/>
                <a:gd name="connsiteX280" fmla="*/ 1334148 w 4133850"/>
                <a:gd name="connsiteY280" fmla="*/ 1065 h 1285875"/>
                <a:gd name="connsiteX281" fmla="*/ 1334967 w 4133850"/>
                <a:gd name="connsiteY281" fmla="*/ 1412 h 1285875"/>
                <a:gd name="connsiteX282" fmla="*/ 1335786 w 4133850"/>
                <a:gd name="connsiteY282" fmla="*/ 1807 h 1285875"/>
                <a:gd name="connsiteX283" fmla="*/ 1336605 w 4133850"/>
                <a:gd name="connsiteY283" fmla="*/ 2251 h 1285875"/>
                <a:gd name="connsiteX284" fmla="*/ 1337424 w 4133850"/>
                <a:gd name="connsiteY284" fmla="*/ 2743 h 1285875"/>
                <a:gd name="connsiteX285" fmla="*/ 1338244 w 4133850"/>
                <a:gd name="connsiteY285" fmla="*/ 3284 h 1285875"/>
                <a:gd name="connsiteX286" fmla="*/ 1339882 w 4133850"/>
                <a:gd name="connsiteY286" fmla="*/ 4512 h 1285875"/>
                <a:gd name="connsiteX287" fmla="*/ 1341520 w 4133850"/>
                <a:gd name="connsiteY287" fmla="*/ 5934 h 1285875"/>
                <a:gd name="connsiteX288" fmla="*/ 1343158 w 4133850"/>
                <a:gd name="connsiteY288" fmla="*/ 7549 h 1285875"/>
                <a:gd name="connsiteX289" fmla="*/ 1344797 w 4133850"/>
                <a:gd name="connsiteY289" fmla="*/ 9356 h 1285875"/>
                <a:gd name="connsiteX290" fmla="*/ 1346425 w 4133850"/>
                <a:gd name="connsiteY290" fmla="*/ 11357 h 1285875"/>
                <a:gd name="connsiteX291" fmla="*/ 1348064 w 4133850"/>
                <a:gd name="connsiteY291" fmla="*/ 13548 h 1285875"/>
                <a:gd name="connsiteX292" fmla="*/ 1351340 w 4133850"/>
                <a:gd name="connsiteY292" fmla="*/ 18505 h 1285875"/>
                <a:gd name="connsiteX293" fmla="*/ 1354617 w 4133850"/>
                <a:gd name="connsiteY293" fmla="*/ 24219 h 1285875"/>
                <a:gd name="connsiteX294" fmla="*/ 1357894 w 4133850"/>
                <a:gd name="connsiteY294" fmla="*/ 30685 h 1285875"/>
                <a:gd name="connsiteX295" fmla="*/ 1361170 w 4133850"/>
                <a:gd name="connsiteY295" fmla="*/ 37893 h 1285875"/>
                <a:gd name="connsiteX296" fmla="*/ 1367714 w 4133850"/>
                <a:gd name="connsiteY296" fmla="*/ 54506 h 1285875"/>
                <a:gd name="connsiteX297" fmla="*/ 1374267 w 4133850"/>
                <a:gd name="connsiteY297" fmla="*/ 73974 h 1285875"/>
                <a:gd name="connsiteX298" fmla="*/ 1380820 w 4133850"/>
                <a:gd name="connsiteY298" fmla="*/ 96205 h 1285875"/>
                <a:gd name="connsiteX299" fmla="*/ 1393917 w 4133850"/>
                <a:gd name="connsiteY299" fmla="*/ 148509 h 1285875"/>
                <a:gd name="connsiteX300" fmla="*/ 1407023 w 4133850"/>
                <a:gd name="connsiteY300" fmla="*/ 210403 h 1285875"/>
                <a:gd name="connsiteX301" fmla="*/ 1420120 w 4133850"/>
                <a:gd name="connsiteY301" fmla="*/ 280687 h 1285875"/>
                <a:gd name="connsiteX302" fmla="*/ 1440894 w 4133850"/>
                <a:gd name="connsiteY302" fmla="*/ 405953 h 1285875"/>
                <a:gd name="connsiteX303" fmla="*/ 1461668 w 4133850"/>
                <a:gd name="connsiteY303" fmla="*/ 542749 h 1285875"/>
                <a:gd name="connsiteX304" fmla="*/ 1482442 w 4133850"/>
                <a:gd name="connsiteY304" fmla="*/ 684421 h 1285875"/>
                <a:gd name="connsiteX305" fmla="*/ 1503216 w 4133850"/>
                <a:gd name="connsiteY305" fmla="*/ 824073 h 1285875"/>
                <a:gd name="connsiteX306" fmla="*/ 1528410 w 4133850"/>
                <a:gd name="connsiteY306" fmla="*/ 980970 h 1285875"/>
                <a:gd name="connsiteX307" fmla="*/ 1541002 w 4133850"/>
                <a:gd name="connsiteY307" fmla="*/ 1051017 h 1285875"/>
                <a:gd name="connsiteX308" fmla="*/ 1553604 w 4133850"/>
                <a:gd name="connsiteY308" fmla="*/ 1113739 h 1285875"/>
                <a:gd name="connsiteX309" fmla="*/ 1566196 w 4133850"/>
                <a:gd name="connsiteY309" fmla="*/ 1168013 h 1285875"/>
                <a:gd name="connsiteX310" fmla="*/ 1578788 w 4133850"/>
                <a:gd name="connsiteY310" fmla="*/ 1212885 h 1285875"/>
                <a:gd name="connsiteX311" fmla="*/ 1585084 w 4133850"/>
                <a:gd name="connsiteY311" fmla="*/ 1231525 h 1285875"/>
                <a:gd name="connsiteX312" fmla="*/ 1591389 w 4133850"/>
                <a:gd name="connsiteY312" fmla="*/ 1247527 h 1285875"/>
                <a:gd name="connsiteX313" fmla="*/ 1594533 w 4133850"/>
                <a:gd name="connsiteY313" fmla="*/ 1254509 h 1285875"/>
                <a:gd name="connsiteX314" fmla="*/ 1597685 w 4133850"/>
                <a:gd name="connsiteY314" fmla="*/ 1260815 h 1285875"/>
                <a:gd name="connsiteX315" fmla="*/ 1600829 w 4133850"/>
                <a:gd name="connsiteY315" fmla="*/ 1266425 h 1285875"/>
                <a:gd name="connsiteX316" fmla="*/ 1603982 w 4133850"/>
                <a:gd name="connsiteY316" fmla="*/ 1271330 h 1285875"/>
                <a:gd name="connsiteX317" fmla="*/ 1606706 w 4133850"/>
                <a:gd name="connsiteY317" fmla="*/ 1275007 h 1285875"/>
                <a:gd name="connsiteX318" fmla="*/ 1608068 w 4133850"/>
                <a:gd name="connsiteY318" fmla="*/ 1276645 h 1285875"/>
                <a:gd name="connsiteX319" fmla="*/ 1609430 w 4133850"/>
                <a:gd name="connsiteY319" fmla="*/ 1278150 h 1285875"/>
                <a:gd name="connsiteX320" fmla="*/ 1610792 w 4133850"/>
                <a:gd name="connsiteY320" fmla="*/ 1279522 h 1285875"/>
                <a:gd name="connsiteX321" fmla="*/ 1612154 w 4133850"/>
                <a:gd name="connsiteY321" fmla="*/ 1280760 h 1285875"/>
                <a:gd name="connsiteX322" fmla="*/ 1613516 w 4133850"/>
                <a:gd name="connsiteY322" fmla="*/ 1281865 h 1285875"/>
                <a:gd name="connsiteX323" fmla="*/ 1614868 w 4133850"/>
                <a:gd name="connsiteY323" fmla="*/ 1282837 h 1285875"/>
                <a:gd name="connsiteX324" fmla="*/ 1616240 w 4133850"/>
                <a:gd name="connsiteY324" fmla="*/ 1283675 h 1285875"/>
                <a:gd name="connsiteX325" fmla="*/ 1617593 w 4133850"/>
                <a:gd name="connsiteY325" fmla="*/ 1284380 h 1285875"/>
                <a:gd name="connsiteX326" fmla="*/ 1618955 w 4133850"/>
                <a:gd name="connsiteY326" fmla="*/ 1284942 h 1285875"/>
                <a:gd name="connsiteX327" fmla="*/ 1619641 w 4133850"/>
                <a:gd name="connsiteY327" fmla="*/ 1285180 h 1285875"/>
                <a:gd name="connsiteX328" fmla="*/ 1620317 w 4133850"/>
                <a:gd name="connsiteY328" fmla="*/ 1285380 h 1285875"/>
                <a:gd name="connsiteX329" fmla="*/ 1621003 w 4133850"/>
                <a:gd name="connsiteY329" fmla="*/ 1285542 h 1285875"/>
                <a:gd name="connsiteX330" fmla="*/ 1621679 w 4133850"/>
                <a:gd name="connsiteY330" fmla="*/ 1285675 h 1285875"/>
                <a:gd name="connsiteX331" fmla="*/ 1622365 w 4133850"/>
                <a:gd name="connsiteY331" fmla="*/ 1285780 h 1285875"/>
                <a:gd name="connsiteX332" fmla="*/ 1623041 w 4133850"/>
                <a:gd name="connsiteY332" fmla="*/ 1285837 h 1285875"/>
                <a:gd name="connsiteX333" fmla="*/ 1623727 w 4133850"/>
                <a:gd name="connsiteY333" fmla="*/ 1285875 h 1285875"/>
                <a:gd name="connsiteX334" fmla="*/ 1624403 w 4133850"/>
                <a:gd name="connsiteY334" fmla="*/ 1285865 h 1285875"/>
                <a:gd name="connsiteX335" fmla="*/ 1625089 w 4133850"/>
                <a:gd name="connsiteY335" fmla="*/ 1285837 h 1285875"/>
                <a:gd name="connsiteX336" fmla="*/ 1625765 w 4133850"/>
                <a:gd name="connsiteY336" fmla="*/ 1285761 h 1285875"/>
                <a:gd name="connsiteX337" fmla="*/ 1626451 w 4133850"/>
                <a:gd name="connsiteY337" fmla="*/ 1285656 h 1285875"/>
                <a:gd name="connsiteX338" fmla="*/ 1627127 w 4133850"/>
                <a:gd name="connsiteY338" fmla="*/ 1285523 h 1285875"/>
                <a:gd name="connsiteX339" fmla="*/ 1627803 w 4133850"/>
                <a:gd name="connsiteY339" fmla="*/ 1285351 h 1285875"/>
                <a:gd name="connsiteX340" fmla="*/ 1628489 w 4133850"/>
                <a:gd name="connsiteY340" fmla="*/ 1285142 h 1285875"/>
                <a:gd name="connsiteX341" fmla="*/ 1629175 w 4133850"/>
                <a:gd name="connsiteY341" fmla="*/ 1284903 h 1285875"/>
                <a:gd name="connsiteX342" fmla="*/ 1629851 w 4133850"/>
                <a:gd name="connsiteY342" fmla="*/ 1284637 h 1285875"/>
                <a:gd name="connsiteX343" fmla="*/ 1631213 w 4133850"/>
                <a:gd name="connsiteY343" fmla="*/ 1283989 h 1285875"/>
                <a:gd name="connsiteX344" fmla="*/ 1632576 w 4133850"/>
                <a:gd name="connsiteY344" fmla="*/ 1283208 h 1285875"/>
                <a:gd name="connsiteX345" fmla="*/ 1633938 w 4133850"/>
                <a:gd name="connsiteY345" fmla="*/ 1282294 h 1285875"/>
                <a:gd name="connsiteX346" fmla="*/ 1635300 w 4133850"/>
                <a:gd name="connsiteY346" fmla="*/ 1281246 h 1285875"/>
                <a:gd name="connsiteX347" fmla="*/ 1636662 w 4133850"/>
                <a:gd name="connsiteY347" fmla="*/ 1280065 h 1285875"/>
                <a:gd name="connsiteX348" fmla="*/ 1638024 w 4133850"/>
                <a:gd name="connsiteY348" fmla="*/ 1278750 h 1285875"/>
                <a:gd name="connsiteX349" fmla="*/ 1639386 w 4133850"/>
                <a:gd name="connsiteY349" fmla="*/ 1277303 h 1285875"/>
                <a:gd name="connsiteX350" fmla="*/ 1640748 w 4133850"/>
                <a:gd name="connsiteY350" fmla="*/ 1275712 h 1285875"/>
                <a:gd name="connsiteX351" fmla="*/ 1642101 w 4133850"/>
                <a:gd name="connsiteY351" fmla="*/ 1273997 h 1285875"/>
                <a:gd name="connsiteX352" fmla="*/ 1644825 w 4133850"/>
                <a:gd name="connsiteY352" fmla="*/ 1270168 h 1285875"/>
                <a:gd name="connsiteX353" fmla="*/ 1647549 w 4133850"/>
                <a:gd name="connsiteY353" fmla="*/ 1265815 h 1285875"/>
                <a:gd name="connsiteX354" fmla="*/ 1650273 w 4133850"/>
                <a:gd name="connsiteY354" fmla="*/ 1260939 h 1285875"/>
                <a:gd name="connsiteX355" fmla="*/ 1652997 w 4133850"/>
                <a:gd name="connsiteY355" fmla="*/ 1255547 h 1285875"/>
                <a:gd name="connsiteX356" fmla="*/ 1658445 w 4133850"/>
                <a:gd name="connsiteY356" fmla="*/ 1243213 h 1285875"/>
                <a:gd name="connsiteX357" fmla="*/ 1663894 w 4133850"/>
                <a:gd name="connsiteY357" fmla="*/ 1228868 h 1285875"/>
                <a:gd name="connsiteX358" fmla="*/ 1669332 w 4133850"/>
                <a:gd name="connsiteY358" fmla="*/ 1212561 h 1285875"/>
                <a:gd name="connsiteX359" fmla="*/ 1680229 w 4133850"/>
                <a:gd name="connsiteY359" fmla="*/ 1174261 h 1285875"/>
                <a:gd name="connsiteX360" fmla="*/ 1691126 w 4133850"/>
                <a:gd name="connsiteY360" fmla="*/ 1128836 h 1285875"/>
                <a:gd name="connsiteX361" fmla="*/ 1703480 w 4133850"/>
                <a:gd name="connsiteY361" fmla="*/ 1069429 h 1285875"/>
                <a:gd name="connsiteX362" fmla="*/ 1715843 w 4133850"/>
                <a:gd name="connsiteY362" fmla="*/ 1002649 h 1285875"/>
                <a:gd name="connsiteX363" fmla="*/ 1728206 w 4133850"/>
                <a:gd name="connsiteY363" fmla="*/ 929659 h 1285875"/>
                <a:gd name="connsiteX364" fmla="*/ 1740560 w 4133850"/>
                <a:gd name="connsiteY364" fmla="*/ 851726 h 1285875"/>
                <a:gd name="connsiteX365" fmla="*/ 1765287 w 4133850"/>
                <a:gd name="connsiteY365" fmla="*/ 686428 h 1285875"/>
                <a:gd name="connsiteX366" fmla="*/ 1790005 w 4133850"/>
                <a:gd name="connsiteY366" fmla="*/ 518144 h 1285875"/>
                <a:gd name="connsiteX367" fmla="*/ 1812265 w 4133850"/>
                <a:gd name="connsiteY367" fmla="*/ 373687 h 1285875"/>
                <a:gd name="connsiteX368" fmla="*/ 1834515 w 4133850"/>
                <a:gd name="connsiteY368" fmla="*/ 244253 h 1285875"/>
                <a:gd name="connsiteX369" fmla="*/ 1845640 w 4133850"/>
                <a:gd name="connsiteY369" fmla="*/ 187471 h 1285875"/>
                <a:gd name="connsiteX370" fmla="*/ 1856766 w 4133850"/>
                <a:gd name="connsiteY370" fmla="*/ 137064 h 1285875"/>
                <a:gd name="connsiteX371" fmla="*/ 1867900 w 4133850"/>
                <a:gd name="connsiteY371" fmla="*/ 93738 h 1285875"/>
                <a:gd name="connsiteX372" fmla="*/ 1879025 w 4133850"/>
                <a:gd name="connsiteY372" fmla="*/ 58101 h 1285875"/>
                <a:gd name="connsiteX373" fmla="*/ 1884845 w 4133850"/>
                <a:gd name="connsiteY373" fmla="*/ 42700 h 1285875"/>
                <a:gd name="connsiteX374" fmla="*/ 1890655 w 4133850"/>
                <a:gd name="connsiteY374" fmla="*/ 29598 h 1285875"/>
                <a:gd name="connsiteX375" fmla="*/ 1893570 w 4133850"/>
                <a:gd name="connsiteY375" fmla="*/ 23925 h 1285875"/>
                <a:gd name="connsiteX376" fmla="*/ 1896475 w 4133850"/>
                <a:gd name="connsiteY376" fmla="*/ 18845 h 1285875"/>
                <a:gd name="connsiteX377" fmla="*/ 1899380 w 4133850"/>
                <a:gd name="connsiteY377" fmla="*/ 14363 h 1285875"/>
                <a:gd name="connsiteX378" fmla="*/ 1902295 w 4133850"/>
                <a:gd name="connsiteY378" fmla="*/ 10482 h 1285875"/>
                <a:gd name="connsiteX379" fmla="*/ 1903743 w 4133850"/>
                <a:gd name="connsiteY379" fmla="*/ 8769 h 1285875"/>
                <a:gd name="connsiteX380" fmla="*/ 1905200 w 4133850"/>
                <a:gd name="connsiteY380" fmla="*/ 7207 h 1285875"/>
                <a:gd name="connsiteX381" fmla="*/ 1906658 w 4133850"/>
                <a:gd name="connsiteY381" fmla="*/ 5798 h 1285875"/>
                <a:gd name="connsiteX382" fmla="*/ 1908115 w 4133850"/>
                <a:gd name="connsiteY382" fmla="*/ 4541 h 1285875"/>
                <a:gd name="connsiteX383" fmla="*/ 1909563 w 4133850"/>
                <a:gd name="connsiteY383" fmla="*/ 3438 h 1285875"/>
                <a:gd name="connsiteX384" fmla="*/ 1911020 w 4133850"/>
                <a:gd name="connsiteY384" fmla="*/ 2486 h 1285875"/>
                <a:gd name="connsiteX385" fmla="*/ 1912477 w 4133850"/>
                <a:gd name="connsiteY385" fmla="*/ 1689 h 1285875"/>
                <a:gd name="connsiteX386" fmla="*/ 1913201 w 4133850"/>
                <a:gd name="connsiteY386" fmla="*/ 1348 h 1285875"/>
                <a:gd name="connsiteX387" fmla="*/ 1913925 w 4133850"/>
                <a:gd name="connsiteY387" fmla="*/ 1045 h 1285875"/>
                <a:gd name="connsiteX388" fmla="*/ 1914658 w 4133850"/>
                <a:gd name="connsiteY388" fmla="*/ 781 h 1285875"/>
                <a:gd name="connsiteX389" fmla="*/ 1915382 w 4133850"/>
                <a:gd name="connsiteY389" fmla="*/ 555 h 1285875"/>
                <a:gd name="connsiteX390" fmla="*/ 1916106 w 4133850"/>
                <a:gd name="connsiteY390" fmla="*/ 368 h 1285875"/>
                <a:gd name="connsiteX391" fmla="*/ 1916840 w 4133850"/>
                <a:gd name="connsiteY391" fmla="*/ 219 h 1285875"/>
                <a:gd name="connsiteX392" fmla="*/ 1917564 w 4133850"/>
                <a:gd name="connsiteY392" fmla="*/ 109 h 1285875"/>
                <a:gd name="connsiteX393" fmla="*/ 1918287 w 4133850"/>
                <a:gd name="connsiteY393" fmla="*/ 36 h 1285875"/>
                <a:gd name="connsiteX394" fmla="*/ 1919021 w 4133850"/>
                <a:gd name="connsiteY394" fmla="*/ 3 h 1285875"/>
                <a:gd name="connsiteX395" fmla="*/ 1919745 w 4133850"/>
                <a:gd name="connsiteY395" fmla="*/ 8 h 1285875"/>
                <a:gd name="connsiteX396" fmla="*/ 1920469 w 4133850"/>
                <a:gd name="connsiteY396" fmla="*/ 51 h 1285875"/>
                <a:gd name="connsiteX397" fmla="*/ 1921202 w 4133850"/>
                <a:gd name="connsiteY397" fmla="*/ 133 h 1285875"/>
                <a:gd name="connsiteX398" fmla="*/ 1921926 w 4133850"/>
                <a:gd name="connsiteY398" fmla="*/ 253 h 1285875"/>
                <a:gd name="connsiteX399" fmla="*/ 1922650 w 4133850"/>
                <a:gd name="connsiteY399" fmla="*/ 412 h 1285875"/>
                <a:gd name="connsiteX400" fmla="*/ 1923383 w 4133850"/>
                <a:gd name="connsiteY400" fmla="*/ 610 h 1285875"/>
                <a:gd name="connsiteX401" fmla="*/ 1924107 w 4133850"/>
                <a:gd name="connsiteY401" fmla="*/ 846 h 1285875"/>
                <a:gd name="connsiteX402" fmla="*/ 1924831 w 4133850"/>
                <a:gd name="connsiteY402" fmla="*/ 1120 h 1285875"/>
                <a:gd name="connsiteX403" fmla="*/ 1925565 w 4133850"/>
                <a:gd name="connsiteY403" fmla="*/ 1433 h 1285875"/>
                <a:gd name="connsiteX404" fmla="*/ 1926288 w 4133850"/>
                <a:gd name="connsiteY404" fmla="*/ 1783 h 1285875"/>
                <a:gd name="connsiteX405" fmla="*/ 1927012 w 4133850"/>
                <a:gd name="connsiteY405" fmla="*/ 2173 h 1285875"/>
                <a:gd name="connsiteX406" fmla="*/ 1928470 w 4133850"/>
                <a:gd name="connsiteY406" fmla="*/ 3067 h 1285875"/>
                <a:gd name="connsiteX407" fmla="*/ 1929927 w 4133850"/>
                <a:gd name="connsiteY407" fmla="*/ 4114 h 1285875"/>
                <a:gd name="connsiteX408" fmla="*/ 1931384 w 4133850"/>
                <a:gd name="connsiteY408" fmla="*/ 5314 h 1285875"/>
                <a:gd name="connsiteX409" fmla="*/ 1932832 w 4133850"/>
                <a:gd name="connsiteY409" fmla="*/ 6667 h 1285875"/>
                <a:gd name="connsiteX410" fmla="*/ 1934290 w 4133850"/>
                <a:gd name="connsiteY410" fmla="*/ 8171 h 1285875"/>
                <a:gd name="connsiteX411" fmla="*/ 1935747 w 4133850"/>
                <a:gd name="connsiteY411" fmla="*/ 9829 h 1285875"/>
                <a:gd name="connsiteX412" fmla="*/ 1937195 w 4133850"/>
                <a:gd name="connsiteY412" fmla="*/ 11638 h 1285875"/>
                <a:gd name="connsiteX413" fmla="*/ 1940109 w 4133850"/>
                <a:gd name="connsiteY413" fmla="*/ 15708 h 1285875"/>
                <a:gd name="connsiteX414" fmla="*/ 1943014 w 4133850"/>
                <a:gd name="connsiteY414" fmla="*/ 20379 h 1285875"/>
                <a:gd name="connsiteX415" fmla="*/ 1945929 w 4133850"/>
                <a:gd name="connsiteY415" fmla="*/ 25646 h 1285875"/>
                <a:gd name="connsiteX416" fmla="*/ 1948834 w 4133850"/>
                <a:gd name="connsiteY416" fmla="*/ 31505 h 1285875"/>
                <a:gd name="connsiteX417" fmla="*/ 1954654 w 4133850"/>
                <a:gd name="connsiteY417" fmla="*/ 44972 h 1285875"/>
                <a:gd name="connsiteX418" fmla="*/ 1960464 w 4133850"/>
                <a:gd name="connsiteY418" fmla="*/ 60729 h 1285875"/>
                <a:gd name="connsiteX419" fmla="*/ 1972104 w 4133850"/>
                <a:gd name="connsiteY419" fmla="*/ 98865 h 1285875"/>
                <a:gd name="connsiteX420" fmla="*/ 1983953 w 4133850"/>
                <a:gd name="connsiteY420" fmla="*/ 146272 h 1285875"/>
                <a:gd name="connsiteX421" fmla="*/ 1995811 w 4133850"/>
                <a:gd name="connsiteY421" fmla="*/ 201567 h 1285875"/>
                <a:gd name="connsiteX422" fmla="*/ 2007661 w 4133850"/>
                <a:gd name="connsiteY422" fmla="*/ 263872 h 1285875"/>
                <a:gd name="connsiteX423" fmla="*/ 2019510 w 4133850"/>
                <a:gd name="connsiteY423" fmla="*/ 332198 h 1285875"/>
                <a:gd name="connsiteX424" fmla="*/ 2043217 w 4133850"/>
                <a:gd name="connsiteY424" fmla="*/ 482492 h 1285875"/>
                <a:gd name="connsiteX425" fmla="*/ 2066925 w 4133850"/>
                <a:gd name="connsiteY425" fmla="*/ 642938 h 1285875"/>
                <a:gd name="connsiteX426" fmla="*/ 2090423 w 4133850"/>
                <a:gd name="connsiteY426" fmla="*/ 801981 h 1285875"/>
                <a:gd name="connsiteX427" fmla="*/ 2113912 w 4133850"/>
                <a:gd name="connsiteY427" fmla="*/ 951138 h 1285875"/>
                <a:gd name="connsiteX428" fmla="*/ 2125656 w 4133850"/>
                <a:gd name="connsiteY428" fmla="*/ 1019070 h 1285875"/>
                <a:gd name="connsiteX429" fmla="*/ 2137410 w 4133850"/>
                <a:gd name="connsiteY429" fmla="*/ 1081135 h 1285875"/>
                <a:gd name="connsiteX430" fmla="*/ 2149154 w 4133850"/>
                <a:gd name="connsiteY430" fmla="*/ 1136371 h 1285875"/>
                <a:gd name="connsiteX431" fmla="*/ 2160899 w 4133850"/>
                <a:gd name="connsiteY431" fmla="*/ 1183900 h 1285875"/>
                <a:gd name="connsiteX432" fmla="*/ 2172643 w 4133850"/>
                <a:gd name="connsiteY432" fmla="*/ 1222982 h 1285875"/>
                <a:gd name="connsiteX433" fmla="*/ 2178510 w 4133850"/>
                <a:gd name="connsiteY433" fmla="*/ 1239155 h 1285875"/>
                <a:gd name="connsiteX434" fmla="*/ 2184387 w 4133850"/>
                <a:gd name="connsiteY434" fmla="*/ 1253014 h 1285875"/>
                <a:gd name="connsiteX435" fmla="*/ 2187321 w 4133850"/>
                <a:gd name="connsiteY435" fmla="*/ 1259053 h 1285875"/>
                <a:gd name="connsiteX436" fmla="*/ 2190255 w 4133850"/>
                <a:gd name="connsiteY436" fmla="*/ 1264491 h 1285875"/>
                <a:gd name="connsiteX437" fmla="*/ 2193189 w 4133850"/>
                <a:gd name="connsiteY437" fmla="*/ 1269321 h 1285875"/>
                <a:gd name="connsiteX438" fmla="*/ 2196122 w 4133850"/>
                <a:gd name="connsiteY438" fmla="*/ 1273540 h 1285875"/>
                <a:gd name="connsiteX439" fmla="*/ 2197589 w 4133850"/>
                <a:gd name="connsiteY439" fmla="*/ 1275417 h 1285875"/>
                <a:gd name="connsiteX440" fmla="*/ 2199056 w 4133850"/>
                <a:gd name="connsiteY440" fmla="*/ 1277150 h 1285875"/>
                <a:gd name="connsiteX441" fmla="*/ 2200523 w 4133850"/>
                <a:gd name="connsiteY441" fmla="*/ 1278722 h 1285875"/>
                <a:gd name="connsiteX442" fmla="*/ 2201990 w 4133850"/>
                <a:gd name="connsiteY442" fmla="*/ 1280132 h 1285875"/>
                <a:gd name="connsiteX443" fmla="*/ 2203466 w 4133850"/>
                <a:gd name="connsiteY443" fmla="*/ 1281398 h 1285875"/>
                <a:gd name="connsiteX444" fmla="*/ 2204933 w 4133850"/>
                <a:gd name="connsiteY444" fmla="*/ 1282503 h 1285875"/>
                <a:gd name="connsiteX445" fmla="*/ 2206400 w 4133850"/>
                <a:gd name="connsiteY445" fmla="*/ 1283446 h 1285875"/>
                <a:gd name="connsiteX446" fmla="*/ 2207867 w 4133850"/>
                <a:gd name="connsiteY446" fmla="*/ 1284246 h 1285875"/>
                <a:gd name="connsiteX447" fmla="*/ 2208600 w 4133850"/>
                <a:gd name="connsiteY447" fmla="*/ 1284580 h 1285875"/>
                <a:gd name="connsiteX448" fmla="*/ 2209333 w 4133850"/>
                <a:gd name="connsiteY448" fmla="*/ 1284875 h 1285875"/>
                <a:gd name="connsiteX449" fmla="*/ 2210067 w 4133850"/>
                <a:gd name="connsiteY449" fmla="*/ 1285142 h 1285875"/>
                <a:gd name="connsiteX450" fmla="*/ 2210800 w 4133850"/>
                <a:gd name="connsiteY450" fmla="*/ 1285361 h 1285875"/>
                <a:gd name="connsiteX451" fmla="*/ 2211534 w 4133850"/>
                <a:gd name="connsiteY451" fmla="*/ 1285542 h 1285875"/>
                <a:gd name="connsiteX452" fmla="*/ 2212267 w 4133850"/>
                <a:gd name="connsiteY452" fmla="*/ 1285685 h 1285875"/>
                <a:gd name="connsiteX453" fmla="*/ 2213001 w 4133850"/>
                <a:gd name="connsiteY453" fmla="*/ 1285789 h 1285875"/>
                <a:gd name="connsiteX454" fmla="*/ 2213734 w 4133850"/>
                <a:gd name="connsiteY454" fmla="*/ 1285846 h 1285875"/>
                <a:gd name="connsiteX455" fmla="*/ 2214467 w 4133850"/>
                <a:gd name="connsiteY455" fmla="*/ 1285875 h 1285875"/>
                <a:gd name="connsiteX456" fmla="*/ 2215201 w 4133850"/>
                <a:gd name="connsiteY456" fmla="*/ 1285856 h 1285875"/>
                <a:gd name="connsiteX457" fmla="*/ 2215934 w 4133850"/>
                <a:gd name="connsiteY457" fmla="*/ 1285808 h 1285875"/>
                <a:gd name="connsiteX458" fmla="*/ 2216668 w 4133850"/>
                <a:gd name="connsiteY458" fmla="*/ 1285713 h 1285875"/>
                <a:gd name="connsiteX459" fmla="*/ 2217401 w 4133850"/>
                <a:gd name="connsiteY459" fmla="*/ 1285580 h 1285875"/>
                <a:gd name="connsiteX460" fmla="*/ 2218135 w 4133850"/>
                <a:gd name="connsiteY460" fmla="*/ 1285408 h 1285875"/>
                <a:gd name="connsiteX461" fmla="*/ 2218868 w 4133850"/>
                <a:gd name="connsiteY461" fmla="*/ 1285199 h 1285875"/>
                <a:gd name="connsiteX462" fmla="*/ 2219601 w 4133850"/>
                <a:gd name="connsiteY462" fmla="*/ 1284951 h 1285875"/>
                <a:gd name="connsiteX463" fmla="*/ 2220335 w 4133850"/>
                <a:gd name="connsiteY463" fmla="*/ 1284665 h 1285875"/>
                <a:gd name="connsiteX464" fmla="*/ 2221078 w 4133850"/>
                <a:gd name="connsiteY464" fmla="*/ 1284332 h 1285875"/>
                <a:gd name="connsiteX465" fmla="*/ 2222535 w 4133850"/>
                <a:gd name="connsiteY465" fmla="*/ 1283561 h 1285875"/>
                <a:gd name="connsiteX466" fmla="*/ 2224011 w 4133850"/>
                <a:gd name="connsiteY466" fmla="*/ 1282637 h 1285875"/>
                <a:gd name="connsiteX467" fmla="*/ 2225478 w 4133850"/>
                <a:gd name="connsiteY467" fmla="*/ 1281551 h 1285875"/>
                <a:gd name="connsiteX468" fmla="*/ 2226945 w 4133850"/>
                <a:gd name="connsiteY468" fmla="*/ 1280303 h 1285875"/>
                <a:gd name="connsiteX469" fmla="*/ 2228412 w 4133850"/>
                <a:gd name="connsiteY469" fmla="*/ 1278912 h 1285875"/>
                <a:gd name="connsiteX470" fmla="*/ 2229879 w 4133850"/>
                <a:gd name="connsiteY470" fmla="*/ 1277360 h 1285875"/>
                <a:gd name="connsiteX471" fmla="*/ 2231346 w 4133850"/>
                <a:gd name="connsiteY471" fmla="*/ 1275655 h 1285875"/>
                <a:gd name="connsiteX472" fmla="*/ 2234279 w 4133850"/>
                <a:gd name="connsiteY472" fmla="*/ 1271778 h 1285875"/>
                <a:gd name="connsiteX473" fmla="*/ 2237213 w 4133850"/>
                <a:gd name="connsiteY473" fmla="*/ 1267292 h 1285875"/>
                <a:gd name="connsiteX474" fmla="*/ 2240147 w 4133850"/>
                <a:gd name="connsiteY474" fmla="*/ 1262196 h 1285875"/>
                <a:gd name="connsiteX475" fmla="*/ 2243090 w 4133850"/>
                <a:gd name="connsiteY475" fmla="*/ 1256490 h 1285875"/>
                <a:gd name="connsiteX476" fmla="*/ 2248957 w 4133850"/>
                <a:gd name="connsiteY476" fmla="*/ 1243308 h 1285875"/>
                <a:gd name="connsiteX477" fmla="*/ 2254825 w 4133850"/>
                <a:gd name="connsiteY477" fmla="*/ 1227773 h 1285875"/>
                <a:gd name="connsiteX478" fmla="*/ 2260930 w 4133850"/>
                <a:gd name="connsiteY478" fmla="*/ 1209208 h 1285875"/>
                <a:gd name="connsiteX479" fmla="*/ 2267036 w 4133850"/>
                <a:gd name="connsiteY479" fmla="*/ 1188244 h 1285875"/>
                <a:gd name="connsiteX480" fmla="*/ 2279247 w 4133850"/>
                <a:gd name="connsiteY480" fmla="*/ 1139523 h 1285875"/>
                <a:gd name="connsiteX481" fmla="*/ 2291458 w 4133850"/>
                <a:gd name="connsiteY481" fmla="*/ 1082431 h 1285875"/>
                <a:gd name="connsiteX482" fmla="*/ 2303669 w 4133850"/>
                <a:gd name="connsiteY482" fmla="*/ 1017937 h 1285875"/>
                <a:gd name="connsiteX483" fmla="*/ 2315880 w 4133850"/>
                <a:gd name="connsiteY483" fmla="*/ 947118 h 1285875"/>
                <a:gd name="connsiteX484" fmla="*/ 2328091 w 4133850"/>
                <a:gd name="connsiteY484" fmla="*/ 871176 h 1285875"/>
                <a:gd name="connsiteX485" fmla="*/ 2352513 w 4133850"/>
                <a:gd name="connsiteY485" fmla="*/ 709086 h 1285875"/>
                <a:gd name="connsiteX486" fmla="*/ 2375069 w 4133850"/>
                <a:gd name="connsiteY486" fmla="*/ 555194 h 1285875"/>
                <a:gd name="connsiteX487" fmla="*/ 2397624 w 4133850"/>
                <a:gd name="connsiteY487" fmla="*/ 406332 h 1285875"/>
                <a:gd name="connsiteX488" fmla="*/ 2420179 w 4133850"/>
                <a:gd name="connsiteY488" fmla="*/ 271028 h 1285875"/>
                <a:gd name="connsiteX489" fmla="*/ 2431456 w 4133850"/>
                <a:gd name="connsiteY489" fmla="*/ 210927 h 1285875"/>
                <a:gd name="connsiteX490" fmla="*/ 2442734 w 4133850"/>
                <a:gd name="connsiteY490" fmla="*/ 157038 h 1285875"/>
                <a:gd name="connsiteX491" fmla="*/ 2455412 w 4133850"/>
                <a:gd name="connsiteY491" fmla="*/ 104805 h 1285875"/>
                <a:gd name="connsiteX492" fmla="*/ 2461755 w 4133850"/>
                <a:gd name="connsiteY492" fmla="*/ 82306 h 1285875"/>
                <a:gd name="connsiteX493" fmla="*/ 2468099 w 4133850"/>
                <a:gd name="connsiteY493" fmla="*/ 62358 h 1285875"/>
                <a:gd name="connsiteX494" fmla="*/ 2474443 w 4133850"/>
                <a:gd name="connsiteY494" fmla="*/ 45054 h 1285875"/>
                <a:gd name="connsiteX495" fmla="*/ 2480786 w 4133850"/>
                <a:gd name="connsiteY495" fmla="*/ 30471 h 1285875"/>
                <a:gd name="connsiteX496" fmla="*/ 2483958 w 4133850"/>
                <a:gd name="connsiteY496" fmla="*/ 24222 h 1285875"/>
                <a:gd name="connsiteX497" fmla="*/ 2487130 w 4133850"/>
                <a:gd name="connsiteY497" fmla="*/ 18677 h 1285875"/>
                <a:gd name="connsiteX498" fmla="*/ 2490302 w 4133850"/>
                <a:gd name="connsiteY498" fmla="*/ 13843 h 1285875"/>
                <a:gd name="connsiteX499" fmla="*/ 2491883 w 4133850"/>
                <a:gd name="connsiteY499" fmla="*/ 11693 h 1285875"/>
                <a:gd name="connsiteX500" fmla="*/ 2493474 w 4133850"/>
                <a:gd name="connsiteY500" fmla="*/ 9724 h 1285875"/>
                <a:gd name="connsiteX501" fmla="*/ 2495055 w 4133850"/>
                <a:gd name="connsiteY501" fmla="*/ 7935 h 1285875"/>
                <a:gd name="connsiteX502" fmla="*/ 2496645 w 4133850"/>
                <a:gd name="connsiteY502" fmla="*/ 6327 h 1285875"/>
                <a:gd name="connsiteX503" fmla="*/ 2498227 w 4133850"/>
                <a:gd name="connsiteY503" fmla="*/ 4900 h 1285875"/>
                <a:gd name="connsiteX504" fmla="*/ 2499817 w 4133850"/>
                <a:gd name="connsiteY504" fmla="*/ 3654 h 1285875"/>
                <a:gd name="connsiteX505" fmla="*/ 2501399 w 4133850"/>
                <a:gd name="connsiteY505" fmla="*/ 2590 h 1285875"/>
                <a:gd name="connsiteX506" fmla="*/ 2502189 w 4133850"/>
                <a:gd name="connsiteY506" fmla="*/ 2126 h 1285875"/>
                <a:gd name="connsiteX507" fmla="*/ 2502980 w 4133850"/>
                <a:gd name="connsiteY507" fmla="*/ 1709 h 1285875"/>
                <a:gd name="connsiteX508" fmla="*/ 2503780 w 4133850"/>
                <a:gd name="connsiteY508" fmla="*/ 1336 h 1285875"/>
                <a:gd name="connsiteX509" fmla="*/ 2504570 w 4133850"/>
                <a:gd name="connsiteY509" fmla="*/ 1010 h 1285875"/>
                <a:gd name="connsiteX510" fmla="*/ 2505361 w 4133850"/>
                <a:gd name="connsiteY510" fmla="*/ 729 h 1285875"/>
                <a:gd name="connsiteX511" fmla="*/ 2506152 w 4133850"/>
                <a:gd name="connsiteY511" fmla="*/ 493 h 1285875"/>
                <a:gd name="connsiteX512" fmla="*/ 2506951 w 4133850"/>
                <a:gd name="connsiteY512" fmla="*/ 304 h 1285875"/>
                <a:gd name="connsiteX513" fmla="*/ 2507742 w 4133850"/>
                <a:gd name="connsiteY513" fmla="*/ 160 h 1285875"/>
                <a:gd name="connsiteX514" fmla="*/ 2508533 w 4133850"/>
                <a:gd name="connsiteY514" fmla="*/ 62 h 1285875"/>
                <a:gd name="connsiteX515" fmla="*/ 2509323 w 4133850"/>
                <a:gd name="connsiteY515" fmla="*/ 10 h 1285875"/>
                <a:gd name="connsiteX516" fmla="*/ 2510123 w 4133850"/>
                <a:gd name="connsiteY516" fmla="*/ 3 h 1285875"/>
                <a:gd name="connsiteX517" fmla="*/ 2510914 w 4133850"/>
                <a:gd name="connsiteY517" fmla="*/ 42 h 1285875"/>
                <a:gd name="connsiteX518" fmla="*/ 2511705 w 4133850"/>
                <a:gd name="connsiteY518" fmla="*/ 127 h 1285875"/>
                <a:gd name="connsiteX519" fmla="*/ 2512495 w 4133850"/>
                <a:gd name="connsiteY519" fmla="*/ 257 h 1285875"/>
                <a:gd name="connsiteX520" fmla="*/ 2513286 w 4133850"/>
                <a:gd name="connsiteY520" fmla="*/ 434 h 1285875"/>
                <a:gd name="connsiteX521" fmla="*/ 2514086 w 4133850"/>
                <a:gd name="connsiteY521" fmla="*/ 656 h 1285875"/>
                <a:gd name="connsiteX522" fmla="*/ 2514876 w 4133850"/>
                <a:gd name="connsiteY522" fmla="*/ 924 h 1285875"/>
                <a:gd name="connsiteX523" fmla="*/ 2515667 w 4133850"/>
                <a:gd name="connsiteY523" fmla="*/ 1237 h 1285875"/>
                <a:gd name="connsiteX524" fmla="*/ 2516458 w 4133850"/>
                <a:gd name="connsiteY524" fmla="*/ 1596 h 1285875"/>
                <a:gd name="connsiteX525" fmla="*/ 2517258 w 4133850"/>
                <a:gd name="connsiteY525" fmla="*/ 2001 h 1285875"/>
                <a:gd name="connsiteX526" fmla="*/ 2518048 w 4133850"/>
                <a:gd name="connsiteY526" fmla="*/ 2452 h 1285875"/>
                <a:gd name="connsiteX527" fmla="*/ 2518839 w 4133850"/>
                <a:gd name="connsiteY527" fmla="*/ 2947 h 1285875"/>
                <a:gd name="connsiteX528" fmla="*/ 2520429 w 4133850"/>
                <a:gd name="connsiteY528" fmla="*/ 4076 h 1285875"/>
                <a:gd name="connsiteX529" fmla="*/ 2522011 w 4133850"/>
                <a:gd name="connsiteY529" fmla="*/ 5386 h 1285875"/>
                <a:gd name="connsiteX530" fmla="*/ 2523601 w 4133850"/>
                <a:gd name="connsiteY530" fmla="*/ 6878 h 1285875"/>
                <a:gd name="connsiteX531" fmla="*/ 2525182 w 4133850"/>
                <a:gd name="connsiteY531" fmla="*/ 8551 h 1285875"/>
                <a:gd name="connsiteX532" fmla="*/ 2526773 w 4133850"/>
                <a:gd name="connsiteY532" fmla="*/ 10404 h 1285875"/>
                <a:gd name="connsiteX533" fmla="*/ 2528354 w 4133850"/>
                <a:gd name="connsiteY533" fmla="*/ 12437 h 1285875"/>
                <a:gd name="connsiteX534" fmla="*/ 2531526 w 4133850"/>
                <a:gd name="connsiteY534" fmla="*/ 17041 h 1285875"/>
                <a:gd name="connsiteX535" fmla="*/ 2534698 w 4133850"/>
                <a:gd name="connsiteY535" fmla="*/ 22358 h 1285875"/>
                <a:gd name="connsiteX536" fmla="*/ 2537870 w 4133850"/>
                <a:gd name="connsiteY536" fmla="*/ 28382 h 1285875"/>
                <a:gd name="connsiteX537" fmla="*/ 2541042 w 4133850"/>
                <a:gd name="connsiteY537" fmla="*/ 35104 h 1285875"/>
                <a:gd name="connsiteX538" fmla="*/ 2544213 w 4133850"/>
                <a:gd name="connsiteY538" fmla="*/ 42519 h 1285875"/>
                <a:gd name="connsiteX539" fmla="*/ 2549614 w 4133850"/>
                <a:gd name="connsiteY539" fmla="*/ 56717 h 1285875"/>
                <a:gd name="connsiteX540" fmla="*/ 2555015 w 4133850"/>
                <a:gd name="connsiteY540" fmla="*/ 72849 h 1285875"/>
                <a:gd name="connsiteX541" fmla="*/ 2565816 w 4133850"/>
                <a:gd name="connsiteY541" fmla="*/ 110701 h 1285875"/>
                <a:gd name="connsiteX542" fmla="*/ 2576617 w 4133850"/>
                <a:gd name="connsiteY542" fmla="*/ 155577 h 1285875"/>
                <a:gd name="connsiteX543" fmla="*/ 2587419 w 4133850"/>
                <a:gd name="connsiteY543" fmla="*/ 206884 h 1285875"/>
                <a:gd name="connsiteX544" fmla="*/ 2598220 w 4133850"/>
                <a:gd name="connsiteY544" fmla="*/ 263944 h 1285875"/>
                <a:gd name="connsiteX545" fmla="*/ 2609031 w 4133850"/>
                <a:gd name="connsiteY545" fmla="*/ 326006 h 1285875"/>
                <a:gd name="connsiteX546" fmla="*/ 2630634 w 4133850"/>
                <a:gd name="connsiteY546" fmla="*/ 461802 h 1285875"/>
                <a:gd name="connsiteX547" fmla="*/ 2676801 w 4133850"/>
                <a:gd name="connsiteY547" fmla="*/ 774210 h 1285875"/>
                <a:gd name="connsiteX548" fmla="*/ 2699890 w 4133850"/>
                <a:gd name="connsiteY548" fmla="*/ 923306 h 1285875"/>
                <a:gd name="connsiteX549" fmla="*/ 2711425 w 4133850"/>
                <a:gd name="connsiteY549" fmla="*/ 992067 h 1285875"/>
                <a:gd name="connsiteX550" fmla="*/ 2722969 w 4133850"/>
                <a:gd name="connsiteY550" fmla="*/ 1055580 h 1285875"/>
                <a:gd name="connsiteX551" fmla="*/ 2734913 w 4133850"/>
                <a:gd name="connsiteY551" fmla="*/ 1114739 h 1285875"/>
                <a:gd name="connsiteX552" fmla="*/ 2746858 w 4133850"/>
                <a:gd name="connsiteY552" fmla="*/ 1166298 h 1285875"/>
                <a:gd name="connsiteX553" fmla="*/ 2758802 w 4133850"/>
                <a:gd name="connsiteY553" fmla="*/ 1209408 h 1285875"/>
                <a:gd name="connsiteX554" fmla="*/ 2764784 w 4133850"/>
                <a:gd name="connsiteY554" fmla="*/ 1227582 h 1285875"/>
                <a:gd name="connsiteX555" fmla="*/ 2770756 w 4133850"/>
                <a:gd name="connsiteY555" fmla="*/ 1243393 h 1285875"/>
                <a:gd name="connsiteX556" fmla="*/ 2776728 w 4133850"/>
                <a:gd name="connsiteY556" fmla="*/ 1256776 h 1285875"/>
                <a:gd name="connsiteX557" fmla="*/ 2779710 w 4133850"/>
                <a:gd name="connsiteY557" fmla="*/ 1262539 h 1285875"/>
                <a:gd name="connsiteX558" fmla="*/ 2782700 w 4133850"/>
                <a:gd name="connsiteY558" fmla="*/ 1267682 h 1285875"/>
                <a:gd name="connsiteX559" fmla="*/ 2785682 w 4133850"/>
                <a:gd name="connsiteY559" fmla="*/ 1272188 h 1285875"/>
                <a:gd name="connsiteX560" fmla="*/ 2787177 w 4133850"/>
                <a:gd name="connsiteY560" fmla="*/ 1274207 h 1285875"/>
                <a:gd name="connsiteX561" fmla="*/ 2788672 w 4133850"/>
                <a:gd name="connsiteY561" fmla="*/ 1276064 h 1285875"/>
                <a:gd name="connsiteX562" fmla="*/ 2790168 w 4133850"/>
                <a:gd name="connsiteY562" fmla="*/ 1277760 h 1285875"/>
                <a:gd name="connsiteX563" fmla="*/ 2791654 w 4133850"/>
                <a:gd name="connsiteY563" fmla="*/ 1279293 h 1285875"/>
                <a:gd name="connsiteX564" fmla="*/ 2793149 w 4133850"/>
                <a:gd name="connsiteY564" fmla="*/ 1280674 h 1285875"/>
                <a:gd name="connsiteX565" fmla="*/ 2794645 w 4133850"/>
                <a:gd name="connsiteY565" fmla="*/ 1281894 h 1285875"/>
                <a:gd name="connsiteX566" fmla="*/ 2796140 w 4133850"/>
                <a:gd name="connsiteY566" fmla="*/ 1282941 h 1285875"/>
                <a:gd name="connsiteX567" fmla="*/ 2797626 w 4133850"/>
                <a:gd name="connsiteY567" fmla="*/ 1283837 h 1285875"/>
                <a:gd name="connsiteX568" fmla="*/ 2798378 w 4133850"/>
                <a:gd name="connsiteY568" fmla="*/ 1284227 h 1285875"/>
                <a:gd name="connsiteX569" fmla="*/ 2799121 w 4133850"/>
                <a:gd name="connsiteY569" fmla="*/ 1284570 h 1285875"/>
                <a:gd name="connsiteX570" fmla="*/ 2799864 w 4133850"/>
                <a:gd name="connsiteY570" fmla="*/ 1284875 h 1285875"/>
                <a:gd name="connsiteX571" fmla="*/ 2800617 w 4133850"/>
                <a:gd name="connsiteY571" fmla="*/ 1285142 h 1285875"/>
                <a:gd name="connsiteX572" fmla="*/ 2801360 w 4133850"/>
                <a:gd name="connsiteY572" fmla="*/ 1285361 h 1285875"/>
                <a:gd name="connsiteX573" fmla="*/ 2802112 w 4133850"/>
                <a:gd name="connsiteY573" fmla="*/ 1285542 h 1285875"/>
                <a:gd name="connsiteX574" fmla="*/ 2802855 w 4133850"/>
                <a:gd name="connsiteY574" fmla="*/ 1285685 h 1285875"/>
                <a:gd name="connsiteX575" fmla="*/ 2803598 w 4133850"/>
                <a:gd name="connsiteY575" fmla="*/ 1285789 h 1285875"/>
                <a:gd name="connsiteX576" fmla="*/ 2804351 w 4133850"/>
                <a:gd name="connsiteY576" fmla="*/ 1285856 h 1285875"/>
                <a:gd name="connsiteX577" fmla="*/ 2805093 w 4133850"/>
                <a:gd name="connsiteY577" fmla="*/ 1285875 h 1285875"/>
                <a:gd name="connsiteX578" fmla="*/ 2805846 w 4133850"/>
                <a:gd name="connsiteY578" fmla="*/ 1285856 h 1285875"/>
                <a:gd name="connsiteX579" fmla="*/ 2806589 w 4133850"/>
                <a:gd name="connsiteY579" fmla="*/ 1285799 h 1285875"/>
                <a:gd name="connsiteX580" fmla="*/ 2807332 w 4133850"/>
                <a:gd name="connsiteY580" fmla="*/ 1285694 h 1285875"/>
                <a:gd name="connsiteX581" fmla="*/ 2808085 w 4133850"/>
                <a:gd name="connsiteY581" fmla="*/ 1285551 h 1285875"/>
                <a:gd name="connsiteX582" fmla="*/ 2808828 w 4133850"/>
                <a:gd name="connsiteY582" fmla="*/ 1285370 h 1285875"/>
                <a:gd name="connsiteX583" fmla="*/ 2809580 w 4133850"/>
                <a:gd name="connsiteY583" fmla="*/ 1285151 h 1285875"/>
                <a:gd name="connsiteX584" fmla="*/ 2810323 w 4133850"/>
                <a:gd name="connsiteY584" fmla="*/ 1284884 h 1285875"/>
                <a:gd name="connsiteX585" fmla="*/ 2811066 w 4133850"/>
                <a:gd name="connsiteY585" fmla="*/ 1284589 h 1285875"/>
                <a:gd name="connsiteX586" fmla="*/ 2811818 w 4133850"/>
                <a:gd name="connsiteY586" fmla="*/ 1284246 h 1285875"/>
                <a:gd name="connsiteX587" fmla="*/ 2812561 w 4133850"/>
                <a:gd name="connsiteY587" fmla="*/ 1283856 h 1285875"/>
                <a:gd name="connsiteX588" fmla="*/ 2814057 w 4133850"/>
                <a:gd name="connsiteY588" fmla="*/ 1282970 h 1285875"/>
                <a:gd name="connsiteX589" fmla="*/ 2815552 w 4133850"/>
                <a:gd name="connsiteY589" fmla="*/ 1281913 h 1285875"/>
                <a:gd name="connsiteX590" fmla="*/ 2817038 w 4133850"/>
                <a:gd name="connsiteY590" fmla="*/ 1280703 h 1285875"/>
                <a:gd name="connsiteX591" fmla="*/ 2818533 w 4133850"/>
                <a:gd name="connsiteY591" fmla="*/ 1279331 h 1285875"/>
                <a:gd name="connsiteX592" fmla="*/ 2820010 w 4133850"/>
                <a:gd name="connsiteY592" fmla="*/ 1277817 h 1285875"/>
                <a:gd name="connsiteX593" fmla="*/ 2821486 w 4133850"/>
                <a:gd name="connsiteY593" fmla="*/ 1276140 h 1285875"/>
                <a:gd name="connsiteX594" fmla="*/ 2822972 w 4133850"/>
                <a:gd name="connsiteY594" fmla="*/ 1274312 h 1285875"/>
                <a:gd name="connsiteX595" fmla="*/ 2824448 w 4133850"/>
                <a:gd name="connsiteY595" fmla="*/ 1272321 h 1285875"/>
                <a:gd name="connsiteX596" fmla="*/ 2827401 w 4133850"/>
                <a:gd name="connsiteY596" fmla="*/ 1267882 h 1285875"/>
                <a:gd name="connsiteX597" fmla="*/ 2830354 w 4133850"/>
                <a:gd name="connsiteY597" fmla="*/ 1262825 h 1285875"/>
                <a:gd name="connsiteX598" fmla="*/ 2833307 w 4133850"/>
                <a:gd name="connsiteY598" fmla="*/ 1257157 h 1285875"/>
                <a:gd name="connsiteX599" fmla="*/ 2836269 w 4133850"/>
                <a:gd name="connsiteY599" fmla="*/ 1250880 h 1285875"/>
                <a:gd name="connsiteX600" fmla="*/ 2842174 w 4133850"/>
                <a:gd name="connsiteY600" fmla="*/ 1236526 h 1285875"/>
                <a:gd name="connsiteX601" fmla="*/ 2848089 w 4133850"/>
                <a:gd name="connsiteY601" fmla="*/ 1219829 h 1285875"/>
                <a:gd name="connsiteX602" fmla="*/ 2853995 w 4133850"/>
                <a:gd name="connsiteY602" fmla="*/ 1200855 h 1285875"/>
                <a:gd name="connsiteX603" fmla="*/ 2865815 w 4133850"/>
                <a:gd name="connsiteY603" fmla="*/ 1156373 h 1285875"/>
                <a:gd name="connsiteX604" fmla="*/ 2877636 w 4133850"/>
                <a:gd name="connsiteY604" fmla="*/ 1103767 h 1285875"/>
                <a:gd name="connsiteX605" fmla="*/ 2889457 w 4133850"/>
                <a:gd name="connsiteY605" fmla="*/ 1043892 h 1285875"/>
                <a:gd name="connsiteX606" fmla="*/ 2901277 w 4133850"/>
                <a:gd name="connsiteY606" fmla="*/ 977684 h 1285875"/>
                <a:gd name="connsiteX607" fmla="*/ 2913098 w 4133850"/>
                <a:gd name="connsiteY607" fmla="*/ 906180 h 1285875"/>
                <a:gd name="connsiteX608" fmla="*/ 2936434 w 4133850"/>
                <a:gd name="connsiteY608" fmla="*/ 753977 h 1285875"/>
                <a:gd name="connsiteX609" fmla="*/ 2959770 w 4133850"/>
                <a:gd name="connsiteY609" fmla="*/ 594967 h 1285875"/>
                <a:gd name="connsiteX610" fmla="*/ 2983106 w 4133850"/>
                <a:gd name="connsiteY610" fmla="*/ 438898 h 1285875"/>
                <a:gd name="connsiteX611" fmla="*/ 3006433 w 4133850"/>
                <a:gd name="connsiteY611" fmla="*/ 295339 h 1285875"/>
                <a:gd name="connsiteX612" fmla="*/ 3018187 w 4133850"/>
                <a:gd name="connsiteY612" fmla="*/ 230595 h 1285875"/>
                <a:gd name="connsiteX613" fmla="*/ 3029941 w 4133850"/>
                <a:gd name="connsiteY613" fmla="*/ 172290 h 1285875"/>
                <a:gd name="connsiteX614" fmla="*/ 3041695 w 4133850"/>
                <a:gd name="connsiteY614" fmla="*/ 121335 h 1285875"/>
                <a:gd name="connsiteX615" fmla="*/ 3053448 w 4133850"/>
                <a:gd name="connsiteY615" fmla="*/ 78526 h 1285875"/>
                <a:gd name="connsiteX616" fmla="*/ 3059325 w 4133850"/>
                <a:gd name="connsiteY616" fmla="*/ 60389 h 1285875"/>
                <a:gd name="connsiteX617" fmla="*/ 3065202 w 4133850"/>
                <a:gd name="connsiteY617" fmla="*/ 44530 h 1285875"/>
                <a:gd name="connsiteX618" fmla="*/ 3071079 w 4133850"/>
                <a:gd name="connsiteY618" fmla="*/ 31009 h 1285875"/>
                <a:gd name="connsiteX619" fmla="*/ 3074013 w 4133850"/>
                <a:gd name="connsiteY619" fmla="*/ 25142 h 1285875"/>
                <a:gd name="connsiteX620" fmla="*/ 3076956 w 4133850"/>
                <a:gd name="connsiteY620" fmla="*/ 19880 h 1285875"/>
                <a:gd name="connsiteX621" fmla="*/ 3079890 w 4133850"/>
                <a:gd name="connsiteY621" fmla="*/ 15225 h 1285875"/>
                <a:gd name="connsiteX622" fmla="*/ 3082833 w 4133850"/>
                <a:gd name="connsiteY622" fmla="*/ 11184 h 1285875"/>
                <a:gd name="connsiteX623" fmla="*/ 3084300 w 4133850"/>
                <a:gd name="connsiteY623" fmla="*/ 9395 h 1285875"/>
                <a:gd name="connsiteX624" fmla="*/ 3085767 w 4133850"/>
                <a:gd name="connsiteY624" fmla="*/ 7761 h 1285875"/>
                <a:gd name="connsiteX625" fmla="*/ 3087243 w 4133850"/>
                <a:gd name="connsiteY625" fmla="*/ 6282 h 1285875"/>
                <a:gd name="connsiteX626" fmla="*/ 3088710 w 4133850"/>
                <a:gd name="connsiteY626" fmla="*/ 4959 h 1285875"/>
                <a:gd name="connsiteX627" fmla="*/ 3090177 w 4133850"/>
                <a:gd name="connsiteY627" fmla="*/ 3791 h 1285875"/>
                <a:gd name="connsiteX628" fmla="*/ 3091644 w 4133850"/>
                <a:gd name="connsiteY628" fmla="*/ 2779 h 1285875"/>
                <a:gd name="connsiteX629" fmla="*/ 3093110 w 4133850"/>
                <a:gd name="connsiteY629" fmla="*/ 1924 h 1285875"/>
                <a:gd name="connsiteX630" fmla="*/ 3093853 w 4133850"/>
                <a:gd name="connsiteY630" fmla="*/ 1555 h 1285875"/>
                <a:gd name="connsiteX631" fmla="*/ 3094587 w 4133850"/>
                <a:gd name="connsiteY631" fmla="*/ 1226 h 1285875"/>
                <a:gd name="connsiteX632" fmla="*/ 3095320 w 4133850"/>
                <a:gd name="connsiteY632" fmla="*/ 935 h 1285875"/>
                <a:gd name="connsiteX633" fmla="*/ 3096054 w 4133850"/>
                <a:gd name="connsiteY633" fmla="*/ 684 h 1285875"/>
                <a:gd name="connsiteX634" fmla="*/ 3096787 w 4133850"/>
                <a:gd name="connsiteY634" fmla="*/ 471 h 1285875"/>
                <a:gd name="connsiteX635" fmla="*/ 3097521 w 4133850"/>
                <a:gd name="connsiteY635" fmla="*/ 299 h 1285875"/>
                <a:gd name="connsiteX636" fmla="*/ 3098254 w 4133850"/>
                <a:gd name="connsiteY636" fmla="*/ 165 h 1285875"/>
                <a:gd name="connsiteX637" fmla="*/ 3098987 w 4133850"/>
                <a:gd name="connsiteY637" fmla="*/ 71 h 1285875"/>
                <a:gd name="connsiteX638" fmla="*/ 3099730 w 4133850"/>
                <a:gd name="connsiteY638" fmla="*/ 16 h 1285875"/>
                <a:gd name="connsiteX639" fmla="*/ 3100464 w 4133850"/>
                <a:gd name="connsiteY639" fmla="*/ 0 h 1285875"/>
                <a:gd name="connsiteX640" fmla="*/ 3101197 w 4133850"/>
                <a:gd name="connsiteY640" fmla="*/ 24 h 1285875"/>
                <a:gd name="connsiteX641" fmla="*/ 3101931 w 4133850"/>
                <a:gd name="connsiteY641" fmla="*/ 87 h 1285875"/>
                <a:gd name="connsiteX642" fmla="*/ 3102664 w 4133850"/>
                <a:gd name="connsiteY642" fmla="*/ 188 h 1285875"/>
                <a:gd name="connsiteX643" fmla="*/ 3103398 w 4133850"/>
                <a:gd name="connsiteY643" fmla="*/ 329 h 1285875"/>
                <a:gd name="connsiteX644" fmla="*/ 3104131 w 4133850"/>
                <a:gd name="connsiteY644" fmla="*/ 509 h 1285875"/>
                <a:gd name="connsiteX645" fmla="*/ 3104864 w 4133850"/>
                <a:gd name="connsiteY645" fmla="*/ 728 h 1285875"/>
                <a:gd name="connsiteX646" fmla="*/ 3105598 w 4133850"/>
                <a:gd name="connsiteY646" fmla="*/ 986 h 1285875"/>
                <a:gd name="connsiteX647" fmla="*/ 3106331 w 4133850"/>
                <a:gd name="connsiteY647" fmla="*/ 1284 h 1285875"/>
                <a:gd name="connsiteX648" fmla="*/ 3107065 w 4133850"/>
                <a:gd name="connsiteY648" fmla="*/ 1620 h 1285875"/>
                <a:gd name="connsiteX649" fmla="*/ 3107798 w 4133850"/>
                <a:gd name="connsiteY649" fmla="*/ 1995 h 1285875"/>
                <a:gd name="connsiteX650" fmla="*/ 3109265 w 4133850"/>
                <a:gd name="connsiteY650" fmla="*/ 2863 h 1285875"/>
                <a:gd name="connsiteX651" fmla="*/ 3110732 w 4133850"/>
                <a:gd name="connsiteY651" fmla="*/ 3887 h 1285875"/>
                <a:gd name="connsiteX652" fmla="*/ 3112199 w 4133850"/>
                <a:gd name="connsiteY652" fmla="*/ 5066 h 1285875"/>
                <a:gd name="connsiteX653" fmla="*/ 3113666 w 4133850"/>
                <a:gd name="connsiteY653" fmla="*/ 6402 h 1285875"/>
                <a:gd name="connsiteX654" fmla="*/ 3115132 w 4133850"/>
                <a:gd name="connsiteY654" fmla="*/ 7891 h 1285875"/>
                <a:gd name="connsiteX655" fmla="*/ 3116599 w 4133850"/>
                <a:gd name="connsiteY655" fmla="*/ 9536 h 1285875"/>
                <a:gd name="connsiteX656" fmla="*/ 3118066 w 4133850"/>
                <a:gd name="connsiteY656" fmla="*/ 11335 h 1285875"/>
                <a:gd name="connsiteX657" fmla="*/ 3121000 w 4133850"/>
                <a:gd name="connsiteY657" fmla="*/ 15393 h 1285875"/>
                <a:gd name="connsiteX658" fmla="*/ 3123933 w 4133850"/>
                <a:gd name="connsiteY658" fmla="*/ 20063 h 1285875"/>
                <a:gd name="connsiteX659" fmla="*/ 3126867 w 4133850"/>
                <a:gd name="connsiteY659" fmla="*/ 25340 h 1285875"/>
                <a:gd name="connsiteX660" fmla="*/ 3129801 w 4133850"/>
                <a:gd name="connsiteY660" fmla="*/ 31219 h 1285875"/>
                <a:gd name="connsiteX661" fmla="*/ 3135668 w 4133850"/>
                <a:gd name="connsiteY661" fmla="*/ 44757 h 1285875"/>
                <a:gd name="connsiteX662" fmla="*/ 3141536 w 4133850"/>
                <a:gd name="connsiteY662" fmla="*/ 60627 h 1285875"/>
                <a:gd name="connsiteX663" fmla="*/ 3147403 w 4133850"/>
                <a:gd name="connsiteY663" fmla="*/ 78764 h 1285875"/>
                <a:gd name="connsiteX664" fmla="*/ 3159138 w 4133850"/>
                <a:gd name="connsiteY664" fmla="*/ 121553 h 1285875"/>
                <a:gd name="connsiteX665" fmla="*/ 3170873 w 4133850"/>
                <a:gd name="connsiteY665" fmla="*/ 172460 h 1285875"/>
                <a:gd name="connsiteX666" fmla="*/ 3182607 w 4133850"/>
                <a:gd name="connsiteY666" fmla="*/ 230691 h 1285875"/>
                <a:gd name="connsiteX667" fmla="*/ 3194342 w 4133850"/>
                <a:gd name="connsiteY667" fmla="*/ 295339 h 1285875"/>
                <a:gd name="connsiteX668" fmla="*/ 3219536 w 4133850"/>
                <a:gd name="connsiteY668" fmla="*/ 451051 h 1285875"/>
                <a:gd name="connsiteX669" fmla="*/ 3244739 w 4133850"/>
                <a:gd name="connsiteY669" fmla="*/ 620476 h 1285875"/>
                <a:gd name="connsiteX670" fmla="*/ 3269942 w 4133850"/>
                <a:gd name="connsiteY670" fmla="*/ 791506 h 1285875"/>
                <a:gd name="connsiteX671" fmla="*/ 3295145 w 4133850"/>
                <a:gd name="connsiteY671" fmla="*/ 951919 h 1285875"/>
                <a:gd name="connsiteX672" fmla="*/ 3306032 w 4133850"/>
                <a:gd name="connsiteY672" fmla="*/ 1015013 h 1285875"/>
                <a:gd name="connsiteX673" fmla="*/ 3316919 w 4133850"/>
                <a:gd name="connsiteY673" fmla="*/ 1073115 h 1285875"/>
                <a:gd name="connsiteX674" fmla="*/ 3327807 w 4133850"/>
                <a:gd name="connsiteY674" fmla="*/ 1125465 h 1285875"/>
                <a:gd name="connsiteX675" fmla="*/ 3338694 w 4133850"/>
                <a:gd name="connsiteY675" fmla="*/ 1171337 h 1285875"/>
                <a:gd name="connsiteX676" fmla="*/ 3349581 w 4133850"/>
                <a:gd name="connsiteY676" fmla="*/ 1210132 h 1285875"/>
                <a:gd name="connsiteX677" fmla="*/ 3355019 w 4133850"/>
                <a:gd name="connsiteY677" fmla="*/ 1226706 h 1285875"/>
                <a:gd name="connsiteX678" fmla="*/ 3360468 w 4133850"/>
                <a:gd name="connsiteY678" fmla="*/ 1241317 h 1285875"/>
                <a:gd name="connsiteX679" fmla="*/ 3365907 w 4133850"/>
                <a:gd name="connsiteY679" fmla="*/ 1253928 h 1285875"/>
                <a:gd name="connsiteX680" fmla="*/ 3368631 w 4133850"/>
                <a:gd name="connsiteY680" fmla="*/ 1259472 h 1285875"/>
                <a:gd name="connsiteX681" fmla="*/ 3371355 w 4133850"/>
                <a:gd name="connsiteY681" fmla="*/ 1264491 h 1285875"/>
                <a:gd name="connsiteX682" fmla="*/ 3374079 w 4133850"/>
                <a:gd name="connsiteY682" fmla="*/ 1268987 h 1285875"/>
                <a:gd name="connsiteX683" fmla="*/ 3376794 w 4133850"/>
                <a:gd name="connsiteY683" fmla="*/ 1272969 h 1285875"/>
                <a:gd name="connsiteX684" fmla="*/ 3379518 w 4133850"/>
                <a:gd name="connsiteY684" fmla="*/ 1276417 h 1285875"/>
                <a:gd name="connsiteX685" fmla="*/ 3380880 w 4133850"/>
                <a:gd name="connsiteY685" fmla="*/ 1277941 h 1285875"/>
                <a:gd name="connsiteX686" fmla="*/ 3382242 w 4133850"/>
                <a:gd name="connsiteY686" fmla="*/ 1279331 h 1285875"/>
                <a:gd name="connsiteX687" fmla="*/ 3383642 w 4133850"/>
                <a:gd name="connsiteY687" fmla="*/ 1280627 h 1285875"/>
                <a:gd name="connsiteX688" fmla="*/ 3385042 w 4133850"/>
                <a:gd name="connsiteY688" fmla="*/ 1281770 h 1285875"/>
                <a:gd name="connsiteX689" fmla="*/ 3386433 w 4133850"/>
                <a:gd name="connsiteY689" fmla="*/ 1282779 h 1285875"/>
                <a:gd name="connsiteX690" fmla="*/ 3387833 w 4133850"/>
                <a:gd name="connsiteY690" fmla="*/ 1283646 h 1285875"/>
                <a:gd name="connsiteX691" fmla="*/ 3389233 w 4133850"/>
                <a:gd name="connsiteY691" fmla="*/ 1284370 h 1285875"/>
                <a:gd name="connsiteX692" fmla="*/ 3389938 w 4133850"/>
                <a:gd name="connsiteY692" fmla="*/ 1284684 h 1285875"/>
                <a:gd name="connsiteX693" fmla="*/ 3390633 w 4133850"/>
                <a:gd name="connsiteY693" fmla="*/ 1284951 h 1285875"/>
                <a:gd name="connsiteX694" fmla="*/ 3391329 w 4133850"/>
                <a:gd name="connsiteY694" fmla="*/ 1285189 h 1285875"/>
                <a:gd name="connsiteX695" fmla="*/ 3392033 w 4133850"/>
                <a:gd name="connsiteY695" fmla="*/ 1285399 h 1285875"/>
                <a:gd name="connsiteX696" fmla="*/ 3392729 w 4133850"/>
                <a:gd name="connsiteY696" fmla="*/ 1285561 h 1285875"/>
                <a:gd name="connsiteX697" fmla="*/ 3393434 w 4133850"/>
                <a:gd name="connsiteY697" fmla="*/ 1285694 h 1285875"/>
                <a:gd name="connsiteX698" fmla="*/ 3394129 w 4133850"/>
                <a:gd name="connsiteY698" fmla="*/ 1285789 h 1285875"/>
                <a:gd name="connsiteX699" fmla="*/ 3394834 w 4133850"/>
                <a:gd name="connsiteY699" fmla="*/ 1285846 h 1285875"/>
                <a:gd name="connsiteX700" fmla="*/ 3395529 w 4133850"/>
                <a:gd name="connsiteY700" fmla="*/ 1285875 h 1285875"/>
                <a:gd name="connsiteX701" fmla="*/ 3396225 w 4133850"/>
                <a:gd name="connsiteY701" fmla="*/ 1285865 h 1285875"/>
                <a:gd name="connsiteX702" fmla="*/ 3396929 w 4133850"/>
                <a:gd name="connsiteY702" fmla="*/ 1285818 h 1285875"/>
                <a:gd name="connsiteX703" fmla="*/ 3397625 w 4133850"/>
                <a:gd name="connsiteY703" fmla="*/ 1285732 h 1285875"/>
                <a:gd name="connsiteX704" fmla="*/ 3398330 w 4133850"/>
                <a:gd name="connsiteY704" fmla="*/ 1285618 h 1285875"/>
                <a:gd name="connsiteX705" fmla="*/ 3399025 w 4133850"/>
                <a:gd name="connsiteY705" fmla="*/ 1285465 h 1285875"/>
                <a:gd name="connsiteX706" fmla="*/ 3399730 w 4133850"/>
                <a:gd name="connsiteY706" fmla="*/ 1285275 h 1285875"/>
                <a:gd name="connsiteX707" fmla="*/ 3400425 w 4133850"/>
                <a:gd name="connsiteY707" fmla="*/ 1285046 h 1285875"/>
                <a:gd name="connsiteX708" fmla="*/ 3401120 w 4133850"/>
                <a:gd name="connsiteY708" fmla="*/ 1284789 h 1285875"/>
                <a:gd name="connsiteX709" fmla="*/ 3401825 w 4133850"/>
                <a:gd name="connsiteY709" fmla="*/ 1284494 h 1285875"/>
                <a:gd name="connsiteX710" fmla="*/ 3403226 w 4133850"/>
                <a:gd name="connsiteY710" fmla="*/ 1283799 h 1285875"/>
                <a:gd name="connsiteX711" fmla="*/ 3404616 w 4133850"/>
                <a:gd name="connsiteY711" fmla="*/ 1282960 h 1285875"/>
                <a:gd name="connsiteX712" fmla="*/ 3406016 w 4133850"/>
                <a:gd name="connsiteY712" fmla="*/ 1281979 h 1285875"/>
                <a:gd name="connsiteX713" fmla="*/ 3407417 w 4133850"/>
                <a:gd name="connsiteY713" fmla="*/ 1280855 h 1285875"/>
                <a:gd name="connsiteX714" fmla="*/ 3408817 w 4133850"/>
                <a:gd name="connsiteY714" fmla="*/ 1279589 h 1285875"/>
                <a:gd name="connsiteX715" fmla="*/ 3410217 w 4133850"/>
                <a:gd name="connsiteY715" fmla="*/ 1278179 h 1285875"/>
                <a:gd name="connsiteX716" fmla="*/ 3411617 w 4133850"/>
                <a:gd name="connsiteY716" fmla="*/ 1276636 h 1285875"/>
                <a:gd name="connsiteX717" fmla="*/ 3413017 w 4133850"/>
                <a:gd name="connsiteY717" fmla="*/ 1274950 h 1285875"/>
                <a:gd name="connsiteX718" fmla="*/ 3415808 w 4133850"/>
                <a:gd name="connsiteY718" fmla="*/ 1271159 h 1285875"/>
                <a:gd name="connsiteX719" fmla="*/ 3418608 w 4133850"/>
                <a:gd name="connsiteY719" fmla="*/ 1266806 h 1285875"/>
                <a:gd name="connsiteX720" fmla="*/ 3421409 w 4133850"/>
                <a:gd name="connsiteY720" fmla="*/ 1261910 h 1285875"/>
                <a:gd name="connsiteX721" fmla="*/ 3424200 w 4133850"/>
                <a:gd name="connsiteY721" fmla="*/ 1256462 h 1285875"/>
                <a:gd name="connsiteX722" fmla="*/ 3427000 w 4133850"/>
                <a:gd name="connsiteY722" fmla="*/ 1250471 h 1285875"/>
                <a:gd name="connsiteX723" fmla="*/ 3432600 w 4133850"/>
                <a:gd name="connsiteY723" fmla="*/ 1236869 h 1285875"/>
                <a:gd name="connsiteX724" fmla="*/ 3438192 w 4133850"/>
                <a:gd name="connsiteY724" fmla="*/ 1221172 h 1285875"/>
                <a:gd name="connsiteX725" fmla="*/ 3449384 w 4133850"/>
                <a:gd name="connsiteY725" fmla="*/ 1183691 h 1285875"/>
                <a:gd name="connsiteX726" fmla="*/ 3460576 w 4133850"/>
                <a:gd name="connsiteY726" fmla="*/ 1138561 h 1285875"/>
                <a:gd name="connsiteX727" fmla="*/ 3471758 w 4133850"/>
                <a:gd name="connsiteY727" fmla="*/ 1086402 h 1285875"/>
                <a:gd name="connsiteX728" fmla="*/ 3484055 w 4133850"/>
                <a:gd name="connsiteY728" fmla="*/ 1021880 h 1285875"/>
                <a:gd name="connsiteX729" fmla="*/ 3496361 w 4133850"/>
                <a:gd name="connsiteY729" fmla="*/ 950871 h 1285875"/>
                <a:gd name="connsiteX730" fmla="*/ 3520954 w 4133850"/>
                <a:gd name="connsiteY730" fmla="*/ 794375 h 1285875"/>
                <a:gd name="connsiteX731" fmla="*/ 3570142 w 4133850"/>
                <a:gd name="connsiteY731" fmla="*/ 461802 h 1285875"/>
                <a:gd name="connsiteX732" fmla="*/ 3594792 w 4133850"/>
                <a:gd name="connsiteY732" fmla="*/ 308071 h 1285875"/>
                <a:gd name="connsiteX733" fmla="*/ 3607118 w 4133850"/>
                <a:gd name="connsiteY733" fmla="*/ 239189 h 1285875"/>
                <a:gd name="connsiteX734" fmla="*/ 3619434 w 4133850"/>
                <a:gd name="connsiteY734" fmla="*/ 177237 h 1285875"/>
                <a:gd name="connsiteX735" fmla="*/ 3631759 w 4133850"/>
                <a:gd name="connsiteY735" fmla="*/ 123280 h 1285875"/>
                <a:gd name="connsiteX736" fmla="*/ 3644084 w 4133850"/>
                <a:gd name="connsiteY736" fmla="*/ 78245 h 1285875"/>
                <a:gd name="connsiteX737" fmla="*/ 3650247 w 4133850"/>
                <a:gd name="connsiteY737" fmla="*/ 59320 h 1285875"/>
                <a:gd name="connsiteX738" fmla="*/ 3656410 w 4133850"/>
                <a:gd name="connsiteY738" fmla="*/ 42903 h 1285875"/>
                <a:gd name="connsiteX739" fmla="*/ 3662572 w 4133850"/>
                <a:gd name="connsiteY739" fmla="*/ 29064 h 1285875"/>
                <a:gd name="connsiteX740" fmla="*/ 3665649 w 4133850"/>
                <a:gd name="connsiteY740" fmla="*/ 23130 h 1285875"/>
                <a:gd name="connsiteX741" fmla="*/ 3668735 w 4133850"/>
                <a:gd name="connsiteY741" fmla="*/ 17861 h 1285875"/>
                <a:gd name="connsiteX742" fmla="*/ 3671526 w 4133850"/>
                <a:gd name="connsiteY742" fmla="*/ 13668 h 1285875"/>
                <a:gd name="connsiteX743" fmla="*/ 3674317 w 4133850"/>
                <a:gd name="connsiteY743" fmla="*/ 10031 h 1285875"/>
                <a:gd name="connsiteX744" fmla="*/ 3675707 w 4133850"/>
                <a:gd name="connsiteY744" fmla="*/ 8421 h 1285875"/>
                <a:gd name="connsiteX745" fmla="*/ 3677107 w 4133850"/>
                <a:gd name="connsiteY745" fmla="*/ 6951 h 1285875"/>
                <a:gd name="connsiteX746" fmla="*/ 3678498 w 4133850"/>
                <a:gd name="connsiteY746" fmla="*/ 5621 h 1285875"/>
                <a:gd name="connsiteX747" fmla="*/ 3679898 w 4133850"/>
                <a:gd name="connsiteY747" fmla="*/ 4432 h 1285875"/>
                <a:gd name="connsiteX748" fmla="*/ 3681289 w 4133850"/>
                <a:gd name="connsiteY748" fmla="*/ 3383 h 1285875"/>
                <a:gd name="connsiteX749" fmla="*/ 3682689 w 4133850"/>
                <a:gd name="connsiteY749" fmla="*/ 2476 h 1285875"/>
                <a:gd name="connsiteX750" fmla="*/ 3684080 w 4133850"/>
                <a:gd name="connsiteY750" fmla="*/ 1710 h 1285875"/>
                <a:gd name="connsiteX751" fmla="*/ 3684775 w 4133850"/>
                <a:gd name="connsiteY751" fmla="*/ 1379 h 1285875"/>
                <a:gd name="connsiteX752" fmla="*/ 3685480 w 4133850"/>
                <a:gd name="connsiteY752" fmla="*/ 1085 h 1285875"/>
                <a:gd name="connsiteX753" fmla="*/ 3686175 w 4133850"/>
                <a:gd name="connsiteY753" fmla="*/ 825 h 1285875"/>
                <a:gd name="connsiteX754" fmla="*/ 3686870 w 4133850"/>
                <a:gd name="connsiteY754" fmla="*/ 601 h 1285875"/>
                <a:gd name="connsiteX755" fmla="*/ 3687575 w 4133850"/>
                <a:gd name="connsiteY755" fmla="*/ 412 h 1285875"/>
                <a:gd name="connsiteX756" fmla="*/ 3688271 w 4133850"/>
                <a:gd name="connsiteY756" fmla="*/ 259 h 1285875"/>
                <a:gd name="connsiteX757" fmla="*/ 3688966 w 4133850"/>
                <a:gd name="connsiteY757" fmla="*/ 141 h 1285875"/>
                <a:gd name="connsiteX758" fmla="*/ 3689661 w 4133850"/>
                <a:gd name="connsiteY758" fmla="*/ 59 h 1285875"/>
                <a:gd name="connsiteX759" fmla="*/ 3690366 w 4133850"/>
                <a:gd name="connsiteY759" fmla="*/ 12 h 1285875"/>
                <a:gd name="connsiteX760" fmla="*/ 3691061 w 4133850"/>
                <a:gd name="connsiteY760" fmla="*/ 1 h 1285875"/>
                <a:gd name="connsiteX761" fmla="*/ 3691757 w 4133850"/>
                <a:gd name="connsiteY761" fmla="*/ 25 h 1285875"/>
                <a:gd name="connsiteX762" fmla="*/ 3692452 w 4133850"/>
                <a:gd name="connsiteY762" fmla="*/ 84 h 1285875"/>
                <a:gd name="connsiteX763" fmla="*/ 3693157 w 4133850"/>
                <a:gd name="connsiteY763" fmla="*/ 179 h 1285875"/>
                <a:gd name="connsiteX764" fmla="*/ 3693852 w 4133850"/>
                <a:gd name="connsiteY764" fmla="*/ 309 h 1285875"/>
                <a:gd name="connsiteX765" fmla="*/ 3694548 w 4133850"/>
                <a:gd name="connsiteY765" fmla="*/ 474 h 1285875"/>
                <a:gd name="connsiteX766" fmla="*/ 3695243 w 4133850"/>
                <a:gd name="connsiteY766" fmla="*/ 675 h 1285875"/>
                <a:gd name="connsiteX767" fmla="*/ 3695948 w 4133850"/>
                <a:gd name="connsiteY767" fmla="*/ 912 h 1285875"/>
                <a:gd name="connsiteX768" fmla="*/ 3696643 w 4133850"/>
                <a:gd name="connsiteY768" fmla="*/ 1184 h 1285875"/>
                <a:gd name="connsiteX769" fmla="*/ 3698034 w 4133850"/>
                <a:gd name="connsiteY769" fmla="*/ 1834 h 1285875"/>
                <a:gd name="connsiteX770" fmla="*/ 3699434 w 4133850"/>
                <a:gd name="connsiteY770" fmla="*/ 2624 h 1285875"/>
                <a:gd name="connsiteX771" fmla="*/ 3700825 w 4133850"/>
                <a:gd name="connsiteY771" fmla="*/ 3557 h 1285875"/>
                <a:gd name="connsiteX772" fmla="*/ 3702225 w 4133850"/>
                <a:gd name="connsiteY772" fmla="*/ 4630 h 1285875"/>
                <a:gd name="connsiteX773" fmla="*/ 3703625 w 4133850"/>
                <a:gd name="connsiteY773" fmla="*/ 5844 h 1285875"/>
                <a:gd name="connsiteX774" fmla="*/ 3705016 w 4133850"/>
                <a:gd name="connsiteY774" fmla="*/ 7198 h 1285875"/>
                <a:gd name="connsiteX775" fmla="*/ 3706416 w 4133850"/>
                <a:gd name="connsiteY775" fmla="*/ 8693 h 1285875"/>
                <a:gd name="connsiteX776" fmla="*/ 3707806 w 4133850"/>
                <a:gd name="connsiteY776" fmla="*/ 10327 h 1285875"/>
                <a:gd name="connsiteX777" fmla="*/ 3710597 w 4133850"/>
                <a:gd name="connsiteY777" fmla="*/ 14014 h 1285875"/>
                <a:gd name="connsiteX778" fmla="*/ 3713388 w 4133850"/>
                <a:gd name="connsiteY778" fmla="*/ 18255 h 1285875"/>
                <a:gd name="connsiteX779" fmla="*/ 3716179 w 4133850"/>
                <a:gd name="connsiteY779" fmla="*/ 23047 h 1285875"/>
                <a:gd name="connsiteX780" fmla="*/ 3718970 w 4133850"/>
                <a:gd name="connsiteY780" fmla="*/ 28385 h 1285875"/>
                <a:gd name="connsiteX781" fmla="*/ 3724551 w 4133850"/>
                <a:gd name="connsiteY781" fmla="*/ 40683 h 1285875"/>
                <a:gd name="connsiteX782" fmla="*/ 3730133 w 4133850"/>
                <a:gd name="connsiteY782" fmla="*/ 55105 h 1285875"/>
                <a:gd name="connsiteX783" fmla="*/ 3735715 w 4133850"/>
                <a:gd name="connsiteY783" fmla="*/ 71599 h 1285875"/>
                <a:gd name="connsiteX784" fmla="*/ 3746878 w 4133850"/>
                <a:gd name="connsiteY784" fmla="*/ 110567 h 1285875"/>
                <a:gd name="connsiteX785" fmla="*/ 3758041 w 4133850"/>
                <a:gd name="connsiteY785" fmla="*/ 157038 h 1285875"/>
                <a:gd name="connsiteX786" fmla="*/ 3766909 w 4133850"/>
                <a:gd name="connsiteY786" fmla="*/ 198848 h 1285875"/>
                <a:gd name="connsiteX787" fmla="*/ 3775777 w 4133850"/>
                <a:gd name="connsiteY787" fmla="*/ 244605 h 1285875"/>
                <a:gd name="connsiteX788" fmla="*/ 3793503 w 4133850"/>
                <a:gd name="connsiteY788" fmla="*/ 346302 h 1285875"/>
                <a:gd name="connsiteX789" fmla="*/ 3811229 w 4133850"/>
                <a:gd name="connsiteY789" fmla="*/ 458523 h 1285875"/>
                <a:gd name="connsiteX790" fmla="*/ 3828964 w 4133850"/>
                <a:gd name="connsiteY790" fmla="*/ 577286 h 1285875"/>
                <a:gd name="connsiteX791" fmla="*/ 3858206 w 4133850"/>
                <a:gd name="connsiteY791" fmla="*/ 776261 h 1285875"/>
                <a:gd name="connsiteX792" fmla="*/ 3872827 w 4133850"/>
                <a:gd name="connsiteY792" fmla="*/ 872119 h 1285875"/>
                <a:gd name="connsiteX793" fmla="*/ 3887457 w 4133850"/>
                <a:gd name="connsiteY793" fmla="*/ 962435 h 1285875"/>
                <a:gd name="connsiteX794" fmla="*/ 3902078 w 4133850"/>
                <a:gd name="connsiteY794" fmla="*/ 1045026 h 1285875"/>
                <a:gd name="connsiteX795" fmla="*/ 3916699 w 4133850"/>
                <a:gd name="connsiteY795" fmla="*/ 1117911 h 1285875"/>
                <a:gd name="connsiteX796" fmla="*/ 3931320 w 4133850"/>
                <a:gd name="connsiteY796" fmla="*/ 1179319 h 1285875"/>
                <a:gd name="connsiteX797" fmla="*/ 3938635 w 4133850"/>
                <a:gd name="connsiteY797" fmla="*/ 1205246 h 1285875"/>
                <a:gd name="connsiteX798" fmla="*/ 3945951 w 4133850"/>
                <a:gd name="connsiteY798" fmla="*/ 1227773 h 1285875"/>
                <a:gd name="connsiteX799" fmla="*/ 3951713 w 4133850"/>
                <a:gd name="connsiteY799" fmla="*/ 1243041 h 1285875"/>
                <a:gd name="connsiteX800" fmla="*/ 3957476 w 4133850"/>
                <a:gd name="connsiteY800" fmla="*/ 1256052 h 1285875"/>
                <a:gd name="connsiteX801" fmla="*/ 3960352 w 4133850"/>
                <a:gd name="connsiteY801" fmla="*/ 1261701 h 1285875"/>
                <a:gd name="connsiteX802" fmla="*/ 3963238 w 4133850"/>
                <a:gd name="connsiteY802" fmla="*/ 1266758 h 1285875"/>
                <a:gd name="connsiteX803" fmla="*/ 3966115 w 4133850"/>
                <a:gd name="connsiteY803" fmla="*/ 1271235 h 1285875"/>
                <a:gd name="connsiteX804" fmla="*/ 3969001 w 4133850"/>
                <a:gd name="connsiteY804" fmla="*/ 1275121 h 1285875"/>
                <a:gd name="connsiteX805" fmla="*/ 3970439 w 4133850"/>
                <a:gd name="connsiteY805" fmla="*/ 1276845 h 1285875"/>
                <a:gd name="connsiteX806" fmla="*/ 3971877 w 4133850"/>
                <a:gd name="connsiteY806" fmla="*/ 1278417 h 1285875"/>
                <a:gd name="connsiteX807" fmla="*/ 3973325 w 4133850"/>
                <a:gd name="connsiteY807" fmla="*/ 1279836 h 1285875"/>
                <a:gd name="connsiteX808" fmla="*/ 3974764 w 4133850"/>
                <a:gd name="connsiteY808" fmla="*/ 1281113 h 1285875"/>
                <a:gd name="connsiteX809" fmla="*/ 3976202 w 4133850"/>
                <a:gd name="connsiteY809" fmla="*/ 1282236 h 1285875"/>
                <a:gd name="connsiteX810" fmla="*/ 3977640 w 4133850"/>
                <a:gd name="connsiteY810" fmla="*/ 1283208 h 1285875"/>
                <a:gd name="connsiteX811" fmla="*/ 3979088 w 4133850"/>
                <a:gd name="connsiteY811" fmla="*/ 1284027 h 1285875"/>
                <a:gd name="connsiteX812" fmla="*/ 3979802 w 4133850"/>
                <a:gd name="connsiteY812" fmla="*/ 1284380 h 1285875"/>
                <a:gd name="connsiteX813" fmla="*/ 3980526 w 4133850"/>
                <a:gd name="connsiteY813" fmla="*/ 1284694 h 1285875"/>
                <a:gd name="connsiteX814" fmla="*/ 3981241 w 4133850"/>
                <a:gd name="connsiteY814" fmla="*/ 1284980 h 1285875"/>
                <a:gd name="connsiteX815" fmla="*/ 3981964 w 4133850"/>
                <a:gd name="connsiteY815" fmla="*/ 1285218 h 1285875"/>
                <a:gd name="connsiteX816" fmla="*/ 3982688 w 4133850"/>
                <a:gd name="connsiteY816" fmla="*/ 1285418 h 1285875"/>
                <a:gd name="connsiteX817" fmla="*/ 3983403 w 4133850"/>
                <a:gd name="connsiteY817" fmla="*/ 1285589 h 1285875"/>
                <a:gd name="connsiteX818" fmla="*/ 3984127 w 4133850"/>
                <a:gd name="connsiteY818" fmla="*/ 1285713 h 1285875"/>
                <a:gd name="connsiteX819" fmla="*/ 3984850 w 4133850"/>
                <a:gd name="connsiteY819" fmla="*/ 1285808 h 1285875"/>
                <a:gd name="connsiteX820" fmla="*/ 3985565 w 4133850"/>
                <a:gd name="connsiteY820" fmla="*/ 1285856 h 1285875"/>
                <a:gd name="connsiteX821" fmla="*/ 3986289 w 4133850"/>
                <a:gd name="connsiteY821" fmla="*/ 1285875 h 1285875"/>
                <a:gd name="connsiteX822" fmla="*/ 3987013 w 4133850"/>
                <a:gd name="connsiteY822" fmla="*/ 1285856 h 1285875"/>
                <a:gd name="connsiteX823" fmla="*/ 3987727 w 4133850"/>
                <a:gd name="connsiteY823" fmla="*/ 1285789 h 1285875"/>
                <a:gd name="connsiteX824" fmla="*/ 3988451 w 4133850"/>
                <a:gd name="connsiteY824" fmla="*/ 1285694 h 1285875"/>
                <a:gd name="connsiteX825" fmla="*/ 3989165 w 4133850"/>
                <a:gd name="connsiteY825" fmla="*/ 1285561 h 1285875"/>
                <a:gd name="connsiteX826" fmla="*/ 3989889 w 4133850"/>
                <a:gd name="connsiteY826" fmla="*/ 1285380 h 1285875"/>
                <a:gd name="connsiteX827" fmla="*/ 3990613 w 4133850"/>
                <a:gd name="connsiteY827" fmla="*/ 1285170 h 1285875"/>
                <a:gd name="connsiteX828" fmla="*/ 3991327 w 4133850"/>
                <a:gd name="connsiteY828" fmla="*/ 1284923 h 1285875"/>
                <a:gd name="connsiteX829" fmla="*/ 3992052 w 4133850"/>
                <a:gd name="connsiteY829" fmla="*/ 1284637 h 1285875"/>
                <a:gd name="connsiteX830" fmla="*/ 3992775 w 4133850"/>
                <a:gd name="connsiteY830" fmla="*/ 1284313 h 1285875"/>
                <a:gd name="connsiteX831" fmla="*/ 3993490 w 4133850"/>
                <a:gd name="connsiteY831" fmla="*/ 1283951 h 1285875"/>
                <a:gd name="connsiteX832" fmla="*/ 3994928 w 4133850"/>
                <a:gd name="connsiteY832" fmla="*/ 1283113 h 1285875"/>
                <a:gd name="connsiteX833" fmla="*/ 3996376 w 4133850"/>
                <a:gd name="connsiteY833" fmla="*/ 1282122 h 1285875"/>
                <a:gd name="connsiteX834" fmla="*/ 3997814 w 4133850"/>
                <a:gd name="connsiteY834" fmla="*/ 1280979 h 1285875"/>
                <a:gd name="connsiteX835" fmla="*/ 3999252 w 4133850"/>
                <a:gd name="connsiteY835" fmla="*/ 1279693 h 1285875"/>
                <a:gd name="connsiteX836" fmla="*/ 4000691 w 4133850"/>
                <a:gd name="connsiteY836" fmla="*/ 1278255 h 1285875"/>
                <a:gd name="connsiteX837" fmla="*/ 4002138 w 4133850"/>
                <a:gd name="connsiteY837" fmla="*/ 1276674 h 1285875"/>
                <a:gd name="connsiteX838" fmla="*/ 4003577 w 4133850"/>
                <a:gd name="connsiteY838" fmla="*/ 1274931 h 1285875"/>
                <a:gd name="connsiteX839" fmla="*/ 4006453 w 4133850"/>
                <a:gd name="connsiteY839" fmla="*/ 1271016 h 1285875"/>
                <a:gd name="connsiteX840" fmla="*/ 4009339 w 4133850"/>
                <a:gd name="connsiteY840" fmla="*/ 1266511 h 1285875"/>
                <a:gd name="connsiteX841" fmla="*/ 4012216 w 4133850"/>
                <a:gd name="connsiteY841" fmla="*/ 1261415 h 1285875"/>
                <a:gd name="connsiteX842" fmla="*/ 4015102 w 4133850"/>
                <a:gd name="connsiteY842" fmla="*/ 1255738 h 1285875"/>
                <a:gd name="connsiteX843" fmla="*/ 4020865 w 4133850"/>
                <a:gd name="connsiteY843" fmla="*/ 1242670 h 1285875"/>
                <a:gd name="connsiteX844" fmla="*/ 4026627 w 4133850"/>
                <a:gd name="connsiteY844" fmla="*/ 1227344 h 1285875"/>
                <a:gd name="connsiteX845" fmla="*/ 4038152 w 4133850"/>
                <a:gd name="connsiteY845" fmla="*/ 1190168 h 1285875"/>
                <a:gd name="connsiteX846" fmla="*/ 4050116 w 4133850"/>
                <a:gd name="connsiteY846" fmla="*/ 1142905 h 1285875"/>
                <a:gd name="connsiteX847" fmla="*/ 4062079 w 4133850"/>
                <a:gd name="connsiteY847" fmla="*/ 1087555 h 1285875"/>
                <a:gd name="connsiteX848" fmla="*/ 4074043 w 4133850"/>
                <a:gd name="connsiteY848" fmla="*/ 1025014 h 1285875"/>
                <a:gd name="connsiteX849" fmla="*/ 4086006 w 4133850"/>
                <a:gd name="connsiteY849" fmla="*/ 956291 h 1285875"/>
                <a:gd name="connsiteX850" fmla="*/ 4109923 w 4133850"/>
                <a:gd name="connsiteY850" fmla="*/ 804830 h 1285875"/>
                <a:gd name="connsiteX851" fmla="*/ 4133850 w 4133850"/>
                <a:gd name="connsiteY851" fmla="*/ 642938 h 1285875"/>
                <a:gd name="connsiteX0" fmla="*/ 0 w 4135150"/>
                <a:gd name="connsiteY0" fmla="*/ 642938 h 1285875"/>
                <a:gd name="connsiteX1" fmla="*/ 21553 w 4135150"/>
                <a:gd name="connsiteY1" fmla="*/ 496791 h 1285875"/>
                <a:gd name="connsiteX2" fmla="*/ 43106 w 4135150"/>
                <a:gd name="connsiteY2" fmla="*/ 358295 h 1285875"/>
                <a:gd name="connsiteX3" fmla="*/ 64659 w 4135150"/>
                <a:gd name="connsiteY3" fmla="*/ 234704 h 1285875"/>
                <a:gd name="connsiteX4" fmla="*/ 75436 w 4135150"/>
                <a:gd name="connsiteY4" fmla="*/ 180558 h 1285875"/>
                <a:gd name="connsiteX5" fmla="*/ 86213 w 4135150"/>
                <a:gd name="connsiteY5" fmla="*/ 132484 h 1285875"/>
                <a:gd name="connsiteX6" fmla="*/ 98924 w 4135150"/>
                <a:gd name="connsiteY6" fmla="*/ 84439 h 1285875"/>
                <a:gd name="connsiteX7" fmla="*/ 105279 w 4135150"/>
                <a:gd name="connsiteY7" fmla="*/ 64195 h 1285875"/>
                <a:gd name="connsiteX8" fmla="*/ 111635 w 4135150"/>
                <a:gd name="connsiteY8" fmla="*/ 46594 h 1285875"/>
                <a:gd name="connsiteX9" fmla="*/ 117991 w 4135150"/>
                <a:gd name="connsiteY9" fmla="*/ 31721 h 1285875"/>
                <a:gd name="connsiteX10" fmla="*/ 121168 w 4135150"/>
                <a:gd name="connsiteY10" fmla="*/ 25328 h 1285875"/>
                <a:gd name="connsiteX11" fmla="*/ 124346 w 4135150"/>
                <a:gd name="connsiteY11" fmla="*/ 19641 h 1285875"/>
                <a:gd name="connsiteX12" fmla="*/ 127524 w 4135150"/>
                <a:gd name="connsiteY12" fmla="*/ 14666 h 1285875"/>
                <a:gd name="connsiteX13" fmla="*/ 129113 w 4135150"/>
                <a:gd name="connsiteY13" fmla="*/ 12447 h 1285875"/>
                <a:gd name="connsiteX14" fmla="*/ 130702 w 4135150"/>
                <a:gd name="connsiteY14" fmla="*/ 10409 h 1285875"/>
                <a:gd name="connsiteX15" fmla="*/ 132291 w 4135150"/>
                <a:gd name="connsiteY15" fmla="*/ 8552 h 1285875"/>
                <a:gd name="connsiteX16" fmla="*/ 133880 w 4135150"/>
                <a:gd name="connsiteY16" fmla="*/ 6876 h 1285875"/>
                <a:gd name="connsiteX17" fmla="*/ 135468 w 4135150"/>
                <a:gd name="connsiteY17" fmla="*/ 5382 h 1285875"/>
                <a:gd name="connsiteX18" fmla="*/ 137057 w 4135150"/>
                <a:gd name="connsiteY18" fmla="*/ 4069 h 1285875"/>
                <a:gd name="connsiteX19" fmla="*/ 138646 w 4135150"/>
                <a:gd name="connsiteY19" fmla="*/ 2939 h 1285875"/>
                <a:gd name="connsiteX20" fmla="*/ 139440 w 4135150"/>
                <a:gd name="connsiteY20" fmla="*/ 2443 h 1285875"/>
                <a:gd name="connsiteX21" fmla="*/ 140236 w 4135150"/>
                <a:gd name="connsiteY21" fmla="*/ 1993 h 1285875"/>
                <a:gd name="connsiteX22" fmla="*/ 141030 w 4135150"/>
                <a:gd name="connsiteY22" fmla="*/ 1588 h 1285875"/>
                <a:gd name="connsiteX23" fmla="*/ 141824 w 4135150"/>
                <a:gd name="connsiteY23" fmla="*/ 1230 h 1285875"/>
                <a:gd name="connsiteX24" fmla="*/ 142619 w 4135150"/>
                <a:gd name="connsiteY24" fmla="*/ 916 h 1285875"/>
                <a:gd name="connsiteX25" fmla="*/ 143413 w 4135150"/>
                <a:gd name="connsiteY25" fmla="*/ 650 h 1285875"/>
                <a:gd name="connsiteX26" fmla="*/ 144208 w 4135150"/>
                <a:gd name="connsiteY26" fmla="*/ 428 h 1285875"/>
                <a:gd name="connsiteX27" fmla="*/ 145002 w 4135150"/>
                <a:gd name="connsiteY27" fmla="*/ 252 h 1285875"/>
                <a:gd name="connsiteX28" fmla="*/ 145796 w 4135150"/>
                <a:gd name="connsiteY28" fmla="*/ 124 h 1285875"/>
                <a:gd name="connsiteX29" fmla="*/ 146591 w 4135150"/>
                <a:gd name="connsiteY29" fmla="*/ 40 h 1285875"/>
                <a:gd name="connsiteX30" fmla="*/ 147385 w 4135150"/>
                <a:gd name="connsiteY30" fmla="*/ 2 h 1285875"/>
                <a:gd name="connsiteX31" fmla="*/ 148179 w 4135150"/>
                <a:gd name="connsiteY31" fmla="*/ 10 h 1285875"/>
                <a:gd name="connsiteX32" fmla="*/ 148974 w 4135150"/>
                <a:gd name="connsiteY32" fmla="*/ 65 h 1285875"/>
                <a:gd name="connsiteX33" fmla="*/ 149768 w 4135150"/>
                <a:gd name="connsiteY33" fmla="*/ 165 h 1285875"/>
                <a:gd name="connsiteX34" fmla="*/ 150563 w 4135150"/>
                <a:gd name="connsiteY34" fmla="*/ 311 h 1285875"/>
                <a:gd name="connsiteX35" fmla="*/ 151357 w 4135150"/>
                <a:gd name="connsiteY35" fmla="*/ 504 h 1285875"/>
                <a:gd name="connsiteX36" fmla="*/ 152152 w 4135150"/>
                <a:gd name="connsiteY36" fmla="*/ 741 h 1285875"/>
                <a:gd name="connsiteX37" fmla="*/ 152947 w 4135150"/>
                <a:gd name="connsiteY37" fmla="*/ 1025 h 1285875"/>
                <a:gd name="connsiteX38" fmla="*/ 153741 w 4135150"/>
                <a:gd name="connsiteY38" fmla="*/ 1355 h 1285875"/>
                <a:gd name="connsiteX39" fmla="*/ 154535 w 4135150"/>
                <a:gd name="connsiteY39" fmla="*/ 1731 h 1285875"/>
                <a:gd name="connsiteX40" fmla="*/ 155330 w 4135150"/>
                <a:gd name="connsiteY40" fmla="*/ 2152 h 1285875"/>
                <a:gd name="connsiteX41" fmla="*/ 156124 w 4135150"/>
                <a:gd name="connsiteY41" fmla="*/ 2619 h 1285875"/>
                <a:gd name="connsiteX42" fmla="*/ 157713 w 4135150"/>
                <a:gd name="connsiteY42" fmla="*/ 3691 h 1285875"/>
                <a:gd name="connsiteX43" fmla="*/ 159302 w 4135150"/>
                <a:gd name="connsiteY43" fmla="*/ 4945 h 1285875"/>
                <a:gd name="connsiteX44" fmla="*/ 160891 w 4135150"/>
                <a:gd name="connsiteY44" fmla="*/ 6382 h 1285875"/>
                <a:gd name="connsiteX45" fmla="*/ 162480 w 4135150"/>
                <a:gd name="connsiteY45" fmla="*/ 8000 h 1285875"/>
                <a:gd name="connsiteX46" fmla="*/ 164069 w 4135150"/>
                <a:gd name="connsiteY46" fmla="*/ 9800 h 1285875"/>
                <a:gd name="connsiteX47" fmla="*/ 165658 w 4135150"/>
                <a:gd name="connsiteY47" fmla="*/ 11781 h 1285875"/>
                <a:gd name="connsiteX48" fmla="*/ 168835 w 4135150"/>
                <a:gd name="connsiteY48" fmla="*/ 16283 h 1285875"/>
                <a:gd name="connsiteX49" fmla="*/ 172013 w 4135150"/>
                <a:gd name="connsiteY49" fmla="*/ 21502 h 1285875"/>
                <a:gd name="connsiteX50" fmla="*/ 175191 w 4135150"/>
                <a:gd name="connsiteY50" fmla="*/ 27430 h 1285875"/>
                <a:gd name="connsiteX51" fmla="*/ 178369 w 4135150"/>
                <a:gd name="connsiteY51" fmla="*/ 34062 h 1285875"/>
                <a:gd name="connsiteX52" fmla="*/ 181546 w 4135150"/>
                <a:gd name="connsiteY52" fmla="*/ 41391 h 1285875"/>
                <a:gd name="connsiteX53" fmla="*/ 187903 w 4135150"/>
                <a:gd name="connsiteY53" fmla="*/ 58101 h 1285875"/>
                <a:gd name="connsiteX54" fmla="*/ 194050 w 4135150"/>
                <a:gd name="connsiteY54" fmla="*/ 76809 h 1285875"/>
                <a:gd name="connsiteX55" fmla="*/ 200197 w 4135150"/>
                <a:gd name="connsiteY55" fmla="*/ 97938 h 1285875"/>
                <a:gd name="connsiteX56" fmla="*/ 212493 w 4135150"/>
                <a:gd name="connsiteY56" fmla="*/ 147089 h 1285875"/>
                <a:gd name="connsiteX57" fmla="*/ 224789 w 4135150"/>
                <a:gd name="connsiteY57" fmla="*/ 204714 h 1285875"/>
                <a:gd name="connsiteX58" fmla="*/ 237084 w 4135150"/>
                <a:gd name="connsiteY58" fmla="*/ 269827 h 1285875"/>
                <a:gd name="connsiteX59" fmla="*/ 249380 w 4135150"/>
                <a:gd name="connsiteY59" fmla="*/ 341317 h 1285875"/>
                <a:gd name="connsiteX60" fmla="*/ 261680 w 4135150"/>
                <a:gd name="connsiteY60" fmla="*/ 417961 h 1285875"/>
                <a:gd name="connsiteX61" fmla="*/ 286264 w 4135150"/>
                <a:gd name="connsiteY61" fmla="*/ 581407 h 1285875"/>
                <a:gd name="connsiteX62" fmla="*/ 308648 w 4135150"/>
                <a:gd name="connsiteY62" fmla="*/ 734127 h 1285875"/>
                <a:gd name="connsiteX63" fmla="*/ 331032 w 4135150"/>
                <a:gd name="connsiteY63" fmla="*/ 881701 h 1285875"/>
                <a:gd name="connsiteX64" fmla="*/ 353416 w 4135150"/>
                <a:gd name="connsiteY64" fmla="*/ 1015794 h 1285875"/>
                <a:gd name="connsiteX65" fmla="*/ 364617 w 4135150"/>
                <a:gd name="connsiteY65" fmla="*/ 1075373 h 1285875"/>
                <a:gd name="connsiteX66" fmla="*/ 375799 w 4135150"/>
                <a:gd name="connsiteY66" fmla="*/ 1128836 h 1285875"/>
                <a:gd name="connsiteX67" fmla="*/ 387325 w 4135150"/>
                <a:gd name="connsiteY67" fmla="*/ 1176680 h 1285875"/>
                <a:gd name="connsiteX68" fmla="*/ 398850 w 4135150"/>
                <a:gd name="connsiteY68" fmla="*/ 1216504 h 1285875"/>
                <a:gd name="connsiteX69" fmla="*/ 404612 w 4135150"/>
                <a:gd name="connsiteY69" fmla="*/ 1233230 h 1285875"/>
                <a:gd name="connsiteX70" fmla="*/ 410375 w 4135150"/>
                <a:gd name="connsiteY70" fmla="*/ 1247727 h 1285875"/>
                <a:gd name="connsiteX71" fmla="*/ 416138 w 4135150"/>
                <a:gd name="connsiteY71" fmla="*/ 1259958 h 1285875"/>
                <a:gd name="connsiteX72" fmla="*/ 419014 w 4135150"/>
                <a:gd name="connsiteY72" fmla="*/ 1265206 h 1285875"/>
                <a:gd name="connsiteX73" fmla="*/ 421900 w 4135150"/>
                <a:gd name="connsiteY73" fmla="*/ 1269864 h 1285875"/>
                <a:gd name="connsiteX74" fmla="*/ 424777 w 4135150"/>
                <a:gd name="connsiteY74" fmla="*/ 1273940 h 1285875"/>
                <a:gd name="connsiteX75" fmla="*/ 426215 w 4135150"/>
                <a:gd name="connsiteY75" fmla="*/ 1275760 h 1285875"/>
                <a:gd name="connsiteX76" fmla="*/ 427653 w 4135150"/>
                <a:gd name="connsiteY76" fmla="*/ 1277426 h 1285875"/>
                <a:gd name="connsiteX77" fmla="*/ 429101 w 4135150"/>
                <a:gd name="connsiteY77" fmla="*/ 1278941 h 1285875"/>
                <a:gd name="connsiteX78" fmla="*/ 430540 w 4135150"/>
                <a:gd name="connsiteY78" fmla="*/ 1280312 h 1285875"/>
                <a:gd name="connsiteX79" fmla="*/ 431978 w 4135150"/>
                <a:gd name="connsiteY79" fmla="*/ 1281532 h 1285875"/>
                <a:gd name="connsiteX80" fmla="*/ 433416 w 4135150"/>
                <a:gd name="connsiteY80" fmla="*/ 1282599 h 1285875"/>
                <a:gd name="connsiteX81" fmla="*/ 434854 w 4135150"/>
                <a:gd name="connsiteY81" fmla="*/ 1283513 h 1285875"/>
                <a:gd name="connsiteX82" fmla="*/ 436302 w 4135150"/>
                <a:gd name="connsiteY82" fmla="*/ 1284284 h 1285875"/>
                <a:gd name="connsiteX83" fmla="*/ 437017 w 4135150"/>
                <a:gd name="connsiteY83" fmla="*/ 1284608 h 1285875"/>
                <a:gd name="connsiteX84" fmla="*/ 437740 w 4135150"/>
                <a:gd name="connsiteY84" fmla="*/ 1284903 h 1285875"/>
                <a:gd name="connsiteX85" fmla="*/ 438464 w 4135150"/>
                <a:gd name="connsiteY85" fmla="*/ 1285151 h 1285875"/>
                <a:gd name="connsiteX86" fmla="*/ 439179 w 4135150"/>
                <a:gd name="connsiteY86" fmla="*/ 1285370 h 1285875"/>
                <a:gd name="connsiteX87" fmla="*/ 439903 w 4135150"/>
                <a:gd name="connsiteY87" fmla="*/ 1285542 h 1285875"/>
                <a:gd name="connsiteX88" fmla="*/ 440617 w 4135150"/>
                <a:gd name="connsiteY88" fmla="*/ 1285685 h 1285875"/>
                <a:gd name="connsiteX89" fmla="*/ 441341 w 4135150"/>
                <a:gd name="connsiteY89" fmla="*/ 1285789 h 1285875"/>
                <a:gd name="connsiteX90" fmla="*/ 442055 w 4135150"/>
                <a:gd name="connsiteY90" fmla="*/ 1285846 h 1285875"/>
                <a:gd name="connsiteX91" fmla="*/ 442779 w 4135150"/>
                <a:gd name="connsiteY91" fmla="*/ 1285875 h 1285875"/>
                <a:gd name="connsiteX92" fmla="*/ 443503 w 4135150"/>
                <a:gd name="connsiteY92" fmla="*/ 1285865 h 1285875"/>
                <a:gd name="connsiteX93" fmla="*/ 444217 w 4135150"/>
                <a:gd name="connsiteY93" fmla="*/ 1285808 h 1285875"/>
                <a:gd name="connsiteX94" fmla="*/ 444941 w 4135150"/>
                <a:gd name="connsiteY94" fmla="*/ 1285723 h 1285875"/>
                <a:gd name="connsiteX95" fmla="*/ 445656 w 4135150"/>
                <a:gd name="connsiteY95" fmla="*/ 1285599 h 1285875"/>
                <a:gd name="connsiteX96" fmla="*/ 446380 w 4135150"/>
                <a:gd name="connsiteY96" fmla="*/ 1285437 h 1285875"/>
                <a:gd name="connsiteX97" fmla="*/ 447104 w 4135150"/>
                <a:gd name="connsiteY97" fmla="*/ 1285237 h 1285875"/>
                <a:gd name="connsiteX98" fmla="*/ 447818 w 4135150"/>
                <a:gd name="connsiteY98" fmla="*/ 1284999 h 1285875"/>
                <a:gd name="connsiteX99" fmla="*/ 448542 w 4135150"/>
                <a:gd name="connsiteY99" fmla="*/ 1284723 h 1285875"/>
                <a:gd name="connsiteX100" fmla="*/ 449266 w 4135150"/>
                <a:gd name="connsiteY100" fmla="*/ 1284408 h 1285875"/>
                <a:gd name="connsiteX101" fmla="*/ 450704 w 4135150"/>
                <a:gd name="connsiteY101" fmla="*/ 1283665 h 1285875"/>
                <a:gd name="connsiteX102" fmla="*/ 452142 w 4135150"/>
                <a:gd name="connsiteY102" fmla="*/ 1282779 h 1285875"/>
                <a:gd name="connsiteX103" fmla="*/ 453581 w 4135150"/>
                <a:gd name="connsiteY103" fmla="*/ 1281741 h 1285875"/>
                <a:gd name="connsiteX104" fmla="*/ 455019 w 4135150"/>
                <a:gd name="connsiteY104" fmla="*/ 1280541 h 1285875"/>
                <a:gd name="connsiteX105" fmla="*/ 456467 w 4135150"/>
                <a:gd name="connsiteY105" fmla="*/ 1279208 h 1285875"/>
                <a:gd name="connsiteX106" fmla="*/ 457905 w 4135150"/>
                <a:gd name="connsiteY106" fmla="*/ 1277712 h 1285875"/>
                <a:gd name="connsiteX107" fmla="*/ 459343 w 4135150"/>
                <a:gd name="connsiteY107" fmla="*/ 1276074 h 1285875"/>
                <a:gd name="connsiteX108" fmla="*/ 462220 w 4135150"/>
                <a:gd name="connsiteY108" fmla="*/ 1272350 h 1285875"/>
                <a:gd name="connsiteX109" fmla="*/ 465106 w 4135150"/>
                <a:gd name="connsiteY109" fmla="*/ 1268035 h 1285875"/>
                <a:gd name="connsiteX110" fmla="*/ 467982 w 4135150"/>
                <a:gd name="connsiteY110" fmla="*/ 1263129 h 1285875"/>
                <a:gd name="connsiteX111" fmla="*/ 470973 w 4135150"/>
                <a:gd name="connsiteY111" fmla="*/ 1257424 h 1285875"/>
                <a:gd name="connsiteX112" fmla="*/ 473964 w 4135150"/>
                <a:gd name="connsiteY112" fmla="*/ 1251099 h 1285875"/>
                <a:gd name="connsiteX113" fmla="*/ 479955 w 4135150"/>
                <a:gd name="connsiteY113" fmla="*/ 1236593 h 1285875"/>
                <a:gd name="connsiteX114" fmla="*/ 485937 w 4135150"/>
                <a:gd name="connsiteY114" fmla="*/ 1219686 h 1285875"/>
                <a:gd name="connsiteX115" fmla="*/ 491919 w 4135150"/>
                <a:gd name="connsiteY115" fmla="*/ 1200445 h 1285875"/>
                <a:gd name="connsiteX116" fmla="*/ 503882 w 4135150"/>
                <a:gd name="connsiteY116" fmla="*/ 1155287 h 1285875"/>
                <a:gd name="connsiteX117" fmla="*/ 515845 w 4135150"/>
                <a:gd name="connsiteY117" fmla="*/ 1101824 h 1285875"/>
                <a:gd name="connsiteX118" fmla="*/ 527809 w 4135150"/>
                <a:gd name="connsiteY118" fmla="*/ 1040940 h 1285875"/>
                <a:gd name="connsiteX119" fmla="*/ 539772 w 4135150"/>
                <a:gd name="connsiteY119" fmla="*/ 973607 h 1285875"/>
                <a:gd name="connsiteX120" fmla="*/ 563709 w 4135150"/>
                <a:gd name="connsiteY120" fmla="*/ 824073 h 1285875"/>
                <a:gd name="connsiteX121" fmla="*/ 615544 w 4135150"/>
                <a:gd name="connsiteY121" fmla="*/ 474003 h 1285875"/>
                <a:gd name="connsiteX122" fmla="*/ 641452 w 4135150"/>
                <a:gd name="connsiteY122" fmla="*/ 311491 h 1285875"/>
                <a:gd name="connsiteX123" fmla="*/ 654415 w 4135150"/>
                <a:gd name="connsiteY123" fmla="*/ 238922 h 1285875"/>
                <a:gd name="connsiteX124" fmla="*/ 667369 w 4135150"/>
                <a:gd name="connsiteY124" fmla="*/ 174020 h 1285875"/>
                <a:gd name="connsiteX125" fmla="*/ 677904 w 4135150"/>
                <a:gd name="connsiteY125" fmla="*/ 127784 h 1285875"/>
                <a:gd name="connsiteX126" fmla="*/ 688429 w 4135150"/>
                <a:gd name="connsiteY126" fmla="*/ 88006 h 1285875"/>
                <a:gd name="connsiteX127" fmla="*/ 698964 w 4135150"/>
                <a:gd name="connsiteY127" fmla="*/ 55187 h 1285875"/>
                <a:gd name="connsiteX128" fmla="*/ 704221 w 4135150"/>
                <a:gd name="connsiteY128" fmla="*/ 41518 h 1285875"/>
                <a:gd name="connsiteX129" fmla="*/ 709489 w 4135150"/>
                <a:gd name="connsiteY129" fmla="*/ 29736 h 1285875"/>
                <a:gd name="connsiteX130" fmla="*/ 712127 w 4135150"/>
                <a:gd name="connsiteY130" fmla="*/ 24564 h 1285875"/>
                <a:gd name="connsiteX131" fmla="*/ 714756 w 4135150"/>
                <a:gd name="connsiteY131" fmla="*/ 19878 h 1285875"/>
                <a:gd name="connsiteX132" fmla="*/ 717385 w 4135150"/>
                <a:gd name="connsiteY132" fmla="*/ 15679 h 1285875"/>
                <a:gd name="connsiteX133" fmla="*/ 720023 w 4135150"/>
                <a:gd name="connsiteY133" fmla="*/ 11973 h 1285875"/>
                <a:gd name="connsiteX134" fmla="*/ 722652 w 4135150"/>
                <a:gd name="connsiteY134" fmla="*/ 8762 h 1285875"/>
                <a:gd name="connsiteX135" fmla="*/ 723967 w 4135150"/>
                <a:gd name="connsiteY135" fmla="*/ 7343 h 1285875"/>
                <a:gd name="connsiteX136" fmla="*/ 725281 w 4135150"/>
                <a:gd name="connsiteY136" fmla="*/ 6048 h 1285875"/>
                <a:gd name="connsiteX137" fmla="*/ 726605 w 4135150"/>
                <a:gd name="connsiteY137" fmla="*/ 4879 h 1285875"/>
                <a:gd name="connsiteX138" fmla="*/ 727920 w 4135150"/>
                <a:gd name="connsiteY138" fmla="*/ 3835 h 1285875"/>
                <a:gd name="connsiteX139" fmla="*/ 729234 w 4135150"/>
                <a:gd name="connsiteY139" fmla="*/ 2916 h 1285875"/>
                <a:gd name="connsiteX140" fmla="*/ 730548 w 4135150"/>
                <a:gd name="connsiteY140" fmla="*/ 2121 h 1285875"/>
                <a:gd name="connsiteX141" fmla="*/ 731863 w 4135150"/>
                <a:gd name="connsiteY141" fmla="*/ 1454 h 1285875"/>
                <a:gd name="connsiteX142" fmla="*/ 733187 w 4135150"/>
                <a:gd name="connsiteY142" fmla="*/ 912 h 1285875"/>
                <a:gd name="connsiteX143" fmla="*/ 733844 w 4135150"/>
                <a:gd name="connsiteY143" fmla="*/ 688 h 1285875"/>
                <a:gd name="connsiteX144" fmla="*/ 734501 w 4135150"/>
                <a:gd name="connsiteY144" fmla="*/ 495 h 1285875"/>
                <a:gd name="connsiteX145" fmla="*/ 735159 w 4135150"/>
                <a:gd name="connsiteY145" fmla="*/ 334 h 1285875"/>
                <a:gd name="connsiteX146" fmla="*/ 735816 w 4135150"/>
                <a:gd name="connsiteY146" fmla="*/ 205 h 1285875"/>
                <a:gd name="connsiteX147" fmla="*/ 736473 w 4135150"/>
                <a:gd name="connsiteY147" fmla="*/ 107 h 1285875"/>
                <a:gd name="connsiteX148" fmla="*/ 737130 w 4135150"/>
                <a:gd name="connsiteY148" fmla="*/ 41 h 1285875"/>
                <a:gd name="connsiteX149" fmla="*/ 737787 w 4135150"/>
                <a:gd name="connsiteY149" fmla="*/ 6 h 1285875"/>
                <a:gd name="connsiteX150" fmla="*/ 738445 w 4135150"/>
                <a:gd name="connsiteY150" fmla="*/ 3 h 1285875"/>
                <a:gd name="connsiteX151" fmla="*/ 739102 w 4135150"/>
                <a:gd name="connsiteY151" fmla="*/ 30 h 1285875"/>
                <a:gd name="connsiteX152" fmla="*/ 739759 w 4135150"/>
                <a:gd name="connsiteY152" fmla="*/ 90 h 1285875"/>
                <a:gd name="connsiteX153" fmla="*/ 740416 w 4135150"/>
                <a:gd name="connsiteY153" fmla="*/ 182 h 1285875"/>
                <a:gd name="connsiteX154" fmla="*/ 741083 w 4135150"/>
                <a:gd name="connsiteY154" fmla="*/ 304 h 1285875"/>
                <a:gd name="connsiteX155" fmla="*/ 741740 w 4135150"/>
                <a:gd name="connsiteY155" fmla="*/ 458 h 1285875"/>
                <a:gd name="connsiteX156" fmla="*/ 742398 w 4135150"/>
                <a:gd name="connsiteY156" fmla="*/ 644 h 1285875"/>
                <a:gd name="connsiteX157" fmla="*/ 743055 w 4135150"/>
                <a:gd name="connsiteY157" fmla="*/ 862 h 1285875"/>
                <a:gd name="connsiteX158" fmla="*/ 743712 w 4135150"/>
                <a:gd name="connsiteY158" fmla="*/ 1111 h 1285875"/>
                <a:gd name="connsiteX159" fmla="*/ 745027 w 4135150"/>
                <a:gd name="connsiteY159" fmla="*/ 1702 h 1285875"/>
                <a:gd name="connsiteX160" fmla="*/ 746341 w 4135150"/>
                <a:gd name="connsiteY160" fmla="*/ 2419 h 1285875"/>
                <a:gd name="connsiteX161" fmla="*/ 747665 w 4135150"/>
                <a:gd name="connsiteY161" fmla="*/ 3263 h 1285875"/>
                <a:gd name="connsiteX162" fmla="*/ 748979 w 4135150"/>
                <a:gd name="connsiteY162" fmla="*/ 4231 h 1285875"/>
                <a:gd name="connsiteX163" fmla="*/ 750294 w 4135150"/>
                <a:gd name="connsiteY163" fmla="*/ 5325 h 1285875"/>
                <a:gd name="connsiteX164" fmla="*/ 751608 w 4135150"/>
                <a:gd name="connsiteY164" fmla="*/ 6545 h 1285875"/>
                <a:gd name="connsiteX165" fmla="*/ 753246 w 4135150"/>
                <a:gd name="connsiteY165" fmla="*/ 8233 h 1285875"/>
                <a:gd name="connsiteX166" fmla="*/ 754885 w 4135150"/>
                <a:gd name="connsiteY166" fmla="*/ 10115 h 1285875"/>
                <a:gd name="connsiteX167" fmla="*/ 756514 w 4135150"/>
                <a:gd name="connsiteY167" fmla="*/ 12188 h 1285875"/>
                <a:gd name="connsiteX168" fmla="*/ 758152 w 4135150"/>
                <a:gd name="connsiteY168" fmla="*/ 14452 h 1285875"/>
                <a:gd name="connsiteX169" fmla="*/ 761429 w 4135150"/>
                <a:gd name="connsiteY169" fmla="*/ 19551 h 1285875"/>
                <a:gd name="connsiteX170" fmla="*/ 764696 w 4135150"/>
                <a:gd name="connsiteY170" fmla="*/ 25406 h 1285875"/>
                <a:gd name="connsiteX171" fmla="*/ 767972 w 4135150"/>
                <a:gd name="connsiteY171" fmla="*/ 32009 h 1285875"/>
                <a:gd name="connsiteX172" fmla="*/ 771239 w 4135150"/>
                <a:gd name="connsiteY172" fmla="*/ 39353 h 1285875"/>
                <a:gd name="connsiteX173" fmla="*/ 777783 w 4135150"/>
                <a:gd name="connsiteY173" fmla="*/ 56224 h 1285875"/>
                <a:gd name="connsiteX174" fmla="*/ 784327 w 4135150"/>
                <a:gd name="connsiteY174" fmla="*/ 75940 h 1285875"/>
                <a:gd name="connsiteX175" fmla="*/ 790880 w 4135150"/>
                <a:gd name="connsiteY175" fmla="*/ 98403 h 1285875"/>
                <a:gd name="connsiteX176" fmla="*/ 803967 w 4135150"/>
                <a:gd name="connsiteY176" fmla="*/ 151124 h 1285875"/>
                <a:gd name="connsiteX177" fmla="*/ 817055 w 4135150"/>
                <a:gd name="connsiteY177" fmla="*/ 213368 h 1285875"/>
                <a:gd name="connsiteX178" fmla="*/ 830142 w 4135150"/>
                <a:gd name="connsiteY178" fmla="*/ 283929 h 1285875"/>
                <a:gd name="connsiteX179" fmla="*/ 843229 w 4135150"/>
                <a:gd name="connsiteY179" fmla="*/ 361440 h 1285875"/>
                <a:gd name="connsiteX180" fmla="*/ 856317 w 4135150"/>
                <a:gd name="connsiteY180" fmla="*/ 444402 h 1285875"/>
                <a:gd name="connsiteX181" fmla="*/ 877119 w 4135150"/>
                <a:gd name="connsiteY181" fmla="*/ 583459 h 1285875"/>
                <a:gd name="connsiteX182" fmla="*/ 897912 w 4135150"/>
                <a:gd name="connsiteY182" fmla="*/ 725415 h 1285875"/>
                <a:gd name="connsiteX183" fmla="*/ 918715 w 4135150"/>
                <a:gd name="connsiteY183" fmla="*/ 863346 h 1285875"/>
                <a:gd name="connsiteX184" fmla="*/ 939508 w 4135150"/>
                <a:gd name="connsiteY184" fmla="*/ 990533 h 1285875"/>
                <a:gd name="connsiteX185" fmla="*/ 950843 w 4135150"/>
                <a:gd name="connsiteY185" fmla="*/ 1053055 h 1285875"/>
                <a:gd name="connsiteX186" fmla="*/ 962168 w 4135150"/>
                <a:gd name="connsiteY186" fmla="*/ 1109615 h 1285875"/>
                <a:gd name="connsiteX187" fmla="*/ 973503 w 4135150"/>
                <a:gd name="connsiteY187" fmla="*/ 1159412 h 1285875"/>
                <a:gd name="connsiteX188" fmla="*/ 984828 w 4135150"/>
                <a:gd name="connsiteY188" fmla="*/ 1201712 h 1285875"/>
                <a:gd name="connsiteX189" fmla="*/ 990495 w 4135150"/>
                <a:gd name="connsiteY189" fmla="*/ 1219848 h 1285875"/>
                <a:gd name="connsiteX190" fmla="*/ 996163 w 4135150"/>
                <a:gd name="connsiteY190" fmla="*/ 1235897 h 1285875"/>
                <a:gd name="connsiteX191" fmla="*/ 1001820 w 4135150"/>
                <a:gd name="connsiteY191" fmla="*/ 1249794 h 1285875"/>
                <a:gd name="connsiteX192" fmla="*/ 1004659 w 4135150"/>
                <a:gd name="connsiteY192" fmla="*/ 1255919 h 1285875"/>
                <a:gd name="connsiteX193" fmla="*/ 1007488 w 4135150"/>
                <a:gd name="connsiteY193" fmla="*/ 1261481 h 1285875"/>
                <a:gd name="connsiteX194" fmla="*/ 1010317 w 4135150"/>
                <a:gd name="connsiteY194" fmla="*/ 1266482 h 1285875"/>
                <a:gd name="connsiteX195" fmla="*/ 1013155 w 4135150"/>
                <a:gd name="connsiteY195" fmla="*/ 1270921 h 1285875"/>
                <a:gd name="connsiteX196" fmla="*/ 1015984 w 4135150"/>
                <a:gd name="connsiteY196" fmla="*/ 1274798 h 1285875"/>
                <a:gd name="connsiteX197" fmla="*/ 1017403 w 4135150"/>
                <a:gd name="connsiteY197" fmla="*/ 1276512 h 1285875"/>
                <a:gd name="connsiteX198" fmla="*/ 1018823 w 4135150"/>
                <a:gd name="connsiteY198" fmla="*/ 1278084 h 1285875"/>
                <a:gd name="connsiteX199" fmla="*/ 1020232 w 4135150"/>
                <a:gd name="connsiteY199" fmla="*/ 1279522 h 1285875"/>
                <a:gd name="connsiteX200" fmla="*/ 1021651 w 4135150"/>
                <a:gd name="connsiteY200" fmla="*/ 1280808 h 1285875"/>
                <a:gd name="connsiteX201" fmla="*/ 1023071 w 4135150"/>
                <a:gd name="connsiteY201" fmla="*/ 1281951 h 1285875"/>
                <a:gd name="connsiteX202" fmla="*/ 1024481 w 4135150"/>
                <a:gd name="connsiteY202" fmla="*/ 1282941 h 1285875"/>
                <a:gd name="connsiteX203" fmla="*/ 1025900 w 4135150"/>
                <a:gd name="connsiteY203" fmla="*/ 1283799 h 1285875"/>
                <a:gd name="connsiteX204" fmla="*/ 1027319 w 4135150"/>
                <a:gd name="connsiteY204" fmla="*/ 1284503 h 1285875"/>
                <a:gd name="connsiteX205" fmla="*/ 1028024 w 4135150"/>
                <a:gd name="connsiteY205" fmla="*/ 1284799 h 1285875"/>
                <a:gd name="connsiteX206" fmla="*/ 1028729 w 4135150"/>
                <a:gd name="connsiteY206" fmla="*/ 1285065 h 1285875"/>
                <a:gd name="connsiteX207" fmla="*/ 1029443 w 4135150"/>
                <a:gd name="connsiteY207" fmla="*/ 1285285 h 1285875"/>
                <a:gd name="connsiteX208" fmla="*/ 1030148 w 4135150"/>
                <a:gd name="connsiteY208" fmla="*/ 1285475 h 1285875"/>
                <a:gd name="connsiteX209" fmla="*/ 1030910 w 4135150"/>
                <a:gd name="connsiteY209" fmla="*/ 1285637 h 1285875"/>
                <a:gd name="connsiteX210" fmla="*/ 1031672 w 4135150"/>
                <a:gd name="connsiteY210" fmla="*/ 1285761 h 1285875"/>
                <a:gd name="connsiteX211" fmla="*/ 1032424 w 4135150"/>
                <a:gd name="connsiteY211" fmla="*/ 1285837 h 1285875"/>
                <a:gd name="connsiteX212" fmla="*/ 1033186 w 4135150"/>
                <a:gd name="connsiteY212" fmla="*/ 1285875 h 1285875"/>
                <a:gd name="connsiteX213" fmla="*/ 1033948 w 4135150"/>
                <a:gd name="connsiteY213" fmla="*/ 1285865 h 1285875"/>
                <a:gd name="connsiteX214" fmla="*/ 1034710 w 4135150"/>
                <a:gd name="connsiteY214" fmla="*/ 1285818 h 1285875"/>
                <a:gd name="connsiteX215" fmla="*/ 1035463 w 4135150"/>
                <a:gd name="connsiteY215" fmla="*/ 1285732 h 1285875"/>
                <a:gd name="connsiteX216" fmla="*/ 1036225 w 4135150"/>
                <a:gd name="connsiteY216" fmla="*/ 1285599 h 1285875"/>
                <a:gd name="connsiteX217" fmla="*/ 1036987 w 4135150"/>
                <a:gd name="connsiteY217" fmla="*/ 1285418 h 1285875"/>
                <a:gd name="connsiteX218" fmla="*/ 1037749 w 4135150"/>
                <a:gd name="connsiteY218" fmla="*/ 1285208 h 1285875"/>
                <a:gd name="connsiteX219" fmla="*/ 1038511 w 4135150"/>
                <a:gd name="connsiteY219" fmla="*/ 1284951 h 1285875"/>
                <a:gd name="connsiteX220" fmla="*/ 1039263 w 4135150"/>
                <a:gd name="connsiteY220" fmla="*/ 1284646 h 1285875"/>
                <a:gd name="connsiteX221" fmla="*/ 1040025 w 4135150"/>
                <a:gd name="connsiteY221" fmla="*/ 1284304 h 1285875"/>
                <a:gd name="connsiteX222" fmla="*/ 1040787 w 4135150"/>
                <a:gd name="connsiteY222" fmla="*/ 1283922 h 1285875"/>
                <a:gd name="connsiteX223" fmla="*/ 1042302 w 4135150"/>
                <a:gd name="connsiteY223" fmla="*/ 1283027 h 1285875"/>
                <a:gd name="connsiteX224" fmla="*/ 1043826 w 4135150"/>
                <a:gd name="connsiteY224" fmla="*/ 1281970 h 1285875"/>
                <a:gd name="connsiteX225" fmla="*/ 1045350 w 4135150"/>
                <a:gd name="connsiteY225" fmla="*/ 1280741 h 1285875"/>
                <a:gd name="connsiteX226" fmla="*/ 1046864 w 4135150"/>
                <a:gd name="connsiteY226" fmla="*/ 1279350 h 1285875"/>
                <a:gd name="connsiteX227" fmla="*/ 1048388 w 4135150"/>
                <a:gd name="connsiteY227" fmla="*/ 1277788 h 1285875"/>
                <a:gd name="connsiteX228" fmla="*/ 1049903 w 4135150"/>
                <a:gd name="connsiteY228" fmla="*/ 1276064 h 1285875"/>
                <a:gd name="connsiteX229" fmla="*/ 1051427 w 4135150"/>
                <a:gd name="connsiteY229" fmla="*/ 1274169 h 1285875"/>
                <a:gd name="connsiteX230" fmla="*/ 1054465 w 4135150"/>
                <a:gd name="connsiteY230" fmla="*/ 1269892 h 1285875"/>
                <a:gd name="connsiteX231" fmla="*/ 1057504 w 4135150"/>
                <a:gd name="connsiteY231" fmla="*/ 1264958 h 1285875"/>
                <a:gd name="connsiteX232" fmla="*/ 1060542 w 4135150"/>
                <a:gd name="connsiteY232" fmla="*/ 1259367 h 1285875"/>
                <a:gd name="connsiteX233" fmla="*/ 1063581 w 4135150"/>
                <a:gd name="connsiteY233" fmla="*/ 1253138 h 1285875"/>
                <a:gd name="connsiteX234" fmla="*/ 1066619 w 4135150"/>
                <a:gd name="connsiteY234" fmla="*/ 1246270 h 1285875"/>
                <a:gd name="connsiteX235" fmla="*/ 1072706 w 4135150"/>
                <a:gd name="connsiteY235" fmla="*/ 1230649 h 1285875"/>
                <a:gd name="connsiteX236" fmla="*/ 1078782 w 4135150"/>
                <a:gd name="connsiteY236" fmla="*/ 1212571 h 1285875"/>
                <a:gd name="connsiteX237" fmla="*/ 1090936 w 4135150"/>
                <a:gd name="connsiteY237" fmla="*/ 1169356 h 1285875"/>
                <a:gd name="connsiteX238" fmla="*/ 1103100 w 4135150"/>
                <a:gd name="connsiteY238" fmla="*/ 1117340 h 1285875"/>
                <a:gd name="connsiteX239" fmla="*/ 1115254 w 4135150"/>
                <a:gd name="connsiteY239" fmla="*/ 1057399 h 1285875"/>
                <a:gd name="connsiteX240" fmla="*/ 1127417 w 4135150"/>
                <a:gd name="connsiteY240" fmla="*/ 990533 h 1285875"/>
                <a:gd name="connsiteX241" fmla="*/ 1149991 w 4135150"/>
                <a:gd name="connsiteY241" fmla="*/ 851868 h 1285875"/>
                <a:gd name="connsiteX242" fmla="*/ 1172575 w 4135150"/>
                <a:gd name="connsiteY242" fmla="*/ 701195 h 1285875"/>
                <a:gd name="connsiteX243" fmla="*/ 1195149 w 4135150"/>
                <a:gd name="connsiteY243" fmla="*/ 547179 h 1285875"/>
                <a:gd name="connsiteX244" fmla="*/ 1217733 w 4135150"/>
                <a:gd name="connsiteY244" fmla="*/ 398662 h 1285875"/>
                <a:gd name="connsiteX245" fmla="*/ 1229925 w 4135150"/>
                <a:gd name="connsiteY245" fmla="*/ 323748 h 1285875"/>
                <a:gd name="connsiteX246" fmla="*/ 1242127 w 4135150"/>
                <a:gd name="connsiteY246" fmla="*/ 254201 h 1285875"/>
                <a:gd name="connsiteX247" fmla="*/ 1254328 w 4135150"/>
                <a:gd name="connsiteY247" fmla="*/ 191194 h 1285875"/>
                <a:gd name="connsiteX248" fmla="*/ 1266520 w 4135150"/>
                <a:gd name="connsiteY248" fmla="*/ 135786 h 1285875"/>
                <a:gd name="connsiteX249" fmla="*/ 1278722 w 4135150"/>
                <a:gd name="connsiteY249" fmla="*/ 88906 h 1285875"/>
                <a:gd name="connsiteX250" fmla="*/ 1284818 w 4135150"/>
                <a:gd name="connsiteY250" fmla="*/ 68919 h 1285875"/>
                <a:gd name="connsiteX251" fmla="*/ 1290923 w 4135150"/>
                <a:gd name="connsiteY251" fmla="*/ 51347 h 1285875"/>
                <a:gd name="connsiteX252" fmla="*/ 1297019 w 4135150"/>
                <a:gd name="connsiteY252" fmla="*/ 36265 h 1285875"/>
                <a:gd name="connsiteX253" fmla="*/ 1300067 w 4135150"/>
                <a:gd name="connsiteY253" fmla="*/ 29679 h 1285875"/>
                <a:gd name="connsiteX254" fmla="*/ 1303115 w 4135150"/>
                <a:gd name="connsiteY254" fmla="*/ 23738 h 1285875"/>
                <a:gd name="connsiteX255" fmla="*/ 1306163 w 4135150"/>
                <a:gd name="connsiteY255" fmla="*/ 18449 h 1285875"/>
                <a:gd name="connsiteX256" fmla="*/ 1309221 w 4135150"/>
                <a:gd name="connsiteY256" fmla="*/ 13817 h 1285875"/>
                <a:gd name="connsiteX257" fmla="*/ 1310745 w 4135150"/>
                <a:gd name="connsiteY257" fmla="*/ 11749 h 1285875"/>
                <a:gd name="connsiteX258" fmla="*/ 1312269 w 4135150"/>
                <a:gd name="connsiteY258" fmla="*/ 9847 h 1285875"/>
                <a:gd name="connsiteX259" fmla="*/ 1313793 w 4135150"/>
                <a:gd name="connsiteY259" fmla="*/ 8112 h 1285875"/>
                <a:gd name="connsiteX260" fmla="*/ 1315317 w 4135150"/>
                <a:gd name="connsiteY260" fmla="*/ 6545 h 1285875"/>
                <a:gd name="connsiteX261" fmla="*/ 1316955 w 4135150"/>
                <a:gd name="connsiteY261" fmla="*/ 5046 h 1285875"/>
                <a:gd name="connsiteX262" fmla="*/ 1318593 w 4135150"/>
                <a:gd name="connsiteY262" fmla="*/ 3742 h 1285875"/>
                <a:gd name="connsiteX263" fmla="*/ 1320232 w 4135150"/>
                <a:gd name="connsiteY263" fmla="*/ 2633 h 1285875"/>
                <a:gd name="connsiteX264" fmla="*/ 1321051 w 4135150"/>
                <a:gd name="connsiteY264" fmla="*/ 2151 h 1285875"/>
                <a:gd name="connsiteX265" fmla="*/ 1321870 w 4135150"/>
                <a:gd name="connsiteY265" fmla="*/ 1717 h 1285875"/>
                <a:gd name="connsiteX266" fmla="*/ 1322689 w 4135150"/>
                <a:gd name="connsiteY266" fmla="*/ 1333 h 1285875"/>
                <a:gd name="connsiteX267" fmla="*/ 1323508 w 4135150"/>
                <a:gd name="connsiteY267" fmla="*/ 996 h 1285875"/>
                <a:gd name="connsiteX268" fmla="*/ 1324318 w 4135150"/>
                <a:gd name="connsiteY268" fmla="*/ 710 h 1285875"/>
                <a:gd name="connsiteX269" fmla="*/ 1325137 w 4135150"/>
                <a:gd name="connsiteY269" fmla="*/ 471 h 1285875"/>
                <a:gd name="connsiteX270" fmla="*/ 1325956 w 4135150"/>
                <a:gd name="connsiteY270" fmla="*/ 281 h 1285875"/>
                <a:gd name="connsiteX271" fmla="*/ 1326775 w 4135150"/>
                <a:gd name="connsiteY271" fmla="*/ 140 h 1285875"/>
                <a:gd name="connsiteX272" fmla="*/ 1327595 w 4135150"/>
                <a:gd name="connsiteY272" fmla="*/ 48 h 1285875"/>
                <a:gd name="connsiteX273" fmla="*/ 1328414 w 4135150"/>
                <a:gd name="connsiteY273" fmla="*/ 4 h 1285875"/>
                <a:gd name="connsiteX274" fmla="*/ 1329233 w 4135150"/>
                <a:gd name="connsiteY274" fmla="*/ 9 h 1285875"/>
                <a:gd name="connsiteX275" fmla="*/ 1330052 w 4135150"/>
                <a:gd name="connsiteY275" fmla="*/ 63 h 1285875"/>
                <a:gd name="connsiteX276" fmla="*/ 1330871 w 4135150"/>
                <a:gd name="connsiteY276" fmla="*/ 166 h 1285875"/>
                <a:gd name="connsiteX277" fmla="*/ 1331690 w 4135150"/>
                <a:gd name="connsiteY277" fmla="*/ 317 h 1285875"/>
                <a:gd name="connsiteX278" fmla="*/ 1332509 w 4135150"/>
                <a:gd name="connsiteY278" fmla="*/ 518 h 1285875"/>
                <a:gd name="connsiteX279" fmla="*/ 1333329 w 4135150"/>
                <a:gd name="connsiteY279" fmla="*/ 767 h 1285875"/>
                <a:gd name="connsiteX280" fmla="*/ 1334148 w 4135150"/>
                <a:gd name="connsiteY280" fmla="*/ 1065 h 1285875"/>
                <a:gd name="connsiteX281" fmla="*/ 1334967 w 4135150"/>
                <a:gd name="connsiteY281" fmla="*/ 1412 h 1285875"/>
                <a:gd name="connsiteX282" fmla="*/ 1335786 w 4135150"/>
                <a:gd name="connsiteY282" fmla="*/ 1807 h 1285875"/>
                <a:gd name="connsiteX283" fmla="*/ 1336605 w 4135150"/>
                <a:gd name="connsiteY283" fmla="*/ 2251 h 1285875"/>
                <a:gd name="connsiteX284" fmla="*/ 1337424 w 4135150"/>
                <a:gd name="connsiteY284" fmla="*/ 2743 h 1285875"/>
                <a:gd name="connsiteX285" fmla="*/ 1338244 w 4135150"/>
                <a:gd name="connsiteY285" fmla="*/ 3284 h 1285875"/>
                <a:gd name="connsiteX286" fmla="*/ 1339882 w 4135150"/>
                <a:gd name="connsiteY286" fmla="*/ 4512 h 1285875"/>
                <a:gd name="connsiteX287" fmla="*/ 1341520 w 4135150"/>
                <a:gd name="connsiteY287" fmla="*/ 5934 h 1285875"/>
                <a:gd name="connsiteX288" fmla="*/ 1343158 w 4135150"/>
                <a:gd name="connsiteY288" fmla="*/ 7549 h 1285875"/>
                <a:gd name="connsiteX289" fmla="*/ 1344797 w 4135150"/>
                <a:gd name="connsiteY289" fmla="*/ 9356 h 1285875"/>
                <a:gd name="connsiteX290" fmla="*/ 1346425 w 4135150"/>
                <a:gd name="connsiteY290" fmla="*/ 11357 h 1285875"/>
                <a:gd name="connsiteX291" fmla="*/ 1348064 w 4135150"/>
                <a:gd name="connsiteY291" fmla="*/ 13548 h 1285875"/>
                <a:gd name="connsiteX292" fmla="*/ 1351340 w 4135150"/>
                <a:gd name="connsiteY292" fmla="*/ 18505 h 1285875"/>
                <a:gd name="connsiteX293" fmla="*/ 1354617 w 4135150"/>
                <a:gd name="connsiteY293" fmla="*/ 24219 h 1285875"/>
                <a:gd name="connsiteX294" fmla="*/ 1357894 w 4135150"/>
                <a:gd name="connsiteY294" fmla="*/ 30685 h 1285875"/>
                <a:gd name="connsiteX295" fmla="*/ 1361170 w 4135150"/>
                <a:gd name="connsiteY295" fmla="*/ 37893 h 1285875"/>
                <a:gd name="connsiteX296" fmla="*/ 1367714 w 4135150"/>
                <a:gd name="connsiteY296" fmla="*/ 54506 h 1285875"/>
                <a:gd name="connsiteX297" fmla="*/ 1374267 w 4135150"/>
                <a:gd name="connsiteY297" fmla="*/ 73974 h 1285875"/>
                <a:gd name="connsiteX298" fmla="*/ 1380820 w 4135150"/>
                <a:gd name="connsiteY298" fmla="*/ 96205 h 1285875"/>
                <a:gd name="connsiteX299" fmla="*/ 1393917 w 4135150"/>
                <a:gd name="connsiteY299" fmla="*/ 148509 h 1285875"/>
                <a:gd name="connsiteX300" fmla="*/ 1407023 w 4135150"/>
                <a:gd name="connsiteY300" fmla="*/ 210403 h 1285875"/>
                <a:gd name="connsiteX301" fmla="*/ 1420120 w 4135150"/>
                <a:gd name="connsiteY301" fmla="*/ 280687 h 1285875"/>
                <a:gd name="connsiteX302" fmla="*/ 1440894 w 4135150"/>
                <a:gd name="connsiteY302" fmla="*/ 405953 h 1285875"/>
                <a:gd name="connsiteX303" fmla="*/ 1461668 w 4135150"/>
                <a:gd name="connsiteY303" fmla="*/ 542749 h 1285875"/>
                <a:gd name="connsiteX304" fmla="*/ 1482442 w 4135150"/>
                <a:gd name="connsiteY304" fmla="*/ 684421 h 1285875"/>
                <a:gd name="connsiteX305" fmla="*/ 1503216 w 4135150"/>
                <a:gd name="connsiteY305" fmla="*/ 824073 h 1285875"/>
                <a:gd name="connsiteX306" fmla="*/ 1528410 w 4135150"/>
                <a:gd name="connsiteY306" fmla="*/ 980970 h 1285875"/>
                <a:gd name="connsiteX307" fmla="*/ 1541002 w 4135150"/>
                <a:gd name="connsiteY307" fmla="*/ 1051017 h 1285875"/>
                <a:gd name="connsiteX308" fmla="*/ 1553604 w 4135150"/>
                <a:gd name="connsiteY308" fmla="*/ 1113739 h 1285875"/>
                <a:gd name="connsiteX309" fmla="*/ 1566196 w 4135150"/>
                <a:gd name="connsiteY309" fmla="*/ 1168013 h 1285875"/>
                <a:gd name="connsiteX310" fmla="*/ 1578788 w 4135150"/>
                <a:gd name="connsiteY310" fmla="*/ 1212885 h 1285875"/>
                <a:gd name="connsiteX311" fmla="*/ 1585084 w 4135150"/>
                <a:gd name="connsiteY311" fmla="*/ 1231525 h 1285875"/>
                <a:gd name="connsiteX312" fmla="*/ 1591389 w 4135150"/>
                <a:gd name="connsiteY312" fmla="*/ 1247527 h 1285875"/>
                <a:gd name="connsiteX313" fmla="*/ 1594533 w 4135150"/>
                <a:gd name="connsiteY313" fmla="*/ 1254509 h 1285875"/>
                <a:gd name="connsiteX314" fmla="*/ 1597685 w 4135150"/>
                <a:gd name="connsiteY314" fmla="*/ 1260815 h 1285875"/>
                <a:gd name="connsiteX315" fmla="*/ 1600829 w 4135150"/>
                <a:gd name="connsiteY315" fmla="*/ 1266425 h 1285875"/>
                <a:gd name="connsiteX316" fmla="*/ 1603982 w 4135150"/>
                <a:gd name="connsiteY316" fmla="*/ 1271330 h 1285875"/>
                <a:gd name="connsiteX317" fmla="*/ 1606706 w 4135150"/>
                <a:gd name="connsiteY317" fmla="*/ 1275007 h 1285875"/>
                <a:gd name="connsiteX318" fmla="*/ 1608068 w 4135150"/>
                <a:gd name="connsiteY318" fmla="*/ 1276645 h 1285875"/>
                <a:gd name="connsiteX319" fmla="*/ 1609430 w 4135150"/>
                <a:gd name="connsiteY319" fmla="*/ 1278150 h 1285875"/>
                <a:gd name="connsiteX320" fmla="*/ 1610792 w 4135150"/>
                <a:gd name="connsiteY320" fmla="*/ 1279522 h 1285875"/>
                <a:gd name="connsiteX321" fmla="*/ 1612154 w 4135150"/>
                <a:gd name="connsiteY321" fmla="*/ 1280760 h 1285875"/>
                <a:gd name="connsiteX322" fmla="*/ 1613516 w 4135150"/>
                <a:gd name="connsiteY322" fmla="*/ 1281865 h 1285875"/>
                <a:gd name="connsiteX323" fmla="*/ 1614868 w 4135150"/>
                <a:gd name="connsiteY323" fmla="*/ 1282837 h 1285875"/>
                <a:gd name="connsiteX324" fmla="*/ 1616240 w 4135150"/>
                <a:gd name="connsiteY324" fmla="*/ 1283675 h 1285875"/>
                <a:gd name="connsiteX325" fmla="*/ 1617593 w 4135150"/>
                <a:gd name="connsiteY325" fmla="*/ 1284380 h 1285875"/>
                <a:gd name="connsiteX326" fmla="*/ 1618955 w 4135150"/>
                <a:gd name="connsiteY326" fmla="*/ 1284942 h 1285875"/>
                <a:gd name="connsiteX327" fmla="*/ 1619641 w 4135150"/>
                <a:gd name="connsiteY327" fmla="*/ 1285180 h 1285875"/>
                <a:gd name="connsiteX328" fmla="*/ 1620317 w 4135150"/>
                <a:gd name="connsiteY328" fmla="*/ 1285380 h 1285875"/>
                <a:gd name="connsiteX329" fmla="*/ 1621003 w 4135150"/>
                <a:gd name="connsiteY329" fmla="*/ 1285542 h 1285875"/>
                <a:gd name="connsiteX330" fmla="*/ 1621679 w 4135150"/>
                <a:gd name="connsiteY330" fmla="*/ 1285675 h 1285875"/>
                <a:gd name="connsiteX331" fmla="*/ 1622365 w 4135150"/>
                <a:gd name="connsiteY331" fmla="*/ 1285780 h 1285875"/>
                <a:gd name="connsiteX332" fmla="*/ 1623041 w 4135150"/>
                <a:gd name="connsiteY332" fmla="*/ 1285837 h 1285875"/>
                <a:gd name="connsiteX333" fmla="*/ 1623727 w 4135150"/>
                <a:gd name="connsiteY333" fmla="*/ 1285875 h 1285875"/>
                <a:gd name="connsiteX334" fmla="*/ 1624403 w 4135150"/>
                <a:gd name="connsiteY334" fmla="*/ 1285865 h 1285875"/>
                <a:gd name="connsiteX335" fmla="*/ 1625089 w 4135150"/>
                <a:gd name="connsiteY335" fmla="*/ 1285837 h 1285875"/>
                <a:gd name="connsiteX336" fmla="*/ 1625765 w 4135150"/>
                <a:gd name="connsiteY336" fmla="*/ 1285761 h 1285875"/>
                <a:gd name="connsiteX337" fmla="*/ 1626451 w 4135150"/>
                <a:gd name="connsiteY337" fmla="*/ 1285656 h 1285875"/>
                <a:gd name="connsiteX338" fmla="*/ 1627127 w 4135150"/>
                <a:gd name="connsiteY338" fmla="*/ 1285523 h 1285875"/>
                <a:gd name="connsiteX339" fmla="*/ 1627803 w 4135150"/>
                <a:gd name="connsiteY339" fmla="*/ 1285351 h 1285875"/>
                <a:gd name="connsiteX340" fmla="*/ 1628489 w 4135150"/>
                <a:gd name="connsiteY340" fmla="*/ 1285142 h 1285875"/>
                <a:gd name="connsiteX341" fmla="*/ 1629175 w 4135150"/>
                <a:gd name="connsiteY341" fmla="*/ 1284903 h 1285875"/>
                <a:gd name="connsiteX342" fmla="*/ 1629851 w 4135150"/>
                <a:gd name="connsiteY342" fmla="*/ 1284637 h 1285875"/>
                <a:gd name="connsiteX343" fmla="*/ 1631213 w 4135150"/>
                <a:gd name="connsiteY343" fmla="*/ 1283989 h 1285875"/>
                <a:gd name="connsiteX344" fmla="*/ 1632576 w 4135150"/>
                <a:gd name="connsiteY344" fmla="*/ 1283208 h 1285875"/>
                <a:gd name="connsiteX345" fmla="*/ 1633938 w 4135150"/>
                <a:gd name="connsiteY345" fmla="*/ 1282294 h 1285875"/>
                <a:gd name="connsiteX346" fmla="*/ 1635300 w 4135150"/>
                <a:gd name="connsiteY346" fmla="*/ 1281246 h 1285875"/>
                <a:gd name="connsiteX347" fmla="*/ 1636662 w 4135150"/>
                <a:gd name="connsiteY347" fmla="*/ 1280065 h 1285875"/>
                <a:gd name="connsiteX348" fmla="*/ 1638024 w 4135150"/>
                <a:gd name="connsiteY348" fmla="*/ 1278750 h 1285875"/>
                <a:gd name="connsiteX349" fmla="*/ 1639386 w 4135150"/>
                <a:gd name="connsiteY349" fmla="*/ 1277303 h 1285875"/>
                <a:gd name="connsiteX350" fmla="*/ 1640748 w 4135150"/>
                <a:gd name="connsiteY350" fmla="*/ 1275712 h 1285875"/>
                <a:gd name="connsiteX351" fmla="*/ 1642101 w 4135150"/>
                <a:gd name="connsiteY351" fmla="*/ 1273997 h 1285875"/>
                <a:gd name="connsiteX352" fmla="*/ 1644825 w 4135150"/>
                <a:gd name="connsiteY352" fmla="*/ 1270168 h 1285875"/>
                <a:gd name="connsiteX353" fmla="*/ 1647549 w 4135150"/>
                <a:gd name="connsiteY353" fmla="*/ 1265815 h 1285875"/>
                <a:gd name="connsiteX354" fmla="*/ 1650273 w 4135150"/>
                <a:gd name="connsiteY354" fmla="*/ 1260939 h 1285875"/>
                <a:gd name="connsiteX355" fmla="*/ 1652997 w 4135150"/>
                <a:gd name="connsiteY355" fmla="*/ 1255547 h 1285875"/>
                <a:gd name="connsiteX356" fmla="*/ 1658445 w 4135150"/>
                <a:gd name="connsiteY356" fmla="*/ 1243213 h 1285875"/>
                <a:gd name="connsiteX357" fmla="*/ 1663894 w 4135150"/>
                <a:gd name="connsiteY357" fmla="*/ 1228868 h 1285875"/>
                <a:gd name="connsiteX358" fmla="*/ 1669332 w 4135150"/>
                <a:gd name="connsiteY358" fmla="*/ 1212561 h 1285875"/>
                <a:gd name="connsiteX359" fmla="*/ 1680229 w 4135150"/>
                <a:gd name="connsiteY359" fmla="*/ 1174261 h 1285875"/>
                <a:gd name="connsiteX360" fmla="*/ 1691126 w 4135150"/>
                <a:gd name="connsiteY360" fmla="*/ 1128836 h 1285875"/>
                <a:gd name="connsiteX361" fmla="*/ 1703480 w 4135150"/>
                <a:gd name="connsiteY361" fmla="*/ 1069429 h 1285875"/>
                <a:gd name="connsiteX362" fmla="*/ 1715843 w 4135150"/>
                <a:gd name="connsiteY362" fmla="*/ 1002649 h 1285875"/>
                <a:gd name="connsiteX363" fmla="*/ 1728206 w 4135150"/>
                <a:gd name="connsiteY363" fmla="*/ 929659 h 1285875"/>
                <a:gd name="connsiteX364" fmla="*/ 1740560 w 4135150"/>
                <a:gd name="connsiteY364" fmla="*/ 851726 h 1285875"/>
                <a:gd name="connsiteX365" fmla="*/ 1765287 w 4135150"/>
                <a:gd name="connsiteY365" fmla="*/ 686428 h 1285875"/>
                <a:gd name="connsiteX366" fmla="*/ 1790005 w 4135150"/>
                <a:gd name="connsiteY366" fmla="*/ 518144 h 1285875"/>
                <a:gd name="connsiteX367" fmla="*/ 1812265 w 4135150"/>
                <a:gd name="connsiteY367" fmla="*/ 373687 h 1285875"/>
                <a:gd name="connsiteX368" fmla="*/ 1834515 w 4135150"/>
                <a:gd name="connsiteY368" fmla="*/ 244253 h 1285875"/>
                <a:gd name="connsiteX369" fmla="*/ 1845640 w 4135150"/>
                <a:gd name="connsiteY369" fmla="*/ 187471 h 1285875"/>
                <a:gd name="connsiteX370" fmla="*/ 1856766 w 4135150"/>
                <a:gd name="connsiteY370" fmla="*/ 137064 h 1285875"/>
                <a:gd name="connsiteX371" fmla="*/ 1867900 w 4135150"/>
                <a:gd name="connsiteY371" fmla="*/ 93738 h 1285875"/>
                <a:gd name="connsiteX372" fmla="*/ 1879025 w 4135150"/>
                <a:gd name="connsiteY372" fmla="*/ 58101 h 1285875"/>
                <a:gd name="connsiteX373" fmla="*/ 1884845 w 4135150"/>
                <a:gd name="connsiteY373" fmla="*/ 42700 h 1285875"/>
                <a:gd name="connsiteX374" fmla="*/ 1890655 w 4135150"/>
                <a:gd name="connsiteY374" fmla="*/ 29598 h 1285875"/>
                <a:gd name="connsiteX375" fmla="*/ 1893570 w 4135150"/>
                <a:gd name="connsiteY375" fmla="*/ 23925 h 1285875"/>
                <a:gd name="connsiteX376" fmla="*/ 1896475 w 4135150"/>
                <a:gd name="connsiteY376" fmla="*/ 18845 h 1285875"/>
                <a:gd name="connsiteX377" fmla="*/ 1899380 w 4135150"/>
                <a:gd name="connsiteY377" fmla="*/ 14363 h 1285875"/>
                <a:gd name="connsiteX378" fmla="*/ 1902295 w 4135150"/>
                <a:gd name="connsiteY378" fmla="*/ 10482 h 1285875"/>
                <a:gd name="connsiteX379" fmla="*/ 1903743 w 4135150"/>
                <a:gd name="connsiteY379" fmla="*/ 8769 h 1285875"/>
                <a:gd name="connsiteX380" fmla="*/ 1905200 w 4135150"/>
                <a:gd name="connsiteY380" fmla="*/ 7207 h 1285875"/>
                <a:gd name="connsiteX381" fmla="*/ 1906658 w 4135150"/>
                <a:gd name="connsiteY381" fmla="*/ 5798 h 1285875"/>
                <a:gd name="connsiteX382" fmla="*/ 1908115 w 4135150"/>
                <a:gd name="connsiteY382" fmla="*/ 4541 h 1285875"/>
                <a:gd name="connsiteX383" fmla="*/ 1909563 w 4135150"/>
                <a:gd name="connsiteY383" fmla="*/ 3438 h 1285875"/>
                <a:gd name="connsiteX384" fmla="*/ 1911020 w 4135150"/>
                <a:gd name="connsiteY384" fmla="*/ 2486 h 1285875"/>
                <a:gd name="connsiteX385" fmla="*/ 1912477 w 4135150"/>
                <a:gd name="connsiteY385" fmla="*/ 1689 h 1285875"/>
                <a:gd name="connsiteX386" fmla="*/ 1913201 w 4135150"/>
                <a:gd name="connsiteY386" fmla="*/ 1348 h 1285875"/>
                <a:gd name="connsiteX387" fmla="*/ 1913925 w 4135150"/>
                <a:gd name="connsiteY387" fmla="*/ 1045 h 1285875"/>
                <a:gd name="connsiteX388" fmla="*/ 1914658 w 4135150"/>
                <a:gd name="connsiteY388" fmla="*/ 781 h 1285875"/>
                <a:gd name="connsiteX389" fmla="*/ 1915382 w 4135150"/>
                <a:gd name="connsiteY389" fmla="*/ 555 h 1285875"/>
                <a:gd name="connsiteX390" fmla="*/ 1916106 w 4135150"/>
                <a:gd name="connsiteY390" fmla="*/ 368 h 1285875"/>
                <a:gd name="connsiteX391" fmla="*/ 1916840 w 4135150"/>
                <a:gd name="connsiteY391" fmla="*/ 219 h 1285875"/>
                <a:gd name="connsiteX392" fmla="*/ 1917564 w 4135150"/>
                <a:gd name="connsiteY392" fmla="*/ 109 h 1285875"/>
                <a:gd name="connsiteX393" fmla="*/ 1918287 w 4135150"/>
                <a:gd name="connsiteY393" fmla="*/ 36 h 1285875"/>
                <a:gd name="connsiteX394" fmla="*/ 1919021 w 4135150"/>
                <a:gd name="connsiteY394" fmla="*/ 3 h 1285875"/>
                <a:gd name="connsiteX395" fmla="*/ 1919745 w 4135150"/>
                <a:gd name="connsiteY395" fmla="*/ 8 h 1285875"/>
                <a:gd name="connsiteX396" fmla="*/ 1920469 w 4135150"/>
                <a:gd name="connsiteY396" fmla="*/ 51 h 1285875"/>
                <a:gd name="connsiteX397" fmla="*/ 1921202 w 4135150"/>
                <a:gd name="connsiteY397" fmla="*/ 133 h 1285875"/>
                <a:gd name="connsiteX398" fmla="*/ 1921926 w 4135150"/>
                <a:gd name="connsiteY398" fmla="*/ 253 h 1285875"/>
                <a:gd name="connsiteX399" fmla="*/ 1922650 w 4135150"/>
                <a:gd name="connsiteY399" fmla="*/ 412 h 1285875"/>
                <a:gd name="connsiteX400" fmla="*/ 1923383 w 4135150"/>
                <a:gd name="connsiteY400" fmla="*/ 610 h 1285875"/>
                <a:gd name="connsiteX401" fmla="*/ 1924107 w 4135150"/>
                <a:gd name="connsiteY401" fmla="*/ 846 h 1285875"/>
                <a:gd name="connsiteX402" fmla="*/ 1924831 w 4135150"/>
                <a:gd name="connsiteY402" fmla="*/ 1120 h 1285875"/>
                <a:gd name="connsiteX403" fmla="*/ 1925565 w 4135150"/>
                <a:gd name="connsiteY403" fmla="*/ 1433 h 1285875"/>
                <a:gd name="connsiteX404" fmla="*/ 1926288 w 4135150"/>
                <a:gd name="connsiteY404" fmla="*/ 1783 h 1285875"/>
                <a:gd name="connsiteX405" fmla="*/ 1927012 w 4135150"/>
                <a:gd name="connsiteY405" fmla="*/ 2173 h 1285875"/>
                <a:gd name="connsiteX406" fmla="*/ 1928470 w 4135150"/>
                <a:gd name="connsiteY406" fmla="*/ 3067 h 1285875"/>
                <a:gd name="connsiteX407" fmla="*/ 1929927 w 4135150"/>
                <a:gd name="connsiteY407" fmla="*/ 4114 h 1285875"/>
                <a:gd name="connsiteX408" fmla="*/ 1931384 w 4135150"/>
                <a:gd name="connsiteY408" fmla="*/ 5314 h 1285875"/>
                <a:gd name="connsiteX409" fmla="*/ 1932832 w 4135150"/>
                <a:gd name="connsiteY409" fmla="*/ 6667 h 1285875"/>
                <a:gd name="connsiteX410" fmla="*/ 1934290 w 4135150"/>
                <a:gd name="connsiteY410" fmla="*/ 8171 h 1285875"/>
                <a:gd name="connsiteX411" fmla="*/ 1935747 w 4135150"/>
                <a:gd name="connsiteY411" fmla="*/ 9829 h 1285875"/>
                <a:gd name="connsiteX412" fmla="*/ 1937195 w 4135150"/>
                <a:gd name="connsiteY412" fmla="*/ 11638 h 1285875"/>
                <a:gd name="connsiteX413" fmla="*/ 1940109 w 4135150"/>
                <a:gd name="connsiteY413" fmla="*/ 15708 h 1285875"/>
                <a:gd name="connsiteX414" fmla="*/ 1943014 w 4135150"/>
                <a:gd name="connsiteY414" fmla="*/ 20379 h 1285875"/>
                <a:gd name="connsiteX415" fmla="*/ 1945929 w 4135150"/>
                <a:gd name="connsiteY415" fmla="*/ 25646 h 1285875"/>
                <a:gd name="connsiteX416" fmla="*/ 1948834 w 4135150"/>
                <a:gd name="connsiteY416" fmla="*/ 31505 h 1285875"/>
                <a:gd name="connsiteX417" fmla="*/ 1954654 w 4135150"/>
                <a:gd name="connsiteY417" fmla="*/ 44972 h 1285875"/>
                <a:gd name="connsiteX418" fmla="*/ 1960464 w 4135150"/>
                <a:gd name="connsiteY418" fmla="*/ 60729 h 1285875"/>
                <a:gd name="connsiteX419" fmla="*/ 1972104 w 4135150"/>
                <a:gd name="connsiteY419" fmla="*/ 98865 h 1285875"/>
                <a:gd name="connsiteX420" fmla="*/ 1983953 w 4135150"/>
                <a:gd name="connsiteY420" fmla="*/ 146272 h 1285875"/>
                <a:gd name="connsiteX421" fmla="*/ 1995811 w 4135150"/>
                <a:gd name="connsiteY421" fmla="*/ 201567 h 1285875"/>
                <a:gd name="connsiteX422" fmla="*/ 2007661 w 4135150"/>
                <a:gd name="connsiteY422" fmla="*/ 263872 h 1285875"/>
                <a:gd name="connsiteX423" fmla="*/ 2019510 w 4135150"/>
                <a:gd name="connsiteY423" fmla="*/ 332198 h 1285875"/>
                <a:gd name="connsiteX424" fmla="*/ 2043217 w 4135150"/>
                <a:gd name="connsiteY424" fmla="*/ 482492 h 1285875"/>
                <a:gd name="connsiteX425" fmla="*/ 2066925 w 4135150"/>
                <a:gd name="connsiteY425" fmla="*/ 642938 h 1285875"/>
                <a:gd name="connsiteX426" fmla="*/ 2090423 w 4135150"/>
                <a:gd name="connsiteY426" fmla="*/ 801981 h 1285875"/>
                <a:gd name="connsiteX427" fmla="*/ 2113912 w 4135150"/>
                <a:gd name="connsiteY427" fmla="*/ 951138 h 1285875"/>
                <a:gd name="connsiteX428" fmla="*/ 2125656 w 4135150"/>
                <a:gd name="connsiteY428" fmla="*/ 1019070 h 1285875"/>
                <a:gd name="connsiteX429" fmla="*/ 2137410 w 4135150"/>
                <a:gd name="connsiteY429" fmla="*/ 1081135 h 1285875"/>
                <a:gd name="connsiteX430" fmla="*/ 2149154 w 4135150"/>
                <a:gd name="connsiteY430" fmla="*/ 1136371 h 1285875"/>
                <a:gd name="connsiteX431" fmla="*/ 2160899 w 4135150"/>
                <a:gd name="connsiteY431" fmla="*/ 1183900 h 1285875"/>
                <a:gd name="connsiteX432" fmla="*/ 2172643 w 4135150"/>
                <a:gd name="connsiteY432" fmla="*/ 1222982 h 1285875"/>
                <a:gd name="connsiteX433" fmla="*/ 2178510 w 4135150"/>
                <a:gd name="connsiteY433" fmla="*/ 1239155 h 1285875"/>
                <a:gd name="connsiteX434" fmla="*/ 2184387 w 4135150"/>
                <a:gd name="connsiteY434" fmla="*/ 1253014 h 1285875"/>
                <a:gd name="connsiteX435" fmla="*/ 2187321 w 4135150"/>
                <a:gd name="connsiteY435" fmla="*/ 1259053 h 1285875"/>
                <a:gd name="connsiteX436" fmla="*/ 2190255 w 4135150"/>
                <a:gd name="connsiteY436" fmla="*/ 1264491 h 1285875"/>
                <a:gd name="connsiteX437" fmla="*/ 2193189 w 4135150"/>
                <a:gd name="connsiteY437" fmla="*/ 1269321 h 1285875"/>
                <a:gd name="connsiteX438" fmla="*/ 2196122 w 4135150"/>
                <a:gd name="connsiteY438" fmla="*/ 1273540 h 1285875"/>
                <a:gd name="connsiteX439" fmla="*/ 2197589 w 4135150"/>
                <a:gd name="connsiteY439" fmla="*/ 1275417 h 1285875"/>
                <a:gd name="connsiteX440" fmla="*/ 2199056 w 4135150"/>
                <a:gd name="connsiteY440" fmla="*/ 1277150 h 1285875"/>
                <a:gd name="connsiteX441" fmla="*/ 2200523 w 4135150"/>
                <a:gd name="connsiteY441" fmla="*/ 1278722 h 1285875"/>
                <a:gd name="connsiteX442" fmla="*/ 2201990 w 4135150"/>
                <a:gd name="connsiteY442" fmla="*/ 1280132 h 1285875"/>
                <a:gd name="connsiteX443" fmla="*/ 2203466 w 4135150"/>
                <a:gd name="connsiteY443" fmla="*/ 1281398 h 1285875"/>
                <a:gd name="connsiteX444" fmla="*/ 2204933 w 4135150"/>
                <a:gd name="connsiteY444" fmla="*/ 1282503 h 1285875"/>
                <a:gd name="connsiteX445" fmla="*/ 2206400 w 4135150"/>
                <a:gd name="connsiteY445" fmla="*/ 1283446 h 1285875"/>
                <a:gd name="connsiteX446" fmla="*/ 2207867 w 4135150"/>
                <a:gd name="connsiteY446" fmla="*/ 1284246 h 1285875"/>
                <a:gd name="connsiteX447" fmla="*/ 2208600 w 4135150"/>
                <a:gd name="connsiteY447" fmla="*/ 1284580 h 1285875"/>
                <a:gd name="connsiteX448" fmla="*/ 2209333 w 4135150"/>
                <a:gd name="connsiteY448" fmla="*/ 1284875 h 1285875"/>
                <a:gd name="connsiteX449" fmla="*/ 2210067 w 4135150"/>
                <a:gd name="connsiteY449" fmla="*/ 1285142 h 1285875"/>
                <a:gd name="connsiteX450" fmla="*/ 2210800 w 4135150"/>
                <a:gd name="connsiteY450" fmla="*/ 1285361 h 1285875"/>
                <a:gd name="connsiteX451" fmla="*/ 2211534 w 4135150"/>
                <a:gd name="connsiteY451" fmla="*/ 1285542 h 1285875"/>
                <a:gd name="connsiteX452" fmla="*/ 2212267 w 4135150"/>
                <a:gd name="connsiteY452" fmla="*/ 1285685 h 1285875"/>
                <a:gd name="connsiteX453" fmla="*/ 2213001 w 4135150"/>
                <a:gd name="connsiteY453" fmla="*/ 1285789 h 1285875"/>
                <a:gd name="connsiteX454" fmla="*/ 2213734 w 4135150"/>
                <a:gd name="connsiteY454" fmla="*/ 1285846 h 1285875"/>
                <a:gd name="connsiteX455" fmla="*/ 2214467 w 4135150"/>
                <a:gd name="connsiteY455" fmla="*/ 1285875 h 1285875"/>
                <a:gd name="connsiteX456" fmla="*/ 2215201 w 4135150"/>
                <a:gd name="connsiteY456" fmla="*/ 1285856 h 1285875"/>
                <a:gd name="connsiteX457" fmla="*/ 2215934 w 4135150"/>
                <a:gd name="connsiteY457" fmla="*/ 1285808 h 1285875"/>
                <a:gd name="connsiteX458" fmla="*/ 2216668 w 4135150"/>
                <a:gd name="connsiteY458" fmla="*/ 1285713 h 1285875"/>
                <a:gd name="connsiteX459" fmla="*/ 2217401 w 4135150"/>
                <a:gd name="connsiteY459" fmla="*/ 1285580 h 1285875"/>
                <a:gd name="connsiteX460" fmla="*/ 2218135 w 4135150"/>
                <a:gd name="connsiteY460" fmla="*/ 1285408 h 1285875"/>
                <a:gd name="connsiteX461" fmla="*/ 2218868 w 4135150"/>
                <a:gd name="connsiteY461" fmla="*/ 1285199 h 1285875"/>
                <a:gd name="connsiteX462" fmla="*/ 2219601 w 4135150"/>
                <a:gd name="connsiteY462" fmla="*/ 1284951 h 1285875"/>
                <a:gd name="connsiteX463" fmla="*/ 2220335 w 4135150"/>
                <a:gd name="connsiteY463" fmla="*/ 1284665 h 1285875"/>
                <a:gd name="connsiteX464" fmla="*/ 2221078 w 4135150"/>
                <a:gd name="connsiteY464" fmla="*/ 1284332 h 1285875"/>
                <a:gd name="connsiteX465" fmla="*/ 2222535 w 4135150"/>
                <a:gd name="connsiteY465" fmla="*/ 1283561 h 1285875"/>
                <a:gd name="connsiteX466" fmla="*/ 2224011 w 4135150"/>
                <a:gd name="connsiteY466" fmla="*/ 1282637 h 1285875"/>
                <a:gd name="connsiteX467" fmla="*/ 2225478 w 4135150"/>
                <a:gd name="connsiteY467" fmla="*/ 1281551 h 1285875"/>
                <a:gd name="connsiteX468" fmla="*/ 2226945 w 4135150"/>
                <a:gd name="connsiteY468" fmla="*/ 1280303 h 1285875"/>
                <a:gd name="connsiteX469" fmla="*/ 2228412 w 4135150"/>
                <a:gd name="connsiteY469" fmla="*/ 1278912 h 1285875"/>
                <a:gd name="connsiteX470" fmla="*/ 2229879 w 4135150"/>
                <a:gd name="connsiteY470" fmla="*/ 1277360 h 1285875"/>
                <a:gd name="connsiteX471" fmla="*/ 2231346 w 4135150"/>
                <a:gd name="connsiteY471" fmla="*/ 1275655 h 1285875"/>
                <a:gd name="connsiteX472" fmla="*/ 2234279 w 4135150"/>
                <a:gd name="connsiteY472" fmla="*/ 1271778 h 1285875"/>
                <a:gd name="connsiteX473" fmla="*/ 2237213 w 4135150"/>
                <a:gd name="connsiteY473" fmla="*/ 1267292 h 1285875"/>
                <a:gd name="connsiteX474" fmla="*/ 2240147 w 4135150"/>
                <a:gd name="connsiteY474" fmla="*/ 1262196 h 1285875"/>
                <a:gd name="connsiteX475" fmla="*/ 2243090 w 4135150"/>
                <a:gd name="connsiteY475" fmla="*/ 1256490 h 1285875"/>
                <a:gd name="connsiteX476" fmla="*/ 2248957 w 4135150"/>
                <a:gd name="connsiteY476" fmla="*/ 1243308 h 1285875"/>
                <a:gd name="connsiteX477" fmla="*/ 2254825 w 4135150"/>
                <a:gd name="connsiteY477" fmla="*/ 1227773 h 1285875"/>
                <a:gd name="connsiteX478" fmla="*/ 2260930 w 4135150"/>
                <a:gd name="connsiteY478" fmla="*/ 1209208 h 1285875"/>
                <a:gd name="connsiteX479" fmla="*/ 2267036 w 4135150"/>
                <a:gd name="connsiteY479" fmla="*/ 1188244 h 1285875"/>
                <a:gd name="connsiteX480" fmla="*/ 2279247 w 4135150"/>
                <a:gd name="connsiteY480" fmla="*/ 1139523 h 1285875"/>
                <a:gd name="connsiteX481" fmla="*/ 2291458 w 4135150"/>
                <a:gd name="connsiteY481" fmla="*/ 1082431 h 1285875"/>
                <a:gd name="connsiteX482" fmla="*/ 2303669 w 4135150"/>
                <a:gd name="connsiteY482" fmla="*/ 1017937 h 1285875"/>
                <a:gd name="connsiteX483" fmla="*/ 2315880 w 4135150"/>
                <a:gd name="connsiteY483" fmla="*/ 947118 h 1285875"/>
                <a:gd name="connsiteX484" fmla="*/ 2328091 w 4135150"/>
                <a:gd name="connsiteY484" fmla="*/ 871176 h 1285875"/>
                <a:gd name="connsiteX485" fmla="*/ 2352513 w 4135150"/>
                <a:gd name="connsiteY485" fmla="*/ 709086 h 1285875"/>
                <a:gd name="connsiteX486" fmla="*/ 2375069 w 4135150"/>
                <a:gd name="connsiteY486" fmla="*/ 555194 h 1285875"/>
                <a:gd name="connsiteX487" fmla="*/ 2397624 w 4135150"/>
                <a:gd name="connsiteY487" fmla="*/ 406332 h 1285875"/>
                <a:gd name="connsiteX488" fmla="*/ 2420179 w 4135150"/>
                <a:gd name="connsiteY488" fmla="*/ 271028 h 1285875"/>
                <a:gd name="connsiteX489" fmla="*/ 2431456 w 4135150"/>
                <a:gd name="connsiteY489" fmla="*/ 210927 h 1285875"/>
                <a:gd name="connsiteX490" fmla="*/ 2442734 w 4135150"/>
                <a:gd name="connsiteY490" fmla="*/ 157038 h 1285875"/>
                <a:gd name="connsiteX491" fmla="*/ 2455412 w 4135150"/>
                <a:gd name="connsiteY491" fmla="*/ 104805 h 1285875"/>
                <a:gd name="connsiteX492" fmla="*/ 2461755 w 4135150"/>
                <a:gd name="connsiteY492" fmla="*/ 82306 h 1285875"/>
                <a:gd name="connsiteX493" fmla="*/ 2468099 w 4135150"/>
                <a:gd name="connsiteY493" fmla="*/ 62358 h 1285875"/>
                <a:gd name="connsiteX494" fmla="*/ 2474443 w 4135150"/>
                <a:gd name="connsiteY494" fmla="*/ 45054 h 1285875"/>
                <a:gd name="connsiteX495" fmla="*/ 2480786 w 4135150"/>
                <a:gd name="connsiteY495" fmla="*/ 30471 h 1285875"/>
                <a:gd name="connsiteX496" fmla="*/ 2483958 w 4135150"/>
                <a:gd name="connsiteY496" fmla="*/ 24222 h 1285875"/>
                <a:gd name="connsiteX497" fmla="*/ 2487130 w 4135150"/>
                <a:gd name="connsiteY497" fmla="*/ 18677 h 1285875"/>
                <a:gd name="connsiteX498" fmla="*/ 2490302 w 4135150"/>
                <a:gd name="connsiteY498" fmla="*/ 13843 h 1285875"/>
                <a:gd name="connsiteX499" fmla="*/ 2491883 w 4135150"/>
                <a:gd name="connsiteY499" fmla="*/ 11693 h 1285875"/>
                <a:gd name="connsiteX500" fmla="*/ 2493474 w 4135150"/>
                <a:gd name="connsiteY500" fmla="*/ 9724 h 1285875"/>
                <a:gd name="connsiteX501" fmla="*/ 2495055 w 4135150"/>
                <a:gd name="connsiteY501" fmla="*/ 7935 h 1285875"/>
                <a:gd name="connsiteX502" fmla="*/ 2496645 w 4135150"/>
                <a:gd name="connsiteY502" fmla="*/ 6327 h 1285875"/>
                <a:gd name="connsiteX503" fmla="*/ 2498227 w 4135150"/>
                <a:gd name="connsiteY503" fmla="*/ 4900 h 1285875"/>
                <a:gd name="connsiteX504" fmla="*/ 2499817 w 4135150"/>
                <a:gd name="connsiteY504" fmla="*/ 3654 h 1285875"/>
                <a:gd name="connsiteX505" fmla="*/ 2501399 w 4135150"/>
                <a:gd name="connsiteY505" fmla="*/ 2590 h 1285875"/>
                <a:gd name="connsiteX506" fmla="*/ 2502189 w 4135150"/>
                <a:gd name="connsiteY506" fmla="*/ 2126 h 1285875"/>
                <a:gd name="connsiteX507" fmla="*/ 2502980 w 4135150"/>
                <a:gd name="connsiteY507" fmla="*/ 1709 h 1285875"/>
                <a:gd name="connsiteX508" fmla="*/ 2503780 w 4135150"/>
                <a:gd name="connsiteY508" fmla="*/ 1336 h 1285875"/>
                <a:gd name="connsiteX509" fmla="*/ 2504570 w 4135150"/>
                <a:gd name="connsiteY509" fmla="*/ 1010 h 1285875"/>
                <a:gd name="connsiteX510" fmla="*/ 2505361 w 4135150"/>
                <a:gd name="connsiteY510" fmla="*/ 729 h 1285875"/>
                <a:gd name="connsiteX511" fmla="*/ 2506152 w 4135150"/>
                <a:gd name="connsiteY511" fmla="*/ 493 h 1285875"/>
                <a:gd name="connsiteX512" fmla="*/ 2506951 w 4135150"/>
                <a:gd name="connsiteY512" fmla="*/ 304 h 1285875"/>
                <a:gd name="connsiteX513" fmla="*/ 2507742 w 4135150"/>
                <a:gd name="connsiteY513" fmla="*/ 160 h 1285875"/>
                <a:gd name="connsiteX514" fmla="*/ 2508533 w 4135150"/>
                <a:gd name="connsiteY514" fmla="*/ 62 h 1285875"/>
                <a:gd name="connsiteX515" fmla="*/ 2509323 w 4135150"/>
                <a:gd name="connsiteY515" fmla="*/ 10 h 1285875"/>
                <a:gd name="connsiteX516" fmla="*/ 2510123 w 4135150"/>
                <a:gd name="connsiteY516" fmla="*/ 3 h 1285875"/>
                <a:gd name="connsiteX517" fmla="*/ 2510914 w 4135150"/>
                <a:gd name="connsiteY517" fmla="*/ 42 h 1285875"/>
                <a:gd name="connsiteX518" fmla="*/ 2511705 w 4135150"/>
                <a:gd name="connsiteY518" fmla="*/ 127 h 1285875"/>
                <a:gd name="connsiteX519" fmla="*/ 2512495 w 4135150"/>
                <a:gd name="connsiteY519" fmla="*/ 257 h 1285875"/>
                <a:gd name="connsiteX520" fmla="*/ 2513286 w 4135150"/>
                <a:gd name="connsiteY520" fmla="*/ 434 h 1285875"/>
                <a:gd name="connsiteX521" fmla="*/ 2514086 w 4135150"/>
                <a:gd name="connsiteY521" fmla="*/ 656 h 1285875"/>
                <a:gd name="connsiteX522" fmla="*/ 2514876 w 4135150"/>
                <a:gd name="connsiteY522" fmla="*/ 924 h 1285875"/>
                <a:gd name="connsiteX523" fmla="*/ 2515667 w 4135150"/>
                <a:gd name="connsiteY523" fmla="*/ 1237 h 1285875"/>
                <a:gd name="connsiteX524" fmla="*/ 2516458 w 4135150"/>
                <a:gd name="connsiteY524" fmla="*/ 1596 h 1285875"/>
                <a:gd name="connsiteX525" fmla="*/ 2517258 w 4135150"/>
                <a:gd name="connsiteY525" fmla="*/ 2001 h 1285875"/>
                <a:gd name="connsiteX526" fmla="*/ 2518048 w 4135150"/>
                <a:gd name="connsiteY526" fmla="*/ 2452 h 1285875"/>
                <a:gd name="connsiteX527" fmla="*/ 2518839 w 4135150"/>
                <a:gd name="connsiteY527" fmla="*/ 2947 h 1285875"/>
                <a:gd name="connsiteX528" fmla="*/ 2520429 w 4135150"/>
                <a:gd name="connsiteY528" fmla="*/ 4076 h 1285875"/>
                <a:gd name="connsiteX529" fmla="*/ 2522011 w 4135150"/>
                <a:gd name="connsiteY529" fmla="*/ 5386 h 1285875"/>
                <a:gd name="connsiteX530" fmla="*/ 2523601 w 4135150"/>
                <a:gd name="connsiteY530" fmla="*/ 6878 h 1285875"/>
                <a:gd name="connsiteX531" fmla="*/ 2525182 w 4135150"/>
                <a:gd name="connsiteY531" fmla="*/ 8551 h 1285875"/>
                <a:gd name="connsiteX532" fmla="*/ 2526773 w 4135150"/>
                <a:gd name="connsiteY532" fmla="*/ 10404 h 1285875"/>
                <a:gd name="connsiteX533" fmla="*/ 2528354 w 4135150"/>
                <a:gd name="connsiteY533" fmla="*/ 12437 h 1285875"/>
                <a:gd name="connsiteX534" fmla="*/ 2531526 w 4135150"/>
                <a:gd name="connsiteY534" fmla="*/ 17041 h 1285875"/>
                <a:gd name="connsiteX535" fmla="*/ 2534698 w 4135150"/>
                <a:gd name="connsiteY535" fmla="*/ 22358 h 1285875"/>
                <a:gd name="connsiteX536" fmla="*/ 2537870 w 4135150"/>
                <a:gd name="connsiteY536" fmla="*/ 28382 h 1285875"/>
                <a:gd name="connsiteX537" fmla="*/ 2541042 w 4135150"/>
                <a:gd name="connsiteY537" fmla="*/ 35104 h 1285875"/>
                <a:gd name="connsiteX538" fmla="*/ 2544213 w 4135150"/>
                <a:gd name="connsiteY538" fmla="*/ 42519 h 1285875"/>
                <a:gd name="connsiteX539" fmla="*/ 2549614 w 4135150"/>
                <a:gd name="connsiteY539" fmla="*/ 56717 h 1285875"/>
                <a:gd name="connsiteX540" fmla="*/ 2555015 w 4135150"/>
                <a:gd name="connsiteY540" fmla="*/ 72849 h 1285875"/>
                <a:gd name="connsiteX541" fmla="*/ 2565816 w 4135150"/>
                <a:gd name="connsiteY541" fmla="*/ 110701 h 1285875"/>
                <a:gd name="connsiteX542" fmla="*/ 2576617 w 4135150"/>
                <a:gd name="connsiteY542" fmla="*/ 155577 h 1285875"/>
                <a:gd name="connsiteX543" fmla="*/ 2587419 w 4135150"/>
                <a:gd name="connsiteY543" fmla="*/ 206884 h 1285875"/>
                <a:gd name="connsiteX544" fmla="*/ 2598220 w 4135150"/>
                <a:gd name="connsiteY544" fmla="*/ 263944 h 1285875"/>
                <a:gd name="connsiteX545" fmla="*/ 2609031 w 4135150"/>
                <a:gd name="connsiteY545" fmla="*/ 326006 h 1285875"/>
                <a:gd name="connsiteX546" fmla="*/ 2630634 w 4135150"/>
                <a:gd name="connsiteY546" fmla="*/ 461802 h 1285875"/>
                <a:gd name="connsiteX547" fmla="*/ 2676801 w 4135150"/>
                <a:gd name="connsiteY547" fmla="*/ 774210 h 1285875"/>
                <a:gd name="connsiteX548" fmla="*/ 2699890 w 4135150"/>
                <a:gd name="connsiteY548" fmla="*/ 923306 h 1285875"/>
                <a:gd name="connsiteX549" fmla="*/ 2711425 w 4135150"/>
                <a:gd name="connsiteY549" fmla="*/ 992067 h 1285875"/>
                <a:gd name="connsiteX550" fmla="*/ 2722969 w 4135150"/>
                <a:gd name="connsiteY550" fmla="*/ 1055580 h 1285875"/>
                <a:gd name="connsiteX551" fmla="*/ 2734913 w 4135150"/>
                <a:gd name="connsiteY551" fmla="*/ 1114739 h 1285875"/>
                <a:gd name="connsiteX552" fmla="*/ 2746858 w 4135150"/>
                <a:gd name="connsiteY552" fmla="*/ 1166298 h 1285875"/>
                <a:gd name="connsiteX553" fmla="*/ 2758802 w 4135150"/>
                <a:gd name="connsiteY553" fmla="*/ 1209408 h 1285875"/>
                <a:gd name="connsiteX554" fmla="*/ 2764784 w 4135150"/>
                <a:gd name="connsiteY554" fmla="*/ 1227582 h 1285875"/>
                <a:gd name="connsiteX555" fmla="*/ 2770756 w 4135150"/>
                <a:gd name="connsiteY555" fmla="*/ 1243393 h 1285875"/>
                <a:gd name="connsiteX556" fmla="*/ 2776728 w 4135150"/>
                <a:gd name="connsiteY556" fmla="*/ 1256776 h 1285875"/>
                <a:gd name="connsiteX557" fmla="*/ 2779710 w 4135150"/>
                <a:gd name="connsiteY557" fmla="*/ 1262539 h 1285875"/>
                <a:gd name="connsiteX558" fmla="*/ 2782700 w 4135150"/>
                <a:gd name="connsiteY558" fmla="*/ 1267682 h 1285875"/>
                <a:gd name="connsiteX559" fmla="*/ 2785682 w 4135150"/>
                <a:gd name="connsiteY559" fmla="*/ 1272188 h 1285875"/>
                <a:gd name="connsiteX560" fmla="*/ 2787177 w 4135150"/>
                <a:gd name="connsiteY560" fmla="*/ 1274207 h 1285875"/>
                <a:gd name="connsiteX561" fmla="*/ 2788672 w 4135150"/>
                <a:gd name="connsiteY561" fmla="*/ 1276064 h 1285875"/>
                <a:gd name="connsiteX562" fmla="*/ 2790168 w 4135150"/>
                <a:gd name="connsiteY562" fmla="*/ 1277760 h 1285875"/>
                <a:gd name="connsiteX563" fmla="*/ 2791654 w 4135150"/>
                <a:gd name="connsiteY563" fmla="*/ 1279293 h 1285875"/>
                <a:gd name="connsiteX564" fmla="*/ 2793149 w 4135150"/>
                <a:gd name="connsiteY564" fmla="*/ 1280674 h 1285875"/>
                <a:gd name="connsiteX565" fmla="*/ 2794645 w 4135150"/>
                <a:gd name="connsiteY565" fmla="*/ 1281894 h 1285875"/>
                <a:gd name="connsiteX566" fmla="*/ 2796140 w 4135150"/>
                <a:gd name="connsiteY566" fmla="*/ 1282941 h 1285875"/>
                <a:gd name="connsiteX567" fmla="*/ 2797626 w 4135150"/>
                <a:gd name="connsiteY567" fmla="*/ 1283837 h 1285875"/>
                <a:gd name="connsiteX568" fmla="*/ 2798378 w 4135150"/>
                <a:gd name="connsiteY568" fmla="*/ 1284227 h 1285875"/>
                <a:gd name="connsiteX569" fmla="*/ 2799121 w 4135150"/>
                <a:gd name="connsiteY569" fmla="*/ 1284570 h 1285875"/>
                <a:gd name="connsiteX570" fmla="*/ 2799864 w 4135150"/>
                <a:gd name="connsiteY570" fmla="*/ 1284875 h 1285875"/>
                <a:gd name="connsiteX571" fmla="*/ 2800617 w 4135150"/>
                <a:gd name="connsiteY571" fmla="*/ 1285142 h 1285875"/>
                <a:gd name="connsiteX572" fmla="*/ 2801360 w 4135150"/>
                <a:gd name="connsiteY572" fmla="*/ 1285361 h 1285875"/>
                <a:gd name="connsiteX573" fmla="*/ 2802112 w 4135150"/>
                <a:gd name="connsiteY573" fmla="*/ 1285542 h 1285875"/>
                <a:gd name="connsiteX574" fmla="*/ 2802855 w 4135150"/>
                <a:gd name="connsiteY574" fmla="*/ 1285685 h 1285875"/>
                <a:gd name="connsiteX575" fmla="*/ 2803598 w 4135150"/>
                <a:gd name="connsiteY575" fmla="*/ 1285789 h 1285875"/>
                <a:gd name="connsiteX576" fmla="*/ 2804351 w 4135150"/>
                <a:gd name="connsiteY576" fmla="*/ 1285856 h 1285875"/>
                <a:gd name="connsiteX577" fmla="*/ 2805093 w 4135150"/>
                <a:gd name="connsiteY577" fmla="*/ 1285875 h 1285875"/>
                <a:gd name="connsiteX578" fmla="*/ 2805846 w 4135150"/>
                <a:gd name="connsiteY578" fmla="*/ 1285856 h 1285875"/>
                <a:gd name="connsiteX579" fmla="*/ 2806589 w 4135150"/>
                <a:gd name="connsiteY579" fmla="*/ 1285799 h 1285875"/>
                <a:gd name="connsiteX580" fmla="*/ 2807332 w 4135150"/>
                <a:gd name="connsiteY580" fmla="*/ 1285694 h 1285875"/>
                <a:gd name="connsiteX581" fmla="*/ 2808085 w 4135150"/>
                <a:gd name="connsiteY581" fmla="*/ 1285551 h 1285875"/>
                <a:gd name="connsiteX582" fmla="*/ 2808828 w 4135150"/>
                <a:gd name="connsiteY582" fmla="*/ 1285370 h 1285875"/>
                <a:gd name="connsiteX583" fmla="*/ 2809580 w 4135150"/>
                <a:gd name="connsiteY583" fmla="*/ 1285151 h 1285875"/>
                <a:gd name="connsiteX584" fmla="*/ 2810323 w 4135150"/>
                <a:gd name="connsiteY584" fmla="*/ 1284884 h 1285875"/>
                <a:gd name="connsiteX585" fmla="*/ 2811066 w 4135150"/>
                <a:gd name="connsiteY585" fmla="*/ 1284589 h 1285875"/>
                <a:gd name="connsiteX586" fmla="*/ 2811818 w 4135150"/>
                <a:gd name="connsiteY586" fmla="*/ 1284246 h 1285875"/>
                <a:gd name="connsiteX587" fmla="*/ 2812561 w 4135150"/>
                <a:gd name="connsiteY587" fmla="*/ 1283856 h 1285875"/>
                <a:gd name="connsiteX588" fmla="*/ 2814057 w 4135150"/>
                <a:gd name="connsiteY588" fmla="*/ 1282970 h 1285875"/>
                <a:gd name="connsiteX589" fmla="*/ 2815552 w 4135150"/>
                <a:gd name="connsiteY589" fmla="*/ 1281913 h 1285875"/>
                <a:gd name="connsiteX590" fmla="*/ 2817038 w 4135150"/>
                <a:gd name="connsiteY590" fmla="*/ 1280703 h 1285875"/>
                <a:gd name="connsiteX591" fmla="*/ 2818533 w 4135150"/>
                <a:gd name="connsiteY591" fmla="*/ 1279331 h 1285875"/>
                <a:gd name="connsiteX592" fmla="*/ 2820010 w 4135150"/>
                <a:gd name="connsiteY592" fmla="*/ 1277817 h 1285875"/>
                <a:gd name="connsiteX593" fmla="*/ 2821486 w 4135150"/>
                <a:gd name="connsiteY593" fmla="*/ 1276140 h 1285875"/>
                <a:gd name="connsiteX594" fmla="*/ 2822972 w 4135150"/>
                <a:gd name="connsiteY594" fmla="*/ 1274312 h 1285875"/>
                <a:gd name="connsiteX595" fmla="*/ 2824448 w 4135150"/>
                <a:gd name="connsiteY595" fmla="*/ 1272321 h 1285875"/>
                <a:gd name="connsiteX596" fmla="*/ 2827401 w 4135150"/>
                <a:gd name="connsiteY596" fmla="*/ 1267882 h 1285875"/>
                <a:gd name="connsiteX597" fmla="*/ 2830354 w 4135150"/>
                <a:gd name="connsiteY597" fmla="*/ 1262825 h 1285875"/>
                <a:gd name="connsiteX598" fmla="*/ 2833307 w 4135150"/>
                <a:gd name="connsiteY598" fmla="*/ 1257157 h 1285875"/>
                <a:gd name="connsiteX599" fmla="*/ 2836269 w 4135150"/>
                <a:gd name="connsiteY599" fmla="*/ 1250880 h 1285875"/>
                <a:gd name="connsiteX600" fmla="*/ 2842174 w 4135150"/>
                <a:gd name="connsiteY600" fmla="*/ 1236526 h 1285875"/>
                <a:gd name="connsiteX601" fmla="*/ 2848089 w 4135150"/>
                <a:gd name="connsiteY601" fmla="*/ 1219829 h 1285875"/>
                <a:gd name="connsiteX602" fmla="*/ 2853995 w 4135150"/>
                <a:gd name="connsiteY602" fmla="*/ 1200855 h 1285875"/>
                <a:gd name="connsiteX603" fmla="*/ 2865815 w 4135150"/>
                <a:gd name="connsiteY603" fmla="*/ 1156373 h 1285875"/>
                <a:gd name="connsiteX604" fmla="*/ 2877636 w 4135150"/>
                <a:gd name="connsiteY604" fmla="*/ 1103767 h 1285875"/>
                <a:gd name="connsiteX605" fmla="*/ 2889457 w 4135150"/>
                <a:gd name="connsiteY605" fmla="*/ 1043892 h 1285875"/>
                <a:gd name="connsiteX606" fmla="*/ 2901277 w 4135150"/>
                <a:gd name="connsiteY606" fmla="*/ 977684 h 1285875"/>
                <a:gd name="connsiteX607" fmla="*/ 2913098 w 4135150"/>
                <a:gd name="connsiteY607" fmla="*/ 906180 h 1285875"/>
                <a:gd name="connsiteX608" fmla="*/ 2936434 w 4135150"/>
                <a:gd name="connsiteY608" fmla="*/ 753977 h 1285875"/>
                <a:gd name="connsiteX609" fmla="*/ 2959770 w 4135150"/>
                <a:gd name="connsiteY609" fmla="*/ 594967 h 1285875"/>
                <a:gd name="connsiteX610" fmla="*/ 2983106 w 4135150"/>
                <a:gd name="connsiteY610" fmla="*/ 438898 h 1285875"/>
                <a:gd name="connsiteX611" fmla="*/ 3006433 w 4135150"/>
                <a:gd name="connsiteY611" fmla="*/ 295339 h 1285875"/>
                <a:gd name="connsiteX612" fmla="*/ 3018187 w 4135150"/>
                <a:gd name="connsiteY612" fmla="*/ 230595 h 1285875"/>
                <a:gd name="connsiteX613" fmla="*/ 3029941 w 4135150"/>
                <a:gd name="connsiteY613" fmla="*/ 172290 h 1285875"/>
                <a:gd name="connsiteX614" fmla="*/ 3041695 w 4135150"/>
                <a:gd name="connsiteY614" fmla="*/ 121335 h 1285875"/>
                <a:gd name="connsiteX615" fmla="*/ 3053448 w 4135150"/>
                <a:gd name="connsiteY615" fmla="*/ 78526 h 1285875"/>
                <a:gd name="connsiteX616" fmla="*/ 3059325 w 4135150"/>
                <a:gd name="connsiteY616" fmla="*/ 60389 h 1285875"/>
                <a:gd name="connsiteX617" fmla="*/ 3065202 w 4135150"/>
                <a:gd name="connsiteY617" fmla="*/ 44530 h 1285875"/>
                <a:gd name="connsiteX618" fmla="*/ 3071079 w 4135150"/>
                <a:gd name="connsiteY618" fmla="*/ 31009 h 1285875"/>
                <a:gd name="connsiteX619" fmla="*/ 3074013 w 4135150"/>
                <a:gd name="connsiteY619" fmla="*/ 25142 h 1285875"/>
                <a:gd name="connsiteX620" fmla="*/ 3076956 w 4135150"/>
                <a:gd name="connsiteY620" fmla="*/ 19880 h 1285875"/>
                <a:gd name="connsiteX621" fmla="*/ 3079890 w 4135150"/>
                <a:gd name="connsiteY621" fmla="*/ 15225 h 1285875"/>
                <a:gd name="connsiteX622" fmla="*/ 3082833 w 4135150"/>
                <a:gd name="connsiteY622" fmla="*/ 11184 h 1285875"/>
                <a:gd name="connsiteX623" fmla="*/ 3084300 w 4135150"/>
                <a:gd name="connsiteY623" fmla="*/ 9395 h 1285875"/>
                <a:gd name="connsiteX624" fmla="*/ 3085767 w 4135150"/>
                <a:gd name="connsiteY624" fmla="*/ 7761 h 1285875"/>
                <a:gd name="connsiteX625" fmla="*/ 3087243 w 4135150"/>
                <a:gd name="connsiteY625" fmla="*/ 6282 h 1285875"/>
                <a:gd name="connsiteX626" fmla="*/ 3088710 w 4135150"/>
                <a:gd name="connsiteY626" fmla="*/ 4959 h 1285875"/>
                <a:gd name="connsiteX627" fmla="*/ 3090177 w 4135150"/>
                <a:gd name="connsiteY627" fmla="*/ 3791 h 1285875"/>
                <a:gd name="connsiteX628" fmla="*/ 3091644 w 4135150"/>
                <a:gd name="connsiteY628" fmla="*/ 2779 h 1285875"/>
                <a:gd name="connsiteX629" fmla="*/ 3093110 w 4135150"/>
                <a:gd name="connsiteY629" fmla="*/ 1924 h 1285875"/>
                <a:gd name="connsiteX630" fmla="*/ 3093853 w 4135150"/>
                <a:gd name="connsiteY630" fmla="*/ 1555 h 1285875"/>
                <a:gd name="connsiteX631" fmla="*/ 3094587 w 4135150"/>
                <a:gd name="connsiteY631" fmla="*/ 1226 h 1285875"/>
                <a:gd name="connsiteX632" fmla="*/ 3095320 w 4135150"/>
                <a:gd name="connsiteY632" fmla="*/ 935 h 1285875"/>
                <a:gd name="connsiteX633" fmla="*/ 3096054 w 4135150"/>
                <a:gd name="connsiteY633" fmla="*/ 684 h 1285875"/>
                <a:gd name="connsiteX634" fmla="*/ 3096787 w 4135150"/>
                <a:gd name="connsiteY634" fmla="*/ 471 h 1285875"/>
                <a:gd name="connsiteX635" fmla="*/ 3097521 w 4135150"/>
                <a:gd name="connsiteY635" fmla="*/ 299 h 1285875"/>
                <a:gd name="connsiteX636" fmla="*/ 3098254 w 4135150"/>
                <a:gd name="connsiteY636" fmla="*/ 165 h 1285875"/>
                <a:gd name="connsiteX637" fmla="*/ 3098987 w 4135150"/>
                <a:gd name="connsiteY637" fmla="*/ 71 h 1285875"/>
                <a:gd name="connsiteX638" fmla="*/ 3099730 w 4135150"/>
                <a:gd name="connsiteY638" fmla="*/ 16 h 1285875"/>
                <a:gd name="connsiteX639" fmla="*/ 3100464 w 4135150"/>
                <a:gd name="connsiteY639" fmla="*/ 0 h 1285875"/>
                <a:gd name="connsiteX640" fmla="*/ 3101197 w 4135150"/>
                <a:gd name="connsiteY640" fmla="*/ 24 h 1285875"/>
                <a:gd name="connsiteX641" fmla="*/ 3101931 w 4135150"/>
                <a:gd name="connsiteY641" fmla="*/ 87 h 1285875"/>
                <a:gd name="connsiteX642" fmla="*/ 3102664 w 4135150"/>
                <a:gd name="connsiteY642" fmla="*/ 188 h 1285875"/>
                <a:gd name="connsiteX643" fmla="*/ 3103398 w 4135150"/>
                <a:gd name="connsiteY643" fmla="*/ 329 h 1285875"/>
                <a:gd name="connsiteX644" fmla="*/ 3104131 w 4135150"/>
                <a:gd name="connsiteY644" fmla="*/ 509 h 1285875"/>
                <a:gd name="connsiteX645" fmla="*/ 3104864 w 4135150"/>
                <a:gd name="connsiteY645" fmla="*/ 728 h 1285875"/>
                <a:gd name="connsiteX646" fmla="*/ 3105598 w 4135150"/>
                <a:gd name="connsiteY646" fmla="*/ 986 h 1285875"/>
                <a:gd name="connsiteX647" fmla="*/ 3106331 w 4135150"/>
                <a:gd name="connsiteY647" fmla="*/ 1284 h 1285875"/>
                <a:gd name="connsiteX648" fmla="*/ 3107065 w 4135150"/>
                <a:gd name="connsiteY648" fmla="*/ 1620 h 1285875"/>
                <a:gd name="connsiteX649" fmla="*/ 3107798 w 4135150"/>
                <a:gd name="connsiteY649" fmla="*/ 1995 h 1285875"/>
                <a:gd name="connsiteX650" fmla="*/ 3109265 w 4135150"/>
                <a:gd name="connsiteY650" fmla="*/ 2863 h 1285875"/>
                <a:gd name="connsiteX651" fmla="*/ 3110732 w 4135150"/>
                <a:gd name="connsiteY651" fmla="*/ 3887 h 1285875"/>
                <a:gd name="connsiteX652" fmla="*/ 3112199 w 4135150"/>
                <a:gd name="connsiteY652" fmla="*/ 5066 h 1285875"/>
                <a:gd name="connsiteX653" fmla="*/ 3113666 w 4135150"/>
                <a:gd name="connsiteY653" fmla="*/ 6402 h 1285875"/>
                <a:gd name="connsiteX654" fmla="*/ 3115132 w 4135150"/>
                <a:gd name="connsiteY654" fmla="*/ 7891 h 1285875"/>
                <a:gd name="connsiteX655" fmla="*/ 3116599 w 4135150"/>
                <a:gd name="connsiteY655" fmla="*/ 9536 h 1285875"/>
                <a:gd name="connsiteX656" fmla="*/ 3118066 w 4135150"/>
                <a:gd name="connsiteY656" fmla="*/ 11335 h 1285875"/>
                <a:gd name="connsiteX657" fmla="*/ 3121000 w 4135150"/>
                <a:gd name="connsiteY657" fmla="*/ 15393 h 1285875"/>
                <a:gd name="connsiteX658" fmla="*/ 3123933 w 4135150"/>
                <a:gd name="connsiteY658" fmla="*/ 20063 h 1285875"/>
                <a:gd name="connsiteX659" fmla="*/ 3126867 w 4135150"/>
                <a:gd name="connsiteY659" fmla="*/ 25340 h 1285875"/>
                <a:gd name="connsiteX660" fmla="*/ 3129801 w 4135150"/>
                <a:gd name="connsiteY660" fmla="*/ 31219 h 1285875"/>
                <a:gd name="connsiteX661" fmla="*/ 3135668 w 4135150"/>
                <a:gd name="connsiteY661" fmla="*/ 44757 h 1285875"/>
                <a:gd name="connsiteX662" fmla="*/ 3141536 w 4135150"/>
                <a:gd name="connsiteY662" fmla="*/ 60627 h 1285875"/>
                <a:gd name="connsiteX663" fmla="*/ 3147403 w 4135150"/>
                <a:gd name="connsiteY663" fmla="*/ 78764 h 1285875"/>
                <a:gd name="connsiteX664" fmla="*/ 3159138 w 4135150"/>
                <a:gd name="connsiteY664" fmla="*/ 121553 h 1285875"/>
                <a:gd name="connsiteX665" fmla="*/ 3170873 w 4135150"/>
                <a:gd name="connsiteY665" fmla="*/ 172460 h 1285875"/>
                <a:gd name="connsiteX666" fmla="*/ 3182607 w 4135150"/>
                <a:gd name="connsiteY666" fmla="*/ 230691 h 1285875"/>
                <a:gd name="connsiteX667" fmla="*/ 3194342 w 4135150"/>
                <a:gd name="connsiteY667" fmla="*/ 295339 h 1285875"/>
                <a:gd name="connsiteX668" fmla="*/ 3219536 w 4135150"/>
                <a:gd name="connsiteY668" fmla="*/ 451051 h 1285875"/>
                <a:gd name="connsiteX669" fmla="*/ 3244739 w 4135150"/>
                <a:gd name="connsiteY669" fmla="*/ 620476 h 1285875"/>
                <a:gd name="connsiteX670" fmla="*/ 3269942 w 4135150"/>
                <a:gd name="connsiteY670" fmla="*/ 791506 h 1285875"/>
                <a:gd name="connsiteX671" fmla="*/ 3295145 w 4135150"/>
                <a:gd name="connsiteY671" fmla="*/ 951919 h 1285875"/>
                <a:gd name="connsiteX672" fmla="*/ 3306032 w 4135150"/>
                <a:gd name="connsiteY672" fmla="*/ 1015013 h 1285875"/>
                <a:gd name="connsiteX673" fmla="*/ 3316919 w 4135150"/>
                <a:gd name="connsiteY673" fmla="*/ 1073115 h 1285875"/>
                <a:gd name="connsiteX674" fmla="*/ 3327807 w 4135150"/>
                <a:gd name="connsiteY674" fmla="*/ 1125465 h 1285875"/>
                <a:gd name="connsiteX675" fmla="*/ 3338694 w 4135150"/>
                <a:gd name="connsiteY675" fmla="*/ 1171337 h 1285875"/>
                <a:gd name="connsiteX676" fmla="*/ 3349581 w 4135150"/>
                <a:gd name="connsiteY676" fmla="*/ 1210132 h 1285875"/>
                <a:gd name="connsiteX677" fmla="*/ 3355019 w 4135150"/>
                <a:gd name="connsiteY677" fmla="*/ 1226706 h 1285875"/>
                <a:gd name="connsiteX678" fmla="*/ 3360468 w 4135150"/>
                <a:gd name="connsiteY678" fmla="*/ 1241317 h 1285875"/>
                <a:gd name="connsiteX679" fmla="*/ 3365907 w 4135150"/>
                <a:gd name="connsiteY679" fmla="*/ 1253928 h 1285875"/>
                <a:gd name="connsiteX680" fmla="*/ 3368631 w 4135150"/>
                <a:gd name="connsiteY680" fmla="*/ 1259472 h 1285875"/>
                <a:gd name="connsiteX681" fmla="*/ 3371355 w 4135150"/>
                <a:gd name="connsiteY681" fmla="*/ 1264491 h 1285875"/>
                <a:gd name="connsiteX682" fmla="*/ 3374079 w 4135150"/>
                <a:gd name="connsiteY682" fmla="*/ 1268987 h 1285875"/>
                <a:gd name="connsiteX683" fmla="*/ 3376794 w 4135150"/>
                <a:gd name="connsiteY683" fmla="*/ 1272969 h 1285875"/>
                <a:gd name="connsiteX684" fmla="*/ 3379518 w 4135150"/>
                <a:gd name="connsiteY684" fmla="*/ 1276417 h 1285875"/>
                <a:gd name="connsiteX685" fmla="*/ 3380880 w 4135150"/>
                <a:gd name="connsiteY685" fmla="*/ 1277941 h 1285875"/>
                <a:gd name="connsiteX686" fmla="*/ 3382242 w 4135150"/>
                <a:gd name="connsiteY686" fmla="*/ 1279331 h 1285875"/>
                <a:gd name="connsiteX687" fmla="*/ 3383642 w 4135150"/>
                <a:gd name="connsiteY687" fmla="*/ 1280627 h 1285875"/>
                <a:gd name="connsiteX688" fmla="*/ 3385042 w 4135150"/>
                <a:gd name="connsiteY688" fmla="*/ 1281770 h 1285875"/>
                <a:gd name="connsiteX689" fmla="*/ 3386433 w 4135150"/>
                <a:gd name="connsiteY689" fmla="*/ 1282779 h 1285875"/>
                <a:gd name="connsiteX690" fmla="*/ 3387833 w 4135150"/>
                <a:gd name="connsiteY690" fmla="*/ 1283646 h 1285875"/>
                <a:gd name="connsiteX691" fmla="*/ 3389233 w 4135150"/>
                <a:gd name="connsiteY691" fmla="*/ 1284370 h 1285875"/>
                <a:gd name="connsiteX692" fmla="*/ 3389938 w 4135150"/>
                <a:gd name="connsiteY692" fmla="*/ 1284684 h 1285875"/>
                <a:gd name="connsiteX693" fmla="*/ 3390633 w 4135150"/>
                <a:gd name="connsiteY693" fmla="*/ 1284951 h 1285875"/>
                <a:gd name="connsiteX694" fmla="*/ 3391329 w 4135150"/>
                <a:gd name="connsiteY694" fmla="*/ 1285189 h 1285875"/>
                <a:gd name="connsiteX695" fmla="*/ 3392033 w 4135150"/>
                <a:gd name="connsiteY695" fmla="*/ 1285399 h 1285875"/>
                <a:gd name="connsiteX696" fmla="*/ 3392729 w 4135150"/>
                <a:gd name="connsiteY696" fmla="*/ 1285561 h 1285875"/>
                <a:gd name="connsiteX697" fmla="*/ 3393434 w 4135150"/>
                <a:gd name="connsiteY697" fmla="*/ 1285694 h 1285875"/>
                <a:gd name="connsiteX698" fmla="*/ 3394129 w 4135150"/>
                <a:gd name="connsiteY698" fmla="*/ 1285789 h 1285875"/>
                <a:gd name="connsiteX699" fmla="*/ 3394834 w 4135150"/>
                <a:gd name="connsiteY699" fmla="*/ 1285846 h 1285875"/>
                <a:gd name="connsiteX700" fmla="*/ 3395529 w 4135150"/>
                <a:gd name="connsiteY700" fmla="*/ 1285875 h 1285875"/>
                <a:gd name="connsiteX701" fmla="*/ 3396225 w 4135150"/>
                <a:gd name="connsiteY701" fmla="*/ 1285865 h 1285875"/>
                <a:gd name="connsiteX702" fmla="*/ 3396929 w 4135150"/>
                <a:gd name="connsiteY702" fmla="*/ 1285818 h 1285875"/>
                <a:gd name="connsiteX703" fmla="*/ 3397625 w 4135150"/>
                <a:gd name="connsiteY703" fmla="*/ 1285732 h 1285875"/>
                <a:gd name="connsiteX704" fmla="*/ 3398330 w 4135150"/>
                <a:gd name="connsiteY704" fmla="*/ 1285618 h 1285875"/>
                <a:gd name="connsiteX705" fmla="*/ 3399025 w 4135150"/>
                <a:gd name="connsiteY705" fmla="*/ 1285465 h 1285875"/>
                <a:gd name="connsiteX706" fmla="*/ 3399730 w 4135150"/>
                <a:gd name="connsiteY706" fmla="*/ 1285275 h 1285875"/>
                <a:gd name="connsiteX707" fmla="*/ 3400425 w 4135150"/>
                <a:gd name="connsiteY707" fmla="*/ 1285046 h 1285875"/>
                <a:gd name="connsiteX708" fmla="*/ 3401120 w 4135150"/>
                <a:gd name="connsiteY708" fmla="*/ 1284789 h 1285875"/>
                <a:gd name="connsiteX709" fmla="*/ 3401825 w 4135150"/>
                <a:gd name="connsiteY709" fmla="*/ 1284494 h 1285875"/>
                <a:gd name="connsiteX710" fmla="*/ 3403226 w 4135150"/>
                <a:gd name="connsiteY710" fmla="*/ 1283799 h 1285875"/>
                <a:gd name="connsiteX711" fmla="*/ 3404616 w 4135150"/>
                <a:gd name="connsiteY711" fmla="*/ 1282960 h 1285875"/>
                <a:gd name="connsiteX712" fmla="*/ 3406016 w 4135150"/>
                <a:gd name="connsiteY712" fmla="*/ 1281979 h 1285875"/>
                <a:gd name="connsiteX713" fmla="*/ 3407417 w 4135150"/>
                <a:gd name="connsiteY713" fmla="*/ 1280855 h 1285875"/>
                <a:gd name="connsiteX714" fmla="*/ 3408817 w 4135150"/>
                <a:gd name="connsiteY714" fmla="*/ 1279589 h 1285875"/>
                <a:gd name="connsiteX715" fmla="*/ 3410217 w 4135150"/>
                <a:gd name="connsiteY715" fmla="*/ 1278179 h 1285875"/>
                <a:gd name="connsiteX716" fmla="*/ 3411617 w 4135150"/>
                <a:gd name="connsiteY716" fmla="*/ 1276636 h 1285875"/>
                <a:gd name="connsiteX717" fmla="*/ 3413017 w 4135150"/>
                <a:gd name="connsiteY717" fmla="*/ 1274950 h 1285875"/>
                <a:gd name="connsiteX718" fmla="*/ 3415808 w 4135150"/>
                <a:gd name="connsiteY718" fmla="*/ 1271159 h 1285875"/>
                <a:gd name="connsiteX719" fmla="*/ 3418608 w 4135150"/>
                <a:gd name="connsiteY719" fmla="*/ 1266806 h 1285875"/>
                <a:gd name="connsiteX720" fmla="*/ 3421409 w 4135150"/>
                <a:gd name="connsiteY720" fmla="*/ 1261910 h 1285875"/>
                <a:gd name="connsiteX721" fmla="*/ 3424200 w 4135150"/>
                <a:gd name="connsiteY721" fmla="*/ 1256462 h 1285875"/>
                <a:gd name="connsiteX722" fmla="*/ 3427000 w 4135150"/>
                <a:gd name="connsiteY722" fmla="*/ 1250471 h 1285875"/>
                <a:gd name="connsiteX723" fmla="*/ 3432600 w 4135150"/>
                <a:gd name="connsiteY723" fmla="*/ 1236869 h 1285875"/>
                <a:gd name="connsiteX724" fmla="*/ 3438192 w 4135150"/>
                <a:gd name="connsiteY724" fmla="*/ 1221172 h 1285875"/>
                <a:gd name="connsiteX725" fmla="*/ 3449384 w 4135150"/>
                <a:gd name="connsiteY725" fmla="*/ 1183691 h 1285875"/>
                <a:gd name="connsiteX726" fmla="*/ 3460576 w 4135150"/>
                <a:gd name="connsiteY726" fmla="*/ 1138561 h 1285875"/>
                <a:gd name="connsiteX727" fmla="*/ 3471758 w 4135150"/>
                <a:gd name="connsiteY727" fmla="*/ 1086402 h 1285875"/>
                <a:gd name="connsiteX728" fmla="*/ 3484055 w 4135150"/>
                <a:gd name="connsiteY728" fmla="*/ 1021880 h 1285875"/>
                <a:gd name="connsiteX729" fmla="*/ 3496361 w 4135150"/>
                <a:gd name="connsiteY729" fmla="*/ 950871 h 1285875"/>
                <a:gd name="connsiteX730" fmla="*/ 3520954 w 4135150"/>
                <a:gd name="connsiteY730" fmla="*/ 794375 h 1285875"/>
                <a:gd name="connsiteX731" fmla="*/ 3570142 w 4135150"/>
                <a:gd name="connsiteY731" fmla="*/ 461802 h 1285875"/>
                <a:gd name="connsiteX732" fmla="*/ 3594792 w 4135150"/>
                <a:gd name="connsiteY732" fmla="*/ 308071 h 1285875"/>
                <a:gd name="connsiteX733" fmla="*/ 3607118 w 4135150"/>
                <a:gd name="connsiteY733" fmla="*/ 239189 h 1285875"/>
                <a:gd name="connsiteX734" fmla="*/ 3619434 w 4135150"/>
                <a:gd name="connsiteY734" fmla="*/ 177237 h 1285875"/>
                <a:gd name="connsiteX735" fmla="*/ 3631759 w 4135150"/>
                <a:gd name="connsiteY735" fmla="*/ 123280 h 1285875"/>
                <a:gd name="connsiteX736" fmla="*/ 3644084 w 4135150"/>
                <a:gd name="connsiteY736" fmla="*/ 78245 h 1285875"/>
                <a:gd name="connsiteX737" fmla="*/ 3650247 w 4135150"/>
                <a:gd name="connsiteY737" fmla="*/ 59320 h 1285875"/>
                <a:gd name="connsiteX738" fmla="*/ 3656410 w 4135150"/>
                <a:gd name="connsiteY738" fmla="*/ 42903 h 1285875"/>
                <a:gd name="connsiteX739" fmla="*/ 3662572 w 4135150"/>
                <a:gd name="connsiteY739" fmla="*/ 29064 h 1285875"/>
                <a:gd name="connsiteX740" fmla="*/ 3665649 w 4135150"/>
                <a:gd name="connsiteY740" fmla="*/ 23130 h 1285875"/>
                <a:gd name="connsiteX741" fmla="*/ 3668735 w 4135150"/>
                <a:gd name="connsiteY741" fmla="*/ 17861 h 1285875"/>
                <a:gd name="connsiteX742" fmla="*/ 3671526 w 4135150"/>
                <a:gd name="connsiteY742" fmla="*/ 13668 h 1285875"/>
                <a:gd name="connsiteX743" fmla="*/ 3674317 w 4135150"/>
                <a:gd name="connsiteY743" fmla="*/ 10031 h 1285875"/>
                <a:gd name="connsiteX744" fmla="*/ 3675707 w 4135150"/>
                <a:gd name="connsiteY744" fmla="*/ 8421 h 1285875"/>
                <a:gd name="connsiteX745" fmla="*/ 3677107 w 4135150"/>
                <a:gd name="connsiteY745" fmla="*/ 6951 h 1285875"/>
                <a:gd name="connsiteX746" fmla="*/ 3678498 w 4135150"/>
                <a:gd name="connsiteY746" fmla="*/ 5621 h 1285875"/>
                <a:gd name="connsiteX747" fmla="*/ 3679898 w 4135150"/>
                <a:gd name="connsiteY747" fmla="*/ 4432 h 1285875"/>
                <a:gd name="connsiteX748" fmla="*/ 3681289 w 4135150"/>
                <a:gd name="connsiteY748" fmla="*/ 3383 h 1285875"/>
                <a:gd name="connsiteX749" fmla="*/ 3682689 w 4135150"/>
                <a:gd name="connsiteY749" fmla="*/ 2476 h 1285875"/>
                <a:gd name="connsiteX750" fmla="*/ 3684080 w 4135150"/>
                <a:gd name="connsiteY750" fmla="*/ 1710 h 1285875"/>
                <a:gd name="connsiteX751" fmla="*/ 3684775 w 4135150"/>
                <a:gd name="connsiteY751" fmla="*/ 1379 h 1285875"/>
                <a:gd name="connsiteX752" fmla="*/ 3685480 w 4135150"/>
                <a:gd name="connsiteY752" fmla="*/ 1085 h 1285875"/>
                <a:gd name="connsiteX753" fmla="*/ 3686175 w 4135150"/>
                <a:gd name="connsiteY753" fmla="*/ 825 h 1285875"/>
                <a:gd name="connsiteX754" fmla="*/ 3686870 w 4135150"/>
                <a:gd name="connsiteY754" fmla="*/ 601 h 1285875"/>
                <a:gd name="connsiteX755" fmla="*/ 3687575 w 4135150"/>
                <a:gd name="connsiteY755" fmla="*/ 412 h 1285875"/>
                <a:gd name="connsiteX756" fmla="*/ 3688271 w 4135150"/>
                <a:gd name="connsiteY756" fmla="*/ 259 h 1285875"/>
                <a:gd name="connsiteX757" fmla="*/ 3688966 w 4135150"/>
                <a:gd name="connsiteY757" fmla="*/ 141 h 1285875"/>
                <a:gd name="connsiteX758" fmla="*/ 3689661 w 4135150"/>
                <a:gd name="connsiteY758" fmla="*/ 59 h 1285875"/>
                <a:gd name="connsiteX759" fmla="*/ 3690366 w 4135150"/>
                <a:gd name="connsiteY759" fmla="*/ 12 h 1285875"/>
                <a:gd name="connsiteX760" fmla="*/ 3691061 w 4135150"/>
                <a:gd name="connsiteY760" fmla="*/ 1 h 1285875"/>
                <a:gd name="connsiteX761" fmla="*/ 3691757 w 4135150"/>
                <a:gd name="connsiteY761" fmla="*/ 25 h 1285875"/>
                <a:gd name="connsiteX762" fmla="*/ 3692452 w 4135150"/>
                <a:gd name="connsiteY762" fmla="*/ 84 h 1285875"/>
                <a:gd name="connsiteX763" fmla="*/ 3693157 w 4135150"/>
                <a:gd name="connsiteY763" fmla="*/ 179 h 1285875"/>
                <a:gd name="connsiteX764" fmla="*/ 3693852 w 4135150"/>
                <a:gd name="connsiteY764" fmla="*/ 309 h 1285875"/>
                <a:gd name="connsiteX765" fmla="*/ 3694548 w 4135150"/>
                <a:gd name="connsiteY765" fmla="*/ 474 h 1285875"/>
                <a:gd name="connsiteX766" fmla="*/ 3695243 w 4135150"/>
                <a:gd name="connsiteY766" fmla="*/ 675 h 1285875"/>
                <a:gd name="connsiteX767" fmla="*/ 3695948 w 4135150"/>
                <a:gd name="connsiteY767" fmla="*/ 912 h 1285875"/>
                <a:gd name="connsiteX768" fmla="*/ 3696643 w 4135150"/>
                <a:gd name="connsiteY768" fmla="*/ 1184 h 1285875"/>
                <a:gd name="connsiteX769" fmla="*/ 3698034 w 4135150"/>
                <a:gd name="connsiteY769" fmla="*/ 1834 h 1285875"/>
                <a:gd name="connsiteX770" fmla="*/ 3699434 w 4135150"/>
                <a:gd name="connsiteY770" fmla="*/ 2624 h 1285875"/>
                <a:gd name="connsiteX771" fmla="*/ 3700825 w 4135150"/>
                <a:gd name="connsiteY771" fmla="*/ 3557 h 1285875"/>
                <a:gd name="connsiteX772" fmla="*/ 3702225 w 4135150"/>
                <a:gd name="connsiteY772" fmla="*/ 4630 h 1285875"/>
                <a:gd name="connsiteX773" fmla="*/ 3703625 w 4135150"/>
                <a:gd name="connsiteY773" fmla="*/ 5844 h 1285875"/>
                <a:gd name="connsiteX774" fmla="*/ 3705016 w 4135150"/>
                <a:gd name="connsiteY774" fmla="*/ 7198 h 1285875"/>
                <a:gd name="connsiteX775" fmla="*/ 3706416 w 4135150"/>
                <a:gd name="connsiteY775" fmla="*/ 8693 h 1285875"/>
                <a:gd name="connsiteX776" fmla="*/ 3707806 w 4135150"/>
                <a:gd name="connsiteY776" fmla="*/ 10327 h 1285875"/>
                <a:gd name="connsiteX777" fmla="*/ 3710597 w 4135150"/>
                <a:gd name="connsiteY777" fmla="*/ 14014 h 1285875"/>
                <a:gd name="connsiteX778" fmla="*/ 3713388 w 4135150"/>
                <a:gd name="connsiteY778" fmla="*/ 18255 h 1285875"/>
                <a:gd name="connsiteX779" fmla="*/ 3716179 w 4135150"/>
                <a:gd name="connsiteY779" fmla="*/ 23047 h 1285875"/>
                <a:gd name="connsiteX780" fmla="*/ 3718970 w 4135150"/>
                <a:gd name="connsiteY780" fmla="*/ 28385 h 1285875"/>
                <a:gd name="connsiteX781" fmla="*/ 3724551 w 4135150"/>
                <a:gd name="connsiteY781" fmla="*/ 40683 h 1285875"/>
                <a:gd name="connsiteX782" fmla="*/ 3730133 w 4135150"/>
                <a:gd name="connsiteY782" fmla="*/ 55105 h 1285875"/>
                <a:gd name="connsiteX783" fmla="*/ 3735715 w 4135150"/>
                <a:gd name="connsiteY783" fmla="*/ 71599 h 1285875"/>
                <a:gd name="connsiteX784" fmla="*/ 3746878 w 4135150"/>
                <a:gd name="connsiteY784" fmla="*/ 110567 h 1285875"/>
                <a:gd name="connsiteX785" fmla="*/ 3758041 w 4135150"/>
                <a:gd name="connsiteY785" fmla="*/ 157038 h 1285875"/>
                <a:gd name="connsiteX786" fmla="*/ 3766909 w 4135150"/>
                <a:gd name="connsiteY786" fmla="*/ 198848 h 1285875"/>
                <a:gd name="connsiteX787" fmla="*/ 3775777 w 4135150"/>
                <a:gd name="connsiteY787" fmla="*/ 244605 h 1285875"/>
                <a:gd name="connsiteX788" fmla="*/ 3793503 w 4135150"/>
                <a:gd name="connsiteY788" fmla="*/ 346302 h 1285875"/>
                <a:gd name="connsiteX789" fmla="*/ 3811229 w 4135150"/>
                <a:gd name="connsiteY789" fmla="*/ 458523 h 1285875"/>
                <a:gd name="connsiteX790" fmla="*/ 3828964 w 4135150"/>
                <a:gd name="connsiteY790" fmla="*/ 577286 h 1285875"/>
                <a:gd name="connsiteX791" fmla="*/ 3858206 w 4135150"/>
                <a:gd name="connsiteY791" fmla="*/ 776261 h 1285875"/>
                <a:gd name="connsiteX792" fmla="*/ 3872827 w 4135150"/>
                <a:gd name="connsiteY792" fmla="*/ 872119 h 1285875"/>
                <a:gd name="connsiteX793" fmla="*/ 3887457 w 4135150"/>
                <a:gd name="connsiteY793" fmla="*/ 962435 h 1285875"/>
                <a:gd name="connsiteX794" fmla="*/ 3902078 w 4135150"/>
                <a:gd name="connsiteY794" fmla="*/ 1045026 h 1285875"/>
                <a:gd name="connsiteX795" fmla="*/ 3916699 w 4135150"/>
                <a:gd name="connsiteY795" fmla="*/ 1117911 h 1285875"/>
                <a:gd name="connsiteX796" fmla="*/ 3931320 w 4135150"/>
                <a:gd name="connsiteY796" fmla="*/ 1179319 h 1285875"/>
                <a:gd name="connsiteX797" fmla="*/ 3938635 w 4135150"/>
                <a:gd name="connsiteY797" fmla="*/ 1205246 h 1285875"/>
                <a:gd name="connsiteX798" fmla="*/ 3945951 w 4135150"/>
                <a:gd name="connsiteY798" fmla="*/ 1227773 h 1285875"/>
                <a:gd name="connsiteX799" fmla="*/ 3951713 w 4135150"/>
                <a:gd name="connsiteY799" fmla="*/ 1243041 h 1285875"/>
                <a:gd name="connsiteX800" fmla="*/ 3957476 w 4135150"/>
                <a:gd name="connsiteY800" fmla="*/ 1256052 h 1285875"/>
                <a:gd name="connsiteX801" fmla="*/ 3960352 w 4135150"/>
                <a:gd name="connsiteY801" fmla="*/ 1261701 h 1285875"/>
                <a:gd name="connsiteX802" fmla="*/ 3963238 w 4135150"/>
                <a:gd name="connsiteY802" fmla="*/ 1266758 h 1285875"/>
                <a:gd name="connsiteX803" fmla="*/ 3966115 w 4135150"/>
                <a:gd name="connsiteY803" fmla="*/ 1271235 h 1285875"/>
                <a:gd name="connsiteX804" fmla="*/ 3969001 w 4135150"/>
                <a:gd name="connsiteY804" fmla="*/ 1275121 h 1285875"/>
                <a:gd name="connsiteX805" fmla="*/ 3970439 w 4135150"/>
                <a:gd name="connsiteY805" fmla="*/ 1276845 h 1285875"/>
                <a:gd name="connsiteX806" fmla="*/ 3971877 w 4135150"/>
                <a:gd name="connsiteY806" fmla="*/ 1278417 h 1285875"/>
                <a:gd name="connsiteX807" fmla="*/ 3973325 w 4135150"/>
                <a:gd name="connsiteY807" fmla="*/ 1279836 h 1285875"/>
                <a:gd name="connsiteX808" fmla="*/ 3974764 w 4135150"/>
                <a:gd name="connsiteY808" fmla="*/ 1281113 h 1285875"/>
                <a:gd name="connsiteX809" fmla="*/ 3976202 w 4135150"/>
                <a:gd name="connsiteY809" fmla="*/ 1282236 h 1285875"/>
                <a:gd name="connsiteX810" fmla="*/ 3977640 w 4135150"/>
                <a:gd name="connsiteY810" fmla="*/ 1283208 h 1285875"/>
                <a:gd name="connsiteX811" fmla="*/ 3979088 w 4135150"/>
                <a:gd name="connsiteY811" fmla="*/ 1284027 h 1285875"/>
                <a:gd name="connsiteX812" fmla="*/ 3979802 w 4135150"/>
                <a:gd name="connsiteY812" fmla="*/ 1284380 h 1285875"/>
                <a:gd name="connsiteX813" fmla="*/ 3980526 w 4135150"/>
                <a:gd name="connsiteY813" fmla="*/ 1284694 h 1285875"/>
                <a:gd name="connsiteX814" fmla="*/ 3981241 w 4135150"/>
                <a:gd name="connsiteY814" fmla="*/ 1284980 h 1285875"/>
                <a:gd name="connsiteX815" fmla="*/ 3981964 w 4135150"/>
                <a:gd name="connsiteY815" fmla="*/ 1285218 h 1285875"/>
                <a:gd name="connsiteX816" fmla="*/ 3982688 w 4135150"/>
                <a:gd name="connsiteY816" fmla="*/ 1285418 h 1285875"/>
                <a:gd name="connsiteX817" fmla="*/ 3983403 w 4135150"/>
                <a:gd name="connsiteY817" fmla="*/ 1285589 h 1285875"/>
                <a:gd name="connsiteX818" fmla="*/ 3984127 w 4135150"/>
                <a:gd name="connsiteY818" fmla="*/ 1285713 h 1285875"/>
                <a:gd name="connsiteX819" fmla="*/ 3984850 w 4135150"/>
                <a:gd name="connsiteY819" fmla="*/ 1285808 h 1285875"/>
                <a:gd name="connsiteX820" fmla="*/ 3985565 w 4135150"/>
                <a:gd name="connsiteY820" fmla="*/ 1285856 h 1285875"/>
                <a:gd name="connsiteX821" fmla="*/ 3986289 w 4135150"/>
                <a:gd name="connsiteY821" fmla="*/ 1285875 h 1285875"/>
                <a:gd name="connsiteX822" fmla="*/ 3987013 w 4135150"/>
                <a:gd name="connsiteY822" fmla="*/ 1285856 h 1285875"/>
                <a:gd name="connsiteX823" fmla="*/ 3987727 w 4135150"/>
                <a:gd name="connsiteY823" fmla="*/ 1285789 h 1285875"/>
                <a:gd name="connsiteX824" fmla="*/ 3988451 w 4135150"/>
                <a:gd name="connsiteY824" fmla="*/ 1285694 h 1285875"/>
                <a:gd name="connsiteX825" fmla="*/ 3989165 w 4135150"/>
                <a:gd name="connsiteY825" fmla="*/ 1285561 h 1285875"/>
                <a:gd name="connsiteX826" fmla="*/ 3989889 w 4135150"/>
                <a:gd name="connsiteY826" fmla="*/ 1285380 h 1285875"/>
                <a:gd name="connsiteX827" fmla="*/ 3990613 w 4135150"/>
                <a:gd name="connsiteY827" fmla="*/ 1285170 h 1285875"/>
                <a:gd name="connsiteX828" fmla="*/ 3991327 w 4135150"/>
                <a:gd name="connsiteY828" fmla="*/ 1284923 h 1285875"/>
                <a:gd name="connsiteX829" fmla="*/ 3992052 w 4135150"/>
                <a:gd name="connsiteY829" fmla="*/ 1284637 h 1285875"/>
                <a:gd name="connsiteX830" fmla="*/ 3992775 w 4135150"/>
                <a:gd name="connsiteY830" fmla="*/ 1284313 h 1285875"/>
                <a:gd name="connsiteX831" fmla="*/ 3993490 w 4135150"/>
                <a:gd name="connsiteY831" fmla="*/ 1283951 h 1285875"/>
                <a:gd name="connsiteX832" fmla="*/ 3994928 w 4135150"/>
                <a:gd name="connsiteY832" fmla="*/ 1283113 h 1285875"/>
                <a:gd name="connsiteX833" fmla="*/ 3996376 w 4135150"/>
                <a:gd name="connsiteY833" fmla="*/ 1282122 h 1285875"/>
                <a:gd name="connsiteX834" fmla="*/ 3997814 w 4135150"/>
                <a:gd name="connsiteY834" fmla="*/ 1280979 h 1285875"/>
                <a:gd name="connsiteX835" fmla="*/ 3999252 w 4135150"/>
                <a:gd name="connsiteY835" fmla="*/ 1279693 h 1285875"/>
                <a:gd name="connsiteX836" fmla="*/ 4000691 w 4135150"/>
                <a:gd name="connsiteY836" fmla="*/ 1278255 h 1285875"/>
                <a:gd name="connsiteX837" fmla="*/ 4002138 w 4135150"/>
                <a:gd name="connsiteY837" fmla="*/ 1276674 h 1285875"/>
                <a:gd name="connsiteX838" fmla="*/ 4003577 w 4135150"/>
                <a:gd name="connsiteY838" fmla="*/ 1274931 h 1285875"/>
                <a:gd name="connsiteX839" fmla="*/ 4006453 w 4135150"/>
                <a:gd name="connsiteY839" fmla="*/ 1271016 h 1285875"/>
                <a:gd name="connsiteX840" fmla="*/ 4009339 w 4135150"/>
                <a:gd name="connsiteY840" fmla="*/ 1266511 h 1285875"/>
                <a:gd name="connsiteX841" fmla="*/ 4012216 w 4135150"/>
                <a:gd name="connsiteY841" fmla="*/ 1261415 h 1285875"/>
                <a:gd name="connsiteX842" fmla="*/ 4015102 w 4135150"/>
                <a:gd name="connsiteY842" fmla="*/ 1255738 h 1285875"/>
                <a:gd name="connsiteX843" fmla="*/ 4020865 w 4135150"/>
                <a:gd name="connsiteY843" fmla="*/ 1242670 h 1285875"/>
                <a:gd name="connsiteX844" fmla="*/ 4026627 w 4135150"/>
                <a:gd name="connsiteY844" fmla="*/ 1227344 h 1285875"/>
                <a:gd name="connsiteX845" fmla="*/ 4038152 w 4135150"/>
                <a:gd name="connsiteY845" fmla="*/ 1190168 h 1285875"/>
                <a:gd name="connsiteX846" fmla="*/ 4050116 w 4135150"/>
                <a:gd name="connsiteY846" fmla="*/ 1142905 h 1285875"/>
                <a:gd name="connsiteX847" fmla="*/ 4062079 w 4135150"/>
                <a:gd name="connsiteY847" fmla="*/ 1087555 h 1285875"/>
                <a:gd name="connsiteX848" fmla="*/ 4074043 w 4135150"/>
                <a:gd name="connsiteY848" fmla="*/ 1025014 h 1285875"/>
                <a:gd name="connsiteX849" fmla="*/ 4086006 w 4135150"/>
                <a:gd name="connsiteY849" fmla="*/ 956291 h 1285875"/>
                <a:gd name="connsiteX850" fmla="*/ 4109923 w 4135150"/>
                <a:gd name="connsiteY850" fmla="*/ 804830 h 1285875"/>
                <a:gd name="connsiteX851" fmla="*/ 4133850 w 4135150"/>
                <a:gd name="connsiteY851" fmla="*/ 642938 h 1285875"/>
                <a:gd name="connsiteX852" fmla="*/ 4131907 w 4135150"/>
                <a:gd name="connsiteY852" fmla="*/ 645011 h 1285875"/>
                <a:gd name="connsiteX0" fmla="*/ 0 w 4510525"/>
                <a:gd name="connsiteY0" fmla="*/ 642938 h 1285875"/>
                <a:gd name="connsiteX1" fmla="*/ 21553 w 4510525"/>
                <a:gd name="connsiteY1" fmla="*/ 496791 h 1285875"/>
                <a:gd name="connsiteX2" fmla="*/ 43106 w 4510525"/>
                <a:gd name="connsiteY2" fmla="*/ 358295 h 1285875"/>
                <a:gd name="connsiteX3" fmla="*/ 64659 w 4510525"/>
                <a:gd name="connsiteY3" fmla="*/ 234704 h 1285875"/>
                <a:gd name="connsiteX4" fmla="*/ 75436 w 4510525"/>
                <a:gd name="connsiteY4" fmla="*/ 180558 h 1285875"/>
                <a:gd name="connsiteX5" fmla="*/ 86213 w 4510525"/>
                <a:gd name="connsiteY5" fmla="*/ 132484 h 1285875"/>
                <a:gd name="connsiteX6" fmla="*/ 98924 w 4510525"/>
                <a:gd name="connsiteY6" fmla="*/ 84439 h 1285875"/>
                <a:gd name="connsiteX7" fmla="*/ 105279 w 4510525"/>
                <a:gd name="connsiteY7" fmla="*/ 64195 h 1285875"/>
                <a:gd name="connsiteX8" fmla="*/ 111635 w 4510525"/>
                <a:gd name="connsiteY8" fmla="*/ 46594 h 1285875"/>
                <a:gd name="connsiteX9" fmla="*/ 117991 w 4510525"/>
                <a:gd name="connsiteY9" fmla="*/ 31721 h 1285875"/>
                <a:gd name="connsiteX10" fmla="*/ 121168 w 4510525"/>
                <a:gd name="connsiteY10" fmla="*/ 25328 h 1285875"/>
                <a:gd name="connsiteX11" fmla="*/ 124346 w 4510525"/>
                <a:gd name="connsiteY11" fmla="*/ 19641 h 1285875"/>
                <a:gd name="connsiteX12" fmla="*/ 127524 w 4510525"/>
                <a:gd name="connsiteY12" fmla="*/ 14666 h 1285875"/>
                <a:gd name="connsiteX13" fmla="*/ 129113 w 4510525"/>
                <a:gd name="connsiteY13" fmla="*/ 12447 h 1285875"/>
                <a:gd name="connsiteX14" fmla="*/ 130702 w 4510525"/>
                <a:gd name="connsiteY14" fmla="*/ 10409 h 1285875"/>
                <a:gd name="connsiteX15" fmla="*/ 132291 w 4510525"/>
                <a:gd name="connsiteY15" fmla="*/ 8552 h 1285875"/>
                <a:gd name="connsiteX16" fmla="*/ 133880 w 4510525"/>
                <a:gd name="connsiteY16" fmla="*/ 6876 h 1285875"/>
                <a:gd name="connsiteX17" fmla="*/ 135468 w 4510525"/>
                <a:gd name="connsiteY17" fmla="*/ 5382 h 1285875"/>
                <a:gd name="connsiteX18" fmla="*/ 137057 w 4510525"/>
                <a:gd name="connsiteY18" fmla="*/ 4069 h 1285875"/>
                <a:gd name="connsiteX19" fmla="*/ 138646 w 4510525"/>
                <a:gd name="connsiteY19" fmla="*/ 2939 h 1285875"/>
                <a:gd name="connsiteX20" fmla="*/ 139440 w 4510525"/>
                <a:gd name="connsiteY20" fmla="*/ 2443 h 1285875"/>
                <a:gd name="connsiteX21" fmla="*/ 140236 w 4510525"/>
                <a:gd name="connsiteY21" fmla="*/ 1993 h 1285875"/>
                <a:gd name="connsiteX22" fmla="*/ 141030 w 4510525"/>
                <a:gd name="connsiteY22" fmla="*/ 1588 h 1285875"/>
                <a:gd name="connsiteX23" fmla="*/ 141824 w 4510525"/>
                <a:gd name="connsiteY23" fmla="*/ 1230 h 1285875"/>
                <a:gd name="connsiteX24" fmla="*/ 142619 w 4510525"/>
                <a:gd name="connsiteY24" fmla="*/ 916 h 1285875"/>
                <a:gd name="connsiteX25" fmla="*/ 143413 w 4510525"/>
                <a:gd name="connsiteY25" fmla="*/ 650 h 1285875"/>
                <a:gd name="connsiteX26" fmla="*/ 144208 w 4510525"/>
                <a:gd name="connsiteY26" fmla="*/ 428 h 1285875"/>
                <a:gd name="connsiteX27" fmla="*/ 145002 w 4510525"/>
                <a:gd name="connsiteY27" fmla="*/ 252 h 1285875"/>
                <a:gd name="connsiteX28" fmla="*/ 145796 w 4510525"/>
                <a:gd name="connsiteY28" fmla="*/ 124 h 1285875"/>
                <a:gd name="connsiteX29" fmla="*/ 146591 w 4510525"/>
                <a:gd name="connsiteY29" fmla="*/ 40 h 1285875"/>
                <a:gd name="connsiteX30" fmla="*/ 147385 w 4510525"/>
                <a:gd name="connsiteY30" fmla="*/ 2 h 1285875"/>
                <a:gd name="connsiteX31" fmla="*/ 148179 w 4510525"/>
                <a:gd name="connsiteY31" fmla="*/ 10 h 1285875"/>
                <a:gd name="connsiteX32" fmla="*/ 148974 w 4510525"/>
                <a:gd name="connsiteY32" fmla="*/ 65 h 1285875"/>
                <a:gd name="connsiteX33" fmla="*/ 149768 w 4510525"/>
                <a:gd name="connsiteY33" fmla="*/ 165 h 1285875"/>
                <a:gd name="connsiteX34" fmla="*/ 150563 w 4510525"/>
                <a:gd name="connsiteY34" fmla="*/ 311 h 1285875"/>
                <a:gd name="connsiteX35" fmla="*/ 151357 w 4510525"/>
                <a:gd name="connsiteY35" fmla="*/ 504 h 1285875"/>
                <a:gd name="connsiteX36" fmla="*/ 152152 w 4510525"/>
                <a:gd name="connsiteY36" fmla="*/ 741 h 1285875"/>
                <a:gd name="connsiteX37" fmla="*/ 152947 w 4510525"/>
                <a:gd name="connsiteY37" fmla="*/ 1025 h 1285875"/>
                <a:gd name="connsiteX38" fmla="*/ 153741 w 4510525"/>
                <a:gd name="connsiteY38" fmla="*/ 1355 h 1285875"/>
                <a:gd name="connsiteX39" fmla="*/ 154535 w 4510525"/>
                <a:gd name="connsiteY39" fmla="*/ 1731 h 1285875"/>
                <a:gd name="connsiteX40" fmla="*/ 155330 w 4510525"/>
                <a:gd name="connsiteY40" fmla="*/ 2152 h 1285875"/>
                <a:gd name="connsiteX41" fmla="*/ 156124 w 4510525"/>
                <a:gd name="connsiteY41" fmla="*/ 2619 h 1285875"/>
                <a:gd name="connsiteX42" fmla="*/ 157713 w 4510525"/>
                <a:gd name="connsiteY42" fmla="*/ 3691 h 1285875"/>
                <a:gd name="connsiteX43" fmla="*/ 159302 w 4510525"/>
                <a:gd name="connsiteY43" fmla="*/ 4945 h 1285875"/>
                <a:gd name="connsiteX44" fmla="*/ 160891 w 4510525"/>
                <a:gd name="connsiteY44" fmla="*/ 6382 h 1285875"/>
                <a:gd name="connsiteX45" fmla="*/ 162480 w 4510525"/>
                <a:gd name="connsiteY45" fmla="*/ 8000 h 1285875"/>
                <a:gd name="connsiteX46" fmla="*/ 164069 w 4510525"/>
                <a:gd name="connsiteY46" fmla="*/ 9800 h 1285875"/>
                <a:gd name="connsiteX47" fmla="*/ 165658 w 4510525"/>
                <a:gd name="connsiteY47" fmla="*/ 11781 h 1285875"/>
                <a:gd name="connsiteX48" fmla="*/ 168835 w 4510525"/>
                <a:gd name="connsiteY48" fmla="*/ 16283 h 1285875"/>
                <a:gd name="connsiteX49" fmla="*/ 172013 w 4510525"/>
                <a:gd name="connsiteY49" fmla="*/ 21502 h 1285875"/>
                <a:gd name="connsiteX50" fmla="*/ 175191 w 4510525"/>
                <a:gd name="connsiteY50" fmla="*/ 27430 h 1285875"/>
                <a:gd name="connsiteX51" fmla="*/ 178369 w 4510525"/>
                <a:gd name="connsiteY51" fmla="*/ 34062 h 1285875"/>
                <a:gd name="connsiteX52" fmla="*/ 181546 w 4510525"/>
                <a:gd name="connsiteY52" fmla="*/ 41391 h 1285875"/>
                <a:gd name="connsiteX53" fmla="*/ 187903 w 4510525"/>
                <a:gd name="connsiteY53" fmla="*/ 58101 h 1285875"/>
                <a:gd name="connsiteX54" fmla="*/ 194050 w 4510525"/>
                <a:gd name="connsiteY54" fmla="*/ 76809 h 1285875"/>
                <a:gd name="connsiteX55" fmla="*/ 200197 w 4510525"/>
                <a:gd name="connsiteY55" fmla="*/ 97938 h 1285875"/>
                <a:gd name="connsiteX56" fmla="*/ 212493 w 4510525"/>
                <a:gd name="connsiteY56" fmla="*/ 147089 h 1285875"/>
                <a:gd name="connsiteX57" fmla="*/ 224789 w 4510525"/>
                <a:gd name="connsiteY57" fmla="*/ 204714 h 1285875"/>
                <a:gd name="connsiteX58" fmla="*/ 237084 w 4510525"/>
                <a:gd name="connsiteY58" fmla="*/ 269827 h 1285875"/>
                <a:gd name="connsiteX59" fmla="*/ 249380 w 4510525"/>
                <a:gd name="connsiteY59" fmla="*/ 341317 h 1285875"/>
                <a:gd name="connsiteX60" fmla="*/ 261680 w 4510525"/>
                <a:gd name="connsiteY60" fmla="*/ 417961 h 1285875"/>
                <a:gd name="connsiteX61" fmla="*/ 286264 w 4510525"/>
                <a:gd name="connsiteY61" fmla="*/ 581407 h 1285875"/>
                <a:gd name="connsiteX62" fmla="*/ 308648 w 4510525"/>
                <a:gd name="connsiteY62" fmla="*/ 734127 h 1285875"/>
                <a:gd name="connsiteX63" fmla="*/ 331032 w 4510525"/>
                <a:gd name="connsiteY63" fmla="*/ 881701 h 1285875"/>
                <a:gd name="connsiteX64" fmla="*/ 353416 w 4510525"/>
                <a:gd name="connsiteY64" fmla="*/ 1015794 h 1285875"/>
                <a:gd name="connsiteX65" fmla="*/ 364617 w 4510525"/>
                <a:gd name="connsiteY65" fmla="*/ 1075373 h 1285875"/>
                <a:gd name="connsiteX66" fmla="*/ 375799 w 4510525"/>
                <a:gd name="connsiteY66" fmla="*/ 1128836 h 1285875"/>
                <a:gd name="connsiteX67" fmla="*/ 387325 w 4510525"/>
                <a:gd name="connsiteY67" fmla="*/ 1176680 h 1285875"/>
                <a:gd name="connsiteX68" fmla="*/ 398850 w 4510525"/>
                <a:gd name="connsiteY68" fmla="*/ 1216504 h 1285875"/>
                <a:gd name="connsiteX69" fmla="*/ 404612 w 4510525"/>
                <a:gd name="connsiteY69" fmla="*/ 1233230 h 1285875"/>
                <a:gd name="connsiteX70" fmla="*/ 410375 w 4510525"/>
                <a:gd name="connsiteY70" fmla="*/ 1247727 h 1285875"/>
                <a:gd name="connsiteX71" fmla="*/ 416138 w 4510525"/>
                <a:gd name="connsiteY71" fmla="*/ 1259958 h 1285875"/>
                <a:gd name="connsiteX72" fmla="*/ 419014 w 4510525"/>
                <a:gd name="connsiteY72" fmla="*/ 1265206 h 1285875"/>
                <a:gd name="connsiteX73" fmla="*/ 421900 w 4510525"/>
                <a:gd name="connsiteY73" fmla="*/ 1269864 h 1285875"/>
                <a:gd name="connsiteX74" fmla="*/ 424777 w 4510525"/>
                <a:gd name="connsiteY74" fmla="*/ 1273940 h 1285875"/>
                <a:gd name="connsiteX75" fmla="*/ 426215 w 4510525"/>
                <a:gd name="connsiteY75" fmla="*/ 1275760 h 1285875"/>
                <a:gd name="connsiteX76" fmla="*/ 427653 w 4510525"/>
                <a:gd name="connsiteY76" fmla="*/ 1277426 h 1285875"/>
                <a:gd name="connsiteX77" fmla="*/ 429101 w 4510525"/>
                <a:gd name="connsiteY77" fmla="*/ 1278941 h 1285875"/>
                <a:gd name="connsiteX78" fmla="*/ 430540 w 4510525"/>
                <a:gd name="connsiteY78" fmla="*/ 1280312 h 1285875"/>
                <a:gd name="connsiteX79" fmla="*/ 431978 w 4510525"/>
                <a:gd name="connsiteY79" fmla="*/ 1281532 h 1285875"/>
                <a:gd name="connsiteX80" fmla="*/ 433416 w 4510525"/>
                <a:gd name="connsiteY80" fmla="*/ 1282599 h 1285875"/>
                <a:gd name="connsiteX81" fmla="*/ 434854 w 4510525"/>
                <a:gd name="connsiteY81" fmla="*/ 1283513 h 1285875"/>
                <a:gd name="connsiteX82" fmla="*/ 436302 w 4510525"/>
                <a:gd name="connsiteY82" fmla="*/ 1284284 h 1285875"/>
                <a:gd name="connsiteX83" fmla="*/ 437017 w 4510525"/>
                <a:gd name="connsiteY83" fmla="*/ 1284608 h 1285875"/>
                <a:gd name="connsiteX84" fmla="*/ 437740 w 4510525"/>
                <a:gd name="connsiteY84" fmla="*/ 1284903 h 1285875"/>
                <a:gd name="connsiteX85" fmla="*/ 438464 w 4510525"/>
                <a:gd name="connsiteY85" fmla="*/ 1285151 h 1285875"/>
                <a:gd name="connsiteX86" fmla="*/ 439179 w 4510525"/>
                <a:gd name="connsiteY86" fmla="*/ 1285370 h 1285875"/>
                <a:gd name="connsiteX87" fmla="*/ 439903 w 4510525"/>
                <a:gd name="connsiteY87" fmla="*/ 1285542 h 1285875"/>
                <a:gd name="connsiteX88" fmla="*/ 440617 w 4510525"/>
                <a:gd name="connsiteY88" fmla="*/ 1285685 h 1285875"/>
                <a:gd name="connsiteX89" fmla="*/ 441341 w 4510525"/>
                <a:gd name="connsiteY89" fmla="*/ 1285789 h 1285875"/>
                <a:gd name="connsiteX90" fmla="*/ 442055 w 4510525"/>
                <a:gd name="connsiteY90" fmla="*/ 1285846 h 1285875"/>
                <a:gd name="connsiteX91" fmla="*/ 442779 w 4510525"/>
                <a:gd name="connsiteY91" fmla="*/ 1285875 h 1285875"/>
                <a:gd name="connsiteX92" fmla="*/ 443503 w 4510525"/>
                <a:gd name="connsiteY92" fmla="*/ 1285865 h 1285875"/>
                <a:gd name="connsiteX93" fmla="*/ 444217 w 4510525"/>
                <a:gd name="connsiteY93" fmla="*/ 1285808 h 1285875"/>
                <a:gd name="connsiteX94" fmla="*/ 444941 w 4510525"/>
                <a:gd name="connsiteY94" fmla="*/ 1285723 h 1285875"/>
                <a:gd name="connsiteX95" fmla="*/ 445656 w 4510525"/>
                <a:gd name="connsiteY95" fmla="*/ 1285599 h 1285875"/>
                <a:gd name="connsiteX96" fmla="*/ 446380 w 4510525"/>
                <a:gd name="connsiteY96" fmla="*/ 1285437 h 1285875"/>
                <a:gd name="connsiteX97" fmla="*/ 447104 w 4510525"/>
                <a:gd name="connsiteY97" fmla="*/ 1285237 h 1285875"/>
                <a:gd name="connsiteX98" fmla="*/ 447818 w 4510525"/>
                <a:gd name="connsiteY98" fmla="*/ 1284999 h 1285875"/>
                <a:gd name="connsiteX99" fmla="*/ 448542 w 4510525"/>
                <a:gd name="connsiteY99" fmla="*/ 1284723 h 1285875"/>
                <a:gd name="connsiteX100" fmla="*/ 449266 w 4510525"/>
                <a:gd name="connsiteY100" fmla="*/ 1284408 h 1285875"/>
                <a:gd name="connsiteX101" fmla="*/ 450704 w 4510525"/>
                <a:gd name="connsiteY101" fmla="*/ 1283665 h 1285875"/>
                <a:gd name="connsiteX102" fmla="*/ 452142 w 4510525"/>
                <a:gd name="connsiteY102" fmla="*/ 1282779 h 1285875"/>
                <a:gd name="connsiteX103" fmla="*/ 453581 w 4510525"/>
                <a:gd name="connsiteY103" fmla="*/ 1281741 h 1285875"/>
                <a:gd name="connsiteX104" fmla="*/ 455019 w 4510525"/>
                <a:gd name="connsiteY104" fmla="*/ 1280541 h 1285875"/>
                <a:gd name="connsiteX105" fmla="*/ 456467 w 4510525"/>
                <a:gd name="connsiteY105" fmla="*/ 1279208 h 1285875"/>
                <a:gd name="connsiteX106" fmla="*/ 457905 w 4510525"/>
                <a:gd name="connsiteY106" fmla="*/ 1277712 h 1285875"/>
                <a:gd name="connsiteX107" fmla="*/ 459343 w 4510525"/>
                <a:gd name="connsiteY107" fmla="*/ 1276074 h 1285875"/>
                <a:gd name="connsiteX108" fmla="*/ 462220 w 4510525"/>
                <a:gd name="connsiteY108" fmla="*/ 1272350 h 1285875"/>
                <a:gd name="connsiteX109" fmla="*/ 465106 w 4510525"/>
                <a:gd name="connsiteY109" fmla="*/ 1268035 h 1285875"/>
                <a:gd name="connsiteX110" fmla="*/ 467982 w 4510525"/>
                <a:gd name="connsiteY110" fmla="*/ 1263129 h 1285875"/>
                <a:gd name="connsiteX111" fmla="*/ 470973 w 4510525"/>
                <a:gd name="connsiteY111" fmla="*/ 1257424 h 1285875"/>
                <a:gd name="connsiteX112" fmla="*/ 473964 w 4510525"/>
                <a:gd name="connsiteY112" fmla="*/ 1251099 h 1285875"/>
                <a:gd name="connsiteX113" fmla="*/ 479955 w 4510525"/>
                <a:gd name="connsiteY113" fmla="*/ 1236593 h 1285875"/>
                <a:gd name="connsiteX114" fmla="*/ 485937 w 4510525"/>
                <a:gd name="connsiteY114" fmla="*/ 1219686 h 1285875"/>
                <a:gd name="connsiteX115" fmla="*/ 491919 w 4510525"/>
                <a:gd name="connsiteY115" fmla="*/ 1200445 h 1285875"/>
                <a:gd name="connsiteX116" fmla="*/ 503882 w 4510525"/>
                <a:gd name="connsiteY116" fmla="*/ 1155287 h 1285875"/>
                <a:gd name="connsiteX117" fmla="*/ 515845 w 4510525"/>
                <a:gd name="connsiteY117" fmla="*/ 1101824 h 1285875"/>
                <a:gd name="connsiteX118" fmla="*/ 527809 w 4510525"/>
                <a:gd name="connsiteY118" fmla="*/ 1040940 h 1285875"/>
                <a:gd name="connsiteX119" fmla="*/ 539772 w 4510525"/>
                <a:gd name="connsiteY119" fmla="*/ 973607 h 1285875"/>
                <a:gd name="connsiteX120" fmla="*/ 563709 w 4510525"/>
                <a:gd name="connsiteY120" fmla="*/ 824073 h 1285875"/>
                <a:gd name="connsiteX121" fmla="*/ 615544 w 4510525"/>
                <a:gd name="connsiteY121" fmla="*/ 474003 h 1285875"/>
                <a:gd name="connsiteX122" fmla="*/ 641452 w 4510525"/>
                <a:gd name="connsiteY122" fmla="*/ 311491 h 1285875"/>
                <a:gd name="connsiteX123" fmla="*/ 654415 w 4510525"/>
                <a:gd name="connsiteY123" fmla="*/ 238922 h 1285875"/>
                <a:gd name="connsiteX124" fmla="*/ 667369 w 4510525"/>
                <a:gd name="connsiteY124" fmla="*/ 174020 h 1285875"/>
                <a:gd name="connsiteX125" fmla="*/ 677904 w 4510525"/>
                <a:gd name="connsiteY125" fmla="*/ 127784 h 1285875"/>
                <a:gd name="connsiteX126" fmla="*/ 688429 w 4510525"/>
                <a:gd name="connsiteY126" fmla="*/ 88006 h 1285875"/>
                <a:gd name="connsiteX127" fmla="*/ 698964 w 4510525"/>
                <a:gd name="connsiteY127" fmla="*/ 55187 h 1285875"/>
                <a:gd name="connsiteX128" fmla="*/ 704221 w 4510525"/>
                <a:gd name="connsiteY128" fmla="*/ 41518 h 1285875"/>
                <a:gd name="connsiteX129" fmla="*/ 709489 w 4510525"/>
                <a:gd name="connsiteY129" fmla="*/ 29736 h 1285875"/>
                <a:gd name="connsiteX130" fmla="*/ 712127 w 4510525"/>
                <a:gd name="connsiteY130" fmla="*/ 24564 h 1285875"/>
                <a:gd name="connsiteX131" fmla="*/ 714756 w 4510525"/>
                <a:gd name="connsiteY131" fmla="*/ 19878 h 1285875"/>
                <a:gd name="connsiteX132" fmla="*/ 717385 w 4510525"/>
                <a:gd name="connsiteY132" fmla="*/ 15679 h 1285875"/>
                <a:gd name="connsiteX133" fmla="*/ 720023 w 4510525"/>
                <a:gd name="connsiteY133" fmla="*/ 11973 h 1285875"/>
                <a:gd name="connsiteX134" fmla="*/ 722652 w 4510525"/>
                <a:gd name="connsiteY134" fmla="*/ 8762 h 1285875"/>
                <a:gd name="connsiteX135" fmla="*/ 723967 w 4510525"/>
                <a:gd name="connsiteY135" fmla="*/ 7343 h 1285875"/>
                <a:gd name="connsiteX136" fmla="*/ 725281 w 4510525"/>
                <a:gd name="connsiteY136" fmla="*/ 6048 h 1285875"/>
                <a:gd name="connsiteX137" fmla="*/ 726605 w 4510525"/>
                <a:gd name="connsiteY137" fmla="*/ 4879 h 1285875"/>
                <a:gd name="connsiteX138" fmla="*/ 727920 w 4510525"/>
                <a:gd name="connsiteY138" fmla="*/ 3835 h 1285875"/>
                <a:gd name="connsiteX139" fmla="*/ 729234 w 4510525"/>
                <a:gd name="connsiteY139" fmla="*/ 2916 h 1285875"/>
                <a:gd name="connsiteX140" fmla="*/ 730548 w 4510525"/>
                <a:gd name="connsiteY140" fmla="*/ 2121 h 1285875"/>
                <a:gd name="connsiteX141" fmla="*/ 731863 w 4510525"/>
                <a:gd name="connsiteY141" fmla="*/ 1454 h 1285875"/>
                <a:gd name="connsiteX142" fmla="*/ 733187 w 4510525"/>
                <a:gd name="connsiteY142" fmla="*/ 912 h 1285875"/>
                <a:gd name="connsiteX143" fmla="*/ 733844 w 4510525"/>
                <a:gd name="connsiteY143" fmla="*/ 688 h 1285875"/>
                <a:gd name="connsiteX144" fmla="*/ 734501 w 4510525"/>
                <a:gd name="connsiteY144" fmla="*/ 495 h 1285875"/>
                <a:gd name="connsiteX145" fmla="*/ 735159 w 4510525"/>
                <a:gd name="connsiteY145" fmla="*/ 334 h 1285875"/>
                <a:gd name="connsiteX146" fmla="*/ 735816 w 4510525"/>
                <a:gd name="connsiteY146" fmla="*/ 205 h 1285875"/>
                <a:gd name="connsiteX147" fmla="*/ 736473 w 4510525"/>
                <a:gd name="connsiteY147" fmla="*/ 107 h 1285875"/>
                <a:gd name="connsiteX148" fmla="*/ 737130 w 4510525"/>
                <a:gd name="connsiteY148" fmla="*/ 41 h 1285875"/>
                <a:gd name="connsiteX149" fmla="*/ 737787 w 4510525"/>
                <a:gd name="connsiteY149" fmla="*/ 6 h 1285875"/>
                <a:gd name="connsiteX150" fmla="*/ 738445 w 4510525"/>
                <a:gd name="connsiteY150" fmla="*/ 3 h 1285875"/>
                <a:gd name="connsiteX151" fmla="*/ 739102 w 4510525"/>
                <a:gd name="connsiteY151" fmla="*/ 30 h 1285875"/>
                <a:gd name="connsiteX152" fmla="*/ 739759 w 4510525"/>
                <a:gd name="connsiteY152" fmla="*/ 90 h 1285875"/>
                <a:gd name="connsiteX153" fmla="*/ 740416 w 4510525"/>
                <a:gd name="connsiteY153" fmla="*/ 182 h 1285875"/>
                <a:gd name="connsiteX154" fmla="*/ 741083 w 4510525"/>
                <a:gd name="connsiteY154" fmla="*/ 304 h 1285875"/>
                <a:gd name="connsiteX155" fmla="*/ 741740 w 4510525"/>
                <a:gd name="connsiteY155" fmla="*/ 458 h 1285875"/>
                <a:gd name="connsiteX156" fmla="*/ 742398 w 4510525"/>
                <a:gd name="connsiteY156" fmla="*/ 644 h 1285875"/>
                <a:gd name="connsiteX157" fmla="*/ 743055 w 4510525"/>
                <a:gd name="connsiteY157" fmla="*/ 862 h 1285875"/>
                <a:gd name="connsiteX158" fmla="*/ 743712 w 4510525"/>
                <a:gd name="connsiteY158" fmla="*/ 1111 h 1285875"/>
                <a:gd name="connsiteX159" fmla="*/ 745027 w 4510525"/>
                <a:gd name="connsiteY159" fmla="*/ 1702 h 1285875"/>
                <a:gd name="connsiteX160" fmla="*/ 746341 w 4510525"/>
                <a:gd name="connsiteY160" fmla="*/ 2419 h 1285875"/>
                <a:gd name="connsiteX161" fmla="*/ 747665 w 4510525"/>
                <a:gd name="connsiteY161" fmla="*/ 3263 h 1285875"/>
                <a:gd name="connsiteX162" fmla="*/ 748979 w 4510525"/>
                <a:gd name="connsiteY162" fmla="*/ 4231 h 1285875"/>
                <a:gd name="connsiteX163" fmla="*/ 750294 w 4510525"/>
                <a:gd name="connsiteY163" fmla="*/ 5325 h 1285875"/>
                <a:gd name="connsiteX164" fmla="*/ 751608 w 4510525"/>
                <a:gd name="connsiteY164" fmla="*/ 6545 h 1285875"/>
                <a:gd name="connsiteX165" fmla="*/ 753246 w 4510525"/>
                <a:gd name="connsiteY165" fmla="*/ 8233 h 1285875"/>
                <a:gd name="connsiteX166" fmla="*/ 754885 w 4510525"/>
                <a:gd name="connsiteY166" fmla="*/ 10115 h 1285875"/>
                <a:gd name="connsiteX167" fmla="*/ 756514 w 4510525"/>
                <a:gd name="connsiteY167" fmla="*/ 12188 h 1285875"/>
                <a:gd name="connsiteX168" fmla="*/ 758152 w 4510525"/>
                <a:gd name="connsiteY168" fmla="*/ 14452 h 1285875"/>
                <a:gd name="connsiteX169" fmla="*/ 761429 w 4510525"/>
                <a:gd name="connsiteY169" fmla="*/ 19551 h 1285875"/>
                <a:gd name="connsiteX170" fmla="*/ 764696 w 4510525"/>
                <a:gd name="connsiteY170" fmla="*/ 25406 h 1285875"/>
                <a:gd name="connsiteX171" fmla="*/ 767972 w 4510525"/>
                <a:gd name="connsiteY171" fmla="*/ 32009 h 1285875"/>
                <a:gd name="connsiteX172" fmla="*/ 771239 w 4510525"/>
                <a:gd name="connsiteY172" fmla="*/ 39353 h 1285875"/>
                <a:gd name="connsiteX173" fmla="*/ 777783 w 4510525"/>
                <a:gd name="connsiteY173" fmla="*/ 56224 h 1285875"/>
                <a:gd name="connsiteX174" fmla="*/ 784327 w 4510525"/>
                <a:gd name="connsiteY174" fmla="*/ 75940 h 1285875"/>
                <a:gd name="connsiteX175" fmla="*/ 790880 w 4510525"/>
                <a:gd name="connsiteY175" fmla="*/ 98403 h 1285875"/>
                <a:gd name="connsiteX176" fmla="*/ 803967 w 4510525"/>
                <a:gd name="connsiteY176" fmla="*/ 151124 h 1285875"/>
                <a:gd name="connsiteX177" fmla="*/ 817055 w 4510525"/>
                <a:gd name="connsiteY177" fmla="*/ 213368 h 1285875"/>
                <a:gd name="connsiteX178" fmla="*/ 830142 w 4510525"/>
                <a:gd name="connsiteY178" fmla="*/ 283929 h 1285875"/>
                <a:gd name="connsiteX179" fmla="*/ 843229 w 4510525"/>
                <a:gd name="connsiteY179" fmla="*/ 361440 h 1285875"/>
                <a:gd name="connsiteX180" fmla="*/ 856317 w 4510525"/>
                <a:gd name="connsiteY180" fmla="*/ 444402 h 1285875"/>
                <a:gd name="connsiteX181" fmla="*/ 877119 w 4510525"/>
                <a:gd name="connsiteY181" fmla="*/ 583459 h 1285875"/>
                <a:gd name="connsiteX182" fmla="*/ 897912 w 4510525"/>
                <a:gd name="connsiteY182" fmla="*/ 725415 h 1285875"/>
                <a:gd name="connsiteX183" fmla="*/ 918715 w 4510525"/>
                <a:gd name="connsiteY183" fmla="*/ 863346 h 1285875"/>
                <a:gd name="connsiteX184" fmla="*/ 939508 w 4510525"/>
                <a:gd name="connsiteY184" fmla="*/ 990533 h 1285875"/>
                <a:gd name="connsiteX185" fmla="*/ 950843 w 4510525"/>
                <a:gd name="connsiteY185" fmla="*/ 1053055 h 1285875"/>
                <a:gd name="connsiteX186" fmla="*/ 962168 w 4510525"/>
                <a:gd name="connsiteY186" fmla="*/ 1109615 h 1285875"/>
                <a:gd name="connsiteX187" fmla="*/ 973503 w 4510525"/>
                <a:gd name="connsiteY187" fmla="*/ 1159412 h 1285875"/>
                <a:gd name="connsiteX188" fmla="*/ 984828 w 4510525"/>
                <a:gd name="connsiteY188" fmla="*/ 1201712 h 1285875"/>
                <a:gd name="connsiteX189" fmla="*/ 990495 w 4510525"/>
                <a:gd name="connsiteY189" fmla="*/ 1219848 h 1285875"/>
                <a:gd name="connsiteX190" fmla="*/ 996163 w 4510525"/>
                <a:gd name="connsiteY190" fmla="*/ 1235897 h 1285875"/>
                <a:gd name="connsiteX191" fmla="*/ 1001820 w 4510525"/>
                <a:gd name="connsiteY191" fmla="*/ 1249794 h 1285875"/>
                <a:gd name="connsiteX192" fmla="*/ 1004659 w 4510525"/>
                <a:gd name="connsiteY192" fmla="*/ 1255919 h 1285875"/>
                <a:gd name="connsiteX193" fmla="*/ 1007488 w 4510525"/>
                <a:gd name="connsiteY193" fmla="*/ 1261481 h 1285875"/>
                <a:gd name="connsiteX194" fmla="*/ 1010317 w 4510525"/>
                <a:gd name="connsiteY194" fmla="*/ 1266482 h 1285875"/>
                <a:gd name="connsiteX195" fmla="*/ 1013155 w 4510525"/>
                <a:gd name="connsiteY195" fmla="*/ 1270921 h 1285875"/>
                <a:gd name="connsiteX196" fmla="*/ 1015984 w 4510525"/>
                <a:gd name="connsiteY196" fmla="*/ 1274798 h 1285875"/>
                <a:gd name="connsiteX197" fmla="*/ 1017403 w 4510525"/>
                <a:gd name="connsiteY197" fmla="*/ 1276512 h 1285875"/>
                <a:gd name="connsiteX198" fmla="*/ 1018823 w 4510525"/>
                <a:gd name="connsiteY198" fmla="*/ 1278084 h 1285875"/>
                <a:gd name="connsiteX199" fmla="*/ 1020232 w 4510525"/>
                <a:gd name="connsiteY199" fmla="*/ 1279522 h 1285875"/>
                <a:gd name="connsiteX200" fmla="*/ 1021651 w 4510525"/>
                <a:gd name="connsiteY200" fmla="*/ 1280808 h 1285875"/>
                <a:gd name="connsiteX201" fmla="*/ 1023071 w 4510525"/>
                <a:gd name="connsiteY201" fmla="*/ 1281951 h 1285875"/>
                <a:gd name="connsiteX202" fmla="*/ 1024481 w 4510525"/>
                <a:gd name="connsiteY202" fmla="*/ 1282941 h 1285875"/>
                <a:gd name="connsiteX203" fmla="*/ 1025900 w 4510525"/>
                <a:gd name="connsiteY203" fmla="*/ 1283799 h 1285875"/>
                <a:gd name="connsiteX204" fmla="*/ 1027319 w 4510525"/>
                <a:gd name="connsiteY204" fmla="*/ 1284503 h 1285875"/>
                <a:gd name="connsiteX205" fmla="*/ 1028024 w 4510525"/>
                <a:gd name="connsiteY205" fmla="*/ 1284799 h 1285875"/>
                <a:gd name="connsiteX206" fmla="*/ 1028729 w 4510525"/>
                <a:gd name="connsiteY206" fmla="*/ 1285065 h 1285875"/>
                <a:gd name="connsiteX207" fmla="*/ 1029443 w 4510525"/>
                <a:gd name="connsiteY207" fmla="*/ 1285285 h 1285875"/>
                <a:gd name="connsiteX208" fmla="*/ 1030148 w 4510525"/>
                <a:gd name="connsiteY208" fmla="*/ 1285475 h 1285875"/>
                <a:gd name="connsiteX209" fmla="*/ 1030910 w 4510525"/>
                <a:gd name="connsiteY209" fmla="*/ 1285637 h 1285875"/>
                <a:gd name="connsiteX210" fmla="*/ 1031672 w 4510525"/>
                <a:gd name="connsiteY210" fmla="*/ 1285761 h 1285875"/>
                <a:gd name="connsiteX211" fmla="*/ 1032424 w 4510525"/>
                <a:gd name="connsiteY211" fmla="*/ 1285837 h 1285875"/>
                <a:gd name="connsiteX212" fmla="*/ 1033186 w 4510525"/>
                <a:gd name="connsiteY212" fmla="*/ 1285875 h 1285875"/>
                <a:gd name="connsiteX213" fmla="*/ 1033948 w 4510525"/>
                <a:gd name="connsiteY213" fmla="*/ 1285865 h 1285875"/>
                <a:gd name="connsiteX214" fmla="*/ 1034710 w 4510525"/>
                <a:gd name="connsiteY214" fmla="*/ 1285818 h 1285875"/>
                <a:gd name="connsiteX215" fmla="*/ 1035463 w 4510525"/>
                <a:gd name="connsiteY215" fmla="*/ 1285732 h 1285875"/>
                <a:gd name="connsiteX216" fmla="*/ 1036225 w 4510525"/>
                <a:gd name="connsiteY216" fmla="*/ 1285599 h 1285875"/>
                <a:gd name="connsiteX217" fmla="*/ 1036987 w 4510525"/>
                <a:gd name="connsiteY217" fmla="*/ 1285418 h 1285875"/>
                <a:gd name="connsiteX218" fmla="*/ 1037749 w 4510525"/>
                <a:gd name="connsiteY218" fmla="*/ 1285208 h 1285875"/>
                <a:gd name="connsiteX219" fmla="*/ 1038511 w 4510525"/>
                <a:gd name="connsiteY219" fmla="*/ 1284951 h 1285875"/>
                <a:gd name="connsiteX220" fmla="*/ 1039263 w 4510525"/>
                <a:gd name="connsiteY220" fmla="*/ 1284646 h 1285875"/>
                <a:gd name="connsiteX221" fmla="*/ 1040025 w 4510525"/>
                <a:gd name="connsiteY221" fmla="*/ 1284304 h 1285875"/>
                <a:gd name="connsiteX222" fmla="*/ 1040787 w 4510525"/>
                <a:gd name="connsiteY222" fmla="*/ 1283922 h 1285875"/>
                <a:gd name="connsiteX223" fmla="*/ 1042302 w 4510525"/>
                <a:gd name="connsiteY223" fmla="*/ 1283027 h 1285875"/>
                <a:gd name="connsiteX224" fmla="*/ 1043826 w 4510525"/>
                <a:gd name="connsiteY224" fmla="*/ 1281970 h 1285875"/>
                <a:gd name="connsiteX225" fmla="*/ 1045350 w 4510525"/>
                <a:gd name="connsiteY225" fmla="*/ 1280741 h 1285875"/>
                <a:gd name="connsiteX226" fmla="*/ 1046864 w 4510525"/>
                <a:gd name="connsiteY226" fmla="*/ 1279350 h 1285875"/>
                <a:gd name="connsiteX227" fmla="*/ 1048388 w 4510525"/>
                <a:gd name="connsiteY227" fmla="*/ 1277788 h 1285875"/>
                <a:gd name="connsiteX228" fmla="*/ 1049903 w 4510525"/>
                <a:gd name="connsiteY228" fmla="*/ 1276064 h 1285875"/>
                <a:gd name="connsiteX229" fmla="*/ 1051427 w 4510525"/>
                <a:gd name="connsiteY229" fmla="*/ 1274169 h 1285875"/>
                <a:gd name="connsiteX230" fmla="*/ 1054465 w 4510525"/>
                <a:gd name="connsiteY230" fmla="*/ 1269892 h 1285875"/>
                <a:gd name="connsiteX231" fmla="*/ 1057504 w 4510525"/>
                <a:gd name="connsiteY231" fmla="*/ 1264958 h 1285875"/>
                <a:gd name="connsiteX232" fmla="*/ 1060542 w 4510525"/>
                <a:gd name="connsiteY232" fmla="*/ 1259367 h 1285875"/>
                <a:gd name="connsiteX233" fmla="*/ 1063581 w 4510525"/>
                <a:gd name="connsiteY233" fmla="*/ 1253138 h 1285875"/>
                <a:gd name="connsiteX234" fmla="*/ 1066619 w 4510525"/>
                <a:gd name="connsiteY234" fmla="*/ 1246270 h 1285875"/>
                <a:gd name="connsiteX235" fmla="*/ 1072706 w 4510525"/>
                <a:gd name="connsiteY235" fmla="*/ 1230649 h 1285875"/>
                <a:gd name="connsiteX236" fmla="*/ 1078782 w 4510525"/>
                <a:gd name="connsiteY236" fmla="*/ 1212571 h 1285875"/>
                <a:gd name="connsiteX237" fmla="*/ 1090936 w 4510525"/>
                <a:gd name="connsiteY237" fmla="*/ 1169356 h 1285875"/>
                <a:gd name="connsiteX238" fmla="*/ 1103100 w 4510525"/>
                <a:gd name="connsiteY238" fmla="*/ 1117340 h 1285875"/>
                <a:gd name="connsiteX239" fmla="*/ 1115254 w 4510525"/>
                <a:gd name="connsiteY239" fmla="*/ 1057399 h 1285875"/>
                <a:gd name="connsiteX240" fmla="*/ 1127417 w 4510525"/>
                <a:gd name="connsiteY240" fmla="*/ 990533 h 1285875"/>
                <a:gd name="connsiteX241" fmla="*/ 1149991 w 4510525"/>
                <a:gd name="connsiteY241" fmla="*/ 851868 h 1285875"/>
                <a:gd name="connsiteX242" fmla="*/ 1172575 w 4510525"/>
                <a:gd name="connsiteY242" fmla="*/ 701195 h 1285875"/>
                <a:gd name="connsiteX243" fmla="*/ 1195149 w 4510525"/>
                <a:gd name="connsiteY243" fmla="*/ 547179 h 1285875"/>
                <a:gd name="connsiteX244" fmla="*/ 1217733 w 4510525"/>
                <a:gd name="connsiteY244" fmla="*/ 398662 h 1285875"/>
                <a:gd name="connsiteX245" fmla="*/ 1229925 w 4510525"/>
                <a:gd name="connsiteY245" fmla="*/ 323748 h 1285875"/>
                <a:gd name="connsiteX246" fmla="*/ 1242127 w 4510525"/>
                <a:gd name="connsiteY246" fmla="*/ 254201 h 1285875"/>
                <a:gd name="connsiteX247" fmla="*/ 1254328 w 4510525"/>
                <a:gd name="connsiteY247" fmla="*/ 191194 h 1285875"/>
                <a:gd name="connsiteX248" fmla="*/ 1266520 w 4510525"/>
                <a:gd name="connsiteY248" fmla="*/ 135786 h 1285875"/>
                <a:gd name="connsiteX249" fmla="*/ 1278722 w 4510525"/>
                <a:gd name="connsiteY249" fmla="*/ 88906 h 1285875"/>
                <a:gd name="connsiteX250" fmla="*/ 1284818 w 4510525"/>
                <a:gd name="connsiteY250" fmla="*/ 68919 h 1285875"/>
                <a:gd name="connsiteX251" fmla="*/ 1290923 w 4510525"/>
                <a:gd name="connsiteY251" fmla="*/ 51347 h 1285875"/>
                <a:gd name="connsiteX252" fmla="*/ 1297019 w 4510525"/>
                <a:gd name="connsiteY252" fmla="*/ 36265 h 1285875"/>
                <a:gd name="connsiteX253" fmla="*/ 1300067 w 4510525"/>
                <a:gd name="connsiteY253" fmla="*/ 29679 h 1285875"/>
                <a:gd name="connsiteX254" fmla="*/ 1303115 w 4510525"/>
                <a:gd name="connsiteY254" fmla="*/ 23738 h 1285875"/>
                <a:gd name="connsiteX255" fmla="*/ 1306163 w 4510525"/>
                <a:gd name="connsiteY255" fmla="*/ 18449 h 1285875"/>
                <a:gd name="connsiteX256" fmla="*/ 1309221 w 4510525"/>
                <a:gd name="connsiteY256" fmla="*/ 13817 h 1285875"/>
                <a:gd name="connsiteX257" fmla="*/ 1310745 w 4510525"/>
                <a:gd name="connsiteY257" fmla="*/ 11749 h 1285875"/>
                <a:gd name="connsiteX258" fmla="*/ 1312269 w 4510525"/>
                <a:gd name="connsiteY258" fmla="*/ 9847 h 1285875"/>
                <a:gd name="connsiteX259" fmla="*/ 1313793 w 4510525"/>
                <a:gd name="connsiteY259" fmla="*/ 8112 h 1285875"/>
                <a:gd name="connsiteX260" fmla="*/ 1315317 w 4510525"/>
                <a:gd name="connsiteY260" fmla="*/ 6545 h 1285875"/>
                <a:gd name="connsiteX261" fmla="*/ 1316955 w 4510525"/>
                <a:gd name="connsiteY261" fmla="*/ 5046 h 1285875"/>
                <a:gd name="connsiteX262" fmla="*/ 1318593 w 4510525"/>
                <a:gd name="connsiteY262" fmla="*/ 3742 h 1285875"/>
                <a:gd name="connsiteX263" fmla="*/ 1320232 w 4510525"/>
                <a:gd name="connsiteY263" fmla="*/ 2633 h 1285875"/>
                <a:gd name="connsiteX264" fmla="*/ 1321051 w 4510525"/>
                <a:gd name="connsiteY264" fmla="*/ 2151 h 1285875"/>
                <a:gd name="connsiteX265" fmla="*/ 1321870 w 4510525"/>
                <a:gd name="connsiteY265" fmla="*/ 1717 h 1285875"/>
                <a:gd name="connsiteX266" fmla="*/ 1322689 w 4510525"/>
                <a:gd name="connsiteY266" fmla="*/ 1333 h 1285875"/>
                <a:gd name="connsiteX267" fmla="*/ 1323508 w 4510525"/>
                <a:gd name="connsiteY267" fmla="*/ 996 h 1285875"/>
                <a:gd name="connsiteX268" fmla="*/ 1324318 w 4510525"/>
                <a:gd name="connsiteY268" fmla="*/ 710 h 1285875"/>
                <a:gd name="connsiteX269" fmla="*/ 1325137 w 4510525"/>
                <a:gd name="connsiteY269" fmla="*/ 471 h 1285875"/>
                <a:gd name="connsiteX270" fmla="*/ 1325956 w 4510525"/>
                <a:gd name="connsiteY270" fmla="*/ 281 h 1285875"/>
                <a:gd name="connsiteX271" fmla="*/ 1326775 w 4510525"/>
                <a:gd name="connsiteY271" fmla="*/ 140 h 1285875"/>
                <a:gd name="connsiteX272" fmla="*/ 1327595 w 4510525"/>
                <a:gd name="connsiteY272" fmla="*/ 48 h 1285875"/>
                <a:gd name="connsiteX273" fmla="*/ 1328414 w 4510525"/>
                <a:gd name="connsiteY273" fmla="*/ 4 h 1285875"/>
                <a:gd name="connsiteX274" fmla="*/ 1329233 w 4510525"/>
                <a:gd name="connsiteY274" fmla="*/ 9 h 1285875"/>
                <a:gd name="connsiteX275" fmla="*/ 1330052 w 4510525"/>
                <a:gd name="connsiteY275" fmla="*/ 63 h 1285875"/>
                <a:gd name="connsiteX276" fmla="*/ 1330871 w 4510525"/>
                <a:gd name="connsiteY276" fmla="*/ 166 h 1285875"/>
                <a:gd name="connsiteX277" fmla="*/ 1331690 w 4510525"/>
                <a:gd name="connsiteY277" fmla="*/ 317 h 1285875"/>
                <a:gd name="connsiteX278" fmla="*/ 1332509 w 4510525"/>
                <a:gd name="connsiteY278" fmla="*/ 518 h 1285875"/>
                <a:gd name="connsiteX279" fmla="*/ 1333329 w 4510525"/>
                <a:gd name="connsiteY279" fmla="*/ 767 h 1285875"/>
                <a:gd name="connsiteX280" fmla="*/ 1334148 w 4510525"/>
                <a:gd name="connsiteY280" fmla="*/ 1065 h 1285875"/>
                <a:gd name="connsiteX281" fmla="*/ 1334967 w 4510525"/>
                <a:gd name="connsiteY281" fmla="*/ 1412 h 1285875"/>
                <a:gd name="connsiteX282" fmla="*/ 1335786 w 4510525"/>
                <a:gd name="connsiteY282" fmla="*/ 1807 h 1285875"/>
                <a:gd name="connsiteX283" fmla="*/ 1336605 w 4510525"/>
                <a:gd name="connsiteY283" fmla="*/ 2251 h 1285875"/>
                <a:gd name="connsiteX284" fmla="*/ 1337424 w 4510525"/>
                <a:gd name="connsiteY284" fmla="*/ 2743 h 1285875"/>
                <a:gd name="connsiteX285" fmla="*/ 1338244 w 4510525"/>
                <a:gd name="connsiteY285" fmla="*/ 3284 h 1285875"/>
                <a:gd name="connsiteX286" fmla="*/ 1339882 w 4510525"/>
                <a:gd name="connsiteY286" fmla="*/ 4512 h 1285875"/>
                <a:gd name="connsiteX287" fmla="*/ 1341520 w 4510525"/>
                <a:gd name="connsiteY287" fmla="*/ 5934 h 1285875"/>
                <a:gd name="connsiteX288" fmla="*/ 1343158 w 4510525"/>
                <a:gd name="connsiteY288" fmla="*/ 7549 h 1285875"/>
                <a:gd name="connsiteX289" fmla="*/ 1344797 w 4510525"/>
                <a:gd name="connsiteY289" fmla="*/ 9356 h 1285875"/>
                <a:gd name="connsiteX290" fmla="*/ 1346425 w 4510525"/>
                <a:gd name="connsiteY290" fmla="*/ 11357 h 1285875"/>
                <a:gd name="connsiteX291" fmla="*/ 1348064 w 4510525"/>
                <a:gd name="connsiteY291" fmla="*/ 13548 h 1285875"/>
                <a:gd name="connsiteX292" fmla="*/ 1351340 w 4510525"/>
                <a:gd name="connsiteY292" fmla="*/ 18505 h 1285875"/>
                <a:gd name="connsiteX293" fmla="*/ 1354617 w 4510525"/>
                <a:gd name="connsiteY293" fmla="*/ 24219 h 1285875"/>
                <a:gd name="connsiteX294" fmla="*/ 1357894 w 4510525"/>
                <a:gd name="connsiteY294" fmla="*/ 30685 h 1285875"/>
                <a:gd name="connsiteX295" fmla="*/ 1361170 w 4510525"/>
                <a:gd name="connsiteY295" fmla="*/ 37893 h 1285875"/>
                <a:gd name="connsiteX296" fmla="*/ 1367714 w 4510525"/>
                <a:gd name="connsiteY296" fmla="*/ 54506 h 1285875"/>
                <a:gd name="connsiteX297" fmla="*/ 1374267 w 4510525"/>
                <a:gd name="connsiteY297" fmla="*/ 73974 h 1285875"/>
                <a:gd name="connsiteX298" fmla="*/ 1380820 w 4510525"/>
                <a:gd name="connsiteY298" fmla="*/ 96205 h 1285875"/>
                <a:gd name="connsiteX299" fmla="*/ 1393917 w 4510525"/>
                <a:gd name="connsiteY299" fmla="*/ 148509 h 1285875"/>
                <a:gd name="connsiteX300" fmla="*/ 1407023 w 4510525"/>
                <a:gd name="connsiteY300" fmla="*/ 210403 h 1285875"/>
                <a:gd name="connsiteX301" fmla="*/ 1420120 w 4510525"/>
                <a:gd name="connsiteY301" fmla="*/ 280687 h 1285875"/>
                <a:gd name="connsiteX302" fmla="*/ 1440894 w 4510525"/>
                <a:gd name="connsiteY302" fmla="*/ 405953 h 1285875"/>
                <a:gd name="connsiteX303" fmla="*/ 1461668 w 4510525"/>
                <a:gd name="connsiteY303" fmla="*/ 542749 h 1285875"/>
                <a:gd name="connsiteX304" fmla="*/ 1482442 w 4510525"/>
                <a:gd name="connsiteY304" fmla="*/ 684421 h 1285875"/>
                <a:gd name="connsiteX305" fmla="*/ 1503216 w 4510525"/>
                <a:gd name="connsiteY305" fmla="*/ 824073 h 1285875"/>
                <a:gd name="connsiteX306" fmla="*/ 1528410 w 4510525"/>
                <a:gd name="connsiteY306" fmla="*/ 980970 h 1285875"/>
                <a:gd name="connsiteX307" fmla="*/ 1541002 w 4510525"/>
                <a:gd name="connsiteY307" fmla="*/ 1051017 h 1285875"/>
                <a:gd name="connsiteX308" fmla="*/ 1553604 w 4510525"/>
                <a:gd name="connsiteY308" fmla="*/ 1113739 h 1285875"/>
                <a:gd name="connsiteX309" fmla="*/ 1566196 w 4510525"/>
                <a:gd name="connsiteY309" fmla="*/ 1168013 h 1285875"/>
                <a:gd name="connsiteX310" fmla="*/ 1578788 w 4510525"/>
                <a:gd name="connsiteY310" fmla="*/ 1212885 h 1285875"/>
                <a:gd name="connsiteX311" fmla="*/ 1585084 w 4510525"/>
                <a:gd name="connsiteY311" fmla="*/ 1231525 h 1285875"/>
                <a:gd name="connsiteX312" fmla="*/ 1591389 w 4510525"/>
                <a:gd name="connsiteY312" fmla="*/ 1247527 h 1285875"/>
                <a:gd name="connsiteX313" fmla="*/ 1594533 w 4510525"/>
                <a:gd name="connsiteY313" fmla="*/ 1254509 h 1285875"/>
                <a:gd name="connsiteX314" fmla="*/ 1597685 w 4510525"/>
                <a:gd name="connsiteY314" fmla="*/ 1260815 h 1285875"/>
                <a:gd name="connsiteX315" fmla="*/ 1600829 w 4510525"/>
                <a:gd name="connsiteY315" fmla="*/ 1266425 h 1285875"/>
                <a:gd name="connsiteX316" fmla="*/ 1603982 w 4510525"/>
                <a:gd name="connsiteY316" fmla="*/ 1271330 h 1285875"/>
                <a:gd name="connsiteX317" fmla="*/ 1606706 w 4510525"/>
                <a:gd name="connsiteY317" fmla="*/ 1275007 h 1285875"/>
                <a:gd name="connsiteX318" fmla="*/ 1608068 w 4510525"/>
                <a:gd name="connsiteY318" fmla="*/ 1276645 h 1285875"/>
                <a:gd name="connsiteX319" fmla="*/ 1609430 w 4510525"/>
                <a:gd name="connsiteY319" fmla="*/ 1278150 h 1285875"/>
                <a:gd name="connsiteX320" fmla="*/ 1610792 w 4510525"/>
                <a:gd name="connsiteY320" fmla="*/ 1279522 h 1285875"/>
                <a:gd name="connsiteX321" fmla="*/ 1612154 w 4510525"/>
                <a:gd name="connsiteY321" fmla="*/ 1280760 h 1285875"/>
                <a:gd name="connsiteX322" fmla="*/ 1613516 w 4510525"/>
                <a:gd name="connsiteY322" fmla="*/ 1281865 h 1285875"/>
                <a:gd name="connsiteX323" fmla="*/ 1614868 w 4510525"/>
                <a:gd name="connsiteY323" fmla="*/ 1282837 h 1285875"/>
                <a:gd name="connsiteX324" fmla="*/ 1616240 w 4510525"/>
                <a:gd name="connsiteY324" fmla="*/ 1283675 h 1285875"/>
                <a:gd name="connsiteX325" fmla="*/ 1617593 w 4510525"/>
                <a:gd name="connsiteY325" fmla="*/ 1284380 h 1285875"/>
                <a:gd name="connsiteX326" fmla="*/ 1618955 w 4510525"/>
                <a:gd name="connsiteY326" fmla="*/ 1284942 h 1285875"/>
                <a:gd name="connsiteX327" fmla="*/ 1619641 w 4510525"/>
                <a:gd name="connsiteY327" fmla="*/ 1285180 h 1285875"/>
                <a:gd name="connsiteX328" fmla="*/ 1620317 w 4510525"/>
                <a:gd name="connsiteY328" fmla="*/ 1285380 h 1285875"/>
                <a:gd name="connsiteX329" fmla="*/ 1621003 w 4510525"/>
                <a:gd name="connsiteY329" fmla="*/ 1285542 h 1285875"/>
                <a:gd name="connsiteX330" fmla="*/ 1621679 w 4510525"/>
                <a:gd name="connsiteY330" fmla="*/ 1285675 h 1285875"/>
                <a:gd name="connsiteX331" fmla="*/ 1622365 w 4510525"/>
                <a:gd name="connsiteY331" fmla="*/ 1285780 h 1285875"/>
                <a:gd name="connsiteX332" fmla="*/ 1623041 w 4510525"/>
                <a:gd name="connsiteY332" fmla="*/ 1285837 h 1285875"/>
                <a:gd name="connsiteX333" fmla="*/ 1623727 w 4510525"/>
                <a:gd name="connsiteY333" fmla="*/ 1285875 h 1285875"/>
                <a:gd name="connsiteX334" fmla="*/ 1624403 w 4510525"/>
                <a:gd name="connsiteY334" fmla="*/ 1285865 h 1285875"/>
                <a:gd name="connsiteX335" fmla="*/ 1625089 w 4510525"/>
                <a:gd name="connsiteY335" fmla="*/ 1285837 h 1285875"/>
                <a:gd name="connsiteX336" fmla="*/ 1625765 w 4510525"/>
                <a:gd name="connsiteY336" fmla="*/ 1285761 h 1285875"/>
                <a:gd name="connsiteX337" fmla="*/ 1626451 w 4510525"/>
                <a:gd name="connsiteY337" fmla="*/ 1285656 h 1285875"/>
                <a:gd name="connsiteX338" fmla="*/ 1627127 w 4510525"/>
                <a:gd name="connsiteY338" fmla="*/ 1285523 h 1285875"/>
                <a:gd name="connsiteX339" fmla="*/ 1627803 w 4510525"/>
                <a:gd name="connsiteY339" fmla="*/ 1285351 h 1285875"/>
                <a:gd name="connsiteX340" fmla="*/ 1628489 w 4510525"/>
                <a:gd name="connsiteY340" fmla="*/ 1285142 h 1285875"/>
                <a:gd name="connsiteX341" fmla="*/ 1629175 w 4510525"/>
                <a:gd name="connsiteY341" fmla="*/ 1284903 h 1285875"/>
                <a:gd name="connsiteX342" fmla="*/ 1629851 w 4510525"/>
                <a:gd name="connsiteY342" fmla="*/ 1284637 h 1285875"/>
                <a:gd name="connsiteX343" fmla="*/ 1631213 w 4510525"/>
                <a:gd name="connsiteY343" fmla="*/ 1283989 h 1285875"/>
                <a:gd name="connsiteX344" fmla="*/ 1632576 w 4510525"/>
                <a:gd name="connsiteY344" fmla="*/ 1283208 h 1285875"/>
                <a:gd name="connsiteX345" fmla="*/ 1633938 w 4510525"/>
                <a:gd name="connsiteY345" fmla="*/ 1282294 h 1285875"/>
                <a:gd name="connsiteX346" fmla="*/ 1635300 w 4510525"/>
                <a:gd name="connsiteY346" fmla="*/ 1281246 h 1285875"/>
                <a:gd name="connsiteX347" fmla="*/ 1636662 w 4510525"/>
                <a:gd name="connsiteY347" fmla="*/ 1280065 h 1285875"/>
                <a:gd name="connsiteX348" fmla="*/ 1638024 w 4510525"/>
                <a:gd name="connsiteY348" fmla="*/ 1278750 h 1285875"/>
                <a:gd name="connsiteX349" fmla="*/ 1639386 w 4510525"/>
                <a:gd name="connsiteY349" fmla="*/ 1277303 h 1285875"/>
                <a:gd name="connsiteX350" fmla="*/ 1640748 w 4510525"/>
                <a:gd name="connsiteY350" fmla="*/ 1275712 h 1285875"/>
                <a:gd name="connsiteX351" fmla="*/ 1642101 w 4510525"/>
                <a:gd name="connsiteY351" fmla="*/ 1273997 h 1285875"/>
                <a:gd name="connsiteX352" fmla="*/ 1644825 w 4510525"/>
                <a:gd name="connsiteY352" fmla="*/ 1270168 h 1285875"/>
                <a:gd name="connsiteX353" fmla="*/ 1647549 w 4510525"/>
                <a:gd name="connsiteY353" fmla="*/ 1265815 h 1285875"/>
                <a:gd name="connsiteX354" fmla="*/ 1650273 w 4510525"/>
                <a:gd name="connsiteY354" fmla="*/ 1260939 h 1285875"/>
                <a:gd name="connsiteX355" fmla="*/ 1652997 w 4510525"/>
                <a:gd name="connsiteY355" fmla="*/ 1255547 h 1285875"/>
                <a:gd name="connsiteX356" fmla="*/ 1658445 w 4510525"/>
                <a:gd name="connsiteY356" fmla="*/ 1243213 h 1285875"/>
                <a:gd name="connsiteX357" fmla="*/ 1663894 w 4510525"/>
                <a:gd name="connsiteY357" fmla="*/ 1228868 h 1285875"/>
                <a:gd name="connsiteX358" fmla="*/ 1669332 w 4510525"/>
                <a:gd name="connsiteY358" fmla="*/ 1212561 h 1285875"/>
                <a:gd name="connsiteX359" fmla="*/ 1680229 w 4510525"/>
                <a:gd name="connsiteY359" fmla="*/ 1174261 h 1285875"/>
                <a:gd name="connsiteX360" fmla="*/ 1691126 w 4510525"/>
                <a:gd name="connsiteY360" fmla="*/ 1128836 h 1285875"/>
                <a:gd name="connsiteX361" fmla="*/ 1703480 w 4510525"/>
                <a:gd name="connsiteY361" fmla="*/ 1069429 h 1285875"/>
                <a:gd name="connsiteX362" fmla="*/ 1715843 w 4510525"/>
                <a:gd name="connsiteY362" fmla="*/ 1002649 h 1285875"/>
                <a:gd name="connsiteX363" fmla="*/ 1728206 w 4510525"/>
                <a:gd name="connsiteY363" fmla="*/ 929659 h 1285875"/>
                <a:gd name="connsiteX364" fmla="*/ 1740560 w 4510525"/>
                <a:gd name="connsiteY364" fmla="*/ 851726 h 1285875"/>
                <a:gd name="connsiteX365" fmla="*/ 1765287 w 4510525"/>
                <a:gd name="connsiteY365" fmla="*/ 686428 h 1285875"/>
                <a:gd name="connsiteX366" fmla="*/ 1790005 w 4510525"/>
                <a:gd name="connsiteY366" fmla="*/ 518144 h 1285875"/>
                <a:gd name="connsiteX367" fmla="*/ 1812265 w 4510525"/>
                <a:gd name="connsiteY367" fmla="*/ 373687 h 1285875"/>
                <a:gd name="connsiteX368" fmla="*/ 1834515 w 4510525"/>
                <a:gd name="connsiteY368" fmla="*/ 244253 h 1285875"/>
                <a:gd name="connsiteX369" fmla="*/ 1845640 w 4510525"/>
                <a:gd name="connsiteY369" fmla="*/ 187471 h 1285875"/>
                <a:gd name="connsiteX370" fmla="*/ 1856766 w 4510525"/>
                <a:gd name="connsiteY370" fmla="*/ 137064 h 1285875"/>
                <a:gd name="connsiteX371" fmla="*/ 1867900 w 4510525"/>
                <a:gd name="connsiteY371" fmla="*/ 93738 h 1285875"/>
                <a:gd name="connsiteX372" fmla="*/ 1879025 w 4510525"/>
                <a:gd name="connsiteY372" fmla="*/ 58101 h 1285875"/>
                <a:gd name="connsiteX373" fmla="*/ 1884845 w 4510525"/>
                <a:gd name="connsiteY373" fmla="*/ 42700 h 1285875"/>
                <a:gd name="connsiteX374" fmla="*/ 1890655 w 4510525"/>
                <a:gd name="connsiteY374" fmla="*/ 29598 h 1285875"/>
                <a:gd name="connsiteX375" fmla="*/ 1893570 w 4510525"/>
                <a:gd name="connsiteY375" fmla="*/ 23925 h 1285875"/>
                <a:gd name="connsiteX376" fmla="*/ 1896475 w 4510525"/>
                <a:gd name="connsiteY376" fmla="*/ 18845 h 1285875"/>
                <a:gd name="connsiteX377" fmla="*/ 1899380 w 4510525"/>
                <a:gd name="connsiteY377" fmla="*/ 14363 h 1285875"/>
                <a:gd name="connsiteX378" fmla="*/ 1902295 w 4510525"/>
                <a:gd name="connsiteY378" fmla="*/ 10482 h 1285875"/>
                <a:gd name="connsiteX379" fmla="*/ 1903743 w 4510525"/>
                <a:gd name="connsiteY379" fmla="*/ 8769 h 1285875"/>
                <a:gd name="connsiteX380" fmla="*/ 1905200 w 4510525"/>
                <a:gd name="connsiteY380" fmla="*/ 7207 h 1285875"/>
                <a:gd name="connsiteX381" fmla="*/ 1906658 w 4510525"/>
                <a:gd name="connsiteY381" fmla="*/ 5798 h 1285875"/>
                <a:gd name="connsiteX382" fmla="*/ 1908115 w 4510525"/>
                <a:gd name="connsiteY382" fmla="*/ 4541 h 1285875"/>
                <a:gd name="connsiteX383" fmla="*/ 1909563 w 4510525"/>
                <a:gd name="connsiteY383" fmla="*/ 3438 h 1285875"/>
                <a:gd name="connsiteX384" fmla="*/ 1911020 w 4510525"/>
                <a:gd name="connsiteY384" fmla="*/ 2486 h 1285875"/>
                <a:gd name="connsiteX385" fmla="*/ 1912477 w 4510525"/>
                <a:gd name="connsiteY385" fmla="*/ 1689 h 1285875"/>
                <a:gd name="connsiteX386" fmla="*/ 1913201 w 4510525"/>
                <a:gd name="connsiteY386" fmla="*/ 1348 h 1285875"/>
                <a:gd name="connsiteX387" fmla="*/ 1913925 w 4510525"/>
                <a:gd name="connsiteY387" fmla="*/ 1045 h 1285875"/>
                <a:gd name="connsiteX388" fmla="*/ 1914658 w 4510525"/>
                <a:gd name="connsiteY388" fmla="*/ 781 h 1285875"/>
                <a:gd name="connsiteX389" fmla="*/ 1915382 w 4510525"/>
                <a:gd name="connsiteY389" fmla="*/ 555 h 1285875"/>
                <a:gd name="connsiteX390" fmla="*/ 1916106 w 4510525"/>
                <a:gd name="connsiteY390" fmla="*/ 368 h 1285875"/>
                <a:gd name="connsiteX391" fmla="*/ 1916840 w 4510525"/>
                <a:gd name="connsiteY391" fmla="*/ 219 h 1285875"/>
                <a:gd name="connsiteX392" fmla="*/ 1917564 w 4510525"/>
                <a:gd name="connsiteY392" fmla="*/ 109 h 1285875"/>
                <a:gd name="connsiteX393" fmla="*/ 1918287 w 4510525"/>
                <a:gd name="connsiteY393" fmla="*/ 36 h 1285875"/>
                <a:gd name="connsiteX394" fmla="*/ 1919021 w 4510525"/>
                <a:gd name="connsiteY394" fmla="*/ 3 h 1285875"/>
                <a:gd name="connsiteX395" fmla="*/ 1919745 w 4510525"/>
                <a:gd name="connsiteY395" fmla="*/ 8 h 1285875"/>
                <a:gd name="connsiteX396" fmla="*/ 1920469 w 4510525"/>
                <a:gd name="connsiteY396" fmla="*/ 51 h 1285875"/>
                <a:gd name="connsiteX397" fmla="*/ 1921202 w 4510525"/>
                <a:gd name="connsiteY397" fmla="*/ 133 h 1285875"/>
                <a:gd name="connsiteX398" fmla="*/ 1921926 w 4510525"/>
                <a:gd name="connsiteY398" fmla="*/ 253 h 1285875"/>
                <a:gd name="connsiteX399" fmla="*/ 1922650 w 4510525"/>
                <a:gd name="connsiteY399" fmla="*/ 412 h 1285875"/>
                <a:gd name="connsiteX400" fmla="*/ 1923383 w 4510525"/>
                <a:gd name="connsiteY400" fmla="*/ 610 h 1285875"/>
                <a:gd name="connsiteX401" fmla="*/ 1924107 w 4510525"/>
                <a:gd name="connsiteY401" fmla="*/ 846 h 1285875"/>
                <a:gd name="connsiteX402" fmla="*/ 1924831 w 4510525"/>
                <a:gd name="connsiteY402" fmla="*/ 1120 h 1285875"/>
                <a:gd name="connsiteX403" fmla="*/ 1925565 w 4510525"/>
                <a:gd name="connsiteY403" fmla="*/ 1433 h 1285875"/>
                <a:gd name="connsiteX404" fmla="*/ 1926288 w 4510525"/>
                <a:gd name="connsiteY404" fmla="*/ 1783 h 1285875"/>
                <a:gd name="connsiteX405" fmla="*/ 1927012 w 4510525"/>
                <a:gd name="connsiteY405" fmla="*/ 2173 h 1285875"/>
                <a:gd name="connsiteX406" fmla="*/ 1928470 w 4510525"/>
                <a:gd name="connsiteY406" fmla="*/ 3067 h 1285875"/>
                <a:gd name="connsiteX407" fmla="*/ 1929927 w 4510525"/>
                <a:gd name="connsiteY407" fmla="*/ 4114 h 1285875"/>
                <a:gd name="connsiteX408" fmla="*/ 1931384 w 4510525"/>
                <a:gd name="connsiteY408" fmla="*/ 5314 h 1285875"/>
                <a:gd name="connsiteX409" fmla="*/ 1932832 w 4510525"/>
                <a:gd name="connsiteY409" fmla="*/ 6667 h 1285875"/>
                <a:gd name="connsiteX410" fmla="*/ 1934290 w 4510525"/>
                <a:gd name="connsiteY410" fmla="*/ 8171 h 1285875"/>
                <a:gd name="connsiteX411" fmla="*/ 1935747 w 4510525"/>
                <a:gd name="connsiteY411" fmla="*/ 9829 h 1285875"/>
                <a:gd name="connsiteX412" fmla="*/ 1937195 w 4510525"/>
                <a:gd name="connsiteY412" fmla="*/ 11638 h 1285875"/>
                <a:gd name="connsiteX413" fmla="*/ 1940109 w 4510525"/>
                <a:gd name="connsiteY413" fmla="*/ 15708 h 1285875"/>
                <a:gd name="connsiteX414" fmla="*/ 1943014 w 4510525"/>
                <a:gd name="connsiteY414" fmla="*/ 20379 h 1285875"/>
                <a:gd name="connsiteX415" fmla="*/ 1945929 w 4510525"/>
                <a:gd name="connsiteY415" fmla="*/ 25646 h 1285875"/>
                <a:gd name="connsiteX416" fmla="*/ 1948834 w 4510525"/>
                <a:gd name="connsiteY416" fmla="*/ 31505 h 1285875"/>
                <a:gd name="connsiteX417" fmla="*/ 1954654 w 4510525"/>
                <a:gd name="connsiteY417" fmla="*/ 44972 h 1285875"/>
                <a:gd name="connsiteX418" fmla="*/ 1960464 w 4510525"/>
                <a:gd name="connsiteY418" fmla="*/ 60729 h 1285875"/>
                <a:gd name="connsiteX419" fmla="*/ 1972104 w 4510525"/>
                <a:gd name="connsiteY419" fmla="*/ 98865 h 1285875"/>
                <a:gd name="connsiteX420" fmla="*/ 1983953 w 4510525"/>
                <a:gd name="connsiteY420" fmla="*/ 146272 h 1285875"/>
                <a:gd name="connsiteX421" fmla="*/ 1995811 w 4510525"/>
                <a:gd name="connsiteY421" fmla="*/ 201567 h 1285875"/>
                <a:gd name="connsiteX422" fmla="*/ 2007661 w 4510525"/>
                <a:gd name="connsiteY422" fmla="*/ 263872 h 1285875"/>
                <a:gd name="connsiteX423" fmla="*/ 2019510 w 4510525"/>
                <a:gd name="connsiteY423" fmla="*/ 332198 h 1285875"/>
                <a:gd name="connsiteX424" fmla="*/ 2043217 w 4510525"/>
                <a:gd name="connsiteY424" fmla="*/ 482492 h 1285875"/>
                <a:gd name="connsiteX425" fmla="*/ 2066925 w 4510525"/>
                <a:gd name="connsiteY425" fmla="*/ 642938 h 1285875"/>
                <a:gd name="connsiteX426" fmla="*/ 2090423 w 4510525"/>
                <a:gd name="connsiteY426" fmla="*/ 801981 h 1285875"/>
                <a:gd name="connsiteX427" fmla="*/ 2113912 w 4510525"/>
                <a:gd name="connsiteY427" fmla="*/ 951138 h 1285875"/>
                <a:gd name="connsiteX428" fmla="*/ 2125656 w 4510525"/>
                <a:gd name="connsiteY428" fmla="*/ 1019070 h 1285875"/>
                <a:gd name="connsiteX429" fmla="*/ 2137410 w 4510525"/>
                <a:gd name="connsiteY429" fmla="*/ 1081135 h 1285875"/>
                <a:gd name="connsiteX430" fmla="*/ 2149154 w 4510525"/>
                <a:gd name="connsiteY430" fmla="*/ 1136371 h 1285875"/>
                <a:gd name="connsiteX431" fmla="*/ 2160899 w 4510525"/>
                <a:gd name="connsiteY431" fmla="*/ 1183900 h 1285875"/>
                <a:gd name="connsiteX432" fmla="*/ 2172643 w 4510525"/>
                <a:gd name="connsiteY432" fmla="*/ 1222982 h 1285875"/>
                <a:gd name="connsiteX433" fmla="*/ 2178510 w 4510525"/>
                <a:gd name="connsiteY433" fmla="*/ 1239155 h 1285875"/>
                <a:gd name="connsiteX434" fmla="*/ 2184387 w 4510525"/>
                <a:gd name="connsiteY434" fmla="*/ 1253014 h 1285875"/>
                <a:gd name="connsiteX435" fmla="*/ 2187321 w 4510525"/>
                <a:gd name="connsiteY435" fmla="*/ 1259053 h 1285875"/>
                <a:gd name="connsiteX436" fmla="*/ 2190255 w 4510525"/>
                <a:gd name="connsiteY436" fmla="*/ 1264491 h 1285875"/>
                <a:gd name="connsiteX437" fmla="*/ 2193189 w 4510525"/>
                <a:gd name="connsiteY437" fmla="*/ 1269321 h 1285875"/>
                <a:gd name="connsiteX438" fmla="*/ 2196122 w 4510525"/>
                <a:gd name="connsiteY438" fmla="*/ 1273540 h 1285875"/>
                <a:gd name="connsiteX439" fmla="*/ 2197589 w 4510525"/>
                <a:gd name="connsiteY439" fmla="*/ 1275417 h 1285875"/>
                <a:gd name="connsiteX440" fmla="*/ 2199056 w 4510525"/>
                <a:gd name="connsiteY440" fmla="*/ 1277150 h 1285875"/>
                <a:gd name="connsiteX441" fmla="*/ 2200523 w 4510525"/>
                <a:gd name="connsiteY441" fmla="*/ 1278722 h 1285875"/>
                <a:gd name="connsiteX442" fmla="*/ 2201990 w 4510525"/>
                <a:gd name="connsiteY442" fmla="*/ 1280132 h 1285875"/>
                <a:gd name="connsiteX443" fmla="*/ 2203466 w 4510525"/>
                <a:gd name="connsiteY443" fmla="*/ 1281398 h 1285875"/>
                <a:gd name="connsiteX444" fmla="*/ 2204933 w 4510525"/>
                <a:gd name="connsiteY444" fmla="*/ 1282503 h 1285875"/>
                <a:gd name="connsiteX445" fmla="*/ 2206400 w 4510525"/>
                <a:gd name="connsiteY445" fmla="*/ 1283446 h 1285875"/>
                <a:gd name="connsiteX446" fmla="*/ 2207867 w 4510525"/>
                <a:gd name="connsiteY446" fmla="*/ 1284246 h 1285875"/>
                <a:gd name="connsiteX447" fmla="*/ 2208600 w 4510525"/>
                <a:gd name="connsiteY447" fmla="*/ 1284580 h 1285875"/>
                <a:gd name="connsiteX448" fmla="*/ 2209333 w 4510525"/>
                <a:gd name="connsiteY448" fmla="*/ 1284875 h 1285875"/>
                <a:gd name="connsiteX449" fmla="*/ 2210067 w 4510525"/>
                <a:gd name="connsiteY449" fmla="*/ 1285142 h 1285875"/>
                <a:gd name="connsiteX450" fmla="*/ 2210800 w 4510525"/>
                <a:gd name="connsiteY450" fmla="*/ 1285361 h 1285875"/>
                <a:gd name="connsiteX451" fmla="*/ 2211534 w 4510525"/>
                <a:gd name="connsiteY451" fmla="*/ 1285542 h 1285875"/>
                <a:gd name="connsiteX452" fmla="*/ 2212267 w 4510525"/>
                <a:gd name="connsiteY452" fmla="*/ 1285685 h 1285875"/>
                <a:gd name="connsiteX453" fmla="*/ 2213001 w 4510525"/>
                <a:gd name="connsiteY453" fmla="*/ 1285789 h 1285875"/>
                <a:gd name="connsiteX454" fmla="*/ 2213734 w 4510525"/>
                <a:gd name="connsiteY454" fmla="*/ 1285846 h 1285875"/>
                <a:gd name="connsiteX455" fmla="*/ 2214467 w 4510525"/>
                <a:gd name="connsiteY455" fmla="*/ 1285875 h 1285875"/>
                <a:gd name="connsiteX456" fmla="*/ 2215201 w 4510525"/>
                <a:gd name="connsiteY456" fmla="*/ 1285856 h 1285875"/>
                <a:gd name="connsiteX457" fmla="*/ 2215934 w 4510525"/>
                <a:gd name="connsiteY457" fmla="*/ 1285808 h 1285875"/>
                <a:gd name="connsiteX458" fmla="*/ 2216668 w 4510525"/>
                <a:gd name="connsiteY458" fmla="*/ 1285713 h 1285875"/>
                <a:gd name="connsiteX459" fmla="*/ 2217401 w 4510525"/>
                <a:gd name="connsiteY459" fmla="*/ 1285580 h 1285875"/>
                <a:gd name="connsiteX460" fmla="*/ 2218135 w 4510525"/>
                <a:gd name="connsiteY460" fmla="*/ 1285408 h 1285875"/>
                <a:gd name="connsiteX461" fmla="*/ 2218868 w 4510525"/>
                <a:gd name="connsiteY461" fmla="*/ 1285199 h 1285875"/>
                <a:gd name="connsiteX462" fmla="*/ 2219601 w 4510525"/>
                <a:gd name="connsiteY462" fmla="*/ 1284951 h 1285875"/>
                <a:gd name="connsiteX463" fmla="*/ 2220335 w 4510525"/>
                <a:gd name="connsiteY463" fmla="*/ 1284665 h 1285875"/>
                <a:gd name="connsiteX464" fmla="*/ 2221078 w 4510525"/>
                <a:gd name="connsiteY464" fmla="*/ 1284332 h 1285875"/>
                <a:gd name="connsiteX465" fmla="*/ 2222535 w 4510525"/>
                <a:gd name="connsiteY465" fmla="*/ 1283561 h 1285875"/>
                <a:gd name="connsiteX466" fmla="*/ 2224011 w 4510525"/>
                <a:gd name="connsiteY466" fmla="*/ 1282637 h 1285875"/>
                <a:gd name="connsiteX467" fmla="*/ 2225478 w 4510525"/>
                <a:gd name="connsiteY467" fmla="*/ 1281551 h 1285875"/>
                <a:gd name="connsiteX468" fmla="*/ 2226945 w 4510525"/>
                <a:gd name="connsiteY468" fmla="*/ 1280303 h 1285875"/>
                <a:gd name="connsiteX469" fmla="*/ 2228412 w 4510525"/>
                <a:gd name="connsiteY469" fmla="*/ 1278912 h 1285875"/>
                <a:gd name="connsiteX470" fmla="*/ 2229879 w 4510525"/>
                <a:gd name="connsiteY470" fmla="*/ 1277360 h 1285875"/>
                <a:gd name="connsiteX471" fmla="*/ 2231346 w 4510525"/>
                <a:gd name="connsiteY471" fmla="*/ 1275655 h 1285875"/>
                <a:gd name="connsiteX472" fmla="*/ 2234279 w 4510525"/>
                <a:gd name="connsiteY472" fmla="*/ 1271778 h 1285875"/>
                <a:gd name="connsiteX473" fmla="*/ 2237213 w 4510525"/>
                <a:gd name="connsiteY473" fmla="*/ 1267292 h 1285875"/>
                <a:gd name="connsiteX474" fmla="*/ 2240147 w 4510525"/>
                <a:gd name="connsiteY474" fmla="*/ 1262196 h 1285875"/>
                <a:gd name="connsiteX475" fmla="*/ 2243090 w 4510525"/>
                <a:gd name="connsiteY475" fmla="*/ 1256490 h 1285875"/>
                <a:gd name="connsiteX476" fmla="*/ 2248957 w 4510525"/>
                <a:gd name="connsiteY476" fmla="*/ 1243308 h 1285875"/>
                <a:gd name="connsiteX477" fmla="*/ 2254825 w 4510525"/>
                <a:gd name="connsiteY477" fmla="*/ 1227773 h 1285875"/>
                <a:gd name="connsiteX478" fmla="*/ 2260930 w 4510525"/>
                <a:gd name="connsiteY478" fmla="*/ 1209208 h 1285875"/>
                <a:gd name="connsiteX479" fmla="*/ 2267036 w 4510525"/>
                <a:gd name="connsiteY479" fmla="*/ 1188244 h 1285875"/>
                <a:gd name="connsiteX480" fmla="*/ 2279247 w 4510525"/>
                <a:gd name="connsiteY480" fmla="*/ 1139523 h 1285875"/>
                <a:gd name="connsiteX481" fmla="*/ 2291458 w 4510525"/>
                <a:gd name="connsiteY481" fmla="*/ 1082431 h 1285875"/>
                <a:gd name="connsiteX482" fmla="*/ 2303669 w 4510525"/>
                <a:gd name="connsiteY482" fmla="*/ 1017937 h 1285875"/>
                <a:gd name="connsiteX483" fmla="*/ 2315880 w 4510525"/>
                <a:gd name="connsiteY483" fmla="*/ 947118 h 1285875"/>
                <a:gd name="connsiteX484" fmla="*/ 2328091 w 4510525"/>
                <a:gd name="connsiteY484" fmla="*/ 871176 h 1285875"/>
                <a:gd name="connsiteX485" fmla="*/ 2352513 w 4510525"/>
                <a:gd name="connsiteY485" fmla="*/ 709086 h 1285875"/>
                <a:gd name="connsiteX486" fmla="*/ 2375069 w 4510525"/>
                <a:gd name="connsiteY486" fmla="*/ 555194 h 1285875"/>
                <a:gd name="connsiteX487" fmla="*/ 2397624 w 4510525"/>
                <a:gd name="connsiteY487" fmla="*/ 406332 h 1285875"/>
                <a:gd name="connsiteX488" fmla="*/ 2420179 w 4510525"/>
                <a:gd name="connsiteY488" fmla="*/ 271028 h 1285875"/>
                <a:gd name="connsiteX489" fmla="*/ 2431456 w 4510525"/>
                <a:gd name="connsiteY489" fmla="*/ 210927 h 1285875"/>
                <a:gd name="connsiteX490" fmla="*/ 2442734 w 4510525"/>
                <a:gd name="connsiteY490" fmla="*/ 157038 h 1285875"/>
                <a:gd name="connsiteX491" fmla="*/ 2455412 w 4510525"/>
                <a:gd name="connsiteY491" fmla="*/ 104805 h 1285875"/>
                <a:gd name="connsiteX492" fmla="*/ 2461755 w 4510525"/>
                <a:gd name="connsiteY492" fmla="*/ 82306 h 1285875"/>
                <a:gd name="connsiteX493" fmla="*/ 2468099 w 4510525"/>
                <a:gd name="connsiteY493" fmla="*/ 62358 h 1285875"/>
                <a:gd name="connsiteX494" fmla="*/ 2474443 w 4510525"/>
                <a:gd name="connsiteY494" fmla="*/ 45054 h 1285875"/>
                <a:gd name="connsiteX495" fmla="*/ 2480786 w 4510525"/>
                <a:gd name="connsiteY495" fmla="*/ 30471 h 1285875"/>
                <a:gd name="connsiteX496" fmla="*/ 2483958 w 4510525"/>
                <a:gd name="connsiteY496" fmla="*/ 24222 h 1285875"/>
                <a:gd name="connsiteX497" fmla="*/ 2487130 w 4510525"/>
                <a:gd name="connsiteY497" fmla="*/ 18677 h 1285875"/>
                <a:gd name="connsiteX498" fmla="*/ 2490302 w 4510525"/>
                <a:gd name="connsiteY498" fmla="*/ 13843 h 1285875"/>
                <a:gd name="connsiteX499" fmla="*/ 2491883 w 4510525"/>
                <a:gd name="connsiteY499" fmla="*/ 11693 h 1285875"/>
                <a:gd name="connsiteX500" fmla="*/ 2493474 w 4510525"/>
                <a:gd name="connsiteY500" fmla="*/ 9724 h 1285875"/>
                <a:gd name="connsiteX501" fmla="*/ 2495055 w 4510525"/>
                <a:gd name="connsiteY501" fmla="*/ 7935 h 1285875"/>
                <a:gd name="connsiteX502" fmla="*/ 2496645 w 4510525"/>
                <a:gd name="connsiteY502" fmla="*/ 6327 h 1285875"/>
                <a:gd name="connsiteX503" fmla="*/ 2498227 w 4510525"/>
                <a:gd name="connsiteY503" fmla="*/ 4900 h 1285875"/>
                <a:gd name="connsiteX504" fmla="*/ 2499817 w 4510525"/>
                <a:gd name="connsiteY504" fmla="*/ 3654 h 1285875"/>
                <a:gd name="connsiteX505" fmla="*/ 2501399 w 4510525"/>
                <a:gd name="connsiteY505" fmla="*/ 2590 h 1285875"/>
                <a:gd name="connsiteX506" fmla="*/ 2502189 w 4510525"/>
                <a:gd name="connsiteY506" fmla="*/ 2126 h 1285875"/>
                <a:gd name="connsiteX507" fmla="*/ 2502980 w 4510525"/>
                <a:gd name="connsiteY507" fmla="*/ 1709 h 1285875"/>
                <a:gd name="connsiteX508" fmla="*/ 2503780 w 4510525"/>
                <a:gd name="connsiteY508" fmla="*/ 1336 h 1285875"/>
                <a:gd name="connsiteX509" fmla="*/ 2504570 w 4510525"/>
                <a:gd name="connsiteY509" fmla="*/ 1010 h 1285875"/>
                <a:gd name="connsiteX510" fmla="*/ 2505361 w 4510525"/>
                <a:gd name="connsiteY510" fmla="*/ 729 h 1285875"/>
                <a:gd name="connsiteX511" fmla="*/ 2506152 w 4510525"/>
                <a:gd name="connsiteY511" fmla="*/ 493 h 1285875"/>
                <a:gd name="connsiteX512" fmla="*/ 2506951 w 4510525"/>
                <a:gd name="connsiteY512" fmla="*/ 304 h 1285875"/>
                <a:gd name="connsiteX513" fmla="*/ 2507742 w 4510525"/>
                <a:gd name="connsiteY513" fmla="*/ 160 h 1285875"/>
                <a:gd name="connsiteX514" fmla="*/ 2508533 w 4510525"/>
                <a:gd name="connsiteY514" fmla="*/ 62 h 1285875"/>
                <a:gd name="connsiteX515" fmla="*/ 2509323 w 4510525"/>
                <a:gd name="connsiteY515" fmla="*/ 10 h 1285875"/>
                <a:gd name="connsiteX516" fmla="*/ 2510123 w 4510525"/>
                <a:gd name="connsiteY516" fmla="*/ 3 h 1285875"/>
                <a:gd name="connsiteX517" fmla="*/ 2510914 w 4510525"/>
                <a:gd name="connsiteY517" fmla="*/ 42 h 1285875"/>
                <a:gd name="connsiteX518" fmla="*/ 2511705 w 4510525"/>
                <a:gd name="connsiteY518" fmla="*/ 127 h 1285875"/>
                <a:gd name="connsiteX519" fmla="*/ 2512495 w 4510525"/>
                <a:gd name="connsiteY519" fmla="*/ 257 h 1285875"/>
                <a:gd name="connsiteX520" fmla="*/ 2513286 w 4510525"/>
                <a:gd name="connsiteY520" fmla="*/ 434 h 1285875"/>
                <a:gd name="connsiteX521" fmla="*/ 2514086 w 4510525"/>
                <a:gd name="connsiteY521" fmla="*/ 656 h 1285875"/>
                <a:gd name="connsiteX522" fmla="*/ 2514876 w 4510525"/>
                <a:gd name="connsiteY522" fmla="*/ 924 h 1285875"/>
                <a:gd name="connsiteX523" fmla="*/ 2515667 w 4510525"/>
                <a:gd name="connsiteY523" fmla="*/ 1237 h 1285875"/>
                <a:gd name="connsiteX524" fmla="*/ 2516458 w 4510525"/>
                <a:gd name="connsiteY524" fmla="*/ 1596 h 1285875"/>
                <a:gd name="connsiteX525" fmla="*/ 2517258 w 4510525"/>
                <a:gd name="connsiteY525" fmla="*/ 2001 h 1285875"/>
                <a:gd name="connsiteX526" fmla="*/ 2518048 w 4510525"/>
                <a:gd name="connsiteY526" fmla="*/ 2452 h 1285875"/>
                <a:gd name="connsiteX527" fmla="*/ 2518839 w 4510525"/>
                <a:gd name="connsiteY527" fmla="*/ 2947 h 1285875"/>
                <a:gd name="connsiteX528" fmla="*/ 2520429 w 4510525"/>
                <a:gd name="connsiteY528" fmla="*/ 4076 h 1285875"/>
                <a:gd name="connsiteX529" fmla="*/ 2522011 w 4510525"/>
                <a:gd name="connsiteY529" fmla="*/ 5386 h 1285875"/>
                <a:gd name="connsiteX530" fmla="*/ 2523601 w 4510525"/>
                <a:gd name="connsiteY530" fmla="*/ 6878 h 1285875"/>
                <a:gd name="connsiteX531" fmla="*/ 2525182 w 4510525"/>
                <a:gd name="connsiteY531" fmla="*/ 8551 h 1285875"/>
                <a:gd name="connsiteX532" fmla="*/ 2526773 w 4510525"/>
                <a:gd name="connsiteY532" fmla="*/ 10404 h 1285875"/>
                <a:gd name="connsiteX533" fmla="*/ 2528354 w 4510525"/>
                <a:gd name="connsiteY533" fmla="*/ 12437 h 1285875"/>
                <a:gd name="connsiteX534" fmla="*/ 2531526 w 4510525"/>
                <a:gd name="connsiteY534" fmla="*/ 17041 h 1285875"/>
                <a:gd name="connsiteX535" fmla="*/ 2534698 w 4510525"/>
                <a:gd name="connsiteY535" fmla="*/ 22358 h 1285875"/>
                <a:gd name="connsiteX536" fmla="*/ 2537870 w 4510525"/>
                <a:gd name="connsiteY536" fmla="*/ 28382 h 1285875"/>
                <a:gd name="connsiteX537" fmla="*/ 2541042 w 4510525"/>
                <a:gd name="connsiteY537" fmla="*/ 35104 h 1285875"/>
                <a:gd name="connsiteX538" fmla="*/ 2544213 w 4510525"/>
                <a:gd name="connsiteY538" fmla="*/ 42519 h 1285875"/>
                <a:gd name="connsiteX539" fmla="*/ 2549614 w 4510525"/>
                <a:gd name="connsiteY539" fmla="*/ 56717 h 1285875"/>
                <a:gd name="connsiteX540" fmla="*/ 2555015 w 4510525"/>
                <a:gd name="connsiteY540" fmla="*/ 72849 h 1285875"/>
                <a:gd name="connsiteX541" fmla="*/ 2565816 w 4510525"/>
                <a:gd name="connsiteY541" fmla="*/ 110701 h 1285875"/>
                <a:gd name="connsiteX542" fmla="*/ 2576617 w 4510525"/>
                <a:gd name="connsiteY542" fmla="*/ 155577 h 1285875"/>
                <a:gd name="connsiteX543" fmla="*/ 2587419 w 4510525"/>
                <a:gd name="connsiteY543" fmla="*/ 206884 h 1285875"/>
                <a:gd name="connsiteX544" fmla="*/ 2598220 w 4510525"/>
                <a:gd name="connsiteY544" fmla="*/ 263944 h 1285875"/>
                <a:gd name="connsiteX545" fmla="*/ 2609031 w 4510525"/>
                <a:gd name="connsiteY545" fmla="*/ 326006 h 1285875"/>
                <a:gd name="connsiteX546" fmla="*/ 2630634 w 4510525"/>
                <a:gd name="connsiteY546" fmla="*/ 461802 h 1285875"/>
                <a:gd name="connsiteX547" fmla="*/ 2676801 w 4510525"/>
                <a:gd name="connsiteY547" fmla="*/ 774210 h 1285875"/>
                <a:gd name="connsiteX548" fmla="*/ 2699890 w 4510525"/>
                <a:gd name="connsiteY548" fmla="*/ 923306 h 1285875"/>
                <a:gd name="connsiteX549" fmla="*/ 2711425 w 4510525"/>
                <a:gd name="connsiteY549" fmla="*/ 992067 h 1285875"/>
                <a:gd name="connsiteX550" fmla="*/ 2722969 w 4510525"/>
                <a:gd name="connsiteY550" fmla="*/ 1055580 h 1285875"/>
                <a:gd name="connsiteX551" fmla="*/ 2734913 w 4510525"/>
                <a:gd name="connsiteY551" fmla="*/ 1114739 h 1285875"/>
                <a:gd name="connsiteX552" fmla="*/ 2746858 w 4510525"/>
                <a:gd name="connsiteY552" fmla="*/ 1166298 h 1285875"/>
                <a:gd name="connsiteX553" fmla="*/ 2758802 w 4510525"/>
                <a:gd name="connsiteY553" fmla="*/ 1209408 h 1285875"/>
                <a:gd name="connsiteX554" fmla="*/ 2764784 w 4510525"/>
                <a:gd name="connsiteY554" fmla="*/ 1227582 h 1285875"/>
                <a:gd name="connsiteX555" fmla="*/ 2770756 w 4510525"/>
                <a:gd name="connsiteY555" fmla="*/ 1243393 h 1285875"/>
                <a:gd name="connsiteX556" fmla="*/ 2776728 w 4510525"/>
                <a:gd name="connsiteY556" fmla="*/ 1256776 h 1285875"/>
                <a:gd name="connsiteX557" fmla="*/ 2779710 w 4510525"/>
                <a:gd name="connsiteY557" fmla="*/ 1262539 h 1285875"/>
                <a:gd name="connsiteX558" fmla="*/ 2782700 w 4510525"/>
                <a:gd name="connsiteY558" fmla="*/ 1267682 h 1285875"/>
                <a:gd name="connsiteX559" fmla="*/ 2785682 w 4510525"/>
                <a:gd name="connsiteY559" fmla="*/ 1272188 h 1285875"/>
                <a:gd name="connsiteX560" fmla="*/ 2787177 w 4510525"/>
                <a:gd name="connsiteY560" fmla="*/ 1274207 h 1285875"/>
                <a:gd name="connsiteX561" fmla="*/ 2788672 w 4510525"/>
                <a:gd name="connsiteY561" fmla="*/ 1276064 h 1285875"/>
                <a:gd name="connsiteX562" fmla="*/ 2790168 w 4510525"/>
                <a:gd name="connsiteY562" fmla="*/ 1277760 h 1285875"/>
                <a:gd name="connsiteX563" fmla="*/ 2791654 w 4510525"/>
                <a:gd name="connsiteY563" fmla="*/ 1279293 h 1285875"/>
                <a:gd name="connsiteX564" fmla="*/ 2793149 w 4510525"/>
                <a:gd name="connsiteY564" fmla="*/ 1280674 h 1285875"/>
                <a:gd name="connsiteX565" fmla="*/ 2794645 w 4510525"/>
                <a:gd name="connsiteY565" fmla="*/ 1281894 h 1285875"/>
                <a:gd name="connsiteX566" fmla="*/ 2796140 w 4510525"/>
                <a:gd name="connsiteY566" fmla="*/ 1282941 h 1285875"/>
                <a:gd name="connsiteX567" fmla="*/ 2797626 w 4510525"/>
                <a:gd name="connsiteY567" fmla="*/ 1283837 h 1285875"/>
                <a:gd name="connsiteX568" fmla="*/ 2798378 w 4510525"/>
                <a:gd name="connsiteY568" fmla="*/ 1284227 h 1285875"/>
                <a:gd name="connsiteX569" fmla="*/ 2799121 w 4510525"/>
                <a:gd name="connsiteY569" fmla="*/ 1284570 h 1285875"/>
                <a:gd name="connsiteX570" fmla="*/ 2799864 w 4510525"/>
                <a:gd name="connsiteY570" fmla="*/ 1284875 h 1285875"/>
                <a:gd name="connsiteX571" fmla="*/ 2800617 w 4510525"/>
                <a:gd name="connsiteY571" fmla="*/ 1285142 h 1285875"/>
                <a:gd name="connsiteX572" fmla="*/ 2801360 w 4510525"/>
                <a:gd name="connsiteY572" fmla="*/ 1285361 h 1285875"/>
                <a:gd name="connsiteX573" fmla="*/ 2802112 w 4510525"/>
                <a:gd name="connsiteY573" fmla="*/ 1285542 h 1285875"/>
                <a:gd name="connsiteX574" fmla="*/ 2802855 w 4510525"/>
                <a:gd name="connsiteY574" fmla="*/ 1285685 h 1285875"/>
                <a:gd name="connsiteX575" fmla="*/ 2803598 w 4510525"/>
                <a:gd name="connsiteY575" fmla="*/ 1285789 h 1285875"/>
                <a:gd name="connsiteX576" fmla="*/ 2804351 w 4510525"/>
                <a:gd name="connsiteY576" fmla="*/ 1285856 h 1285875"/>
                <a:gd name="connsiteX577" fmla="*/ 2805093 w 4510525"/>
                <a:gd name="connsiteY577" fmla="*/ 1285875 h 1285875"/>
                <a:gd name="connsiteX578" fmla="*/ 2805846 w 4510525"/>
                <a:gd name="connsiteY578" fmla="*/ 1285856 h 1285875"/>
                <a:gd name="connsiteX579" fmla="*/ 2806589 w 4510525"/>
                <a:gd name="connsiteY579" fmla="*/ 1285799 h 1285875"/>
                <a:gd name="connsiteX580" fmla="*/ 2807332 w 4510525"/>
                <a:gd name="connsiteY580" fmla="*/ 1285694 h 1285875"/>
                <a:gd name="connsiteX581" fmla="*/ 2808085 w 4510525"/>
                <a:gd name="connsiteY581" fmla="*/ 1285551 h 1285875"/>
                <a:gd name="connsiteX582" fmla="*/ 2808828 w 4510525"/>
                <a:gd name="connsiteY582" fmla="*/ 1285370 h 1285875"/>
                <a:gd name="connsiteX583" fmla="*/ 2809580 w 4510525"/>
                <a:gd name="connsiteY583" fmla="*/ 1285151 h 1285875"/>
                <a:gd name="connsiteX584" fmla="*/ 2810323 w 4510525"/>
                <a:gd name="connsiteY584" fmla="*/ 1284884 h 1285875"/>
                <a:gd name="connsiteX585" fmla="*/ 2811066 w 4510525"/>
                <a:gd name="connsiteY585" fmla="*/ 1284589 h 1285875"/>
                <a:gd name="connsiteX586" fmla="*/ 2811818 w 4510525"/>
                <a:gd name="connsiteY586" fmla="*/ 1284246 h 1285875"/>
                <a:gd name="connsiteX587" fmla="*/ 2812561 w 4510525"/>
                <a:gd name="connsiteY587" fmla="*/ 1283856 h 1285875"/>
                <a:gd name="connsiteX588" fmla="*/ 2814057 w 4510525"/>
                <a:gd name="connsiteY588" fmla="*/ 1282970 h 1285875"/>
                <a:gd name="connsiteX589" fmla="*/ 2815552 w 4510525"/>
                <a:gd name="connsiteY589" fmla="*/ 1281913 h 1285875"/>
                <a:gd name="connsiteX590" fmla="*/ 2817038 w 4510525"/>
                <a:gd name="connsiteY590" fmla="*/ 1280703 h 1285875"/>
                <a:gd name="connsiteX591" fmla="*/ 2818533 w 4510525"/>
                <a:gd name="connsiteY591" fmla="*/ 1279331 h 1285875"/>
                <a:gd name="connsiteX592" fmla="*/ 2820010 w 4510525"/>
                <a:gd name="connsiteY592" fmla="*/ 1277817 h 1285875"/>
                <a:gd name="connsiteX593" fmla="*/ 2821486 w 4510525"/>
                <a:gd name="connsiteY593" fmla="*/ 1276140 h 1285875"/>
                <a:gd name="connsiteX594" fmla="*/ 2822972 w 4510525"/>
                <a:gd name="connsiteY594" fmla="*/ 1274312 h 1285875"/>
                <a:gd name="connsiteX595" fmla="*/ 2824448 w 4510525"/>
                <a:gd name="connsiteY595" fmla="*/ 1272321 h 1285875"/>
                <a:gd name="connsiteX596" fmla="*/ 2827401 w 4510525"/>
                <a:gd name="connsiteY596" fmla="*/ 1267882 h 1285875"/>
                <a:gd name="connsiteX597" fmla="*/ 2830354 w 4510525"/>
                <a:gd name="connsiteY597" fmla="*/ 1262825 h 1285875"/>
                <a:gd name="connsiteX598" fmla="*/ 2833307 w 4510525"/>
                <a:gd name="connsiteY598" fmla="*/ 1257157 h 1285875"/>
                <a:gd name="connsiteX599" fmla="*/ 2836269 w 4510525"/>
                <a:gd name="connsiteY599" fmla="*/ 1250880 h 1285875"/>
                <a:gd name="connsiteX600" fmla="*/ 2842174 w 4510525"/>
                <a:gd name="connsiteY600" fmla="*/ 1236526 h 1285875"/>
                <a:gd name="connsiteX601" fmla="*/ 2848089 w 4510525"/>
                <a:gd name="connsiteY601" fmla="*/ 1219829 h 1285875"/>
                <a:gd name="connsiteX602" fmla="*/ 2853995 w 4510525"/>
                <a:gd name="connsiteY602" fmla="*/ 1200855 h 1285875"/>
                <a:gd name="connsiteX603" fmla="*/ 2865815 w 4510525"/>
                <a:gd name="connsiteY603" fmla="*/ 1156373 h 1285875"/>
                <a:gd name="connsiteX604" fmla="*/ 2877636 w 4510525"/>
                <a:gd name="connsiteY604" fmla="*/ 1103767 h 1285875"/>
                <a:gd name="connsiteX605" fmla="*/ 2889457 w 4510525"/>
                <a:gd name="connsiteY605" fmla="*/ 1043892 h 1285875"/>
                <a:gd name="connsiteX606" fmla="*/ 2901277 w 4510525"/>
                <a:gd name="connsiteY606" fmla="*/ 977684 h 1285875"/>
                <a:gd name="connsiteX607" fmla="*/ 2913098 w 4510525"/>
                <a:gd name="connsiteY607" fmla="*/ 906180 h 1285875"/>
                <a:gd name="connsiteX608" fmla="*/ 2936434 w 4510525"/>
                <a:gd name="connsiteY608" fmla="*/ 753977 h 1285875"/>
                <a:gd name="connsiteX609" fmla="*/ 2959770 w 4510525"/>
                <a:gd name="connsiteY609" fmla="*/ 594967 h 1285875"/>
                <a:gd name="connsiteX610" fmla="*/ 2983106 w 4510525"/>
                <a:gd name="connsiteY610" fmla="*/ 438898 h 1285875"/>
                <a:gd name="connsiteX611" fmla="*/ 3006433 w 4510525"/>
                <a:gd name="connsiteY611" fmla="*/ 295339 h 1285875"/>
                <a:gd name="connsiteX612" fmla="*/ 3018187 w 4510525"/>
                <a:gd name="connsiteY612" fmla="*/ 230595 h 1285875"/>
                <a:gd name="connsiteX613" fmla="*/ 3029941 w 4510525"/>
                <a:gd name="connsiteY613" fmla="*/ 172290 h 1285875"/>
                <a:gd name="connsiteX614" fmla="*/ 3041695 w 4510525"/>
                <a:gd name="connsiteY614" fmla="*/ 121335 h 1285875"/>
                <a:gd name="connsiteX615" fmla="*/ 3053448 w 4510525"/>
                <a:gd name="connsiteY615" fmla="*/ 78526 h 1285875"/>
                <a:gd name="connsiteX616" fmla="*/ 3059325 w 4510525"/>
                <a:gd name="connsiteY616" fmla="*/ 60389 h 1285875"/>
                <a:gd name="connsiteX617" fmla="*/ 3065202 w 4510525"/>
                <a:gd name="connsiteY617" fmla="*/ 44530 h 1285875"/>
                <a:gd name="connsiteX618" fmla="*/ 3071079 w 4510525"/>
                <a:gd name="connsiteY618" fmla="*/ 31009 h 1285875"/>
                <a:gd name="connsiteX619" fmla="*/ 3074013 w 4510525"/>
                <a:gd name="connsiteY619" fmla="*/ 25142 h 1285875"/>
                <a:gd name="connsiteX620" fmla="*/ 3076956 w 4510525"/>
                <a:gd name="connsiteY620" fmla="*/ 19880 h 1285875"/>
                <a:gd name="connsiteX621" fmla="*/ 3079890 w 4510525"/>
                <a:gd name="connsiteY621" fmla="*/ 15225 h 1285875"/>
                <a:gd name="connsiteX622" fmla="*/ 3082833 w 4510525"/>
                <a:gd name="connsiteY622" fmla="*/ 11184 h 1285875"/>
                <a:gd name="connsiteX623" fmla="*/ 3084300 w 4510525"/>
                <a:gd name="connsiteY623" fmla="*/ 9395 h 1285875"/>
                <a:gd name="connsiteX624" fmla="*/ 3085767 w 4510525"/>
                <a:gd name="connsiteY624" fmla="*/ 7761 h 1285875"/>
                <a:gd name="connsiteX625" fmla="*/ 3087243 w 4510525"/>
                <a:gd name="connsiteY625" fmla="*/ 6282 h 1285875"/>
                <a:gd name="connsiteX626" fmla="*/ 3088710 w 4510525"/>
                <a:gd name="connsiteY626" fmla="*/ 4959 h 1285875"/>
                <a:gd name="connsiteX627" fmla="*/ 3090177 w 4510525"/>
                <a:gd name="connsiteY627" fmla="*/ 3791 h 1285875"/>
                <a:gd name="connsiteX628" fmla="*/ 3091644 w 4510525"/>
                <a:gd name="connsiteY628" fmla="*/ 2779 h 1285875"/>
                <a:gd name="connsiteX629" fmla="*/ 3093110 w 4510525"/>
                <a:gd name="connsiteY629" fmla="*/ 1924 h 1285875"/>
                <a:gd name="connsiteX630" fmla="*/ 3093853 w 4510525"/>
                <a:gd name="connsiteY630" fmla="*/ 1555 h 1285875"/>
                <a:gd name="connsiteX631" fmla="*/ 3094587 w 4510525"/>
                <a:gd name="connsiteY631" fmla="*/ 1226 h 1285875"/>
                <a:gd name="connsiteX632" fmla="*/ 3095320 w 4510525"/>
                <a:gd name="connsiteY632" fmla="*/ 935 h 1285875"/>
                <a:gd name="connsiteX633" fmla="*/ 3096054 w 4510525"/>
                <a:gd name="connsiteY633" fmla="*/ 684 h 1285875"/>
                <a:gd name="connsiteX634" fmla="*/ 3096787 w 4510525"/>
                <a:gd name="connsiteY634" fmla="*/ 471 h 1285875"/>
                <a:gd name="connsiteX635" fmla="*/ 3097521 w 4510525"/>
                <a:gd name="connsiteY635" fmla="*/ 299 h 1285875"/>
                <a:gd name="connsiteX636" fmla="*/ 3098254 w 4510525"/>
                <a:gd name="connsiteY636" fmla="*/ 165 h 1285875"/>
                <a:gd name="connsiteX637" fmla="*/ 3098987 w 4510525"/>
                <a:gd name="connsiteY637" fmla="*/ 71 h 1285875"/>
                <a:gd name="connsiteX638" fmla="*/ 3099730 w 4510525"/>
                <a:gd name="connsiteY638" fmla="*/ 16 h 1285875"/>
                <a:gd name="connsiteX639" fmla="*/ 3100464 w 4510525"/>
                <a:gd name="connsiteY639" fmla="*/ 0 h 1285875"/>
                <a:gd name="connsiteX640" fmla="*/ 3101197 w 4510525"/>
                <a:gd name="connsiteY640" fmla="*/ 24 h 1285875"/>
                <a:gd name="connsiteX641" fmla="*/ 3101931 w 4510525"/>
                <a:gd name="connsiteY641" fmla="*/ 87 h 1285875"/>
                <a:gd name="connsiteX642" fmla="*/ 3102664 w 4510525"/>
                <a:gd name="connsiteY642" fmla="*/ 188 h 1285875"/>
                <a:gd name="connsiteX643" fmla="*/ 3103398 w 4510525"/>
                <a:gd name="connsiteY643" fmla="*/ 329 h 1285875"/>
                <a:gd name="connsiteX644" fmla="*/ 3104131 w 4510525"/>
                <a:gd name="connsiteY644" fmla="*/ 509 h 1285875"/>
                <a:gd name="connsiteX645" fmla="*/ 3104864 w 4510525"/>
                <a:gd name="connsiteY645" fmla="*/ 728 h 1285875"/>
                <a:gd name="connsiteX646" fmla="*/ 3105598 w 4510525"/>
                <a:gd name="connsiteY646" fmla="*/ 986 h 1285875"/>
                <a:gd name="connsiteX647" fmla="*/ 3106331 w 4510525"/>
                <a:gd name="connsiteY647" fmla="*/ 1284 h 1285875"/>
                <a:gd name="connsiteX648" fmla="*/ 3107065 w 4510525"/>
                <a:gd name="connsiteY648" fmla="*/ 1620 h 1285875"/>
                <a:gd name="connsiteX649" fmla="*/ 3107798 w 4510525"/>
                <a:gd name="connsiteY649" fmla="*/ 1995 h 1285875"/>
                <a:gd name="connsiteX650" fmla="*/ 3109265 w 4510525"/>
                <a:gd name="connsiteY650" fmla="*/ 2863 h 1285875"/>
                <a:gd name="connsiteX651" fmla="*/ 3110732 w 4510525"/>
                <a:gd name="connsiteY651" fmla="*/ 3887 h 1285875"/>
                <a:gd name="connsiteX652" fmla="*/ 3112199 w 4510525"/>
                <a:gd name="connsiteY652" fmla="*/ 5066 h 1285875"/>
                <a:gd name="connsiteX653" fmla="*/ 3113666 w 4510525"/>
                <a:gd name="connsiteY653" fmla="*/ 6402 h 1285875"/>
                <a:gd name="connsiteX654" fmla="*/ 3115132 w 4510525"/>
                <a:gd name="connsiteY654" fmla="*/ 7891 h 1285875"/>
                <a:gd name="connsiteX655" fmla="*/ 3116599 w 4510525"/>
                <a:gd name="connsiteY655" fmla="*/ 9536 h 1285875"/>
                <a:gd name="connsiteX656" fmla="*/ 3118066 w 4510525"/>
                <a:gd name="connsiteY656" fmla="*/ 11335 h 1285875"/>
                <a:gd name="connsiteX657" fmla="*/ 3121000 w 4510525"/>
                <a:gd name="connsiteY657" fmla="*/ 15393 h 1285875"/>
                <a:gd name="connsiteX658" fmla="*/ 3123933 w 4510525"/>
                <a:gd name="connsiteY658" fmla="*/ 20063 h 1285875"/>
                <a:gd name="connsiteX659" fmla="*/ 3126867 w 4510525"/>
                <a:gd name="connsiteY659" fmla="*/ 25340 h 1285875"/>
                <a:gd name="connsiteX660" fmla="*/ 3129801 w 4510525"/>
                <a:gd name="connsiteY660" fmla="*/ 31219 h 1285875"/>
                <a:gd name="connsiteX661" fmla="*/ 3135668 w 4510525"/>
                <a:gd name="connsiteY661" fmla="*/ 44757 h 1285875"/>
                <a:gd name="connsiteX662" fmla="*/ 3141536 w 4510525"/>
                <a:gd name="connsiteY662" fmla="*/ 60627 h 1285875"/>
                <a:gd name="connsiteX663" fmla="*/ 3147403 w 4510525"/>
                <a:gd name="connsiteY663" fmla="*/ 78764 h 1285875"/>
                <a:gd name="connsiteX664" fmla="*/ 3159138 w 4510525"/>
                <a:gd name="connsiteY664" fmla="*/ 121553 h 1285875"/>
                <a:gd name="connsiteX665" fmla="*/ 3170873 w 4510525"/>
                <a:gd name="connsiteY665" fmla="*/ 172460 h 1285875"/>
                <a:gd name="connsiteX666" fmla="*/ 3182607 w 4510525"/>
                <a:gd name="connsiteY666" fmla="*/ 230691 h 1285875"/>
                <a:gd name="connsiteX667" fmla="*/ 3194342 w 4510525"/>
                <a:gd name="connsiteY667" fmla="*/ 295339 h 1285875"/>
                <a:gd name="connsiteX668" fmla="*/ 3219536 w 4510525"/>
                <a:gd name="connsiteY668" fmla="*/ 451051 h 1285875"/>
                <a:gd name="connsiteX669" fmla="*/ 3244739 w 4510525"/>
                <a:gd name="connsiteY669" fmla="*/ 620476 h 1285875"/>
                <a:gd name="connsiteX670" fmla="*/ 3269942 w 4510525"/>
                <a:gd name="connsiteY670" fmla="*/ 791506 h 1285875"/>
                <a:gd name="connsiteX671" fmla="*/ 3295145 w 4510525"/>
                <a:gd name="connsiteY671" fmla="*/ 951919 h 1285875"/>
                <a:gd name="connsiteX672" fmla="*/ 3306032 w 4510525"/>
                <a:gd name="connsiteY672" fmla="*/ 1015013 h 1285875"/>
                <a:gd name="connsiteX673" fmla="*/ 3316919 w 4510525"/>
                <a:gd name="connsiteY673" fmla="*/ 1073115 h 1285875"/>
                <a:gd name="connsiteX674" fmla="*/ 3327807 w 4510525"/>
                <a:gd name="connsiteY674" fmla="*/ 1125465 h 1285875"/>
                <a:gd name="connsiteX675" fmla="*/ 3338694 w 4510525"/>
                <a:gd name="connsiteY675" fmla="*/ 1171337 h 1285875"/>
                <a:gd name="connsiteX676" fmla="*/ 3349581 w 4510525"/>
                <a:gd name="connsiteY676" fmla="*/ 1210132 h 1285875"/>
                <a:gd name="connsiteX677" fmla="*/ 3355019 w 4510525"/>
                <a:gd name="connsiteY677" fmla="*/ 1226706 h 1285875"/>
                <a:gd name="connsiteX678" fmla="*/ 3360468 w 4510525"/>
                <a:gd name="connsiteY678" fmla="*/ 1241317 h 1285875"/>
                <a:gd name="connsiteX679" fmla="*/ 3365907 w 4510525"/>
                <a:gd name="connsiteY679" fmla="*/ 1253928 h 1285875"/>
                <a:gd name="connsiteX680" fmla="*/ 3368631 w 4510525"/>
                <a:gd name="connsiteY680" fmla="*/ 1259472 h 1285875"/>
                <a:gd name="connsiteX681" fmla="*/ 3371355 w 4510525"/>
                <a:gd name="connsiteY681" fmla="*/ 1264491 h 1285875"/>
                <a:gd name="connsiteX682" fmla="*/ 3374079 w 4510525"/>
                <a:gd name="connsiteY682" fmla="*/ 1268987 h 1285875"/>
                <a:gd name="connsiteX683" fmla="*/ 3376794 w 4510525"/>
                <a:gd name="connsiteY683" fmla="*/ 1272969 h 1285875"/>
                <a:gd name="connsiteX684" fmla="*/ 3379518 w 4510525"/>
                <a:gd name="connsiteY684" fmla="*/ 1276417 h 1285875"/>
                <a:gd name="connsiteX685" fmla="*/ 3380880 w 4510525"/>
                <a:gd name="connsiteY685" fmla="*/ 1277941 h 1285875"/>
                <a:gd name="connsiteX686" fmla="*/ 3382242 w 4510525"/>
                <a:gd name="connsiteY686" fmla="*/ 1279331 h 1285875"/>
                <a:gd name="connsiteX687" fmla="*/ 3383642 w 4510525"/>
                <a:gd name="connsiteY687" fmla="*/ 1280627 h 1285875"/>
                <a:gd name="connsiteX688" fmla="*/ 3385042 w 4510525"/>
                <a:gd name="connsiteY688" fmla="*/ 1281770 h 1285875"/>
                <a:gd name="connsiteX689" fmla="*/ 3386433 w 4510525"/>
                <a:gd name="connsiteY689" fmla="*/ 1282779 h 1285875"/>
                <a:gd name="connsiteX690" fmla="*/ 3387833 w 4510525"/>
                <a:gd name="connsiteY690" fmla="*/ 1283646 h 1285875"/>
                <a:gd name="connsiteX691" fmla="*/ 3389233 w 4510525"/>
                <a:gd name="connsiteY691" fmla="*/ 1284370 h 1285875"/>
                <a:gd name="connsiteX692" fmla="*/ 3389938 w 4510525"/>
                <a:gd name="connsiteY692" fmla="*/ 1284684 h 1285875"/>
                <a:gd name="connsiteX693" fmla="*/ 3390633 w 4510525"/>
                <a:gd name="connsiteY693" fmla="*/ 1284951 h 1285875"/>
                <a:gd name="connsiteX694" fmla="*/ 3391329 w 4510525"/>
                <a:gd name="connsiteY694" fmla="*/ 1285189 h 1285875"/>
                <a:gd name="connsiteX695" fmla="*/ 3392033 w 4510525"/>
                <a:gd name="connsiteY695" fmla="*/ 1285399 h 1285875"/>
                <a:gd name="connsiteX696" fmla="*/ 3392729 w 4510525"/>
                <a:gd name="connsiteY696" fmla="*/ 1285561 h 1285875"/>
                <a:gd name="connsiteX697" fmla="*/ 3393434 w 4510525"/>
                <a:gd name="connsiteY697" fmla="*/ 1285694 h 1285875"/>
                <a:gd name="connsiteX698" fmla="*/ 3394129 w 4510525"/>
                <a:gd name="connsiteY698" fmla="*/ 1285789 h 1285875"/>
                <a:gd name="connsiteX699" fmla="*/ 3394834 w 4510525"/>
                <a:gd name="connsiteY699" fmla="*/ 1285846 h 1285875"/>
                <a:gd name="connsiteX700" fmla="*/ 3395529 w 4510525"/>
                <a:gd name="connsiteY700" fmla="*/ 1285875 h 1285875"/>
                <a:gd name="connsiteX701" fmla="*/ 3396225 w 4510525"/>
                <a:gd name="connsiteY701" fmla="*/ 1285865 h 1285875"/>
                <a:gd name="connsiteX702" fmla="*/ 3396929 w 4510525"/>
                <a:gd name="connsiteY702" fmla="*/ 1285818 h 1285875"/>
                <a:gd name="connsiteX703" fmla="*/ 3397625 w 4510525"/>
                <a:gd name="connsiteY703" fmla="*/ 1285732 h 1285875"/>
                <a:gd name="connsiteX704" fmla="*/ 3398330 w 4510525"/>
                <a:gd name="connsiteY704" fmla="*/ 1285618 h 1285875"/>
                <a:gd name="connsiteX705" fmla="*/ 3399025 w 4510525"/>
                <a:gd name="connsiteY705" fmla="*/ 1285465 h 1285875"/>
                <a:gd name="connsiteX706" fmla="*/ 3399730 w 4510525"/>
                <a:gd name="connsiteY706" fmla="*/ 1285275 h 1285875"/>
                <a:gd name="connsiteX707" fmla="*/ 3400425 w 4510525"/>
                <a:gd name="connsiteY707" fmla="*/ 1285046 h 1285875"/>
                <a:gd name="connsiteX708" fmla="*/ 3401120 w 4510525"/>
                <a:gd name="connsiteY708" fmla="*/ 1284789 h 1285875"/>
                <a:gd name="connsiteX709" fmla="*/ 3401825 w 4510525"/>
                <a:gd name="connsiteY709" fmla="*/ 1284494 h 1285875"/>
                <a:gd name="connsiteX710" fmla="*/ 3403226 w 4510525"/>
                <a:gd name="connsiteY710" fmla="*/ 1283799 h 1285875"/>
                <a:gd name="connsiteX711" fmla="*/ 3404616 w 4510525"/>
                <a:gd name="connsiteY711" fmla="*/ 1282960 h 1285875"/>
                <a:gd name="connsiteX712" fmla="*/ 3406016 w 4510525"/>
                <a:gd name="connsiteY712" fmla="*/ 1281979 h 1285875"/>
                <a:gd name="connsiteX713" fmla="*/ 3407417 w 4510525"/>
                <a:gd name="connsiteY713" fmla="*/ 1280855 h 1285875"/>
                <a:gd name="connsiteX714" fmla="*/ 3408817 w 4510525"/>
                <a:gd name="connsiteY714" fmla="*/ 1279589 h 1285875"/>
                <a:gd name="connsiteX715" fmla="*/ 3410217 w 4510525"/>
                <a:gd name="connsiteY715" fmla="*/ 1278179 h 1285875"/>
                <a:gd name="connsiteX716" fmla="*/ 3411617 w 4510525"/>
                <a:gd name="connsiteY716" fmla="*/ 1276636 h 1285875"/>
                <a:gd name="connsiteX717" fmla="*/ 3413017 w 4510525"/>
                <a:gd name="connsiteY717" fmla="*/ 1274950 h 1285875"/>
                <a:gd name="connsiteX718" fmla="*/ 3415808 w 4510525"/>
                <a:gd name="connsiteY718" fmla="*/ 1271159 h 1285875"/>
                <a:gd name="connsiteX719" fmla="*/ 3418608 w 4510525"/>
                <a:gd name="connsiteY719" fmla="*/ 1266806 h 1285875"/>
                <a:gd name="connsiteX720" fmla="*/ 3421409 w 4510525"/>
                <a:gd name="connsiteY720" fmla="*/ 1261910 h 1285875"/>
                <a:gd name="connsiteX721" fmla="*/ 3424200 w 4510525"/>
                <a:gd name="connsiteY721" fmla="*/ 1256462 h 1285875"/>
                <a:gd name="connsiteX722" fmla="*/ 3427000 w 4510525"/>
                <a:gd name="connsiteY722" fmla="*/ 1250471 h 1285875"/>
                <a:gd name="connsiteX723" fmla="*/ 3432600 w 4510525"/>
                <a:gd name="connsiteY723" fmla="*/ 1236869 h 1285875"/>
                <a:gd name="connsiteX724" fmla="*/ 3438192 w 4510525"/>
                <a:gd name="connsiteY724" fmla="*/ 1221172 h 1285875"/>
                <a:gd name="connsiteX725" fmla="*/ 3449384 w 4510525"/>
                <a:gd name="connsiteY725" fmla="*/ 1183691 h 1285875"/>
                <a:gd name="connsiteX726" fmla="*/ 3460576 w 4510525"/>
                <a:gd name="connsiteY726" fmla="*/ 1138561 h 1285875"/>
                <a:gd name="connsiteX727" fmla="*/ 3471758 w 4510525"/>
                <a:gd name="connsiteY727" fmla="*/ 1086402 h 1285875"/>
                <a:gd name="connsiteX728" fmla="*/ 3484055 w 4510525"/>
                <a:gd name="connsiteY728" fmla="*/ 1021880 h 1285875"/>
                <a:gd name="connsiteX729" fmla="*/ 3496361 w 4510525"/>
                <a:gd name="connsiteY729" fmla="*/ 950871 h 1285875"/>
                <a:gd name="connsiteX730" fmla="*/ 3520954 w 4510525"/>
                <a:gd name="connsiteY730" fmla="*/ 794375 h 1285875"/>
                <a:gd name="connsiteX731" fmla="*/ 3570142 w 4510525"/>
                <a:gd name="connsiteY731" fmla="*/ 461802 h 1285875"/>
                <a:gd name="connsiteX732" fmla="*/ 3594792 w 4510525"/>
                <a:gd name="connsiteY732" fmla="*/ 308071 h 1285875"/>
                <a:gd name="connsiteX733" fmla="*/ 3607118 w 4510525"/>
                <a:gd name="connsiteY733" fmla="*/ 239189 h 1285875"/>
                <a:gd name="connsiteX734" fmla="*/ 3619434 w 4510525"/>
                <a:gd name="connsiteY734" fmla="*/ 177237 h 1285875"/>
                <a:gd name="connsiteX735" fmla="*/ 3631759 w 4510525"/>
                <a:gd name="connsiteY735" fmla="*/ 123280 h 1285875"/>
                <a:gd name="connsiteX736" fmla="*/ 3644084 w 4510525"/>
                <a:gd name="connsiteY736" fmla="*/ 78245 h 1285875"/>
                <a:gd name="connsiteX737" fmla="*/ 3650247 w 4510525"/>
                <a:gd name="connsiteY737" fmla="*/ 59320 h 1285875"/>
                <a:gd name="connsiteX738" fmla="*/ 3656410 w 4510525"/>
                <a:gd name="connsiteY738" fmla="*/ 42903 h 1285875"/>
                <a:gd name="connsiteX739" fmla="*/ 3662572 w 4510525"/>
                <a:gd name="connsiteY739" fmla="*/ 29064 h 1285875"/>
                <a:gd name="connsiteX740" fmla="*/ 3665649 w 4510525"/>
                <a:gd name="connsiteY740" fmla="*/ 23130 h 1285875"/>
                <a:gd name="connsiteX741" fmla="*/ 3668735 w 4510525"/>
                <a:gd name="connsiteY741" fmla="*/ 17861 h 1285875"/>
                <a:gd name="connsiteX742" fmla="*/ 3671526 w 4510525"/>
                <a:gd name="connsiteY742" fmla="*/ 13668 h 1285875"/>
                <a:gd name="connsiteX743" fmla="*/ 3674317 w 4510525"/>
                <a:gd name="connsiteY743" fmla="*/ 10031 h 1285875"/>
                <a:gd name="connsiteX744" fmla="*/ 3675707 w 4510525"/>
                <a:gd name="connsiteY744" fmla="*/ 8421 h 1285875"/>
                <a:gd name="connsiteX745" fmla="*/ 3677107 w 4510525"/>
                <a:gd name="connsiteY745" fmla="*/ 6951 h 1285875"/>
                <a:gd name="connsiteX746" fmla="*/ 3678498 w 4510525"/>
                <a:gd name="connsiteY746" fmla="*/ 5621 h 1285875"/>
                <a:gd name="connsiteX747" fmla="*/ 3679898 w 4510525"/>
                <a:gd name="connsiteY747" fmla="*/ 4432 h 1285875"/>
                <a:gd name="connsiteX748" fmla="*/ 3681289 w 4510525"/>
                <a:gd name="connsiteY748" fmla="*/ 3383 h 1285875"/>
                <a:gd name="connsiteX749" fmla="*/ 3682689 w 4510525"/>
                <a:gd name="connsiteY749" fmla="*/ 2476 h 1285875"/>
                <a:gd name="connsiteX750" fmla="*/ 3684080 w 4510525"/>
                <a:gd name="connsiteY750" fmla="*/ 1710 h 1285875"/>
                <a:gd name="connsiteX751" fmla="*/ 3684775 w 4510525"/>
                <a:gd name="connsiteY751" fmla="*/ 1379 h 1285875"/>
                <a:gd name="connsiteX752" fmla="*/ 3685480 w 4510525"/>
                <a:gd name="connsiteY752" fmla="*/ 1085 h 1285875"/>
                <a:gd name="connsiteX753" fmla="*/ 3686175 w 4510525"/>
                <a:gd name="connsiteY753" fmla="*/ 825 h 1285875"/>
                <a:gd name="connsiteX754" fmla="*/ 3686870 w 4510525"/>
                <a:gd name="connsiteY754" fmla="*/ 601 h 1285875"/>
                <a:gd name="connsiteX755" fmla="*/ 3687575 w 4510525"/>
                <a:gd name="connsiteY755" fmla="*/ 412 h 1285875"/>
                <a:gd name="connsiteX756" fmla="*/ 3688271 w 4510525"/>
                <a:gd name="connsiteY756" fmla="*/ 259 h 1285875"/>
                <a:gd name="connsiteX757" fmla="*/ 3688966 w 4510525"/>
                <a:gd name="connsiteY757" fmla="*/ 141 h 1285875"/>
                <a:gd name="connsiteX758" fmla="*/ 3689661 w 4510525"/>
                <a:gd name="connsiteY758" fmla="*/ 59 h 1285875"/>
                <a:gd name="connsiteX759" fmla="*/ 3690366 w 4510525"/>
                <a:gd name="connsiteY759" fmla="*/ 12 h 1285875"/>
                <a:gd name="connsiteX760" fmla="*/ 3691061 w 4510525"/>
                <a:gd name="connsiteY760" fmla="*/ 1 h 1285875"/>
                <a:gd name="connsiteX761" fmla="*/ 3691757 w 4510525"/>
                <a:gd name="connsiteY761" fmla="*/ 25 h 1285875"/>
                <a:gd name="connsiteX762" fmla="*/ 3692452 w 4510525"/>
                <a:gd name="connsiteY762" fmla="*/ 84 h 1285875"/>
                <a:gd name="connsiteX763" fmla="*/ 3693157 w 4510525"/>
                <a:gd name="connsiteY763" fmla="*/ 179 h 1285875"/>
                <a:gd name="connsiteX764" fmla="*/ 3693852 w 4510525"/>
                <a:gd name="connsiteY764" fmla="*/ 309 h 1285875"/>
                <a:gd name="connsiteX765" fmla="*/ 3694548 w 4510525"/>
                <a:gd name="connsiteY765" fmla="*/ 474 h 1285875"/>
                <a:gd name="connsiteX766" fmla="*/ 3695243 w 4510525"/>
                <a:gd name="connsiteY766" fmla="*/ 675 h 1285875"/>
                <a:gd name="connsiteX767" fmla="*/ 3695948 w 4510525"/>
                <a:gd name="connsiteY767" fmla="*/ 912 h 1285875"/>
                <a:gd name="connsiteX768" fmla="*/ 3696643 w 4510525"/>
                <a:gd name="connsiteY768" fmla="*/ 1184 h 1285875"/>
                <a:gd name="connsiteX769" fmla="*/ 3698034 w 4510525"/>
                <a:gd name="connsiteY769" fmla="*/ 1834 h 1285875"/>
                <a:gd name="connsiteX770" fmla="*/ 3699434 w 4510525"/>
                <a:gd name="connsiteY770" fmla="*/ 2624 h 1285875"/>
                <a:gd name="connsiteX771" fmla="*/ 3700825 w 4510525"/>
                <a:gd name="connsiteY771" fmla="*/ 3557 h 1285875"/>
                <a:gd name="connsiteX772" fmla="*/ 3702225 w 4510525"/>
                <a:gd name="connsiteY772" fmla="*/ 4630 h 1285875"/>
                <a:gd name="connsiteX773" fmla="*/ 3703625 w 4510525"/>
                <a:gd name="connsiteY773" fmla="*/ 5844 h 1285875"/>
                <a:gd name="connsiteX774" fmla="*/ 3705016 w 4510525"/>
                <a:gd name="connsiteY774" fmla="*/ 7198 h 1285875"/>
                <a:gd name="connsiteX775" fmla="*/ 3706416 w 4510525"/>
                <a:gd name="connsiteY775" fmla="*/ 8693 h 1285875"/>
                <a:gd name="connsiteX776" fmla="*/ 3707806 w 4510525"/>
                <a:gd name="connsiteY776" fmla="*/ 10327 h 1285875"/>
                <a:gd name="connsiteX777" fmla="*/ 3710597 w 4510525"/>
                <a:gd name="connsiteY777" fmla="*/ 14014 h 1285875"/>
                <a:gd name="connsiteX778" fmla="*/ 3713388 w 4510525"/>
                <a:gd name="connsiteY778" fmla="*/ 18255 h 1285875"/>
                <a:gd name="connsiteX779" fmla="*/ 3716179 w 4510525"/>
                <a:gd name="connsiteY779" fmla="*/ 23047 h 1285875"/>
                <a:gd name="connsiteX780" fmla="*/ 3718970 w 4510525"/>
                <a:gd name="connsiteY780" fmla="*/ 28385 h 1285875"/>
                <a:gd name="connsiteX781" fmla="*/ 3724551 w 4510525"/>
                <a:gd name="connsiteY781" fmla="*/ 40683 h 1285875"/>
                <a:gd name="connsiteX782" fmla="*/ 3730133 w 4510525"/>
                <a:gd name="connsiteY782" fmla="*/ 55105 h 1285875"/>
                <a:gd name="connsiteX783" fmla="*/ 3735715 w 4510525"/>
                <a:gd name="connsiteY783" fmla="*/ 71599 h 1285875"/>
                <a:gd name="connsiteX784" fmla="*/ 3746878 w 4510525"/>
                <a:gd name="connsiteY784" fmla="*/ 110567 h 1285875"/>
                <a:gd name="connsiteX785" fmla="*/ 3758041 w 4510525"/>
                <a:gd name="connsiteY785" fmla="*/ 157038 h 1285875"/>
                <a:gd name="connsiteX786" fmla="*/ 3766909 w 4510525"/>
                <a:gd name="connsiteY786" fmla="*/ 198848 h 1285875"/>
                <a:gd name="connsiteX787" fmla="*/ 3775777 w 4510525"/>
                <a:gd name="connsiteY787" fmla="*/ 244605 h 1285875"/>
                <a:gd name="connsiteX788" fmla="*/ 3793503 w 4510525"/>
                <a:gd name="connsiteY788" fmla="*/ 346302 h 1285875"/>
                <a:gd name="connsiteX789" fmla="*/ 3811229 w 4510525"/>
                <a:gd name="connsiteY789" fmla="*/ 458523 h 1285875"/>
                <a:gd name="connsiteX790" fmla="*/ 3828964 w 4510525"/>
                <a:gd name="connsiteY790" fmla="*/ 577286 h 1285875"/>
                <a:gd name="connsiteX791" fmla="*/ 3858206 w 4510525"/>
                <a:gd name="connsiteY791" fmla="*/ 776261 h 1285875"/>
                <a:gd name="connsiteX792" fmla="*/ 3872827 w 4510525"/>
                <a:gd name="connsiteY792" fmla="*/ 872119 h 1285875"/>
                <a:gd name="connsiteX793" fmla="*/ 3887457 w 4510525"/>
                <a:gd name="connsiteY793" fmla="*/ 962435 h 1285875"/>
                <a:gd name="connsiteX794" fmla="*/ 3902078 w 4510525"/>
                <a:gd name="connsiteY794" fmla="*/ 1045026 h 1285875"/>
                <a:gd name="connsiteX795" fmla="*/ 3916699 w 4510525"/>
                <a:gd name="connsiteY795" fmla="*/ 1117911 h 1285875"/>
                <a:gd name="connsiteX796" fmla="*/ 3931320 w 4510525"/>
                <a:gd name="connsiteY796" fmla="*/ 1179319 h 1285875"/>
                <a:gd name="connsiteX797" fmla="*/ 3938635 w 4510525"/>
                <a:gd name="connsiteY797" fmla="*/ 1205246 h 1285875"/>
                <a:gd name="connsiteX798" fmla="*/ 3945951 w 4510525"/>
                <a:gd name="connsiteY798" fmla="*/ 1227773 h 1285875"/>
                <a:gd name="connsiteX799" fmla="*/ 3951713 w 4510525"/>
                <a:gd name="connsiteY799" fmla="*/ 1243041 h 1285875"/>
                <a:gd name="connsiteX800" fmla="*/ 3957476 w 4510525"/>
                <a:gd name="connsiteY800" fmla="*/ 1256052 h 1285875"/>
                <a:gd name="connsiteX801" fmla="*/ 3960352 w 4510525"/>
                <a:gd name="connsiteY801" fmla="*/ 1261701 h 1285875"/>
                <a:gd name="connsiteX802" fmla="*/ 3963238 w 4510525"/>
                <a:gd name="connsiteY802" fmla="*/ 1266758 h 1285875"/>
                <a:gd name="connsiteX803" fmla="*/ 3966115 w 4510525"/>
                <a:gd name="connsiteY803" fmla="*/ 1271235 h 1285875"/>
                <a:gd name="connsiteX804" fmla="*/ 3969001 w 4510525"/>
                <a:gd name="connsiteY804" fmla="*/ 1275121 h 1285875"/>
                <a:gd name="connsiteX805" fmla="*/ 3970439 w 4510525"/>
                <a:gd name="connsiteY805" fmla="*/ 1276845 h 1285875"/>
                <a:gd name="connsiteX806" fmla="*/ 3971877 w 4510525"/>
                <a:gd name="connsiteY806" fmla="*/ 1278417 h 1285875"/>
                <a:gd name="connsiteX807" fmla="*/ 3973325 w 4510525"/>
                <a:gd name="connsiteY807" fmla="*/ 1279836 h 1285875"/>
                <a:gd name="connsiteX808" fmla="*/ 3974764 w 4510525"/>
                <a:gd name="connsiteY808" fmla="*/ 1281113 h 1285875"/>
                <a:gd name="connsiteX809" fmla="*/ 3976202 w 4510525"/>
                <a:gd name="connsiteY809" fmla="*/ 1282236 h 1285875"/>
                <a:gd name="connsiteX810" fmla="*/ 3977640 w 4510525"/>
                <a:gd name="connsiteY810" fmla="*/ 1283208 h 1285875"/>
                <a:gd name="connsiteX811" fmla="*/ 3979088 w 4510525"/>
                <a:gd name="connsiteY811" fmla="*/ 1284027 h 1285875"/>
                <a:gd name="connsiteX812" fmla="*/ 3979802 w 4510525"/>
                <a:gd name="connsiteY812" fmla="*/ 1284380 h 1285875"/>
                <a:gd name="connsiteX813" fmla="*/ 3980526 w 4510525"/>
                <a:gd name="connsiteY813" fmla="*/ 1284694 h 1285875"/>
                <a:gd name="connsiteX814" fmla="*/ 3981241 w 4510525"/>
                <a:gd name="connsiteY814" fmla="*/ 1284980 h 1285875"/>
                <a:gd name="connsiteX815" fmla="*/ 3981964 w 4510525"/>
                <a:gd name="connsiteY815" fmla="*/ 1285218 h 1285875"/>
                <a:gd name="connsiteX816" fmla="*/ 3982688 w 4510525"/>
                <a:gd name="connsiteY816" fmla="*/ 1285418 h 1285875"/>
                <a:gd name="connsiteX817" fmla="*/ 3983403 w 4510525"/>
                <a:gd name="connsiteY817" fmla="*/ 1285589 h 1285875"/>
                <a:gd name="connsiteX818" fmla="*/ 3984127 w 4510525"/>
                <a:gd name="connsiteY818" fmla="*/ 1285713 h 1285875"/>
                <a:gd name="connsiteX819" fmla="*/ 3984850 w 4510525"/>
                <a:gd name="connsiteY819" fmla="*/ 1285808 h 1285875"/>
                <a:gd name="connsiteX820" fmla="*/ 3985565 w 4510525"/>
                <a:gd name="connsiteY820" fmla="*/ 1285856 h 1285875"/>
                <a:gd name="connsiteX821" fmla="*/ 3986289 w 4510525"/>
                <a:gd name="connsiteY821" fmla="*/ 1285875 h 1285875"/>
                <a:gd name="connsiteX822" fmla="*/ 3987013 w 4510525"/>
                <a:gd name="connsiteY822" fmla="*/ 1285856 h 1285875"/>
                <a:gd name="connsiteX823" fmla="*/ 3987727 w 4510525"/>
                <a:gd name="connsiteY823" fmla="*/ 1285789 h 1285875"/>
                <a:gd name="connsiteX824" fmla="*/ 3988451 w 4510525"/>
                <a:gd name="connsiteY824" fmla="*/ 1285694 h 1285875"/>
                <a:gd name="connsiteX825" fmla="*/ 3989165 w 4510525"/>
                <a:gd name="connsiteY825" fmla="*/ 1285561 h 1285875"/>
                <a:gd name="connsiteX826" fmla="*/ 3989889 w 4510525"/>
                <a:gd name="connsiteY826" fmla="*/ 1285380 h 1285875"/>
                <a:gd name="connsiteX827" fmla="*/ 3990613 w 4510525"/>
                <a:gd name="connsiteY827" fmla="*/ 1285170 h 1285875"/>
                <a:gd name="connsiteX828" fmla="*/ 3991327 w 4510525"/>
                <a:gd name="connsiteY828" fmla="*/ 1284923 h 1285875"/>
                <a:gd name="connsiteX829" fmla="*/ 3992052 w 4510525"/>
                <a:gd name="connsiteY829" fmla="*/ 1284637 h 1285875"/>
                <a:gd name="connsiteX830" fmla="*/ 3992775 w 4510525"/>
                <a:gd name="connsiteY830" fmla="*/ 1284313 h 1285875"/>
                <a:gd name="connsiteX831" fmla="*/ 3993490 w 4510525"/>
                <a:gd name="connsiteY831" fmla="*/ 1283951 h 1285875"/>
                <a:gd name="connsiteX832" fmla="*/ 3994928 w 4510525"/>
                <a:gd name="connsiteY832" fmla="*/ 1283113 h 1285875"/>
                <a:gd name="connsiteX833" fmla="*/ 3996376 w 4510525"/>
                <a:gd name="connsiteY833" fmla="*/ 1282122 h 1285875"/>
                <a:gd name="connsiteX834" fmla="*/ 3997814 w 4510525"/>
                <a:gd name="connsiteY834" fmla="*/ 1280979 h 1285875"/>
                <a:gd name="connsiteX835" fmla="*/ 3999252 w 4510525"/>
                <a:gd name="connsiteY835" fmla="*/ 1279693 h 1285875"/>
                <a:gd name="connsiteX836" fmla="*/ 4000691 w 4510525"/>
                <a:gd name="connsiteY836" fmla="*/ 1278255 h 1285875"/>
                <a:gd name="connsiteX837" fmla="*/ 4002138 w 4510525"/>
                <a:gd name="connsiteY837" fmla="*/ 1276674 h 1285875"/>
                <a:gd name="connsiteX838" fmla="*/ 4003577 w 4510525"/>
                <a:gd name="connsiteY838" fmla="*/ 1274931 h 1285875"/>
                <a:gd name="connsiteX839" fmla="*/ 4006453 w 4510525"/>
                <a:gd name="connsiteY839" fmla="*/ 1271016 h 1285875"/>
                <a:gd name="connsiteX840" fmla="*/ 4009339 w 4510525"/>
                <a:gd name="connsiteY840" fmla="*/ 1266511 h 1285875"/>
                <a:gd name="connsiteX841" fmla="*/ 4012216 w 4510525"/>
                <a:gd name="connsiteY841" fmla="*/ 1261415 h 1285875"/>
                <a:gd name="connsiteX842" fmla="*/ 4015102 w 4510525"/>
                <a:gd name="connsiteY842" fmla="*/ 1255738 h 1285875"/>
                <a:gd name="connsiteX843" fmla="*/ 4020865 w 4510525"/>
                <a:gd name="connsiteY843" fmla="*/ 1242670 h 1285875"/>
                <a:gd name="connsiteX844" fmla="*/ 4026627 w 4510525"/>
                <a:gd name="connsiteY844" fmla="*/ 1227344 h 1285875"/>
                <a:gd name="connsiteX845" fmla="*/ 4038152 w 4510525"/>
                <a:gd name="connsiteY845" fmla="*/ 1190168 h 1285875"/>
                <a:gd name="connsiteX846" fmla="*/ 4050116 w 4510525"/>
                <a:gd name="connsiteY846" fmla="*/ 1142905 h 1285875"/>
                <a:gd name="connsiteX847" fmla="*/ 4062079 w 4510525"/>
                <a:gd name="connsiteY847" fmla="*/ 1087555 h 1285875"/>
                <a:gd name="connsiteX848" fmla="*/ 4074043 w 4510525"/>
                <a:gd name="connsiteY848" fmla="*/ 1025014 h 1285875"/>
                <a:gd name="connsiteX849" fmla="*/ 4086006 w 4510525"/>
                <a:gd name="connsiteY849" fmla="*/ 956291 h 1285875"/>
                <a:gd name="connsiteX850" fmla="*/ 4109923 w 4510525"/>
                <a:gd name="connsiteY850" fmla="*/ 804830 h 1285875"/>
                <a:gd name="connsiteX851" fmla="*/ 4133850 w 4510525"/>
                <a:gd name="connsiteY851" fmla="*/ 642938 h 1285875"/>
                <a:gd name="connsiteX852" fmla="*/ 4510525 w 4510525"/>
                <a:gd name="connsiteY852" fmla="*/ 642630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71156 w 4462900"/>
                <a:gd name="connsiteY851" fmla="*/ 674688 h 1285875"/>
                <a:gd name="connsiteX852" fmla="*/ 4462900 w 4462900"/>
                <a:gd name="connsiteY852" fmla="*/ 652155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</a:cxnLst>
              <a:rect l="l" t="t" r="r" b="b"/>
              <a:pathLst>
                <a:path w="4462900" h="1285875">
                  <a:moveTo>
                    <a:pt x="0" y="642938"/>
                  </a:moveTo>
                  <a:lnTo>
                    <a:pt x="21553" y="496791"/>
                  </a:lnTo>
                  <a:lnTo>
                    <a:pt x="43106" y="358295"/>
                  </a:lnTo>
                  <a:lnTo>
                    <a:pt x="64659" y="234704"/>
                  </a:lnTo>
                  <a:lnTo>
                    <a:pt x="75436" y="180558"/>
                  </a:lnTo>
                  <a:lnTo>
                    <a:pt x="86213" y="132484"/>
                  </a:lnTo>
                  <a:lnTo>
                    <a:pt x="98924" y="84439"/>
                  </a:lnTo>
                  <a:lnTo>
                    <a:pt x="105279" y="64195"/>
                  </a:lnTo>
                  <a:lnTo>
                    <a:pt x="111635" y="46594"/>
                  </a:lnTo>
                  <a:lnTo>
                    <a:pt x="117991" y="31721"/>
                  </a:lnTo>
                  <a:lnTo>
                    <a:pt x="121168" y="25328"/>
                  </a:lnTo>
                  <a:lnTo>
                    <a:pt x="124346" y="19641"/>
                  </a:lnTo>
                  <a:lnTo>
                    <a:pt x="127524" y="14666"/>
                  </a:lnTo>
                  <a:lnTo>
                    <a:pt x="129113" y="12447"/>
                  </a:lnTo>
                  <a:lnTo>
                    <a:pt x="130702" y="10409"/>
                  </a:lnTo>
                  <a:lnTo>
                    <a:pt x="132291" y="8552"/>
                  </a:lnTo>
                  <a:lnTo>
                    <a:pt x="133880" y="6876"/>
                  </a:lnTo>
                  <a:lnTo>
                    <a:pt x="135468" y="5382"/>
                  </a:lnTo>
                  <a:lnTo>
                    <a:pt x="137057" y="4069"/>
                  </a:lnTo>
                  <a:lnTo>
                    <a:pt x="138646" y="2939"/>
                  </a:lnTo>
                  <a:lnTo>
                    <a:pt x="139440" y="2443"/>
                  </a:lnTo>
                  <a:lnTo>
                    <a:pt x="140236" y="1993"/>
                  </a:lnTo>
                  <a:lnTo>
                    <a:pt x="141030" y="1588"/>
                  </a:lnTo>
                  <a:lnTo>
                    <a:pt x="141824" y="1230"/>
                  </a:lnTo>
                  <a:lnTo>
                    <a:pt x="142619" y="916"/>
                  </a:lnTo>
                  <a:lnTo>
                    <a:pt x="143413" y="650"/>
                  </a:lnTo>
                  <a:lnTo>
                    <a:pt x="144208" y="428"/>
                  </a:lnTo>
                  <a:lnTo>
                    <a:pt x="145002" y="252"/>
                  </a:lnTo>
                  <a:lnTo>
                    <a:pt x="145796" y="124"/>
                  </a:lnTo>
                  <a:lnTo>
                    <a:pt x="146591" y="40"/>
                  </a:lnTo>
                  <a:lnTo>
                    <a:pt x="147385" y="2"/>
                  </a:lnTo>
                  <a:lnTo>
                    <a:pt x="148179" y="10"/>
                  </a:lnTo>
                  <a:lnTo>
                    <a:pt x="148974" y="65"/>
                  </a:lnTo>
                  <a:lnTo>
                    <a:pt x="149768" y="165"/>
                  </a:lnTo>
                  <a:lnTo>
                    <a:pt x="150563" y="311"/>
                  </a:lnTo>
                  <a:lnTo>
                    <a:pt x="151357" y="504"/>
                  </a:lnTo>
                  <a:lnTo>
                    <a:pt x="152152" y="741"/>
                  </a:lnTo>
                  <a:lnTo>
                    <a:pt x="152947" y="1025"/>
                  </a:lnTo>
                  <a:lnTo>
                    <a:pt x="153741" y="1355"/>
                  </a:lnTo>
                  <a:lnTo>
                    <a:pt x="154535" y="1731"/>
                  </a:lnTo>
                  <a:lnTo>
                    <a:pt x="155330" y="2152"/>
                  </a:lnTo>
                  <a:lnTo>
                    <a:pt x="156124" y="2619"/>
                  </a:lnTo>
                  <a:lnTo>
                    <a:pt x="157713" y="3691"/>
                  </a:lnTo>
                  <a:lnTo>
                    <a:pt x="159302" y="4945"/>
                  </a:lnTo>
                  <a:lnTo>
                    <a:pt x="160891" y="6382"/>
                  </a:lnTo>
                  <a:lnTo>
                    <a:pt x="162480" y="8000"/>
                  </a:lnTo>
                  <a:lnTo>
                    <a:pt x="164069" y="9800"/>
                  </a:lnTo>
                  <a:lnTo>
                    <a:pt x="165658" y="11781"/>
                  </a:lnTo>
                  <a:lnTo>
                    <a:pt x="168835" y="16283"/>
                  </a:lnTo>
                  <a:lnTo>
                    <a:pt x="172013" y="21502"/>
                  </a:lnTo>
                  <a:lnTo>
                    <a:pt x="175191" y="27430"/>
                  </a:lnTo>
                  <a:lnTo>
                    <a:pt x="178369" y="34062"/>
                  </a:lnTo>
                  <a:lnTo>
                    <a:pt x="181546" y="41391"/>
                  </a:lnTo>
                  <a:lnTo>
                    <a:pt x="187903" y="58101"/>
                  </a:lnTo>
                  <a:lnTo>
                    <a:pt x="194050" y="76809"/>
                  </a:lnTo>
                  <a:lnTo>
                    <a:pt x="200197" y="97938"/>
                  </a:lnTo>
                  <a:lnTo>
                    <a:pt x="212493" y="147089"/>
                  </a:lnTo>
                  <a:lnTo>
                    <a:pt x="224789" y="204714"/>
                  </a:lnTo>
                  <a:lnTo>
                    <a:pt x="237084" y="269827"/>
                  </a:lnTo>
                  <a:lnTo>
                    <a:pt x="249380" y="341317"/>
                  </a:lnTo>
                  <a:lnTo>
                    <a:pt x="261680" y="417961"/>
                  </a:lnTo>
                  <a:lnTo>
                    <a:pt x="286264" y="581407"/>
                  </a:lnTo>
                  <a:lnTo>
                    <a:pt x="308648" y="734127"/>
                  </a:lnTo>
                  <a:lnTo>
                    <a:pt x="331032" y="881701"/>
                  </a:lnTo>
                  <a:lnTo>
                    <a:pt x="353416" y="1015794"/>
                  </a:lnTo>
                  <a:lnTo>
                    <a:pt x="364617" y="1075373"/>
                  </a:lnTo>
                  <a:lnTo>
                    <a:pt x="375799" y="1128836"/>
                  </a:lnTo>
                  <a:lnTo>
                    <a:pt x="387325" y="1176680"/>
                  </a:lnTo>
                  <a:lnTo>
                    <a:pt x="398850" y="1216504"/>
                  </a:lnTo>
                  <a:lnTo>
                    <a:pt x="404612" y="1233230"/>
                  </a:lnTo>
                  <a:lnTo>
                    <a:pt x="410375" y="1247727"/>
                  </a:lnTo>
                  <a:lnTo>
                    <a:pt x="416138" y="1259958"/>
                  </a:lnTo>
                  <a:lnTo>
                    <a:pt x="419014" y="1265206"/>
                  </a:lnTo>
                  <a:lnTo>
                    <a:pt x="421900" y="1269864"/>
                  </a:lnTo>
                  <a:lnTo>
                    <a:pt x="424777" y="1273940"/>
                  </a:lnTo>
                  <a:lnTo>
                    <a:pt x="426215" y="1275760"/>
                  </a:lnTo>
                  <a:lnTo>
                    <a:pt x="427653" y="1277426"/>
                  </a:lnTo>
                  <a:lnTo>
                    <a:pt x="429101" y="1278941"/>
                  </a:lnTo>
                  <a:lnTo>
                    <a:pt x="430540" y="1280312"/>
                  </a:lnTo>
                  <a:lnTo>
                    <a:pt x="431978" y="1281532"/>
                  </a:lnTo>
                  <a:lnTo>
                    <a:pt x="433416" y="1282599"/>
                  </a:lnTo>
                  <a:lnTo>
                    <a:pt x="434854" y="1283513"/>
                  </a:lnTo>
                  <a:lnTo>
                    <a:pt x="436302" y="1284284"/>
                  </a:lnTo>
                  <a:lnTo>
                    <a:pt x="437017" y="1284608"/>
                  </a:lnTo>
                  <a:lnTo>
                    <a:pt x="437740" y="1284903"/>
                  </a:lnTo>
                  <a:lnTo>
                    <a:pt x="438464" y="1285151"/>
                  </a:lnTo>
                  <a:lnTo>
                    <a:pt x="439179" y="1285370"/>
                  </a:lnTo>
                  <a:lnTo>
                    <a:pt x="439903" y="1285542"/>
                  </a:lnTo>
                  <a:lnTo>
                    <a:pt x="440617" y="1285685"/>
                  </a:lnTo>
                  <a:lnTo>
                    <a:pt x="441341" y="1285789"/>
                  </a:lnTo>
                  <a:lnTo>
                    <a:pt x="442055" y="1285846"/>
                  </a:lnTo>
                  <a:lnTo>
                    <a:pt x="442779" y="1285875"/>
                  </a:lnTo>
                  <a:lnTo>
                    <a:pt x="443503" y="1285865"/>
                  </a:lnTo>
                  <a:lnTo>
                    <a:pt x="444217" y="1285808"/>
                  </a:lnTo>
                  <a:lnTo>
                    <a:pt x="444941" y="1285723"/>
                  </a:lnTo>
                  <a:lnTo>
                    <a:pt x="445656" y="1285599"/>
                  </a:lnTo>
                  <a:lnTo>
                    <a:pt x="446380" y="1285437"/>
                  </a:lnTo>
                  <a:lnTo>
                    <a:pt x="447104" y="1285237"/>
                  </a:lnTo>
                  <a:lnTo>
                    <a:pt x="447818" y="1284999"/>
                  </a:lnTo>
                  <a:lnTo>
                    <a:pt x="448542" y="1284723"/>
                  </a:lnTo>
                  <a:lnTo>
                    <a:pt x="449266" y="1284408"/>
                  </a:lnTo>
                  <a:lnTo>
                    <a:pt x="450704" y="1283665"/>
                  </a:lnTo>
                  <a:lnTo>
                    <a:pt x="452142" y="1282779"/>
                  </a:lnTo>
                  <a:lnTo>
                    <a:pt x="453581" y="1281741"/>
                  </a:lnTo>
                  <a:lnTo>
                    <a:pt x="455019" y="1280541"/>
                  </a:lnTo>
                  <a:lnTo>
                    <a:pt x="456467" y="1279208"/>
                  </a:lnTo>
                  <a:lnTo>
                    <a:pt x="457905" y="1277712"/>
                  </a:lnTo>
                  <a:lnTo>
                    <a:pt x="459343" y="1276074"/>
                  </a:lnTo>
                  <a:lnTo>
                    <a:pt x="462220" y="1272350"/>
                  </a:lnTo>
                  <a:lnTo>
                    <a:pt x="465106" y="1268035"/>
                  </a:lnTo>
                  <a:lnTo>
                    <a:pt x="467982" y="1263129"/>
                  </a:lnTo>
                  <a:lnTo>
                    <a:pt x="470973" y="1257424"/>
                  </a:lnTo>
                  <a:lnTo>
                    <a:pt x="473964" y="1251099"/>
                  </a:lnTo>
                  <a:lnTo>
                    <a:pt x="479955" y="1236593"/>
                  </a:lnTo>
                  <a:lnTo>
                    <a:pt x="485937" y="1219686"/>
                  </a:lnTo>
                  <a:lnTo>
                    <a:pt x="491919" y="1200445"/>
                  </a:lnTo>
                  <a:lnTo>
                    <a:pt x="503882" y="1155287"/>
                  </a:lnTo>
                  <a:lnTo>
                    <a:pt x="515845" y="1101824"/>
                  </a:lnTo>
                  <a:lnTo>
                    <a:pt x="527809" y="1040940"/>
                  </a:lnTo>
                  <a:lnTo>
                    <a:pt x="539772" y="973607"/>
                  </a:lnTo>
                  <a:lnTo>
                    <a:pt x="563709" y="824073"/>
                  </a:lnTo>
                  <a:lnTo>
                    <a:pt x="615544" y="474003"/>
                  </a:lnTo>
                  <a:lnTo>
                    <a:pt x="641452" y="311491"/>
                  </a:lnTo>
                  <a:lnTo>
                    <a:pt x="654415" y="238922"/>
                  </a:lnTo>
                  <a:lnTo>
                    <a:pt x="667369" y="174020"/>
                  </a:lnTo>
                  <a:lnTo>
                    <a:pt x="677904" y="127784"/>
                  </a:lnTo>
                  <a:lnTo>
                    <a:pt x="688429" y="88006"/>
                  </a:lnTo>
                  <a:lnTo>
                    <a:pt x="698964" y="55187"/>
                  </a:lnTo>
                  <a:lnTo>
                    <a:pt x="704221" y="41518"/>
                  </a:lnTo>
                  <a:lnTo>
                    <a:pt x="709489" y="29736"/>
                  </a:lnTo>
                  <a:lnTo>
                    <a:pt x="712127" y="24564"/>
                  </a:lnTo>
                  <a:lnTo>
                    <a:pt x="714756" y="19878"/>
                  </a:lnTo>
                  <a:lnTo>
                    <a:pt x="717385" y="15679"/>
                  </a:lnTo>
                  <a:lnTo>
                    <a:pt x="720023" y="11973"/>
                  </a:lnTo>
                  <a:lnTo>
                    <a:pt x="722652" y="8762"/>
                  </a:lnTo>
                  <a:lnTo>
                    <a:pt x="723967" y="7343"/>
                  </a:lnTo>
                  <a:lnTo>
                    <a:pt x="725281" y="6048"/>
                  </a:lnTo>
                  <a:lnTo>
                    <a:pt x="726605" y="4879"/>
                  </a:lnTo>
                  <a:lnTo>
                    <a:pt x="727920" y="3835"/>
                  </a:lnTo>
                  <a:lnTo>
                    <a:pt x="729234" y="2916"/>
                  </a:lnTo>
                  <a:lnTo>
                    <a:pt x="730548" y="2121"/>
                  </a:lnTo>
                  <a:lnTo>
                    <a:pt x="731863" y="1454"/>
                  </a:lnTo>
                  <a:lnTo>
                    <a:pt x="733187" y="912"/>
                  </a:lnTo>
                  <a:lnTo>
                    <a:pt x="733844" y="688"/>
                  </a:lnTo>
                  <a:lnTo>
                    <a:pt x="734501" y="495"/>
                  </a:lnTo>
                  <a:lnTo>
                    <a:pt x="735159" y="334"/>
                  </a:lnTo>
                  <a:lnTo>
                    <a:pt x="735816" y="205"/>
                  </a:lnTo>
                  <a:lnTo>
                    <a:pt x="736473" y="107"/>
                  </a:lnTo>
                  <a:lnTo>
                    <a:pt x="737130" y="41"/>
                  </a:lnTo>
                  <a:lnTo>
                    <a:pt x="737787" y="6"/>
                  </a:lnTo>
                  <a:lnTo>
                    <a:pt x="738445" y="3"/>
                  </a:lnTo>
                  <a:lnTo>
                    <a:pt x="739102" y="30"/>
                  </a:lnTo>
                  <a:lnTo>
                    <a:pt x="739759" y="90"/>
                  </a:lnTo>
                  <a:lnTo>
                    <a:pt x="740416" y="182"/>
                  </a:lnTo>
                  <a:lnTo>
                    <a:pt x="741083" y="304"/>
                  </a:lnTo>
                  <a:lnTo>
                    <a:pt x="741740" y="458"/>
                  </a:lnTo>
                  <a:lnTo>
                    <a:pt x="742398" y="644"/>
                  </a:lnTo>
                  <a:lnTo>
                    <a:pt x="743055" y="862"/>
                  </a:lnTo>
                  <a:lnTo>
                    <a:pt x="743712" y="1111"/>
                  </a:lnTo>
                  <a:lnTo>
                    <a:pt x="745027" y="1702"/>
                  </a:lnTo>
                  <a:lnTo>
                    <a:pt x="746341" y="2419"/>
                  </a:lnTo>
                  <a:lnTo>
                    <a:pt x="747665" y="3263"/>
                  </a:lnTo>
                  <a:lnTo>
                    <a:pt x="748979" y="4231"/>
                  </a:lnTo>
                  <a:lnTo>
                    <a:pt x="750294" y="5325"/>
                  </a:lnTo>
                  <a:lnTo>
                    <a:pt x="751608" y="6545"/>
                  </a:lnTo>
                  <a:lnTo>
                    <a:pt x="753246" y="8233"/>
                  </a:lnTo>
                  <a:lnTo>
                    <a:pt x="754885" y="10115"/>
                  </a:lnTo>
                  <a:lnTo>
                    <a:pt x="756514" y="12188"/>
                  </a:lnTo>
                  <a:lnTo>
                    <a:pt x="758152" y="14452"/>
                  </a:lnTo>
                  <a:lnTo>
                    <a:pt x="761429" y="19551"/>
                  </a:lnTo>
                  <a:lnTo>
                    <a:pt x="764696" y="25406"/>
                  </a:lnTo>
                  <a:lnTo>
                    <a:pt x="767972" y="32009"/>
                  </a:lnTo>
                  <a:lnTo>
                    <a:pt x="771239" y="39353"/>
                  </a:lnTo>
                  <a:lnTo>
                    <a:pt x="777783" y="56224"/>
                  </a:lnTo>
                  <a:lnTo>
                    <a:pt x="784327" y="75940"/>
                  </a:lnTo>
                  <a:lnTo>
                    <a:pt x="790880" y="98403"/>
                  </a:lnTo>
                  <a:lnTo>
                    <a:pt x="803967" y="151124"/>
                  </a:lnTo>
                  <a:lnTo>
                    <a:pt x="817055" y="213368"/>
                  </a:lnTo>
                  <a:lnTo>
                    <a:pt x="830142" y="283929"/>
                  </a:lnTo>
                  <a:lnTo>
                    <a:pt x="843229" y="361440"/>
                  </a:lnTo>
                  <a:lnTo>
                    <a:pt x="856317" y="444402"/>
                  </a:lnTo>
                  <a:lnTo>
                    <a:pt x="877119" y="583459"/>
                  </a:lnTo>
                  <a:lnTo>
                    <a:pt x="897912" y="725415"/>
                  </a:lnTo>
                  <a:lnTo>
                    <a:pt x="918715" y="863346"/>
                  </a:lnTo>
                  <a:lnTo>
                    <a:pt x="939508" y="990533"/>
                  </a:lnTo>
                  <a:lnTo>
                    <a:pt x="950843" y="1053055"/>
                  </a:lnTo>
                  <a:lnTo>
                    <a:pt x="962168" y="1109615"/>
                  </a:lnTo>
                  <a:lnTo>
                    <a:pt x="973503" y="1159412"/>
                  </a:lnTo>
                  <a:lnTo>
                    <a:pt x="984828" y="1201712"/>
                  </a:lnTo>
                  <a:lnTo>
                    <a:pt x="990495" y="1219848"/>
                  </a:lnTo>
                  <a:lnTo>
                    <a:pt x="996163" y="1235897"/>
                  </a:lnTo>
                  <a:lnTo>
                    <a:pt x="1001820" y="1249794"/>
                  </a:lnTo>
                  <a:lnTo>
                    <a:pt x="1004659" y="1255919"/>
                  </a:lnTo>
                  <a:lnTo>
                    <a:pt x="1007488" y="1261481"/>
                  </a:lnTo>
                  <a:lnTo>
                    <a:pt x="1010317" y="1266482"/>
                  </a:lnTo>
                  <a:lnTo>
                    <a:pt x="1013155" y="1270921"/>
                  </a:lnTo>
                  <a:lnTo>
                    <a:pt x="1015984" y="1274798"/>
                  </a:lnTo>
                  <a:lnTo>
                    <a:pt x="1017403" y="1276512"/>
                  </a:lnTo>
                  <a:lnTo>
                    <a:pt x="1018823" y="1278084"/>
                  </a:lnTo>
                  <a:lnTo>
                    <a:pt x="1020232" y="1279522"/>
                  </a:lnTo>
                  <a:lnTo>
                    <a:pt x="1021651" y="1280808"/>
                  </a:lnTo>
                  <a:lnTo>
                    <a:pt x="1023071" y="1281951"/>
                  </a:lnTo>
                  <a:lnTo>
                    <a:pt x="1024481" y="1282941"/>
                  </a:lnTo>
                  <a:lnTo>
                    <a:pt x="1025900" y="1283799"/>
                  </a:lnTo>
                  <a:lnTo>
                    <a:pt x="1027319" y="1284503"/>
                  </a:lnTo>
                  <a:lnTo>
                    <a:pt x="1028024" y="1284799"/>
                  </a:lnTo>
                  <a:lnTo>
                    <a:pt x="1028729" y="1285065"/>
                  </a:lnTo>
                  <a:lnTo>
                    <a:pt x="1029443" y="1285285"/>
                  </a:lnTo>
                  <a:lnTo>
                    <a:pt x="1030148" y="1285475"/>
                  </a:lnTo>
                  <a:lnTo>
                    <a:pt x="1030910" y="1285637"/>
                  </a:lnTo>
                  <a:lnTo>
                    <a:pt x="1031672" y="1285761"/>
                  </a:lnTo>
                  <a:lnTo>
                    <a:pt x="1032424" y="1285837"/>
                  </a:lnTo>
                  <a:lnTo>
                    <a:pt x="1033186" y="1285875"/>
                  </a:lnTo>
                  <a:lnTo>
                    <a:pt x="1033948" y="1285865"/>
                  </a:lnTo>
                  <a:lnTo>
                    <a:pt x="1034710" y="1285818"/>
                  </a:lnTo>
                  <a:lnTo>
                    <a:pt x="1035463" y="1285732"/>
                  </a:lnTo>
                  <a:lnTo>
                    <a:pt x="1036225" y="1285599"/>
                  </a:lnTo>
                  <a:lnTo>
                    <a:pt x="1036987" y="1285418"/>
                  </a:lnTo>
                  <a:lnTo>
                    <a:pt x="1037749" y="1285208"/>
                  </a:lnTo>
                  <a:lnTo>
                    <a:pt x="1038511" y="1284951"/>
                  </a:lnTo>
                  <a:lnTo>
                    <a:pt x="1039263" y="1284646"/>
                  </a:lnTo>
                  <a:lnTo>
                    <a:pt x="1040025" y="1284304"/>
                  </a:lnTo>
                  <a:lnTo>
                    <a:pt x="1040787" y="1283922"/>
                  </a:lnTo>
                  <a:lnTo>
                    <a:pt x="1042302" y="1283027"/>
                  </a:lnTo>
                  <a:lnTo>
                    <a:pt x="1043826" y="1281970"/>
                  </a:lnTo>
                  <a:lnTo>
                    <a:pt x="1045350" y="1280741"/>
                  </a:lnTo>
                  <a:lnTo>
                    <a:pt x="1046864" y="1279350"/>
                  </a:lnTo>
                  <a:lnTo>
                    <a:pt x="1048388" y="1277788"/>
                  </a:lnTo>
                  <a:lnTo>
                    <a:pt x="1049903" y="1276064"/>
                  </a:lnTo>
                  <a:lnTo>
                    <a:pt x="1051427" y="1274169"/>
                  </a:lnTo>
                  <a:lnTo>
                    <a:pt x="1054465" y="1269892"/>
                  </a:lnTo>
                  <a:lnTo>
                    <a:pt x="1057504" y="1264958"/>
                  </a:lnTo>
                  <a:lnTo>
                    <a:pt x="1060542" y="1259367"/>
                  </a:lnTo>
                  <a:lnTo>
                    <a:pt x="1063581" y="1253138"/>
                  </a:lnTo>
                  <a:lnTo>
                    <a:pt x="1066619" y="1246270"/>
                  </a:lnTo>
                  <a:lnTo>
                    <a:pt x="1072706" y="1230649"/>
                  </a:lnTo>
                  <a:lnTo>
                    <a:pt x="1078782" y="1212571"/>
                  </a:lnTo>
                  <a:lnTo>
                    <a:pt x="1090936" y="1169356"/>
                  </a:lnTo>
                  <a:lnTo>
                    <a:pt x="1103100" y="1117340"/>
                  </a:lnTo>
                  <a:lnTo>
                    <a:pt x="1115254" y="1057399"/>
                  </a:lnTo>
                  <a:lnTo>
                    <a:pt x="1127417" y="990533"/>
                  </a:lnTo>
                  <a:lnTo>
                    <a:pt x="1149991" y="851868"/>
                  </a:lnTo>
                  <a:lnTo>
                    <a:pt x="1172575" y="701195"/>
                  </a:lnTo>
                  <a:lnTo>
                    <a:pt x="1195149" y="547179"/>
                  </a:lnTo>
                  <a:lnTo>
                    <a:pt x="1217733" y="398662"/>
                  </a:lnTo>
                  <a:lnTo>
                    <a:pt x="1229925" y="323748"/>
                  </a:lnTo>
                  <a:lnTo>
                    <a:pt x="1242127" y="254201"/>
                  </a:lnTo>
                  <a:lnTo>
                    <a:pt x="1254328" y="191194"/>
                  </a:lnTo>
                  <a:lnTo>
                    <a:pt x="1266520" y="135786"/>
                  </a:lnTo>
                  <a:lnTo>
                    <a:pt x="1278722" y="88906"/>
                  </a:lnTo>
                  <a:lnTo>
                    <a:pt x="1284818" y="68919"/>
                  </a:lnTo>
                  <a:lnTo>
                    <a:pt x="1290923" y="51347"/>
                  </a:lnTo>
                  <a:lnTo>
                    <a:pt x="1297019" y="36265"/>
                  </a:lnTo>
                  <a:lnTo>
                    <a:pt x="1300067" y="29679"/>
                  </a:lnTo>
                  <a:lnTo>
                    <a:pt x="1303115" y="23738"/>
                  </a:lnTo>
                  <a:lnTo>
                    <a:pt x="1306163" y="18449"/>
                  </a:lnTo>
                  <a:lnTo>
                    <a:pt x="1309221" y="13817"/>
                  </a:lnTo>
                  <a:lnTo>
                    <a:pt x="1310745" y="11749"/>
                  </a:lnTo>
                  <a:lnTo>
                    <a:pt x="1312269" y="9847"/>
                  </a:lnTo>
                  <a:lnTo>
                    <a:pt x="1313793" y="8112"/>
                  </a:lnTo>
                  <a:lnTo>
                    <a:pt x="1315317" y="6545"/>
                  </a:lnTo>
                  <a:lnTo>
                    <a:pt x="1316955" y="5046"/>
                  </a:lnTo>
                  <a:lnTo>
                    <a:pt x="1318593" y="3742"/>
                  </a:lnTo>
                  <a:lnTo>
                    <a:pt x="1320232" y="2633"/>
                  </a:lnTo>
                  <a:lnTo>
                    <a:pt x="1321051" y="2151"/>
                  </a:lnTo>
                  <a:lnTo>
                    <a:pt x="1321870" y="1717"/>
                  </a:lnTo>
                  <a:lnTo>
                    <a:pt x="1322689" y="1333"/>
                  </a:lnTo>
                  <a:lnTo>
                    <a:pt x="1323508" y="996"/>
                  </a:lnTo>
                  <a:lnTo>
                    <a:pt x="1324318" y="710"/>
                  </a:lnTo>
                  <a:lnTo>
                    <a:pt x="1325137" y="471"/>
                  </a:lnTo>
                  <a:lnTo>
                    <a:pt x="1325956" y="281"/>
                  </a:lnTo>
                  <a:lnTo>
                    <a:pt x="1326775" y="140"/>
                  </a:lnTo>
                  <a:lnTo>
                    <a:pt x="1327595" y="48"/>
                  </a:lnTo>
                  <a:lnTo>
                    <a:pt x="1328414" y="4"/>
                  </a:lnTo>
                  <a:lnTo>
                    <a:pt x="1329233" y="9"/>
                  </a:lnTo>
                  <a:lnTo>
                    <a:pt x="1330052" y="63"/>
                  </a:lnTo>
                  <a:lnTo>
                    <a:pt x="1330871" y="166"/>
                  </a:lnTo>
                  <a:lnTo>
                    <a:pt x="1331690" y="317"/>
                  </a:lnTo>
                  <a:lnTo>
                    <a:pt x="1332509" y="518"/>
                  </a:lnTo>
                  <a:lnTo>
                    <a:pt x="1333329" y="767"/>
                  </a:lnTo>
                  <a:lnTo>
                    <a:pt x="1334148" y="1065"/>
                  </a:lnTo>
                  <a:lnTo>
                    <a:pt x="1334967" y="1412"/>
                  </a:lnTo>
                  <a:lnTo>
                    <a:pt x="1335786" y="1807"/>
                  </a:lnTo>
                  <a:lnTo>
                    <a:pt x="1336605" y="2251"/>
                  </a:lnTo>
                  <a:lnTo>
                    <a:pt x="1337424" y="2743"/>
                  </a:lnTo>
                  <a:lnTo>
                    <a:pt x="1338244" y="3284"/>
                  </a:lnTo>
                  <a:lnTo>
                    <a:pt x="1339882" y="4512"/>
                  </a:lnTo>
                  <a:lnTo>
                    <a:pt x="1341520" y="5934"/>
                  </a:lnTo>
                  <a:lnTo>
                    <a:pt x="1343158" y="7549"/>
                  </a:lnTo>
                  <a:lnTo>
                    <a:pt x="1344797" y="9356"/>
                  </a:lnTo>
                  <a:lnTo>
                    <a:pt x="1346425" y="11357"/>
                  </a:lnTo>
                  <a:lnTo>
                    <a:pt x="1348064" y="13548"/>
                  </a:lnTo>
                  <a:lnTo>
                    <a:pt x="1351340" y="18505"/>
                  </a:lnTo>
                  <a:lnTo>
                    <a:pt x="1354617" y="24219"/>
                  </a:lnTo>
                  <a:lnTo>
                    <a:pt x="1357894" y="30685"/>
                  </a:lnTo>
                  <a:lnTo>
                    <a:pt x="1361170" y="37893"/>
                  </a:lnTo>
                  <a:lnTo>
                    <a:pt x="1367714" y="54506"/>
                  </a:lnTo>
                  <a:lnTo>
                    <a:pt x="1374267" y="73974"/>
                  </a:lnTo>
                  <a:lnTo>
                    <a:pt x="1380820" y="96205"/>
                  </a:lnTo>
                  <a:lnTo>
                    <a:pt x="1393917" y="148509"/>
                  </a:lnTo>
                  <a:lnTo>
                    <a:pt x="1407023" y="210403"/>
                  </a:lnTo>
                  <a:lnTo>
                    <a:pt x="1420120" y="280687"/>
                  </a:lnTo>
                  <a:lnTo>
                    <a:pt x="1440894" y="405953"/>
                  </a:lnTo>
                  <a:lnTo>
                    <a:pt x="1461668" y="542749"/>
                  </a:lnTo>
                  <a:lnTo>
                    <a:pt x="1482442" y="684421"/>
                  </a:lnTo>
                  <a:lnTo>
                    <a:pt x="1503216" y="824073"/>
                  </a:lnTo>
                  <a:lnTo>
                    <a:pt x="1528410" y="980970"/>
                  </a:lnTo>
                  <a:lnTo>
                    <a:pt x="1541002" y="1051017"/>
                  </a:lnTo>
                  <a:lnTo>
                    <a:pt x="1553604" y="1113739"/>
                  </a:lnTo>
                  <a:lnTo>
                    <a:pt x="1566196" y="1168013"/>
                  </a:lnTo>
                  <a:lnTo>
                    <a:pt x="1578788" y="1212885"/>
                  </a:lnTo>
                  <a:lnTo>
                    <a:pt x="1585084" y="1231525"/>
                  </a:lnTo>
                  <a:lnTo>
                    <a:pt x="1591389" y="1247527"/>
                  </a:lnTo>
                  <a:lnTo>
                    <a:pt x="1594533" y="1254509"/>
                  </a:lnTo>
                  <a:lnTo>
                    <a:pt x="1597685" y="1260815"/>
                  </a:lnTo>
                  <a:lnTo>
                    <a:pt x="1600829" y="1266425"/>
                  </a:lnTo>
                  <a:lnTo>
                    <a:pt x="1603982" y="1271330"/>
                  </a:lnTo>
                  <a:lnTo>
                    <a:pt x="1606706" y="1275007"/>
                  </a:lnTo>
                  <a:lnTo>
                    <a:pt x="1608068" y="1276645"/>
                  </a:lnTo>
                  <a:lnTo>
                    <a:pt x="1609430" y="1278150"/>
                  </a:lnTo>
                  <a:lnTo>
                    <a:pt x="1610792" y="1279522"/>
                  </a:lnTo>
                  <a:lnTo>
                    <a:pt x="1612154" y="1280760"/>
                  </a:lnTo>
                  <a:lnTo>
                    <a:pt x="1613516" y="1281865"/>
                  </a:lnTo>
                  <a:lnTo>
                    <a:pt x="1614868" y="1282837"/>
                  </a:lnTo>
                  <a:lnTo>
                    <a:pt x="1616240" y="1283675"/>
                  </a:lnTo>
                  <a:lnTo>
                    <a:pt x="1617593" y="1284380"/>
                  </a:lnTo>
                  <a:lnTo>
                    <a:pt x="1618955" y="1284942"/>
                  </a:lnTo>
                  <a:lnTo>
                    <a:pt x="1619641" y="1285180"/>
                  </a:lnTo>
                  <a:lnTo>
                    <a:pt x="1620317" y="1285380"/>
                  </a:lnTo>
                  <a:lnTo>
                    <a:pt x="1621003" y="1285542"/>
                  </a:lnTo>
                  <a:lnTo>
                    <a:pt x="1621679" y="1285675"/>
                  </a:lnTo>
                  <a:lnTo>
                    <a:pt x="1622365" y="1285780"/>
                  </a:lnTo>
                  <a:lnTo>
                    <a:pt x="1623041" y="1285837"/>
                  </a:lnTo>
                  <a:lnTo>
                    <a:pt x="1623727" y="1285875"/>
                  </a:lnTo>
                  <a:lnTo>
                    <a:pt x="1624403" y="1285865"/>
                  </a:lnTo>
                  <a:lnTo>
                    <a:pt x="1625089" y="1285837"/>
                  </a:lnTo>
                  <a:lnTo>
                    <a:pt x="1625765" y="1285761"/>
                  </a:lnTo>
                  <a:lnTo>
                    <a:pt x="1626451" y="1285656"/>
                  </a:lnTo>
                  <a:lnTo>
                    <a:pt x="1627127" y="1285523"/>
                  </a:lnTo>
                  <a:lnTo>
                    <a:pt x="1627803" y="1285351"/>
                  </a:lnTo>
                  <a:lnTo>
                    <a:pt x="1628489" y="1285142"/>
                  </a:lnTo>
                  <a:lnTo>
                    <a:pt x="1629175" y="1284903"/>
                  </a:lnTo>
                  <a:lnTo>
                    <a:pt x="1629851" y="1284637"/>
                  </a:lnTo>
                  <a:lnTo>
                    <a:pt x="1631213" y="1283989"/>
                  </a:lnTo>
                  <a:lnTo>
                    <a:pt x="1632576" y="1283208"/>
                  </a:lnTo>
                  <a:lnTo>
                    <a:pt x="1633938" y="1282294"/>
                  </a:lnTo>
                  <a:lnTo>
                    <a:pt x="1635300" y="1281246"/>
                  </a:lnTo>
                  <a:lnTo>
                    <a:pt x="1636662" y="1280065"/>
                  </a:lnTo>
                  <a:lnTo>
                    <a:pt x="1638024" y="1278750"/>
                  </a:lnTo>
                  <a:lnTo>
                    <a:pt x="1639386" y="1277303"/>
                  </a:lnTo>
                  <a:lnTo>
                    <a:pt x="1640748" y="1275712"/>
                  </a:lnTo>
                  <a:lnTo>
                    <a:pt x="1642101" y="1273997"/>
                  </a:lnTo>
                  <a:lnTo>
                    <a:pt x="1644825" y="1270168"/>
                  </a:lnTo>
                  <a:lnTo>
                    <a:pt x="1647549" y="1265815"/>
                  </a:lnTo>
                  <a:lnTo>
                    <a:pt x="1650273" y="1260939"/>
                  </a:lnTo>
                  <a:lnTo>
                    <a:pt x="1652997" y="1255547"/>
                  </a:lnTo>
                  <a:lnTo>
                    <a:pt x="1658445" y="1243213"/>
                  </a:lnTo>
                  <a:lnTo>
                    <a:pt x="1663894" y="1228868"/>
                  </a:lnTo>
                  <a:lnTo>
                    <a:pt x="1669332" y="1212561"/>
                  </a:lnTo>
                  <a:lnTo>
                    <a:pt x="1680229" y="1174261"/>
                  </a:lnTo>
                  <a:lnTo>
                    <a:pt x="1691126" y="1128836"/>
                  </a:lnTo>
                  <a:lnTo>
                    <a:pt x="1703480" y="1069429"/>
                  </a:lnTo>
                  <a:lnTo>
                    <a:pt x="1715843" y="1002649"/>
                  </a:lnTo>
                  <a:lnTo>
                    <a:pt x="1728206" y="929659"/>
                  </a:lnTo>
                  <a:lnTo>
                    <a:pt x="1740560" y="851726"/>
                  </a:lnTo>
                  <a:lnTo>
                    <a:pt x="1765287" y="686428"/>
                  </a:lnTo>
                  <a:lnTo>
                    <a:pt x="1790005" y="518144"/>
                  </a:lnTo>
                  <a:lnTo>
                    <a:pt x="1812265" y="373687"/>
                  </a:lnTo>
                  <a:lnTo>
                    <a:pt x="1834515" y="244253"/>
                  </a:lnTo>
                  <a:lnTo>
                    <a:pt x="1845640" y="187471"/>
                  </a:lnTo>
                  <a:lnTo>
                    <a:pt x="1856766" y="137064"/>
                  </a:lnTo>
                  <a:lnTo>
                    <a:pt x="1867900" y="93738"/>
                  </a:lnTo>
                  <a:lnTo>
                    <a:pt x="1879025" y="58101"/>
                  </a:lnTo>
                  <a:lnTo>
                    <a:pt x="1884845" y="42700"/>
                  </a:lnTo>
                  <a:lnTo>
                    <a:pt x="1890655" y="29598"/>
                  </a:lnTo>
                  <a:lnTo>
                    <a:pt x="1893570" y="23925"/>
                  </a:lnTo>
                  <a:lnTo>
                    <a:pt x="1896475" y="18845"/>
                  </a:lnTo>
                  <a:lnTo>
                    <a:pt x="1899380" y="14363"/>
                  </a:lnTo>
                  <a:lnTo>
                    <a:pt x="1902295" y="10482"/>
                  </a:lnTo>
                  <a:lnTo>
                    <a:pt x="1903743" y="8769"/>
                  </a:lnTo>
                  <a:lnTo>
                    <a:pt x="1905200" y="7207"/>
                  </a:lnTo>
                  <a:lnTo>
                    <a:pt x="1906658" y="5798"/>
                  </a:lnTo>
                  <a:lnTo>
                    <a:pt x="1908115" y="4541"/>
                  </a:lnTo>
                  <a:lnTo>
                    <a:pt x="1909563" y="3438"/>
                  </a:lnTo>
                  <a:lnTo>
                    <a:pt x="1911020" y="2486"/>
                  </a:lnTo>
                  <a:lnTo>
                    <a:pt x="1912477" y="1689"/>
                  </a:lnTo>
                  <a:lnTo>
                    <a:pt x="1913201" y="1348"/>
                  </a:lnTo>
                  <a:lnTo>
                    <a:pt x="1913925" y="1045"/>
                  </a:lnTo>
                  <a:lnTo>
                    <a:pt x="1914658" y="781"/>
                  </a:lnTo>
                  <a:lnTo>
                    <a:pt x="1915382" y="555"/>
                  </a:lnTo>
                  <a:lnTo>
                    <a:pt x="1916106" y="368"/>
                  </a:lnTo>
                  <a:lnTo>
                    <a:pt x="1916840" y="219"/>
                  </a:lnTo>
                  <a:lnTo>
                    <a:pt x="1917564" y="109"/>
                  </a:lnTo>
                  <a:lnTo>
                    <a:pt x="1918287" y="36"/>
                  </a:lnTo>
                  <a:lnTo>
                    <a:pt x="1919021" y="3"/>
                  </a:lnTo>
                  <a:lnTo>
                    <a:pt x="1919745" y="8"/>
                  </a:lnTo>
                  <a:lnTo>
                    <a:pt x="1920469" y="51"/>
                  </a:lnTo>
                  <a:lnTo>
                    <a:pt x="1921202" y="133"/>
                  </a:lnTo>
                  <a:lnTo>
                    <a:pt x="1921926" y="253"/>
                  </a:lnTo>
                  <a:lnTo>
                    <a:pt x="1922650" y="412"/>
                  </a:lnTo>
                  <a:lnTo>
                    <a:pt x="1923383" y="610"/>
                  </a:lnTo>
                  <a:lnTo>
                    <a:pt x="1924107" y="846"/>
                  </a:lnTo>
                  <a:lnTo>
                    <a:pt x="1924831" y="1120"/>
                  </a:lnTo>
                  <a:lnTo>
                    <a:pt x="1925565" y="1433"/>
                  </a:lnTo>
                  <a:lnTo>
                    <a:pt x="1926288" y="1783"/>
                  </a:lnTo>
                  <a:lnTo>
                    <a:pt x="1927012" y="2173"/>
                  </a:lnTo>
                  <a:lnTo>
                    <a:pt x="1928470" y="3067"/>
                  </a:lnTo>
                  <a:lnTo>
                    <a:pt x="1929927" y="4114"/>
                  </a:lnTo>
                  <a:lnTo>
                    <a:pt x="1931384" y="5314"/>
                  </a:lnTo>
                  <a:lnTo>
                    <a:pt x="1932832" y="6667"/>
                  </a:lnTo>
                  <a:lnTo>
                    <a:pt x="1934290" y="8171"/>
                  </a:lnTo>
                  <a:lnTo>
                    <a:pt x="1935747" y="9829"/>
                  </a:lnTo>
                  <a:lnTo>
                    <a:pt x="1937195" y="11638"/>
                  </a:lnTo>
                  <a:lnTo>
                    <a:pt x="1940109" y="15708"/>
                  </a:lnTo>
                  <a:lnTo>
                    <a:pt x="1943014" y="20379"/>
                  </a:lnTo>
                  <a:lnTo>
                    <a:pt x="1945929" y="25646"/>
                  </a:lnTo>
                  <a:lnTo>
                    <a:pt x="1948834" y="31505"/>
                  </a:lnTo>
                  <a:lnTo>
                    <a:pt x="1954654" y="44972"/>
                  </a:lnTo>
                  <a:lnTo>
                    <a:pt x="1960464" y="60729"/>
                  </a:lnTo>
                  <a:lnTo>
                    <a:pt x="1972104" y="98865"/>
                  </a:lnTo>
                  <a:lnTo>
                    <a:pt x="1983953" y="146272"/>
                  </a:lnTo>
                  <a:lnTo>
                    <a:pt x="1995811" y="201567"/>
                  </a:lnTo>
                  <a:lnTo>
                    <a:pt x="2007661" y="263872"/>
                  </a:lnTo>
                  <a:lnTo>
                    <a:pt x="2019510" y="332198"/>
                  </a:lnTo>
                  <a:lnTo>
                    <a:pt x="2043217" y="482492"/>
                  </a:lnTo>
                  <a:lnTo>
                    <a:pt x="2066925" y="642938"/>
                  </a:lnTo>
                  <a:lnTo>
                    <a:pt x="2090423" y="801981"/>
                  </a:lnTo>
                  <a:lnTo>
                    <a:pt x="2113912" y="951138"/>
                  </a:lnTo>
                  <a:lnTo>
                    <a:pt x="2125656" y="1019070"/>
                  </a:lnTo>
                  <a:lnTo>
                    <a:pt x="2137410" y="1081135"/>
                  </a:lnTo>
                  <a:lnTo>
                    <a:pt x="2149154" y="1136371"/>
                  </a:lnTo>
                  <a:lnTo>
                    <a:pt x="2160899" y="1183900"/>
                  </a:lnTo>
                  <a:lnTo>
                    <a:pt x="2172643" y="1222982"/>
                  </a:lnTo>
                  <a:lnTo>
                    <a:pt x="2178510" y="1239155"/>
                  </a:lnTo>
                  <a:lnTo>
                    <a:pt x="2184387" y="1253014"/>
                  </a:lnTo>
                  <a:lnTo>
                    <a:pt x="2187321" y="1259053"/>
                  </a:lnTo>
                  <a:lnTo>
                    <a:pt x="2190255" y="1264491"/>
                  </a:lnTo>
                  <a:lnTo>
                    <a:pt x="2193189" y="1269321"/>
                  </a:lnTo>
                  <a:lnTo>
                    <a:pt x="2196122" y="1273540"/>
                  </a:lnTo>
                  <a:lnTo>
                    <a:pt x="2197589" y="1275417"/>
                  </a:lnTo>
                  <a:lnTo>
                    <a:pt x="2199056" y="1277150"/>
                  </a:lnTo>
                  <a:lnTo>
                    <a:pt x="2200523" y="1278722"/>
                  </a:lnTo>
                  <a:lnTo>
                    <a:pt x="2201990" y="1280132"/>
                  </a:lnTo>
                  <a:lnTo>
                    <a:pt x="2203466" y="1281398"/>
                  </a:lnTo>
                  <a:lnTo>
                    <a:pt x="2204933" y="1282503"/>
                  </a:lnTo>
                  <a:lnTo>
                    <a:pt x="2206400" y="1283446"/>
                  </a:lnTo>
                  <a:lnTo>
                    <a:pt x="2207867" y="1284246"/>
                  </a:lnTo>
                  <a:lnTo>
                    <a:pt x="2208600" y="1284580"/>
                  </a:lnTo>
                  <a:lnTo>
                    <a:pt x="2209333" y="1284875"/>
                  </a:lnTo>
                  <a:lnTo>
                    <a:pt x="2210067" y="1285142"/>
                  </a:lnTo>
                  <a:lnTo>
                    <a:pt x="2210800" y="1285361"/>
                  </a:lnTo>
                  <a:lnTo>
                    <a:pt x="2211534" y="1285542"/>
                  </a:lnTo>
                  <a:lnTo>
                    <a:pt x="2212267" y="1285685"/>
                  </a:lnTo>
                  <a:lnTo>
                    <a:pt x="2213001" y="1285789"/>
                  </a:lnTo>
                  <a:lnTo>
                    <a:pt x="2213734" y="1285846"/>
                  </a:lnTo>
                  <a:lnTo>
                    <a:pt x="2214467" y="1285875"/>
                  </a:lnTo>
                  <a:lnTo>
                    <a:pt x="2215201" y="1285856"/>
                  </a:lnTo>
                  <a:lnTo>
                    <a:pt x="2215934" y="1285808"/>
                  </a:lnTo>
                  <a:lnTo>
                    <a:pt x="2216668" y="1285713"/>
                  </a:lnTo>
                  <a:lnTo>
                    <a:pt x="2217401" y="1285580"/>
                  </a:lnTo>
                  <a:lnTo>
                    <a:pt x="2218135" y="1285408"/>
                  </a:lnTo>
                  <a:lnTo>
                    <a:pt x="2218868" y="1285199"/>
                  </a:lnTo>
                  <a:lnTo>
                    <a:pt x="2219601" y="1284951"/>
                  </a:lnTo>
                  <a:lnTo>
                    <a:pt x="2220335" y="1284665"/>
                  </a:lnTo>
                  <a:lnTo>
                    <a:pt x="2221078" y="1284332"/>
                  </a:lnTo>
                  <a:lnTo>
                    <a:pt x="2222535" y="1283561"/>
                  </a:lnTo>
                  <a:lnTo>
                    <a:pt x="2224011" y="1282637"/>
                  </a:lnTo>
                  <a:lnTo>
                    <a:pt x="2225478" y="1281551"/>
                  </a:lnTo>
                  <a:lnTo>
                    <a:pt x="2226945" y="1280303"/>
                  </a:lnTo>
                  <a:lnTo>
                    <a:pt x="2228412" y="1278912"/>
                  </a:lnTo>
                  <a:lnTo>
                    <a:pt x="2229879" y="1277360"/>
                  </a:lnTo>
                  <a:lnTo>
                    <a:pt x="2231346" y="1275655"/>
                  </a:lnTo>
                  <a:lnTo>
                    <a:pt x="2234279" y="1271778"/>
                  </a:lnTo>
                  <a:lnTo>
                    <a:pt x="2237213" y="1267292"/>
                  </a:lnTo>
                  <a:lnTo>
                    <a:pt x="2240147" y="1262196"/>
                  </a:lnTo>
                  <a:lnTo>
                    <a:pt x="2243090" y="1256490"/>
                  </a:lnTo>
                  <a:lnTo>
                    <a:pt x="2248957" y="1243308"/>
                  </a:lnTo>
                  <a:lnTo>
                    <a:pt x="2254825" y="1227773"/>
                  </a:lnTo>
                  <a:lnTo>
                    <a:pt x="2260930" y="1209208"/>
                  </a:lnTo>
                  <a:lnTo>
                    <a:pt x="2267036" y="1188244"/>
                  </a:lnTo>
                  <a:lnTo>
                    <a:pt x="2279247" y="1139523"/>
                  </a:lnTo>
                  <a:lnTo>
                    <a:pt x="2291458" y="1082431"/>
                  </a:lnTo>
                  <a:lnTo>
                    <a:pt x="2303669" y="1017937"/>
                  </a:lnTo>
                  <a:lnTo>
                    <a:pt x="2315880" y="947118"/>
                  </a:lnTo>
                  <a:lnTo>
                    <a:pt x="2328091" y="871176"/>
                  </a:lnTo>
                  <a:lnTo>
                    <a:pt x="2352513" y="709086"/>
                  </a:lnTo>
                  <a:lnTo>
                    <a:pt x="2375069" y="555194"/>
                  </a:lnTo>
                  <a:lnTo>
                    <a:pt x="2397624" y="406332"/>
                  </a:lnTo>
                  <a:lnTo>
                    <a:pt x="2420179" y="271028"/>
                  </a:lnTo>
                  <a:lnTo>
                    <a:pt x="2431456" y="210927"/>
                  </a:lnTo>
                  <a:lnTo>
                    <a:pt x="2442734" y="157038"/>
                  </a:lnTo>
                  <a:lnTo>
                    <a:pt x="2455412" y="104805"/>
                  </a:lnTo>
                  <a:lnTo>
                    <a:pt x="2461755" y="82306"/>
                  </a:lnTo>
                  <a:lnTo>
                    <a:pt x="2468099" y="62358"/>
                  </a:lnTo>
                  <a:lnTo>
                    <a:pt x="2474443" y="45054"/>
                  </a:lnTo>
                  <a:lnTo>
                    <a:pt x="2480786" y="30471"/>
                  </a:lnTo>
                  <a:lnTo>
                    <a:pt x="2483958" y="24222"/>
                  </a:lnTo>
                  <a:lnTo>
                    <a:pt x="2487130" y="18677"/>
                  </a:lnTo>
                  <a:lnTo>
                    <a:pt x="2490302" y="13843"/>
                  </a:lnTo>
                  <a:lnTo>
                    <a:pt x="2491883" y="11693"/>
                  </a:lnTo>
                  <a:lnTo>
                    <a:pt x="2493474" y="9724"/>
                  </a:lnTo>
                  <a:lnTo>
                    <a:pt x="2495055" y="7935"/>
                  </a:lnTo>
                  <a:lnTo>
                    <a:pt x="2496645" y="6327"/>
                  </a:lnTo>
                  <a:lnTo>
                    <a:pt x="2498227" y="4900"/>
                  </a:lnTo>
                  <a:lnTo>
                    <a:pt x="2499817" y="3654"/>
                  </a:lnTo>
                  <a:lnTo>
                    <a:pt x="2501399" y="2590"/>
                  </a:lnTo>
                  <a:lnTo>
                    <a:pt x="2502189" y="2126"/>
                  </a:lnTo>
                  <a:lnTo>
                    <a:pt x="2502980" y="1709"/>
                  </a:lnTo>
                  <a:lnTo>
                    <a:pt x="2503780" y="1336"/>
                  </a:lnTo>
                  <a:lnTo>
                    <a:pt x="2504570" y="1010"/>
                  </a:lnTo>
                  <a:lnTo>
                    <a:pt x="2505361" y="729"/>
                  </a:lnTo>
                  <a:lnTo>
                    <a:pt x="2506152" y="493"/>
                  </a:lnTo>
                  <a:lnTo>
                    <a:pt x="2506951" y="304"/>
                  </a:lnTo>
                  <a:lnTo>
                    <a:pt x="2507742" y="160"/>
                  </a:lnTo>
                  <a:lnTo>
                    <a:pt x="2508533" y="62"/>
                  </a:lnTo>
                  <a:lnTo>
                    <a:pt x="2509323" y="10"/>
                  </a:lnTo>
                  <a:lnTo>
                    <a:pt x="2510123" y="3"/>
                  </a:lnTo>
                  <a:lnTo>
                    <a:pt x="2510914" y="42"/>
                  </a:lnTo>
                  <a:lnTo>
                    <a:pt x="2511705" y="127"/>
                  </a:lnTo>
                  <a:lnTo>
                    <a:pt x="2512495" y="257"/>
                  </a:lnTo>
                  <a:lnTo>
                    <a:pt x="2513286" y="434"/>
                  </a:lnTo>
                  <a:lnTo>
                    <a:pt x="2514086" y="656"/>
                  </a:lnTo>
                  <a:lnTo>
                    <a:pt x="2514876" y="924"/>
                  </a:lnTo>
                  <a:lnTo>
                    <a:pt x="2515667" y="1237"/>
                  </a:lnTo>
                  <a:lnTo>
                    <a:pt x="2516458" y="1596"/>
                  </a:lnTo>
                  <a:lnTo>
                    <a:pt x="2517258" y="2001"/>
                  </a:lnTo>
                  <a:lnTo>
                    <a:pt x="2518048" y="2452"/>
                  </a:lnTo>
                  <a:lnTo>
                    <a:pt x="2518839" y="2947"/>
                  </a:lnTo>
                  <a:lnTo>
                    <a:pt x="2520429" y="4076"/>
                  </a:lnTo>
                  <a:lnTo>
                    <a:pt x="2522011" y="5386"/>
                  </a:lnTo>
                  <a:lnTo>
                    <a:pt x="2523601" y="6878"/>
                  </a:lnTo>
                  <a:lnTo>
                    <a:pt x="2525182" y="8551"/>
                  </a:lnTo>
                  <a:lnTo>
                    <a:pt x="2526773" y="10404"/>
                  </a:lnTo>
                  <a:lnTo>
                    <a:pt x="2528354" y="12437"/>
                  </a:lnTo>
                  <a:lnTo>
                    <a:pt x="2531526" y="17041"/>
                  </a:lnTo>
                  <a:lnTo>
                    <a:pt x="2534698" y="22358"/>
                  </a:lnTo>
                  <a:lnTo>
                    <a:pt x="2537870" y="28382"/>
                  </a:lnTo>
                  <a:lnTo>
                    <a:pt x="2541042" y="35104"/>
                  </a:lnTo>
                  <a:lnTo>
                    <a:pt x="2544213" y="42519"/>
                  </a:lnTo>
                  <a:lnTo>
                    <a:pt x="2549614" y="56717"/>
                  </a:lnTo>
                  <a:lnTo>
                    <a:pt x="2555015" y="72849"/>
                  </a:lnTo>
                  <a:lnTo>
                    <a:pt x="2565816" y="110701"/>
                  </a:lnTo>
                  <a:lnTo>
                    <a:pt x="2576617" y="155577"/>
                  </a:lnTo>
                  <a:lnTo>
                    <a:pt x="2587419" y="206884"/>
                  </a:lnTo>
                  <a:lnTo>
                    <a:pt x="2598220" y="263944"/>
                  </a:lnTo>
                  <a:lnTo>
                    <a:pt x="2609031" y="326006"/>
                  </a:lnTo>
                  <a:lnTo>
                    <a:pt x="2630634" y="461802"/>
                  </a:lnTo>
                  <a:lnTo>
                    <a:pt x="2676801" y="774210"/>
                  </a:lnTo>
                  <a:lnTo>
                    <a:pt x="2699890" y="923306"/>
                  </a:lnTo>
                  <a:lnTo>
                    <a:pt x="2711425" y="992067"/>
                  </a:lnTo>
                  <a:lnTo>
                    <a:pt x="2722969" y="1055580"/>
                  </a:lnTo>
                  <a:lnTo>
                    <a:pt x="2734913" y="1114739"/>
                  </a:lnTo>
                  <a:lnTo>
                    <a:pt x="2746858" y="1166298"/>
                  </a:lnTo>
                  <a:lnTo>
                    <a:pt x="2758802" y="1209408"/>
                  </a:lnTo>
                  <a:lnTo>
                    <a:pt x="2764784" y="1227582"/>
                  </a:lnTo>
                  <a:lnTo>
                    <a:pt x="2770756" y="1243393"/>
                  </a:lnTo>
                  <a:lnTo>
                    <a:pt x="2776728" y="1256776"/>
                  </a:lnTo>
                  <a:lnTo>
                    <a:pt x="2779710" y="1262539"/>
                  </a:lnTo>
                  <a:lnTo>
                    <a:pt x="2782700" y="1267682"/>
                  </a:lnTo>
                  <a:lnTo>
                    <a:pt x="2785682" y="1272188"/>
                  </a:lnTo>
                  <a:lnTo>
                    <a:pt x="2787177" y="1274207"/>
                  </a:lnTo>
                  <a:lnTo>
                    <a:pt x="2788672" y="1276064"/>
                  </a:lnTo>
                  <a:lnTo>
                    <a:pt x="2790168" y="1277760"/>
                  </a:lnTo>
                  <a:lnTo>
                    <a:pt x="2791654" y="1279293"/>
                  </a:lnTo>
                  <a:lnTo>
                    <a:pt x="2793149" y="1280674"/>
                  </a:lnTo>
                  <a:lnTo>
                    <a:pt x="2794645" y="1281894"/>
                  </a:lnTo>
                  <a:lnTo>
                    <a:pt x="2796140" y="1282941"/>
                  </a:lnTo>
                  <a:lnTo>
                    <a:pt x="2797626" y="1283837"/>
                  </a:lnTo>
                  <a:lnTo>
                    <a:pt x="2798378" y="1284227"/>
                  </a:lnTo>
                  <a:lnTo>
                    <a:pt x="2799121" y="1284570"/>
                  </a:lnTo>
                  <a:lnTo>
                    <a:pt x="2799864" y="1284875"/>
                  </a:lnTo>
                  <a:lnTo>
                    <a:pt x="2800617" y="1285142"/>
                  </a:lnTo>
                  <a:lnTo>
                    <a:pt x="2801360" y="1285361"/>
                  </a:lnTo>
                  <a:lnTo>
                    <a:pt x="2802112" y="1285542"/>
                  </a:lnTo>
                  <a:lnTo>
                    <a:pt x="2802855" y="1285685"/>
                  </a:lnTo>
                  <a:lnTo>
                    <a:pt x="2803598" y="1285789"/>
                  </a:lnTo>
                  <a:lnTo>
                    <a:pt x="2804351" y="1285856"/>
                  </a:lnTo>
                  <a:lnTo>
                    <a:pt x="2805093" y="1285875"/>
                  </a:lnTo>
                  <a:lnTo>
                    <a:pt x="2805846" y="1285856"/>
                  </a:lnTo>
                  <a:lnTo>
                    <a:pt x="2806589" y="1285799"/>
                  </a:lnTo>
                  <a:lnTo>
                    <a:pt x="2807332" y="1285694"/>
                  </a:lnTo>
                  <a:lnTo>
                    <a:pt x="2808085" y="1285551"/>
                  </a:lnTo>
                  <a:lnTo>
                    <a:pt x="2808828" y="1285370"/>
                  </a:lnTo>
                  <a:lnTo>
                    <a:pt x="2809580" y="1285151"/>
                  </a:lnTo>
                  <a:lnTo>
                    <a:pt x="2810323" y="1284884"/>
                  </a:lnTo>
                  <a:lnTo>
                    <a:pt x="2811066" y="1284589"/>
                  </a:lnTo>
                  <a:lnTo>
                    <a:pt x="2811818" y="1284246"/>
                  </a:lnTo>
                  <a:lnTo>
                    <a:pt x="2812561" y="1283856"/>
                  </a:lnTo>
                  <a:lnTo>
                    <a:pt x="2814057" y="1282970"/>
                  </a:lnTo>
                  <a:lnTo>
                    <a:pt x="2815552" y="1281913"/>
                  </a:lnTo>
                  <a:lnTo>
                    <a:pt x="2817038" y="1280703"/>
                  </a:lnTo>
                  <a:lnTo>
                    <a:pt x="2818533" y="1279331"/>
                  </a:lnTo>
                  <a:lnTo>
                    <a:pt x="2820010" y="1277817"/>
                  </a:lnTo>
                  <a:lnTo>
                    <a:pt x="2821486" y="1276140"/>
                  </a:lnTo>
                  <a:lnTo>
                    <a:pt x="2822972" y="1274312"/>
                  </a:lnTo>
                  <a:lnTo>
                    <a:pt x="2824448" y="1272321"/>
                  </a:lnTo>
                  <a:lnTo>
                    <a:pt x="2827401" y="1267882"/>
                  </a:lnTo>
                  <a:lnTo>
                    <a:pt x="2830354" y="1262825"/>
                  </a:lnTo>
                  <a:lnTo>
                    <a:pt x="2833307" y="1257157"/>
                  </a:lnTo>
                  <a:lnTo>
                    <a:pt x="2836269" y="1250880"/>
                  </a:lnTo>
                  <a:lnTo>
                    <a:pt x="2842174" y="1236526"/>
                  </a:lnTo>
                  <a:lnTo>
                    <a:pt x="2848089" y="1219829"/>
                  </a:lnTo>
                  <a:lnTo>
                    <a:pt x="2853995" y="1200855"/>
                  </a:lnTo>
                  <a:lnTo>
                    <a:pt x="2865815" y="1156373"/>
                  </a:lnTo>
                  <a:lnTo>
                    <a:pt x="2877636" y="1103767"/>
                  </a:lnTo>
                  <a:lnTo>
                    <a:pt x="2889457" y="1043892"/>
                  </a:lnTo>
                  <a:lnTo>
                    <a:pt x="2901277" y="977684"/>
                  </a:lnTo>
                  <a:lnTo>
                    <a:pt x="2913098" y="906180"/>
                  </a:lnTo>
                  <a:lnTo>
                    <a:pt x="2936434" y="753977"/>
                  </a:lnTo>
                  <a:lnTo>
                    <a:pt x="2959770" y="594967"/>
                  </a:lnTo>
                  <a:lnTo>
                    <a:pt x="2983106" y="438898"/>
                  </a:lnTo>
                  <a:lnTo>
                    <a:pt x="3006433" y="295339"/>
                  </a:lnTo>
                  <a:lnTo>
                    <a:pt x="3018187" y="230595"/>
                  </a:lnTo>
                  <a:lnTo>
                    <a:pt x="3029941" y="172290"/>
                  </a:lnTo>
                  <a:lnTo>
                    <a:pt x="3041695" y="121335"/>
                  </a:lnTo>
                  <a:lnTo>
                    <a:pt x="3053448" y="78526"/>
                  </a:lnTo>
                  <a:lnTo>
                    <a:pt x="3059325" y="60389"/>
                  </a:lnTo>
                  <a:lnTo>
                    <a:pt x="3065202" y="44530"/>
                  </a:lnTo>
                  <a:lnTo>
                    <a:pt x="3071079" y="31009"/>
                  </a:lnTo>
                  <a:lnTo>
                    <a:pt x="3074013" y="25142"/>
                  </a:lnTo>
                  <a:lnTo>
                    <a:pt x="3076956" y="19880"/>
                  </a:lnTo>
                  <a:lnTo>
                    <a:pt x="3079890" y="15225"/>
                  </a:lnTo>
                  <a:lnTo>
                    <a:pt x="3082833" y="11184"/>
                  </a:lnTo>
                  <a:lnTo>
                    <a:pt x="3084300" y="9395"/>
                  </a:lnTo>
                  <a:lnTo>
                    <a:pt x="3085767" y="7761"/>
                  </a:lnTo>
                  <a:lnTo>
                    <a:pt x="3087243" y="6282"/>
                  </a:lnTo>
                  <a:lnTo>
                    <a:pt x="3088710" y="4959"/>
                  </a:lnTo>
                  <a:lnTo>
                    <a:pt x="3090177" y="3791"/>
                  </a:lnTo>
                  <a:lnTo>
                    <a:pt x="3091644" y="2779"/>
                  </a:lnTo>
                  <a:lnTo>
                    <a:pt x="3093110" y="1924"/>
                  </a:lnTo>
                  <a:lnTo>
                    <a:pt x="3093853" y="1555"/>
                  </a:lnTo>
                  <a:lnTo>
                    <a:pt x="3094587" y="1226"/>
                  </a:lnTo>
                  <a:lnTo>
                    <a:pt x="3095320" y="935"/>
                  </a:lnTo>
                  <a:lnTo>
                    <a:pt x="3096054" y="684"/>
                  </a:lnTo>
                  <a:lnTo>
                    <a:pt x="3096787" y="471"/>
                  </a:lnTo>
                  <a:lnTo>
                    <a:pt x="3097521" y="299"/>
                  </a:lnTo>
                  <a:lnTo>
                    <a:pt x="3098254" y="165"/>
                  </a:lnTo>
                  <a:lnTo>
                    <a:pt x="3098987" y="71"/>
                  </a:lnTo>
                  <a:lnTo>
                    <a:pt x="3099730" y="16"/>
                  </a:lnTo>
                  <a:lnTo>
                    <a:pt x="3100464" y="0"/>
                  </a:lnTo>
                  <a:lnTo>
                    <a:pt x="3101197" y="24"/>
                  </a:lnTo>
                  <a:lnTo>
                    <a:pt x="3101931" y="87"/>
                  </a:lnTo>
                  <a:lnTo>
                    <a:pt x="3102664" y="188"/>
                  </a:lnTo>
                  <a:lnTo>
                    <a:pt x="3103398" y="329"/>
                  </a:lnTo>
                  <a:lnTo>
                    <a:pt x="3104131" y="509"/>
                  </a:lnTo>
                  <a:lnTo>
                    <a:pt x="3104864" y="728"/>
                  </a:lnTo>
                  <a:lnTo>
                    <a:pt x="3105598" y="986"/>
                  </a:lnTo>
                  <a:lnTo>
                    <a:pt x="3106331" y="1284"/>
                  </a:lnTo>
                  <a:lnTo>
                    <a:pt x="3107065" y="1620"/>
                  </a:lnTo>
                  <a:lnTo>
                    <a:pt x="3107798" y="1995"/>
                  </a:lnTo>
                  <a:lnTo>
                    <a:pt x="3109265" y="2863"/>
                  </a:lnTo>
                  <a:lnTo>
                    <a:pt x="3110732" y="3887"/>
                  </a:lnTo>
                  <a:lnTo>
                    <a:pt x="3112199" y="5066"/>
                  </a:lnTo>
                  <a:lnTo>
                    <a:pt x="3113666" y="6402"/>
                  </a:lnTo>
                  <a:lnTo>
                    <a:pt x="3115132" y="7891"/>
                  </a:lnTo>
                  <a:lnTo>
                    <a:pt x="3116599" y="9536"/>
                  </a:lnTo>
                  <a:lnTo>
                    <a:pt x="3118066" y="11335"/>
                  </a:lnTo>
                  <a:lnTo>
                    <a:pt x="3121000" y="15393"/>
                  </a:lnTo>
                  <a:lnTo>
                    <a:pt x="3123933" y="20063"/>
                  </a:lnTo>
                  <a:lnTo>
                    <a:pt x="3126867" y="25340"/>
                  </a:lnTo>
                  <a:lnTo>
                    <a:pt x="3129801" y="31219"/>
                  </a:lnTo>
                  <a:lnTo>
                    <a:pt x="3135668" y="44757"/>
                  </a:lnTo>
                  <a:lnTo>
                    <a:pt x="3141536" y="60627"/>
                  </a:lnTo>
                  <a:lnTo>
                    <a:pt x="3147403" y="78764"/>
                  </a:lnTo>
                  <a:lnTo>
                    <a:pt x="3159138" y="121553"/>
                  </a:lnTo>
                  <a:lnTo>
                    <a:pt x="3170873" y="172460"/>
                  </a:lnTo>
                  <a:lnTo>
                    <a:pt x="3182607" y="230691"/>
                  </a:lnTo>
                  <a:lnTo>
                    <a:pt x="3194342" y="295339"/>
                  </a:lnTo>
                  <a:lnTo>
                    <a:pt x="3219536" y="451051"/>
                  </a:lnTo>
                  <a:lnTo>
                    <a:pt x="3244739" y="620476"/>
                  </a:lnTo>
                  <a:lnTo>
                    <a:pt x="3269942" y="791506"/>
                  </a:lnTo>
                  <a:lnTo>
                    <a:pt x="3295145" y="951919"/>
                  </a:lnTo>
                  <a:lnTo>
                    <a:pt x="3306032" y="1015013"/>
                  </a:lnTo>
                  <a:lnTo>
                    <a:pt x="3316919" y="1073115"/>
                  </a:lnTo>
                  <a:lnTo>
                    <a:pt x="3327807" y="1125465"/>
                  </a:lnTo>
                  <a:lnTo>
                    <a:pt x="3338694" y="1171337"/>
                  </a:lnTo>
                  <a:lnTo>
                    <a:pt x="3349581" y="1210132"/>
                  </a:lnTo>
                  <a:lnTo>
                    <a:pt x="3355019" y="1226706"/>
                  </a:lnTo>
                  <a:lnTo>
                    <a:pt x="3360468" y="1241317"/>
                  </a:lnTo>
                  <a:lnTo>
                    <a:pt x="3365907" y="1253928"/>
                  </a:lnTo>
                  <a:lnTo>
                    <a:pt x="3368631" y="1259472"/>
                  </a:lnTo>
                  <a:lnTo>
                    <a:pt x="3371355" y="1264491"/>
                  </a:lnTo>
                  <a:lnTo>
                    <a:pt x="3374079" y="1268987"/>
                  </a:lnTo>
                  <a:lnTo>
                    <a:pt x="3376794" y="1272969"/>
                  </a:lnTo>
                  <a:lnTo>
                    <a:pt x="3379518" y="1276417"/>
                  </a:lnTo>
                  <a:lnTo>
                    <a:pt x="3380880" y="1277941"/>
                  </a:lnTo>
                  <a:lnTo>
                    <a:pt x="3382242" y="1279331"/>
                  </a:lnTo>
                  <a:lnTo>
                    <a:pt x="3383642" y="1280627"/>
                  </a:lnTo>
                  <a:lnTo>
                    <a:pt x="3385042" y="1281770"/>
                  </a:lnTo>
                  <a:lnTo>
                    <a:pt x="3386433" y="1282779"/>
                  </a:lnTo>
                  <a:lnTo>
                    <a:pt x="3387833" y="1283646"/>
                  </a:lnTo>
                  <a:lnTo>
                    <a:pt x="3389233" y="1284370"/>
                  </a:lnTo>
                  <a:lnTo>
                    <a:pt x="3389938" y="1284684"/>
                  </a:lnTo>
                  <a:lnTo>
                    <a:pt x="3390633" y="1284951"/>
                  </a:lnTo>
                  <a:lnTo>
                    <a:pt x="3391329" y="1285189"/>
                  </a:lnTo>
                  <a:lnTo>
                    <a:pt x="3392033" y="1285399"/>
                  </a:lnTo>
                  <a:lnTo>
                    <a:pt x="3392729" y="1285561"/>
                  </a:lnTo>
                  <a:lnTo>
                    <a:pt x="3393434" y="1285694"/>
                  </a:lnTo>
                  <a:lnTo>
                    <a:pt x="3394129" y="1285789"/>
                  </a:lnTo>
                  <a:lnTo>
                    <a:pt x="3394834" y="1285846"/>
                  </a:lnTo>
                  <a:lnTo>
                    <a:pt x="3395529" y="1285875"/>
                  </a:lnTo>
                  <a:lnTo>
                    <a:pt x="3396225" y="1285865"/>
                  </a:lnTo>
                  <a:lnTo>
                    <a:pt x="3396929" y="1285818"/>
                  </a:lnTo>
                  <a:lnTo>
                    <a:pt x="3397625" y="1285732"/>
                  </a:lnTo>
                  <a:lnTo>
                    <a:pt x="3398330" y="1285618"/>
                  </a:lnTo>
                  <a:lnTo>
                    <a:pt x="3399025" y="1285465"/>
                  </a:lnTo>
                  <a:lnTo>
                    <a:pt x="3399730" y="1285275"/>
                  </a:lnTo>
                  <a:lnTo>
                    <a:pt x="3400425" y="1285046"/>
                  </a:lnTo>
                  <a:lnTo>
                    <a:pt x="3401120" y="1284789"/>
                  </a:lnTo>
                  <a:lnTo>
                    <a:pt x="3401825" y="1284494"/>
                  </a:lnTo>
                  <a:lnTo>
                    <a:pt x="3403226" y="1283799"/>
                  </a:lnTo>
                  <a:lnTo>
                    <a:pt x="3404616" y="1282960"/>
                  </a:lnTo>
                  <a:lnTo>
                    <a:pt x="3406016" y="1281979"/>
                  </a:lnTo>
                  <a:lnTo>
                    <a:pt x="3407417" y="1280855"/>
                  </a:lnTo>
                  <a:lnTo>
                    <a:pt x="3408817" y="1279589"/>
                  </a:lnTo>
                  <a:lnTo>
                    <a:pt x="3410217" y="1278179"/>
                  </a:lnTo>
                  <a:lnTo>
                    <a:pt x="3411617" y="1276636"/>
                  </a:lnTo>
                  <a:lnTo>
                    <a:pt x="3413017" y="1274950"/>
                  </a:lnTo>
                  <a:lnTo>
                    <a:pt x="3415808" y="1271159"/>
                  </a:lnTo>
                  <a:lnTo>
                    <a:pt x="3418608" y="1266806"/>
                  </a:lnTo>
                  <a:lnTo>
                    <a:pt x="3421409" y="1261910"/>
                  </a:lnTo>
                  <a:lnTo>
                    <a:pt x="3424200" y="1256462"/>
                  </a:lnTo>
                  <a:lnTo>
                    <a:pt x="3427000" y="1250471"/>
                  </a:lnTo>
                  <a:lnTo>
                    <a:pt x="3432600" y="1236869"/>
                  </a:lnTo>
                  <a:lnTo>
                    <a:pt x="3438192" y="1221172"/>
                  </a:lnTo>
                  <a:lnTo>
                    <a:pt x="3449384" y="1183691"/>
                  </a:lnTo>
                  <a:lnTo>
                    <a:pt x="3460576" y="1138561"/>
                  </a:lnTo>
                  <a:lnTo>
                    <a:pt x="3471758" y="1086402"/>
                  </a:lnTo>
                  <a:lnTo>
                    <a:pt x="3484055" y="1021880"/>
                  </a:lnTo>
                  <a:lnTo>
                    <a:pt x="3496361" y="950871"/>
                  </a:lnTo>
                  <a:lnTo>
                    <a:pt x="3520954" y="794375"/>
                  </a:lnTo>
                  <a:lnTo>
                    <a:pt x="3570142" y="461802"/>
                  </a:lnTo>
                  <a:lnTo>
                    <a:pt x="3594792" y="308071"/>
                  </a:lnTo>
                  <a:lnTo>
                    <a:pt x="3607118" y="239189"/>
                  </a:lnTo>
                  <a:lnTo>
                    <a:pt x="3619434" y="177237"/>
                  </a:lnTo>
                  <a:lnTo>
                    <a:pt x="3631759" y="123280"/>
                  </a:lnTo>
                  <a:lnTo>
                    <a:pt x="3644084" y="78245"/>
                  </a:lnTo>
                  <a:lnTo>
                    <a:pt x="3650247" y="59320"/>
                  </a:lnTo>
                  <a:lnTo>
                    <a:pt x="3656410" y="42903"/>
                  </a:lnTo>
                  <a:lnTo>
                    <a:pt x="3662572" y="29064"/>
                  </a:lnTo>
                  <a:lnTo>
                    <a:pt x="3665649" y="23130"/>
                  </a:lnTo>
                  <a:lnTo>
                    <a:pt x="3668735" y="17861"/>
                  </a:lnTo>
                  <a:lnTo>
                    <a:pt x="3671526" y="13668"/>
                  </a:lnTo>
                  <a:lnTo>
                    <a:pt x="3674317" y="10031"/>
                  </a:lnTo>
                  <a:lnTo>
                    <a:pt x="3675707" y="8421"/>
                  </a:lnTo>
                  <a:lnTo>
                    <a:pt x="3677107" y="6951"/>
                  </a:lnTo>
                  <a:lnTo>
                    <a:pt x="3678498" y="5621"/>
                  </a:lnTo>
                  <a:lnTo>
                    <a:pt x="3679898" y="4432"/>
                  </a:lnTo>
                  <a:lnTo>
                    <a:pt x="3681289" y="3383"/>
                  </a:lnTo>
                  <a:lnTo>
                    <a:pt x="3682689" y="2476"/>
                  </a:lnTo>
                  <a:lnTo>
                    <a:pt x="3684080" y="1710"/>
                  </a:lnTo>
                  <a:lnTo>
                    <a:pt x="3684775" y="1379"/>
                  </a:lnTo>
                  <a:lnTo>
                    <a:pt x="3685480" y="1085"/>
                  </a:lnTo>
                  <a:lnTo>
                    <a:pt x="3686175" y="825"/>
                  </a:lnTo>
                  <a:lnTo>
                    <a:pt x="3686870" y="601"/>
                  </a:lnTo>
                  <a:lnTo>
                    <a:pt x="3687575" y="412"/>
                  </a:lnTo>
                  <a:lnTo>
                    <a:pt x="3688271" y="259"/>
                  </a:lnTo>
                  <a:lnTo>
                    <a:pt x="3688966" y="141"/>
                  </a:lnTo>
                  <a:lnTo>
                    <a:pt x="3689661" y="59"/>
                  </a:lnTo>
                  <a:lnTo>
                    <a:pt x="3690366" y="12"/>
                  </a:lnTo>
                  <a:lnTo>
                    <a:pt x="3691061" y="1"/>
                  </a:lnTo>
                  <a:lnTo>
                    <a:pt x="3691757" y="25"/>
                  </a:lnTo>
                  <a:lnTo>
                    <a:pt x="3692452" y="84"/>
                  </a:lnTo>
                  <a:lnTo>
                    <a:pt x="3693157" y="179"/>
                  </a:lnTo>
                  <a:lnTo>
                    <a:pt x="3693852" y="309"/>
                  </a:lnTo>
                  <a:lnTo>
                    <a:pt x="3694548" y="474"/>
                  </a:lnTo>
                  <a:lnTo>
                    <a:pt x="3695243" y="675"/>
                  </a:lnTo>
                  <a:lnTo>
                    <a:pt x="3695948" y="912"/>
                  </a:lnTo>
                  <a:lnTo>
                    <a:pt x="3696643" y="1184"/>
                  </a:lnTo>
                  <a:lnTo>
                    <a:pt x="3698034" y="1834"/>
                  </a:lnTo>
                  <a:lnTo>
                    <a:pt x="3699434" y="2624"/>
                  </a:lnTo>
                  <a:lnTo>
                    <a:pt x="3700825" y="3557"/>
                  </a:lnTo>
                  <a:lnTo>
                    <a:pt x="3702225" y="4630"/>
                  </a:lnTo>
                  <a:lnTo>
                    <a:pt x="3703625" y="5844"/>
                  </a:lnTo>
                  <a:lnTo>
                    <a:pt x="3705016" y="7198"/>
                  </a:lnTo>
                  <a:lnTo>
                    <a:pt x="3706416" y="8693"/>
                  </a:lnTo>
                  <a:lnTo>
                    <a:pt x="3707806" y="10327"/>
                  </a:lnTo>
                  <a:lnTo>
                    <a:pt x="3710597" y="14014"/>
                  </a:lnTo>
                  <a:lnTo>
                    <a:pt x="3713388" y="18255"/>
                  </a:lnTo>
                  <a:lnTo>
                    <a:pt x="3716179" y="23047"/>
                  </a:lnTo>
                  <a:lnTo>
                    <a:pt x="3718970" y="28385"/>
                  </a:lnTo>
                  <a:lnTo>
                    <a:pt x="3724551" y="40683"/>
                  </a:lnTo>
                  <a:lnTo>
                    <a:pt x="3730133" y="55105"/>
                  </a:lnTo>
                  <a:lnTo>
                    <a:pt x="3735715" y="71599"/>
                  </a:lnTo>
                  <a:lnTo>
                    <a:pt x="3746878" y="110567"/>
                  </a:lnTo>
                  <a:lnTo>
                    <a:pt x="3758041" y="157038"/>
                  </a:lnTo>
                  <a:lnTo>
                    <a:pt x="3766909" y="198848"/>
                  </a:lnTo>
                  <a:lnTo>
                    <a:pt x="3775777" y="244605"/>
                  </a:lnTo>
                  <a:lnTo>
                    <a:pt x="3793503" y="346302"/>
                  </a:lnTo>
                  <a:lnTo>
                    <a:pt x="3811229" y="458523"/>
                  </a:lnTo>
                  <a:lnTo>
                    <a:pt x="3828964" y="577286"/>
                  </a:lnTo>
                  <a:lnTo>
                    <a:pt x="3858206" y="776261"/>
                  </a:lnTo>
                  <a:lnTo>
                    <a:pt x="3872827" y="872119"/>
                  </a:lnTo>
                  <a:lnTo>
                    <a:pt x="3887457" y="962435"/>
                  </a:lnTo>
                  <a:lnTo>
                    <a:pt x="3902078" y="1045026"/>
                  </a:lnTo>
                  <a:lnTo>
                    <a:pt x="3916699" y="1117911"/>
                  </a:lnTo>
                  <a:lnTo>
                    <a:pt x="3931320" y="1179319"/>
                  </a:lnTo>
                  <a:lnTo>
                    <a:pt x="3938635" y="1205246"/>
                  </a:lnTo>
                  <a:lnTo>
                    <a:pt x="3945951" y="1227773"/>
                  </a:lnTo>
                  <a:lnTo>
                    <a:pt x="3951713" y="1243041"/>
                  </a:lnTo>
                  <a:lnTo>
                    <a:pt x="3957476" y="1256052"/>
                  </a:lnTo>
                  <a:lnTo>
                    <a:pt x="3960352" y="1261701"/>
                  </a:lnTo>
                  <a:lnTo>
                    <a:pt x="3963238" y="1266758"/>
                  </a:lnTo>
                  <a:lnTo>
                    <a:pt x="3966115" y="1271235"/>
                  </a:lnTo>
                  <a:lnTo>
                    <a:pt x="3969001" y="1275121"/>
                  </a:lnTo>
                  <a:lnTo>
                    <a:pt x="3970439" y="1276845"/>
                  </a:lnTo>
                  <a:lnTo>
                    <a:pt x="3971877" y="1278417"/>
                  </a:lnTo>
                  <a:lnTo>
                    <a:pt x="3973325" y="1279836"/>
                  </a:lnTo>
                  <a:lnTo>
                    <a:pt x="3974764" y="1281113"/>
                  </a:lnTo>
                  <a:lnTo>
                    <a:pt x="3976202" y="1282236"/>
                  </a:lnTo>
                  <a:lnTo>
                    <a:pt x="3977640" y="1283208"/>
                  </a:lnTo>
                  <a:lnTo>
                    <a:pt x="3979088" y="1284027"/>
                  </a:lnTo>
                  <a:lnTo>
                    <a:pt x="3979802" y="1284380"/>
                  </a:lnTo>
                  <a:lnTo>
                    <a:pt x="3980526" y="1284694"/>
                  </a:lnTo>
                  <a:lnTo>
                    <a:pt x="3981241" y="1284980"/>
                  </a:lnTo>
                  <a:lnTo>
                    <a:pt x="3981964" y="1285218"/>
                  </a:lnTo>
                  <a:lnTo>
                    <a:pt x="3982688" y="1285418"/>
                  </a:lnTo>
                  <a:lnTo>
                    <a:pt x="3983403" y="1285589"/>
                  </a:lnTo>
                  <a:lnTo>
                    <a:pt x="3984127" y="1285713"/>
                  </a:lnTo>
                  <a:lnTo>
                    <a:pt x="3984850" y="1285808"/>
                  </a:lnTo>
                  <a:lnTo>
                    <a:pt x="3985565" y="1285856"/>
                  </a:lnTo>
                  <a:lnTo>
                    <a:pt x="3986289" y="1285875"/>
                  </a:lnTo>
                  <a:lnTo>
                    <a:pt x="3987013" y="1285856"/>
                  </a:lnTo>
                  <a:lnTo>
                    <a:pt x="3987727" y="1285789"/>
                  </a:lnTo>
                  <a:lnTo>
                    <a:pt x="3988451" y="1285694"/>
                  </a:lnTo>
                  <a:lnTo>
                    <a:pt x="3989165" y="1285561"/>
                  </a:lnTo>
                  <a:lnTo>
                    <a:pt x="3989889" y="1285380"/>
                  </a:lnTo>
                  <a:lnTo>
                    <a:pt x="3990613" y="1285170"/>
                  </a:lnTo>
                  <a:lnTo>
                    <a:pt x="3991327" y="1284923"/>
                  </a:lnTo>
                  <a:lnTo>
                    <a:pt x="3992052" y="1284637"/>
                  </a:lnTo>
                  <a:lnTo>
                    <a:pt x="3992775" y="1284313"/>
                  </a:lnTo>
                  <a:lnTo>
                    <a:pt x="3993490" y="1283951"/>
                  </a:lnTo>
                  <a:lnTo>
                    <a:pt x="3994928" y="1283113"/>
                  </a:lnTo>
                  <a:lnTo>
                    <a:pt x="3996376" y="1282122"/>
                  </a:lnTo>
                  <a:lnTo>
                    <a:pt x="3997814" y="1280979"/>
                  </a:lnTo>
                  <a:lnTo>
                    <a:pt x="3999252" y="1279693"/>
                  </a:lnTo>
                  <a:lnTo>
                    <a:pt x="4000691" y="1278255"/>
                  </a:lnTo>
                  <a:lnTo>
                    <a:pt x="4002138" y="1276674"/>
                  </a:lnTo>
                  <a:lnTo>
                    <a:pt x="4003577" y="1274931"/>
                  </a:lnTo>
                  <a:lnTo>
                    <a:pt x="4006453" y="1271016"/>
                  </a:lnTo>
                  <a:lnTo>
                    <a:pt x="4009339" y="1266511"/>
                  </a:lnTo>
                  <a:lnTo>
                    <a:pt x="4012216" y="1261415"/>
                  </a:lnTo>
                  <a:lnTo>
                    <a:pt x="4015102" y="1255738"/>
                  </a:lnTo>
                  <a:lnTo>
                    <a:pt x="4020865" y="1242670"/>
                  </a:lnTo>
                  <a:lnTo>
                    <a:pt x="4026627" y="1227344"/>
                  </a:lnTo>
                  <a:lnTo>
                    <a:pt x="4038152" y="1190168"/>
                  </a:lnTo>
                  <a:lnTo>
                    <a:pt x="4050116" y="1142905"/>
                  </a:lnTo>
                  <a:lnTo>
                    <a:pt x="4062079" y="1087555"/>
                  </a:lnTo>
                  <a:lnTo>
                    <a:pt x="4074043" y="1025014"/>
                  </a:lnTo>
                  <a:lnTo>
                    <a:pt x="4086006" y="956291"/>
                  </a:lnTo>
                  <a:lnTo>
                    <a:pt x="4109923" y="804830"/>
                  </a:lnTo>
                  <a:cubicBezTo>
                    <a:pt x="4122130" y="754721"/>
                    <a:pt x="4128995" y="707278"/>
                    <a:pt x="4171156" y="674688"/>
                  </a:cubicBezTo>
                  <a:cubicBezTo>
                    <a:pt x="4213317" y="642098"/>
                    <a:pt x="4463305" y="651723"/>
                    <a:pt x="4462900" y="652155"/>
                  </a:cubicBezTo>
                </a:path>
              </a:pathLst>
            </a:custGeom>
            <a:noFill/>
            <a:ln w="19050" cap="flat">
              <a:solidFill>
                <a:srgbClr val="B07BD7"/>
              </a:solidFill>
              <a:prstDash val="solid"/>
              <a:round/>
              <a:tailEnd type="stealth" w="med" len="med"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9E1D70-6904-2B26-37F8-DA3D9B93F5A0}"/>
                </a:ext>
              </a:extLst>
            </p:cNvPr>
            <p:cNvSpPr/>
            <p:nvPr/>
          </p:nvSpPr>
          <p:spPr>
            <a:xfrm>
              <a:off x="1240059" y="3062884"/>
              <a:ext cx="1468279" cy="192104"/>
            </a:xfrm>
            <a:custGeom>
              <a:avLst/>
              <a:gdLst>
                <a:gd name="connsiteX0" fmla="*/ 0 w 4133850"/>
                <a:gd name="connsiteY0" fmla="*/ 642938 h 1285875"/>
                <a:gd name="connsiteX1" fmla="*/ 21553 w 4133850"/>
                <a:gd name="connsiteY1" fmla="*/ 496791 h 1285875"/>
                <a:gd name="connsiteX2" fmla="*/ 43106 w 4133850"/>
                <a:gd name="connsiteY2" fmla="*/ 358295 h 1285875"/>
                <a:gd name="connsiteX3" fmla="*/ 64659 w 4133850"/>
                <a:gd name="connsiteY3" fmla="*/ 234704 h 1285875"/>
                <a:gd name="connsiteX4" fmla="*/ 75436 w 4133850"/>
                <a:gd name="connsiteY4" fmla="*/ 180558 h 1285875"/>
                <a:gd name="connsiteX5" fmla="*/ 86213 w 4133850"/>
                <a:gd name="connsiteY5" fmla="*/ 132484 h 1285875"/>
                <a:gd name="connsiteX6" fmla="*/ 98924 w 4133850"/>
                <a:gd name="connsiteY6" fmla="*/ 84439 h 1285875"/>
                <a:gd name="connsiteX7" fmla="*/ 105279 w 4133850"/>
                <a:gd name="connsiteY7" fmla="*/ 64195 h 1285875"/>
                <a:gd name="connsiteX8" fmla="*/ 111635 w 4133850"/>
                <a:gd name="connsiteY8" fmla="*/ 46594 h 1285875"/>
                <a:gd name="connsiteX9" fmla="*/ 117991 w 4133850"/>
                <a:gd name="connsiteY9" fmla="*/ 31721 h 1285875"/>
                <a:gd name="connsiteX10" fmla="*/ 121168 w 4133850"/>
                <a:gd name="connsiteY10" fmla="*/ 25328 h 1285875"/>
                <a:gd name="connsiteX11" fmla="*/ 124346 w 4133850"/>
                <a:gd name="connsiteY11" fmla="*/ 19641 h 1285875"/>
                <a:gd name="connsiteX12" fmla="*/ 127524 w 4133850"/>
                <a:gd name="connsiteY12" fmla="*/ 14666 h 1285875"/>
                <a:gd name="connsiteX13" fmla="*/ 129113 w 4133850"/>
                <a:gd name="connsiteY13" fmla="*/ 12447 h 1285875"/>
                <a:gd name="connsiteX14" fmla="*/ 130702 w 4133850"/>
                <a:gd name="connsiteY14" fmla="*/ 10409 h 1285875"/>
                <a:gd name="connsiteX15" fmla="*/ 132291 w 4133850"/>
                <a:gd name="connsiteY15" fmla="*/ 8552 h 1285875"/>
                <a:gd name="connsiteX16" fmla="*/ 133880 w 4133850"/>
                <a:gd name="connsiteY16" fmla="*/ 6876 h 1285875"/>
                <a:gd name="connsiteX17" fmla="*/ 135468 w 4133850"/>
                <a:gd name="connsiteY17" fmla="*/ 5382 h 1285875"/>
                <a:gd name="connsiteX18" fmla="*/ 137057 w 4133850"/>
                <a:gd name="connsiteY18" fmla="*/ 4069 h 1285875"/>
                <a:gd name="connsiteX19" fmla="*/ 138646 w 4133850"/>
                <a:gd name="connsiteY19" fmla="*/ 2939 h 1285875"/>
                <a:gd name="connsiteX20" fmla="*/ 139440 w 4133850"/>
                <a:gd name="connsiteY20" fmla="*/ 2443 h 1285875"/>
                <a:gd name="connsiteX21" fmla="*/ 140236 w 4133850"/>
                <a:gd name="connsiteY21" fmla="*/ 1993 h 1285875"/>
                <a:gd name="connsiteX22" fmla="*/ 141030 w 4133850"/>
                <a:gd name="connsiteY22" fmla="*/ 1588 h 1285875"/>
                <a:gd name="connsiteX23" fmla="*/ 141824 w 4133850"/>
                <a:gd name="connsiteY23" fmla="*/ 1230 h 1285875"/>
                <a:gd name="connsiteX24" fmla="*/ 142619 w 4133850"/>
                <a:gd name="connsiteY24" fmla="*/ 916 h 1285875"/>
                <a:gd name="connsiteX25" fmla="*/ 143413 w 4133850"/>
                <a:gd name="connsiteY25" fmla="*/ 650 h 1285875"/>
                <a:gd name="connsiteX26" fmla="*/ 144208 w 4133850"/>
                <a:gd name="connsiteY26" fmla="*/ 428 h 1285875"/>
                <a:gd name="connsiteX27" fmla="*/ 145002 w 4133850"/>
                <a:gd name="connsiteY27" fmla="*/ 252 h 1285875"/>
                <a:gd name="connsiteX28" fmla="*/ 145796 w 4133850"/>
                <a:gd name="connsiteY28" fmla="*/ 124 h 1285875"/>
                <a:gd name="connsiteX29" fmla="*/ 146591 w 4133850"/>
                <a:gd name="connsiteY29" fmla="*/ 40 h 1285875"/>
                <a:gd name="connsiteX30" fmla="*/ 147385 w 4133850"/>
                <a:gd name="connsiteY30" fmla="*/ 2 h 1285875"/>
                <a:gd name="connsiteX31" fmla="*/ 148179 w 4133850"/>
                <a:gd name="connsiteY31" fmla="*/ 10 h 1285875"/>
                <a:gd name="connsiteX32" fmla="*/ 148974 w 4133850"/>
                <a:gd name="connsiteY32" fmla="*/ 65 h 1285875"/>
                <a:gd name="connsiteX33" fmla="*/ 149768 w 4133850"/>
                <a:gd name="connsiteY33" fmla="*/ 165 h 1285875"/>
                <a:gd name="connsiteX34" fmla="*/ 150563 w 4133850"/>
                <a:gd name="connsiteY34" fmla="*/ 311 h 1285875"/>
                <a:gd name="connsiteX35" fmla="*/ 151357 w 4133850"/>
                <a:gd name="connsiteY35" fmla="*/ 504 h 1285875"/>
                <a:gd name="connsiteX36" fmla="*/ 152152 w 4133850"/>
                <a:gd name="connsiteY36" fmla="*/ 741 h 1285875"/>
                <a:gd name="connsiteX37" fmla="*/ 152947 w 4133850"/>
                <a:gd name="connsiteY37" fmla="*/ 1025 h 1285875"/>
                <a:gd name="connsiteX38" fmla="*/ 153741 w 4133850"/>
                <a:gd name="connsiteY38" fmla="*/ 1355 h 1285875"/>
                <a:gd name="connsiteX39" fmla="*/ 154535 w 4133850"/>
                <a:gd name="connsiteY39" fmla="*/ 1731 h 1285875"/>
                <a:gd name="connsiteX40" fmla="*/ 155330 w 4133850"/>
                <a:gd name="connsiteY40" fmla="*/ 2152 h 1285875"/>
                <a:gd name="connsiteX41" fmla="*/ 156124 w 4133850"/>
                <a:gd name="connsiteY41" fmla="*/ 2619 h 1285875"/>
                <a:gd name="connsiteX42" fmla="*/ 157713 w 4133850"/>
                <a:gd name="connsiteY42" fmla="*/ 3691 h 1285875"/>
                <a:gd name="connsiteX43" fmla="*/ 159302 w 4133850"/>
                <a:gd name="connsiteY43" fmla="*/ 4945 h 1285875"/>
                <a:gd name="connsiteX44" fmla="*/ 160891 w 4133850"/>
                <a:gd name="connsiteY44" fmla="*/ 6382 h 1285875"/>
                <a:gd name="connsiteX45" fmla="*/ 162480 w 4133850"/>
                <a:gd name="connsiteY45" fmla="*/ 8000 h 1285875"/>
                <a:gd name="connsiteX46" fmla="*/ 164069 w 4133850"/>
                <a:gd name="connsiteY46" fmla="*/ 9800 h 1285875"/>
                <a:gd name="connsiteX47" fmla="*/ 165658 w 4133850"/>
                <a:gd name="connsiteY47" fmla="*/ 11781 h 1285875"/>
                <a:gd name="connsiteX48" fmla="*/ 168835 w 4133850"/>
                <a:gd name="connsiteY48" fmla="*/ 16283 h 1285875"/>
                <a:gd name="connsiteX49" fmla="*/ 172013 w 4133850"/>
                <a:gd name="connsiteY49" fmla="*/ 21502 h 1285875"/>
                <a:gd name="connsiteX50" fmla="*/ 175191 w 4133850"/>
                <a:gd name="connsiteY50" fmla="*/ 27430 h 1285875"/>
                <a:gd name="connsiteX51" fmla="*/ 178369 w 4133850"/>
                <a:gd name="connsiteY51" fmla="*/ 34062 h 1285875"/>
                <a:gd name="connsiteX52" fmla="*/ 181546 w 4133850"/>
                <a:gd name="connsiteY52" fmla="*/ 41391 h 1285875"/>
                <a:gd name="connsiteX53" fmla="*/ 187903 w 4133850"/>
                <a:gd name="connsiteY53" fmla="*/ 58101 h 1285875"/>
                <a:gd name="connsiteX54" fmla="*/ 194050 w 4133850"/>
                <a:gd name="connsiteY54" fmla="*/ 76809 h 1285875"/>
                <a:gd name="connsiteX55" fmla="*/ 200197 w 4133850"/>
                <a:gd name="connsiteY55" fmla="*/ 97938 h 1285875"/>
                <a:gd name="connsiteX56" fmla="*/ 212493 w 4133850"/>
                <a:gd name="connsiteY56" fmla="*/ 147089 h 1285875"/>
                <a:gd name="connsiteX57" fmla="*/ 224789 w 4133850"/>
                <a:gd name="connsiteY57" fmla="*/ 204714 h 1285875"/>
                <a:gd name="connsiteX58" fmla="*/ 237084 w 4133850"/>
                <a:gd name="connsiteY58" fmla="*/ 269827 h 1285875"/>
                <a:gd name="connsiteX59" fmla="*/ 249380 w 4133850"/>
                <a:gd name="connsiteY59" fmla="*/ 341317 h 1285875"/>
                <a:gd name="connsiteX60" fmla="*/ 261680 w 4133850"/>
                <a:gd name="connsiteY60" fmla="*/ 417961 h 1285875"/>
                <a:gd name="connsiteX61" fmla="*/ 286264 w 4133850"/>
                <a:gd name="connsiteY61" fmla="*/ 581407 h 1285875"/>
                <a:gd name="connsiteX62" fmla="*/ 308648 w 4133850"/>
                <a:gd name="connsiteY62" fmla="*/ 734127 h 1285875"/>
                <a:gd name="connsiteX63" fmla="*/ 331032 w 4133850"/>
                <a:gd name="connsiteY63" fmla="*/ 881701 h 1285875"/>
                <a:gd name="connsiteX64" fmla="*/ 353416 w 4133850"/>
                <a:gd name="connsiteY64" fmla="*/ 1015794 h 1285875"/>
                <a:gd name="connsiteX65" fmla="*/ 364617 w 4133850"/>
                <a:gd name="connsiteY65" fmla="*/ 1075373 h 1285875"/>
                <a:gd name="connsiteX66" fmla="*/ 375799 w 4133850"/>
                <a:gd name="connsiteY66" fmla="*/ 1128836 h 1285875"/>
                <a:gd name="connsiteX67" fmla="*/ 387325 w 4133850"/>
                <a:gd name="connsiteY67" fmla="*/ 1176680 h 1285875"/>
                <a:gd name="connsiteX68" fmla="*/ 398850 w 4133850"/>
                <a:gd name="connsiteY68" fmla="*/ 1216504 h 1285875"/>
                <a:gd name="connsiteX69" fmla="*/ 404612 w 4133850"/>
                <a:gd name="connsiteY69" fmla="*/ 1233230 h 1285875"/>
                <a:gd name="connsiteX70" fmla="*/ 410375 w 4133850"/>
                <a:gd name="connsiteY70" fmla="*/ 1247727 h 1285875"/>
                <a:gd name="connsiteX71" fmla="*/ 416138 w 4133850"/>
                <a:gd name="connsiteY71" fmla="*/ 1259958 h 1285875"/>
                <a:gd name="connsiteX72" fmla="*/ 419014 w 4133850"/>
                <a:gd name="connsiteY72" fmla="*/ 1265206 h 1285875"/>
                <a:gd name="connsiteX73" fmla="*/ 421900 w 4133850"/>
                <a:gd name="connsiteY73" fmla="*/ 1269864 h 1285875"/>
                <a:gd name="connsiteX74" fmla="*/ 424777 w 4133850"/>
                <a:gd name="connsiteY74" fmla="*/ 1273940 h 1285875"/>
                <a:gd name="connsiteX75" fmla="*/ 426215 w 4133850"/>
                <a:gd name="connsiteY75" fmla="*/ 1275760 h 1285875"/>
                <a:gd name="connsiteX76" fmla="*/ 427653 w 4133850"/>
                <a:gd name="connsiteY76" fmla="*/ 1277426 h 1285875"/>
                <a:gd name="connsiteX77" fmla="*/ 429101 w 4133850"/>
                <a:gd name="connsiteY77" fmla="*/ 1278941 h 1285875"/>
                <a:gd name="connsiteX78" fmla="*/ 430540 w 4133850"/>
                <a:gd name="connsiteY78" fmla="*/ 1280312 h 1285875"/>
                <a:gd name="connsiteX79" fmla="*/ 431978 w 4133850"/>
                <a:gd name="connsiteY79" fmla="*/ 1281532 h 1285875"/>
                <a:gd name="connsiteX80" fmla="*/ 433416 w 4133850"/>
                <a:gd name="connsiteY80" fmla="*/ 1282599 h 1285875"/>
                <a:gd name="connsiteX81" fmla="*/ 434854 w 4133850"/>
                <a:gd name="connsiteY81" fmla="*/ 1283513 h 1285875"/>
                <a:gd name="connsiteX82" fmla="*/ 436302 w 4133850"/>
                <a:gd name="connsiteY82" fmla="*/ 1284284 h 1285875"/>
                <a:gd name="connsiteX83" fmla="*/ 437017 w 4133850"/>
                <a:gd name="connsiteY83" fmla="*/ 1284608 h 1285875"/>
                <a:gd name="connsiteX84" fmla="*/ 437740 w 4133850"/>
                <a:gd name="connsiteY84" fmla="*/ 1284903 h 1285875"/>
                <a:gd name="connsiteX85" fmla="*/ 438464 w 4133850"/>
                <a:gd name="connsiteY85" fmla="*/ 1285151 h 1285875"/>
                <a:gd name="connsiteX86" fmla="*/ 439179 w 4133850"/>
                <a:gd name="connsiteY86" fmla="*/ 1285370 h 1285875"/>
                <a:gd name="connsiteX87" fmla="*/ 439903 w 4133850"/>
                <a:gd name="connsiteY87" fmla="*/ 1285542 h 1285875"/>
                <a:gd name="connsiteX88" fmla="*/ 440617 w 4133850"/>
                <a:gd name="connsiteY88" fmla="*/ 1285685 h 1285875"/>
                <a:gd name="connsiteX89" fmla="*/ 441341 w 4133850"/>
                <a:gd name="connsiteY89" fmla="*/ 1285789 h 1285875"/>
                <a:gd name="connsiteX90" fmla="*/ 442055 w 4133850"/>
                <a:gd name="connsiteY90" fmla="*/ 1285846 h 1285875"/>
                <a:gd name="connsiteX91" fmla="*/ 442779 w 4133850"/>
                <a:gd name="connsiteY91" fmla="*/ 1285875 h 1285875"/>
                <a:gd name="connsiteX92" fmla="*/ 443503 w 4133850"/>
                <a:gd name="connsiteY92" fmla="*/ 1285865 h 1285875"/>
                <a:gd name="connsiteX93" fmla="*/ 444217 w 4133850"/>
                <a:gd name="connsiteY93" fmla="*/ 1285808 h 1285875"/>
                <a:gd name="connsiteX94" fmla="*/ 444941 w 4133850"/>
                <a:gd name="connsiteY94" fmla="*/ 1285723 h 1285875"/>
                <a:gd name="connsiteX95" fmla="*/ 445656 w 4133850"/>
                <a:gd name="connsiteY95" fmla="*/ 1285599 h 1285875"/>
                <a:gd name="connsiteX96" fmla="*/ 446380 w 4133850"/>
                <a:gd name="connsiteY96" fmla="*/ 1285437 h 1285875"/>
                <a:gd name="connsiteX97" fmla="*/ 447104 w 4133850"/>
                <a:gd name="connsiteY97" fmla="*/ 1285237 h 1285875"/>
                <a:gd name="connsiteX98" fmla="*/ 447818 w 4133850"/>
                <a:gd name="connsiteY98" fmla="*/ 1284999 h 1285875"/>
                <a:gd name="connsiteX99" fmla="*/ 448542 w 4133850"/>
                <a:gd name="connsiteY99" fmla="*/ 1284723 h 1285875"/>
                <a:gd name="connsiteX100" fmla="*/ 449266 w 4133850"/>
                <a:gd name="connsiteY100" fmla="*/ 1284408 h 1285875"/>
                <a:gd name="connsiteX101" fmla="*/ 450704 w 4133850"/>
                <a:gd name="connsiteY101" fmla="*/ 1283665 h 1285875"/>
                <a:gd name="connsiteX102" fmla="*/ 452142 w 4133850"/>
                <a:gd name="connsiteY102" fmla="*/ 1282779 h 1285875"/>
                <a:gd name="connsiteX103" fmla="*/ 453581 w 4133850"/>
                <a:gd name="connsiteY103" fmla="*/ 1281741 h 1285875"/>
                <a:gd name="connsiteX104" fmla="*/ 455019 w 4133850"/>
                <a:gd name="connsiteY104" fmla="*/ 1280541 h 1285875"/>
                <a:gd name="connsiteX105" fmla="*/ 456467 w 4133850"/>
                <a:gd name="connsiteY105" fmla="*/ 1279208 h 1285875"/>
                <a:gd name="connsiteX106" fmla="*/ 457905 w 4133850"/>
                <a:gd name="connsiteY106" fmla="*/ 1277712 h 1285875"/>
                <a:gd name="connsiteX107" fmla="*/ 459343 w 4133850"/>
                <a:gd name="connsiteY107" fmla="*/ 1276074 h 1285875"/>
                <a:gd name="connsiteX108" fmla="*/ 462220 w 4133850"/>
                <a:gd name="connsiteY108" fmla="*/ 1272350 h 1285875"/>
                <a:gd name="connsiteX109" fmla="*/ 465106 w 4133850"/>
                <a:gd name="connsiteY109" fmla="*/ 1268035 h 1285875"/>
                <a:gd name="connsiteX110" fmla="*/ 467982 w 4133850"/>
                <a:gd name="connsiteY110" fmla="*/ 1263129 h 1285875"/>
                <a:gd name="connsiteX111" fmla="*/ 470973 w 4133850"/>
                <a:gd name="connsiteY111" fmla="*/ 1257424 h 1285875"/>
                <a:gd name="connsiteX112" fmla="*/ 473964 w 4133850"/>
                <a:gd name="connsiteY112" fmla="*/ 1251099 h 1285875"/>
                <a:gd name="connsiteX113" fmla="*/ 479955 w 4133850"/>
                <a:gd name="connsiteY113" fmla="*/ 1236593 h 1285875"/>
                <a:gd name="connsiteX114" fmla="*/ 485937 w 4133850"/>
                <a:gd name="connsiteY114" fmla="*/ 1219686 h 1285875"/>
                <a:gd name="connsiteX115" fmla="*/ 491919 w 4133850"/>
                <a:gd name="connsiteY115" fmla="*/ 1200445 h 1285875"/>
                <a:gd name="connsiteX116" fmla="*/ 503882 w 4133850"/>
                <a:gd name="connsiteY116" fmla="*/ 1155287 h 1285875"/>
                <a:gd name="connsiteX117" fmla="*/ 515845 w 4133850"/>
                <a:gd name="connsiteY117" fmla="*/ 1101824 h 1285875"/>
                <a:gd name="connsiteX118" fmla="*/ 527809 w 4133850"/>
                <a:gd name="connsiteY118" fmla="*/ 1040940 h 1285875"/>
                <a:gd name="connsiteX119" fmla="*/ 539772 w 4133850"/>
                <a:gd name="connsiteY119" fmla="*/ 973607 h 1285875"/>
                <a:gd name="connsiteX120" fmla="*/ 563709 w 4133850"/>
                <a:gd name="connsiteY120" fmla="*/ 824073 h 1285875"/>
                <a:gd name="connsiteX121" fmla="*/ 615544 w 4133850"/>
                <a:gd name="connsiteY121" fmla="*/ 474003 h 1285875"/>
                <a:gd name="connsiteX122" fmla="*/ 641452 w 4133850"/>
                <a:gd name="connsiteY122" fmla="*/ 311491 h 1285875"/>
                <a:gd name="connsiteX123" fmla="*/ 654415 w 4133850"/>
                <a:gd name="connsiteY123" fmla="*/ 238922 h 1285875"/>
                <a:gd name="connsiteX124" fmla="*/ 667369 w 4133850"/>
                <a:gd name="connsiteY124" fmla="*/ 174020 h 1285875"/>
                <a:gd name="connsiteX125" fmla="*/ 677904 w 4133850"/>
                <a:gd name="connsiteY125" fmla="*/ 127784 h 1285875"/>
                <a:gd name="connsiteX126" fmla="*/ 688429 w 4133850"/>
                <a:gd name="connsiteY126" fmla="*/ 88006 h 1285875"/>
                <a:gd name="connsiteX127" fmla="*/ 698964 w 4133850"/>
                <a:gd name="connsiteY127" fmla="*/ 55187 h 1285875"/>
                <a:gd name="connsiteX128" fmla="*/ 704221 w 4133850"/>
                <a:gd name="connsiteY128" fmla="*/ 41518 h 1285875"/>
                <a:gd name="connsiteX129" fmla="*/ 709489 w 4133850"/>
                <a:gd name="connsiteY129" fmla="*/ 29736 h 1285875"/>
                <a:gd name="connsiteX130" fmla="*/ 712127 w 4133850"/>
                <a:gd name="connsiteY130" fmla="*/ 24564 h 1285875"/>
                <a:gd name="connsiteX131" fmla="*/ 714756 w 4133850"/>
                <a:gd name="connsiteY131" fmla="*/ 19878 h 1285875"/>
                <a:gd name="connsiteX132" fmla="*/ 717385 w 4133850"/>
                <a:gd name="connsiteY132" fmla="*/ 15679 h 1285875"/>
                <a:gd name="connsiteX133" fmla="*/ 720023 w 4133850"/>
                <a:gd name="connsiteY133" fmla="*/ 11973 h 1285875"/>
                <a:gd name="connsiteX134" fmla="*/ 722652 w 4133850"/>
                <a:gd name="connsiteY134" fmla="*/ 8762 h 1285875"/>
                <a:gd name="connsiteX135" fmla="*/ 723967 w 4133850"/>
                <a:gd name="connsiteY135" fmla="*/ 7343 h 1285875"/>
                <a:gd name="connsiteX136" fmla="*/ 725281 w 4133850"/>
                <a:gd name="connsiteY136" fmla="*/ 6048 h 1285875"/>
                <a:gd name="connsiteX137" fmla="*/ 726605 w 4133850"/>
                <a:gd name="connsiteY137" fmla="*/ 4879 h 1285875"/>
                <a:gd name="connsiteX138" fmla="*/ 727920 w 4133850"/>
                <a:gd name="connsiteY138" fmla="*/ 3835 h 1285875"/>
                <a:gd name="connsiteX139" fmla="*/ 729234 w 4133850"/>
                <a:gd name="connsiteY139" fmla="*/ 2916 h 1285875"/>
                <a:gd name="connsiteX140" fmla="*/ 730548 w 4133850"/>
                <a:gd name="connsiteY140" fmla="*/ 2121 h 1285875"/>
                <a:gd name="connsiteX141" fmla="*/ 731863 w 4133850"/>
                <a:gd name="connsiteY141" fmla="*/ 1454 h 1285875"/>
                <a:gd name="connsiteX142" fmla="*/ 733187 w 4133850"/>
                <a:gd name="connsiteY142" fmla="*/ 912 h 1285875"/>
                <a:gd name="connsiteX143" fmla="*/ 733844 w 4133850"/>
                <a:gd name="connsiteY143" fmla="*/ 688 h 1285875"/>
                <a:gd name="connsiteX144" fmla="*/ 734501 w 4133850"/>
                <a:gd name="connsiteY144" fmla="*/ 495 h 1285875"/>
                <a:gd name="connsiteX145" fmla="*/ 735159 w 4133850"/>
                <a:gd name="connsiteY145" fmla="*/ 334 h 1285875"/>
                <a:gd name="connsiteX146" fmla="*/ 735816 w 4133850"/>
                <a:gd name="connsiteY146" fmla="*/ 205 h 1285875"/>
                <a:gd name="connsiteX147" fmla="*/ 736473 w 4133850"/>
                <a:gd name="connsiteY147" fmla="*/ 107 h 1285875"/>
                <a:gd name="connsiteX148" fmla="*/ 737130 w 4133850"/>
                <a:gd name="connsiteY148" fmla="*/ 41 h 1285875"/>
                <a:gd name="connsiteX149" fmla="*/ 737787 w 4133850"/>
                <a:gd name="connsiteY149" fmla="*/ 6 h 1285875"/>
                <a:gd name="connsiteX150" fmla="*/ 738445 w 4133850"/>
                <a:gd name="connsiteY150" fmla="*/ 3 h 1285875"/>
                <a:gd name="connsiteX151" fmla="*/ 739102 w 4133850"/>
                <a:gd name="connsiteY151" fmla="*/ 30 h 1285875"/>
                <a:gd name="connsiteX152" fmla="*/ 739759 w 4133850"/>
                <a:gd name="connsiteY152" fmla="*/ 90 h 1285875"/>
                <a:gd name="connsiteX153" fmla="*/ 740416 w 4133850"/>
                <a:gd name="connsiteY153" fmla="*/ 182 h 1285875"/>
                <a:gd name="connsiteX154" fmla="*/ 741083 w 4133850"/>
                <a:gd name="connsiteY154" fmla="*/ 304 h 1285875"/>
                <a:gd name="connsiteX155" fmla="*/ 741740 w 4133850"/>
                <a:gd name="connsiteY155" fmla="*/ 458 h 1285875"/>
                <a:gd name="connsiteX156" fmla="*/ 742398 w 4133850"/>
                <a:gd name="connsiteY156" fmla="*/ 644 h 1285875"/>
                <a:gd name="connsiteX157" fmla="*/ 743055 w 4133850"/>
                <a:gd name="connsiteY157" fmla="*/ 862 h 1285875"/>
                <a:gd name="connsiteX158" fmla="*/ 743712 w 4133850"/>
                <a:gd name="connsiteY158" fmla="*/ 1111 h 1285875"/>
                <a:gd name="connsiteX159" fmla="*/ 745027 w 4133850"/>
                <a:gd name="connsiteY159" fmla="*/ 1702 h 1285875"/>
                <a:gd name="connsiteX160" fmla="*/ 746341 w 4133850"/>
                <a:gd name="connsiteY160" fmla="*/ 2419 h 1285875"/>
                <a:gd name="connsiteX161" fmla="*/ 747665 w 4133850"/>
                <a:gd name="connsiteY161" fmla="*/ 3263 h 1285875"/>
                <a:gd name="connsiteX162" fmla="*/ 748979 w 4133850"/>
                <a:gd name="connsiteY162" fmla="*/ 4231 h 1285875"/>
                <a:gd name="connsiteX163" fmla="*/ 750294 w 4133850"/>
                <a:gd name="connsiteY163" fmla="*/ 5325 h 1285875"/>
                <a:gd name="connsiteX164" fmla="*/ 751608 w 4133850"/>
                <a:gd name="connsiteY164" fmla="*/ 6545 h 1285875"/>
                <a:gd name="connsiteX165" fmla="*/ 753246 w 4133850"/>
                <a:gd name="connsiteY165" fmla="*/ 8233 h 1285875"/>
                <a:gd name="connsiteX166" fmla="*/ 754885 w 4133850"/>
                <a:gd name="connsiteY166" fmla="*/ 10115 h 1285875"/>
                <a:gd name="connsiteX167" fmla="*/ 756514 w 4133850"/>
                <a:gd name="connsiteY167" fmla="*/ 12188 h 1285875"/>
                <a:gd name="connsiteX168" fmla="*/ 758152 w 4133850"/>
                <a:gd name="connsiteY168" fmla="*/ 14452 h 1285875"/>
                <a:gd name="connsiteX169" fmla="*/ 761429 w 4133850"/>
                <a:gd name="connsiteY169" fmla="*/ 19551 h 1285875"/>
                <a:gd name="connsiteX170" fmla="*/ 764696 w 4133850"/>
                <a:gd name="connsiteY170" fmla="*/ 25406 h 1285875"/>
                <a:gd name="connsiteX171" fmla="*/ 767972 w 4133850"/>
                <a:gd name="connsiteY171" fmla="*/ 32009 h 1285875"/>
                <a:gd name="connsiteX172" fmla="*/ 771239 w 4133850"/>
                <a:gd name="connsiteY172" fmla="*/ 39353 h 1285875"/>
                <a:gd name="connsiteX173" fmla="*/ 777783 w 4133850"/>
                <a:gd name="connsiteY173" fmla="*/ 56224 h 1285875"/>
                <a:gd name="connsiteX174" fmla="*/ 784327 w 4133850"/>
                <a:gd name="connsiteY174" fmla="*/ 75940 h 1285875"/>
                <a:gd name="connsiteX175" fmla="*/ 790880 w 4133850"/>
                <a:gd name="connsiteY175" fmla="*/ 98403 h 1285875"/>
                <a:gd name="connsiteX176" fmla="*/ 803967 w 4133850"/>
                <a:gd name="connsiteY176" fmla="*/ 151124 h 1285875"/>
                <a:gd name="connsiteX177" fmla="*/ 817055 w 4133850"/>
                <a:gd name="connsiteY177" fmla="*/ 213368 h 1285875"/>
                <a:gd name="connsiteX178" fmla="*/ 830142 w 4133850"/>
                <a:gd name="connsiteY178" fmla="*/ 283929 h 1285875"/>
                <a:gd name="connsiteX179" fmla="*/ 843229 w 4133850"/>
                <a:gd name="connsiteY179" fmla="*/ 361440 h 1285875"/>
                <a:gd name="connsiteX180" fmla="*/ 856317 w 4133850"/>
                <a:gd name="connsiteY180" fmla="*/ 444402 h 1285875"/>
                <a:gd name="connsiteX181" fmla="*/ 877119 w 4133850"/>
                <a:gd name="connsiteY181" fmla="*/ 583459 h 1285875"/>
                <a:gd name="connsiteX182" fmla="*/ 897912 w 4133850"/>
                <a:gd name="connsiteY182" fmla="*/ 725415 h 1285875"/>
                <a:gd name="connsiteX183" fmla="*/ 918715 w 4133850"/>
                <a:gd name="connsiteY183" fmla="*/ 863346 h 1285875"/>
                <a:gd name="connsiteX184" fmla="*/ 939508 w 4133850"/>
                <a:gd name="connsiteY184" fmla="*/ 990533 h 1285875"/>
                <a:gd name="connsiteX185" fmla="*/ 950843 w 4133850"/>
                <a:gd name="connsiteY185" fmla="*/ 1053055 h 1285875"/>
                <a:gd name="connsiteX186" fmla="*/ 962168 w 4133850"/>
                <a:gd name="connsiteY186" fmla="*/ 1109615 h 1285875"/>
                <a:gd name="connsiteX187" fmla="*/ 973503 w 4133850"/>
                <a:gd name="connsiteY187" fmla="*/ 1159412 h 1285875"/>
                <a:gd name="connsiteX188" fmla="*/ 984828 w 4133850"/>
                <a:gd name="connsiteY188" fmla="*/ 1201712 h 1285875"/>
                <a:gd name="connsiteX189" fmla="*/ 990495 w 4133850"/>
                <a:gd name="connsiteY189" fmla="*/ 1219848 h 1285875"/>
                <a:gd name="connsiteX190" fmla="*/ 996163 w 4133850"/>
                <a:gd name="connsiteY190" fmla="*/ 1235897 h 1285875"/>
                <a:gd name="connsiteX191" fmla="*/ 1001820 w 4133850"/>
                <a:gd name="connsiteY191" fmla="*/ 1249794 h 1285875"/>
                <a:gd name="connsiteX192" fmla="*/ 1004659 w 4133850"/>
                <a:gd name="connsiteY192" fmla="*/ 1255919 h 1285875"/>
                <a:gd name="connsiteX193" fmla="*/ 1007488 w 4133850"/>
                <a:gd name="connsiteY193" fmla="*/ 1261481 h 1285875"/>
                <a:gd name="connsiteX194" fmla="*/ 1010317 w 4133850"/>
                <a:gd name="connsiteY194" fmla="*/ 1266482 h 1285875"/>
                <a:gd name="connsiteX195" fmla="*/ 1013155 w 4133850"/>
                <a:gd name="connsiteY195" fmla="*/ 1270921 h 1285875"/>
                <a:gd name="connsiteX196" fmla="*/ 1015984 w 4133850"/>
                <a:gd name="connsiteY196" fmla="*/ 1274798 h 1285875"/>
                <a:gd name="connsiteX197" fmla="*/ 1017403 w 4133850"/>
                <a:gd name="connsiteY197" fmla="*/ 1276512 h 1285875"/>
                <a:gd name="connsiteX198" fmla="*/ 1018823 w 4133850"/>
                <a:gd name="connsiteY198" fmla="*/ 1278084 h 1285875"/>
                <a:gd name="connsiteX199" fmla="*/ 1020232 w 4133850"/>
                <a:gd name="connsiteY199" fmla="*/ 1279522 h 1285875"/>
                <a:gd name="connsiteX200" fmla="*/ 1021651 w 4133850"/>
                <a:gd name="connsiteY200" fmla="*/ 1280808 h 1285875"/>
                <a:gd name="connsiteX201" fmla="*/ 1023071 w 4133850"/>
                <a:gd name="connsiteY201" fmla="*/ 1281951 h 1285875"/>
                <a:gd name="connsiteX202" fmla="*/ 1024481 w 4133850"/>
                <a:gd name="connsiteY202" fmla="*/ 1282941 h 1285875"/>
                <a:gd name="connsiteX203" fmla="*/ 1025900 w 4133850"/>
                <a:gd name="connsiteY203" fmla="*/ 1283799 h 1285875"/>
                <a:gd name="connsiteX204" fmla="*/ 1027319 w 4133850"/>
                <a:gd name="connsiteY204" fmla="*/ 1284503 h 1285875"/>
                <a:gd name="connsiteX205" fmla="*/ 1028024 w 4133850"/>
                <a:gd name="connsiteY205" fmla="*/ 1284799 h 1285875"/>
                <a:gd name="connsiteX206" fmla="*/ 1028729 w 4133850"/>
                <a:gd name="connsiteY206" fmla="*/ 1285065 h 1285875"/>
                <a:gd name="connsiteX207" fmla="*/ 1029443 w 4133850"/>
                <a:gd name="connsiteY207" fmla="*/ 1285285 h 1285875"/>
                <a:gd name="connsiteX208" fmla="*/ 1030148 w 4133850"/>
                <a:gd name="connsiteY208" fmla="*/ 1285475 h 1285875"/>
                <a:gd name="connsiteX209" fmla="*/ 1030910 w 4133850"/>
                <a:gd name="connsiteY209" fmla="*/ 1285637 h 1285875"/>
                <a:gd name="connsiteX210" fmla="*/ 1031672 w 4133850"/>
                <a:gd name="connsiteY210" fmla="*/ 1285761 h 1285875"/>
                <a:gd name="connsiteX211" fmla="*/ 1032424 w 4133850"/>
                <a:gd name="connsiteY211" fmla="*/ 1285837 h 1285875"/>
                <a:gd name="connsiteX212" fmla="*/ 1033186 w 4133850"/>
                <a:gd name="connsiteY212" fmla="*/ 1285875 h 1285875"/>
                <a:gd name="connsiteX213" fmla="*/ 1033948 w 4133850"/>
                <a:gd name="connsiteY213" fmla="*/ 1285865 h 1285875"/>
                <a:gd name="connsiteX214" fmla="*/ 1034710 w 4133850"/>
                <a:gd name="connsiteY214" fmla="*/ 1285818 h 1285875"/>
                <a:gd name="connsiteX215" fmla="*/ 1035463 w 4133850"/>
                <a:gd name="connsiteY215" fmla="*/ 1285732 h 1285875"/>
                <a:gd name="connsiteX216" fmla="*/ 1036225 w 4133850"/>
                <a:gd name="connsiteY216" fmla="*/ 1285599 h 1285875"/>
                <a:gd name="connsiteX217" fmla="*/ 1036987 w 4133850"/>
                <a:gd name="connsiteY217" fmla="*/ 1285418 h 1285875"/>
                <a:gd name="connsiteX218" fmla="*/ 1037749 w 4133850"/>
                <a:gd name="connsiteY218" fmla="*/ 1285208 h 1285875"/>
                <a:gd name="connsiteX219" fmla="*/ 1038511 w 4133850"/>
                <a:gd name="connsiteY219" fmla="*/ 1284951 h 1285875"/>
                <a:gd name="connsiteX220" fmla="*/ 1039263 w 4133850"/>
                <a:gd name="connsiteY220" fmla="*/ 1284646 h 1285875"/>
                <a:gd name="connsiteX221" fmla="*/ 1040025 w 4133850"/>
                <a:gd name="connsiteY221" fmla="*/ 1284304 h 1285875"/>
                <a:gd name="connsiteX222" fmla="*/ 1040787 w 4133850"/>
                <a:gd name="connsiteY222" fmla="*/ 1283922 h 1285875"/>
                <a:gd name="connsiteX223" fmla="*/ 1042302 w 4133850"/>
                <a:gd name="connsiteY223" fmla="*/ 1283027 h 1285875"/>
                <a:gd name="connsiteX224" fmla="*/ 1043826 w 4133850"/>
                <a:gd name="connsiteY224" fmla="*/ 1281970 h 1285875"/>
                <a:gd name="connsiteX225" fmla="*/ 1045350 w 4133850"/>
                <a:gd name="connsiteY225" fmla="*/ 1280741 h 1285875"/>
                <a:gd name="connsiteX226" fmla="*/ 1046864 w 4133850"/>
                <a:gd name="connsiteY226" fmla="*/ 1279350 h 1285875"/>
                <a:gd name="connsiteX227" fmla="*/ 1048388 w 4133850"/>
                <a:gd name="connsiteY227" fmla="*/ 1277788 h 1285875"/>
                <a:gd name="connsiteX228" fmla="*/ 1049903 w 4133850"/>
                <a:gd name="connsiteY228" fmla="*/ 1276064 h 1285875"/>
                <a:gd name="connsiteX229" fmla="*/ 1051427 w 4133850"/>
                <a:gd name="connsiteY229" fmla="*/ 1274169 h 1285875"/>
                <a:gd name="connsiteX230" fmla="*/ 1054465 w 4133850"/>
                <a:gd name="connsiteY230" fmla="*/ 1269892 h 1285875"/>
                <a:gd name="connsiteX231" fmla="*/ 1057504 w 4133850"/>
                <a:gd name="connsiteY231" fmla="*/ 1264958 h 1285875"/>
                <a:gd name="connsiteX232" fmla="*/ 1060542 w 4133850"/>
                <a:gd name="connsiteY232" fmla="*/ 1259367 h 1285875"/>
                <a:gd name="connsiteX233" fmla="*/ 1063581 w 4133850"/>
                <a:gd name="connsiteY233" fmla="*/ 1253138 h 1285875"/>
                <a:gd name="connsiteX234" fmla="*/ 1066619 w 4133850"/>
                <a:gd name="connsiteY234" fmla="*/ 1246270 h 1285875"/>
                <a:gd name="connsiteX235" fmla="*/ 1072706 w 4133850"/>
                <a:gd name="connsiteY235" fmla="*/ 1230649 h 1285875"/>
                <a:gd name="connsiteX236" fmla="*/ 1078782 w 4133850"/>
                <a:gd name="connsiteY236" fmla="*/ 1212571 h 1285875"/>
                <a:gd name="connsiteX237" fmla="*/ 1090936 w 4133850"/>
                <a:gd name="connsiteY237" fmla="*/ 1169356 h 1285875"/>
                <a:gd name="connsiteX238" fmla="*/ 1103100 w 4133850"/>
                <a:gd name="connsiteY238" fmla="*/ 1117340 h 1285875"/>
                <a:gd name="connsiteX239" fmla="*/ 1115254 w 4133850"/>
                <a:gd name="connsiteY239" fmla="*/ 1057399 h 1285875"/>
                <a:gd name="connsiteX240" fmla="*/ 1127417 w 4133850"/>
                <a:gd name="connsiteY240" fmla="*/ 990533 h 1285875"/>
                <a:gd name="connsiteX241" fmla="*/ 1149991 w 4133850"/>
                <a:gd name="connsiteY241" fmla="*/ 851868 h 1285875"/>
                <a:gd name="connsiteX242" fmla="*/ 1172575 w 4133850"/>
                <a:gd name="connsiteY242" fmla="*/ 701195 h 1285875"/>
                <a:gd name="connsiteX243" fmla="*/ 1195149 w 4133850"/>
                <a:gd name="connsiteY243" fmla="*/ 547179 h 1285875"/>
                <a:gd name="connsiteX244" fmla="*/ 1217733 w 4133850"/>
                <a:gd name="connsiteY244" fmla="*/ 398662 h 1285875"/>
                <a:gd name="connsiteX245" fmla="*/ 1229925 w 4133850"/>
                <a:gd name="connsiteY245" fmla="*/ 323748 h 1285875"/>
                <a:gd name="connsiteX246" fmla="*/ 1242127 w 4133850"/>
                <a:gd name="connsiteY246" fmla="*/ 254201 h 1285875"/>
                <a:gd name="connsiteX247" fmla="*/ 1254328 w 4133850"/>
                <a:gd name="connsiteY247" fmla="*/ 191194 h 1285875"/>
                <a:gd name="connsiteX248" fmla="*/ 1266520 w 4133850"/>
                <a:gd name="connsiteY248" fmla="*/ 135786 h 1285875"/>
                <a:gd name="connsiteX249" fmla="*/ 1278722 w 4133850"/>
                <a:gd name="connsiteY249" fmla="*/ 88906 h 1285875"/>
                <a:gd name="connsiteX250" fmla="*/ 1284818 w 4133850"/>
                <a:gd name="connsiteY250" fmla="*/ 68919 h 1285875"/>
                <a:gd name="connsiteX251" fmla="*/ 1290923 w 4133850"/>
                <a:gd name="connsiteY251" fmla="*/ 51347 h 1285875"/>
                <a:gd name="connsiteX252" fmla="*/ 1297019 w 4133850"/>
                <a:gd name="connsiteY252" fmla="*/ 36265 h 1285875"/>
                <a:gd name="connsiteX253" fmla="*/ 1300067 w 4133850"/>
                <a:gd name="connsiteY253" fmla="*/ 29679 h 1285875"/>
                <a:gd name="connsiteX254" fmla="*/ 1303115 w 4133850"/>
                <a:gd name="connsiteY254" fmla="*/ 23738 h 1285875"/>
                <a:gd name="connsiteX255" fmla="*/ 1306163 w 4133850"/>
                <a:gd name="connsiteY255" fmla="*/ 18449 h 1285875"/>
                <a:gd name="connsiteX256" fmla="*/ 1309221 w 4133850"/>
                <a:gd name="connsiteY256" fmla="*/ 13817 h 1285875"/>
                <a:gd name="connsiteX257" fmla="*/ 1310745 w 4133850"/>
                <a:gd name="connsiteY257" fmla="*/ 11749 h 1285875"/>
                <a:gd name="connsiteX258" fmla="*/ 1312269 w 4133850"/>
                <a:gd name="connsiteY258" fmla="*/ 9847 h 1285875"/>
                <a:gd name="connsiteX259" fmla="*/ 1313793 w 4133850"/>
                <a:gd name="connsiteY259" fmla="*/ 8112 h 1285875"/>
                <a:gd name="connsiteX260" fmla="*/ 1315317 w 4133850"/>
                <a:gd name="connsiteY260" fmla="*/ 6545 h 1285875"/>
                <a:gd name="connsiteX261" fmla="*/ 1316955 w 4133850"/>
                <a:gd name="connsiteY261" fmla="*/ 5046 h 1285875"/>
                <a:gd name="connsiteX262" fmla="*/ 1318593 w 4133850"/>
                <a:gd name="connsiteY262" fmla="*/ 3742 h 1285875"/>
                <a:gd name="connsiteX263" fmla="*/ 1320232 w 4133850"/>
                <a:gd name="connsiteY263" fmla="*/ 2633 h 1285875"/>
                <a:gd name="connsiteX264" fmla="*/ 1321051 w 4133850"/>
                <a:gd name="connsiteY264" fmla="*/ 2151 h 1285875"/>
                <a:gd name="connsiteX265" fmla="*/ 1321870 w 4133850"/>
                <a:gd name="connsiteY265" fmla="*/ 1717 h 1285875"/>
                <a:gd name="connsiteX266" fmla="*/ 1322689 w 4133850"/>
                <a:gd name="connsiteY266" fmla="*/ 1333 h 1285875"/>
                <a:gd name="connsiteX267" fmla="*/ 1323508 w 4133850"/>
                <a:gd name="connsiteY267" fmla="*/ 996 h 1285875"/>
                <a:gd name="connsiteX268" fmla="*/ 1324318 w 4133850"/>
                <a:gd name="connsiteY268" fmla="*/ 710 h 1285875"/>
                <a:gd name="connsiteX269" fmla="*/ 1325137 w 4133850"/>
                <a:gd name="connsiteY269" fmla="*/ 471 h 1285875"/>
                <a:gd name="connsiteX270" fmla="*/ 1325956 w 4133850"/>
                <a:gd name="connsiteY270" fmla="*/ 281 h 1285875"/>
                <a:gd name="connsiteX271" fmla="*/ 1326775 w 4133850"/>
                <a:gd name="connsiteY271" fmla="*/ 140 h 1285875"/>
                <a:gd name="connsiteX272" fmla="*/ 1327595 w 4133850"/>
                <a:gd name="connsiteY272" fmla="*/ 48 h 1285875"/>
                <a:gd name="connsiteX273" fmla="*/ 1328414 w 4133850"/>
                <a:gd name="connsiteY273" fmla="*/ 4 h 1285875"/>
                <a:gd name="connsiteX274" fmla="*/ 1329233 w 4133850"/>
                <a:gd name="connsiteY274" fmla="*/ 9 h 1285875"/>
                <a:gd name="connsiteX275" fmla="*/ 1330052 w 4133850"/>
                <a:gd name="connsiteY275" fmla="*/ 63 h 1285875"/>
                <a:gd name="connsiteX276" fmla="*/ 1330871 w 4133850"/>
                <a:gd name="connsiteY276" fmla="*/ 166 h 1285875"/>
                <a:gd name="connsiteX277" fmla="*/ 1331690 w 4133850"/>
                <a:gd name="connsiteY277" fmla="*/ 317 h 1285875"/>
                <a:gd name="connsiteX278" fmla="*/ 1332509 w 4133850"/>
                <a:gd name="connsiteY278" fmla="*/ 518 h 1285875"/>
                <a:gd name="connsiteX279" fmla="*/ 1333329 w 4133850"/>
                <a:gd name="connsiteY279" fmla="*/ 767 h 1285875"/>
                <a:gd name="connsiteX280" fmla="*/ 1334148 w 4133850"/>
                <a:gd name="connsiteY280" fmla="*/ 1065 h 1285875"/>
                <a:gd name="connsiteX281" fmla="*/ 1334967 w 4133850"/>
                <a:gd name="connsiteY281" fmla="*/ 1412 h 1285875"/>
                <a:gd name="connsiteX282" fmla="*/ 1335786 w 4133850"/>
                <a:gd name="connsiteY282" fmla="*/ 1807 h 1285875"/>
                <a:gd name="connsiteX283" fmla="*/ 1336605 w 4133850"/>
                <a:gd name="connsiteY283" fmla="*/ 2251 h 1285875"/>
                <a:gd name="connsiteX284" fmla="*/ 1337424 w 4133850"/>
                <a:gd name="connsiteY284" fmla="*/ 2743 h 1285875"/>
                <a:gd name="connsiteX285" fmla="*/ 1338244 w 4133850"/>
                <a:gd name="connsiteY285" fmla="*/ 3284 h 1285875"/>
                <a:gd name="connsiteX286" fmla="*/ 1339882 w 4133850"/>
                <a:gd name="connsiteY286" fmla="*/ 4512 h 1285875"/>
                <a:gd name="connsiteX287" fmla="*/ 1341520 w 4133850"/>
                <a:gd name="connsiteY287" fmla="*/ 5934 h 1285875"/>
                <a:gd name="connsiteX288" fmla="*/ 1343158 w 4133850"/>
                <a:gd name="connsiteY288" fmla="*/ 7549 h 1285875"/>
                <a:gd name="connsiteX289" fmla="*/ 1344797 w 4133850"/>
                <a:gd name="connsiteY289" fmla="*/ 9356 h 1285875"/>
                <a:gd name="connsiteX290" fmla="*/ 1346425 w 4133850"/>
                <a:gd name="connsiteY290" fmla="*/ 11357 h 1285875"/>
                <a:gd name="connsiteX291" fmla="*/ 1348064 w 4133850"/>
                <a:gd name="connsiteY291" fmla="*/ 13548 h 1285875"/>
                <a:gd name="connsiteX292" fmla="*/ 1351340 w 4133850"/>
                <a:gd name="connsiteY292" fmla="*/ 18505 h 1285875"/>
                <a:gd name="connsiteX293" fmla="*/ 1354617 w 4133850"/>
                <a:gd name="connsiteY293" fmla="*/ 24219 h 1285875"/>
                <a:gd name="connsiteX294" fmla="*/ 1357894 w 4133850"/>
                <a:gd name="connsiteY294" fmla="*/ 30685 h 1285875"/>
                <a:gd name="connsiteX295" fmla="*/ 1361170 w 4133850"/>
                <a:gd name="connsiteY295" fmla="*/ 37893 h 1285875"/>
                <a:gd name="connsiteX296" fmla="*/ 1367714 w 4133850"/>
                <a:gd name="connsiteY296" fmla="*/ 54506 h 1285875"/>
                <a:gd name="connsiteX297" fmla="*/ 1374267 w 4133850"/>
                <a:gd name="connsiteY297" fmla="*/ 73974 h 1285875"/>
                <a:gd name="connsiteX298" fmla="*/ 1380820 w 4133850"/>
                <a:gd name="connsiteY298" fmla="*/ 96205 h 1285875"/>
                <a:gd name="connsiteX299" fmla="*/ 1393917 w 4133850"/>
                <a:gd name="connsiteY299" fmla="*/ 148509 h 1285875"/>
                <a:gd name="connsiteX300" fmla="*/ 1407023 w 4133850"/>
                <a:gd name="connsiteY300" fmla="*/ 210403 h 1285875"/>
                <a:gd name="connsiteX301" fmla="*/ 1420120 w 4133850"/>
                <a:gd name="connsiteY301" fmla="*/ 280687 h 1285875"/>
                <a:gd name="connsiteX302" fmla="*/ 1440894 w 4133850"/>
                <a:gd name="connsiteY302" fmla="*/ 405953 h 1285875"/>
                <a:gd name="connsiteX303" fmla="*/ 1461668 w 4133850"/>
                <a:gd name="connsiteY303" fmla="*/ 542749 h 1285875"/>
                <a:gd name="connsiteX304" fmla="*/ 1482442 w 4133850"/>
                <a:gd name="connsiteY304" fmla="*/ 684421 h 1285875"/>
                <a:gd name="connsiteX305" fmla="*/ 1503216 w 4133850"/>
                <a:gd name="connsiteY305" fmla="*/ 824073 h 1285875"/>
                <a:gd name="connsiteX306" fmla="*/ 1528410 w 4133850"/>
                <a:gd name="connsiteY306" fmla="*/ 980970 h 1285875"/>
                <a:gd name="connsiteX307" fmla="*/ 1541002 w 4133850"/>
                <a:gd name="connsiteY307" fmla="*/ 1051017 h 1285875"/>
                <a:gd name="connsiteX308" fmla="*/ 1553604 w 4133850"/>
                <a:gd name="connsiteY308" fmla="*/ 1113739 h 1285875"/>
                <a:gd name="connsiteX309" fmla="*/ 1566196 w 4133850"/>
                <a:gd name="connsiteY309" fmla="*/ 1168013 h 1285875"/>
                <a:gd name="connsiteX310" fmla="*/ 1578788 w 4133850"/>
                <a:gd name="connsiteY310" fmla="*/ 1212885 h 1285875"/>
                <a:gd name="connsiteX311" fmla="*/ 1585084 w 4133850"/>
                <a:gd name="connsiteY311" fmla="*/ 1231525 h 1285875"/>
                <a:gd name="connsiteX312" fmla="*/ 1591389 w 4133850"/>
                <a:gd name="connsiteY312" fmla="*/ 1247527 h 1285875"/>
                <a:gd name="connsiteX313" fmla="*/ 1594533 w 4133850"/>
                <a:gd name="connsiteY313" fmla="*/ 1254509 h 1285875"/>
                <a:gd name="connsiteX314" fmla="*/ 1597685 w 4133850"/>
                <a:gd name="connsiteY314" fmla="*/ 1260815 h 1285875"/>
                <a:gd name="connsiteX315" fmla="*/ 1600829 w 4133850"/>
                <a:gd name="connsiteY315" fmla="*/ 1266425 h 1285875"/>
                <a:gd name="connsiteX316" fmla="*/ 1603982 w 4133850"/>
                <a:gd name="connsiteY316" fmla="*/ 1271330 h 1285875"/>
                <a:gd name="connsiteX317" fmla="*/ 1606706 w 4133850"/>
                <a:gd name="connsiteY317" fmla="*/ 1275007 h 1285875"/>
                <a:gd name="connsiteX318" fmla="*/ 1608068 w 4133850"/>
                <a:gd name="connsiteY318" fmla="*/ 1276645 h 1285875"/>
                <a:gd name="connsiteX319" fmla="*/ 1609430 w 4133850"/>
                <a:gd name="connsiteY319" fmla="*/ 1278150 h 1285875"/>
                <a:gd name="connsiteX320" fmla="*/ 1610792 w 4133850"/>
                <a:gd name="connsiteY320" fmla="*/ 1279522 h 1285875"/>
                <a:gd name="connsiteX321" fmla="*/ 1612154 w 4133850"/>
                <a:gd name="connsiteY321" fmla="*/ 1280760 h 1285875"/>
                <a:gd name="connsiteX322" fmla="*/ 1613516 w 4133850"/>
                <a:gd name="connsiteY322" fmla="*/ 1281865 h 1285875"/>
                <a:gd name="connsiteX323" fmla="*/ 1614868 w 4133850"/>
                <a:gd name="connsiteY323" fmla="*/ 1282837 h 1285875"/>
                <a:gd name="connsiteX324" fmla="*/ 1616240 w 4133850"/>
                <a:gd name="connsiteY324" fmla="*/ 1283675 h 1285875"/>
                <a:gd name="connsiteX325" fmla="*/ 1617593 w 4133850"/>
                <a:gd name="connsiteY325" fmla="*/ 1284380 h 1285875"/>
                <a:gd name="connsiteX326" fmla="*/ 1618955 w 4133850"/>
                <a:gd name="connsiteY326" fmla="*/ 1284942 h 1285875"/>
                <a:gd name="connsiteX327" fmla="*/ 1619641 w 4133850"/>
                <a:gd name="connsiteY327" fmla="*/ 1285180 h 1285875"/>
                <a:gd name="connsiteX328" fmla="*/ 1620317 w 4133850"/>
                <a:gd name="connsiteY328" fmla="*/ 1285380 h 1285875"/>
                <a:gd name="connsiteX329" fmla="*/ 1621003 w 4133850"/>
                <a:gd name="connsiteY329" fmla="*/ 1285542 h 1285875"/>
                <a:gd name="connsiteX330" fmla="*/ 1621679 w 4133850"/>
                <a:gd name="connsiteY330" fmla="*/ 1285675 h 1285875"/>
                <a:gd name="connsiteX331" fmla="*/ 1622365 w 4133850"/>
                <a:gd name="connsiteY331" fmla="*/ 1285780 h 1285875"/>
                <a:gd name="connsiteX332" fmla="*/ 1623041 w 4133850"/>
                <a:gd name="connsiteY332" fmla="*/ 1285837 h 1285875"/>
                <a:gd name="connsiteX333" fmla="*/ 1623727 w 4133850"/>
                <a:gd name="connsiteY333" fmla="*/ 1285875 h 1285875"/>
                <a:gd name="connsiteX334" fmla="*/ 1624403 w 4133850"/>
                <a:gd name="connsiteY334" fmla="*/ 1285865 h 1285875"/>
                <a:gd name="connsiteX335" fmla="*/ 1625089 w 4133850"/>
                <a:gd name="connsiteY335" fmla="*/ 1285837 h 1285875"/>
                <a:gd name="connsiteX336" fmla="*/ 1625765 w 4133850"/>
                <a:gd name="connsiteY336" fmla="*/ 1285761 h 1285875"/>
                <a:gd name="connsiteX337" fmla="*/ 1626451 w 4133850"/>
                <a:gd name="connsiteY337" fmla="*/ 1285656 h 1285875"/>
                <a:gd name="connsiteX338" fmla="*/ 1627127 w 4133850"/>
                <a:gd name="connsiteY338" fmla="*/ 1285523 h 1285875"/>
                <a:gd name="connsiteX339" fmla="*/ 1627803 w 4133850"/>
                <a:gd name="connsiteY339" fmla="*/ 1285351 h 1285875"/>
                <a:gd name="connsiteX340" fmla="*/ 1628489 w 4133850"/>
                <a:gd name="connsiteY340" fmla="*/ 1285142 h 1285875"/>
                <a:gd name="connsiteX341" fmla="*/ 1629175 w 4133850"/>
                <a:gd name="connsiteY341" fmla="*/ 1284903 h 1285875"/>
                <a:gd name="connsiteX342" fmla="*/ 1629851 w 4133850"/>
                <a:gd name="connsiteY342" fmla="*/ 1284637 h 1285875"/>
                <a:gd name="connsiteX343" fmla="*/ 1631213 w 4133850"/>
                <a:gd name="connsiteY343" fmla="*/ 1283989 h 1285875"/>
                <a:gd name="connsiteX344" fmla="*/ 1632576 w 4133850"/>
                <a:gd name="connsiteY344" fmla="*/ 1283208 h 1285875"/>
                <a:gd name="connsiteX345" fmla="*/ 1633938 w 4133850"/>
                <a:gd name="connsiteY345" fmla="*/ 1282294 h 1285875"/>
                <a:gd name="connsiteX346" fmla="*/ 1635300 w 4133850"/>
                <a:gd name="connsiteY346" fmla="*/ 1281246 h 1285875"/>
                <a:gd name="connsiteX347" fmla="*/ 1636662 w 4133850"/>
                <a:gd name="connsiteY347" fmla="*/ 1280065 h 1285875"/>
                <a:gd name="connsiteX348" fmla="*/ 1638024 w 4133850"/>
                <a:gd name="connsiteY348" fmla="*/ 1278750 h 1285875"/>
                <a:gd name="connsiteX349" fmla="*/ 1639386 w 4133850"/>
                <a:gd name="connsiteY349" fmla="*/ 1277303 h 1285875"/>
                <a:gd name="connsiteX350" fmla="*/ 1640748 w 4133850"/>
                <a:gd name="connsiteY350" fmla="*/ 1275712 h 1285875"/>
                <a:gd name="connsiteX351" fmla="*/ 1642101 w 4133850"/>
                <a:gd name="connsiteY351" fmla="*/ 1273997 h 1285875"/>
                <a:gd name="connsiteX352" fmla="*/ 1644825 w 4133850"/>
                <a:gd name="connsiteY352" fmla="*/ 1270168 h 1285875"/>
                <a:gd name="connsiteX353" fmla="*/ 1647549 w 4133850"/>
                <a:gd name="connsiteY353" fmla="*/ 1265815 h 1285875"/>
                <a:gd name="connsiteX354" fmla="*/ 1650273 w 4133850"/>
                <a:gd name="connsiteY354" fmla="*/ 1260939 h 1285875"/>
                <a:gd name="connsiteX355" fmla="*/ 1652997 w 4133850"/>
                <a:gd name="connsiteY355" fmla="*/ 1255547 h 1285875"/>
                <a:gd name="connsiteX356" fmla="*/ 1658445 w 4133850"/>
                <a:gd name="connsiteY356" fmla="*/ 1243213 h 1285875"/>
                <a:gd name="connsiteX357" fmla="*/ 1663894 w 4133850"/>
                <a:gd name="connsiteY357" fmla="*/ 1228868 h 1285875"/>
                <a:gd name="connsiteX358" fmla="*/ 1669332 w 4133850"/>
                <a:gd name="connsiteY358" fmla="*/ 1212561 h 1285875"/>
                <a:gd name="connsiteX359" fmla="*/ 1680229 w 4133850"/>
                <a:gd name="connsiteY359" fmla="*/ 1174261 h 1285875"/>
                <a:gd name="connsiteX360" fmla="*/ 1691126 w 4133850"/>
                <a:gd name="connsiteY360" fmla="*/ 1128836 h 1285875"/>
                <a:gd name="connsiteX361" fmla="*/ 1703480 w 4133850"/>
                <a:gd name="connsiteY361" fmla="*/ 1069429 h 1285875"/>
                <a:gd name="connsiteX362" fmla="*/ 1715843 w 4133850"/>
                <a:gd name="connsiteY362" fmla="*/ 1002649 h 1285875"/>
                <a:gd name="connsiteX363" fmla="*/ 1728206 w 4133850"/>
                <a:gd name="connsiteY363" fmla="*/ 929659 h 1285875"/>
                <a:gd name="connsiteX364" fmla="*/ 1740560 w 4133850"/>
                <a:gd name="connsiteY364" fmla="*/ 851726 h 1285875"/>
                <a:gd name="connsiteX365" fmla="*/ 1765287 w 4133850"/>
                <a:gd name="connsiteY365" fmla="*/ 686428 h 1285875"/>
                <a:gd name="connsiteX366" fmla="*/ 1790005 w 4133850"/>
                <a:gd name="connsiteY366" fmla="*/ 518144 h 1285875"/>
                <a:gd name="connsiteX367" fmla="*/ 1812265 w 4133850"/>
                <a:gd name="connsiteY367" fmla="*/ 373687 h 1285875"/>
                <a:gd name="connsiteX368" fmla="*/ 1834515 w 4133850"/>
                <a:gd name="connsiteY368" fmla="*/ 244253 h 1285875"/>
                <a:gd name="connsiteX369" fmla="*/ 1845640 w 4133850"/>
                <a:gd name="connsiteY369" fmla="*/ 187471 h 1285875"/>
                <a:gd name="connsiteX370" fmla="*/ 1856766 w 4133850"/>
                <a:gd name="connsiteY370" fmla="*/ 137064 h 1285875"/>
                <a:gd name="connsiteX371" fmla="*/ 1867900 w 4133850"/>
                <a:gd name="connsiteY371" fmla="*/ 93738 h 1285875"/>
                <a:gd name="connsiteX372" fmla="*/ 1879025 w 4133850"/>
                <a:gd name="connsiteY372" fmla="*/ 58101 h 1285875"/>
                <a:gd name="connsiteX373" fmla="*/ 1884845 w 4133850"/>
                <a:gd name="connsiteY373" fmla="*/ 42700 h 1285875"/>
                <a:gd name="connsiteX374" fmla="*/ 1890655 w 4133850"/>
                <a:gd name="connsiteY374" fmla="*/ 29598 h 1285875"/>
                <a:gd name="connsiteX375" fmla="*/ 1893570 w 4133850"/>
                <a:gd name="connsiteY375" fmla="*/ 23925 h 1285875"/>
                <a:gd name="connsiteX376" fmla="*/ 1896475 w 4133850"/>
                <a:gd name="connsiteY376" fmla="*/ 18845 h 1285875"/>
                <a:gd name="connsiteX377" fmla="*/ 1899380 w 4133850"/>
                <a:gd name="connsiteY377" fmla="*/ 14363 h 1285875"/>
                <a:gd name="connsiteX378" fmla="*/ 1902295 w 4133850"/>
                <a:gd name="connsiteY378" fmla="*/ 10482 h 1285875"/>
                <a:gd name="connsiteX379" fmla="*/ 1903743 w 4133850"/>
                <a:gd name="connsiteY379" fmla="*/ 8769 h 1285875"/>
                <a:gd name="connsiteX380" fmla="*/ 1905200 w 4133850"/>
                <a:gd name="connsiteY380" fmla="*/ 7207 h 1285875"/>
                <a:gd name="connsiteX381" fmla="*/ 1906658 w 4133850"/>
                <a:gd name="connsiteY381" fmla="*/ 5798 h 1285875"/>
                <a:gd name="connsiteX382" fmla="*/ 1908115 w 4133850"/>
                <a:gd name="connsiteY382" fmla="*/ 4541 h 1285875"/>
                <a:gd name="connsiteX383" fmla="*/ 1909563 w 4133850"/>
                <a:gd name="connsiteY383" fmla="*/ 3438 h 1285875"/>
                <a:gd name="connsiteX384" fmla="*/ 1911020 w 4133850"/>
                <a:gd name="connsiteY384" fmla="*/ 2486 h 1285875"/>
                <a:gd name="connsiteX385" fmla="*/ 1912477 w 4133850"/>
                <a:gd name="connsiteY385" fmla="*/ 1689 h 1285875"/>
                <a:gd name="connsiteX386" fmla="*/ 1913201 w 4133850"/>
                <a:gd name="connsiteY386" fmla="*/ 1348 h 1285875"/>
                <a:gd name="connsiteX387" fmla="*/ 1913925 w 4133850"/>
                <a:gd name="connsiteY387" fmla="*/ 1045 h 1285875"/>
                <a:gd name="connsiteX388" fmla="*/ 1914658 w 4133850"/>
                <a:gd name="connsiteY388" fmla="*/ 781 h 1285875"/>
                <a:gd name="connsiteX389" fmla="*/ 1915382 w 4133850"/>
                <a:gd name="connsiteY389" fmla="*/ 555 h 1285875"/>
                <a:gd name="connsiteX390" fmla="*/ 1916106 w 4133850"/>
                <a:gd name="connsiteY390" fmla="*/ 368 h 1285875"/>
                <a:gd name="connsiteX391" fmla="*/ 1916840 w 4133850"/>
                <a:gd name="connsiteY391" fmla="*/ 219 h 1285875"/>
                <a:gd name="connsiteX392" fmla="*/ 1917564 w 4133850"/>
                <a:gd name="connsiteY392" fmla="*/ 109 h 1285875"/>
                <a:gd name="connsiteX393" fmla="*/ 1918287 w 4133850"/>
                <a:gd name="connsiteY393" fmla="*/ 36 h 1285875"/>
                <a:gd name="connsiteX394" fmla="*/ 1919021 w 4133850"/>
                <a:gd name="connsiteY394" fmla="*/ 3 h 1285875"/>
                <a:gd name="connsiteX395" fmla="*/ 1919745 w 4133850"/>
                <a:gd name="connsiteY395" fmla="*/ 8 h 1285875"/>
                <a:gd name="connsiteX396" fmla="*/ 1920469 w 4133850"/>
                <a:gd name="connsiteY396" fmla="*/ 51 h 1285875"/>
                <a:gd name="connsiteX397" fmla="*/ 1921202 w 4133850"/>
                <a:gd name="connsiteY397" fmla="*/ 133 h 1285875"/>
                <a:gd name="connsiteX398" fmla="*/ 1921926 w 4133850"/>
                <a:gd name="connsiteY398" fmla="*/ 253 h 1285875"/>
                <a:gd name="connsiteX399" fmla="*/ 1922650 w 4133850"/>
                <a:gd name="connsiteY399" fmla="*/ 412 h 1285875"/>
                <a:gd name="connsiteX400" fmla="*/ 1923383 w 4133850"/>
                <a:gd name="connsiteY400" fmla="*/ 610 h 1285875"/>
                <a:gd name="connsiteX401" fmla="*/ 1924107 w 4133850"/>
                <a:gd name="connsiteY401" fmla="*/ 846 h 1285875"/>
                <a:gd name="connsiteX402" fmla="*/ 1924831 w 4133850"/>
                <a:gd name="connsiteY402" fmla="*/ 1120 h 1285875"/>
                <a:gd name="connsiteX403" fmla="*/ 1925565 w 4133850"/>
                <a:gd name="connsiteY403" fmla="*/ 1433 h 1285875"/>
                <a:gd name="connsiteX404" fmla="*/ 1926288 w 4133850"/>
                <a:gd name="connsiteY404" fmla="*/ 1783 h 1285875"/>
                <a:gd name="connsiteX405" fmla="*/ 1927012 w 4133850"/>
                <a:gd name="connsiteY405" fmla="*/ 2173 h 1285875"/>
                <a:gd name="connsiteX406" fmla="*/ 1928470 w 4133850"/>
                <a:gd name="connsiteY406" fmla="*/ 3067 h 1285875"/>
                <a:gd name="connsiteX407" fmla="*/ 1929927 w 4133850"/>
                <a:gd name="connsiteY407" fmla="*/ 4114 h 1285875"/>
                <a:gd name="connsiteX408" fmla="*/ 1931384 w 4133850"/>
                <a:gd name="connsiteY408" fmla="*/ 5314 h 1285875"/>
                <a:gd name="connsiteX409" fmla="*/ 1932832 w 4133850"/>
                <a:gd name="connsiteY409" fmla="*/ 6667 h 1285875"/>
                <a:gd name="connsiteX410" fmla="*/ 1934290 w 4133850"/>
                <a:gd name="connsiteY410" fmla="*/ 8171 h 1285875"/>
                <a:gd name="connsiteX411" fmla="*/ 1935747 w 4133850"/>
                <a:gd name="connsiteY411" fmla="*/ 9829 h 1285875"/>
                <a:gd name="connsiteX412" fmla="*/ 1937195 w 4133850"/>
                <a:gd name="connsiteY412" fmla="*/ 11638 h 1285875"/>
                <a:gd name="connsiteX413" fmla="*/ 1940109 w 4133850"/>
                <a:gd name="connsiteY413" fmla="*/ 15708 h 1285875"/>
                <a:gd name="connsiteX414" fmla="*/ 1943014 w 4133850"/>
                <a:gd name="connsiteY414" fmla="*/ 20379 h 1285875"/>
                <a:gd name="connsiteX415" fmla="*/ 1945929 w 4133850"/>
                <a:gd name="connsiteY415" fmla="*/ 25646 h 1285875"/>
                <a:gd name="connsiteX416" fmla="*/ 1948834 w 4133850"/>
                <a:gd name="connsiteY416" fmla="*/ 31505 h 1285875"/>
                <a:gd name="connsiteX417" fmla="*/ 1954654 w 4133850"/>
                <a:gd name="connsiteY417" fmla="*/ 44972 h 1285875"/>
                <a:gd name="connsiteX418" fmla="*/ 1960464 w 4133850"/>
                <a:gd name="connsiteY418" fmla="*/ 60729 h 1285875"/>
                <a:gd name="connsiteX419" fmla="*/ 1972104 w 4133850"/>
                <a:gd name="connsiteY419" fmla="*/ 98865 h 1285875"/>
                <a:gd name="connsiteX420" fmla="*/ 1983953 w 4133850"/>
                <a:gd name="connsiteY420" fmla="*/ 146272 h 1285875"/>
                <a:gd name="connsiteX421" fmla="*/ 1995811 w 4133850"/>
                <a:gd name="connsiteY421" fmla="*/ 201567 h 1285875"/>
                <a:gd name="connsiteX422" fmla="*/ 2007661 w 4133850"/>
                <a:gd name="connsiteY422" fmla="*/ 263872 h 1285875"/>
                <a:gd name="connsiteX423" fmla="*/ 2019510 w 4133850"/>
                <a:gd name="connsiteY423" fmla="*/ 332198 h 1285875"/>
                <a:gd name="connsiteX424" fmla="*/ 2043217 w 4133850"/>
                <a:gd name="connsiteY424" fmla="*/ 482492 h 1285875"/>
                <a:gd name="connsiteX425" fmla="*/ 2066925 w 4133850"/>
                <a:gd name="connsiteY425" fmla="*/ 642938 h 1285875"/>
                <a:gd name="connsiteX426" fmla="*/ 2090423 w 4133850"/>
                <a:gd name="connsiteY426" fmla="*/ 801981 h 1285875"/>
                <a:gd name="connsiteX427" fmla="*/ 2113912 w 4133850"/>
                <a:gd name="connsiteY427" fmla="*/ 951138 h 1285875"/>
                <a:gd name="connsiteX428" fmla="*/ 2125656 w 4133850"/>
                <a:gd name="connsiteY428" fmla="*/ 1019070 h 1285875"/>
                <a:gd name="connsiteX429" fmla="*/ 2137410 w 4133850"/>
                <a:gd name="connsiteY429" fmla="*/ 1081135 h 1285875"/>
                <a:gd name="connsiteX430" fmla="*/ 2149154 w 4133850"/>
                <a:gd name="connsiteY430" fmla="*/ 1136371 h 1285875"/>
                <a:gd name="connsiteX431" fmla="*/ 2160899 w 4133850"/>
                <a:gd name="connsiteY431" fmla="*/ 1183900 h 1285875"/>
                <a:gd name="connsiteX432" fmla="*/ 2172643 w 4133850"/>
                <a:gd name="connsiteY432" fmla="*/ 1222982 h 1285875"/>
                <a:gd name="connsiteX433" fmla="*/ 2178510 w 4133850"/>
                <a:gd name="connsiteY433" fmla="*/ 1239155 h 1285875"/>
                <a:gd name="connsiteX434" fmla="*/ 2184387 w 4133850"/>
                <a:gd name="connsiteY434" fmla="*/ 1253014 h 1285875"/>
                <a:gd name="connsiteX435" fmla="*/ 2187321 w 4133850"/>
                <a:gd name="connsiteY435" fmla="*/ 1259053 h 1285875"/>
                <a:gd name="connsiteX436" fmla="*/ 2190255 w 4133850"/>
                <a:gd name="connsiteY436" fmla="*/ 1264491 h 1285875"/>
                <a:gd name="connsiteX437" fmla="*/ 2193189 w 4133850"/>
                <a:gd name="connsiteY437" fmla="*/ 1269321 h 1285875"/>
                <a:gd name="connsiteX438" fmla="*/ 2196122 w 4133850"/>
                <a:gd name="connsiteY438" fmla="*/ 1273540 h 1285875"/>
                <a:gd name="connsiteX439" fmla="*/ 2197589 w 4133850"/>
                <a:gd name="connsiteY439" fmla="*/ 1275417 h 1285875"/>
                <a:gd name="connsiteX440" fmla="*/ 2199056 w 4133850"/>
                <a:gd name="connsiteY440" fmla="*/ 1277150 h 1285875"/>
                <a:gd name="connsiteX441" fmla="*/ 2200523 w 4133850"/>
                <a:gd name="connsiteY441" fmla="*/ 1278722 h 1285875"/>
                <a:gd name="connsiteX442" fmla="*/ 2201990 w 4133850"/>
                <a:gd name="connsiteY442" fmla="*/ 1280132 h 1285875"/>
                <a:gd name="connsiteX443" fmla="*/ 2203466 w 4133850"/>
                <a:gd name="connsiteY443" fmla="*/ 1281398 h 1285875"/>
                <a:gd name="connsiteX444" fmla="*/ 2204933 w 4133850"/>
                <a:gd name="connsiteY444" fmla="*/ 1282503 h 1285875"/>
                <a:gd name="connsiteX445" fmla="*/ 2206400 w 4133850"/>
                <a:gd name="connsiteY445" fmla="*/ 1283446 h 1285875"/>
                <a:gd name="connsiteX446" fmla="*/ 2207867 w 4133850"/>
                <a:gd name="connsiteY446" fmla="*/ 1284246 h 1285875"/>
                <a:gd name="connsiteX447" fmla="*/ 2208600 w 4133850"/>
                <a:gd name="connsiteY447" fmla="*/ 1284580 h 1285875"/>
                <a:gd name="connsiteX448" fmla="*/ 2209333 w 4133850"/>
                <a:gd name="connsiteY448" fmla="*/ 1284875 h 1285875"/>
                <a:gd name="connsiteX449" fmla="*/ 2210067 w 4133850"/>
                <a:gd name="connsiteY449" fmla="*/ 1285142 h 1285875"/>
                <a:gd name="connsiteX450" fmla="*/ 2210800 w 4133850"/>
                <a:gd name="connsiteY450" fmla="*/ 1285361 h 1285875"/>
                <a:gd name="connsiteX451" fmla="*/ 2211534 w 4133850"/>
                <a:gd name="connsiteY451" fmla="*/ 1285542 h 1285875"/>
                <a:gd name="connsiteX452" fmla="*/ 2212267 w 4133850"/>
                <a:gd name="connsiteY452" fmla="*/ 1285685 h 1285875"/>
                <a:gd name="connsiteX453" fmla="*/ 2213001 w 4133850"/>
                <a:gd name="connsiteY453" fmla="*/ 1285789 h 1285875"/>
                <a:gd name="connsiteX454" fmla="*/ 2213734 w 4133850"/>
                <a:gd name="connsiteY454" fmla="*/ 1285846 h 1285875"/>
                <a:gd name="connsiteX455" fmla="*/ 2214467 w 4133850"/>
                <a:gd name="connsiteY455" fmla="*/ 1285875 h 1285875"/>
                <a:gd name="connsiteX456" fmla="*/ 2215201 w 4133850"/>
                <a:gd name="connsiteY456" fmla="*/ 1285856 h 1285875"/>
                <a:gd name="connsiteX457" fmla="*/ 2215934 w 4133850"/>
                <a:gd name="connsiteY457" fmla="*/ 1285808 h 1285875"/>
                <a:gd name="connsiteX458" fmla="*/ 2216668 w 4133850"/>
                <a:gd name="connsiteY458" fmla="*/ 1285713 h 1285875"/>
                <a:gd name="connsiteX459" fmla="*/ 2217401 w 4133850"/>
                <a:gd name="connsiteY459" fmla="*/ 1285580 h 1285875"/>
                <a:gd name="connsiteX460" fmla="*/ 2218135 w 4133850"/>
                <a:gd name="connsiteY460" fmla="*/ 1285408 h 1285875"/>
                <a:gd name="connsiteX461" fmla="*/ 2218868 w 4133850"/>
                <a:gd name="connsiteY461" fmla="*/ 1285199 h 1285875"/>
                <a:gd name="connsiteX462" fmla="*/ 2219601 w 4133850"/>
                <a:gd name="connsiteY462" fmla="*/ 1284951 h 1285875"/>
                <a:gd name="connsiteX463" fmla="*/ 2220335 w 4133850"/>
                <a:gd name="connsiteY463" fmla="*/ 1284665 h 1285875"/>
                <a:gd name="connsiteX464" fmla="*/ 2221078 w 4133850"/>
                <a:gd name="connsiteY464" fmla="*/ 1284332 h 1285875"/>
                <a:gd name="connsiteX465" fmla="*/ 2222535 w 4133850"/>
                <a:gd name="connsiteY465" fmla="*/ 1283561 h 1285875"/>
                <a:gd name="connsiteX466" fmla="*/ 2224011 w 4133850"/>
                <a:gd name="connsiteY466" fmla="*/ 1282637 h 1285875"/>
                <a:gd name="connsiteX467" fmla="*/ 2225478 w 4133850"/>
                <a:gd name="connsiteY467" fmla="*/ 1281551 h 1285875"/>
                <a:gd name="connsiteX468" fmla="*/ 2226945 w 4133850"/>
                <a:gd name="connsiteY468" fmla="*/ 1280303 h 1285875"/>
                <a:gd name="connsiteX469" fmla="*/ 2228412 w 4133850"/>
                <a:gd name="connsiteY469" fmla="*/ 1278912 h 1285875"/>
                <a:gd name="connsiteX470" fmla="*/ 2229879 w 4133850"/>
                <a:gd name="connsiteY470" fmla="*/ 1277360 h 1285875"/>
                <a:gd name="connsiteX471" fmla="*/ 2231346 w 4133850"/>
                <a:gd name="connsiteY471" fmla="*/ 1275655 h 1285875"/>
                <a:gd name="connsiteX472" fmla="*/ 2234279 w 4133850"/>
                <a:gd name="connsiteY472" fmla="*/ 1271778 h 1285875"/>
                <a:gd name="connsiteX473" fmla="*/ 2237213 w 4133850"/>
                <a:gd name="connsiteY473" fmla="*/ 1267292 h 1285875"/>
                <a:gd name="connsiteX474" fmla="*/ 2240147 w 4133850"/>
                <a:gd name="connsiteY474" fmla="*/ 1262196 h 1285875"/>
                <a:gd name="connsiteX475" fmla="*/ 2243090 w 4133850"/>
                <a:gd name="connsiteY475" fmla="*/ 1256490 h 1285875"/>
                <a:gd name="connsiteX476" fmla="*/ 2248957 w 4133850"/>
                <a:gd name="connsiteY476" fmla="*/ 1243308 h 1285875"/>
                <a:gd name="connsiteX477" fmla="*/ 2254825 w 4133850"/>
                <a:gd name="connsiteY477" fmla="*/ 1227773 h 1285875"/>
                <a:gd name="connsiteX478" fmla="*/ 2260930 w 4133850"/>
                <a:gd name="connsiteY478" fmla="*/ 1209208 h 1285875"/>
                <a:gd name="connsiteX479" fmla="*/ 2267036 w 4133850"/>
                <a:gd name="connsiteY479" fmla="*/ 1188244 h 1285875"/>
                <a:gd name="connsiteX480" fmla="*/ 2279247 w 4133850"/>
                <a:gd name="connsiteY480" fmla="*/ 1139523 h 1285875"/>
                <a:gd name="connsiteX481" fmla="*/ 2291458 w 4133850"/>
                <a:gd name="connsiteY481" fmla="*/ 1082431 h 1285875"/>
                <a:gd name="connsiteX482" fmla="*/ 2303669 w 4133850"/>
                <a:gd name="connsiteY482" fmla="*/ 1017937 h 1285875"/>
                <a:gd name="connsiteX483" fmla="*/ 2315880 w 4133850"/>
                <a:gd name="connsiteY483" fmla="*/ 947118 h 1285875"/>
                <a:gd name="connsiteX484" fmla="*/ 2328091 w 4133850"/>
                <a:gd name="connsiteY484" fmla="*/ 871176 h 1285875"/>
                <a:gd name="connsiteX485" fmla="*/ 2352513 w 4133850"/>
                <a:gd name="connsiteY485" fmla="*/ 709086 h 1285875"/>
                <a:gd name="connsiteX486" fmla="*/ 2375069 w 4133850"/>
                <a:gd name="connsiteY486" fmla="*/ 555194 h 1285875"/>
                <a:gd name="connsiteX487" fmla="*/ 2397624 w 4133850"/>
                <a:gd name="connsiteY487" fmla="*/ 406332 h 1285875"/>
                <a:gd name="connsiteX488" fmla="*/ 2420179 w 4133850"/>
                <a:gd name="connsiteY488" fmla="*/ 271028 h 1285875"/>
                <a:gd name="connsiteX489" fmla="*/ 2431456 w 4133850"/>
                <a:gd name="connsiteY489" fmla="*/ 210927 h 1285875"/>
                <a:gd name="connsiteX490" fmla="*/ 2442734 w 4133850"/>
                <a:gd name="connsiteY490" fmla="*/ 157038 h 1285875"/>
                <a:gd name="connsiteX491" fmla="*/ 2455412 w 4133850"/>
                <a:gd name="connsiteY491" fmla="*/ 104805 h 1285875"/>
                <a:gd name="connsiteX492" fmla="*/ 2461755 w 4133850"/>
                <a:gd name="connsiteY492" fmla="*/ 82306 h 1285875"/>
                <a:gd name="connsiteX493" fmla="*/ 2468099 w 4133850"/>
                <a:gd name="connsiteY493" fmla="*/ 62358 h 1285875"/>
                <a:gd name="connsiteX494" fmla="*/ 2474443 w 4133850"/>
                <a:gd name="connsiteY494" fmla="*/ 45054 h 1285875"/>
                <a:gd name="connsiteX495" fmla="*/ 2480786 w 4133850"/>
                <a:gd name="connsiteY495" fmla="*/ 30471 h 1285875"/>
                <a:gd name="connsiteX496" fmla="*/ 2483958 w 4133850"/>
                <a:gd name="connsiteY496" fmla="*/ 24222 h 1285875"/>
                <a:gd name="connsiteX497" fmla="*/ 2487130 w 4133850"/>
                <a:gd name="connsiteY497" fmla="*/ 18677 h 1285875"/>
                <a:gd name="connsiteX498" fmla="*/ 2490302 w 4133850"/>
                <a:gd name="connsiteY498" fmla="*/ 13843 h 1285875"/>
                <a:gd name="connsiteX499" fmla="*/ 2491883 w 4133850"/>
                <a:gd name="connsiteY499" fmla="*/ 11693 h 1285875"/>
                <a:gd name="connsiteX500" fmla="*/ 2493474 w 4133850"/>
                <a:gd name="connsiteY500" fmla="*/ 9724 h 1285875"/>
                <a:gd name="connsiteX501" fmla="*/ 2495055 w 4133850"/>
                <a:gd name="connsiteY501" fmla="*/ 7935 h 1285875"/>
                <a:gd name="connsiteX502" fmla="*/ 2496645 w 4133850"/>
                <a:gd name="connsiteY502" fmla="*/ 6327 h 1285875"/>
                <a:gd name="connsiteX503" fmla="*/ 2498227 w 4133850"/>
                <a:gd name="connsiteY503" fmla="*/ 4900 h 1285875"/>
                <a:gd name="connsiteX504" fmla="*/ 2499817 w 4133850"/>
                <a:gd name="connsiteY504" fmla="*/ 3654 h 1285875"/>
                <a:gd name="connsiteX505" fmla="*/ 2501399 w 4133850"/>
                <a:gd name="connsiteY505" fmla="*/ 2590 h 1285875"/>
                <a:gd name="connsiteX506" fmla="*/ 2502189 w 4133850"/>
                <a:gd name="connsiteY506" fmla="*/ 2126 h 1285875"/>
                <a:gd name="connsiteX507" fmla="*/ 2502980 w 4133850"/>
                <a:gd name="connsiteY507" fmla="*/ 1709 h 1285875"/>
                <a:gd name="connsiteX508" fmla="*/ 2503780 w 4133850"/>
                <a:gd name="connsiteY508" fmla="*/ 1336 h 1285875"/>
                <a:gd name="connsiteX509" fmla="*/ 2504570 w 4133850"/>
                <a:gd name="connsiteY509" fmla="*/ 1010 h 1285875"/>
                <a:gd name="connsiteX510" fmla="*/ 2505361 w 4133850"/>
                <a:gd name="connsiteY510" fmla="*/ 729 h 1285875"/>
                <a:gd name="connsiteX511" fmla="*/ 2506152 w 4133850"/>
                <a:gd name="connsiteY511" fmla="*/ 493 h 1285875"/>
                <a:gd name="connsiteX512" fmla="*/ 2506951 w 4133850"/>
                <a:gd name="connsiteY512" fmla="*/ 304 h 1285875"/>
                <a:gd name="connsiteX513" fmla="*/ 2507742 w 4133850"/>
                <a:gd name="connsiteY513" fmla="*/ 160 h 1285875"/>
                <a:gd name="connsiteX514" fmla="*/ 2508533 w 4133850"/>
                <a:gd name="connsiteY514" fmla="*/ 62 h 1285875"/>
                <a:gd name="connsiteX515" fmla="*/ 2509323 w 4133850"/>
                <a:gd name="connsiteY515" fmla="*/ 10 h 1285875"/>
                <a:gd name="connsiteX516" fmla="*/ 2510123 w 4133850"/>
                <a:gd name="connsiteY516" fmla="*/ 3 h 1285875"/>
                <a:gd name="connsiteX517" fmla="*/ 2510914 w 4133850"/>
                <a:gd name="connsiteY517" fmla="*/ 42 h 1285875"/>
                <a:gd name="connsiteX518" fmla="*/ 2511705 w 4133850"/>
                <a:gd name="connsiteY518" fmla="*/ 127 h 1285875"/>
                <a:gd name="connsiteX519" fmla="*/ 2512495 w 4133850"/>
                <a:gd name="connsiteY519" fmla="*/ 257 h 1285875"/>
                <a:gd name="connsiteX520" fmla="*/ 2513286 w 4133850"/>
                <a:gd name="connsiteY520" fmla="*/ 434 h 1285875"/>
                <a:gd name="connsiteX521" fmla="*/ 2514086 w 4133850"/>
                <a:gd name="connsiteY521" fmla="*/ 656 h 1285875"/>
                <a:gd name="connsiteX522" fmla="*/ 2514876 w 4133850"/>
                <a:gd name="connsiteY522" fmla="*/ 924 h 1285875"/>
                <a:gd name="connsiteX523" fmla="*/ 2515667 w 4133850"/>
                <a:gd name="connsiteY523" fmla="*/ 1237 h 1285875"/>
                <a:gd name="connsiteX524" fmla="*/ 2516458 w 4133850"/>
                <a:gd name="connsiteY524" fmla="*/ 1596 h 1285875"/>
                <a:gd name="connsiteX525" fmla="*/ 2517258 w 4133850"/>
                <a:gd name="connsiteY525" fmla="*/ 2001 h 1285875"/>
                <a:gd name="connsiteX526" fmla="*/ 2518048 w 4133850"/>
                <a:gd name="connsiteY526" fmla="*/ 2452 h 1285875"/>
                <a:gd name="connsiteX527" fmla="*/ 2518839 w 4133850"/>
                <a:gd name="connsiteY527" fmla="*/ 2947 h 1285875"/>
                <a:gd name="connsiteX528" fmla="*/ 2520429 w 4133850"/>
                <a:gd name="connsiteY528" fmla="*/ 4076 h 1285875"/>
                <a:gd name="connsiteX529" fmla="*/ 2522011 w 4133850"/>
                <a:gd name="connsiteY529" fmla="*/ 5386 h 1285875"/>
                <a:gd name="connsiteX530" fmla="*/ 2523601 w 4133850"/>
                <a:gd name="connsiteY530" fmla="*/ 6878 h 1285875"/>
                <a:gd name="connsiteX531" fmla="*/ 2525182 w 4133850"/>
                <a:gd name="connsiteY531" fmla="*/ 8551 h 1285875"/>
                <a:gd name="connsiteX532" fmla="*/ 2526773 w 4133850"/>
                <a:gd name="connsiteY532" fmla="*/ 10404 h 1285875"/>
                <a:gd name="connsiteX533" fmla="*/ 2528354 w 4133850"/>
                <a:gd name="connsiteY533" fmla="*/ 12437 h 1285875"/>
                <a:gd name="connsiteX534" fmla="*/ 2531526 w 4133850"/>
                <a:gd name="connsiteY534" fmla="*/ 17041 h 1285875"/>
                <a:gd name="connsiteX535" fmla="*/ 2534698 w 4133850"/>
                <a:gd name="connsiteY535" fmla="*/ 22358 h 1285875"/>
                <a:gd name="connsiteX536" fmla="*/ 2537870 w 4133850"/>
                <a:gd name="connsiteY536" fmla="*/ 28382 h 1285875"/>
                <a:gd name="connsiteX537" fmla="*/ 2541042 w 4133850"/>
                <a:gd name="connsiteY537" fmla="*/ 35104 h 1285875"/>
                <a:gd name="connsiteX538" fmla="*/ 2544213 w 4133850"/>
                <a:gd name="connsiteY538" fmla="*/ 42519 h 1285875"/>
                <a:gd name="connsiteX539" fmla="*/ 2549614 w 4133850"/>
                <a:gd name="connsiteY539" fmla="*/ 56717 h 1285875"/>
                <a:gd name="connsiteX540" fmla="*/ 2555015 w 4133850"/>
                <a:gd name="connsiteY540" fmla="*/ 72849 h 1285875"/>
                <a:gd name="connsiteX541" fmla="*/ 2565816 w 4133850"/>
                <a:gd name="connsiteY541" fmla="*/ 110701 h 1285875"/>
                <a:gd name="connsiteX542" fmla="*/ 2576617 w 4133850"/>
                <a:gd name="connsiteY542" fmla="*/ 155577 h 1285875"/>
                <a:gd name="connsiteX543" fmla="*/ 2587419 w 4133850"/>
                <a:gd name="connsiteY543" fmla="*/ 206884 h 1285875"/>
                <a:gd name="connsiteX544" fmla="*/ 2598220 w 4133850"/>
                <a:gd name="connsiteY544" fmla="*/ 263944 h 1285875"/>
                <a:gd name="connsiteX545" fmla="*/ 2609031 w 4133850"/>
                <a:gd name="connsiteY545" fmla="*/ 326006 h 1285875"/>
                <a:gd name="connsiteX546" fmla="*/ 2630634 w 4133850"/>
                <a:gd name="connsiteY546" fmla="*/ 461802 h 1285875"/>
                <a:gd name="connsiteX547" fmla="*/ 2676801 w 4133850"/>
                <a:gd name="connsiteY547" fmla="*/ 774210 h 1285875"/>
                <a:gd name="connsiteX548" fmla="*/ 2699890 w 4133850"/>
                <a:gd name="connsiteY548" fmla="*/ 923306 h 1285875"/>
                <a:gd name="connsiteX549" fmla="*/ 2711425 w 4133850"/>
                <a:gd name="connsiteY549" fmla="*/ 992067 h 1285875"/>
                <a:gd name="connsiteX550" fmla="*/ 2722969 w 4133850"/>
                <a:gd name="connsiteY550" fmla="*/ 1055580 h 1285875"/>
                <a:gd name="connsiteX551" fmla="*/ 2734913 w 4133850"/>
                <a:gd name="connsiteY551" fmla="*/ 1114739 h 1285875"/>
                <a:gd name="connsiteX552" fmla="*/ 2746858 w 4133850"/>
                <a:gd name="connsiteY552" fmla="*/ 1166298 h 1285875"/>
                <a:gd name="connsiteX553" fmla="*/ 2758802 w 4133850"/>
                <a:gd name="connsiteY553" fmla="*/ 1209408 h 1285875"/>
                <a:gd name="connsiteX554" fmla="*/ 2764784 w 4133850"/>
                <a:gd name="connsiteY554" fmla="*/ 1227582 h 1285875"/>
                <a:gd name="connsiteX555" fmla="*/ 2770756 w 4133850"/>
                <a:gd name="connsiteY555" fmla="*/ 1243393 h 1285875"/>
                <a:gd name="connsiteX556" fmla="*/ 2776728 w 4133850"/>
                <a:gd name="connsiteY556" fmla="*/ 1256776 h 1285875"/>
                <a:gd name="connsiteX557" fmla="*/ 2779710 w 4133850"/>
                <a:gd name="connsiteY557" fmla="*/ 1262539 h 1285875"/>
                <a:gd name="connsiteX558" fmla="*/ 2782700 w 4133850"/>
                <a:gd name="connsiteY558" fmla="*/ 1267682 h 1285875"/>
                <a:gd name="connsiteX559" fmla="*/ 2785682 w 4133850"/>
                <a:gd name="connsiteY559" fmla="*/ 1272188 h 1285875"/>
                <a:gd name="connsiteX560" fmla="*/ 2787177 w 4133850"/>
                <a:gd name="connsiteY560" fmla="*/ 1274207 h 1285875"/>
                <a:gd name="connsiteX561" fmla="*/ 2788672 w 4133850"/>
                <a:gd name="connsiteY561" fmla="*/ 1276064 h 1285875"/>
                <a:gd name="connsiteX562" fmla="*/ 2790168 w 4133850"/>
                <a:gd name="connsiteY562" fmla="*/ 1277760 h 1285875"/>
                <a:gd name="connsiteX563" fmla="*/ 2791654 w 4133850"/>
                <a:gd name="connsiteY563" fmla="*/ 1279293 h 1285875"/>
                <a:gd name="connsiteX564" fmla="*/ 2793149 w 4133850"/>
                <a:gd name="connsiteY564" fmla="*/ 1280674 h 1285875"/>
                <a:gd name="connsiteX565" fmla="*/ 2794645 w 4133850"/>
                <a:gd name="connsiteY565" fmla="*/ 1281894 h 1285875"/>
                <a:gd name="connsiteX566" fmla="*/ 2796140 w 4133850"/>
                <a:gd name="connsiteY566" fmla="*/ 1282941 h 1285875"/>
                <a:gd name="connsiteX567" fmla="*/ 2797626 w 4133850"/>
                <a:gd name="connsiteY567" fmla="*/ 1283837 h 1285875"/>
                <a:gd name="connsiteX568" fmla="*/ 2798378 w 4133850"/>
                <a:gd name="connsiteY568" fmla="*/ 1284227 h 1285875"/>
                <a:gd name="connsiteX569" fmla="*/ 2799121 w 4133850"/>
                <a:gd name="connsiteY569" fmla="*/ 1284570 h 1285875"/>
                <a:gd name="connsiteX570" fmla="*/ 2799864 w 4133850"/>
                <a:gd name="connsiteY570" fmla="*/ 1284875 h 1285875"/>
                <a:gd name="connsiteX571" fmla="*/ 2800617 w 4133850"/>
                <a:gd name="connsiteY571" fmla="*/ 1285142 h 1285875"/>
                <a:gd name="connsiteX572" fmla="*/ 2801360 w 4133850"/>
                <a:gd name="connsiteY572" fmla="*/ 1285361 h 1285875"/>
                <a:gd name="connsiteX573" fmla="*/ 2802112 w 4133850"/>
                <a:gd name="connsiteY573" fmla="*/ 1285542 h 1285875"/>
                <a:gd name="connsiteX574" fmla="*/ 2802855 w 4133850"/>
                <a:gd name="connsiteY574" fmla="*/ 1285685 h 1285875"/>
                <a:gd name="connsiteX575" fmla="*/ 2803598 w 4133850"/>
                <a:gd name="connsiteY575" fmla="*/ 1285789 h 1285875"/>
                <a:gd name="connsiteX576" fmla="*/ 2804351 w 4133850"/>
                <a:gd name="connsiteY576" fmla="*/ 1285856 h 1285875"/>
                <a:gd name="connsiteX577" fmla="*/ 2805093 w 4133850"/>
                <a:gd name="connsiteY577" fmla="*/ 1285875 h 1285875"/>
                <a:gd name="connsiteX578" fmla="*/ 2805846 w 4133850"/>
                <a:gd name="connsiteY578" fmla="*/ 1285856 h 1285875"/>
                <a:gd name="connsiteX579" fmla="*/ 2806589 w 4133850"/>
                <a:gd name="connsiteY579" fmla="*/ 1285799 h 1285875"/>
                <a:gd name="connsiteX580" fmla="*/ 2807332 w 4133850"/>
                <a:gd name="connsiteY580" fmla="*/ 1285694 h 1285875"/>
                <a:gd name="connsiteX581" fmla="*/ 2808085 w 4133850"/>
                <a:gd name="connsiteY581" fmla="*/ 1285551 h 1285875"/>
                <a:gd name="connsiteX582" fmla="*/ 2808828 w 4133850"/>
                <a:gd name="connsiteY582" fmla="*/ 1285370 h 1285875"/>
                <a:gd name="connsiteX583" fmla="*/ 2809580 w 4133850"/>
                <a:gd name="connsiteY583" fmla="*/ 1285151 h 1285875"/>
                <a:gd name="connsiteX584" fmla="*/ 2810323 w 4133850"/>
                <a:gd name="connsiteY584" fmla="*/ 1284884 h 1285875"/>
                <a:gd name="connsiteX585" fmla="*/ 2811066 w 4133850"/>
                <a:gd name="connsiteY585" fmla="*/ 1284589 h 1285875"/>
                <a:gd name="connsiteX586" fmla="*/ 2811818 w 4133850"/>
                <a:gd name="connsiteY586" fmla="*/ 1284246 h 1285875"/>
                <a:gd name="connsiteX587" fmla="*/ 2812561 w 4133850"/>
                <a:gd name="connsiteY587" fmla="*/ 1283856 h 1285875"/>
                <a:gd name="connsiteX588" fmla="*/ 2814057 w 4133850"/>
                <a:gd name="connsiteY588" fmla="*/ 1282970 h 1285875"/>
                <a:gd name="connsiteX589" fmla="*/ 2815552 w 4133850"/>
                <a:gd name="connsiteY589" fmla="*/ 1281913 h 1285875"/>
                <a:gd name="connsiteX590" fmla="*/ 2817038 w 4133850"/>
                <a:gd name="connsiteY590" fmla="*/ 1280703 h 1285875"/>
                <a:gd name="connsiteX591" fmla="*/ 2818533 w 4133850"/>
                <a:gd name="connsiteY591" fmla="*/ 1279331 h 1285875"/>
                <a:gd name="connsiteX592" fmla="*/ 2820010 w 4133850"/>
                <a:gd name="connsiteY592" fmla="*/ 1277817 h 1285875"/>
                <a:gd name="connsiteX593" fmla="*/ 2821486 w 4133850"/>
                <a:gd name="connsiteY593" fmla="*/ 1276140 h 1285875"/>
                <a:gd name="connsiteX594" fmla="*/ 2822972 w 4133850"/>
                <a:gd name="connsiteY594" fmla="*/ 1274312 h 1285875"/>
                <a:gd name="connsiteX595" fmla="*/ 2824448 w 4133850"/>
                <a:gd name="connsiteY595" fmla="*/ 1272321 h 1285875"/>
                <a:gd name="connsiteX596" fmla="*/ 2827401 w 4133850"/>
                <a:gd name="connsiteY596" fmla="*/ 1267882 h 1285875"/>
                <a:gd name="connsiteX597" fmla="*/ 2830354 w 4133850"/>
                <a:gd name="connsiteY597" fmla="*/ 1262825 h 1285875"/>
                <a:gd name="connsiteX598" fmla="*/ 2833307 w 4133850"/>
                <a:gd name="connsiteY598" fmla="*/ 1257157 h 1285875"/>
                <a:gd name="connsiteX599" fmla="*/ 2836269 w 4133850"/>
                <a:gd name="connsiteY599" fmla="*/ 1250880 h 1285875"/>
                <a:gd name="connsiteX600" fmla="*/ 2842174 w 4133850"/>
                <a:gd name="connsiteY600" fmla="*/ 1236526 h 1285875"/>
                <a:gd name="connsiteX601" fmla="*/ 2848089 w 4133850"/>
                <a:gd name="connsiteY601" fmla="*/ 1219829 h 1285875"/>
                <a:gd name="connsiteX602" fmla="*/ 2853995 w 4133850"/>
                <a:gd name="connsiteY602" fmla="*/ 1200855 h 1285875"/>
                <a:gd name="connsiteX603" fmla="*/ 2865815 w 4133850"/>
                <a:gd name="connsiteY603" fmla="*/ 1156373 h 1285875"/>
                <a:gd name="connsiteX604" fmla="*/ 2877636 w 4133850"/>
                <a:gd name="connsiteY604" fmla="*/ 1103767 h 1285875"/>
                <a:gd name="connsiteX605" fmla="*/ 2889457 w 4133850"/>
                <a:gd name="connsiteY605" fmla="*/ 1043892 h 1285875"/>
                <a:gd name="connsiteX606" fmla="*/ 2901277 w 4133850"/>
                <a:gd name="connsiteY606" fmla="*/ 977684 h 1285875"/>
                <a:gd name="connsiteX607" fmla="*/ 2913098 w 4133850"/>
                <a:gd name="connsiteY607" fmla="*/ 906180 h 1285875"/>
                <a:gd name="connsiteX608" fmla="*/ 2936434 w 4133850"/>
                <a:gd name="connsiteY608" fmla="*/ 753977 h 1285875"/>
                <a:gd name="connsiteX609" fmla="*/ 2959770 w 4133850"/>
                <a:gd name="connsiteY609" fmla="*/ 594967 h 1285875"/>
                <a:gd name="connsiteX610" fmla="*/ 2983106 w 4133850"/>
                <a:gd name="connsiteY610" fmla="*/ 438898 h 1285875"/>
                <a:gd name="connsiteX611" fmla="*/ 3006433 w 4133850"/>
                <a:gd name="connsiteY611" fmla="*/ 295339 h 1285875"/>
                <a:gd name="connsiteX612" fmla="*/ 3018187 w 4133850"/>
                <a:gd name="connsiteY612" fmla="*/ 230595 h 1285875"/>
                <a:gd name="connsiteX613" fmla="*/ 3029941 w 4133850"/>
                <a:gd name="connsiteY613" fmla="*/ 172290 h 1285875"/>
                <a:gd name="connsiteX614" fmla="*/ 3041695 w 4133850"/>
                <a:gd name="connsiteY614" fmla="*/ 121335 h 1285875"/>
                <a:gd name="connsiteX615" fmla="*/ 3053448 w 4133850"/>
                <a:gd name="connsiteY615" fmla="*/ 78526 h 1285875"/>
                <a:gd name="connsiteX616" fmla="*/ 3059325 w 4133850"/>
                <a:gd name="connsiteY616" fmla="*/ 60389 h 1285875"/>
                <a:gd name="connsiteX617" fmla="*/ 3065202 w 4133850"/>
                <a:gd name="connsiteY617" fmla="*/ 44530 h 1285875"/>
                <a:gd name="connsiteX618" fmla="*/ 3071079 w 4133850"/>
                <a:gd name="connsiteY618" fmla="*/ 31009 h 1285875"/>
                <a:gd name="connsiteX619" fmla="*/ 3074013 w 4133850"/>
                <a:gd name="connsiteY619" fmla="*/ 25142 h 1285875"/>
                <a:gd name="connsiteX620" fmla="*/ 3076956 w 4133850"/>
                <a:gd name="connsiteY620" fmla="*/ 19880 h 1285875"/>
                <a:gd name="connsiteX621" fmla="*/ 3079890 w 4133850"/>
                <a:gd name="connsiteY621" fmla="*/ 15225 h 1285875"/>
                <a:gd name="connsiteX622" fmla="*/ 3082833 w 4133850"/>
                <a:gd name="connsiteY622" fmla="*/ 11184 h 1285875"/>
                <a:gd name="connsiteX623" fmla="*/ 3084300 w 4133850"/>
                <a:gd name="connsiteY623" fmla="*/ 9395 h 1285875"/>
                <a:gd name="connsiteX624" fmla="*/ 3085767 w 4133850"/>
                <a:gd name="connsiteY624" fmla="*/ 7761 h 1285875"/>
                <a:gd name="connsiteX625" fmla="*/ 3087243 w 4133850"/>
                <a:gd name="connsiteY625" fmla="*/ 6282 h 1285875"/>
                <a:gd name="connsiteX626" fmla="*/ 3088710 w 4133850"/>
                <a:gd name="connsiteY626" fmla="*/ 4959 h 1285875"/>
                <a:gd name="connsiteX627" fmla="*/ 3090177 w 4133850"/>
                <a:gd name="connsiteY627" fmla="*/ 3791 h 1285875"/>
                <a:gd name="connsiteX628" fmla="*/ 3091644 w 4133850"/>
                <a:gd name="connsiteY628" fmla="*/ 2779 h 1285875"/>
                <a:gd name="connsiteX629" fmla="*/ 3093110 w 4133850"/>
                <a:gd name="connsiteY629" fmla="*/ 1924 h 1285875"/>
                <a:gd name="connsiteX630" fmla="*/ 3093853 w 4133850"/>
                <a:gd name="connsiteY630" fmla="*/ 1555 h 1285875"/>
                <a:gd name="connsiteX631" fmla="*/ 3094587 w 4133850"/>
                <a:gd name="connsiteY631" fmla="*/ 1226 h 1285875"/>
                <a:gd name="connsiteX632" fmla="*/ 3095320 w 4133850"/>
                <a:gd name="connsiteY632" fmla="*/ 935 h 1285875"/>
                <a:gd name="connsiteX633" fmla="*/ 3096054 w 4133850"/>
                <a:gd name="connsiteY633" fmla="*/ 684 h 1285875"/>
                <a:gd name="connsiteX634" fmla="*/ 3096787 w 4133850"/>
                <a:gd name="connsiteY634" fmla="*/ 471 h 1285875"/>
                <a:gd name="connsiteX635" fmla="*/ 3097521 w 4133850"/>
                <a:gd name="connsiteY635" fmla="*/ 299 h 1285875"/>
                <a:gd name="connsiteX636" fmla="*/ 3098254 w 4133850"/>
                <a:gd name="connsiteY636" fmla="*/ 165 h 1285875"/>
                <a:gd name="connsiteX637" fmla="*/ 3098987 w 4133850"/>
                <a:gd name="connsiteY637" fmla="*/ 71 h 1285875"/>
                <a:gd name="connsiteX638" fmla="*/ 3099730 w 4133850"/>
                <a:gd name="connsiteY638" fmla="*/ 16 h 1285875"/>
                <a:gd name="connsiteX639" fmla="*/ 3100464 w 4133850"/>
                <a:gd name="connsiteY639" fmla="*/ 0 h 1285875"/>
                <a:gd name="connsiteX640" fmla="*/ 3101197 w 4133850"/>
                <a:gd name="connsiteY640" fmla="*/ 24 h 1285875"/>
                <a:gd name="connsiteX641" fmla="*/ 3101931 w 4133850"/>
                <a:gd name="connsiteY641" fmla="*/ 87 h 1285875"/>
                <a:gd name="connsiteX642" fmla="*/ 3102664 w 4133850"/>
                <a:gd name="connsiteY642" fmla="*/ 188 h 1285875"/>
                <a:gd name="connsiteX643" fmla="*/ 3103398 w 4133850"/>
                <a:gd name="connsiteY643" fmla="*/ 329 h 1285875"/>
                <a:gd name="connsiteX644" fmla="*/ 3104131 w 4133850"/>
                <a:gd name="connsiteY644" fmla="*/ 509 h 1285875"/>
                <a:gd name="connsiteX645" fmla="*/ 3104864 w 4133850"/>
                <a:gd name="connsiteY645" fmla="*/ 728 h 1285875"/>
                <a:gd name="connsiteX646" fmla="*/ 3105598 w 4133850"/>
                <a:gd name="connsiteY646" fmla="*/ 986 h 1285875"/>
                <a:gd name="connsiteX647" fmla="*/ 3106331 w 4133850"/>
                <a:gd name="connsiteY647" fmla="*/ 1284 h 1285875"/>
                <a:gd name="connsiteX648" fmla="*/ 3107065 w 4133850"/>
                <a:gd name="connsiteY648" fmla="*/ 1620 h 1285875"/>
                <a:gd name="connsiteX649" fmla="*/ 3107798 w 4133850"/>
                <a:gd name="connsiteY649" fmla="*/ 1995 h 1285875"/>
                <a:gd name="connsiteX650" fmla="*/ 3109265 w 4133850"/>
                <a:gd name="connsiteY650" fmla="*/ 2863 h 1285875"/>
                <a:gd name="connsiteX651" fmla="*/ 3110732 w 4133850"/>
                <a:gd name="connsiteY651" fmla="*/ 3887 h 1285875"/>
                <a:gd name="connsiteX652" fmla="*/ 3112199 w 4133850"/>
                <a:gd name="connsiteY652" fmla="*/ 5066 h 1285875"/>
                <a:gd name="connsiteX653" fmla="*/ 3113666 w 4133850"/>
                <a:gd name="connsiteY653" fmla="*/ 6402 h 1285875"/>
                <a:gd name="connsiteX654" fmla="*/ 3115132 w 4133850"/>
                <a:gd name="connsiteY654" fmla="*/ 7891 h 1285875"/>
                <a:gd name="connsiteX655" fmla="*/ 3116599 w 4133850"/>
                <a:gd name="connsiteY655" fmla="*/ 9536 h 1285875"/>
                <a:gd name="connsiteX656" fmla="*/ 3118066 w 4133850"/>
                <a:gd name="connsiteY656" fmla="*/ 11335 h 1285875"/>
                <a:gd name="connsiteX657" fmla="*/ 3121000 w 4133850"/>
                <a:gd name="connsiteY657" fmla="*/ 15393 h 1285875"/>
                <a:gd name="connsiteX658" fmla="*/ 3123933 w 4133850"/>
                <a:gd name="connsiteY658" fmla="*/ 20063 h 1285875"/>
                <a:gd name="connsiteX659" fmla="*/ 3126867 w 4133850"/>
                <a:gd name="connsiteY659" fmla="*/ 25340 h 1285875"/>
                <a:gd name="connsiteX660" fmla="*/ 3129801 w 4133850"/>
                <a:gd name="connsiteY660" fmla="*/ 31219 h 1285875"/>
                <a:gd name="connsiteX661" fmla="*/ 3135668 w 4133850"/>
                <a:gd name="connsiteY661" fmla="*/ 44757 h 1285875"/>
                <a:gd name="connsiteX662" fmla="*/ 3141536 w 4133850"/>
                <a:gd name="connsiteY662" fmla="*/ 60627 h 1285875"/>
                <a:gd name="connsiteX663" fmla="*/ 3147403 w 4133850"/>
                <a:gd name="connsiteY663" fmla="*/ 78764 h 1285875"/>
                <a:gd name="connsiteX664" fmla="*/ 3159138 w 4133850"/>
                <a:gd name="connsiteY664" fmla="*/ 121553 h 1285875"/>
                <a:gd name="connsiteX665" fmla="*/ 3170873 w 4133850"/>
                <a:gd name="connsiteY665" fmla="*/ 172460 h 1285875"/>
                <a:gd name="connsiteX666" fmla="*/ 3182607 w 4133850"/>
                <a:gd name="connsiteY666" fmla="*/ 230691 h 1285875"/>
                <a:gd name="connsiteX667" fmla="*/ 3194342 w 4133850"/>
                <a:gd name="connsiteY667" fmla="*/ 295339 h 1285875"/>
                <a:gd name="connsiteX668" fmla="*/ 3219536 w 4133850"/>
                <a:gd name="connsiteY668" fmla="*/ 451051 h 1285875"/>
                <a:gd name="connsiteX669" fmla="*/ 3244739 w 4133850"/>
                <a:gd name="connsiteY669" fmla="*/ 620476 h 1285875"/>
                <a:gd name="connsiteX670" fmla="*/ 3269942 w 4133850"/>
                <a:gd name="connsiteY670" fmla="*/ 791506 h 1285875"/>
                <a:gd name="connsiteX671" fmla="*/ 3295145 w 4133850"/>
                <a:gd name="connsiteY671" fmla="*/ 951919 h 1285875"/>
                <a:gd name="connsiteX672" fmla="*/ 3306032 w 4133850"/>
                <a:gd name="connsiteY672" fmla="*/ 1015013 h 1285875"/>
                <a:gd name="connsiteX673" fmla="*/ 3316919 w 4133850"/>
                <a:gd name="connsiteY673" fmla="*/ 1073115 h 1285875"/>
                <a:gd name="connsiteX674" fmla="*/ 3327807 w 4133850"/>
                <a:gd name="connsiteY674" fmla="*/ 1125465 h 1285875"/>
                <a:gd name="connsiteX675" fmla="*/ 3338694 w 4133850"/>
                <a:gd name="connsiteY675" fmla="*/ 1171337 h 1285875"/>
                <a:gd name="connsiteX676" fmla="*/ 3349581 w 4133850"/>
                <a:gd name="connsiteY676" fmla="*/ 1210132 h 1285875"/>
                <a:gd name="connsiteX677" fmla="*/ 3355019 w 4133850"/>
                <a:gd name="connsiteY677" fmla="*/ 1226706 h 1285875"/>
                <a:gd name="connsiteX678" fmla="*/ 3360468 w 4133850"/>
                <a:gd name="connsiteY678" fmla="*/ 1241317 h 1285875"/>
                <a:gd name="connsiteX679" fmla="*/ 3365907 w 4133850"/>
                <a:gd name="connsiteY679" fmla="*/ 1253928 h 1285875"/>
                <a:gd name="connsiteX680" fmla="*/ 3368631 w 4133850"/>
                <a:gd name="connsiteY680" fmla="*/ 1259472 h 1285875"/>
                <a:gd name="connsiteX681" fmla="*/ 3371355 w 4133850"/>
                <a:gd name="connsiteY681" fmla="*/ 1264491 h 1285875"/>
                <a:gd name="connsiteX682" fmla="*/ 3374079 w 4133850"/>
                <a:gd name="connsiteY682" fmla="*/ 1268987 h 1285875"/>
                <a:gd name="connsiteX683" fmla="*/ 3376794 w 4133850"/>
                <a:gd name="connsiteY683" fmla="*/ 1272969 h 1285875"/>
                <a:gd name="connsiteX684" fmla="*/ 3379518 w 4133850"/>
                <a:gd name="connsiteY684" fmla="*/ 1276417 h 1285875"/>
                <a:gd name="connsiteX685" fmla="*/ 3380880 w 4133850"/>
                <a:gd name="connsiteY685" fmla="*/ 1277941 h 1285875"/>
                <a:gd name="connsiteX686" fmla="*/ 3382242 w 4133850"/>
                <a:gd name="connsiteY686" fmla="*/ 1279331 h 1285875"/>
                <a:gd name="connsiteX687" fmla="*/ 3383642 w 4133850"/>
                <a:gd name="connsiteY687" fmla="*/ 1280627 h 1285875"/>
                <a:gd name="connsiteX688" fmla="*/ 3385042 w 4133850"/>
                <a:gd name="connsiteY688" fmla="*/ 1281770 h 1285875"/>
                <a:gd name="connsiteX689" fmla="*/ 3386433 w 4133850"/>
                <a:gd name="connsiteY689" fmla="*/ 1282779 h 1285875"/>
                <a:gd name="connsiteX690" fmla="*/ 3387833 w 4133850"/>
                <a:gd name="connsiteY690" fmla="*/ 1283646 h 1285875"/>
                <a:gd name="connsiteX691" fmla="*/ 3389233 w 4133850"/>
                <a:gd name="connsiteY691" fmla="*/ 1284370 h 1285875"/>
                <a:gd name="connsiteX692" fmla="*/ 3389938 w 4133850"/>
                <a:gd name="connsiteY692" fmla="*/ 1284684 h 1285875"/>
                <a:gd name="connsiteX693" fmla="*/ 3390633 w 4133850"/>
                <a:gd name="connsiteY693" fmla="*/ 1284951 h 1285875"/>
                <a:gd name="connsiteX694" fmla="*/ 3391329 w 4133850"/>
                <a:gd name="connsiteY694" fmla="*/ 1285189 h 1285875"/>
                <a:gd name="connsiteX695" fmla="*/ 3392033 w 4133850"/>
                <a:gd name="connsiteY695" fmla="*/ 1285399 h 1285875"/>
                <a:gd name="connsiteX696" fmla="*/ 3392729 w 4133850"/>
                <a:gd name="connsiteY696" fmla="*/ 1285561 h 1285875"/>
                <a:gd name="connsiteX697" fmla="*/ 3393434 w 4133850"/>
                <a:gd name="connsiteY697" fmla="*/ 1285694 h 1285875"/>
                <a:gd name="connsiteX698" fmla="*/ 3394129 w 4133850"/>
                <a:gd name="connsiteY698" fmla="*/ 1285789 h 1285875"/>
                <a:gd name="connsiteX699" fmla="*/ 3394834 w 4133850"/>
                <a:gd name="connsiteY699" fmla="*/ 1285846 h 1285875"/>
                <a:gd name="connsiteX700" fmla="*/ 3395529 w 4133850"/>
                <a:gd name="connsiteY700" fmla="*/ 1285875 h 1285875"/>
                <a:gd name="connsiteX701" fmla="*/ 3396225 w 4133850"/>
                <a:gd name="connsiteY701" fmla="*/ 1285865 h 1285875"/>
                <a:gd name="connsiteX702" fmla="*/ 3396929 w 4133850"/>
                <a:gd name="connsiteY702" fmla="*/ 1285818 h 1285875"/>
                <a:gd name="connsiteX703" fmla="*/ 3397625 w 4133850"/>
                <a:gd name="connsiteY703" fmla="*/ 1285732 h 1285875"/>
                <a:gd name="connsiteX704" fmla="*/ 3398330 w 4133850"/>
                <a:gd name="connsiteY704" fmla="*/ 1285618 h 1285875"/>
                <a:gd name="connsiteX705" fmla="*/ 3399025 w 4133850"/>
                <a:gd name="connsiteY705" fmla="*/ 1285465 h 1285875"/>
                <a:gd name="connsiteX706" fmla="*/ 3399730 w 4133850"/>
                <a:gd name="connsiteY706" fmla="*/ 1285275 h 1285875"/>
                <a:gd name="connsiteX707" fmla="*/ 3400425 w 4133850"/>
                <a:gd name="connsiteY707" fmla="*/ 1285046 h 1285875"/>
                <a:gd name="connsiteX708" fmla="*/ 3401120 w 4133850"/>
                <a:gd name="connsiteY708" fmla="*/ 1284789 h 1285875"/>
                <a:gd name="connsiteX709" fmla="*/ 3401825 w 4133850"/>
                <a:gd name="connsiteY709" fmla="*/ 1284494 h 1285875"/>
                <a:gd name="connsiteX710" fmla="*/ 3403226 w 4133850"/>
                <a:gd name="connsiteY710" fmla="*/ 1283799 h 1285875"/>
                <a:gd name="connsiteX711" fmla="*/ 3404616 w 4133850"/>
                <a:gd name="connsiteY711" fmla="*/ 1282960 h 1285875"/>
                <a:gd name="connsiteX712" fmla="*/ 3406016 w 4133850"/>
                <a:gd name="connsiteY712" fmla="*/ 1281979 h 1285875"/>
                <a:gd name="connsiteX713" fmla="*/ 3407417 w 4133850"/>
                <a:gd name="connsiteY713" fmla="*/ 1280855 h 1285875"/>
                <a:gd name="connsiteX714" fmla="*/ 3408817 w 4133850"/>
                <a:gd name="connsiteY714" fmla="*/ 1279589 h 1285875"/>
                <a:gd name="connsiteX715" fmla="*/ 3410217 w 4133850"/>
                <a:gd name="connsiteY715" fmla="*/ 1278179 h 1285875"/>
                <a:gd name="connsiteX716" fmla="*/ 3411617 w 4133850"/>
                <a:gd name="connsiteY716" fmla="*/ 1276636 h 1285875"/>
                <a:gd name="connsiteX717" fmla="*/ 3413017 w 4133850"/>
                <a:gd name="connsiteY717" fmla="*/ 1274950 h 1285875"/>
                <a:gd name="connsiteX718" fmla="*/ 3415808 w 4133850"/>
                <a:gd name="connsiteY718" fmla="*/ 1271159 h 1285875"/>
                <a:gd name="connsiteX719" fmla="*/ 3418608 w 4133850"/>
                <a:gd name="connsiteY719" fmla="*/ 1266806 h 1285875"/>
                <a:gd name="connsiteX720" fmla="*/ 3421409 w 4133850"/>
                <a:gd name="connsiteY720" fmla="*/ 1261910 h 1285875"/>
                <a:gd name="connsiteX721" fmla="*/ 3424200 w 4133850"/>
                <a:gd name="connsiteY721" fmla="*/ 1256462 h 1285875"/>
                <a:gd name="connsiteX722" fmla="*/ 3427000 w 4133850"/>
                <a:gd name="connsiteY722" fmla="*/ 1250471 h 1285875"/>
                <a:gd name="connsiteX723" fmla="*/ 3432600 w 4133850"/>
                <a:gd name="connsiteY723" fmla="*/ 1236869 h 1285875"/>
                <a:gd name="connsiteX724" fmla="*/ 3438192 w 4133850"/>
                <a:gd name="connsiteY724" fmla="*/ 1221172 h 1285875"/>
                <a:gd name="connsiteX725" fmla="*/ 3449384 w 4133850"/>
                <a:gd name="connsiteY725" fmla="*/ 1183691 h 1285875"/>
                <a:gd name="connsiteX726" fmla="*/ 3460576 w 4133850"/>
                <a:gd name="connsiteY726" fmla="*/ 1138561 h 1285875"/>
                <a:gd name="connsiteX727" fmla="*/ 3471758 w 4133850"/>
                <a:gd name="connsiteY727" fmla="*/ 1086402 h 1285875"/>
                <a:gd name="connsiteX728" fmla="*/ 3484055 w 4133850"/>
                <a:gd name="connsiteY728" fmla="*/ 1021880 h 1285875"/>
                <a:gd name="connsiteX729" fmla="*/ 3496361 w 4133850"/>
                <a:gd name="connsiteY729" fmla="*/ 950871 h 1285875"/>
                <a:gd name="connsiteX730" fmla="*/ 3520954 w 4133850"/>
                <a:gd name="connsiteY730" fmla="*/ 794375 h 1285875"/>
                <a:gd name="connsiteX731" fmla="*/ 3570142 w 4133850"/>
                <a:gd name="connsiteY731" fmla="*/ 461802 h 1285875"/>
                <a:gd name="connsiteX732" fmla="*/ 3594792 w 4133850"/>
                <a:gd name="connsiteY732" fmla="*/ 308071 h 1285875"/>
                <a:gd name="connsiteX733" fmla="*/ 3607118 w 4133850"/>
                <a:gd name="connsiteY733" fmla="*/ 239189 h 1285875"/>
                <a:gd name="connsiteX734" fmla="*/ 3619434 w 4133850"/>
                <a:gd name="connsiteY734" fmla="*/ 177237 h 1285875"/>
                <a:gd name="connsiteX735" fmla="*/ 3631759 w 4133850"/>
                <a:gd name="connsiteY735" fmla="*/ 123280 h 1285875"/>
                <a:gd name="connsiteX736" fmla="*/ 3644084 w 4133850"/>
                <a:gd name="connsiteY736" fmla="*/ 78245 h 1285875"/>
                <a:gd name="connsiteX737" fmla="*/ 3650247 w 4133850"/>
                <a:gd name="connsiteY737" fmla="*/ 59320 h 1285875"/>
                <a:gd name="connsiteX738" fmla="*/ 3656410 w 4133850"/>
                <a:gd name="connsiteY738" fmla="*/ 42903 h 1285875"/>
                <a:gd name="connsiteX739" fmla="*/ 3662572 w 4133850"/>
                <a:gd name="connsiteY739" fmla="*/ 29064 h 1285875"/>
                <a:gd name="connsiteX740" fmla="*/ 3665649 w 4133850"/>
                <a:gd name="connsiteY740" fmla="*/ 23130 h 1285875"/>
                <a:gd name="connsiteX741" fmla="*/ 3668735 w 4133850"/>
                <a:gd name="connsiteY741" fmla="*/ 17861 h 1285875"/>
                <a:gd name="connsiteX742" fmla="*/ 3671526 w 4133850"/>
                <a:gd name="connsiteY742" fmla="*/ 13668 h 1285875"/>
                <a:gd name="connsiteX743" fmla="*/ 3674317 w 4133850"/>
                <a:gd name="connsiteY743" fmla="*/ 10031 h 1285875"/>
                <a:gd name="connsiteX744" fmla="*/ 3675707 w 4133850"/>
                <a:gd name="connsiteY744" fmla="*/ 8421 h 1285875"/>
                <a:gd name="connsiteX745" fmla="*/ 3677107 w 4133850"/>
                <a:gd name="connsiteY745" fmla="*/ 6951 h 1285875"/>
                <a:gd name="connsiteX746" fmla="*/ 3678498 w 4133850"/>
                <a:gd name="connsiteY746" fmla="*/ 5621 h 1285875"/>
                <a:gd name="connsiteX747" fmla="*/ 3679898 w 4133850"/>
                <a:gd name="connsiteY747" fmla="*/ 4432 h 1285875"/>
                <a:gd name="connsiteX748" fmla="*/ 3681289 w 4133850"/>
                <a:gd name="connsiteY748" fmla="*/ 3383 h 1285875"/>
                <a:gd name="connsiteX749" fmla="*/ 3682689 w 4133850"/>
                <a:gd name="connsiteY749" fmla="*/ 2476 h 1285875"/>
                <a:gd name="connsiteX750" fmla="*/ 3684080 w 4133850"/>
                <a:gd name="connsiteY750" fmla="*/ 1710 h 1285875"/>
                <a:gd name="connsiteX751" fmla="*/ 3684775 w 4133850"/>
                <a:gd name="connsiteY751" fmla="*/ 1379 h 1285875"/>
                <a:gd name="connsiteX752" fmla="*/ 3685480 w 4133850"/>
                <a:gd name="connsiteY752" fmla="*/ 1085 h 1285875"/>
                <a:gd name="connsiteX753" fmla="*/ 3686175 w 4133850"/>
                <a:gd name="connsiteY753" fmla="*/ 825 h 1285875"/>
                <a:gd name="connsiteX754" fmla="*/ 3686870 w 4133850"/>
                <a:gd name="connsiteY754" fmla="*/ 601 h 1285875"/>
                <a:gd name="connsiteX755" fmla="*/ 3687575 w 4133850"/>
                <a:gd name="connsiteY755" fmla="*/ 412 h 1285875"/>
                <a:gd name="connsiteX756" fmla="*/ 3688271 w 4133850"/>
                <a:gd name="connsiteY756" fmla="*/ 259 h 1285875"/>
                <a:gd name="connsiteX757" fmla="*/ 3688966 w 4133850"/>
                <a:gd name="connsiteY757" fmla="*/ 141 h 1285875"/>
                <a:gd name="connsiteX758" fmla="*/ 3689661 w 4133850"/>
                <a:gd name="connsiteY758" fmla="*/ 59 h 1285875"/>
                <a:gd name="connsiteX759" fmla="*/ 3690366 w 4133850"/>
                <a:gd name="connsiteY759" fmla="*/ 12 h 1285875"/>
                <a:gd name="connsiteX760" fmla="*/ 3691061 w 4133850"/>
                <a:gd name="connsiteY760" fmla="*/ 1 h 1285875"/>
                <a:gd name="connsiteX761" fmla="*/ 3691757 w 4133850"/>
                <a:gd name="connsiteY761" fmla="*/ 25 h 1285875"/>
                <a:gd name="connsiteX762" fmla="*/ 3692452 w 4133850"/>
                <a:gd name="connsiteY762" fmla="*/ 84 h 1285875"/>
                <a:gd name="connsiteX763" fmla="*/ 3693157 w 4133850"/>
                <a:gd name="connsiteY763" fmla="*/ 179 h 1285875"/>
                <a:gd name="connsiteX764" fmla="*/ 3693852 w 4133850"/>
                <a:gd name="connsiteY764" fmla="*/ 309 h 1285875"/>
                <a:gd name="connsiteX765" fmla="*/ 3694548 w 4133850"/>
                <a:gd name="connsiteY765" fmla="*/ 474 h 1285875"/>
                <a:gd name="connsiteX766" fmla="*/ 3695243 w 4133850"/>
                <a:gd name="connsiteY766" fmla="*/ 675 h 1285875"/>
                <a:gd name="connsiteX767" fmla="*/ 3695948 w 4133850"/>
                <a:gd name="connsiteY767" fmla="*/ 912 h 1285875"/>
                <a:gd name="connsiteX768" fmla="*/ 3696643 w 4133850"/>
                <a:gd name="connsiteY768" fmla="*/ 1184 h 1285875"/>
                <a:gd name="connsiteX769" fmla="*/ 3698034 w 4133850"/>
                <a:gd name="connsiteY769" fmla="*/ 1834 h 1285875"/>
                <a:gd name="connsiteX770" fmla="*/ 3699434 w 4133850"/>
                <a:gd name="connsiteY770" fmla="*/ 2624 h 1285875"/>
                <a:gd name="connsiteX771" fmla="*/ 3700825 w 4133850"/>
                <a:gd name="connsiteY771" fmla="*/ 3557 h 1285875"/>
                <a:gd name="connsiteX772" fmla="*/ 3702225 w 4133850"/>
                <a:gd name="connsiteY772" fmla="*/ 4630 h 1285875"/>
                <a:gd name="connsiteX773" fmla="*/ 3703625 w 4133850"/>
                <a:gd name="connsiteY773" fmla="*/ 5844 h 1285875"/>
                <a:gd name="connsiteX774" fmla="*/ 3705016 w 4133850"/>
                <a:gd name="connsiteY774" fmla="*/ 7198 h 1285875"/>
                <a:gd name="connsiteX775" fmla="*/ 3706416 w 4133850"/>
                <a:gd name="connsiteY775" fmla="*/ 8693 h 1285875"/>
                <a:gd name="connsiteX776" fmla="*/ 3707806 w 4133850"/>
                <a:gd name="connsiteY776" fmla="*/ 10327 h 1285875"/>
                <a:gd name="connsiteX777" fmla="*/ 3710597 w 4133850"/>
                <a:gd name="connsiteY777" fmla="*/ 14014 h 1285875"/>
                <a:gd name="connsiteX778" fmla="*/ 3713388 w 4133850"/>
                <a:gd name="connsiteY778" fmla="*/ 18255 h 1285875"/>
                <a:gd name="connsiteX779" fmla="*/ 3716179 w 4133850"/>
                <a:gd name="connsiteY779" fmla="*/ 23047 h 1285875"/>
                <a:gd name="connsiteX780" fmla="*/ 3718970 w 4133850"/>
                <a:gd name="connsiteY780" fmla="*/ 28385 h 1285875"/>
                <a:gd name="connsiteX781" fmla="*/ 3724551 w 4133850"/>
                <a:gd name="connsiteY781" fmla="*/ 40683 h 1285875"/>
                <a:gd name="connsiteX782" fmla="*/ 3730133 w 4133850"/>
                <a:gd name="connsiteY782" fmla="*/ 55105 h 1285875"/>
                <a:gd name="connsiteX783" fmla="*/ 3735715 w 4133850"/>
                <a:gd name="connsiteY783" fmla="*/ 71599 h 1285875"/>
                <a:gd name="connsiteX784" fmla="*/ 3746878 w 4133850"/>
                <a:gd name="connsiteY784" fmla="*/ 110567 h 1285875"/>
                <a:gd name="connsiteX785" fmla="*/ 3758041 w 4133850"/>
                <a:gd name="connsiteY785" fmla="*/ 157038 h 1285875"/>
                <a:gd name="connsiteX786" fmla="*/ 3766909 w 4133850"/>
                <a:gd name="connsiteY786" fmla="*/ 198848 h 1285875"/>
                <a:gd name="connsiteX787" fmla="*/ 3775777 w 4133850"/>
                <a:gd name="connsiteY787" fmla="*/ 244605 h 1285875"/>
                <a:gd name="connsiteX788" fmla="*/ 3793503 w 4133850"/>
                <a:gd name="connsiteY788" fmla="*/ 346302 h 1285875"/>
                <a:gd name="connsiteX789" fmla="*/ 3811229 w 4133850"/>
                <a:gd name="connsiteY789" fmla="*/ 458523 h 1285875"/>
                <a:gd name="connsiteX790" fmla="*/ 3828964 w 4133850"/>
                <a:gd name="connsiteY790" fmla="*/ 577286 h 1285875"/>
                <a:gd name="connsiteX791" fmla="*/ 3858206 w 4133850"/>
                <a:gd name="connsiteY791" fmla="*/ 776261 h 1285875"/>
                <a:gd name="connsiteX792" fmla="*/ 3872827 w 4133850"/>
                <a:gd name="connsiteY792" fmla="*/ 872119 h 1285875"/>
                <a:gd name="connsiteX793" fmla="*/ 3887457 w 4133850"/>
                <a:gd name="connsiteY793" fmla="*/ 962435 h 1285875"/>
                <a:gd name="connsiteX794" fmla="*/ 3902078 w 4133850"/>
                <a:gd name="connsiteY794" fmla="*/ 1045026 h 1285875"/>
                <a:gd name="connsiteX795" fmla="*/ 3916699 w 4133850"/>
                <a:gd name="connsiteY795" fmla="*/ 1117911 h 1285875"/>
                <a:gd name="connsiteX796" fmla="*/ 3931320 w 4133850"/>
                <a:gd name="connsiteY796" fmla="*/ 1179319 h 1285875"/>
                <a:gd name="connsiteX797" fmla="*/ 3938635 w 4133850"/>
                <a:gd name="connsiteY797" fmla="*/ 1205246 h 1285875"/>
                <a:gd name="connsiteX798" fmla="*/ 3945951 w 4133850"/>
                <a:gd name="connsiteY798" fmla="*/ 1227773 h 1285875"/>
                <a:gd name="connsiteX799" fmla="*/ 3951713 w 4133850"/>
                <a:gd name="connsiteY799" fmla="*/ 1243041 h 1285875"/>
                <a:gd name="connsiteX800" fmla="*/ 3957476 w 4133850"/>
                <a:gd name="connsiteY800" fmla="*/ 1256052 h 1285875"/>
                <a:gd name="connsiteX801" fmla="*/ 3960352 w 4133850"/>
                <a:gd name="connsiteY801" fmla="*/ 1261701 h 1285875"/>
                <a:gd name="connsiteX802" fmla="*/ 3963238 w 4133850"/>
                <a:gd name="connsiteY802" fmla="*/ 1266758 h 1285875"/>
                <a:gd name="connsiteX803" fmla="*/ 3966115 w 4133850"/>
                <a:gd name="connsiteY803" fmla="*/ 1271235 h 1285875"/>
                <a:gd name="connsiteX804" fmla="*/ 3969001 w 4133850"/>
                <a:gd name="connsiteY804" fmla="*/ 1275121 h 1285875"/>
                <a:gd name="connsiteX805" fmla="*/ 3970439 w 4133850"/>
                <a:gd name="connsiteY805" fmla="*/ 1276845 h 1285875"/>
                <a:gd name="connsiteX806" fmla="*/ 3971877 w 4133850"/>
                <a:gd name="connsiteY806" fmla="*/ 1278417 h 1285875"/>
                <a:gd name="connsiteX807" fmla="*/ 3973325 w 4133850"/>
                <a:gd name="connsiteY807" fmla="*/ 1279836 h 1285875"/>
                <a:gd name="connsiteX808" fmla="*/ 3974764 w 4133850"/>
                <a:gd name="connsiteY808" fmla="*/ 1281113 h 1285875"/>
                <a:gd name="connsiteX809" fmla="*/ 3976202 w 4133850"/>
                <a:gd name="connsiteY809" fmla="*/ 1282236 h 1285875"/>
                <a:gd name="connsiteX810" fmla="*/ 3977640 w 4133850"/>
                <a:gd name="connsiteY810" fmla="*/ 1283208 h 1285875"/>
                <a:gd name="connsiteX811" fmla="*/ 3979088 w 4133850"/>
                <a:gd name="connsiteY811" fmla="*/ 1284027 h 1285875"/>
                <a:gd name="connsiteX812" fmla="*/ 3979802 w 4133850"/>
                <a:gd name="connsiteY812" fmla="*/ 1284380 h 1285875"/>
                <a:gd name="connsiteX813" fmla="*/ 3980526 w 4133850"/>
                <a:gd name="connsiteY813" fmla="*/ 1284694 h 1285875"/>
                <a:gd name="connsiteX814" fmla="*/ 3981241 w 4133850"/>
                <a:gd name="connsiteY814" fmla="*/ 1284980 h 1285875"/>
                <a:gd name="connsiteX815" fmla="*/ 3981964 w 4133850"/>
                <a:gd name="connsiteY815" fmla="*/ 1285218 h 1285875"/>
                <a:gd name="connsiteX816" fmla="*/ 3982688 w 4133850"/>
                <a:gd name="connsiteY816" fmla="*/ 1285418 h 1285875"/>
                <a:gd name="connsiteX817" fmla="*/ 3983403 w 4133850"/>
                <a:gd name="connsiteY817" fmla="*/ 1285589 h 1285875"/>
                <a:gd name="connsiteX818" fmla="*/ 3984127 w 4133850"/>
                <a:gd name="connsiteY818" fmla="*/ 1285713 h 1285875"/>
                <a:gd name="connsiteX819" fmla="*/ 3984850 w 4133850"/>
                <a:gd name="connsiteY819" fmla="*/ 1285808 h 1285875"/>
                <a:gd name="connsiteX820" fmla="*/ 3985565 w 4133850"/>
                <a:gd name="connsiteY820" fmla="*/ 1285856 h 1285875"/>
                <a:gd name="connsiteX821" fmla="*/ 3986289 w 4133850"/>
                <a:gd name="connsiteY821" fmla="*/ 1285875 h 1285875"/>
                <a:gd name="connsiteX822" fmla="*/ 3987013 w 4133850"/>
                <a:gd name="connsiteY822" fmla="*/ 1285856 h 1285875"/>
                <a:gd name="connsiteX823" fmla="*/ 3987727 w 4133850"/>
                <a:gd name="connsiteY823" fmla="*/ 1285789 h 1285875"/>
                <a:gd name="connsiteX824" fmla="*/ 3988451 w 4133850"/>
                <a:gd name="connsiteY824" fmla="*/ 1285694 h 1285875"/>
                <a:gd name="connsiteX825" fmla="*/ 3989165 w 4133850"/>
                <a:gd name="connsiteY825" fmla="*/ 1285561 h 1285875"/>
                <a:gd name="connsiteX826" fmla="*/ 3989889 w 4133850"/>
                <a:gd name="connsiteY826" fmla="*/ 1285380 h 1285875"/>
                <a:gd name="connsiteX827" fmla="*/ 3990613 w 4133850"/>
                <a:gd name="connsiteY827" fmla="*/ 1285170 h 1285875"/>
                <a:gd name="connsiteX828" fmla="*/ 3991327 w 4133850"/>
                <a:gd name="connsiteY828" fmla="*/ 1284923 h 1285875"/>
                <a:gd name="connsiteX829" fmla="*/ 3992052 w 4133850"/>
                <a:gd name="connsiteY829" fmla="*/ 1284637 h 1285875"/>
                <a:gd name="connsiteX830" fmla="*/ 3992775 w 4133850"/>
                <a:gd name="connsiteY830" fmla="*/ 1284313 h 1285875"/>
                <a:gd name="connsiteX831" fmla="*/ 3993490 w 4133850"/>
                <a:gd name="connsiteY831" fmla="*/ 1283951 h 1285875"/>
                <a:gd name="connsiteX832" fmla="*/ 3994928 w 4133850"/>
                <a:gd name="connsiteY832" fmla="*/ 1283113 h 1285875"/>
                <a:gd name="connsiteX833" fmla="*/ 3996376 w 4133850"/>
                <a:gd name="connsiteY833" fmla="*/ 1282122 h 1285875"/>
                <a:gd name="connsiteX834" fmla="*/ 3997814 w 4133850"/>
                <a:gd name="connsiteY834" fmla="*/ 1280979 h 1285875"/>
                <a:gd name="connsiteX835" fmla="*/ 3999252 w 4133850"/>
                <a:gd name="connsiteY835" fmla="*/ 1279693 h 1285875"/>
                <a:gd name="connsiteX836" fmla="*/ 4000691 w 4133850"/>
                <a:gd name="connsiteY836" fmla="*/ 1278255 h 1285875"/>
                <a:gd name="connsiteX837" fmla="*/ 4002138 w 4133850"/>
                <a:gd name="connsiteY837" fmla="*/ 1276674 h 1285875"/>
                <a:gd name="connsiteX838" fmla="*/ 4003577 w 4133850"/>
                <a:gd name="connsiteY838" fmla="*/ 1274931 h 1285875"/>
                <a:gd name="connsiteX839" fmla="*/ 4006453 w 4133850"/>
                <a:gd name="connsiteY839" fmla="*/ 1271016 h 1285875"/>
                <a:gd name="connsiteX840" fmla="*/ 4009339 w 4133850"/>
                <a:gd name="connsiteY840" fmla="*/ 1266511 h 1285875"/>
                <a:gd name="connsiteX841" fmla="*/ 4012216 w 4133850"/>
                <a:gd name="connsiteY841" fmla="*/ 1261415 h 1285875"/>
                <a:gd name="connsiteX842" fmla="*/ 4015102 w 4133850"/>
                <a:gd name="connsiteY842" fmla="*/ 1255738 h 1285875"/>
                <a:gd name="connsiteX843" fmla="*/ 4020865 w 4133850"/>
                <a:gd name="connsiteY843" fmla="*/ 1242670 h 1285875"/>
                <a:gd name="connsiteX844" fmla="*/ 4026627 w 4133850"/>
                <a:gd name="connsiteY844" fmla="*/ 1227344 h 1285875"/>
                <a:gd name="connsiteX845" fmla="*/ 4038152 w 4133850"/>
                <a:gd name="connsiteY845" fmla="*/ 1190168 h 1285875"/>
                <a:gd name="connsiteX846" fmla="*/ 4050116 w 4133850"/>
                <a:gd name="connsiteY846" fmla="*/ 1142905 h 1285875"/>
                <a:gd name="connsiteX847" fmla="*/ 4062079 w 4133850"/>
                <a:gd name="connsiteY847" fmla="*/ 1087555 h 1285875"/>
                <a:gd name="connsiteX848" fmla="*/ 4074043 w 4133850"/>
                <a:gd name="connsiteY848" fmla="*/ 1025014 h 1285875"/>
                <a:gd name="connsiteX849" fmla="*/ 4086006 w 4133850"/>
                <a:gd name="connsiteY849" fmla="*/ 956291 h 1285875"/>
                <a:gd name="connsiteX850" fmla="*/ 4109923 w 4133850"/>
                <a:gd name="connsiteY850" fmla="*/ 804830 h 1285875"/>
                <a:gd name="connsiteX851" fmla="*/ 4133850 w 4133850"/>
                <a:gd name="connsiteY851" fmla="*/ 642938 h 1285875"/>
                <a:gd name="connsiteX0" fmla="*/ 0 w 4135150"/>
                <a:gd name="connsiteY0" fmla="*/ 642938 h 1285875"/>
                <a:gd name="connsiteX1" fmla="*/ 21553 w 4135150"/>
                <a:gd name="connsiteY1" fmla="*/ 496791 h 1285875"/>
                <a:gd name="connsiteX2" fmla="*/ 43106 w 4135150"/>
                <a:gd name="connsiteY2" fmla="*/ 358295 h 1285875"/>
                <a:gd name="connsiteX3" fmla="*/ 64659 w 4135150"/>
                <a:gd name="connsiteY3" fmla="*/ 234704 h 1285875"/>
                <a:gd name="connsiteX4" fmla="*/ 75436 w 4135150"/>
                <a:gd name="connsiteY4" fmla="*/ 180558 h 1285875"/>
                <a:gd name="connsiteX5" fmla="*/ 86213 w 4135150"/>
                <a:gd name="connsiteY5" fmla="*/ 132484 h 1285875"/>
                <a:gd name="connsiteX6" fmla="*/ 98924 w 4135150"/>
                <a:gd name="connsiteY6" fmla="*/ 84439 h 1285875"/>
                <a:gd name="connsiteX7" fmla="*/ 105279 w 4135150"/>
                <a:gd name="connsiteY7" fmla="*/ 64195 h 1285875"/>
                <a:gd name="connsiteX8" fmla="*/ 111635 w 4135150"/>
                <a:gd name="connsiteY8" fmla="*/ 46594 h 1285875"/>
                <a:gd name="connsiteX9" fmla="*/ 117991 w 4135150"/>
                <a:gd name="connsiteY9" fmla="*/ 31721 h 1285875"/>
                <a:gd name="connsiteX10" fmla="*/ 121168 w 4135150"/>
                <a:gd name="connsiteY10" fmla="*/ 25328 h 1285875"/>
                <a:gd name="connsiteX11" fmla="*/ 124346 w 4135150"/>
                <a:gd name="connsiteY11" fmla="*/ 19641 h 1285875"/>
                <a:gd name="connsiteX12" fmla="*/ 127524 w 4135150"/>
                <a:gd name="connsiteY12" fmla="*/ 14666 h 1285875"/>
                <a:gd name="connsiteX13" fmla="*/ 129113 w 4135150"/>
                <a:gd name="connsiteY13" fmla="*/ 12447 h 1285875"/>
                <a:gd name="connsiteX14" fmla="*/ 130702 w 4135150"/>
                <a:gd name="connsiteY14" fmla="*/ 10409 h 1285875"/>
                <a:gd name="connsiteX15" fmla="*/ 132291 w 4135150"/>
                <a:gd name="connsiteY15" fmla="*/ 8552 h 1285875"/>
                <a:gd name="connsiteX16" fmla="*/ 133880 w 4135150"/>
                <a:gd name="connsiteY16" fmla="*/ 6876 h 1285875"/>
                <a:gd name="connsiteX17" fmla="*/ 135468 w 4135150"/>
                <a:gd name="connsiteY17" fmla="*/ 5382 h 1285875"/>
                <a:gd name="connsiteX18" fmla="*/ 137057 w 4135150"/>
                <a:gd name="connsiteY18" fmla="*/ 4069 h 1285875"/>
                <a:gd name="connsiteX19" fmla="*/ 138646 w 4135150"/>
                <a:gd name="connsiteY19" fmla="*/ 2939 h 1285875"/>
                <a:gd name="connsiteX20" fmla="*/ 139440 w 4135150"/>
                <a:gd name="connsiteY20" fmla="*/ 2443 h 1285875"/>
                <a:gd name="connsiteX21" fmla="*/ 140236 w 4135150"/>
                <a:gd name="connsiteY21" fmla="*/ 1993 h 1285875"/>
                <a:gd name="connsiteX22" fmla="*/ 141030 w 4135150"/>
                <a:gd name="connsiteY22" fmla="*/ 1588 h 1285875"/>
                <a:gd name="connsiteX23" fmla="*/ 141824 w 4135150"/>
                <a:gd name="connsiteY23" fmla="*/ 1230 h 1285875"/>
                <a:gd name="connsiteX24" fmla="*/ 142619 w 4135150"/>
                <a:gd name="connsiteY24" fmla="*/ 916 h 1285875"/>
                <a:gd name="connsiteX25" fmla="*/ 143413 w 4135150"/>
                <a:gd name="connsiteY25" fmla="*/ 650 h 1285875"/>
                <a:gd name="connsiteX26" fmla="*/ 144208 w 4135150"/>
                <a:gd name="connsiteY26" fmla="*/ 428 h 1285875"/>
                <a:gd name="connsiteX27" fmla="*/ 145002 w 4135150"/>
                <a:gd name="connsiteY27" fmla="*/ 252 h 1285875"/>
                <a:gd name="connsiteX28" fmla="*/ 145796 w 4135150"/>
                <a:gd name="connsiteY28" fmla="*/ 124 h 1285875"/>
                <a:gd name="connsiteX29" fmla="*/ 146591 w 4135150"/>
                <a:gd name="connsiteY29" fmla="*/ 40 h 1285875"/>
                <a:gd name="connsiteX30" fmla="*/ 147385 w 4135150"/>
                <a:gd name="connsiteY30" fmla="*/ 2 h 1285875"/>
                <a:gd name="connsiteX31" fmla="*/ 148179 w 4135150"/>
                <a:gd name="connsiteY31" fmla="*/ 10 h 1285875"/>
                <a:gd name="connsiteX32" fmla="*/ 148974 w 4135150"/>
                <a:gd name="connsiteY32" fmla="*/ 65 h 1285875"/>
                <a:gd name="connsiteX33" fmla="*/ 149768 w 4135150"/>
                <a:gd name="connsiteY33" fmla="*/ 165 h 1285875"/>
                <a:gd name="connsiteX34" fmla="*/ 150563 w 4135150"/>
                <a:gd name="connsiteY34" fmla="*/ 311 h 1285875"/>
                <a:gd name="connsiteX35" fmla="*/ 151357 w 4135150"/>
                <a:gd name="connsiteY35" fmla="*/ 504 h 1285875"/>
                <a:gd name="connsiteX36" fmla="*/ 152152 w 4135150"/>
                <a:gd name="connsiteY36" fmla="*/ 741 h 1285875"/>
                <a:gd name="connsiteX37" fmla="*/ 152947 w 4135150"/>
                <a:gd name="connsiteY37" fmla="*/ 1025 h 1285875"/>
                <a:gd name="connsiteX38" fmla="*/ 153741 w 4135150"/>
                <a:gd name="connsiteY38" fmla="*/ 1355 h 1285875"/>
                <a:gd name="connsiteX39" fmla="*/ 154535 w 4135150"/>
                <a:gd name="connsiteY39" fmla="*/ 1731 h 1285875"/>
                <a:gd name="connsiteX40" fmla="*/ 155330 w 4135150"/>
                <a:gd name="connsiteY40" fmla="*/ 2152 h 1285875"/>
                <a:gd name="connsiteX41" fmla="*/ 156124 w 4135150"/>
                <a:gd name="connsiteY41" fmla="*/ 2619 h 1285875"/>
                <a:gd name="connsiteX42" fmla="*/ 157713 w 4135150"/>
                <a:gd name="connsiteY42" fmla="*/ 3691 h 1285875"/>
                <a:gd name="connsiteX43" fmla="*/ 159302 w 4135150"/>
                <a:gd name="connsiteY43" fmla="*/ 4945 h 1285875"/>
                <a:gd name="connsiteX44" fmla="*/ 160891 w 4135150"/>
                <a:gd name="connsiteY44" fmla="*/ 6382 h 1285875"/>
                <a:gd name="connsiteX45" fmla="*/ 162480 w 4135150"/>
                <a:gd name="connsiteY45" fmla="*/ 8000 h 1285875"/>
                <a:gd name="connsiteX46" fmla="*/ 164069 w 4135150"/>
                <a:gd name="connsiteY46" fmla="*/ 9800 h 1285875"/>
                <a:gd name="connsiteX47" fmla="*/ 165658 w 4135150"/>
                <a:gd name="connsiteY47" fmla="*/ 11781 h 1285875"/>
                <a:gd name="connsiteX48" fmla="*/ 168835 w 4135150"/>
                <a:gd name="connsiteY48" fmla="*/ 16283 h 1285875"/>
                <a:gd name="connsiteX49" fmla="*/ 172013 w 4135150"/>
                <a:gd name="connsiteY49" fmla="*/ 21502 h 1285875"/>
                <a:gd name="connsiteX50" fmla="*/ 175191 w 4135150"/>
                <a:gd name="connsiteY50" fmla="*/ 27430 h 1285875"/>
                <a:gd name="connsiteX51" fmla="*/ 178369 w 4135150"/>
                <a:gd name="connsiteY51" fmla="*/ 34062 h 1285875"/>
                <a:gd name="connsiteX52" fmla="*/ 181546 w 4135150"/>
                <a:gd name="connsiteY52" fmla="*/ 41391 h 1285875"/>
                <a:gd name="connsiteX53" fmla="*/ 187903 w 4135150"/>
                <a:gd name="connsiteY53" fmla="*/ 58101 h 1285875"/>
                <a:gd name="connsiteX54" fmla="*/ 194050 w 4135150"/>
                <a:gd name="connsiteY54" fmla="*/ 76809 h 1285875"/>
                <a:gd name="connsiteX55" fmla="*/ 200197 w 4135150"/>
                <a:gd name="connsiteY55" fmla="*/ 97938 h 1285875"/>
                <a:gd name="connsiteX56" fmla="*/ 212493 w 4135150"/>
                <a:gd name="connsiteY56" fmla="*/ 147089 h 1285875"/>
                <a:gd name="connsiteX57" fmla="*/ 224789 w 4135150"/>
                <a:gd name="connsiteY57" fmla="*/ 204714 h 1285875"/>
                <a:gd name="connsiteX58" fmla="*/ 237084 w 4135150"/>
                <a:gd name="connsiteY58" fmla="*/ 269827 h 1285875"/>
                <a:gd name="connsiteX59" fmla="*/ 249380 w 4135150"/>
                <a:gd name="connsiteY59" fmla="*/ 341317 h 1285875"/>
                <a:gd name="connsiteX60" fmla="*/ 261680 w 4135150"/>
                <a:gd name="connsiteY60" fmla="*/ 417961 h 1285875"/>
                <a:gd name="connsiteX61" fmla="*/ 286264 w 4135150"/>
                <a:gd name="connsiteY61" fmla="*/ 581407 h 1285875"/>
                <a:gd name="connsiteX62" fmla="*/ 308648 w 4135150"/>
                <a:gd name="connsiteY62" fmla="*/ 734127 h 1285875"/>
                <a:gd name="connsiteX63" fmla="*/ 331032 w 4135150"/>
                <a:gd name="connsiteY63" fmla="*/ 881701 h 1285875"/>
                <a:gd name="connsiteX64" fmla="*/ 353416 w 4135150"/>
                <a:gd name="connsiteY64" fmla="*/ 1015794 h 1285875"/>
                <a:gd name="connsiteX65" fmla="*/ 364617 w 4135150"/>
                <a:gd name="connsiteY65" fmla="*/ 1075373 h 1285875"/>
                <a:gd name="connsiteX66" fmla="*/ 375799 w 4135150"/>
                <a:gd name="connsiteY66" fmla="*/ 1128836 h 1285875"/>
                <a:gd name="connsiteX67" fmla="*/ 387325 w 4135150"/>
                <a:gd name="connsiteY67" fmla="*/ 1176680 h 1285875"/>
                <a:gd name="connsiteX68" fmla="*/ 398850 w 4135150"/>
                <a:gd name="connsiteY68" fmla="*/ 1216504 h 1285875"/>
                <a:gd name="connsiteX69" fmla="*/ 404612 w 4135150"/>
                <a:gd name="connsiteY69" fmla="*/ 1233230 h 1285875"/>
                <a:gd name="connsiteX70" fmla="*/ 410375 w 4135150"/>
                <a:gd name="connsiteY70" fmla="*/ 1247727 h 1285875"/>
                <a:gd name="connsiteX71" fmla="*/ 416138 w 4135150"/>
                <a:gd name="connsiteY71" fmla="*/ 1259958 h 1285875"/>
                <a:gd name="connsiteX72" fmla="*/ 419014 w 4135150"/>
                <a:gd name="connsiteY72" fmla="*/ 1265206 h 1285875"/>
                <a:gd name="connsiteX73" fmla="*/ 421900 w 4135150"/>
                <a:gd name="connsiteY73" fmla="*/ 1269864 h 1285875"/>
                <a:gd name="connsiteX74" fmla="*/ 424777 w 4135150"/>
                <a:gd name="connsiteY74" fmla="*/ 1273940 h 1285875"/>
                <a:gd name="connsiteX75" fmla="*/ 426215 w 4135150"/>
                <a:gd name="connsiteY75" fmla="*/ 1275760 h 1285875"/>
                <a:gd name="connsiteX76" fmla="*/ 427653 w 4135150"/>
                <a:gd name="connsiteY76" fmla="*/ 1277426 h 1285875"/>
                <a:gd name="connsiteX77" fmla="*/ 429101 w 4135150"/>
                <a:gd name="connsiteY77" fmla="*/ 1278941 h 1285875"/>
                <a:gd name="connsiteX78" fmla="*/ 430540 w 4135150"/>
                <a:gd name="connsiteY78" fmla="*/ 1280312 h 1285875"/>
                <a:gd name="connsiteX79" fmla="*/ 431978 w 4135150"/>
                <a:gd name="connsiteY79" fmla="*/ 1281532 h 1285875"/>
                <a:gd name="connsiteX80" fmla="*/ 433416 w 4135150"/>
                <a:gd name="connsiteY80" fmla="*/ 1282599 h 1285875"/>
                <a:gd name="connsiteX81" fmla="*/ 434854 w 4135150"/>
                <a:gd name="connsiteY81" fmla="*/ 1283513 h 1285875"/>
                <a:gd name="connsiteX82" fmla="*/ 436302 w 4135150"/>
                <a:gd name="connsiteY82" fmla="*/ 1284284 h 1285875"/>
                <a:gd name="connsiteX83" fmla="*/ 437017 w 4135150"/>
                <a:gd name="connsiteY83" fmla="*/ 1284608 h 1285875"/>
                <a:gd name="connsiteX84" fmla="*/ 437740 w 4135150"/>
                <a:gd name="connsiteY84" fmla="*/ 1284903 h 1285875"/>
                <a:gd name="connsiteX85" fmla="*/ 438464 w 4135150"/>
                <a:gd name="connsiteY85" fmla="*/ 1285151 h 1285875"/>
                <a:gd name="connsiteX86" fmla="*/ 439179 w 4135150"/>
                <a:gd name="connsiteY86" fmla="*/ 1285370 h 1285875"/>
                <a:gd name="connsiteX87" fmla="*/ 439903 w 4135150"/>
                <a:gd name="connsiteY87" fmla="*/ 1285542 h 1285875"/>
                <a:gd name="connsiteX88" fmla="*/ 440617 w 4135150"/>
                <a:gd name="connsiteY88" fmla="*/ 1285685 h 1285875"/>
                <a:gd name="connsiteX89" fmla="*/ 441341 w 4135150"/>
                <a:gd name="connsiteY89" fmla="*/ 1285789 h 1285875"/>
                <a:gd name="connsiteX90" fmla="*/ 442055 w 4135150"/>
                <a:gd name="connsiteY90" fmla="*/ 1285846 h 1285875"/>
                <a:gd name="connsiteX91" fmla="*/ 442779 w 4135150"/>
                <a:gd name="connsiteY91" fmla="*/ 1285875 h 1285875"/>
                <a:gd name="connsiteX92" fmla="*/ 443503 w 4135150"/>
                <a:gd name="connsiteY92" fmla="*/ 1285865 h 1285875"/>
                <a:gd name="connsiteX93" fmla="*/ 444217 w 4135150"/>
                <a:gd name="connsiteY93" fmla="*/ 1285808 h 1285875"/>
                <a:gd name="connsiteX94" fmla="*/ 444941 w 4135150"/>
                <a:gd name="connsiteY94" fmla="*/ 1285723 h 1285875"/>
                <a:gd name="connsiteX95" fmla="*/ 445656 w 4135150"/>
                <a:gd name="connsiteY95" fmla="*/ 1285599 h 1285875"/>
                <a:gd name="connsiteX96" fmla="*/ 446380 w 4135150"/>
                <a:gd name="connsiteY96" fmla="*/ 1285437 h 1285875"/>
                <a:gd name="connsiteX97" fmla="*/ 447104 w 4135150"/>
                <a:gd name="connsiteY97" fmla="*/ 1285237 h 1285875"/>
                <a:gd name="connsiteX98" fmla="*/ 447818 w 4135150"/>
                <a:gd name="connsiteY98" fmla="*/ 1284999 h 1285875"/>
                <a:gd name="connsiteX99" fmla="*/ 448542 w 4135150"/>
                <a:gd name="connsiteY99" fmla="*/ 1284723 h 1285875"/>
                <a:gd name="connsiteX100" fmla="*/ 449266 w 4135150"/>
                <a:gd name="connsiteY100" fmla="*/ 1284408 h 1285875"/>
                <a:gd name="connsiteX101" fmla="*/ 450704 w 4135150"/>
                <a:gd name="connsiteY101" fmla="*/ 1283665 h 1285875"/>
                <a:gd name="connsiteX102" fmla="*/ 452142 w 4135150"/>
                <a:gd name="connsiteY102" fmla="*/ 1282779 h 1285875"/>
                <a:gd name="connsiteX103" fmla="*/ 453581 w 4135150"/>
                <a:gd name="connsiteY103" fmla="*/ 1281741 h 1285875"/>
                <a:gd name="connsiteX104" fmla="*/ 455019 w 4135150"/>
                <a:gd name="connsiteY104" fmla="*/ 1280541 h 1285875"/>
                <a:gd name="connsiteX105" fmla="*/ 456467 w 4135150"/>
                <a:gd name="connsiteY105" fmla="*/ 1279208 h 1285875"/>
                <a:gd name="connsiteX106" fmla="*/ 457905 w 4135150"/>
                <a:gd name="connsiteY106" fmla="*/ 1277712 h 1285875"/>
                <a:gd name="connsiteX107" fmla="*/ 459343 w 4135150"/>
                <a:gd name="connsiteY107" fmla="*/ 1276074 h 1285875"/>
                <a:gd name="connsiteX108" fmla="*/ 462220 w 4135150"/>
                <a:gd name="connsiteY108" fmla="*/ 1272350 h 1285875"/>
                <a:gd name="connsiteX109" fmla="*/ 465106 w 4135150"/>
                <a:gd name="connsiteY109" fmla="*/ 1268035 h 1285875"/>
                <a:gd name="connsiteX110" fmla="*/ 467982 w 4135150"/>
                <a:gd name="connsiteY110" fmla="*/ 1263129 h 1285875"/>
                <a:gd name="connsiteX111" fmla="*/ 470973 w 4135150"/>
                <a:gd name="connsiteY111" fmla="*/ 1257424 h 1285875"/>
                <a:gd name="connsiteX112" fmla="*/ 473964 w 4135150"/>
                <a:gd name="connsiteY112" fmla="*/ 1251099 h 1285875"/>
                <a:gd name="connsiteX113" fmla="*/ 479955 w 4135150"/>
                <a:gd name="connsiteY113" fmla="*/ 1236593 h 1285875"/>
                <a:gd name="connsiteX114" fmla="*/ 485937 w 4135150"/>
                <a:gd name="connsiteY114" fmla="*/ 1219686 h 1285875"/>
                <a:gd name="connsiteX115" fmla="*/ 491919 w 4135150"/>
                <a:gd name="connsiteY115" fmla="*/ 1200445 h 1285875"/>
                <a:gd name="connsiteX116" fmla="*/ 503882 w 4135150"/>
                <a:gd name="connsiteY116" fmla="*/ 1155287 h 1285875"/>
                <a:gd name="connsiteX117" fmla="*/ 515845 w 4135150"/>
                <a:gd name="connsiteY117" fmla="*/ 1101824 h 1285875"/>
                <a:gd name="connsiteX118" fmla="*/ 527809 w 4135150"/>
                <a:gd name="connsiteY118" fmla="*/ 1040940 h 1285875"/>
                <a:gd name="connsiteX119" fmla="*/ 539772 w 4135150"/>
                <a:gd name="connsiteY119" fmla="*/ 973607 h 1285875"/>
                <a:gd name="connsiteX120" fmla="*/ 563709 w 4135150"/>
                <a:gd name="connsiteY120" fmla="*/ 824073 h 1285875"/>
                <a:gd name="connsiteX121" fmla="*/ 615544 w 4135150"/>
                <a:gd name="connsiteY121" fmla="*/ 474003 h 1285875"/>
                <a:gd name="connsiteX122" fmla="*/ 641452 w 4135150"/>
                <a:gd name="connsiteY122" fmla="*/ 311491 h 1285875"/>
                <a:gd name="connsiteX123" fmla="*/ 654415 w 4135150"/>
                <a:gd name="connsiteY123" fmla="*/ 238922 h 1285875"/>
                <a:gd name="connsiteX124" fmla="*/ 667369 w 4135150"/>
                <a:gd name="connsiteY124" fmla="*/ 174020 h 1285875"/>
                <a:gd name="connsiteX125" fmla="*/ 677904 w 4135150"/>
                <a:gd name="connsiteY125" fmla="*/ 127784 h 1285875"/>
                <a:gd name="connsiteX126" fmla="*/ 688429 w 4135150"/>
                <a:gd name="connsiteY126" fmla="*/ 88006 h 1285875"/>
                <a:gd name="connsiteX127" fmla="*/ 698964 w 4135150"/>
                <a:gd name="connsiteY127" fmla="*/ 55187 h 1285875"/>
                <a:gd name="connsiteX128" fmla="*/ 704221 w 4135150"/>
                <a:gd name="connsiteY128" fmla="*/ 41518 h 1285875"/>
                <a:gd name="connsiteX129" fmla="*/ 709489 w 4135150"/>
                <a:gd name="connsiteY129" fmla="*/ 29736 h 1285875"/>
                <a:gd name="connsiteX130" fmla="*/ 712127 w 4135150"/>
                <a:gd name="connsiteY130" fmla="*/ 24564 h 1285875"/>
                <a:gd name="connsiteX131" fmla="*/ 714756 w 4135150"/>
                <a:gd name="connsiteY131" fmla="*/ 19878 h 1285875"/>
                <a:gd name="connsiteX132" fmla="*/ 717385 w 4135150"/>
                <a:gd name="connsiteY132" fmla="*/ 15679 h 1285875"/>
                <a:gd name="connsiteX133" fmla="*/ 720023 w 4135150"/>
                <a:gd name="connsiteY133" fmla="*/ 11973 h 1285875"/>
                <a:gd name="connsiteX134" fmla="*/ 722652 w 4135150"/>
                <a:gd name="connsiteY134" fmla="*/ 8762 h 1285875"/>
                <a:gd name="connsiteX135" fmla="*/ 723967 w 4135150"/>
                <a:gd name="connsiteY135" fmla="*/ 7343 h 1285875"/>
                <a:gd name="connsiteX136" fmla="*/ 725281 w 4135150"/>
                <a:gd name="connsiteY136" fmla="*/ 6048 h 1285875"/>
                <a:gd name="connsiteX137" fmla="*/ 726605 w 4135150"/>
                <a:gd name="connsiteY137" fmla="*/ 4879 h 1285875"/>
                <a:gd name="connsiteX138" fmla="*/ 727920 w 4135150"/>
                <a:gd name="connsiteY138" fmla="*/ 3835 h 1285875"/>
                <a:gd name="connsiteX139" fmla="*/ 729234 w 4135150"/>
                <a:gd name="connsiteY139" fmla="*/ 2916 h 1285875"/>
                <a:gd name="connsiteX140" fmla="*/ 730548 w 4135150"/>
                <a:gd name="connsiteY140" fmla="*/ 2121 h 1285875"/>
                <a:gd name="connsiteX141" fmla="*/ 731863 w 4135150"/>
                <a:gd name="connsiteY141" fmla="*/ 1454 h 1285875"/>
                <a:gd name="connsiteX142" fmla="*/ 733187 w 4135150"/>
                <a:gd name="connsiteY142" fmla="*/ 912 h 1285875"/>
                <a:gd name="connsiteX143" fmla="*/ 733844 w 4135150"/>
                <a:gd name="connsiteY143" fmla="*/ 688 h 1285875"/>
                <a:gd name="connsiteX144" fmla="*/ 734501 w 4135150"/>
                <a:gd name="connsiteY144" fmla="*/ 495 h 1285875"/>
                <a:gd name="connsiteX145" fmla="*/ 735159 w 4135150"/>
                <a:gd name="connsiteY145" fmla="*/ 334 h 1285875"/>
                <a:gd name="connsiteX146" fmla="*/ 735816 w 4135150"/>
                <a:gd name="connsiteY146" fmla="*/ 205 h 1285875"/>
                <a:gd name="connsiteX147" fmla="*/ 736473 w 4135150"/>
                <a:gd name="connsiteY147" fmla="*/ 107 h 1285875"/>
                <a:gd name="connsiteX148" fmla="*/ 737130 w 4135150"/>
                <a:gd name="connsiteY148" fmla="*/ 41 h 1285875"/>
                <a:gd name="connsiteX149" fmla="*/ 737787 w 4135150"/>
                <a:gd name="connsiteY149" fmla="*/ 6 h 1285875"/>
                <a:gd name="connsiteX150" fmla="*/ 738445 w 4135150"/>
                <a:gd name="connsiteY150" fmla="*/ 3 h 1285875"/>
                <a:gd name="connsiteX151" fmla="*/ 739102 w 4135150"/>
                <a:gd name="connsiteY151" fmla="*/ 30 h 1285875"/>
                <a:gd name="connsiteX152" fmla="*/ 739759 w 4135150"/>
                <a:gd name="connsiteY152" fmla="*/ 90 h 1285875"/>
                <a:gd name="connsiteX153" fmla="*/ 740416 w 4135150"/>
                <a:gd name="connsiteY153" fmla="*/ 182 h 1285875"/>
                <a:gd name="connsiteX154" fmla="*/ 741083 w 4135150"/>
                <a:gd name="connsiteY154" fmla="*/ 304 h 1285875"/>
                <a:gd name="connsiteX155" fmla="*/ 741740 w 4135150"/>
                <a:gd name="connsiteY155" fmla="*/ 458 h 1285875"/>
                <a:gd name="connsiteX156" fmla="*/ 742398 w 4135150"/>
                <a:gd name="connsiteY156" fmla="*/ 644 h 1285875"/>
                <a:gd name="connsiteX157" fmla="*/ 743055 w 4135150"/>
                <a:gd name="connsiteY157" fmla="*/ 862 h 1285875"/>
                <a:gd name="connsiteX158" fmla="*/ 743712 w 4135150"/>
                <a:gd name="connsiteY158" fmla="*/ 1111 h 1285875"/>
                <a:gd name="connsiteX159" fmla="*/ 745027 w 4135150"/>
                <a:gd name="connsiteY159" fmla="*/ 1702 h 1285875"/>
                <a:gd name="connsiteX160" fmla="*/ 746341 w 4135150"/>
                <a:gd name="connsiteY160" fmla="*/ 2419 h 1285875"/>
                <a:gd name="connsiteX161" fmla="*/ 747665 w 4135150"/>
                <a:gd name="connsiteY161" fmla="*/ 3263 h 1285875"/>
                <a:gd name="connsiteX162" fmla="*/ 748979 w 4135150"/>
                <a:gd name="connsiteY162" fmla="*/ 4231 h 1285875"/>
                <a:gd name="connsiteX163" fmla="*/ 750294 w 4135150"/>
                <a:gd name="connsiteY163" fmla="*/ 5325 h 1285875"/>
                <a:gd name="connsiteX164" fmla="*/ 751608 w 4135150"/>
                <a:gd name="connsiteY164" fmla="*/ 6545 h 1285875"/>
                <a:gd name="connsiteX165" fmla="*/ 753246 w 4135150"/>
                <a:gd name="connsiteY165" fmla="*/ 8233 h 1285875"/>
                <a:gd name="connsiteX166" fmla="*/ 754885 w 4135150"/>
                <a:gd name="connsiteY166" fmla="*/ 10115 h 1285875"/>
                <a:gd name="connsiteX167" fmla="*/ 756514 w 4135150"/>
                <a:gd name="connsiteY167" fmla="*/ 12188 h 1285875"/>
                <a:gd name="connsiteX168" fmla="*/ 758152 w 4135150"/>
                <a:gd name="connsiteY168" fmla="*/ 14452 h 1285875"/>
                <a:gd name="connsiteX169" fmla="*/ 761429 w 4135150"/>
                <a:gd name="connsiteY169" fmla="*/ 19551 h 1285875"/>
                <a:gd name="connsiteX170" fmla="*/ 764696 w 4135150"/>
                <a:gd name="connsiteY170" fmla="*/ 25406 h 1285875"/>
                <a:gd name="connsiteX171" fmla="*/ 767972 w 4135150"/>
                <a:gd name="connsiteY171" fmla="*/ 32009 h 1285875"/>
                <a:gd name="connsiteX172" fmla="*/ 771239 w 4135150"/>
                <a:gd name="connsiteY172" fmla="*/ 39353 h 1285875"/>
                <a:gd name="connsiteX173" fmla="*/ 777783 w 4135150"/>
                <a:gd name="connsiteY173" fmla="*/ 56224 h 1285875"/>
                <a:gd name="connsiteX174" fmla="*/ 784327 w 4135150"/>
                <a:gd name="connsiteY174" fmla="*/ 75940 h 1285875"/>
                <a:gd name="connsiteX175" fmla="*/ 790880 w 4135150"/>
                <a:gd name="connsiteY175" fmla="*/ 98403 h 1285875"/>
                <a:gd name="connsiteX176" fmla="*/ 803967 w 4135150"/>
                <a:gd name="connsiteY176" fmla="*/ 151124 h 1285875"/>
                <a:gd name="connsiteX177" fmla="*/ 817055 w 4135150"/>
                <a:gd name="connsiteY177" fmla="*/ 213368 h 1285875"/>
                <a:gd name="connsiteX178" fmla="*/ 830142 w 4135150"/>
                <a:gd name="connsiteY178" fmla="*/ 283929 h 1285875"/>
                <a:gd name="connsiteX179" fmla="*/ 843229 w 4135150"/>
                <a:gd name="connsiteY179" fmla="*/ 361440 h 1285875"/>
                <a:gd name="connsiteX180" fmla="*/ 856317 w 4135150"/>
                <a:gd name="connsiteY180" fmla="*/ 444402 h 1285875"/>
                <a:gd name="connsiteX181" fmla="*/ 877119 w 4135150"/>
                <a:gd name="connsiteY181" fmla="*/ 583459 h 1285875"/>
                <a:gd name="connsiteX182" fmla="*/ 897912 w 4135150"/>
                <a:gd name="connsiteY182" fmla="*/ 725415 h 1285875"/>
                <a:gd name="connsiteX183" fmla="*/ 918715 w 4135150"/>
                <a:gd name="connsiteY183" fmla="*/ 863346 h 1285875"/>
                <a:gd name="connsiteX184" fmla="*/ 939508 w 4135150"/>
                <a:gd name="connsiteY184" fmla="*/ 990533 h 1285875"/>
                <a:gd name="connsiteX185" fmla="*/ 950843 w 4135150"/>
                <a:gd name="connsiteY185" fmla="*/ 1053055 h 1285875"/>
                <a:gd name="connsiteX186" fmla="*/ 962168 w 4135150"/>
                <a:gd name="connsiteY186" fmla="*/ 1109615 h 1285875"/>
                <a:gd name="connsiteX187" fmla="*/ 973503 w 4135150"/>
                <a:gd name="connsiteY187" fmla="*/ 1159412 h 1285875"/>
                <a:gd name="connsiteX188" fmla="*/ 984828 w 4135150"/>
                <a:gd name="connsiteY188" fmla="*/ 1201712 h 1285875"/>
                <a:gd name="connsiteX189" fmla="*/ 990495 w 4135150"/>
                <a:gd name="connsiteY189" fmla="*/ 1219848 h 1285875"/>
                <a:gd name="connsiteX190" fmla="*/ 996163 w 4135150"/>
                <a:gd name="connsiteY190" fmla="*/ 1235897 h 1285875"/>
                <a:gd name="connsiteX191" fmla="*/ 1001820 w 4135150"/>
                <a:gd name="connsiteY191" fmla="*/ 1249794 h 1285875"/>
                <a:gd name="connsiteX192" fmla="*/ 1004659 w 4135150"/>
                <a:gd name="connsiteY192" fmla="*/ 1255919 h 1285875"/>
                <a:gd name="connsiteX193" fmla="*/ 1007488 w 4135150"/>
                <a:gd name="connsiteY193" fmla="*/ 1261481 h 1285875"/>
                <a:gd name="connsiteX194" fmla="*/ 1010317 w 4135150"/>
                <a:gd name="connsiteY194" fmla="*/ 1266482 h 1285875"/>
                <a:gd name="connsiteX195" fmla="*/ 1013155 w 4135150"/>
                <a:gd name="connsiteY195" fmla="*/ 1270921 h 1285875"/>
                <a:gd name="connsiteX196" fmla="*/ 1015984 w 4135150"/>
                <a:gd name="connsiteY196" fmla="*/ 1274798 h 1285875"/>
                <a:gd name="connsiteX197" fmla="*/ 1017403 w 4135150"/>
                <a:gd name="connsiteY197" fmla="*/ 1276512 h 1285875"/>
                <a:gd name="connsiteX198" fmla="*/ 1018823 w 4135150"/>
                <a:gd name="connsiteY198" fmla="*/ 1278084 h 1285875"/>
                <a:gd name="connsiteX199" fmla="*/ 1020232 w 4135150"/>
                <a:gd name="connsiteY199" fmla="*/ 1279522 h 1285875"/>
                <a:gd name="connsiteX200" fmla="*/ 1021651 w 4135150"/>
                <a:gd name="connsiteY200" fmla="*/ 1280808 h 1285875"/>
                <a:gd name="connsiteX201" fmla="*/ 1023071 w 4135150"/>
                <a:gd name="connsiteY201" fmla="*/ 1281951 h 1285875"/>
                <a:gd name="connsiteX202" fmla="*/ 1024481 w 4135150"/>
                <a:gd name="connsiteY202" fmla="*/ 1282941 h 1285875"/>
                <a:gd name="connsiteX203" fmla="*/ 1025900 w 4135150"/>
                <a:gd name="connsiteY203" fmla="*/ 1283799 h 1285875"/>
                <a:gd name="connsiteX204" fmla="*/ 1027319 w 4135150"/>
                <a:gd name="connsiteY204" fmla="*/ 1284503 h 1285875"/>
                <a:gd name="connsiteX205" fmla="*/ 1028024 w 4135150"/>
                <a:gd name="connsiteY205" fmla="*/ 1284799 h 1285875"/>
                <a:gd name="connsiteX206" fmla="*/ 1028729 w 4135150"/>
                <a:gd name="connsiteY206" fmla="*/ 1285065 h 1285875"/>
                <a:gd name="connsiteX207" fmla="*/ 1029443 w 4135150"/>
                <a:gd name="connsiteY207" fmla="*/ 1285285 h 1285875"/>
                <a:gd name="connsiteX208" fmla="*/ 1030148 w 4135150"/>
                <a:gd name="connsiteY208" fmla="*/ 1285475 h 1285875"/>
                <a:gd name="connsiteX209" fmla="*/ 1030910 w 4135150"/>
                <a:gd name="connsiteY209" fmla="*/ 1285637 h 1285875"/>
                <a:gd name="connsiteX210" fmla="*/ 1031672 w 4135150"/>
                <a:gd name="connsiteY210" fmla="*/ 1285761 h 1285875"/>
                <a:gd name="connsiteX211" fmla="*/ 1032424 w 4135150"/>
                <a:gd name="connsiteY211" fmla="*/ 1285837 h 1285875"/>
                <a:gd name="connsiteX212" fmla="*/ 1033186 w 4135150"/>
                <a:gd name="connsiteY212" fmla="*/ 1285875 h 1285875"/>
                <a:gd name="connsiteX213" fmla="*/ 1033948 w 4135150"/>
                <a:gd name="connsiteY213" fmla="*/ 1285865 h 1285875"/>
                <a:gd name="connsiteX214" fmla="*/ 1034710 w 4135150"/>
                <a:gd name="connsiteY214" fmla="*/ 1285818 h 1285875"/>
                <a:gd name="connsiteX215" fmla="*/ 1035463 w 4135150"/>
                <a:gd name="connsiteY215" fmla="*/ 1285732 h 1285875"/>
                <a:gd name="connsiteX216" fmla="*/ 1036225 w 4135150"/>
                <a:gd name="connsiteY216" fmla="*/ 1285599 h 1285875"/>
                <a:gd name="connsiteX217" fmla="*/ 1036987 w 4135150"/>
                <a:gd name="connsiteY217" fmla="*/ 1285418 h 1285875"/>
                <a:gd name="connsiteX218" fmla="*/ 1037749 w 4135150"/>
                <a:gd name="connsiteY218" fmla="*/ 1285208 h 1285875"/>
                <a:gd name="connsiteX219" fmla="*/ 1038511 w 4135150"/>
                <a:gd name="connsiteY219" fmla="*/ 1284951 h 1285875"/>
                <a:gd name="connsiteX220" fmla="*/ 1039263 w 4135150"/>
                <a:gd name="connsiteY220" fmla="*/ 1284646 h 1285875"/>
                <a:gd name="connsiteX221" fmla="*/ 1040025 w 4135150"/>
                <a:gd name="connsiteY221" fmla="*/ 1284304 h 1285875"/>
                <a:gd name="connsiteX222" fmla="*/ 1040787 w 4135150"/>
                <a:gd name="connsiteY222" fmla="*/ 1283922 h 1285875"/>
                <a:gd name="connsiteX223" fmla="*/ 1042302 w 4135150"/>
                <a:gd name="connsiteY223" fmla="*/ 1283027 h 1285875"/>
                <a:gd name="connsiteX224" fmla="*/ 1043826 w 4135150"/>
                <a:gd name="connsiteY224" fmla="*/ 1281970 h 1285875"/>
                <a:gd name="connsiteX225" fmla="*/ 1045350 w 4135150"/>
                <a:gd name="connsiteY225" fmla="*/ 1280741 h 1285875"/>
                <a:gd name="connsiteX226" fmla="*/ 1046864 w 4135150"/>
                <a:gd name="connsiteY226" fmla="*/ 1279350 h 1285875"/>
                <a:gd name="connsiteX227" fmla="*/ 1048388 w 4135150"/>
                <a:gd name="connsiteY227" fmla="*/ 1277788 h 1285875"/>
                <a:gd name="connsiteX228" fmla="*/ 1049903 w 4135150"/>
                <a:gd name="connsiteY228" fmla="*/ 1276064 h 1285875"/>
                <a:gd name="connsiteX229" fmla="*/ 1051427 w 4135150"/>
                <a:gd name="connsiteY229" fmla="*/ 1274169 h 1285875"/>
                <a:gd name="connsiteX230" fmla="*/ 1054465 w 4135150"/>
                <a:gd name="connsiteY230" fmla="*/ 1269892 h 1285875"/>
                <a:gd name="connsiteX231" fmla="*/ 1057504 w 4135150"/>
                <a:gd name="connsiteY231" fmla="*/ 1264958 h 1285875"/>
                <a:gd name="connsiteX232" fmla="*/ 1060542 w 4135150"/>
                <a:gd name="connsiteY232" fmla="*/ 1259367 h 1285875"/>
                <a:gd name="connsiteX233" fmla="*/ 1063581 w 4135150"/>
                <a:gd name="connsiteY233" fmla="*/ 1253138 h 1285875"/>
                <a:gd name="connsiteX234" fmla="*/ 1066619 w 4135150"/>
                <a:gd name="connsiteY234" fmla="*/ 1246270 h 1285875"/>
                <a:gd name="connsiteX235" fmla="*/ 1072706 w 4135150"/>
                <a:gd name="connsiteY235" fmla="*/ 1230649 h 1285875"/>
                <a:gd name="connsiteX236" fmla="*/ 1078782 w 4135150"/>
                <a:gd name="connsiteY236" fmla="*/ 1212571 h 1285875"/>
                <a:gd name="connsiteX237" fmla="*/ 1090936 w 4135150"/>
                <a:gd name="connsiteY237" fmla="*/ 1169356 h 1285875"/>
                <a:gd name="connsiteX238" fmla="*/ 1103100 w 4135150"/>
                <a:gd name="connsiteY238" fmla="*/ 1117340 h 1285875"/>
                <a:gd name="connsiteX239" fmla="*/ 1115254 w 4135150"/>
                <a:gd name="connsiteY239" fmla="*/ 1057399 h 1285875"/>
                <a:gd name="connsiteX240" fmla="*/ 1127417 w 4135150"/>
                <a:gd name="connsiteY240" fmla="*/ 990533 h 1285875"/>
                <a:gd name="connsiteX241" fmla="*/ 1149991 w 4135150"/>
                <a:gd name="connsiteY241" fmla="*/ 851868 h 1285875"/>
                <a:gd name="connsiteX242" fmla="*/ 1172575 w 4135150"/>
                <a:gd name="connsiteY242" fmla="*/ 701195 h 1285875"/>
                <a:gd name="connsiteX243" fmla="*/ 1195149 w 4135150"/>
                <a:gd name="connsiteY243" fmla="*/ 547179 h 1285875"/>
                <a:gd name="connsiteX244" fmla="*/ 1217733 w 4135150"/>
                <a:gd name="connsiteY244" fmla="*/ 398662 h 1285875"/>
                <a:gd name="connsiteX245" fmla="*/ 1229925 w 4135150"/>
                <a:gd name="connsiteY245" fmla="*/ 323748 h 1285875"/>
                <a:gd name="connsiteX246" fmla="*/ 1242127 w 4135150"/>
                <a:gd name="connsiteY246" fmla="*/ 254201 h 1285875"/>
                <a:gd name="connsiteX247" fmla="*/ 1254328 w 4135150"/>
                <a:gd name="connsiteY247" fmla="*/ 191194 h 1285875"/>
                <a:gd name="connsiteX248" fmla="*/ 1266520 w 4135150"/>
                <a:gd name="connsiteY248" fmla="*/ 135786 h 1285875"/>
                <a:gd name="connsiteX249" fmla="*/ 1278722 w 4135150"/>
                <a:gd name="connsiteY249" fmla="*/ 88906 h 1285875"/>
                <a:gd name="connsiteX250" fmla="*/ 1284818 w 4135150"/>
                <a:gd name="connsiteY250" fmla="*/ 68919 h 1285875"/>
                <a:gd name="connsiteX251" fmla="*/ 1290923 w 4135150"/>
                <a:gd name="connsiteY251" fmla="*/ 51347 h 1285875"/>
                <a:gd name="connsiteX252" fmla="*/ 1297019 w 4135150"/>
                <a:gd name="connsiteY252" fmla="*/ 36265 h 1285875"/>
                <a:gd name="connsiteX253" fmla="*/ 1300067 w 4135150"/>
                <a:gd name="connsiteY253" fmla="*/ 29679 h 1285875"/>
                <a:gd name="connsiteX254" fmla="*/ 1303115 w 4135150"/>
                <a:gd name="connsiteY254" fmla="*/ 23738 h 1285875"/>
                <a:gd name="connsiteX255" fmla="*/ 1306163 w 4135150"/>
                <a:gd name="connsiteY255" fmla="*/ 18449 h 1285875"/>
                <a:gd name="connsiteX256" fmla="*/ 1309221 w 4135150"/>
                <a:gd name="connsiteY256" fmla="*/ 13817 h 1285875"/>
                <a:gd name="connsiteX257" fmla="*/ 1310745 w 4135150"/>
                <a:gd name="connsiteY257" fmla="*/ 11749 h 1285875"/>
                <a:gd name="connsiteX258" fmla="*/ 1312269 w 4135150"/>
                <a:gd name="connsiteY258" fmla="*/ 9847 h 1285875"/>
                <a:gd name="connsiteX259" fmla="*/ 1313793 w 4135150"/>
                <a:gd name="connsiteY259" fmla="*/ 8112 h 1285875"/>
                <a:gd name="connsiteX260" fmla="*/ 1315317 w 4135150"/>
                <a:gd name="connsiteY260" fmla="*/ 6545 h 1285875"/>
                <a:gd name="connsiteX261" fmla="*/ 1316955 w 4135150"/>
                <a:gd name="connsiteY261" fmla="*/ 5046 h 1285875"/>
                <a:gd name="connsiteX262" fmla="*/ 1318593 w 4135150"/>
                <a:gd name="connsiteY262" fmla="*/ 3742 h 1285875"/>
                <a:gd name="connsiteX263" fmla="*/ 1320232 w 4135150"/>
                <a:gd name="connsiteY263" fmla="*/ 2633 h 1285875"/>
                <a:gd name="connsiteX264" fmla="*/ 1321051 w 4135150"/>
                <a:gd name="connsiteY264" fmla="*/ 2151 h 1285875"/>
                <a:gd name="connsiteX265" fmla="*/ 1321870 w 4135150"/>
                <a:gd name="connsiteY265" fmla="*/ 1717 h 1285875"/>
                <a:gd name="connsiteX266" fmla="*/ 1322689 w 4135150"/>
                <a:gd name="connsiteY266" fmla="*/ 1333 h 1285875"/>
                <a:gd name="connsiteX267" fmla="*/ 1323508 w 4135150"/>
                <a:gd name="connsiteY267" fmla="*/ 996 h 1285875"/>
                <a:gd name="connsiteX268" fmla="*/ 1324318 w 4135150"/>
                <a:gd name="connsiteY268" fmla="*/ 710 h 1285875"/>
                <a:gd name="connsiteX269" fmla="*/ 1325137 w 4135150"/>
                <a:gd name="connsiteY269" fmla="*/ 471 h 1285875"/>
                <a:gd name="connsiteX270" fmla="*/ 1325956 w 4135150"/>
                <a:gd name="connsiteY270" fmla="*/ 281 h 1285875"/>
                <a:gd name="connsiteX271" fmla="*/ 1326775 w 4135150"/>
                <a:gd name="connsiteY271" fmla="*/ 140 h 1285875"/>
                <a:gd name="connsiteX272" fmla="*/ 1327595 w 4135150"/>
                <a:gd name="connsiteY272" fmla="*/ 48 h 1285875"/>
                <a:gd name="connsiteX273" fmla="*/ 1328414 w 4135150"/>
                <a:gd name="connsiteY273" fmla="*/ 4 h 1285875"/>
                <a:gd name="connsiteX274" fmla="*/ 1329233 w 4135150"/>
                <a:gd name="connsiteY274" fmla="*/ 9 h 1285875"/>
                <a:gd name="connsiteX275" fmla="*/ 1330052 w 4135150"/>
                <a:gd name="connsiteY275" fmla="*/ 63 h 1285875"/>
                <a:gd name="connsiteX276" fmla="*/ 1330871 w 4135150"/>
                <a:gd name="connsiteY276" fmla="*/ 166 h 1285875"/>
                <a:gd name="connsiteX277" fmla="*/ 1331690 w 4135150"/>
                <a:gd name="connsiteY277" fmla="*/ 317 h 1285875"/>
                <a:gd name="connsiteX278" fmla="*/ 1332509 w 4135150"/>
                <a:gd name="connsiteY278" fmla="*/ 518 h 1285875"/>
                <a:gd name="connsiteX279" fmla="*/ 1333329 w 4135150"/>
                <a:gd name="connsiteY279" fmla="*/ 767 h 1285875"/>
                <a:gd name="connsiteX280" fmla="*/ 1334148 w 4135150"/>
                <a:gd name="connsiteY280" fmla="*/ 1065 h 1285875"/>
                <a:gd name="connsiteX281" fmla="*/ 1334967 w 4135150"/>
                <a:gd name="connsiteY281" fmla="*/ 1412 h 1285875"/>
                <a:gd name="connsiteX282" fmla="*/ 1335786 w 4135150"/>
                <a:gd name="connsiteY282" fmla="*/ 1807 h 1285875"/>
                <a:gd name="connsiteX283" fmla="*/ 1336605 w 4135150"/>
                <a:gd name="connsiteY283" fmla="*/ 2251 h 1285875"/>
                <a:gd name="connsiteX284" fmla="*/ 1337424 w 4135150"/>
                <a:gd name="connsiteY284" fmla="*/ 2743 h 1285875"/>
                <a:gd name="connsiteX285" fmla="*/ 1338244 w 4135150"/>
                <a:gd name="connsiteY285" fmla="*/ 3284 h 1285875"/>
                <a:gd name="connsiteX286" fmla="*/ 1339882 w 4135150"/>
                <a:gd name="connsiteY286" fmla="*/ 4512 h 1285875"/>
                <a:gd name="connsiteX287" fmla="*/ 1341520 w 4135150"/>
                <a:gd name="connsiteY287" fmla="*/ 5934 h 1285875"/>
                <a:gd name="connsiteX288" fmla="*/ 1343158 w 4135150"/>
                <a:gd name="connsiteY288" fmla="*/ 7549 h 1285875"/>
                <a:gd name="connsiteX289" fmla="*/ 1344797 w 4135150"/>
                <a:gd name="connsiteY289" fmla="*/ 9356 h 1285875"/>
                <a:gd name="connsiteX290" fmla="*/ 1346425 w 4135150"/>
                <a:gd name="connsiteY290" fmla="*/ 11357 h 1285875"/>
                <a:gd name="connsiteX291" fmla="*/ 1348064 w 4135150"/>
                <a:gd name="connsiteY291" fmla="*/ 13548 h 1285875"/>
                <a:gd name="connsiteX292" fmla="*/ 1351340 w 4135150"/>
                <a:gd name="connsiteY292" fmla="*/ 18505 h 1285875"/>
                <a:gd name="connsiteX293" fmla="*/ 1354617 w 4135150"/>
                <a:gd name="connsiteY293" fmla="*/ 24219 h 1285875"/>
                <a:gd name="connsiteX294" fmla="*/ 1357894 w 4135150"/>
                <a:gd name="connsiteY294" fmla="*/ 30685 h 1285875"/>
                <a:gd name="connsiteX295" fmla="*/ 1361170 w 4135150"/>
                <a:gd name="connsiteY295" fmla="*/ 37893 h 1285875"/>
                <a:gd name="connsiteX296" fmla="*/ 1367714 w 4135150"/>
                <a:gd name="connsiteY296" fmla="*/ 54506 h 1285875"/>
                <a:gd name="connsiteX297" fmla="*/ 1374267 w 4135150"/>
                <a:gd name="connsiteY297" fmla="*/ 73974 h 1285875"/>
                <a:gd name="connsiteX298" fmla="*/ 1380820 w 4135150"/>
                <a:gd name="connsiteY298" fmla="*/ 96205 h 1285875"/>
                <a:gd name="connsiteX299" fmla="*/ 1393917 w 4135150"/>
                <a:gd name="connsiteY299" fmla="*/ 148509 h 1285875"/>
                <a:gd name="connsiteX300" fmla="*/ 1407023 w 4135150"/>
                <a:gd name="connsiteY300" fmla="*/ 210403 h 1285875"/>
                <a:gd name="connsiteX301" fmla="*/ 1420120 w 4135150"/>
                <a:gd name="connsiteY301" fmla="*/ 280687 h 1285875"/>
                <a:gd name="connsiteX302" fmla="*/ 1440894 w 4135150"/>
                <a:gd name="connsiteY302" fmla="*/ 405953 h 1285875"/>
                <a:gd name="connsiteX303" fmla="*/ 1461668 w 4135150"/>
                <a:gd name="connsiteY303" fmla="*/ 542749 h 1285875"/>
                <a:gd name="connsiteX304" fmla="*/ 1482442 w 4135150"/>
                <a:gd name="connsiteY304" fmla="*/ 684421 h 1285875"/>
                <a:gd name="connsiteX305" fmla="*/ 1503216 w 4135150"/>
                <a:gd name="connsiteY305" fmla="*/ 824073 h 1285875"/>
                <a:gd name="connsiteX306" fmla="*/ 1528410 w 4135150"/>
                <a:gd name="connsiteY306" fmla="*/ 980970 h 1285875"/>
                <a:gd name="connsiteX307" fmla="*/ 1541002 w 4135150"/>
                <a:gd name="connsiteY307" fmla="*/ 1051017 h 1285875"/>
                <a:gd name="connsiteX308" fmla="*/ 1553604 w 4135150"/>
                <a:gd name="connsiteY308" fmla="*/ 1113739 h 1285875"/>
                <a:gd name="connsiteX309" fmla="*/ 1566196 w 4135150"/>
                <a:gd name="connsiteY309" fmla="*/ 1168013 h 1285875"/>
                <a:gd name="connsiteX310" fmla="*/ 1578788 w 4135150"/>
                <a:gd name="connsiteY310" fmla="*/ 1212885 h 1285875"/>
                <a:gd name="connsiteX311" fmla="*/ 1585084 w 4135150"/>
                <a:gd name="connsiteY311" fmla="*/ 1231525 h 1285875"/>
                <a:gd name="connsiteX312" fmla="*/ 1591389 w 4135150"/>
                <a:gd name="connsiteY312" fmla="*/ 1247527 h 1285875"/>
                <a:gd name="connsiteX313" fmla="*/ 1594533 w 4135150"/>
                <a:gd name="connsiteY313" fmla="*/ 1254509 h 1285875"/>
                <a:gd name="connsiteX314" fmla="*/ 1597685 w 4135150"/>
                <a:gd name="connsiteY314" fmla="*/ 1260815 h 1285875"/>
                <a:gd name="connsiteX315" fmla="*/ 1600829 w 4135150"/>
                <a:gd name="connsiteY315" fmla="*/ 1266425 h 1285875"/>
                <a:gd name="connsiteX316" fmla="*/ 1603982 w 4135150"/>
                <a:gd name="connsiteY316" fmla="*/ 1271330 h 1285875"/>
                <a:gd name="connsiteX317" fmla="*/ 1606706 w 4135150"/>
                <a:gd name="connsiteY317" fmla="*/ 1275007 h 1285875"/>
                <a:gd name="connsiteX318" fmla="*/ 1608068 w 4135150"/>
                <a:gd name="connsiteY318" fmla="*/ 1276645 h 1285875"/>
                <a:gd name="connsiteX319" fmla="*/ 1609430 w 4135150"/>
                <a:gd name="connsiteY319" fmla="*/ 1278150 h 1285875"/>
                <a:gd name="connsiteX320" fmla="*/ 1610792 w 4135150"/>
                <a:gd name="connsiteY320" fmla="*/ 1279522 h 1285875"/>
                <a:gd name="connsiteX321" fmla="*/ 1612154 w 4135150"/>
                <a:gd name="connsiteY321" fmla="*/ 1280760 h 1285875"/>
                <a:gd name="connsiteX322" fmla="*/ 1613516 w 4135150"/>
                <a:gd name="connsiteY322" fmla="*/ 1281865 h 1285875"/>
                <a:gd name="connsiteX323" fmla="*/ 1614868 w 4135150"/>
                <a:gd name="connsiteY323" fmla="*/ 1282837 h 1285875"/>
                <a:gd name="connsiteX324" fmla="*/ 1616240 w 4135150"/>
                <a:gd name="connsiteY324" fmla="*/ 1283675 h 1285875"/>
                <a:gd name="connsiteX325" fmla="*/ 1617593 w 4135150"/>
                <a:gd name="connsiteY325" fmla="*/ 1284380 h 1285875"/>
                <a:gd name="connsiteX326" fmla="*/ 1618955 w 4135150"/>
                <a:gd name="connsiteY326" fmla="*/ 1284942 h 1285875"/>
                <a:gd name="connsiteX327" fmla="*/ 1619641 w 4135150"/>
                <a:gd name="connsiteY327" fmla="*/ 1285180 h 1285875"/>
                <a:gd name="connsiteX328" fmla="*/ 1620317 w 4135150"/>
                <a:gd name="connsiteY328" fmla="*/ 1285380 h 1285875"/>
                <a:gd name="connsiteX329" fmla="*/ 1621003 w 4135150"/>
                <a:gd name="connsiteY329" fmla="*/ 1285542 h 1285875"/>
                <a:gd name="connsiteX330" fmla="*/ 1621679 w 4135150"/>
                <a:gd name="connsiteY330" fmla="*/ 1285675 h 1285875"/>
                <a:gd name="connsiteX331" fmla="*/ 1622365 w 4135150"/>
                <a:gd name="connsiteY331" fmla="*/ 1285780 h 1285875"/>
                <a:gd name="connsiteX332" fmla="*/ 1623041 w 4135150"/>
                <a:gd name="connsiteY332" fmla="*/ 1285837 h 1285875"/>
                <a:gd name="connsiteX333" fmla="*/ 1623727 w 4135150"/>
                <a:gd name="connsiteY333" fmla="*/ 1285875 h 1285875"/>
                <a:gd name="connsiteX334" fmla="*/ 1624403 w 4135150"/>
                <a:gd name="connsiteY334" fmla="*/ 1285865 h 1285875"/>
                <a:gd name="connsiteX335" fmla="*/ 1625089 w 4135150"/>
                <a:gd name="connsiteY335" fmla="*/ 1285837 h 1285875"/>
                <a:gd name="connsiteX336" fmla="*/ 1625765 w 4135150"/>
                <a:gd name="connsiteY336" fmla="*/ 1285761 h 1285875"/>
                <a:gd name="connsiteX337" fmla="*/ 1626451 w 4135150"/>
                <a:gd name="connsiteY337" fmla="*/ 1285656 h 1285875"/>
                <a:gd name="connsiteX338" fmla="*/ 1627127 w 4135150"/>
                <a:gd name="connsiteY338" fmla="*/ 1285523 h 1285875"/>
                <a:gd name="connsiteX339" fmla="*/ 1627803 w 4135150"/>
                <a:gd name="connsiteY339" fmla="*/ 1285351 h 1285875"/>
                <a:gd name="connsiteX340" fmla="*/ 1628489 w 4135150"/>
                <a:gd name="connsiteY340" fmla="*/ 1285142 h 1285875"/>
                <a:gd name="connsiteX341" fmla="*/ 1629175 w 4135150"/>
                <a:gd name="connsiteY341" fmla="*/ 1284903 h 1285875"/>
                <a:gd name="connsiteX342" fmla="*/ 1629851 w 4135150"/>
                <a:gd name="connsiteY342" fmla="*/ 1284637 h 1285875"/>
                <a:gd name="connsiteX343" fmla="*/ 1631213 w 4135150"/>
                <a:gd name="connsiteY343" fmla="*/ 1283989 h 1285875"/>
                <a:gd name="connsiteX344" fmla="*/ 1632576 w 4135150"/>
                <a:gd name="connsiteY344" fmla="*/ 1283208 h 1285875"/>
                <a:gd name="connsiteX345" fmla="*/ 1633938 w 4135150"/>
                <a:gd name="connsiteY345" fmla="*/ 1282294 h 1285875"/>
                <a:gd name="connsiteX346" fmla="*/ 1635300 w 4135150"/>
                <a:gd name="connsiteY346" fmla="*/ 1281246 h 1285875"/>
                <a:gd name="connsiteX347" fmla="*/ 1636662 w 4135150"/>
                <a:gd name="connsiteY347" fmla="*/ 1280065 h 1285875"/>
                <a:gd name="connsiteX348" fmla="*/ 1638024 w 4135150"/>
                <a:gd name="connsiteY348" fmla="*/ 1278750 h 1285875"/>
                <a:gd name="connsiteX349" fmla="*/ 1639386 w 4135150"/>
                <a:gd name="connsiteY349" fmla="*/ 1277303 h 1285875"/>
                <a:gd name="connsiteX350" fmla="*/ 1640748 w 4135150"/>
                <a:gd name="connsiteY350" fmla="*/ 1275712 h 1285875"/>
                <a:gd name="connsiteX351" fmla="*/ 1642101 w 4135150"/>
                <a:gd name="connsiteY351" fmla="*/ 1273997 h 1285875"/>
                <a:gd name="connsiteX352" fmla="*/ 1644825 w 4135150"/>
                <a:gd name="connsiteY352" fmla="*/ 1270168 h 1285875"/>
                <a:gd name="connsiteX353" fmla="*/ 1647549 w 4135150"/>
                <a:gd name="connsiteY353" fmla="*/ 1265815 h 1285875"/>
                <a:gd name="connsiteX354" fmla="*/ 1650273 w 4135150"/>
                <a:gd name="connsiteY354" fmla="*/ 1260939 h 1285875"/>
                <a:gd name="connsiteX355" fmla="*/ 1652997 w 4135150"/>
                <a:gd name="connsiteY355" fmla="*/ 1255547 h 1285875"/>
                <a:gd name="connsiteX356" fmla="*/ 1658445 w 4135150"/>
                <a:gd name="connsiteY356" fmla="*/ 1243213 h 1285875"/>
                <a:gd name="connsiteX357" fmla="*/ 1663894 w 4135150"/>
                <a:gd name="connsiteY357" fmla="*/ 1228868 h 1285875"/>
                <a:gd name="connsiteX358" fmla="*/ 1669332 w 4135150"/>
                <a:gd name="connsiteY358" fmla="*/ 1212561 h 1285875"/>
                <a:gd name="connsiteX359" fmla="*/ 1680229 w 4135150"/>
                <a:gd name="connsiteY359" fmla="*/ 1174261 h 1285875"/>
                <a:gd name="connsiteX360" fmla="*/ 1691126 w 4135150"/>
                <a:gd name="connsiteY360" fmla="*/ 1128836 h 1285875"/>
                <a:gd name="connsiteX361" fmla="*/ 1703480 w 4135150"/>
                <a:gd name="connsiteY361" fmla="*/ 1069429 h 1285875"/>
                <a:gd name="connsiteX362" fmla="*/ 1715843 w 4135150"/>
                <a:gd name="connsiteY362" fmla="*/ 1002649 h 1285875"/>
                <a:gd name="connsiteX363" fmla="*/ 1728206 w 4135150"/>
                <a:gd name="connsiteY363" fmla="*/ 929659 h 1285875"/>
                <a:gd name="connsiteX364" fmla="*/ 1740560 w 4135150"/>
                <a:gd name="connsiteY364" fmla="*/ 851726 h 1285875"/>
                <a:gd name="connsiteX365" fmla="*/ 1765287 w 4135150"/>
                <a:gd name="connsiteY365" fmla="*/ 686428 h 1285875"/>
                <a:gd name="connsiteX366" fmla="*/ 1790005 w 4135150"/>
                <a:gd name="connsiteY366" fmla="*/ 518144 h 1285875"/>
                <a:gd name="connsiteX367" fmla="*/ 1812265 w 4135150"/>
                <a:gd name="connsiteY367" fmla="*/ 373687 h 1285875"/>
                <a:gd name="connsiteX368" fmla="*/ 1834515 w 4135150"/>
                <a:gd name="connsiteY368" fmla="*/ 244253 h 1285875"/>
                <a:gd name="connsiteX369" fmla="*/ 1845640 w 4135150"/>
                <a:gd name="connsiteY369" fmla="*/ 187471 h 1285875"/>
                <a:gd name="connsiteX370" fmla="*/ 1856766 w 4135150"/>
                <a:gd name="connsiteY370" fmla="*/ 137064 h 1285875"/>
                <a:gd name="connsiteX371" fmla="*/ 1867900 w 4135150"/>
                <a:gd name="connsiteY371" fmla="*/ 93738 h 1285875"/>
                <a:gd name="connsiteX372" fmla="*/ 1879025 w 4135150"/>
                <a:gd name="connsiteY372" fmla="*/ 58101 h 1285875"/>
                <a:gd name="connsiteX373" fmla="*/ 1884845 w 4135150"/>
                <a:gd name="connsiteY373" fmla="*/ 42700 h 1285875"/>
                <a:gd name="connsiteX374" fmla="*/ 1890655 w 4135150"/>
                <a:gd name="connsiteY374" fmla="*/ 29598 h 1285875"/>
                <a:gd name="connsiteX375" fmla="*/ 1893570 w 4135150"/>
                <a:gd name="connsiteY375" fmla="*/ 23925 h 1285875"/>
                <a:gd name="connsiteX376" fmla="*/ 1896475 w 4135150"/>
                <a:gd name="connsiteY376" fmla="*/ 18845 h 1285875"/>
                <a:gd name="connsiteX377" fmla="*/ 1899380 w 4135150"/>
                <a:gd name="connsiteY377" fmla="*/ 14363 h 1285875"/>
                <a:gd name="connsiteX378" fmla="*/ 1902295 w 4135150"/>
                <a:gd name="connsiteY378" fmla="*/ 10482 h 1285875"/>
                <a:gd name="connsiteX379" fmla="*/ 1903743 w 4135150"/>
                <a:gd name="connsiteY379" fmla="*/ 8769 h 1285875"/>
                <a:gd name="connsiteX380" fmla="*/ 1905200 w 4135150"/>
                <a:gd name="connsiteY380" fmla="*/ 7207 h 1285875"/>
                <a:gd name="connsiteX381" fmla="*/ 1906658 w 4135150"/>
                <a:gd name="connsiteY381" fmla="*/ 5798 h 1285875"/>
                <a:gd name="connsiteX382" fmla="*/ 1908115 w 4135150"/>
                <a:gd name="connsiteY382" fmla="*/ 4541 h 1285875"/>
                <a:gd name="connsiteX383" fmla="*/ 1909563 w 4135150"/>
                <a:gd name="connsiteY383" fmla="*/ 3438 h 1285875"/>
                <a:gd name="connsiteX384" fmla="*/ 1911020 w 4135150"/>
                <a:gd name="connsiteY384" fmla="*/ 2486 h 1285875"/>
                <a:gd name="connsiteX385" fmla="*/ 1912477 w 4135150"/>
                <a:gd name="connsiteY385" fmla="*/ 1689 h 1285875"/>
                <a:gd name="connsiteX386" fmla="*/ 1913201 w 4135150"/>
                <a:gd name="connsiteY386" fmla="*/ 1348 h 1285875"/>
                <a:gd name="connsiteX387" fmla="*/ 1913925 w 4135150"/>
                <a:gd name="connsiteY387" fmla="*/ 1045 h 1285875"/>
                <a:gd name="connsiteX388" fmla="*/ 1914658 w 4135150"/>
                <a:gd name="connsiteY388" fmla="*/ 781 h 1285875"/>
                <a:gd name="connsiteX389" fmla="*/ 1915382 w 4135150"/>
                <a:gd name="connsiteY389" fmla="*/ 555 h 1285875"/>
                <a:gd name="connsiteX390" fmla="*/ 1916106 w 4135150"/>
                <a:gd name="connsiteY390" fmla="*/ 368 h 1285875"/>
                <a:gd name="connsiteX391" fmla="*/ 1916840 w 4135150"/>
                <a:gd name="connsiteY391" fmla="*/ 219 h 1285875"/>
                <a:gd name="connsiteX392" fmla="*/ 1917564 w 4135150"/>
                <a:gd name="connsiteY392" fmla="*/ 109 h 1285875"/>
                <a:gd name="connsiteX393" fmla="*/ 1918287 w 4135150"/>
                <a:gd name="connsiteY393" fmla="*/ 36 h 1285875"/>
                <a:gd name="connsiteX394" fmla="*/ 1919021 w 4135150"/>
                <a:gd name="connsiteY394" fmla="*/ 3 h 1285875"/>
                <a:gd name="connsiteX395" fmla="*/ 1919745 w 4135150"/>
                <a:gd name="connsiteY395" fmla="*/ 8 h 1285875"/>
                <a:gd name="connsiteX396" fmla="*/ 1920469 w 4135150"/>
                <a:gd name="connsiteY396" fmla="*/ 51 h 1285875"/>
                <a:gd name="connsiteX397" fmla="*/ 1921202 w 4135150"/>
                <a:gd name="connsiteY397" fmla="*/ 133 h 1285875"/>
                <a:gd name="connsiteX398" fmla="*/ 1921926 w 4135150"/>
                <a:gd name="connsiteY398" fmla="*/ 253 h 1285875"/>
                <a:gd name="connsiteX399" fmla="*/ 1922650 w 4135150"/>
                <a:gd name="connsiteY399" fmla="*/ 412 h 1285875"/>
                <a:gd name="connsiteX400" fmla="*/ 1923383 w 4135150"/>
                <a:gd name="connsiteY400" fmla="*/ 610 h 1285875"/>
                <a:gd name="connsiteX401" fmla="*/ 1924107 w 4135150"/>
                <a:gd name="connsiteY401" fmla="*/ 846 h 1285875"/>
                <a:gd name="connsiteX402" fmla="*/ 1924831 w 4135150"/>
                <a:gd name="connsiteY402" fmla="*/ 1120 h 1285875"/>
                <a:gd name="connsiteX403" fmla="*/ 1925565 w 4135150"/>
                <a:gd name="connsiteY403" fmla="*/ 1433 h 1285875"/>
                <a:gd name="connsiteX404" fmla="*/ 1926288 w 4135150"/>
                <a:gd name="connsiteY404" fmla="*/ 1783 h 1285875"/>
                <a:gd name="connsiteX405" fmla="*/ 1927012 w 4135150"/>
                <a:gd name="connsiteY405" fmla="*/ 2173 h 1285875"/>
                <a:gd name="connsiteX406" fmla="*/ 1928470 w 4135150"/>
                <a:gd name="connsiteY406" fmla="*/ 3067 h 1285875"/>
                <a:gd name="connsiteX407" fmla="*/ 1929927 w 4135150"/>
                <a:gd name="connsiteY407" fmla="*/ 4114 h 1285875"/>
                <a:gd name="connsiteX408" fmla="*/ 1931384 w 4135150"/>
                <a:gd name="connsiteY408" fmla="*/ 5314 h 1285875"/>
                <a:gd name="connsiteX409" fmla="*/ 1932832 w 4135150"/>
                <a:gd name="connsiteY409" fmla="*/ 6667 h 1285875"/>
                <a:gd name="connsiteX410" fmla="*/ 1934290 w 4135150"/>
                <a:gd name="connsiteY410" fmla="*/ 8171 h 1285875"/>
                <a:gd name="connsiteX411" fmla="*/ 1935747 w 4135150"/>
                <a:gd name="connsiteY411" fmla="*/ 9829 h 1285875"/>
                <a:gd name="connsiteX412" fmla="*/ 1937195 w 4135150"/>
                <a:gd name="connsiteY412" fmla="*/ 11638 h 1285875"/>
                <a:gd name="connsiteX413" fmla="*/ 1940109 w 4135150"/>
                <a:gd name="connsiteY413" fmla="*/ 15708 h 1285875"/>
                <a:gd name="connsiteX414" fmla="*/ 1943014 w 4135150"/>
                <a:gd name="connsiteY414" fmla="*/ 20379 h 1285875"/>
                <a:gd name="connsiteX415" fmla="*/ 1945929 w 4135150"/>
                <a:gd name="connsiteY415" fmla="*/ 25646 h 1285875"/>
                <a:gd name="connsiteX416" fmla="*/ 1948834 w 4135150"/>
                <a:gd name="connsiteY416" fmla="*/ 31505 h 1285875"/>
                <a:gd name="connsiteX417" fmla="*/ 1954654 w 4135150"/>
                <a:gd name="connsiteY417" fmla="*/ 44972 h 1285875"/>
                <a:gd name="connsiteX418" fmla="*/ 1960464 w 4135150"/>
                <a:gd name="connsiteY418" fmla="*/ 60729 h 1285875"/>
                <a:gd name="connsiteX419" fmla="*/ 1972104 w 4135150"/>
                <a:gd name="connsiteY419" fmla="*/ 98865 h 1285875"/>
                <a:gd name="connsiteX420" fmla="*/ 1983953 w 4135150"/>
                <a:gd name="connsiteY420" fmla="*/ 146272 h 1285875"/>
                <a:gd name="connsiteX421" fmla="*/ 1995811 w 4135150"/>
                <a:gd name="connsiteY421" fmla="*/ 201567 h 1285875"/>
                <a:gd name="connsiteX422" fmla="*/ 2007661 w 4135150"/>
                <a:gd name="connsiteY422" fmla="*/ 263872 h 1285875"/>
                <a:gd name="connsiteX423" fmla="*/ 2019510 w 4135150"/>
                <a:gd name="connsiteY423" fmla="*/ 332198 h 1285875"/>
                <a:gd name="connsiteX424" fmla="*/ 2043217 w 4135150"/>
                <a:gd name="connsiteY424" fmla="*/ 482492 h 1285875"/>
                <a:gd name="connsiteX425" fmla="*/ 2066925 w 4135150"/>
                <a:gd name="connsiteY425" fmla="*/ 642938 h 1285875"/>
                <a:gd name="connsiteX426" fmla="*/ 2090423 w 4135150"/>
                <a:gd name="connsiteY426" fmla="*/ 801981 h 1285875"/>
                <a:gd name="connsiteX427" fmla="*/ 2113912 w 4135150"/>
                <a:gd name="connsiteY427" fmla="*/ 951138 h 1285875"/>
                <a:gd name="connsiteX428" fmla="*/ 2125656 w 4135150"/>
                <a:gd name="connsiteY428" fmla="*/ 1019070 h 1285875"/>
                <a:gd name="connsiteX429" fmla="*/ 2137410 w 4135150"/>
                <a:gd name="connsiteY429" fmla="*/ 1081135 h 1285875"/>
                <a:gd name="connsiteX430" fmla="*/ 2149154 w 4135150"/>
                <a:gd name="connsiteY430" fmla="*/ 1136371 h 1285875"/>
                <a:gd name="connsiteX431" fmla="*/ 2160899 w 4135150"/>
                <a:gd name="connsiteY431" fmla="*/ 1183900 h 1285875"/>
                <a:gd name="connsiteX432" fmla="*/ 2172643 w 4135150"/>
                <a:gd name="connsiteY432" fmla="*/ 1222982 h 1285875"/>
                <a:gd name="connsiteX433" fmla="*/ 2178510 w 4135150"/>
                <a:gd name="connsiteY433" fmla="*/ 1239155 h 1285875"/>
                <a:gd name="connsiteX434" fmla="*/ 2184387 w 4135150"/>
                <a:gd name="connsiteY434" fmla="*/ 1253014 h 1285875"/>
                <a:gd name="connsiteX435" fmla="*/ 2187321 w 4135150"/>
                <a:gd name="connsiteY435" fmla="*/ 1259053 h 1285875"/>
                <a:gd name="connsiteX436" fmla="*/ 2190255 w 4135150"/>
                <a:gd name="connsiteY436" fmla="*/ 1264491 h 1285875"/>
                <a:gd name="connsiteX437" fmla="*/ 2193189 w 4135150"/>
                <a:gd name="connsiteY437" fmla="*/ 1269321 h 1285875"/>
                <a:gd name="connsiteX438" fmla="*/ 2196122 w 4135150"/>
                <a:gd name="connsiteY438" fmla="*/ 1273540 h 1285875"/>
                <a:gd name="connsiteX439" fmla="*/ 2197589 w 4135150"/>
                <a:gd name="connsiteY439" fmla="*/ 1275417 h 1285875"/>
                <a:gd name="connsiteX440" fmla="*/ 2199056 w 4135150"/>
                <a:gd name="connsiteY440" fmla="*/ 1277150 h 1285875"/>
                <a:gd name="connsiteX441" fmla="*/ 2200523 w 4135150"/>
                <a:gd name="connsiteY441" fmla="*/ 1278722 h 1285875"/>
                <a:gd name="connsiteX442" fmla="*/ 2201990 w 4135150"/>
                <a:gd name="connsiteY442" fmla="*/ 1280132 h 1285875"/>
                <a:gd name="connsiteX443" fmla="*/ 2203466 w 4135150"/>
                <a:gd name="connsiteY443" fmla="*/ 1281398 h 1285875"/>
                <a:gd name="connsiteX444" fmla="*/ 2204933 w 4135150"/>
                <a:gd name="connsiteY444" fmla="*/ 1282503 h 1285875"/>
                <a:gd name="connsiteX445" fmla="*/ 2206400 w 4135150"/>
                <a:gd name="connsiteY445" fmla="*/ 1283446 h 1285875"/>
                <a:gd name="connsiteX446" fmla="*/ 2207867 w 4135150"/>
                <a:gd name="connsiteY446" fmla="*/ 1284246 h 1285875"/>
                <a:gd name="connsiteX447" fmla="*/ 2208600 w 4135150"/>
                <a:gd name="connsiteY447" fmla="*/ 1284580 h 1285875"/>
                <a:gd name="connsiteX448" fmla="*/ 2209333 w 4135150"/>
                <a:gd name="connsiteY448" fmla="*/ 1284875 h 1285875"/>
                <a:gd name="connsiteX449" fmla="*/ 2210067 w 4135150"/>
                <a:gd name="connsiteY449" fmla="*/ 1285142 h 1285875"/>
                <a:gd name="connsiteX450" fmla="*/ 2210800 w 4135150"/>
                <a:gd name="connsiteY450" fmla="*/ 1285361 h 1285875"/>
                <a:gd name="connsiteX451" fmla="*/ 2211534 w 4135150"/>
                <a:gd name="connsiteY451" fmla="*/ 1285542 h 1285875"/>
                <a:gd name="connsiteX452" fmla="*/ 2212267 w 4135150"/>
                <a:gd name="connsiteY452" fmla="*/ 1285685 h 1285875"/>
                <a:gd name="connsiteX453" fmla="*/ 2213001 w 4135150"/>
                <a:gd name="connsiteY453" fmla="*/ 1285789 h 1285875"/>
                <a:gd name="connsiteX454" fmla="*/ 2213734 w 4135150"/>
                <a:gd name="connsiteY454" fmla="*/ 1285846 h 1285875"/>
                <a:gd name="connsiteX455" fmla="*/ 2214467 w 4135150"/>
                <a:gd name="connsiteY455" fmla="*/ 1285875 h 1285875"/>
                <a:gd name="connsiteX456" fmla="*/ 2215201 w 4135150"/>
                <a:gd name="connsiteY456" fmla="*/ 1285856 h 1285875"/>
                <a:gd name="connsiteX457" fmla="*/ 2215934 w 4135150"/>
                <a:gd name="connsiteY457" fmla="*/ 1285808 h 1285875"/>
                <a:gd name="connsiteX458" fmla="*/ 2216668 w 4135150"/>
                <a:gd name="connsiteY458" fmla="*/ 1285713 h 1285875"/>
                <a:gd name="connsiteX459" fmla="*/ 2217401 w 4135150"/>
                <a:gd name="connsiteY459" fmla="*/ 1285580 h 1285875"/>
                <a:gd name="connsiteX460" fmla="*/ 2218135 w 4135150"/>
                <a:gd name="connsiteY460" fmla="*/ 1285408 h 1285875"/>
                <a:gd name="connsiteX461" fmla="*/ 2218868 w 4135150"/>
                <a:gd name="connsiteY461" fmla="*/ 1285199 h 1285875"/>
                <a:gd name="connsiteX462" fmla="*/ 2219601 w 4135150"/>
                <a:gd name="connsiteY462" fmla="*/ 1284951 h 1285875"/>
                <a:gd name="connsiteX463" fmla="*/ 2220335 w 4135150"/>
                <a:gd name="connsiteY463" fmla="*/ 1284665 h 1285875"/>
                <a:gd name="connsiteX464" fmla="*/ 2221078 w 4135150"/>
                <a:gd name="connsiteY464" fmla="*/ 1284332 h 1285875"/>
                <a:gd name="connsiteX465" fmla="*/ 2222535 w 4135150"/>
                <a:gd name="connsiteY465" fmla="*/ 1283561 h 1285875"/>
                <a:gd name="connsiteX466" fmla="*/ 2224011 w 4135150"/>
                <a:gd name="connsiteY466" fmla="*/ 1282637 h 1285875"/>
                <a:gd name="connsiteX467" fmla="*/ 2225478 w 4135150"/>
                <a:gd name="connsiteY467" fmla="*/ 1281551 h 1285875"/>
                <a:gd name="connsiteX468" fmla="*/ 2226945 w 4135150"/>
                <a:gd name="connsiteY468" fmla="*/ 1280303 h 1285875"/>
                <a:gd name="connsiteX469" fmla="*/ 2228412 w 4135150"/>
                <a:gd name="connsiteY469" fmla="*/ 1278912 h 1285875"/>
                <a:gd name="connsiteX470" fmla="*/ 2229879 w 4135150"/>
                <a:gd name="connsiteY470" fmla="*/ 1277360 h 1285875"/>
                <a:gd name="connsiteX471" fmla="*/ 2231346 w 4135150"/>
                <a:gd name="connsiteY471" fmla="*/ 1275655 h 1285875"/>
                <a:gd name="connsiteX472" fmla="*/ 2234279 w 4135150"/>
                <a:gd name="connsiteY472" fmla="*/ 1271778 h 1285875"/>
                <a:gd name="connsiteX473" fmla="*/ 2237213 w 4135150"/>
                <a:gd name="connsiteY473" fmla="*/ 1267292 h 1285875"/>
                <a:gd name="connsiteX474" fmla="*/ 2240147 w 4135150"/>
                <a:gd name="connsiteY474" fmla="*/ 1262196 h 1285875"/>
                <a:gd name="connsiteX475" fmla="*/ 2243090 w 4135150"/>
                <a:gd name="connsiteY475" fmla="*/ 1256490 h 1285875"/>
                <a:gd name="connsiteX476" fmla="*/ 2248957 w 4135150"/>
                <a:gd name="connsiteY476" fmla="*/ 1243308 h 1285875"/>
                <a:gd name="connsiteX477" fmla="*/ 2254825 w 4135150"/>
                <a:gd name="connsiteY477" fmla="*/ 1227773 h 1285875"/>
                <a:gd name="connsiteX478" fmla="*/ 2260930 w 4135150"/>
                <a:gd name="connsiteY478" fmla="*/ 1209208 h 1285875"/>
                <a:gd name="connsiteX479" fmla="*/ 2267036 w 4135150"/>
                <a:gd name="connsiteY479" fmla="*/ 1188244 h 1285875"/>
                <a:gd name="connsiteX480" fmla="*/ 2279247 w 4135150"/>
                <a:gd name="connsiteY480" fmla="*/ 1139523 h 1285875"/>
                <a:gd name="connsiteX481" fmla="*/ 2291458 w 4135150"/>
                <a:gd name="connsiteY481" fmla="*/ 1082431 h 1285875"/>
                <a:gd name="connsiteX482" fmla="*/ 2303669 w 4135150"/>
                <a:gd name="connsiteY482" fmla="*/ 1017937 h 1285875"/>
                <a:gd name="connsiteX483" fmla="*/ 2315880 w 4135150"/>
                <a:gd name="connsiteY483" fmla="*/ 947118 h 1285875"/>
                <a:gd name="connsiteX484" fmla="*/ 2328091 w 4135150"/>
                <a:gd name="connsiteY484" fmla="*/ 871176 h 1285875"/>
                <a:gd name="connsiteX485" fmla="*/ 2352513 w 4135150"/>
                <a:gd name="connsiteY485" fmla="*/ 709086 h 1285875"/>
                <a:gd name="connsiteX486" fmla="*/ 2375069 w 4135150"/>
                <a:gd name="connsiteY486" fmla="*/ 555194 h 1285875"/>
                <a:gd name="connsiteX487" fmla="*/ 2397624 w 4135150"/>
                <a:gd name="connsiteY487" fmla="*/ 406332 h 1285875"/>
                <a:gd name="connsiteX488" fmla="*/ 2420179 w 4135150"/>
                <a:gd name="connsiteY488" fmla="*/ 271028 h 1285875"/>
                <a:gd name="connsiteX489" fmla="*/ 2431456 w 4135150"/>
                <a:gd name="connsiteY489" fmla="*/ 210927 h 1285875"/>
                <a:gd name="connsiteX490" fmla="*/ 2442734 w 4135150"/>
                <a:gd name="connsiteY490" fmla="*/ 157038 h 1285875"/>
                <a:gd name="connsiteX491" fmla="*/ 2455412 w 4135150"/>
                <a:gd name="connsiteY491" fmla="*/ 104805 h 1285875"/>
                <a:gd name="connsiteX492" fmla="*/ 2461755 w 4135150"/>
                <a:gd name="connsiteY492" fmla="*/ 82306 h 1285875"/>
                <a:gd name="connsiteX493" fmla="*/ 2468099 w 4135150"/>
                <a:gd name="connsiteY493" fmla="*/ 62358 h 1285875"/>
                <a:gd name="connsiteX494" fmla="*/ 2474443 w 4135150"/>
                <a:gd name="connsiteY494" fmla="*/ 45054 h 1285875"/>
                <a:gd name="connsiteX495" fmla="*/ 2480786 w 4135150"/>
                <a:gd name="connsiteY495" fmla="*/ 30471 h 1285875"/>
                <a:gd name="connsiteX496" fmla="*/ 2483958 w 4135150"/>
                <a:gd name="connsiteY496" fmla="*/ 24222 h 1285875"/>
                <a:gd name="connsiteX497" fmla="*/ 2487130 w 4135150"/>
                <a:gd name="connsiteY497" fmla="*/ 18677 h 1285875"/>
                <a:gd name="connsiteX498" fmla="*/ 2490302 w 4135150"/>
                <a:gd name="connsiteY498" fmla="*/ 13843 h 1285875"/>
                <a:gd name="connsiteX499" fmla="*/ 2491883 w 4135150"/>
                <a:gd name="connsiteY499" fmla="*/ 11693 h 1285875"/>
                <a:gd name="connsiteX500" fmla="*/ 2493474 w 4135150"/>
                <a:gd name="connsiteY500" fmla="*/ 9724 h 1285875"/>
                <a:gd name="connsiteX501" fmla="*/ 2495055 w 4135150"/>
                <a:gd name="connsiteY501" fmla="*/ 7935 h 1285875"/>
                <a:gd name="connsiteX502" fmla="*/ 2496645 w 4135150"/>
                <a:gd name="connsiteY502" fmla="*/ 6327 h 1285875"/>
                <a:gd name="connsiteX503" fmla="*/ 2498227 w 4135150"/>
                <a:gd name="connsiteY503" fmla="*/ 4900 h 1285875"/>
                <a:gd name="connsiteX504" fmla="*/ 2499817 w 4135150"/>
                <a:gd name="connsiteY504" fmla="*/ 3654 h 1285875"/>
                <a:gd name="connsiteX505" fmla="*/ 2501399 w 4135150"/>
                <a:gd name="connsiteY505" fmla="*/ 2590 h 1285875"/>
                <a:gd name="connsiteX506" fmla="*/ 2502189 w 4135150"/>
                <a:gd name="connsiteY506" fmla="*/ 2126 h 1285875"/>
                <a:gd name="connsiteX507" fmla="*/ 2502980 w 4135150"/>
                <a:gd name="connsiteY507" fmla="*/ 1709 h 1285875"/>
                <a:gd name="connsiteX508" fmla="*/ 2503780 w 4135150"/>
                <a:gd name="connsiteY508" fmla="*/ 1336 h 1285875"/>
                <a:gd name="connsiteX509" fmla="*/ 2504570 w 4135150"/>
                <a:gd name="connsiteY509" fmla="*/ 1010 h 1285875"/>
                <a:gd name="connsiteX510" fmla="*/ 2505361 w 4135150"/>
                <a:gd name="connsiteY510" fmla="*/ 729 h 1285875"/>
                <a:gd name="connsiteX511" fmla="*/ 2506152 w 4135150"/>
                <a:gd name="connsiteY511" fmla="*/ 493 h 1285875"/>
                <a:gd name="connsiteX512" fmla="*/ 2506951 w 4135150"/>
                <a:gd name="connsiteY512" fmla="*/ 304 h 1285875"/>
                <a:gd name="connsiteX513" fmla="*/ 2507742 w 4135150"/>
                <a:gd name="connsiteY513" fmla="*/ 160 h 1285875"/>
                <a:gd name="connsiteX514" fmla="*/ 2508533 w 4135150"/>
                <a:gd name="connsiteY514" fmla="*/ 62 h 1285875"/>
                <a:gd name="connsiteX515" fmla="*/ 2509323 w 4135150"/>
                <a:gd name="connsiteY515" fmla="*/ 10 h 1285875"/>
                <a:gd name="connsiteX516" fmla="*/ 2510123 w 4135150"/>
                <a:gd name="connsiteY516" fmla="*/ 3 h 1285875"/>
                <a:gd name="connsiteX517" fmla="*/ 2510914 w 4135150"/>
                <a:gd name="connsiteY517" fmla="*/ 42 h 1285875"/>
                <a:gd name="connsiteX518" fmla="*/ 2511705 w 4135150"/>
                <a:gd name="connsiteY518" fmla="*/ 127 h 1285875"/>
                <a:gd name="connsiteX519" fmla="*/ 2512495 w 4135150"/>
                <a:gd name="connsiteY519" fmla="*/ 257 h 1285875"/>
                <a:gd name="connsiteX520" fmla="*/ 2513286 w 4135150"/>
                <a:gd name="connsiteY520" fmla="*/ 434 h 1285875"/>
                <a:gd name="connsiteX521" fmla="*/ 2514086 w 4135150"/>
                <a:gd name="connsiteY521" fmla="*/ 656 h 1285875"/>
                <a:gd name="connsiteX522" fmla="*/ 2514876 w 4135150"/>
                <a:gd name="connsiteY522" fmla="*/ 924 h 1285875"/>
                <a:gd name="connsiteX523" fmla="*/ 2515667 w 4135150"/>
                <a:gd name="connsiteY523" fmla="*/ 1237 h 1285875"/>
                <a:gd name="connsiteX524" fmla="*/ 2516458 w 4135150"/>
                <a:gd name="connsiteY524" fmla="*/ 1596 h 1285875"/>
                <a:gd name="connsiteX525" fmla="*/ 2517258 w 4135150"/>
                <a:gd name="connsiteY525" fmla="*/ 2001 h 1285875"/>
                <a:gd name="connsiteX526" fmla="*/ 2518048 w 4135150"/>
                <a:gd name="connsiteY526" fmla="*/ 2452 h 1285875"/>
                <a:gd name="connsiteX527" fmla="*/ 2518839 w 4135150"/>
                <a:gd name="connsiteY527" fmla="*/ 2947 h 1285875"/>
                <a:gd name="connsiteX528" fmla="*/ 2520429 w 4135150"/>
                <a:gd name="connsiteY528" fmla="*/ 4076 h 1285875"/>
                <a:gd name="connsiteX529" fmla="*/ 2522011 w 4135150"/>
                <a:gd name="connsiteY529" fmla="*/ 5386 h 1285875"/>
                <a:gd name="connsiteX530" fmla="*/ 2523601 w 4135150"/>
                <a:gd name="connsiteY530" fmla="*/ 6878 h 1285875"/>
                <a:gd name="connsiteX531" fmla="*/ 2525182 w 4135150"/>
                <a:gd name="connsiteY531" fmla="*/ 8551 h 1285875"/>
                <a:gd name="connsiteX532" fmla="*/ 2526773 w 4135150"/>
                <a:gd name="connsiteY532" fmla="*/ 10404 h 1285875"/>
                <a:gd name="connsiteX533" fmla="*/ 2528354 w 4135150"/>
                <a:gd name="connsiteY533" fmla="*/ 12437 h 1285875"/>
                <a:gd name="connsiteX534" fmla="*/ 2531526 w 4135150"/>
                <a:gd name="connsiteY534" fmla="*/ 17041 h 1285875"/>
                <a:gd name="connsiteX535" fmla="*/ 2534698 w 4135150"/>
                <a:gd name="connsiteY535" fmla="*/ 22358 h 1285875"/>
                <a:gd name="connsiteX536" fmla="*/ 2537870 w 4135150"/>
                <a:gd name="connsiteY536" fmla="*/ 28382 h 1285875"/>
                <a:gd name="connsiteX537" fmla="*/ 2541042 w 4135150"/>
                <a:gd name="connsiteY537" fmla="*/ 35104 h 1285875"/>
                <a:gd name="connsiteX538" fmla="*/ 2544213 w 4135150"/>
                <a:gd name="connsiteY538" fmla="*/ 42519 h 1285875"/>
                <a:gd name="connsiteX539" fmla="*/ 2549614 w 4135150"/>
                <a:gd name="connsiteY539" fmla="*/ 56717 h 1285875"/>
                <a:gd name="connsiteX540" fmla="*/ 2555015 w 4135150"/>
                <a:gd name="connsiteY540" fmla="*/ 72849 h 1285875"/>
                <a:gd name="connsiteX541" fmla="*/ 2565816 w 4135150"/>
                <a:gd name="connsiteY541" fmla="*/ 110701 h 1285875"/>
                <a:gd name="connsiteX542" fmla="*/ 2576617 w 4135150"/>
                <a:gd name="connsiteY542" fmla="*/ 155577 h 1285875"/>
                <a:gd name="connsiteX543" fmla="*/ 2587419 w 4135150"/>
                <a:gd name="connsiteY543" fmla="*/ 206884 h 1285875"/>
                <a:gd name="connsiteX544" fmla="*/ 2598220 w 4135150"/>
                <a:gd name="connsiteY544" fmla="*/ 263944 h 1285875"/>
                <a:gd name="connsiteX545" fmla="*/ 2609031 w 4135150"/>
                <a:gd name="connsiteY545" fmla="*/ 326006 h 1285875"/>
                <a:gd name="connsiteX546" fmla="*/ 2630634 w 4135150"/>
                <a:gd name="connsiteY546" fmla="*/ 461802 h 1285875"/>
                <a:gd name="connsiteX547" fmla="*/ 2676801 w 4135150"/>
                <a:gd name="connsiteY547" fmla="*/ 774210 h 1285875"/>
                <a:gd name="connsiteX548" fmla="*/ 2699890 w 4135150"/>
                <a:gd name="connsiteY548" fmla="*/ 923306 h 1285875"/>
                <a:gd name="connsiteX549" fmla="*/ 2711425 w 4135150"/>
                <a:gd name="connsiteY549" fmla="*/ 992067 h 1285875"/>
                <a:gd name="connsiteX550" fmla="*/ 2722969 w 4135150"/>
                <a:gd name="connsiteY550" fmla="*/ 1055580 h 1285875"/>
                <a:gd name="connsiteX551" fmla="*/ 2734913 w 4135150"/>
                <a:gd name="connsiteY551" fmla="*/ 1114739 h 1285875"/>
                <a:gd name="connsiteX552" fmla="*/ 2746858 w 4135150"/>
                <a:gd name="connsiteY552" fmla="*/ 1166298 h 1285875"/>
                <a:gd name="connsiteX553" fmla="*/ 2758802 w 4135150"/>
                <a:gd name="connsiteY553" fmla="*/ 1209408 h 1285875"/>
                <a:gd name="connsiteX554" fmla="*/ 2764784 w 4135150"/>
                <a:gd name="connsiteY554" fmla="*/ 1227582 h 1285875"/>
                <a:gd name="connsiteX555" fmla="*/ 2770756 w 4135150"/>
                <a:gd name="connsiteY555" fmla="*/ 1243393 h 1285875"/>
                <a:gd name="connsiteX556" fmla="*/ 2776728 w 4135150"/>
                <a:gd name="connsiteY556" fmla="*/ 1256776 h 1285875"/>
                <a:gd name="connsiteX557" fmla="*/ 2779710 w 4135150"/>
                <a:gd name="connsiteY557" fmla="*/ 1262539 h 1285875"/>
                <a:gd name="connsiteX558" fmla="*/ 2782700 w 4135150"/>
                <a:gd name="connsiteY558" fmla="*/ 1267682 h 1285875"/>
                <a:gd name="connsiteX559" fmla="*/ 2785682 w 4135150"/>
                <a:gd name="connsiteY559" fmla="*/ 1272188 h 1285875"/>
                <a:gd name="connsiteX560" fmla="*/ 2787177 w 4135150"/>
                <a:gd name="connsiteY560" fmla="*/ 1274207 h 1285875"/>
                <a:gd name="connsiteX561" fmla="*/ 2788672 w 4135150"/>
                <a:gd name="connsiteY561" fmla="*/ 1276064 h 1285875"/>
                <a:gd name="connsiteX562" fmla="*/ 2790168 w 4135150"/>
                <a:gd name="connsiteY562" fmla="*/ 1277760 h 1285875"/>
                <a:gd name="connsiteX563" fmla="*/ 2791654 w 4135150"/>
                <a:gd name="connsiteY563" fmla="*/ 1279293 h 1285875"/>
                <a:gd name="connsiteX564" fmla="*/ 2793149 w 4135150"/>
                <a:gd name="connsiteY564" fmla="*/ 1280674 h 1285875"/>
                <a:gd name="connsiteX565" fmla="*/ 2794645 w 4135150"/>
                <a:gd name="connsiteY565" fmla="*/ 1281894 h 1285875"/>
                <a:gd name="connsiteX566" fmla="*/ 2796140 w 4135150"/>
                <a:gd name="connsiteY566" fmla="*/ 1282941 h 1285875"/>
                <a:gd name="connsiteX567" fmla="*/ 2797626 w 4135150"/>
                <a:gd name="connsiteY567" fmla="*/ 1283837 h 1285875"/>
                <a:gd name="connsiteX568" fmla="*/ 2798378 w 4135150"/>
                <a:gd name="connsiteY568" fmla="*/ 1284227 h 1285875"/>
                <a:gd name="connsiteX569" fmla="*/ 2799121 w 4135150"/>
                <a:gd name="connsiteY569" fmla="*/ 1284570 h 1285875"/>
                <a:gd name="connsiteX570" fmla="*/ 2799864 w 4135150"/>
                <a:gd name="connsiteY570" fmla="*/ 1284875 h 1285875"/>
                <a:gd name="connsiteX571" fmla="*/ 2800617 w 4135150"/>
                <a:gd name="connsiteY571" fmla="*/ 1285142 h 1285875"/>
                <a:gd name="connsiteX572" fmla="*/ 2801360 w 4135150"/>
                <a:gd name="connsiteY572" fmla="*/ 1285361 h 1285875"/>
                <a:gd name="connsiteX573" fmla="*/ 2802112 w 4135150"/>
                <a:gd name="connsiteY573" fmla="*/ 1285542 h 1285875"/>
                <a:gd name="connsiteX574" fmla="*/ 2802855 w 4135150"/>
                <a:gd name="connsiteY574" fmla="*/ 1285685 h 1285875"/>
                <a:gd name="connsiteX575" fmla="*/ 2803598 w 4135150"/>
                <a:gd name="connsiteY575" fmla="*/ 1285789 h 1285875"/>
                <a:gd name="connsiteX576" fmla="*/ 2804351 w 4135150"/>
                <a:gd name="connsiteY576" fmla="*/ 1285856 h 1285875"/>
                <a:gd name="connsiteX577" fmla="*/ 2805093 w 4135150"/>
                <a:gd name="connsiteY577" fmla="*/ 1285875 h 1285875"/>
                <a:gd name="connsiteX578" fmla="*/ 2805846 w 4135150"/>
                <a:gd name="connsiteY578" fmla="*/ 1285856 h 1285875"/>
                <a:gd name="connsiteX579" fmla="*/ 2806589 w 4135150"/>
                <a:gd name="connsiteY579" fmla="*/ 1285799 h 1285875"/>
                <a:gd name="connsiteX580" fmla="*/ 2807332 w 4135150"/>
                <a:gd name="connsiteY580" fmla="*/ 1285694 h 1285875"/>
                <a:gd name="connsiteX581" fmla="*/ 2808085 w 4135150"/>
                <a:gd name="connsiteY581" fmla="*/ 1285551 h 1285875"/>
                <a:gd name="connsiteX582" fmla="*/ 2808828 w 4135150"/>
                <a:gd name="connsiteY582" fmla="*/ 1285370 h 1285875"/>
                <a:gd name="connsiteX583" fmla="*/ 2809580 w 4135150"/>
                <a:gd name="connsiteY583" fmla="*/ 1285151 h 1285875"/>
                <a:gd name="connsiteX584" fmla="*/ 2810323 w 4135150"/>
                <a:gd name="connsiteY584" fmla="*/ 1284884 h 1285875"/>
                <a:gd name="connsiteX585" fmla="*/ 2811066 w 4135150"/>
                <a:gd name="connsiteY585" fmla="*/ 1284589 h 1285875"/>
                <a:gd name="connsiteX586" fmla="*/ 2811818 w 4135150"/>
                <a:gd name="connsiteY586" fmla="*/ 1284246 h 1285875"/>
                <a:gd name="connsiteX587" fmla="*/ 2812561 w 4135150"/>
                <a:gd name="connsiteY587" fmla="*/ 1283856 h 1285875"/>
                <a:gd name="connsiteX588" fmla="*/ 2814057 w 4135150"/>
                <a:gd name="connsiteY588" fmla="*/ 1282970 h 1285875"/>
                <a:gd name="connsiteX589" fmla="*/ 2815552 w 4135150"/>
                <a:gd name="connsiteY589" fmla="*/ 1281913 h 1285875"/>
                <a:gd name="connsiteX590" fmla="*/ 2817038 w 4135150"/>
                <a:gd name="connsiteY590" fmla="*/ 1280703 h 1285875"/>
                <a:gd name="connsiteX591" fmla="*/ 2818533 w 4135150"/>
                <a:gd name="connsiteY591" fmla="*/ 1279331 h 1285875"/>
                <a:gd name="connsiteX592" fmla="*/ 2820010 w 4135150"/>
                <a:gd name="connsiteY592" fmla="*/ 1277817 h 1285875"/>
                <a:gd name="connsiteX593" fmla="*/ 2821486 w 4135150"/>
                <a:gd name="connsiteY593" fmla="*/ 1276140 h 1285875"/>
                <a:gd name="connsiteX594" fmla="*/ 2822972 w 4135150"/>
                <a:gd name="connsiteY594" fmla="*/ 1274312 h 1285875"/>
                <a:gd name="connsiteX595" fmla="*/ 2824448 w 4135150"/>
                <a:gd name="connsiteY595" fmla="*/ 1272321 h 1285875"/>
                <a:gd name="connsiteX596" fmla="*/ 2827401 w 4135150"/>
                <a:gd name="connsiteY596" fmla="*/ 1267882 h 1285875"/>
                <a:gd name="connsiteX597" fmla="*/ 2830354 w 4135150"/>
                <a:gd name="connsiteY597" fmla="*/ 1262825 h 1285875"/>
                <a:gd name="connsiteX598" fmla="*/ 2833307 w 4135150"/>
                <a:gd name="connsiteY598" fmla="*/ 1257157 h 1285875"/>
                <a:gd name="connsiteX599" fmla="*/ 2836269 w 4135150"/>
                <a:gd name="connsiteY599" fmla="*/ 1250880 h 1285875"/>
                <a:gd name="connsiteX600" fmla="*/ 2842174 w 4135150"/>
                <a:gd name="connsiteY600" fmla="*/ 1236526 h 1285875"/>
                <a:gd name="connsiteX601" fmla="*/ 2848089 w 4135150"/>
                <a:gd name="connsiteY601" fmla="*/ 1219829 h 1285875"/>
                <a:gd name="connsiteX602" fmla="*/ 2853995 w 4135150"/>
                <a:gd name="connsiteY602" fmla="*/ 1200855 h 1285875"/>
                <a:gd name="connsiteX603" fmla="*/ 2865815 w 4135150"/>
                <a:gd name="connsiteY603" fmla="*/ 1156373 h 1285875"/>
                <a:gd name="connsiteX604" fmla="*/ 2877636 w 4135150"/>
                <a:gd name="connsiteY604" fmla="*/ 1103767 h 1285875"/>
                <a:gd name="connsiteX605" fmla="*/ 2889457 w 4135150"/>
                <a:gd name="connsiteY605" fmla="*/ 1043892 h 1285875"/>
                <a:gd name="connsiteX606" fmla="*/ 2901277 w 4135150"/>
                <a:gd name="connsiteY606" fmla="*/ 977684 h 1285875"/>
                <a:gd name="connsiteX607" fmla="*/ 2913098 w 4135150"/>
                <a:gd name="connsiteY607" fmla="*/ 906180 h 1285875"/>
                <a:gd name="connsiteX608" fmla="*/ 2936434 w 4135150"/>
                <a:gd name="connsiteY608" fmla="*/ 753977 h 1285875"/>
                <a:gd name="connsiteX609" fmla="*/ 2959770 w 4135150"/>
                <a:gd name="connsiteY609" fmla="*/ 594967 h 1285875"/>
                <a:gd name="connsiteX610" fmla="*/ 2983106 w 4135150"/>
                <a:gd name="connsiteY610" fmla="*/ 438898 h 1285875"/>
                <a:gd name="connsiteX611" fmla="*/ 3006433 w 4135150"/>
                <a:gd name="connsiteY611" fmla="*/ 295339 h 1285875"/>
                <a:gd name="connsiteX612" fmla="*/ 3018187 w 4135150"/>
                <a:gd name="connsiteY612" fmla="*/ 230595 h 1285875"/>
                <a:gd name="connsiteX613" fmla="*/ 3029941 w 4135150"/>
                <a:gd name="connsiteY613" fmla="*/ 172290 h 1285875"/>
                <a:gd name="connsiteX614" fmla="*/ 3041695 w 4135150"/>
                <a:gd name="connsiteY614" fmla="*/ 121335 h 1285875"/>
                <a:gd name="connsiteX615" fmla="*/ 3053448 w 4135150"/>
                <a:gd name="connsiteY615" fmla="*/ 78526 h 1285875"/>
                <a:gd name="connsiteX616" fmla="*/ 3059325 w 4135150"/>
                <a:gd name="connsiteY616" fmla="*/ 60389 h 1285875"/>
                <a:gd name="connsiteX617" fmla="*/ 3065202 w 4135150"/>
                <a:gd name="connsiteY617" fmla="*/ 44530 h 1285875"/>
                <a:gd name="connsiteX618" fmla="*/ 3071079 w 4135150"/>
                <a:gd name="connsiteY618" fmla="*/ 31009 h 1285875"/>
                <a:gd name="connsiteX619" fmla="*/ 3074013 w 4135150"/>
                <a:gd name="connsiteY619" fmla="*/ 25142 h 1285875"/>
                <a:gd name="connsiteX620" fmla="*/ 3076956 w 4135150"/>
                <a:gd name="connsiteY620" fmla="*/ 19880 h 1285875"/>
                <a:gd name="connsiteX621" fmla="*/ 3079890 w 4135150"/>
                <a:gd name="connsiteY621" fmla="*/ 15225 h 1285875"/>
                <a:gd name="connsiteX622" fmla="*/ 3082833 w 4135150"/>
                <a:gd name="connsiteY622" fmla="*/ 11184 h 1285875"/>
                <a:gd name="connsiteX623" fmla="*/ 3084300 w 4135150"/>
                <a:gd name="connsiteY623" fmla="*/ 9395 h 1285875"/>
                <a:gd name="connsiteX624" fmla="*/ 3085767 w 4135150"/>
                <a:gd name="connsiteY624" fmla="*/ 7761 h 1285875"/>
                <a:gd name="connsiteX625" fmla="*/ 3087243 w 4135150"/>
                <a:gd name="connsiteY625" fmla="*/ 6282 h 1285875"/>
                <a:gd name="connsiteX626" fmla="*/ 3088710 w 4135150"/>
                <a:gd name="connsiteY626" fmla="*/ 4959 h 1285875"/>
                <a:gd name="connsiteX627" fmla="*/ 3090177 w 4135150"/>
                <a:gd name="connsiteY627" fmla="*/ 3791 h 1285875"/>
                <a:gd name="connsiteX628" fmla="*/ 3091644 w 4135150"/>
                <a:gd name="connsiteY628" fmla="*/ 2779 h 1285875"/>
                <a:gd name="connsiteX629" fmla="*/ 3093110 w 4135150"/>
                <a:gd name="connsiteY629" fmla="*/ 1924 h 1285875"/>
                <a:gd name="connsiteX630" fmla="*/ 3093853 w 4135150"/>
                <a:gd name="connsiteY630" fmla="*/ 1555 h 1285875"/>
                <a:gd name="connsiteX631" fmla="*/ 3094587 w 4135150"/>
                <a:gd name="connsiteY631" fmla="*/ 1226 h 1285875"/>
                <a:gd name="connsiteX632" fmla="*/ 3095320 w 4135150"/>
                <a:gd name="connsiteY632" fmla="*/ 935 h 1285875"/>
                <a:gd name="connsiteX633" fmla="*/ 3096054 w 4135150"/>
                <a:gd name="connsiteY633" fmla="*/ 684 h 1285875"/>
                <a:gd name="connsiteX634" fmla="*/ 3096787 w 4135150"/>
                <a:gd name="connsiteY634" fmla="*/ 471 h 1285875"/>
                <a:gd name="connsiteX635" fmla="*/ 3097521 w 4135150"/>
                <a:gd name="connsiteY635" fmla="*/ 299 h 1285875"/>
                <a:gd name="connsiteX636" fmla="*/ 3098254 w 4135150"/>
                <a:gd name="connsiteY636" fmla="*/ 165 h 1285875"/>
                <a:gd name="connsiteX637" fmla="*/ 3098987 w 4135150"/>
                <a:gd name="connsiteY637" fmla="*/ 71 h 1285875"/>
                <a:gd name="connsiteX638" fmla="*/ 3099730 w 4135150"/>
                <a:gd name="connsiteY638" fmla="*/ 16 h 1285875"/>
                <a:gd name="connsiteX639" fmla="*/ 3100464 w 4135150"/>
                <a:gd name="connsiteY639" fmla="*/ 0 h 1285875"/>
                <a:gd name="connsiteX640" fmla="*/ 3101197 w 4135150"/>
                <a:gd name="connsiteY640" fmla="*/ 24 h 1285875"/>
                <a:gd name="connsiteX641" fmla="*/ 3101931 w 4135150"/>
                <a:gd name="connsiteY641" fmla="*/ 87 h 1285875"/>
                <a:gd name="connsiteX642" fmla="*/ 3102664 w 4135150"/>
                <a:gd name="connsiteY642" fmla="*/ 188 h 1285875"/>
                <a:gd name="connsiteX643" fmla="*/ 3103398 w 4135150"/>
                <a:gd name="connsiteY643" fmla="*/ 329 h 1285875"/>
                <a:gd name="connsiteX644" fmla="*/ 3104131 w 4135150"/>
                <a:gd name="connsiteY644" fmla="*/ 509 h 1285875"/>
                <a:gd name="connsiteX645" fmla="*/ 3104864 w 4135150"/>
                <a:gd name="connsiteY645" fmla="*/ 728 h 1285875"/>
                <a:gd name="connsiteX646" fmla="*/ 3105598 w 4135150"/>
                <a:gd name="connsiteY646" fmla="*/ 986 h 1285875"/>
                <a:gd name="connsiteX647" fmla="*/ 3106331 w 4135150"/>
                <a:gd name="connsiteY647" fmla="*/ 1284 h 1285875"/>
                <a:gd name="connsiteX648" fmla="*/ 3107065 w 4135150"/>
                <a:gd name="connsiteY648" fmla="*/ 1620 h 1285875"/>
                <a:gd name="connsiteX649" fmla="*/ 3107798 w 4135150"/>
                <a:gd name="connsiteY649" fmla="*/ 1995 h 1285875"/>
                <a:gd name="connsiteX650" fmla="*/ 3109265 w 4135150"/>
                <a:gd name="connsiteY650" fmla="*/ 2863 h 1285875"/>
                <a:gd name="connsiteX651" fmla="*/ 3110732 w 4135150"/>
                <a:gd name="connsiteY651" fmla="*/ 3887 h 1285875"/>
                <a:gd name="connsiteX652" fmla="*/ 3112199 w 4135150"/>
                <a:gd name="connsiteY652" fmla="*/ 5066 h 1285875"/>
                <a:gd name="connsiteX653" fmla="*/ 3113666 w 4135150"/>
                <a:gd name="connsiteY653" fmla="*/ 6402 h 1285875"/>
                <a:gd name="connsiteX654" fmla="*/ 3115132 w 4135150"/>
                <a:gd name="connsiteY654" fmla="*/ 7891 h 1285875"/>
                <a:gd name="connsiteX655" fmla="*/ 3116599 w 4135150"/>
                <a:gd name="connsiteY655" fmla="*/ 9536 h 1285875"/>
                <a:gd name="connsiteX656" fmla="*/ 3118066 w 4135150"/>
                <a:gd name="connsiteY656" fmla="*/ 11335 h 1285875"/>
                <a:gd name="connsiteX657" fmla="*/ 3121000 w 4135150"/>
                <a:gd name="connsiteY657" fmla="*/ 15393 h 1285875"/>
                <a:gd name="connsiteX658" fmla="*/ 3123933 w 4135150"/>
                <a:gd name="connsiteY658" fmla="*/ 20063 h 1285875"/>
                <a:gd name="connsiteX659" fmla="*/ 3126867 w 4135150"/>
                <a:gd name="connsiteY659" fmla="*/ 25340 h 1285875"/>
                <a:gd name="connsiteX660" fmla="*/ 3129801 w 4135150"/>
                <a:gd name="connsiteY660" fmla="*/ 31219 h 1285875"/>
                <a:gd name="connsiteX661" fmla="*/ 3135668 w 4135150"/>
                <a:gd name="connsiteY661" fmla="*/ 44757 h 1285875"/>
                <a:gd name="connsiteX662" fmla="*/ 3141536 w 4135150"/>
                <a:gd name="connsiteY662" fmla="*/ 60627 h 1285875"/>
                <a:gd name="connsiteX663" fmla="*/ 3147403 w 4135150"/>
                <a:gd name="connsiteY663" fmla="*/ 78764 h 1285875"/>
                <a:gd name="connsiteX664" fmla="*/ 3159138 w 4135150"/>
                <a:gd name="connsiteY664" fmla="*/ 121553 h 1285875"/>
                <a:gd name="connsiteX665" fmla="*/ 3170873 w 4135150"/>
                <a:gd name="connsiteY665" fmla="*/ 172460 h 1285875"/>
                <a:gd name="connsiteX666" fmla="*/ 3182607 w 4135150"/>
                <a:gd name="connsiteY666" fmla="*/ 230691 h 1285875"/>
                <a:gd name="connsiteX667" fmla="*/ 3194342 w 4135150"/>
                <a:gd name="connsiteY667" fmla="*/ 295339 h 1285875"/>
                <a:gd name="connsiteX668" fmla="*/ 3219536 w 4135150"/>
                <a:gd name="connsiteY668" fmla="*/ 451051 h 1285875"/>
                <a:gd name="connsiteX669" fmla="*/ 3244739 w 4135150"/>
                <a:gd name="connsiteY669" fmla="*/ 620476 h 1285875"/>
                <a:gd name="connsiteX670" fmla="*/ 3269942 w 4135150"/>
                <a:gd name="connsiteY670" fmla="*/ 791506 h 1285875"/>
                <a:gd name="connsiteX671" fmla="*/ 3295145 w 4135150"/>
                <a:gd name="connsiteY671" fmla="*/ 951919 h 1285875"/>
                <a:gd name="connsiteX672" fmla="*/ 3306032 w 4135150"/>
                <a:gd name="connsiteY672" fmla="*/ 1015013 h 1285875"/>
                <a:gd name="connsiteX673" fmla="*/ 3316919 w 4135150"/>
                <a:gd name="connsiteY673" fmla="*/ 1073115 h 1285875"/>
                <a:gd name="connsiteX674" fmla="*/ 3327807 w 4135150"/>
                <a:gd name="connsiteY674" fmla="*/ 1125465 h 1285875"/>
                <a:gd name="connsiteX675" fmla="*/ 3338694 w 4135150"/>
                <a:gd name="connsiteY675" fmla="*/ 1171337 h 1285875"/>
                <a:gd name="connsiteX676" fmla="*/ 3349581 w 4135150"/>
                <a:gd name="connsiteY676" fmla="*/ 1210132 h 1285875"/>
                <a:gd name="connsiteX677" fmla="*/ 3355019 w 4135150"/>
                <a:gd name="connsiteY677" fmla="*/ 1226706 h 1285875"/>
                <a:gd name="connsiteX678" fmla="*/ 3360468 w 4135150"/>
                <a:gd name="connsiteY678" fmla="*/ 1241317 h 1285875"/>
                <a:gd name="connsiteX679" fmla="*/ 3365907 w 4135150"/>
                <a:gd name="connsiteY679" fmla="*/ 1253928 h 1285875"/>
                <a:gd name="connsiteX680" fmla="*/ 3368631 w 4135150"/>
                <a:gd name="connsiteY680" fmla="*/ 1259472 h 1285875"/>
                <a:gd name="connsiteX681" fmla="*/ 3371355 w 4135150"/>
                <a:gd name="connsiteY681" fmla="*/ 1264491 h 1285875"/>
                <a:gd name="connsiteX682" fmla="*/ 3374079 w 4135150"/>
                <a:gd name="connsiteY682" fmla="*/ 1268987 h 1285875"/>
                <a:gd name="connsiteX683" fmla="*/ 3376794 w 4135150"/>
                <a:gd name="connsiteY683" fmla="*/ 1272969 h 1285875"/>
                <a:gd name="connsiteX684" fmla="*/ 3379518 w 4135150"/>
                <a:gd name="connsiteY684" fmla="*/ 1276417 h 1285875"/>
                <a:gd name="connsiteX685" fmla="*/ 3380880 w 4135150"/>
                <a:gd name="connsiteY685" fmla="*/ 1277941 h 1285875"/>
                <a:gd name="connsiteX686" fmla="*/ 3382242 w 4135150"/>
                <a:gd name="connsiteY686" fmla="*/ 1279331 h 1285875"/>
                <a:gd name="connsiteX687" fmla="*/ 3383642 w 4135150"/>
                <a:gd name="connsiteY687" fmla="*/ 1280627 h 1285875"/>
                <a:gd name="connsiteX688" fmla="*/ 3385042 w 4135150"/>
                <a:gd name="connsiteY688" fmla="*/ 1281770 h 1285875"/>
                <a:gd name="connsiteX689" fmla="*/ 3386433 w 4135150"/>
                <a:gd name="connsiteY689" fmla="*/ 1282779 h 1285875"/>
                <a:gd name="connsiteX690" fmla="*/ 3387833 w 4135150"/>
                <a:gd name="connsiteY690" fmla="*/ 1283646 h 1285875"/>
                <a:gd name="connsiteX691" fmla="*/ 3389233 w 4135150"/>
                <a:gd name="connsiteY691" fmla="*/ 1284370 h 1285875"/>
                <a:gd name="connsiteX692" fmla="*/ 3389938 w 4135150"/>
                <a:gd name="connsiteY692" fmla="*/ 1284684 h 1285875"/>
                <a:gd name="connsiteX693" fmla="*/ 3390633 w 4135150"/>
                <a:gd name="connsiteY693" fmla="*/ 1284951 h 1285875"/>
                <a:gd name="connsiteX694" fmla="*/ 3391329 w 4135150"/>
                <a:gd name="connsiteY694" fmla="*/ 1285189 h 1285875"/>
                <a:gd name="connsiteX695" fmla="*/ 3392033 w 4135150"/>
                <a:gd name="connsiteY695" fmla="*/ 1285399 h 1285875"/>
                <a:gd name="connsiteX696" fmla="*/ 3392729 w 4135150"/>
                <a:gd name="connsiteY696" fmla="*/ 1285561 h 1285875"/>
                <a:gd name="connsiteX697" fmla="*/ 3393434 w 4135150"/>
                <a:gd name="connsiteY697" fmla="*/ 1285694 h 1285875"/>
                <a:gd name="connsiteX698" fmla="*/ 3394129 w 4135150"/>
                <a:gd name="connsiteY698" fmla="*/ 1285789 h 1285875"/>
                <a:gd name="connsiteX699" fmla="*/ 3394834 w 4135150"/>
                <a:gd name="connsiteY699" fmla="*/ 1285846 h 1285875"/>
                <a:gd name="connsiteX700" fmla="*/ 3395529 w 4135150"/>
                <a:gd name="connsiteY700" fmla="*/ 1285875 h 1285875"/>
                <a:gd name="connsiteX701" fmla="*/ 3396225 w 4135150"/>
                <a:gd name="connsiteY701" fmla="*/ 1285865 h 1285875"/>
                <a:gd name="connsiteX702" fmla="*/ 3396929 w 4135150"/>
                <a:gd name="connsiteY702" fmla="*/ 1285818 h 1285875"/>
                <a:gd name="connsiteX703" fmla="*/ 3397625 w 4135150"/>
                <a:gd name="connsiteY703" fmla="*/ 1285732 h 1285875"/>
                <a:gd name="connsiteX704" fmla="*/ 3398330 w 4135150"/>
                <a:gd name="connsiteY704" fmla="*/ 1285618 h 1285875"/>
                <a:gd name="connsiteX705" fmla="*/ 3399025 w 4135150"/>
                <a:gd name="connsiteY705" fmla="*/ 1285465 h 1285875"/>
                <a:gd name="connsiteX706" fmla="*/ 3399730 w 4135150"/>
                <a:gd name="connsiteY706" fmla="*/ 1285275 h 1285875"/>
                <a:gd name="connsiteX707" fmla="*/ 3400425 w 4135150"/>
                <a:gd name="connsiteY707" fmla="*/ 1285046 h 1285875"/>
                <a:gd name="connsiteX708" fmla="*/ 3401120 w 4135150"/>
                <a:gd name="connsiteY708" fmla="*/ 1284789 h 1285875"/>
                <a:gd name="connsiteX709" fmla="*/ 3401825 w 4135150"/>
                <a:gd name="connsiteY709" fmla="*/ 1284494 h 1285875"/>
                <a:gd name="connsiteX710" fmla="*/ 3403226 w 4135150"/>
                <a:gd name="connsiteY710" fmla="*/ 1283799 h 1285875"/>
                <a:gd name="connsiteX711" fmla="*/ 3404616 w 4135150"/>
                <a:gd name="connsiteY711" fmla="*/ 1282960 h 1285875"/>
                <a:gd name="connsiteX712" fmla="*/ 3406016 w 4135150"/>
                <a:gd name="connsiteY712" fmla="*/ 1281979 h 1285875"/>
                <a:gd name="connsiteX713" fmla="*/ 3407417 w 4135150"/>
                <a:gd name="connsiteY713" fmla="*/ 1280855 h 1285875"/>
                <a:gd name="connsiteX714" fmla="*/ 3408817 w 4135150"/>
                <a:gd name="connsiteY714" fmla="*/ 1279589 h 1285875"/>
                <a:gd name="connsiteX715" fmla="*/ 3410217 w 4135150"/>
                <a:gd name="connsiteY715" fmla="*/ 1278179 h 1285875"/>
                <a:gd name="connsiteX716" fmla="*/ 3411617 w 4135150"/>
                <a:gd name="connsiteY716" fmla="*/ 1276636 h 1285875"/>
                <a:gd name="connsiteX717" fmla="*/ 3413017 w 4135150"/>
                <a:gd name="connsiteY717" fmla="*/ 1274950 h 1285875"/>
                <a:gd name="connsiteX718" fmla="*/ 3415808 w 4135150"/>
                <a:gd name="connsiteY718" fmla="*/ 1271159 h 1285875"/>
                <a:gd name="connsiteX719" fmla="*/ 3418608 w 4135150"/>
                <a:gd name="connsiteY719" fmla="*/ 1266806 h 1285875"/>
                <a:gd name="connsiteX720" fmla="*/ 3421409 w 4135150"/>
                <a:gd name="connsiteY720" fmla="*/ 1261910 h 1285875"/>
                <a:gd name="connsiteX721" fmla="*/ 3424200 w 4135150"/>
                <a:gd name="connsiteY721" fmla="*/ 1256462 h 1285875"/>
                <a:gd name="connsiteX722" fmla="*/ 3427000 w 4135150"/>
                <a:gd name="connsiteY722" fmla="*/ 1250471 h 1285875"/>
                <a:gd name="connsiteX723" fmla="*/ 3432600 w 4135150"/>
                <a:gd name="connsiteY723" fmla="*/ 1236869 h 1285875"/>
                <a:gd name="connsiteX724" fmla="*/ 3438192 w 4135150"/>
                <a:gd name="connsiteY724" fmla="*/ 1221172 h 1285875"/>
                <a:gd name="connsiteX725" fmla="*/ 3449384 w 4135150"/>
                <a:gd name="connsiteY725" fmla="*/ 1183691 h 1285875"/>
                <a:gd name="connsiteX726" fmla="*/ 3460576 w 4135150"/>
                <a:gd name="connsiteY726" fmla="*/ 1138561 h 1285875"/>
                <a:gd name="connsiteX727" fmla="*/ 3471758 w 4135150"/>
                <a:gd name="connsiteY727" fmla="*/ 1086402 h 1285875"/>
                <a:gd name="connsiteX728" fmla="*/ 3484055 w 4135150"/>
                <a:gd name="connsiteY728" fmla="*/ 1021880 h 1285875"/>
                <a:gd name="connsiteX729" fmla="*/ 3496361 w 4135150"/>
                <a:gd name="connsiteY729" fmla="*/ 950871 h 1285875"/>
                <a:gd name="connsiteX730" fmla="*/ 3520954 w 4135150"/>
                <a:gd name="connsiteY730" fmla="*/ 794375 h 1285875"/>
                <a:gd name="connsiteX731" fmla="*/ 3570142 w 4135150"/>
                <a:gd name="connsiteY731" fmla="*/ 461802 h 1285875"/>
                <a:gd name="connsiteX732" fmla="*/ 3594792 w 4135150"/>
                <a:gd name="connsiteY732" fmla="*/ 308071 h 1285875"/>
                <a:gd name="connsiteX733" fmla="*/ 3607118 w 4135150"/>
                <a:gd name="connsiteY733" fmla="*/ 239189 h 1285875"/>
                <a:gd name="connsiteX734" fmla="*/ 3619434 w 4135150"/>
                <a:gd name="connsiteY734" fmla="*/ 177237 h 1285875"/>
                <a:gd name="connsiteX735" fmla="*/ 3631759 w 4135150"/>
                <a:gd name="connsiteY735" fmla="*/ 123280 h 1285875"/>
                <a:gd name="connsiteX736" fmla="*/ 3644084 w 4135150"/>
                <a:gd name="connsiteY736" fmla="*/ 78245 h 1285875"/>
                <a:gd name="connsiteX737" fmla="*/ 3650247 w 4135150"/>
                <a:gd name="connsiteY737" fmla="*/ 59320 h 1285875"/>
                <a:gd name="connsiteX738" fmla="*/ 3656410 w 4135150"/>
                <a:gd name="connsiteY738" fmla="*/ 42903 h 1285875"/>
                <a:gd name="connsiteX739" fmla="*/ 3662572 w 4135150"/>
                <a:gd name="connsiteY739" fmla="*/ 29064 h 1285875"/>
                <a:gd name="connsiteX740" fmla="*/ 3665649 w 4135150"/>
                <a:gd name="connsiteY740" fmla="*/ 23130 h 1285875"/>
                <a:gd name="connsiteX741" fmla="*/ 3668735 w 4135150"/>
                <a:gd name="connsiteY741" fmla="*/ 17861 h 1285875"/>
                <a:gd name="connsiteX742" fmla="*/ 3671526 w 4135150"/>
                <a:gd name="connsiteY742" fmla="*/ 13668 h 1285875"/>
                <a:gd name="connsiteX743" fmla="*/ 3674317 w 4135150"/>
                <a:gd name="connsiteY743" fmla="*/ 10031 h 1285875"/>
                <a:gd name="connsiteX744" fmla="*/ 3675707 w 4135150"/>
                <a:gd name="connsiteY744" fmla="*/ 8421 h 1285875"/>
                <a:gd name="connsiteX745" fmla="*/ 3677107 w 4135150"/>
                <a:gd name="connsiteY745" fmla="*/ 6951 h 1285875"/>
                <a:gd name="connsiteX746" fmla="*/ 3678498 w 4135150"/>
                <a:gd name="connsiteY746" fmla="*/ 5621 h 1285875"/>
                <a:gd name="connsiteX747" fmla="*/ 3679898 w 4135150"/>
                <a:gd name="connsiteY747" fmla="*/ 4432 h 1285875"/>
                <a:gd name="connsiteX748" fmla="*/ 3681289 w 4135150"/>
                <a:gd name="connsiteY748" fmla="*/ 3383 h 1285875"/>
                <a:gd name="connsiteX749" fmla="*/ 3682689 w 4135150"/>
                <a:gd name="connsiteY749" fmla="*/ 2476 h 1285875"/>
                <a:gd name="connsiteX750" fmla="*/ 3684080 w 4135150"/>
                <a:gd name="connsiteY750" fmla="*/ 1710 h 1285875"/>
                <a:gd name="connsiteX751" fmla="*/ 3684775 w 4135150"/>
                <a:gd name="connsiteY751" fmla="*/ 1379 h 1285875"/>
                <a:gd name="connsiteX752" fmla="*/ 3685480 w 4135150"/>
                <a:gd name="connsiteY752" fmla="*/ 1085 h 1285875"/>
                <a:gd name="connsiteX753" fmla="*/ 3686175 w 4135150"/>
                <a:gd name="connsiteY753" fmla="*/ 825 h 1285875"/>
                <a:gd name="connsiteX754" fmla="*/ 3686870 w 4135150"/>
                <a:gd name="connsiteY754" fmla="*/ 601 h 1285875"/>
                <a:gd name="connsiteX755" fmla="*/ 3687575 w 4135150"/>
                <a:gd name="connsiteY755" fmla="*/ 412 h 1285875"/>
                <a:gd name="connsiteX756" fmla="*/ 3688271 w 4135150"/>
                <a:gd name="connsiteY756" fmla="*/ 259 h 1285875"/>
                <a:gd name="connsiteX757" fmla="*/ 3688966 w 4135150"/>
                <a:gd name="connsiteY757" fmla="*/ 141 h 1285875"/>
                <a:gd name="connsiteX758" fmla="*/ 3689661 w 4135150"/>
                <a:gd name="connsiteY758" fmla="*/ 59 h 1285875"/>
                <a:gd name="connsiteX759" fmla="*/ 3690366 w 4135150"/>
                <a:gd name="connsiteY759" fmla="*/ 12 h 1285875"/>
                <a:gd name="connsiteX760" fmla="*/ 3691061 w 4135150"/>
                <a:gd name="connsiteY760" fmla="*/ 1 h 1285875"/>
                <a:gd name="connsiteX761" fmla="*/ 3691757 w 4135150"/>
                <a:gd name="connsiteY761" fmla="*/ 25 h 1285875"/>
                <a:gd name="connsiteX762" fmla="*/ 3692452 w 4135150"/>
                <a:gd name="connsiteY762" fmla="*/ 84 h 1285875"/>
                <a:gd name="connsiteX763" fmla="*/ 3693157 w 4135150"/>
                <a:gd name="connsiteY763" fmla="*/ 179 h 1285875"/>
                <a:gd name="connsiteX764" fmla="*/ 3693852 w 4135150"/>
                <a:gd name="connsiteY764" fmla="*/ 309 h 1285875"/>
                <a:gd name="connsiteX765" fmla="*/ 3694548 w 4135150"/>
                <a:gd name="connsiteY765" fmla="*/ 474 h 1285875"/>
                <a:gd name="connsiteX766" fmla="*/ 3695243 w 4135150"/>
                <a:gd name="connsiteY766" fmla="*/ 675 h 1285875"/>
                <a:gd name="connsiteX767" fmla="*/ 3695948 w 4135150"/>
                <a:gd name="connsiteY767" fmla="*/ 912 h 1285875"/>
                <a:gd name="connsiteX768" fmla="*/ 3696643 w 4135150"/>
                <a:gd name="connsiteY768" fmla="*/ 1184 h 1285875"/>
                <a:gd name="connsiteX769" fmla="*/ 3698034 w 4135150"/>
                <a:gd name="connsiteY769" fmla="*/ 1834 h 1285875"/>
                <a:gd name="connsiteX770" fmla="*/ 3699434 w 4135150"/>
                <a:gd name="connsiteY770" fmla="*/ 2624 h 1285875"/>
                <a:gd name="connsiteX771" fmla="*/ 3700825 w 4135150"/>
                <a:gd name="connsiteY771" fmla="*/ 3557 h 1285875"/>
                <a:gd name="connsiteX772" fmla="*/ 3702225 w 4135150"/>
                <a:gd name="connsiteY772" fmla="*/ 4630 h 1285875"/>
                <a:gd name="connsiteX773" fmla="*/ 3703625 w 4135150"/>
                <a:gd name="connsiteY773" fmla="*/ 5844 h 1285875"/>
                <a:gd name="connsiteX774" fmla="*/ 3705016 w 4135150"/>
                <a:gd name="connsiteY774" fmla="*/ 7198 h 1285875"/>
                <a:gd name="connsiteX775" fmla="*/ 3706416 w 4135150"/>
                <a:gd name="connsiteY775" fmla="*/ 8693 h 1285875"/>
                <a:gd name="connsiteX776" fmla="*/ 3707806 w 4135150"/>
                <a:gd name="connsiteY776" fmla="*/ 10327 h 1285875"/>
                <a:gd name="connsiteX777" fmla="*/ 3710597 w 4135150"/>
                <a:gd name="connsiteY777" fmla="*/ 14014 h 1285875"/>
                <a:gd name="connsiteX778" fmla="*/ 3713388 w 4135150"/>
                <a:gd name="connsiteY778" fmla="*/ 18255 h 1285875"/>
                <a:gd name="connsiteX779" fmla="*/ 3716179 w 4135150"/>
                <a:gd name="connsiteY779" fmla="*/ 23047 h 1285875"/>
                <a:gd name="connsiteX780" fmla="*/ 3718970 w 4135150"/>
                <a:gd name="connsiteY780" fmla="*/ 28385 h 1285875"/>
                <a:gd name="connsiteX781" fmla="*/ 3724551 w 4135150"/>
                <a:gd name="connsiteY781" fmla="*/ 40683 h 1285875"/>
                <a:gd name="connsiteX782" fmla="*/ 3730133 w 4135150"/>
                <a:gd name="connsiteY782" fmla="*/ 55105 h 1285875"/>
                <a:gd name="connsiteX783" fmla="*/ 3735715 w 4135150"/>
                <a:gd name="connsiteY783" fmla="*/ 71599 h 1285875"/>
                <a:gd name="connsiteX784" fmla="*/ 3746878 w 4135150"/>
                <a:gd name="connsiteY784" fmla="*/ 110567 h 1285875"/>
                <a:gd name="connsiteX785" fmla="*/ 3758041 w 4135150"/>
                <a:gd name="connsiteY785" fmla="*/ 157038 h 1285875"/>
                <a:gd name="connsiteX786" fmla="*/ 3766909 w 4135150"/>
                <a:gd name="connsiteY786" fmla="*/ 198848 h 1285875"/>
                <a:gd name="connsiteX787" fmla="*/ 3775777 w 4135150"/>
                <a:gd name="connsiteY787" fmla="*/ 244605 h 1285875"/>
                <a:gd name="connsiteX788" fmla="*/ 3793503 w 4135150"/>
                <a:gd name="connsiteY788" fmla="*/ 346302 h 1285875"/>
                <a:gd name="connsiteX789" fmla="*/ 3811229 w 4135150"/>
                <a:gd name="connsiteY789" fmla="*/ 458523 h 1285875"/>
                <a:gd name="connsiteX790" fmla="*/ 3828964 w 4135150"/>
                <a:gd name="connsiteY790" fmla="*/ 577286 h 1285875"/>
                <a:gd name="connsiteX791" fmla="*/ 3858206 w 4135150"/>
                <a:gd name="connsiteY791" fmla="*/ 776261 h 1285875"/>
                <a:gd name="connsiteX792" fmla="*/ 3872827 w 4135150"/>
                <a:gd name="connsiteY792" fmla="*/ 872119 h 1285875"/>
                <a:gd name="connsiteX793" fmla="*/ 3887457 w 4135150"/>
                <a:gd name="connsiteY793" fmla="*/ 962435 h 1285875"/>
                <a:gd name="connsiteX794" fmla="*/ 3902078 w 4135150"/>
                <a:gd name="connsiteY794" fmla="*/ 1045026 h 1285875"/>
                <a:gd name="connsiteX795" fmla="*/ 3916699 w 4135150"/>
                <a:gd name="connsiteY795" fmla="*/ 1117911 h 1285875"/>
                <a:gd name="connsiteX796" fmla="*/ 3931320 w 4135150"/>
                <a:gd name="connsiteY796" fmla="*/ 1179319 h 1285875"/>
                <a:gd name="connsiteX797" fmla="*/ 3938635 w 4135150"/>
                <a:gd name="connsiteY797" fmla="*/ 1205246 h 1285875"/>
                <a:gd name="connsiteX798" fmla="*/ 3945951 w 4135150"/>
                <a:gd name="connsiteY798" fmla="*/ 1227773 h 1285875"/>
                <a:gd name="connsiteX799" fmla="*/ 3951713 w 4135150"/>
                <a:gd name="connsiteY799" fmla="*/ 1243041 h 1285875"/>
                <a:gd name="connsiteX800" fmla="*/ 3957476 w 4135150"/>
                <a:gd name="connsiteY800" fmla="*/ 1256052 h 1285875"/>
                <a:gd name="connsiteX801" fmla="*/ 3960352 w 4135150"/>
                <a:gd name="connsiteY801" fmla="*/ 1261701 h 1285875"/>
                <a:gd name="connsiteX802" fmla="*/ 3963238 w 4135150"/>
                <a:gd name="connsiteY802" fmla="*/ 1266758 h 1285875"/>
                <a:gd name="connsiteX803" fmla="*/ 3966115 w 4135150"/>
                <a:gd name="connsiteY803" fmla="*/ 1271235 h 1285875"/>
                <a:gd name="connsiteX804" fmla="*/ 3969001 w 4135150"/>
                <a:gd name="connsiteY804" fmla="*/ 1275121 h 1285875"/>
                <a:gd name="connsiteX805" fmla="*/ 3970439 w 4135150"/>
                <a:gd name="connsiteY805" fmla="*/ 1276845 h 1285875"/>
                <a:gd name="connsiteX806" fmla="*/ 3971877 w 4135150"/>
                <a:gd name="connsiteY806" fmla="*/ 1278417 h 1285875"/>
                <a:gd name="connsiteX807" fmla="*/ 3973325 w 4135150"/>
                <a:gd name="connsiteY807" fmla="*/ 1279836 h 1285875"/>
                <a:gd name="connsiteX808" fmla="*/ 3974764 w 4135150"/>
                <a:gd name="connsiteY808" fmla="*/ 1281113 h 1285875"/>
                <a:gd name="connsiteX809" fmla="*/ 3976202 w 4135150"/>
                <a:gd name="connsiteY809" fmla="*/ 1282236 h 1285875"/>
                <a:gd name="connsiteX810" fmla="*/ 3977640 w 4135150"/>
                <a:gd name="connsiteY810" fmla="*/ 1283208 h 1285875"/>
                <a:gd name="connsiteX811" fmla="*/ 3979088 w 4135150"/>
                <a:gd name="connsiteY811" fmla="*/ 1284027 h 1285875"/>
                <a:gd name="connsiteX812" fmla="*/ 3979802 w 4135150"/>
                <a:gd name="connsiteY812" fmla="*/ 1284380 h 1285875"/>
                <a:gd name="connsiteX813" fmla="*/ 3980526 w 4135150"/>
                <a:gd name="connsiteY813" fmla="*/ 1284694 h 1285875"/>
                <a:gd name="connsiteX814" fmla="*/ 3981241 w 4135150"/>
                <a:gd name="connsiteY814" fmla="*/ 1284980 h 1285875"/>
                <a:gd name="connsiteX815" fmla="*/ 3981964 w 4135150"/>
                <a:gd name="connsiteY815" fmla="*/ 1285218 h 1285875"/>
                <a:gd name="connsiteX816" fmla="*/ 3982688 w 4135150"/>
                <a:gd name="connsiteY816" fmla="*/ 1285418 h 1285875"/>
                <a:gd name="connsiteX817" fmla="*/ 3983403 w 4135150"/>
                <a:gd name="connsiteY817" fmla="*/ 1285589 h 1285875"/>
                <a:gd name="connsiteX818" fmla="*/ 3984127 w 4135150"/>
                <a:gd name="connsiteY818" fmla="*/ 1285713 h 1285875"/>
                <a:gd name="connsiteX819" fmla="*/ 3984850 w 4135150"/>
                <a:gd name="connsiteY819" fmla="*/ 1285808 h 1285875"/>
                <a:gd name="connsiteX820" fmla="*/ 3985565 w 4135150"/>
                <a:gd name="connsiteY820" fmla="*/ 1285856 h 1285875"/>
                <a:gd name="connsiteX821" fmla="*/ 3986289 w 4135150"/>
                <a:gd name="connsiteY821" fmla="*/ 1285875 h 1285875"/>
                <a:gd name="connsiteX822" fmla="*/ 3987013 w 4135150"/>
                <a:gd name="connsiteY822" fmla="*/ 1285856 h 1285875"/>
                <a:gd name="connsiteX823" fmla="*/ 3987727 w 4135150"/>
                <a:gd name="connsiteY823" fmla="*/ 1285789 h 1285875"/>
                <a:gd name="connsiteX824" fmla="*/ 3988451 w 4135150"/>
                <a:gd name="connsiteY824" fmla="*/ 1285694 h 1285875"/>
                <a:gd name="connsiteX825" fmla="*/ 3989165 w 4135150"/>
                <a:gd name="connsiteY825" fmla="*/ 1285561 h 1285875"/>
                <a:gd name="connsiteX826" fmla="*/ 3989889 w 4135150"/>
                <a:gd name="connsiteY826" fmla="*/ 1285380 h 1285875"/>
                <a:gd name="connsiteX827" fmla="*/ 3990613 w 4135150"/>
                <a:gd name="connsiteY827" fmla="*/ 1285170 h 1285875"/>
                <a:gd name="connsiteX828" fmla="*/ 3991327 w 4135150"/>
                <a:gd name="connsiteY828" fmla="*/ 1284923 h 1285875"/>
                <a:gd name="connsiteX829" fmla="*/ 3992052 w 4135150"/>
                <a:gd name="connsiteY829" fmla="*/ 1284637 h 1285875"/>
                <a:gd name="connsiteX830" fmla="*/ 3992775 w 4135150"/>
                <a:gd name="connsiteY830" fmla="*/ 1284313 h 1285875"/>
                <a:gd name="connsiteX831" fmla="*/ 3993490 w 4135150"/>
                <a:gd name="connsiteY831" fmla="*/ 1283951 h 1285875"/>
                <a:gd name="connsiteX832" fmla="*/ 3994928 w 4135150"/>
                <a:gd name="connsiteY832" fmla="*/ 1283113 h 1285875"/>
                <a:gd name="connsiteX833" fmla="*/ 3996376 w 4135150"/>
                <a:gd name="connsiteY833" fmla="*/ 1282122 h 1285875"/>
                <a:gd name="connsiteX834" fmla="*/ 3997814 w 4135150"/>
                <a:gd name="connsiteY834" fmla="*/ 1280979 h 1285875"/>
                <a:gd name="connsiteX835" fmla="*/ 3999252 w 4135150"/>
                <a:gd name="connsiteY835" fmla="*/ 1279693 h 1285875"/>
                <a:gd name="connsiteX836" fmla="*/ 4000691 w 4135150"/>
                <a:gd name="connsiteY836" fmla="*/ 1278255 h 1285875"/>
                <a:gd name="connsiteX837" fmla="*/ 4002138 w 4135150"/>
                <a:gd name="connsiteY837" fmla="*/ 1276674 h 1285875"/>
                <a:gd name="connsiteX838" fmla="*/ 4003577 w 4135150"/>
                <a:gd name="connsiteY838" fmla="*/ 1274931 h 1285875"/>
                <a:gd name="connsiteX839" fmla="*/ 4006453 w 4135150"/>
                <a:gd name="connsiteY839" fmla="*/ 1271016 h 1285875"/>
                <a:gd name="connsiteX840" fmla="*/ 4009339 w 4135150"/>
                <a:gd name="connsiteY840" fmla="*/ 1266511 h 1285875"/>
                <a:gd name="connsiteX841" fmla="*/ 4012216 w 4135150"/>
                <a:gd name="connsiteY841" fmla="*/ 1261415 h 1285875"/>
                <a:gd name="connsiteX842" fmla="*/ 4015102 w 4135150"/>
                <a:gd name="connsiteY842" fmla="*/ 1255738 h 1285875"/>
                <a:gd name="connsiteX843" fmla="*/ 4020865 w 4135150"/>
                <a:gd name="connsiteY843" fmla="*/ 1242670 h 1285875"/>
                <a:gd name="connsiteX844" fmla="*/ 4026627 w 4135150"/>
                <a:gd name="connsiteY844" fmla="*/ 1227344 h 1285875"/>
                <a:gd name="connsiteX845" fmla="*/ 4038152 w 4135150"/>
                <a:gd name="connsiteY845" fmla="*/ 1190168 h 1285875"/>
                <a:gd name="connsiteX846" fmla="*/ 4050116 w 4135150"/>
                <a:gd name="connsiteY846" fmla="*/ 1142905 h 1285875"/>
                <a:gd name="connsiteX847" fmla="*/ 4062079 w 4135150"/>
                <a:gd name="connsiteY847" fmla="*/ 1087555 h 1285875"/>
                <a:gd name="connsiteX848" fmla="*/ 4074043 w 4135150"/>
                <a:gd name="connsiteY848" fmla="*/ 1025014 h 1285875"/>
                <a:gd name="connsiteX849" fmla="*/ 4086006 w 4135150"/>
                <a:gd name="connsiteY849" fmla="*/ 956291 h 1285875"/>
                <a:gd name="connsiteX850" fmla="*/ 4109923 w 4135150"/>
                <a:gd name="connsiteY850" fmla="*/ 804830 h 1285875"/>
                <a:gd name="connsiteX851" fmla="*/ 4133850 w 4135150"/>
                <a:gd name="connsiteY851" fmla="*/ 642938 h 1285875"/>
                <a:gd name="connsiteX852" fmla="*/ 4131907 w 4135150"/>
                <a:gd name="connsiteY852" fmla="*/ 645011 h 1285875"/>
                <a:gd name="connsiteX0" fmla="*/ 0 w 4510525"/>
                <a:gd name="connsiteY0" fmla="*/ 642938 h 1285875"/>
                <a:gd name="connsiteX1" fmla="*/ 21553 w 4510525"/>
                <a:gd name="connsiteY1" fmla="*/ 496791 h 1285875"/>
                <a:gd name="connsiteX2" fmla="*/ 43106 w 4510525"/>
                <a:gd name="connsiteY2" fmla="*/ 358295 h 1285875"/>
                <a:gd name="connsiteX3" fmla="*/ 64659 w 4510525"/>
                <a:gd name="connsiteY3" fmla="*/ 234704 h 1285875"/>
                <a:gd name="connsiteX4" fmla="*/ 75436 w 4510525"/>
                <a:gd name="connsiteY4" fmla="*/ 180558 h 1285875"/>
                <a:gd name="connsiteX5" fmla="*/ 86213 w 4510525"/>
                <a:gd name="connsiteY5" fmla="*/ 132484 h 1285875"/>
                <a:gd name="connsiteX6" fmla="*/ 98924 w 4510525"/>
                <a:gd name="connsiteY6" fmla="*/ 84439 h 1285875"/>
                <a:gd name="connsiteX7" fmla="*/ 105279 w 4510525"/>
                <a:gd name="connsiteY7" fmla="*/ 64195 h 1285875"/>
                <a:gd name="connsiteX8" fmla="*/ 111635 w 4510525"/>
                <a:gd name="connsiteY8" fmla="*/ 46594 h 1285875"/>
                <a:gd name="connsiteX9" fmla="*/ 117991 w 4510525"/>
                <a:gd name="connsiteY9" fmla="*/ 31721 h 1285875"/>
                <a:gd name="connsiteX10" fmla="*/ 121168 w 4510525"/>
                <a:gd name="connsiteY10" fmla="*/ 25328 h 1285875"/>
                <a:gd name="connsiteX11" fmla="*/ 124346 w 4510525"/>
                <a:gd name="connsiteY11" fmla="*/ 19641 h 1285875"/>
                <a:gd name="connsiteX12" fmla="*/ 127524 w 4510525"/>
                <a:gd name="connsiteY12" fmla="*/ 14666 h 1285875"/>
                <a:gd name="connsiteX13" fmla="*/ 129113 w 4510525"/>
                <a:gd name="connsiteY13" fmla="*/ 12447 h 1285875"/>
                <a:gd name="connsiteX14" fmla="*/ 130702 w 4510525"/>
                <a:gd name="connsiteY14" fmla="*/ 10409 h 1285875"/>
                <a:gd name="connsiteX15" fmla="*/ 132291 w 4510525"/>
                <a:gd name="connsiteY15" fmla="*/ 8552 h 1285875"/>
                <a:gd name="connsiteX16" fmla="*/ 133880 w 4510525"/>
                <a:gd name="connsiteY16" fmla="*/ 6876 h 1285875"/>
                <a:gd name="connsiteX17" fmla="*/ 135468 w 4510525"/>
                <a:gd name="connsiteY17" fmla="*/ 5382 h 1285875"/>
                <a:gd name="connsiteX18" fmla="*/ 137057 w 4510525"/>
                <a:gd name="connsiteY18" fmla="*/ 4069 h 1285875"/>
                <a:gd name="connsiteX19" fmla="*/ 138646 w 4510525"/>
                <a:gd name="connsiteY19" fmla="*/ 2939 h 1285875"/>
                <a:gd name="connsiteX20" fmla="*/ 139440 w 4510525"/>
                <a:gd name="connsiteY20" fmla="*/ 2443 h 1285875"/>
                <a:gd name="connsiteX21" fmla="*/ 140236 w 4510525"/>
                <a:gd name="connsiteY21" fmla="*/ 1993 h 1285875"/>
                <a:gd name="connsiteX22" fmla="*/ 141030 w 4510525"/>
                <a:gd name="connsiteY22" fmla="*/ 1588 h 1285875"/>
                <a:gd name="connsiteX23" fmla="*/ 141824 w 4510525"/>
                <a:gd name="connsiteY23" fmla="*/ 1230 h 1285875"/>
                <a:gd name="connsiteX24" fmla="*/ 142619 w 4510525"/>
                <a:gd name="connsiteY24" fmla="*/ 916 h 1285875"/>
                <a:gd name="connsiteX25" fmla="*/ 143413 w 4510525"/>
                <a:gd name="connsiteY25" fmla="*/ 650 h 1285875"/>
                <a:gd name="connsiteX26" fmla="*/ 144208 w 4510525"/>
                <a:gd name="connsiteY26" fmla="*/ 428 h 1285875"/>
                <a:gd name="connsiteX27" fmla="*/ 145002 w 4510525"/>
                <a:gd name="connsiteY27" fmla="*/ 252 h 1285875"/>
                <a:gd name="connsiteX28" fmla="*/ 145796 w 4510525"/>
                <a:gd name="connsiteY28" fmla="*/ 124 h 1285875"/>
                <a:gd name="connsiteX29" fmla="*/ 146591 w 4510525"/>
                <a:gd name="connsiteY29" fmla="*/ 40 h 1285875"/>
                <a:gd name="connsiteX30" fmla="*/ 147385 w 4510525"/>
                <a:gd name="connsiteY30" fmla="*/ 2 h 1285875"/>
                <a:gd name="connsiteX31" fmla="*/ 148179 w 4510525"/>
                <a:gd name="connsiteY31" fmla="*/ 10 h 1285875"/>
                <a:gd name="connsiteX32" fmla="*/ 148974 w 4510525"/>
                <a:gd name="connsiteY32" fmla="*/ 65 h 1285875"/>
                <a:gd name="connsiteX33" fmla="*/ 149768 w 4510525"/>
                <a:gd name="connsiteY33" fmla="*/ 165 h 1285875"/>
                <a:gd name="connsiteX34" fmla="*/ 150563 w 4510525"/>
                <a:gd name="connsiteY34" fmla="*/ 311 h 1285875"/>
                <a:gd name="connsiteX35" fmla="*/ 151357 w 4510525"/>
                <a:gd name="connsiteY35" fmla="*/ 504 h 1285875"/>
                <a:gd name="connsiteX36" fmla="*/ 152152 w 4510525"/>
                <a:gd name="connsiteY36" fmla="*/ 741 h 1285875"/>
                <a:gd name="connsiteX37" fmla="*/ 152947 w 4510525"/>
                <a:gd name="connsiteY37" fmla="*/ 1025 h 1285875"/>
                <a:gd name="connsiteX38" fmla="*/ 153741 w 4510525"/>
                <a:gd name="connsiteY38" fmla="*/ 1355 h 1285875"/>
                <a:gd name="connsiteX39" fmla="*/ 154535 w 4510525"/>
                <a:gd name="connsiteY39" fmla="*/ 1731 h 1285875"/>
                <a:gd name="connsiteX40" fmla="*/ 155330 w 4510525"/>
                <a:gd name="connsiteY40" fmla="*/ 2152 h 1285875"/>
                <a:gd name="connsiteX41" fmla="*/ 156124 w 4510525"/>
                <a:gd name="connsiteY41" fmla="*/ 2619 h 1285875"/>
                <a:gd name="connsiteX42" fmla="*/ 157713 w 4510525"/>
                <a:gd name="connsiteY42" fmla="*/ 3691 h 1285875"/>
                <a:gd name="connsiteX43" fmla="*/ 159302 w 4510525"/>
                <a:gd name="connsiteY43" fmla="*/ 4945 h 1285875"/>
                <a:gd name="connsiteX44" fmla="*/ 160891 w 4510525"/>
                <a:gd name="connsiteY44" fmla="*/ 6382 h 1285875"/>
                <a:gd name="connsiteX45" fmla="*/ 162480 w 4510525"/>
                <a:gd name="connsiteY45" fmla="*/ 8000 h 1285875"/>
                <a:gd name="connsiteX46" fmla="*/ 164069 w 4510525"/>
                <a:gd name="connsiteY46" fmla="*/ 9800 h 1285875"/>
                <a:gd name="connsiteX47" fmla="*/ 165658 w 4510525"/>
                <a:gd name="connsiteY47" fmla="*/ 11781 h 1285875"/>
                <a:gd name="connsiteX48" fmla="*/ 168835 w 4510525"/>
                <a:gd name="connsiteY48" fmla="*/ 16283 h 1285875"/>
                <a:gd name="connsiteX49" fmla="*/ 172013 w 4510525"/>
                <a:gd name="connsiteY49" fmla="*/ 21502 h 1285875"/>
                <a:gd name="connsiteX50" fmla="*/ 175191 w 4510525"/>
                <a:gd name="connsiteY50" fmla="*/ 27430 h 1285875"/>
                <a:gd name="connsiteX51" fmla="*/ 178369 w 4510525"/>
                <a:gd name="connsiteY51" fmla="*/ 34062 h 1285875"/>
                <a:gd name="connsiteX52" fmla="*/ 181546 w 4510525"/>
                <a:gd name="connsiteY52" fmla="*/ 41391 h 1285875"/>
                <a:gd name="connsiteX53" fmla="*/ 187903 w 4510525"/>
                <a:gd name="connsiteY53" fmla="*/ 58101 h 1285875"/>
                <a:gd name="connsiteX54" fmla="*/ 194050 w 4510525"/>
                <a:gd name="connsiteY54" fmla="*/ 76809 h 1285875"/>
                <a:gd name="connsiteX55" fmla="*/ 200197 w 4510525"/>
                <a:gd name="connsiteY55" fmla="*/ 97938 h 1285875"/>
                <a:gd name="connsiteX56" fmla="*/ 212493 w 4510525"/>
                <a:gd name="connsiteY56" fmla="*/ 147089 h 1285875"/>
                <a:gd name="connsiteX57" fmla="*/ 224789 w 4510525"/>
                <a:gd name="connsiteY57" fmla="*/ 204714 h 1285875"/>
                <a:gd name="connsiteX58" fmla="*/ 237084 w 4510525"/>
                <a:gd name="connsiteY58" fmla="*/ 269827 h 1285875"/>
                <a:gd name="connsiteX59" fmla="*/ 249380 w 4510525"/>
                <a:gd name="connsiteY59" fmla="*/ 341317 h 1285875"/>
                <a:gd name="connsiteX60" fmla="*/ 261680 w 4510525"/>
                <a:gd name="connsiteY60" fmla="*/ 417961 h 1285875"/>
                <a:gd name="connsiteX61" fmla="*/ 286264 w 4510525"/>
                <a:gd name="connsiteY61" fmla="*/ 581407 h 1285875"/>
                <a:gd name="connsiteX62" fmla="*/ 308648 w 4510525"/>
                <a:gd name="connsiteY62" fmla="*/ 734127 h 1285875"/>
                <a:gd name="connsiteX63" fmla="*/ 331032 w 4510525"/>
                <a:gd name="connsiteY63" fmla="*/ 881701 h 1285875"/>
                <a:gd name="connsiteX64" fmla="*/ 353416 w 4510525"/>
                <a:gd name="connsiteY64" fmla="*/ 1015794 h 1285875"/>
                <a:gd name="connsiteX65" fmla="*/ 364617 w 4510525"/>
                <a:gd name="connsiteY65" fmla="*/ 1075373 h 1285875"/>
                <a:gd name="connsiteX66" fmla="*/ 375799 w 4510525"/>
                <a:gd name="connsiteY66" fmla="*/ 1128836 h 1285875"/>
                <a:gd name="connsiteX67" fmla="*/ 387325 w 4510525"/>
                <a:gd name="connsiteY67" fmla="*/ 1176680 h 1285875"/>
                <a:gd name="connsiteX68" fmla="*/ 398850 w 4510525"/>
                <a:gd name="connsiteY68" fmla="*/ 1216504 h 1285875"/>
                <a:gd name="connsiteX69" fmla="*/ 404612 w 4510525"/>
                <a:gd name="connsiteY69" fmla="*/ 1233230 h 1285875"/>
                <a:gd name="connsiteX70" fmla="*/ 410375 w 4510525"/>
                <a:gd name="connsiteY70" fmla="*/ 1247727 h 1285875"/>
                <a:gd name="connsiteX71" fmla="*/ 416138 w 4510525"/>
                <a:gd name="connsiteY71" fmla="*/ 1259958 h 1285875"/>
                <a:gd name="connsiteX72" fmla="*/ 419014 w 4510525"/>
                <a:gd name="connsiteY72" fmla="*/ 1265206 h 1285875"/>
                <a:gd name="connsiteX73" fmla="*/ 421900 w 4510525"/>
                <a:gd name="connsiteY73" fmla="*/ 1269864 h 1285875"/>
                <a:gd name="connsiteX74" fmla="*/ 424777 w 4510525"/>
                <a:gd name="connsiteY74" fmla="*/ 1273940 h 1285875"/>
                <a:gd name="connsiteX75" fmla="*/ 426215 w 4510525"/>
                <a:gd name="connsiteY75" fmla="*/ 1275760 h 1285875"/>
                <a:gd name="connsiteX76" fmla="*/ 427653 w 4510525"/>
                <a:gd name="connsiteY76" fmla="*/ 1277426 h 1285875"/>
                <a:gd name="connsiteX77" fmla="*/ 429101 w 4510525"/>
                <a:gd name="connsiteY77" fmla="*/ 1278941 h 1285875"/>
                <a:gd name="connsiteX78" fmla="*/ 430540 w 4510525"/>
                <a:gd name="connsiteY78" fmla="*/ 1280312 h 1285875"/>
                <a:gd name="connsiteX79" fmla="*/ 431978 w 4510525"/>
                <a:gd name="connsiteY79" fmla="*/ 1281532 h 1285875"/>
                <a:gd name="connsiteX80" fmla="*/ 433416 w 4510525"/>
                <a:gd name="connsiteY80" fmla="*/ 1282599 h 1285875"/>
                <a:gd name="connsiteX81" fmla="*/ 434854 w 4510525"/>
                <a:gd name="connsiteY81" fmla="*/ 1283513 h 1285875"/>
                <a:gd name="connsiteX82" fmla="*/ 436302 w 4510525"/>
                <a:gd name="connsiteY82" fmla="*/ 1284284 h 1285875"/>
                <a:gd name="connsiteX83" fmla="*/ 437017 w 4510525"/>
                <a:gd name="connsiteY83" fmla="*/ 1284608 h 1285875"/>
                <a:gd name="connsiteX84" fmla="*/ 437740 w 4510525"/>
                <a:gd name="connsiteY84" fmla="*/ 1284903 h 1285875"/>
                <a:gd name="connsiteX85" fmla="*/ 438464 w 4510525"/>
                <a:gd name="connsiteY85" fmla="*/ 1285151 h 1285875"/>
                <a:gd name="connsiteX86" fmla="*/ 439179 w 4510525"/>
                <a:gd name="connsiteY86" fmla="*/ 1285370 h 1285875"/>
                <a:gd name="connsiteX87" fmla="*/ 439903 w 4510525"/>
                <a:gd name="connsiteY87" fmla="*/ 1285542 h 1285875"/>
                <a:gd name="connsiteX88" fmla="*/ 440617 w 4510525"/>
                <a:gd name="connsiteY88" fmla="*/ 1285685 h 1285875"/>
                <a:gd name="connsiteX89" fmla="*/ 441341 w 4510525"/>
                <a:gd name="connsiteY89" fmla="*/ 1285789 h 1285875"/>
                <a:gd name="connsiteX90" fmla="*/ 442055 w 4510525"/>
                <a:gd name="connsiteY90" fmla="*/ 1285846 h 1285875"/>
                <a:gd name="connsiteX91" fmla="*/ 442779 w 4510525"/>
                <a:gd name="connsiteY91" fmla="*/ 1285875 h 1285875"/>
                <a:gd name="connsiteX92" fmla="*/ 443503 w 4510525"/>
                <a:gd name="connsiteY92" fmla="*/ 1285865 h 1285875"/>
                <a:gd name="connsiteX93" fmla="*/ 444217 w 4510525"/>
                <a:gd name="connsiteY93" fmla="*/ 1285808 h 1285875"/>
                <a:gd name="connsiteX94" fmla="*/ 444941 w 4510525"/>
                <a:gd name="connsiteY94" fmla="*/ 1285723 h 1285875"/>
                <a:gd name="connsiteX95" fmla="*/ 445656 w 4510525"/>
                <a:gd name="connsiteY95" fmla="*/ 1285599 h 1285875"/>
                <a:gd name="connsiteX96" fmla="*/ 446380 w 4510525"/>
                <a:gd name="connsiteY96" fmla="*/ 1285437 h 1285875"/>
                <a:gd name="connsiteX97" fmla="*/ 447104 w 4510525"/>
                <a:gd name="connsiteY97" fmla="*/ 1285237 h 1285875"/>
                <a:gd name="connsiteX98" fmla="*/ 447818 w 4510525"/>
                <a:gd name="connsiteY98" fmla="*/ 1284999 h 1285875"/>
                <a:gd name="connsiteX99" fmla="*/ 448542 w 4510525"/>
                <a:gd name="connsiteY99" fmla="*/ 1284723 h 1285875"/>
                <a:gd name="connsiteX100" fmla="*/ 449266 w 4510525"/>
                <a:gd name="connsiteY100" fmla="*/ 1284408 h 1285875"/>
                <a:gd name="connsiteX101" fmla="*/ 450704 w 4510525"/>
                <a:gd name="connsiteY101" fmla="*/ 1283665 h 1285875"/>
                <a:gd name="connsiteX102" fmla="*/ 452142 w 4510525"/>
                <a:gd name="connsiteY102" fmla="*/ 1282779 h 1285875"/>
                <a:gd name="connsiteX103" fmla="*/ 453581 w 4510525"/>
                <a:gd name="connsiteY103" fmla="*/ 1281741 h 1285875"/>
                <a:gd name="connsiteX104" fmla="*/ 455019 w 4510525"/>
                <a:gd name="connsiteY104" fmla="*/ 1280541 h 1285875"/>
                <a:gd name="connsiteX105" fmla="*/ 456467 w 4510525"/>
                <a:gd name="connsiteY105" fmla="*/ 1279208 h 1285875"/>
                <a:gd name="connsiteX106" fmla="*/ 457905 w 4510525"/>
                <a:gd name="connsiteY106" fmla="*/ 1277712 h 1285875"/>
                <a:gd name="connsiteX107" fmla="*/ 459343 w 4510525"/>
                <a:gd name="connsiteY107" fmla="*/ 1276074 h 1285875"/>
                <a:gd name="connsiteX108" fmla="*/ 462220 w 4510525"/>
                <a:gd name="connsiteY108" fmla="*/ 1272350 h 1285875"/>
                <a:gd name="connsiteX109" fmla="*/ 465106 w 4510525"/>
                <a:gd name="connsiteY109" fmla="*/ 1268035 h 1285875"/>
                <a:gd name="connsiteX110" fmla="*/ 467982 w 4510525"/>
                <a:gd name="connsiteY110" fmla="*/ 1263129 h 1285875"/>
                <a:gd name="connsiteX111" fmla="*/ 470973 w 4510525"/>
                <a:gd name="connsiteY111" fmla="*/ 1257424 h 1285875"/>
                <a:gd name="connsiteX112" fmla="*/ 473964 w 4510525"/>
                <a:gd name="connsiteY112" fmla="*/ 1251099 h 1285875"/>
                <a:gd name="connsiteX113" fmla="*/ 479955 w 4510525"/>
                <a:gd name="connsiteY113" fmla="*/ 1236593 h 1285875"/>
                <a:gd name="connsiteX114" fmla="*/ 485937 w 4510525"/>
                <a:gd name="connsiteY114" fmla="*/ 1219686 h 1285875"/>
                <a:gd name="connsiteX115" fmla="*/ 491919 w 4510525"/>
                <a:gd name="connsiteY115" fmla="*/ 1200445 h 1285875"/>
                <a:gd name="connsiteX116" fmla="*/ 503882 w 4510525"/>
                <a:gd name="connsiteY116" fmla="*/ 1155287 h 1285875"/>
                <a:gd name="connsiteX117" fmla="*/ 515845 w 4510525"/>
                <a:gd name="connsiteY117" fmla="*/ 1101824 h 1285875"/>
                <a:gd name="connsiteX118" fmla="*/ 527809 w 4510525"/>
                <a:gd name="connsiteY118" fmla="*/ 1040940 h 1285875"/>
                <a:gd name="connsiteX119" fmla="*/ 539772 w 4510525"/>
                <a:gd name="connsiteY119" fmla="*/ 973607 h 1285875"/>
                <a:gd name="connsiteX120" fmla="*/ 563709 w 4510525"/>
                <a:gd name="connsiteY120" fmla="*/ 824073 h 1285875"/>
                <a:gd name="connsiteX121" fmla="*/ 615544 w 4510525"/>
                <a:gd name="connsiteY121" fmla="*/ 474003 h 1285875"/>
                <a:gd name="connsiteX122" fmla="*/ 641452 w 4510525"/>
                <a:gd name="connsiteY122" fmla="*/ 311491 h 1285875"/>
                <a:gd name="connsiteX123" fmla="*/ 654415 w 4510525"/>
                <a:gd name="connsiteY123" fmla="*/ 238922 h 1285875"/>
                <a:gd name="connsiteX124" fmla="*/ 667369 w 4510525"/>
                <a:gd name="connsiteY124" fmla="*/ 174020 h 1285875"/>
                <a:gd name="connsiteX125" fmla="*/ 677904 w 4510525"/>
                <a:gd name="connsiteY125" fmla="*/ 127784 h 1285875"/>
                <a:gd name="connsiteX126" fmla="*/ 688429 w 4510525"/>
                <a:gd name="connsiteY126" fmla="*/ 88006 h 1285875"/>
                <a:gd name="connsiteX127" fmla="*/ 698964 w 4510525"/>
                <a:gd name="connsiteY127" fmla="*/ 55187 h 1285875"/>
                <a:gd name="connsiteX128" fmla="*/ 704221 w 4510525"/>
                <a:gd name="connsiteY128" fmla="*/ 41518 h 1285875"/>
                <a:gd name="connsiteX129" fmla="*/ 709489 w 4510525"/>
                <a:gd name="connsiteY129" fmla="*/ 29736 h 1285875"/>
                <a:gd name="connsiteX130" fmla="*/ 712127 w 4510525"/>
                <a:gd name="connsiteY130" fmla="*/ 24564 h 1285875"/>
                <a:gd name="connsiteX131" fmla="*/ 714756 w 4510525"/>
                <a:gd name="connsiteY131" fmla="*/ 19878 h 1285875"/>
                <a:gd name="connsiteX132" fmla="*/ 717385 w 4510525"/>
                <a:gd name="connsiteY132" fmla="*/ 15679 h 1285875"/>
                <a:gd name="connsiteX133" fmla="*/ 720023 w 4510525"/>
                <a:gd name="connsiteY133" fmla="*/ 11973 h 1285875"/>
                <a:gd name="connsiteX134" fmla="*/ 722652 w 4510525"/>
                <a:gd name="connsiteY134" fmla="*/ 8762 h 1285875"/>
                <a:gd name="connsiteX135" fmla="*/ 723967 w 4510525"/>
                <a:gd name="connsiteY135" fmla="*/ 7343 h 1285875"/>
                <a:gd name="connsiteX136" fmla="*/ 725281 w 4510525"/>
                <a:gd name="connsiteY136" fmla="*/ 6048 h 1285875"/>
                <a:gd name="connsiteX137" fmla="*/ 726605 w 4510525"/>
                <a:gd name="connsiteY137" fmla="*/ 4879 h 1285875"/>
                <a:gd name="connsiteX138" fmla="*/ 727920 w 4510525"/>
                <a:gd name="connsiteY138" fmla="*/ 3835 h 1285875"/>
                <a:gd name="connsiteX139" fmla="*/ 729234 w 4510525"/>
                <a:gd name="connsiteY139" fmla="*/ 2916 h 1285875"/>
                <a:gd name="connsiteX140" fmla="*/ 730548 w 4510525"/>
                <a:gd name="connsiteY140" fmla="*/ 2121 h 1285875"/>
                <a:gd name="connsiteX141" fmla="*/ 731863 w 4510525"/>
                <a:gd name="connsiteY141" fmla="*/ 1454 h 1285875"/>
                <a:gd name="connsiteX142" fmla="*/ 733187 w 4510525"/>
                <a:gd name="connsiteY142" fmla="*/ 912 h 1285875"/>
                <a:gd name="connsiteX143" fmla="*/ 733844 w 4510525"/>
                <a:gd name="connsiteY143" fmla="*/ 688 h 1285875"/>
                <a:gd name="connsiteX144" fmla="*/ 734501 w 4510525"/>
                <a:gd name="connsiteY144" fmla="*/ 495 h 1285875"/>
                <a:gd name="connsiteX145" fmla="*/ 735159 w 4510525"/>
                <a:gd name="connsiteY145" fmla="*/ 334 h 1285875"/>
                <a:gd name="connsiteX146" fmla="*/ 735816 w 4510525"/>
                <a:gd name="connsiteY146" fmla="*/ 205 h 1285875"/>
                <a:gd name="connsiteX147" fmla="*/ 736473 w 4510525"/>
                <a:gd name="connsiteY147" fmla="*/ 107 h 1285875"/>
                <a:gd name="connsiteX148" fmla="*/ 737130 w 4510525"/>
                <a:gd name="connsiteY148" fmla="*/ 41 h 1285875"/>
                <a:gd name="connsiteX149" fmla="*/ 737787 w 4510525"/>
                <a:gd name="connsiteY149" fmla="*/ 6 h 1285875"/>
                <a:gd name="connsiteX150" fmla="*/ 738445 w 4510525"/>
                <a:gd name="connsiteY150" fmla="*/ 3 h 1285875"/>
                <a:gd name="connsiteX151" fmla="*/ 739102 w 4510525"/>
                <a:gd name="connsiteY151" fmla="*/ 30 h 1285875"/>
                <a:gd name="connsiteX152" fmla="*/ 739759 w 4510525"/>
                <a:gd name="connsiteY152" fmla="*/ 90 h 1285875"/>
                <a:gd name="connsiteX153" fmla="*/ 740416 w 4510525"/>
                <a:gd name="connsiteY153" fmla="*/ 182 h 1285875"/>
                <a:gd name="connsiteX154" fmla="*/ 741083 w 4510525"/>
                <a:gd name="connsiteY154" fmla="*/ 304 h 1285875"/>
                <a:gd name="connsiteX155" fmla="*/ 741740 w 4510525"/>
                <a:gd name="connsiteY155" fmla="*/ 458 h 1285875"/>
                <a:gd name="connsiteX156" fmla="*/ 742398 w 4510525"/>
                <a:gd name="connsiteY156" fmla="*/ 644 h 1285875"/>
                <a:gd name="connsiteX157" fmla="*/ 743055 w 4510525"/>
                <a:gd name="connsiteY157" fmla="*/ 862 h 1285875"/>
                <a:gd name="connsiteX158" fmla="*/ 743712 w 4510525"/>
                <a:gd name="connsiteY158" fmla="*/ 1111 h 1285875"/>
                <a:gd name="connsiteX159" fmla="*/ 745027 w 4510525"/>
                <a:gd name="connsiteY159" fmla="*/ 1702 h 1285875"/>
                <a:gd name="connsiteX160" fmla="*/ 746341 w 4510525"/>
                <a:gd name="connsiteY160" fmla="*/ 2419 h 1285875"/>
                <a:gd name="connsiteX161" fmla="*/ 747665 w 4510525"/>
                <a:gd name="connsiteY161" fmla="*/ 3263 h 1285875"/>
                <a:gd name="connsiteX162" fmla="*/ 748979 w 4510525"/>
                <a:gd name="connsiteY162" fmla="*/ 4231 h 1285875"/>
                <a:gd name="connsiteX163" fmla="*/ 750294 w 4510525"/>
                <a:gd name="connsiteY163" fmla="*/ 5325 h 1285875"/>
                <a:gd name="connsiteX164" fmla="*/ 751608 w 4510525"/>
                <a:gd name="connsiteY164" fmla="*/ 6545 h 1285875"/>
                <a:gd name="connsiteX165" fmla="*/ 753246 w 4510525"/>
                <a:gd name="connsiteY165" fmla="*/ 8233 h 1285875"/>
                <a:gd name="connsiteX166" fmla="*/ 754885 w 4510525"/>
                <a:gd name="connsiteY166" fmla="*/ 10115 h 1285875"/>
                <a:gd name="connsiteX167" fmla="*/ 756514 w 4510525"/>
                <a:gd name="connsiteY167" fmla="*/ 12188 h 1285875"/>
                <a:gd name="connsiteX168" fmla="*/ 758152 w 4510525"/>
                <a:gd name="connsiteY168" fmla="*/ 14452 h 1285875"/>
                <a:gd name="connsiteX169" fmla="*/ 761429 w 4510525"/>
                <a:gd name="connsiteY169" fmla="*/ 19551 h 1285875"/>
                <a:gd name="connsiteX170" fmla="*/ 764696 w 4510525"/>
                <a:gd name="connsiteY170" fmla="*/ 25406 h 1285875"/>
                <a:gd name="connsiteX171" fmla="*/ 767972 w 4510525"/>
                <a:gd name="connsiteY171" fmla="*/ 32009 h 1285875"/>
                <a:gd name="connsiteX172" fmla="*/ 771239 w 4510525"/>
                <a:gd name="connsiteY172" fmla="*/ 39353 h 1285875"/>
                <a:gd name="connsiteX173" fmla="*/ 777783 w 4510525"/>
                <a:gd name="connsiteY173" fmla="*/ 56224 h 1285875"/>
                <a:gd name="connsiteX174" fmla="*/ 784327 w 4510525"/>
                <a:gd name="connsiteY174" fmla="*/ 75940 h 1285875"/>
                <a:gd name="connsiteX175" fmla="*/ 790880 w 4510525"/>
                <a:gd name="connsiteY175" fmla="*/ 98403 h 1285875"/>
                <a:gd name="connsiteX176" fmla="*/ 803967 w 4510525"/>
                <a:gd name="connsiteY176" fmla="*/ 151124 h 1285875"/>
                <a:gd name="connsiteX177" fmla="*/ 817055 w 4510525"/>
                <a:gd name="connsiteY177" fmla="*/ 213368 h 1285875"/>
                <a:gd name="connsiteX178" fmla="*/ 830142 w 4510525"/>
                <a:gd name="connsiteY178" fmla="*/ 283929 h 1285875"/>
                <a:gd name="connsiteX179" fmla="*/ 843229 w 4510525"/>
                <a:gd name="connsiteY179" fmla="*/ 361440 h 1285875"/>
                <a:gd name="connsiteX180" fmla="*/ 856317 w 4510525"/>
                <a:gd name="connsiteY180" fmla="*/ 444402 h 1285875"/>
                <a:gd name="connsiteX181" fmla="*/ 877119 w 4510525"/>
                <a:gd name="connsiteY181" fmla="*/ 583459 h 1285875"/>
                <a:gd name="connsiteX182" fmla="*/ 897912 w 4510525"/>
                <a:gd name="connsiteY182" fmla="*/ 725415 h 1285875"/>
                <a:gd name="connsiteX183" fmla="*/ 918715 w 4510525"/>
                <a:gd name="connsiteY183" fmla="*/ 863346 h 1285875"/>
                <a:gd name="connsiteX184" fmla="*/ 939508 w 4510525"/>
                <a:gd name="connsiteY184" fmla="*/ 990533 h 1285875"/>
                <a:gd name="connsiteX185" fmla="*/ 950843 w 4510525"/>
                <a:gd name="connsiteY185" fmla="*/ 1053055 h 1285875"/>
                <a:gd name="connsiteX186" fmla="*/ 962168 w 4510525"/>
                <a:gd name="connsiteY186" fmla="*/ 1109615 h 1285875"/>
                <a:gd name="connsiteX187" fmla="*/ 973503 w 4510525"/>
                <a:gd name="connsiteY187" fmla="*/ 1159412 h 1285875"/>
                <a:gd name="connsiteX188" fmla="*/ 984828 w 4510525"/>
                <a:gd name="connsiteY188" fmla="*/ 1201712 h 1285875"/>
                <a:gd name="connsiteX189" fmla="*/ 990495 w 4510525"/>
                <a:gd name="connsiteY189" fmla="*/ 1219848 h 1285875"/>
                <a:gd name="connsiteX190" fmla="*/ 996163 w 4510525"/>
                <a:gd name="connsiteY190" fmla="*/ 1235897 h 1285875"/>
                <a:gd name="connsiteX191" fmla="*/ 1001820 w 4510525"/>
                <a:gd name="connsiteY191" fmla="*/ 1249794 h 1285875"/>
                <a:gd name="connsiteX192" fmla="*/ 1004659 w 4510525"/>
                <a:gd name="connsiteY192" fmla="*/ 1255919 h 1285875"/>
                <a:gd name="connsiteX193" fmla="*/ 1007488 w 4510525"/>
                <a:gd name="connsiteY193" fmla="*/ 1261481 h 1285875"/>
                <a:gd name="connsiteX194" fmla="*/ 1010317 w 4510525"/>
                <a:gd name="connsiteY194" fmla="*/ 1266482 h 1285875"/>
                <a:gd name="connsiteX195" fmla="*/ 1013155 w 4510525"/>
                <a:gd name="connsiteY195" fmla="*/ 1270921 h 1285875"/>
                <a:gd name="connsiteX196" fmla="*/ 1015984 w 4510525"/>
                <a:gd name="connsiteY196" fmla="*/ 1274798 h 1285875"/>
                <a:gd name="connsiteX197" fmla="*/ 1017403 w 4510525"/>
                <a:gd name="connsiteY197" fmla="*/ 1276512 h 1285875"/>
                <a:gd name="connsiteX198" fmla="*/ 1018823 w 4510525"/>
                <a:gd name="connsiteY198" fmla="*/ 1278084 h 1285875"/>
                <a:gd name="connsiteX199" fmla="*/ 1020232 w 4510525"/>
                <a:gd name="connsiteY199" fmla="*/ 1279522 h 1285875"/>
                <a:gd name="connsiteX200" fmla="*/ 1021651 w 4510525"/>
                <a:gd name="connsiteY200" fmla="*/ 1280808 h 1285875"/>
                <a:gd name="connsiteX201" fmla="*/ 1023071 w 4510525"/>
                <a:gd name="connsiteY201" fmla="*/ 1281951 h 1285875"/>
                <a:gd name="connsiteX202" fmla="*/ 1024481 w 4510525"/>
                <a:gd name="connsiteY202" fmla="*/ 1282941 h 1285875"/>
                <a:gd name="connsiteX203" fmla="*/ 1025900 w 4510525"/>
                <a:gd name="connsiteY203" fmla="*/ 1283799 h 1285875"/>
                <a:gd name="connsiteX204" fmla="*/ 1027319 w 4510525"/>
                <a:gd name="connsiteY204" fmla="*/ 1284503 h 1285875"/>
                <a:gd name="connsiteX205" fmla="*/ 1028024 w 4510525"/>
                <a:gd name="connsiteY205" fmla="*/ 1284799 h 1285875"/>
                <a:gd name="connsiteX206" fmla="*/ 1028729 w 4510525"/>
                <a:gd name="connsiteY206" fmla="*/ 1285065 h 1285875"/>
                <a:gd name="connsiteX207" fmla="*/ 1029443 w 4510525"/>
                <a:gd name="connsiteY207" fmla="*/ 1285285 h 1285875"/>
                <a:gd name="connsiteX208" fmla="*/ 1030148 w 4510525"/>
                <a:gd name="connsiteY208" fmla="*/ 1285475 h 1285875"/>
                <a:gd name="connsiteX209" fmla="*/ 1030910 w 4510525"/>
                <a:gd name="connsiteY209" fmla="*/ 1285637 h 1285875"/>
                <a:gd name="connsiteX210" fmla="*/ 1031672 w 4510525"/>
                <a:gd name="connsiteY210" fmla="*/ 1285761 h 1285875"/>
                <a:gd name="connsiteX211" fmla="*/ 1032424 w 4510525"/>
                <a:gd name="connsiteY211" fmla="*/ 1285837 h 1285875"/>
                <a:gd name="connsiteX212" fmla="*/ 1033186 w 4510525"/>
                <a:gd name="connsiteY212" fmla="*/ 1285875 h 1285875"/>
                <a:gd name="connsiteX213" fmla="*/ 1033948 w 4510525"/>
                <a:gd name="connsiteY213" fmla="*/ 1285865 h 1285875"/>
                <a:gd name="connsiteX214" fmla="*/ 1034710 w 4510525"/>
                <a:gd name="connsiteY214" fmla="*/ 1285818 h 1285875"/>
                <a:gd name="connsiteX215" fmla="*/ 1035463 w 4510525"/>
                <a:gd name="connsiteY215" fmla="*/ 1285732 h 1285875"/>
                <a:gd name="connsiteX216" fmla="*/ 1036225 w 4510525"/>
                <a:gd name="connsiteY216" fmla="*/ 1285599 h 1285875"/>
                <a:gd name="connsiteX217" fmla="*/ 1036987 w 4510525"/>
                <a:gd name="connsiteY217" fmla="*/ 1285418 h 1285875"/>
                <a:gd name="connsiteX218" fmla="*/ 1037749 w 4510525"/>
                <a:gd name="connsiteY218" fmla="*/ 1285208 h 1285875"/>
                <a:gd name="connsiteX219" fmla="*/ 1038511 w 4510525"/>
                <a:gd name="connsiteY219" fmla="*/ 1284951 h 1285875"/>
                <a:gd name="connsiteX220" fmla="*/ 1039263 w 4510525"/>
                <a:gd name="connsiteY220" fmla="*/ 1284646 h 1285875"/>
                <a:gd name="connsiteX221" fmla="*/ 1040025 w 4510525"/>
                <a:gd name="connsiteY221" fmla="*/ 1284304 h 1285875"/>
                <a:gd name="connsiteX222" fmla="*/ 1040787 w 4510525"/>
                <a:gd name="connsiteY222" fmla="*/ 1283922 h 1285875"/>
                <a:gd name="connsiteX223" fmla="*/ 1042302 w 4510525"/>
                <a:gd name="connsiteY223" fmla="*/ 1283027 h 1285875"/>
                <a:gd name="connsiteX224" fmla="*/ 1043826 w 4510525"/>
                <a:gd name="connsiteY224" fmla="*/ 1281970 h 1285875"/>
                <a:gd name="connsiteX225" fmla="*/ 1045350 w 4510525"/>
                <a:gd name="connsiteY225" fmla="*/ 1280741 h 1285875"/>
                <a:gd name="connsiteX226" fmla="*/ 1046864 w 4510525"/>
                <a:gd name="connsiteY226" fmla="*/ 1279350 h 1285875"/>
                <a:gd name="connsiteX227" fmla="*/ 1048388 w 4510525"/>
                <a:gd name="connsiteY227" fmla="*/ 1277788 h 1285875"/>
                <a:gd name="connsiteX228" fmla="*/ 1049903 w 4510525"/>
                <a:gd name="connsiteY228" fmla="*/ 1276064 h 1285875"/>
                <a:gd name="connsiteX229" fmla="*/ 1051427 w 4510525"/>
                <a:gd name="connsiteY229" fmla="*/ 1274169 h 1285875"/>
                <a:gd name="connsiteX230" fmla="*/ 1054465 w 4510525"/>
                <a:gd name="connsiteY230" fmla="*/ 1269892 h 1285875"/>
                <a:gd name="connsiteX231" fmla="*/ 1057504 w 4510525"/>
                <a:gd name="connsiteY231" fmla="*/ 1264958 h 1285875"/>
                <a:gd name="connsiteX232" fmla="*/ 1060542 w 4510525"/>
                <a:gd name="connsiteY232" fmla="*/ 1259367 h 1285875"/>
                <a:gd name="connsiteX233" fmla="*/ 1063581 w 4510525"/>
                <a:gd name="connsiteY233" fmla="*/ 1253138 h 1285875"/>
                <a:gd name="connsiteX234" fmla="*/ 1066619 w 4510525"/>
                <a:gd name="connsiteY234" fmla="*/ 1246270 h 1285875"/>
                <a:gd name="connsiteX235" fmla="*/ 1072706 w 4510525"/>
                <a:gd name="connsiteY235" fmla="*/ 1230649 h 1285875"/>
                <a:gd name="connsiteX236" fmla="*/ 1078782 w 4510525"/>
                <a:gd name="connsiteY236" fmla="*/ 1212571 h 1285875"/>
                <a:gd name="connsiteX237" fmla="*/ 1090936 w 4510525"/>
                <a:gd name="connsiteY237" fmla="*/ 1169356 h 1285875"/>
                <a:gd name="connsiteX238" fmla="*/ 1103100 w 4510525"/>
                <a:gd name="connsiteY238" fmla="*/ 1117340 h 1285875"/>
                <a:gd name="connsiteX239" fmla="*/ 1115254 w 4510525"/>
                <a:gd name="connsiteY239" fmla="*/ 1057399 h 1285875"/>
                <a:gd name="connsiteX240" fmla="*/ 1127417 w 4510525"/>
                <a:gd name="connsiteY240" fmla="*/ 990533 h 1285875"/>
                <a:gd name="connsiteX241" fmla="*/ 1149991 w 4510525"/>
                <a:gd name="connsiteY241" fmla="*/ 851868 h 1285875"/>
                <a:gd name="connsiteX242" fmla="*/ 1172575 w 4510525"/>
                <a:gd name="connsiteY242" fmla="*/ 701195 h 1285875"/>
                <a:gd name="connsiteX243" fmla="*/ 1195149 w 4510525"/>
                <a:gd name="connsiteY243" fmla="*/ 547179 h 1285875"/>
                <a:gd name="connsiteX244" fmla="*/ 1217733 w 4510525"/>
                <a:gd name="connsiteY244" fmla="*/ 398662 h 1285875"/>
                <a:gd name="connsiteX245" fmla="*/ 1229925 w 4510525"/>
                <a:gd name="connsiteY245" fmla="*/ 323748 h 1285875"/>
                <a:gd name="connsiteX246" fmla="*/ 1242127 w 4510525"/>
                <a:gd name="connsiteY246" fmla="*/ 254201 h 1285875"/>
                <a:gd name="connsiteX247" fmla="*/ 1254328 w 4510525"/>
                <a:gd name="connsiteY247" fmla="*/ 191194 h 1285875"/>
                <a:gd name="connsiteX248" fmla="*/ 1266520 w 4510525"/>
                <a:gd name="connsiteY248" fmla="*/ 135786 h 1285875"/>
                <a:gd name="connsiteX249" fmla="*/ 1278722 w 4510525"/>
                <a:gd name="connsiteY249" fmla="*/ 88906 h 1285875"/>
                <a:gd name="connsiteX250" fmla="*/ 1284818 w 4510525"/>
                <a:gd name="connsiteY250" fmla="*/ 68919 h 1285875"/>
                <a:gd name="connsiteX251" fmla="*/ 1290923 w 4510525"/>
                <a:gd name="connsiteY251" fmla="*/ 51347 h 1285875"/>
                <a:gd name="connsiteX252" fmla="*/ 1297019 w 4510525"/>
                <a:gd name="connsiteY252" fmla="*/ 36265 h 1285875"/>
                <a:gd name="connsiteX253" fmla="*/ 1300067 w 4510525"/>
                <a:gd name="connsiteY253" fmla="*/ 29679 h 1285875"/>
                <a:gd name="connsiteX254" fmla="*/ 1303115 w 4510525"/>
                <a:gd name="connsiteY254" fmla="*/ 23738 h 1285875"/>
                <a:gd name="connsiteX255" fmla="*/ 1306163 w 4510525"/>
                <a:gd name="connsiteY255" fmla="*/ 18449 h 1285875"/>
                <a:gd name="connsiteX256" fmla="*/ 1309221 w 4510525"/>
                <a:gd name="connsiteY256" fmla="*/ 13817 h 1285875"/>
                <a:gd name="connsiteX257" fmla="*/ 1310745 w 4510525"/>
                <a:gd name="connsiteY257" fmla="*/ 11749 h 1285875"/>
                <a:gd name="connsiteX258" fmla="*/ 1312269 w 4510525"/>
                <a:gd name="connsiteY258" fmla="*/ 9847 h 1285875"/>
                <a:gd name="connsiteX259" fmla="*/ 1313793 w 4510525"/>
                <a:gd name="connsiteY259" fmla="*/ 8112 h 1285875"/>
                <a:gd name="connsiteX260" fmla="*/ 1315317 w 4510525"/>
                <a:gd name="connsiteY260" fmla="*/ 6545 h 1285875"/>
                <a:gd name="connsiteX261" fmla="*/ 1316955 w 4510525"/>
                <a:gd name="connsiteY261" fmla="*/ 5046 h 1285875"/>
                <a:gd name="connsiteX262" fmla="*/ 1318593 w 4510525"/>
                <a:gd name="connsiteY262" fmla="*/ 3742 h 1285875"/>
                <a:gd name="connsiteX263" fmla="*/ 1320232 w 4510525"/>
                <a:gd name="connsiteY263" fmla="*/ 2633 h 1285875"/>
                <a:gd name="connsiteX264" fmla="*/ 1321051 w 4510525"/>
                <a:gd name="connsiteY264" fmla="*/ 2151 h 1285875"/>
                <a:gd name="connsiteX265" fmla="*/ 1321870 w 4510525"/>
                <a:gd name="connsiteY265" fmla="*/ 1717 h 1285875"/>
                <a:gd name="connsiteX266" fmla="*/ 1322689 w 4510525"/>
                <a:gd name="connsiteY266" fmla="*/ 1333 h 1285875"/>
                <a:gd name="connsiteX267" fmla="*/ 1323508 w 4510525"/>
                <a:gd name="connsiteY267" fmla="*/ 996 h 1285875"/>
                <a:gd name="connsiteX268" fmla="*/ 1324318 w 4510525"/>
                <a:gd name="connsiteY268" fmla="*/ 710 h 1285875"/>
                <a:gd name="connsiteX269" fmla="*/ 1325137 w 4510525"/>
                <a:gd name="connsiteY269" fmla="*/ 471 h 1285875"/>
                <a:gd name="connsiteX270" fmla="*/ 1325956 w 4510525"/>
                <a:gd name="connsiteY270" fmla="*/ 281 h 1285875"/>
                <a:gd name="connsiteX271" fmla="*/ 1326775 w 4510525"/>
                <a:gd name="connsiteY271" fmla="*/ 140 h 1285875"/>
                <a:gd name="connsiteX272" fmla="*/ 1327595 w 4510525"/>
                <a:gd name="connsiteY272" fmla="*/ 48 h 1285875"/>
                <a:gd name="connsiteX273" fmla="*/ 1328414 w 4510525"/>
                <a:gd name="connsiteY273" fmla="*/ 4 h 1285875"/>
                <a:gd name="connsiteX274" fmla="*/ 1329233 w 4510525"/>
                <a:gd name="connsiteY274" fmla="*/ 9 h 1285875"/>
                <a:gd name="connsiteX275" fmla="*/ 1330052 w 4510525"/>
                <a:gd name="connsiteY275" fmla="*/ 63 h 1285875"/>
                <a:gd name="connsiteX276" fmla="*/ 1330871 w 4510525"/>
                <a:gd name="connsiteY276" fmla="*/ 166 h 1285875"/>
                <a:gd name="connsiteX277" fmla="*/ 1331690 w 4510525"/>
                <a:gd name="connsiteY277" fmla="*/ 317 h 1285875"/>
                <a:gd name="connsiteX278" fmla="*/ 1332509 w 4510525"/>
                <a:gd name="connsiteY278" fmla="*/ 518 h 1285875"/>
                <a:gd name="connsiteX279" fmla="*/ 1333329 w 4510525"/>
                <a:gd name="connsiteY279" fmla="*/ 767 h 1285875"/>
                <a:gd name="connsiteX280" fmla="*/ 1334148 w 4510525"/>
                <a:gd name="connsiteY280" fmla="*/ 1065 h 1285875"/>
                <a:gd name="connsiteX281" fmla="*/ 1334967 w 4510525"/>
                <a:gd name="connsiteY281" fmla="*/ 1412 h 1285875"/>
                <a:gd name="connsiteX282" fmla="*/ 1335786 w 4510525"/>
                <a:gd name="connsiteY282" fmla="*/ 1807 h 1285875"/>
                <a:gd name="connsiteX283" fmla="*/ 1336605 w 4510525"/>
                <a:gd name="connsiteY283" fmla="*/ 2251 h 1285875"/>
                <a:gd name="connsiteX284" fmla="*/ 1337424 w 4510525"/>
                <a:gd name="connsiteY284" fmla="*/ 2743 h 1285875"/>
                <a:gd name="connsiteX285" fmla="*/ 1338244 w 4510525"/>
                <a:gd name="connsiteY285" fmla="*/ 3284 h 1285875"/>
                <a:gd name="connsiteX286" fmla="*/ 1339882 w 4510525"/>
                <a:gd name="connsiteY286" fmla="*/ 4512 h 1285875"/>
                <a:gd name="connsiteX287" fmla="*/ 1341520 w 4510525"/>
                <a:gd name="connsiteY287" fmla="*/ 5934 h 1285875"/>
                <a:gd name="connsiteX288" fmla="*/ 1343158 w 4510525"/>
                <a:gd name="connsiteY288" fmla="*/ 7549 h 1285875"/>
                <a:gd name="connsiteX289" fmla="*/ 1344797 w 4510525"/>
                <a:gd name="connsiteY289" fmla="*/ 9356 h 1285875"/>
                <a:gd name="connsiteX290" fmla="*/ 1346425 w 4510525"/>
                <a:gd name="connsiteY290" fmla="*/ 11357 h 1285875"/>
                <a:gd name="connsiteX291" fmla="*/ 1348064 w 4510525"/>
                <a:gd name="connsiteY291" fmla="*/ 13548 h 1285875"/>
                <a:gd name="connsiteX292" fmla="*/ 1351340 w 4510525"/>
                <a:gd name="connsiteY292" fmla="*/ 18505 h 1285875"/>
                <a:gd name="connsiteX293" fmla="*/ 1354617 w 4510525"/>
                <a:gd name="connsiteY293" fmla="*/ 24219 h 1285875"/>
                <a:gd name="connsiteX294" fmla="*/ 1357894 w 4510525"/>
                <a:gd name="connsiteY294" fmla="*/ 30685 h 1285875"/>
                <a:gd name="connsiteX295" fmla="*/ 1361170 w 4510525"/>
                <a:gd name="connsiteY295" fmla="*/ 37893 h 1285875"/>
                <a:gd name="connsiteX296" fmla="*/ 1367714 w 4510525"/>
                <a:gd name="connsiteY296" fmla="*/ 54506 h 1285875"/>
                <a:gd name="connsiteX297" fmla="*/ 1374267 w 4510525"/>
                <a:gd name="connsiteY297" fmla="*/ 73974 h 1285875"/>
                <a:gd name="connsiteX298" fmla="*/ 1380820 w 4510525"/>
                <a:gd name="connsiteY298" fmla="*/ 96205 h 1285875"/>
                <a:gd name="connsiteX299" fmla="*/ 1393917 w 4510525"/>
                <a:gd name="connsiteY299" fmla="*/ 148509 h 1285875"/>
                <a:gd name="connsiteX300" fmla="*/ 1407023 w 4510525"/>
                <a:gd name="connsiteY300" fmla="*/ 210403 h 1285875"/>
                <a:gd name="connsiteX301" fmla="*/ 1420120 w 4510525"/>
                <a:gd name="connsiteY301" fmla="*/ 280687 h 1285875"/>
                <a:gd name="connsiteX302" fmla="*/ 1440894 w 4510525"/>
                <a:gd name="connsiteY302" fmla="*/ 405953 h 1285875"/>
                <a:gd name="connsiteX303" fmla="*/ 1461668 w 4510525"/>
                <a:gd name="connsiteY303" fmla="*/ 542749 h 1285875"/>
                <a:gd name="connsiteX304" fmla="*/ 1482442 w 4510525"/>
                <a:gd name="connsiteY304" fmla="*/ 684421 h 1285875"/>
                <a:gd name="connsiteX305" fmla="*/ 1503216 w 4510525"/>
                <a:gd name="connsiteY305" fmla="*/ 824073 h 1285875"/>
                <a:gd name="connsiteX306" fmla="*/ 1528410 w 4510525"/>
                <a:gd name="connsiteY306" fmla="*/ 980970 h 1285875"/>
                <a:gd name="connsiteX307" fmla="*/ 1541002 w 4510525"/>
                <a:gd name="connsiteY307" fmla="*/ 1051017 h 1285875"/>
                <a:gd name="connsiteX308" fmla="*/ 1553604 w 4510525"/>
                <a:gd name="connsiteY308" fmla="*/ 1113739 h 1285875"/>
                <a:gd name="connsiteX309" fmla="*/ 1566196 w 4510525"/>
                <a:gd name="connsiteY309" fmla="*/ 1168013 h 1285875"/>
                <a:gd name="connsiteX310" fmla="*/ 1578788 w 4510525"/>
                <a:gd name="connsiteY310" fmla="*/ 1212885 h 1285875"/>
                <a:gd name="connsiteX311" fmla="*/ 1585084 w 4510525"/>
                <a:gd name="connsiteY311" fmla="*/ 1231525 h 1285875"/>
                <a:gd name="connsiteX312" fmla="*/ 1591389 w 4510525"/>
                <a:gd name="connsiteY312" fmla="*/ 1247527 h 1285875"/>
                <a:gd name="connsiteX313" fmla="*/ 1594533 w 4510525"/>
                <a:gd name="connsiteY313" fmla="*/ 1254509 h 1285875"/>
                <a:gd name="connsiteX314" fmla="*/ 1597685 w 4510525"/>
                <a:gd name="connsiteY314" fmla="*/ 1260815 h 1285875"/>
                <a:gd name="connsiteX315" fmla="*/ 1600829 w 4510525"/>
                <a:gd name="connsiteY315" fmla="*/ 1266425 h 1285875"/>
                <a:gd name="connsiteX316" fmla="*/ 1603982 w 4510525"/>
                <a:gd name="connsiteY316" fmla="*/ 1271330 h 1285875"/>
                <a:gd name="connsiteX317" fmla="*/ 1606706 w 4510525"/>
                <a:gd name="connsiteY317" fmla="*/ 1275007 h 1285875"/>
                <a:gd name="connsiteX318" fmla="*/ 1608068 w 4510525"/>
                <a:gd name="connsiteY318" fmla="*/ 1276645 h 1285875"/>
                <a:gd name="connsiteX319" fmla="*/ 1609430 w 4510525"/>
                <a:gd name="connsiteY319" fmla="*/ 1278150 h 1285875"/>
                <a:gd name="connsiteX320" fmla="*/ 1610792 w 4510525"/>
                <a:gd name="connsiteY320" fmla="*/ 1279522 h 1285875"/>
                <a:gd name="connsiteX321" fmla="*/ 1612154 w 4510525"/>
                <a:gd name="connsiteY321" fmla="*/ 1280760 h 1285875"/>
                <a:gd name="connsiteX322" fmla="*/ 1613516 w 4510525"/>
                <a:gd name="connsiteY322" fmla="*/ 1281865 h 1285875"/>
                <a:gd name="connsiteX323" fmla="*/ 1614868 w 4510525"/>
                <a:gd name="connsiteY323" fmla="*/ 1282837 h 1285875"/>
                <a:gd name="connsiteX324" fmla="*/ 1616240 w 4510525"/>
                <a:gd name="connsiteY324" fmla="*/ 1283675 h 1285875"/>
                <a:gd name="connsiteX325" fmla="*/ 1617593 w 4510525"/>
                <a:gd name="connsiteY325" fmla="*/ 1284380 h 1285875"/>
                <a:gd name="connsiteX326" fmla="*/ 1618955 w 4510525"/>
                <a:gd name="connsiteY326" fmla="*/ 1284942 h 1285875"/>
                <a:gd name="connsiteX327" fmla="*/ 1619641 w 4510525"/>
                <a:gd name="connsiteY327" fmla="*/ 1285180 h 1285875"/>
                <a:gd name="connsiteX328" fmla="*/ 1620317 w 4510525"/>
                <a:gd name="connsiteY328" fmla="*/ 1285380 h 1285875"/>
                <a:gd name="connsiteX329" fmla="*/ 1621003 w 4510525"/>
                <a:gd name="connsiteY329" fmla="*/ 1285542 h 1285875"/>
                <a:gd name="connsiteX330" fmla="*/ 1621679 w 4510525"/>
                <a:gd name="connsiteY330" fmla="*/ 1285675 h 1285875"/>
                <a:gd name="connsiteX331" fmla="*/ 1622365 w 4510525"/>
                <a:gd name="connsiteY331" fmla="*/ 1285780 h 1285875"/>
                <a:gd name="connsiteX332" fmla="*/ 1623041 w 4510525"/>
                <a:gd name="connsiteY332" fmla="*/ 1285837 h 1285875"/>
                <a:gd name="connsiteX333" fmla="*/ 1623727 w 4510525"/>
                <a:gd name="connsiteY333" fmla="*/ 1285875 h 1285875"/>
                <a:gd name="connsiteX334" fmla="*/ 1624403 w 4510525"/>
                <a:gd name="connsiteY334" fmla="*/ 1285865 h 1285875"/>
                <a:gd name="connsiteX335" fmla="*/ 1625089 w 4510525"/>
                <a:gd name="connsiteY335" fmla="*/ 1285837 h 1285875"/>
                <a:gd name="connsiteX336" fmla="*/ 1625765 w 4510525"/>
                <a:gd name="connsiteY336" fmla="*/ 1285761 h 1285875"/>
                <a:gd name="connsiteX337" fmla="*/ 1626451 w 4510525"/>
                <a:gd name="connsiteY337" fmla="*/ 1285656 h 1285875"/>
                <a:gd name="connsiteX338" fmla="*/ 1627127 w 4510525"/>
                <a:gd name="connsiteY338" fmla="*/ 1285523 h 1285875"/>
                <a:gd name="connsiteX339" fmla="*/ 1627803 w 4510525"/>
                <a:gd name="connsiteY339" fmla="*/ 1285351 h 1285875"/>
                <a:gd name="connsiteX340" fmla="*/ 1628489 w 4510525"/>
                <a:gd name="connsiteY340" fmla="*/ 1285142 h 1285875"/>
                <a:gd name="connsiteX341" fmla="*/ 1629175 w 4510525"/>
                <a:gd name="connsiteY341" fmla="*/ 1284903 h 1285875"/>
                <a:gd name="connsiteX342" fmla="*/ 1629851 w 4510525"/>
                <a:gd name="connsiteY342" fmla="*/ 1284637 h 1285875"/>
                <a:gd name="connsiteX343" fmla="*/ 1631213 w 4510525"/>
                <a:gd name="connsiteY343" fmla="*/ 1283989 h 1285875"/>
                <a:gd name="connsiteX344" fmla="*/ 1632576 w 4510525"/>
                <a:gd name="connsiteY344" fmla="*/ 1283208 h 1285875"/>
                <a:gd name="connsiteX345" fmla="*/ 1633938 w 4510525"/>
                <a:gd name="connsiteY345" fmla="*/ 1282294 h 1285875"/>
                <a:gd name="connsiteX346" fmla="*/ 1635300 w 4510525"/>
                <a:gd name="connsiteY346" fmla="*/ 1281246 h 1285875"/>
                <a:gd name="connsiteX347" fmla="*/ 1636662 w 4510525"/>
                <a:gd name="connsiteY347" fmla="*/ 1280065 h 1285875"/>
                <a:gd name="connsiteX348" fmla="*/ 1638024 w 4510525"/>
                <a:gd name="connsiteY348" fmla="*/ 1278750 h 1285875"/>
                <a:gd name="connsiteX349" fmla="*/ 1639386 w 4510525"/>
                <a:gd name="connsiteY349" fmla="*/ 1277303 h 1285875"/>
                <a:gd name="connsiteX350" fmla="*/ 1640748 w 4510525"/>
                <a:gd name="connsiteY350" fmla="*/ 1275712 h 1285875"/>
                <a:gd name="connsiteX351" fmla="*/ 1642101 w 4510525"/>
                <a:gd name="connsiteY351" fmla="*/ 1273997 h 1285875"/>
                <a:gd name="connsiteX352" fmla="*/ 1644825 w 4510525"/>
                <a:gd name="connsiteY352" fmla="*/ 1270168 h 1285875"/>
                <a:gd name="connsiteX353" fmla="*/ 1647549 w 4510525"/>
                <a:gd name="connsiteY353" fmla="*/ 1265815 h 1285875"/>
                <a:gd name="connsiteX354" fmla="*/ 1650273 w 4510525"/>
                <a:gd name="connsiteY354" fmla="*/ 1260939 h 1285875"/>
                <a:gd name="connsiteX355" fmla="*/ 1652997 w 4510525"/>
                <a:gd name="connsiteY355" fmla="*/ 1255547 h 1285875"/>
                <a:gd name="connsiteX356" fmla="*/ 1658445 w 4510525"/>
                <a:gd name="connsiteY356" fmla="*/ 1243213 h 1285875"/>
                <a:gd name="connsiteX357" fmla="*/ 1663894 w 4510525"/>
                <a:gd name="connsiteY357" fmla="*/ 1228868 h 1285875"/>
                <a:gd name="connsiteX358" fmla="*/ 1669332 w 4510525"/>
                <a:gd name="connsiteY358" fmla="*/ 1212561 h 1285875"/>
                <a:gd name="connsiteX359" fmla="*/ 1680229 w 4510525"/>
                <a:gd name="connsiteY359" fmla="*/ 1174261 h 1285875"/>
                <a:gd name="connsiteX360" fmla="*/ 1691126 w 4510525"/>
                <a:gd name="connsiteY360" fmla="*/ 1128836 h 1285875"/>
                <a:gd name="connsiteX361" fmla="*/ 1703480 w 4510525"/>
                <a:gd name="connsiteY361" fmla="*/ 1069429 h 1285875"/>
                <a:gd name="connsiteX362" fmla="*/ 1715843 w 4510525"/>
                <a:gd name="connsiteY362" fmla="*/ 1002649 h 1285875"/>
                <a:gd name="connsiteX363" fmla="*/ 1728206 w 4510525"/>
                <a:gd name="connsiteY363" fmla="*/ 929659 h 1285875"/>
                <a:gd name="connsiteX364" fmla="*/ 1740560 w 4510525"/>
                <a:gd name="connsiteY364" fmla="*/ 851726 h 1285875"/>
                <a:gd name="connsiteX365" fmla="*/ 1765287 w 4510525"/>
                <a:gd name="connsiteY365" fmla="*/ 686428 h 1285875"/>
                <a:gd name="connsiteX366" fmla="*/ 1790005 w 4510525"/>
                <a:gd name="connsiteY366" fmla="*/ 518144 h 1285875"/>
                <a:gd name="connsiteX367" fmla="*/ 1812265 w 4510525"/>
                <a:gd name="connsiteY367" fmla="*/ 373687 h 1285875"/>
                <a:gd name="connsiteX368" fmla="*/ 1834515 w 4510525"/>
                <a:gd name="connsiteY368" fmla="*/ 244253 h 1285875"/>
                <a:gd name="connsiteX369" fmla="*/ 1845640 w 4510525"/>
                <a:gd name="connsiteY369" fmla="*/ 187471 h 1285875"/>
                <a:gd name="connsiteX370" fmla="*/ 1856766 w 4510525"/>
                <a:gd name="connsiteY370" fmla="*/ 137064 h 1285875"/>
                <a:gd name="connsiteX371" fmla="*/ 1867900 w 4510525"/>
                <a:gd name="connsiteY371" fmla="*/ 93738 h 1285875"/>
                <a:gd name="connsiteX372" fmla="*/ 1879025 w 4510525"/>
                <a:gd name="connsiteY372" fmla="*/ 58101 h 1285875"/>
                <a:gd name="connsiteX373" fmla="*/ 1884845 w 4510525"/>
                <a:gd name="connsiteY373" fmla="*/ 42700 h 1285875"/>
                <a:gd name="connsiteX374" fmla="*/ 1890655 w 4510525"/>
                <a:gd name="connsiteY374" fmla="*/ 29598 h 1285875"/>
                <a:gd name="connsiteX375" fmla="*/ 1893570 w 4510525"/>
                <a:gd name="connsiteY375" fmla="*/ 23925 h 1285875"/>
                <a:gd name="connsiteX376" fmla="*/ 1896475 w 4510525"/>
                <a:gd name="connsiteY376" fmla="*/ 18845 h 1285875"/>
                <a:gd name="connsiteX377" fmla="*/ 1899380 w 4510525"/>
                <a:gd name="connsiteY377" fmla="*/ 14363 h 1285875"/>
                <a:gd name="connsiteX378" fmla="*/ 1902295 w 4510525"/>
                <a:gd name="connsiteY378" fmla="*/ 10482 h 1285875"/>
                <a:gd name="connsiteX379" fmla="*/ 1903743 w 4510525"/>
                <a:gd name="connsiteY379" fmla="*/ 8769 h 1285875"/>
                <a:gd name="connsiteX380" fmla="*/ 1905200 w 4510525"/>
                <a:gd name="connsiteY380" fmla="*/ 7207 h 1285875"/>
                <a:gd name="connsiteX381" fmla="*/ 1906658 w 4510525"/>
                <a:gd name="connsiteY381" fmla="*/ 5798 h 1285875"/>
                <a:gd name="connsiteX382" fmla="*/ 1908115 w 4510525"/>
                <a:gd name="connsiteY382" fmla="*/ 4541 h 1285875"/>
                <a:gd name="connsiteX383" fmla="*/ 1909563 w 4510525"/>
                <a:gd name="connsiteY383" fmla="*/ 3438 h 1285875"/>
                <a:gd name="connsiteX384" fmla="*/ 1911020 w 4510525"/>
                <a:gd name="connsiteY384" fmla="*/ 2486 h 1285875"/>
                <a:gd name="connsiteX385" fmla="*/ 1912477 w 4510525"/>
                <a:gd name="connsiteY385" fmla="*/ 1689 h 1285875"/>
                <a:gd name="connsiteX386" fmla="*/ 1913201 w 4510525"/>
                <a:gd name="connsiteY386" fmla="*/ 1348 h 1285875"/>
                <a:gd name="connsiteX387" fmla="*/ 1913925 w 4510525"/>
                <a:gd name="connsiteY387" fmla="*/ 1045 h 1285875"/>
                <a:gd name="connsiteX388" fmla="*/ 1914658 w 4510525"/>
                <a:gd name="connsiteY388" fmla="*/ 781 h 1285875"/>
                <a:gd name="connsiteX389" fmla="*/ 1915382 w 4510525"/>
                <a:gd name="connsiteY389" fmla="*/ 555 h 1285875"/>
                <a:gd name="connsiteX390" fmla="*/ 1916106 w 4510525"/>
                <a:gd name="connsiteY390" fmla="*/ 368 h 1285875"/>
                <a:gd name="connsiteX391" fmla="*/ 1916840 w 4510525"/>
                <a:gd name="connsiteY391" fmla="*/ 219 h 1285875"/>
                <a:gd name="connsiteX392" fmla="*/ 1917564 w 4510525"/>
                <a:gd name="connsiteY392" fmla="*/ 109 h 1285875"/>
                <a:gd name="connsiteX393" fmla="*/ 1918287 w 4510525"/>
                <a:gd name="connsiteY393" fmla="*/ 36 h 1285875"/>
                <a:gd name="connsiteX394" fmla="*/ 1919021 w 4510525"/>
                <a:gd name="connsiteY394" fmla="*/ 3 h 1285875"/>
                <a:gd name="connsiteX395" fmla="*/ 1919745 w 4510525"/>
                <a:gd name="connsiteY395" fmla="*/ 8 h 1285875"/>
                <a:gd name="connsiteX396" fmla="*/ 1920469 w 4510525"/>
                <a:gd name="connsiteY396" fmla="*/ 51 h 1285875"/>
                <a:gd name="connsiteX397" fmla="*/ 1921202 w 4510525"/>
                <a:gd name="connsiteY397" fmla="*/ 133 h 1285875"/>
                <a:gd name="connsiteX398" fmla="*/ 1921926 w 4510525"/>
                <a:gd name="connsiteY398" fmla="*/ 253 h 1285875"/>
                <a:gd name="connsiteX399" fmla="*/ 1922650 w 4510525"/>
                <a:gd name="connsiteY399" fmla="*/ 412 h 1285875"/>
                <a:gd name="connsiteX400" fmla="*/ 1923383 w 4510525"/>
                <a:gd name="connsiteY400" fmla="*/ 610 h 1285875"/>
                <a:gd name="connsiteX401" fmla="*/ 1924107 w 4510525"/>
                <a:gd name="connsiteY401" fmla="*/ 846 h 1285875"/>
                <a:gd name="connsiteX402" fmla="*/ 1924831 w 4510525"/>
                <a:gd name="connsiteY402" fmla="*/ 1120 h 1285875"/>
                <a:gd name="connsiteX403" fmla="*/ 1925565 w 4510525"/>
                <a:gd name="connsiteY403" fmla="*/ 1433 h 1285875"/>
                <a:gd name="connsiteX404" fmla="*/ 1926288 w 4510525"/>
                <a:gd name="connsiteY404" fmla="*/ 1783 h 1285875"/>
                <a:gd name="connsiteX405" fmla="*/ 1927012 w 4510525"/>
                <a:gd name="connsiteY405" fmla="*/ 2173 h 1285875"/>
                <a:gd name="connsiteX406" fmla="*/ 1928470 w 4510525"/>
                <a:gd name="connsiteY406" fmla="*/ 3067 h 1285875"/>
                <a:gd name="connsiteX407" fmla="*/ 1929927 w 4510525"/>
                <a:gd name="connsiteY407" fmla="*/ 4114 h 1285875"/>
                <a:gd name="connsiteX408" fmla="*/ 1931384 w 4510525"/>
                <a:gd name="connsiteY408" fmla="*/ 5314 h 1285875"/>
                <a:gd name="connsiteX409" fmla="*/ 1932832 w 4510525"/>
                <a:gd name="connsiteY409" fmla="*/ 6667 h 1285875"/>
                <a:gd name="connsiteX410" fmla="*/ 1934290 w 4510525"/>
                <a:gd name="connsiteY410" fmla="*/ 8171 h 1285875"/>
                <a:gd name="connsiteX411" fmla="*/ 1935747 w 4510525"/>
                <a:gd name="connsiteY411" fmla="*/ 9829 h 1285875"/>
                <a:gd name="connsiteX412" fmla="*/ 1937195 w 4510525"/>
                <a:gd name="connsiteY412" fmla="*/ 11638 h 1285875"/>
                <a:gd name="connsiteX413" fmla="*/ 1940109 w 4510525"/>
                <a:gd name="connsiteY413" fmla="*/ 15708 h 1285875"/>
                <a:gd name="connsiteX414" fmla="*/ 1943014 w 4510525"/>
                <a:gd name="connsiteY414" fmla="*/ 20379 h 1285875"/>
                <a:gd name="connsiteX415" fmla="*/ 1945929 w 4510525"/>
                <a:gd name="connsiteY415" fmla="*/ 25646 h 1285875"/>
                <a:gd name="connsiteX416" fmla="*/ 1948834 w 4510525"/>
                <a:gd name="connsiteY416" fmla="*/ 31505 h 1285875"/>
                <a:gd name="connsiteX417" fmla="*/ 1954654 w 4510525"/>
                <a:gd name="connsiteY417" fmla="*/ 44972 h 1285875"/>
                <a:gd name="connsiteX418" fmla="*/ 1960464 w 4510525"/>
                <a:gd name="connsiteY418" fmla="*/ 60729 h 1285875"/>
                <a:gd name="connsiteX419" fmla="*/ 1972104 w 4510525"/>
                <a:gd name="connsiteY419" fmla="*/ 98865 h 1285875"/>
                <a:gd name="connsiteX420" fmla="*/ 1983953 w 4510525"/>
                <a:gd name="connsiteY420" fmla="*/ 146272 h 1285875"/>
                <a:gd name="connsiteX421" fmla="*/ 1995811 w 4510525"/>
                <a:gd name="connsiteY421" fmla="*/ 201567 h 1285875"/>
                <a:gd name="connsiteX422" fmla="*/ 2007661 w 4510525"/>
                <a:gd name="connsiteY422" fmla="*/ 263872 h 1285875"/>
                <a:gd name="connsiteX423" fmla="*/ 2019510 w 4510525"/>
                <a:gd name="connsiteY423" fmla="*/ 332198 h 1285875"/>
                <a:gd name="connsiteX424" fmla="*/ 2043217 w 4510525"/>
                <a:gd name="connsiteY424" fmla="*/ 482492 h 1285875"/>
                <a:gd name="connsiteX425" fmla="*/ 2066925 w 4510525"/>
                <a:gd name="connsiteY425" fmla="*/ 642938 h 1285875"/>
                <a:gd name="connsiteX426" fmla="*/ 2090423 w 4510525"/>
                <a:gd name="connsiteY426" fmla="*/ 801981 h 1285875"/>
                <a:gd name="connsiteX427" fmla="*/ 2113912 w 4510525"/>
                <a:gd name="connsiteY427" fmla="*/ 951138 h 1285875"/>
                <a:gd name="connsiteX428" fmla="*/ 2125656 w 4510525"/>
                <a:gd name="connsiteY428" fmla="*/ 1019070 h 1285875"/>
                <a:gd name="connsiteX429" fmla="*/ 2137410 w 4510525"/>
                <a:gd name="connsiteY429" fmla="*/ 1081135 h 1285875"/>
                <a:gd name="connsiteX430" fmla="*/ 2149154 w 4510525"/>
                <a:gd name="connsiteY430" fmla="*/ 1136371 h 1285875"/>
                <a:gd name="connsiteX431" fmla="*/ 2160899 w 4510525"/>
                <a:gd name="connsiteY431" fmla="*/ 1183900 h 1285875"/>
                <a:gd name="connsiteX432" fmla="*/ 2172643 w 4510525"/>
                <a:gd name="connsiteY432" fmla="*/ 1222982 h 1285875"/>
                <a:gd name="connsiteX433" fmla="*/ 2178510 w 4510525"/>
                <a:gd name="connsiteY433" fmla="*/ 1239155 h 1285875"/>
                <a:gd name="connsiteX434" fmla="*/ 2184387 w 4510525"/>
                <a:gd name="connsiteY434" fmla="*/ 1253014 h 1285875"/>
                <a:gd name="connsiteX435" fmla="*/ 2187321 w 4510525"/>
                <a:gd name="connsiteY435" fmla="*/ 1259053 h 1285875"/>
                <a:gd name="connsiteX436" fmla="*/ 2190255 w 4510525"/>
                <a:gd name="connsiteY436" fmla="*/ 1264491 h 1285875"/>
                <a:gd name="connsiteX437" fmla="*/ 2193189 w 4510525"/>
                <a:gd name="connsiteY437" fmla="*/ 1269321 h 1285875"/>
                <a:gd name="connsiteX438" fmla="*/ 2196122 w 4510525"/>
                <a:gd name="connsiteY438" fmla="*/ 1273540 h 1285875"/>
                <a:gd name="connsiteX439" fmla="*/ 2197589 w 4510525"/>
                <a:gd name="connsiteY439" fmla="*/ 1275417 h 1285875"/>
                <a:gd name="connsiteX440" fmla="*/ 2199056 w 4510525"/>
                <a:gd name="connsiteY440" fmla="*/ 1277150 h 1285875"/>
                <a:gd name="connsiteX441" fmla="*/ 2200523 w 4510525"/>
                <a:gd name="connsiteY441" fmla="*/ 1278722 h 1285875"/>
                <a:gd name="connsiteX442" fmla="*/ 2201990 w 4510525"/>
                <a:gd name="connsiteY442" fmla="*/ 1280132 h 1285875"/>
                <a:gd name="connsiteX443" fmla="*/ 2203466 w 4510525"/>
                <a:gd name="connsiteY443" fmla="*/ 1281398 h 1285875"/>
                <a:gd name="connsiteX444" fmla="*/ 2204933 w 4510525"/>
                <a:gd name="connsiteY444" fmla="*/ 1282503 h 1285875"/>
                <a:gd name="connsiteX445" fmla="*/ 2206400 w 4510525"/>
                <a:gd name="connsiteY445" fmla="*/ 1283446 h 1285875"/>
                <a:gd name="connsiteX446" fmla="*/ 2207867 w 4510525"/>
                <a:gd name="connsiteY446" fmla="*/ 1284246 h 1285875"/>
                <a:gd name="connsiteX447" fmla="*/ 2208600 w 4510525"/>
                <a:gd name="connsiteY447" fmla="*/ 1284580 h 1285875"/>
                <a:gd name="connsiteX448" fmla="*/ 2209333 w 4510525"/>
                <a:gd name="connsiteY448" fmla="*/ 1284875 h 1285875"/>
                <a:gd name="connsiteX449" fmla="*/ 2210067 w 4510525"/>
                <a:gd name="connsiteY449" fmla="*/ 1285142 h 1285875"/>
                <a:gd name="connsiteX450" fmla="*/ 2210800 w 4510525"/>
                <a:gd name="connsiteY450" fmla="*/ 1285361 h 1285875"/>
                <a:gd name="connsiteX451" fmla="*/ 2211534 w 4510525"/>
                <a:gd name="connsiteY451" fmla="*/ 1285542 h 1285875"/>
                <a:gd name="connsiteX452" fmla="*/ 2212267 w 4510525"/>
                <a:gd name="connsiteY452" fmla="*/ 1285685 h 1285875"/>
                <a:gd name="connsiteX453" fmla="*/ 2213001 w 4510525"/>
                <a:gd name="connsiteY453" fmla="*/ 1285789 h 1285875"/>
                <a:gd name="connsiteX454" fmla="*/ 2213734 w 4510525"/>
                <a:gd name="connsiteY454" fmla="*/ 1285846 h 1285875"/>
                <a:gd name="connsiteX455" fmla="*/ 2214467 w 4510525"/>
                <a:gd name="connsiteY455" fmla="*/ 1285875 h 1285875"/>
                <a:gd name="connsiteX456" fmla="*/ 2215201 w 4510525"/>
                <a:gd name="connsiteY456" fmla="*/ 1285856 h 1285875"/>
                <a:gd name="connsiteX457" fmla="*/ 2215934 w 4510525"/>
                <a:gd name="connsiteY457" fmla="*/ 1285808 h 1285875"/>
                <a:gd name="connsiteX458" fmla="*/ 2216668 w 4510525"/>
                <a:gd name="connsiteY458" fmla="*/ 1285713 h 1285875"/>
                <a:gd name="connsiteX459" fmla="*/ 2217401 w 4510525"/>
                <a:gd name="connsiteY459" fmla="*/ 1285580 h 1285875"/>
                <a:gd name="connsiteX460" fmla="*/ 2218135 w 4510525"/>
                <a:gd name="connsiteY460" fmla="*/ 1285408 h 1285875"/>
                <a:gd name="connsiteX461" fmla="*/ 2218868 w 4510525"/>
                <a:gd name="connsiteY461" fmla="*/ 1285199 h 1285875"/>
                <a:gd name="connsiteX462" fmla="*/ 2219601 w 4510525"/>
                <a:gd name="connsiteY462" fmla="*/ 1284951 h 1285875"/>
                <a:gd name="connsiteX463" fmla="*/ 2220335 w 4510525"/>
                <a:gd name="connsiteY463" fmla="*/ 1284665 h 1285875"/>
                <a:gd name="connsiteX464" fmla="*/ 2221078 w 4510525"/>
                <a:gd name="connsiteY464" fmla="*/ 1284332 h 1285875"/>
                <a:gd name="connsiteX465" fmla="*/ 2222535 w 4510525"/>
                <a:gd name="connsiteY465" fmla="*/ 1283561 h 1285875"/>
                <a:gd name="connsiteX466" fmla="*/ 2224011 w 4510525"/>
                <a:gd name="connsiteY466" fmla="*/ 1282637 h 1285875"/>
                <a:gd name="connsiteX467" fmla="*/ 2225478 w 4510525"/>
                <a:gd name="connsiteY467" fmla="*/ 1281551 h 1285875"/>
                <a:gd name="connsiteX468" fmla="*/ 2226945 w 4510525"/>
                <a:gd name="connsiteY468" fmla="*/ 1280303 h 1285875"/>
                <a:gd name="connsiteX469" fmla="*/ 2228412 w 4510525"/>
                <a:gd name="connsiteY469" fmla="*/ 1278912 h 1285875"/>
                <a:gd name="connsiteX470" fmla="*/ 2229879 w 4510525"/>
                <a:gd name="connsiteY470" fmla="*/ 1277360 h 1285875"/>
                <a:gd name="connsiteX471" fmla="*/ 2231346 w 4510525"/>
                <a:gd name="connsiteY471" fmla="*/ 1275655 h 1285875"/>
                <a:gd name="connsiteX472" fmla="*/ 2234279 w 4510525"/>
                <a:gd name="connsiteY472" fmla="*/ 1271778 h 1285875"/>
                <a:gd name="connsiteX473" fmla="*/ 2237213 w 4510525"/>
                <a:gd name="connsiteY473" fmla="*/ 1267292 h 1285875"/>
                <a:gd name="connsiteX474" fmla="*/ 2240147 w 4510525"/>
                <a:gd name="connsiteY474" fmla="*/ 1262196 h 1285875"/>
                <a:gd name="connsiteX475" fmla="*/ 2243090 w 4510525"/>
                <a:gd name="connsiteY475" fmla="*/ 1256490 h 1285875"/>
                <a:gd name="connsiteX476" fmla="*/ 2248957 w 4510525"/>
                <a:gd name="connsiteY476" fmla="*/ 1243308 h 1285875"/>
                <a:gd name="connsiteX477" fmla="*/ 2254825 w 4510525"/>
                <a:gd name="connsiteY477" fmla="*/ 1227773 h 1285875"/>
                <a:gd name="connsiteX478" fmla="*/ 2260930 w 4510525"/>
                <a:gd name="connsiteY478" fmla="*/ 1209208 h 1285875"/>
                <a:gd name="connsiteX479" fmla="*/ 2267036 w 4510525"/>
                <a:gd name="connsiteY479" fmla="*/ 1188244 h 1285875"/>
                <a:gd name="connsiteX480" fmla="*/ 2279247 w 4510525"/>
                <a:gd name="connsiteY480" fmla="*/ 1139523 h 1285875"/>
                <a:gd name="connsiteX481" fmla="*/ 2291458 w 4510525"/>
                <a:gd name="connsiteY481" fmla="*/ 1082431 h 1285875"/>
                <a:gd name="connsiteX482" fmla="*/ 2303669 w 4510525"/>
                <a:gd name="connsiteY482" fmla="*/ 1017937 h 1285875"/>
                <a:gd name="connsiteX483" fmla="*/ 2315880 w 4510525"/>
                <a:gd name="connsiteY483" fmla="*/ 947118 h 1285875"/>
                <a:gd name="connsiteX484" fmla="*/ 2328091 w 4510525"/>
                <a:gd name="connsiteY484" fmla="*/ 871176 h 1285875"/>
                <a:gd name="connsiteX485" fmla="*/ 2352513 w 4510525"/>
                <a:gd name="connsiteY485" fmla="*/ 709086 h 1285875"/>
                <a:gd name="connsiteX486" fmla="*/ 2375069 w 4510525"/>
                <a:gd name="connsiteY486" fmla="*/ 555194 h 1285875"/>
                <a:gd name="connsiteX487" fmla="*/ 2397624 w 4510525"/>
                <a:gd name="connsiteY487" fmla="*/ 406332 h 1285875"/>
                <a:gd name="connsiteX488" fmla="*/ 2420179 w 4510525"/>
                <a:gd name="connsiteY488" fmla="*/ 271028 h 1285875"/>
                <a:gd name="connsiteX489" fmla="*/ 2431456 w 4510525"/>
                <a:gd name="connsiteY489" fmla="*/ 210927 h 1285875"/>
                <a:gd name="connsiteX490" fmla="*/ 2442734 w 4510525"/>
                <a:gd name="connsiteY490" fmla="*/ 157038 h 1285875"/>
                <a:gd name="connsiteX491" fmla="*/ 2455412 w 4510525"/>
                <a:gd name="connsiteY491" fmla="*/ 104805 h 1285875"/>
                <a:gd name="connsiteX492" fmla="*/ 2461755 w 4510525"/>
                <a:gd name="connsiteY492" fmla="*/ 82306 h 1285875"/>
                <a:gd name="connsiteX493" fmla="*/ 2468099 w 4510525"/>
                <a:gd name="connsiteY493" fmla="*/ 62358 h 1285875"/>
                <a:gd name="connsiteX494" fmla="*/ 2474443 w 4510525"/>
                <a:gd name="connsiteY494" fmla="*/ 45054 h 1285875"/>
                <a:gd name="connsiteX495" fmla="*/ 2480786 w 4510525"/>
                <a:gd name="connsiteY495" fmla="*/ 30471 h 1285875"/>
                <a:gd name="connsiteX496" fmla="*/ 2483958 w 4510525"/>
                <a:gd name="connsiteY496" fmla="*/ 24222 h 1285875"/>
                <a:gd name="connsiteX497" fmla="*/ 2487130 w 4510525"/>
                <a:gd name="connsiteY497" fmla="*/ 18677 h 1285875"/>
                <a:gd name="connsiteX498" fmla="*/ 2490302 w 4510525"/>
                <a:gd name="connsiteY498" fmla="*/ 13843 h 1285875"/>
                <a:gd name="connsiteX499" fmla="*/ 2491883 w 4510525"/>
                <a:gd name="connsiteY499" fmla="*/ 11693 h 1285875"/>
                <a:gd name="connsiteX500" fmla="*/ 2493474 w 4510525"/>
                <a:gd name="connsiteY500" fmla="*/ 9724 h 1285875"/>
                <a:gd name="connsiteX501" fmla="*/ 2495055 w 4510525"/>
                <a:gd name="connsiteY501" fmla="*/ 7935 h 1285875"/>
                <a:gd name="connsiteX502" fmla="*/ 2496645 w 4510525"/>
                <a:gd name="connsiteY502" fmla="*/ 6327 h 1285875"/>
                <a:gd name="connsiteX503" fmla="*/ 2498227 w 4510525"/>
                <a:gd name="connsiteY503" fmla="*/ 4900 h 1285875"/>
                <a:gd name="connsiteX504" fmla="*/ 2499817 w 4510525"/>
                <a:gd name="connsiteY504" fmla="*/ 3654 h 1285875"/>
                <a:gd name="connsiteX505" fmla="*/ 2501399 w 4510525"/>
                <a:gd name="connsiteY505" fmla="*/ 2590 h 1285875"/>
                <a:gd name="connsiteX506" fmla="*/ 2502189 w 4510525"/>
                <a:gd name="connsiteY506" fmla="*/ 2126 h 1285875"/>
                <a:gd name="connsiteX507" fmla="*/ 2502980 w 4510525"/>
                <a:gd name="connsiteY507" fmla="*/ 1709 h 1285875"/>
                <a:gd name="connsiteX508" fmla="*/ 2503780 w 4510525"/>
                <a:gd name="connsiteY508" fmla="*/ 1336 h 1285875"/>
                <a:gd name="connsiteX509" fmla="*/ 2504570 w 4510525"/>
                <a:gd name="connsiteY509" fmla="*/ 1010 h 1285875"/>
                <a:gd name="connsiteX510" fmla="*/ 2505361 w 4510525"/>
                <a:gd name="connsiteY510" fmla="*/ 729 h 1285875"/>
                <a:gd name="connsiteX511" fmla="*/ 2506152 w 4510525"/>
                <a:gd name="connsiteY511" fmla="*/ 493 h 1285875"/>
                <a:gd name="connsiteX512" fmla="*/ 2506951 w 4510525"/>
                <a:gd name="connsiteY512" fmla="*/ 304 h 1285875"/>
                <a:gd name="connsiteX513" fmla="*/ 2507742 w 4510525"/>
                <a:gd name="connsiteY513" fmla="*/ 160 h 1285875"/>
                <a:gd name="connsiteX514" fmla="*/ 2508533 w 4510525"/>
                <a:gd name="connsiteY514" fmla="*/ 62 h 1285875"/>
                <a:gd name="connsiteX515" fmla="*/ 2509323 w 4510525"/>
                <a:gd name="connsiteY515" fmla="*/ 10 h 1285875"/>
                <a:gd name="connsiteX516" fmla="*/ 2510123 w 4510525"/>
                <a:gd name="connsiteY516" fmla="*/ 3 h 1285875"/>
                <a:gd name="connsiteX517" fmla="*/ 2510914 w 4510525"/>
                <a:gd name="connsiteY517" fmla="*/ 42 h 1285875"/>
                <a:gd name="connsiteX518" fmla="*/ 2511705 w 4510525"/>
                <a:gd name="connsiteY518" fmla="*/ 127 h 1285875"/>
                <a:gd name="connsiteX519" fmla="*/ 2512495 w 4510525"/>
                <a:gd name="connsiteY519" fmla="*/ 257 h 1285875"/>
                <a:gd name="connsiteX520" fmla="*/ 2513286 w 4510525"/>
                <a:gd name="connsiteY520" fmla="*/ 434 h 1285875"/>
                <a:gd name="connsiteX521" fmla="*/ 2514086 w 4510525"/>
                <a:gd name="connsiteY521" fmla="*/ 656 h 1285875"/>
                <a:gd name="connsiteX522" fmla="*/ 2514876 w 4510525"/>
                <a:gd name="connsiteY522" fmla="*/ 924 h 1285875"/>
                <a:gd name="connsiteX523" fmla="*/ 2515667 w 4510525"/>
                <a:gd name="connsiteY523" fmla="*/ 1237 h 1285875"/>
                <a:gd name="connsiteX524" fmla="*/ 2516458 w 4510525"/>
                <a:gd name="connsiteY524" fmla="*/ 1596 h 1285875"/>
                <a:gd name="connsiteX525" fmla="*/ 2517258 w 4510525"/>
                <a:gd name="connsiteY525" fmla="*/ 2001 h 1285875"/>
                <a:gd name="connsiteX526" fmla="*/ 2518048 w 4510525"/>
                <a:gd name="connsiteY526" fmla="*/ 2452 h 1285875"/>
                <a:gd name="connsiteX527" fmla="*/ 2518839 w 4510525"/>
                <a:gd name="connsiteY527" fmla="*/ 2947 h 1285875"/>
                <a:gd name="connsiteX528" fmla="*/ 2520429 w 4510525"/>
                <a:gd name="connsiteY528" fmla="*/ 4076 h 1285875"/>
                <a:gd name="connsiteX529" fmla="*/ 2522011 w 4510525"/>
                <a:gd name="connsiteY529" fmla="*/ 5386 h 1285875"/>
                <a:gd name="connsiteX530" fmla="*/ 2523601 w 4510525"/>
                <a:gd name="connsiteY530" fmla="*/ 6878 h 1285875"/>
                <a:gd name="connsiteX531" fmla="*/ 2525182 w 4510525"/>
                <a:gd name="connsiteY531" fmla="*/ 8551 h 1285875"/>
                <a:gd name="connsiteX532" fmla="*/ 2526773 w 4510525"/>
                <a:gd name="connsiteY532" fmla="*/ 10404 h 1285875"/>
                <a:gd name="connsiteX533" fmla="*/ 2528354 w 4510525"/>
                <a:gd name="connsiteY533" fmla="*/ 12437 h 1285875"/>
                <a:gd name="connsiteX534" fmla="*/ 2531526 w 4510525"/>
                <a:gd name="connsiteY534" fmla="*/ 17041 h 1285875"/>
                <a:gd name="connsiteX535" fmla="*/ 2534698 w 4510525"/>
                <a:gd name="connsiteY535" fmla="*/ 22358 h 1285875"/>
                <a:gd name="connsiteX536" fmla="*/ 2537870 w 4510525"/>
                <a:gd name="connsiteY536" fmla="*/ 28382 h 1285875"/>
                <a:gd name="connsiteX537" fmla="*/ 2541042 w 4510525"/>
                <a:gd name="connsiteY537" fmla="*/ 35104 h 1285875"/>
                <a:gd name="connsiteX538" fmla="*/ 2544213 w 4510525"/>
                <a:gd name="connsiteY538" fmla="*/ 42519 h 1285875"/>
                <a:gd name="connsiteX539" fmla="*/ 2549614 w 4510525"/>
                <a:gd name="connsiteY539" fmla="*/ 56717 h 1285875"/>
                <a:gd name="connsiteX540" fmla="*/ 2555015 w 4510525"/>
                <a:gd name="connsiteY540" fmla="*/ 72849 h 1285875"/>
                <a:gd name="connsiteX541" fmla="*/ 2565816 w 4510525"/>
                <a:gd name="connsiteY541" fmla="*/ 110701 h 1285875"/>
                <a:gd name="connsiteX542" fmla="*/ 2576617 w 4510525"/>
                <a:gd name="connsiteY542" fmla="*/ 155577 h 1285875"/>
                <a:gd name="connsiteX543" fmla="*/ 2587419 w 4510525"/>
                <a:gd name="connsiteY543" fmla="*/ 206884 h 1285875"/>
                <a:gd name="connsiteX544" fmla="*/ 2598220 w 4510525"/>
                <a:gd name="connsiteY544" fmla="*/ 263944 h 1285875"/>
                <a:gd name="connsiteX545" fmla="*/ 2609031 w 4510525"/>
                <a:gd name="connsiteY545" fmla="*/ 326006 h 1285875"/>
                <a:gd name="connsiteX546" fmla="*/ 2630634 w 4510525"/>
                <a:gd name="connsiteY546" fmla="*/ 461802 h 1285875"/>
                <a:gd name="connsiteX547" fmla="*/ 2676801 w 4510525"/>
                <a:gd name="connsiteY547" fmla="*/ 774210 h 1285875"/>
                <a:gd name="connsiteX548" fmla="*/ 2699890 w 4510525"/>
                <a:gd name="connsiteY548" fmla="*/ 923306 h 1285875"/>
                <a:gd name="connsiteX549" fmla="*/ 2711425 w 4510525"/>
                <a:gd name="connsiteY549" fmla="*/ 992067 h 1285875"/>
                <a:gd name="connsiteX550" fmla="*/ 2722969 w 4510525"/>
                <a:gd name="connsiteY550" fmla="*/ 1055580 h 1285875"/>
                <a:gd name="connsiteX551" fmla="*/ 2734913 w 4510525"/>
                <a:gd name="connsiteY551" fmla="*/ 1114739 h 1285875"/>
                <a:gd name="connsiteX552" fmla="*/ 2746858 w 4510525"/>
                <a:gd name="connsiteY552" fmla="*/ 1166298 h 1285875"/>
                <a:gd name="connsiteX553" fmla="*/ 2758802 w 4510525"/>
                <a:gd name="connsiteY553" fmla="*/ 1209408 h 1285875"/>
                <a:gd name="connsiteX554" fmla="*/ 2764784 w 4510525"/>
                <a:gd name="connsiteY554" fmla="*/ 1227582 h 1285875"/>
                <a:gd name="connsiteX555" fmla="*/ 2770756 w 4510525"/>
                <a:gd name="connsiteY555" fmla="*/ 1243393 h 1285875"/>
                <a:gd name="connsiteX556" fmla="*/ 2776728 w 4510525"/>
                <a:gd name="connsiteY556" fmla="*/ 1256776 h 1285875"/>
                <a:gd name="connsiteX557" fmla="*/ 2779710 w 4510525"/>
                <a:gd name="connsiteY557" fmla="*/ 1262539 h 1285875"/>
                <a:gd name="connsiteX558" fmla="*/ 2782700 w 4510525"/>
                <a:gd name="connsiteY558" fmla="*/ 1267682 h 1285875"/>
                <a:gd name="connsiteX559" fmla="*/ 2785682 w 4510525"/>
                <a:gd name="connsiteY559" fmla="*/ 1272188 h 1285875"/>
                <a:gd name="connsiteX560" fmla="*/ 2787177 w 4510525"/>
                <a:gd name="connsiteY560" fmla="*/ 1274207 h 1285875"/>
                <a:gd name="connsiteX561" fmla="*/ 2788672 w 4510525"/>
                <a:gd name="connsiteY561" fmla="*/ 1276064 h 1285875"/>
                <a:gd name="connsiteX562" fmla="*/ 2790168 w 4510525"/>
                <a:gd name="connsiteY562" fmla="*/ 1277760 h 1285875"/>
                <a:gd name="connsiteX563" fmla="*/ 2791654 w 4510525"/>
                <a:gd name="connsiteY563" fmla="*/ 1279293 h 1285875"/>
                <a:gd name="connsiteX564" fmla="*/ 2793149 w 4510525"/>
                <a:gd name="connsiteY564" fmla="*/ 1280674 h 1285875"/>
                <a:gd name="connsiteX565" fmla="*/ 2794645 w 4510525"/>
                <a:gd name="connsiteY565" fmla="*/ 1281894 h 1285875"/>
                <a:gd name="connsiteX566" fmla="*/ 2796140 w 4510525"/>
                <a:gd name="connsiteY566" fmla="*/ 1282941 h 1285875"/>
                <a:gd name="connsiteX567" fmla="*/ 2797626 w 4510525"/>
                <a:gd name="connsiteY567" fmla="*/ 1283837 h 1285875"/>
                <a:gd name="connsiteX568" fmla="*/ 2798378 w 4510525"/>
                <a:gd name="connsiteY568" fmla="*/ 1284227 h 1285875"/>
                <a:gd name="connsiteX569" fmla="*/ 2799121 w 4510525"/>
                <a:gd name="connsiteY569" fmla="*/ 1284570 h 1285875"/>
                <a:gd name="connsiteX570" fmla="*/ 2799864 w 4510525"/>
                <a:gd name="connsiteY570" fmla="*/ 1284875 h 1285875"/>
                <a:gd name="connsiteX571" fmla="*/ 2800617 w 4510525"/>
                <a:gd name="connsiteY571" fmla="*/ 1285142 h 1285875"/>
                <a:gd name="connsiteX572" fmla="*/ 2801360 w 4510525"/>
                <a:gd name="connsiteY572" fmla="*/ 1285361 h 1285875"/>
                <a:gd name="connsiteX573" fmla="*/ 2802112 w 4510525"/>
                <a:gd name="connsiteY573" fmla="*/ 1285542 h 1285875"/>
                <a:gd name="connsiteX574" fmla="*/ 2802855 w 4510525"/>
                <a:gd name="connsiteY574" fmla="*/ 1285685 h 1285875"/>
                <a:gd name="connsiteX575" fmla="*/ 2803598 w 4510525"/>
                <a:gd name="connsiteY575" fmla="*/ 1285789 h 1285875"/>
                <a:gd name="connsiteX576" fmla="*/ 2804351 w 4510525"/>
                <a:gd name="connsiteY576" fmla="*/ 1285856 h 1285875"/>
                <a:gd name="connsiteX577" fmla="*/ 2805093 w 4510525"/>
                <a:gd name="connsiteY577" fmla="*/ 1285875 h 1285875"/>
                <a:gd name="connsiteX578" fmla="*/ 2805846 w 4510525"/>
                <a:gd name="connsiteY578" fmla="*/ 1285856 h 1285875"/>
                <a:gd name="connsiteX579" fmla="*/ 2806589 w 4510525"/>
                <a:gd name="connsiteY579" fmla="*/ 1285799 h 1285875"/>
                <a:gd name="connsiteX580" fmla="*/ 2807332 w 4510525"/>
                <a:gd name="connsiteY580" fmla="*/ 1285694 h 1285875"/>
                <a:gd name="connsiteX581" fmla="*/ 2808085 w 4510525"/>
                <a:gd name="connsiteY581" fmla="*/ 1285551 h 1285875"/>
                <a:gd name="connsiteX582" fmla="*/ 2808828 w 4510525"/>
                <a:gd name="connsiteY582" fmla="*/ 1285370 h 1285875"/>
                <a:gd name="connsiteX583" fmla="*/ 2809580 w 4510525"/>
                <a:gd name="connsiteY583" fmla="*/ 1285151 h 1285875"/>
                <a:gd name="connsiteX584" fmla="*/ 2810323 w 4510525"/>
                <a:gd name="connsiteY584" fmla="*/ 1284884 h 1285875"/>
                <a:gd name="connsiteX585" fmla="*/ 2811066 w 4510525"/>
                <a:gd name="connsiteY585" fmla="*/ 1284589 h 1285875"/>
                <a:gd name="connsiteX586" fmla="*/ 2811818 w 4510525"/>
                <a:gd name="connsiteY586" fmla="*/ 1284246 h 1285875"/>
                <a:gd name="connsiteX587" fmla="*/ 2812561 w 4510525"/>
                <a:gd name="connsiteY587" fmla="*/ 1283856 h 1285875"/>
                <a:gd name="connsiteX588" fmla="*/ 2814057 w 4510525"/>
                <a:gd name="connsiteY588" fmla="*/ 1282970 h 1285875"/>
                <a:gd name="connsiteX589" fmla="*/ 2815552 w 4510525"/>
                <a:gd name="connsiteY589" fmla="*/ 1281913 h 1285875"/>
                <a:gd name="connsiteX590" fmla="*/ 2817038 w 4510525"/>
                <a:gd name="connsiteY590" fmla="*/ 1280703 h 1285875"/>
                <a:gd name="connsiteX591" fmla="*/ 2818533 w 4510525"/>
                <a:gd name="connsiteY591" fmla="*/ 1279331 h 1285875"/>
                <a:gd name="connsiteX592" fmla="*/ 2820010 w 4510525"/>
                <a:gd name="connsiteY592" fmla="*/ 1277817 h 1285875"/>
                <a:gd name="connsiteX593" fmla="*/ 2821486 w 4510525"/>
                <a:gd name="connsiteY593" fmla="*/ 1276140 h 1285875"/>
                <a:gd name="connsiteX594" fmla="*/ 2822972 w 4510525"/>
                <a:gd name="connsiteY594" fmla="*/ 1274312 h 1285875"/>
                <a:gd name="connsiteX595" fmla="*/ 2824448 w 4510525"/>
                <a:gd name="connsiteY595" fmla="*/ 1272321 h 1285875"/>
                <a:gd name="connsiteX596" fmla="*/ 2827401 w 4510525"/>
                <a:gd name="connsiteY596" fmla="*/ 1267882 h 1285875"/>
                <a:gd name="connsiteX597" fmla="*/ 2830354 w 4510525"/>
                <a:gd name="connsiteY597" fmla="*/ 1262825 h 1285875"/>
                <a:gd name="connsiteX598" fmla="*/ 2833307 w 4510525"/>
                <a:gd name="connsiteY598" fmla="*/ 1257157 h 1285875"/>
                <a:gd name="connsiteX599" fmla="*/ 2836269 w 4510525"/>
                <a:gd name="connsiteY599" fmla="*/ 1250880 h 1285875"/>
                <a:gd name="connsiteX600" fmla="*/ 2842174 w 4510525"/>
                <a:gd name="connsiteY600" fmla="*/ 1236526 h 1285875"/>
                <a:gd name="connsiteX601" fmla="*/ 2848089 w 4510525"/>
                <a:gd name="connsiteY601" fmla="*/ 1219829 h 1285875"/>
                <a:gd name="connsiteX602" fmla="*/ 2853995 w 4510525"/>
                <a:gd name="connsiteY602" fmla="*/ 1200855 h 1285875"/>
                <a:gd name="connsiteX603" fmla="*/ 2865815 w 4510525"/>
                <a:gd name="connsiteY603" fmla="*/ 1156373 h 1285875"/>
                <a:gd name="connsiteX604" fmla="*/ 2877636 w 4510525"/>
                <a:gd name="connsiteY604" fmla="*/ 1103767 h 1285875"/>
                <a:gd name="connsiteX605" fmla="*/ 2889457 w 4510525"/>
                <a:gd name="connsiteY605" fmla="*/ 1043892 h 1285875"/>
                <a:gd name="connsiteX606" fmla="*/ 2901277 w 4510525"/>
                <a:gd name="connsiteY606" fmla="*/ 977684 h 1285875"/>
                <a:gd name="connsiteX607" fmla="*/ 2913098 w 4510525"/>
                <a:gd name="connsiteY607" fmla="*/ 906180 h 1285875"/>
                <a:gd name="connsiteX608" fmla="*/ 2936434 w 4510525"/>
                <a:gd name="connsiteY608" fmla="*/ 753977 h 1285875"/>
                <a:gd name="connsiteX609" fmla="*/ 2959770 w 4510525"/>
                <a:gd name="connsiteY609" fmla="*/ 594967 h 1285875"/>
                <a:gd name="connsiteX610" fmla="*/ 2983106 w 4510525"/>
                <a:gd name="connsiteY610" fmla="*/ 438898 h 1285875"/>
                <a:gd name="connsiteX611" fmla="*/ 3006433 w 4510525"/>
                <a:gd name="connsiteY611" fmla="*/ 295339 h 1285875"/>
                <a:gd name="connsiteX612" fmla="*/ 3018187 w 4510525"/>
                <a:gd name="connsiteY612" fmla="*/ 230595 h 1285875"/>
                <a:gd name="connsiteX613" fmla="*/ 3029941 w 4510525"/>
                <a:gd name="connsiteY613" fmla="*/ 172290 h 1285875"/>
                <a:gd name="connsiteX614" fmla="*/ 3041695 w 4510525"/>
                <a:gd name="connsiteY614" fmla="*/ 121335 h 1285875"/>
                <a:gd name="connsiteX615" fmla="*/ 3053448 w 4510525"/>
                <a:gd name="connsiteY615" fmla="*/ 78526 h 1285875"/>
                <a:gd name="connsiteX616" fmla="*/ 3059325 w 4510525"/>
                <a:gd name="connsiteY616" fmla="*/ 60389 h 1285875"/>
                <a:gd name="connsiteX617" fmla="*/ 3065202 w 4510525"/>
                <a:gd name="connsiteY617" fmla="*/ 44530 h 1285875"/>
                <a:gd name="connsiteX618" fmla="*/ 3071079 w 4510525"/>
                <a:gd name="connsiteY618" fmla="*/ 31009 h 1285875"/>
                <a:gd name="connsiteX619" fmla="*/ 3074013 w 4510525"/>
                <a:gd name="connsiteY619" fmla="*/ 25142 h 1285875"/>
                <a:gd name="connsiteX620" fmla="*/ 3076956 w 4510525"/>
                <a:gd name="connsiteY620" fmla="*/ 19880 h 1285875"/>
                <a:gd name="connsiteX621" fmla="*/ 3079890 w 4510525"/>
                <a:gd name="connsiteY621" fmla="*/ 15225 h 1285875"/>
                <a:gd name="connsiteX622" fmla="*/ 3082833 w 4510525"/>
                <a:gd name="connsiteY622" fmla="*/ 11184 h 1285875"/>
                <a:gd name="connsiteX623" fmla="*/ 3084300 w 4510525"/>
                <a:gd name="connsiteY623" fmla="*/ 9395 h 1285875"/>
                <a:gd name="connsiteX624" fmla="*/ 3085767 w 4510525"/>
                <a:gd name="connsiteY624" fmla="*/ 7761 h 1285875"/>
                <a:gd name="connsiteX625" fmla="*/ 3087243 w 4510525"/>
                <a:gd name="connsiteY625" fmla="*/ 6282 h 1285875"/>
                <a:gd name="connsiteX626" fmla="*/ 3088710 w 4510525"/>
                <a:gd name="connsiteY626" fmla="*/ 4959 h 1285875"/>
                <a:gd name="connsiteX627" fmla="*/ 3090177 w 4510525"/>
                <a:gd name="connsiteY627" fmla="*/ 3791 h 1285875"/>
                <a:gd name="connsiteX628" fmla="*/ 3091644 w 4510525"/>
                <a:gd name="connsiteY628" fmla="*/ 2779 h 1285875"/>
                <a:gd name="connsiteX629" fmla="*/ 3093110 w 4510525"/>
                <a:gd name="connsiteY629" fmla="*/ 1924 h 1285875"/>
                <a:gd name="connsiteX630" fmla="*/ 3093853 w 4510525"/>
                <a:gd name="connsiteY630" fmla="*/ 1555 h 1285875"/>
                <a:gd name="connsiteX631" fmla="*/ 3094587 w 4510525"/>
                <a:gd name="connsiteY631" fmla="*/ 1226 h 1285875"/>
                <a:gd name="connsiteX632" fmla="*/ 3095320 w 4510525"/>
                <a:gd name="connsiteY632" fmla="*/ 935 h 1285875"/>
                <a:gd name="connsiteX633" fmla="*/ 3096054 w 4510525"/>
                <a:gd name="connsiteY633" fmla="*/ 684 h 1285875"/>
                <a:gd name="connsiteX634" fmla="*/ 3096787 w 4510525"/>
                <a:gd name="connsiteY634" fmla="*/ 471 h 1285875"/>
                <a:gd name="connsiteX635" fmla="*/ 3097521 w 4510525"/>
                <a:gd name="connsiteY635" fmla="*/ 299 h 1285875"/>
                <a:gd name="connsiteX636" fmla="*/ 3098254 w 4510525"/>
                <a:gd name="connsiteY636" fmla="*/ 165 h 1285875"/>
                <a:gd name="connsiteX637" fmla="*/ 3098987 w 4510525"/>
                <a:gd name="connsiteY637" fmla="*/ 71 h 1285875"/>
                <a:gd name="connsiteX638" fmla="*/ 3099730 w 4510525"/>
                <a:gd name="connsiteY638" fmla="*/ 16 h 1285875"/>
                <a:gd name="connsiteX639" fmla="*/ 3100464 w 4510525"/>
                <a:gd name="connsiteY639" fmla="*/ 0 h 1285875"/>
                <a:gd name="connsiteX640" fmla="*/ 3101197 w 4510525"/>
                <a:gd name="connsiteY640" fmla="*/ 24 h 1285875"/>
                <a:gd name="connsiteX641" fmla="*/ 3101931 w 4510525"/>
                <a:gd name="connsiteY641" fmla="*/ 87 h 1285875"/>
                <a:gd name="connsiteX642" fmla="*/ 3102664 w 4510525"/>
                <a:gd name="connsiteY642" fmla="*/ 188 h 1285875"/>
                <a:gd name="connsiteX643" fmla="*/ 3103398 w 4510525"/>
                <a:gd name="connsiteY643" fmla="*/ 329 h 1285875"/>
                <a:gd name="connsiteX644" fmla="*/ 3104131 w 4510525"/>
                <a:gd name="connsiteY644" fmla="*/ 509 h 1285875"/>
                <a:gd name="connsiteX645" fmla="*/ 3104864 w 4510525"/>
                <a:gd name="connsiteY645" fmla="*/ 728 h 1285875"/>
                <a:gd name="connsiteX646" fmla="*/ 3105598 w 4510525"/>
                <a:gd name="connsiteY646" fmla="*/ 986 h 1285875"/>
                <a:gd name="connsiteX647" fmla="*/ 3106331 w 4510525"/>
                <a:gd name="connsiteY647" fmla="*/ 1284 h 1285875"/>
                <a:gd name="connsiteX648" fmla="*/ 3107065 w 4510525"/>
                <a:gd name="connsiteY648" fmla="*/ 1620 h 1285875"/>
                <a:gd name="connsiteX649" fmla="*/ 3107798 w 4510525"/>
                <a:gd name="connsiteY649" fmla="*/ 1995 h 1285875"/>
                <a:gd name="connsiteX650" fmla="*/ 3109265 w 4510525"/>
                <a:gd name="connsiteY650" fmla="*/ 2863 h 1285875"/>
                <a:gd name="connsiteX651" fmla="*/ 3110732 w 4510525"/>
                <a:gd name="connsiteY651" fmla="*/ 3887 h 1285875"/>
                <a:gd name="connsiteX652" fmla="*/ 3112199 w 4510525"/>
                <a:gd name="connsiteY652" fmla="*/ 5066 h 1285875"/>
                <a:gd name="connsiteX653" fmla="*/ 3113666 w 4510525"/>
                <a:gd name="connsiteY653" fmla="*/ 6402 h 1285875"/>
                <a:gd name="connsiteX654" fmla="*/ 3115132 w 4510525"/>
                <a:gd name="connsiteY654" fmla="*/ 7891 h 1285875"/>
                <a:gd name="connsiteX655" fmla="*/ 3116599 w 4510525"/>
                <a:gd name="connsiteY655" fmla="*/ 9536 h 1285875"/>
                <a:gd name="connsiteX656" fmla="*/ 3118066 w 4510525"/>
                <a:gd name="connsiteY656" fmla="*/ 11335 h 1285875"/>
                <a:gd name="connsiteX657" fmla="*/ 3121000 w 4510525"/>
                <a:gd name="connsiteY657" fmla="*/ 15393 h 1285875"/>
                <a:gd name="connsiteX658" fmla="*/ 3123933 w 4510525"/>
                <a:gd name="connsiteY658" fmla="*/ 20063 h 1285875"/>
                <a:gd name="connsiteX659" fmla="*/ 3126867 w 4510525"/>
                <a:gd name="connsiteY659" fmla="*/ 25340 h 1285875"/>
                <a:gd name="connsiteX660" fmla="*/ 3129801 w 4510525"/>
                <a:gd name="connsiteY660" fmla="*/ 31219 h 1285875"/>
                <a:gd name="connsiteX661" fmla="*/ 3135668 w 4510525"/>
                <a:gd name="connsiteY661" fmla="*/ 44757 h 1285875"/>
                <a:gd name="connsiteX662" fmla="*/ 3141536 w 4510525"/>
                <a:gd name="connsiteY662" fmla="*/ 60627 h 1285875"/>
                <a:gd name="connsiteX663" fmla="*/ 3147403 w 4510525"/>
                <a:gd name="connsiteY663" fmla="*/ 78764 h 1285875"/>
                <a:gd name="connsiteX664" fmla="*/ 3159138 w 4510525"/>
                <a:gd name="connsiteY664" fmla="*/ 121553 h 1285875"/>
                <a:gd name="connsiteX665" fmla="*/ 3170873 w 4510525"/>
                <a:gd name="connsiteY665" fmla="*/ 172460 h 1285875"/>
                <a:gd name="connsiteX666" fmla="*/ 3182607 w 4510525"/>
                <a:gd name="connsiteY666" fmla="*/ 230691 h 1285875"/>
                <a:gd name="connsiteX667" fmla="*/ 3194342 w 4510525"/>
                <a:gd name="connsiteY667" fmla="*/ 295339 h 1285875"/>
                <a:gd name="connsiteX668" fmla="*/ 3219536 w 4510525"/>
                <a:gd name="connsiteY668" fmla="*/ 451051 h 1285875"/>
                <a:gd name="connsiteX669" fmla="*/ 3244739 w 4510525"/>
                <a:gd name="connsiteY669" fmla="*/ 620476 h 1285875"/>
                <a:gd name="connsiteX670" fmla="*/ 3269942 w 4510525"/>
                <a:gd name="connsiteY670" fmla="*/ 791506 h 1285875"/>
                <a:gd name="connsiteX671" fmla="*/ 3295145 w 4510525"/>
                <a:gd name="connsiteY671" fmla="*/ 951919 h 1285875"/>
                <a:gd name="connsiteX672" fmla="*/ 3306032 w 4510525"/>
                <a:gd name="connsiteY672" fmla="*/ 1015013 h 1285875"/>
                <a:gd name="connsiteX673" fmla="*/ 3316919 w 4510525"/>
                <a:gd name="connsiteY673" fmla="*/ 1073115 h 1285875"/>
                <a:gd name="connsiteX674" fmla="*/ 3327807 w 4510525"/>
                <a:gd name="connsiteY674" fmla="*/ 1125465 h 1285875"/>
                <a:gd name="connsiteX675" fmla="*/ 3338694 w 4510525"/>
                <a:gd name="connsiteY675" fmla="*/ 1171337 h 1285875"/>
                <a:gd name="connsiteX676" fmla="*/ 3349581 w 4510525"/>
                <a:gd name="connsiteY676" fmla="*/ 1210132 h 1285875"/>
                <a:gd name="connsiteX677" fmla="*/ 3355019 w 4510525"/>
                <a:gd name="connsiteY677" fmla="*/ 1226706 h 1285875"/>
                <a:gd name="connsiteX678" fmla="*/ 3360468 w 4510525"/>
                <a:gd name="connsiteY678" fmla="*/ 1241317 h 1285875"/>
                <a:gd name="connsiteX679" fmla="*/ 3365907 w 4510525"/>
                <a:gd name="connsiteY679" fmla="*/ 1253928 h 1285875"/>
                <a:gd name="connsiteX680" fmla="*/ 3368631 w 4510525"/>
                <a:gd name="connsiteY680" fmla="*/ 1259472 h 1285875"/>
                <a:gd name="connsiteX681" fmla="*/ 3371355 w 4510525"/>
                <a:gd name="connsiteY681" fmla="*/ 1264491 h 1285875"/>
                <a:gd name="connsiteX682" fmla="*/ 3374079 w 4510525"/>
                <a:gd name="connsiteY682" fmla="*/ 1268987 h 1285875"/>
                <a:gd name="connsiteX683" fmla="*/ 3376794 w 4510525"/>
                <a:gd name="connsiteY683" fmla="*/ 1272969 h 1285875"/>
                <a:gd name="connsiteX684" fmla="*/ 3379518 w 4510525"/>
                <a:gd name="connsiteY684" fmla="*/ 1276417 h 1285875"/>
                <a:gd name="connsiteX685" fmla="*/ 3380880 w 4510525"/>
                <a:gd name="connsiteY685" fmla="*/ 1277941 h 1285875"/>
                <a:gd name="connsiteX686" fmla="*/ 3382242 w 4510525"/>
                <a:gd name="connsiteY686" fmla="*/ 1279331 h 1285875"/>
                <a:gd name="connsiteX687" fmla="*/ 3383642 w 4510525"/>
                <a:gd name="connsiteY687" fmla="*/ 1280627 h 1285875"/>
                <a:gd name="connsiteX688" fmla="*/ 3385042 w 4510525"/>
                <a:gd name="connsiteY688" fmla="*/ 1281770 h 1285875"/>
                <a:gd name="connsiteX689" fmla="*/ 3386433 w 4510525"/>
                <a:gd name="connsiteY689" fmla="*/ 1282779 h 1285875"/>
                <a:gd name="connsiteX690" fmla="*/ 3387833 w 4510525"/>
                <a:gd name="connsiteY690" fmla="*/ 1283646 h 1285875"/>
                <a:gd name="connsiteX691" fmla="*/ 3389233 w 4510525"/>
                <a:gd name="connsiteY691" fmla="*/ 1284370 h 1285875"/>
                <a:gd name="connsiteX692" fmla="*/ 3389938 w 4510525"/>
                <a:gd name="connsiteY692" fmla="*/ 1284684 h 1285875"/>
                <a:gd name="connsiteX693" fmla="*/ 3390633 w 4510525"/>
                <a:gd name="connsiteY693" fmla="*/ 1284951 h 1285875"/>
                <a:gd name="connsiteX694" fmla="*/ 3391329 w 4510525"/>
                <a:gd name="connsiteY694" fmla="*/ 1285189 h 1285875"/>
                <a:gd name="connsiteX695" fmla="*/ 3392033 w 4510525"/>
                <a:gd name="connsiteY695" fmla="*/ 1285399 h 1285875"/>
                <a:gd name="connsiteX696" fmla="*/ 3392729 w 4510525"/>
                <a:gd name="connsiteY696" fmla="*/ 1285561 h 1285875"/>
                <a:gd name="connsiteX697" fmla="*/ 3393434 w 4510525"/>
                <a:gd name="connsiteY697" fmla="*/ 1285694 h 1285875"/>
                <a:gd name="connsiteX698" fmla="*/ 3394129 w 4510525"/>
                <a:gd name="connsiteY698" fmla="*/ 1285789 h 1285875"/>
                <a:gd name="connsiteX699" fmla="*/ 3394834 w 4510525"/>
                <a:gd name="connsiteY699" fmla="*/ 1285846 h 1285875"/>
                <a:gd name="connsiteX700" fmla="*/ 3395529 w 4510525"/>
                <a:gd name="connsiteY700" fmla="*/ 1285875 h 1285875"/>
                <a:gd name="connsiteX701" fmla="*/ 3396225 w 4510525"/>
                <a:gd name="connsiteY701" fmla="*/ 1285865 h 1285875"/>
                <a:gd name="connsiteX702" fmla="*/ 3396929 w 4510525"/>
                <a:gd name="connsiteY702" fmla="*/ 1285818 h 1285875"/>
                <a:gd name="connsiteX703" fmla="*/ 3397625 w 4510525"/>
                <a:gd name="connsiteY703" fmla="*/ 1285732 h 1285875"/>
                <a:gd name="connsiteX704" fmla="*/ 3398330 w 4510525"/>
                <a:gd name="connsiteY704" fmla="*/ 1285618 h 1285875"/>
                <a:gd name="connsiteX705" fmla="*/ 3399025 w 4510525"/>
                <a:gd name="connsiteY705" fmla="*/ 1285465 h 1285875"/>
                <a:gd name="connsiteX706" fmla="*/ 3399730 w 4510525"/>
                <a:gd name="connsiteY706" fmla="*/ 1285275 h 1285875"/>
                <a:gd name="connsiteX707" fmla="*/ 3400425 w 4510525"/>
                <a:gd name="connsiteY707" fmla="*/ 1285046 h 1285875"/>
                <a:gd name="connsiteX708" fmla="*/ 3401120 w 4510525"/>
                <a:gd name="connsiteY708" fmla="*/ 1284789 h 1285875"/>
                <a:gd name="connsiteX709" fmla="*/ 3401825 w 4510525"/>
                <a:gd name="connsiteY709" fmla="*/ 1284494 h 1285875"/>
                <a:gd name="connsiteX710" fmla="*/ 3403226 w 4510525"/>
                <a:gd name="connsiteY710" fmla="*/ 1283799 h 1285875"/>
                <a:gd name="connsiteX711" fmla="*/ 3404616 w 4510525"/>
                <a:gd name="connsiteY711" fmla="*/ 1282960 h 1285875"/>
                <a:gd name="connsiteX712" fmla="*/ 3406016 w 4510525"/>
                <a:gd name="connsiteY712" fmla="*/ 1281979 h 1285875"/>
                <a:gd name="connsiteX713" fmla="*/ 3407417 w 4510525"/>
                <a:gd name="connsiteY713" fmla="*/ 1280855 h 1285875"/>
                <a:gd name="connsiteX714" fmla="*/ 3408817 w 4510525"/>
                <a:gd name="connsiteY714" fmla="*/ 1279589 h 1285875"/>
                <a:gd name="connsiteX715" fmla="*/ 3410217 w 4510525"/>
                <a:gd name="connsiteY715" fmla="*/ 1278179 h 1285875"/>
                <a:gd name="connsiteX716" fmla="*/ 3411617 w 4510525"/>
                <a:gd name="connsiteY716" fmla="*/ 1276636 h 1285875"/>
                <a:gd name="connsiteX717" fmla="*/ 3413017 w 4510525"/>
                <a:gd name="connsiteY717" fmla="*/ 1274950 h 1285875"/>
                <a:gd name="connsiteX718" fmla="*/ 3415808 w 4510525"/>
                <a:gd name="connsiteY718" fmla="*/ 1271159 h 1285875"/>
                <a:gd name="connsiteX719" fmla="*/ 3418608 w 4510525"/>
                <a:gd name="connsiteY719" fmla="*/ 1266806 h 1285875"/>
                <a:gd name="connsiteX720" fmla="*/ 3421409 w 4510525"/>
                <a:gd name="connsiteY720" fmla="*/ 1261910 h 1285875"/>
                <a:gd name="connsiteX721" fmla="*/ 3424200 w 4510525"/>
                <a:gd name="connsiteY721" fmla="*/ 1256462 h 1285875"/>
                <a:gd name="connsiteX722" fmla="*/ 3427000 w 4510525"/>
                <a:gd name="connsiteY722" fmla="*/ 1250471 h 1285875"/>
                <a:gd name="connsiteX723" fmla="*/ 3432600 w 4510525"/>
                <a:gd name="connsiteY723" fmla="*/ 1236869 h 1285875"/>
                <a:gd name="connsiteX724" fmla="*/ 3438192 w 4510525"/>
                <a:gd name="connsiteY724" fmla="*/ 1221172 h 1285875"/>
                <a:gd name="connsiteX725" fmla="*/ 3449384 w 4510525"/>
                <a:gd name="connsiteY725" fmla="*/ 1183691 h 1285875"/>
                <a:gd name="connsiteX726" fmla="*/ 3460576 w 4510525"/>
                <a:gd name="connsiteY726" fmla="*/ 1138561 h 1285875"/>
                <a:gd name="connsiteX727" fmla="*/ 3471758 w 4510525"/>
                <a:gd name="connsiteY727" fmla="*/ 1086402 h 1285875"/>
                <a:gd name="connsiteX728" fmla="*/ 3484055 w 4510525"/>
                <a:gd name="connsiteY728" fmla="*/ 1021880 h 1285875"/>
                <a:gd name="connsiteX729" fmla="*/ 3496361 w 4510525"/>
                <a:gd name="connsiteY729" fmla="*/ 950871 h 1285875"/>
                <a:gd name="connsiteX730" fmla="*/ 3520954 w 4510525"/>
                <a:gd name="connsiteY730" fmla="*/ 794375 h 1285875"/>
                <a:gd name="connsiteX731" fmla="*/ 3570142 w 4510525"/>
                <a:gd name="connsiteY731" fmla="*/ 461802 h 1285875"/>
                <a:gd name="connsiteX732" fmla="*/ 3594792 w 4510525"/>
                <a:gd name="connsiteY732" fmla="*/ 308071 h 1285875"/>
                <a:gd name="connsiteX733" fmla="*/ 3607118 w 4510525"/>
                <a:gd name="connsiteY733" fmla="*/ 239189 h 1285875"/>
                <a:gd name="connsiteX734" fmla="*/ 3619434 w 4510525"/>
                <a:gd name="connsiteY734" fmla="*/ 177237 h 1285875"/>
                <a:gd name="connsiteX735" fmla="*/ 3631759 w 4510525"/>
                <a:gd name="connsiteY735" fmla="*/ 123280 h 1285875"/>
                <a:gd name="connsiteX736" fmla="*/ 3644084 w 4510525"/>
                <a:gd name="connsiteY736" fmla="*/ 78245 h 1285875"/>
                <a:gd name="connsiteX737" fmla="*/ 3650247 w 4510525"/>
                <a:gd name="connsiteY737" fmla="*/ 59320 h 1285875"/>
                <a:gd name="connsiteX738" fmla="*/ 3656410 w 4510525"/>
                <a:gd name="connsiteY738" fmla="*/ 42903 h 1285875"/>
                <a:gd name="connsiteX739" fmla="*/ 3662572 w 4510525"/>
                <a:gd name="connsiteY739" fmla="*/ 29064 h 1285875"/>
                <a:gd name="connsiteX740" fmla="*/ 3665649 w 4510525"/>
                <a:gd name="connsiteY740" fmla="*/ 23130 h 1285875"/>
                <a:gd name="connsiteX741" fmla="*/ 3668735 w 4510525"/>
                <a:gd name="connsiteY741" fmla="*/ 17861 h 1285875"/>
                <a:gd name="connsiteX742" fmla="*/ 3671526 w 4510525"/>
                <a:gd name="connsiteY742" fmla="*/ 13668 h 1285875"/>
                <a:gd name="connsiteX743" fmla="*/ 3674317 w 4510525"/>
                <a:gd name="connsiteY743" fmla="*/ 10031 h 1285875"/>
                <a:gd name="connsiteX744" fmla="*/ 3675707 w 4510525"/>
                <a:gd name="connsiteY744" fmla="*/ 8421 h 1285875"/>
                <a:gd name="connsiteX745" fmla="*/ 3677107 w 4510525"/>
                <a:gd name="connsiteY745" fmla="*/ 6951 h 1285875"/>
                <a:gd name="connsiteX746" fmla="*/ 3678498 w 4510525"/>
                <a:gd name="connsiteY746" fmla="*/ 5621 h 1285875"/>
                <a:gd name="connsiteX747" fmla="*/ 3679898 w 4510525"/>
                <a:gd name="connsiteY747" fmla="*/ 4432 h 1285875"/>
                <a:gd name="connsiteX748" fmla="*/ 3681289 w 4510525"/>
                <a:gd name="connsiteY748" fmla="*/ 3383 h 1285875"/>
                <a:gd name="connsiteX749" fmla="*/ 3682689 w 4510525"/>
                <a:gd name="connsiteY749" fmla="*/ 2476 h 1285875"/>
                <a:gd name="connsiteX750" fmla="*/ 3684080 w 4510525"/>
                <a:gd name="connsiteY750" fmla="*/ 1710 h 1285875"/>
                <a:gd name="connsiteX751" fmla="*/ 3684775 w 4510525"/>
                <a:gd name="connsiteY751" fmla="*/ 1379 h 1285875"/>
                <a:gd name="connsiteX752" fmla="*/ 3685480 w 4510525"/>
                <a:gd name="connsiteY752" fmla="*/ 1085 h 1285875"/>
                <a:gd name="connsiteX753" fmla="*/ 3686175 w 4510525"/>
                <a:gd name="connsiteY753" fmla="*/ 825 h 1285875"/>
                <a:gd name="connsiteX754" fmla="*/ 3686870 w 4510525"/>
                <a:gd name="connsiteY754" fmla="*/ 601 h 1285875"/>
                <a:gd name="connsiteX755" fmla="*/ 3687575 w 4510525"/>
                <a:gd name="connsiteY755" fmla="*/ 412 h 1285875"/>
                <a:gd name="connsiteX756" fmla="*/ 3688271 w 4510525"/>
                <a:gd name="connsiteY756" fmla="*/ 259 h 1285875"/>
                <a:gd name="connsiteX757" fmla="*/ 3688966 w 4510525"/>
                <a:gd name="connsiteY757" fmla="*/ 141 h 1285875"/>
                <a:gd name="connsiteX758" fmla="*/ 3689661 w 4510525"/>
                <a:gd name="connsiteY758" fmla="*/ 59 h 1285875"/>
                <a:gd name="connsiteX759" fmla="*/ 3690366 w 4510525"/>
                <a:gd name="connsiteY759" fmla="*/ 12 h 1285875"/>
                <a:gd name="connsiteX760" fmla="*/ 3691061 w 4510525"/>
                <a:gd name="connsiteY760" fmla="*/ 1 h 1285875"/>
                <a:gd name="connsiteX761" fmla="*/ 3691757 w 4510525"/>
                <a:gd name="connsiteY761" fmla="*/ 25 h 1285875"/>
                <a:gd name="connsiteX762" fmla="*/ 3692452 w 4510525"/>
                <a:gd name="connsiteY762" fmla="*/ 84 h 1285875"/>
                <a:gd name="connsiteX763" fmla="*/ 3693157 w 4510525"/>
                <a:gd name="connsiteY763" fmla="*/ 179 h 1285875"/>
                <a:gd name="connsiteX764" fmla="*/ 3693852 w 4510525"/>
                <a:gd name="connsiteY764" fmla="*/ 309 h 1285875"/>
                <a:gd name="connsiteX765" fmla="*/ 3694548 w 4510525"/>
                <a:gd name="connsiteY765" fmla="*/ 474 h 1285875"/>
                <a:gd name="connsiteX766" fmla="*/ 3695243 w 4510525"/>
                <a:gd name="connsiteY766" fmla="*/ 675 h 1285875"/>
                <a:gd name="connsiteX767" fmla="*/ 3695948 w 4510525"/>
                <a:gd name="connsiteY767" fmla="*/ 912 h 1285875"/>
                <a:gd name="connsiteX768" fmla="*/ 3696643 w 4510525"/>
                <a:gd name="connsiteY768" fmla="*/ 1184 h 1285875"/>
                <a:gd name="connsiteX769" fmla="*/ 3698034 w 4510525"/>
                <a:gd name="connsiteY769" fmla="*/ 1834 h 1285875"/>
                <a:gd name="connsiteX770" fmla="*/ 3699434 w 4510525"/>
                <a:gd name="connsiteY770" fmla="*/ 2624 h 1285875"/>
                <a:gd name="connsiteX771" fmla="*/ 3700825 w 4510525"/>
                <a:gd name="connsiteY771" fmla="*/ 3557 h 1285875"/>
                <a:gd name="connsiteX772" fmla="*/ 3702225 w 4510525"/>
                <a:gd name="connsiteY772" fmla="*/ 4630 h 1285875"/>
                <a:gd name="connsiteX773" fmla="*/ 3703625 w 4510525"/>
                <a:gd name="connsiteY773" fmla="*/ 5844 h 1285875"/>
                <a:gd name="connsiteX774" fmla="*/ 3705016 w 4510525"/>
                <a:gd name="connsiteY774" fmla="*/ 7198 h 1285875"/>
                <a:gd name="connsiteX775" fmla="*/ 3706416 w 4510525"/>
                <a:gd name="connsiteY775" fmla="*/ 8693 h 1285875"/>
                <a:gd name="connsiteX776" fmla="*/ 3707806 w 4510525"/>
                <a:gd name="connsiteY776" fmla="*/ 10327 h 1285875"/>
                <a:gd name="connsiteX777" fmla="*/ 3710597 w 4510525"/>
                <a:gd name="connsiteY777" fmla="*/ 14014 h 1285875"/>
                <a:gd name="connsiteX778" fmla="*/ 3713388 w 4510525"/>
                <a:gd name="connsiteY778" fmla="*/ 18255 h 1285875"/>
                <a:gd name="connsiteX779" fmla="*/ 3716179 w 4510525"/>
                <a:gd name="connsiteY779" fmla="*/ 23047 h 1285875"/>
                <a:gd name="connsiteX780" fmla="*/ 3718970 w 4510525"/>
                <a:gd name="connsiteY780" fmla="*/ 28385 h 1285875"/>
                <a:gd name="connsiteX781" fmla="*/ 3724551 w 4510525"/>
                <a:gd name="connsiteY781" fmla="*/ 40683 h 1285875"/>
                <a:gd name="connsiteX782" fmla="*/ 3730133 w 4510525"/>
                <a:gd name="connsiteY782" fmla="*/ 55105 h 1285875"/>
                <a:gd name="connsiteX783" fmla="*/ 3735715 w 4510525"/>
                <a:gd name="connsiteY783" fmla="*/ 71599 h 1285875"/>
                <a:gd name="connsiteX784" fmla="*/ 3746878 w 4510525"/>
                <a:gd name="connsiteY784" fmla="*/ 110567 h 1285875"/>
                <a:gd name="connsiteX785" fmla="*/ 3758041 w 4510525"/>
                <a:gd name="connsiteY785" fmla="*/ 157038 h 1285875"/>
                <a:gd name="connsiteX786" fmla="*/ 3766909 w 4510525"/>
                <a:gd name="connsiteY786" fmla="*/ 198848 h 1285875"/>
                <a:gd name="connsiteX787" fmla="*/ 3775777 w 4510525"/>
                <a:gd name="connsiteY787" fmla="*/ 244605 h 1285875"/>
                <a:gd name="connsiteX788" fmla="*/ 3793503 w 4510525"/>
                <a:gd name="connsiteY788" fmla="*/ 346302 h 1285875"/>
                <a:gd name="connsiteX789" fmla="*/ 3811229 w 4510525"/>
                <a:gd name="connsiteY789" fmla="*/ 458523 h 1285875"/>
                <a:gd name="connsiteX790" fmla="*/ 3828964 w 4510525"/>
                <a:gd name="connsiteY790" fmla="*/ 577286 h 1285875"/>
                <a:gd name="connsiteX791" fmla="*/ 3858206 w 4510525"/>
                <a:gd name="connsiteY791" fmla="*/ 776261 h 1285875"/>
                <a:gd name="connsiteX792" fmla="*/ 3872827 w 4510525"/>
                <a:gd name="connsiteY792" fmla="*/ 872119 h 1285875"/>
                <a:gd name="connsiteX793" fmla="*/ 3887457 w 4510525"/>
                <a:gd name="connsiteY793" fmla="*/ 962435 h 1285875"/>
                <a:gd name="connsiteX794" fmla="*/ 3902078 w 4510525"/>
                <a:gd name="connsiteY794" fmla="*/ 1045026 h 1285875"/>
                <a:gd name="connsiteX795" fmla="*/ 3916699 w 4510525"/>
                <a:gd name="connsiteY795" fmla="*/ 1117911 h 1285875"/>
                <a:gd name="connsiteX796" fmla="*/ 3931320 w 4510525"/>
                <a:gd name="connsiteY796" fmla="*/ 1179319 h 1285875"/>
                <a:gd name="connsiteX797" fmla="*/ 3938635 w 4510525"/>
                <a:gd name="connsiteY797" fmla="*/ 1205246 h 1285875"/>
                <a:gd name="connsiteX798" fmla="*/ 3945951 w 4510525"/>
                <a:gd name="connsiteY798" fmla="*/ 1227773 h 1285875"/>
                <a:gd name="connsiteX799" fmla="*/ 3951713 w 4510525"/>
                <a:gd name="connsiteY799" fmla="*/ 1243041 h 1285875"/>
                <a:gd name="connsiteX800" fmla="*/ 3957476 w 4510525"/>
                <a:gd name="connsiteY800" fmla="*/ 1256052 h 1285875"/>
                <a:gd name="connsiteX801" fmla="*/ 3960352 w 4510525"/>
                <a:gd name="connsiteY801" fmla="*/ 1261701 h 1285875"/>
                <a:gd name="connsiteX802" fmla="*/ 3963238 w 4510525"/>
                <a:gd name="connsiteY802" fmla="*/ 1266758 h 1285875"/>
                <a:gd name="connsiteX803" fmla="*/ 3966115 w 4510525"/>
                <a:gd name="connsiteY803" fmla="*/ 1271235 h 1285875"/>
                <a:gd name="connsiteX804" fmla="*/ 3969001 w 4510525"/>
                <a:gd name="connsiteY804" fmla="*/ 1275121 h 1285875"/>
                <a:gd name="connsiteX805" fmla="*/ 3970439 w 4510525"/>
                <a:gd name="connsiteY805" fmla="*/ 1276845 h 1285875"/>
                <a:gd name="connsiteX806" fmla="*/ 3971877 w 4510525"/>
                <a:gd name="connsiteY806" fmla="*/ 1278417 h 1285875"/>
                <a:gd name="connsiteX807" fmla="*/ 3973325 w 4510525"/>
                <a:gd name="connsiteY807" fmla="*/ 1279836 h 1285875"/>
                <a:gd name="connsiteX808" fmla="*/ 3974764 w 4510525"/>
                <a:gd name="connsiteY808" fmla="*/ 1281113 h 1285875"/>
                <a:gd name="connsiteX809" fmla="*/ 3976202 w 4510525"/>
                <a:gd name="connsiteY809" fmla="*/ 1282236 h 1285875"/>
                <a:gd name="connsiteX810" fmla="*/ 3977640 w 4510525"/>
                <a:gd name="connsiteY810" fmla="*/ 1283208 h 1285875"/>
                <a:gd name="connsiteX811" fmla="*/ 3979088 w 4510525"/>
                <a:gd name="connsiteY811" fmla="*/ 1284027 h 1285875"/>
                <a:gd name="connsiteX812" fmla="*/ 3979802 w 4510525"/>
                <a:gd name="connsiteY812" fmla="*/ 1284380 h 1285875"/>
                <a:gd name="connsiteX813" fmla="*/ 3980526 w 4510525"/>
                <a:gd name="connsiteY813" fmla="*/ 1284694 h 1285875"/>
                <a:gd name="connsiteX814" fmla="*/ 3981241 w 4510525"/>
                <a:gd name="connsiteY814" fmla="*/ 1284980 h 1285875"/>
                <a:gd name="connsiteX815" fmla="*/ 3981964 w 4510525"/>
                <a:gd name="connsiteY815" fmla="*/ 1285218 h 1285875"/>
                <a:gd name="connsiteX816" fmla="*/ 3982688 w 4510525"/>
                <a:gd name="connsiteY816" fmla="*/ 1285418 h 1285875"/>
                <a:gd name="connsiteX817" fmla="*/ 3983403 w 4510525"/>
                <a:gd name="connsiteY817" fmla="*/ 1285589 h 1285875"/>
                <a:gd name="connsiteX818" fmla="*/ 3984127 w 4510525"/>
                <a:gd name="connsiteY818" fmla="*/ 1285713 h 1285875"/>
                <a:gd name="connsiteX819" fmla="*/ 3984850 w 4510525"/>
                <a:gd name="connsiteY819" fmla="*/ 1285808 h 1285875"/>
                <a:gd name="connsiteX820" fmla="*/ 3985565 w 4510525"/>
                <a:gd name="connsiteY820" fmla="*/ 1285856 h 1285875"/>
                <a:gd name="connsiteX821" fmla="*/ 3986289 w 4510525"/>
                <a:gd name="connsiteY821" fmla="*/ 1285875 h 1285875"/>
                <a:gd name="connsiteX822" fmla="*/ 3987013 w 4510525"/>
                <a:gd name="connsiteY822" fmla="*/ 1285856 h 1285875"/>
                <a:gd name="connsiteX823" fmla="*/ 3987727 w 4510525"/>
                <a:gd name="connsiteY823" fmla="*/ 1285789 h 1285875"/>
                <a:gd name="connsiteX824" fmla="*/ 3988451 w 4510525"/>
                <a:gd name="connsiteY824" fmla="*/ 1285694 h 1285875"/>
                <a:gd name="connsiteX825" fmla="*/ 3989165 w 4510525"/>
                <a:gd name="connsiteY825" fmla="*/ 1285561 h 1285875"/>
                <a:gd name="connsiteX826" fmla="*/ 3989889 w 4510525"/>
                <a:gd name="connsiteY826" fmla="*/ 1285380 h 1285875"/>
                <a:gd name="connsiteX827" fmla="*/ 3990613 w 4510525"/>
                <a:gd name="connsiteY827" fmla="*/ 1285170 h 1285875"/>
                <a:gd name="connsiteX828" fmla="*/ 3991327 w 4510525"/>
                <a:gd name="connsiteY828" fmla="*/ 1284923 h 1285875"/>
                <a:gd name="connsiteX829" fmla="*/ 3992052 w 4510525"/>
                <a:gd name="connsiteY829" fmla="*/ 1284637 h 1285875"/>
                <a:gd name="connsiteX830" fmla="*/ 3992775 w 4510525"/>
                <a:gd name="connsiteY830" fmla="*/ 1284313 h 1285875"/>
                <a:gd name="connsiteX831" fmla="*/ 3993490 w 4510525"/>
                <a:gd name="connsiteY831" fmla="*/ 1283951 h 1285875"/>
                <a:gd name="connsiteX832" fmla="*/ 3994928 w 4510525"/>
                <a:gd name="connsiteY832" fmla="*/ 1283113 h 1285875"/>
                <a:gd name="connsiteX833" fmla="*/ 3996376 w 4510525"/>
                <a:gd name="connsiteY833" fmla="*/ 1282122 h 1285875"/>
                <a:gd name="connsiteX834" fmla="*/ 3997814 w 4510525"/>
                <a:gd name="connsiteY834" fmla="*/ 1280979 h 1285875"/>
                <a:gd name="connsiteX835" fmla="*/ 3999252 w 4510525"/>
                <a:gd name="connsiteY835" fmla="*/ 1279693 h 1285875"/>
                <a:gd name="connsiteX836" fmla="*/ 4000691 w 4510525"/>
                <a:gd name="connsiteY836" fmla="*/ 1278255 h 1285875"/>
                <a:gd name="connsiteX837" fmla="*/ 4002138 w 4510525"/>
                <a:gd name="connsiteY837" fmla="*/ 1276674 h 1285875"/>
                <a:gd name="connsiteX838" fmla="*/ 4003577 w 4510525"/>
                <a:gd name="connsiteY838" fmla="*/ 1274931 h 1285875"/>
                <a:gd name="connsiteX839" fmla="*/ 4006453 w 4510525"/>
                <a:gd name="connsiteY839" fmla="*/ 1271016 h 1285875"/>
                <a:gd name="connsiteX840" fmla="*/ 4009339 w 4510525"/>
                <a:gd name="connsiteY840" fmla="*/ 1266511 h 1285875"/>
                <a:gd name="connsiteX841" fmla="*/ 4012216 w 4510525"/>
                <a:gd name="connsiteY841" fmla="*/ 1261415 h 1285875"/>
                <a:gd name="connsiteX842" fmla="*/ 4015102 w 4510525"/>
                <a:gd name="connsiteY842" fmla="*/ 1255738 h 1285875"/>
                <a:gd name="connsiteX843" fmla="*/ 4020865 w 4510525"/>
                <a:gd name="connsiteY843" fmla="*/ 1242670 h 1285875"/>
                <a:gd name="connsiteX844" fmla="*/ 4026627 w 4510525"/>
                <a:gd name="connsiteY844" fmla="*/ 1227344 h 1285875"/>
                <a:gd name="connsiteX845" fmla="*/ 4038152 w 4510525"/>
                <a:gd name="connsiteY845" fmla="*/ 1190168 h 1285875"/>
                <a:gd name="connsiteX846" fmla="*/ 4050116 w 4510525"/>
                <a:gd name="connsiteY846" fmla="*/ 1142905 h 1285875"/>
                <a:gd name="connsiteX847" fmla="*/ 4062079 w 4510525"/>
                <a:gd name="connsiteY847" fmla="*/ 1087555 h 1285875"/>
                <a:gd name="connsiteX848" fmla="*/ 4074043 w 4510525"/>
                <a:gd name="connsiteY848" fmla="*/ 1025014 h 1285875"/>
                <a:gd name="connsiteX849" fmla="*/ 4086006 w 4510525"/>
                <a:gd name="connsiteY849" fmla="*/ 956291 h 1285875"/>
                <a:gd name="connsiteX850" fmla="*/ 4109923 w 4510525"/>
                <a:gd name="connsiteY850" fmla="*/ 804830 h 1285875"/>
                <a:gd name="connsiteX851" fmla="*/ 4133850 w 4510525"/>
                <a:gd name="connsiteY851" fmla="*/ 642938 h 1285875"/>
                <a:gd name="connsiteX852" fmla="*/ 4510525 w 4510525"/>
                <a:gd name="connsiteY852" fmla="*/ 642630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71156 w 4462900"/>
                <a:gd name="connsiteY851" fmla="*/ 674688 h 1285875"/>
                <a:gd name="connsiteX852" fmla="*/ 4462900 w 4462900"/>
                <a:gd name="connsiteY852" fmla="*/ 652155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</a:cxnLst>
              <a:rect l="l" t="t" r="r" b="b"/>
              <a:pathLst>
                <a:path w="4462900" h="1285875">
                  <a:moveTo>
                    <a:pt x="0" y="642938"/>
                  </a:moveTo>
                  <a:lnTo>
                    <a:pt x="21553" y="496791"/>
                  </a:lnTo>
                  <a:lnTo>
                    <a:pt x="43106" y="358295"/>
                  </a:lnTo>
                  <a:lnTo>
                    <a:pt x="64659" y="234704"/>
                  </a:lnTo>
                  <a:lnTo>
                    <a:pt x="75436" y="180558"/>
                  </a:lnTo>
                  <a:lnTo>
                    <a:pt x="86213" y="132484"/>
                  </a:lnTo>
                  <a:lnTo>
                    <a:pt x="98924" y="84439"/>
                  </a:lnTo>
                  <a:lnTo>
                    <a:pt x="105279" y="64195"/>
                  </a:lnTo>
                  <a:lnTo>
                    <a:pt x="111635" y="46594"/>
                  </a:lnTo>
                  <a:lnTo>
                    <a:pt x="117991" y="31721"/>
                  </a:lnTo>
                  <a:lnTo>
                    <a:pt x="121168" y="25328"/>
                  </a:lnTo>
                  <a:lnTo>
                    <a:pt x="124346" y="19641"/>
                  </a:lnTo>
                  <a:lnTo>
                    <a:pt x="127524" y="14666"/>
                  </a:lnTo>
                  <a:lnTo>
                    <a:pt x="129113" y="12447"/>
                  </a:lnTo>
                  <a:lnTo>
                    <a:pt x="130702" y="10409"/>
                  </a:lnTo>
                  <a:lnTo>
                    <a:pt x="132291" y="8552"/>
                  </a:lnTo>
                  <a:lnTo>
                    <a:pt x="133880" y="6876"/>
                  </a:lnTo>
                  <a:lnTo>
                    <a:pt x="135468" y="5382"/>
                  </a:lnTo>
                  <a:lnTo>
                    <a:pt x="137057" y="4069"/>
                  </a:lnTo>
                  <a:lnTo>
                    <a:pt x="138646" y="2939"/>
                  </a:lnTo>
                  <a:lnTo>
                    <a:pt x="139440" y="2443"/>
                  </a:lnTo>
                  <a:lnTo>
                    <a:pt x="140236" y="1993"/>
                  </a:lnTo>
                  <a:lnTo>
                    <a:pt x="141030" y="1588"/>
                  </a:lnTo>
                  <a:lnTo>
                    <a:pt x="141824" y="1230"/>
                  </a:lnTo>
                  <a:lnTo>
                    <a:pt x="142619" y="916"/>
                  </a:lnTo>
                  <a:lnTo>
                    <a:pt x="143413" y="650"/>
                  </a:lnTo>
                  <a:lnTo>
                    <a:pt x="144208" y="428"/>
                  </a:lnTo>
                  <a:lnTo>
                    <a:pt x="145002" y="252"/>
                  </a:lnTo>
                  <a:lnTo>
                    <a:pt x="145796" y="124"/>
                  </a:lnTo>
                  <a:lnTo>
                    <a:pt x="146591" y="40"/>
                  </a:lnTo>
                  <a:lnTo>
                    <a:pt x="147385" y="2"/>
                  </a:lnTo>
                  <a:lnTo>
                    <a:pt x="148179" y="10"/>
                  </a:lnTo>
                  <a:lnTo>
                    <a:pt x="148974" y="65"/>
                  </a:lnTo>
                  <a:lnTo>
                    <a:pt x="149768" y="165"/>
                  </a:lnTo>
                  <a:lnTo>
                    <a:pt x="150563" y="311"/>
                  </a:lnTo>
                  <a:lnTo>
                    <a:pt x="151357" y="504"/>
                  </a:lnTo>
                  <a:lnTo>
                    <a:pt x="152152" y="741"/>
                  </a:lnTo>
                  <a:lnTo>
                    <a:pt x="152947" y="1025"/>
                  </a:lnTo>
                  <a:lnTo>
                    <a:pt x="153741" y="1355"/>
                  </a:lnTo>
                  <a:lnTo>
                    <a:pt x="154535" y="1731"/>
                  </a:lnTo>
                  <a:lnTo>
                    <a:pt x="155330" y="2152"/>
                  </a:lnTo>
                  <a:lnTo>
                    <a:pt x="156124" y="2619"/>
                  </a:lnTo>
                  <a:lnTo>
                    <a:pt x="157713" y="3691"/>
                  </a:lnTo>
                  <a:lnTo>
                    <a:pt x="159302" y="4945"/>
                  </a:lnTo>
                  <a:lnTo>
                    <a:pt x="160891" y="6382"/>
                  </a:lnTo>
                  <a:lnTo>
                    <a:pt x="162480" y="8000"/>
                  </a:lnTo>
                  <a:lnTo>
                    <a:pt x="164069" y="9800"/>
                  </a:lnTo>
                  <a:lnTo>
                    <a:pt x="165658" y="11781"/>
                  </a:lnTo>
                  <a:lnTo>
                    <a:pt x="168835" y="16283"/>
                  </a:lnTo>
                  <a:lnTo>
                    <a:pt x="172013" y="21502"/>
                  </a:lnTo>
                  <a:lnTo>
                    <a:pt x="175191" y="27430"/>
                  </a:lnTo>
                  <a:lnTo>
                    <a:pt x="178369" y="34062"/>
                  </a:lnTo>
                  <a:lnTo>
                    <a:pt x="181546" y="41391"/>
                  </a:lnTo>
                  <a:lnTo>
                    <a:pt x="187903" y="58101"/>
                  </a:lnTo>
                  <a:lnTo>
                    <a:pt x="194050" y="76809"/>
                  </a:lnTo>
                  <a:lnTo>
                    <a:pt x="200197" y="97938"/>
                  </a:lnTo>
                  <a:lnTo>
                    <a:pt x="212493" y="147089"/>
                  </a:lnTo>
                  <a:lnTo>
                    <a:pt x="224789" y="204714"/>
                  </a:lnTo>
                  <a:lnTo>
                    <a:pt x="237084" y="269827"/>
                  </a:lnTo>
                  <a:lnTo>
                    <a:pt x="249380" y="341317"/>
                  </a:lnTo>
                  <a:lnTo>
                    <a:pt x="261680" y="417961"/>
                  </a:lnTo>
                  <a:lnTo>
                    <a:pt x="286264" y="581407"/>
                  </a:lnTo>
                  <a:lnTo>
                    <a:pt x="308648" y="734127"/>
                  </a:lnTo>
                  <a:lnTo>
                    <a:pt x="331032" y="881701"/>
                  </a:lnTo>
                  <a:lnTo>
                    <a:pt x="353416" y="1015794"/>
                  </a:lnTo>
                  <a:lnTo>
                    <a:pt x="364617" y="1075373"/>
                  </a:lnTo>
                  <a:lnTo>
                    <a:pt x="375799" y="1128836"/>
                  </a:lnTo>
                  <a:lnTo>
                    <a:pt x="387325" y="1176680"/>
                  </a:lnTo>
                  <a:lnTo>
                    <a:pt x="398850" y="1216504"/>
                  </a:lnTo>
                  <a:lnTo>
                    <a:pt x="404612" y="1233230"/>
                  </a:lnTo>
                  <a:lnTo>
                    <a:pt x="410375" y="1247727"/>
                  </a:lnTo>
                  <a:lnTo>
                    <a:pt x="416138" y="1259958"/>
                  </a:lnTo>
                  <a:lnTo>
                    <a:pt x="419014" y="1265206"/>
                  </a:lnTo>
                  <a:lnTo>
                    <a:pt x="421900" y="1269864"/>
                  </a:lnTo>
                  <a:lnTo>
                    <a:pt x="424777" y="1273940"/>
                  </a:lnTo>
                  <a:lnTo>
                    <a:pt x="426215" y="1275760"/>
                  </a:lnTo>
                  <a:lnTo>
                    <a:pt x="427653" y="1277426"/>
                  </a:lnTo>
                  <a:lnTo>
                    <a:pt x="429101" y="1278941"/>
                  </a:lnTo>
                  <a:lnTo>
                    <a:pt x="430540" y="1280312"/>
                  </a:lnTo>
                  <a:lnTo>
                    <a:pt x="431978" y="1281532"/>
                  </a:lnTo>
                  <a:lnTo>
                    <a:pt x="433416" y="1282599"/>
                  </a:lnTo>
                  <a:lnTo>
                    <a:pt x="434854" y="1283513"/>
                  </a:lnTo>
                  <a:lnTo>
                    <a:pt x="436302" y="1284284"/>
                  </a:lnTo>
                  <a:lnTo>
                    <a:pt x="437017" y="1284608"/>
                  </a:lnTo>
                  <a:lnTo>
                    <a:pt x="437740" y="1284903"/>
                  </a:lnTo>
                  <a:lnTo>
                    <a:pt x="438464" y="1285151"/>
                  </a:lnTo>
                  <a:lnTo>
                    <a:pt x="439179" y="1285370"/>
                  </a:lnTo>
                  <a:lnTo>
                    <a:pt x="439903" y="1285542"/>
                  </a:lnTo>
                  <a:lnTo>
                    <a:pt x="440617" y="1285685"/>
                  </a:lnTo>
                  <a:lnTo>
                    <a:pt x="441341" y="1285789"/>
                  </a:lnTo>
                  <a:lnTo>
                    <a:pt x="442055" y="1285846"/>
                  </a:lnTo>
                  <a:lnTo>
                    <a:pt x="442779" y="1285875"/>
                  </a:lnTo>
                  <a:lnTo>
                    <a:pt x="443503" y="1285865"/>
                  </a:lnTo>
                  <a:lnTo>
                    <a:pt x="444217" y="1285808"/>
                  </a:lnTo>
                  <a:lnTo>
                    <a:pt x="444941" y="1285723"/>
                  </a:lnTo>
                  <a:lnTo>
                    <a:pt x="445656" y="1285599"/>
                  </a:lnTo>
                  <a:lnTo>
                    <a:pt x="446380" y="1285437"/>
                  </a:lnTo>
                  <a:lnTo>
                    <a:pt x="447104" y="1285237"/>
                  </a:lnTo>
                  <a:lnTo>
                    <a:pt x="447818" y="1284999"/>
                  </a:lnTo>
                  <a:lnTo>
                    <a:pt x="448542" y="1284723"/>
                  </a:lnTo>
                  <a:lnTo>
                    <a:pt x="449266" y="1284408"/>
                  </a:lnTo>
                  <a:lnTo>
                    <a:pt x="450704" y="1283665"/>
                  </a:lnTo>
                  <a:lnTo>
                    <a:pt x="452142" y="1282779"/>
                  </a:lnTo>
                  <a:lnTo>
                    <a:pt x="453581" y="1281741"/>
                  </a:lnTo>
                  <a:lnTo>
                    <a:pt x="455019" y="1280541"/>
                  </a:lnTo>
                  <a:lnTo>
                    <a:pt x="456467" y="1279208"/>
                  </a:lnTo>
                  <a:lnTo>
                    <a:pt x="457905" y="1277712"/>
                  </a:lnTo>
                  <a:lnTo>
                    <a:pt x="459343" y="1276074"/>
                  </a:lnTo>
                  <a:lnTo>
                    <a:pt x="462220" y="1272350"/>
                  </a:lnTo>
                  <a:lnTo>
                    <a:pt x="465106" y="1268035"/>
                  </a:lnTo>
                  <a:lnTo>
                    <a:pt x="467982" y="1263129"/>
                  </a:lnTo>
                  <a:lnTo>
                    <a:pt x="470973" y="1257424"/>
                  </a:lnTo>
                  <a:lnTo>
                    <a:pt x="473964" y="1251099"/>
                  </a:lnTo>
                  <a:lnTo>
                    <a:pt x="479955" y="1236593"/>
                  </a:lnTo>
                  <a:lnTo>
                    <a:pt x="485937" y="1219686"/>
                  </a:lnTo>
                  <a:lnTo>
                    <a:pt x="491919" y="1200445"/>
                  </a:lnTo>
                  <a:lnTo>
                    <a:pt x="503882" y="1155287"/>
                  </a:lnTo>
                  <a:lnTo>
                    <a:pt x="515845" y="1101824"/>
                  </a:lnTo>
                  <a:lnTo>
                    <a:pt x="527809" y="1040940"/>
                  </a:lnTo>
                  <a:lnTo>
                    <a:pt x="539772" y="973607"/>
                  </a:lnTo>
                  <a:lnTo>
                    <a:pt x="563709" y="824073"/>
                  </a:lnTo>
                  <a:lnTo>
                    <a:pt x="615544" y="474003"/>
                  </a:lnTo>
                  <a:lnTo>
                    <a:pt x="641452" y="311491"/>
                  </a:lnTo>
                  <a:lnTo>
                    <a:pt x="654415" y="238922"/>
                  </a:lnTo>
                  <a:lnTo>
                    <a:pt x="667369" y="174020"/>
                  </a:lnTo>
                  <a:lnTo>
                    <a:pt x="677904" y="127784"/>
                  </a:lnTo>
                  <a:lnTo>
                    <a:pt x="688429" y="88006"/>
                  </a:lnTo>
                  <a:lnTo>
                    <a:pt x="698964" y="55187"/>
                  </a:lnTo>
                  <a:lnTo>
                    <a:pt x="704221" y="41518"/>
                  </a:lnTo>
                  <a:lnTo>
                    <a:pt x="709489" y="29736"/>
                  </a:lnTo>
                  <a:lnTo>
                    <a:pt x="712127" y="24564"/>
                  </a:lnTo>
                  <a:lnTo>
                    <a:pt x="714756" y="19878"/>
                  </a:lnTo>
                  <a:lnTo>
                    <a:pt x="717385" y="15679"/>
                  </a:lnTo>
                  <a:lnTo>
                    <a:pt x="720023" y="11973"/>
                  </a:lnTo>
                  <a:lnTo>
                    <a:pt x="722652" y="8762"/>
                  </a:lnTo>
                  <a:lnTo>
                    <a:pt x="723967" y="7343"/>
                  </a:lnTo>
                  <a:lnTo>
                    <a:pt x="725281" y="6048"/>
                  </a:lnTo>
                  <a:lnTo>
                    <a:pt x="726605" y="4879"/>
                  </a:lnTo>
                  <a:lnTo>
                    <a:pt x="727920" y="3835"/>
                  </a:lnTo>
                  <a:lnTo>
                    <a:pt x="729234" y="2916"/>
                  </a:lnTo>
                  <a:lnTo>
                    <a:pt x="730548" y="2121"/>
                  </a:lnTo>
                  <a:lnTo>
                    <a:pt x="731863" y="1454"/>
                  </a:lnTo>
                  <a:lnTo>
                    <a:pt x="733187" y="912"/>
                  </a:lnTo>
                  <a:lnTo>
                    <a:pt x="733844" y="688"/>
                  </a:lnTo>
                  <a:lnTo>
                    <a:pt x="734501" y="495"/>
                  </a:lnTo>
                  <a:lnTo>
                    <a:pt x="735159" y="334"/>
                  </a:lnTo>
                  <a:lnTo>
                    <a:pt x="735816" y="205"/>
                  </a:lnTo>
                  <a:lnTo>
                    <a:pt x="736473" y="107"/>
                  </a:lnTo>
                  <a:lnTo>
                    <a:pt x="737130" y="41"/>
                  </a:lnTo>
                  <a:lnTo>
                    <a:pt x="737787" y="6"/>
                  </a:lnTo>
                  <a:lnTo>
                    <a:pt x="738445" y="3"/>
                  </a:lnTo>
                  <a:lnTo>
                    <a:pt x="739102" y="30"/>
                  </a:lnTo>
                  <a:lnTo>
                    <a:pt x="739759" y="90"/>
                  </a:lnTo>
                  <a:lnTo>
                    <a:pt x="740416" y="182"/>
                  </a:lnTo>
                  <a:lnTo>
                    <a:pt x="741083" y="304"/>
                  </a:lnTo>
                  <a:lnTo>
                    <a:pt x="741740" y="458"/>
                  </a:lnTo>
                  <a:lnTo>
                    <a:pt x="742398" y="644"/>
                  </a:lnTo>
                  <a:lnTo>
                    <a:pt x="743055" y="862"/>
                  </a:lnTo>
                  <a:lnTo>
                    <a:pt x="743712" y="1111"/>
                  </a:lnTo>
                  <a:lnTo>
                    <a:pt x="745027" y="1702"/>
                  </a:lnTo>
                  <a:lnTo>
                    <a:pt x="746341" y="2419"/>
                  </a:lnTo>
                  <a:lnTo>
                    <a:pt x="747665" y="3263"/>
                  </a:lnTo>
                  <a:lnTo>
                    <a:pt x="748979" y="4231"/>
                  </a:lnTo>
                  <a:lnTo>
                    <a:pt x="750294" y="5325"/>
                  </a:lnTo>
                  <a:lnTo>
                    <a:pt x="751608" y="6545"/>
                  </a:lnTo>
                  <a:lnTo>
                    <a:pt x="753246" y="8233"/>
                  </a:lnTo>
                  <a:lnTo>
                    <a:pt x="754885" y="10115"/>
                  </a:lnTo>
                  <a:lnTo>
                    <a:pt x="756514" y="12188"/>
                  </a:lnTo>
                  <a:lnTo>
                    <a:pt x="758152" y="14452"/>
                  </a:lnTo>
                  <a:lnTo>
                    <a:pt x="761429" y="19551"/>
                  </a:lnTo>
                  <a:lnTo>
                    <a:pt x="764696" y="25406"/>
                  </a:lnTo>
                  <a:lnTo>
                    <a:pt x="767972" y="32009"/>
                  </a:lnTo>
                  <a:lnTo>
                    <a:pt x="771239" y="39353"/>
                  </a:lnTo>
                  <a:lnTo>
                    <a:pt x="777783" y="56224"/>
                  </a:lnTo>
                  <a:lnTo>
                    <a:pt x="784327" y="75940"/>
                  </a:lnTo>
                  <a:lnTo>
                    <a:pt x="790880" y="98403"/>
                  </a:lnTo>
                  <a:lnTo>
                    <a:pt x="803967" y="151124"/>
                  </a:lnTo>
                  <a:lnTo>
                    <a:pt x="817055" y="213368"/>
                  </a:lnTo>
                  <a:lnTo>
                    <a:pt x="830142" y="283929"/>
                  </a:lnTo>
                  <a:lnTo>
                    <a:pt x="843229" y="361440"/>
                  </a:lnTo>
                  <a:lnTo>
                    <a:pt x="856317" y="444402"/>
                  </a:lnTo>
                  <a:lnTo>
                    <a:pt x="877119" y="583459"/>
                  </a:lnTo>
                  <a:lnTo>
                    <a:pt x="897912" y="725415"/>
                  </a:lnTo>
                  <a:lnTo>
                    <a:pt x="918715" y="863346"/>
                  </a:lnTo>
                  <a:lnTo>
                    <a:pt x="939508" y="990533"/>
                  </a:lnTo>
                  <a:lnTo>
                    <a:pt x="950843" y="1053055"/>
                  </a:lnTo>
                  <a:lnTo>
                    <a:pt x="962168" y="1109615"/>
                  </a:lnTo>
                  <a:lnTo>
                    <a:pt x="973503" y="1159412"/>
                  </a:lnTo>
                  <a:lnTo>
                    <a:pt x="984828" y="1201712"/>
                  </a:lnTo>
                  <a:lnTo>
                    <a:pt x="990495" y="1219848"/>
                  </a:lnTo>
                  <a:lnTo>
                    <a:pt x="996163" y="1235897"/>
                  </a:lnTo>
                  <a:lnTo>
                    <a:pt x="1001820" y="1249794"/>
                  </a:lnTo>
                  <a:lnTo>
                    <a:pt x="1004659" y="1255919"/>
                  </a:lnTo>
                  <a:lnTo>
                    <a:pt x="1007488" y="1261481"/>
                  </a:lnTo>
                  <a:lnTo>
                    <a:pt x="1010317" y="1266482"/>
                  </a:lnTo>
                  <a:lnTo>
                    <a:pt x="1013155" y="1270921"/>
                  </a:lnTo>
                  <a:lnTo>
                    <a:pt x="1015984" y="1274798"/>
                  </a:lnTo>
                  <a:lnTo>
                    <a:pt x="1017403" y="1276512"/>
                  </a:lnTo>
                  <a:lnTo>
                    <a:pt x="1018823" y="1278084"/>
                  </a:lnTo>
                  <a:lnTo>
                    <a:pt x="1020232" y="1279522"/>
                  </a:lnTo>
                  <a:lnTo>
                    <a:pt x="1021651" y="1280808"/>
                  </a:lnTo>
                  <a:lnTo>
                    <a:pt x="1023071" y="1281951"/>
                  </a:lnTo>
                  <a:lnTo>
                    <a:pt x="1024481" y="1282941"/>
                  </a:lnTo>
                  <a:lnTo>
                    <a:pt x="1025900" y="1283799"/>
                  </a:lnTo>
                  <a:lnTo>
                    <a:pt x="1027319" y="1284503"/>
                  </a:lnTo>
                  <a:lnTo>
                    <a:pt x="1028024" y="1284799"/>
                  </a:lnTo>
                  <a:lnTo>
                    <a:pt x="1028729" y="1285065"/>
                  </a:lnTo>
                  <a:lnTo>
                    <a:pt x="1029443" y="1285285"/>
                  </a:lnTo>
                  <a:lnTo>
                    <a:pt x="1030148" y="1285475"/>
                  </a:lnTo>
                  <a:lnTo>
                    <a:pt x="1030910" y="1285637"/>
                  </a:lnTo>
                  <a:lnTo>
                    <a:pt x="1031672" y="1285761"/>
                  </a:lnTo>
                  <a:lnTo>
                    <a:pt x="1032424" y="1285837"/>
                  </a:lnTo>
                  <a:lnTo>
                    <a:pt x="1033186" y="1285875"/>
                  </a:lnTo>
                  <a:lnTo>
                    <a:pt x="1033948" y="1285865"/>
                  </a:lnTo>
                  <a:lnTo>
                    <a:pt x="1034710" y="1285818"/>
                  </a:lnTo>
                  <a:lnTo>
                    <a:pt x="1035463" y="1285732"/>
                  </a:lnTo>
                  <a:lnTo>
                    <a:pt x="1036225" y="1285599"/>
                  </a:lnTo>
                  <a:lnTo>
                    <a:pt x="1036987" y="1285418"/>
                  </a:lnTo>
                  <a:lnTo>
                    <a:pt x="1037749" y="1285208"/>
                  </a:lnTo>
                  <a:lnTo>
                    <a:pt x="1038511" y="1284951"/>
                  </a:lnTo>
                  <a:lnTo>
                    <a:pt x="1039263" y="1284646"/>
                  </a:lnTo>
                  <a:lnTo>
                    <a:pt x="1040025" y="1284304"/>
                  </a:lnTo>
                  <a:lnTo>
                    <a:pt x="1040787" y="1283922"/>
                  </a:lnTo>
                  <a:lnTo>
                    <a:pt x="1042302" y="1283027"/>
                  </a:lnTo>
                  <a:lnTo>
                    <a:pt x="1043826" y="1281970"/>
                  </a:lnTo>
                  <a:lnTo>
                    <a:pt x="1045350" y="1280741"/>
                  </a:lnTo>
                  <a:lnTo>
                    <a:pt x="1046864" y="1279350"/>
                  </a:lnTo>
                  <a:lnTo>
                    <a:pt x="1048388" y="1277788"/>
                  </a:lnTo>
                  <a:lnTo>
                    <a:pt x="1049903" y="1276064"/>
                  </a:lnTo>
                  <a:lnTo>
                    <a:pt x="1051427" y="1274169"/>
                  </a:lnTo>
                  <a:lnTo>
                    <a:pt x="1054465" y="1269892"/>
                  </a:lnTo>
                  <a:lnTo>
                    <a:pt x="1057504" y="1264958"/>
                  </a:lnTo>
                  <a:lnTo>
                    <a:pt x="1060542" y="1259367"/>
                  </a:lnTo>
                  <a:lnTo>
                    <a:pt x="1063581" y="1253138"/>
                  </a:lnTo>
                  <a:lnTo>
                    <a:pt x="1066619" y="1246270"/>
                  </a:lnTo>
                  <a:lnTo>
                    <a:pt x="1072706" y="1230649"/>
                  </a:lnTo>
                  <a:lnTo>
                    <a:pt x="1078782" y="1212571"/>
                  </a:lnTo>
                  <a:lnTo>
                    <a:pt x="1090936" y="1169356"/>
                  </a:lnTo>
                  <a:lnTo>
                    <a:pt x="1103100" y="1117340"/>
                  </a:lnTo>
                  <a:lnTo>
                    <a:pt x="1115254" y="1057399"/>
                  </a:lnTo>
                  <a:lnTo>
                    <a:pt x="1127417" y="990533"/>
                  </a:lnTo>
                  <a:lnTo>
                    <a:pt x="1149991" y="851868"/>
                  </a:lnTo>
                  <a:lnTo>
                    <a:pt x="1172575" y="701195"/>
                  </a:lnTo>
                  <a:lnTo>
                    <a:pt x="1195149" y="547179"/>
                  </a:lnTo>
                  <a:lnTo>
                    <a:pt x="1217733" y="398662"/>
                  </a:lnTo>
                  <a:lnTo>
                    <a:pt x="1229925" y="323748"/>
                  </a:lnTo>
                  <a:lnTo>
                    <a:pt x="1242127" y="254201"/>
                  </a:lnTo>
                  <a:lnTo>
                    <a:pt x="1254328" y="191194"/>
                  </a:lnTo>
                  <a:lnTo>
                    <a:pt x="1266520" y="135786"/>
                  </a:lnTo>
                  <a:lnTo>
                    <a:pt x="1278722" y="88906"/>
                  </a:lnTo>
                  <a:lnTo>
                    <a:pt x="1284818" y="68919"/>
                  </a:lnTo>
                  <a:lnTo>
                    <a:pt x="1290923" y="51347"/>
                  </a:lnTo>
                  <a:lnTo>
                    <a:pt x="1297019" y="36265"/>
                  </a:lnTo>
                  <a:lnTo>
                    <a:pt x="1300067" y="29679"/>
                  </a:lnTo>
                  <a:lnTo>
                    <a:pt x="1303115" y="23738"/>
                  </a:lnTo>
                  <a:lnTo>
                    <a:pt x="1306163" y="18449"/>
                  </a:lnTo>
                  <a:lnTo>
                    <a:pt x="1309221" y="13817"/>
                  </a:lnTo>
                  <a:lnTo>
                    <a:pt x="1310745" y="11749"/>
                  </a:lnTo>
                  <a:lnTo>
                    <a:pt x="1312269" y="9847"/>
                  </a:lnTo>
                  <a:lnTo>
                    <a:pt x="1313793" y="8112"/>
                  </a:lnTo>
                  <a:lnTo>
                    <a:pt x="1315317" y="6545"/>
                  </a:lnTo>
                  <a:lnTo>
                    <a:pt x="1316955" y="5046"/>
                  </a:lnTo>
                  <a:lnTo>
                    <a:pt x="1318593" y="3742"/>
                  </a:lnTo>
                  <a:lnTo>
                    <a:pt x="1320232" y="2633"/>
                  </a:lnTo>
                  <a:lnTo>
                    <a:pt x="1321051" y="2151"/>
                  </a:lnTo>
                  <a:lnTo>
                    <a:pt x="1321870" y="1717"/>
                  </a:lnTo>
                  <a:lnTo>
                    <a:pt x="1322689" y="1333"/>
                  </a:lnTo>
                  <a:lnTo>
                    <a:pt x="1323508" y="996"/>
                  </a:lnTo>
                  <a:lnTo>
                    <a:pt x="1324318" y="710"/>
                  </a:lnTo>
                  <a:lnTo>
                    <a:pt x="1325137" y="471"/>
                  </a:lnTo>
                  <a:lnTo>
                    <a:pt x="1325956" y="281"/>
                  </a:lnTo>
                  <a:lnTo>
                    <a:pt x="1326775" y="140"/>
                  </a:lnTo>
                  <a:lnTo>
                    <a:pt x="1327595" y="48"/>
                  </a:lnTo>
                  <a:lnTo>
                    <a:pt x="1328414" y="4"/>
                  </a:lnTo>
                  <a:lnTo>
                    <a:pt x="1329233" y="9"/>
                  </a:lnTo>
                  <a:lnTo>
                    <a:pt x="1330052" y="63"/>
                  </a:lnTo>
                  <a:lnTo>
                    <a:pt x="1330871" y="166"/>
                  </a:lnTo>
                  <a:lnTo>
                    <a:pt x="1331690" y="317"/>
                  </a:lnTo>
                  <a:lnTo>
                    <a:pt x="1332509" y="518"/>
                  </a:lnTo>
                  <a:lnTo>
                    <a:pt x="1333329" y="767"/>
                  </a:lnTo>
                  <a:lnTo>
                    <a:pt x="1334148" y="1065"/>
                  </a:lnTo>
                  <a:lnTo>
                    <a:pt x="1334967" y="1412"/>
                  </a:lnTo>
                  <a:lnTo>
                    <a:pt x="1335786" y="1807"/>
                  </a:lnTo>
                  <a:lnTo>
                    <a:pt x="1336605" y="2251"/>
                  </a:lnTo>
                  <a:lnTo>
                    <a:pt x="1337424" y="2743"/>
                  </a:lnTo>
                  <a:lnTo>
                    <a:pt x="1338244" y="3284"/>
                  </a:lnTo>
                  <a:lnTo>
                    <a:pt x="1339882" y="4512"/>
                  </a:lnTo>
                  <a:lnTo>
                    <a:pt x="1341520" y="5934"/>
                  </a:lnTo>
                  <a:lnTo>
                    <a:pt x="1343158" y="7549"/>
                  </a:lnTo>
                  <a:lnTo>
                    <a:pt x="1344797" y="9356"/>
                  </a:lnTo>
                  <a:lnTo>
                    <a:pt x="1346425" y="11357"/>
                  </a:lnTo>
                  <a:lnTo>
                    <a:pt x="1348064" y="13548"/>
                  </a:lnTo>
                  <a:lnTo>
                    <a:pt x="1351340" y="18505"/>
                  </a:lnTo>
                  <a:lnTo>
                    <a:pt x="1354617" y="24219"/>
                  </a:lnTo>
                  <a:lnTo>
                    <a:pt x="1357894" y="30685"/>
                  </a:lnTo>
                  <a:lnTo>
                    <a:pt x="1361170" y="37893"/>
                  </a:lnTo>
                  <a:lnTo>
                    <a:pt x="1367714" y="54506"/>
                  </a:lnTo>
                  <a:lnTo>
                    <a:pt x="1374267" y="73974"/>
                  </a:lnTo>
                  <a:lnTo>
                    <a:pt x="1380820" y="96205"/>
                  </a:lnTo>
                  <a:lnTo>
                    <a:pt x="1393917" y="148509"/>
                  </a:lnTo>
                  <a:lnTo>
                    <a:pt x="1407023" y="210403"/>
                  </a:lnTo>
                  <a:lnTo>
                    <a:pt x="1420120" y="280687"/>
                  </a:lnTo>
                  <a:lnTo>
                    <a:pt x="1440894" y="405953"/>
                  </a:lnTo>
                  <a:lnTo>
                    <a:pt x="1461668" y="542749"/>
                  </a:lnTo>
                  <a:lnTo>
                    <a:pt x="1482442" y="684421"/>
                  </a:lnTo>
                  <a:lnTo>
                    <a:pt x="1503216" y="824073"/>
                  </a:lnTo>
                  <a:lnTo>
                    <a:pt x="1528410" y="980970"/>
                  </a:lnTo>
                  <a:lnTo>
                    <a:pt x="1541002" y="1051017"/>
                  </a:lnTo>
                  <a:lnTo>
                    <a:pt x="1553604" y="1113739"/>
                  </a:lnTo>
                  <a:lnTo>
                    <a:pt x="1566196" y="1168013"/>
                  </a:lnTo>
                  <a:lnTo>
                    <a:pt x="1578788" y="1212885"/>
                  </a:lnTo>
                  <a:lnTo>
                    <a:pt x="1585084" y="1231525"/>
                  </a:lnTo>
                  <a:lnTo>
                    <a:pt x="1591389" y="1247527"/>
                  </a:lnTo>
                  <a:lnTo>
                    <a:pt x="1594533" y="1254509"/>
                  </a:lnTo>
                  <a:lnTo>
                    <a:pt x="1597685" y="1260815"/>
                  </a:lnTo>
                  <a:lnTo>
                    <a:pt x="1600829" y="1266425"/>
                  </a:lnTo>
                  <a:lnTo>
                    <a:pt x="1603982" y="1271330"/>
                  </a:lnTo>
                  <a:lnTo>
                    <a:pt x="1606706" y="1275007"/>
                  </a:lnTo>
                  <a:lnTo>
                    <a:pt x="1608068" y="1276645"/>
                  </a:lnTo>
                  <a:lnTo>
                    <a:pt x="1609430" y="1278150"/>
                  </a:lnTo>
                  <a:lnTo>
                    <a:pt x="1610792" y="1279522"/>
                  </a:lnTo>
                  <a:lnTo>
                    <a:pt x="1612154" y="1280760"/>
                  </a:lnTo>
                  <a:lnTo>
                    <a:pt x="1613516" y="1281865"/>
                  </a:lnTo>
                  <a:lnTo>
                    <a:pt x="1614868" y="1282837"/>
                  </a:lnTo>
                  <a:lnTo>
                    <a:pt x="1616240" y="1283675"/>
                  </a:lnTo>
                  <a:lnTo>
                    <a:pt x="1617593" y="1284380"/>
                  </a:lnTo>
                  <a:lnTo>
                    <a:pt x="1618955" y="1284942"/>
                  </a:lnTo>
                  <a:lnTo>
                    <a:pt x="1619641" y="1285180"/>
                  </a:lnTo>
                  <a:lnTo>
                    <a:pt x="1620317" y="1285380"/>
                  </a:lnTo>
                  <a:lnTo>
                    <a:pt x="1621003" y="1285542"/>
                  </a:lnTo>
                  <a:lnTo>
                    <a:pt x="1621679" y="1285675"/>
                  </a:lnTo>
                  <a:lnTo>
                    <a:pt x="1622365" y="1285780"/>
                  </a:lnTo>
                  <a:lnTo>
                    <a:pt x="1623041" y="1285837"/>
                  </a:lnTo>
                  <a:lnTo>
                    <a:pt x="1623727" y="1285875"/>
                  </a:lnTo>
                  <a:lnTo>
                    <a:pt x="1624403" y="1285865"/>
                  </a:lnTo>
                  <a:lnTo>
                    <a:pt x="1625089" y="1285837"/>
                  </a:lnTo>
                  <a:lnTo>
                    <a:pt x="1625765" y="1285761"/>
                  </a:lnTo>
                  <a:lnTo>
                    <a:pt x="1626451" y="1285656"/>
                  </a:lnTo>
                  <a:lnTo>
                    <a:pt x="1627127" y="1285523"/>
                  </a:lnTo>
                  <a:lnTo>
                    <a:pt x="1627803" y="1285351"/>
                  </a:lnTo>
                  <a:lnTo>
                    <a:pt x="1628489" y="1285142"/>
                  </a:lnTo>
                  <a:lnTo>
                    <a:pt x="1629175" y="1284903"/>
                  </a:lnTo>
                  <a:lnTo>
                    <a:pt x="1629851" y="1284637"/>
                  </a:lnTo>
                  <a:lnTo>
                    <a:pt x="1631213" y="1283989"/>
                  </a:lnTo>
                  <a:lnTo>
                    <a:pt x="1632576" y="1283208"/>
                  </a:lnTo>
                  <a:lnTo>
                    <a:pt x="1633938" y="1282294"/>
                  </a:lnTo>
                  <a:lnTo>
                    <a:pt x="1635300" y="1281246"/>
                  </a:lnTo>
                  <a:lnTo>
                    <a:pt x="1636662" y="1280065"/>
                  </a:lnTo>
                  <a:lnTo>
                    <a:pt x="1638024" y="1278750"/>
                  </a:lnTo>
                  <a:lnTo>
                    <a:pt x="1639386" y="1277303"/>
                  </a:lnTo>
                  <a:lnTo>
                    <a:pt x="1640748" y="1275712"/>
                  </a:lnTo>
                  <a:lnTo>
                    <a:pt x="1642101" y="1273997"/>
                  </a:lnTo>
                  <a:lnTo>
                    <a:pt x="1644825" y="1270168"/>
                  </a:lnTo>
                  <a:lnTo>
                    <a:pt x="1647549" y="1265815"/>
                  </a:lnTo>
                  <a:lnTo>
                    <a:pt x="1650273" y="1260939"/>
                  </a:lnTo>
                  <a:lnTo>
                    <a:pt x="1652997" y="1255547"/>
                  </a:lnTo>
                  <a:lnTo>
                    <a:pt x="1658445" y="1243213"/>
                  </a:lnTo>
                  <a:lnTo>
                    <a:pt x="1663894" y="1228868"/>
                  </a:lnTo>
                  <a:lnTo>
                    <a:pt x="1669332" y="1212561"/>
                  </a:lnTo>
                  <a:lnTo>
                    <a:pt x="1680229" y="1174261"/>
                  </a:lnTo>
                  <a:lnTo>
                    <a:pt x="1691126" y="1128836"/>
                  </a:lnTo>
                  <a:lnTo>
                    <a:pt x="1703480" y="1069429"/>
                  </a:lnTo>
                  <a:lnTo>
                    <a:pt x="1715843" y="1002649"/>
                  </a:lnTo>
                  <a:lnTo>
                    <a:pt x="1728206" y="929659"/>
                  </a:lnTo>
                  <a:lnTo>
                    <a:pt x="1740560" y="851726"/>
                  </a:lnTo>
                  <a:lnTo>
                    <a:pt x="1765287" y="686428"/>
                  </a:lnTo>
                  <a:lnTo>
                    <a:pt x="1790005" y="518144"/>
                  </a:lnTo>
                  <a:lnTo>
                    <a:pt x="1812265" y="373687"/>
                  </a:lnTo>
                  <a:lnTo>
                    <a:pt x="1834515" y="244253"/>
                  </a:lnTo>
                  <a:lnTo>
                    <a:pt x="1845640" y="187471"/>
                  </a:lnTo>
                  <a:lnTo>
                    <a:pt x="1856766" y="137064"/>
                  </a:lnTo>
                  <a:lnTo>
                    <a:pt x="1867900" y="93738"/>
                  </a:lnTo>
                  <a:lnTo>
                    <a:pt x="1879025" y="58101"/>
                  </a:lnTo>
                  <a:lnTo>
                    <a:pt x="1884845" y="42700"/>
                  </a:lnTo>
                  <a:lnTo>
                    <a:pt x="1890655" y="29598"/>
                  </a:lnTo>
                  <a:lnTo>
                    <a:pt x="1893570" y="23925"/>
                  </a:lnTo>
                  <a:lnTo>
                    <a:pt x="1896475" y="18845"/>
                  </a:lnTo>
                  <a:lnTo>
                    <a:pt x="1899380" y="14363"/>
                  </a:lnTo>
                  <a:lnTo>
                    <a:pt x="1902295" y="10482"/>
                  </a:lnTo>
                  <a:lnTo>
                    <a:pt x="1903743" y="8769"/>
                  </a:lnTo>
                  <a:lnTo>
                    <a:pt x="1905200" y="7207"/>
                  </a:lnTo>
                  <a:lnTo>
                    <a:pt x="1906658" y="5798"/>
                  </a:lnTo>
                  <a:lnTo>
                    <a:pt x="1908115" y="4541"/>
                  </a:lnTo>
                  <a:lnTo>
                    <a:pt x="1909563" y="3438"/>
                  </a:lnTo>
                  <a:lnTo>
                    <a:pt x="1911020" y="2486"/>
                  </a:lnTo>
                  <a:lnTo>
                    <a:pt x="1912477" y="1689"/>
                  </a:lnTo>
                  <a:lnTo>
                    <a:pt x="1913201" y="1348"/>
                  </a:lnTo>
                  <a:lnTo>
                    <a:pt x="1913925" y="1045"/>
                  </a:lnTo>
                  <a:lnTo>
                    <a:pt x="1914658" y="781"/>
                  </a:lnTo>
                  <a:lnTo>
                    <a:pt x="1915382" y="555"/>
                  </a:lnTo>
                  <a:lnTo>
                    <a:pt x="1916106" y="368"/>
                  </a:lnTo>
                  <a:lnTo>
                    <a:pt x="1916840" y="219"/>
                  </a:lnTo>
                  <a:lnTo>
                    <a:pt x="1917564" y="109"/>
                  </a:lnTo>
                  <a:lnTo>
                    <a:pt x="1918287" y="36"/>
                  </a:lnTo>
                  <a:lnTo>
                    <a:pt x="1919021" y="3"/>
                  </a:lnTo>
                  <a:lnTo>
                    <a:pt x="1919745" y="8"/>
                  </a:lnTo>
                  <a:lnTo>
                    <a:pt x="1920469" y="51"/>
                  </a:lnTo>
                  <a:lnTo>
                    <a:pt x="1921202" y="133"/>
                  </a:lnTo>
                  <a:lnTo>
                    <a:pt x="1921926" y="253"/>
                  </a:lnTo>
                  <a:lnTo>
                    <a:pt x="1922650" y="412"/>
                  </a:lnTo>
                  <a:lnTo>
                    <a:pt x="1923383" y="610"/>
                  </a:lnTo>
                  <a:lnTo>
                    <a:pt x="1924107" y="846"/>
                  </a:lnTo>
                  <a:lnTo>
                    <a:pt x="1924831" y="1120"/>
                  </a:lnTo>
                  <a:lnTo>
                    <a:pt x="1925565" y="1433"/>
                  </a:lnTo>
                  <a:lnTo>
                    <a:pt x="1926288" y="1783"/>
                  </a:lnTo>
                  <a:lnTo>
                    <a:pt x="1927012" y="2173"/>
                  </a:lnTo>
                  <a:lnTo>
                    <a:pt x="1928470" y="3067"/>
                  </a:lnTo>
                  <a:lnTo>
                    <a:pt x="1929927" y="4114"/>
                  </a:lnTo>
                  <a:lnTo>
                    <a:pt x="1931384" y="5314"/>
                  </a:lnTo>
                  <a:lnTo>
                    <a:pt x="1932832" y="6667"/>
                  </a:lnTo>
                  <a:lnTo>
                    <a:pt x="1934290" y="8171"/>
                  </a:lnTo>
                  <a:lnTo>
                    <a:pt x="1935747" y="9829"/>
                  </a:lnTo>
                  <a:lnTo>
                    <a:pt x="1937195" y="11638"/>
                  </a:lnTo>
                  <a:lnTo>
                    <a:pt x="1940109" y="15708"/>
                  </a:lnTo>
                  <a:lnTo>
                    <a:pt x="1943014" y="20379"/>
                  </a:lnTo>
                  <a:lnTo>
                    <a:pt x="1945929" y="25646"/>
                  </a:lnTo>
                  <a:lnTo>
                    <a:pt x="1948834" y="31505"/>
                  </a:lnTo>
                  <a:lnTo>
                    <a:pt x="1954654" y="44972"/>
                  </a:lnTo>
                  <a:lnTo>
                    <a:pt x="1960464" y="60729"/>
                  </a:lnTo>
                  <a:lnTo>
                    <a:pt x="1972104" y="98865"/>
                  </a:lnTo>
                  <a:lnTo>
                    <a:pt x="1983953" y="146272"/>
                  </a:lnTo>
                  <a:lnTo>
                    <a:pt x="1995811" y="201567"/>
                  </a:lnTo>
                  <a:lnTo>
                    <a:pt x="2007661" y="263872"/>
                  </a:lnTo>
                  <a:lnTo>
                    <a:pt x="2019510" y="332198"/>
                  </a:lnTo>
                  <a:lnTo>
                    <a:pt x="2043217" y="482492"/>
                  </a:lnTo>
                  <a:lnTo>
                    <a:pt x="2066925" y="642938"/>
                  </a:lnTo>
                  <a:lnTo>
                    <a:pt x="2090423" y="801981"/>
                  </a:lnTo>
                  <a:lnTo>
                    <a:pt x="2113912" y="951138"/>
                  </a:lnTo>
                  <a:lnTo>
                    <a:pt x="2125656" y="1019070"/>
                  </a:lnTo>
                  <a:lnTo>
                    <a:pt x="2137410" y="1081135"/>
                  </a:lnTo>
                  <a:lnTo>
                    <a:pt x="2149154" y="1136371"/>
                  </a:lnTo>
                  <a:lnTo>
                    <a:pt x="2160899" y="1183900"/>
                  </a:lnTo>
                  <a:lnTo>
                    <a:pt x="2172643" y="1222982"/>
                  </a:lnTo>
                  <a:lnTo>
                    <a:pt x="2178510" y="1239155"/>
                  </a:lnTo>
                  <a:lnTo>
                    <a:pt x="2184387" y="1253014"/>
                  </a:lnTo>
                  <a:lnTo>
                    <a:pt x="2187321" y="1259053"/>
                  </a:lnTo>
                  <a:lnTo>
                    <a:pt x="2190255" y="1264491"/>
                  </a:lnTo>
                  <a:lnTo>
                    <a:pt x="2193189" y="1269321"/>
                  </a:lnTo>
                  <a:lnTo>
                    <a:pt x="2196122" y="1273540"/>
                  </a:lnTo>
                  <a:lnTo>
                    <a:pt x="2197589" y="1275417"/>
                  </a:lnTo>
                  <a:lnTo>
                    <a:pt x="2199056" y="1277150"/>
                  </a:lnTo>
                  <a:lnTo>
                    <a:pt x="2200523" y="1278722"/>
                  </a:lnTo>
                  <a:lnTo>
                    <a:pt x="2201990" y="1280132"/>
                  </a:lnTo>
                  <a:lnTo>
                    <a:pt x="2203466" y="1281398"/>
                  </a:lnTo>
                  <a:lnTo>
                    <a:pt x="2204933" y="1282503"/>
                  </a:lnTo>
                  <a:lnTo>
                    <a:pt x="2206400" y="1283446"/>
                  </a:lnTo>
                  <a:lnTo>
                    <a:pt x="2207867" y="1284246"/>
                  </a:lnTo>
                  <a:lnTo>
                    <a:pt x="2208600" y="1284580"/>
                  </a:lnTo>
                  <a:lnTo>
                    <a:pt x="2209333" y="1284875"/>
                  </a:lnTo>
                  <a:lnTo>
                    <a:pt x="2210067" y="1285142"/>
                  </a:lnTo>
                  <a:lnTo>
                    <a:pt x="2210800" y="1285361"/>
                  </a:lnTo>
                  <a:lnTo>
                    <a:pt x="2211534" y="1285542"/>
                  </a:lnTo>
                  <a:lnTo>
                    <a:pt x="2212267" y="1285685"/>
                  </a:lnTo>
                  <a:lnTo>
                    <a:pt x="2213001" y="1285789"/>
                  </a:lnTo>
                  <a:lnTo>
                    <a:pt x="2213734" y="1285846"/>
                  </a:lnTo>
                  <a:lnTo>
                    <a:pt x="2214467" y="1285875"/>
                  </a:lnTo>
                  <a:lnTo>
                    <a:pt x="2215201" y="1285856"/>
                  </a:lnTo>
                  <a:lnTo>
                    <a:pt x="2215934" y="1285808"/>
                  </a:lnTo>
                  <a:lnTo>
                    <a:pt x="2216668" y="1285713"/>
                  </a:lnTo>
                  <a:lnTo>
                    <a:pt x="2217401" y="1285580"/>
                  </a:lnTo>
                  <a:lnTo>
                    <a:pt x="2218135" y="1285408"/>
                  </a:lnTo>
                  <a:lnTo>
                    <a:pt x="2218868" y="1285199"/>
                  </a:lnTo>
                  <a:lnTo>
                    <a:pt x="2219601" y="1284951"/>
                  </a:lnTo>
                  <a:lnTo>
                    <a:pt x="2220335" y="1284665"/>
                  </a:lnTo>
                  <a:lnTo>
                    <a:pt x="2221078" y="1284332"/>
                  </a:lnTo>
                  <a:lnTo>
                    <a:pt x="2222535" y="1283561"/>
                  </a:lnTo>
                  <a:lnTo>
                    <a:pt x="2224011" y="1282637"/>
                  </a:lnTo>
                  <a:lnTo>
                    <a:pt x="2225478" y="1281551"/>
                  </a:lnTo>
                  <a:lnTo>
                    <a:pt x="2226945" y="1280303"/>
                  </a:lnTo>
                  <a:lnTo>
                    <a:pt x="2228412" y="1278912"/>
                  </a:lnTo>
                  <a:lnTo>
                    <a:pt x="2229879" y="1277360"/>
                  </a:lnTo>
                  <a:lnTo>
                    <a:pt x="2231346" y="1275655"/>
                  </a:lnTo>
                  <a:lnTo>
                    <a:pt x="2234279" y="1271778"/>
                  </a:lnTo>
                  <a:lnTo>
                    <a:pt x="2237213" y="1267292"/>
                  </a:lnTo>
                  <a:lnTo>
                    <a:pt x="2240147" y="1262196"/>
                  </a:lnTo>
                  <a:lnTo>
                    <a:pt x="2243090" y="1256490"/>
                  </a:lnTo>
                  <a:lnTo>
                    <a:pt x="2248957" y="1243308"/>
                  </a:lnTo>
                  <a:lnTo>
                    <a:pt x="2254825" y="1227773"/>
                  </a:lnTo>
                  <a:lnTo>
                    <a:pt x="2260930" y="1209208"/>
                  </a:lnTo>
                  <a:lnTo>
                    <a:pt x="2267036" y="1188244"/>
                  </a:lnTo>
                  <a:lnTo>
                    <a:pt x="2279247" y="1139523"/>
                  </a:lnTo>
                  <a:lnTo>
                    <a:pt x="2291458" y="1082431"/>
                  </a:lnTo>
                  <a:lnTo>
                    <a:pt x="2303669" y="1017937"/>
                  </a:lnTo>
                  <a:lnTo>
                    <a:pt x="2315880" y="947118"/>
                  </a:lnTo>
                  <a:lnTo>
                    <a:pt x="2328091" y="871176"/>
                  </a:lnTo>
                  <a:lnTo>
                    <a:pt x="2352513" y="709086"/>
                  </a:lnTo>
                  <a:lnTo>
                    <a:pt x="2375069" y="555194"/>
                  </a:lnTo>
                  <a:lnTo>
                    <a:pt x="2397624" y="406332"/>
                  </a:lnTo>
                  <a:lnTo>
                    <a:pt x="2420179" y="271028"/>
                  </a:lnTo>
                  <a:lnTo>
                    <a:pt x="2431456" y="210927"/>
                  </a:lnTo>
                  <a:lnTo>
                    <a:pt x="2442734" y="157038"/>
                  </a:lnTo>
                  <a:lnTo>
                    <a:pt x="2455412" y="104805"/>
                  </a:lnTo>
                  <a:lnTo>
                    <a:pt x="2461755" y="82306"/>
                  </a:lnTo>
                  <a:lnTo>
                    <a:pt x="2468099" y="62358"/>
                  </a:lnTo>
                  <a:lnTo>
                    <a:pt x="2474443" y="45054"/>
                  </a:lnTo>
                  <a:lnTo>
                    <a:pt x="2480786" y="30471"/>
                  </a:lnTo>
                  <a:lnTo>
                    <a:pt x="2483958" y="24222"/>
                  </a:lnTo>
                  <a:lnTo>
                    <a:pt x="2487130" y="18677"/>
                  </a:lnTo>
                  <a:lnTo>
                    <a:pt x="2490302" y="13843"/>
                  </a:lnTo>
                  <a:lnTo>
                    <a:pt x="2491883" y="11693"/>
                  </a:lnTo>
                  <a:lnTo>
                    <a:pt x="2493474" y="9724"/>
                  </a:lnTo>
                  <a:lnTo>
                    <a:pt x="2495055" y="7935"/>
                  </a:lnTo>
                  <a:lnTo>
                    <a:pt x="2496645" y="6327"/>
                  </a:lnTo>
                  <a:lnTo>
                    <a:pt x="2498227" y="4900"/>
                  </a:lnTo>
                  <a:lnTo>
                    <a:pt x="2499817" y="3654"/>
                  </a:lnTo>
                  <a:lnTo>
                    <a:pt x="2501399" y="2590"/>
                  </a:lnTo>
                  <a:lnTo>
                    <a:pt x="2502189" y="2126"/>
                  </a:lnTo>
                  <a:lnTo>
                    <a:pt x="2502980" y="1709"/>
                  </a:lnTo>
                  <a:lnTo>
                    <a:pt x="2503780" y="1336"/>
                  </a:lnTo>
                  <a:lnTo>
                    <a:pt x="2504570" y="1010"/>
                  </a:lnTo>
                  <a:lnTo>
                    <a:pt x="2505361" y="729"/>
                  </a:lnTo>
                  <a:lnTo>
                    <a:pt x="2506152" y="493"/>
                  </a:lnTo>
                  <a:lnTo>
                    <a:pt x="2506951" y="304"/>
                  </a:lnTo>
                  <a:lnTo>
                    <a:pt x="2507742" y="160"/>
                  </a:lnTo>
                  <a:lnTo>
                    <a:pt x="2508533" y="62"/>
                  </a:lnTo>
                  <a:lnTo>
                    <a:pt x="2509323" y="10"/>
                  </a:lnTo>
                  <a:lnTo>
                    <a:pt x="2510123" y="3"/>
                  </a:lnTo>
                  <a:lnTo>
                    <a:pt x="2510914" y="42"/>
                  </a:lnTo>
                  <a:lnTo>
                    <a:pt x="2511705" y="127"/>
                  </a:lnTo>
                  <a:lnTo>
                    <a:pt x="2512495" y="257"/>
                  </a:lnTo>
                  <a:lnTo>
                    <a:pt x="2513286" y="434"/>
                  </a:lnTo>
                  <a:lnTo>
                    <a:pt x="2514086" y="656"/>
                  </a:lnTo>
                  <a:lnTo>
                    <a:pt x="2514876" y="924"/>
                  </a:lnTo>
                  <a:lnTo>
                    <a:pt x="2515667" y="1237"/>
                  </a:lnTo>
                  <a:lnTo>
                    <a:pt x="2516458" y="1596"/>
                  </a:lnTo>
                  <a:lnTo>
                    <a:pt x="2517258" y="2001"/>
                  </a:lnTo>
                  <a:lnTo>
                    <a:pt x="2518048" y="2452"/>
                  </a:lnTo>
                  <a:lnTo>
                    <a:pt x="2518839" y="2947"/>
                  </a:lnTo>
                  <a:lnTo>
                    <a:pt x="2520429" y="4076"/>
                  </a:lnTo>
                  <a:lnTo>
                    <a:pt x="2522011" y="5386"/>
                  </a:lnTo>
                  <a:lnTo>
                    <a:pt x="2523601" y="6878"/>
                  </a:lnTo>
                  <a:lnTo>
                    <a:pt x="2525182" y="8551"/>
                  </a:lnTo>
                  <a:lnTo>
                    <a:pt x="2526773" y="10404"/>
                  </a:lnTo>
                  <a:lnTo>
                    <a:pt x="2528354" y="12437"/>
                  </a:lnTo>
                  <a:lnTo>
                    <a:pt x="2531526" y="17041"/>
                  </a:lnTo>
                  <a:lnTo>
                    <a:pt x="2534698" y="22358"/>
                  </a:lnTo>
                  <a:lnTo>
                    <a:pt x="2537870" y="28382"/>
                  </a:lnTo>
                  <a:lnTo>
                    <a:pt x="2541042" y="35104"/>
                  </a:lnTo>
                  <a:lnTo>
                    <a:pt x="2544213" y="42519"/>
                  </a:lnTo>
                  <a:lnTo>
                    <a:pt x="2549614" y="56717"/>
                  </a:lnTo>
                  <a:lnTo>
                    <a:pt x="2555015" y="72849"/>
                  </a:lnTo>
                  <a:lnTo>
                    <a:pt x="2565816" y="110701"/>
                  </a:lnTo>
                  <a:lnTo>
                    <a:pt x="2576617" y="155577"/>
                  </a:lnTo>
                  <a:lnTo>
                    <a:pt x="2587419" y="206884"/>
                  </a:lnTo>
                  <a:lnTo>
                    <a:pt x="2598220" y="263944"/>
                  </a:lnTo>
                  <a:lnTo>
                    <a:pt x="2609031" y="326006"/>
                  </a:lnTo>
                  <a:lnTo>
                    <a:pt x="2630634" y="461802"/>
                  </a:lnTo>
                  <a:lnTo>
                    <a:pt x="2676801" y="774210"/>
                  </a:lnTo>
                  <a:lnTo>
                    <a:pt x="2699890" y="923306"/>
                  </a:lnTo>
                  <a:lnTo>
                    <a:pt x="2711425" y="992067"/>
                  </a:lnTo>
                  <a:lnTo>
                    <a:pt x="2722969" y="1055580"/>
                  </a:lnTo>
                  <a:lnTo>
                    <a:pt x="2734913" y="1114739"/>
                  </a:lnTo>
                  <a:lnTo>
                    <a:pt x="2746858" y="1166298"/>
                  </a:lnTo>
                  <a:lnTo>
                    <a:pt x="2758802" y="1209408"/>
                  </a:lnTo>
                  <a:lnTo>
                    <a:pt x="2764784" y="1227582"/>
                  </a:lnTo>
                  <a:lnTo>
                    <a:pt x="2770756" y="1243393"/>
                  </a:lnTo>
                  <a:lnTo>
                    <a:pt x="2776728" y="1256776"/>
                  </a:lnTo>
                  <a:lnTo>
                    <a:pt x="2779710" y="1262539"/>
                  </a:lnTo>
                  <a:lnTo>
                    <a:pt x="2782700" y="1267682"/>
                  </a:lnTo>
                  <a:lnTo>
                    <a:pt x="2785682" y="1272188"/>
                  </a:lnTo>
                  <a:lnTo>
                    <a:pt x="2787177" y="1274207"/>
                  </a:lnTo>
                  <a:lnTo>
                    <a:pt x="2788672" y="1276064"/>
                  </a:lnTo>
                  <a:lnTo>
                    <a:pt x="2790168" y="1277760"/>
                  </a:lnTo>
                  <a:lnTo>
                    <a:pt x="2791654" y="1279293"/>
                  </a:lnTo>
                  <a:lnTo>
                    <a:pt x="2793149" y="1280674"/>
                  </a:lnTo>
                  <a:lnTo>
                    <a:pt x="2794645" y="1281894"/>
                  </a:lnTo>
                  <a:lnTo>
                    <a:pt x="2796140" y="1282941"/>
                  </a:lnTo>
                  <a:lnTo>
                    <a:pt x="2797626" y="1283837"/>
                  </a:lnTo>
                  <a:lnTo>
                    <a:pt x="2798378" y="1284227"/>
                  </a:lnTo>
                  <a:lnTo>
                    <a:pt x="2799121" y="1284570"/>
                  </a:lnTo>
                  <a:lnTo>
                    <a:pt x="2799864" y="1284875"/>
                  </a:lnTo>
                  <a:lnTo>
                    <a:pt x="2800617" y="1285142"/>
                  </a:lnTo>
                  <a:lnTo>
                    <a:pt x="2801360" y="1285361"/>
                  </a:lnTo>
                  <a:lnTo>
                    <a:pt x="2802112" y="1285542"/>
                  </a:lnTo>
                  <a:lnTo>
                    <a:pt x="2802855" y="1285685"/>
                  </a:lnTo>
                  <a:lnTo>
                    <a:pt x="2803598" y="1285789"/>
                  </a:lnTo>
                  <a:lnTo>
                    <a:pt x="2804351" y="1285856"/>
                  </a:lnTo>
                  <a:lnTo>
                    <a:pt x="2805093" y="1285875"/>
                  </a:lnTo>
                  <a:lnTo>
                    <a:pt x="2805846" y="1285856"/>
                  </a:lnTo>
                  <a:lnTo>
                    <a:pt x="2806589" y="1285799"/>
                  </a:lnTo>
                  <a:lnTo>
                    <a:pt x="2807332" y="1285694"/>
                  </a:lnTo>
                  <a:lnTo>
                    <a:pt x="2808085" y="1285551"/>
                  </a:lnTo>
                  <a:lnTo>
                    <a:pt x="2808828" y="1285370"/>
                  </a:lnTo>
                  <a:lnTo>
                    <a:pt x="2809580" y="1285151"/>
                  </a:lnTo>
                  <a:lnTo>
                    <a:pt x="2810323" y="1284884"/>
                  </a:lnTo>
                  <a:lnTo>
                    <a:pt x="2811066" y="1284589"/>
                  </a:lnTo>
                  <a:lnTo>
                    <a:pt x="2811818" y="1284246"/>
                  </a:lnTo>
                  <a:lnTo>
                    <a:pt x="2812561" y="1283856"/>
                  </a:lnTo>
                  <a:lnTo>
                    <a:pt x="2814057" y="1282970"/>
                  </a:lnTo>
                  <a:lnTo>
                    <a:pt x="2815552" y="1281913"/>
                  </a:lnTo>
                  <a:lnTo>
                    <a:pt x="2817038" y="1280703"/>
                  </a:lnTo>
                  <a:lnTo>
                    <a:pt x="2818533" y="1279331"/>
                  </a:lnTo>
                  <a:lnTo>
                    <a:pt x="2820010" y="1277817"/>
                  </a:lnTo>
                  <a:lnTo>
                    <a:pt x="2821486" y="1276140"/>
                  </a:lnTo>
                  <a:lnTo>
                    <a:pt x="2822972" y="1274312"/>
                  </a:lnTo>
                  <a:lnTo>
                    <a:pt x="2824448" y="1272321"/>
                  </a:lnTo>
                  <a:lnTo>
                    <a:pt x="2827401" y="1267882"/>
                  </a:lnTo>
                  <a:lnTo>
                    <a:pt x="2830354" y="1262825"/>
                  </a:lnTo>
                  <a:lnTo>
                    <a:pt x="2833307" y="1257157"/>
                  </a:lnTo>
                  <a:lnTo>
                    <a:pt x="2836269" y="1250880"/>
                  </a:lnTo>
                  <a:lnTo>
                    <a:pt x="2842174" y="1236526"/>
                  </a:lnTo>
                  <a:lnTo>
                    <a:pt x="2848089" y="1219829"/>
                  </a:lnTo>
                  <a:lnTo>
                    <a:pt x="2853995" y="1200855"/>
                  </a:lnTo>
                  <a:lnTo>
                    <a:pt x="2865815" y="1156373"/>
                  </a:lnTo>
                  <a:lnTo>
                    <a:pt x="2877636" y="1103767"/>
                  </a:lnTo>
                  <a:lnTo>
                    <a:pt x="2889457" y="1043892"/>
                  </a:lnTo>
                  <a:lnTo>
                    <a:pt x="2901277" y="977684"/>
                  </a:lnTo>
                  <a:lnTo>
                    <a:pt x="2913098" y="906180"/>
                  </a:lnTo>
                  <a:lnTo>
                    <a:pt x="2936434" y="753977"/>
                  </a:lnTo>
                  <a:lnTo>
                    <a:pt x="2959770" y="594967"/>
                  </a:lnTo>
                  <a:lnTo>
                    <a:pt x="2983106" y="438898"/>
                  </a:lnTo>
                  <a:lnTo>
                    <a:pt x="3006433" y="295339"/>
                  </a:lnTo>
                  <a:lnTo>
                    <a:pt x="3018187" y="230595"/>
                  </a:lnTo>
                  <a:lnTo>
                    <a:pt x="3029941" y="172290"/>
                  </a:lnTo>
                  <a:lnTo>
                    <a:pt x="3041695" y="121335"/>
                  </a:lnTo>
                  <a:lnTo>
                    <a:pt x="3053448" y="78526"/>
                  </a:lnTo>
                  <a:lnTo>
                    <a:pt x="3059325" y="60389"/>
                  </a:lnTo>
                  <a:lnTo>
                    <a:pt x="3065202" y="44530"/>
                  </a:lnTo>
                  <a:lnTo>
                    <a:pt x="3071079" y="31009"/>
                  </a:lnTo>
                  <a:lnTo>
                    <a:pt x="3074013" y="25142"/>
                  </a:lnTo>
                  <a:lnTo>
                    <a:pt x="3076956" y="19880"/>
                  </a:lnTo>
                  <a:lnTo>
                    <a:pt x="3079890" y="15225"/>
                  </a:lnTo>
                  <a:lnTo>
                    <a:pt x="3082833" y="11184"/>
                  </a:lnTo>
                  <a:lnTo>
                    <a:pt x="3084300" y="9395"/>
                  </a:lnTo>
                  <a:lnTo>
                    <a:pt x="3085767" y="7761"/>
                  </a:lnTo>
                  <a:lnTo>
                    <a:pt x="3087243" y="6282"/>
                  </a:lnTo>
                  <a:lnTo>
                    <a:pt x="3088710" y="4959"/>
                  </a:lnTo>
                  <a:lnTo>
                    <a:pt x="3090177" y="3791"/>
                  </a:lnTo>
                  <a:lnTo>
                    <a:pt x="3091644" y="2779"/>
                  </a:lnTo>
                  <a:lnTo>
                    <a:pt x="3093110" y="1924"/>
                  </a:lnTo>
                  <a:lnTo>
                    <a:pt x="3093853" y="1555"/>
                  </a:lnTo>
                  <a:lnTo>
                    <a:pt x="3094587" y="1226"/>
                  </a:lnTo>
                  <a:lnTo>
                    <a:pt x="3095320" y="935"/>
                  </a:lnTo>
                  <a:lnTo>
                    <a:pt x="3096054" y="684"/>
                  </a:lnTo>
                  <a:lnTo>
                    <a:pt x="3096787" y="471"/>
                  </a:lnTo>
                  <a:lnTo>
                    <a:pt x="3097521" y="299"/>
                  </a:lnTo>
                  <a:lnTo>
                    <a:pt x="3098254" y="165"/>
                  </a:lnTo>
                  <a:lnTo>
                    <a:pt x="3098987" y="71"/>
                  </a:lnTo>
                  <a:lnTo>
                    <a:pt x="3099730" y="16"/>
                  </a:lnTo>
                  <a:lnTo>
                    <a:pt x="3100464" y="0"/>
                  </a:lnTo>
                  <a:lnTo>
                    <a:pt x="3101197" y="24"/>
                  </a:lnTo>
                  <a:lnTo>
                    <a:pt x="3101931" y="87"/>
                  </a:lnTo>
                  <a:lnTo>
                    <a:pt x="3102664" y="188"/>
                  </a:lnTo>
                  <a:lnTo>
                    <a:pt x="3103398" y="329"/>
                  </a:lnTo>
                  <a:lnTo>
                    <a:pt x="3104131" y="509"/>
                  </a:lnTo>
                  <a:lnTo>
                    <a:pt x="3104864" y="728"/>
                  </a:lnTo>
                  <a:lnTo>
                    <a:pt x="3105598" y="986"/>
                  </a:lnTo>
                  <a:lnTo>
                    <a:pt x="3106331" y="1284"/>
                  </a:lnTo>
                  <a:lnTo>
                    <a:pt x="3107065" y="1620"/>
                  </a:lnTo>
                  <a:lnTo>
                    <a:pt x="3107798" y="1995"/>
                  </a:lnTo>
                  <a:lnTo>
                    <a:pt x="3109265" y="2863"/>
                  </a:lnTo>
                  <a:lnTo>
                    <a:pt x="3110732" y="3887"/>
                  </a:lnTo>
                  <a:lnTo>
                    <a:pt x="3112199" y="5066"/>
                  </a:lnTo>
                  <a:lnTo>
                    <a:pt x="3113666" y="6402"/>
                  </a:lnTo>
                  <a:lnTo>
                    <a:pt x="3115132" y="7891"/>
                  </a:lnTo>
                  <a:lnTo>
                    <a:pt x="3116599" y="9536"/>
                  </a:lnTo>
                  <a:lnTo>
                    <a:pt x="3118066" y="11335"/>
                  </a:lnTo>
                  <a:lnTo>
                    <a:pt x="3121000" y="15393"/>
                  </a:lnTo>
                  <a:lnTo>
                    <a:pt x="3123933" y="20063"/>
                  </a:lnTo>
                  <a:lnTo>
                    <a:pt x="3126867" y="25340"/>
                  </a:lnTo>
                  <a:lnTo>
                    <a:pt x="3129801" y="31219"/>
                  </a:lnTo>
                  <a:lnTo>
                    <a:pt x="3135668" y="44757"/>
                  </a:lnTo>
                  <a:lnTo>
                    <a:pt x="3141536" y="60627"/>
                  </a:lnTo>
                  <a:lnTo>
                    <a:pt x="3147403" y="78764"/>
                  </a:lnTo>
                  <a:lnTo>
                    <a:pt x="3159138" y="121553"/>
                  </a:lnTo>
                  <a:lnTo>
                    <a:pt x="3170873" y="172460"/>
                  </a:lnTo>
                  <a:lnTo>
                    <a:pt x="3182607" y="230691"/>
                  </a:lnTo>
                  <a:lnTo>
                    <a:pt x="3194342" y="295339"/>
                  </a:lnTo>
                  <a:lnTo>
                    <a:pt x="3219536" y="451051"/>
                  </a:lnTo>
                  <a:lnTo>
                    <a:pt x="3244739" y="620476"/>
                  </a:lnTo>
                  <a:lnTo>
                    <a:pt x="3269942" y="791506"/>
                  </a:lnTo>
                  <a:lnTo>
                    <a:pt x="3295145" y="951919"/>
                  </a:lnTo>
                  <a:lnTo>
                    <a:pt x="3306032" y="1015013"/>
                  </a:lnTo>
                  <a:lnTo>
                    <a:pt x="3316919" y="1073115"/>
                  </a:lnTo>
                  <a:lnTo>
                    <a:pt x="3327807" y="1125465"/>
                  </a:lnTo>
                  <a:lnTo>
                    <a:pt x="3338694" y="1171337"/>
                  </a:lnTo>
                  <a:lnTo>
                    <a:pt x="3349581" y="1210132"/>
                  </a:lnTo>
                  <a:lnTo>
                    <a:pt x="3355019" y="1226706"/>
                  </a:lnTo>
                  <a:lnTo>
                    <a:pt x="3360468" y="1241317"/>
                  </a:lnTo>
                  <a:lnTo>
                    <a:pt x="3365907" y="1253928"/>
                  </a:lnTo>
                  <a:lnTo>
                    <a:pt x="3368631" y="1259472"/>
                  </a:lnTo>
                  <a:lnTo>
                    <a:pt x="3371355" y="1264491"/>
                  </a:lnTo>
                  <a:lnTo>
                    <a:pt x="3374079" y="1268987"/>
                  </a:lnTo>
                  <a:lnTo>
                    <a:pt x="3376794" y="1272969"/>
                  </a:lnTo>
                  <a:lnTo>
                    <a:pt x="3379518" y="1276417"/>
                  </a:lnTo>
                  <a:lnTo>
                    <a:pt x="3380880" y="1277941"/>
                  </a:lnTo>
                  <a:lnTo>
                    <a:pt x="3382242" y="1279331"/>
                  </a:lnTo>
                  <a:lnTo>
                    <a:pt x="3383642" y="1280627"/>
                  </a:lnTo>
                  <a:lnTo>
                    <a:pt x="3385042" y="1281770"/>
                  </a:lnTo>
                  <a:lnTo>
                    <a:pt x="3386433" y="1282779"/>
                  </a:lnTo>
                  <a:lnTo>
                    <a:pt x="3387833" y="1283646"/>
                  </a:lnTo>
                  <a:lnTo>
                    <a:pt x="3389233" y="1284370"/>
                  </a:lnTo>
                  <a:lnTo>
                    <a:pt x="3389938" y="1284684"/>
                  </a:lnTo>
                  <a:lnTo>
                    <a:pt x="3390633" y="1284951"/>
                  </a:lnTo>
                  <a:lnTo>
                    <a:pt x="3391329" y="1285189"/>
                  </a:lnTo>
                  <a:lnTo>
                    <a:pt x="3392033" y="1285399"/>
                  </a:lnTo>
                  <a:lnTo>
                    <a:pt x="3392729" y="1285561"/>
                  </a:lnTo>
                  <a:lnTo>
                    <a:pt x="3393434" y="1285694"/>
                  </a:lnTo>
                  <a:lnTo>
                    <a:pt x="3394129" y="1285789"/>
                  </a:lnTo>
                  <a:lnTo>
                    <a:pt x="3394834" y="1285846"/>
                  </a:lnTo>
                  <a:lnTo>
                    <a:pt x="3395529" y="1285875"/>
                  </a:lnTo>
                  <a:lnTo>
                    <a:pt x="3396225" y="1285865"/>
                  </a:lnTo>
                  <a:lnTo>
                    <a:pt x="3396929" y="1285818"/>
                  </a:lnTo>
                  <a:lnTo>
                    <a:pt x="3397625" y="1285732"/>
                  </a:lnTo>
                  <a:lnTo>
                    <a:pt x="3398330" y="1285618"/>
                  </a:lnTo>
                  <a:lnTo>
                    <a:pt x="3399025" y="1285465"/>
                  </a:lnTo>
                  <a:lnTo>
                    <a:pt x="3399730" y="1285275"/>
                  </a:lnTo>
                  <a:lnTo>
                    <a:pt x="3400425" y="1285046"/>
                  </a:lnTo>
                  <a:lnTo>
                    <a:pt x="3401120" y="1284789"/>
                  </a:lnTo>
                  <a:lnTo>
                    <a:pt x="3401825" y="1284494"/>
                  </a:lnTo>
                  <a:lnTo>
                    <a:pt x="3403226" y="1283799"/>
                  </a:lnTo>
                  <a:lnTo>
                    <a:pt x="3404616" y="1282960"/>
                  </a:lnTo>
                  <a:lnTo>
                    <a:pt x="3406016" y="1281979"/>
                  </a:lnTo>
                  <a:lnTo>
                    <a:pt x="3407417" y="1280855"/>
                  </a:lnTo>
                  <a:lnTo>
                    <a:pt x="3408817" y="1279589"/>
                  </a:lnTo>
                  <a:lnTo>
                    <a:pt x="3410217" y="1278179"/>
                  </a:lnTo>
                  <a:lnTo>
                    <a:pt x="3411617" y="1276636"/>
                  </a:lnTo>
                  <a:lnTo>
                    <a:pt x="3413017" y="1274950"/>
                  </a:lnTo>
                  <a:lnTo>
                    <a:pt x="3415808" y="1271159"/>
                  </a:lnTo>
                  <a:lnTo>
                    <a:pt x="3418608" y="1266806"/>
                  </a:lnTo>
                  <a:lnTo>
                    <a:pt x="3421409" y="1261910"/>
                  </a:lnTo>
                  <a:lnTo>
                    <a:pt x="3424200" y="1256462"/>
                  </a:lnTo>
                  <a:lnTo>
                    <a:pt x="3427000" y="1250471"/>
                  </a:lnTo>
                  <a:lnTo>
                    <a:pt x="3432600" y="1236869"/>
                  </a:lnTo>
                  <a:lnTo>
                    <a:pt x="3438192" y="1221172"/>
                  </a:lnTo>
                  <a:lnTo>
                    <a:pt x="3449384" y="1183691"/>
                  </a:lnTo>
                  <a:lnTo>
                    <a:pt x="3460576" y="1138561"/>
                  </a:lnTo>
                  <a:lnTo>
                    <a:pt x="3471758" y="1086402"/>
                  </a:lnTo>
                  <a:lnTo>
                    <a:pt x="3484055" y="1021880"/>
                  </a:lnTo>
                  <a:lnTo>
                    <a:pt x="3496361" y="950871"/>
                  </a:lnTo>
                  <a:lnTo>
                    <a:pt x="3520954" y="794375"/>
                  </a:lnTo>
                  <a:lnTo>
                    <a:pt x="3570142" y="461802"/>
                  </a:lnTo>
                  <a:lnTo>
                    <a:pt x="3594792" y="308071"/>
                  </a:lnTo>
                  <a:lnTo>
                    <a:pt x="3607118" y="239189"/>
                  </a:lnTo>
                  <a:lnTo>
                    <a:pt x="3619434" y="177237"/>
                  </a:lnTo>
                  <a:lnTo>
                    <a:pt x="3631759" y="123280"/>
                  </a:lnTo>
                  <a:lnTo>
                    <a:pt x="3644084" y="78245"/>
                  </a:lnTo>
                  <a:lnTo>
                    <a:pt x="3650247" y="59320"/>
                  </a:lnTo>
                  <a:lnTo>
                    <a:pt x="3656410" y="42903"/>
                  </a:lnTo>
                  <a:lnTo>
                    <a:pt x="3662572" y="29064"/>
                  </a:lnTo>
                  <a:lnTo>
                    <a:pt x="3665649" y="23130"/>
                  </a:lnTo>
                  <a:lnTo>
                    <a:pt x="3668735" y="17861"/>
                  </a:lnTo>
                  <a:lnTo>
                    <a:pt x="3671526" y="13668"/>
                  </a:lnTo>
                  <a:lnTo>
                    <a:pt x="3674317" y="10031"/>
                  </a:lnTo>
                  <a:lnTo>
                    <a:pt x="3675707" y="8421"/>
                  </a:lnTo>
                  <a:lnTo>
                    <a:pt x="3677107" y="6951"/>
                  </a:lnTo>
                  <a:lnTo>
                    <a:pt x="3678498" y="5621"/>
                  </a:lnTo>
                  <a:lnTo>
                    <a:pt x="3679898" y="4432"/>
                  </a:lnTo>
                  <a:lnTo>
                    <a:pt x="3681289" y="3383"/>
                  </a:lnTo>
                  <a:lnTo>
                    <a:pt x="3682689" y="2476"/>
                  </a:lnTo>
                  <a:lnTo>
                    <a:pt x="3684080" y="1710"/>
                  </a:lnTo>
                  <a:lnTo>
                    <a:pt x="3684775" y="1379"/>
                  </a:lnTo>
                  <a:lnTo>
                    <a:pt x="3685480" y="1085"/>
                  </a:lnTo>
                  <a:lnTo>
                    <a:pt x="3686175" y="825"/>
                  </a:lnTo>
                  <a:lnTo>
                    <a:pt x="3686870" y="601"/>
                  </a:lnTo>
                  <a:lnTo>
                    <a:pt x="3687575" y="412"/>
                  </a:lnTo>
                  <a:lnTo>
                    <a:pt x="3688271" y="259"/>
                  </a:lnTo>
                  <a:lnTo>
                    <a:pt x="3688966" y="141"/>
                  </a:lnTo>
                  <a:lnTo>
                    <a:pt x="3689661" y="59"/>
                  </a:lnTo>
                  <a:lnTo>
                    <a:pt x="3690366" y="12"/>
                  </a:lnTo>
                  <a:lnTo>
                    <a:pt x="3691061" y="1"/>
                  </a:lnTo>
                  <a:lnTo>
                    <a:pt x="3691757" y="25"/>
                  </a:lnTo>
                  <a:lnTo>
                    <a:pt x="3692452" y="84"/>
                  </a:lnTo>
                  <a:lnTo>
                    <a:pt x="3693157" y="179"/>
                  </a:lnTo>
                  <a:lnTo>
                    <a:pt x="3693852" y="309"/>
                  </a:lnTo>
                  <a:lnTo>
                    <a:pt x="3694548" y="474"/>
                  </a:lnTo>
                  <a:lnTo>
                    <a:pt x="3695243" y="675"/>
                  </a:lnTo>
                  <a:lnTo>
                    <a:pt x="3695948" y="912"/>
                  </a:lnTo>
                  <a:lnTo>
                    <a:pt x="3696643" y="1184"/>
                  </a:lnTo>
                  <a:lnTo>
                    <a:pt x="3698034" y="1834"/>
                  </a:lnTo>
                  <a:lnTo>
                    <a:pt x="3699434" y="2624"/>
                  </a:lnTo>
                  <a:lnTo>
                    <a:pt x="3700825" y="3557"/>
                  </a:lnTo>
                  <a:lnTo>
                    <a:pt x="3702225" y="4630"/>
                  </a:lnTo>
                  <a:lnTo>
                    <a:pt x="3703625" y="5844"/>
                  </a:lnTo>
                  <a:lnTo>
                    <a:pt x="3705016" y="7198"/>
                  </a:lnTo>
                  <a:lnTo>
                    <a:pt x="3706416" y="8693"/>
                  </a:lnTo>
                  <a:lnTo>
                    <a:pt x="3707806" y="10327"/>
                  </a:lnTo>
                  <a:lnTo>
                    <a:pt x="3710597" y="14014"/>
                  </a:lnTo>
                  <a:lnTo>
                    <a:pt x="3713388" y="18255"/>
                  </a:lnTo>
                  <a:lnTo>
                    <a:pt x="3716179" y="23047"/>
                  </a:lnTo>
                  <a:lnTo>
                    <a:pt x="3718970" y="28385"/>
                  </a:lnTo>
                  <a:lnTo>
                    <a:pt x="3724551" y="40683"/>
                  </a:lnTo>
                  <a:lnTo>
                    <a:pt x="3730133" y="55105"/>
                  </a:lnTo>
                  <a:lnTo>
                    <a:pt x="3735715" y="71599"/>
                  </a:lnTo>
                  <a:lnTo>
                    <a:pt x="3746878" y="110567"/>
                  </a:lnTo>
                  <a:lnTo>
                    <a:pt x="3758041" y="157038"/>
                  </a:lnTo>
                  <a:lnTo>
                    <a:pt x="3766909" y="198848"/>
                  </a:lnTo>
                  <a:lnTo>
                    <a:pt x="3775777" y="244605"/>
                  </a:lnTo>
                  <a:lnTo>
                    <a:pt x="3793503" y="346302"/>
                  </a:lnTo>
                  <a:lnTo>
                    <a:pt x="3811229" y="458523"/>
                  </a:lnTo>
                  <a:lnTo>
                    <a:pt x="3828964" y="577286"/>
                  </a:lnTo>
                  <a:lnTo>
                    <a:pt x="3858206" y="776261"/>
                  </a:lnTo>
                  <a:lnTo>
                    <a:pt x="3872827" y="872119"/>
                  </a:lnTo>
                  <a:lnTo>
                    <a:pt x="3887457" y="962435"/>
                  </a:lnTo>
                  <a:lnTo>
                    <a:pt x="3902078" y="1045026"/>
                  </a:lnTo>
                  <a:lnTo>
                    <a:pt x="3916699" y="1117911"/>
                  </a:lnTo>
                  <a:lnTo>
                    <a:pt x="3931320" y="1179319"/>
                  </a:lnTo>
                  <a:lnTo>
                    <a:pt x="3938635" y="1205246"/>
                  </a:lnTo>
                  <a:lnTo>
                    <a:pt x="3945951" y="1227773"/>
                  </a:lnTo>
                  <a:lnTo>
                    <a:pt x="3951713" y="1243041"/>
                  </a:lnTo>
                  <a:lnTo>
                    <a:pt x="3957476" y="1256052"/>
                  </a:lnTo>
                  <a:lnTo>
                    <a:pt x="3960352" y="1261701"/>
                  </a:lnTo>
                  <a:lnTo>
                    <a:pt x="3963238" y="1266758"/>
                  </a:lnTo>
                  <a:lnTo>
                    <a:pt x="3966115" y="1271235"/>
                  </a:lnTo>
                  <a:lnTo>
                    <a:pt x="3969001" y="1275121"/>
                  </a:lnTo>
                  <a:lnTo>
                    <a:pt x="3970439" y="1276845"/>
                  </a:lnTo>
                  <a:lnTo>
                    <a:pt x="3971877" y="1278417"/>
                  </a:lnTo>
                  <a:lnTo>
                    <a:pt x="3973325" y="1279836"/>
                  </a:lnTo>
                  <a:lnTo>
                    <a:pt x="3974764" y="1281113"/>
                  </a:lnTo>
                  <a:lnTo>
                    <a:pt x="3976202" y="1282236"/>
                  </a:lnTo>
                  <a:lnTo>
                    <a:pt x="3977640" y="1283208"/>
                  </a:lnTo>
                  <a:lnTo>
                    <a:pt x="3979088" y="1284027"/>
                  </a:lnTo>
                  <a:lnTo>
                    <a:pt x="3979802" y="1284380"/>
                  </a:lnTo>
                  <a:lnTo>
                    <a:pt x="3980526" y="1284694"/>
                  </a:lnTo>
                  <a:lnTo>
                    <a:pt x="3981241" y="1284980"/>
                  </a:lnTo>
                  <a:lnTo>
                    <a:pt x="3981964" y="1285218"/>
                  </a:lnTo>
                  <a:lnTo>
                    <a:pt x="3982688" y="1285418"/>
                  </a:lnTo>
                  <a:lnTo>
                    <a:pt x="3983403" y="1285589"/>
                  </a:lnTo>
                  <a:lnTo>
                    <a:pt x="3984127" y="1285713"/>
                  </a:lnTo>
                  <a:lnTo>
                    <a:pt x="3984850" y="1285808"/>
                  </a:lnTo>
                  <a:lnTo>
                    <a:pt x="3985565" y="1285856"/>
                  </a:lnTo>
                  <a:lnTo>
                    <a:pt x="3986289" y="1285875"/>
                  </a:lnTo>
                  <a:lnTo>
                    <a:pt x="3987013" y="1285856"/>
                  </a:lnTo>
                  <a:lnTo>
                    <a:pt x="3987727" y="1285789"/>
                  </a:lnTo>
                  <a:lnTo>
                    <a:pt x="3988451" y="1285694"/>
                  </a:lnTo>
                  <a:lnTo>
                    <a:pt x="3989165" y="1285561"/>
                  </a:lnTo>
                  <a:lnTo>
                    <a:pt x="3989889" y="1285380"/>
                  </a:lnTo>
                  <a:lnTo>
                    <a:pt x="3990613" y="1285170"/>
                  </a:lnTo>
                  <a:lnTo>
                    <a:pt x="3991327" y="1284923"/>
                  </a:lnTo>
                  <a:lnTo>
                    <a:pt x="3992052" y="1284637"/>
                  </a:lnTo>
                  <a:lnTo>
                    <a:pt x="3992775" y="1284313"/>
                  </a:lnTo>
                  <a:lnTo>
                    <a:pt x="3993490" y="1283951"/>
                  </a:lnTo>
                  <a:lnTo>
                    <a:pt x="3994928" y="1283113"/>
                  </a:lnTo>
                  <a:lnTo>
                    <a:pt x="3996376" y="1282122"/>
                  </a:lnTo>
                  <a:lnTo>
                    <a:pt x="3997814" y="1280979"/>
                  </a:lnTo>
                  <a:lnTo>
                    <a:pt x="3999252" y="1279693"/>
                  </a:lnTo>
                  <a:lnTo>
                    <a:pt x="4000691" y="1278255"/>
                  </a:lnTo>
                  <a:lnTo>
                    <a:pt x="4002138" y="1276674"/>
                  </a:lnTo>
                  <a:lnTo>
                    <a:pt x="4003577" y="1274931"/>
                  </a:lnTo>
                  <a:lnTo>
                    <a:pt x="4006453" y="1271016"/>
                  </a:lnTo>
                  <a:lnTo>
                    <a:pt x="4009339" y="1266511"/>
                  </a:lnTo>
                  <a:lnTo>
                    <a:pt x="4012216" y="1261415"/>
                  </a:lnTo>
                  <a:lnTo>
                    <a:pt x="4015102" y="1255738"/>
                  </a:lnTo>
                  <a:lnTo>
                    <a:pt x="4020865" y="1242670"/>
                  </a:lnTo>
                  <a:lnTo>
                    <a:pt x="4026627" y="1227344"/>
                  </a:lnTo>
                  <a:lnTo>
                    <a:pt x="4038152" y="1190168"/>
                  </a:lnTo>
                  <a:lnTo>
                    <a:pt x="4050116" y="1142905"/>
                  </a:lnTo>
                  <a:lnTo>
                    <a:pt x="4062079" y="1087555"/>
                  </a:lnTo>
                  <a:lnTo>
                    <a:pt x="4074043" y="1025014"/>
                  </a:lnTo>
                  <a:lnTo>
                    <a:pt x="4086006" y="956291"/>
                  </a:lnTo>
                  <a:lnTo>
                    <a:pt x="4109923" y="804830"/>
                  </a:lnTo>
                  <a:cubicBezTo>
                    <a:pt x="4122130" y="754721"/>
                    <a:pt x="4128995" y="707278"/>
                    <a:pt x="4171156" y="674688"/>
                  </a:cubicBezTo>
                  <a:cubicBezTo>
                    <a:pt x="4213317" y="642098"/>
                    <a:pt x="4463305" y="651723"/>
                    <a:pt x="4462900" y="652155"/>
                  </a:cubicBezTo>
                </a:path>
              </a:pathLst>
            </a:custGeom>
            <a:noFill/>
            <a:ln w="19050" cap="flat">
              <a:solidFill>
                <a:srgbClr val="B07BD7"/>
              </a:solidFill>
              <a:prstDash val="solid"/>
              <a:round/>
              <a:tailEnd type="stealth" w="med" len="med"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87086DE-50DA-0309-2A20-67C84CB5B55A}"/>
                </a:ext>
              </a:extLst>
            </p:cNvPr>
            <p:cNvSpPr/>
            <p:nvPr/>
          </p:nvSpPr>
          <p:spPr>
            <a:xfrm>
              <a:off x="1304158" y="3240229"/>
              <a:ext cx="1468279" cy="192104"/>
            </a:xfrm>
            <a:custGeom>
              <a:avLst/>
              <a:gdLst>
                <a:gd name="connsiteX0" fmla="*/ 0 w 4133850"/>
                <a:gd name="connsiteY0" fmla="*/ 642938 h 1285875"/>
                <a:gd name="connsiteX1" fmla="*/ 21553 w 4133850"/>
                <a:gd name="connsiteY1" fmla="*/ 496791 h 1285875"/>
                <a:gd name="connsiteX2" fmla="*/ 43106 w 4133850"/>
                <a:gd name="connsiteY2" fmla="*/ 358295 h 1285875"/>
                <a:gd name="connsiteX3" fmla="*/ 64659 w 4133850"/>
                <a:gd name="connsiteY3" fmla="*/ 234704 h 1285875"/>
                <a:gd name="connsiteX4" fmla="*/ 75436 w 4133850"/>
                <a:gd name="connsiteY4" fmla="*/ 180558 h 1285875"/>
                <a:gd name="connsiteX5" fmla="*/ 86213 w 4133850"/>
                <a:gd name="connsiteY5" fmla="*/ 132484 h 1285875"/>
                <a:gd name="connsiteX6" fmla="*/ 98924 w 4133850"/>
                <a:gd name="connsiteY6" fmla="*/ 84439 h 1285875"/>
                <a:gd name="connsiteX7" fmla="*/ 105279 w 4133850"/>
                <a:gd name="connsiteY7" fmla="*/ 64195 h 1285875"/>
                <a:gd name="connsiteX8" fmla="*/ 111635 w 4133850"/>
                <a:gd name="connsiteY8" fmla="*/ 46594 h 1285875"/>
                <a:gd name="connsiteX9" fmla="*/ 117991 w 4133850"/>
                <a:gd name="connsiteY9" fmla="*/ 31721 h 1285875"/>
                <a:gd name="connsiteX10" fmla="*/ 121168 w 4133850"/>
                <a:gd name="connsiteY10" fmla="*/ 25328 h 1285875"/>
                <a:gd name="connsiteX11" fmla="*/ 124346 w 4133850"/>
                <a:gd name="connsiteY11" fmla="*/ 19641 h 1285875"/>
                <a:gd name="connsiteX12" fmla="*/ 127524 w 4133850"/>
                <a:gd name="connsiteY12" fmla="*/ 14666 h 1285875"/>
                <a:gd name="connsiteX13" fmla="*/ 129113 w 4133850"/>
                <a:gd name="connsiteY13" fmla="*/ 12447 h 1285875"/>
                <a:gd name="connsiteX14" fmla="*/ 130702 w 4133850"/>
                <a:gd name="connsiteY14" fmla="*/ 10409 h 1285875"/>
                <a:gd name="connsiteX15" fmla="*/ 132291 w 4133850"/>
                <a:gd name="connsiteY15" fmla="*/ 8552 h 1285875"/>
                <a:gd name="connsiteX16" fmla="*/ 133880 w 4133850"/>
                <a:gd name="connsiteY16" fmla="*/ 6876 h 1285875"/>
                <a:gd name="connsiteX17" fmla="*/ 135468 w 4133850"/>
                <a:gd name="connsiteY17" fmla="*/ 5382 h 1285875"/>
                <a:gd name="connsiteX18" fmla="*/ 137057 w 4133850"/>
                <a:gd name="connsiteY18" fmla="*/ 4069 h 1285875"/>
                <a:gd name="connsiteX19" fmla="*/ 138646 w 4133850"/>
                <a:gd name="connsiteY19" fmla="*/ 2939 h 1285875"/>
                <a:gd name="connsiteX20" fmla="*/ 139440 w 4133850"/>
                <a:gd name="connsiteY20" fmla="*/ 2443 h 1285875"/>
                <a:gd name="connsiteX21" fmla="*/ 140236 w 4133850"/>
                <a:gd name="connsiteY21" fmla="*/ 1993 h 1285875"/>
                <a:gd name="connsiteX22" fmla="*/ 141030 w 4133850"/>
                <a:gd name="connsiteY22" fmla="*/ 1588 h 1285875"/>
                <a:gd name="connsiteX23" fmla="*/ 141824 w 4133850"/>
                <a:gd name="connsiteY23" fmla="*/ 1230 h 1285875"/>
                <a:gd name="connsiteX24" fmla="*/ 142619 w 4133850"/>
                <a:gd name="connsiteY24" fmla="*/ 916 h 1285875"/>
                <a:gd name="connsiteX25" fmla="*/ 143413 w 4133850"/>
                <a:gd name="connsiteY25" fmla="*/ 650 h 1285875"/>
                <a:gd name="connsiteX26" fmla="*/ 144208 w 4133850"/>
                <a:gd name="connsiteY26" fmla="*/ 428 h 1285875"/>
                <a:gd name="connsiteX27" fmla="*/ 145002 w 4133850"/>
                <a:gd name="connsiteY27" fmla="*/ 252 h 1285875"/>
                <a:gd name="connsiteX28" fmla="*/ 145796 w 4133850"/>
                <a:gd name="connsiteY28" fmla="*/ 124 h 1285875"/>
                <a:gd name="connsiteX29" fmla="*/ 146591 w 4133850"/>
                <a:gd name="connsiteY29" fmla="*/ 40 h 1285875"/>
                <a:gd name="connsiteX30" fmla="*/ 147385 w 4133850"/>
                <a:gd name="connsiteY30" fmla="*/ 2 h 1285875"/>
                <a:gd name="connsiteX31" fmla="*/ 148179 w 4133850"/>
                <a:gd name="connsiteY31" fmla="*/ 10 h 1285875"/>
                <a:gd name="connsiteX32" fmla="*/ 148974 w 4133850"/>
                <a:gd name="connsiteY32" fmla="*/ 65 h 1285875"/>
                <a:gd name="connsiteX33" fmla="*/ 149768 w 4133850"/>
                <a:gd name="connsiteY33" fmla="*/ 165 h 1285875"/>
                <a:gd name="connsiteX34" fmla="*/ 150563 w 4133850"/>
                <a:gd name="connsiteY34" fmla="*/ 311 h 1285875"/>
                <a:gd name="connsiteX35" fmla="*/ 151357 w 4133850"/>
                <a:gd name="connsiteY35" fmla="*/ 504 h 1285875"/>
                <a:gd name="connsiteX36" fmla="*/ 152152 w 4133850"/>
                <a:gd name="connsiteY36" fmla="*/ 741 h 1285875"/>
                <a:gd name="connsiteX37" fmla="*/ 152947 w 4133850"/>
                <a:gd name="connsiteY37" fmla="*/ 1025 h 1285875"/>
                <a:gd name="connsiteX38" fmla="*/ 153741 w 4133850"/>
                <a:gd name="connsiteY38" fmla="*/ 1355 h 1285875"/>
                <a:gd name="connsiteX39" fmla="*/ 154535 w 4133850"/>
                <a:gd name="connsiteY39" fmla="*/ 1731 h 1285875"/>
                <a:gd name="connsiteX40" fmla="*/ 155330 w 4133850"/>
                <a:gd name="connsiteY40" fmla="*/ 2152 h 1285875"/>
                <a:gd name="connsiteX41" fmla="*/ 156124 w 4133850"/>
                <a:gd name="connsiteY41" fmla="*/ 2619 h 1285875"/>
                <a:gd name="connsiteX42" fmla="*/ 157713 w 4133850"/>
                <a:gd name="connsiteY42" fmla="*/ 3691 h 1285875"/>
                <a:gd name="connsiteX43" fmla="*/ 159302 w 4133850"/>
                <a:gd name="connsiteY43" fmla="*/ 4945 h 1285875"/>
                <a:gd name="connsiteX44" fmla="*/ 160891 w 4133850"/>
                <a:gd name="connsiteY44" fmla="*/ 6382 h 1285875"/>
                <a:gd name="connsiteX45" fmla="*/ 162480 w 4133850"/>
                <a:gd name="connsiteY45" fmla="*/ 8000 h 1285875"/>
                <a:gd name="connsiteX46" fmla="*/ 164069 w 4133850"/>
                <a:gd name="connsiteY46" fmla="*/ 9800 h 1285875"/>
                <a:gd name="connsiteX47" fmla="*/ 165658 w 4133850"/>
                <a:gd name="connsiteY47" fmla="*/ 11781 h 1285875"/>
                <a:gd name="connsiteX48" fmla="*/ 168835 w 4133850"/>
                <a:gd name="connsiteY48" fmla="*/ 16283 h 1285875"/>
                <a:gd name="connsiteX49" fmla="*/ 172013 w 4133850"/>
                <a:gd name="connsiteY49" fmla="*/ 21502 h 1285875"/>
                <a:gd name="connsiteX50" fmla="*/ 175191 w 4133850"/>
                <a:gd name="connsiteY50" fmla="*/ 27430 h 1285875"/>
                <a:gd name="connsiteX51" fmla="*/ 178369 w 4133850"/>
                <a:gd name="connsiteY51" fmla="*/ 34062 h 1285875"/>
                <a:gd name="connsiteX52" fmla="*/ 181546 w 4133850"/>
                <a:gd name="connsiteY52" fmla="*/ 41391 h 1285875"/>
                <a:gd name="connsiteX53" fmla="*/ 187903 w 4133850"/>
                <a:gd name="connsiteY53" fmla="*/ 58101 h 1285875"/>
                <a:gd name="connsiteX54" fmla="*/ 194050 w 4133850"/>
                <a:gd name="connsiteY54" fmla="*/ 76809 h 1285875"/>
                <a:gd name="connsiteX55" fmla="*/ 200197 w 4133850"/>
                <a:gd name="connsiteY55" fmla="*/ 97938 h 1285875"/>
                <a:gd name="connsiteX56" fmla="*/ 212493 w 4133850"/>
                <a:gd name="connsiteY56" fmla="*/ 147089 h 1285875"/>
                <a:gd name="connsiteX57" fmla="*/ 224789 w 4133850"/>
                <a:gd name="connsiteY57" fmla="*/ 204714 h 1285875"/>
                <a:gd name="connsiteX58" fmla="*/ 237084 w 4133850"/>
                <a:gd name="connsiteY58" fmla="*/ 269827 h 1285875"/>
                <a:gd name="connsiteX59" fmla="*/ 249380 w 4133850"/>
                <a:gd name="connsiteY59" fmla="*/ 341317 h 1285875"/>
                <a:gd name="connsiteX60" fmla="*/ 261680 w 4133850"/>
                <a:gd name="connsiteY60" fmla="*/ 417961 h 1285875"/>
                <a:gd name="connsiteX61" fmla="*/ 286264 w 4133850"/>
                <a:gd name="connsiteY61" fmla="*/ 581407 h 1285875"/>
                <a:gd name="connsiteX62" fmla="*/ 308648 w 4133850"/>
                <a:gd name="connsiteY62" fmla="*/ 734127 h 1285875"/>
                <a:gd name="connsiteX63" fmla="*/ 331032 w 4133850"/>
                <a:gd name="connsiteY63" fmla="*/ 881701 h 1285875"/>
                <a:gd name="connsiteX64" fmla="*/ 353416 w 4133850"/>
                <a:gd name="connsiteY64" fmla="*/ 1015794 h 1285875"/>
                <a:gd name="connsiteX65" fmla="*/ 364617 w 4133850"/>
                <a:gd name="connsiteY65" fmla="*/ 1075373 h 1285875"/>
                <a:gd name="connsiteX66" fmla="*/ 375799 w 4133850"/>
                <a:gd name="connsiteY66" fmla="*/ 1128836 h 1285875"/>
                <a:gd name="connsiteX67" fmla="*/ 387325 w 4133850"/>
                <a:gd name="connsiteY67" fmla="*/ 1176680 h 1285875"/>
                <a:gd name="connsiteX68" fmla="*/ 398850 w 4133850"/>
                <a:gd name="connsiteY68" fmla="*/ 1216504 h 1285875"/>
                <a:gd name="connsiteX69" fmla="*/ 404612 w 4133850"/>
                <a:gd name="connsiteY69" fmla="*/ 1233230 h 1285875"/>
                <a:gd name="connsiteX70" fmla="*/ 410375 w 4133850"/>
                <a:gd name="connsiteY70" fmla="*/ 1247727 h 1285875"/>
                <a:gd name="connsiteX71" fmla="*/ 416138 w 4133850"/>
                <a:gd name="connsiteY71" fmla="*/ 1259958 h 1285875"/>
                <a:gd name="connsiteX72" fmla="*/ 419014 w 4133850"/>
                <a:gd name="connsiteY72" fmla="*/ 1265206 h 1285875"/>
                <a:gd name="connsiteX73" fmla="*/ 421900 w 4133850"/>
                <a:gd name="connsiteY73" fmla="*/ 1269864 h 1285875"/>
                <a:gd name="connsiteX74" fmla="*/ 424777 w 4133850"/>
                <a:gd name="connsiteY74" fmla="*/ 1273940 h 1285875"/>
                <a:gd name="connsiteX75" fmla="*/ 426215 w 4133850"/>
                <a:gd name="connsiteY75" fmla="*/ 1275760 h 1285875"/>
                <a:gd name="connsiteX76" fmla="*/ 427653 w 4133850"/>
                <a:gd name="connsiteY76" fmla="*/ 1277426 h 1285875"/>
                <a:gd name="connsiteX77" fmla="*/ 429101 w 4133850"/>
                <a:gd name="connsiteY77" fmla="*/ 1278941 h 1285875"/>
                <a:gd name="connsiteX78" fmla="*/ 430540 w 4133850"/>
                <a:gd name="connsiteY78" fmla="*/ 1280312 h 1285875"/>
                <a:gd name="connsiteX79" fmla="*/ 431978 w 4133850"/>
                <a:gd name="connsiteY79" fmla="*/ 1281532 h 1285875"/>
                <a:gd name="connsiteX80" fmla="*/ 433416 w 4133850"/>
                <a:gd name="connsiteY80" fmla="*/ 1282599 h 1285875"/>
                <a:gd name="connsiteX81" fmla="*/ 434854 w 4133850"/>
                <a:gd name="connsiteY81" fmla="*/ 1283513 h 1285875"/>
                <a:gd name="connsiteX82" fmla="*/ 436302 w 4133850"/>
                <a:gd name="connsiteY82" fmla="*/ 1284284 h 1285875"/>
                <a:gd name="connsiteX83" fmla="*/ 437017 w 4133850"/>
                <a:gd name="connsiteY83" fmla="*/ 1284608 h 1285875"/>
                <a:gd name="connsiteX84" fmla="*/ 437740 w 4133850"/>
                <a:gd name="connsiteY84" fmla="*/ 1284903 h 1285875"/>
                <a:gd name="connsiteX85" fmla="*/ 438464 w 4133850"/>
                <a:gd name="connsiteY85" fmla="*/ 1285151 h 1285875"/>
                <a:gd name="connsiteX86" fmla="*/ 439179 w 4133850"/>
                <a:gd name="connsiteY86" fmla="*/ 1285370 h 1285875"/>
                <a:gd name="connsiteX87" fmla="*/ 439903 w 4133850"/>
                <a:gd name="connsiteY87" fmla="*/ 1285542 h 1285875"/>
                <a:gd name="connsiteX88" fmla="*/ 440617 w 4133850"/>
                <a:gd name="connsiteY88" fmla="*/ 1285685 h 1285875"/>
                <a:gd name="connsiteX89" fmla="*/ 441341 w 4133850"/>
                <a:gd name="connsiteY89" fmla="*/ 1285789 h 1285875"/>
                <a:gd name="connsiteX90" fmla="*/ 442055 w 4133850"/>
                <a:gd name="connsiteY90" fmla="*/ 1285846 h 1285875"/>
                <a:gd name="connsiteX91" fmla="*/ 442779 w 4133850"/>
                <a:gd name="connsiteY91" fmla="*/ 1285875 h 1285875"/>
                <a:gd name="connsiteX92" fmla="*/ 443503 w 4133850"/>
                <a:gd name="connsiteY92" fmla="*/ 1285865 h 1285875"/>
                <a:gd name="connsiteX93" fmla="*/ 444217 w 4133850"/>
                <a:gd name="connsiteY93" fmla="*/ 1285808 h 1285875"/>
                <a:gd name="connsiteX94" fmla="*/ 444941 w 4133850"/>
                <a:gd name="connsiteY94" fmla="*/ 1285723 h 1285875"/>
                <a:gd name="connsiteX95" fmla="*/ 445656 w 4133850"/>
                <a:gd name="connsiteY95" fmla="*/ 1285599 h 1285875"/>
                <a:gd name="connsiteX96" fmla="*/ 446380 w 4133850"/>
                <a:gd name="connsiteY96" fmla="*/ 1285437 h 1285875"/>
                <a:gd name="connsiteX97" fmla="*/ 447104 w 4133850"/>
                <a:gd name="connsiteY97" fmla="*/ 1285237 h 1285875"/>
                <a:gd name="connsiteX98" fmla="*/ 447818 w 4133850"/>
                <a:gd name="connsiteY98" fmla="*/ 1284999 h 1285875"/>
                <a:gd name="connsiteX99" fmla="*/ 448542 w 4133850"/>
                <a:gd name="connsiteY99" fmla="*/ 1284723 h 1285875"/>
                <a:gd name="connsiteX100" fmla="*/ 449266 w 4133850"/>
                <a:gd name="connsiteY100" fmla="*/ 1284408 h 1285875"/>
                <a:gd name="connsiteX101" fmla="*/ 450704 w 4133850"/>
                <a:gd name="connsiteY101" fmla="*/ 1283665 h 1285875"/>
                <a:gd name="connsiteX102" fmla="*/ 452142 w 4133850"/>
                <a:gd name="connsiteY102" fmla="*/ 1282779 h 1285875"/>
                <a:gd name="connsiteX103" fmla="*/ 453581 w 4133850"/>
                <a:gd name="connsiteY103" fmla="*/ 1281741 h 1285875"/>
                <a:gd name="connsiteX104" fmla="*/ 455019 w 4133850"/>
                <a:gd name="connsiteY104" fmla="*/ 1280541 h 1285875"/>
                <a:gd name="connsiteX105" fmla="*/ 456467 w 4133850"/>
                <a:gd name="connsiteY105" fmla="*/ 1279208 h 1285875"/>
                <a:gd name="connsiteX106" fmla="*/ 457905 w 4133850"/>
                <a:gd name="connsiteY106" fmla="*/ 1277712 h 1285875"/>
                <a:gd name="connsiteX107" fmla="*/ 459343 w 4133850"/>
                <a:gd name="connsiteY107" fmla="*/ 1276074 h 1285875"/>
                <a:gd name="connsiteX108" fmla="*/ 462220 w 4133850"/>
                <a:gd name="connsiteY108" fmla="*/ 1272350 h 1285875"/>
                <a:gd name="connsiteX109" fmla="*/ 465106 w 4133850"/>
                <a:gd name="connsiteY109" fmla="*/ 1268035 h 1285875"/>
                <a:gd name="connsiteX110" fmla="*/ 467982 w 4133850"/>
                <a:gd name="connsiteY110" fmla="*/ 1263129 h 1285875"/>
                <a:gd name="connsiteX111" fmla="*/ 470973 w 4133850"/>
                <a:gd name="connsiteY111" fmla="*/ 1257424 h 1285875"/>
                <a:gd name="connsiteX112" fmla="*/ 473964 w 4133850"/>
                <a:gd name="connsiteY112" fmla="*/ 1251099 h 1285875"/>
                <a:gd name="connsiteX113" fmla="*/ 479955 w 4133850"/>
                <a:gd name="connsiteY113" fmla="*/ 1236593 h 1285875"/>
                <a:gd name="connsiteX114" fmla="*/ 485937 w 4133850"/>
                <a:gd name="connsiteY114" fmla="*/ 1219686 h 1285875"/>
                <a:gd name="connsiteX115" fmla="*/ 491919 w 4133850"/>
                <a:gd name="connsiteY115" fmla="*/ 1200445 h 1285875"/>
                <a:gd name="connsiteX116" fmla="*/ 503882 w 4133850"/>
                <a:gd name="connsiteY116" fmla="*/ 1155287 h 1285875"/>
                <a:gd name="connsiteX117" fmla="*/ 515845 w 4133850"/>
                <a:gd name="connsiteY117" fmla="*/ 1101824 h 1285875"/>
                <a:gd name="connsiteX118" fmla="*/ 527809 w 4133850"/>
                <a:gd name="connsiteY118" fmla="*/ 1040940 h 1285875"/>
                <a:gd name="connsiteX119" fmla="*/ 539772 w 4133850"/>
                <a:gd name="connsiteY119" fmla="*/ 973607 h 1285875"/>
                <a:gd name="connsiteX120" fmla="*/ 563709 w 4133850"/>
                <a:gd name="connsiteY120" fmla="*/ 824073 h 1285875"/>
                <a:gd name="connsiteX121" fmla="*/ 615544 w 4133850"/>
                <a:gd name="connsiteY121" fmla="*/ 474003 h 1285875"/>
                <a:gd name="connsiteX122" fmla="*/ 641452 w 4133850"/>
                <a:gd name="connsiteY122" fmla="*/ 311491 h 1285875"/>
                <a:gd name="connsiteX123" fmla="*/ 654415 w 4133850"/>
                <a:gd name="connsiteY123" fmla="*/ 238922 h 1285875"/>
                <a:gd name="connsiteX124" fmla="*/ 667369 w 4133850"/>
                <a:gd name="connsiteY124" fmla="*/ 174020 h 1285875"/>
                <a:gd name="connsiteX125" fmla="*/ 677904 w 4133850"/>
                <a:gd name="connsiteY125" fmla="*/ 127784 h 1285875"/>
                <a:gd name="connsiteX126" fmla="*/ 688429 w 4133850"/>
                <a:gd name="connsiteY126" fmla="*/ 88006 h 1285875"/>
                <a:gd name="connsiteX127" fmla="*/ 698964 w 4133850"/>
                <a:gd name="connsiteY127" fmla="*/ 55187 h 1285875"/>
                <a:gd name="connsiteX128" fmla="*/ 704221 w 4133850"/>
                <a:gd name="connsiteY128" fmla="*/ 41518 h 1285875"/>
                <a:gd name="connsiteX129" fmla="*/ 709489 w 4133850"/>
                <a:gd name="connsiteY129" fmla="*/ 29736 h 1285875"/>
                <a:gd name="connsiteX130" fmla="*/ 712127 w 4133850"/>
                <a:gd name="connsiteY130" fmla="*/ 24564 h 1285875"/>
                <a:gd name="connsiteX131" fmla="*/ 714756 w 4133850"/>
                <a:gd name="connsiteY131" fmla="*/ 19878 h 1285875"/>
                <a:gd name="connsiteX132" fmla="*/ 717385 w 4133850"/>
                <a:gd name="connsiteY132" fmla="*/ 15679 h 1285875"/>
                <a:gd name="connsiteX133" fmla="*/ 720023 w 4133850"/>
                <a:gd name="connsiteY133" fmla="*/ 11973 h 1285875"/>
                <a:gd name="connsiteX134" fmla="*/ 722652 w 4133850"/>
                <a:gd name="connsiteY134" fmla="*/ 8762 h 1285875"/>
                <a:gd name="connsiteX135" fmla="*/ 723967 w 4133850"/>
                <a:gd name="connsiteY135" fmla="*/ 7343 h 1285875"/>
                <a:gd name="connsiteX136" fmla="*/ 725281 w 4133850"/>
                <a:gd name="connsiteY136" fmla="*/ 6048 h 1285875"/>
                <a:gd name="connsiteX137" fmla="*/ 726605 w 4133850"/>
                <a:gd name="connsiteY137" fmla="*/ 4879 h 1285875"/>
                <a:gd name="connsiteX138" fmla="*/ 727920 w 4133850"/>
                <a:gd name="connsiteY138" fmla="*/ 3835 h 1285875"/>
                <a:gd name="connsiteX139" fmla="*/ 729234 w 4133850"/>
                <a:gd name="connsiteY139" fmla="*/ 2916 h 1285875"/>
                <a:gd name="connsiteX140" fmla="*/ 730548 w 4133850"/>
                <a:gd name="connsiteY140" fmla="*/ 2121 h 1285875"/>
                <a:gd name="connsiteX141" fmla="*/ 731863 w 4133850"/>
                <a:gd name="connsiteY141" fmla="*/ 1454 h 1285875"/>
                <a:gd name="connsiteX142" fmla="*/ 733187 w 4133850"/>
                <a:gd name="connsiteY142" fmla="*/ 912 h 1285875"/>
                <a:gd name="connsiteX143" fmla="*/ 733844 w 4133850"/>
                <a:gd name="connsiteY143" fmla="*/ 688 h 1285875"/>
                <a:gd name="connsiteX144" fmla="*/ 734501 w 4133850"/>
                <a:gd name="connsiteY144" fmla="*/ 495 h 1285875"/>
                <a:gd name="connsiteX145" fmla="*/ 735159 w 4133850"/>
                <a:gd name="connsiteY145" fmla="*/ 334 h 1285875"/>
                <a:gd name="connsiteX146" fmla="*/ 735816 w 4133850"/>
                <a:gd name="connsiteY146" fmla="*/ 205 h 1285875"/>
                <a:gd name="connsiteX147" fmla="*/ 736473 w 4133850"/>
                <a:gd name="connsiteY147" fmla="*/ 107 h 1285875"/>
                <a:gd name="connsiteX148" fmla="*/ 737130 w 4133850"/>
                <a:gd name="connsiteY148" fmla="*/ 41 h 1285875"/>
                <a:gd name="connsiteX149" fmla="*/ 737787 w 4133850"/>
                <a:gd name="connsiteY149" fmla="*/ 6 h 1285875"/>
                <a:gd name="connsiteX150" fmla="*/ 738445 w 4133850"/>
                <a:gd name="connsiteY150" fmla="*/ 3 h 1285875"/>
                <a:gd name="connsiteX151" fmla="*/ 739102 w 4133850"/>
                <a:gd name="connsiteY151" fmla="*/ 30 h 1285875"/>
                <a:gd name="connsiteX152" fmla="*/ 739759 w 4133850"/>
                <a:gd name="connsiteY152" fmla="*/ 90 h 1285875"/>
                <a:gd name="connsiteX153" fmla="*/ 740416 w 4133850"/>
                <a:gd name="connsiteY153" fmla="*/ 182 h 1285875"/>
                <a:gd name="connsiteX154" fmla="*/ 741083 w 4133850"/>
                <a:gd name="connsiteY154" fmla="*/ 304 h 1285875"/>
                <a:gd name="connsiteX155" fmla="*/ 741740 w 4133850"/>
                <a:gd name="connsiteY155" fmla="*/ 458 h 1285875"/>
                <a:gd name="connsiteX156" fmla="*/ 742398 w 4133850"/>
                <a:gd name="connsiteY156" fmla="*/ 644 h 1285875"/>
                <a:gd name="connsiteX157" fmla="*/ 743055 w 4133850"/>
                <a:gd name="connsiteY157" fmla="*/ 862 h 1285875"/>
                <a:gd name="connsiteX158" fmla="*/ 743712 w 4133850"/>
                <a:gd name="connsiteY158" fmla="*/ 1111 h 1285875"/>
                <a:gd name="connsiteX159" fmla="*/ 745027 w 4133850"/>
                <a:gd name="connsiteY159" fmla="*/ 1702 h 1285875"/>
                <a:gd name="connsiteX160" fmla="*/ 746341 w 4133850"/>
                <a:gd name="connsiteY160" fmla="*/ 2419 h 1285875"/>
                <a:gd name="connsiteX161" fmla="*/ 747665 w 4133850"/>
                <a:gd name="connsiteY161" fmla="*/ 3263 h 1285875"/>
                <a:gd name="connsiteX162" fmla="*/ 748979 w 4133850"/>
                <a:gd name="connsiteY162" fmla="*/ 4231 h 1285875"/>
                <a:gd name="connsiteX163" fmla="*/ 750294 w 4133850"/>
                <a:gd name="connsiteY163" fmla="*/ 5325 h 1285875"/>
                <a:gd name="connsiteX164" fmla="*/ 751608 w 4133850"/>
                <a:gd name="connsiteY164" fmla="*/ 6545 h 1285875"/>
                <a:gd name="connsiteX165" fmla="*/ 753246 w 4133850"/>
                <a:gd name="connsiteY165" fmla="*/ 8233 h 1285875"/>
                <a:gd name="connsiteX166" fmla="*/ 754885 w 4133850"/>
                <a:gd name="connsiteY166" fmla="*/ 10115 h 1285875"/>
                <a:gd name="connsiteX167" fmla="*/ 756514 w 4133850"/>
                <a:gd name="connsiteY167" fmla="*/ 12188 h 1285875"/>
                <a:gd name="connsiteX168" fmla="*/ 758152 w 4133850"/>
                <a:gd name="connsiteY168" fmla="*/ 14452 h 1285875"/>
                <a:gd name="connsiteX169" fmla="*/ 761429 w 4133850"/>
                <a:gd name="connsiteY169" fmla="*/ 19551 h 1285875"/>
                <a:gd name="connsiteX170" fmla="*/ 764696 w 4133850"/>
                <a:gd name="connsiteY170" fmla="*/ 25406 h 1285875"/>
                <a:gd name="connsiteX171" fmla="*/ 767972 w 4133850"/>
                <a:gd name="connsiteY171" fmla="*/ 32009 h 1285875"/>
                <a:gd name="connsiteX172" fmla="*/ 771239 w 4133850"/>
                <a:gd name="connsiteY172" fmla="*/ 39353 h 1285875"/>
                <a:gd name="connsiteX173" fmla="*/ 777783 w 4133850"/>
                <a:gd name="connsiteY173" fmla="*/ 56224 h 1285875"/>
                <a:gd name="connsiteX174" fmla="*/ 784327 w 4133850"/>
                <a:gd name="connsiteY174" fmla="*/ 75940 h 1285875"/>
                <a:gd name="connsiteX175" fmla="*/ 790880 w 4133850"/>
                <a:gd name="connsiteY175" fmla="*/ 98403 h 1285875"/>
                <a:gd name="connsiteX176" fmla="*/ 803967 w 4133850"/>
                <a:gd name="connsiteY176" fmla="*/ 151124 h 1285875"/>
                <a:gd name="connsiteX177" fmla="*/ 817055 w 4133850"/>
                <a:gd name="connsiteY177" fmla="*/ 213368 h 1285875"/>
                <a:gd name="connsiteX178" fmla="*/ 830142 w 4133850"/>
                <a:gd name="connsiteY178" fmla="*/ 283929 h 1285875"/>
                <a:gd name="connsiteX179" fmla="*/ 843229 w 4133850"/>
                <a:gd name="connsiteY179" fmla="*/ 361440 h 1285875"/>
                <a:gd name="connsiteX180" fmla="*/ 856317 w 4133850"/>
                <a:gd name="connsiteY180" fmla="*/ 444402 h 1285875"/>
                <a:gd name="connsiteX181" fmla="*/ 877119 w 4133850"/>
                <a:gd name="connsiteY181" fmla="*/ 583459 h 1285875"/>
                <a:gd name="connsiteX182" fmla="*/ 897912 w 4133850"/>
                <a:gd name="connsiteY182" fmla="*/ 725415 h 1285875"/>
                <a:gd name="connsiteX183" fmla="*/ 918715 w 4133850"/>
                <a:gd name="connsiteY183" fmla="*/ 863346 h 1285875"/>
                <a:gd name="connsiteX184" fmla="*/ 939508 w 4133850"/>
                <a:gd name="connsiteY184" fmla="*/ 990533 h 1285875"/>
                <a:gd name="connsiteX185" fmla="*/ 950843 w 4133850"/>
                <a:gd name="connsiteY185" fmla="*/ 1053055 h 1285875"/>
                <a:gd name="connsiteX186" fmla="*/ 962168 w 4133850"/>
                <a:gd name="connsiteY186" fmla="*/ 1109615 h 1285875"/>
                <a:gd name="connsiteX187" fmla="*/ 973503 w 4133850"/>
                <a:gd name="connsiteY187" fmla="*/ 1159412 h 1285875"/>
                <a:gd name="connsiteX188" fmla="*/ 984828 w 4133850"/>
                <a:gd name="connsiteY188" fmla="*/ 1201712 h 1285875"/>
                <a:gd name="connsiteX189" fmla="*/ 990495 w 4133850"/>
                <a:gd name="connsiteY189" fmla="*/ 1219848 h 1285875"/>
                <a:gd name="connsiteX190" fmla="*/ 996163 w 4133850"/>
                <a:gd name="connsiteY190" fmla="*/ 1235897 h 1285875"/>
                <a:gd name="connsiteX191" fmla="*/ 1001820 w 4133850"/>
                <a:gd name="connsiteY191" fmla="*/ 1249794 h 1285875"/>
                <a:gd name="connsiteX192" fmla="*/ 1004659 w 4133850"/>
                <a:gd name="connsiteY192" fmla="*/ 1255919 h 1285875"/>
                <a:gd name="connsiteX193" fmla="*/ 1007488 w 4133850"/>
                <a:gd name="connsiteY193" fmla="*/ 1261481 h 1285875"/>
                <a:gd name="connsiteX194" fmla="*/ 1010317 w 4133850"/>
                <a:gd name="connsiteY194" fmla="*/ 1266482 h 1285875"/>
                <a:gd name="connsiteX195" fmla="*/ 1013155 w 4133850"/>
                <a:gd name="connsiteY195" fmla="*/ 1270921 h 1285875"/>
                <a:gd name="connsiteX196" fmla="*/ 1015984 w 4133850"/>
                <a:gd name="connsiteY196" fmla="*/ 1274798 h 1285875"/>
                <a:gd name="connsiteX197" fmla="*/ 1017403 w 4133850"/>
                <a:gd name="connsiteY197" fmla="*/ 1276512 h 1285875"/>
                <a:gd name="connsiteX198" fmla="*/ 1018823 w 4133850"/>
                <a:gd name="connsiteY198" fmla="*/ 1278084 h 1285875"/>
                <a:gd name="connsiteX199" fmla="*/ 1020232 w 4133850"/>
                <a:gd name="connsiteY199" fmla="*/ 1279522 h 1285875"/>
                <a:gd name="connsiteX200" fmla="*/ 1021651 w 4133850"/>
                <a:gd name="connsiteY200" fmla="*/ 1280808 h 1285875"/>
                <a:gd name="connsiteX201" fmla="*/ 1023071 w 4133850"/>
                <a:gd name="connsiteY201" fmla="*/ 1281951 h 1285875"/>
                <a:gd name="connsiteX202" fmla="*/ 1024481 w 4133850"/>
                <a:gd name="connsiteY202" fmla="*/ 1282941 h 1285875"/>
                <a:gd name="connsiteX203" fmla="*/ 1025900 w 4133850"/>
                <a:gd name="connsiteY203" fmla="*/ 1283799 h 1285875"/>
                <a:gd name="connsiteX204" fmla="*/ 1027319 w 4133850"/>
                <a:gd name="connsiteY204" fmla="*/ 1284503 h 1285875"/>
                <a:gd name="connsiteX205" fmla="*/ 1028024 w 4133850"/>
                <a:gd name="connsiteY205" fmla="*/ 1284799 h 1285875"/>
                <a:gd name="connsiteX206" fmla="*/ 1028729 w 4133850"/>
                <a:gd name="connsiteY206" fmla="*/ 1285065 h 1285875"/>
                <a:gd name="connsiteX207" fmla="*/ 1029443 w 4133850"/>
                <a:gd name="connsiteY207" fmla="*/ 1285285 h 1285875"/>
                <a:gd name="connsiteX208" fmla="*/ 1030148 w 4133850"/>
                <a:gd name="connsiteY208" fmla="*/ 1285475 h 1285875"/>
                <a:gd name="connsiteX209" fmla="*/ 1030910 w 4133850"/>
                <a:gd name="connsiteY209" fmla="*/ 1285637 h 1285875"/>
                <a:gd name="connsiteX210" fmla="*/ 1031672 w 4133850"/>
                <a:gd name="connsiteY210" fmla="*/ 1285761 h 1285875"/>
                <a:gd name="connsiteX211" fmla="*/ 1032424 w 4133850"/>
                <a:gd name="connsiteY211" fmla="*/ 1285837 h 1285875"/>
                <a:gd name="connsiteX212" fmla="*/ 1033186 w 4133850"/>
                <a:gd name="connsiteY212" fmla="*/ 1285875 h 1285875"/>
                <a:gd name="connsiteX213" fmla="*/ 1033948 w 4133850"/>
                <a:gd name="connsiteY213" fmla="*/ 1285865 h 1285875"/>
                <a:gd name="connsiteX214" fmla="*/ 1034710 w 4133850"/>
                <a:gd name="connsiteY214" fmla="*/ 1285818 h 1285875"/>
                <a:gd name="connsiteX215" fmla="*/ 1035463 w 4133850"/>
                <a:gd name="connsiteY215" fmla="*/ 1285732 h 1285875"/>
                <a:gd name="connsiteX216" fmla="*/ 1036225 w 4133850"/>
                <a:gd name="connsiteY216" fmla="*/ 1285599 h 1285875"/>
                <a:gd name="connsiteX217" fmla="*/ 1036987 w 4133850"/>
                <a:gd name="connsiteY217" fmla="*/ 1285418 h 1285875"/>
                <a:gd name="connsiteX218" fmla="*/ 1037749 w 4133850"/>
                <a:gd name="connsiteY218" fmla="*/ 1285208 h 1285875"/>
                <a:gd name="connsiteX219" fmla="*/ 1038511 w 4133850"/>
                <a:gd name="connsiteY219" fmla="*/ 1284951 h 1285875"/>
                <a:gd name="connsiteX220" fmla="*/ 1039263 w 4133850"/>
                <a:gd name="connsiteY220" fmla="*/ 1284646 h 1285875"/>
                <a:gd name="connsiteX221" fmla="*/ 1040025 w 4133850"/>
                <a:gd name="connsiteY221" fmla="*/ 1284304 h 1285875"/>
                <a:gd name="connsiteX222" fmla="*/ 1040787 w 4133850"/>
                <a:gd name="connsiteY222" fmla="*/ 1283922 h 1285875"/>
                <a:gd name="connsiteX223" fmla="*/ 1042302 w 4133850"/>
                <a:gd name="connsiteY223" fmla="*/ 1283027 h 1285875"/>
                <a:gd name="connsiteX224" fmla="*/ 1043826 w 4133850"/>
                <a:gd name="connsiteY224" fmla="*/ 1281970 h 1285875"/>
                <a:gd name="connsiteX225" fmla="*/ 1045350 w 4133850"/>
                <a:gd name="connsiteY225" fmla="*/ 1280741 h 1285875"/>
                <a:gd name="connsiteX226" fmla="*/ 1046864 w 4133850"/>
                <a:gd name="connsiteY226" fmla="*/ 1279350 h 1285875"/>
                <a:gd name="connsiteX227" fmla="*/ 1048388 w 4133850"/>
                <a:gd name="connsiteY227" fmla="*/ 1277788 h 1285875"/>
                <a:gd name="connsiteX228" fmla="*/ 1049903 w 4133850"/>
                <a:gd name="connsiteY228" fmla="*/ 1276064 h 1285875"/>
                <a:gd name="connsiteX229" fmla="*/ 1051427 w 4133850"/>
                <a:gd name="connsiteY229" fmla="*/ 1274169 h 1285875"/>
                <a:gd name="connsiteX230" fmla="*/ 1054465 w 4133850"/>
                <a:gd name="connsiteY230" fmla="*/ 1269892 h 1285875"/>
                <a:gd name="connsiteX231" fmla="*/ 1057504 w 4133850"/>
                <a:gd name="connsiteY231" fmla="*/ 1264958 h 1285875"/>
                <a:gd name="connsiteX232" fmla="*/ 1060542 w 4133850"/>
                <a:gd name="connsiteY232" fmla="*/ 1259367 h 1285875"/>
                <a:gd name="connsiteX233" fmla="*/ 1063581 w 4133850"/>
                <a:gd name="connsiteY233" fmla="*/ 1253138 h 1285875"/>
                <a:gd name="connsiteX234" fmla="*/ 1066619 w 4133850"/>
                <a:gd name="connsiteY234" fmla="*/ 1246270 h 1285875"/>
                <a:gd name="connsiteX235" fmla="*/ 1072706 w 4133850"/>
                <a:gd name="connsiteY235" fmla="*/ 1230649 h 1285875"/>
                <a:gd name="connsiteX236" fmla="*/ 1078782 w 4133850"/>
                <a:gd name="connsiteY236" fmla="*/ 1212571 h 1285875"/>
                <a:gd name="connsiteX237" fmla="*/ 1090936 w 4133850"/>
                <a:gd name="connsiteY237" fmla="*/ 1169356 h 1285875"/>
                <a:gd name="connsiteX238" fmla="*/ 1103100 w 4133850"/>
                <a:gd name="connsiteY238" fmla="*/ 1117340 h 1285875"/>
                <a:gd name="connsiteX239" fmla="*/ 1115254 w 4133850"/>
                <a:gd name="connsiteY239" fmla="*/ 1057399 h 1285875"/>
                <a:gd name="connsiteX240" fmla="*/ 1127417 w 4133850"/>
                <a:gd name="connsiteY240" fmla="*/ 990533 h 1285875"/>
                <a:gd name="connsiteX241" fmla="*/ 1149991 w 4133850"/>
                <a:gd name="connsiteY241" fmla="*/ 851868 h 1285875"/>
                <a:gd name="connsiteX242" fmla="*/ 1172575 w 4133850"/>
                <a:gd name="connsiteY242" fmla="*/ 701195 h 1285875"/>
                <a:gd name="connsiteX243" fmla="*/ 1195149 w 4133850"/>
                <a:gd name="connsiteY243" fmla="*/ 547179 h 1285875"/>
                <a:gd name="connsiteX244" fmla="*/ 1217733 w 4133850"/>
                <a:gd name="connsiteY244" fmla="*/ 398662 h 1285875"/>
                <a:gd name="connsiteX245" fmla="*/ 1229925 w 4133850"/>
                <a:gd name="connsiteY245" fmla="*/ 323748 h 1285875"/>
                <a:gd name="connsiteX246" fmla="*/ 1242127 w 4133850"/>
                <a:gd name="connsiteY246" fmla="*/ 254201 h 1285875"/>
                <a:gd name="connsiteX247" fmla="*/ 1254328 w 4133850"/>
                <a:gd name="connsiteY247" fmla="*/ 191194 h 1285875"/>
                <a:gd name="connsiteX248" fmla="*/ 1266520 w 4133850"/>
                <a:gd name="connsiteY248" fmla="*/ 135786 h 1285875"/>
                <a:gd name="connsiteX249" fmla="*/ 1278722 w 4133850"/>
                <a:gd name="connsiteY249" fmla="*/ 88906 h 1285875"/>
                <a:gd name="connsiteX250" fmla="*/ 1284818 w 4133850"/>
                <a:gd name="connsiteY250" fmla="*/ 68919 h 1285875"/>
                <a:gd name="connsiteX251" fmla="*/ 1290923 w 4133850"/>
                <a:gd name="connsiteY251" fmla="*/ 51347 h 1285875"/>
                <a:gd name="connsiteX252" fmla="*/ 1297019 w 4133850"/>
                <a:gd name="connsiteY252" fmla="*/ 36265 h 1285875"/>
                <a:gd name="connsiteX253" fmla="*/ 1300067 w 4133850"/>
                <a:gd name="connsiteY253" fmla="*/ 29679 h 1285875"/>
                <a:gd name="connsiteX254" fmla="*/ 1303115 w 4133850"/>
                <a:gd name="connsiteY254" fmla="*/ 23738 h 1285875"/>
                <a:gd name="connsiteX255" fmla="*/ 1306163 w 4133850"/>
                <a:gd name="connsiteY255" fmla="*/ 18449 h 1285875"/>
                <a:gd name="connsiteX256" fmla="*/ 1309221 w 4133850"/>
                <a:gd name="connsiteY256" fmla="*/ 13817 h 1285875"/>
                <a:gd name="connsiteX257" fmla="*/ 1310745 w 4133850"/>
                <a:gd name="connsiteY257" fmla="*/ 11749 h 1285875"/>
                <a:gd name="connsiteX258" fmla="*/ 1312269 w 4133850"/>
                <a:gd name="connsiteY258" fmla="*/ 9847 h 1285875"/>
                <a:gd name="connsiteX259" fmla="*/ 1313793 w 4133850"/>
                <a:gd name="connsiteY259" fmla="*/ 8112 h 1285875"/>
                <a:gd name="connsiteX260" fmla="*/ 1315317 w 4133850"/>
                <a:gd name="connsiteY260" fmla="*/ 6545 h 1285875"/>
                <a:gd name="connsiteX261" fmla="*/ 1316955 w 4133850"/>
                <a:gd name="connsiteY261" fmla="*/ 5046 h 1285875"/>
                <a:gd name="connsiteX262" fmla="*/ 1318593 w 4133850"/>
                <a:gd name="connsiteY262" fmla="*/ 3742 h 1285875"/>
                <a:gd name="connsiteX263" fmla="*/ 1320232 w 4133850"/>
                <a:gd name="connsiteY263" fmla="*/ 2633 h 1285875"/>
                <a:gd name="connsiteX264" fmla="*/ 1321051 w 4133850"/>
                <a:gd name="connsiteY264" fmla="*/ 2151 h 1285875"/>
                <a:gd name="connsiteX265" fmla="*/ 1321870 w 4133850"/>
                <a:gd name="connsiteY265" fmla="*/ 1717 h 1285875"/>
                <a:gd name="connsiteX266" fmla="*/ 1322689 w 4133850"/>
                <a:gd name="connsiteY266" fmla="*/ 1333 h 1285875"/>
                <a:gd name="connsiteX267" fmla="*/ 1323508 w 4133850"/>
                <a:gd name="connsiteY267" fmla="*/ 996 h 1285875"/>
                <a:gd name="connsiteX268" fmla="*/ 1324318 w 4133850"/>
                <a:gd name="connsiteY268" fmla="*/ 710 h 1285875"/>
                <a:gd name="connsiteX269" fmla="*/ 1325137 w 4133850"/>
                <a:gd name="connsiteY269" fmla="*/ 471 h 1285875"/>
                <a:gd name="connsiteX270" fmla="*/ 1325956 w 4133850"/>
                <a:gd name="connsiteY270" fmla="*/ 281 h 1285875"/>
                <a:gd name="connsiteX271" fmla="*/ 1326775 w 4133850"/>
                <a:gd name="connsiteY271" fmla="*/ 140 h 1285875"/>
                <a:gd name="connsiteX272" fmla="*/ 1327595 w 4133850"/>
                <a:gd name="connsiteY272" fmla="*/ 48 h 1285875"/>
                <a:gd name="connsiteX273" fmla="*/ 1328414 w 4133850"/>
                <a:gd name="connsiteY273" fmla="*/ 4 h 1285875"/>
                <a:gd name="connsiteX274" fmla="*/ 1329233 w 4133850"/>
                <a:gd name="connsiteY274" fmla="*/ 9 h 1285875"/>
                <a:gd name="connsiteX275" fmla="*/ 1330052 w 4133850"/>
                <a:gd name="connsiteY275" fmla="*/ 63 h 1285875"/>
                <a:gd name="connsiteX276" fmla="*/ 1330871 w 4133850"/>
                <a:gd name="connsiteY276" fmla="*/ 166 h 1285875"/>
                <a:gd name="connsiteX277" fmla="*/ 1331690 w 4133850"/>
                <a:gd name="connsiteY277" fmla="*/ 317 h 1285875"/>
                <a:gd name="connsiteX278" fmla="*/ 1332509 w 4133850"/>
                <a:gd name="connsiteY278" fmla="*/ 518 h 1285875"/>
                <a:gd name="connsiteX279" fmla="*/ 1333329 w 4133850"/>
                <a:gd name="connsiteY279" fmla="*/ 767 h 1285875"/>
                <a:gd name="connsiteX280" fmla="*/ 1334148 w 4133850"/>
                <a:gd name="connsiteY280" fmla="*/ 1065 h 1285875"/>
                <a:gd name="connsiteX281" fmla="*/ 1334967 w 4133850"/>
                <a:gd name="connsiteY281" fmla="*/ 1412 h 1285875"/>
                <a:gd name="connsiteX282" fmla="*/ 1335786 w 4133850"/>
                <a:gd name="connsiteY282" fmla="*/ 1807 h 1285875"/>
                <a:gd name="connsiteX283" fmla="*/ 1336605 w 4133850"/>
                <a:gd name="connsiteY283" fmla="*/ 2251 h 1285875"/>
                <a:gd name="connsiteX284" fmla="*/ 1337424 w 4133850"/>
                <a:gd name="connsiteY284" fmla="*/ 2743 h 1285875"/>
                <a:gd name="connsiteX285" fmla="*/ 1338244 w 4133850"/>
                <a:gd name="connsiteY285" fmla="*/ 3284 h 1285875"/>
                <a:gd name="connsiteX286" fmla="*/ 1339882 w 4133850"/>
                <a:gd name="connsiteY286" fmla="*/ 4512 h 1285875"/>
                <a:gd name="connsiteX287" fmla="*/ 1341520 w 4133850"/>
                <a:gd name="connsiteY287" fmla="*/ 5934 h 1285875"/>
                <a:gd name="connsiteX288" fmla="*/ 1343158 w 4133850"/>
                <a:gd name="connsiteY288" fmla="*/ 7549 h 1285875"/>
                <a:gd name="connsiteX289" fmla="*/ 1344797 w 4133850"/>
                <a:gd name="connsiteY289" fmla="*/ 9356 h 1285875"/>
                <a:gd name="connsiteX290" fmla="*/ 1346425 w 4133850"/>
                <a:gd name="connsiteY290" fmla="*/ 11357 h 1285875"/>
                <a:gd name="connsiteX291" fmla="*/ 1348064 w 4133850"/>
                <a:gd name="connsiteY291" fmla="*/ 13548 h 1285875"/>
                <a:gd name="connsiteX292" fmla="*/ 1351340 w 4133850"/>
                <a:gd name="connsiteY292" fmla="*/ 18505 h 1285875"/>
                <a:gd name="connsiteX293" fmla="*/ 1354617 w 4133850"/>
                <a:gd name="connsiteY293" fmla="*/ 24219 h 1285875"/>
                <a:gd name="connsiteX294" fmla="*/ 1357894 w 4133850"/>
                <a:gd name="connsiteY294" fmla="*/ 30685 h 1285875"/>
                <a:gd name="connsiteX295" fmla="*/ 1361170 w 4133850"/>
                <a:gd name="connsiteY295" fmla="*/ 37893 h 1285875"/>
                <a:gd name="connsiteX296" fmla="*/ 1367714 w 4133850"/>
                <a:gd name="connsiteY296" fmla="*/ 54506 h 1285875"/>
                <a:gd name="connsiteX297" fmla="*/ 1374267 w 4133850"/>
                <a:gd name="connsiteY297" fmla="*/ 73974 h 1285875"/>
                <a:gd name="connsiteX298" fmla="*/ 1380820 w 4133850"/>
                <a:gd name="connsiteY298" fmla="*/ 96205 h 1285875"/>
                <a:gd name="connsiteX299" fmla="*/ 1393917 w 4133850"/>
                <a:gd name="connsiteY299" fmla="*/ 148509 h 1285875"/>
                <a:gd name="connsiteX300" fmla="*/ 1407023 w 4133850"/>
                <a:gd name="connsiteY300" fmla="*/ 210403 h 1285875"/>
                <a:gd name="connsiteX301" fmla="*/ 1420120 w 4133850"/>
                <a:gd name="connsiteY301" fmla="*/ 280687 h 1285875"/>
                <a:gd name="connsiteX302" fmla="*/ 1440894 w 4133850"/>
                <a:gd name="connsiteY302" fmla="*/ 405953 h 1285875"/>
                <a:gd name="connsiteX303" fmla="*/ 1461668 w 4133850"/>
                <a:gd name="connsiteY303" fmla="*/ 542749 h 1285875"/>
                <a:gd name="connsiteX304" fmla="*/ 1482442 w 4133850"/>
                <a:gd name="connsiteY304" fmla="*/ 684421 h 1285875"/>
                <a:gd name="connsiteX305" fmla="*/ 1503216 w 4133850"/>
                <a:gd name="connsiteY305" fmla="*/ 824073 h 1285875"/>
                <a:gd name="connsiteX306" fmla="*/ 1528410 w 4133850"/>
                <a:gd name="connsiteY306" fmla="*/ 980970 h 1285875"/>
                <a:gd name="connsiteX307" fmla="*/ 1541002 w 4133850"/>
                <a:gd name="connsiteY307" fmla="*/ 1051017 h 1285875"/>
                <a:gd name="connsiteX308" fmla="*/ 1553604 w 4133850"/>
                <a:gd name="connsiteY308" fmla="*/ 1113739 h 1285875"/>
                <a:gd name="connsiteX309" fmla="*/ 1566196 w 4133850"/>
                <a:gd name="connsiteY309" fmla="*/ 1168013 h 1285875"/>
                <a:gd name="connsiteX310" fmla="*/ 1578788 w 4133850"/>
                <a:gd name="connsiteY310" fmla="*/ 1212885 h 1285875"/>
                <a:gd name="connsiteX311" fmla="*/ 1585084 w 4133850"/>
                <a:gd name="connsiteY311" fmla="*/ 1231525 h 1285875"/>
                <a:gd name="connsiteX312" fmla="*/ 1591389 w 4133850"/>
                <a:gd name="connsiteY312" fmla="*/ 1247527 h 1285875"/>
                <a:gd name="connsiteX313" fmla="*/ 1594533 w 4133850"/>
                <a:gd name="connsiteY313" fmla="*/ 1254509 h 1285875"/>
                <a:gd name="connsiteX314" fmla="*/ 1597685 w 4133850"/>
                <a:gd name="connsiteY314" fmla="*/ 1260815 h 1285875"/>
                <a:gd name="connsiteX315" fmla="*/ 1600829 w 4133850"/>
                <a:gd name="connsiteY315" fmla="*/ 1266425 h 1285875"/>
                <a:gd name="connsiteX316" fmla="*/ 1603982 w 4133850"/>
                <a:gd name="connsiteY316" fmla="*/ 1271330 h 1285875"/>
                <a:gd name="connsiteX317" fmla="*/ 1606706 w 4133850"/>
                <a:gd name="connsiteY317" fmla="*/ 1275007 h 1285875"/>
                <a:gd name="connsiteX318" fmla="*/ 1608068 w 4133850"/>
                <a:gd name="connsiteY318" fmla="*/ 1276645 h 1285875"/>
                <a:gd name="connsiteX319" fmla="*/ 1609430 w 4133850"/>
                <a:gd name="connsiteY319" fmla="*/ 1278150 h 1285875"/>
                <a:gd name="connsiteX320" fmla="*/ 1610792 w 4133850"/>
                <a:gd name="connsiteY320" fmla="*/ 1279522 h 1285875"/>
                <a:gd name="connsiteX321" fmla="*/ 1612154 w 4133850"/>
                <a:gd name="connsiteY321" fmla="*/ 1280760 h 1285875"/>
                <a:gd name="connsiteX322" fmla="*/ 1613516 w 4133850"/>
                <a:gd name="connsiteY322" fmla="*/ 1281865 h 1285875"/>
                <a:gd name="connsiteX323" fmla="*/ 1614868 w 4133850"/>
                <a:gd name="connsiteY323" fmla="*/ 1282837 h 1285875"/>
                <a:gd name="connsiteX324" fmla="*/ 1616240 w 4133850"/>
                <a:gd name="connsiteY324" fmla="*/ 1283675 h 1285875"/>
                <a:gd name="connsiteX325" fmla="*/ 1617593 w 4133850"/>
                <a:gd name="connsiteY325" fmla="*/ 1284380 h 1285875"/>
                <a:gd name="connsiteX326" fmla="*/ 1618955 w 4133850"/>
                <a:gd name="connsiteY326" fmla="*/ 1284942 h 1285875"/>
                <a:gd name="connsiteX327" fmla="*/ 1619641 w 4133850"/>
                <a:gd name="connsiteY327" fmla="*/ 1285180 h 1285875"/>
                <a:gd name="connsiteX328" fmla="*/ 1620317 w 4133850"/>
                <a:gd name="connsiteY328" fmla="*/ 1285380 h 1285875"/>
                <a:gd name="connsiteX329" fmla="*/ 1621003 w 4133850"/>
                <a:gd name="connsiteY329" fmla="*/ 1285542 h 1285875"/>
                <a:gd name="connsiteX330" fmla="*/ 1621679 w 4133850"/>
                <a:gd name="connsiteY330" fmla="*/ 1285675 h 1285875"/>
                <a:gd name="connsiteX331" fmla="*/ 1622365 w 4133850"/>
                <a:gd name="connsiteY331" fmla="*/ 1285780 h 1285875"/>
                <a:gd name="connsiteX332" fmla="*/ 1623041 w 4133850"/>
                <a:gd name="connsiteY332" fmla="*/ 1285837 h 1285875"/>
                <a:gd name="connsiteX333" fmla="*/ 1623727 w 4133850"/>
                <a:gd name="connsiteY333" fmla="*/ 1285875 h 1285875"/>
                <a:gd name="connsiteX334" fmla="*/ 1624403 w 4133850"/>
                <a:gd name="connsiteY334" fmla="*/ 1285865 h 1285875"/>
                <a:gd name="connsiteX335" fmla="*/ 1625089 w 4133850"/>
                <a:gd name="connsiteY335" fmla="*/ 1285837 h 1285875"/>
                <a:gd name="connsiteX336" fmla="*/ 1625765 w 4133850"/>
                <a:gd name="connsiteY336" fmla="*/ 1285761 h 1285875"/>
                <a:gd name="connsiteX337" fmla="*/ 1626451 w 4133850"/>
                <a:gd name="connsiteY337" fmla="*/ 1285656 h 1285875"/>
                <a:gd name="connsiteX338" fmla="*/ 1627127 w 4133850"/>
                <a:gd name="connsiteY338" fmla="*/ 1285523 h 1285875"/>
                <a:gd name="connsiteX339" fmla="*/ 1627803 w 4133850"/>
                <a:gd name="connsiteY339" fmla="*/ 1285351 h 1285875"/>
                <a:gd name="connsiteX340" fmla="*/ 1628489 w 4133850"/>
                <a:gd name="connsiteY340" fmla="*/ 1285142 h 1285875"/>
                <a:gd name="connsiteX341" fmla="*/ 1629175 w 4133850"/>
                <a:gd name="connsiteY341" fmla="*/ 1284903 h 1285875"/>
                <a:gd name="connsiteX342" fmla="*/ 1629851 w 4133850"/>
                <a:gd name="connsiteY342" fmla="*/ 1284637 h 1285875"/>
                <a:gd name="connsiteX343" fmla="*/ 1631213 w 4133850"/>
                <a:gd name="connsiteY343" fmla="*/ 1283989 h 1285875"/>
                <a:gd name="connsiteX344" fmla="*/ 1632576 w 4133850"/>
                <a:gd name="connsiteY344" fmla="*/ 1283208 h 1285875"/>
                <a:gd name="connsiteX345" fmla="*/ 1633938 w 4133850"/>
                <a:gd name="connsiteY345" fmla="*/ 1282294 h 1285875"/>
                <a:gd name="connsiteX346" fmla="*/ 1635300 w 4133850"/>
                <a:gd name="connsiteY346" fmla="*/ 1281246 h 1285875"/>
                <a:gd name="connsiteX347" fmla="*/ 1636662 w 4133850"/>
                <a:gd name="connsiteY347" fmla="*/ 1280065 h 1285875"/>
                <a:gd name="connsiteX348" fmla="*/ 1638024 w 4133850"/>
                <a:gd name="connsiteY348" fmla="*/ 1278750 h 1285875"/>
                <a:gd name="connsiteX349" fmla="*/ 1639386 w 4133850"/>
                <a:gd name="connsiteY349" fmla="*/ 1277303 h 1285875"/>
                <a:gd name="connsiteX350" fmla="*/ 1640748 w 4133850"/>
                <a:gd name="connsiteY350" fmla="*/ 1275712 h 1285875"/>
                <a:gd name="connsiteX351" fmla="*/ 1642101 w 4133850"/>
                <a:gd name="connsiteY351" fmla="*/ 1273997 h 1285875"/>
                <a:gd name="connsiteX352" fmla="*/ 1644825 w 4133850"/>
                <a:gd name="connsiteY352" fmla="*/ 1270168 h 1285875"/>
                <a:gd name="connsiteX353" fmla="*/ 1647549 w 4133850"/>
                <a:gd name="connsiteY353" fmla="*/ 1265815 h 1285875"/>
                <a:gd name="connsiteX354" fmla="*/ 1650273 w 4133850"/>
                <a:gd name="connsiteY354" fmla="*/ 1260939 h 1285875"/>
                <a:gd name="connsiteX355" fmla="*/ 1652997 w 4133850"/>
                <a:gd name="connsiteY355" fmla="*/ 1255547 h 1285875"/>
                <a:gd name="connsiteX356" fmla="*/ 1658445 w 4133850"/>
                <a:gd name="connsiteY356" fmla="*/ 1243213 h 1285875"/>
                <a:gd name="connsiteX357" fmla="*/ 1663894 w 4133850"/>
                <a:gd name="connsiteY357" fmla="*/ 1228868 h 1285875"/>
                <a:gd name="connsiteX358" fmla="*/ 1669332 w 4133850"/>
                <a:gd name="connsiteY358" fmla="*/ 1212561 h 1285875"/>
                <a:gd name="connsiteX359" fmla="*/ 1680229 w 4133850"/>
                <a:gd name="connsiteY359" fmla="*/ 1174261 h 1285875"/>
                <a:gd name="connsiteX360" fmla="*/ 1691126 w 4133850"/>
                <a:gd name="connsiteY360" fmla="*/ 1128836 h 1285875"/>
                <a:gd name="connsiteX361" fmla="*/ 1703480 w 4133850"/>
                <a:gd name="connsiteY361" fmla="*/ 1069429 h 1285875"/>
                <a:gd name="connsiteX362" fmla="*/ 1715843 w 4133850"/>
                <a:gd name="connsiteY362" fmla="*/ 1002649 h 1285875"/>
                <a:gd name="connsiteX363" fmla="*/ 1728206 w 4133850"/>
                <a:gd name="connsiteY363" fmla="*/ 929659 h 1285875"/>
                <a:gd name="connsiteX364" fmla="*/ 1740560 w 4133850"/>
                <a:gd name="connsiteY364" fmla="*/ 851726 h 1285875"/>
                <a:gd name="connsiteX365" fmla="*/ 1765287 w 4133850"/>
                <a:gd name="connsiteY365" fmla="*/ 686428 h 1285875"/>
                <a:gd name="connsiteX366" fmla="*/ 1790005 w 4133850"/>
                <a:gd name="connsiteY366" fmla="*/ 518144 h 1285875"/>
                <a:gd name="connsiteX367" fmla="*/ 1812265 w 4133850"/>
                <a:gd name="connsiteY367" fmla="*/ 373687 h 1285875"/>
                <a:gd name="connsiteX368" fmla="*/ 1834515 w 4133850"/>
                <a:gd name="connsiteY368" fmla="*/ 244253 h 1285875"/>
                <a:gd name="connsiteX369" fmla="*/ 1845640 w 4133850"/>
                <a:gd name="connsiteY369" fmla="*/ 187471 h 1285875"/>
                <a:gd name="connsiteX370" fmla="*/ 1856766 w 4133850"/>
                <a:gd name="connsiteY370" fmla="*/ 137064 h 1285875"/>
                <a:gd name="connsiteX371" fmla="*/ 1867900 w 4133850"/>
                <a:gd name="connsiteY371" fmla="*/ 93738 h 1285875"/>
                <a:gd name="connsiteX372" fmla="*/ 1879025 w 4133850"/>
                <a:gd name="connsiteY372" fmla="*/ 58101 h 1285875"/>
                <a:gd name="connsiteX373" fmla="*/ 1884845 w 4133850"/>
                <a:gd name="connsiteY373" fmla="*/ 42700 h 1285875"/>
                <a:gd name="connsiteX374" fmla="*/ 1890655 w 4133850"/>
                <a:gd name="connsiteY374" fmla="*/ 29598 h 1285875"/>
                <a:gd name="connsiteX375" fmla="*/ 1893570 w 4133850"/>
                <a:gd name="connsiteY375" fmla="*/ 23925 h 1285875"/>
                <a:gd name="connsiteX376" fmla="*/ 1896475 w 4133850"/>
                <a:gd name="connsiteY376" fmla="*/ 18845 h 1285875"/>
                <a:gd name="connsiteX377" fmla="*/ 1899380 w 4133850"/>
                <a:gd name="connsiteY377" fmla="*/ 14363 h 1285875"/>
                <a:gd name="connsiteX378" fmla="*/ 1902295 w 4133850"/>
                <a:gd name="connsiteY378" fmla="*/ 10482 h 1285875"/>
                <a:gd name="connsiteX379" fmla="*/ 1903743 w 4133850"/>
                <a:gd name="connsiteY379" fmla="*/ 8769 h 1285875"/>
                <a:gd name="connsiteX380" fmla="*/ 1905200 w 4133850"/>
                <a:gd name="connsiteY380" fmla="*/ 7207 h 1285875"/>
                <a:gd name="connsiteX381" fmla="*/ 1906658 w 4133850"/>
                <a:gd name="connsiteY381" fmla="*/ 5798 h 1285875"/>
                <a:gd name="connsiteX382" fmla="*/ 1908115 w 4133850"/>
                <a:gd name="connsiteY382" fmla="*/ 4541 h 1285875"/>
                <a:gd name="connsiteX383" fmla="*/ 1909563 w 4133850"/>
                <a:gd name="connsiteY383" fmla="*/ 3438 h 1285875"/>
                <a:gd name="connsiteX384" fmla="*/ 1911020 w 4133850"/>
                <a:gd name="connsiteY384" fmla="*/ 2486 h 1285875"/>
                <a:gd name="connsiteX385" fmla="*/ 1912477 w 4133850"/>
                <a:gd name="connsiteY385" fmla="*/ 1689 h 1285875"/>
                <a:gd name="connsiteX386" fmla="*/ 1913201 w 4133850"/>
                <a:gd name="connsiteY386" fmla="*/ 1348 h 1285875"/>
                <a:gd name="connsiteX387" fmla="*/ 1913925 w 4133850"/>
                <a:gd name="connsiteY387" fmla="*/ 1045 h 1285875"/>
                <a:gd name="connsiteX388" fmla="*/ 1914658 w 4133850"/>
                <a:gd name="connsiteY388" fmla="*/ 781 h 1285875"/>
                <a:gd name="connsiteX389" fmla="*/ 1915382 w 4133850"/>
                <a:gd name="connsiteY389" fmla="*/ 555 h 1285875"/>
                <a:gd name="connsiteX390" fmla="*/ 1916106 w 4133850"/>
                <a:gd name="connsiteY390" fmla="*/ 368 h 1285875"/>
                <a:gd name="connsiteX391" fmla="*/ 1916840 w 4133850"/>
                <a:gd name="connsiteY391" fmla="*/ 219 h 1285875"/>
                <a:gd name="connsiteX392" fmla="*/ 1917564 w 4133850"/>
                <a:gd name="connsiteY392" fmla="*/ 109 h 1285875"/>
                <a:gd name="connsiteX393" fmla="*/ 1918287 w 4133850"/>
                <a:gd name="connsiteY393" fmla="*/ 36 h 1285875"/>
                <a:gd name="connsiteX394" fmla="*/ 1919021 w 4133850"/>
                <a:gd name="connsiteY394" fmla="*/ 3 h 1285875"/>
                <a:gd name="connsiteX395" fmla="*/ 1919745 w 4133850"/>
                <a:gd name="connsiteY395" fmla="*/ 8 h 1285875"/>
                <a:gd name="connsiteX396" fmla="*/ 1920469 w 4133850"/>
                <a:gd name="connsiteY396" fmla="*/ 51 h 1285875"/>
                <a:gd name="connsiteX397" fmla="*/ 1921202 w 4133850"/>
                <a:gd name="connsiteY397" fmla="*/ 133 h 1285875"/>
                <a:gd name="connsiteX398" fmla="*/ 1921926 w 4133850"/>
                <a:gd name="connsiteY398" fmla="*/ 253 h 1285875"/>
                <a:gd name="connsiteX399" fmla="*/ 1922650 w 4133850"/>
                <a:gd name="connsiteY399" fmla="*/ 412 h 1285875"/>
                <a:gd name="connsiteX400" fmla="*/ 1923383 w 4133850"/>
                <a:gd name="connsiteY400" fmla="*/ 610 h 1285875"/>
                <a:gd name="connsiteX401" fmla="*/ 1924107 w 4133850"/>
                <a:gd name="connsiteY401" fmla="*/ 846 h 1285875"/>
                <a:gd name="connsiteX402" fmla="*/ 1924831 w 4133850"/>
                <a:gd name="connsiteY402" fmla="*/ 1120 h 1285875"/>
                <a:gd name="connsiteX403" fmla="*/ 1925565 w 4133850"/>
                <a:gd name="connsiteY403" fmla="*/ 1433 h 1285875"/>
                <a:gd name="connsiteX404" fmla="*/ 1926288 w 4133850"/>
                <a:gd name="connsiteY404" fmla="*/ 1783 h 1285875"/>
                <a:gd name="connsiteX405" fmla="*/ 1927012 w 4133850"/>
                <a:gd name="connsiteY405" fmla="*/ 2173 h 1285875"/>
                <a:gd name="connsiteX406" fmla="*/ 1928470 w 4133850"/>
                <a:gd name="connsiteY406" fmla="*/ 3067 h 1285875"/>
                <a:gd name="connsiteX407" fmla="*/ 1929927 w 4133850"/>
                <a:gd name="connsiteY407" fmla="*/ 4114 h 1285875"/>
                <a:gd name="connsiteX408" fmla="*/ 1931384 w 4133850"/>
                <a:gd name="connsiteY408" fmla="*/ 5314 h 1285875"/>
                <a:gd name="connsiteX409" fmla="*/ 1932832 w 4133850"/>
                <a:gd name="connsiteY409" fmla="*/ 6667 h 1285875"/>
                <a:gd name="connsiteX410" fmla="*/ 1934290 w 4133850"/>
                <a:gd name="connsiteY410" fmla="*/ 8171 h 1285875"/>
                <a:gd name="connsiteX411" fmla="*/ 1935747 w 4133850"/>
                <a:gd name="connsiteY411" fmla="*/ 9829 h 1285875"/>
                <a:gd name="connsiteX412" fmla="*/ 1937195 w 4133850"/>
                <a:gd name="connsiteY412" fmla="*/ 11638 h 1285875"/>
                <a:gd name="connsiteX413" fmla="*/ 1940109 w 4133850"/>
                <a:gd name="connsiteY413" fmla="*/ 15708 h 1285875"/>
                <a:gd name="connsiteX414" fmla="*/ 1943014 w 4133850"/>
                <a:gd name="connsiteY414" fmla="*/ 20379 h 1285875"/>
                <a:gd name="connsiteX415" fmla="*/ 1945929 w 4133850"/>
                <a:gd name="connsiteY415" fmla="*/ 25646 h 1285875"/>
                <a:gd name="connsiteX416" fmla="*/ 1948834 w 4133850"/>
                <a:gd name="connsiteY416" fmla="*/ 31505 h 1285875"/>
                <a:gd name="connsiteX417" fmla="*/ 1954654 w 4133850"/>
                <a:gd name="connsiteY417" fmla="*/ 44972 h 1285875"/>
                <a:gd name="connsiteX418" fmla="*/ 1960464 w 4133850"/>
                <a:gd name="connsiteY418" fmla="*/ 60729 h 1285875"/>
                <a:gd name="connsiteX419" fmla="*/ 1972104 w 4133850"/>
                <a:gd name="connsiteY419" fmla="*/ 98865 h 1285875"/>
                <a:gd name="connsiteX420" fmla="*/ 1983953 w 4133850"/>
                <a:gd name="connsiteY420" fmla="*/ 146272 h 1285875"/>
                <a:gd name="connsiteX421" fmla="*/ 1995811 w 4133850"/>
                <a:gd name="connsiteY421" fmla="*/ 201567 h 1285875"/>
                <a:gd name="connsiteX422" fmla="*/ 2007661 w 4133850"/>
                <a:gd name="connsiteY422" fmla="*/ 263872 h 1285875"/>
                <a:gd name="connsiteX423" fmla="*/ 2019510 w 4133850"/>
                <a:gd name="connsiteY423" fmla="*/ 332198 h 1285875"/>
                <a:gd name="connsiteX424" fmla="*/ 2043217 w 4133850"/>
                <a:gd name="connsiteY424" fmla="*/ 482492 h 1285875"/>
                <a:gd name="connsiteX425" fmla="*/ 2066925 w 4133850"/>
                <a:gd name="connsiteY425" fmla="*/ 642938 h 1285875"/>
                <a:gd name="connsiteX426" fmla="*/ 2090423 w 4133850"/>
                <a:gd name="connsiteY426" fmla="*/ 801981 h 1285875"/>
                <a:gd name="connsiteX427" fmla="*/ 2113912 w 4133850"/>
                <a:gd name="connsiteY427" fmla="*/ 951138 h 1285875"/>
                <a:gd name="connsiteX428" fmla="*/ 2125656 w 4133850"/>
                <a:gd name="connsiteY428" fmla="*/ 1019070 h 1285875"/>
                <a:gd name="connsiteX429" fmla="*/ 2137410 w 4133850"/>
                <a:gd name="connsiteY429" fmla="*/ 1081135 h 1285875"/>
                <a:gd name="connsiteX430" fmla="*/ 2149154 w 4133850"/>
                <a:gd name="connsiteY430" fmla="*/ 1136371 h 1285875"/>
                <a:gd name="connsiteX431" fmla="*/ 2160899 w 4133850"/>
                <a:gd name="connsiteY431" fmla="*/ 1183900 h 1285875"/>
                <a:gd name="connsiteX432" fmla="*/ 2172643 w 4133850"/>
                <a:gd name="connsiteY432" fmla="*/ 1222982 h 1285875"/>
                <a:gd name="connsiteX433" fmla="*/ 2178510 w 4133850"/>
                <a:gd name="connsiteY433" fmla="*/ 1239155 h 1285875"/>
                <a:gd name="connsiteX434" fmla="*/ 2184387 w 4133850"/>
                <a:gd name="connsiteY434" fmla="*/ 1253014 h 1285875"/>
                <a:gd name="connsiteX435" fmla="*/ 2187321 w 4133850"/>
                <a:gd name="connsiteY435" fmla="*/ 1259053 h 1285875"/>
                <a:gd name="connsiteX436" fmla="*/ 2190255 w 4133850"/>
                <a:gd name="connsiteY436" fmla="*/ 1264491 h 1285875"/>
                <a:gd name="connsiteX437" fmla="*/ 2193189 w 4133850"/>
                <a:gd name="connsiteY437" fmla="*/ 1269321 h 1285875"/>
                <a:gd name="connsiteX438" fmla="*/ 2196122 w 4133850"/>
                <a:gd name="connsiteY438" fmla="*/ 1273540 h 1285875"/>
                <a:gd name="connsiteX439" fmla="*/ 2197589 w 4133850"/>
                <a:gd name="connsiteY439" fmla="*/ 1275417 h 1285875"/>
                <a:gd name="connsiteX440" fmla="*/ 2199056 w 4133850"/>
                <a:gd name="connsiteY440" fmla="*/ 1277150 h 1285875"/>
                <a:gd name="connsiteX441" fmla="*/ 2200523 w 4133850"/>
                <a:gd name="connsiteY441" fmla="*/ 1278722 h 1285875"/>
                <a:gd name="connsiteX442" fmla="*/ 2201990 w 4133850"/>
                <a:gd name="connsiteY442" fmla="*/ 1280132 h 1285875"/>
                <a:gd name="connsiteX443" fmla="*/ 2203466 w 4133850"/>
                <a:gd name="connsiteY443" fmla="*/ 1281398 h 1285875"/>
                <a:gd name="connsiteX444" fmla="*/ 2204933 w 4133850"/>
                <a:gd name="connsiteY444" fmla="*/ 1282503 h 1285875"/>
                <a:gd name="connsiteX445" fmla="*/ 2206400 w 4133850"/>
                <a:gd name="connsiteY445" fmla="*/ 1283446 h 1285875"/>
                <a:gd name="connsiteX446" fmla="*/ 2207867 w 4133850"/>
                <a:gd name="connsiteY446" fmla="*/ 1284246 h 1285875"/>
                <a:gd name="connsiteX447" fmla="*/ 2208600 w 4133850"/>
                <a:gd name="connsiteY447" fmla="*/ 1284580 h 1285875"/>
                <a:gd name="connsiteX448" fmla="*/ 2209333 w 4133850"/>
                <a:gd name="connsiteY448" fmla="*/ 1284875 h 1285875"/>
                <a:gd name="connsiteX449" fmla="*/ 2210067 w 4133850"/>
                <a:gd name="connsiteY449" fmla="*/ 1285142 h 1285875"/>
                <a:gd name="connsiteX450" fmla="*/ 2210800 w 4133850"/>
                <a:gd name="connsiteY450" fmla="*/ 1285361 h 1285875"/>
                <a:gd name="connsiteX451" fmla="*/ 2211534 w 4133850"/>
                <a:gd name="connsiteY451" fmla="*/ 1285542 h 1285875"/>
                <a:gd name="connsiteX452" fmla="*/ 2212267 w 4133850"/>
                <a:gd name="connsiteY452" fmla="*/ 1285685 h 1285875"/>
                <a:gd name="connsiteX453" fmla="*/ 2213001 w 4133850"/>
                <a:gd name="connsiteY453" fmla="*/ 1285789 h 1285875"/>
                <a:gd name="connsiteX454" fmla="*/ 2213734 w 4133850"/>
                <a:gd name="connsiteY454" fmla="*/ 1285846 h 1285875"/>
                <a:gd name="connsiteX455" fmla="*/ 2214467 w 4133850"/>
                <a:gd name="connsiteY455" fmla="*/ 1285875 h 1285875"/>
                <a:gd name="connsiteX456" fmla="*/ 2215201 w 4133850"/>
                <a:gd name="connsiteY456" fmla="*/ 1285856 h 1285875"/>
                <a:gd name="connsiteX457" fmla="*/ 2215934 w 4133850"/>
                <a:gd name="connsiteY457" fmla="*/ 1285808 h 1285875"/>
                <a:gd name="connsiteX458" fmla="*/ 2216668 w 4133850"/>
                <a:gd name="connsiteY458" fmla="*/ 1285713 h 1285875"/>
                <a:gd name="connsiteX459" fmla="*/ 2217401 w 4133850"/>
                <a:gd name="connsiteY459" fmla="*/ 1285580 h 1285875"/>
                <a:gd name="connsiteX460" fmla="*/ 2218135 w 4133850"/>
                <a:gd name="connsiteY460" fmla="*/ 1285408 h 1285875"/>
                <a:gd name="connsiteX461" fmla="*/ 2218868 w 4133850"/>
                <a:gd name="connsiteY461" fmla="*/ 1285199 h 1285875"/>
                <a:gd name="connsiteX462" fmla="*/ 2219601 w 4133850"/>
                <a:gd name="connsiteY462" fmla="*/ 1284951 h 1285875"/>
                <a:gd name="connsiteX463" fmla="*/ 2220335 w 4133850"/>
                <a:gd name="connsiteY463" fmla="*/ 1284665 h 1285875"/>
                <a:gd name="connsiteX464" fmla="*/ 2221078 w 4133850"/>
                <a:gd name="connsiteY464" fmla="*/ 1284332 h 1285875"/>
                <a:gd name="connsiteX465" fmla="*/ 2222535 w 4133850"/>
                <a:gd name="connsiteY465" fmla="*/ 1283561 h 1285875"/>
                <a:gd name="connsiteX466" fmla="*/ 2224011 w 4133850"/>
                <a:gd name="connsiteY466" fmla="*/ 1282637 h 1285875"/>
                <a:gd name="connsiteX467" fmla="*/ 2225478 w 4133850"/>
                <a:gd name="connsiteY467" fmla="*/ 1281551 h 1285875"/>
                <a:gd name="connsiteX468" fmla="*/ 2226945 w 4133850"/>
                <a:gd name="connsiteY468" fmla="*/ 1280303 h 1285875"/>
                <a:gd name="connsiteX469" fmla="*/ 2228412 w 4133850"/>
                <a:gd name="connsiteY469" fmla="*/ 1278912 h 1285875"/>
                <a:gd name="connsiteX470" fmla="*/ 2229879 w 4133850"/>
                <a:gd name="connsiteY470" fmla="*/ 1277360 h 1285875"/>
                <a:gd name="connsiteX471" fmla="*/ 2231346 w 4133850"/>
                <a:gd name="connsiteY471" fmla="*/ 1275655 h 1285875"/>
                <a:gd name="connsiteX472" fmla="*/ 2234279 w 4133850"/>
                <a:gd name="connsiteY472" fmla="*/ 1271778 h 1285875"/>
                <a:gd name="connsiteX473" fmla="*/ 2237213 w 4133850"/>
                <a:gd name="connsiteY473" fmla="*/ 1267292 h 1285875"/>
                <a:gd name="connsiteX474" fmla="*/ 2240147 w 4133850"/>
                <a:gd name="connsiteY474" fmla="*/ 1262196 h 1285875"/>
                <a:gd name="connsiteX475" fmla="*/ 2243090 w 4133850"/>
                <a:gd name="connsiteY475" fmla="*/ 1256490 h 1285875"/>
                <a:gd name="connsiteX476" fmla="*/ 2248957 w 4133850"/>
                <a:gd name="connsiteY476" fmla="*/ 1243308 h 1285875"/>
                <a:gd name="connsiteX477" fmla="*/ 2254825 w 4133850"/>
                <a:gd name="connsiteY477" fmla="*/ 1227773 h 1285875"/>
                <a:gd name="connsiteX478" fmla="*/ 2260930 w 4133850"/>
                <a:gd name="connsiteY478" fmla="*/ 1209208 h 1285875"/>
                <a:gd name="connsiteX479" fmla="*/ 2267036 w 4133850"/>
                <a:gd name="connsiteY479" fmla="*/ 1188244 h 1285875"/>
                <a:gd name="connsiteX480" fmla="*/ 2279247 w 4133850"/>
                <a:gd name="connsiteY480" fmla="*/ 1139523 h 1285875"/>
                <a:gd name="connsiteX481" fmla="*/ 2291458 w 4133850"/>
                <a:gd name="connsiteY481" fmla="*/ 1082431 h 1285875"/>
                <a:gd name="connsiteX482" fmla="*/ 2303669 w 4133850"/>
                <a:gd name="connsiteY482" fmla="*/ 1017937 h 1285875"/>
                <a:gd name="connsiteX483" fmla="*/ 2315880 w 4133850"/>
                <a:gd name="connsiteY483" fmla="*/ 947118 h 1285875"/>
                <a:gd name="connsiteX484" fmla="*/ 2328091 w 4133850"/>
                <a:gd name="connsiteY484" fmla="*/ 871176 h 1285875"/>
                <a:gd name="connsiteX485" fmla="*/ 2352513 w 4133850"/>
                <a:gd name="connsiteY485" fmla="*/ 709086 h 1285875"/>
                <a:gd name="connsiteX486" fmla="*/ 2375069 w 4133850"/>
                <a:gd name="connsiteY486" fmla="*/ 555194 h 1285875"/>
                <a:gd name="connsiteX487" fmla="*/ 2397624 w 4133850"/>
                <a:gd name="connsiteY487" fmla="*/ 406332 h 1285875"/>
                <a:gd name="connsiteX488" fmla="*/ 2420179 w 4133850"/>
                <a:gd name="connsiteY488" fmla="*/ 271028 h 1285875"/>
                <a:gd name="connsiteX489" fmla="*/ 2431456 w 4133850"/>
                <a:gd name="connsiteY489" fmla="*/ 210927 h 1285875"/>
                <a:gd name="connsiteX490" fmla="*/ 2442734 w 4133850"/>
                <a:gd name="connsiteY490" fmla="*/ 157038 h 1285875"/>
                <a:gd name="connsiteX491" fmla="*/ 2455412 w 4133850"/>
                <a:gd name="connsiteY491" fmla="*/ 104805 h 1285875"/>
                <a:gd name="connsiteX492" fmla="*/ 2461755 w 4133850"/>
                <a:gd name="connsiteY492" fmla="*/ 82306 h 1285875"/>
                <a:gd name="connsiteX493" fmla="*/ 2468099 w 4133850"/>
                <a:gd name="connsiteY493" fmla="*/ 62358 h 1285875"/>
                <a:gd name="connsiteX494" fmla="*/ 2474443 w 4133850"/>
                <a:gd name="connsiteY494" fmla="*/ 45054 h 1285875"/>
                <a:gd name="connsiteX495" fmla="*/ 2480786 w 4133850"/>
                <a:gd name="connsiteY495" fmla="*/ 30471 h 1285875"/>
                <a:gd name="connsiteX496" fmla="*/ 2483958 w 4133850"/>
                <a:gd name="connsiteY496" fmla="*/ 24222 h 1285875"/>
                <a:gd name="connsiteX497" fmla="*/ 2487130 w 4133850"/>
                <a:gd name="connsiteY497" fmla="*/ 18677 h 1285875"/>
                <a:gd name="connsiteX498" fmla="*/ 2490302 w 4133850"/>
                <a:gd name="connsiteY498" fmla="*/ 13843 h 1285875"/>
                <a:gd name="connsiteX499" fmla="*/ 2491883 w 4133850"/>
                <a:gd name="connsiteY499" fmla="*/ 11693 h 1285875"/>
                <a:gd name="connsiteX500" fmla="*/ 2493474 w 4133850"/>
                <a:gd name="connsiteY500" fmla="*/ 9724 h 1285875"/>
                <a:gd name="connsiteX501" fmla="*/ 2495055 w 4133850"/>
                <a:gd name="connsiteY501" fmla="*/ 7935 h 1285875"/>
                <a:gd name="connsiteX502" fmla="*/ 2496645 w 4133850"/>
                <a:gd name="connsiteY502" fmla="*/ 6327 h 1285875"/>
                <a:gd name="connsiteX503" fmla="*/ 2498227 w 4133850"/>
                <a:gd name="connsiteY503" fmla="*/ 4900 h 1285875"/>
                <a:gd name="connsiteX504" fmla="*/ 2499817 w 4133850"/>
                <a:gd name="connsiteY504" fmla="*/ 3654 h 1285875"/>
                <a:gd name="connsiteX505" fmla="*/ 2501399 w 4133850"/>
                <a:gd name="connsiteY505" fmla="*/ 2590 h 1285875"/>
                <a:gd name="connsiteX506" fmla="*/ 2502189 w 4133850"/>
                <a:gd name="connsiteY506" fmla="*/ 2126 h 1285875"/>
                <a:gd name="connsiteX507" fmla="*/ 2502980 w 4133850"/>
                <a:gd name="connsiteY507" fmla="*/ 1709 h 1285875"/>
                <a:gd name="connsiteX508" fmla="*/ 2503780 w 4133850"/>
                <a:gd name="connsiteY508" fmla="*/ 1336 h 1285875"/>
                <a:gd name="connsiteX509" fmla="*/ 2504570 w 4133850"/>
                <a:gd name="connsiteY509" fmla="*/ 1010 h 1285875"/>
                <a:gd name="connsiteX510" fmla="*/ 2505361 w 4133850"/>
                <a:gd name="connsiteY510" fmla="*/ 729 h 1285875"/>
                <a:gd name="connsiteX511" fmla="*/ 2506152 w 4133850"/>
                <a:gd name="connsiteY511" fmla="*/ 493 h 1285875"/>
                <a:gd name="connsiteX512" fmla="*/ 2506951 w 4133850"/>
                <a:gd name="connsiteY512" fmla="*/ 304 h 1285875"/>
                <a:gd name="connsiteX513" fmla="*/ 2507742 w 4133850"/>
                <a:gd name="connsiteY513" fmla="*/ 160 h 1285875"/>
                <a:gd name="connsiteX514" fmla="*/ 2508533 w 4133850"/>
                <a:gd name="connsiteY514" fmla="*/ 62 h 1285875"/>
                <a:gd name="connsiteX515" fmla="*/ 2509323 w 4133850"/>
                <a:gd name="connsiteY515" fmla="*/ 10 h 1285875"/>
                <a:gd name="connsiteX516" fmla="*/ 2510123 w 4133850"/>
                <a:gd name="connsiteY516" fmla="*/ 3 h 1285875"/>
                <a:gd name="connsiteX517" fmla="*/ 2510914 w 4133850"/>
                <a:gd name="connsiteY517" fmla="*/ 42 h 1285875"/>
                <a:gd name="connsiteX518" fmla="*/ 2511705 w 4133850"/>
                <a:gd name="connsiteY518" fmla="*/ 127 h 1285875"/>
                <a:gd name="connsiteX519" fmla="*/ 2512495 w 4133850"/>
                <a:gd name="connsiteY519" fmla="*/ 257 h 1285875"/>
                <a:gd name="connsiteX520" fmla="*/ 2513286 w 4133850"/>
                <a:gd name="connsiteY520" fmla="*/ 434 h 1285875"/>
                <a:gd name="connsiteX521" fmla="*/ 2514086 w 4133850"/>
                <a:gd name="connsiteY521" fmla="*/ 656 h 1285875"/>
                <a:gd name="connsiteX522" fmla="*/ 2514876 w 4133850"/>
                <a:gd name="connsiteY522" fmla="*/ 924 h 1285875"/>
                <a:gd name="connsiteX523" fmla="*/ 2515667 w 4133850"/>
                <a:gd name="connsiteY523" fmla="*/ 1237 h 1285875"/>
                <a:gd name="connsiteX524" fmla="*/ 2516458 w 4133850"/>
                <a:gd name="connsiteY524" fmla="*/ 1596 h 1285875"/>
                <a:gd name="connsiteX525" fmla="*/ 2517258 w 4133850"/>
                <a:gd name="connsiteY525" fmla="*/ 2001 h 1285875"/>
                <a:gd name="connsiteX526" fmla="*/ 2518048 w 4133850"/>
                <a:gd name="connsiteY526" fmla="*/ 2452 h 1285875"/>
                <a:gd name="connsiteX527" fmla="*/ 2518839 w 4133850"/>
                <a:gd name="connsiteY527" fmla="*/ 2947 h 1285875"/>
                <a:gd name="connsiteX528" fmla="*/ 2520429 w 4133850"/>
                <a:gd name="connsiteY528" fmla="*/ 4076 h 1285875"/>
                <a:gd name="connsiteX529" fmla="*/ 2522011 w 4133850"/>
                <a:gd name="connsiteY529" fmla="*/ 5386 h 1285875"/>
                <a:gd name="connsiteX530" fmla="*/ 2523601 w 4133850"/>
                <a:gd name="connsiteY530" fmla="*/ 6878 h 1285875"/>
                <a:gd name="connsiteX531" fmla="*/ 2525182 w 4133850"/>
                <a:gd name="connsiteY531" fmla="*/ 8551 h 1285875"/>
                <a:gd name="connsiteX532" fmla="*/ 2526773 w 4133850"/>
                <a:gd name="connsiteY532" fmla="*/ 10404 h 1285875"/>
                <a:gd name="connsiteX533" fmla="*/ 2528354 w 4133850"/>
                <a:gd name="connsiteY533" fmla="*/ 12437 h 1285875"/>
                <a:gd name="connsiteX534" fmla="*/ 2531526 w 4133850"/>
                <a:gd name="connsiteY534" fmla="*/ 17041 h 1285875"/>
                <a:gd name="connsiteX535" fmla="*/ 2534698 w 4133850"/>
                <a:gd name="connsiteY535" fmla="*/ 22358 h 1285875"/>
                <a:gd name="connsiteX536" fmla="*/ 2537870 w 4133850"/>
                <a:gd name="connsiteY536" fmla="*/ 28382 h 1285875"/>
                <a:gd name="connsiteX537" fmla="*/ 2541042 w 4133850"/>
                <a:gd name="connsiteY537" fmla="*/ 35104 h 1285875"/>
                <a:gd name="connsiteX538" fmla="*/ 2544213 w 4133850"/>
                <a:gd name="connsiteY538" fmla="*/ 42519 h 1285875"/>
                <a:gd name="connsiteX539" fmla="*/ 2549614 w 4133850"/>
                <a:gd name="connsiteY539" fmla="*/ 56717 h 1285875"/>
                <a:gd name="connsiteX540" fmla="*/ 2555015 w 4133850"/>
                <a:gd name="connsiteY540" fmla="*/ 72849 h 1285875"/>
                <a:gd name="connsiteX541" fmla="*/ 2565816 w 4133850"/>
                <a:gd name="connsiteY541" fmla="*/ 110701 h 1285875"/>
                <a:gd name="connsiteX542" fmla="*/ 2576617 w 4133850"/>
                <a:gd name="connsiteY542" fmla="*/ 155577 h 1285875"/>
                <a:gd name="connsiteX543" fmla="*/ 2587419 w 4133850"/>
                <a:gd name="connsiteY543" fmla="*/ 206884 h 1285875"/>
                <a:gd name="connsiteX544" fmla="*/ 2598220 w 4133850"/>
                <a:gd name="connsiteY544" fmla="*/ 263944 h 1285875"/>
                <a:gd name="connsiteX545" fmla="*/ 2609031 w 4133850"/>
                <a:gd name="connsiteY545" fmla="*/ 326006 h 1285875"/>
                <a:gd name="connsiteX546" fmla="*/ 2630634 w 4133850"/>
                <a:gd name="connsiteY546" fmla="*/ 461802 h 1285875"/>
                <a:gd name="connsiteX547" fmla="*/ 2676801 w 4133850"/>
                <a:gd name="connsiteY547" fmla="*/ 774210 h 1285875"/>
                <a:gd name="connsiteX548" fmla="*/ 2699890 w 4133850"/>
                <a:gd name="connsiteY548" fmla="*/ 923306 h 1285875"/>
                <a:gd name="connsiteX549" fmla="*/ 2711425 w 4133850"/>
                <a:gd name="connsiteY549" fmla="*/ 992067 h 1285875"/>
                <a:gd name="connsiteX550" fmla="*/ 2722969 w 4133850"/>
                <a:gd name="connsiteY550" fmla="*/ 1055580 h 1285875"/>
                <a:gd name="connsiteX551" fmla="*/ 2734913 w 4133850"/>
                <a:gd name="connsiteY551" fmla="*/ 1114739 h 1285875"/>
                <a:gd name="connsiteX552" fmla="*/ 2746858 w 4133850"/>
                <a:gd name="connsiteY552" fmla="*/ 1166298 h 1285875"/>
                <a:gd name="connsiteX553" fmla="*/ 2758802 w 4133850"/>
                <a:gd name="connsiteY553" fmla="*/ 1209408 h 1285875"/>
                <a:gd name="connsiteX554" fmla="*/ 2764784 w 4133850"/>
                <a:gd name="connsiteY554" fmla="*/ 1227582 h 1285875"/>
                <a:gd name="connsiteX555" fmla="*/ 2770756 w 4133850"/>
                <a:gd name="connsiteY555" fmla="*/ 1243393 h 1285875"/>
                <a:gd name="connsiteX556" fmla="*/ 2776728 w 4133850"/>
                <a:gd name="connsiteY556" fmla="*/ 1256776 h 1285875"/>
                <a:gd name="connsiteX557" fmla="*/ 2779710 w 4133850"/>
                <a:gd name="connsiteY557" fmla="*/ 1262539 h 1285875"/>
                <a:gd name="connsiteX558" fmla="*/ 2782700 w 4133850"/>
                <a:gd name="connsiteY558" fmla="*/ 1267682 h 1285875"/>
                <a:gd name="connsiteX559" fmla="*/ 2785682 w 4133850"/>
                <a:gd name="connsiteY559" fmla="*/ 1272188 h 1285875"/>
                <a:gd name="connsiteX560" fmla="*/ 2787177 w 4133850"/>
                <a:gd name="connsiteY560" fmla="*/ 1274207 h 1285875"/>
                <a:gd name="connsiteX561" fmla="*/ 2788672 w 4133850"/>
                <a:gd name="connsiteY561" fmla="*/ 1276064 h 1285875"/>
                <a:gd name="connsiteX562" fmla="*/ 2790168 w 4133850"/>
                <a:gd name="connsiteY562" fmla="*/ 1277760 h 1285875"/>
                <a:gd name="connsiteX563" fmla="*/ 2791654 w 4133850"/>
                <a:gd name="connsiteY563" fmla="*/ 1279293 h 1285875"/>
                <a:gd name="connsiteX564" fmla="*/ 2793149 w 4133850"/>
                <a:gd name="connsiteY564" fmla="*/ 1280674 h 1285875"/>
                <a:gd name="connsiteX565" fmla="*/ 2794645 w 4133850"/>
                <a:gd name="connsiteY565" fmla="*/ 1281894 h 1285875"/>
                <a:gd name="connsiteX566" fmla="*/ 2796140 w 4133850"/>
                <a:gd name="connsiteY566" fmla="*/ 1282941 h 1285875"/>
                <a:gd name="connsiteX567" fmla="*/ 2797626 w 4133850"/>
                <a:gd name="connsiteY567" fmla="*/ 1283837 h 1285875"/>
                <a:gd name="connsiteX568" fmla="*/ 2798378 w 4133850"/>
                <a:gd name="connsiteY568" fmla="*/ 1284227 h 1285875"/>
                <a:gd name="connsiteX569" fmla="*/ 2799121 w 4133850"/>
                <a:gd name="connsiteY569" fmla="*/ 1284570 h 1285875"/>
                <a:gd name="connsiteX570" fmla="*/ 2799864 w 4133850"/>
                <a:gd name="connsiteY570" fmla="*/ 1284875 h 1285875"/>
                <a:gd name="connsiteX571" fmla="*/ 2800617 w 4133850"/>
                <a:gd name="connsiteY571" fmla="*/ 1285142 h 1285875"/>
                <a:gd name="connsiteX572" fmla="*/ 2801360 w 4133850"/>
                <a:gd name="connsiteY572" fmla="*/ 1285361 h 1285875"/>
                <a:gd name="connsiteX573" fmla="*/ 2802112 w 4133850"/>
                <a:gd name="connsiteY573" fmla="*/ 1285542 h 1285875"/>
                <a:gd name="connsiteX574" fmla="*/ 2802855 w 4133850"/>
                <a:gd name="connsiteY574" fmla="*/ 1285685 h 1285875"/>
                <a:gd name="connsiteX575" fmla="*/ 2803598 w 4133850"/>
                <a:gd name="connsiteY575" fmla="*/ 1285789 h 1285875"/>
                <a:gd name="connsiteX576" fmla="*/ 2804351 w 4133850"/>
                <a:gd name="connsiteY576" fmla="*/ 1285856 h 1285875"/>
                <a:gd name="connsiteX577" fmla="*/ 2805093 w 4133850"/>
                <a:gd name="connsiteY577" fmla="*/ 1285875 h 1285875"/>
                <a:gd name="connsiteX578" fmla="*/ 2805846 w 4133850"/>
                <a:gd name="connsiteY578" fmla="*/ 1285856 h 1285875"/>
                <a:gd name="connsiteX579" fmla="*/ 2806589 w 4133850"/>
                <a:gd name="connsiteY579" fmla="*/ 1285799 h 1285875"/>
                <a:gd name="connsiteX580" fmla="*/ 2807332 w 4133850"/>
                <a:gd name="connsiteY580" fmla="*/ 1285694 h 1285875"/>
                <a:gd name="connsiteX581" fmla="*/ 2808085 w 4133850"/>
                <a:gd name="connsiteY581" fmla="*/ 1285551 h 1285875"/>
                <a:gd name="connsiteX582" fmla="*/ 2808828 w 4133850"/>
                <a:gd name="connsiteY582" fmla="*/ 1285370 h 1285875"/>
                <a:gd name="connsiteX583" fmla="*/ 2809580 w 4133850"/>
                <a:gd name="connsiteY583" fmla="*/ 1285151 h 1285875"/>
                <a:gd name="connsiteX584" fmla="*/ 2810323 w 4133850"/>
                <a:gd name="connsiteY584" fmla="*/ 1284884 h 1285875"/>
                <a:gd name="connsiteX585" fmla="*/ 2811066 w 4133850"/>
                <a:gd name="connsiteY585" fmla="*/ 1284589 h 1285875"/>
                <a:gd name="connsiteX586" fmla="*/ 2811818 w 4133850"/>
                <a:gd name="connsiteY586" fmla="*/ 1284246 h 1285875"/>
                <a:gd name="connsiteX587" fmla="*/ 2812561 w 4133850"/>
                <a:gd name="connsiteY587" fmla="*/ 1283856 h 1285875"/>
                <a:gd name="connsiteX588" fmla="*/ 2814057 w 4133850"/>
                <a:gd name="connsiteY588" fmla="*/ 1282970 h 1285875"/>
                <a:gd name="connsiteX589" fmla="*/ 2815552 w 4133850"/>
                <a:gd name="connsiteY589" fmla="*/ 1281913 h 1285875"/>
                <a:gd name="connsiteX590" fmla="*/ 2817038 w 4133850"/>
                <a:gd name="connsiteY590" fmla="*/ 1280703 h 1285875"/>
                <a:gd name="connsiteX591" fmla="*/ 2818533 w 4133850"/>
                <a:gd name="connsiteY591" fmla="*/ 1279331 h 1285875"/>
                <a:gd name="connsiteX592" fmla="*/ 2820010 w 4133850"/>
                <a:gd name="connsiteY592" fmla="*/ 1277817 h 1285875"/>
                <a:gd name="connsiteX593" fmla="*/ 2821486 w 4133850"/>
                <a:gd name="connsiteY593" fmla="*/ 1276140 h 1285875"/>
                <a:gd name="connsiteX594" fmla="*/ 2822972 w 4133850"/>
                <a:gd name="connsiteY594" fmla="*/ 1274312 h 1285875"/>
                <a:gd name="connsiteX595" fmla="*/ 2824448 w 4133850"/>
                <a:gd name="connsiteY595" fmla="*/ 1272321 h 1285875"/>
                <a:gd name="connsiteX596" fmla="*/ 2827401 w 4133850"/>
                <a:gd name="connsiteY596" fmla="*/ 1267882 h 1285875"/>
                <a:gd name="connsiteX597" fmla="*/ 2830354 w 4133850"/>
                <a:gd name="connsiteY597" fmla="*/ 1262825 h 1285875"/>
                <a:gd name="connsiteX598" fmla="*/ 2833307 w 4133850"/>
                <a:gd name="connsiteY598" fmla="*/ 1257157 h 1285875"/>
                <a:gd name="connsiteX599" fmla="*/ 2836269 w 4133850"/>
                <a:gd name="connsiteY599" fmla="*/ 1250880 h 1285875"/>
                <a:gd name="connsiteX600" fmla="*/ 2842174 w 4133850"/>
                <a:gd name="connsiteY600" fmla="*/ 1236526 h 1285875"/>
                <a:gd name="connsiteX601" fmla="*/ 2848089 w 4133850"/>
                <a:gd name="connsiteY601" fmla="*/ 1219829 h 1285875"/>
                <a:gd name="connsiteX602" fmla="*/ 2853995 w 4133850"/>
                <a:gd name="connsiteY602" fmla="*/ 1200855 h 1285875"/>
                <a:gd name="connsiteX603" fmla="*/ 2865815 w 4133850"/>
                <a:gd name="connsiteY603" fmla="*/ 1156373 h 1285875"/>
                <a:gd name="connsiteX604" fmla="*/ 2877636 w 4133850"/>
                <a:gd name="connsiteY604" fmla="*/ 1103767 h 1285875"/>
                <a:gd name="connsiteX605" fmla="*/ 2889457 w 4133850"/>
                <a:gd name="connsiteY605" fmla="*/ 1043892 h 1285875"/>
                <a:gd name="connsiteX606" fmla="*/ 2901277 w 4133850"/>
                <a:gd name="connsiteY606" fmla="*/ 977684 h 1285875"/>
                <a:gd name="connsiteX607" fmla="*/ 2913098 w 4133850"/>
                <a:gd name="connsiteY607" fmla="*/ 906180 h 1285875"/>
                <a:gd name="connsiteX608" fmla="*/ 2936434 w 4133850"/>
                <a:gd name="connsiteY608" fmla="*/ 753977 h 1285875"/>
                <a:gd name="connsiteX609" fmla="*/ 2959770 w 4133850"/>
                <a:gd name="connsiteY609" fmla="*/ 594967 h 1285875"/>
                <a:gd name="connsiteX610" fmla="*/ 2983106 w 4133850"/>
                <a:gd name="connsiteY610" fmla="*/ 438898 h 1285875"/>
                <a:gd name="connsiteX611" fmla="*/ 3006433 w 4133850"/>
                <a:gd name="connsiteY611" fmla="*/ 295339 h 1285875"/>
                <a:gd name="connsiteX612" fmla="*/ 3018187 w 4133850"/>
                <a:gd name="connsiteY612" fmla="*/ 230595 h 1285875"/>
                <a:gd name="connsiteX613" fmla="*/ 3029941 w 4133850"/>
                <a:gd name="connsiteY613" fmla="*/ 172290 h 1285875"/>
                <a:gd name="connsiteX614" fmla="*/ 3041695 w 4133850"/>
                <a:gd name="connsiteY614" fmla="*/ 121335 h 1285875"/>
                <a:gd name="connsiteX615" fmla="*/ 3053448 w 4133850"/>
                <a:gd name="connsiteY615" fmla="*/ 78526 h 1285875"/>
                <a:gd name="connsiteX616" fmla="*/ 3059325 w 4133850"/>
                <a:gd name="connsiteY616" fmla="*/ 60389 h 1285875"/>
                <a:gd name="connsiteX617" fmla="*/ 3065202 w 4133850"/>
                <a:gd name="connsiteY617" fmla="*/ 44530 h 1285875"/>
                <a:gd name="connsiteX618" fmla="*/ 3071079 w 4133850"/>
                <a:gd name="connsiteY618" fmla="*/ 31009 h 1285875"/>
                <a:gd name="connsiteX619" fmla="*/ 3074013 w 4133850"/>
                <a:gd name="connsiteY619" fmla="*/ 25142 h 1285875"/>
                <a:gd name="connsiteX620" fmla="*/ 3076956 w 4133850"/>
                <a:gd name="connsiteY620" fmla="*/ 19880 h 1285875"/>
                <a:gd name="connsiteX621" fmla="*/ 3079890 w 4133850"/>
                <a:gd name="connsiteY621" fmla="*/ 15225 h 1285875"/>
                <a:gd name="connsiteX622" fmla="*/ 3082833 w 4133850"/>
                <a:gd name="connsiteY622" fmla="*/ 11184 h 1285875"/>
                <a:gd name="connsiteX623" fmla="*/ 3084300 w 4133850"/>
                <a:gd name="connsiteY623" fmla="*/ 9395 h 1285875"/>
                <a:gd name="connsiteX624" fmla="*/ 3085767 w 4133850"/>
                <a:gd name="connsiteY624" fmla="*/ 7761 h 1285875"/>
                <a:gd name="connsiteX625" fmla="*/ 3087243 w 4133850"/>
                <a:gd name="connsiteY625" fmla="*/ 6282 h 1285875"/>
                <a:gd name="connsiteX626" fmla="*/ 3088710 w 4133850"/>
                <a:gd name="connsiteY626" fmla="*/ 4959 h 1285875"/>
                <a:gd name="connsiteX627" fmla="*/ 3090177 w 4133850"/>
                <a:gd name="connsiteY627" fmla="*/ 3791 h 1285875"/>
                <a:gd name="connsiteX628" fmla="*/ 3091644 w 4133850"/>
                <a:gd name="connsiteY628" fmla="*/ 2779 h 1285875"/>
                <a:gd name="connsiteX629" fmla="*/ 3093110 w 4133850"/>
                <a:gd name="connsiteY629" fmla="*/ 1924 h 1285875"/>
                <a:gd name="connsiteX630" fmla="*/ 3093853 w 4133850"/>
                <a:gd name="connsiteY630" fmla="*/ 1555 h 1285875"/>
                <a:gd name="connsiteX631" fmla="*/ 3094587 w 4133850"/>
                <a:gd name="connsiteY631" fmla="*/ 1226 h 1285875"/>
                <a:gd name="connsiteX632" fmla="*/ 3095320 w 4133850"/>
                <a:gd name="connsiteY632" fmla="*/ 935 h 1285875"/>
                <a:gd name="connsiteX633" fmla="*/ 3096054 w 4133850"/>
                <a:gd name="connsiteY633" fmla="*/ 684 h 1285875"/>
                <a:gd name="connsiteX634" fmla="*/ 3096787 w 4133850"/>
                <a:gd name="connsiteY634" fmla="*/ 471 h 1285875"/>
                <a:gd name="connsiteX635" fmla="*/ 3097521 w 4133850"/>
                <a:gd name="connsiteY635" fmla="*/ 299 h 1285875"/>
                <a:gd name="connsiteX636" fmla="*/ 3098254 w 4133850"/>
                <a:gd name="connsiteY636" fmla="*/ 165 h 1285875"/>
                <a:gd name="connsiteX637" fmla="*/ 3098987 w 4133850"/>
                <a:gd name="connsiteY637" fmla="*/ 71 h 1285875"/>
                <a:gd name="connsiteX638" fmla="*/ 3099730 w 4133850"/>
                <a:gd name="connsiteY638" fmla="*/ 16 h 1285875"/>
                <a:gd name="connsiteX639" fmla="*/ 3100464 w 4133850"/>
                <a:gd name="connsiteY639" fmla="*/ 0 h 1285875"/>
                <a:gd name="connsiteX640" fmla="*/ 3101197 w 4133850"/>
                <a:gd name="connsiteY640" fmla="*/ 24 h 1285875"/>
                <a:gd name="connsiteX641" fmla="*/ 3101931 w 4133850"/>
                <a:gd name="connsiteY641" fmla="*/ 87 h 1285875"/>
                <a:gd name="connsiteX642" fmla="*/ 3102664 w 4133850"/>
                <a:gd name="connsiteY642" fmla="*/ 188 h 1285875"/>
                <a:gd name="connsiteX643" fmla="*/ 3103398 w 4133850"/>
                <a:gd name="connsiteY643" fmla="*/ 329 h 1285875"/>
                <a:gd name="connsiteX644" fmla="*/ 3104131 w 4133850"/>
                <a:gd name="connsiteY644" fmla="*/ 509 h 1285875"/>
                <a:gd name="connsiteX645" fmla="*/ 3104864 w 4133850"/>
                <a:gd name="connsiteY645" fmla="*/ 728 h 1285875"/>
                <a:gd name="connsiteX646" fmla="*/ 3105598 w 4133850"/>
                <a:gd name="connsiteY646" fmla="*/ 986 h 1285875"/>
                <a:gd name="connsiteX647" fmla="*/ 3106331 w 4133850"/>
                <a:gd name="connsiteY647" fmla="*/ 1284 h 1285875"/>
                <a:gd name="connsiteX648" fmla="*/ 3107065 w 4133850"/>
                <a:gd name="connsiteY648" fmla="*/ 1620 h 1285875"/>
                <a:gd name="connsiteX649" fmla="*/ 3107798 w 4133850"/>
                <a:gd name="connsiteY649" fmla="*/ 1995 h 1285875"/>
                <a:gd name="connsiteX650" fmla="*/ 3109265 w 4133850"/>
                <a:gd name="connsiteY650" fmla="*/ 2863 h 1285875"/>
                <a:gd name="connsiteX651" fmla="*/ 3110732 w 4133850"/>
                <a:gd name="connsiteY651" fmla="*/ 3887 h 1285875"/>
                <a:gd name="connsiteX652" fmla="*/ 3112199 w 4133850"/>
                <a:gd name="connsiteY652" fmla="*/ 5066 h 1285875"/>
                <a:gd name="connsiteX653" fmla="*/ 3113666 w 4133850"/>
                <a:gd name="connsiteY653" fmla="*/ 6402 h 1285875"/>
                <a:gd name="connsiteX654" fmla="*/ 3115132 w 4133850"/>
                <a:gd name="connsiteY654" fmla="*/ 7891 h 1285875"/>
                <a:gd name="connsiteX655" fmla="*/ 3116599 w 4133850"/>
                <a:gd name="connsiteY655" fmla="*/ 9536 h 1285875"/>
                <a:gd name="connsiteX656" fmla="*/ 3118066 w 4133850"/>
                <a:gd name="connsiteY656" fmla="*/ 11335 h 1285875"/>
                <a:gd name="connsiteX657" fmla="*/ 3121000 w 4133850"/>
                <a:gd name="connsiteY657" fmla="*/ 15393 h 1285875"/>
                <a:gd name="connsiteX658" fmla="*/ 3123933 w 4133850"/>
                <a:gd name="connsiteY658" fmla="*/ 20063 h 1285875"/>
                <a:gd name="connsiteX659" fmla="*/ 3126867 w 4133850"/>
                <a:gd name="connsiteY659" fmla="*/ 25340 h 1285875"/>
                <a:gd name="connsiteX660" fmla="*/ 3129801 w 4133850"/>
                <a:gd name="connsiteY660" fmla="*/ 31219 h 1285875"/>
                <a:gd name="connsiteX661" fmla="*/ 3135668 w 4133850"/>
                <a:gd name="connsiteY661" fmla="*/ 44757 h 1285875"/>
                <a:gd name="connsiteX662" fmla="*/ 3141536 w 4133850"/>
                <a:gd name="connsiteY662" fmla="*/ 60627 h 1285875"/>
                <a:gd name="connsiteX663" fmla="*/ 3147403 w 4133850"/>
                <a:gd name="connsiteY663" fmla="*/ 78764 h 1285875"/>
                <a:gd name="connsiteX664" fmla="*/ 3159138 w 4133850"/>
                <a:gd name="connsiteY664" fmla="*/ 121553 h 1285875"/>
                <a:gd name="connsiteX665" fmla="*/ 3170873 w 4133850"/>
                <a:gd name="connsiteY665" fmla="*/ 172460 h 1285875"/>
                <a:gd name="connsiteX666" fmla="*/ 3182607 w 4133850"/>
                <a:gd name="connsiteY666" fmla="*/ 230691 h 1285875"/>
                <a:gd name="connsiteX667" fmla="*/ 3194342 w 4133850"/>
                <a:gd name="connsiteY667" fmla="*/ 295339 h 1285875"/>
                <a:gd name="connsiteX668" fmla="*/ 3219536 w 4133850"/>
                <a:gd name="connsiteY668" fmla="*/ 451051 h 1285875"/>
                <a:gd name="connsiteX669" fmla="*/ 3244739 w 4133850"/>
                <a:gd name="connsiteY669" fmla="*/ 620476 h 1285875"/>
                <a:gd name="connsiteX670" fmla="*/ 3269942 w 4133850"/>
                <a:gd name="connsiteY670" fmla="*/ 791506 h 1285875"/>
                <a:gd name="connsiteX671" fmla="*/ 3295145 w 4133850"/>
                <a:gd name="connsiteY671" fmla="*/ 951919 h 1285875"/>
                <a:gd name="connsiteX672" fmla="*/ 3306032 w 4133850"/>
                <a:gd name="connsiteY672" fmla="*/ 1015013 h 1285875"/>
                <a:gd name="connsiteX673" fmla="*/ 3316919 w 4133850"/>
                <a:gd name="connsiteY673" fmla="*/ 1073115 h 1285875"/>
                <a:gd name="connsiteX674" fmla="*/ 3327807 w 4133850"/>
                <a:gd name="connsiteY674" fmla="*/ 1125465 h 1285875"/>
                <a:gd name="connsiteX675" fmla="*/ 3338694 w 4133850"/>
                <a:gd name="connsiteY675" fmla="*/ 1171337 h 1285875"/>
                <a:gd name="connsiteX676" fmla="*/ 3349581 w 4133850"/>
                <a:gd name="connsiteY676" fmla="*/ 1210132 h 1285875"/>
                <a:gd name="connsiteX677" fmla="*/ 3355019 w 4133850"/>
                <a:gd name="connsiteY677" fmla="*/ 1226706 h 1285875"/>
                <a:gd name="connsiteX678" fmla="*/ 3360468 w 4133850"/>
                <a:gd name="connsiteY678" fmla="*/ 1241317 h 1285875"/>
                <a:gd name="connsiteX679" fmla="*/ 3365907 w 4133850"/>
                <a:gd name="connsiteY679" fmla="*/ 1253928 h 1285875"/>
                <a:gd name="connsiteX680" fmla="*/ 3368631 w 4133850"/>
                <a:gd name="connsiteY680" fmla="*/ 1259472 h 1285875"/>
                <a:gd name="connsiteX681" fmla="*/ 3371355 w 4133850"/>
                <a:gd name="connsiteY681" fmla="*/ 1264491 h 1285875"/>
                <a:gd name="connsiteX682" fmla="*/ 3374079 w 4133850"/>
                <a:gd name="connsiteY682" fmla="*/ 1268987 h 1285875"/>
                <a:gd name="connsiteX683" fmla="*/ 3376794 w 4133850"/>
                <a:gd name="connsiteY683" fmla="*/ 1272969 h 1285875"/>
                <a:gd name="connsiteX684" fmla="*/ 3379518 w 4133850"/>
                <a:gd name="connsiteY684" fmla="*/ 1276417 h 1285875"/>
                <a:gd name="connsiteX685" fmla="*/ 3380880 w 4133850"/>
                <a:gd name="connsiteY685" fmla="*/ 1277941 h 1285875"/>
                <a:gd name="connsiteX686" fmla="*/ 3382242 w 4133850"/>
                <a:gd name="connsiteY686" fmla="*/ 1279331 h 1285875"/>
                <a:gd name="connsiteX687" fmla="*/ 3383642 w 4133850"/>
                <a:gd name="connsiteY687" fmla="*/ 1280627 h 1285875"/>
                <a:gd name="connsiteX688" fmla="*/ 3385042 w 4133850"/>
                <a:gd name="connsiteY688" fmla="*/ 1281770 h 1285875"/>
                <a:gd name="connsiteX689" fmla="*/ 3386433 w 4133850"/>
                <a:gd name="connsiteY689" fmla="*/ 1282779 h 1285875"/>
                <a:gd name="connsiteX690" fmla="*/ 3387833 w 4133850"/>
                <a:gd name="connsiteY690" fmla="*/ 1283646 h 1285875"/>
                <a:gd name="connsiteX691" fmla="*/ 3389233 w 4133850"/>
                <a:gd name="connsiteY691" fmla="*/ 1284370 h 1285875"/>
                <a:gd name="connsiteX692" fmla="*/ 3389938 w 4133850"/>
                <a:gd name="connsiteY692" fmla="*/ 1284684 h 1285875"/>
                <a:gd name="connsiteX693" fmla="*/ 3390633 w 4133850"/>
                <a:gd name="connsiteY693" fmla="*/ 1284951 h 1285875"/>
                <a:gd name="connsiteX694" fmla="*/ 3391329 w 4133850"/>
                <a:gd name="connsiteY694" fmla="*/ 1285189 h 1285875"/>
                <a:gd name="connsiteX695" fmla="*/ 3392033 w 4133850"/>
                <a:gd name="connsiteY695" fmla="*/ 1285399 h 1285875"/>
                <a:gd name="connsiteX696" fmla="*/ 3392729 w 4133850"/>
                <a:gd name="connsiteY696" fmla="*/ 1285561 h 1285875"/>
                <a:gd name="connsiteX697" fmla="*/ 3393434 w 4133850"/>
                <a:gd name="connsiteY697" fmla="*/ 1285694 h 1285875"/>
                <a:gd name="connsiteX698" fmla="*/ 3394129 w 4133850"/>
                <a:gd name="connsiteY698" fmla="*/ 1285789 h 1285875"/>
                <a:gd name="connsiteX699" fmla="*/ 3394834 w 4133850"/>
                <a:gd name="connsiteY699" fmla="*/ 1285846 h 1285875"/>
                <a:gd name="connsiteX700" fmla="*/ 3395529 w 4133850"/>
                <a:gd name="connsiteY700" fmla="*/ 1285875 h 1285875"/>
                <a:gd name="connsiteX701" fmla="*/ 3396225 w 4133850"/>
                <a:gd name="connsiteY701" fmla="*/ 1285865 h 1285875"/>
                <a:gd name="connsiteX702" fmla="*/ 3396929 w 4133850"/>
                <a:gd name="connsiteY702" fmla="*/ 1285818 h 1285875"/>
                <a:gd name="connsiteX703" fmla="*/ 3397625 w 4133850"/>
                <a:gd name="connsiteY703" fmla="*/ 1285732 h 1285875"/>
                <a:gd name="connsiteX704" fmla="*/ 3398330 w 4133850"/>
                <a:gd name="connsiteY704" fmla="*/ 1285618 h 1285875"/>
                <a:gd name="connsiteX705" fmla="*/ 3399025 w 4133850"/>
                <a:gd name="connsiteY705" fmla="*/ 1285465 h 1285875"/>
                <a:gd name="connsiteX706" fmla="*/ 3399730 w 4133850"/>
                <a:gd name="connsiteY706" fmla="*/ 1285275 h 1285875"/>
                <a:gd name="connsiteX707" fmla="*/ 3400425 w 4133850"/>
                <a:gd name="connsiteY707" fmla="*/ 1285046 h 1285875"/>
                <a:gd name="connsiteX708" fmla="*/ 3401120 w 4133850"/>
                <a:gd name="connsiteY708" fmla="*/ 1284789 h 1285875"/>
                <a:gd name="connsiteX709" fmla="*/ 3401825 w 4133850"/>
                <a:gd name="connsiteY709" fmla="*/ 1284494 h 1285875"/>
                <a:gd name="connsiteX710" fmla="*/ 3403226 w 4133850"/>
                <a:gd name="connsiteY710" fmla="*/ 1283799 h 1285875"/>
                <a:gd name="connsiteX711" fmla="*/ 3404616 w 4133850"/>
                <a:gd name="connsiteY711" fmla="*/ 1282960 h 1285875"/>
                <a:gd name="connsiteX712" fmla="*/ 3406016 w 4133850"/>
                <a:gd name="connsiteY712" fmla="*/ 1281979 h 1285875"/>
                <a:gd name="connsiteX713" fmla="*/ 3407417 w 4133850"/>
                <a:gd name="connsiteY713" fmla="*/ 1280855 h 1285875"/>
                <a:gd name="connsiteX714" fmla="*/ 3408817 w 4133850"/>
                <a:gd name="connsiteY714" fmla="*/ 1279589 h 1285875"/>
                <a:gd name="connsiteX715" fmla="*/ 3410217 w 4133850"/>
                <a:gd name="connsiteY715" fmla="*/ 1278179 h 1285875"/>
                <a:gd name="connsiteX716" fmla="*/ 3411617 w 4133850"/>
                <a:gd name="connsiteY716" fmla="*/ 1276636 h 1285875"/>
                <a:gd name="connsiteX717" fmla="*/ 3413017 w 4133850"/>
                <a:gd name="connsiteY717" fmla="*/ 1274950 h 1285875"/>
                <a:gd name="connsiteX718" fmla="*/ 3415808 w 4133850"/>
                <a:gd name="connsiteY718" fmla="*/ 1271159 h 1285875"/>
                <a:gd name="connsiteX719" fmla="*/ 3418608 w 4133850"/>
                <a:gd name="connsiteY719" fmla="*/ 1266806 h 1285875"/>
                <a:gd name="connsiteX720" fmla="*/ 3421409 w 4133850"/>
                <a:gd name="connsiteY720" fmla="*/ 1261910 h 1285875"/>
                <a:gd name="connsiteX721" fmla="*/ 3424200 w 4133850"/>
                <a:gd name="connsiteY721" fmla="*/ 1256462 h 1285875"/>
                <a:gd name="connsiteX722" fmla="*/ 3427000 w 4133850"/>
                <a:gd name="connsiteY722" fmla="*/ 1250471 h 1285875"/>
                <a:gd name="connsiteX723" fmla="*/ 3432600 w 4133850"/>
                <a:gd name="connsiteY723" fmla="*/ 1236869 h 1285875"/>
                <a:gd name="connsiteX724" fmla="*/ 3438192 w 4133850"/>
                <a:gd name="connsiteY724" fmla="*/ 1221172 h 1285875"/>
                <a:gd name="connsiteX725" fmla="*/ 3449384 w 4133850"/>
                <a:gd name="connsiteY725" fmla="*/ 1183691 h 1285875"/>
                <a:gd name="connsiteX726" fmla="*/ 3460576 w 4133850"/>
                <a:gd name="connsiteY726" fmla="*/ 1138561 h 1285875"/>
                <a:gd name="connsiteX727" fmla="*/ 3471758 w 4133850"/>
                <a:gd name="connsiteY727" fmla="*/ 1086402 h 1285875"/>
                <a:gd name="connsiteX728" fmla="*/ 3484055 w 4133850"/>
                <a:gd name="connsiteY728" fmla="*/ 1021880 h 1285875"/>
                <a:gd name="connsiteX729" fmla="*/ 3496361 w 4133850"/>
                <a:gd name="connsiteY729" fmla="*/ 950871 h 1285875"/>
                <a:gd name="connsiteX730" fmla="*/ 3520954 w 4133850"/>
                <a:gd name="connsiteY730" fmla="*/ 794375 h 1285875"/>
                <a:gd name="connsiteX731" fmla="*/ 3570142 w 4133850"/>
                <a:gd name="connsiteY731" fmla="*/ 461802 h 1285875"/>
                <a:gd name="connsiteX732" fmla="*/ 3594792 w 4133850"/>
                <a:gd name="connsiteY732" fmla="*/ 308071 h 1285875"/>
                <a:gd name="connsiteX733" fmla="*/ 3607118 w 4133850"/>
                <a:gd name="connsiteY733" fmla="*/ 239189 h 1285875"/>
                <a:gd name="connsiteX734" fmla="*/ 3619434 w 4133850"/>
                <a:gd name="connsiteY734" fmla="*/ 177237 h 1285875"/>
                <a:gd name="connsiteX735" fmla="*/ 3631759 w 4133850"/>
                <a:gd name="connsiteY735" fmla="*/ 123280 h 1285875"/>
                <a:gd name="connsiteX736" fmla="*/ 3644084 w 4133850"/>
                <a:gd name="connsiteY736" fmla="*/ 78245 h 1285875"/>
                <a:gd name="connsiteX737" fmla="*/ 3650247 w 4133850"/>
                <a:gd name="connsiteY737" fmla="*/ 59320 h 1285875"/>
                <a:gd name="connsiteX738" fmla="*/ 3656410 w 4133850"/>
                <a:gd name="connsiteY738" fmla="*/ 42903 h 1285875"/>
                <a:gd name="connsiteX739" fmla="*/ 3662572 w 4133850"/>
                <a:gd name="connsiteY739" fmla="*/ 29064 h 1285875"/>
                <a:gd name="connsiteX740" fmla="*/ 3665649 w 4133850"/>
                <a:gd name="connsiteY740" fmla="*/ 23130 h 1285875"/>
                <a:gd name="connsiteX741" fmla="*/ 3668735 w 4133850"/>
                <a:gd name="connsiteY741" fmla="*/ 17861 h 1285875"/>
                <a:gd name="connsiteX742" fmla="*/ 3671526 w 4133850"/>
                <a:gd name="connsiteY742" fmla="*/ 13668 h 1285875"/>
                <a:gd name="connsiteX743" fmla="*/ 3674317 w 4133850"/>
                <a:gd name="connsiteY743" fmla="*/ 10031 h 1285875"/>
                <a:gd name="connsiteX744" fmla="*/ 3675707 w 4133850"/>
                <a:gd name="connsiteY744" fmla="*/ 8421 h 1285875"/>
                <a:gd name="connsiteX745" fmla="*/ 3677107 w 4133850"/>
                <a:gd name="connsiteY745" fmla="*/ 6951 h 1285875"/>
                <a:gd name="connsiteX746" fmla="*/ 3678498 w 4133850"/>
                <a:gd name="connsiteY746" fmla="*/ 5621 h 1285875"/>
                <a:gd name="connsiteX747" fmla="*/ 3679898 w 4133850"/>
                <a:gd name="connsiteY747" fmla="*/ 4432 h 1285875"/>
                <a:gd name="connsiteX748" fmla="*/ 3681289 w 4133850"/>
                <a:gd name="connsiteY748" fmla="*/ 3383 h 1285875"/>
                <a:gd name="connsiteX749" fmla="*/ 3682689 w 4133850"/>
                <a:gd name="connsiteY749" fmla="*/ 2476 h 1285875"/>
                <a:gd name="connsiteX750" fmla="*/ 3684080 w 4133850"/>
                <a:gd name="connsiteY750" fmla="*/ 1710 h 1285875"/>
                <a:gd name="connsiteX751" fmla="*/ 3684775 w 4133850"/>
                <a:gd name="connsiteY751" fmla="*/ 1379 h 1285875"/>
                <a:gd name="connsiteX752" fmla="*/ 3685480 w 4133850"/>
                <a:gd name="connsiteY752" fmla="*/ 1085 h 1285875"/>
                <a:gd name="connsiteX753" fmla="*/ 3686175 w 4133850"/>
                <a:gd name="connsiteY753" fmla="*/ 825 h 1285875"/>
                <a:gd name="connsiteX754" fmla="*/ 3686870 w 4133850"/>
                <a:gd name="connsiteY754" fmla="*/ 601 h 1285875"/>
                <a:gd name="connsiteX755" fmla="*/ 3687575 w 4133850"/>
                <a:gd name="connsiteY755" fmla="*/ 412 h 1285875"/>
                <a:gd name="connsiteX756" fmla="*/ 3688271 w 4133850"/>
                <a:gd name="connsiteY756" fmla="*/ 259 h 1285875"/>
                <a:gd name="connsiteX757" fmla="*/ 3688966 w 4133850"/>
                <a:gd name="connsiteY757" fmla="*/ 141 h 1285875"/>
                <a:gd name="connsiteX758" fmla="*/ 3689661 w 4133850"/>
                <a:gd name="connsiteY758" fmla="*/ 59 h 1285875"/>
                <a:gd name="connsiteX759" fmla="*/ 3690366 w 4133850"/>
                <a:gd name="connsiteY759" fmla="*/ 12 h 1285875"/>
                <a:gd name="connsiteX760" fmla="*/ 3691061 w 4133850"/>
                <a:gd name="connsiteY760" fmla="*/ 1 h 1285875"/>
                <a:gd name="connsiteX761" fmla="*/ 3691757 w 4133850"/>
                <a:gd name="connsiteY761" fmla="*/ 25 h 1285875"/>
                <a:gd name="connsiteX762" fmla="*/ 3692452 w 4133850"/>
                <a:gd name="connsiteY762" fmla="*/ 84 h 1285875"/>
                <a:gd name="connsiteX763" fmla="*/ 3693157 w 4133850"/>
                <a:gd name="connsiteY763" fmla="*/ 179 h 1285875"/>
                <a:gd name="connsiteX764" fmla="*/ 3693852 w 4133850"/>
                <a:gd name="connsiteY764" fmla="*/ 309 h 1285875"/>
                <a:gd name="connsiteX765" fmla="*/ 3694548 w 4133850"/>
                <a:gd name="connsiteY765" fmla="*/ 474 h 1285875"/>
                <a:gd name="connsiteX766" fmla="*/ 3695243 w 4133850"/>
                <a:gd name="connsiteY766" fmla="*/ 675 h 1285875"/>
                <a:gd name="connsiteX767" fmla="*/ 3695948 w 4133850"/>
                <a:gd name="connsiteY767" fmla="*/ 912 h 1285875"/>
                <a:gd name="connsiteX768" fmla="*/ 3696643 w 4133850"/>
                <a:gd name="connsiteY768" fmla="*/ 1184 h 1285875"/>
                <a:gd name="connsiteX769" fmla="*/ 3698034 w 4133850"/>
                <a:gd name="connsiteY769" fmla="*/ 1834 h 1285875"/>
                <a:gd name="connsiteX770" fmla="*/ 3699434 w 4133850"/>
                <a:gd name="connsiteY770" fmla="*/ 2624 h 1285875"/>
                <a:gd name="connsiteX771" fmla="*/ 3700825 w 4133850"/>
                <a:gd name="connsiteY771" fmla="*/ 3557 h 1285875"/>
                <a:gd name="connsiteX772" fmla="*/ 3702225 w 4133850"/>
                <a:gd name="connsiteY772" fmla="*/ 4630 h 1285875"/>
                <a:gd name="connsiteX773" fmla="*/ 3703625 w 4133850"/>
                <a:gd name="connsiteY773" fmla="*/ 5844 h 1285875"/>
                <a:gd name="connsiteX774" fmla="*/ 3705016 w 4133850"/>
                <a:gd name="connsiteY774" fmla="*/ 7198 h 1285875"/>
                <a:gd name="connsiteX775" fmla="*/ 3706416 w 4133850"/>
                <a:gd name="connsiteY775" fmla="*/ 8693 h 1285875"/>
                <a:gd name="connsiteX776" fmla="*/ 3707806 w 4133850"/>
                <a:gd name="connsiteY776" fmla="*/ 10327 h 1285875"/>
                <a:gd name="connsiteX777" fmla="*/ 3710597 w 4133850"/>
                <a:gd name="connsiteY777" fmla="*/ 14014 h 1285875"/>
                <a:gd name="connsiteX778" fmla="*/ 3713388 w 4133850"/>
                <a:gd name="connsiteY778" fmla="*/ 18255 h 1285875"/>
                <a:gd name="connsiteX779" fmla="*/ 3716179 w 4133850"/>
                <a:gd name="connsiteY779" fmla="*/ 23047 h 1285875"/>
                <a:gd name="connsiteX780" fmla="*/ 3718970 w 4133850"/>
                <a:gd name="connsiteY780" fmla="*/ 28385 h 1285875"/>
                <a:gd name="connsiteX781" fmla="*/ 3724551 w 4133850"/>
                <a:gd name="connsiteY781" fmla="*/ 40683 h 1285875"/>
                <a:gd name="connsiteX782" fmla="*/ 3730133 w 4133850"/>
                <a:gd name="connsiteY782" fmla="*/ 55105 h 1285875"/>
                <a:gd name="connsiteX783" fmla="*/ 3735715 w 4133850"/>
                <a:gd name="connsiteY783" fmla="*/ 71599 h 1285875"/>
                <a:gd name="connsiteX784" fmla="*/ 3746878 w 4133850"/>
                <a:gd name="connsiteY784" fmla="*/ 110567 h 1285875"/>
                <a:gd name="connsiteX785" fmla="*/ 3758041 w 4133850"/>
                <a:gd name="connsiteY785" fmla="*/ 157038 h 1285875"/>
                <a:gd name="connsiteX786" fmla="*/ 3766909 w 4133850"/>
                <a:gd name="connsiteY786" fmla="*/ 198848 h 1285875"/>
                <a:gd name="connsiteX787" fmla="*/ 3775777 w 4133850"/>
                <a:gd name="connsiteY787" fmla="*/ 244605 h 1285875"/>
                <a:gd name="connsiteX788" fmla="*/ 3793503 w 4133850"/>
                <a:gd name="connsiteY788" fmla="*/ 346302 h 1285875"/>
                <a:gd name="connsiteX789" fmla="*/ 3811229 w 4133850"/>
                <a:gd name="connsiteY789" fmla="*/ 458523 h 1285875"/>
                <a:gd name="connsiteX790" fmla="*/ 3828964 w 4133850"/>
                <a:gd name="connsiteY790" fmla="*/ 577286 h 1285875"/>
                <a:gd name="connsiteX791" fmla="*/ 3858206 w 4133850"/>
                <a:gd name="connsiteY791" fmla="*/ 776261 h 1285875"/>
                <a:gd name="connsiteX792" fmla="*/ 3872827 w 4133850"/>
                <a:gd name="connsiteY792" fmla="*/ 872119 h 1285875"/>
                <a:gd name="connsiteX793" fmla="*/ 3887457 w 4133850"/>
                <a:gd name="connsiteY793" fmla="*/ 962435 h 1285875"/>
                <a:gd name="connsiteX794" fmla="*/ 3902078 w 4133850"/>
                <a:gd name="connsiteY794" fmla="*/ 1045026 h 1285875"/>
                <a:gd name="connsiteX795" fmla="*/ 3916699 w 4133850"/>
                <a:gd name="connsiteY795" fmla="*/ 1117911 h 1285875"/>
                <a:gd name="connsiteX796" fmla="*/ 3931320 w 4133850"/>
                <a:gd name="connsiteY796" fmla="*/ 1179319 h 1285875"/>
                <a:gd name="connsiteX797" fmla="*/ 3938635 w 4133850"/>
                <a:gd name="connsiteY797" fmla="*/ 1205246 h 1285875"/>
                <a:gd name="connsiteX798" fmla="*/ 3945951 w 4133850"/>
                <a:gd name="connsiteY798" fmla="*/ 1227773 h 1285875"/>
                <a:gd name="connsiteX799" fmla="*/ 3951713 w 4133850"/>
                <a:gd name="connsiteY799" fmla="*/ 1243041 h 1285875"/>
                <a:gd name="connsiteX800" fmla="*/ 3957476 w 4133850"/>
                <a:gd name="connsiteY800" fmla="*/ 1256052 h 1285875"/>
                <a:gd name="connsiteX801" fmla="*/ 3960352 w 4133850"/>
                <a:gd name="connsiteY801" fmla="*/ 1261701 h 1285875"/>
                <a:gd name="connsiteX802" fmla="*/ 3963238 w 4133850"/>
                <a:gd name="connsiteY802" fmla="*/ 1266758 h 1285875"/>
                <a:gd name="connsiteX803" fmla="*/ 3966115 w 4133850"/>
                <a:gd name="connsiteY803" fmla="*/ 1271235 h 1285875"/>
                <a:gd name="connsiteX804" fmla="*/ 3969001 w 4133850"/>
                <a:gd name="connsiteY804" fmla="*/ 1275121 h 1285875"/>
                <a:gd name="connsiteX805" fmla="*/ 3970439 w 4133850"/>
                <a:gd name="connsiteY805" fmla="*/ 1276845 h 1285875"/>
                <a:gd name="connsiteX806" fmla="*/ 3971877 w 4133850"/>
                <a:gd name="connsiteY806" fmla="*/ 1278417 h 1285875"/>
                <a:gd name="connsiteX807" fmla="*/ 3973325 w 4133850"/>
                <a:gd name="connsiteY807" fmla="*/ 1279836 h 1285875"/>
                <a:gd name="connsiteX808" fmla="*/ 3974764 w 4133850"/>
                <a:gd name="connsiteY808" fmla="*/ 1281113 h 1285875"/>
                <a:gd name="connsiteX809" fmla="*/ 3976202 w 4133850"/>
                <a:gd name="connsiteY809" fmla="*/ 1282236 h 1285875"/>
                <a:gd name="connsiteX810" fmla="*/ 3977640 w 4133850"/>
                <a:gd name="connsiteY810" fmla="*/ 1283208 h 1285875"/>
                <a:gd name="connsiteX811" fmla="*/ 3979088 w 4133850"/>
                <a:gd name="connsiteY811" fmla="*/ 1284027 h 1285875"/>
                <a:gd name="connsiteX812" fmla="*/ 3979802 w 4133850"/>
                <a:gd name="connsiteY812" fmla="*/ 1284380 h 1285875"/>
                <a:gd name="connsiteX813" fmla="*/ 3980526 w 4133850"/>
                <a:gd name="connsiteY813" fmla="*/ 1284694 h 1285875"/>
                <a:gd name="connsiteX814" fmla="*/ 3981241 w 4133850"/>
                <a:gd name="connsiteY814" fmla="*/ 1284980 h 1285875"/>
                <a:gd name="connsiteX815" fmla="*/ 3981964 w 4133850"/>
                <a:gd name="connsiteY815" fmla="*/ 1285218 h 1285875"/>
                <a:gd name="connsiteX816" fmla="*/ 3982688 w 4133850"/>
                <a:gd name="connsiteY816" fmla="*/ 1285418 h 1285875"/>
                <a:gd name="connsiteX817" fmla="*/ 3983403 w 4133850"/>
                <a:gd name="connsiteY817" fmla="*/ 1285589 h 1285875"/>
                <a:gd name="connsiteX818" fmla="*/ 3984127 w 4133850"/>
                <a:gd name="connsiteY818" fmla="*/ 1285713 h 1285875"/>
                <a:gd name="connsiteX819" fmla="*/ 3984850 w 4133850"/>
                <a:gd name="connsiteY819" fmla="*/ 1285808 h 1285875"/>
                <a:gd name="connsiteX820" fmla="*/ 3985565 w 4133850"/>
                <a:gd name="connsiteY820" fmla="*/ 1285856 h 1285875"/>
                <a:gd name="connsiteX821" fmla="*/ 3986289 w 4133850"/>
                <a:gd name="connsiteY821" fmla="*/ 1285875 h 1285875"/>
                <a:gd name="connsiteX822" fmla="*/ 3987013 w 4133850"/>
                <a:gd name="connsiteY822" fmla="*/ 1285856 h 1285875"/>
                <a:gd name="connsiteX823" fmla="*/ 3987727 w 4133850"/>
                <a:gd name="connsiteY823" fmla="*/ 1285789 h 1285875"/>
                <a:gd name="connsiteX824" fmla="*/ 3988451 w 4133850"/>
                <a:gd name="connsiteY824" fmla="*/ 1285694 h 1285875"/>
                <a:gd name="connsiteX825" fmla="*/ 3989165 w 4133850"/>
                <a:gd name="connsiteY825" fmla="*/ 1285561 h 1285875"/>
                <a:gd name="connsiteX826" fmla="*/ 3989889 w 4133850"/>
                <a:gd name="connsiteY826" fmla="*/ 1285380 h 1285875"/>
                <a:gd name="connsiteX827" fmla="*/ 3990613 w 4133850"/>
                <a:gd name="connsiteY827" fmla="*/ 1285170 h 1285875"/>
                <a:gd name="connsiteX828" fmla="*/ 3991327 w 4133850"/>
                <a:gd name="connsiteY828" fmla="*/ 1284923 h 1285875"/>
                <a:gd name="connsiteX829" fmla="*/ 3992052 w 4133850"/>
                <a:gd name="connsiteY829" fmla="*/ 1284637 h 1285875"/>
                <a:gd name="connsiteX830" fmla="*/ 3992775 w 4133850"/>
                <a:gd name="connsiteY830" fmla="*/ 1284313 h 1285875"/>
                <a:gd name="connsiteX831" fmla="*/ 3993490 w 4133850"/>
                <a:gd name="connsiteY831" fmla="*/ 1283951 h 1285875"/>
                <a:gd name="connsiteX832" fmla="*/ 3994928 w 4133850"/>
                <a:gd name="connsiteY832" fmla="*/ 1283113 h 1285875"/>
                <a:gd name="connsiteX833" fmla="*/ 3996376 w 4133850"/>
                <a:gd name="connsiteY833" fmla="*/ 1282122 h 1285875"/>
                <a:gd name="connsiteX834" fmla="*/ 3997814 w 4133850"/>
                <a:gd name="connsiteY834" fmla="*/ 1280979 h 1285875"/>
                <a:gd name="connsiteX835" fmla="*/ 3999252 w 4133850"/>
                <a:gd name="connsiteY835" fmla="*/ 1279693 h 1285875"/>
                <a:gd name="connsiteX836" fmla="*/ 4000691 w 4133850"/>
                <a:gd name="connsiteY836" fmla="*/ 1278255 h 1285875"/>
                <a:gd name="connsiteX837" fmla="*/ 4002138 w 4133850"/>
                <a:gd name="connsiteY837" fmla="*/ 1276674 h 1285875"/>
                <a:gd name="connsiteX838" fmla="*/ 4003577 w 4133850"/>
                <a:gd name="connsiteY838" fmla="*/ 1274931 h 1285875"/>
                <a:gd name="connsiteX839" fmla="*/ 4006453 w 4133850"/>
                <a:gd name="connsiteY839" fmla="*/ 1271016 h 1285875"/>
                <a:gd name="connsiteX840" fmla="*/ 4009339 w 4133850"/>
                <a:gd name="connsiteY840" fmla="*/ 1266511 h 1285875"/>
                <a:gd name="connsiteX841" fmla="*/ 4012216 w 4133850"/>
                <a:gd name="connsiteY841" fmla="*/ 1261415 h 1285875"/>
                <a:gd name="connsiteX842" fmla="*/ 4015102 w 4133850"/>
                <a:gd name="connsiteY842" fmla="*/ 1255738 h 1285875"/>
                <a:gd name="connsiteX843" fmla="*/ 4020865 w 4133850"/>
                <a:gd name="connsiteY843" fmla="*/ 1242670 h 1285875"/>
                <a:gd name="connsiteX844" fmla="*/ 4026627 w 4133850"/>
                <a:gd name="connsiteY844" fmla="*/ 1227344 h 1285875"/>
                <a:gd name="connsiteX845" fmla="*/ 4038152 w 4133850"/>
                <a:gd name="connsiteY845" fmla="*/ 1190168 h 1285875"/>
                <a:gd name="connsiteX846" fmla="*/ 4050116 w 4133850"/>
                <a:gd name="connsiteY846" fmla="*/ 1142905 h 1285875"/>
                <a:gd name="connsiteX847" fmla="*/ 4062079 w 4133850"/>
                <a:gd name="connsiteY847" fmla="*/ 1087555 h 1285875"/>
                <a:gd name="connsiteX848" fmla="*/ 4074043 w 4133850"/>
                <a:gd name="connsiteY848" fmla="*/ 1025014 h 1285875"/>
                <a:gd name="connsiteX849" fmla="*/ 4086006 w 4133850"/>
                <a:gd name="connsiteY849" fmla="*/ 956291 h 1285875"/>
                <a:gd name="connsiteX850" fmla="*/ 4109923 w 4133850"/>
                <a:gd name="connsiteY850" fmla="*/ 804830 h 1285875"/>
                <a:gd name="connsiteX851" fmla="*/ 4133850 w 4133850"/>
                <a:gd name="connsiteY851" fmla="*/ 642938 h 1285875"/>
                <a:gd name="connsiteX0" fmla="*/ 0 w 4135150"/>
                <a:gd name="connsiteY0" fmla="*/ 642938 h 1285875"/>
                <a:gd name="connsiteX1" fmla="*/ 21553 w 4135150"/>
                <a:gd name="connsiteY1" fmla="*/ 496791 h 1285875"/>
                <a:gd name="connsiteX2" fmla="*/ 43106 w 4135150"/>
                <a:gd name="connsiteY2" fmla="*/ 358295 h 1285875"/>
                <a:gd name="connsiteX3" fmla="*/ 64659 w 4135150"/>
                <a:gd name="connsiteY3" fmla="*/ 234704 h 1285875"/>
                <a:gd name="connsiteX4" fmla="*/ 75436 w 4135150"/>
                <a:gd name="connsiteY4" fmla="*/ 180558 h 1285875"/>
                <a:gd name="connsiteX5" fmla="*/ 86213 w 4135150"/>
                <a:gd name="connsiteY5" fmla="*/ 132484 h 1285875"/>
                <a:gd name="connsiteX6" fmla="*/ 98924 w 4135150"/>
                <a:gd name="connsiteY6" fmla="*/ 84439 h 1285875"/>
                <a:gd name="connsiteX7" fmla="*/ 105279 w 4135150"/>
                <a:gd name="connsiteY7" fmla="*/ 64195 h 1285875"/>
                <a:gd name="connsiteX8" fmla="*/ 111635 w 4135150"/>
                <a:gd name="connsiteY8" fmla="*/ 46594 h 1285875"/>
                <a:gd name="connsiteX9" fmla="*/ 117991 w 4135150"/>
                <a:gd name="connsiteY9" fmla="*/ 31721 h 1285875"/>
                <a:gd name="connsiteX10" fmla="*/ 121168 w 4135150"/>
                <a:gd name="connsiteY10" fmla="*/ 25328 h 1285875"/>
                <a:gd name="connsiteX11" fmla="*/ 124346 w 4135150"/>
                <a:gd name="connsiteY11" fmla="*/ 19641 h 1285875"/>
                <a:gd name="connsiteX12" fmla="*/ 127524 w 4135150"/>
                <a:gd name="connsiteY12" fmla="*/ 14666 h 1285875"/>
                <a:gd name="connsiteX13" fmla="*/ 129113 w 4135150"/>
                <a:gd name="connsiteY13" fmla="*/ 12447 h 1285875"/>
                <a:gd name="connsiteX14" fmla="*/ 130702 w 4135150"/>
                <a:gd name="connsiteY14" fmla="*/ 10409 h 1285875"/>
                <a:gd name="connsiteX15" fmla="*/ 132291 w 4135150"/>
                <a:gd name="connsiteY15" fmla="*/ 8552 h 1285875"/>
                <a:gd name="connsiteX16" fmla="*/ 133880 w 4135150"/>
                <a:gd name="connsiteY16" fmla="*/ 6876 h 1285875"/>
                <a:gd name="connsiteX17" fmla="*/ 135468 w 4135150"/>
                <a:gd name="connsiteY17" fmla="*/ 5382 h 1285875"/>
                <a:gd name="connsiteX18" fmla="*/ 137057 w 4135150"/>
                <a:gd name="connsiteY18" fmla="*/ 4069 h 1285875"/>
                <a:gd name="connsiteX19" fmla="*/ 138646 w 4135150"/>
                <a:gd name="connsiteY19" fmla="*/ 2939 h 1285875"/>
                <a:gd name="connsiteX20" fmla="*/ 139440 w 4135150"/>
                <a:gd name="connsiteY20" fmla="*/ 2443 h 1285875"/>
                <a:gd name="connsiteX21" fmla="*/ 140236 w 4135150"/>
                <a:gd name="connsiteY21" fmla="*/ 1993 h 1285875"/>
                <a:gd name="connsiteX22" fmla="*/ 141030 w 4135150"/>
                <a:gd name="connsiteY22" fmla="*/ 1588 h 1285875"/>
                <a:gd name="connsiteX23" fmla="*/ 141824 w 4135150"/>
                <a:gd name="connsiteY23" fmla="*/ 1230 h 1285875"/>
                <a:gd name="connsiteX24" fmla="*/ 142619 w 4135150"/>
                <a:gd name="connsiteY24" fmla="*/ 916 h 1285875"/>
                <a:gd name="connsiteX25" fmla="*/ 143413 w 4135150"/>
                <a:gd name="connsiteY25" fmla="*/ 650 h 1285875"/>
                <a:gd name="connsiteX26" fmla="*/ 144208 w 4135150"/>
                <a:gd name="connsiteY26" fmla="*/ 428 h 1285875"/>
                <a:gd name="connsiteX27" fmla="*/ 145002 w 4135150"/>
                <a:gd name="connsiteY27" fmla="*/ 252 h 1285875"/>
                <a:gd name="connsiteX28" fmla="*/ 145796 w 4135150"/>
                <a:gd name="connsiteY28" fmla="*/ 124 h 1285875"/>
                <a:gd name="connsiteX29" fmla="*/ 146591 w 4135150"/>
                <a:gd name="connsiteY29" fmla="*/ 40 h 1285875"/>
                <a:gd name="connsiteX30" fmla="*/ 147385 w 4135150"/>
                <a:gd name="connsiteY30" fmla="*/ 2 h 1285875"/>
                <a:gd name="connsiteX31" fmla="*/ 148179 w 4135150"/>
                <a:gd name="connsiteY31" fmla="*/ 10 h 1285875"/>
                <a:gd name="connsiteX32" fmla="*/ 148974 w 4135150"/>
                <a:gd name="connsiteY32" fmla="*/ 65 h 1285875"/>
                <a:gd name="connsiteX33" fmla="*/ 149768 w 4135150"/>
                <a:gd name="connsiteY33" fmla="*/ 165 h 1285875"/>
                <a:gd name="connsiteX34" fmla="*/ 150563 w 4135150"/>
                <a:gd name="connsiteY34" fmla="*/ 311 h 1285875"/>
                <a:gd name="connsiteX35" fmla="*/ 151357 w 4135150"/>
                <a:gd name="connsiteY35" fmla="*/ 504 h 1285875"/>
                <a:gd name="connsiteX36" fmla="*/ 152152 w 4135150"/>
                <a:gd name="connsiteY36" fmla="*/ 741 h 1285875"/>
                <a:gd name="connsiteX37" fmla="*/ 152947 w 4135150"/>
                <a:gd name="connsiteY37" fmla="*/ 1025 h 1285875"/>
                <a:gd name="connsiteX38" fmla="*/ 153741 w 4135150"/>
                <a:gd name="connsiteY38" fmla="*/ 1355 h 1285875"/>
                <a:gd name="connsiteX39" fmla="*/ 154535 w 4135150"/>
                <a:gd name="connsiteY39" fmla="*/ 1731 h 1285875"/>
                <a:gd name="connsiteX40" fmla="*/ 155330 w 4135150"/>
                <a:gd name="connsiteY40" fmla="*/ 2152 h 1285875"/>
                <a:gd name="connsiteX41" fmla="*/ 156124 w 4135150"/>
                <a:gd name="connsiteY41" fmla="*/ 2619 h 1285875"/>
                <a:gd name="connsiteX42" fmla="*/ 157713 w 4135150"/>
                <a:gd name="connsiteY42" fmla="*/ 3691 h 1285875"/>
                <a:gd name="connsiteX43" fmla="*/ 159302 w 4135150"/>
                <a:gd name="connsiteY43" fmla="*/ 4945 h 1285875"/>
                <a:gd name="connsiteX44" fmla="*/ 160891 w 4135150"/>
                <a:gd name="connsiteY44" fmla="*/ 6382 h 1285875"/>
                <a:gd name="connsiteX45" fmla="*/ 162480 w 4135150"/>
                <a:gd name="connsiteY45" fmla="*/ 8000 h 1285875"/>
                <a:gd name="connsiteX46" fmla="*/ 164069 w 4135150"/>
                <a:gd name="connsiteY46" fmla="*/ 9800 h 1285875"/>
                <a:gd name="connsiteX47" fmla="*/ 165658 w 4135150"/>
                <a:gd name="connsiteY47" fmla="*/ 11781 h 1285875"/>
                <a:gd name="connsiteX48" fmla="*/ 168835 w 4135150"/>
                <a:gd name="connsiteY48" fmla="*/ 16283 h 1285875"/>
                <a:gd name="connsiteX49" fmla="*/ 172013 w 4135150"/>
                <a:gd name="connsiteY49" fmla="*/ 21502 h 1285875"/>
                <a:gd name="connsiteX50" fmla="*/ 175191 w 4135150"/>
                <a:gd name="connsiteY50" fmla="*/ 27430 h 1285875"/>
                <a:gd name="connsiteX51" fmla="*/ 178369 w 4135150"/>
                <a:gd name="connsiteY51" fmla="*/ 34062 h 1285875"/>
                <a:gd name="connsiteX52" fmla="*/ 181546 w 4135150"/>
                <a:gd name="connsiteY52" fmla="*/ 41391 h 1285875"/>
                <a:gd name="connsiteX53" fmla="*/ 187903 w 4135150"/>
                <a:gd name="connsiteY53" fmla="*/ 58101 h 1285875"/>
                <a:gd name="connsiteX54" fmla="*/ 194050 w 4135150"/>
                <a:gd name="connsiteY54" fmla="*/ 76809 h 1285875"/>
                <a:gd name="connsiteX55" fmla="*/ 200197 w 4135150"/>
                <a:gd name="connsiteY55" fmla="*/ 97938 h 1285875"/>
                <a:gd name="connsiteX56" fmla="*/ 212493 w 4135150"/>
                <a:gd name="connsiteY56" fmla="*/ 147089 h 1285875"/>
                <a:gd name="connsiteX57" fmla="*/ 224789 w 4135150"/>
                <a:gd name="connsiteY57" fmla="*/ 204714 h 1285875"/>
                <a:gd name="connsiteX58" fmla="*/ 237084 w 4135150"/>
                <a:gd name="connsiteY58" fmla="*/ 269827 h 1285875"/>
                <a:gd name="connsiteX59" fmla="*/ 249380 w 4135150"/>
                <a:gd name="connsiteY59" fmla="*/ 341317 h 1285875"/>
                <a:gd name="connsiteX60" fmla="*/ 261680 w 4135150"/>
                <a:gd name="connsiteY60" fmla="*/ 417961 h 1285875"/>
                <a:gd name="connsiteX61" fmla="*/ 286264 w 4135150"/>
                <a:gd name="connsiteY61" fmla="*/ 581407 h 1285875"/>
                <a:gd name="connsiteX62" fmla="*/ 308648 w 4135150"/>
                <a:gd name="connsiteY62" fmla="*/ 734127 h 1285875"/>
                <a:gd name="connsiteX63" fmla="*/ 331032 w 4135150"/>
                <a:gd name="connsiteY63" fmla="*/ 881701 h 1285875"/>
                <a:gd name="connsiteX64" fmla="*/ 353416 w 4135150"/>
                <a:gd name="connsiteY64" fmla="*/ 1015794 h 1285875"/>
                <a:gd name="connsiteX65" fmla="*/ 364617 w 4135150"/>
                <a:gd name="connsiteY65" fmla="*/ 1075373 h 1285875"/>
                <a:gd name="connsiteX66" fmla="*/ 375799 w 4135150"/>
                <a:gd name="connsiteY66" fmla="*/ 1128836 h 1285875"/>
                <a:gd name="connsiteX67" fmla="*/ 387325 w 4135150"/>
                <a:gd name="connsiteY67" fmla="*/ 1176680 h 1285875"/>
                <a:gd name="connsiteX68" fmla="*/ 398850 w 4135150"/>
                <a:gd name="connsiteY68" fmla="*/ 1216504 h 1285875"/>
                <a:gd name="connsiteX69" fmla="*/ 404612 w 4135150"/>
                <a:gd name="connsiteY69" fmla="*/ 1233230 h 1285875"/>
                <a:gd name="connsiteX70" fmla="*/ 410375 w 4135150"/>
                <a:gd name="connsiteY70" fmla="*/ 1247727 h 1285875"/>
                <a:gd name="connsiteX71" fmla="*/ 416138 w 4135150"/>
                <a:gd name="connsiteY71" fmla="*/ 1259958 h 1285875"/>
                <a:gd name="connsiteX72" fmla="*/ 419014 w 4135150"/>
                <a:gd name="connsiteY72" fmla="*/ 1265206 h 1285875"/>
                <a:gd name="connsiteX73" fmla="*/ 421900 w 4135150"/>
                <a:gd name="connsiteY73" fmla="*/ 1269864 h 1285875"/>
                <a:gd name="connsiteX74" fmla="*/ 424777 w 4135150"/>
                <a:gd name="connsiteY74" fmla="*/ 1273940 h 1285875"/>
                <a:gd name="connsiteX75" fmla="*/ 426215 w 4135150"/>
                <a:gd name="connsiteY75" fmla="*/ 1275760 h 1285875"/>
                <a:gd name="connsiteX76" fmla="*/ 427653 w 4135150"/>
                <a:gd name="connsiteY76" fmla="*/ 1277426 h 1285875"/>
                <a:gd name="connsiteX77" fmla="*/ 429101 w 4135150"/>
                <a:gd name="connsiteY77" fmla="*/ 1278941 h 1285875"/>
                <a:gd name="connsiteX78" fmla="*/ 430540 w 4135150"/>
                <a:gd name="connsiteY78" fmla="*/ 1280312 h 1285875"/>
                <a:gd name="connsiteX79" fmla="*/ 431978 w 4135150"/>
                <a:gd name="connsiteY79" fmla="*/ 1281532 h 1285875"/>
                <a:gd name="connsiteX80" fmla="*/ 433416 w 4135150"/>
                <a:gd name="connsiteY80" fmla="*/ 1282599 h 1285875"/>
                <a:gd name="connsiteX81" fmla="*/ 434854 w 4135150"/>
                <a:gd name="connsiteY81" fmla="*/ 1283513 h 1285875"/>
                <a:gd name="connsiteX82" fmla="*/ 436302 w 4135150"/>
                <a:gd name="connsiteY82" fmla="*/ 1284284 h 1285875"/>
                <a:gd name="connsiteX83" fmla="*/ 437017 w 4135150"/>
                <a:gd name="connsiteY83" fmla="*/ 1284608 h 1285875"/>
                <a:gd name="connsiteX84" fmla="*/ 437740 w 4135150"/>
                <a:gd name="connsiteY84" fmla="*/ 1284903 h 1285875"/>
                <a:gd name="connsiteX85" fmla="*/ 438464 w 4135150"/>
                <a:gd name="connsiteY85" fmla="*/ 1285151 h 1285875"/>
                <a:gd name="connsiteX86" fmla="*/ 439179 w 4135150"/>
                <a:gd name="connsiteY86" fmla="*/ 1285370 h 1285875"/>
                <a:gd name="connsiteX87" fmla="*/ 439903 w 4135150"/>
                <a:gd name="connsiteY87" fmla="*/ 1285542 h 1285875"/>
                <a:gd name="connsiteX88" fmla="*/ 440617 w 4135150"/>
                <a:gd name="connsiteY88" fmla="*/ 1285685 h 1285875"/>
                <a:gd name="connsiteX89" fmla="*/ 441341 w 4135150"/>
                <a:gd name="connsiteY89" fmla="*/ 1285789 h 1285875"/>
                <a:gd name="connsiteX90" fmla="*/ 442055 w 4135150"/>
                <a:gd name="connsiteY90" fmla="*/ 1285846 h 1285875"/>
                <a:gd name="connsiteX91" fmla="*/ 442779 w 4135150"/>
                <a:gd name="connsiteY91" fmla="*/ 1285875 h 1285875"/>
                <a:gd name="connsiteX92" fmla="*/ 443503 w 4135150"/>
                <a:gd name="connsiteY92" fmla="*/ 1285865 h 1285875"/>
                <a:gd name="connsiteX93" fmla="*/ 444217 w 4135150"/>
                <a:gd name="connsiteY93" fmla="*/ 1285808 h 1285875"/>
                <a:gd name="connsiteX94" fmla="*/ 444941 w 4135150"/>
                <a:gd name="connsiteY94" fmla="*/ 1285723 h 1285875"/>
                <a:gd name="connsiteX95" fmla="*/ 445656 w 4135150"/>
                <a:gd name="connsiteY95" fmla="*/ 1285599 h 1285875"/>
                <a:gd name="connsiteX96" fmla="*/ 446380 w 4135150"/>
                <a:gd name="connsiteY96" fmla="*/ 1285437 h 1285875"/>
                <a:gd name="connsiteX97" fmla="*/ 447104 w 4135150"/>
                <a:gd name="connsiteY97" fmla="*/ 1285237 h 1285875"/>
                <a:gd name="connsiteX98" fmla="*/ 447818 w 4135150"/>
                <a:gd name="connsiteY98" fmla="*/ 1284999 h 1285875"/>
                <a:gd name="connsiteX99" fmla="*/ 448542 w 4135150"/>
                <a:gd name="connsiteY99" fmla="*/ 1284723 h 1285875"/>
                <a:gd name="connsiteX100" fmla="*/ 449266 w 4135150"/>
                <a:gd name="connsiteY100" fmla="*/ 1284408 h 1285875"/>
                <a:gd name="connsiteX101" fmla="*/ 450704 w 4135150"/>
                <a:gd name="connsiteY101" fmla="*/ 1283665 h 1285875"/>
                <a:gd name="connsiteX102" fmla="*/ 452142 w 4135150"/>
                <a:gd name="connsiteY102" fmla="*/ 1282779 h 1285875"/>
                <a:gd name="connsiteX103" fmla="*/ 453581 w 4135150"/>
                <a:gd name="connsiteY103" fmla="*/ 1281741 h 1285875"/>
                <a:gd name="connsiteX104" fmla="*/ 455019 w 4135150"/>
                <a:gd name="connsiteY104" fmla="*/ 1280541 h 1285875"/>
                <a:gd name="connsiteX105" fmla="*/ 456467 w 4135150"/>
                <a:gd name="connsiteY105" fmla="*/ 1279208 h 1285875"/>
                <a:gd name="connsiteX106" fmla="*/ 457905 w 4135150"/>
                <a:gd name="connsiteY106" fmla="*/ 1277712 h 1285875"/>
                <a:gd name="connsiteX107" fmla="*/ 459343 w 4135150"/>
                <a:gd name="connsiteY107" fmla="*/ 1276074 h 1285875"/>
                <a:gd name="connsiteX108" fmla="*/ 462220 w 4135150"/>
                <a:gd name="connsiteY108" fmla="*/ 1272350 h 1285875"/>
                <a:gd name="connsiteX109" fmla="*/ 465106 w 4135150"/>
                <a:gd name="connsiteY109" fmla="*/ 1268035 h 1285875"/>
                <a:gd name="connsiteX110" fmla="*/ 467982 w 4135150"/>
                <a:gd name="connsiteY110" fmla="*/ 1263129 h 1285875"/>
                <a:gd name="connsiteX111" fmla="*/ 470973 w 4135150"/>
                <a:gd name="connsiteY111" fmla="*/ 1257424 h 1285875"/>
                <a:gd name="connsiteX112" fmla="*/ 473964 w 4135150"/>
                <a:gd name="connsiteY112" fmla="*/ 1251099 h 1285875"/>
                <a:gd name="connsiteX113" fmla="*/ 479955 w 4135150"/>
                <a:gd name="connsiteY113" fmla="*/ 1236593 h 1285875"/>
                <a:gd name="connsiteX114" fmla="*/ 485937 w 4135150"/>
                <a:gd name="connsiteY114" fmla="*/ 1219686 h 1285875"/>
                <a:gd name="connsiteX115" fmla="*/ 491919 w 4135150"/>
                <a:gd name="connsiteY115" fmla="*/ 1200445 h 1285875"/>
                <a:gd name="connsiteX116" fmla="*/ 503882 w 4135150"/>
                <a:gd name="connsiteY116" fmla="*/ 1155287 h 1285875"/>
                <a:gd name="connsiteX117" fmla="*/ 515845 w 4135150"/>
                <a:gd name="connsiteY117" fmla="*/ 1101824 h 1285875"/>
                <a:gd name="connsiteX118" fmla="*/ 527809 w 4135150"/>
                <a:gd name="connsiteY118" fmla="*/ 1040940 h 1285875"/>
                <a:gd name="connsiteX119" fmla="*/ 539772 w 4135150"/>
                <a:gd name="connsiteY119" fmla="*/ 973607 h 1285875"/>
                <a:gd name="connsiteX120" fmla="*/ 563709 w 4135150"/>
                <a:gd name="connsiteY120" fmla="*/ 824073 h 1285875"/>
                <a:gd name="connsiteX121" fmla="*/ 615544 w 4135150"/>
                <a:gd name="connsiteY121" fmla="*/ 474003 h 1285875"/>
                <a:gd name="connsiteX122" fmla="*/ 641452 w 4135150"/>
                <a:gd name="connsiteY122" fmla="*/ 311491 h 1285875"/>
                <a:gd name="connsiteX123" fmla="*/ 654415 w 4135150"/>
                <a:gd name="connsiteY123" fmla="*/ 238922 h 1285875"/>
                <a:gd name="connsiteX124" fmla="*/ 667369 w 4135150"/>
                <a:gd name="connsiteY124" fmla="*/ 174020 h 1285875"/>
                <a:gd name="connsiteX125" fmla="*/ 677904 w 4135150"/>
                <a:gd name="connsiteY125" fmla="*/ 127784 h 1285875"/>
                <a:gd name="connsiteX126" fmla="*/ 688429 w 4135150"/>
                <a:gd name="connsiteY126" fmla="*/ 88006 h 1285875"/>
                <a:gd name="connsiteX127" fmla="*/ 698964 w 4135150"/>
                <a:gd name="connsiteY127" fmla="*/ 55187 h 1285875"/>
                <a:gd name="connsiteX128" fmla="*/ 704221 w 4135150"/>
                <a:gd name="connsiteY128" fmla="*/ 41518 h 1285875"/>
                <a:gd name="connsiteX129" fmla="*/ 709489 w 4135150"/>
                <a:gd name="connsiteY129" fmla="*/ 29736 h 1285875"/>
                <a:gd name="connsiteX130" fmla="*/ 712127 w 4135150"/>
                <a:gd name="connsiteY130" fmla="*/ 24564 h 1285875"/>
                <a:gd name="connsiteX131" fmla="*/ 714756 w 4135150"/>
                <a:gd name="connsiteY131" fmla="*/ 19878 h 1285875"/>
                <a:gd name="connsiteX132" fmla="*/ 717385 w 4135150"/>
                <a:gd name="connsiteY132" fmla="*/ 15679 h 1285875"/>
                <a:gd name="connsiteX133" fmla="*/ 720023 w 4135150"/>
                <a:gd name="connsiteY133" fmla="*/ 11973 h 1285875"/>
                <a:gd name="connsiteX134" fmla="*/ 722652 w 4135150"/>
                <a:gd name="connsiteY134" fmla="*/ 8762 h 1285875"/>
                <a:gd name="connsiteX135" fmla="*/ 723967 w 4135150"/>
                <a:gd name="connsiteY135" fmla="*/ 7343 h 1285875"/>
                <a:gd name="connsiteX136" fmla="*/ 725281 w 4135150"/>
                <a:gd name="connsiteY136" fmla="*/ 6048 h 1285875"/>
                <a:gd name="connsiteX137" fmla="*/ 726605 w 4135150"/>
                <a:gd name="connsiteY137" fmla="*/ 4879 h 1285875"/>
                <a:gd name="connsiteX138" fmla="*/ 727920 w 4135150"/>
                <a:gd name="connsiteY138" fmla="*/ 3835 h 1285875"/>
                <a:gd name="connsiteX139" fmla="*/ 729234 w 4135150"/>
                <a:gd name="connsiteY139" fmla="*/ 2916 h 1285875"/>
                <a:gd name="connsiteX140" fmla="*/ 730548 w 4135150"/>
                <a:gd name="connsiteY140" fmla="*/ 2121 h 1285875"/>
                <a:gd name="connsiteX141" fmla="*/ 731863 w 4135150"/>
                <a:gd name="connsiteY141" fmla="*/ 1454 h 1285875"/>
                <a:gd name="connsiteX142" fmla="*/ 733187 w 4135150"/>
                <a:gd name="connsiteY142" fmla="*/ 912 h 1285875"/>
                <a:gd name="connsiteX143" fmla="*/ 733844 w 4135150"/>
                <a:gd name="connsiteY143" fmla="*/ 688 h 1285875"/>
                <a:gd name="connsiteX144" fmla="*/ 734501 w 4135150"/>
                <a:gd name="connsiteY144" fmla="*/ 495 h 1285875"/>
                <a:gd name="connsiteX145" fmla="*/ 735159 w 4135150"/>
                <a:gd name="connsiteY145" fmla="*/ 334 h 1285875"/>
                <a:gd name="connsiteX146" fmla="*/ 735816 w 4135150"/>
                <a:gd name="connsiteY146" fmla="*/ 205 h 1285875"/>
                <a:gd name="connsiteX147" fmla="*/ 736473 w 4135150"/>
                <a:gd name="connsiteY147" fmla="*/ 107 h 1285875"/>
                <a:gd name="connsiteX148" fmla="*/ 737130 w 4135150"/>
                <a:gd name="connsiteY148" fmla="*/ 41 h 1285875"/>
                <a:gd name="connsiteX149" fmla="*/ 737787 w 4135150"/>
                <a:gd name="connsiteY149" fmla="*/ 6 h 1285875"/>
                <a:gd name="connsiteX150" fmla="*/ 738445 w 4135150"/>
                <a:gd name="connsiteY150" fmla="*/ 3 h 1285875"/>
                <a:gd name="connsiteX151" fmla="*/ 739102 w 4135150"/>
                <a:gd name="connsiteY151" fmla="*/ 30 h 1285875"/>
                <a:gd name="connsiteX152" fmla="*/ 739759 w 4135150"/>
                <a:gd name="connsiteY152" fmla="*/ 90 h 1285875"/>
                <a:gd name="connsiteX153" fmla="*/ 740416 w 4135150"/>
                <a:gd name="connsiteY153" fmla="*/ 182 h 1285875"/>
                <a:gd name="connsiteX154" fmla="*/ 741083 w 4135150"/>
                <a:gd name="connsiteY154" fmla="*/ 304 h 1285875"/>
                <a:gd name="connsiteX155" fmla="*/ 741740 w 4135150"/>
                <a:gd name="connsiteY155" fmla="*/ 458 h 1285875"/>
                <a:gd name="connsiteX156" fmla="*/ 742398 w 4135150"/>
                <a:gd name="connsiteY156" fmla="*/ 644 h 1285875"/>
                <a:gd name="connsiteX157" fmla="*/ 743055 w 4135150"/>
                <a:gd name="connsiteY157" fmla="*/ 862 h 1285875"/>
                <a:gd name="connsiteX158" fmla="*/ 743712 w 4135150"/>
                <a:gd name="connsiteY158" fmla="*/ 1111 h 1285875"/>
                <a:gd name="connsiteX159" fmla="*/ 745027 w 4135150"/>
                <a:gd name="connsiteY159" fmla="*/ 1702 h 1285875"/>
                <a:gd name="connsiteX160" fmla="*/ 746341 w 4135150"/>
                <a:gd name="connsiteY160" fmla="*/ 2419 h 1285875"/>
                <a:gd name="connsiteX161" fmla="*/ 747665 w 4135150"/>
                <a:gd name="connsiteY161" fmla="*/ 3263 h 1285875"/>
                <a:gd name="connsiteX162" fmla="*/ 748979 w 4135150"/>
                <a:gd name="connsiteY162" fmla="*/ 4231 h 1285875"/>
                <a:gd name="connsiteX163" fmla="*/ 750294 w 4135150"/>
                <a:gd name="connsiteY163" fmla="*/ 5325 h 1285875"/>
                <a:gd name="connsiteX164" fmla="*/ 751608 w 4135150"/>
                <a:gd name="connsiteY164" fmla="*/ 6545 h 1285875"/>
                <a:gd name="connsiteX165" fmla="*/ 753246 w 4135150"/>
                <a:gd name="connsiteY165" fmla="*/ 8233 h 1285875"/>
                <a:gd name="connsiteX166" fmla="*/ 754885 w 4135150"/>
                <a:gd name="connsiteY166" fmla="*/ 10115 h 1285875"/>
                <a:gd name="connsiteX167" fmla="*/ 756514 w 4135150"/>
                <a:gd name="connsiteY167" fmla="*/ 12188 h 1285875"/>
                <a:gd name="connsiteX168" fmla="*/ 758152 w 4135150"/>
                <a:gd name="connsiteY168" fmla="*/ 14452 h 1285875"/>
                <a:gd name="connsiteX169" fmla="*/ 761429 w 4135150"/>
                <a:gd name="connsiteY169" fmla="*/ 19551 h 1285875"/>
                <a:gd name="connsiteX170" fmla="*/ 764696 w 4135150"/>
                <a:gd name="connsiteY170" fmla="*/ 25406 h 1285875"/>
                <a:gd name="connsiteX171" fmla="*/ 767972 w 4135150"/>
                <a:gd name="connsiteY171" fmla="*/ 32009 h 1285875"/>
                <a:gd name="connsiteX172" fmla="*/ 771239 w 4135150"/>
                <a:gd name="connsiteY172" fmla="*/ 39353 h 1285875"/>
                <a:gd name="connsiteX173" fmla="*/ 777783 w 4135150"/>
                <a:gd name="connsiteY173" fmla="*/ 56224 h 1285875"/>
                <a:gd name="connsiteX174" fmla="*/ 784327 w 4135150"/>
                <a:gd name="connsiteY174" fmla="*/ 75940 h 1285875"/>
                <a:gd name="connsiteX175" fmla="*/ 790880 w 4135150"/>
                <a:gd name="connsiteY175" fmla="*/ 98403 h 1285875"/>
                <a:gd name="connsiteX176" fmla="*/ 803967 w 4135150"/>
                <a:gd name="connsiteY176" fmla="*/ 151124 h 1285875"/>
                <a:gd name="connsiteX177" fmla="*/ 817055 w 4135150"/>
                <a:gd name="connsiteY177" fmla="*/ 213368 h 1285875"/>
                <a:gd name="connsiteX178" fmla="*/ 830142 w 4135150"/>
                <a:gd name="connsiteY178" fmla="*/ 283929 h 1285875"/>
                <a:gd name="connsiteX179" fmla="*/ 843229 w 4135150"/>
                <a:gd name="connsiteY179" fmla="*/ 361440 h 1285875"/>
                <a:gd name="connsiteX180" fmla="*/ 856317 w 4135150"/>
                <a:gd name="connsiteY180" fmla="*/ 444402 h 1285875"/>
                <a:gd name="connsiteX181" fmla="*/ 877119 w 4135150"/>
                <a:gd name="connsiteY181" fmla="*/ 583459 h 1285875"/>
                <a:gd name="connsiteX182" fmla="*/ 897912 w 4135150"/>
                <a:gd name="connsiteY182" fmla="*/ 725415 h 1285875"/>
                <a:gd name="connsiteX183" fmla="*/ 918715 w 4135150"/>
                <a:gd name="connsiteY183" fmla="*/ 863346 h 1285875"/>
                <a:gd name="connsiteX184" fmla="*/ 939508 w 4135150"/>
                <a:gd name="connsiteY184" fmla="*/ 990533 h 1285875"/>
                <a:gd name="connsiteX185" fmla="*/ 950843 w 4135150"/>
                <a:gd name="connsiteY185" fmla="*/ 1053055 h 1285875"/>
                <a:gd name="connsiteX186" fmla="*/ 962168 w 4135150"/>
                <a:gd name="connsiteY186" fmla="*/ 1109615 h 1285875"/>
                <a:gd name="connsiteX187" fmla="*/ 973503 w 4135150"/>
                <a:gd name="connsiteY187" fmla="*/ 1159412 h 1285875"/>
                <a:gd name="connsiteX188" fmla="*/ 984828 w 4135150"/>
                <a:gd name="connsiteY188" fmla="*/ 1201712 h 1285875"/>
                <a:gd name="connsiteX189" fmla="*/ 990495 w 4135150"/>
                <a:gd name="connsiteY189" fmla="*/ 1219848 h 1285875"/>
                <a:gd name="connsiteX190" fmla="*/ 996163 w 4135150"/>
                <a:gd name="connsiteY190" fmla="*/ 1235897 h 1285875"/>
                <a:gd name="connsiteX191" fmla="*/ 1001820 w 4135150"/>
                <a:gd name="connsiteY191" fmla="*/ 1249794 h 1285875"/>
                <a:gd name="connsiteX192" fmla="*/ 1004659 w 4135150"/>
                <a:gd name="connsiteY192" fmla="*/ 1255919 h 1285875"/>
                <a:gd name="connsiteX193" fmla="*/ 1007488 w 4135150"/>
                <a:gd name="connsiteY193" fmla="*/ 1261481 h 1285875"/>
                <a:gd name="connsiteX194" fmla="*/ 1010317 w 4135150"/>
                <a:gd name="connsiteY194" fmla="*/ 1266482 h 1285875"/>
                <a:gd name="connsiteX195" fmla="*/ 1013155 w 4135150"/>
                <a:gd name="connsiteY195" fmla="*/ 1270921 h 1285875"/>
                <a:gd name="connsiteX196" fmla="*/ 1015984 w 4135150"/>
                <a:gd name="connsiteY196" fmla="*/ 1274798 h 1285875"/>
                <a:gd name="connsiteX197" fmla="*/ 1017403 w 4135150"/>
                <a:gd name="connsiteY197" fmla="*/ 1276512 h 1285875"/>
                <a:gd name="connsiteX198" fmla="*/ 1018823 w 4135150"/>
                <a:gd name="connsiteY198" fmla="*/ 1278084 h 1285875"/>
                <a:gd name="connsiteX199" fmla="*/ 1020232 w 4135150"/>
                <a:gd name="connsiteY199" fmla="*/ 1279522 h 1285875"/>
                <a:gd name="connsiteX200" fmla="*/ 1021651 w 4135150"/>
                <a:gd name="connsiteY200" fmla="*/ 1280808 h 1285875"/>
                <a:gd name="connsiteX201" fmla="*/ 1023071 w 4135150"/>
                <a:gd name="connsiteY201" fmla="*/ 1281951 h 1285875"/>
                <a:gd name="connsiteX202" fmla="*/ 1024481 w 4135150"/>
                <a:gd name="connsiteY202" fmla="*/ 1282941 h 1285875"/>
                <a:gd name="connsiteX203" fmla="*/ 1025900 w 4135150"/>
                <a:gd name="connsiteY203" fmla="*/ 1283799 h 1285875"/>
                <a:gd name="connsiteX204" fmla="*/ 1027319 w 4135150"/>
                <a:gd name="connsiteY204" fmla="*/ 1284503 h 1285875"/>
                <a:gd name="connsiteX205" fmla="*/ 1028024 w 4135150"/>
                <a:gd name="connsiteY205" fmla="*/ 1284799 h 1285875"/>
                <a:gd name="connsiteX206" fmla="*/ 1028729 w 4135150"/>
                <a:gd name="connsiteY206" fmla="*/ 1285065 h 1285875"/>
                <a:gd name="connsiteX207" fmla="*/ 1029443 w 4135150"/>
                <a:gd name="connsiteY207" fmla="*/ 1285285 h 1285875"/>
                <a:gd name="connsiteX208" fmla="*/ 1030148 w 4135150"/>
                <a:gd name="connsiteY208" fmla="*/ 1285475 h 1285875"/>
                <a:gd name="connsiteX209" fmla="*/ 1030910 w 4135150"/>
                <a:gd name="connsiteY209" fmla="*/ 1285637 h 1285875"/>
                <a:gd name="connsiteX210" fmla="*/ 1031672 w 4135150"/>
                <a:gd name="connsiteY210" fmla="*/ 1285761 h 1285875"/>
                <a:gd name="connsiteX211" fmla="*/ 1032424 w 4135150"/>
                <a:gd name="connsiteY211" fmla="*/ 1285837 h 1285875"/>
                <a:gd name="connsiteX212" fmla="*/ 1033186 w 4135150"/>
                <a:gd name="connsiteY212" fmla="*/ 1285875 h 1285875"/>
                <a:gd name="connsiteX213" fmla="*/ 1033948 w 4135150"/>
                <a:gd name="connsiteY213" fmla="*/ 1285865 h 1285875"/>
                <a:gd name="connsiteX214" fmla="*/ 1034710 w 4135150"/>
                <a:gd name="connsiteY214" fmla="*/ 1285818 h 1285875"/>
                <a:gd name="connsiteX215" fmla="*/ 1035463 w 4135150"/>
                <a:gd name="connsiteY215" fmla="*/ 1285732 h 1285875"/>
                <a:gd name="connsiteX216" fmla="*/ 1036225 w 4135150"/>
                <a:gd name="connsiteY216" fmla="*/ 1285599 h 1285875"/>
                <a:gd name="connsiteX217" fmla="*/ 1036987 w 4135150"/>
                <a:gd name="connsiteY217" fmla="*/ 1285418 h 1285875"/>
                <a:gd name="connsiteX218" fmla="*/ 1037749 w 4135150"/>
                <a:gd name="connsiteY218" fmla="*/ 1285208 h 1285875"/>
                <a:gd name="connsiteX219" fmla="*/ 1038511 w 4135150"/>
                <a:gd name="connsiteY219" fmla="*/ 1284951 h 1285875"/>
                <a:gd name="connsiteX220" fmla="*/ 1039263 w 4135150"/>
                <a:gd name="connsiteY220" fmla="*/ 1284646 h 1285875"/>
                <a:gd name="connsiteX221" fmla="*/ 1040025 w 4135150"/>
                <a:gd name="connsiteY221" fmla="*/ 1284304 h 1285875"/>
                <a:gd name="connsiteX222" fmla="*/ 1040787 w 4135150"/>
                <a:gd name="connsiteY222" fmla="*/ 1283922 h 1285875"/>
                <a:gd name="connsiteX223" fmla="*/ 1042302 w 4135150"/>
                <a:gd name="connsiteY223" fmla="*/ 1283027 h 1285875"/>
                <a:gd name="connsiteX224" fmla="*/ 1043826 w 4135150"/>
                <a:gd name="connsiteY224" fmla="*/ 1281970 h 1285875"/>
                <a:gd name="connsiteX225" fmla="*/ 1045350 w 4135150"/>
                <a:gd name="connsiteY225" fmla="*/ 1280741 h 1285875"/>
                <a:gd name="connsiteX226" fmla="*/ 1046864 w 4135150"/>
                <a:gd name="connsiteY226" fmla="*/ 1279350 h 1285875"/>
                <a:gd name="connsiteX227" fmla="*/ 1048388 w 4135150"/>
                <a:gd name="connsiteY227" fmla="*/ 1277788 h 1285875"/>
                <a:gd name="connsiteX228" fmla="*/ 1049903 w 4135150"/>
                <a:gd name="connsiteY228" fmla="*/ 1276064 h 1285875"/>
                <a:gd name="connsiteX229" fmla="*/ 1051427 w 4135150"/>
                <a:gd name="connsiteY229" fmla="*/ 1274169 h 1285875"/>
                <a:gd name="connsiteX230" fmla="*/ 1054465 w 4135150"/>
                <a:gd name="connsiteY230" fmla="*/ 1269892 h 1285875"/>
                <a:gd name="connsiteX231" fmla="*/ 1057504 w 4135150"/>
                <a:gd name="connsiteY231" fmla="*/ 1264958 h 1285875"/>
                <a:gd name="connsiteX232" fmla="*/ 1060542 w 4135150"/>
                <a:gd name="connsiteY232" fmla="*/ 1259367 h 1285875"/>
                <a:gd name="connsiteX233" fmla="*/ 1063581 w 4135150"/>
                <a:gd name="connsiteY233" fmla="*/ 1253138 h 1285875"/>
                <a:gd name="connsiteX234" fmla="*/ 1066619 w 4135150"/>
                <a:gd name="connsiteY234" fmla="*/ 1246270 h 1285875"/>
                <a:gd name="connsiteX235" fmla="*/ 1072706 w 4135150"/>
                <a:gd name="connsiteY235" fmla="*/ 1230649 h 1285875"/>
                <a:gd name="connsiteX236" fmla="*/ 1078782 w 4135150"/>
                <a:gd name="connsiteY236" fmla="*/ 1212571 h 1285875"/>
                <a:gd name="connsiteX237" fmla="*/ 1090936 w 4135150"/>
                <a:gd name="connsiteY237" fmla="*/ 1169356 h 1285875"/>
                <a:gd name="connsiteX238" fmla="*/ 1103100 w 4135150"/>
                <a:gd name="connsiteY238" fmla="*/ 1117340 h 1285875"/>
                <a:gd name="connsiteX239" fmla="*/ 1115254 w 4135150"/>
                <a:gd name="connsiteY239" fmla="*/ 1057399 h 1285875"/>
                <a:gd name="connsiteX240" fmla="*/ 1127417 w 4135150"/>
                <a:gd name="connsiteY240" fmla="*/ 990533 h 1285875"/>
                <a:gd name="connsiteX241" fmla="*/ 1149991 w 4135150"/>
                <a:gd name="connsiteY241" fmla="*/ 851868 h 1285875"/>
                <a:gd name="connsiteX242" fmla="*/ 1172575 w 4135150"/>
                <a:gd name="connsiteY242" fmla="*/ 701195 h 1285875"/>
                <a:gd name="connsiteX243" fmla="*/ 1195149 w 4135150"/>
                <a:gd name="connsiteY243" fmla="*/ 547179 h 1285875"/>
                <a:gd name="connsiteX244" fmla="*/ 1217733 w 4135150"/>
                <a:gd name="connsiteY244" fmla="*/ 398662 h 1285875"/>
                <a:gd name="connsiteX245" fmla="*/ 1229925 w 4135150"/>
                <a:gd name="connsiteY245" fmla="*/ 323748 h 1285875"/>
                <a:gd name="connsiteX246" fmla="*/ 1242127 w 4135150"/>
                <a:gd name="connsiteY246" fmla="*/ 254201 h 1285875"/>
                <a:gd name="connsiteX247" fmla="*/ 1254328 w 4135150"/>
                <a:gd name="connsiteY247" fmla="*/ 191194 h 1285875"/>
                <a:gd name="connsiteX248" fmla="*/ 1266520 w 4135150"/>
                <a:gd name="connsiteY248" fmla="*/ 135786 h 1285875"/>
                <a:gd name="connsiteX249" fmla="*/ 1278722 w 4135150"/>
                <a:gd name="connsiteY249" fmla="*/ 88906 h 1285875"/>
                <a:gd name="connsiteX250" fmla="*/ 1284818 w 4135150"/>
                <a:gd name="connsiteY250" fmla="*/ 68919 h 1285875"/>
                <a:gd name="connsiteX251" fmla="*/ 1290923 w 4135150"/>
                <a:gd name="connsiteY251" fmla="*/ 51347 h 1285875"/>
                <a:gd name="connsiteX252" fmla="*/ 1297019 w 4135150"/>
                <a:gd name="connsiteY252" fmla="*/ 36265 h 1285875"/>
                <a:gd name="connsiteX253" fmla="*/ 1300067 w 4135150"/>
                <a:gd name="connsiteY253" fmla="*/ 29679 h 1285875"/>
                <a:gd name="connsiteX254" fmla="*/ 1303115 w 4135150"/>
                <a:gd name="connsiteY254" fmla="*/ 23738 h 1285875"/>
                <a:gd name="connsiteX255" fmla="*/ 1306163 w 4135150"/>
                <a:gd name="connsiteY255" fmla="*/ 18449 h 1285875"/>
                <a:gd name="connsiteX256" fmla="*/ 1309221 w 4135150"/>
                <a:gd name="connsiteY256" fmla="*/ 13817 h 1285875"/>
                <a:gd name="connsiteX257" fmla="*/ 1310745 w 4135150"/>
                <a:gd name="connsiteY257" fmla="*/ 11749 h 1285875"/>
                <a:gd name="connsiteX258" fmla="*/ 1312269 w 4135150"/>
                <a:gd name="connsiteY258" fmla="*/ 9847 h 1285875"/>
                <a:gd name="connsiteX259" fmla="*/ 1313793 w 4135150"/>
                <a:gd name="connsiteY259" fmla="*/ 8112 h 1285875"/>
                <a:gd name="connsiteX260" fmla="*/ 1315317 w 4135150"/>
                <a:gd name="connsiteY260" fmla="*/ 6545 h 1285875"/>
                <a:gd name="connsiteX261" fmla="*/ 1316955 w 4135150"/>
                <a:gd name="connsiteY261" fmla="*/ 5046 h 1285875"/>
                <a:gd name="connsiteX262" fmla="*/ 1318593 w 4135150"/>
                <a:gd name="connsiteY262" fmla="*/ 3742 h 1285875"/>
                <a:gd name="connsiteX263" fmla="*/ 1320232 w 4135150"/>
                <a:gd name="connsiteY263" fmla="*/ 2633 h 1285875"/>
                <a:gd name="connsiteX264" fmla="*/ 1321051 w 4135150"/>
                <a:gd name="connsiteY264" fmla="*/ 2151 h 1285875"/>
                <a:gd name="connsiteX265" fmla="*/ 1321870 w 4135150"/>
                <a:gd name="connsiteY265" fmla="*/ 1717 h 1285875"/>
                <a:gd name="connsiteX266" fmla="*/ 1322689 w 4135150"/>
                <a:gd name="connsiteY266" fmla="*/ 1333 h 1285875"/>
                <a:gd name="connsiteX267" fmla="*/ 1323508 w 4135150"/>
                <a:gd name="connsiteY267" fmla="*/ 996 h 1285875"/>
                <a:gd name="connsiteX268" fmla="*/ 1324318 w 4135150"/>
                <a:gd name="connsiteY268" fmla="*/ 710 h 1285875"/>
                <a:gd name="connsiteX269" fmla="*/ 1325137 w 4135150"/>
                <a:gd name="connsiteY269" fmla="*/ 471 h 1285875"/>
                <a:gd name="connsiteX270" fmla="*/ 1325956 w 4135150"/>
                <a:gd name="connsiteY270" fmla="*/ 281 h 1285875"/>
                <a:gd name="connsiteX271" fmla="*/ 1326775 w 4135150"/>
                <a:gd name="connsiteY271" fmla="*/ 140 h 1285875"/>
                <a:gd name="connsiteX272" fmla="*/ 1327595 w 4135150"/>
                <a:gd name="connsiteY272" fmla="*/ 48 h 1285875"/>
                <a:gd name="connsiteX273" fmla="*/ 1328414 w 4135150"/>
                <a:gd name="connsiteY273" fmla="*/ 4 h 1285875"/>
                <a:gd name="connsiteX274" fmla="*/ 1329233 w 4135150"/>
                <a:gd name="connsiteY274" fmla="*/ 9 h 1285875"/>
                <a:gd name="connsiteX275" fmla="*/ 1330052 w 4135150"/>
                <a:gd name="connsiteY275" fmla="*/ 63 h 1285875"/>
                <a:gd name="connsiteX276" fmla="*/ 1330871 w 4135150"/>
                <a:gd name="connsiteY276" fmla="*/ 166 h 1285875"/>
                <a:gd name="connsiteX277" fmla="*/ 1331690 w 4135150"/>
                <a:gd name="connsiteY277" fmla="*/ 317 h 1285875"/>
                <a:gd name="connsiteX278" fmla="*/ 1332509 w 4135150"/>
                <a:gd name="connsiteY278" fmla="*/ 518 h 1285875"/>
                <a:gd name="connsiteX279" fmla="*/ 1333329 w 4135150"/>
                <a:gd name="connsiteY279" fmla="*/ 767 h 1285875"/>
                <a:gd name="connsiteX280" fmla="*/ 1334148 w 4135150"/>
                <a:gd name="connsiteY280" fmla="*/ 1065 h 1285875"/>
                <a:gd name="connsiteX281" fmla="*/ 1334967 w 4135150"/>
                <a:gd name="connsiteY281" fmla="*/ 1412 h 1285875"/>
                <a:gd name="connsiteX282" fmla="*/ 1335786 w 4135150"/>
                <a:gd name="connsiteY282" fmla="*/ 1807 h 1285875"/>
                <a:gd name="connsiteX283" fmla="*/ 1336605 w 4135150"/>
                <a:gd name="connsiteY283" fmla="*/ 2251 h 1285875"/>
                <a:gd name="connsiteX284" fmla="*/ 1337424 w 4135150"/>
                <a:gd name="connsiteY284" fmla="*/ 2743 h 1285875"/>
                <a:gd name="connsiteX285" fmla="*/ 1338244 w 4135150"/>
                <a:gd name="connsiteY285" fmla="*/ 3284 h 1285875"/>
                <a:gd name="connsiteX286" fmla="*/ 1339882 w 4135150"/>
                <a:gd name="connsiteY286" fmla="*/ 4512 h 1285875"/>
                <a:gd name="connsiteX287" fmla="*/ 1341520 w 4135150"/>
                <a:gd name="connsiteY287" fmla="*/ 5934 h 1285875"/>
                <a:gd name="connsiteX288" fmla="*/ 1343158 w 4135150"/>
                <a:gd name="connsiteY288" fmla="*/ 7549 h 1285875"/>
                <a:gd name="connsiteX289" fmla="*/ 1344797 w 4135150"/>
                <a:gd name="connsiteY289" fmla="*/ 9356 h 1285875"/>
                <a:gd name="connsiteX290" fmla="*/ 1346425 w 4135150"/>
                <a:gd name="connsiteY290" fmla="*/ 11357 h 1285875"/>
                <a:gd name="connsiteX291" fmla="*/ 1348064 w 4135150"/>
                <a:gd name="connsiteY291" fmla="*/ 13548 h 1285875"/>
                <a:gd name="connsiteX292" fmla="*/ 1351340 w 4135150"/>
                <a:gd name="connsiteY292" fmla="*/ 18505 h 1285875"/>
                <a:gd name="connsiteX293" fmla="*/ 1354617 w 4135150"/>
                <a:gd name="connsiteY293" fmla="*/ 24219 h 1285875"/>
                <a:gd name="connsiteX294" fmla="*/ 1357894 w 4135150"/>
                <a:gd name="connsiteY294" fmla="*/ 30685 h 1285875"/>
                <a:gd name="connsiteX295" fmla="*/ 1361170 w 4135150"/>
                <a:gd name="connsiteY295" fmla="*/ 37893 h 1285875"/>
                <a:gd name="connsiteX296" fmla="*/ 1367714 w 4135150"/>
                <a:gd name="connsiteY296" fmla="*/ 54506 h 1285875"/>
                <a:gd name="connsiteX297" fmla="*/ 1374267 w 4135150"/>
                <a:gd name="connsiteY297" fmla="*/ 73974 h 1285875"/>
                <a:gd name="connsiteX298" fmla="*/ 1380820 w 4135150"/>
                <a:gd name="connsiteY298" fmla="*/ 96205 h 1285875"/>
                <a:gd name="connsiteX299" fmla="*/ 1393917 w 4135150"/>
                <a:gd name="connsiteY299" fmla="*/ 148509 h 1285875"/>
                <a:gd name="connsiteX300" fmla="*/ 1407023 w 4135150"/>
                <a:gd name="connsiteY300" fmla="*/ 210403 h 1285875"/>
                <a:gd name="connsiteX301" fmla="*/ 1420120 w 4135150"/>
                <a:gd name="connsiteY301" fmla="*/ 280687 h 1285875"/>
                <a:gd name="connsiteX302" fmla="*/ 1440894 w 4135150"/>
                <a:gd name="connsiteY302" fmla="*/ 405953 h 1285875"/>
                <a:gd name="connsiteX303" fmla="*/ 1461668 w 4135150"/>
                <a:gd name="connsiteY303" fmla="*/ 542749 h 1285875"/>
                <a:gd name="connsiteX304" fmla="*/ 1482442 w 4135150"/>
                <a:gd name="connsiteY304" fmla="*/ 684421 h 1285875"/>
                <a:gd name="connsiteX305" fmla="*/ 1503216 w 4135150"/>
                <a:gd name="connsiteY305" fmla="*/ 824073 h 1285875"/>
                <a:gd name="connsiteX306" fmla="*/ 1528410 w 4135150"/>
                <a:gd name="connsiteY306" fmla="*/ 980970 h 1285875"/>
                <a:gd name="connsiteX307" fmla="*/ 1541002 w 4135150"/>
                <a:gd name="connsiteY307" fmla="*/ 1051017 h 1285875"/>
                <a:gd name="connsiteX308" fmla="*/ 1553604 w 4135150"/>
                <a:gd name="connsiteY308" fmla="*/ 1113739 h 1285875"/>
                <a:gd name="connsiteX309" fmla="*/ 1566196 w 4135150"/>
                <a:gd name="connsiteY309" fmla="*/ 1168013 h 1285875"/>
                <a:gd name="connsiteX310" fmla="*/ 1578788 w 4135150"/>
                <a:gd name="connsiteY310" fmla="*/ 1212885 h 1285875"/>
                <a:gd name="connsiteX311" fmla="*/ 1585084 w 4135150"/>
                <a:gd name="connsiteY311" fmla="*/ 1231525 h 1285875"/>
                <a:gd name="connsiteX312" fmla="*/ 1591389 w 4135150"/>
                <a:gd name="connsiteY312" fmla="*/ 1247527 h 1285875"/>
                <a:gd name="connsiteX313" fmla="*/ 1594533 w 4135150"/>
                <a:gd name="connsiteY313" fmla="*/ 1254509 h 1285875"/>
                <a:gd name="connsiteX314" fmla="*/ 1597685 w 4135150"/>
                <a:gd name="connsiteY314" fmla="*/ 1260815 h 1285875"/>
                <a:gd name="connsiteX315" fmla="*/ 1600829 w 4135150"/>
                <a:gd name="connsiteY315" fmla="*/ 1266425 h 1285875"/>
                <a:gd name="connsiteX316" fmla="*/ 1603982 w 4135150"/>
                <a:gd name="connsiteY316" fmla="*/ 1271330 h 1285875"/>
                <a:gd name="connsiteX317" fmla="*/ 1606706 w 4135150"/>
                <a:gd name="connsiteY317" fmla="*/ 1275007 h 1285875"/>
                <a:gd name="connsiteX318" fmla="*/ 1608068 w 4135150"/>
                <a:gd name="connsiteY318" fmla="*/ 1276645 h 1285875"/>
                <a:gd name="connsiteX319" fmla="*/ 1609430 w 4135150"/>
                <a:gd name="connsiteY319" fmla="*/ 1278150 h 1285875"/>
                <a:gd name="connsiteX320" fmla="*/ 1610792 w 4135150"/>
                <a:gd name="connsiteY320" fmla="*/ 1279522 h 1285875"/>
                <a:gd name="connsiteX321" fmla="*/ 1612154 w 4135150"/>
                <a:gd name="connsiteY321" fmla="*/ 1280760 h 1285875"/>
                <a:gd name="connsiteX322" fmla="*/ 1613516 w 4135150"/>
                <a:gd name="connsiteY322" fmla="*/ 1281865 h 1285875"/>
                <a:gd name="connsiteX323" fmla="*/ 1614868 w 4135150"/>
                <a:gd name="connsiteY323" fmla="*/ 1282837 h 1285875"/>
                <a:gd name="connsiteX324" fmla="*/ 1616240 w 4135150"/>
                <a:gd name="connsiteY324" fmla="*/ 1283675 h 1285875"/>
                <a:gd name="connsiteX325" fmla="*/ 1617593 w 4135150"/>
                <a:gd name="connsiteY325" fmla="*/ 1284380 h 1285875"/>
                <a:gd name="connsiteX326" fmla="*/ 1618955 w 4135150"/>
                <a:gd name="connsiteY326" fmla="*/ 1284942 h 1285875"/>
                <a:gd name="connsiteX327" fmla="*/ 1619641 w 4135150"/>
                <a:gd name="connsiteY327" fmla="*/ 1285180 h 1285875"/>
                <a:gd name="connsiteX328" fmla="*/ 1620317 w 4135150"/>
                <a:gd name="connsiteY328" fmla="*/ 1285380 h 1285875"/>
                <a:gd name="connsiteX329" fmla="*/ 1621003 w 4135150"/>
                <a:gd name="connsiteY329" fmla="*/ 1285542 h 1285875"/>
                <a:gd name="connsiteX330" fmla="*/ 1621679 w 4135150"/>
                <a:gd name="connsiteY330" fmla="*/ 1285675 h 1285875"/>
                <a:gd name="connsiteX331" fmla="*/ 1622365 w 4135150"/>
                <a:gd name="connsiteY331" fmla="*/ 1285780 h 1285875"/>
                <a:gd name="connsiteX332" fmla="*/ 1623041 w 4135150"/>
                <a:gd name="connsiteY332" fmla="*/ 1285837 h 1285875"/>
                <a:gd name="connsiteX333" fmla="*/ 1623727 w 4135150"/>
                <a:gd name="connsiteY333" fmla="*/ 1285875 h 1285875"/>
                <a:gd name="connsiteX334" fmla="*/ 1624403 w 4135150"/>
                <a:gd name="connsiteY334" fmla="*/ 1285865 h 1285875"/>
                <a:gd name="connsiteX335" fmla="*/ 1625089 w 4135150"/>
                <a:gd name="connsiteY335" fmla="*/ 1285837 h 1285875"/>
                <a:gd name="connsiteX336" fmla="*/ 1625765 w 4135150"/>
                <a:gd name="connsiteY336" fmla="*/ 1285761 h 1285875"/>
                <a:gd name="connsiteX337" fmla="*/ 1626451 w 4135150"/>
                <a:gd name="connsiteY337" fmla="*/ 1285656 h 1285875"/>
                <a:gd name="connsiteX338" fmla="*/ 1627127 w 4135150"/>
                <a:gd name="connsiteY338" fmla="*/ 1285523 h 1285875"/>
                <a:gd name="connsiteX339" fmla="*/ 1627803 w 4135150"/>
                <a:gd name="connsiteY339" fmla="*/ 1285351 h 1285875"/>
                <a:gd name="connsiteX340" fmla="*/ 1628489 w 4135150"/>
                <a:gd name="connsiteY340" fmla="*/ 1285142 h 1285875"/>
                <a:gd name="connsiteX341" fmla="*/ 1629175 w 4135150"/>
                <a:gd name="connsiteY341" fmla="*/ 1284903 h 1285875"/>
                <a:gd name="connsiteX342" fmla="*/ 1629851 w 4135150"/>
                <a:gd name="connsiteY342" fmla="*/ 1284637 h 1285875"/>
                <a:gd name="connsiteX343" fmla="*/ 1631213 w 4135150"/>
                <a:gd name="connsiteY343" fmla="*/ 1283989 h 1285875"/>
                <a:gd name="connsiteX344" fmla="*/ 1632576 w 4135150"/>
                <a:gd name="connsiteY344" fmla="*/ 1283208 h 1285875"/>
                <a:gd name="connsiteX345" fmla="*/ 1633938 w 4135150"/>
                <a:gd name="connsiteY345" fmla="*/ 1282294 h 1285875"/>
                <a:gd name="connsiteX346" fmla="*/ 1635300 w 4135150"/>
                <a:gd name="connsiteY346" fmla="*/ 1281246 h 1285875"/>
                <a:gd name="connsiteX347" fmla="*/ 1636662 w 4135150"/>
                <a:gd name="connsiteY347" fmla="*/ 1280065 h 1285875"/>
                <a:gd name="connsiteX348" fmla="*/ 1638024 w 4135150"/>
                <a:gd name="connsiteY348" fmla="*/ 1278750 h 1285875"/>
                <a:gd name="connsiteX349" fmla="*/ 1639386 w 4135150"/>
                <a:gd name="connsiteY349" fmla="*/ 1277303 h 1285875"/>
                <a:gd name="connsiteX350" fmla="*/ 1640748 w 4135150"/>
                <a:gd name="connsiteY350" fmla="*/ 1275712 h 1285875"/>
                <a:gd name="connsiteX351" fmla="*/ 1642101 w 4135150"/>
                <a:gd name="connsiteY351" fmla="*/ 1273997 h 1285875"/>
                <a:gd name="connsiteX352" fmla="*/ 1644825 w 4135150"/>
                <a:gd name="connsiteY352" fmla="*/ 1270168 h 1285875"/>
                <a:gd name="connsiteX353" fmla="*/ 1647549 w 4135150"/>
                <a:gd name="connsiteY353" fmla="*/ 1265815 h 1285875"/>
                <a:gd name="connsiteX354" fmla="*/ 1650273 w 4135150"/>
                <a:gd name="connsiteY354" fmla="*/ 1260939 h 1285875"/>
                <a:gd name="connsiteX355" fmla="*/ 1652997 w 4135150"/>
                <a:gd name="connsiteY355" fmla="*/ 1255547 h 1285875"/>
                <a:gd name="connsiteX356" fmla="*/ 1658445 w 4135150"/>
                <a:gd name="connsiteY356" fmla="*/ 1243213 h 1285875"/>
                <a:gd name="connsiteX357" fmla="*/ 1663894 w 4135150"/>
                <a:gd name="connsiteY357" fmla="*/ 1228868 h 1285875"/>
                <a:gd name="connsiteX358" fmla="*/ 1669332 w 4135150"/>
                <a:gd name="connsiteY358" fmla="*/ 1212561 h 1285875"/>
                <a:gd name="connsiteX359" fmla="*/ 1680229 w 4135150"/>
                <a:gd name="connsiteY359" fmla="*/ 1174261 h 1285875"/>
                <a:gd name="connsiteX360" fmla="*/ 1691126 w 4135150"/>
                <a:gd name="connsiteY360" fmla="*/ 1128836 h 1285875"/>
                <a:gd name="connsiteX361" fmla="*/ 1703480 w 4135150"/>
                <a:gd name="connsiteY361" fmla="*/ 1069429 h 1285875"/>
                <a:gd name="connsiteX362" fmla="*/ 1715843 w 4135150"/>
                <a:gd name="connsiteY362" fmla="*/ 1002649 h 1285875"/>
                <a:gd name="connsiteX363" fmla="*/ 1728206 w 4135150"/>
                <a:gd name="connsiteY363" fmla="*/ 929659 h 1285875"/>
                <a:gd name="connsiteX364" fmla="*/ 1740560 w 4135150"/>
                <a:gd name="connsiteY364" fmla="*/ 851726 h 1285875"/>
                <a:gd name="connsiteX365" fmla="*/ 1765287 w 4135150"/>
                <a:gd name="connsiteY365" fmla="*/ 686428 h 1285875"/>
                <a:gd name="connsiteX366" fmla="*/ 1790005 w 4135150"/>
                <a:gd name="connsiteY366" fmla="*/ 518144 h 1285875"/>
                <a:gd name="connsiteX367" fmla="*/ 1812265 w 4135150"/>
                <a:gd name="connsiteY367" fmla="*/ 373687 h 1285875"/>
                <a:gd name="connsiteX368" fmla="*/ 1834515 w 4135150"/>
                <a:gd name="connsiteY368" fmla="*/ 244253 h 1285875"/>
                <a:gd name="connsiteX369" fmla="*/ 1845640 w 4135150"/>
                <a:gd name="connsiteY369" fmla="*/ 187471 h 1285875"/>
                <a:gd name="connsiteX370" fmla="*/ 1856766 w 4135150"/>
                <a:gd name="connsiteY370" fmla="*/ 137064 h 1285875"/>
                <a:gd name="connsiteX371" fmla="*/ 1867900 w 4135150"/>
                <a:gd name="connsiteY371" fmla="*/ 93738 h 1285875"/>
                <a:gd name="connsiteX372" fmla="*/ 1879025 w 4135150"/>
                <a:gd name="connsiteY372" fmla="*/ 58101 h 1285875"/>
                <a:gd name="connsiteX373" fmla="*/ 1884845 w 4135150"/>
                <a:gd name="connsiteY373" fmla="*/ 42700 h 1285875"/>
                <a:gd name="connsiteX374" fmla="*/ 1890655 w 4135150"/>
                <a:gd name="connsiteY374" fmla="*/ 29598 h 1285875"/>
                <a:gd name="connsiteX375" fmla="*/ 1893570 w 4135150"/>
                <a:gd name="connsiteY375" fmla="*/ 23925 h 1285875"/>
                <a:gd name="connsiteX376" fmla="*/ 1896475 w 4135150"/>
                <a:gd name="connsiteY376" fmla="*/ 18845 h 1285875"/>
                <a:gd name="connsiteX377" fmla="*/ 1899380 w 4135150"/>
                <a:gd name="connsiteY377" fmla="*/ 14363 h 1285875"/>
                <a:gd name="connsiteX378" fmla="*/ 1902295 w 4135150"/>
                <a:gd name="connsiteY378" fmla="*/ 10482 h 1285875"/>
                <a:gd name="connsiteX379" fmla="*/ 1903743 w 4135150"/>
                <a:gd name="connsiteY379" fmla="*/ 8769 h 1285875"/>
                <a:gd name="connsiteX380" fmla="*/ 1905200 w 4135150"/>
                <a:gd name="connsiteY380" fmla="*/ 7207 h 1285875"/>
                <a:gd name="connsiteX381" fmla="*/ 1906658 w 4135150"/>
                <a:gd name="connsiteY381" fmla="*/ 5798 h 1285875"/>
                <a:gd name="connsiteX382" fmla="*/ 1908115 w 4135150"/>
                <a:gd name="connsiteY382" fmla="*/ 4541 h 1285875"/>
                <a:gd name="connsiteX383" fmla="*/ 1909563 w 4135150"/>
                <a:gd name="connsiteY383" fmla="*/ 3438 h 1285875"/>
                <a:gd name="connsiteX384" fmla="*/ 1911020 w 4135150"/>
                <a:gd name="connsiteY384" fmla="*/ 2486 h 1285875"/>
                <a:gd name="connsiteX385" fmla="*/ 1912477 w 4135150"/>
                <a:gd name="connsiteY385" fmla="*/ 1689 h 1285875"/>
                <a:gd name="connsiteX386" fmla="*/ 1913201 w 4135150"/>
                <a:gd name="connsiteY386" fmla="*/ 1348 h 1285875"/>
                <a:gd name="connsiteX387" fmla="*/ 1913925 w 4135150"/>
                <a:gd name="connsiteY387" fmla="*/ 1045 h 1285875"/>
                <a:gd name="connsiteX388" fmla="*/ 1914658 w 4135150"/>
                <a:gd name="connsiteY388" fmla="*/ 781 h 1285875"/>
                <a:gd name="connsiteX389" fmla="*/ 1915382 w 4135150"/>
                <a:gd name="connsiteY389" fmla="*/ 555 h 1285875"/>
                <a:gd name="connsiteX390" fmla="*/ 1916106 w 4135150"/>
                <a:gd name="connsiteY390" fmla="*/ 368 h 1285875"/>
                <a:gd name="connsiteX391" fmla="*/ 1916840 w 4135150"/>
                <a:gd name="connsiteY391" fmla="*/ 219 h 1285875"/>
                <a:gd name="connsiteX392" fmla="*/ 1917564 w 4135150"/>
                <a:gd name="connsiteY392" fmla="*/ 109 h 1285875"/>
                <a:gd name="connsiteX393" fmla="*/ 1918287 w 4135150"/>
                <a:gd name="connsiteY393" fmla="*/ 36 h 1285875"/>
                <a:gd name="connsiteX394" fmla="*/ 1919021 w 4135150"/>
                <a:gd name="connsiteY394" fmla="*/ 3 h 1285875"/>
                <a:gd name="connsiteX395" fmla="*/ 1919745 w 4135150"/>
                <a:gd name="connsiteY395" fmla="*/ 8 h 1285875"/>
                <a:gd name="connsiteX396" fmla="*/ 1920469 w 4135150"/>
                <a:gd name="connsiteY396" fmla="*/ 51 h 1285875"/>
                <a:gd name="connsiteX397" fmla="*/ 1921202 w 4135150"/>
                <a:gd name="connsiteY397" fmla="*/ 133 h 1285875"/>
                <a:gd name="connsiteX398" fmla="*/ 1921926 w 4135150"/>
                <a:gd name="connsiteY398" fmla="*/ 253 h 1285875"/>
                <a:gd name="connsiteX399" fmla="*/ 1922650 w 4135150"/>
                <a:gd name="connsiteY399" fmla="*/ 412 h 1285875"/>
                <a:gd name="connsiteX400" fmla="*/ 1923383 w 4135150"/>
                <a:gd name="connsiteY400" fmla="*/ 610 h 1285875"/>
                <a:gd name="connsiteX401" fmla="*/ 1924107 w 4135150"/>
                <a:gd name="connsiteY401" fmla="*/ 846 h 1285875"/>
                <a:gd name="connsiteX402" fmla="*/ 1924831 w 4135150"/>
                <a:gd name="connsiteY402" fmla="*/ 1120 h 1285875"/>
                <a:gd name="connsiteX403" fmla="*/ 1925565 w 4135150"/>
                <a:gd name="connsiteY403" fmla="*/ 1433 h 1285875"/>
                <a:gd name="connsiteX404" fmla="*/ 1926288 w 4135150"/>
                <a:gd name="connsiteY404" fmla="*/ 1783 h 1285875"/>
                <a:gd name="connsiteX405" fmla="*/ 1927012 w 4135150"/>
                <a:gd name="connsiteY405" fmla="*/ 2173 h 1285875"/>
                <a:gd name="connsiteX406" fmla="*/ 1928470 w 4135150"/>
                <a:gd name="connsiteY406" fmla="*/ 3067 h 1285875"/>
                <a:gd name="connsiteX407" fmla="*/ 1929927 w 4135150"/>
                <a:gd name="connsiteY407" fmla="*/ 4114 h 1285875"/>
                <a:gd name="connsiteX408" fmla="*/ 1931384 w 4135150"/>
                <a:gd name="connsiteY408" fmla="*/ 5314 h 1285875"/>
                <a:gd name="connsiteX409" fmla="*/ 1932832 w 4135150"/>
                <a:gd name="connsiteY409" fmla="*/ 6667 h 1285875"/>
                <a:gd name="connsiteX410" fmla="*/ 1934290 w 4135150"/>
                <a:gd name="connsiteY410" fmla="*/ 8171 h 1285875"/>
                <a:gd name="connsiteX411" fmla="*/ 1935747 w 4135150"/>
                <a:gd name="connsiteY411" fmla="*/ 9829 h 1285875"/>
                <a:gd name="connsiteX412" fmla="*/ 1937195 w 4135150"/>
                <a:gd name="connsiteY412" fmla="*/ 11638 h 1285875"/>
                <a:gd name="connsiteX413" fmla="*/ 1940109 w 4135150"/>
                <a:gd name="connsiteY413" fmla="*/ 15708 h 1285875"/>
                <a:gd name="connsiteX414" fmla="*/ 1943014 w 4135150"/>
                <a:gd name="connsiteY414" fmla="*/ 20379 h 1285875"/>
                <a:gd name="connsiteX415" fmla="*/ 1945929 w 4135150"/>
                <a:gd name="connsiteY415" fmla="*/ 25646 h 1285875"/>
                <a:gd name="connsiteX416" fmla="*/ 1948834 w 4135150"/>
                <a:gd name="connsiteY416" fmla="*/ 31505 h 1285875"/>
                <a:gd name="connsiteX417" fmla="*/ 1954654 w 4135150"/>
                <a:gd name="connsiteY417" fmla="*/ 44972 h 1285875"/>
                <a:gd name="connsiteX418" fmla="*/ 1960464 w 4135150"/>
                <a:gd name="connsiteY418" fmla="*/ 60729 h 1285875"/>
                <a:gd name="connsiteX419" fmla="*/ 1972104 w 4135150"/>
                <a:gd name="connsiteY419" fmla="*/ 98865 h 1285875"/>
                <a:gd name="connsiteX420" fmla="*/ 1983953 w 4135150"/>
                <a:gd name="connsiteY420" fmla="*/ 146272 h 1285875"/>
                <a:gd name="connsiteX421" fmla="*/ 1995811 w 4135150"/>
                <a:gd name="connsiteY421" fmla="*/ 201567 h 1285875"/>
                <a:gd name="connsiteX422" fmla="*/ 2007661 w 4135150"/>
                <a:gd name="connsiteY422" fmla="*/ 263872 h 1285875"/>
                <a:gd name="connsiteX423" fmla="*/ 2019510 w 4135150"/>
                <a:gd name="connsiteY423" fmla="*/ 332198 h 1285875"/>
                <a:gd name="connsiteX424" fmla="*/ 2043217 w 4135150"/>
                <a:gd name="connsiteY424" fmla="*/ 482492 h 1285875"/>
                <a:gd name="connsiteX425" fmla="*/ 2066925 w 4135150"/>
                <a:gd name="connsiteY425" fmla="*/ 642938 h 1285875"/>
                <a:gd name="connsiteX426" fmla="*/ 2090423 w 4135150"/>
                <a:gd name="connsiteY426" fmla="*/ 801981 h 1285875"/>
                <a:gd name="connsiteX427" fmla="*/ 2113912 w 4135150"/>
                <a:gd name="connsiteY427" fmla="*/ 951138 h 1285875"/>
                <a:gd name="connsiteX428" fmla="*/ 2125656 w 4135150"/>
                <a:gd name="connsiteY428" fmla="*/ 1019070 h 1285875"/>
                <a:gd name="connsiteX429" fmla="*/ 2137410 w 4135150"/>
                <a:gd name="connsiteY429" fmla="*/ 1081135 h 1285875"/>
                <a:gd name="connsiteX430" fmla="*/ 2149154 w 4135150"/>
                <a:gd name="connsiteY430" fmla="*/ 1136371 h 1285875"/>
                <a:gd name="connsiteX431" fmla="*/ 2160899 w 4135150"/>
                <a:gd name="connsiteY431" fmla="*/ 1183900 h 1285875"/>
                <a:gd name="connsiteX432" fmla="*/ 2172643 w 4135150"/>
                <a:gd name="connsiteY432" fmla="*/ 1222982 h 1285875"/>
                <a:gd name="connsiteX433" fmla="*/ 2178510 w 4135150"/>
                <a:gd name="connsiteY433" fmla="*/ 1239155 h 1285875"/>
                <a:gd name="connsiteX434" fmla="*/ 2184387 w 4135150"/>
                <a:gd name="connsiteY434" fmla="*/ 1253014 h 1285875"/>
                <a:gd name="connsiteX435" fmla="*/ 2187321 w 4135150"/>
                <a:gd name="connsiteY435" fmla="*/ 1259053 h 1285875"/>
                <a:gd name="connsiteX436" fmla="*/ 2190255 w 4135150"/>
                <a:gd name="connsiteY436" fmla="*/ 1264491 h 1285875"/>
                <a:gd name="connsiteX437" fmla="*/ 2193189 w 4135150"/>
                <a:gd name="connsiteY437" fmla="*/ 1269321 h 1285875"/>
                <a:gd name="connsiteX438" fmla="*/ 2196122 w 4135150"/>
                <a:gd name="connsiteY438" fmla="*/ 1273540 h 1285875"/>
                <a:gd name="connsiteX439" fmla="*/ 2197589 w 4135150"/>
                <a:gd name="connsiteY439" fmla="*/ 1275417 h 1285875"/>
                <a:gd name="connsiteX440" fmla="*/ 2199056 w 4135150"/>
                <a:gd name="connsiteY440" fmla="*/ 1277150 h 1285875"/>
                <a:gd name="connsiteX441" fmla="*/ 2200523 w 4135150"/>
                <a:gd name="connsiteY441" fmla="*/ 1278722 h 1285875"/>
                <a:gd name="connsiteX442" fmla="*/ 2201990 w 4135150"/>
                <a:gd name="connsiteY442" fmla="*/ 1280132 h 1285875"/>
                <a:gd name="connsiteX443" fmla="*/ 2203466 w 4135150"/>
                <a:gd name="connsiteY443" fmla="*/ 1281398 h 1285875"/>
                <a:gd name="connsiteX444" fmla="*/ 2204933 w 4135150"/>
                <a:gd name="connsiteY444" fmla="*/ 1282503 h 1285875"/>
                <a:gd name="connsiteX445" fmla="*/ 2206400 w 4135150"/>
                <a:gd name="connsiteY445" fmla="*/ 1283446 h 1285875"/>
                <a:gd name="connsiteX446" fmla="*/ 2207867 w 4135150"/>
                <a:gd name="connsiteY446" fmla="*/ 1284246 h 1285875"/>
                <a:gd name="connsiteX447" fmla="*/ 2208600 w 4135150"/>
                <a:gd name="connsiteY447" fmla="*/ 1284580 h 1285875"/>
                <a:gd name="connsiteX448" fmla="*/ 2209333 w 4135150"/>
                <a:gd name="connsiteY448" fmla="*/ 1284875 h 1285875"/>
                <a:gd name="connsiteX449" fmla="*/ 2210067 w 4135150"/>
                <a:gd name="connsiteY449" fmla="*/ 1285142 h 1285875"/>
                <a:gd name="connsiteX450" fmla="*/ 2210800 w 4135150"/>
                <a:gd name="connsiteY450" fmla="*/ 1285361 h 1285875"/>
                <a:gd name="connsiteX451" fmla="*/ 2211534 w 4135150"/>
                <a:gd name="connsiteY451" fmla="*/ 1285542 h 1285875"/>
                <a:gd name="connsiteX452" fmla="*/ 2212267 w 4135150"/>
                <a:gd name="connsiteY452" fmla="*/ 1285685 h 1285875"/>
                <a:gd name="connsiteX453" fmla="*/ 2213001 w 4135150"/>
                <a:gd name="connsiteY453" fmla="*/ 1285789 h 1285875"/>
                <a:gd name="connsiteX454" fmla="*/ 2213734 w 4135150"/>
                <a:gd name="connsiteY454" fmla="*/ 1285846 h 1285875"/>
                <a:gd name="connsiteX455" fmla="*/ 2214467 w 4135150"/>
                <a:gd name="connsiteY455" fmla="*/ 1285875 h 1285875"/>
                <a:gd name="connsiteX456" fmla="*/ 2215201 w 4135150"/>
                <a:gd name="connsiteY456" fmla="*/ 1285856 h 1285875"/>
                <a:gd name="connsiteX457" fmla="*/ 2215934 w 4135150"/>
                <a:gd name="connsiteY457" fmla="*/ 1285808 h 1285875"/>
                <a:gd name="connsiteX458" fmla="*/ 2216668 w 4135150"/>
                <a:gd name="connsiteY458" fmla="*/ 1285713 h 1285875"/>
                <a:gd name="connsiteX459" fmla="*/ 2217401 w 4135150"/>
                <a:gd name="connsiteY459" fmla="*/ 1285580 h 1285875"/>
                <a:gd name="connsiteX460" fmla="*/ 2218135 w 4135150"/>
                <a:gd name="connsiteY460" fmla="*/ 1285408 h 1285875"/>
                <a:gd name="connsiteX461" fmla="*/ 2218868 w 4135150"/>
                <a:gd name="connsiteY461" fmla="*/ 1285199 h 1285875"/>
                <a:gd name="connsiteX462" fmla="*/ 2219601 w 4135150"/>
                <a:gd name="connsiteY462" fmla="*/ 1284951 h 1285875"/>
                <a:gd name="connsiteX463" fmla="*/ 2220335 w 4135150"/>
                <a:gd name="connsiteY463" fmla="*/ 1284665 h 1285875"/>
                <a:gd name="connsiteX464" fmla="*/ 2221078 w 4135150"/>
                <a:gd name="connsiteY464" fmla="*/ 1284332 h 1285875"/>
                <a:gd name="connsiteX465" fmla="*/ 2222535 w 4135150"/>
                <a:gd name="connsiteY465" fmla="*/ 1283561 h 1285875"/>
                <a:gd name="connsiteX466" fmla="*/ 2224011 w 4135150"/>
                <a:gd name="connsiteY466" fmla="*/ 1282637 h 1285875"/>
                <a:gd name="connsiteX467" fmla="*/ 2225478 w 4135150"/>
                <a:gd name="connsiteY467" fmla="*/ 1281551 h 1285875"/>
                <a:gd name="connsiteX468" fmla="*/ 2226945 w 4135150"/>
                <a:gd name="connsiteY468" fmla="*/ 1280303 h 1285875"/>
                <a:gd name="connsiteX469" fmla="*/ 2228412 w 4135150"/>
                <a:gd name="connsiteY469" fmla="*/ 1278912 h 1285875"/>
                <a:gd name="connsiteX470" fmla="*/ 2229879 w 4135150"/>
                <a:gd name="connsiteY470" fmla="*/ 1277360 h 1285875"/>
                <a:gd name="connsiteX471" fmla="*/ 2231346 w 4135150"/>
                <a:gd name="connsiteY471" fmla="*/ 1275655 h 1285875"/>
                <a:gd name="connsiteX472" fmla="*/ 2234279 w 4135150"/>
                <a:gd name="connsiteY472" fmla="*/ 1271778 h 1285875"/>
                <a:gd name="connsiteX473" fmla="*/ 2237213 w 4135150"/>
                <a:gd name="connsiteY473" fmla="*/ 1267292 h 1285875"/>
                <a:gd name="connsiteX474" fmla="*/ 2240147 w 4135150"/>
                <a:gd name="connsiteY474" fmla="*/ 1262196 h 1285875"/>
                <a:gd name="connsiteX475" fmla="*/ 2243090 w 4135150"/>
                <a:gd name="connsiteY475" fmla="*/ 1256490 h 1285875"/>
                <a:gd name="connsiteX476" fmla="*/ 2248957 w 4135150"/>
                <a:gd name="connsiteY476" fmla="*/ 1243308 h 1285875"/>
                <a:gd name="connsiteX477" fmla="*/ 2254825 w 4135150"/>
                <a:gd name="connsiteY477" fmla="*/ 1227773 h 1285875"/>
                <a:gd name="connsiteX478" fmla="*/ 2260930 w 4135150"/>
                <a:gd name="connsiteY478" fmla="*/ 1209208 h 1285875"/>
                <a:gd name="connsiteX479" fmla="*/ 2267036 w 4135150"/>
                <a:gd name="connsiteY479" fmla="*/ 1188244 h 1285875"/>
                <a:gd name="connsiteX480" fmla="*/ 2279247 w 4135150"/>
                <a:gd name="connsiteY480" fmla="*/ 1139523 h 1285875"/>
                <a:gd name="connsiteX481" fmla="*/ 2291458 w 4135150"/>
                <a:gd name="connsiteY481" fmla="*/ 1082431 h 1285875"/>
                <a:gd name="connsiteX482" fmla="*/ 2303669 w 4135150"/>
                <a:gd name="connsiteY482" fmla="*/ 1017937 h 1285875"/>
                <a:gd name="connsiteX483" fmla="*/ 2315880 w 4135150"/>
                <a:gd name="connsiteY483" fmla="*/ 947118 h 1285875"/>
                <a:gd name="connsiteX484" fmla="*/ 2328091 w 4135150"/>
                <a:gd name="connsiteY484" fmla="*/ 871176 h 1285875"/>
                <a:gd name="connsiteX485" fmla="*/ 2352513 w 4135150"/>
                <a:gd name="connsiteY485" fmla="*/ 709086 h 1285875"/>
                <a:gd name="connsiteX486" fmla="*/ 2375069 w 4135150"/>
                <a:gd name="connsiteY486" fmla="*/ 555194 h 1285875"/>
                <a:gd name="connsiteX487" fmla="*/ 2397624 w 4135150"/>
                <a:gd name="connsiteY487" fmla="*/ 406332 h 1285875"/>
                <a:gd name="connsiteX488" fmla="*/ 2420179 w 4135150"/>
                <a:gd name="connsiteY488" fmla="*/ 271028 h 1285875"/>
                <a:gd name="connsiteX489" fmla="*/ 2431456 w 4135150"/>
                <a:gd name="connsiteY489" fmla="*/ 210927 h 1285875"/>
                <a:gd name="connsiteX490" fmla="*/ 2442734 w 4135150"/>
                <a:gd name="connsiteY490" fmla="*/ 157038 h 1285875"/>
                <a:gd name="connsiteX491" fmla="*/ 2455412 w 4135150"/>
                <a:gd name="connsiteY491" fmla="*/ 104805 h 1285875"/>
                <a:gd name="connsiteX492" fmla="*/ 2461755 w 4135150"/>
                <a:gd name="connsiteY492" fmla="*/ 82306 h 1285875"/>
                <a:gd name="connsiteX493" fmla="*/ 2468099 w 4135150"/>
                <a:gd name="connsiteY493" fmla="*/ 62358 h 1285875"/>
                <a:gd name="connsiteX494" fmla="*/ 2474443 w 4135150"/>
                <a:gd name="connsiteY494" fmla="*/ 45054 h 1285875"/>
                <a:gd name="connsiteX495" fmla="*/ 2480786 w 4135150"/>
                <a:gd name="connsiteY495" fmla="*/ 30471 h 1285875"/>
                <a:gd name="connsiteX496" fmla="*/ 2483958 w 4135150"/>
                <a:gd name="connsiteY496" fmla="*/ 24222 h 1285875"/>
                <a:gd name="connsiteX497" fmla="*/ 2487130 w 4135150"/>
                <a:gd name="connsiteY497" fmla="*/ 18677 h 1285875"/>
                <a:gd name="connsiteX498" fmla="*/ 2490302 w 4135150"/>
                <a:gd name="connsiteY498" fmla="*/ 13843 h 1285875"/>
                <a:gd name="connsiteX499" fmla="*/ 2491883 w 4135150"/>
                <a:gd name="connsiteY499" fmla="*/ 11693 h 1285875"/>
                <a:gd name="connsiteX500" fmla="*/ 2493474 w 4135150"/>
                <a:gd name="connsiteY500" fmla="*/ 9724 h 1285875"/>
                <a:gd name="connsiteX501" fmla="*/ 2495055 w 4135150"/>
                <a:gd name="connsiteY501" fmla="*/ 7935 h 1285875"/>
                <a:gd name="connsiteX502" fmla="*/ 2496645 w 4135150"/>
                <a:gd name="connsiteY502" fmla="*/ 6327 h 1285875"/>
                <a:gd name="connsiteX503" fmla="*/ 2498227 w 4135150"/>
                <a:gd name="connsiteY503" fmla="*/ 4900 h 1285875"/>
                <a:gd name="connsiteX504" fmla="*/ 2499817 w 4135150"/>
                <a:gd name="connsiteY504" fmla="*/ 3654 h 1285875"/>
                <a:gd name="connsiteX505" fmla="*/ 2501399 w 4135150"/>
                <a:gd name="connsiteY505" fmla="*/ 2590 h 1285875"/>
                <a:gd name="connsiteX506" fmla="*/ 2502189 w 4135150"/>
                <a:gd name="connsiteY506" fmla="*/ 2126 h 1285875"/>
                <a:gd name="connsiteX507" fmla="*/ 2502980 w 4135150"/>
                <a:gd name="connsiteY507" fmla="*/ 1709 h 1285875"/>
                <a:gd name="connsiteX508" fmla="*/ 2503780 w 4135150"/>
                <a:gd name="connsiteY508" fmla="*/ 1336 h 1285875"/>
                <a:gd name="connsiteX509" fmla="*/ 2504570 w 4135150"/>
                <a:gd name="connsiteY509" fmla="*/ 1010 h 1285875"/>
                <a:gd name="connsiteX510" fmla="*/ 2505361 w 4135150"/>
                <a:gd name="connsiteY510" fmla="*/ 729 h 1285875"/>
                <a:gd name="connsiteX511" fmla="*/ 2506152 w 4135150"/>
                <a:gd name="connsiteY511" fmla="*/ 493 h 1285875"/>
                <a:gd name="connsiteX512" fmla="*/ 2506951 w 4135150"/>
                <a:gd name="connsiteY512" fmla="*/ 304 h 1285875"/>
                <a:gd name="connsiteX513" fmla="*/ 2507742 w 4135150"/>
                <a:gd name="connsiteY513" fmla="*/ 160 h 1285875"/>
                <a:gd name="connsiteX514" fmla="*/ 2508533 w 4135150"/>
                <a:gd name="connsiteY514" fmla="*/ 62 h 1285875"/>
                <a:gd name="connsiteX515" fmla="*/ 2509323 w 4135150"/>
                <a:gd name="connsiteY515" fmla="*/ 10 h 1285875"/>
                <a:gd name="connsiteX516" fmla="*/ 2510123 w 4135150"/>
                <a:gd name="connsiteY516" fmla="*/ 3 h 1285875"/>
                <a:gd name="connsiteX517" fmla="*/ 2510914 w 4135150"/>
                <a:gd name="connsiteY517" fmla="*/ 42 h 1285875"/>
                <a:gd name="connsiteX518" fmla="*/ 2511705 w 4135150"/>
                <a:gd name="connsiteY518" fmla="*/ 127 h 1285875"/>
                <a:gd name="connsiteX519" fmla="*/ 2512495 w 4135150"/>
                <a:gd name="connsiteY519" fmla="*/ 257 h 1285875"/>
                <a:gd name="connsiteX520" fmla="*/ 2513286 w 4135150"/>
                <a:gd name="connsiteY520" fmla="*/ 434 h 1285875"/>
                <a:gd name="connsiteX521" fmla="*/ 2514086 w 4135150"/>
                <a:gd name="connsiteY521" fmla="*/ 656 h 1285875"/>
                <a:gd name="connsiteX522" fmla="*/ 2514876 w 4135150"/>
                <a:gd name="connsiteY522" fmla="*/ 924 h 1285875"/>
                <a:gd name="connsiteX523" fmla="*/ 2515667 w 4135150"/>
                <a:gd name="connsiteY523" fmla="*/ 1237 h 1285875"/>
                <a:gd name="connsiteX524" fmla="*/ 2516458 w 4135150"/>
                <a:gd name="connsiteY524" fmla="*/ 1596 h 1285875"/>
                <a:gd name="connsiteX525" fmla="*/ 2517258 w 4135150"/>
                <a:gd name="connsiteY525" fmla="*/ 2001 h 1285875"/>
                <a:gd name="connsiteX526" fmla="*/ 2518048 w 4135150"/>
                <a:gd name="connsiteY526" fmla="*/ 2452 h 1285875"/>
                <a:gd name="connsiteX527" fmla="*/ 2518839 w 4135150"/>
                <a:gd name="connsiteY527" fmla="*/ 2947 h 1285875"/>
                <a:gd name="connsiteX528" fmla="*/ 2520429 w 4135150"/>
                <a:gd name="connsiteY528" fmla="*/ 4076 h 1285875"/>
                <a:gd name="connsiteX529" fmla="*/ 2522011 w 4135150"/>
                <a:gd name="connsiteY529" fmla="*/ 5386 h 1285875"/>
                <a:gd name="connsiteX530" fmla="*/ 2523601 w 4135150"/>
                <a:gd name="connsiteY530" fmla="*/ 6878 h 1285875"/>
                <a:gd name="connsiteX531" fmla="*/ 2525182 w 4135150"/>
                <a:gd name="connsiteY531" fmla="*/ 8551 h 1285875"/>
                <a:gd name="connsiteX532" fmla="*/ 2526773 w 4135150"/>
                <a:gd name="connsiteY532" fmla="*/ 10404 h 1285875"/>
                <a:gd name="connsiteX533" fmla="*/ 2528354 w 4135150"/>
                <a:gd name="connsiteY533" fmla="*/ 12437 h 1285875"/>
                <a:gd name="connsiteX534" fmla="*/ 2531526 w 4135150"/>
                <a:gd name="connsiteY534" fmla="*/ 17041 h 1285875"/>
                <a:gd name="connsiteX535" fmla="*/ 2534698 w 4135150"/>
                <a:gd name="connsiteY535" fmla="*/ 22358 h 1285875"/>
                <a:gd name="connsiteX536" fmla="*/ 2537870 w 4135150"/>
                <a:gd name="connsiteY536" fmla="*/ 28382 h 1285875"/>
                <a:gd name="connsiteX537" fmla="*/ 2541042 w 4135150"/>
                <a:gd name="connsiteY537" fmla="*/ 35104 h 1285875"/>
                <a:gd name="connsiteX538" fmla="*/ 2544213 w 4135150"/>
                <a:gd name="connsiteY538" fmla="*/ 42519 h 1285875"/>
                <a:gd name="connsiteX539" fmla="*/ 2549614 w 4135150"/>
                <a:gd name="connsiteY539" fmla="*/ 56717 h 1285875"/>
                <a:gd name="connsiteX540" fmla="*/ 2555015 w 4135150"/>
                <a:gd name="connsiteY540" fmla="*/ 72849 h 1285875"/>
                <a:gd name="connsiteX541" fmla="*/ 2565816 w 4135150"/>
                <a:gd name="connsiteY541" fmla="*/ 110701 h 1285875"/>
                <a:gd name="connsiteX542" fmla="*/ 2576617 w 4135150"/>
                <a:gd name="connsiteY542" fmla="*/ 155577 h 1285875"/>
                <a:gd name="connsiteX543" fmla="*/ 2587419 w 4135150"/>
                <a:gd name="connsiteY543" fmla="*/ 206884 h 1285875"/>
                <a:gd name="connsiteX544" fmla="*/ 2598220 w 4135150"/>
                <a:gd name="connsiteY544" fmla="*/ 263944 h 1285875"/>
                <a:gd name="connsiteX545" fmla="*/ 2609031 w 4135150"/>
                <a:gd name="connsiteY545" fmla="*/ 326006 h 1285875"/>
                <a:gd name="connsiteX546" fmla="*/ 2630634 w 4135150"/>
                <a:gd name="connsiteY546" fmla="*/ 461802 h 1285875"/>
                <a:gd name="connsiteX547" fmla="*/ 2676801 w 4135150"/>
                <a:gd name="connsiteY547" fmla="*/ 774210 h 1285875"/>
                <a:gd name="connsiteX548" fmla="*/ 2699890 w 4135150"/>
                <a:gd name="connsiteY548" fmla="*/ 923306 h 1285875"/>
                <a:gd name="connsiteX549" fmla="*/ 2711425 w 4135150"/>
                <a:gd name="connsiteY549" fmla="*/ 992067 h 1285875"/>
                <a:gd name="connsiteX550" fmla="*/ 2722969 w 4135150"/>
                <a:gd name="connsiteY550" fmla="*/ 1055580 h 1285875"/>
                <a:gd name="connsiteX551" fmla="*/ 2734913 w 4135150"/>
                <a:gd name="connsiteY551" fmla="*/ 1114739 h 1285875"/>
                <a:gd name="connsiteX552" fmla="*/ 2746858 w 4135150"/>
                <a:gd name="connsiteY552" fmla="*/ 1166298 h 1285875"/>
                <a:gd name="connsiteX553" fmla="*/ 2758802 w 4135150"/>
                <a:gd name="connsiteY553" fmla="*/ 1209408 h 1285875"/>
                <a:gd name="connsiteX554" fmla="*/ 2764784 w 4135150"/>
                <a:gd name="connsiteY554" fmla="*/ 1227582 h 1285875"/>
                <a:gd name="connsiteX555" fmla="*/ 2770756 w 4135150"/>
                <a:gd name="connsiteY555" fmla="*/ 1243393 h 1285875"/>
                <a:gd name="connsiteX556" fmla="*/ 2776728 w 4135150"/>
                <a:gd name="connsiteY556" fmla="*/ 1256776 h 1285875"/>
                <a:gd name="connsiteX557" fmla="*/ 2779710 w 4135150"/>
                <a:gd name="connsiteY557" fmla="*/ 1262539 h 1285875"/>
                <a:gd name="connsiteX558" fmla="*/ 2782700 w 4135150"/>
                <a:gd name="connsiteY558" fmla="*/ 1267682 h 1285875"/>
                <a:gd name="connsiteX559" fmla="*/ 2785682 w 4135150"/>
                <a:gd name="connsiteY559" fmla="*/ 1272188 h 1285875"/>
                <a:gd name="connsiteX560" fmla="*/ 2787177 w 4135150"/>
                <a:gd name="connsiteY560" fmla="*/ 1274207 h 1285875"/>
                <a:gd name="connsiteX561" fmla="*/ 2788672 w 4135150"/>
                <a:gd name="connsiteY561" fmla="*/ 1276064 h 1285875"/>
                <a:gd name="connsiteX562" fmla="*/ 2790168 w 4135150"/>
                <a:gd name="connsiteY562" fmla="*/ 1277760 h 1285875"/>
                <a:gd name="connsiteX563" fmla="*/ 2791654 w 4135150"/>
                <a:gd name="connsiteY563" fmla="*/ 1279293 h 1285875"/>
                <a:gd name="connsiteX564" fmla="*/ 2793149 w 4135150"/>
                <a:gd name="connsiteY564" fmla="*/ 1280674 h 1285875"/>
                <a:gd name="connsiteX565" fmla="*/ 2794645 w 4135150"/>
                <a:gd name="connsiteY565" fmla="*/ 1281894 h 1285875"/>
                <a:gd name="connsiteX566" fmla="*/ 2796140 w 4135150"/>
                <a:gd name="connsiteY566" fmla="*/ 1282941 h 1285875"/>
                <a:gd name="connsiteX567" fmla="*/ 2797626 w 4135150"/>
                <a:gd name="connsiteY567" fmla="*/ 1283837 h 1285875"/>
                <a:gd name="connsiteX568" fmla="*/ 2798378 w 4135150"/>
                <a:gd name="connsiteY568" fmla="*/ 1284227 h 1285875"/>
                <a:gd name="connsiteX569" fmla="*/ 2799121 w 4135150"/>
                <a:gd name="connsiteY569" fmla="*/ 1284570 h 1285875"/>
                <a:gd name="connsiteX570" fmla="*/ 2799864 w 4135150"/>
                <a:gd name="connsiteY570" fmla="*/ 1284875 h 1285875"/>
                <a:gd name="connsiteX571" fmla="*/ 2800617 w 4135150"/>
                <a:gd name="connsiteY571" fmla="*/ 1285142 h 1285875"/>
                <a:gd name="connsiteX572" fmla="*/ 2801360 w 4135150"/>
                <a:gd name="connsiteY572" fmla="*/ 1285361 h 1285875"/>
                <a:gd name="connsiteX573" fmla="*/ 2802112 w 4135150"/>
                <a:gd name="connsiteY573" fmla="*/ 1285542 h 1285875"/>
                <a:gd name="connsiteX574" fmla="*/ 2802855 w 4135150"/>
                <a:gd name="connsiteY574" fmla="*/ 1285685 h 1285875"/>
                <a:gd name="connsiteX575" fmla="*/ 2803598 w 4135150"/>
                <a:gd name="connsiteY575" fmla="*/ 1285789 h 1285875"/>
                <a:gd name="connsiteX576" fmla="*/ 2804351 w 4135150"/>
                <a:gd name="connsiteY576" fmla="*/ 1285856 h 1285875"/>
                <a:gd name="connsiteX577" fmla="*/ 2805093 w 4135150"/>
                <a:gd name="connsiteY577" fmla="*/ 1285875 h 1285875"/>
                <a:gd name="connsiteX578" fmla="*/ 2805846 w 4135150"/>
                <a:gd name="connsiteY578" fmla="*/ 1285856 h 1285875"/>
                <a:gd name="connsiteX579" fmla="*/ 2806589 w 4135150"/>
                <a:gd name="connsiteY579" fmla="*/ 1285799 h 1285875"/>
                <a:gd name="connsiteX580" fmla="*/ 2807332 w 4135150"/>
                <a:gd name="connsiteY580" fmla="*/ 1285694 h 1285875"/>
                <a:gd name="connsiteX581" fmla="*/ 2808085 w 4135150"/>
                <a:gd name="connsiteY581" fmla="*/ 1285551 h 1285875"/>
                <a:gd name="connsiteX582" fmla="*/ 2808828 w 4135150"/>
                <a:gd name="connsiteY582" fmla="*/ 1285370 h 1285875"/>
                <a:gd name="connsiteX583" fmla="*/ 2809580 w 4135150"/>
                <a:gd name="connsiteY583" fmla="*/ 1285151 h 1285875"/>
                <a:gd name="connsiteX584" fmla="*/ 2810323 w 4135150"/>
                <a:gd name="connsiteY584" fmla="*/ 1284884 h 1285875"/>
                <a:gd name="connsiteX585" fmla="*/ 2811066 w 4135150"/>
                <a:gd name="connsiteY585" fmla="*/ 1284589 h 1285875"/>
                <a:gd name="connsiteX586" fmla="*/ 2811818 w 4135150"/>
                <a:gd name="connsiteY586" fmla="*/ 1284246 h 1285875"/>
                <a:gd name="connsiteX587" fmla="*/ 2812561 w 4135150"/>
                <a:gd name="connsiteY587" fmla="*/ 1283856 h 1285875"/>
                <a:gd name="connsiteX588" fmla="*/ 2814057 w 4135150"/>
                <a:gd name="connsiteY588" fmla="*/ 1282970 h 1285875"/>
                <a:gd name="connsiteX589" fmla="*/ 2815552 w 4135150"/>
                <a:gd name="connsiteY589" fmla="*/ 1281913 h 1285875"/>
                <a:gd name="connsiteX590" fmla="*/ 2817038 w 4135150"/>
                <a:gd name="connsiteY590" fmla="*/ 1280703 h 1285875"/>
                <a:gd name="connsiteX591" fmla="*/ 2818533 w 4135150"/>
                <a:gd name="connsiteY591" fmla="*/ 1279331 h 1285875"/>
                <a:gd name="connsiteX592" fmla="*/ 2820010 w 4135150"/>
                <a:gd name="connsiteY592" fmla="*/ 1277817 h 1285875"/>
                <a:gd name="connsiteX593" fmla="*/ 2821486 w 4135150"/>
                <a:gd name="connsiteY593" fmla="*/ 1276140 h 1285875"/>
                <a:gd name="connsiteX594" fmla="*/ 2822972 w 4135150"/>
                <a:gd name="connsiteY594" fmla="*/ 1274312 h 1285875"/>
                <a:gd name="connsiteX595" fmla="*/ 2824448 w 4135150"/>
                <a:gd name="connsiteY595" fmla="*/ 1272321 h 1285875"/>
                <a:gd name="connsiteX596" fmla="*/ 2827401 w 4135150"/>
                <a:gd name="connsiteY596" fmla="*/ 1267882 h 1285875"/>
                <a:gd name="connsiteX597" fmla="*/ 2830354 w 4135150"/>
                <a:gd name="connsiteY597" fmla="*/ 1262825 h 1285875"/>
                <a:gd name="connsiteX598" fmla="*/ 2833307 w 4135150"/>
                <a:gd name="connsiteY598" fmla="*/ 1257157 h 1285875"/>
                <a:gd name="connsiteX599" fmla="*/ 2836269 w 4135150"/>
                <a:gd name="connsiteY599" fmla="*/ 1250880 h 1285875"/>
                <a:gd name="connsiteX600" fmla="*/ 2842174 w 4135150"/>
                <a:gd name="connsiteY600" fmla="*/ 1236526 h 1285875"/>
                <a:gd name="connsiteX601" fmla="*/ 2848089 w 4135150"/>
                <a:gd name="connsiteY601" fmla="*/ 1219829 h 1285875"/>
                <a:gd name="connsiteX602" fmla="*/ 2853995 w 4135150"/>
                <a:gd name="connsiteY602" fmla="*/ 1200855 h 1285875"/>
                <a:gd name="connsiteX603" fmla="*/ 2865815 w 4135150"/>
                <a:gd name="connsiteY603" fmla="*/ 1156373 h 1285875"/>
                <a:gd name="connsiteX604" fmla="*/ 2877636 w 4135150"/>
                <a:gd name="connsiteY604" fmla="*/ 1103767 h 1285875"/>
                <a:gd name="connsiteX605" fmla="*/ 2889457 w 4135150"/>
                <a:gd name="connsiteY605" fmla="*/ 1043892 h 1285875"/>
                <a:gd name="connsiteX606" fmla="*/ 2901277 w 4135150"/>
                <a:gd name="connsiteY606" fmla="*/ 977684 h 1285875"/>
                <a:gd name="connsiteX607" fmla="*/ 2913098 w 4135150"/>
                <a:gd name="connsiteY607" fmla="*/ 906180 h 1285875"/>
                <a:gd name="connsiteX608" fmla="*/ 2936434 w 4135150"/>
                <a:gd name="connsiteY608" fmla="*/ 753977 h 1285875"/>
                <a:gd name="connsiteX609" fmla="*/ 2959770 w 4135150"/>
                <a:gd name="connsiteY609" fmla="*/ 594967 h 1285875"/>
                <a:gd name="connsiteX610" fmla="*/ 2983106 w 4135150"/>
                <a:gd name="connsiteY610" fmla="*/ 438898 h 1285875"/>
                <a:gd name="connsiteX611" fmla="*/ 3006433 w 4135150"/>
                <a:gd name="connsiteY611" fmla="*/ 295339 h 1285875"/>
                <a:gd name="connsiteX612" fmla="*/ 3018187 w 4135150"/>
                <a:gd name="connsiteY612" fmla="*/ 230595 h 1285875"/>
                <a:gd name="connsiteX613" fmla="*/ 3029941 w 4135150"/>
                <a:gd name="connsiteY613" fmla="*/ 172290 h 1285875"/>
                <a:gd name="connsiteX614" fmla="*/ 3041695 w 4135150"/>
                <a:gd name="connsiteY614" fmla="*/ 121335 h 1285875"/>
                <a:gd name="connsiteX615" fmla="*/ 3053448 w 4135150"/>
                <a:gd name="connsiteY615" fmla="*/ 78526 h 1285875"/>
                <a:gd name="connsiteX616" fmla="*/ 3059325 w 4135150"/>
                <a:gd name="connsiteY616" fmla="*/ 60389 h 1285875"/>
                <a:gd name="connsiteX617" fmla="*/ 3065202 w 4135150"/>
                <a:gd name="connsiteY617" fmla="*/ 44530 h 1285875"/>
                <a:gd name="connsiteX618" fmla="*/ 3071079 w 4135150"/>
                <a:gd name="connsiteY618" fmla="*/ 31009 h 1285875"/>
                <a:gd name="connsiteX619" fmla="*/ 3074013 w 4135150"/>
                <a:gd name="connsiteY619" fmla="*/ 25142 h 1285875"/>
                <a:gd name="connsiteX620" fmla="*/ 3076956 w 4135150"/>
                <a:gd name="connsiteY620" fmla="*/ 19880 h 1285875"/>
                <a:gd name="connsiteX621" fmla="*/ 3079890 w 4135150"/>
                <a:gd name="connsiteY621" fmla="*/ 15225 h 1285875"/>
                <a:gd name="connsiteX622" fmla="*/ 3082833 w 4135150"/>
                <a:gd name="connsiteY622" fmla="*/ 11184 h 1285875"/>
                <a:gd name="connsiteX623" fmla="*/ 3084300 w 4135150"/>
                <a:gd name="connsiteY623" fmla="*/ 9395 h 1285875"/>
                <a:gd name="connsiteX624" fmla="*/ 3085767 w 4135150"/>
                <a:gd name="connsiteY624" fmla="*/ 7761 h 1285875"/>
                <a:gd name="connsiteX625" fmla="*/ 3087243 w 4135150"/>
                <a:gd name="connsiteY625" fmla="*/ 6282 h 1285875"/>
                <a:gd name="connsiteX626" fmla="*/ 3088710 w 4135150"/>
                <a:gd name="connsiteY626" fmla="*/ 4959 h 1285875"/>
                <a:gd name="connsiteX627" fmla="*/ 3090177 w 4135150"/>
                <a:gd name="connsiteY627" fmla="*/ 3791 h 1285875"/>
                <a:gd name="connsiteX628" fmla="*/ 3091644 w 4135150"/>
                <a:gd name="connsiteY628" fmla="*/ 2779 h 1285875"/>
                <a:gd name="connsiteX629" fmla="*/ 3093110 w 4135150"/>
                <a:gd name="connsiteY629" fmla="*/ 1924 h 1285875"/>
                <a:gd name="connsiteX630" fmla="*/ 3093853 w 4135150"/>
                <a:gd name="connsiteY630" fmla="*/ 1555 h 1285875"/>
                <a:gd name="connsiteX631" fmla="*/ 3094587 w 4135150"/>
                <a:gd name="connsiteY631" fmla="*/ 1226 h 1285875"/>
                <a:gd name="connsiteX632" fmla="*/ 3095320 w 4135150"/>
                <a:gd name="connsiteY632" fmla="*/ 935 h 1285875"/>
                <a:gd name="connsiteX633" fmla="*/ 3096054 w 4135150"/>
                <a:gd name="connsiteY633" fmla="*/ 684 h 1285875"/>
                <a:gd name="connsiteX634" fmla="*/ 3096787 w 4135150"/>
                <a:gd name="connsiteY634" fmla="*/ 471 h 1285875"/>
                <a:gd name="connsiteX635" fmla="*/ 3097521 w 4135150"/>
                <a:gd name="connsiteY635" fmla="*/ 299 h 1285875"/>
                <a:gd name="connsiteX636" fmla="*/ 3098254 w 4135150"/>
                <a:gd name="connsiteY636" fmla="*/ 165 h 1285875"/>
                <a:gd name="connsiteX637" fmla="*/ 3098987 w 4135150"/>
                <a:gd name="connsiteY637" fmla="*/ 71 h 1285875"/>
                <a:gd name="connsiteX638" fmla="*/ 3099730 w 4135150"/>
                <a:gd name="connsiteY638" fmla="*/ 16 h 1285875"/>
                <a:gd name="connsiteX639" fmla="*/ 3100464 w 4135150"/>
                <a:gd name="connsiteY639" fmla="*/ 0 h 1285875"/>
                <a:gd name="connsiteX640" fmla="*/ 3101197 w 4135150"/>
                <a:gd name="connsiteY640" fmla="*/ 24 h 1285875"/>
                <a:gd name="connsiteX641" fmla="*/ 3101931 w 4135150"/>
                <a:gd name="connsiteY641" fmla="*/ 87 h 1285875"/>
                <a:gd name="connsiteX642" fmla="*/ 3102664 w 4135150"/>
                <a:gd name="connsiteY642" fmla="*/ 188 h 1285875"/>
                <a:gd name="connsiteX643" fmla="*/ 3103398 w 4135150"/>
                <a:gd name="connsiteY643" fmla="*/ 329 h 1285875"/>
                <a:gd name="connsiteX644" fmla="*/ 3104131 w 4135150"/>
                <a:gd name="connsiteY644" fmla="*/ 509 h 1285875"/>
                <a:gd name="connsiteX645" fmla="*/ 3104864 w 4135150"/>
                <a:gd name="connsiteY645" fmla="*/ 728 h 1285875"/>
                <a:gd name="connsiteX646" fmla="*/ 3105598 w 4135150"/>
                <a:gd name="connsiteY646" fmla="*/ 986 h 1285875"/>
                <a:gd name="connsiteX647" fmla="*/ 3106331 w 4135150"/>
                <a:gd name="connsiteY647" fmla="*/ 1284 h 1285875"/>
                <a:gd name="connsiteX648" fmla="*/ 3107065 w 4135150"/>
                <a:gd name="connsiteY648" fmla="*/ 1620 h 1285875"/>
                <a:gd name="connsiteX649" fmla="*/ 3107798 w 4135150"/>
                <a:gd name="connsiteY649" fmla="*/ 1995 h 1285875"/>
                <a:gd name="connsiteX650" fmla="*/ 3109265 w 4135150"/>
                <a:gd name="connsiteY650" fmla="*/ 2863 h 1285875"/>
                <a:gd name="connsiteX651" fmla="*/ 3110732 w 4135150"/>
                <a:gd name="connsiteY651" fmla="*/ 3887 h 1285875"/>
                <a:gd name="connsiteX652" fmla="*/ 3112199 w 4135150"/>
                <a:gd name="connsiteY652" fmla="*/ 5066 h 1285875"/>
                <a:gd name="connsiteX653" fmla="*/ 3113666 w 4135150"/>
                <a:gd name="connsiteY653" fmla="*/ 6402 h 1285875"/>
                <a:gd name="connsiteX654" fmla="*/ 3115132 w 4135150"/>
                <a:gd name="connsiteY654" fmla="*/ 7891 h 1285875"/>
                <a:gd name="connsiteX655" fmla="*/ 3116599 w 4135150"/>
                <a:gd name="connsiteY655" fmla="*/ 9536 h 1285875"/>
                <a:gd name="connsiteX656" fmla="*/ 3118066 w 4135150"/>
                <a:gd name="connsiteY656" fmla="*/ 11335 h 1285875"/>
                <a:gd name="connsiteX657" fmla="*/ 3121000 w 4135150"/>
                <a:gd name="connsiteY657" fmla="*/ 15393 h 1285875"/>
                <a:gd name="connsiteX658" fmla="*/ 3123933 w 4135150"/>
                <a:gd name="connsiteY658" fmla="*/ 20063 h 1285875"/>
                <a:gd name="connsiteX659" fmla="*/ 3126867 w 4135150"/>
                <a:gd name="connsiteY659" fmla="*/ 25340 h 1285875"/>
                <a:gd name="connsiteX660" fmla="*/ 3129801 w 4135150"/>
                <a:gd name="connsiteY660" fmla="*/ 31219 h 1285875"/>
                <a:gd name="connsiteX661" fmla="*/ 3135668 w 4135150"/>
                <a:gd name="connsiteY661" fmla="*/ 44757 h 1285875"/>
                <a:gd name="connsiteX662" fmla="*/ 3141536 w 4135150"/>
                <a:gd name="connsiteY662" fmla="*/ 60627 h 1285875"/>
                <a:gd name="connsiteX663" fmla="*/ 3147403 w 4135150"/>
                <a:gd name="connsiteY663" fmla="*/ 78764 h 1285875"/>
                <a:gd name="connsiteX664" fmla="*/ 3159138 w 4135150"/>
                <a:gd name="connsiteY664" fmla="*/ 121553 h 1285875"/>
                <a:gd name="connsiteX665" fmla="*/ 3170873 w 4135150"/>
                <a:gd name="connsiteY665" fmla="*/ 172460 h 1285875"/>
                <a:gd name="connsiteX666" fmla="*/ 3182607 w 4135150"/>
                <a:gd name="connsiteY666" fmla="*/ 230691 h 1285875"/>
                <a:gd name="connsiteX667" fmla="*/ 3194342 w 4135150"/>
                <a:gd name="connsiteY667" fmla="*/ 295339 h 1285875"/>
                <a:gd name="connsiteX668" fmla="*/ 3219536 w 4135150"/>
                <a:gd name="connsiteY668" fmla="*/ 451051 h 1285875"/>
                <a:gd name="connsiteX669" fmla="*/ 3244739 w 4135150"/>
                <a:gd name="connsiteY669" fmla="*/ 620476 h 1285875"/>
                <a:gd name="connsiteX670" fmla="*/ 3269942 w 4135150"/>
                <a:gd name="connsiteY670" fmla="*/ 791506 h 1285875"/>
                <a:gd name="connsiteX671" fmla="*/ 3295145 w 4135150"/>
                <a:gd name="connsiteY671" fmla="*/ 951919 h 1285875"/>
                <a:gd name="connsiteX672" fmla="*/ 3306032 w 4135150"/>
                <a:gd name="connsiteY672" fmla="*/ 1015013 h 1285875"/>
                <a:gd name="connsiteX673" fmla="*/ 3316919 w 4135150"/>
                <a:gd name="connsiteY673" fmla="*/ 1073115 h 1285875"/>
                <a:gd name="connsiteX674" fmla="*/ 3327807 w 4135150"/>
                <a:gd name="connsiteY674" fmla="*/ 1125465 h 1285875"/>
                <a:gd name="connsiteX675" fmla="*/ 3338694 w 4135150"/>
                <a:gd name="connsiteY675" fmla="*/ 1171337 h 1285875"/>
                <a:gd name="connsiteX676" fmla="*/ 3349581 w 4135150"/>
                <a:gd name="connsiteY676" fmla="*/ 1210132 h 1285875"/>
                <a:gd name="connsiteX677" fmla="*/ 3355019 w 4135150"/>
                <a:gd name="connsiteY677" fmla="*/ 1226706 h 1285875"/>
                <a:gd name="connsiteX678" fmla="*/ 3360468 w 4135150"/>
                <a:gd name="connsiteY678" fmla="*/ 1241317 h 1285875"/>
                <a:gd name="connsiteX679" fmla="*/ 3365907 w 4135150"/>
                <a:gd name="connsiteY679" fmla="*/ 1253928 h 1285875"/>
                <a:gd name="connsiteX680" fmla="*/ 3368631 w 4135150"/>
                <a:gd name="connsiteY680" fmla="*/ 1259472 h 1285875"/>
                <a:gd name="connsiteX681" fmla="*/ 3371355 w 4135150"/>
                <a:gd name="connsiteY681" fmla="*/ 1264491 h 1285875"/>
                <a:gd name="connsiteX682" fmla="*/ 3374079 w 4135150"/>
                <a:gd name="connsiteY682" fmla="*/ 1268987 h 1285875"/>
                <a:gd name="connsiteX683" fmla="*/ 3376794 w 4135150"/>
                <a:gd name="connsiteY683" fmla="*/ 1272969 h 1285875"/>
                <a:gd name="connsiteX684" fmla="*/ 3379518 w 4135150"/>
                <a:gd name="connsiteY684" fmla="*/ 1276417 h 1285875"/>
                <a:gd name="connsiteX685" fmla="*/ 3380880 w 4135150"/>
                <a:gd name="connsiteY685" fmla="*/ 1277941 h 1285875"/>
                <a:gd name="connsiteX686" fmla="*/ 3382242 w 4135150"/>
                <a:gd name="connsiteY686" fmla="*/ 1279331 h 1285875"/>
                <a:gd name="connsiteX687" fmla="*/ 3383642 w 4135150"/>
                <a:gd name="connsiteY687" fmla="*/ 1280627 h 1285875"/>
                <a:gd name="connsiteX688" fmla="*/ 3385042 w 4135150"/>
                <a:gd name="connsiteY688" fmla="*/ 1281770 h 1285875"/>
                <a:gd name="connsiteX689" fmla="*/ 3386433 w 4135150"/>
                <a:gd name="connsiteY689" fmla="*/ 1282779 h 1285875"/>
                <a:gd name="connsiteX690" fmla="*/ 3387833 w 4135150"/>
                <a:gd name="connsiteY690" fmla="*/ 1283646 h 1285875"/>
                <a:gd name="connsiteX691" fmla="*/ 3389233 w 4135150"/>
                <a:gd name="connsiteY691" fmla="*/ 1284370 h 1285875"/>
                <a:gd name="connsiteX692" fmla="*/ 3389938 w 4135150"/>
                <a:gd name="connsiteY692" fmla="*/ 1284684 h 1285875"/>
                <a:gd name="connsiteX693" fmla="*/ 3390633 w 4135150"/>
                <a:gd name="connsiteY693" fmla="*/ 1284951 h 1285875"/>
                <a:gd name="connsiteX694" fmla="*/ 3391329 w 4135150"/>
                <a:gd name="connsiteY694" fmla="*/ 1285189 h 1285875"/>
                <a:gd name="connsiteX695" fmla="*/ 3392033 w 4135150"/>
                <a:gd name="connsiteY695" fmla="*/ 1285399 h 1285875"/>
                <a:gd name="connsiteX696" fmla="*/ 3392729 w 4135150"/>
                <a:gd name="connsiteY696" fmla="*/ 1285561 h 1285875"/>
                <a:gd name="connsiteX697" fmla="*/ 3393434 w 4135150"/>
                <a:gd name="connsiteY697" fmla="*/ 1285694 h 1285875"/>
                <a:gd name="connsiteX698" fmla="*/ 3394129 w 4135150"/>
                <a:gd name="connsiteY698" fmla="*/ 1285789 h 1285875"/>
                <a:gd name="connsiteX699" fmla="*/ 3394834 w 4135150"/>
                <a:gd name="connsiteY699" fmla="*/ 1285846 h 1285875"/>
                <a:gd name="connsiteX700" fmla="*/ 3395529 w 4135150"/>
                <a:gd name="connsiteY700" fmla="*/ 1285875 h 1285875"/>
                <a:gd name="connsiteX701" fmla="*/ 3396225 w 4135150"/>
                <a:gd name="connsiteY701" fmla="*/ 1285865 h 1285875"/>
                <a:gd name="connsiteX702" fmla="*/ 3396929 w 4135150"/>
                <a:gd name="connsiteY702" fmla="*/ 1285818 h 1285875"/>
                <a:gd name="connsiteX703" fmla="*/ 3397625 w 4135150"/>
                <a:gd name="connsiteY703" fmla="*/ 1285732 h 1285875"/>
                <a:gd name="connsiteX704" fmla="*/ 3398330 w 4135150"/>
                <a:gd name="connsiteY704" fmla="*/ 1285618 h 1285875"/>
                <a:gd name="connsiteX705" fmla="*/ 3399025 w 4135150"/>
                <a:gd name="connsiteY705" fmla="*/ 1285465 h 1285875"/>
                <a:gd name="connsiteX706" fmla="*/ 3399730 w 4135150"/>
                <a:gd name="connsiteY706" fmla="*/ 1285275 h 1285875"/>
                <a:gd name="connsiteX707" fmla="*/ 3400425 w 4135150"/>
                <a:gd name="connsiteY707" fmla="*/ 1285046 h 1285875"/>
                <a:gd name="connsiteX708" fmla="*/ 3401120 w 4135150"/>
                <a:gd name="connsiteY708" fmla="*/ 1284789 h 1285875"/>
                <a:gd name="connsiteX709" fmla="*/ 3401825 w 4135150"/>
                <a:gd name="connsiteY709" fmla="*/ 1284494 h 1285875"/>
                <a:gd name="connsiteX710" fmla="*/ 3403226 w 4135150"/>
                <a:gd name="connsiteY710" fmla="*/ 1283799 h 1285875"/>
                <a:gd name="connsiteX711" fmla="*/ 3404616 w 4135150"/>
                <a:gd name="connsiteY711" fmla="*/ 1282960 h 1285875"/>
                <a:gd name="connsiteX712" fmla="*/ 3406016 w 4135150"/>
                <a:gd name="connsiteY712" fmla="*/ 1281979 h 1285875"/>
                <a:gd name="connsiteX713" fmla="*/ 3407417 w 4135150"/>
                <a:gd name="connsiteY713" fmla="*/ 1280855 h 1285875"/>
                <a:gd name="connsiteX714" fmla="*/ 3408817 w 4135150"/>
                <a:gd name="connsiteY714" fmla="*/ 1279589 h 1285875"/>
                <a:gd name="connsiteX715" fmla="*/ 3410217 w 4135150"/>
                <a:gd name="connsiteY715" fmla="*/ 1278179 h 1285875"/>
                <a:gd name="connsiteX716" fmla="*/ 3411617 w 4135150"/>
                <a:gd name="connsiteY716" fmla="*/ 1276636 h 1285875"/>
                <a:gd name="connsiteX717" fmla="*/ 3413017 w 4135150"/>
                <a:gd name="connsiteY717" fmla="*/ 1274950 h 1285875"/>
                <a:gd name="connsiteX718" fmla="*/ 3415808 w 4135150"/>
                <a:gd name="connsiteY718" fmla="*/ 1271159 h 1285875"/>
                <a:gd name="connsiteX719" fmla="*/ 3418608 w 4135150"/>
                <a:gd name="connsiteY719" fmla="*/ 1266806 h 1285875"/>
                <a:gd name="connsiteX720" fmla="*/ 3421409 w 4135150"/>
                <a:gd name="connsiteY720" fmla="*/ 1261910 h 1285875"/>
                <a:gd name="connsiteX721" fmla="*/ 3424200 w 4135150"/>
                <a:gd name="connsiteY721" fmla="*/ 1256462 h 1285875"/>
                <a:gd name="connsiteX722" fmla="*/ 3427000 w 4135150"/>
                <a:gd name="connsiteY722" fmla="*/ 1250471 h 1285875"/>
                <a:gd name="connsiteX723" fmla="*/ 3432600 w 4135150"/>
                <a:gd name="connsiteY723" fmla="*/ 1236869 h 1285875"/>
                <a:gd name="connsiteX724" fmla="*/ 3438192 w 4135150"/>
                <a:gd name="connsiteY724" fmla="*/ 1221172 h 1285875"/>
                <a:gd name="connsiteX725" fmla="*/ 3449384 w 4135150"/>
                <a:gd name="connsiteY725" fmla="*/ 1183691 h 1285875"/>
                <a:gd name="connsiteX726" fmla="*/ 3460576 w 4135150"/>
                <a:gd name="connsiteY726" fmla="*/ 1138561 h 1285875"/>
                <a:gd name="connsiteX727" fmla="*/ 3471758 w 4135150"/>
                <a:gd name="connsiteY727" fmla="*/ 1086402 h 1285875"/>
                <a:gd name="connsiteX728" fmla="*/ 3484055 w 4135150"/>
                <a:gd name="connsiteY728" fmla="*/ 1021880 h 1285875"/>
                <a:gd name="connsiteX729" fmla="*/ 3496361 w 4135150"/>
                <a:gd name="connsiteY729" fmla="*/ 950871 h 1285875"/>
                <a:gd name="connsiteX730" fmla="*/ 3520954 w 4135150"/>
                <a:gd name="connsiteY730" fmla="*/ 794375 h 1285875"/>
                <a:gd name="connsiteX731" fmla="*/ 3570142 w 4135150"/>
                <a:gd name="connsiteY731" fmla="*/ 461802 h 1285875"/>
                <a:gd name="connsiteX732" fmla="*/ 3594792 w 4135150"/>
                <a:gd name="connsiteY732" fmla="*/ 308071 h 1285875"/>
                <a:gd name="connsiteX733" fmla="*/ 3607118 w 4135150"/>
                <a:gd name="connsiteY733" fmla="*/ 239189 h 1285875"/>
                <a:gd name="connsiteX734" fmla="*/ 3619434 w 4135150"/>
                <a:gd name="connsiteY734" fmla="*/ 177237 h 1285875"/>
                <a:gd name="connsiteX735" fmla="*/ 3631759 w 4135150"/>
                <a:gd name="connsiteY735" fmla="*/ 123280 h 1285875"/>
                <a:gd name="connsiteX736" fmla="*/ 3644084 w 4135150"/>
                <a:gd name="connsiteY736" fmla="*/ 78245 h 1285875"/>
                <a:gd name="connsiteX737" fmla="*/ 3650247 w 4135150"/>
                <a:gd name="connsiteY737" fmla="*/ 59320 h 1285875"/>
                <a:gd name="connsiteX738" fmla="*/ 3656410 w 4135150"/>
                <a:gd name="connsiteY738" fmla="*/ 42903 h 1285875"/>
                <a:gd name="connsiteX739" fmla="*/ 3662572 w 4135150"/>
                <a:gd name="connsiteY739" fmla="*/ 29064 h 1285875"/>
                <a:gd name="connsiteX740" fmla="*/ 3665649 w 4135150"/>
                <a:gd name="connsiteY740" fmla="*/ 23130 h 1285875"/>
                <a:gd name="connsiteX741" fmla="*/ 3668735 w 4135150"/>
                <a:gd name="connsiteY741" fmla="*/ 17861 h 1285875"/>
                <a:gd name="connsiteX742" fmla="*/ 3671526 w 4135150"/>
                <a:gd name="connsiteY742" fmla="*/ 13668 h 1285875"/>
                <a:gd name="connsiteX743" fmla="*/ 3674317 w 4135150"/>
                <a:gd name="connsiteY743" fmla="*/ 10031 h 1285875"/>
                <a:gd name="connsiteX744" fmla="*/ 3675707 w 4135150"/>
                <a:gd name="connsiteY744" fmla="*/ 8421 h 1285875"/>
                <a:gd name="connsiteX745" fmla="*/ 3677107 w 4135150"/>
                <a:gd name="connsiteY745" fmla="*/ 6951 h 1285875"/>
                <a:gd name="connsiteX746" fmla="*/ 3678498 w 4135150"/>
                <a:gd name="connsiteY746" fmla="*/ 5621 h 1285875"/>
                <a:gd name="connsiteX747" fmla="*/ 3679898 w 4135150"/>
                <a:gd name="connsiteY747" fmla="*/ 4432 h 1285875"/>
                <a:gd name="connsiteX748" fmla="*/ 3681289 w 4135150"/>
                <a:gd name="connsiteY748" fmla="*/ 3383 h 1285875"/>
                <a:gd name="connsiteX749" fmla="*/ 3682689 w 4135150"/>
                <a:gd name="connsiteY749" fmla="*/ 2476 h 1285875"/>
                <a:gd name="connsiteX750" fmla="*/ 3684080 w 4135150"/>
                <a:gd name="connsiteY750" fmla="*/ 1710 h 1285875"/>
                <a:gd name="connsiteX751" fmla="*/ 3684775 w 4135150"/>
                <a:gd name="connsiteY751" fmla="*/ 1379 h 1285875"/>
                <a:gd name="connsiteX752" fmla="*/ 3685480 w 4135150"/>
                <a:gd name="connsiteY752" fmla="*/ 1085 h 1285875"/>
                <a:gd name="connsiteX753" fmla="*/ 3686175 w 4135150"/>
                <a:gd name="connsiteY753" fmla="*/ 825 h 1285875"/>
                <a:gd name="connsiteX754" fmla="*/ 3686870 w 4135150"/>
                <a:gd name="connsiteY754" fmla="*/ 601 h 1285875"/>
                <a:gd name="connsiteX755" fmla="*/ 3687575 w 4135150"/>
                <a:gd name="connsiteY755" fmla="*/ 412 h 1285875"/>
                <a:gd name="connsiteX756" fmla="*/ 3688271 w 4135150"/>
                <a:gd name="connsiteY756" fmla="*/ 259 h 1285875"/>
                <a:gd name="connsiteX757" fmla="*/ 3688966 w 4135150"/>
                <a:gd name="connsiteY757" fmla="*/ 141 h 1285875"/>
                <a:gd name="connsiteX758" fmla="*/ 3689661 w 4135150"/>
                <a:gd name="connsiteY758" fmla="*/ 59 h 1285875"/>
                <a:gd name="connsiteX759" fmla="*/ 3690366 w 4135150"/>
                <a:gd name="connsiteY759" fmla="*/ 12 h 1285875"/>
                <a:gd name="connsiteX760" fmla="*/ 3691061 w 4135150"/>
                <a:gd name="connsiteY760" fmla="*/ 1 h 1285875"/>
                <a:gd name="connsiteX761" fmla="*/ 3691757 w 4135150"/>
                <a:gd name="connsiteY761" fmla="*/ 25 h 1285875"/>
                <a:gd name="connsiteX762" fmla="*/ 3692452 w 4135150"/>
                <a:gd name="connsiteY762" fmla="*/ 84 h 1285875"/>
                <a:gd name="connsiteX763" fmla="*/ 3693157 w 4135150"/>
                <a:gd name="connsiteY763" fmla="*/ 179 h 1285875"/>
                <a:gd name="connsiteX764" fmla="*/ 3693852 w 4135150"/>
                <a:gd name="connsiteY764" fmla="*/ 309 h 1285875"/>
                <a:gd name="connsiteX765" fmla="*/ 3694548 w 4135150"/>
                <a:gd name="connsiteY765" fmla="*/ 474 h 1285875"/>
                <a:gd name="connsiteX766" fmla="*/ 3695243 w 4135150"/>
                <a:gd name="connsiteY766" fmla="*/ 675 h 1285875"/>
                <a:gd name="connsiteX767" fmla="*/ 3695948 w 4135150"/>
                <a:gd name="connsiteY767" fmla="*/ 912 h 1285875"/>
                <a:gd name="connsiteX768" fmla="*/ 3696643 w 4135150"/>
                <a:gd name="connsiteY768" fmla="*/ 1184 h 1285875"/>
                <a:gd name="connsiteX769" fmla="*/ 3698034 w 4135150"/>
                <a:gd name="connsiteY769" fmla="*/ 1834 h 1285875"/>
                <a:gd name="connsiteX770" fmla="*/ 3699434 w 4135150"/>
                <a:gd name="connsiteY770" fmla="*/ 2624 h 1285875"/>
                <a:gd name="connsiteX771" fmla="*/ 3700825 w 4135150"/>
                <a:gd name="connsiteY771" fmla="*/ 3557 h 1285875"/>
                <a:gd name="connsiteX772" fmla="*/ 3702225 w 4135150"/>
                <a:gd name="connsiteY772" fmla="*/ 4630 h 1285875"/>
                <a:gd name="connsiteX773" fmla="*/ 3703625 w 4135150"/>
                <a:gd name="connsiteY773" fmla="*/ 5844 h 1285875"/>
                <a:gd name="connsiteX774" fmla="*/ 3705016 w 4135150"/>
                <a:gd name="connsiteY774" fmla="*/ 7198 h 1285875"/>
                <a:gd name="connsiteX775" fmla="*/ 3706416 w 4135150"/>
                <a:gd name="connsiteY775" fmla="*/ 8693 h 1285875"/>
                <a:gd name="connsiteX776" fmla="*/ 3707806 w 4135150"/>
                <a:gd name="connsiteY776" fmla="*/ 10327 h 1285875"/>
                <a:gd name="connsiteX777" fmla="*/ 3710597 w 4135150"/>
                <a:gd name="connsiteY777" fmla="*/ 14014 h 1285875"/>
                <a:gd name="connsiteX778" fmla="*/ 3713388 w 4135150"/>
                <a:gd name="connsiteY778" fmla="*/ 18255 h 1285875"/>
                <a:gd name="connsiteX779" fmla="*/ 3716179 w 4135150"/>
                <a:gd name="connsiteY779" fmla="*/ 23047 h 1285875"/>
                <a:gd name="connsiteX780" fmla="*/ 3718970 w 4135150"/>
                <a:gd name="connsiteY780" fmla="*/ 28385 h 1285875"/>
                <a:gd name="connsiteX781" fmla="*/ 3724551 w 4135150"/>
                <a:gd name="connsiteY781" fmla="*/ 40683 h 1285875"/>
                <a:gd name="connsiteX782" fmla="*/ 3730133 w 4135150"/>
                <a:gd name="connsiteY782" fmla="*/ 55105 h 1285875"/>
                <a:gd name="connsiteX783" fmla="*/ 3735715 w 4135150"/>
                <a:gd name="connsiteY783" fmla="*/ 71599 h 1285875"/>
                <a:gd name="connsiteX784" fmla="*/ 3746878 w 4135150"/>
                <a:gd name="connsiteY784" fmla="*/ 110567 h 1285875"/>
                <a:gd name="connsiteX785" fmla="*/ 3758041 w 4135150"/>
                <a:gd name="connsiteY785" fmla="*/ 157038 h 1285875"/>
                <a:gd name="connsiteX786" fmla="*/ 3766909 w 4135150"/>
                <a:gd name="connsiteY786" fmla="*/ 198848 h 1285875"/>
                <a:gd name="connsiteX787" fmla="*/ 3775777 w 4135150"/>
                <a:gd name="connsiteY787" fmla="*/ 244605 h 1285875"/>
                <a:gd name="connsiteX788" fmla="*/ 3793503 w 4135150"/>
                <a:gd name="connsiteY788" fmla="*/ 346302 h 1285875"/>
                <a:gd name="connsiteX789" fmla="*/ 3811229 w 4135150"/>
                <a:gd name="connsiteY789" fmla="*/ 458523 h 1285875"/>
                <a:gd name="connsiteX790" fmla="*/ 3828964 w 4135150"/>
                <a:gd name="connsiteY790" fmla="*/ 577286 h 1285875"/>
                <a:gd name="connsiteX791" fmla="*/ 3858206 w 4135150"/>
                <a:gd name="connsiteY791" fmla="*/ 776261 h 1285875"/>
                <a:gd name="connsiteX792" fmla="*/ 3872827 w 4135150"/>
                <a:gd name="connsiteY792" fmla="*/ 872119 h 1285875"/>
                <a:gd name="connsiteX793" fmla="*/ 3887457 w 4135150"/>
                <a:gd name="connsiteY793" fmla="*/ 962435 h 1285875"/>
                <a:gd name="connsiteX794" fmla="*/ 3902078 w 4135150"/>
                <a:gd name="connsiteY794" fmla="*/ 1045026 h 1285875"/>
                <a:gd name="connsiteX795" fmla="*/ 3916699 w 4135150"/>
                <a:gd name="connsiteY795" fmla="*/ 1117911 h 1285875"/>
                <a:gd name="connsiteX796" fmla="*/ 3931320 w 4135150"/>
                <a:gd name="connsiteY796" fmla="*/ 1179319 h 1285875"/>
                <a:gd name="connsiteX797" fmla="*/ 3938635 w 4135150"/>
                <a:gd name="connsiteY797" fmla="*/ 1205246 h 1285875"/>
                <a:gd name="connsiteX798" fmla="*/ 3945951 w 4135150"/>
                <a:gd name="connsiteY798" fmla="*/ 1227773 h 1285875"/>
                <a:gd name="connsiteX799" fmla="*/ 3951713 w 4135150"/>
                <a:gd name="connsiteY799" fmla="*/ 1243041 h 1285875"/>
                <a:gd name="connsiteX800" fmla="*/ 3957476 w 4135150"/>
                <a:gd name="connsiteY800" fmla="*/ 1256052 h 1285875"/>
                <a:gd name="connsiteX801" fmla="*/ 3960352 w 4135150"/>
                <a:gd name="connsiteY801" fmla="*/ 1261701 h 1285875"/>
                <a:gd name="connsiteX802" fmla="*/ 3963238 w 4135150"/>
                <a:gd name="connsiteY802" fmla="*/ 1266758 h 1285875"/>
                <a:gd name="connsiteX803" fmla="*/ 3966115 w 4135150"/>
                <a:gd name="connsiteY803" fmla="*/ 1271235 h 1285875"/>
                <a:gd name="connsiteX804" fmla="*/ 3969001 w 4135150"/>
                <a:gd name="connsiteY804" fmla="*/ 1275121 h 1285875"/>
                <a:gd name="connsiteX805" fmla="*/ 3970439 w 4135150"/>
                <a:gd name="connsiteY805" fmla="*/ 1276845 h 1285875"/>
                <a:gd name="connsiteX806" fmla="*/ 3971877 w 4135150"/>
                <a:gd name="connsiteY806" fmla="*/ 1278417 h 1285875"/>
                <a:gd name="connsiteX807" fmla="*/ 3973325 w 4135150"/>
                <a:gd name="connsiteY807" fmla="*/ 1279836 h 1285875"/>
                <a:gd name="connsiteX808" fmla="*/ 3974764 w 4135150"/>
                <a:gd name="connsiteY808" fmla="*/ 1281113 h 1285875"/>
                <a:gd name="connsiteX809" fmla="*/ 3976202 w 4135150"/>
                <a:gd name="connsiteY809" fmla="*/ 1282236 h 1285875"/>
                <a:gd name="connsiteX810" fmla="*/ 3977640 w 4135150"/>
                <a:gd name="connsiteY810" fmla="*/ 1283208 h 1285875"/>
                <a:gd name="connsiteX811" fmla="*/ 3979088 w 4135150"/>
                <a:gd name="connsiteY811" fmla="*/ 1284027 h 1285875"/>
                <a:gd name="connsiteX812" fmla="*/ 3979802 w 4135150"/>
                <a:gd name="connsiteY812" fmla="*/ 1284380 h 1285875"/>
                <a:gd name="connsiteX813" fmla="*/ 3980526 w 4135150"/>
                <a:gd name="connsiteY813" fmla="*/ 1284694 h 1285875"/>
                <a:gd name="connsiteX814" fmla="*/ 3981241 w 4135150"/>
                <a:gd name="connsiteY814" fmla="*/ 1284980 h 1285875"/>
                <a:gd name="connsiteX815" fmla="*/ 3981964 w 4135150"/>
                <a:gd name="connsiteY815" fmla="*/ 1285218 h 1285875"/>
                <a:gd name="connsiteX816" fmla="*/ 3982688 w 4135150"/>
                <a:gd name="connsiteY816" fmla="*/ 1285418 h 1285875"/>
                <a:gd name="connsiteX817" fmla="*/ 3983403 w 4135150"/>
                <a:gd name="connsiteY817" fmla="*/ 1285589 h 1285875"/>
                <a:gd name="connsiteX818" fmla="*/ 3984127 w 4135150"/>
                <a:gd name="connsiteY818" fmla="*/ 1285713 h 1285875"/>
                <a:gd name="connsiteX819" fmla="*/ 3984850 w 4135150"/>
                <a:gd name="connsiteY819" fmla="*/ 1285808 h 1285875"/>
                <a:gd name="connsiteX820" fmla="*/ 3985565 w 4135150"/>
                <a:gd name="connsiteY820" fmla="*/ 1285856 h 1285875"/>
                <a:gd name="connsiteX821" fmla="*/ 3986289 w 4135150"/>
                <a:gd name="connsiteY821" fmla="*/ 1285875 h 1285875"/>
                <a:gd name="connsiteX822" fmla="*/ 3987013 w 4135150"/>
                <a:gd name="connsiteY822" fmla="*/ 1285856 h 1285875"/>
                <a:gd name="connsiteX823" fmla="*/ 3987727 w 4135150"/>
                <a:gd name="connsiteY823" fmla="*/ 1285789 h 1285875"/>
                <a:gd name="connsiteX824" fmla="*/ 3988451 w 4135150"/>
                <a:gd name="connsiteY824" fmla="*/ 1285694 h 1285875"/>
                <a:gd name="connsiteX825" fmla="*/ 3989165 w 4135150"/>
                <a:gd name="connsiteY825" fmla="*/ 1285561 h 1285875"/>
                <a:gd name="connsiteX826" fmla="*/ 3989889 w 4135150"/>
                <a:gd name="connsiteY826" fmla="*/ 1285380 h 1285875"/>
                <a:gd name="connsiteX827" fmla="*/ 3990613 w 4135150"/>
                <a:gd name="connsiteY827" fmla="*/ 1285170 h 1285875"/>
                <a:gd name="connsiteX828" fmla="*/ 3991327 w 4135150"/>
                <a:gd name="connsiteY828" fmla="*/ 1284923 h 1285875"/>
                <a:gd name="connsiteX829" fmla="*/ 3992052 w 4135150"/>
                <a:gd name="connsiteY829" fmla="*/ 1284637 h 1285875"/>
                <a:gd name="connsiteX830" fmla="*/ 3992775 w 4135150"/>
                <a:gd name="connsiteY830" fmla="*/ 1284313 h 1285875"/>
                <a:gd name="connsiteX831" fmla="*/ 3993490 w 4135150"/>
                <a:gd name="connsiteY831" fmla="*/ 1283951 h 1285875"/>
                <a:gd name="connsiteX832" fmla="*/ 3994928 w 4135150"/>
                <a:gd name="connsiteY832" fmla="*/ 1283113 h 1285875"/>
                <a:gd name="connsiteX833" fmla="*/ 3996376 w 4135150"/>
                <a:gd name="connsiteY833" fmla="*/ 1282122 h 1285875"/>
                <a:gd name="connsiteX834" fmla="*/ 3997814 w 4135150"/>
                <a:gd name="connsiteY834" fmla="*/ 1280979 h 1285875"/>
                <a:gd name="connsiteX835" fmla="*/ 3999252 w 4135150"/>
                <a:gd name="connsiteY835" fmla="*/ 1279693 h 1285875"/>
                <a:gd name="connsiteX836" fmla="*/ 4000691 w 4135150"/>
                <a:gd name="connsiteY836" fmla="*/ 1278255 h 1285875"/>
                <a:gd name="connsiteX837" fmla="*/ 4002138 w 4135150"/>
                <a:gd name="connsiteY837" fmla="*/ 1276674 h 1285875"/>
                <a:gd name="connsiteX838" fmla="*/ 4003577 w 4135150"/>
                <a:gd name="connsiteY838" fmla="*/ 1274931 h 1285875"/>
                <a:gd name="connsiteX839" fmla="*/ 4006453 w 4135150"/>
                <a:gd name="connsiteY839" fmla="*/ 1271016 h 1285875"/>
                <a:gd name="connsiteX840" fmla="*/ 4009339 w 4135150"/>
                <a:gd name="connsiteY840" fmla="*/ 1266511 h 1285875"/>
                <a:gd name="connsiteX841" fmla="*/ 4012216 w 4135150"/>
                <a:gd name="connsiteY841" fmla="*/ 1261415 h 1285875"/>
                <a:gd name="connsiteX842" fmla="*/ 4015102 w 4135150"/>
                <a:gd name="connsiteY842" fmla="*/ 1255738 h 1285875"/>
                <a:gd name="connsiteX843" fmla="*/ 4020865 w 4135150"/>
                <a:gd name="connsiteY843" fmla="*/ 1242670 h 1285875"/>
                <a:gd name="connsiteX844" fmla="*/ 4026627 w 4135150"/>
                <a:gd name="connsiteY844" fmla="*/ 1227344 h 1285875"/>
                <a:gd name="connsiteX845" fmla="*/ 4038152 w 4135150"/>
                <a:gd name="connsiteY845" fmla="*/ 1190168 h 1285875"/>
                <a:gd name="connsiteX846" fmla="*/ 4050116 w 4135150"/>
                <a:gd name="connsiteY846" fmla="*/ 1142905 h 1285875"/>
                <a:gd name="connsiteX847" fmla="*/ 4062079 w 4135150"/>
                <a:gd name="connsiteY847" fmla="*/ 1087555 h 1285875"/>
                <a:gd name="connsiteX848" fmla="*/ 4074043 w 4135150"/>
                <a:gd name="connsiteY848" fmla="*/ 1025014 h 1285875"/>
                <a:gd name="connsiteX849" fmla="*/ 4086006 w 4135150"/>
                <a:gd name="connsiteY849" fmla="*/ 956291 h 1285875"/>
                <a:gd name="connsiteX850" fmla="*/ 4109923 w 4135150"/>
                <a:gd name="connsiteY850" fmla="*/ 804830 h 1285875"/>
                <a:gd name="connsiteX851" fmla="*/ 4133850 w 4135150"/>
                <a:gd name="connsiteY851" fmla="*/ 642938 h 1285875"/>
                <a:gd name="connsiteX852" fmla="*/ 4131907 w 4135150"/>
                <a:gd name="connsiteY852" fmla="*/ 645011 h 1285875"/>
                <a:gd name="connsiteX0" fmla="*/ 0 w 4510525"/>
                <a:gd name="connsiteY0" fmla="*/ 642938 h 1285875"/>
                <a:gd name="connsiteX1" fmla="*/ 21553 w 4510525"/>
                <a:gd name="connsiteY1" fmla="*/ 496791 h 1285875"/>
                <a:gd name="connsiteX2" fmla="*/ 43106 w 4510525"/>
                <a:gd name="connsiteY2" fmla="*/ 358295 h 1285875"/>
                <a:gd name="connsiteX3" fmla="*/ 64659 w 4510525"/>
                <a:gd name="connsiteY3" fmla="*/ 234704 h 1285875"/>
                <a:gd name="connsiteX4" fmla="*/ 75436 w 4510525"/>
                <a:gd name="connsiteY4" fmla="*/ 180558 h 1285875"/>
                <a:gd name="connsiteX5" fmla="*/ 86213 w 4510525"/>
                <a:gd name="connsiteY5" fmla="*/ 132484 h 1285875"/>
                <a:gd name="connsiteX6" fmla="*/ 98924 w 4510525"/>
                <a:gd name="connsiteY6" fmla="*/ 84439 h 1285875"/>
                <a:gd name="connsiteX7" fmla="*/ 105279 w 4510525"/>
                <a:gd name="connsiteY7" fmla="*/ 64195 h 1285875"/>
                <a:gd name="connsiteX8" fmla="*/ 111635 w 4510525"/>
                <a:gd name="connsiteY8" fmla="*/ 46594 h 1285875"/>
                <a:gd name="connsiteX9" fmla="*/ 117991 w 4510525"/>
                <a:gd name="connsiteY9" fmla="*/ 31721 h 1285875"/>
                <a:gd name="connsiteX10" fmla="*/ 121168 w 4510525"/>
                <a:gd name="connsiteY10" fmla="*/ 25328 h 1285875"/>
                <a:gd name="connsiteX11" fmla="*/ 124346 w 4510525"/>
                <a:gd name="connsiteY11" fmla="*/ 19641 h 1285875"/>
                <a:gd name="connsiteX12" fmla="*/ 127524 w 4510525"/>
                <a:gd name="connsiteY12" fmla="*/ 14666 h 1285875"/>
                <a:gd name="connsiteX13" fmla="*/ 129113 w 4510525"/>
                <a:gd name="connsiteY13" fmla="*/ 12447 h 1285875"/>
                <a:gd name="connsiteX14" fmla="*/ 130702 w 4510525"/>
                <a:gd name="connsiteY14" fmla="*/ 10409 h 1285875"/>
                <a:gd name="connsiteX15" fmla="*/ 132291 w 4510525"/>
                <a:gd name="connsiteY15" fmla="*/ 8552 h 1285875"/>
                <a:gd name="connsiteX16" fmla="*/ 133880 w 4510525"/>
                <a:gd name="connsiteY16" fmla="*/ 6876 h 1285875"/>
                <a:gd name="connsiteX17" fmla="*/ 135468 w 4510525"/>
                <a:gd name="connsiteY17" fmla="*/ 5382 h 1285875"/>
                <a:gd name="connsiteX18" fmla="*/ 137057 w 4510525"/>
                <a:gd name="connsiteY18" fmla="*/ 4069 h 1285875"/>
                <a:gd name="connsiteX19" fmla="*/ 138646 w 4510525"/>
                <a:gd name="connsiteY19" fmla="*/ 2939 h 1285875"/>
                <a:gd name="connsiteX20" fmla="*/ 139440 w 4510525"/>
                <a:gd name="connsiteY20" fmla="*/ 2443 h 1285875"/>
                <a:gd name="connsiteX21" fmla="*/ 140236 w 4510525"/>
                <a:gd name="connsiteY21" fmla="*/ 1993 h 1285875"/>
                <a:gd name="connsiteX22" fmla="*/ 141030 w 4510525"/>
                <a:gd name="connsiteY22" fmla="*/ 1588 h 1285875"/>
                <a:gd name="connsiteX23" fmla="*/ 141824 w 4510525"/>
                <a:gd name="connsiteY23" fmla="*/ 1230 h 1285875"/>
                <a:gd name="connsiteX24" fmla="*/ 142619 w 4510525"/>
                <a:gd name="connsiteY24" fmla="*/ 916 h 1285875"/>
                <a:gd name="connsiteX25" fmla="*/ 143413 w 4510525"/>
                <a:gd name="connsiteY25" fmla="*/ 650 h 1285875"/>
                <a:gd name="connsiteX26" fmla="*/ 144208 w 4510525"/>
                <a:gd name="connsiteY26" fmla="*/ 428 h 1285875"/>
                <a:gd name="connsiteX27" fmla="*/ 145002 w 4510525"/>
                <a:gd name="connsiteY27" fmla="*/ 252 h 1285875"/>
                <a:gd name="connsiteX28" fmla="*/ 145796 w 4510525"/>
                <a:gd name="connsiteY28" fmla="*/ 124 h 1285875"/>
                <a:gd name="connsiteX29" fmla="*/ 146591 w 4510525"/>
                <a:gd name="connsiteY29" fmla="*/ 40 h 1285875"/>
                <a:gd name="connsiteX30" fmla="*/ 147385 w 4510525"/>
                <a:gd name="connsiteY30" fmla="*/ 2 h 1285875"/>
                <a:gd name="connsiteX31" fmla="*/ 148179 w 4510525"/>
                <a:gd name="connsiteY31" fmla="*/ 10 h 1285875"/>
                <a:gd name="connsiteX32" fmla="*/ 148974 w 4510525"/>
                <a:gd name="connsiteY32" fmla="*/ 65 h 1285875"/>
                <a:gd name="connsiteX33" fmla="*/ 149768 w 4510525"/>
                <a:gd name="connsiteY33" fmla="*/ 165 h 1285875"/>
                <a:gd name="connsiteX34" fmla="*/ 150563 w 4510525"/>
                <a:gd name="connsiteY34" fmla="*/ 311 h 1285875"/>
                <a:gd name="connsiteX35" fmla="*/ 151357 w 4510525"/>
                <a:gd name="connsiteY35" fmla="*/ 504 h 1285875"/>
                <a:gd name="connsiteX36" fmla="*/ 152152 w 4510525"/>
                <a:gd name="connsiteY36" fmla="*/ 741 h 1285875"/>
                <a:gd name="connsiteX37" fmla="*/ 152947 w 4510525"/>
                <a:gd name="connsiteY37" fmla="*/ 1025 h 1285875"/>
                <a:gd name="connsiteX38" fmla="*/ 153741 w 4510525"/>
                <a:gd name="connsiteY38" fmla="*/ 1355 h 1285875"/>
                <a:gd name="connsiteX39" fmla="*/ 154535 w 4510525"/>
                <a:gd name="connsiteY39" fmla="*/ 1731 h 1285875"/>
                <a:gd name="connsiteX40" fmla="*/ 155330 w 4510525"/>
                <a:gd name="connsiteY40" fmla="*/ 2152 h 1285875"/>
                <a:gd name="connsiteX41" fmla="*/ 156124 w 4510525"/>
                <a:gd name="connsiteY41" fmla="*/ 2619 h 1285875"/>
                <a:gd name="connsiteX42" fmla="*/ 157713 w 4510525"/>
                <a:gd name="connsiteY42" fmla="*/ 3691 h 1285875"/>
                <a:gd name="connsiteX43" fmla="*/ 159302 w 4510525"/>
                <a:gd name="connsiteY43" fmla="*/ 4945 h 1285875"/>
                <a:gd name="connsiteX44" fmla="*/ 160891 w 4510525"/>
                <a:gd name="connsiteY44" fmla="*/ 6382 h 1285875"/>
                <a:gd name="connsiteX45" fmla="*/ 162480 w 4510525"/>
                <a:gd name="connsiteY45" fmla="*/ 8000 h 1285875"/>
                <a:gd name="connsiteX46" fmla="*/ 164069 w 4510525"/>
                <a:gd name="connsiteY46" fmla="*/ 9800 h 1285875"/>
                <a:gd name="connsiteX47" fmla="*/ 165658 w 4510525"/>
                <a:gd name="connsiteY47" fmla="*/ 11781 h 1285875"/>
                <a:gd name="connsiteX48" fmla="*/ 168835 w 4510525"/>
                <a:gd name="connsiteY48" fmla="*/ 16283 h 1285875"/>
                <a:gd name="connsiteX49" fmla="*/ 172013 w 4510525"/>
                <a:gd name="connsiteY49" fmla="*/ 21502 h 1285875"/>
                <a:gd name="connsiteX50" fmla="*/ 175191 w 4510525"/>
                <a:gd name="connsiteY50" fmla="*/ 27430 h 1285875"/>
                <a:gd name="connsiteX51" fmla="*/ 178369 w 4510525"/>
                <a:gd name="connsiteY51" fmla="*/ 34062 h 1285875"/>
                <a:gd name="connsiteX52" fmla="*/ 181546 w 4510525"/>
                <a:gd name="connsiteY52" fmla="*/ 41391 h 1285875"/>
                <a:gd name="connsiteX53" fmla="*/ 187903 w 4510525"/>
                <a:gd name="connsiteY53" fmla="*/ 58101 h 1285875"/>
                <a:gd name="connsiteX54" fmla="*/ 194050 w 4510525"/>
                <a:gd name="connsiteY54" fmla="*/ 76809 h 1285875"/>
                <a:gd name="connsiteX55" fmla="*/ 200197 w 4510525"/>
                <a:gd name="connsiteY55" fmla="*/ 97938 h 1285875"/>
                <a:gd name="connsiteX56" fmla="*/ 212493 w 4510525"/>
                <a:gd name="connsiteY56" fmla="*/ 147089 h 1285875"/>
                <a:gd name="connsiteX57" fmla="*/ 224789 w 4510525"/>
                <a:gd name="connsiteY57" fmla="*/ 204714 h 1285875"/>
                <a:gd name="connsiteX58" fmla="*/ 237084 w 4510525"/>
                <a:gd name="connsiteY58" fmla="*/ 269827 h 1285875"/>
                <a:gd name="connsiteX59" fmla="*/ 249380 w 4510525"/>
                <a:gd name="connsiteY59" fmla="*/ 341317 h 1285875"/>
                <a:gd name="connsiteX60" fmla="*/ 261680 w 4510525"/>
                <a:gd name="connsiteY60" fmla="*/ 417961 h 1285875"/>
                <a:gd name="connsiteX61" fmla="*/ 286264 w 4510525"/>
                <a:gd name="connsiteY61" fmla="*/ 581407 h 1285875"/>
                <a:gd name="connsiteX62" fmla="*/ 308648 w 4510525"/>
                <a:gd name="connsiteY62" fmla="*/ 734127 h 1285875"/>
                <a:gd name="connsiteX63" fmla="*/ 331032 w 4510525"/>
                <a:gd name="connsiteY63" fmla="*/ 881701 h 1285875"/>
                <a:gd name="connsiteX64" fmla="*/ 353416 w 4510525"/>
                <a:gd name="connsiteY64" fmla="*/ 1015794 h 1285875"/>
                <a:gd name="connsiteX65" fmla="*/ 364617 w 4510525"/>
                <a:gd name="connsiteY65" fmla="*/ 1075373 h 1285875"/>
                <a:gd name="connsiteX66" fmla="*/ 375799 w 4510525"/>
                <a:gd name="connsiteY66" fmla="*/ 1128836 h 1285875"/>
                <a:gd name="connsiteX67" fmla="*/ 387325 w 4510525"/>
                <a:gd name="connsiteY67" fmla="*/ 1176680 h 1285875"/>
                <a:gd name="connsiteX68" fmla="*/ 398850 w 4510525"/>
                <a:gd name="connsiteY68" fmla="*/ 1216504 h 1285875"/>
                <a:gd name="connsiteX69" fmla="*/ 404612 w 4510525"/>
                <a:gd name="connsiteY69" fmla="*/ 1233230 h 1285875"/>
                <a:gd name="connsiteX70" fmla="*/ 410375 w 4510525"/>
                <a:gd name="connsiteY70" fmla="*/ 1247727 h 1285875"/>
                <a:gd name="connsiteX71" fmla="*/ 416138 w 4510525"/>
                <a:gd name="connsiteY71" fmla="*/ 1259958 h 1285875"/>
                <a:gd name="connsiteX72" fmla="*/ 419014 w 4510525"/>
                <a:gd name="connsiteY72" fmla="*/ 1265206 h 1285875"/>
                <a:gd name="connsiteX73" fmla="*/ 421900 w 4510525"/>
                <a:gd name="connsiteY73" fmla="*/ 1269864 h 1285875"/>
                <a:gd name="connsiteX74" fmla="*/ 424777 w 4510525"/>
                <a:gd name="connsiteY74" fmla="*/ 1273940 h 1285875"/>
                <a:gd name="connsiteX75" fmla="*/ 426215 w 4510525"/>
                <a:gd name="connsiteY75" fmla="*/ 1275760 h 1285875"/>
                <a:gd name="connsiteX76" fmla="*/ 427653 w 4510525"/>
                <a:gd name="connsiteY76" fmla="*/ 1277426 h 1285875"/>
                <a:gd name="connsiteX77" fmla="*/ 429101 w 4510525"/>
                <a:gd name="connsiteY77" fmla="*/ 1278941 h 1285875"/>
                <a:gd name="connsiteX78" fmla="*/ 430540 w 4510525"/>
                <a:gd name="connsiteY78" fmla="*/ 1280312 h 1285875"/>
                <a:gd name="connsiteX79" fmla="*/ 431978 w 4510525"/>
                <a:gd name="connsiteY79" fmla="*/ 1281532 h 1285875"/>
                <a:gd name="connsiteX80" fmla="*/ 433416 w 4510525"/>
                <a:gd name="connsiteY80" fmla="*/ 1282599 h 1285875"/>
                <a:gd name="connsiteX81" fmla="*/ 434854 w 4510525"/>
                <a:gd name="connsiteY81" fmla="*/ 1283513 h 1285875"/>
                <a:gd name="connsiteX82" fmla="*/ 436302 w 4510525"/>
                <a:gd name="connsiteY82" fmla="*/ 1284284 h 1285875"/>
                <a:gd name="connsiteX83" fmla="*/ 437017 w 4510525"/>
                <a:gd name="connsiteY83" fmla="*/ 1284608 h 1285875"/>
                <a:gd name="connsiteX84" fmla="*/ 437740 w 4510525"/>
                <a:gd name="connsiteY84" fmla="*/ 1284903 h 1285875"/>
                <a:gd name="connsiteX85" fmla="*/ 438464 w 4510525"/>
                <a:gd name="connsiteY85" fmla="*/ 1285151 h 1285875"/>
                <a:gd name="connsiteX86" fmla="*/ 439179 w 4510525"/>
                <a:gd name="connsiteY86" fmla="*/ 1285370 h 1285875"/>
                <a:gd name="connsiteX87" fmla="*/ 439903 w 4510525"/>
                <a:gd name="connsiteY87" fmla="*/ 1285542 h 1285875"/>
                <a:gd name="connsiteX88" fmla="*/ 440617 w 4510525"/>
                <a:gd name="connsiteY88" fmla="*/ 1285685 h 1285875"/>
                <a:gd name="connsiteX89" fmla="*/ 441341 w 4510525"/>
                <a:gd name="connsiteY89" fmla="*/ 1285789 h 1285875"/>
                <a:gd name="connsiteX90" fmla="*/ 442055 w 4510525"/>
                <a:gd name="connsiteY90" fmla="*/ 1285846 h 1285875"/>
                <a:gd name="connsiteX91" fmla="*/ 442779 w 4510525"/>
                <a:gd name="connsiteY91" fmla="*/ 1285875 h 1285875"/>
                <a:gd name="connsiteX92" fmla="*/ 443503 w 4510525"/>
                <a:gd name="connsiteY92" fmla="*/ 1285865 h 1285875"/>
                <a:gd name="connsiteX93" fmla="*/ 444217 w 4510525"/>
                <a:gd name="connsiteY93" fmla="*/ 1285808 h 1285875"/>
                <a:gd name="connsiteX94" fmla="*/ 444941 w 4510525"/>
                <a:gd name="connsiteY94" fmla="*/ 1285723 h 1285875"/>
                <a:gd name="connsiteX95" fmla="*/ 445656 w 4510525"/>
                <a:gd name="connsiteY95" fmla="*/ 1285599 h 1285875"/>
                <a:gd name="connsiteX96" fmla="*/ 446380 w 4510525"/>
                <a:gd name="connsiteY96" fmla="*/ 1285437 h 1285875"/>
                <a:gd name="connsiteX97" fmla="*/ 447104 w 4510525"/>
                <a:gd name="connsiteY97" fmla="*/ 1285237 h 1285875"/>
                <a:gd name="connsiteX98" fmla="*/ 447818 w 4510525"/>
                <a:gd name="connsiteY98" fmla="*/ 1284999 h 1285875"/>
                <a:gd name="connsiteX99" fmla="*/ 448542 w 4510525"/>
                <a:gd name="connsiteY99" fmla="*/ 1284723 h 1285875"/>
                <a:gd name="connsiteX100" fmla="*/ 449266 w 4510525"/>
                <a:gd name="connsiteY100" fmla="*/ 1284408 h 1285875"/>
                <a:gd name="connsiteX101" fmla="*/ 450704 w 4510525"/>
                <a:gd name="connsiteY101" fmla="*/ 1283665 h 1285875"/>
                <a:gd name="connsiteX102" fmla="*/ 452142 w 4510525"/>
                <a:gd name="connsiteY102" fmla="*/ 1282779 h 1285875"/>
                <a:gd name="connsiteX103" fmla="*/ 453581 w 4510525"/>
                <a:gd name="connsiteY103" fmla="*/ 1281741 h 1285875"/>
                <a:gd name="connsiteX104" fmla="*/ 455019 w 4510525"/>
                <a:gd name="connsiteY104" fmla="*/ 1280541 h 1285875"/>
                <a:gd name="connsiteX105" fmla="*/ 456467 w 4510525"/>
                <a:gd name="connsiteY105" fmla="*/ 1279208 h 1285875"/>
                <a:gd name="connsiteX106" fmla="*/ 457905 w 4510525"/>
                <a:gd name="connsiteY106" fmla="*/ 1277712 h 1285875"/>
                <a:gd name="connsiteX107" fmla="*/ 459343 w 4510525"/>
                <a:gd name="connsiteY107" fmla="*/ 1276074 h 1285875"/>
                <a:gd name="connsiteX108" fmla="*/ 462220 w 4510525"/>
                <a:gd name="connsiteY108" fmla="*/ 1272350 h 1285875"/>
                <a:gd name="connsiteX109" fmla="*/ 465106 w 4510525"/>
                <a:gd name="connsiteY109" fmla="*/ 1268035 h 1285875"/>
                <a:gd name="connsiteX110" fmla="*/ 467982 w 4510525"/>
                <a:gd name="connsiteY110" fmla="*/ 1263129 h 1285875"/>
                <a:gd name="connsiteX111" fmla="*/ 470973 w 4510525"/>
                <a:gd name="connsiteY111" fmla="*/ 1257424 h 1285875"/>
                <a:gd name="connsiteX112" fmla="*/ 473964 w 4510525"/>
                <a:gd name="connsiteY112" fmla="*/ 1251099 h 1285875"/>
                <a:gd name="connsiteX113" fmla="*/ 479955 w 4510525"/>
                <a:gd name="connsiteY113" fmla="*/ 1236593 h 1285875"/>
                <a:gd name="connsiteX114" fmla="*/ 485937 w 4510525"/>
                <a:gd name="connsiteY114" fmla="*/ 1219686 h 1285875"/>
                <a:gd name="connsiteX115" fmla="*/ 491919 w 4510525"/>
                <a:gd name="connsiteY115" fmla="*/ 1200445 h 1285875"/>
                <a:gd name="connsiteX116" fmla="*/ 503882 w 4510525"/>
                <a:gd name="connsiteY116" fmla="*/ 1155287 h 1285875"/>
                <a:gd name="connsiteX117" fmla="*/ 515845 w 4510525"/>
                <a:gd name="connsiteY117" fmla="*/ 1101824 h 1285875"/>
                <a:gd name="connsiteX118" fmla="*/ 527809 w 4510525"/>
                <a:gd name="connsiteY118" fmla="*/ 1040940 h 1285875"/>
                <a:gd name="connsiteX119" fmla="*/ 539772 w 4510525"/>
                <a:gd name="connsiteY119" fmla="*/ 973607 h 1285875"/>
                <a:gd name="connsiteX120" fmla="*/ 563709 w 4510525"/>
                <a:gd name="connsiteY120" fmla="*/ 824073 h 1285875"/>
                <a:gd name="connsiteX121" fmla="*/ 615544 w 4510525"/>
                <a:gd name="connsiteY121" fmla="*/ 474003 h 1285875"/>
                <a:gd name="connsiteX122" fmla="*/ 641452 w 4510525"/>
                <a:gd name="connsiteY122" fmla="*/ 311491 h 1285875"/>
                <a:gd name="connsiteX123" fmla="*/ 654415 w 4510525"/>
                <a:gd name="connsiteY123" fmla="*/ 238922 h 1285875"/>
                <a:gd name="connsiteX124" fmla="*/ 667369 w 4510525"/>
                <a:gd name="connsiteY124" fmla="*/ 174020 h 1285875"/>
                <a:gd name="connsiteX125" fmla="*/ 677904 w 4510525"/>
                <a:gd name="connsiteY125" fmla="*/ 127784 h 1285875"/>
                <a:gd name="connsiteX126" fmla="*/ 688429 w 4510525"/>
                <a:gd name="connsiteY126" fmla="*/ 88006 h 1285875"/>
                <a:gd name="connsiteX127" fmla="*/ 698964 w 4510525"/>
                <a:gd name="connsiteY127" fmla="*/ 55187 h 1285875"/>
                <a:gd name="connsiteX128" fmla="*/ 704221 w 4510525"/>
                <a:gd name="connsiteY128" fmla="*/ 41518 h 1285875"/>
                <a:gd name="connsiteX129" fmla="*/ 709489 w 4510525"/>
                <a:gd name="connsiteY129" fmla="*/ 29736 h 1285875"/>
                <a:gd name="connsiteX130" fmla="*/ 712127 w 4510525"/>
                <a:gd name="connsiteY130" fmla="*/ 24564 h 1285875"/>
                <a:gd name="connsiteX131" fmla="*/ 714756 w 4510525"/>
                <a:gd name="connsiteY131" fmla="*/ 19878 h 1285875"/>
                <a:gd name="connsiteX132" fmla="*/ 717385 w 4510525"/>
                <a:gd name="connsiteY132" fmla="*/ 15679 h 1285875"/>
                <a:gd name="connsiteX133" fmla="*/ 720023 w 4510525"/>
                <a:gd name="connsiteY133" fmla="*/ 11973 h 1285875"/>
                <a:gd name="connsiteX134" fmla="*/ 722652 w 4510525"/>
                <a:gd name="connsiteY134" fmla="*/ 8762 h 1285875"/>
                <a:gd name="connsiteX135" fmla="*/ 723967 w 4510525"/>
                <a:gd name="connsiteY135" fmla="*/ 7343 h 1285875"/>
                <a:gd name="connsiteX136" fmla="*/ 725281 w 4510525"/>
                <a:gd name="connsiteY136" fmla="*/ 6048 h 1285875"/>
                <a:gd name="connsiteX137" fmla="*/ 726605 w 4510525"/>
                <a:gd name="connsiteY137" fmla="*/ 4879 h 1285875"/>
                <a:gd name="connsiteX138" fmla="*/ 727920 w 4510525"/>
                <a:gd name="connsiteY138" fmla="*/ 3835 h 1285875"/>
                <a:gd name="connsiteX139" fmla="*/ 729234 w 4510525"/>
                <a:gd name="connsiteY139" fmla="*/ 2916 h 1285875"/>
                <a:gd name="connsiteX140" fmla="*/ 730548 w 4510525"/>
                <a:gd name="connsiteY140" fmla="*/ 2121 h 1285875"/>
                <a:gd name="connsiteX141" fmla="*/ 731863 w 4510525"/>
                <a:gd name="connsiteY141" fmla="*/ 1454 h 1285875"/>
                <a:gd name="connsiteX142" fmla="*/ 733187 w 4510525"/>
                <a:gd name="connsiteY142" fmla="*/ 912 h 1285875"/>
                <a:gd name="connsiteX143" fmla="*/ 733844 w 4510525"/>
                <a:gd name="connsiteY143" fmla="*/ 688 h 1285875"/>
                <a:gd name="connsiteX144" fmla="*/ 734501 w 4510525"/>
                <a:gd name="connsiteY144" fmla="*/ 495 h 1285875"/>
                <a:gd name="connsiteX145" fmla="*/ 735159 w 4510525"/>
                <a:gd name="connsiteY145" fmla="*/ 334 h 1285875"/>
                <a:gd name="connsiteX146" fmla="*/ 735816 w 4510525"/>
                <a:gd name="connsiteY146" fmla="*/ 205 h 1285875"/>
                <a:gd name="connsiteX147" fmla="*/ 736473 w 4510525"/>
                <a:gd name="connsiteY147" fmla="*/ 107 h 1285875"/>
                <a:gd name="connsiteX148" fmla="*/ 737130 w 4510525"/>
                <a:gd name="connsiteY148" fmla="*/ 41 h 1285875"/>
                <a:gd name="connsiteX149" fmla="*/ 737787 w 4510525"/>
                <a:gd name="connsiteY149" fmla="*/ 6 h 1285875"/>
                <a:gd name="connsiteX150" fmla="*/ 738445 w 4510525"/>
                <a:gd name="connsiteY150" fmla="*/ 3 h 1285875"/>
                <a:gd name="connsiteX151" fmla="*/ 739102 w 4510525"/>
                <a:gd name="connsiteY151" fmla="*/ 30 h 1285875"/>
                <a:gd name="connsiteX152" fmla="*/ 739759 w 4510525"/>
                <a:gd name="connsiteY152" fmla="*/ 90 h 1285875"/>
                <a:gd name="connsiteX153" fmla="*/ 740416 w 4510525"/>
                <a:gd name="connsiteY153" fmla="*/ 182 h 1285875"/>
                <a:gd name="connsiteX154" fmla="*/ 741083 w 4510525"/>
                <a:gd name="connsiteY154" fmla="*/ 304 h 1285875"/>
                <a:gd name="connsiteX155" fmla="*/ 741740 w 4510525"/>
                <a:gd name="connsiteY155" fmla="*/ 458 h 1285875"/>
                <a:gd name="connsiteX156" fmla="*/ 742398 w 4510525"/>
                <a:gd name="connsiteY156" fmla="*/ 644 h 1285875"/>
                <a:gd name="connsiteX157" fmla="*/ 743055 w 4510525"/>
                <a:gd name="connsiteY157" fmla="*/ 862 h 1285875"/>
                <a:gd name="connsiteX158" fmla="*/ 743712 w 4510525"/>
                <a:gd name="connsiteY158" fmla="*/ 1111 h 1285875"/>
                <a:gd name="connsiteX159" fmla="*/ 745027 w 4510525"/>
                <a:gd name="connsiteY159" fmla="*/ 1702 h 1285875"/>
                <a:gd name="connsiteX160" fmla="*/ 746341 w 4510525"/>
                <a:gd name="connsiteY160" fmla="*/ 2419 h 1285875"/>
                <a:gd name="connsiteX161" fmla="*/ 747665 w 4510525"/>
                <a:gd name="connsiteY161" fmla="*/ 3263 h 1285875"/>
                <a:gd name="connsiteX162" fmla="*/ 748979 w 4510525"/>
                <a:gd name="connsiteY162" fmla="*/ 4231 h 1285875"/>
                <a:gd name="connsiteX163" fmla="*/ 750294 w 4510525"/>
                <a:gd name="connsiteY163" fmla="*/ 5325 h 1285875"/>
                <a:gd name="connsiteX164" fmla="*/ 751608 w 4510525"/>
                <a:gd name="connsiteY164" fmla="*/ 6545 h 1285875"/>
                <a:gd name="connsiteX165" fmla="*/ 753246 w 4510525"/>
                <a:gd name="connsiteY165" fmla="*/ 8233 h 1285875"/>
                <a:gd name="connsiteX166" fmla="*/ 754885 w 4510525"/>
                <a:gd name="connsiteY166" fmla="*/ 10115 h 1285875"/>
                <a:gd name="connsiteX167" fmla="*/ 756514 w 4510525"/>
                <a:gd name="connsiteY167" fmla="*/ 12188 h 1285875"/>
                <a:gd name="connsiteX168" fmla="*/ 758152 w 4510525"/>
                <a:gd name="connsiteY168" fmla="*/ 14452 h 1285875"/>
                <a:gd name="connsiteX169" fmla="*/ 761429 w 4510525"/>
                <a:gd name="connsiteY169" fmla="*/ 19551 h 1285875"/>
                <a:gd name="connsiteX170" fmla="*/ 764696 w 4510525"/>
                <a:gd name="connsiteY170" fmla="*/ 25406 h 1285875"/>
                <a:gd name="connsiteX171" fmla="*/ 767972 w 4510525"/>
                <a:gd name="connsiteY171" fmla="*/ 32009 h 1285875"/>
                <a:gd name="connsiteX172" fmla="*/ 771239 w 4510525"/>
                <a:gd name="connsiteY172" fmla="*/ 39353 h 1285875"/>
                <a:gd name="connsiteX173" fmla="*/ 777783 w 4510525"/>
                <a:gd name="connsiteY173" fmla="*/ 56224 h 1285875"/>
                <a:gd name="connsiteX174" fmla="*/ 784327 w 4510525"/>
                <a:gd name="connsiteY174" fmla="*/ 75940 h 1285875"/>
                <a:gd name="connsiteX175" fmla="*/ 790880 w 4510525"/>
                <a:gd name="connsiteY175" fmla="*/ 98403 h 1285875"/>
                <a:gd name="connsiteX176" fmla="*/ 803967 w 4510525"/>
                <a:gd name="connsiteY176" fmla="*/ 151124 h 1285875"/>
                <a:gd name="connsiteX177" fmla="*/ 817055 w 4510525"/>
                <a:gd name="connsiteY177" fmla="*/ 213368 h 1285875"/>
                <a:gd name="connsiteX178" fmla="*/ 830142 w 4510525"/>
                <a:gd name="connsiteY178" fmla="*/ 283929 h 1285875"/>
                <a:gd name="connsiteX179" fmla="*/ 843229 w 4510525"/>
                <a:gd name="connsiteY179" fmla="*/ 361440 h 1285875"/>
                <a:gd name="connsiteX180" fmla="*/ 856317 w 4510525"/>
                <a:gd name="connsiteY180" fmla="*/ 444402 h 1285875"/>
                <a:gd name="connsiteX181" fmla="*/ 877119 w 4510525"/>
                <a:gd name="connsiteY181" fmla="*/ 583459 h 1285875"/>
                <a:gd name="connsiteX182" fmla="*/ 897912 w 4510525"/>
                <a:gd name="connsiteY182" fmla="*/ 725415 h 1285875"/>
                <a:gd name="connsiteX183" fmla="*/ 918715 w 4510525"/>
                <a:gd name="connsiteY183" fmla="*/ 863346 h 1285875"/>
                <a:gd name="connsiteX184" fmla="*/ 939508 w 4510525"/>
                <a:gd name="connsiteY184" fmla="*/ 990533 h 1285875"/>
                <a:gd name="connsiteX185" fmla="*/ 950843 w 4510525"/>
                <a:gd name="connsiteY185" fmla="*/ 1053055 h 1285875"/>
                <a:gd name="connsiteX186" fmla="*/ 962168 w 4510525"/>
                <a:gd name="connsiteY186" fmla="*/ 1109615 h 1285875"/>
                <a:gd name="connsiteX187" fmla="*/ 973503 w 4510525"/>
                <a:gd name="connsiteY187" fmla="*/ 1159412 h 1285875"/>
                <a:gd name="connsiteX188" fmla="*/ 984828 w 4510525"/>
                <a:gd name="connsiteY188" fmla="*/ 1201712 h 1285875"/>
                <a:gd name="connsiteX189" fmla="*/ 990495 w 4510525"/>
                <a:gd name="connsiteY189" fmla="*/ 1219848 h 1285875"/>
                <a:gd name="connsiteX190" fmla="*/ 996163 w 4510525"/>
                <a:gd name="connsiteY190" fmla="*/ 1235897 h 1285875"/>
                <a:gd name="connsiteX191" fmla="*/ 1001820 w 4510525"/>
                <a:gd name="connsiteY191" fmla="*/ 1249794 h 1285875"/>
                <a:gd name="connsiteX192" fmla="*/ 1004659 w 4510525"/>
                <a:gd name="connsiteY192" fmla="*/ 1255919 h 1285875"/>
                <a:gd name="connsiteX193" fmla="*/ 1007488 w 4510525"/>
                <a:gd name="connsiteY193" fmla="*/ 1261481 h 1285875"/>
                <a:gd name="connsiteX194" fmla="*/ 1010317 w 4510525"/>
                <a:gd name="connsiteY194" fmla="*/ 1266482 h 1285875"/>
                <a:gd name="connsiteX195" fmla="*/ 1013155 w 4510525"/>
                <a:gd name="connsiteY195" fmla="*/ 1270921 h 1285875"/>
                <a:gd name="connsiteX196" fmla="*/ 1015984 w 4510525"/>
                <a:gd name="connsiteY196" fmla="*/ 1274798 h 1285875"/>
                <a:gd name="connsiteX197" fmla="*/ 1017403 w 4510525"/>
                <a:gd name="connsiteY197" fmla="*/ 1276512 h 1285875"/>
                <a:gd name="connsiteX198" fmla="*/ 1018823 w 4510525"/>
                <a:gd name="connsiteY198" fmla="*/ 1278084 h 1285875"/>
                <a:gd name="connsiteX199" fmla="*/ 1020232 w 4510525"/>
                <a:gd name="connsiteY199" fmla="*/ 1279522 h 1285875"/>
                <a:gd name="connsiteX200" fmla="*/ 1021651 w 4510525"/>
                <a:gd name="connsiteY200" fmla="*/ 1280808 h 1285875"/>
                <a:gd name="connsiteX201" fmla="*/ 1023071 w 4510525"/>
                <a:gd name="connsiteY201" fmla="*/ 1281951 h 1285875"/>
                <a:gd name="connsiteX202" fmla="*/ 1024481 w 4510525"/>
                <a:gd name="connsiteY202" fmla="*/ 1282941 h 1285875"/>
                <a:gd name="connsiteX203" fmla="*/ 1025900 w 4510525"/>
                <a:gd name="connsiteY203" fmla="*/ 1283799 h 1285875"/>
                <a:gd name="connsiteX204" fmla="*/ 1027319 w 4510525"/>
                <a:gd name="connsiteY204" fmla="*/ 1284503 h 1285875"/>
                <a:gd name="connsiteX205" fmla="*/ 1028024 w 4510525"/>
                <a:gd name="connsiteY205" fmla="*/ 1284799 h 1285875"/>
                <a:gd name="connsiteX206" fmla="*/ 1028729 w 4510525"/>
                <a:gd name="connsiteY206" fmla="*/ 1285065 h 1285875"/>
                <a:gd name="connsiteX207" fmla="*/ 1029443 w 4510525"/>
                <a:gd name="connsiteY207" fmla="*/ 1285285 h 1285875"/>
                <a:gd name="connsiteX208" fmla="*/ 1030148 w 4510525"/>
                <a:gd name="connsiteY208" fmla="*/ 1285475 h 1285875"/>
                <a:gd name="connsiteX209" fmla="*/ 1030910 w 4510525"/>
                <a:gd name="connsiteY209" fmla="*/ 1285637 h 1285875"/>
                <a:gd name="connsiteX210" fmla="*/ 1031672 w 4510525"/>
                <a:gd name="connsiteY210" fmla="*/ 1285761 h 1285875"/>
                <a:gd name="connsiteX211" fmla="*/ 1032424 w 4510525"/>
                <a:gd name="connsiteY211" fmla="*/ 1285837 h 1285875"/>
                <a:gd name="connsiteX212" fmla="*/ 1033186 w 4510525"/>
                <a:gd name="connsiteY212" fmla="*/ 1285875 h 1285875"/>
                <a:gd name="connsiteX213" fmla="*/ 1033948 w 4510525"/>
                <a:gd name="connsiteY213" fmla="*/ 1285865 h 1285875"/>
                <a:gd name="connsiteX214" fmla="*/ 1034710 w 4510525"/>
                <a:gd name="connsiteY214" fmla="*/ 1285818 h 1285875"/>
                <a:gd name="connsiteX215" fmla="*/ 1035463 w 4510525"/>
                <a:gd name="connsiteY215" fmla="*/ 1285732 h 1285875"/>
                <a:gd name="connsiteX216" fmla="*/ 1036225 w 4510525"/>
                <a:gd name="connsiteY216" fmla="*/ 1285599 h 1285875"/>
                <a:gd name="connsiteX217" fmla="*/ 1036987 w 4510525"/>
                <a:gd name="connsiteY217" fmla="*/ 1285418 h 1285875"/>
                <a:gd name="connsiteX218" fmla="*/ 1037749 w 4510525"/>
                <a:gd name="connsiteY218" fmla="*/ 1285208 h 1285875"/>
                <a:gd name="connsiteX219" fmla="*/ 1038511 w 4510525"/>
                <a:gd name="connsiteY219" fmla="*/ 1284951 h 1285875"/>
                <a:gd name="connsiteX220" fmla="*/ 1039263 w 4510525"/>
                <a:gd name="connsiteY220" fmla="*/ 1284646 h 1285875"/>
                <a:gd name="connsiteX221" fmla="*/ 1040025 w 4510525"/>
                <a:gd name="connsiteY221" fmla="*/ 1284304 h 1285875"/>
                <a:gd name="connsiteX222" fmla="*/ 1040787 w 4510525"/>
                <a:gd name="connsiteY222" fmla="*/ 1283922 h 1285875"/>
                <a:gd name="connsiteX223" fmla="*/ 1042302 w 4510525"/>
                <a:gd name="connsiteY223" fmla="*/ 1283027 h 1285875"/>
                <a:gd name="connsiteX224" fmla="*/ 1043826 w 4510525"/>
                <a:gd name="connsiteY224" fmla="*/ 1281970 h 1285875"/>
                <a:gd name="connsiteX225" fmla="*/ 1045350 w 4510525"/>
                <a:gd name="connsiteY225" fmla="*/ 1280741 h 1285875"/>
                <a:gd name="connsiteX226" fmla="*/ 1046864 w 4510525"/>
                <a:gd name="connsiteY226" fmla="*/ 1279350 h 1285875"/>
                <a:gd name="connsiteX227" fmla="*/ 1048388 w 4510525"/>
                <a:gd name="connsiteY227" fmla="*/ 1277788 h 1285875"/>
                <a:gd name="connsiteX228" fmla="*/ 1049903 w 4510525"/>
                <a:gd name="connsiteY228" fmla="*/ 1276064 h 1285875"/>
                <a:gd name="connsiteX229" fmla="*/ 1051427 w 4510525"/>
                <a:gd name="connsiteY229" fmla="*/ 1274169 h 1285875"/>
                <a:gd name="connsiteX230" fmla="*/ 1054465 w 4510525"/>
                <a:gd name="connsiteY230" fmla="*/ 1269892 h 1285875"/>
                <a:gd name="connsiteX231" fmla="*/ 1057504 w 4510525"/>
                <a:gd name="connsiteY231" fmla="*/ 1264958 h 1285875"/>
                <a:gd name="connsiteX232" fmla="*/ 1060542 w 4510525"/>
                <a:gd name="connsiteY232" fmla="*/ 1259367 h 1285875"/>
                <a:gd name="connsiteX233" fmla="*/ 1063581 w 4510525"/>
                <a:gd name="connsiteY233" fmla="*/ 1253138 h 1285875"/>
                <a:gd name="connsiteX234" fmla="*/ 1066619 w 4510525"/>
                <a:gd name="connsiteY234" fmla="*/ 1246270 h 1285875"/>
                <a:gd name="connsiteX235" fmla="*/ 1072706 w 4510525"/>
                <a:gd name="connsiteY235" fmla="*/ 1230649 h 1285875"/>
                <a:gd name="connsiteX236" fmla="*/ 1078782 w 4510525"/>
                <a:gd name="connsiteY236" fmla="*/ 1212571 h 1285875"/>
                <a:gd name="connsiteX237" fmla="*/ 1090936 w 4510525"/>
                <a:gd name="connsiteY237" fmla="*/ 1169356 h 1285875"/>
                <a:gd name="connsiteX238" fmla="*/ 1103100 w 4510525"/>
                <a:gd name="connsiteY238" fmla="*/ 1117340 h 1285875"/>
                <a:gd name="connsiteX239" fmla="*/ 1115254 w 4510525"/>
                <a:gd name="connsiteY239" fmla="*/ 1057399 h 1285875"/>
                <a:gd name="connsiteX240" fmla="*/ 1127417 w 4510525"/>
                <a:gd name="connsiteY240" fmla="*/ 990533 h 1285875"/>
                <a:gd name="connsiteX241" fmla="*/ 1149991 w 4510525"/>
                <a:gd name="connsiteY241" fmla="*/ 851868 h 1285875"/>
                <a:gd name="connsiteX242" fmla="*/ 1172575 w 4510525"/>
                <a:gd name="connsiteY242" fmla="*/ 701195 h 1285875"/>
                <a:gd name="connsiteX243" fmla="*/ 1195149 w 4510525"/>
                <a:gd name="connsiteY243" fmla="*/ 547179 h 1285875"/>
                <a:gd name="connsiteX244" fmla="*/ 1217733 w 4510525"/>
                <a:gd name="connsiteY244" fmla="*/ 398662 h 1285875"/>
                <a:gd name="connsiteX245" fmla="*/ 1229925 w 4510525"/>
                <a:gd name="connsiteY245" fmla="*/ 323748 h 1285875"/>
                <a:gd name="connsiteX246" fmla="*/ 1242127 w 4510525"/>
                <a:gd name="connsiteY246" fmla="*/ 254201 h 1285875"/>
                <a:gd name="connsiteX247" fmla="*/ 1254328 w 4510525"/>
                <a:gd name="connsiteY247" fmla="*/ 191194 h 1285875"/>
                <a:gd name="connsiteX248" fmla="*/ 1266520 w 4510525"/>
                <a:gd name="connsiteY248" fmla="*/ 135786 h 1285875"/>
                <a:gd name="connsiteX249" fmla="*/ 1278722 w 4510525"/>
                <a:gd name="connsiteY249" fmla="*/ 88906 h 1285875"/>
                <a:gd name="connsiteX250" fmla="*/ 1284818 w 4510525"/>
                <a:gd name="connsiteY250" fmla="*/ 68919 h 1285875"/>
                <a:gd name="connsiteX251" fmla="*/ 1290923 w 4510525"/>
                <a:gd name="connsiteY251" fmla="*/ 51347 h 1285875"/>
                <a:gd name="connsiteX252" fmla="*/ 1297019 w 4510525"/>
                <a:gd name="connsiteY252" fmla="*/ 36265 h 1285875"/>
                <a:gd name="connsiteX253" fmla="*/ 1300067 w 4510525"/>
                <a:gd name="connsiteY253" fmla="*/ 29679 h 1285875"/>
                <a:gd name="connsiteX254" fmla="*/ 1303115 w 4510525"/>
                <a:gd name="connsiteY254" fmla="*/ 23738 h 1285875"/>
                <a:gd name="connsiteX255" fmla="*/ 1306163 w 4510525"/>
                <a:gd name="connsiteY255" fmla="*/ 18449 h 1285875"/>
                <a:gd name="connsiteX256" fmla="*/ 1309221 w 4510525"/>
                <a:gd name="connsiteY256" fmla="*/ 13817 h 1285875"/>
                <a:gd name="connsiteX257" fmla="*/ 1310745 w 4510525"/>
                <a:gd name="connsiteY257" fmla="*/ 11749 h 1285875"/>
                <a:gd name="connsiteX258" fmla="*/ 1312269 w 4510525"/>
                <a:gd name="connsiteY258" fmla="*/ 9847 h 1285875"/>
                <a:gd name="connsiteX259" fmla="*/ 1313793 w 4510525"/>
                <a:gd name="connsiteY259" fmla="*/ 8112 h 1285875"/>
                <a:gd name="connsiteX260" fmla="*/ 1315317 w 4510525"/>
                <a:gd name="connsiteY260" fmla="*/ 6545 h 1285875"/>
                <a:gd name="connsiteX261" fmla="*/ 1316955 w 4510525"/>
                <a:gd name="connsiteY261" fmla="*/ 5046 h 1285875"/>
                <a:gd name="connsiteX262" fmla="*/ 1318593 w 4510525"/>
                <a:gd name="connsiteY262" fmla="*/ 3742 h 1285875"/>
                <a:gd name="connsiteX263" fmla="*/ 1320232 w 4510525"/>
                <a:gd name="connsiteY263" fmla="*/ 2633 h 1285875"/>
                <a:gd name="connsiteX264" fmla="*/ 1321051 w 4510525"/>
                <a:gd name="connsiteY264" fmla="*/ 2151 h 1285875"/>
                <a:gd name="connsiteX265" fmla="*/ 1321870 w 4510525"/>
                <a:gd name="connsiteY265" fmla="*/ 1717 h 1285875"/>
                <a:gd name="connsiteX266" fmla="*/ 1322689 w 4510525"/>
                <a:gd name="connsiteY266" fmla="*/ 1333 h 1285875"/>
                <a:gd name="connsiteX267" fmla="*/ 1323508 w 4510525"/>
                <a:gd name="connsiteY267" fmla="*/ 996 h 1285875"/>
                <a:gd name="connsiteX268" fmla="*/ 1324318 w 4510525"/>
                <a:gd name="connsiteY268" fmla="*/ 710 h 1285875"/>
                <a:gd name="connsiteX269" fmla="*/ 1325137 w 4510525"/>
                <a:gd name="connsiteY269" fmla="*/ 471 h 1285875"/>
                <a:gd name="connsiteX270" fmla="*/ 1325956 w 4510525"/>
                <a:gd name="connsiteY270" fmla="*/ 281 h 1285875"/>
                <a:gd name="connsiteX271" fmla="*/ 1326775 w 4510525"/>
                <a:gd name="connsiteY271" fmla="*/ 140 h 1285875"/>
                <a:gd name="connsiteX272" fmla="*/ 1327595 w 4510525"/>
                <a:gd name="connsiteY272" fmla="*/ 48 h 1285875"/>
                <a:gd name="connsiteX273" fmla="*/ 1328414 w 4510525"/>
                <a:gd name="connsiteY273" fmla="*/ 4 h 1285875"/>
                <a:gd name="connsiteX274" fmla="*/ 1329233 w 4510525"/>
                <a:gd name="connsiteY274" fmla="*/ 9 h 1285875"/>
                <a:gd name="connsiteX275" fmla="*/ 1330052 w 4510525"/>
                <a:gd name="connsiteY275" fmla="*/ 63 h 1285875"/>
                <a:gd name="connsiteX276" fmla="*/ 1330871 w 4510525"/>
                <a:gd name="connsiteY276" fmla="*/ 166 h 1285875"/>
                <a:gd name="connsiteX277" fmla="*/ 1331690 w 4510525"/>
                <a:gd name="connsiteY277" fmla="*/ 317 h 1285875"/>
                <a:gd name="connsiteX278" fmla="*/ 1332509 w 4510525"/>
                <a:gd name="connsiteY278" fmla="*/ 518 h 1285875"/>
                <a:gd name="connsiteX279" fmla="*/ 1333329 w 4510525"/>
                <a:gd name="connsiteY279" fmla="*/ 767 h 1285875"/>
                <a:gd name="connsiteX280" fmla="*/ 1334148 w 4510525"/>
                <a:gd name="connsiteY280" fmla="*/ 1065 h 1285875"/>
                <a:gd name="connsiteX281" fmla="*/ 1334967 w 4510525"/>
                <a:gd name="connsiteY281" fmla="*/ 1412 h 1285875"/>
                <a:gd name="connsiteX282" fmla="*/ 1335786 w 4510525"/>
                <a:gd name="connsiteY282" fmla="*/ 1807 h 1285875"/>
                <a:gd name="connsiteX283" fmla="*/ 1336605 w 4510525"/>
                <a:gd name="connsiteY283" fmla="*/ 2251 h 1285875"/>
                <a:gd name="connsiteX284" fmla="*/ 1337424 w 4510525"/>
                <a:gd name="connsiteY284" fmla="*/ 2743 h 1285875"/>
                <a:gd name="connsiteX285" fmla="*/ 1338244 w 4510525"/>
                <a:gd name="connsiteY285" fmla="*/ 3284 h 1285875"/>
                <a:gd name="connsiteX286" fmla="*/ 1339882 w 4510525"/>
                <a:gd name="connsiteY286" fmla="*/ 4512 h 1285875"/>
                <a:gd name="connsiteX287" fmla="*/ 1341520 w 4510525"/>
                <a:gd name="connsiteY287" fmla="*/ 5934 h 1285875"/>
                <a:gd name="connsiteX288" fmla="*/ 1343158 w 4510525"/>
                <a:gd name="connsiteY288" fmla="*/ 7549 h 1285875"/>
                <a:gd name="connsiteX289" fmla="*/ 1344797 w 4510525"/>
                <a:gd name="connsiteY289" fmla="*/ 9356 h 1285875"/>
                <a:gd name="connsiteX290" fmla="*/ 1346425 w 4510525"/>
                <a:gd name="connsiteY290" fmla="*/ 11357 h 1285875"/>
                <a:gd name="connsiteX291" fmla="*/ 1348064 w 4510525"/>
                <a:gd name="connsiteY291" fmla="*/ 13548 h 1285875"/>
                <a:gd name="connsiteX292" fmla="*/ 1351340 w 4510525"/>
                <a:gd name="connsiteY292" fmla="*/ 18505 h 1285875"/>
                <a:gd name="connsiteX293" fmla="*/ 1354617 w 4510525"/>
                <a:gd name="connsiteY293" fmla="*/ 24219 h 1285875"/>
                <a:gd name="connsiteX294" fmla="*/ 1357894 w 4510525"/>
                <a:gd name="connsiteY294" fmla="*/ 30685 h 1285875"/>
                <a:gd name="connsiteX295" fmla="*/ 1361170 w 4510525"/>
                <a:gd name="connsiteY295" fmla="*/ 37893 h 1285875"/>
                <a:gd name="connsiteX296" fmla="*/ 1367714 w 4510525"/>
                <a:gd name="connsiteY296" fmla="*/ 54506 h 1285875"/>
                <a:gd name="connsiteX297" fmla="*/ 1374267 w 4510525"/>
                <a:gd name="connsiteY297" fmla="*/ 73974 h 1285875"/>
                <a:gd name="connsiteX298" fmla="*/ 1380820 w 4510525"/>
                <a:gd name="connsiteY298" fmla="*/ 96205 h 1285875"/>
                <a:gd name="connsiteX299" fmla="*/ 1393917 w 4510525"/>
                <a:gd name="connsiteY299" fmla="*/ 148509 h 1285875"/>
                <a:gd name="connsiteX300" fmla="*/ 1407023 w 4510525"/>
                <a:gd name="connsiteY300" fmla="*/ 210403 h 1285875"/>
                <a:gd name="connsiteX301" fmla="*/ 1420120 w 4510525"/>
                <a:gd name="connsiteY301" fmla="*/ 280687 h 1285875"/>
                <a:gd name="connsiteX302" fmla="*/ 1440894 w 4510525"/>
                <a:gd name="connsiteY302" fmla="*/ 405953 h 1285875"/>
                <a:gd name="connsiteX303" fmla="*/ 1461668 w 4510525"/>
                <a:gd name="connsiteY303" fmla="*/ 542749 h 1285875"/>
                <a:gd name="connsiteX304" fmla="*/ 1482442 w 4510525"/>
                <a:gd name="connsiteY304" fmla="*/ 684421 h 1285875"/>
                <a:gd name="connsiteX305" fmla="*/ 1503216 w 4510525"/>
                <a:gd name="connsiteY305" fmla="*/ 824073 h 1285875"/>
                <a:gd name="connsiteX306" fmla="*/ 1528410 w 4510525"/>
                <a:gd name="connsiteY306" fmla="*/ 980970 h 1285875"/>
                <a:gd name="connsiteX307" fmla="*/ 1541002 w 4510525"/>
                <a:gd name="connsiteY307" fmla="*/ 1051017 h 1285875"/>
                <a:gd name="connsiteX308" fmla="*/ 1553604 w 4510525"/>
                <a:gd name="connsiteY308" fmla="*/ 1113739 h 1285875"/>
                <a:gd name="connsiteX309" fmla="*/ 1566196 w 4510525"/>
                <a:gd name="connsiteY309" fmla="*/ 1168013 h 1285875"/>
                <a:gd name="connsiteX310" fmla="*/ 1578788 w 4510525"/>
                <a:gd name="connsiteY310" fmla="*/ 1212885 h 1285875"/>
                <a:gd name="connsiteX311" fmla="*/ 1585084 w 4510525"/>
                <a:gd name="connsiteY311" fmla="*/ 1231525 h 1285875"/>
                <a:gd name="connsiteX312" fmla="*/ 1591389 w 4510525"/>
                <a:gd name="connsiteY312" fmla="*/ 1247527 h 1285875"/>
                <a:gd name="connsiteX313" fmla="*/ 1594533 w 4510525"/>
                <a:gd name="connsiteY313" fmla="*/ 1254509 h 1285875"/>
                <a:gd name="connsiteX314" fmla="*/ 1597685 w 4510525"/>
                <a:gd name="connsiteY314" fmla="*/ 1260815 h 1285875"/>
                <a:gd name="connsiteX315" fmla="*/ 1600829 w 4510525"/>
                <a:gd name="connsiteY315" fmla="*/ 1266425 h 1285875"/>
                <a:gd name="connsiteX316" fmla="*/ 1603982 w 4510525"/>
                <a:gd name="connsiteY316" fmla="*/ 1271330 h 1285875"/>
                <a:gd name="connsiteX317" fmla="*/ 1606706 w 4510525"/>
                <a:gd name="connsiteY317" fmla="*/ 1275007 h 1285875"/>
                <a:gd name="connsiteX318" fmla="*/ 1608068 w 4510525"/>
                <a:gd name="connsiteY318" fmla="*/ 1276645 h 1285875"/>
                <a:gd name="connsiteX319" fmla="*/ 1609430 w 4510525"/>
                <a:gd name="connsiteY319" fmla="*/ 1278150 h 1285875"/>
                <a:gd name="connsiteX320" fmla="*/ 1610792 w 4510525"/>
                <a:gd name="connsiteY320" fmla="*/ 1279522 h 1285875"/>
                <a:gd name="connsiteX321" fmla="*/ 1612154 w 4510525"/>
                <a:gd name="connsiteY321" fmla="*/ 1280760 h 1285875"/>
                <a:gd name="connsiteX322" fmla="*/ 1613516 w 4510525"/>
                <a:gd name="connsiteY322" fmla="*/ 1281865 h 1285875"/>
                <a:gd name="connsiteX323" fmla="*/ 1614868 w 4510525"/>
                <a:gd name="connsiteY323" fmla="*/ 1282837 h 1285875"/>
                <a:gd name="connsiteX324" fmla="*/ 1616240 w 4510525"/>
                <a:gd name="connsiteY324" fmla="*/ 1283675 h 1285875"/>
                <a:gd name="connsiteX325" fmla="*/ 1617593 w 4510525"/>
                <a:gd name="connsiteY325" fmla="*/ 1284380 h 1285875"/>
                <a:gd name="connsiteX326" fmla="*/ 1618955 w 4510525"/>
                <a:gd name="connsiteY326" fmla="*/ 1284942 h 1285875"/>
                <a:gd name="connsiteX327" fmla="*/ 1619641 w 4510525"/>
                <a:gd name="connsiteY327" fmla="*/ 1285180 h 1285875"/>
                <a:gd name="connsiteX328" fmla="*/ 1620317 w 4510525"/>
                <a:gd name="connsiteY328" fmla="*/ 1285380 h 1285875"/>
                <a:gd name="connsiteX329" fmla="*/ 1621003 w 4510525"/>
                <a:gd name="connsiteY329" fmla="*/ 1285542 h 1285875"/>
                <a:gd name="connsiteX330" fmla="*/ 1621679 w 4510525"/>
                <a:gd name="connsiteY330" fmla="*/ 1285675 h 1285875"/>
                <a:gd name="connsiteX331" fmla="*/ 1622365 w 4510525"/>
                <a:gd name="connsiteY331" fmla="*/ 1285780 h 1285875"/>
                <a:gd name="connsiteX332" fmla="*/ 1623041 w 4510525"/>
                <a:gd name="connsiteY332" fmla="*/ 1285837 h 1285875"/>
                <a:gd name="connsiteX333" fmla="*/ 1623727 w 4510525"/>
                <a:gd name="connsiteY333" fmla="*/ 1285875 h 1285875"/>
                <a:gd name="connsiteX334" fmla="*/ 1624403 w 4510525"/>
                <a:gd name="connsiteY334" fmla="*/ 1285865 h 1285875"/>
                <a:gd name="connsiteX335" fmla="*/ 1625089 w 4510525"/>
                <a:gd name="connsiteY335" fmla="*/ 1285837 h 1285875"/>
                <a:gd name="connsiteX336" fmla="*/ 1625765 w 4510525"/>
                <a:gd name="connsiteY336" fmla="*/ 1285761 h 1285875"/>
                <a:gd name="connsiteX337" fmla="*/ 1626451 w 4510525"/>
                <a:gd name="connsiteY337" fmla="*/ 1285656 h 1285875"/>
                <a:gd name="connsiteX338" fmla="*/ 1627127 w 4510525"/>
                <a:gd name="connsiteY338" fmla="*/ 1285523 h 1285875"/>
                <a:gd name="connsiteX339" fmla="*/ 1627803 w 4510525"/>
                <a:gd name="connsiteY339" fmla="*/ 1285351 h 1285875"/>
                <a:gd name="connsiteX340" fmla="*/ 1628489 w 4510525"/>
                <a:gd name="connsiteY340" fmla="*/ 1285142 h 1285875"/>
                <a:gd name="connsiteX341" fmla="*/ 1629175 w 4510525"/>
                <a:gd name="connsiteY341" fmla="*/ 1284903 h 1285875"/>
                <a:gd name="connsiteX342" fmla="*/ 1629851 w 4510525"/>
                <a:gd name="connsiteY342" fmla="*/ 1284637 h 1285875"/>
                <a:gd name="connsiteX343" fmla="*/ 1631213 w 4510525"/>
                <a:gd name="connsiteY343" fmla="*/ 1283989 h 1285875"/>
                <a:gd name="connsiteX344" fmla="*/ 1632576 w 4510525"/>
                <a:gd name="connsiteY344" fmla="*/ 1283208 h 1285875"/>
                <a:gd name="connsiteX345" fmla="*/ 1633938 w 4510525"/>
                <a:gd name="connsiteY345" fmla="*/ 1282294 h 1285875"/>
                <a:gd name="connsiteX346" fmla="*/ 1635300 w 4510525"/>
                <a:gd name="connsiteY346" fmla="*/ 1281246 h 1285875"/>
                <a:gd name="connsiteX347" fmla="*/ 1636662 w 4510525"/>
                <a:gd name="connsiteY347" fmla="*/ 1280065 h 1285875"/>
                <a:gd name="connsiteX348" fmla="*/ 1638024 w 4510525"/>
                <a:gd name="connsiteY348" fmla="*/ 1278750 h 1285875"/>
                <a:gd name="connsiteX349" fmla="*/ 1639386 w 4510525"/>
                <a:gd name="connsiteY349" fmla="*/ 1277303 h 1285875"/>
                <a:gd name="connsiteX350" fmla="*/ 1640748 w 4510525"/>
                <a:gd name="connsiteY350" fmla="*/ 1275712 h 1285875"/>
                <a:gd name="connsiteX351" fmla="*/ 1642101 w 4510525"/>
                <a:gd name="connsiteY351" fmla="*/ 1273997 h 1285875"/>
                <a:gd name="connsiteX352" fmla="*/ 1644825 w 4510525"/>
                <a:gd name="connsiteY352" fmla="*/ 1270168 h 1285875"/>
                <a:gd name="connsiteX353" fmla="*/ 1647549 w 4510525"/>
                <a:gd name="connsiteY353" fmla="*/ 1265815 h 1285875"/>
                <a:gd name="connsiteX354" fmla="*/ 1650273 w 4510525"/>
                <a:gd name="connsiteY354" fmla="*/ 1260939 h 1285875"/>
                <a:gd name="connsiteX355" fmla="*/ 1652997 w 4510525"/>
                <a:gd name="connsiteY355" fmla="*/ 1255547 h 1285875"/>
                <a:gd name="connsiteX356" fmla="*/ 1658445 w 4510525"/>
                <a:gd name="connsiteY356" fmla="*/ 1243213 h 1285875"/>
                <a:gd name="connsiteX357" fmla="*/ 1663894 w 4510525"/>
                <a:gd name="connsiteY357" fmla="*/ 1228868 h 1285875"/>
                <a:gd name="connsiteX358" fmla="*/ 1669332 w 4510525"/>
                <a:gd name="connsiteY358" fmla="*/ 1212561 h 1285875"/>
                <a:gd name="connsiteX359" fmla="*/ 1680229 w 4510525"/>
                <a:gd name="connsiteY359" fmla="*/ 1174261 h 1285875"/>
                <a:gd name="connsiteX360" fmla="*/ 1691126 w 4510525"/>
                <a:gd name="connsiteY360" fmla="*/ 1128836 h 1285875"/>
                <a:gd name="connsiteX361" fmla="*/ 1703480 w 4510525"/>
                <a:gd name="connsiteY361" fmla="*/ 1069429 h 1285875"/>
                <a:gd name="connsiteX362" fmla="*/ 1715843 w 4510525"/>
                <a:gd name="connsiteY362" fmla="*/ 1002649 h 1285875"/>
                <a:gd name="connsiteX363" fmla="*/ 1728206 w 4510525"/>
                <a:gd name="connsiteY363" fmla="*/ 929659 h 1285875"/>
                <a:gd name="connsiteX364" fmla="*/ 1740560 w 4510525"/>
                <a:gd name="connsiteY364" fmla="*/ 851726 h 1285875"/>
                <a:gd name="connsiteX365" fmla="*/ 1765287 w 4510525"/>
                <a:gd name="connsiteY365" fmla="*/ 686428 h 1285875"/>
                <a:gd name="connsiteX366" fmla="*/ 1790005 w 4510525"/>
                <a:gd name="connsiteY366" fmla="*/ 518144 h 1285875"/>
                <a:gd name="connsiteX367" fmla="*/ 1812265 w 4510525"/>
                <a:gd name="connsiteY367" fmla="*/ 373687 h 1285875"/>
                <a:gd name="connsiteX368" fmla="*/ 1834515 w 4510525"/>
                <a:gd name="connsiteY368" fmla="*/ 244253 h 1285875"/>
                <a:gd name="connsiteX369" fmla="*/ 1845640 w 4510525"/>
                <a:gd name="connsiteY369" fmla="*/ 187471 h 1285875"/>
                <a:gd name="connsiteX370" fmla="*/ 1856766 w 4510525"/>
                <a:gd name="connsiteY370" fmla="*/ 137064 h 1285875"/>
                <a:gd name="connsiteX371" fmla="*/ 1867900 w 4510525"/>
                <a:gd name="connsiteY371" fmla="*/ 93738 h 1285875"/>
                <a:gd name="connsiteX372" fmla="*/ 1879025 w 4510525"/>
                <a:gd name="connsiteY372" fmla="*/ 58101 h 1285875"/>
                <a:gd name="connsiteX373" fmla="*/ 1884845 w 4510525"/>
                <a:gd name="connsiteY373" fmla="*/ 42700 h 1285875"/>
                <a:gd name="connsiteX374" fmla="*/ 1890655 w 4510525"/>
                <a:gd name="connsiteY374" fmla="*/ 29598 h 1285875"/>
                <a:gd name="connsiteX375" fmla="*/ 1893570 w 4510525"/>
                <a:gd name="connsiteY375" fmla="*/ 23925 h 1285875"/>
                <a:gd name="connsiteX376" fmla="*/ 1896475 w 4510525"/>
                <a:gd name="connsiteY376" fmla="*/ 18845 h 1285875"/>
                <a:gd name="connsiteX377" fmla="*/ 1899380 w 4510525"/>
                <a:gd name="connsiteY377" fmla="*/ 14363 h 1285875"/>
                <a:gd name="connsiteX378" fmla="*/ 1902295 w 4510525"/>
                <a:gd name="connsiteY378" fmla="*/ 10482 h 1285875"/>
                <a:gd name="connsiteX379" fmla="*/ 1903743 w 4510525"/>
                <a:gd name="connsiteY379" fmla="*/ 8769 h 1285875"/>
                <a:gd name="connsiteX380" fmla="*/ 1905200 w 4510525"/>
                <a:gd name="connsiteY380" fmla="*/ 7207 h 1285875"/>
                <a:gd name="connsiteX381" fmla="*/ 1906658 w 4510525"/>
                <a:gd name="connsiteY381" fmla="*/ 5798 h 1285875"/>
                <a:gd name="connsiteX382" fmla="*/ 1908115 w 4510525"/>
                <a:gd name="connsiteY382" fmla="*/ 4541 h 1285875"/>
                <a:gd name="connsiteX383" fmla="*/ 1909563 w 4510525"/>
                <a:gd name="connsiteY383" fmla="*/ 3438 h 1285875"/>
                <a:gd name="connsiteX384" fmla="*/ 1911020 w 4510525"/>
                <a:gd name="connsiteY384" fmla="*/ 2486 h 1285875"/>
                <a:gd name="connsiteX385" fmla="*/ 1912477 w 4510525"/>
                <a:gd name="connsiteY385" fmla="*/ 1689 h 1285875"/>
                <a:gd name="connsiteX386" fmla="*/ 1913201 w 4510525"/>
                <a:gd name="connsiteY386" fmla="*/ 1348 h 1285875"/>
                <a:gd name="connsiteX387" fmla="*/ 1913925 w 4510525"/>
                <a:gd name="connsiteY387" fmla="*/ 1045 h 1285875"/>
                <a:gd name="connsiteX388" fmla="*/ 1914658 w 4510525"/>
                <a:gd name="connsiteY388" fmla="*/ 781 h 1285875"/>
                <a:gd name="connsiteX389" fmla="*/ 1915382 w 4510525"/>
                <a:gd name="connsiteY389" fmla="*/ 555 h 1285875"/>
                <a:gd name="connsiteX390" fmla="*/ 1916106 w 4510525"/>
                <a:gd name="connsiteY390" fmla="*/ 368 h 1285875"/>
                <a:gd name="connsiteX391" fmla="*/ 1916840 w 4510525"/>
                <a:gd name="connsiteY391" fmla="*/ 219 h 1285875"/>
                <a:gd name="connsiteX392" fmla="*/ 1917564 w 4510525"/>
                <a:gd name="connsiteY392" fmla="*/ 109 h 1285875"/>
                <a:gd name="connsiteX393" fmla="*/ 1918287 w 4510525"/>
                <a:gd name="connsiteY393" fmla="*/ 36 h 1285875"/>
                <a:gd name="connsiteX394" fmla="*/ 1919021 w 4510525"/>
                <a:gd name="connsiteY394" fmla="*/ 3 h 1285875"/>
                <a:gd name="connsiteX395" fmla="*/ 1919745 w 4510525"/>
                <a:gd name="connsiteY395" fmla="*/ 8 h 1285875"/>
                <a:gd name="connsiteX396" fmla="*/ 1920469 w 4510525"/>
                <a:gd name="connsiteY396" fmla="*/ 51 h 1285875"/>
                <a:gd name="connsiteX397" fmla="*/ 1921202 w 4510525"/>
                <a:gd name="connsiteY397" fmla="*/ 133 h 1285875"/>
                <a:gd name="connsiteX398" fmla="*/ 1921926 w 4510525"/>
                <a:gd name="connsiteY398" fmla="*/ 253 h 1285875"/>
                <a:gd name="connsiteX399" fmla="*/ 1922650 w 4510525"/>
                <a:gd name="connsiteY399" fmla="*/ 412 h 1285875"/>
                <a:gd name="connsiteX400" fmla="*/ 1923383 w 4510525"/>
                <a:gd name="connsiteY400" fmla="*/ 610 h 1285875"/>
                <a:gd name="connsiteX401" fmla="*/ 1924107 w 4510525"/>
                <a:gd name="connsiteY401" fmla="*/ 846 h 1285875"/>
                <a:gd name="connsiteX402" fmla="*/ 1924831 w 4510525"/>
                <a:gd name="connsiteY402" fmla="*/ 1120 h 1285875"/>
                <a:gd name="connsiteX403" fmla="*/ 1925565 w 4510525"/>
                <a:gd name="connsiteY403" fmla="*/ 1433 h 1285875"/>
                <a:gd name="connsiteX404" fmla="*/ 1926288 w 4510525"/>
                <a:gd name="connsiteY404" fmla="*/ 1783 h 1285875"/>
                <a:gd name="connsiteX405" fmla="*/ 1927012 w 4510525"/>
                <a:gd name="connsiteY405" fmla="*/ 2173 h 1285875"/>
                <a:gd name="connsiteX406" fmla="*/ 1928470 w 4510525"/>
                <a:gd name="connsiteY406" fmla="*/ 3067 h 1285875"/>
                <a:gd name="connsiteX407" fmla="*/ 1929927 w 4510525"/>
                <a:gd name="connsiteY407" fmla="*/ 4114 h 1285875"/>
                <a:gd name="connsiteX408" fmla="*/ 1931384 w 4510525"/>
                <a:gd name="connsiteY408" fmla="*/ 5314 h 1285875"/>
                <a:gd name="connsiteX409" fmla="*/ 1932832 w 4510525"/>
                <a:gd name="connsiteY409" fmla="*/ 6667 h 1285875"/>
                <a:gd name="connsiteX410" fmla="*/ 1934290 w 4510525"/>
                <a:gd name="connsiteY410" fmla="*/ 8171 h 1285875"/>
                <a:gd name="connsiteX411" fmla="*/ 1935747 w 4510525"/>
                <a:gd name="connsiteY411" fmla="*/ 9829 h 1285875"/>
                <a:gd name="connsiteX412" fmla="*/ 1937195 w 4510525"/>
                <a:gd name="connsiteY412" fmla="*/ 11638 h 1285875"/>
                <a:gd name="connsiteX413" fmla="*/ 1940109 w 4510525"/>
                <a:gd name="connsiteY413" fmla="*/ 15708 h 1285875"/>
                <a:gd name="connsiteX414" fmla="*/ 1943014 w 4510525"/>
                <a:gd name="connsiteY414" fmla="*/ 20379 h 1285875"/>
                <a:gd name="connsiteX415" fmla="*/ 1945929 w 4510525"/>
                <a:gd name="connsiteY415" fmla="*/ 25646 h 1285875"/>
                <a:gd name="connsiteX416" fmla="*/ 1948834 w 4510525"/>
                <a:gd name="connsiteY416" fmla="*/ 31505 h 1285875"/>
                <a:gd name="connsiteX417" fmla="*/ 1954654 w 4510525"/>
                <a:gd name="connsiteY417" fmla="*/ 44972 h 1285875"/>
                <a:gd name="connsiteX418" fmla="*/ 1960464 w 4510525"/>
                <a:gd name="connsiteY418" fmla="*/ 60729 h 1285875"/>
                <a:gd name="connsiteX419" fmla="*/ 1972104 w 4510525"/>
                <a:gd name="connsiteY419" fmla="*/ 98865 h 1285875"/>
                <a:gd name="connsiteX420" fmla="*/ 1983953 w 4510525"/>
                <a:gd name="connsiteY420" fmla="*/ 146272 h 1285875"/>
                <a:gd name="connsiteX421" fmla="*/ 1995811 w 4510525"/>
                <a:gd name="connsiteY421" fmla="*/ 201567 h 1285875"/>
                <a:gd name="connsiteX422" fmla="*/ 2007661 w 4510525"/>
                <a:gd name="connsiteY422" fmla="*/ 263872 h 1285875"/>
                <a:gd name="connsiteX423" fmla="*/ 2019510 w 4510525"/>
                <a:gd name="connsiteY423" fmla="*/ 332198 h 1285875"/>
                <a:gd name="connsiteX424" fmla="*/ 2043217 w 4510525"/>
                <a:gd name="connsiteY424" fmla="*/ 482492 h 1285875"/>
                <a:gd name="connsiteX425" fmla="*/ 2066925 w 4510525"/>
                <a:gd name="connsiteY425" fmla="*/ 642938 h 1285875"/>
                <a:gd name="connsiteX426" fmla="*/ 2090423 w 4510525"/>
                <a:gd name="connsiteY426" fmla="*/ 801981 h 1285875"/>
                <a:gd name="connsiteX427" fmla="*/ 2113912 w 4510525"/>
                <a:gd name="connsiteY427" fmla="*/ 951138 h 1285875"/>
                <a:gd name="connsiteX428" fmla="*/ 2125656 w 4510525"/>
                <a:gd name="connsiteY428" fmla="*/ 1019070 h 1285875"/>
                <a:gd name="connsiteX429" fmla="*/ 2137410 w 4510525"/>
                <a:gd name="connsiteY429" fmla="*/ 1081135 h 1285875"/>
                <a:gd name="connsiteX430" fmla="*/ 2149154 w 4510525"/>
                <a:gd name="connsiteY430" fmla="*/ 1136371 h 1285875"/>
                <a:gd name="connsiteX431" fmla="*/ 2160899 w 4510525"/>
                <a:gd name="connsiteY431" fmla="*/ 1183900 h 1285875"/>
                <a:gd name="connsiteX432" fmla="*/ 2172643 w 4510525"/>
                <a:gd name="connsiteY432" fmla="*/ 1222982 h 1285875"/>
                <a:gd name="connsiteX433" fmla="*/ 2178510 w 4510525"/>
                <a:gd name="connsiteY433" fmla="*/ 1239155 h 1285875"/>
                <a:gd name="connsiteX434" fmla="*/ 2184387 w 4510525"/>
                <a:gd name="connsiteY434" fmla="*/ 1253014 h 1285875"/>
                <a:gd name="connsiteX435" fmla="*/ 2187321 w 4510525"/>
                <a:gd name="connsiteY435" fmla="*/ 1259053 h 1285875"/>
                <a:gd name="connsiteX436" fmla="*/ 2190255 w 4510525"/>
                <a:gd name="connsiteY436" fmla="*/ 1264491 h 1285875"/>
                <a:gd name="connsiteX437" fmla="*/ 2193189 w 4510525"/>
                <a:gd name="connsiteY437" fmla="*/ 1269321 h 1285875"/>
                <a:gd name="connsiteX438" fmla="*/ 2196122 w 4510525"/>
                <a:gd name="connsiteY438" fmla="*/ 1273540 h 1285875"/>
                <a:gd name="connsiteX439" fmla="*/ 2197589 w 4510525"/>
                <a:gd name="connsiteY439" fmla="*/ 1275417 h 1285875"/>
                <a:gd name="connsiteX440" fmla="*/ 2199056 w 4510525"/>
                <a:gd name="connsiteY440" fmla="*/ 1277150 h 1285875"/>
                <a:gd name="connsiteX441" fmla="*/ 2200523 w 4510525"/>
                <a:gd name="connsiteY441" fmla="*/ 1278722 h 1285875"/>
                <a:gd name="connsiteX442" fmla="*/ 2201990 w 4510525"/>
                <a:gd name="connsiteY442" fmla="*/ 1280132 h 1285875"/>
                <a:gd name="connsiteX443" fmla="*/ 2203466 w 4510525"/>
                <a:gd name="connsiteY443" fmla="*/ 1281398 h 1285875"/>
                <a:gd name="connsiteX444" fmla="*/ 2204933 w 4510525"/>
                <a:gd name="connsiteY444" fmla="*/ 1282503 h 1285875"/>
                <a:gd name="connsiteX445" fmla="*/ 2206400 w 4510525"/>
                <a:gd name="connsiteY445" fmla="*/ 1283446 h 1285875"/>
                <a:gd name="connsiteX446" fmla="*/ 2207867 w 4510525"/>
                <a:gd name="connsiteY446" fmla="*/ 1284246 h 1285875"/>
                <a:gd name="connsiteX447" fmla="*/ 2208600 w 4510525"/>
                <a:gd name="connsiteY447" fmla="*/ 1284580 h 1285875"/>
                <a:gd name="connsiteX448" fmla="*/ 2209333 w 4510525"/>
                <a:gd name="connsiteY448" fmla="*/ 1284875 h 1285875"/>
                <a:gd name="connsiteX449" fmla="*/ 2210067 w 4510525"/>
                <a:gd name="connsiteY449" fmla="*/ 1285142 h 1285875"/>
                <a:gd name="connsiteX450" fmla="*/ 2210800 w 4510525"/>
                <a:gd name="connsiteY450" fmla="*/ 1285361 h 1285875"/>
                <a:gd name="connsiteX451" fmla="*/ 2211534 w 4510525"/>
                <a:gd name="connsiteY451" fmla="*/ 1285542 h 1285875"/>
                <a:gd name="connsiteX452" fmla="*/ 2212267 w 4510525"/>
                <a:gd name="connsiteY452" fmla="*/ 1285685 h 1285875"/>
                <a:gd name="connsiteX453" fmla="*/ 2213001 w 4510525"/>
                <a:gd name="connsiteY453" fmla="*/ 1285789 h 1285875"/>
                <a:gd name="connsiteX454" fmla="*/ 2213734 w 4510525"/>
                <a:gd name="connsiteY454" fmla="*/ 1285846 h 1285875"/>
                <a:gd name="connsiteX455" fmla="*/ 2214467 w 4510525"/>
                <a:gd name="connsiteY455" fmla="*/ 1285875 h 1285875"/>
                <a:gd name="connsiteX456" fmla="*/ 2215201 w 4510525"/>
                <a:gd name="connsiteY456" fmla="*/ 1285856 h 1285875"/>
                <a:gd name="connsiteX457" fmla="*/ 2215934 w 4510525"/>
                <a:gd name="connsiteY457" fmla="*/ 1285808 h 1285875"/>
                <a:gd name="connsiteX458" fmla="*/ 2216668 w 4510525"/>
                <a:gd name="connsiteY458" fmla="*/ 1285713 h 1285875"/>
                <a:gd name="connsiteX459" fmla="*/ 2217401 w 4510525"/>
                <a:gd name="connsiteY459" fmla="*/ 1285580 h 1285875"/>
                <a:gd name="connsiteX460" fmla="*/ 2218135 w 4510525"/>
                <a:gd name="connsiteY460" fmla="*/ 1285408 h 1285875"/>
                <a:gd name="connsiteX461" fmla="*/ 2218868 w 4510525"/>
                <a:gd name="connsiteY461" fmla="*/ 1285199 h 1285875"/>
                <a:gd name="connsiteX462" fmla="*/ 2219601 w 4510525"/>
                <a:gd name="connsiteY462" fmla="*/ 1284951 h 1285875"/>
                <a:gd name="connsiteX463" fmla="*/ 2220335 w 4510525"/>
                <a:gd name="connsiteY463" fmla="*/ 1284665 h 1285875"/>
                <a:gd name="connsiteX464" fmla="*/ 2221078 w 4510525"/>
                <a:gd name="connsiteY464" fmla="*/ 1284332 h 1285875"/>
                <a:gd name="connsiteX465" fmla="*/ 2222535 w 4510525"/>
                <a:gd name="connsiteY465" fmla="*/ 1283561 h 1285875"/>
                <a:gd name="connsiteX466" fmla="*/ 2224011 w 4510525"/>
                <a:gd name="connsiteY466" fmla="*/ 1282637 h 1285875"/>
                <a:gd name="connsiteX467" fmla="*/ 2225478 w 4510525"/>
                <a:gd name="connsiteY467" fmla="*/ 1281551 h 1285875"/>
                <a:gd name="connsiteX468" fmla="*/ 2226945 w 4510525"/>
                <a:gd name="connsiteY468" fmla="*/ 1280303 h 1285875"/>
                <a:gd name="connsiteX469" fmla="*/ 2228412 w 4510525"/>
                <a:gd name="connsiteY469" fmla="*/ 1278912 h 1285875"/>
                <a:gd name="connsiteX470" fmla="*/ 2229879 w 4510525"/>
                <a:gd name="connsiteY470" fmla="*/ 1277360 h 1285875"/>
                <a:gd name="connsiteX471" fmla="*/ 2231346 w 4510525"/>
                <a:gd name="connsiteY471" fmla="*/ 1275655 h 1285875"/>
                <a:gd name="connsiteX472" fmla="*/ 2234279 w 4510525"/>
                <a:gd name="connsiteY472" fmla="*/ 1271778 h 1285875"/>
                <a:gd name="connsiteX473" fmla="*/ 2237213 w 4510525"/>
                <a:gd name="connsiteY473" fmla="*/ 1267292 h 1285875"/>
                <a:gd name="connsiteX474" fmla="*/ 2240147 w 4510525"/>
                <a:gd name="connsiteY474" fmla="*/ 1262196 h 1285875"/>
                <a:gd name="connsiteX475" fmla="*/ 2243090 w 4510525"/>
                <a:gd name="connsiteY475" fmla="*/ 1256490 h 1285875"/>
                <a:gd name="connsiteX476" fmla="*/ 2248957 w 4510525"/>
                <a:gd name="connsiteY476" fmla="*/ 1243308 h 1285875"/>
                <a:gd name="connsiteX477" fmla="*/ 2254825 w 4510525"/>
                <a:gd name="connsiteY477" fmla="*/ 1227773 h 1285875"/>
                <a:gd name="connsiteX478" fmla="*/ 2260930 w 4510525"/>
                <a:gd name="connsiteY478" fmla="*/ 1209208 h 1285875"/>
                <a:gd name="connsiteX479" fmla="*/ 2267036 w 4510525"/>
                <a:gd name="connsiteY479" fmla="*/ 1188244 h 1285875"/>
                <a:gd name="connsiteX480" fmla="*/ 2279247 w 4510525"/>
                <a:gd name="connsiteY480" fmla="*/ 1139523 h 1285875"/>
                <a:gd name="connsiteX481" fmla="*/ 2291458 w 4510525"/>
                <a:gd name="connsiteY481" fmla="*/ 1082431 h 1285875"/>
                <a:gd name="connsiteX482" fmla="*/ 2303669 w 4510525"/>
                <a:gd name="connsiteY482" fmla="*/ 1017937 h 1285875"/>
                <a:gd name="connsiteX483" fmla="*/ 2315880 w 4510525"/>
                <a:gd name="connsiteY483" fmla="*/ 947118 h 1285875"/>
                <a:gd name="connsiteX484" fmla="*/ 2328091 w 4510525"/>
                <a:gd name="connsiteY484" fmla="*/ 871176 h 1285875"/>
                <a:gd name="connsiteX485" fmla="*/ 2352513 w 4510525"/>
                <a:gd name="connsiteY485" fmla="*/ 709086 h 1285875"/>
                <a:gd name="connsiteX486" fmla="*/ 2375069 w 4510525"/>
                <a:gd name="connsiteY486" fmla="*/ 555194 h 1285875"/>
                <a:gd name="connsiteX487" fmla="*/ 2397624 w 4510525"/>
                <a:gd name="connsiteY487" fmla="*/ 406332 h 1285875"/>
                <a:gd name="connsiteX488" fmla="*/ 2420179 w 4510525"/>
                <a:gd name="connsiteY488" fmla="*/ 271028 h 1285875"/>
                <a:gd name="connsiteX489" fmla="*/ 2431456 w 4510525"/>
                <a:gd name="connsiteY489" fmla="*/ 210927 h 1285875"/>
                <a:gd name="connsiteX490" fmla="*/ 2442734 w 4510525"/>
                <a:gd name="connsiteY490" fmla="*/ 157038 h 1285875"/>
                <a:gd name="connsiteX491" fmla="*/ 2455412 w 4510525"/>
                <a:gd name="connsiteY491" fmla="*/ 104805 h 1285875"/>
                <a:gd name="connsiteX492" fmla="*/ 2461755 w 4510525"/>
                <a:gd name="connsiteY492" fmla="*/ 82306 h 1285875"/>
                <a:gd name="connsiteX493" fmla="*/ 2468099 w 4510525"/>
                <a:gd name="connsiteY493" fmla="*/ 62358 h 1285875"/>
                <a:gd name="connsiteX494" fmla="*/ 2474443 w 4510525"/>
                <a:gd name="connsiteY494" fmla="*/ 45054 h 1285875"/>
                <a:gd name="connsiteX495" fmla="*/ 2480786 w 4510525"/>
                <a:gd name="connsiteY495" fmla="*/ 30471 h 1285875"/>
                <a:gd name="connsiteX496" fmla="*/ 2483958 w 4510525"/>
                <a:gd name="connsiteY496" fmla="*/ 24222 h 1285875"/>
                <a:gd name="connsiteX497" fmla="*/ 2487130 w 4510525"/>
                <a:gd name="connsiteY497" fmla="*/ 18677 h 1285875"/>
                <a:gd name="connsiteX498" fmla="*/ 2490302 w 4510525"/>
                <a:gd name="connsiteY498" fmla="*/ 13843 h 1285875"/>
                <a:gd name="connsiteX499" fmla="*/ 2491883 w 4510525"/>
                <a:gd name="connsiteY499" fmla="*/ 11693 h 1285875"/>
                <a:gd name="connsiteX500" fmla="*/ 2493474 w 4510525"/>
                <a:gd name="connsiteY500" fmla="*/ 9724 h 1285875"/>
                <a:gd name="connsiteX501" fmla="*/ 2495055 w 4510525"/>
                <a:gd name="connsiteY501" fmla="*/ 7935 h 1285875"/>
                <a:gd name="connsiteX502" fmla="*/ 2496645 w 4510525"/>
                <a:gd name="connsiteY502" fmla="*/ 6327 h 1285875"/>
                <a:gd name="connsiteX503" fmla="*/ 2498227 w 4510525"/>
                <a:gd name="connsiteY503" fmla="*/ 4900 h 1285875"/>
                <a:gd name="connsiteX504" fmla="*/ 2499817 w 4510525"/>
                <a:gd name="connsiteY504" fmla="*/ 3654 h 1285875"/>
                <a:gd name="connsiteX505" fmla="*/ 2501399 w 4510525"/>
                <a:gd name="connsiteY505" fmla="*/ 2590 h 1285875"/>
                <a:gd name="connsiteX506" fmla="*/ 2502189 w 4510525"/>
                <a:gd name="connsiteY506" fmla="*/ 2126 h 1285875"/>
                <a:gd name="connsiteX507" fmla="*/ 2502980 w 4510525"/>
                <a:gd name="connsiteY507" fmla="*/ 1709 h 1285875"/>
                <a:gd name="connsiteX508" fmla="*/ 2503780 w 4510525"/>
                <a:gd name="connsiteY508" fmla="*/ 1336 h 1285875"/>
                <a:gd name="connsiteX509" fmla="*/ 2504570 w 4510525"/>
                <a:gd name="connsiteY509" fmla="*/ 1010 h 1285875"/>
                <a:gd name="connsiteX510" fmla="*/ 2505361 w 4510525"/>
                <a:gd name="connsiteY510" fmla="*/ 729 h 1285875"/>
                <a:gd name="connsiteX511" fmla="*/ 2506152 w 4510525"/>
                <a:gd name="connsiteY511" fmla="*/ 493 h 1285875"/>
                <a:gd name="connsiteX512" fmla="*/ 2506951 w 4510525"/>
                <a:gd name="connsiteY512" fmla="*/ 304 h 1285875"/>
                <a:gd name="connsiteX513" fmla="*/ 2507742 w 4510525"/>
                <a:gd name="connsiteY513" fmla="*/ 160 h 1285875"/>
                <a:gd name="connsiteX514" fmla="*/ 2508533 w 4510525"/>
                <a:gd name="connsiteY514" fmla="*/ 62 h 1285875"/>
                <a:gd name="connsiteX515" fmla="*/ 2509323 w 4510525"/>
                <a:gd name="connsiteY515" fmla="*/ 10 h 1285875"/>
                <a:gd name="connsiteX516" fmla="*/ 2510123 w 4510525"/>
                <a:gd name="connsiteY516" fmla="*/ 3 h 1285875"/>
                <a:gd name="connsiteX517" fmla="*/ 2510914 w 4510525"/>
                <a:gd name="connsiteY517" fmla="*/ 42 h 1285875"/>
                <a:gd name="connsiteX518" fmla="*/ 2511705 w 4510525"/>
                <a:gd name="connsiteY518" fmla="*/ 127 h 1285875"/>
                <a:gd name="connsiteX519" fmla="*/ 2512495 w 4510525"/>
                <a:gd name="connsiteY519" fmla="*/ 257 h 1285875"/>
                <a:gd name="connsiteX520" fmla="*/ 2513286 w 4510525"/>
                <a:gd name="connsiteY520" fmla="*/ 434 h 1285875"/>
                <a:gd name="connsiteX521" fmla="*/ 2514086 w 4510525"/>
                <a:gd name="connsiteY521" fmla="*/ 656 h 1285875"/>
                <a:gd name="connsiteX522" fmla="*/ 2514876 w 4510525"/>
                <a:gd name="connsiteY522" fmla="*/ 924 h 1285875"/>
                <a:gd name="connsiteX523" fmla="*/ 2515667 w 4510525"/>
                <a:gd name="connsiteY523" fmla="*/ 1237 h 1285875"/>
                <a:gd name="connsiteX524" fmla="*/ 2516458 w 4510525"/>
                <a:gd name="connsiteY524" fmla="*/ 1596 h 1285875"/>
                <a:gd name="connsiteX525" fmla="*/ 2517258 w 4510525"/>
                <a:gd name="connsiteY525" fmla="*/ 2001 h 1285875"/>
                <a:gd name="connsiteX526" fmla="*/ 2518048 w 4510525"/>
                <a:gd name="connsiteY526" fmla="*/ 2452 h 1285875"/>
                <a:gd name="connsiteX527" fmla="*/ 2518839 w 4510525"/>
                <a:gd name="connsiteY527" fmla="*/ 2947 h 1285875"/>
                <a:gd name="connsiteX528" fmla="*/ 2520429 w 4510525"/>
                <a:gd name="connsiteY528" fmla="*/ 4076 h 1285875"/>
                <a:gd name="connsiteX529" fmla="*/ 2522011 w 4510525"/>
                <a:gd name="connsiteY529" fmla="*/ 5386 h 1285875"/>
                <a:gd name="connsiteX530" fmla="*/ 2523601 w 4510525"/>
                <a:gd name="connsiteY530" fmla="*/ 6878 h 1285875"/>
                <a:gd name="connsiteX531" fmla="*/ 2525182 w 4510525"/>
                <a:gd name="connsiteY531" fmla="*/ 8551 h 1285875"/>
                <a:gd name="connsiteX532" fmla="*/ 2526773 w 4510525"/>
                <a:gd name="connsiteY532" fmla="*/ 10404 h 1285875"/>
                <a:gd name="connsiteX533" fmla="*/ 2528354 w 4510525"/>
                <a:gd name="connsiteY533" fmla="*/ 12437 h 1285875"/>
                <a:gd name="connsiteX534" fmla="*/ 2531526 w 4510525"/>
                <a:gd name="connsiteY534" fmla="*/ 17041 h 1285875"/>
                <a:gd name="connsiteX535" fmla="*/ 2534698 w 4510525"/>
                <a:gd name="connsiteY535" fmla="*/ 22358 h 1285875"/>
                <a:gd name="connsiteX536" fmla="*/ 2537870 w 4510525"/>
                <a:gd name="connsiteY536" fmla="*/ 28382 h 1285875"/>
                <a:gd name="connsiteX537" fmla="*/ 2541042 w 4510525"/>
                <a:gd name="connsiteY537" fmla="*/ 35104 h 1285875"/>
                <a:gd name="connsiteX538" fmla="*/ 2544213 w 4510525"/>
                <a:gd name="connsiteY538" fmla="*/ 42519 h 1285875"/>
                <a:gd name="connsiteX539" fmla="*/ 2549614 w 4510525"/>
                <a:gd name="connsiteY539" fmla="*/ 56717 h 1285875"/>
                <a:gd name="connsiteX540" fmla="*/ 2555015 w 4510525"/>
                <a:gd name="connsiteY540" fmla="*/ 72849 h 1285875"/>
                <a:gd name="connsiteX541" fmla="*/ 2565816 w 4510525"/>
                <a:gd name="connsiteY541" fmla="*/ 110701 h 1285875"/>
                <a:gd name="connsiteX542" fmla="*/ 2576617 w 4510525"/>
                <a:gd name="connsiteY542" fmla="*/ 155577 h 1285875"/>
                <a:gd name="connsiteX543" fmla="*/ 2587419 w 4510525"/>
                <a:gd name="connsiteY543" fmla="*/ 206884 h 1285875"/>
                <a:gd name="connsiteX544" fmla="*/ 2598220 w 4510525"/>
                <a:gd name="connsiteY544" fmla="*/ 263944 h 1285875"/>
                <a:gd name="connsiteX545" fmla="*/ 2609031 w 4510525"/>
                <a:gd name="connsiteY545" fmla="*/ 326006 h 1285875"/>
                <a:gd name="connsiteX546" fmla="*/ 2630634 w 4510525"/>
                <a:gd name="connsiteY546" fmla="*/ 461802 h 1285875"/>
                <a:gd name="connsiteX547" fmla="*/ 2676801 w 4510525"/>
                <a:gd name="connsiteY547" fmla="*/ 774210 h 1285875"/>
                <a:gd name="connsiteX548" fmla="*/ 2699890 w 4510525"/>
                <a:gd name="connsiteY548" fmla="*/ 923306 h 1285875"/>
                <a:gd name="connsiteX549" fmla="*/ 2711425 w 4510525"/>
                <a:gd name="connsiteY549" fmla="*/ 992067 h 1285875"/>
                <a:gd name="connsiteX550" fmla="*/ 2722969 w 4510525"/>
                <a:gd name="connsiteY550" fmla="*/ 1055580 h 1285875"/>
                <a:gd name="connsiteX551" fmla="*/ 2734913 w 4510525"/>
                <a:gd name="connsiteY551" fmla="*/ 1114739 h 1285875"/>
                <a:gd name="connsiteX552" fmla="*/ 2746858 w 4510525"/>
                <a:gd name="connsiteY552" fmla="*/ 1166298 h 1285875"/>
                <a:gd name="connsiteX553" fmla="*/ 2758802 w 4510525"/>
                <a:gd name="connsiteY553" fmla="*/ 1209408 h 1285875"/>
                <a:gd name="connsiteX554" fmla="*/ 2764784 w 4510525"/>
                <a:gd name="connsiteY554" fmla="*/ 1227582 h 1285875"/>
                <a:gd name="connsiteX555" fmla="*/ 2770756 w 4510525"/>
                <a:gd name="connsiteY555" fmla="*/ 1243393 h 1285875"/>
                <a:gd name="connsiteX556" fmla="*/ 2776728 w 4510525"/>
                <a:gd name="connsiteY556" fmla="*/ 1256776 h 1285875"/>
                <a:gd name="connsiteX557" fmla="*/ 2779710 w 4510525"/>
                <a:gd name="connsiteY557" fmla="*/ 1262539 h 1285875"/>
                <a:gd name="connsiteX558" fmla="*/ 2782700 w 4510525"/>
                <a:gd name="connsiteY558" fmla="*/ 1267682 h 1285875"/>
                <a:gd name="connsiteX559" fmla="*/ 2785682 w 4510525"/>
                <a:gd name="connsiteY559" fmla="*/ 1272188 h 1285875"/>
                <a:gd name="connsiteX560" fmla="*/ 2787177 w 4510525"/>
                <a:gd name="connsiteY560" fmla="*/ 1274207 h 1285875"/>
                <a:gd name="connsiteX561" fmla="*/ 2788672 w 4510525"/>
                <a:gd name="connsiteY561" fmla="*/ 1276064 h 1285875"/>
                <a:gd name="connsiteX562" fmla="*/ 2790168 w 4510525"/>
                <a:gd name="connsiteY562" fmla="*/ 1277760 h 1285875"/>
                <a:gd name="connsiteX563" fmla="*/ 2791654 w 4510525"/>
                <a:gd name="connsiteY563" fmla="*/ 1279293 h 1285875"/>
                <a:gd name="connsiteX564" fmla="*/ 2793149 w 4510525"/>
                <a:gd name="connsiteY564" fmla="*/ 1280674 h 1285875"/>
                <a:gd name="connsiteX565" fmla="*/ 2794645 w 4510525"/>
                <a:gd name="connsiteY565" fmla="*/ 1281894 h 1285875"/>
                <a:gd name="connsiteX566" fmla="*/ 2796140 w 4510525"/>
                <a:gd name="connsiteY566" fmla="*/ 1282941 h 1285875"/>
                <a:gd name="connsiteX567" fmla="*/ 2797626 w 4510525"/>
                <a:gd name="connsiteY567" fmla="*/ 1283837 h 1285875"/>
                <a:gd name="connsiteX568" fmla="*/ 2798378 w 4510525"/>
                <a:gd name="connsiteY568" fmla="*/ 1284227 h 1285875"/>
                <a:gd name="connsiteX569" fmla="*/ 2799121 w 4510525"/>
                <a:gd name="connsiteY569" fmla="*/ 1284570 h 1285875"/>
                <a:gd name="connsiteX570" fmla="*/ 2799864 w 4510525"/>
                <a:gd name="connsiteY570" fmla="*/ 1284875 h 1285875"/>
                <a:gd name="connsiteX571" fmla="*/ 2800617 w 4510525"/>
                <a:gd name="connsiteY571" fmla="*/ 1285142 h 1285875"/>
                <a:gd name="connsiteX572" fmla="*/ 2801360 w 4510525"/>
                <a:gd name="connsiteY572" fmla="*/ 1285361 h 1285875"/>
                <a:gd name="connsiteX573" fmla="*/ 2802112 w 4510525"/>
                <a:gd name="connsiteY573" fmla="*/ 1285542 h 1285875"/>
                <a:gd name="connsiteX574" fmla="*/ 2802855 w 4510525"/>
                <a:gd name="connsiteY574" fmla="*/ 1285685 h 1285875"/>
                <a:gd name="connsiteX575" fmla="*/ 2803598 w 4510525"/>
                <a:gd name="connsiteY575" fmla="*/ 1285789 h 1285875"/>
                <a:gd name="connsiteX576" fmla="*/ 2804351 w 4510525"/>
                <a:gd name="connsiteY576" fmla="*/ 1285856 h 1285875"/>
                <a:gd name="connsiteX577" fmla="*/ 2805093 w 4510525"/>
                <a:gd name="connsiteY577" fmla="*/ 1285875 h 1285875"/>
                <a:gd name="connsiteX578" fmla="*/ 2805846 w 4510525"/>
                <a:gd name="connsiteY578" fmla="*/ 1285856 h 1285875"/>
                <a:gd name="connsiteX579" fmla="*/ 2806589 w 4510525"/>
                <a:gd name="connsiteY579" fmla="*/ 1285799 h 1285875"/>
                <a:gd name="connsiteX580" fmla="*/ 2807332 w 4510525"/>
                <a:gd name="connsiteY580" fmla="*/ 1285694 h 1285875"/>
                <a:gd name="connsiteX581" fmla="*/ 2808085 w 4510525"/>
                <a:gd name="connsiteY581" fmla="*/ 1285551 h 1285875"/>
                <a:gd name="connsiteX582" fmla="*/ 2808828 w 4510525"/>
                <a:gd name="connsiteY582" fmla="*/ 1285370 h 1285875"/>
                <a:gd name="connsiteX583" fmla="*/ 2809580 w 4510525"/>
                <a:gd name="connsiteY583" fmla="*/ 1285151 h 1285875"/>
                <a:gd name="connsiteX584" fmla="*/ 2810323 w 4510525"/>
                <a:gd name="connsiteY584" fmla="*/ 1284884 h 1285875"/>
                <a:gd name="connsiteX585" fmla="*/ 2811066 w 4510525"/>
                <a:gd name="connsiteY585" fmla="*/ 1284589 h 1285875"/>
                <a:gd name="connsiteX586" fmla="*/ 2811818 w 4510525"/>
                <a:gd name="connsiteY586" fmla="*/ 1284246 h 1285875"/>
                <a:gd name="connsiteX587" fmla="*/ 2812561 w 4510525"/>
                <a:gd name="connsiteY587" fmla="*/ 1283856 h 1285875"/>
                <a:gd name="connsiteX588" fmla="*/ 2814057 w 4510525"/>
                <a:gd name="connsiteY588" fmla="*/ 1282970 h 1285875"/>
                <a:gd name="connsiteX589" fmla="*/ 2815552 w 4510525"/>
                <a:gd name="connsiteY589" fmla="*/ 1281913 h 1285875"/>
                <a:gd name="connsiteX590" fmla="*/ 2817038 w 4510525"/>
                <a:gd name="connsiteY590" fmla="*/ 1280703 h 1285875"/>
                <a:gd name="connsiteX591" fmla="*/ 2818533 w 4510525"/>
                <a:gd name="connsiteY591" fmla="*/ 1279331 h 1285875"/>
                <a:gd name="connsiteX592" fmla="*/ 2820010 w 4510525"/>
                <a:gd name="connsiteY592" fmla="*/ 1277817 h 1285875"/>
                <a:gd name="connsiteX593" fmla="*/ 2821486 w 4510525"/>
                <a:gd name="connsiteY593" fmla="*/ 1276140 h 1285875"/>
                <a:gd name="connsiteX594" fmla="*/ 2822972 w 4510525"/>
                <a:gd name="connsiteY594" fmla="*/ 1274312 h 1285875"/>
                <a:gd name="connsiteX595" fmla="*/ 2824448 w 4510525"/>
                <a:gd name="connsiteY595" fmla="*/ 1272321 h 1285875"/>
                <a:gd name="connsiteX596" fmla="*/ 2827401 w 4510525"/>
                <a:gd name="connsiteY596" fmla="*/ 1267882 h 1285875"/>
                <a:gd name="connsiteX597" fmla="*/ 2830354 w 4510525"/>
                <a:gd name="connsiteY597" fmla="*/ 1262825 h 1285875"/>
                <a:gd name="connsiteX598" fmla="*/ 2833307 w 4510525"/>
                <a:gd name="connsiteY598" fmla="*/ 1257157 h 1285875"/>
                <a:gd name="connsiteX599" fmla="*/ 2836269 w 4510525"/>
                <a:gd name="connsiteY599" fmla="*/ 1250880 h 1285875"/>
                <a:gd name="connsiteX600" fmla="*/ 2842174 w 4510525"/>
                <a:gd name="connsiteY600" fmla="*/ 1236526 h 1285875"/>
                <a:gd name="connsiteX601" fmla="*/ 2848089 w 4510525"/>
                <a:gd name="connsiteY601" fmla="*/ 1219829 h 1285875"/>
                <a:gd name="connsiteX602" fmla="*/ 2853995 w 4510525"/>
                <a:gd name="connsiteY602" fmla="*/ 1200855 h 1285875"/>
                <a:gd name="connsiteX603" fmla="*/ 2865815 w 4510525"/>
                <a:gd name="connsiteY603" fmla="*/ 1156373 h 1285875"/>
                <a:gd name="connsiteX604" fmla="*/ 2877636 w 4510525"/>
                <a:gd name="connsiteY604" fmla="*/ 1103767 h 1285875"/>
                <a:gd name="connsiteX605" fmla="*/ 2889457 w 4510525"/>
                <a:gd name="connsiteY605" fmla="*/ 1043892 h 1285875"/>
                <a:gd name="connsiteX606" fmla="*/ 2901277 w 4510525"/>
                <a:gd name="connsiteY606" fmla="*/ 977684 h 1285875"/>
                <a:gd name="connsiteX607" fmla="*/ 2913098 w 4510525"/>
                <a:gd name="connsiteY607" fmla="*/ 906180 h 1285875"/>
                <a:gd name="connsiteX608" fmla="*/ 2936434 w 4510525"/>
                <a:gd name="connsiteY608" fmla="*/ 753977 h 1285875"/>
                <a:gd name="connsiteX609" fmla="*/ 2959770 w 4510525"/>
                <a:gd name="connsiteY609" fmla="*/ 594967 h 1285875"/>
                <a:gd name="connsiteX610" fmla="*/ 2983106 w 4510525"/>
                <a:gd name="connsiteY610" fmla="*/ 438898 h 1285875"/>
                <a:gd name="connsiteX611" fmla="*/ 3006433 w 4510525"/>
                <a:gd name="connsiteY611" fmla="*/ 295339 h 1285875"/>
                <a:gd name="connsiteX612" fmla="*/ 3018187 w 4510525"/>
                <a:gd name="connsiteY612" fmla="*/ 230595 h 1285875"/>
                <a:gd name="connsiteX613" fmla="*/ 3029941 w 4510525"/>
                <a:gd name="connsiteY613" fmla="*/ 172290 h 1285875"/>
                <a:gd name="connsiteX614" fmla="*/ 3041695 w 4510525"/>
                <a:gd name="connsiteY614" fmla="*/ 121335 h 1285875"/>
                <a:gd name="connsiteX615" fmla="*/ 3053448 w 4510525"/>
                <a:gd name="connsiteY615" fmla="*/ 78526 h 1285875"/>
                <a:gd name="connsiteX616" fmla="*/ 3059325 w 4510525"/>
                <a:gd name="connsiteY616" fmla="*/ 60389 h 1285875"/>
                <a:gd name="connsiteX617" fmla="*/ 3065202 w 4510525"/>
                <a:gd name="connsiteY617" fmla="*/ 44530 h 1285875"/>
                <a:gd name="connsiteX618" fmla="*/ 3071079 w 4510525"/>
                <a:gd name="connsiteY618" fmla="*/ 31009 h 1285875"/>
                <a:gd name="connsiteX619" fmla="*/ 3074013 w 4510525"/>
                <a:gd name="connsiteY619" fmla="*/ 25142 h 1285875"/>
                <a:gd name="connsiteX620" fmla="*/ 3076956 w 4510525"/>
                <a:gd name="connsiteY620" fmla="*/ 19880 h 1285875"/>
                <a:gd name="connsiteX621" fmla="*/ 3079890 w 4510525"/>
                <a:gd name="connsiteY621" fmla="*/ 15225 h 1285875"/>
                <a:gd name="connsiteX622" fmla="*/ 3082833 w 4510525"/>
                <a:gd name="connsiteY622" fmla="*/ 11184 h 1285875"/>
                <a:gd name="connsiteX623" fmla="*/ 3084300 w 4510525"/>
                <a:gd name="connsiteY623" fmla="*/ 9395 h 1285875"/>
                <a:gd name="connsiteX624" fmla="*/ 3085767 w 4510525"/>
                <a:gd name="connsiteY624" fmla="*/ 7761 h 1285875"/>
                <a:gd name="connsiteX625" fmla="*/ 3087243 w 4510525"/>
                <a:gd name="connsiteY625" fmla="*/ 6282 h 1285875"/>
                <a:gd name="connsiteX626" fmla="*/ 3088710 w 4510525"/>
                <a:gd name="connsiteY626" fmla="*/ 4959 h 1285875"/>
                <a:gd name="connsiteX627" fmla="*/ 3090177 w 4510525"/>
                <a:gd name="connsiteY627" fmla="*/ 3791 h 1285875"/>
                <a:gd name="connsiteX628" fmla="*/ 3091644 w 4510525"/>
                <a:gd name="connsiteY628" fmla="*/ 2779 h 1285875"/>
                <a:gd name="connsiteX629" fmla="*/ 3093110 w 4510525"/>
                <a:gd name="connsiteY629" fmla="*/ 1924 h 1285875"/>
                <a:gd name="connsiteX630" fmla="*/ 3093853 w 4510525"/>
                <a:gd name="connsiteY630" fmla="*/ 1555 h 1285875"/>
                <a:gd name="connsiteX631" fmla="*/ 3094587 w 4510525"/>
                <a:gd name="connsiteY631" fmla="*/ 1226 h 1285875"/>
                <a:gd name="connsiteX632" fmla="*/ 3095320 w 4510525"/>
                <a:gd name="connsiteY632" fmla="*/ 935 h 1285875"/>
                <a:gd name="connsiteX633" fmla="*/ 3096054 w 4510525"/>
                <a:gd name="connsiteY633" fmla="*/ 684 h 1285875"/>
                <a:gd name="connsiteX634" fmla="*/ 3096787 w 4510525"/>
                <a:gd name="connsiteY634" fmla="*/ 471 h 1285875"/>
                <a:gd name="connsiteX635" fmla="*/ 3097521 w 4510525"/>
                <a:gd name="connsiteY635" fmla="*/ 299 h 1285875"/>
                <a:gd name="connsiteX636" fmla="*/ 3098254 w 4510525"/>
                <a:gd name="connsiteY636" fmla="*/ 165 h 1285875"/>
                <a:gd name="connsiteX637" fmla="*/ 3098987 w 4510525"/>
                <a:gd name="connsiteY637" fmla="*/ 71 h 1285875"/>
                <a:gd name="connsiteX638" fmla="*/ 3099730 w 4510525"/>
                <a:gd name="connsiteY638" fmla="*/ 16 h 1285875"/>
                <a:gd name="connsiteX639" fmla="*/ 3100464 w 4510525"/>
                <a:gd name="connsiteY639" fmla="*/ 0 h 1285875"/>
                <a:gd name="connsiteX640" fmla="*/ 3101197 w 4510525"/>
                <a:gd name="connsiteY640" fmla="*/ 24 h 1285875"/>
                <a:gd name="connsiteX641" fmla="*/ 3101931 w 4510525"/>
                <a:gd name="connsiteY641" fmla="*/ 87 h 1285875"/>
                <a:gd name="connsiteX642" fmla="*/ 3102664 w 4510525"/>
                <a:gd name="connsiteY642" fmla="*/ 188 h 1285875"/>
                <a:gd name="connsiteX643" fmla="*/ 3103398 w 4510525"/>
                <a:gd name="connsiteY643" fmla="*/ 329 h 1285875"/>
                <a:gd name="connsiteX644" fmla="*/ 3104131 w 4510525"/>
                <a:gd name="connsiteY644" fmla="*/ 509 h 1285875"/>
                <a:gd name="connsiteX645" fmla="*/ 3104864 w 4510525"/>
                <a:gd name="connsiteY645" fmla="*/ 728 h 1285875"/>
                <a:gd name="connsiteX646" fmla="*/ 3105598 w 4510525"/>
                <a:gd name="connsiteY646" fmla="*/ 986 h 1285875"/>
                <a:gd name="connsiteX647" fmla="*/ 3106331 w 4510525"/>
                <a:gd name="connsiteY647" fmla="*/ 1284 h 1285875"/>
                <a:gd name="connsiteX648" fmla="*/ 3107065 w 4510525"/>
                <a:gd name="connsiteY648" fmla="*/ 1620 h 1285875"/>
                <a:gd name="connsiteX649" fmla="*/ 3107798 w 4510525"/>
                <a:gd name="connsiteY649" fmla="*/ 1995 h 1285875"/>
                <a:gd name="connsiteX650" fmla="*/ 3109265 w 4510525"/>
                <a:gd name="connsiteY650" fmla="*/ 2863 h 1285875"/>
                <a:gd name="connsiteX651" fmla="*/ 3110732 w 4510525"/>
                <a:gd name="connsiteY651" fmla="*/ 3887 h 1285875"/>
                <a:gd name="connsiteX652" fmla="*/ 3112199 w 4510525"/>
                <a:gd name="connsiteY652" fmla="*/ 5066 h 1285875"/>
                <a:gd name="connsiteX653" fmla="*/ 3113666 w 4510525"/>
                <a:gd name="connsiteY653" fmla="*/ 6402 h 1285875"/>
                <a:gd name="connsiteX654" fmla="*/ 3115132 w 4510525"/>
                <a:gd name="connsiteY654" fmla="*/ 7891 h 1285875"/>
                <a:gd name="connsiteX655" fmla="*/ 3116599 w 4510525"/>
                <a:gd name="connsiteY655" fmla="*/ 9536 h 1285875"/>
                <a:gd name="connsiteX656" fmla="*/ 3118066 w 4510525"/>
                <a:gd name="connsiteY656" fmla="*/ 11335 h 1285875"/>
                <a:gd name="connsiteX657" fmla="*/ 3121000 w 4510525"/>
                <a:gd name="connsiteY657" fmla="*/ 15393 h 1285875"/>
                <a:gd name="connsiteX658" fmla="*/ 3123933 w 4510525"/>
                <a:gd name="connsiteY658" fmla="*/ 20063 h 1285875"/>
                <a:gd name="connsiteX659" fmla="*/ 3126867 w 4510525"/>
                <a:gd name="connsiteY659" fmla="*/ 25340 h 1285875"/>
                <a:gd name="connsiteX660" fmla="*/ 3129801 w 4510525"/>
                <a:gd name="connsiteY660" fmla="*/ 31219 h 1285875"/>
                <a:gd name="connsiteX661" fmla="*/ 3135668 w 4510525"/>
                <a:gd name="connsiteY661" fmla="*/ 44757 h 1285875"/>
                <a:gd name="connsiteX662" fmla="*/ 3141536 w 4510525"/>
                <a:gd name="connsiteY662" fmla="*/ 60627 h 1285875"/>
                <a:gd name="connsiteX663" fmla="*/ 3147403 w 4510525"/>
                <a:gd name="connsiteY663" fmla="*/ 78764 h 1285875"/>
                <a:gd name="connsiteX664" fmla="*/ 3159138 w 4510525"/>
                <a:gd name="connsiteY664" fmla="*/ 121553 h 1285875"/>
                <a:gd name="connsiteX665" fmla="*/ 3170873 w 4510525"/>
                <a:gd name="connsiteY665" fmla="*/ 172460 h 1285875"/>
                <a:gd name="connsiteX666" fmla="*/ 3182607 w 4510525"/>
                <a:gd name="connsiteY666" fmla="*/ 230691 h 1285875"/>
                <a:gd name="connsiteX667" fmla="*/ 3194342 w 4510525"/>
                <a:gd name="connsiteY667" fmla="*/ 295339 h 1285875"/>
                <a:gd name="connsiteX668" fmla="*/ 3219536 w 4510525"/>
                <a:gd name="connsiteY668" fmla="*/ 451051 h 1285875"/>
                <a:gd name="connsiteX669" fmla="*/ 3244739 w 4510525"/>
                <a:gd name="connsiteY669" fmla="*/ 620476 h 1285875"/>
                <a:gd name="connsiteX670" fmla="*/ 3269942 w 4510525"/>
                <a:gd name="connsiteY670" fmla="*/ 791506 h 1285875"/>
                <a:gd name="connsiteX671" fmla="*/ 3295145 w 4510525"/>
                <a:gd name="connsiteY671" fmla="*/ 951919 h 1285875"/>
                <a:gd name="connsiteX672" fmla="*/ 3306032 w 4510525"/>
                <a:gd name="connsiteY672" fmla="*/ 1015013 h 1285875"/>
                <a:gd name="connsiteX673" fmla="*/ 3316919 w 4510525"/>
                <a:gd name="connsiteY673" fmla="*/ 1073115 h 1285875"/>
                <a:gd name="connsiteX674" fmla="*/ 3327807 w 4510525"/>
                <a:gd name="connsiteY674" fmla="*/ 1125465 h 1285875"/>
                <a:gd name="connsiteX675" fmla="*/ 3338694 w 4510525"/>
                <a:gd name="connsiteY675" fmla="*/ 1171337 h 1285875"/>
                <a:gd name="connsiteX676" fmla="*/ 3349581 w 4510525"/>
                <a:gd name="connsiteY676" fmla="*/ 1210132 h 1285875"/>
                <a:gd name="connsiteX677" fmla="*/ 3355019 w 4510525"/>
                <a:gd name="connsiteY677" fmla="*/ 1226706 h 1285875"/>
                <a:gd name="connsiteX678" fmla="*/ 3360468 w 4510525"/>
                <a:gd name="connsiteY678" fmla="*/ 1241317 h 1285875"/>
                <a:gd name="connsiteX679" fmla="*/ 3365907 w 4510525"/>
                <a:gd name="connsiteY679" fmla="*/ 1253928 h 1285875"/>
                <a:gd name="connsiteX680" fmla="*/ 3368631 w 4510525"/>
                <a:gd name="connsiteY680" fmla="*/ 1259472 h 1285875"/>
                <a:gd name="connsiteX681" fmla="*/ 3371355 w 4510525"/>
                <a:gd name="connsiteY681" fmla="*/ 1264491 h 1285875"/>
                <a:gd name="connsiteX682" fmla="*/ 3374079 w 4510525"/>
                <a:gd name="connsiteY682" fmla="*/ 1268987 h 1285875"/>
                <a:gd name="connsiteX683" fmla="*/ 3376794 w 4510525"/>
                <a:gd name="connsiteY683" fmla="*/ 1272969 h 1285875"/>
                <a:gd name="connsiteX684" fmla="*/ 3379518 w 4510525"/>
                <a:gd name="connsiteY684" fmla="*/ 1276417 h 1285875"/>
                <a:gd name="connsiteX685" fmla="*/ 3380880 w 4510525"/>
                <a:gd name="connsiteY685" fmla="*/ 1277941 h 1285875"/>
                <a:gd name="connsiteX686" fmla="*/ 3382242 w 4510525"/>
                <a:gd name="connsiteY686" fmla="*/ 1279331 h 1285875"/>
                <a:gd name="connsiteX687" fmla="*/ 3383642 w 4510525"/>
                <a:gd name="connsiteY687" fmla="*/ 1280627 h 1285875"/>
                <a:gd name="connsiteX688" fmla="*/ 3385042 w 4510525"/>
                <a:gd name="connsiteY688" fmla="*/ 1281770 h 1285875"/>
                <a:gd name="connsiteX689" fmla="*/ 3386433 w 4510525"/>
                <a:gd name="connsiteY689" fmla="*/ 1282779 h 1285875"/>
                <a:gd name="connsiteX690" fmla="*/ 3387833 w 4510525"/>
                <a:gd name="connsiteY690" fmla="*/ 1283646 h 1285875"/>
                <a:gd name="connsiteX691" fmla="*/ 3389233 w 4510525"/>
                <a:gd name="connsiteY691" fmla="*/ 1284370 h 1285875"/>
                <a:gd name="connsiteX692" fmla="*/ 3389938 w 4510525"/>
                <a:gd name="connsiteY692" fmla="*/ 1284684 h 1285875"/>
                <a:gd name="connsiteX693" fmla="*/ 3390633 w 4510525"/>
                <a:gd name="connsiteY693" fmla="*/ 1284951 h 1285875"/>
                <a:gd name="connsiteX694" fmla="*/ 3391329 w 4510525"/>
                <a:gd name="connsiteY694" fmla="*/ 1285189 h 1285875"/>
                <a:gd name="connsiteX695" fmla="*/ 3392033 w 4510525"/>
                <a:gd name="connsiteY695" fmla="*/ 1285399 h 1285875"/>
                <a:gd name="connsiteX696" fmla="*/ 3392729 w 4510525"/>
                <a:gd name="connsiteY696" fmla="*/ 1285561 h 1285875"/>
                <a:gd name="connsiteX697" fmla="*/ 3393434 w 4510525"/>
                <a:gd name="connsiteY697" fmla="*/ 1285694 h 1285875"/>
                <a:gd name="connsiteX698" fmla="*/ 3394129 w 4510525"/>
                <a:gd name="connsiteY698" fmla="*/ 1285789 h 1285875"/>
                <a:gd name="connsiteX699" fmla="*/ 3394834 w 4510525"/>
                <a:gd name="connsiteY699" fmla="*/ 1285846 h 1285875"/>
                <a:gd name="connsiteX700" fmla="*/ 3395529 w 4510525"/>
                <a:gd name="connsiteY700" fmla="*/ 1285875 h 1285875"/>
                <a:gd name="connsiteX701" fmla="*/ 3396225 w 4510525"/>
                <a:gd name="connsiteY701" fmla="*/ 1285865 h 1285875"/>
                <a:gd name="connsiteX702" fmla="*/ 3396929 w 4510525"/>
                <a:gd name="connsiteY702" fmla="*/ 1285818 h 1285875"/>
                <a:gd name="connsiteX703" fmla="*/ 3397625 w 4510525"/>
                <a:gd name="connsiteY703" fmla="*/ 1285732 h 1285875"/>
                <a:gd name="connsiteX704" fmla="*/ 3398330 w 4510525"/>
                <a:gd name="connsiteY704" fmla="*/ 1285618 h 1285875"/>
                <a:gd name="connsiteX705" fmla="*/ 3399025 w 4510525"/>
                <a:gd name="connsiteY705" fmla="*/ 1285465 h 1285875"/>
                <a:gd name="connsiteX706" fmla="*/ 3399730 w 4510525"/>
                <a:gd name="connsiteY706" fmla="*/ 1285275 h 1285875"/>
                <a:gd name="connsiteX707" fmla="*/ 3400425 w 4510525"/>
                <a:gd name="connsiteY707" fmla="*/ 1285046 h 1285875"/>
                <a:gd name="connsiteX708" fmla="*/ 3401120 w 4510525"/>
                <a:gd name="connsiteY708" fmla="*/ 1284789 h 1285875"/>
                <a:gd name="connsiteX709" fmla="*/ 3401825 w 4510525"/>
                <a:gd name="connsiteY709" fmla="*/ 1284494 h 1285875"/>
                <a:gd name="connsiteX710" fmla="*/ 3403226 w 4510525"/>
                <a:gd name="connsiteY710" fmla="*/ 1283799 h 1285875"/>
                <a:gd name="connsiteX711" fmla="*/ 3404616 w 4510525"/>
                <a:gd name="connsiteY711" fmla="*/ 1282960 h 1285875"/>
                <a:gd name="connsiteX712" fmla="*/ 3406016 w 4510525"/>
                <a:gd name="connsiteY712" fmla="*/ 1281979 h 1285875"/>
                <a:gd name="connsiteX713" fmla="*/ 3407417 w 4510525"/>
                <a:gd name="connsiteY713" fmla="*/ 1280855 h 1285875"/>
                <a:gd name="connsiteX714" fmla="*/ 3408817 w 4510525"/>
                <a:gd name="connsiteY714" fmla="*/ 1279589 h 1285875"/>
                <a:gd name="connsiteX715" fmla="*/ 3410217 w 4510525"/>
                <a:gd name="connsiteY715" fmla="*/ 1278179 h 1285875"/>
                <a:gd name="connsiteX716" fmla="*/ 3411617 w 4510525"/>
                <a:gd name="connsiteY716" fmla="*/ 1276636 h 1285875"/>
                <a:gd name="connsiteX717" fmla="*/ 3413017 w 4510525"/>
                <a:gd name="connsiteY717" fmla="*/ 1274950 h 1285875"/>
                <a:gd name="connsiteX718" fmla="*/ 3415808 w 4510525"/>
                <a:gd name="connsiteY718" fmla="*/ 1271159 h 1285875"/>
                <a:gd name="connsiteX719" fmla="*/ 3418608 w 4510525"/>
                <a:gd name="connsiteY719" fmla="*/ 1266806 h 1285875"/>
                <a:gd name="connsiteX720" fmla="*/ 3421409 w 4510525"/>
                <a:gd name="connsiteY720" fmla="*/ 1261910 h 1285875"/>
                <a:gd name="connsiteX721" fmla="*/ 3424200 w 4510525"/>
                <a:gd name="connsiteY721" fmla="*/ 1256462 h 1285875"/>
                <a:gd name="connsiteX722" fmla="*/ 3427000 w 4510525"/>
                <a:gd name="connsiteY722" fmla="*/ 1250471 h 1285875"/>
                <a:gd name="connsiteX723" fmla="*/ 3432600 w 4510525"/>
                <a:gd name="connsiteY723" fmla="*/ 1236869 h 1285875"/>
                <a:gd name="connsiteX724" fmla="*/ 3438192 w 4510525"/>
                <a:gd name="connsiteY724" fmla="*/ 1221172 h 1285875"/>
                <a:gd name="connsiteX725" fmla="*/ 3449384 w 4510525"/>
                <a:gd name="connsiteY725" fmla="*/ 1183691 h 1285875"/>
                <a:gd name="connsiteX726" fmla="*/ 3460576 w 4510525"/>
                <a:gd name="connsiteY726" fmla="*/ 1138561 h 1285875"/>
                <a:gd name="connsiteX727" fmla="*/ 3471758 w 4510525"/>
                <a:gd name="connsiteY727" fmla="*/ 1086402 h 1285875"/>
                <a:gd name="connsiteX728" fmla="*/ 3484055 w 4510525"/>
                <a:gd name="connsiteY728" fmla="*/ 1021880 h 1285875"/>
                <a:gd name="connsiteX729" fmla="*/ 3496361 w 4510525"/>
                <a:gd name="connsiteY729" fmla="*/ 950871 h 1285875"/>
                <a:gd name="connsiteX730" fmla="*/ 3520954 w 4510525"/>
                <a:gd name="connsiteY730" fmla="*/ 794375 h 1285875"/>
                <a:gd name="connsiteX731" fmla="*/ 3570142 w 4510525"/>
                <a:gd name="connsiteY731" fmla="*/ 461802 h 1285875"/>
                <a:gd name="connsiteX732" fmla="*/ 3594792 w 4510525"/>
                <a:gd name="connsiteY732" fmla="*/ 308071 h 1285875"/>
                <a:gd name="connsiteX733" fmla="*/ 3607118 w 4510525"/>
                <a:gd name="connsiteY733" fmla="*/ 239189 h 1285875"/>
                <a:gd name="connsiteX734" fmla="*/ 3619434 w 4510525"/>
                <a:gd name="connsiteY734" fmla="*/ 177237 h 1285875"/>
                <a:gd name="connsiteX735" fmla="*/ 3631759 w 4510525"/>
                <a:gd name="connsiteY735" fmla="*/ 123280 h 1285875"/>
                <a:gd name="connsiteX736" fmla="*/ 3644084 w 4510525"/>
                <a:gd name="connsiteY736" fmla="*/ 78245 h 1285875"/>
                <a:gd name="connsiteX737" fmla="*/ 3650247 w 4510525"/>
                <a:gd name="connsiteY737" fmla="*/ 59320 h 1285875"/>
                <a:gd name="connsiteX738" fmla="*/ 3656410 w 4510525"/>
                <a:gd name="connsiteY738" fmla="*/ 42903 h 1285875"/>
                <a:gd name="connsiteX739" fmla="*/ 3662572 w 4510525"/>
                <a:gd name="connsiteY739" fmla="*/ 29064 h 1285875"/>
                <a:gd name="connsiteX740" fmla="*/ 3665649 w 4510525"/>
                <a:gd name="connsiteY740" fmla="*/ 23130 h 1285875"/>
                <a:gd name="connsiteX741" fmla="*/ 3668735 w 4510525"/>
                <a:gd name="connsiteY741" fmla="*/ 17861 h 1285875"/>
                <a:gd name="connsiteX742" fmla="*/ 3671526 w 4510525"/>
                <a:gd name="connsiteY742" fmla="*/ 13668 h 1285875"/>
                <a:gd name="connsiteX743" fmla="*/ 3674317 w 4510525"/>
                <a:gd name="connsiteY743" fmla="*/ 10031 h 1285875"/>
                <a:gd name="connsiteX744" fmla="*/ 3675707 w 4510525"/>
                <a:gd name="connsiteY744" fmla="*/ 8421 h 1285875"/>
                <a:gd name="connsiteX745" fmla="*/ 3677107 w 4510525"/>
                <a:gd name="connsiteY745" fmla="*/ 6951 h 1285875"/>
                <a:gd name="connsiteX746" fmla="*/ 3678498 w 4510525"/>
                <a:gd name="connsiteY746" fmla="*/ 5621 h 1285875"/>
                <a:gd name="connsiteX747" fmla="*/ 3679898 w 4510525"/>
                <a:gd name="connsiteY747" fmla="*/ 4432 h 1285875"/>
                <a:gd name="connsiteX748" fmla="*/ 3681289 w 4510525"/>
                <a:gd name="connsiteY748" fmla="*/ 3383 h 1285875"/>
                <a:gd name="connsiteX749" fmla="*/ 3682689 w 4510525"/>
                <a:gd name="connsiteY749" fmla="*/ 2476 h 1285875"/>
                <a:gd name="connsiteX750" fmla="*/ 3684080 w 4510525"/>
                <a:gd name="connsiteY750" fmla="*/ 1710 h 1285875"/>
                <a:gd name="connsiteX751" fmla="*/ 3684775 w 4510525"/>
                <a:gd name="connsiteY751" fmla="*/ 1379 h 1285875"/>
                <a:gd name="connsiteX752" fmla="*/ 3685480 w 4510525"/>
                <a:gd name="connsiteY752" fmla="*/ 1085 h 1285875"/>
                <a:gd name="connsiteX753" fmla="*/ 3686175 w 4510525"/>
                <a:gd name="connsiteY753" fmla="*/ 825 h 1285875"/>
                <a:gd name="connsiteX754" fmla="*/ 3686870 w 4510525"/>
                <a:gd name="connsiteY754" fmla="*/ 601 h 1285875"/>
                <a:gd name="connsiteX755" fmla="*/ 3687575 w 4510525"/>
                <a:gd name="connsiteY755" fmla="*/ 412 h 1285875"/>
                <a:gd name="connsiteX756" fmla="*/ 3688271 w 4510525"/>
                <a:gd name="connsiteY756" fmla="*/ 259 h 1285875"/>
                <a:gd name="connsiteX757" fmla="*/ 3688966 w 4510525"/>
                <a:gd name="connsiteY757" fmla="*/ 141 h 1285875"/>
                <a:gd name="connsiteX758" fmla="*/ 3689661 w 4510525"/>
                <a:gd name="connsiteY758" fmla="*/ 59 h 1285875"/>
                <a:gd name="connsiteX759" fmla="*/ 3690366 w 4510525"/>
                <a:gd name="connsiteY759" fmla="*/ 12 h 1285875"/>
                <a:gd name="connsiteX760" fmla="*/ 3691061 w 4510525"/>
                <a:gd name="connsiteY760" fmla="*/ 1 h 1285875"/>
                <a:gd name="connsiteX761" fmla="*/ 3691757 w 4510525"/>
                <a:gd name="connsiteY761" fmla="*/ 25 h 1285875"/>
                <a:gd name="connsiteX762" fmla="*/ 3692452 w 4510525"/>
                <a:gd name="connsiteY762" fmla="*/ 84 h 1285875"/>
                <a:gd name="connsiteX763" fmla="*/ 3693157 w 4510525"/>
                <a:gd name="connsiteY763" fmla="*/ 179 h 1285875"/>
                <a:gd name="connsiteX764" fmla="*/ 3693852 w 4510525"/>
                <a:gd name="connsiteY764" fmla="*/ 309 h 1285875"/>
                <a:gd name="connsiteX765" fmla="*/ 3694548 w 4510525"/>
                <a:gd name="connsiteY765" fmla="*/ 474 h 1285875"/>
                <a:gd name="connsiteX766" fmla="*/ 3695243 w 4510525"/>
                <a:gd name="connsiteY766" fmla="*/ 675 h 1285875"/>
                <a:gd name="connsiteX767" fmla="*/ 3695948 w 4510525"/>
                <a:gd name="connsiteY767" fmla="*/ 912 h 1285875"/>
                <a:gd name="connsiteX768" fmla="*/ 3696643 w 4510525"/>
                <a:gd name="connsiteY768" fmla="*/ 1184 h 1285875"/>
                <a:gd name="connsiteX769" fmla="*/ 3698034 w 4510525"/>
                <a:gd name="connsiteY769" fmla="*/ 1834 h 1285875"/>
                <a:gd name="connsiteX770" fmla="*/ 3699434 w 4510525"/>
                <a:gd name="connsiteY770" fmla="*/ 2624 h 1285875"/>
                <a:gd name="connsiteX771" fmla="*/ 3700825 w 4510525"/>
                <a:gd name="connsiteY771" fmla="*/ 3557 h 1285875"/>
                <a:gd name="connsiteX772" fmla="*/ 3702225 w 4510525"/>
                <a:gd name="connsiteY772" fmla="*/ 4630 h 1285875"/>
                <a:gd name="connsiteX773" fmla="*/ 3703625 w 4510525"/>
                <a:gd name="connsiteY773" fmla="*/ 5844 h 1285875"/>
                <a:gd name="connsiteX774" fmla="*/ 3705016 w 4510525"/>
                <a:gd name="connsiteY774" fmla="*/ 7198 h 1285875"/>
                <a:gd name="connsiteX775" fmla="*/ 3706416 w 4510525"/>
                <a:gd name="connsiteY775" fmla="*/ 8693 h 1285875"/>
                <a:gd name="connsiteX776" fmla="*/ 3707806 w 4510525"/>
                <a:gd name="connsiteY776" fmla="*/ 10327 h 1285875"/>
                <a:gd name="connsiteX777" fmla="*/ 3710597 w 4510525"/>
                <a:gd name="connsiteY777" fmla="*/ 14014 h 1285875"/>
                <a:gd name="connsiteX778" fmla="*/ 3713388 w 4510525"/>
                <a:gd name="connsiteY778" fmla="*/ 18255 h 1285875"/>
                <a:gd name="connsiteX779" fmla="*/ 3716179 w 4510525"/>
                <a:gd name="connsiteY779" fmla="*/ 23047 h 1285875"/>
                <a:gd name="connsiteX780" fmla="*/ 3718970 w 4510525"/>
                <a:gd name="connsiteY780" fmla="*/ 28385 h 1285875"/>
                <a:gd name="connsiteX781" fmla="*/ 3724551 w 4510525"/>
                <a:gd name="connsiteY781" fmla="*/ 40683 h 1285875"/>
                <a:gd name="connsiteX782" fmla="*/ 3730133 w 4510525"/>
                <a:gd name="connsiteY782" fmla="*/ 55105 h 1285875"/>
                <a:gd name="connsiteX783" fmla="*/ 3735715 w 4510525"/>
                <a:gd name="connsiteY783" fmla="*/ 71599 h 1285875"/>
                <a:gd name="connsiteX784" fmla="*/ 3746878 w 4510525"/>
                <a:gd name="connsiteY784" fmla="*/ 110567 h 1285875"/>
                <a:gd name="connsiteX785" fmla="*/ 3758041 w 4510525"/>
                <a:gd name="connsiteY785" fmla="*/ 157038 h 1285875"/>
                <a:gd name="connsiteX786" fmla="*/ 3766909 w 4510525"/>
                <a:gd name="connsiteY786" fmla="*/ 198848 h 1285875"/>
                <a:gd name="connsiteX787" fmla="*/ 3775777 w 4510525"/>
                <a:gd name="connsiteY787" fmla="*/ 244605 h 1285875"/>
                <a:gd name="connsiteX788" fmla="*/ 3793503 w 4510525"/>
                <a:gd name="connsiteY788" fmla="*/ 346302 h 1285875"/>
                <a:gd name="connsiteX789" fmla="*/ 3811229 w 4510525"/>
                <a:gd name="connsiteY789" fmla="*/ 458523 h 1285875"/>
                <a:gd name="connsiteX790" fmla="*/ 3828964 w 4510525"/>
                <a:gd name="connsiteY790" fmla="*/ 577286 h 1285875"/>
                <a:gd name="connsiteX791" fmla="*/ 3858206 w 4510525"/>
                <a:gd name="connsiteY791" fmla="*/ 776261 h 1285875"/>
                <a:gd name="connsiteX792" fmla="*/ 3872827 w 4510525"/>
                <a:gd name="connsiteY792" fmla="*/ 872119 h 1285875"/>
                <a:gd name="connsiteX793" fmla="*/ 3887457 w 4510525"/>
                <a:gd name="connsiteY793" fmla="*/ 962435 h 1285875"/>
                <a:gd name="connsiteX794" fmla="*/ 3902078 w 4510525"/>
                <a:gd name="connsiteY794" fmla="*/ 1045026 h 1285875"/>
                <a:gd name="connsiteX795" fmla="*/ 3916699 w 4510525"/>
                <a:gd name="connsiteY795" fmla="*/ 1117911 h 1285875"/>
                <a:gd name="connsiteX796" fmla="*/ 3931320 w 4510525"/>
                <a:gd name="connsiteY796" fmla="*/ 1179319 h 1285875"/>
                <a:gd name="connsiteX797" fmla="*/ 3938635 w 4510525"/>
                <a:gd name="connsiteY797" fmla="*/ 1205246 h 1285875"/>
                <a:gd name="connsiteX798" fmla="*/ 3945951 w 4510525"/>
                <a:gd name="connsiteY798" fmla="*/ 1227773 h 1285875"/>
                <a:gd name="connsiteX799" fmla="*/ 3951713 w 4510525"/>
                <a:gd name="connsiteY799" fmla="*/ 1243041 h 1285875"/>
                <a:gd name="connsiteX800" fmla="*/ 3957476 w 4510525"/>
                <a:gd name="connsiteY800" fmla="*/ 1256052 h 1285875"/>
                <a:gd name="connsiteX801" fmla="*/ 3960352 w 4510525"/>
                <a:gd name="connsiteY801" fmla="*/ 1261701 h 1285875"/>
                <a:gd name="connsiteX802" fmla="*/ 3963238 w 4510525"/>
                <a:gd name="connsiteY802" fmla="*/ 1266758 h 1285875"/>
                <a:gd name="connsiteX803" fmla="*/ 3966115 w 4510525"/>
                <a:gd name="connsiteY803" fmla="*/ 1271235 h 1285875"/>
                <a:gd name="connsiteX804" fmla="*/ 3969001 w 4510525"/>
                <a:gd name="connsiteY804" fmla="*/ 1275121 h 1285875"/>
                <a:gd name="connsiteX805" fmla="*/ 3970439 w 4510525"/>
                <a:gd name="connsiteY805" fmla="*/ 1276845 h 1285875"/>
                <a:gd name="connsiteX806" fmla="*/ 3971877 w 4510525"/>
                <a:gd name="connsiteY806" fmla="*/ 1278417 h 1285875"/>
                <a:gd name="connsiteX807" fmla="*/ 3973325 w 4510525"/>
                <a:gd name="connsiteY807" fmla="*/ 1279836 h 1285875"/>
                <a:gd name="connsiteX808" fmla="*/ 3974764 w 4510525"/>
                <a:gd name="connsiteY808" fmla="*/ 1281113 h 1285875"/>
                <a:gd name="connsiteX809" fmla="*/ 3976202 w 4510525"/>
                <a:gd name="connsiteY809" fmla="*/ 1282236 h 1285875"/>
                <a:gd name="connsiteX810" fmla="*/ 3977640 w 4510525"/>
                <a:gd name="connsiteY810" fmla="*/ 1283208 h 1285875"/>
                <a:gd name="connsiteX811" fmla="*/ 3979088 w 4510525"/>
                <a:gd name="connsiteY811" fmla="*/ 1284027 h 1285875"/>
                <a:gd name="connsiteX812" fmla="*/ 3979802 w 4510525"/>
                <a:gd name="connsiteY812" fmla="*/ 1284380 h 1285875"/>
                <a:gd name="connsiteX813" fmla="*/ 3980526 w 4510525"/>
                <a:gd name="connsiteY813" fmla="*/ 1284694 h 1285875"/>
                <a:gd name="connsiteX814" fmla="*/ 3981241 w 4510525"/>
                <a:gd name="connsiteY814" fmla="*/ 1284980 h 1285875"/>
                <a:gd name="connsiteX815" fmla="*/ 3981964 w 4510525"/>
                <a:gd name="connsiteY815" fmla="*/ 1285218 h 1285875"/>
                <a:gd name="connsiteX816" fmla="*/ 3982688 w 4510525"/>
                <a:gd name="connsiteY816" fmla="*/ 1285418 h 1285875"/>
                <a:gd name="connsiteX817" fmla="*/ 3983403 w 4510525"/>
                <a:gd name="connsiteY817" fmla="*/ 1285589 h 1285875"/>
                <a:gd name="connsiteX818" fmla="*/ 3984127 w 4510525"/>
                <a:gd name="connsiteY818" fmla="*/ 1285713 h 1285875"/>
                <a:gd name="connsiteX819" fmla="*/ 3984850 w 4510525"/>
                <a:gd name="connsiteY819" fmla="*/ 1285808 h 1285875"/>
                <a:gd name="connsiteX820" fmla="*/ 3985565 w 4510525"/>
                <a:gd name="connsiteY820" fmla="*/ 1285856 h 1285875"/>
                <a:gd name="connsiteX821" fmla="*/ 3986289 w 4510525"/>
                <a:gd name="connsiteY821" fmla="*/ 1285875 h 1285875"/>
                <a:gd name="connsiteX822" fmla="*/ 3987013 w 4510525"/>
                <a:gd name="connsiteY822" fmla="*/ 1285856 h 1285875"/>
                <a:gd name="connsiteX823" fmla="*/ 3987727 w 4510525"/>
                <a:gd name="connsiteY823" fmla="*/ 1285789 h 1285875"/>
                <a:gd name="connsiteX824" fmla="*/ 3988451 w 4510525"/>
                <a:gd name="connsiteY824" fmla="*/ 1285694 h 1285875"/>
                <a:gd name="connsiteX825" fmla="*/ 3989165 w 4510525"/>
                <a:gd name="connsiteY825" fmla="*/ 1285561 h 1285875"/>
                <a:gd name="connsiteX826" fmla="*/ 3989889 w 4510525"/>
                <a:gd name="connsiteY826" fmla="*/ 1285380 h 1285875"/>
                <a:gd name="connsiteX827" fmla="*/ 3990613 w 4510525"/>
                <a:gd name="connsiteY827" fmla="*/ 1285170 h 1285875"/>
                <a:gd name="connsiteX828" fmla="*/ 3991327 w 4510525"/>
                <a:gd name="connsiteY828" fmla="*/ 1284923 h 1285875"/>
                <a:gd name="connsiteX829" fmla="*/ 3992052 w 4510525"/>
                <a:gd name="connsiteY829" fmla="*/ 1284637 h 1285875"/>
                <a:gd name="connsiteX830" fmla="*/ 3992775 w 4510525"/>
                <a:gd name="connsiteY830" fmla="*/ 1284313 h 1285875"/>
                <a:gd name="connsiteX831" fmla="*/ 3993490 w 4510525"/>
                <a:gd name="connsiteY831" fmla="*/ 1283951 h 1285875"/>
                <a:gd name="connsiteX832" fmla="*/ 3994928 w 4510525"/>
                <a:gd name="connsiteY832" fmla="*/ 1283113 h 1285875"/>
                <a:gd name="connsiteX833" fmla="*/ 3996376 w 4510525"/>
                <a:gd name="connsiteY833" fmla="*/ 1282122 h 1285875"/>
                <a:gd name="connsiteX834" fmla="*/ 3997814 w 4510525"/>
                <a:gd name="connsiteY834" fmla="*/ 1280979 h 1285875"/>
                <a:gd name="connsiteX835" fmla="*/ 3999252 w 4510525"/>
                <a:gd name="connsiteY835" fmla="*/ 1279693 h 1285875"/>
                <a:gd name="connsiteX836" fmla="*/ 4000691 w 4510525"/>
                <a:gd name="connsiteY836" fmla="*/ 1278255 h 1285875"/>
                <a:gd name="connsiteX837" fmla="*/ 4002138 w 4510525"/>
                <a:gd name="connsiteY837" fmla="*/ 1276674 h 1285875"/>
                <a:gd name="connsiteX838" fmla="*/ 4003577 w 4510525"/>
                <a:gd name="connsiteY838" fmla="*/ 1274931 h 1285875"/>
                <a:gd name="connsiteX839" fmla="*/ 4006453 w 4510525"/>
                <a:gd name="connsiteY839" fmla="*/ 1271016 h 1285875"/>
                <a:gd name="connsiteX840" fmla="*/ 4009339 w 4510525"/>
                <a:gd name="connsiteY840" fmla="*/ 1266511 h 1285875"/>
                <a:gd name="connsiteX841" fmla="*/ 4012216 w 4510525"/>
                <a:gd name="connsiteY841" fmla="*/ 1261415 h 1285875"/>
                <a:gd name="connsiteX842" fmla="*/ 4015102 w 4510525"/>
                <a:gd name="connsiteY842" fmla="*/ 1255738 h 1285875"/>
                <a:gd name="connsiteX843" fmla="*/ 4020865 w 4510525"/>
                <a:gd name="connsiteY843" fmla="*/ 1242670 h 1285875"/>
                <a:gd name="connsiteX844" fmla="*/ 4026627 w 4510525"/>
                <a:gd name="connsiteY844" fmla="*/ 1227344 h 1285875"/>
                <a:gd name="connsiteX845" fmla="*/ 4038152 w 4510525"/>
                <a:gd name="connsiteY845" fmla="*/ 1190168 h 1285875"/>
                <a:gd name="connsiteX846" fmla="*/ 4050116 w 4510525"/>
                <a:gd name="connsiteY846" fmla="*/ 1142905 h 1285875"/>
                <a:gd name="connsiteX847" fmla="*/ 4062079 w 4510525"/>
                <a:gd name="connsiteY847" fmla="*/ 1087555 h 1285875"/>
                <a:gd name="connsiteX848" fmla="*/ 4074043 w 4510525"/>
                <a:gd name="connsiteY848" fmla="*/ 1025014 h 1285875"/>
                <a:gd name="connsiteX849" fmla="*/ 4086006 w 4510525"/>
                <a:gd name="connsiteY849" fmla="*/ 956291 h 1285875"/>
                <a:gd name="connsiteX850" fmla="*/ 4109923 w 4510525"/>
                <a:gd name="connsiteY850" fmla="*/ 804830 h 1285875"/>
                <a:gd name="connsiteX851" fmla="*/ 4133850 w 4510525"/>
                <a:gd name="connsiteY851" fmla="*/ 642938 h 1285875"/>
                <a:gd name="connsiteX852" fmla="*/ 4510525 w 4510525"/>
                <a:gd name="connsiteY852" fmla="*/ 642630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71156 w 4462900"/>
                <a:gd name="connsiteY851" fmla="*/ 674688 h 1285875"/>
                <a:gd name="connsiteX852" fmla="*/ 4462900 w 4462900"/>
                <a:gd name="connsiteY852" fmla="*/ 652155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</a:cxnLst>
              <a:rect l="l" t="t" r="r" b="b"/>
              <a:pathLst>
                <a:path w="4462900" h="1285875">
                  <a:moveTo>
                    <a:pt x="0" y="642938"/>
                  </a:moveTo>
                  <a:lnTo>
                    <a:pt x="21553" y="496791"/>
                  </a:lnTo>
                  <a:lnTo>
                    <a:pt x="43106" y="358295"/>
                  </a:lnTo>
                  <a:lnTo>
                    <a:pt x="64659" y="234704"/>
                  </a:lnTo>
                  <a:lnTo>
                    <a:pt x="75436" y="180558"/>
                  </a:lnTo>
                  <a:lnTo>
                    <a:pt x="86213" y="132484"/>
                  </a:lnTo>
                  <a:lnTo>
                    <a:pt x="98924" y="84439"/>
                  </a:lnTo>
                  <a:lnTo>
                    <a:pt x="105279" y="64195"/>
                  </a:lnTo>
                  <a:lnTo>
                    <a:pt x="111635" y="46594"/>
                  </a:lnTo>
                  <a:lnTo>
                    <a:pt x="117991" y="31721"/>
                  </a:lnTo>
                  <a:lnTo>
                    <a:pt x="121168" y="25328"/>
                  </a:lnTo>
                  <a:lnTo>
                    <a:pt x="124346" y="19641"/>
                  </a:lnTo>
                  <a:lnTo>
                    <a:pt x="127524" y="14666"/>
                  </a:lnTo>
                  <a:lnTo>
                    <a:pt x="129113" y="12447"/>
                  </a:lnTo>
                  <a:lnTo>
                    <a:pt x="130702" y="10409"/>
                  </a:lnTo>
                  <a:lnTo>
                    <a:pt x="132291" y="8552"/>
                  </a:lnTo>
                  <a:lnTo>
                    <a:pt x="133880" y="6876"/>
                  </a:lnTo>
                  <a:lnTo>
                    <a:pt x="135468" y="5382"/>
                  </a:lnTo>
                  <a:lnTo>
                    <a:pt x="137057" y="4069"/>
                  </a:lnTo>
                  <a:lnTo>
                    <a:pt x="138646" y="2939"/>
                  </a:lnTo>
                  <a:lnTo>
                    <a:pt x="139440" y="2443"/>
                  </a:lnTo>
                  <a:lnTo>
                    <a:pt x="140236" y="1993"/>
                  </a:lnTo>
                  <a:lnTo>
                    <a:pt x="141030" y="1588"/>
                  </a:lnTo>
                  <a:lnTo>
                    <a:pt x="141824" y="1230"/>
                  </a:lnTo>
                  <a:lnTo>
                    <a:pt x="142619" y="916"/>
                  </a:lnTo>
                  <a:lnTo>
                    <a:pt x="143413" y="650"/>
                  </a:lnTo>
                  <a:lnTo>
                    <a:pt x="144208" y="428"/>
                  </a:lnTo>
                  <a:lnTo>
                    <a:pt x="145002" y="252"/>
                  </a:lnTo>
                  <a:lnTo>
                    <a:pt x="145796" y="124"/>
                  </a:lnTo>
                  <a:lnTo>
                    <a:pt x="146591" y="40"/>
                  </a:lnTo>
                  <a:lnTo>
                    <a:pt x="147385" y="2"/>
                  </a:lnTo>
                  <a:lnTo>
                    <a:pt x="148179" y="10"/>
                  </a:lnTo>
                  <a:lnTo>
                    <a:pt x="148974" y="65"/>
                  </a:lnTo>
                  <a:lnTo>
                    <a:pt x="149768" y="165"/>
                  </a:lnTo>
                  <a:lnTo>
                    <a:pt x="150563" y="311"/>
                  </a:lnTo>
                  <a:lnTo>
                    <a:pt x="151357" y="504"/>
                  </a:lnTo>
                  <a:lnTo>
                    <a:pt x="152152" y="741"/>
                  </a:lnTo>
                  <a:lnTo>
                    <a:pt x="152947" y="1025"/>
                  </a:lnTo>
                  <a:lnTo>
                    <a:pt x="153741" y="1355"/>
                  </a:lnTo>
                  <a:lnTo>
                    <a:pt x="154535" y="1731"/>
                  </a:lnTo>
                  <a:lnTo>
                    <a:pt x="155330" y="2152"/>
                  </a:lnTo>
                  <a:lnTo>
                    <a:pt x="156124" y="2619"/>
                  </a:lnTo>
                  <a:lnTo>
                    <a:pt x="157713" y="3691"/>
                  </a:lnTo>
                  <a:lnTo>
                    <a:pt x="159302" y="4945"/>
                  </a:lnTo>
                  <a:lnTo>
                    <a:pt x="160891" y="6382"/>
                  </a:lnTo>
                  <a:lnTo>
                    <a:pt x="162480" y="8000"/>
                  </a:lnTo>
                  <a:lnTo>
                    <a:pt x="164069" y="9800"/>
                  </a:lnTo>
                  <a:lnTo>
                    <a:pt x="165658" y="11781"/>
                  </a:lnTo>
                  <a:lnTo>
                    <a:pt x="168835" y="16283"/>
                  </a:lnTo>
                  <a:lnTo>
                    <a:pt x="172013" y="21502"/>
                  </a:lnTo>
                  <a:lnTo>
                    <a:pt x="175191" y="27430"/>
                  </a:lnTo>
                  <a:lnTo>
                    <a:pt x="178369" y="34062"/>
                  </a:lnTo>
                  <a:lnTo>
                    <a:pt x="181546" y="41391"/>
                  </a:lnTo>
                  <a:lnTo>
                    <a:pt x="187903" y="58101"/>
                  </a:lnTo>
                  <a:lnTo>
                    <a:pt x="194050" y="76809"/>
                  </a:lnTo>
                  <a:lnTo>
                    <a:pt x="200197" y="97938"/>
                  </a:lnTo>
                  <a:lnTo>
                    <a:pt x="212493" y="147089"/>
                  </a:lnTo>
                  <a:lnTo>
                    <a:pt x="224789" y="204714"/>
                  </a:lnTo>
                  <a:lnTo>
                    <a:pt x="237084" y="269827"/>
                  </a:lnTo>
                  <a:lnTo>
                    <a:pt x="249380" y="341317"/>
                  </a:lnTo>
                  <a:lnTo>
                    <a:pt x="261680" y="417961"/>
                  </a:lnTo>
                  <a:lnTo>
                    <a:pt x="286264" y="581407"/>
                  </a:lnTo>
                  <a:lnTo>
                    <a:pt x="308648" y="734127"/>
                  </a:lnTo>
                  <a:lnTo>
                    <a:pt x="331032" y="881701"/>
                  </a:lnTo>
                  <a:lnTo>
                    <a:pt x="353416" y="1015794"/>
                  </a:lnTo>
                  <a:lnTo>
                    <a:pt x="364617" y="1075373"/>
                  </a:lnTo>
                  <a:lnTo>
                    <a:pt x="375799" y="1128836"/>
                  </a:lnTo>
                  <a:lnTo>
                    <a:pt x="387325" y="1176680"/>
                  </a:lnTo>
                  <a:lnTo>
                    <a:pt x="398850" y="1216504"/>
                  </a:lnTo>
                  <a:lnTo>
                    <a:pt x="404612" y="1233230"/>
                  </a:lnTo>
                  <a:lnTo>
                    <a:pt x="410375" y="1247727"/>
                  </a:lnTo>
                  <a:lnTo>
                    <a:pt x="416138" y="1259958"/>
                  </a:lnTo>
                  <a:lnTo>
                    <a:pt x="419014" y="1265206"/>
                  </a:lnTo>
                  <a:lnTo>
                    <a:pt x="421900" y="1269864"/>
                  </a:lnTo>
                  <a:lnTo>
                    <a:pt x="424777" y="1273940"/>
                  </a:lnTo>
                  <a:lnTo>
                    <a:pt x="426215" y="1275760"/>
                  </a:lnTo>
                  <a:lnTo>
                    <a:pt x="427653" y="1277426"/>
                  </a:lnTo>
                  <a:lnTo>
                    <a:pt x="429101" y="1278941"/>
                  </a:lnTo>
                  <a:lnTo>
                    <a:pt x="430540" y="1280312"/>
                  </a:lnTo>
                  <a:lnTo>
                    <a:pt x="431978" y="1281532"/>
                  </a:lnTo>
                  <a:lnTo>
                    <a:pt x="433416" y="1282599"/>
                  </a:lnTo>
                  <a:lnTo>
                    <a:pt x="434854" y="1283513"/>
                  </a:lnTo>
                  <a:lnTo>
                    <a:pt x="436302" y="1284284"/>
                  </a:lnTo>
                  <a:lnTo>
                    <a:pt x="437017" y="1284608"/>
                  </a:lnTo>
                  <a:lnTo>
                    <a:pt x="437740" y="1284903"/>
                  </a:lnTo>
                  <a:lnTo>
                    <a:pt x="438464" y="1285151"/>
                  </a:lnTo>
                  <a:lnTo>
                    <a:pt x="439179" y="1285370"/>
                  </a:lnTo>
                  <a:lnTo>
                    <a:pt x="439903" y="1285542"/>
                  </a:lnTo>
                  <a:lnTo>
                    <a:pt x="440617" y="1285685"/>
                  </a:lnTo>
                  <a:lnTo>
                    <a:pt x="441341" y="1285789"/>
                  </a:lnTo>
                  <a:lnTo>
                    <a:pt x="442055" y="1285846"/>
                  </a:lnTo>
                  <a:lnTo>
                    <a:pt x="442779" y="1285875"/>
                  </a:lnTo>
                  <a:lnTo>
                    <a:pt x="443503" y="1285865"/>
                  </a:lnTo>
                  <a:lnTo>
                    <a:pt x="444217" y="1285808"/>
                  </a:lnTo>
                  <a:lnTo>
                    <a:pt x="444941" y="1285723"/>
                  </a:lnTo>
                  <a:lnTo>
                    <a:pt x="445656" y="1285599"/>
                  </a:lnTo>
                  <a:lnTo>
                    <a:pt x="446380" y="1285437"/>
                  </a:lnTo>
                  <a:lnTo>
                    <a:pt x="447104" y="1285237"/>
                  </a:lnTo>
                  <a:lnTo>
                    <a:pt x="447818" y="1284999"/>
                  </a:lnTo>
                  <a:lnTo>
                    <a:pt x="448542" y="1284723"/>
                  </a:lnTo>
                  <a:lnTo>
                    <a:pt x="449266" y="1284408"/>
                  </a:lnTo>
                  <a:lnTo>
                    <a:pt x="450704" y="1283665"/>
                  </a:lnTo>
                  <a:lnTo>
                    <a:pt x="452142" y="1282779"/>
                  </a:lnTo>
                  <a:lnTo>
                    <a:pt x="453581" y="1281741"/>
                  </a:lnTo>
                  <a:lnTo>
                    <a:pt x="455019" y="1280541"/>
                  </a:lnTo>
                  <a:lnTo>
                    <a:pt x="456467" y="1279208"/>
                  </a:lnTo>
                  <a:lnTo>
                    <a:pt x="457905" y="1277712"/>
                  </a:lnTo>
                  <a:lnTo>
                    <a:pt x="459343" y="1276074"/>
                  </a:lnTo>
                  <a:lnTo>
                    <a:pt x="462220" y="1272350"/>
                  </a:lnTo>
                  <a:lnTo>
                    <a:pt x="465106" y="1268035"/>
                  </a:lnTo>
                  <a:lnTo>
                    <a:pt x="467982" y="1263129"/>
                  </a:lnTo>
                  <a:lnTo>
                    <a:pt x="470973" y="1257424"/>
                  </a:lnTo>
                  <a:lnTo>
                    <a:pt x="473964" y="1251099"/>
                  </a:lnTo>
                  <a:lnTo>
                    <a:pt x="479955" y="1236593"/>
                  </a:lnTo>
                  <a:lnTo>
                    <a:pt x="485937" y="1219686"/>
                  </a:lnTo>
                  <a:lnTo>
                    <a:pt x="491919" y="1200445"/>
                  </a:lnTo>
                  <a:lnTo>
                    <a:pt x="503882" y="1155287"/>
                  </a:lnTo>
                  <a:lnTo>
                    <a:pt x="515845" y="1101824"/>
                  </a:lnTo>
                  <a:lnTo>
                    <a:pt x="527809" y="1040940"/>
                  </a:lnTo>
                  <a:lnTo>
                    <a:pt x="539772" y="973607"/>
                  </a:lnTo>
                  <a:lnTo>
                    <a:pt x="563709" y="824073"/>
                  </a:lnTo>
                  <a:lnTo>
                    <a:pt x="615544" y="474003"/>
                  </a:lnTo>
                  <a:lnTo>
                    <a:pt x="641452" y="311491"/>
                  </a:lnTo>
                  <a:lnTo>
                    <a:pt x="654415" y="238922"/>
                  </a:lnTo>
                  <a:lnTo>
                    <a:pt x="667369" y="174020"/>
                  </a:lnTo>
                  <a:lnTo>
                    <a:pt x="677904" y="127784"/>
                  </a:lnTo>
                  <a:lnTo>
                    <a:pt x="688429" y="88006"/>
                  </a:lnTo>
                  <a:lnTo>
                    <a:pt x="698964" y="55187"/>
                  </a:lnTo>
                  <a:lnTo>
                    <a:pt x="704221" y="41518"/>
                  </a:lnTo>
                  <a:lnTo>
                    <a:pt x="709489" y="29736"/>
                  </a:lnTo>
                  <a:lnTo>
                    <a:pt x="712127" y="24564"/>
                  </a:lnTo>
                  <a:lnTo>
                    <a:pt x="714756" y="19878"/>
                  </a:lnTo>
                  <a:lnTo>
                    <a:pt x="717385" y="15679"/>
                  </a:lnTo>
                  <a:lnTo>
                    <a:pt x="720023" y="11973"/>
                  </a:lnTo>
                  <a:lnTo>
                    <a:pt x="722652" y="8762"/>
                  </a:lnTo>
                  <a:lnTo>
                    <a:pt x="723967" y="7343"/>
                  </a:lnTo>
                  <a:lnTo>
                    <a:pt x="725281" y="6048"/>
                  </a:lnTo>
                  <a:lnTo>
                    <a:pt x="726605" y="4879"/>
                  </a:lnTo>
                  <a:lnTo>
                    <a:pt x="727920" y="3835"/>
                  </a:lnTo>
                  <a:lnTo>
                    <a:pt x="729234" y="2916"/>
                  </a:lnTo>
                  <a:lnTo>
                    <a:pt x="730548" y="2121"/>
                  </a:lnTo>
                  <a:lnTo>
                    <a:pt x="731863" y="1454"/>
                  </a:lnTo>
                  <a:lnTo>
                    <a:pt x="733187" y="912"/>
                  </a:lnTo>
                  <a:lnTo>
                    <a:pt x="733844" y="688"/>
                  </a:lnTo>
                  <a:lnTo>
                    <a:pt x="734501" y="495"/>
                  </a:lnTo>
                  <a:lnTo>
                    <a:pt x="735159" y="334"/>
                  </a:lnTo>
                  <a:lnTo>
                    <a:pt x="735816" y="205"/>
                  </a:lnTo>
                  <a:lnTo>
                    <a:pt x="736473" y="107"/>
                  </a:lnTo>
                  <a:lnTo>
                    <a:pt x="737130" y="41"/>
                  </a:lnTo>
                  <a:lnTo>
                    <a:pt x="737787" y="6"/>
                  </a:lnTo>
                  <a:lnTo>
                    <a:pt x="738445" y="3"/>
                  </a:lnTo>
                  <a:lnTo>
                    <a:pt x="739102" y="30"/>
                  </a:lnTo>
                  <a:lnTo>
                    <a:pt x="739759" y="90"/>
                  </a:lnTo>
                  <a:lnTo>
                    <a:pt x="740416" y="182"/>
                  </a:lnTo>
                  <a:lnTo>
                    <a:pt x="741083" y="304"/>
                  </a:lnTo>
                  <a:lnTo>
                    <a:pt x="741740" y="458"/>
                  </a:lnTo>
                  <a:lnTo>
                    <a:pt x="742398" y="644"/>
                  </a:lnTo>
                  <a:lnTo>
                    <a:pt x="743055" y="862"/>
                  </a:lnTo>
                  <a:lnTo>
                    <a:pt x="743712" y="1111"/>
                  </a:lnTo>
                  <a:lnTo>
                    <a:pt x="745027" y="1702"/>
                  </a:lnTo>
                  <a:lnTo>
                    <a:pt x="746341" y="2419"/>
                  </a:lnTo>
                  <a:lnTo>
                    <a:pt x="747665" y="3263"/>
                  </a:lnTo>
                  <a:lnTo>
                    <a:pt x="748979" y="4231"/>
                  </a:lnTo>
                  <a:lnTo>
                    <a:pt x="750294" y="5325"/>
                  </a:lnTo>
                  <a:lnTo>
                    <a:pt x="751608" y="6545"/>
                  </a:lnTo>
                  <a:lnTo>
                    <a:pt x="753246" y="8233"/>
                  </a:lnTo>
                  <a:lnTo>
                    <a:pt x="754885" y="10115"/>
                  </a:lnTo>
                  <a:lnTo>
                    <a:pt x="756514" y="12188"/>
                  </a:lnTo>
                  <a:lnTo>
                    <a:pt x="758152" y="14452"/>
                  </a:lnTo>
                  <a:lnTo>
                    <a:pt x="761429" y="19551"/>
                  </a:lnTo>
                  <a:lnTo>
                    <a:pt x="764696" y="25406"/>
                  </a:lnTo>
                  <a:lnTo>
                    <a:pt x="767972" y="32009"/>
                  </a:lnTo>
                  <a:lnTo>
                    <a:pt x="771239" y="39353"/>
                  </a:lnTo>
                  <a:lnTo>
                    <a:pt x="777783" y="56224"/>
                  </a:lnTo>
                  <a:lnTo>
                    <a:pt x="784327" y="75940"/>
                  </a:lnTo>
                  <a:lnTo>
                    <a:pt x="790880" y="98403"/>
                  </a:lnTo>
                  <a:lnTo>
                    <a:pt x="803967" y="151124"/>
                  </a:lnTo>
                  <a:lnTo>
                    <a:pt x="817055" y="213368"/>
                  </a:lnTo>
                  <a:lnTo>
                    <a:pt x="830142" y="283929"/>
                  </a:lnTo>
                  <a:lnTo>
                    <a:pt x="843229" y="361440"/>
                  </a:lnTo>
                  <a:lnTo>
                    <a:pt x="856317" y="444402"/>
                  </a:lnTo>
                  <a:lnTo>
                    <a:pt x="877119" y="583459"/>
                  </a:lnTo>
                  <a:lnTo>
                    <a:pt x="897912" y="725415"/>
                  </a:lnTo>
                  <a:lnTo>
                    <a:pt x="918715" y="863346"/>
                  </a:lnTo>
                  <a:lnTo>
                    <a:pt x="939508" y="990533"/>
                  </a:lnTo>
                  <a:lnTo>
                    <a:pt x="950843" y="1053055"/>
                  </a:lnTo>
                  <a:lnTo>
                    <a:pt x="962168" y="1109615"/>
                  </a:lnTo>
                  <a:lnTo>
                    <a:pt x="973503" y="1159412"/>
                  </a:lnTo>
                  <a:lnTo>
                    <a:pt x="984828" y="1201712"/>
                  </a:lnTo>
                  <a:lnTo>
                    <a:pt x="990495" y="1219848"/>
                  </a:lnTo>
                  <a:lnTo>
                    <a:pt x="996163" y="1235897"/>
                  </a:lnTo>
                  <a:lnTo>
                    <a:pt x="1001820" y="1249794"/>
                  </a:lnTo>
                  <a:lnTo>
                    <a:pt x="1004659" y="1255919"/>
                  </a:lnTo>
                  <a:lnTo>
                    <a:pt x="1007488" y="1261481"/>
                  </a:lnTo>
                  <a:lnTo>
                    <a:pt x="1010317" y="1266482"/>
                  </a:lnTo>
                  <a:lnTo>
                    <a:pt x="1013155" y="1270921"/>
                  </a:lnTo>
                  <a:lnTo>
                    <a:pt x="1015984" y="1274798"/>
                  </a:lnTo>
                  <a:lnTo>
                    <a:pt x="1017403" y="1276512"/>
                  </a:lnTo>
                  <a:lnTo>
                    <a:pt x="1018823" y="1278084"/>
                  </a:lnTo>
                  <a:lnTo>
                    <a:pt x="1020232" y="1279522"/>
                  </a:lnTo>
                  <a:lnTo>
                    <a:pt x="1021651" y="1280808"/>
                  </a:lnTo>
                  <a:lnTo>
                    <a:pt x="1023071" y="1281951"/>
                  </a:lnTo>
                  <a:lnTo>
                    <a:pt x="1024481" y="1282941"/>
                  </a:lnTo>
                  <a:lnTo>
                    <a:pt x="1025900" y="1283799"/>
                  </a:lnTo>
                  <a:lnTo>
                    <a:pt x="1027319" y="1284503"/>
                  </a:lnTo>
                  <a:lnTo>
                    <a:pt x="1028024" y="1284799"/>
                  </a:lnTo>
                  <a:lnTo>
                    <a:pt x="1028729" y="1285065"/>
                  </a:lnTo>
                  <a:lnTo>
                    <a:pt x="1029443" y="1285285"/>
                  </a:lnTo>
                  <a:lnTo>
                    <a:pt x="1030148" y="1285475"/>
                  </a:lnTo>
                  <a:lnTo>
                    <a:pt x="1030910" y="1285637"/>
                  </a:lnTo>
                  <a:lnTo>
                    <a:pt x="1031672" y="1285761"/>
                  </a:lnTo>
                  <a:lnTo>
                    <a:pt x="1032424" y="1285837"/>
                  </a:lnTo>
                  <a:lnTo>
                    <a:pt x="1033186" y="1285875"/>
                  </a:lnTo>
                  <a:lnTo>
                    <a:pt x="1033948" y="1285865"/>
                  </a:lnTo>
                  <a:lnTo>
                    <a:pt x="1034710" y="1285818"/>
                  </a:lnTo>
                  <a:lnTo>
                    <a:pt x="1035463" y="1285732"/>
                  </a:lnTo>
                  <a:lnTo>
                    <a:pt x="1036225" y="1285599"/>
                  </a:lnTo>
                  <a:lnTo>
                    <a:pt x="1036987" y="1285418"/>
                  </a:lnTo>
                  <a:lnTo>
                    <a:pt x="1037749" y="1285208"/>
                  </a:lnTo>
                  <a:lnTo>
                    <a:pt x="1038511" y="1284951"/>
                  </a:lnTo>
                  <a:lnTo>
                    <a:pt x="1039263" y="1284646"/>
                  </a:lnTo>
                  <a:lnTo>
                    <a:pt x="1040025" y="1284304"/>
                  </a:lnTo>
                  <a:lnTo>
                    <a:pt x="1040787" y="1283922"/>
                  </a:lnTo>
                  <a:lnTo>
                    <a:pt x="1042302" y="1283027"/>
                  </a:lnTo>
                  <a:lnTo>
                    <a:pt x="1043826" y="1281970"/>
                  </a:lnTo>
                  <a:lnTo>
                    <a:pt x="1045350" y="1280741"/>
                  </a:lnTo>
                  <a:lnTo>
                    <a:pt x="1046864" y="1279350"/>
                  </a:lnTo>
                  <a:lnTo>
                    <a:pt x="1048388" y="1277788"/>
                  </a:lnTo>
                  <a:lnTo>
                    <a:pt x="1049903" y="1276064"/>
                  </a:lnTo>
                  <a:lnTo>
                    <a:pt x="1051427" y="1274169"/>
                  </a:lnTo>
                  <a:lnTo>
                    <a:pt x="1054465" y="1269892"/>
                  </a:lnTo>
                  <a:lnTo>
                    <a:pt x="1057504" y="1264958"/>
                  </a:lnTo>
                  <a:lnTo>
                    <a:pt x="1060542" y="1259367"/>
                  </a:lnTo>
                  <a:lnTo>
                    <a:pt x="1063581" y="1253138"/>
                  </a:lnTo>
                  <a:lnTo>
                    <a:pt x="1066619" y="1246270"/>
                  </a:lnTo>
                  <a:lnTo>
                    <a:pt x="1072706" y="1230649"/>
                  </a:lnTo>
                  <a:lnTo>
                    <a:pt x="1078782" y="1212571"/>
                  </a:lnTo>
                  <a:lnTo>
                    <a:pt x="1090936" y="1169356"/>
                  </a:lnTo>
                  <a:lnTo>
                    <a:pt x="1103100" y="1117340"/>
                  </a:lnTo>
                  <a:lnTo>
                    <a:pt x="1115254" y="1057399"/>
                  </a:lnTo>
                  <a:lnTo>
                    <a:pt x="1127417" y="990533"/>
                  </a:lnTo>
                  <a:lnTo>
                    <a:pt x="1149991" y="851868"/>
                  </a:lnTo>
                  <a:lnTo>
                    <a:pt x="1172575" y="701195"/>
                  </a:lnTo>
                  <a:lnTo>
                    <a:pt x="1195149" y="547179"/>
                  </a:lnTo>
                  <a:lnTo>
                    <a:pt x="1217733" y="398662"/>
                  </a:lnTo>
                  <a:lnTo>
                    <a:pt x="1229925" y="323748"/>
                  </a:lnTo>
                  <a:lnTo>
                    <a:pt x="1242127" y="254201"/>
                  </a:lnTo>
                  <a:lnTo>
                    <a:pt x="1254328" y="191194"/>
                  </a:lnTo>
                  <a:lnTo>
                    <a:pt x="1266520" y="135786"/>
                  </a:lnTo>
                  <a:lnTo>
                    <a:pt x="1278722" y="88906"/>
                  </a:lnTo>
                  <a:lnTo>
                    <a:pt x="1284818" y="68919"/>
                  </a:lnTo>
                  <a:lnTo>
                    <a:pt x="1290923" y="51347"/>
                  </a:lnTo>
                  <a:lnTo>
                    <a:pt x="1297019" y="36265"/>
                  </a:lnTo>
                  <a:lnTo>
                    <a:pt x="1300067" y="29679"/>
                  </a:lnTo>
                  <a:lnTo>
                    <a:pt x="1303115" y="23738"/>
                  </a:lnTo>
                  <a:lnTo>
                    <a:pt x="1306163" y="18449"/>
                  </a:lnTo>
                  <a:lnTo>
                    <a:pt x="1309221" y="13817"/>
                  </a:lnTo>
                  <a:lnTo>
                    <a:pt x="1310745" y="11749"/>
                  </a:lnTo>
                  <a:lnTo>
                    <a:pt x="1312269" y="9847"/>
                  </a:lnTo>
                  <a:lnTo>
                    <a:pt x="1313793" y="8112"/>
                  </a:lnTo>
                  <a:lnTo>
                    <a:pt x="1315317" y="6545"/>
                  </a:lnTo>
                  <a:lnTo>
                    <a:pt x="1316955" y="5046"/>
                  </a:lnTo>
                  <a:lnTo>
                    <a:pt x="1318593" y="3742"/>
                  </a:lnTo>
                  <a:lnTo>
                    <a:pt x="1320232" y="2633"/>
                  </a:lnTo>
                  <a:lnTo>
                    <a:pt x="1321051" y="2151"/>
                  </a:lnTo>
                  <a:lnTo>
                    <a:pt x="1321870" y="1717"/>
                  </a:lnTo>
                  <a:lnTo>
                    <a:pt x="1322689" y="1333"/>
                  </a:lnTo>
                  <a:lnTo>
                    <a:pt x="1323508" y="996"/>
                  </a:lnTo>
                  <a:lnTo>
                    <a:pt x="1324318" y="710"/>
                  </a:lnTo>
                  <a:lnTo>
                    <a:pt x="1325137" y="471"/>
                  </a:lnTo>
                  <a:lnTo>
                    <a:pt x="1325956" y="281"/>
                  </a:lnTo>
                  <a:lnTo>
                    <a:pt x="1326775" y="140"/>
                  </a:lnTo>
                  <a:lnTo>
                    <a:pt x="1327595" y="48"/>
                  </a:lnTo>
                  <a:lnTo>
                    <a:pt x="1328414" y="4"/>
                  </a:lnTo>
                  <a:lnTo>
                    <a:pt x="1329233" y="9"/>
                  </a:lnTo>
                  <a:lnTo>
                    <a:pt x="1330052" y="63"/>
                  </a:lnTo>
                  <a:lnTo>
                    <a:pt x="1330871" y="166"/>
                  </a:lnTo>
                  <a:lnTo>
                    <a:pt x="1331690" y="317"/>
                  </a:lnTo>
                  <a:lnTo>
                    <a:pt x="1332509" y="518"/>
                  </a:lnTo>
                  <a:lnTo>
                    <a:pt x="1333329" y="767"/>
                  </a:lnTo>
                  <a:lnTo>
                    <a:pt x="1334148" y="1065"/>
                  </a:lnTo>
                  <a:lnTo>
                    <a:pt x="1334967" y="1412"/>
                  </a:lnTo>
                  <a:lnTo>
                    <a:pt x="1335786" y="1807"/>
                  </a:lnTo>
                  <a:lnTo>
                    <a:pt x="1336605" y="2251"/>
                  </a:lnTo>
                  <a:lnTo>
                    <a:pt x="1337424" y="2743"/>
                  </a:lnTo>
                  <a:lnTo>
                    <a:pt x="1338244" y="3284"/>
                  </a:lnTo>
                  <a:lnTo>
                    <a:pt x="1339882" y="4512"/>
                  </a:lnTo>
                  <a:lnTo>
                    <a:pt x="1341520" y="5934"/>
                  </a:lnTo>
                  <a:lnTo>
                    <a:pt x="1343158" y="7549"/>
                  </a:lnTo>
                  <a:lnTo>
                    <a:pt x="1344797" y="9356"/>
                  </a:lnTo>
                  <a:lnTo>
                    <a:pt x="1346425" y="11357"/>
                  </a:lnTo>
                  <a:lnTo>
                    <a:pt x="1348064" y="13548"/>
                  </a:lnTo>
                  <a:lnTo>
                    <a:pt x="1351340" y="18505"/>
                  </a:lnTo>
                  <a:lnTo>
                    <a:pt x="1354617" y="24219"/>
                  </a:lnTo>
                  <a:lnTo>
                    <a:pt x="1357894" y="30685"/>
                  </a:lnTo>
                  <a:lnTo>
                    <a:pt x="1361170" y="37893"/>
                  </a:lnTo>
                  <a:lnTo>
                    <a:pt x="1367714" y="54506"/>
                  </a:lnTo>
                  <a:lnTo>
                    <a:pt x="1374267" y="73974"/>
                  </a:lnTo>
                  <a:lnTo>
                    <a:pt x="1380820" y="96205"/>
                  </a:lnTo>
                  <a:lnTo>
                    <a:pt x="1393917" y="148509"/>
                  </a:lnTo>
                  <a:lnTo>
                    <a:pt x="1407023" y="210403"/>
                  </a:lnTo>
                  <a:lnTo>
                    <a:pt x="1420120" y="280687"/>
                  </a:lnTo>
                  <a:lnTo>
                    <a:pt x="1440894" y="405953"/>
                  </a:lnTo>
                  <a:lnTo>
                    <a:pt x="1461668" y="542749"/>
                  </a:lnTo>
                  <a:lnTo>
                    <a:pt x="1482442" y="684421"/>
                  </a:lnTo>
                  <a:lnTo>
                    <a:pt x="1503216" y="824073"/>
                  </a:lnTo>
                  <a:lnTo>
                    <a:pt x="1528410" y="980970"/>
                  </a:lnTo>
                  <a:lnTo>
                    <a:pt x="1541002" y="1051017"/>
                  </a:lnTo>
                  <a:lnTo>
                    <a:pt x="1553604" y="1113739"/>
                  </a:lnTo>
                  <a:lnTo>
                    <a:pt x="1566196" y="1168013"/>
                  </a:lnTo>
                  <a:lnTo>
                    <a:pt x="1578788" y="1212885"/>
                  </a:lnTo>
                  <a:lnTo>
                    <a:pt x="1585084" y="1231525"/>
                  </a:lnTo>
                  <a:lnTo>
                    <a:pt x="1591389" y="1247527"/>
                  </a:lnTo>
                  <a:lnTo>
                    <a:pt x="1594533" y="1254509"/>
                  </a:lnTo>
                  <a:lnTo>
                    <a:pt x="1597685" y="1260815"/>
                  </a:lnTo>
                  <a:lnTo>
                    <a:pt x="1600829" y="1266425"/>
                  </a:lnTo>
                  <a:lnTo>
                    <a:pt x="1603982" y="1271330"/>
                  </a:lnTo>
                  <a:lnTo>
                    <a:pt x="1606706" y="1275007"/>
                  </a:lnTo>
                  <a:lnTo>
                    <a:pt x="1608068" y="1276645"/>
                  </a:lnTo>
                  <a:lnTo>
                    <a:pt x="1609430" y="1278150"/>
                  </a:lnTo>
                  <a:lnTo>
                    <a:pt x="1610792" y="1279522"/>
                  </a:lnTo>
                  <a:lnTo>
                    <a:pt x="1612154" y="1280760"/>
                  </a:lnTo>
                  <a:lnTo>
                    <a:pt x="1613516" y="1281865"/>
                  </a:lnTo>
                  <a:lnTo>
                    <a:pt x="1614868" y="1282837"/>
                  </a:lnTo>
                  <a:lnTo>
                    <a:pt x="1616240" y="1283675"/>
                  </a:lnTo>
                  <a:lnTo>
                    <a:pt x="1617593" y="1284380"/>
                  </a:lnTo>
                  <a:lnTo>
                    <a:pt x="1618955" y="1284942"/>
                  </a:lnTo>
                  <a:lnTo>
                    <a:pt x="1619641" y="1285180"/>
                  </a:lnTo>
                  <a:lnTo>
                    <a:pt x="1620317" y="1285380"/>
                  </a:lnTo>
                  <a:lnTo>
                    <a:pt x="1621003" y="1285542"/>
                  </a:lnTo>
                  <a:lnTo>
                    <a:pt x="1621679" y="1285675"/>
                  </a:lnTo>
                  <a:lnTo>
                    <a:pt x="1622365" y="1285780"/>
                  </a:lnTo>
                  <a:lnTo>
                    <a:pt x="1623041" y="1285837"/>
                  </a:lnTo>
                  <a:lnTo>
                    <a:pt x="1623727" y="1285875"/>
                  </a:lnTo>
                  <a:lnTo>
                    <a:pt x="1624403" y="1285865"/>
                  </a:lnTo>
                  <a:lnTo>
                    <a:pt x="1625089" y="1285837"/>
                  </a:lnTo>
                  <a:lnTo>
                    <a:pt x="1625765" y="1285761"/>
                  </a:lnTo>
                  <a:lnTo>
                    <a:pt x="1626451" y="1285656"/>
                  </a:lnTo>
                  <a:lnTo>
                    <a:pt x="1627127" y="1285523"/>
                  </a:lnTo>
                  <a:lnTo>
                    <a:pt x="1627803" y="1285351"/>
                  </a:lnTo>
                  <a:lnTo>
                    <a:pt x="1628489" y="1285142"/>
                  </a:lnTo>
                  <a:lnTo>
                    <a:pt x="1629175" y="1284903"/>
                  </a:lnTo>
                  <a:lnTo>
                    <a:pt x="1629851" y="1284637"/>
                  </a:lnTo>
                  <a:lnTo>
                    <a:pt x="1631213" y="1283989"/>
                  </a:lnTo>
                  <a:lnTo>
                    <a:pt x="1632576" y="1283208"/>
                  </a:lnTo>
                  <a:lnTo>
                    <a:pt x="1633938" y="1282294"/>
                  </a:lnTo>
                  <a:lnTo>
                    <a:pt x="1635300" y="1281246"/>
                  </a:lnTo>
                  <a:lnTo>
                    <a:pt x="1636662" y="1280065"/>
                  </a:lnTo>
                  <a:lnTo>
                    <a:pt x="1638024" y="1278750"/>
                  </a:lnTo>
                  <a:lnTo>
                    <a:pt x="1639386" y="1277303"/>
                  </a:lnTo>
                  <a:lnTo>
                    <a:pt x="1640748" y="1275712"/>
                  </a:lnTo>
                  <a:lnTo>
                    <a:pt x="1642101" y="1273997"/>
                  </a:lnTo>
                  <a:lnTo>
                    <a:pt x="1644825" y="1270168"/>
                  </a:lnTo>
                  <a:lnTo>
                    <a:pt x="1647549" y="1265815"/>
                  </a:lnTo>
                  <a:lnTo>
                    <a:pt x="1650273" y="1260939"/>
                  </a:lnTo>
                  <a:lnTo>
                    <a:pt x="1652997" y="1255547"/>
                  </a:lnTo>
                  <a:lnTo>
                    <a:pt x="1658445" y="1243213"/>
                  </a:lnTo>
                  <a:lnTo>
                    <a:pt x="1663894" y="1228868"/>
                  </a:lnTo>
                  <a:lnTo>
                    <a:pt x="1669332" y="1212561"/>
                  </a:lnTo>
                  <a:lnTo>
                    <a:pt x="1680229" y="1174261"/>
                  </a:lnTo>
                  <a:lnTo>
                    <a:pt x="1691126" y="1128836"/>
                  </a:lnTo>
                  <a:lnTo>
                    <a:pt x="1703480" y="1069429"/>
                  </a:lnTo>
                  <a:lnTo>
                    <a:pt x="1715843" y="1002649"/>
                  </a:lnTo>
                  <a:lnTo>
                    <a:pt x="1728206" y="929659"/>
                  </a:lnTo>
                  <a:lnTo>
                    <a:pt x="1740560" y="851726"/>
                  </a:lnTo>
                  <a:lnTo>
                    <a:pt x="1765287" y="686428"/>
                  </a:lnTo>
                  <a:lnTo>
                    <a:pt x="1790005" y="518144"/>
                  </a:lnTo>
                  <a:lnTo>
                    <a:pt x="1812265" y="373687"/>
                  </a:lnTo>
                  <a:lnTo>
                    <a:pt x="1834515" y="244253"/>
                  </a:lnTo>
                  <a:lnTo>
                    <a:pt x="1845640" y="187471"/>
                  </a:lnTo>
                  <a:lnTo>
                    <a:pt x="1856766" y="137064"/>
                  </a:lnTo>
                  <a:lnTo>
                    <a:pt x="1867900" y="93738"/>
                  </a:lnTo>
                  <a:lnTo>
                    <a:pt x="1879025" y="58101"/>
                  </a:lnTo>
                  <a:lnTo>
                    <a:pt x="1884845" y="42700"/>
                  </a:lnTo>
                  <a:lnTo>
                    <a:pt x="1890655" y="29598"/>
                  </a:lnTo>
                  <a:lnTo>
                    <a:pt x="1893570" y="23925"/>
                  </a:lnTo>
                  <a:lnTo>
                    <a:pt x="1896475" y="18845"/>
                  </a:lnTo>
                  <a:lnTo>
                    <a:pt x="1899380" y="14363"/>
                  </a:lnTo>
                  <a:lnTo>
                    <a:pt x="1902295" y="10482"/>
                  </a:lnTo>
                  <a:lnTo>
                    <a:pt x="1903743" y="8769"/>
                  </a:lnTo>
                  <a:lnTo>
                    <a:pt x="1905200" y="7207"/>
                  </a:lnTo>
                  <a:lnTo>
                    <a:pt x="1906658" y="5798"/>
                  </a:lnTo>
                  <a:lnTo>
                    <a:pt x="1908115" y="4541"/>
                  </a:lnTo>
                  <a:lnTo>
                    <a:pt x="1909563" y="3438"/>
                  </a:lnTo>
                  <a:lnTo>
                    <a:pt x="1911020" y="2486"/>
                  </a:lnTo>
                  <a:lnTo>
                    <a:pt x="1912477" y="1689"/>
                  </a:lnTo>
                  <a:lnTo>
                    <a:pt x="1913201" y="1348"/>
                  </a:lnTo>
                  <a:lnTo>
                    <a:pt x="1913925" y="1045"/>
                  </a:lnTo>
                  <a:lnTo>
                    <a:pt x="1914658" y="781"/>
                  </a:lnTo>
                  <a:lnTo>
                    <a:pt x="1915382" y="555"/>
                  </a:lnTo>
                  <a:lnTo>
                    <a:pt x="1916106" y="368"/>
                  </a:lnTo>
                  <a:lnTo>
                    <a:pt x="1916840" y="219"/>
                  </a:lnTo>
                  <a:lnTo>
                    <a:pt x="1917564" y="109"/>
                  </a:lnTo>
                  <a:lnTo>
                    <a:pt x="1918287" y="36"/>
                  </a:lnTo>
                  <a:lnTo>
                    <a:pt x="1919021" y="3"/>
                  </a:lnTo>
                  <a:lnTo>
                    <a:pt x="1919745" y="8"/>
                  </a:lnTo>
                  <a:lnTo>
                    <a:pt x="1920469" y="51"/>
                  </a:lnTo>
                  <a:lnTo>
                    <a:pt x="1921202" y="133"/>
                  </a:lnTo>
                  <a:lnTo>
                    <a:pt x="1921926" y="253"/>
                  </a:lnTo>
                  <a:lnTo>
                    <a:pt x="1922650" y="412"/>
                  </a:lnTo>
                  <a:lnTo>
                    <a:pt x="1923383" y="610"/>
                  </a:lnTo>
                  <a:lnTo>
                    <a:pt x="1924107" y="846"/>
                  </a:lnTo>
                  <a:lnTo>
                    <a:pt x="1924831" y="1120"/>
                  </a:lnTo>
                  <a:lnTo>
                    <a:pt x="1925565" y="1433"/>
                  </a:lnTo>
                  <a:lnTo>
                    <a:pt x="1926288" y="1783"/>
                  </a:lnTo>
                  <a:lnTo>
                    <a:pt x="1927012" y="2173"/>
                  </a:lnTo>
                  <a:lnTo>
                    <a:pt x="1928470" y="3067"/>
                  </a:lnTo>
                  <a:lnTo>
                    <a:pt x="1929927" y="4114"/>
                  </a:lnTo>
                  <a:lnTo>
                    <a:pt x="1931384" y="5314"/>
                  </a:lnTo>
                  <a:lnTo>
                    <a:pt x="1932832" y="6667"/>
                  </a:lnTo>
                  <a:lnTo>
                    <a:pt x="1934290" y="8171"/>
                  </a:lnTo>
                  <a:lnTo>
                    <a:pt x="1935747" y="9829"/>
                  </a:lnTo>
                  <a:lnTo>
                    <a:pt x="1937195" y="11638"/>
                  </a:lnTo>
                  <a:lnTo>
                    <a:pt x="1940109" y="15708"/>
                  </a:lnTo>
                  <a:lnTo>
                    <a:pt x="1943014" y="20379"/>
                  </a:lnTo>
                  <a:lnTo>
                    <a:pt x="1945929" y="25646"/>
                  </a:lnTo>
                  <a:lnTo>
                    <a:pt x="1948834" y="31505"/>
                  </a:lnTo>
                  <a:lnTo>
                    <a:pt x="1954654" y="44972"/>
                  </a:lnTo>
                  <a:lnTo>
                    <a:pt x="1960464" y="60729"/>
                  </a:lnTo>
                  <a:lnTo>
                    <a:pt x="1972104" y="98865"/>
                  </a:lnTo>
                  <a:lnTo>
                    <a:pt x="1983953" y="146272"/>
                  </a:lnTo>
                  <a:lnTo>
                    <a:pt x="1995811" y="201567"/>
                  </a:lnTo>
                  <a:lnTo>
                    <a:pt x="2007661" y="263872"/>
                  </a:lnTo>
                  <a:lnTo>
                    <a:pt x="2019510" y="332198"/>
                  </a:lnTo>
                  <a:lnTo>
                    <a:pt x="2043217" y="482492"/>
                  </a:lnTo>
                  <a:lnTo>
                    <a:pt x="2066925" y="642938"/>
                  </a:lnTo>
                  <a:lnTo>
                    <a:pt x="2090423" y="801981"/>
                  </a:lnTo>
                  <a:lnTo>
                    <a:pt x="2113912" y="951138"/>
                  </a:lnTo>
                  <a:lnTo>
                    <a:pt x="2125656" y="1019070"/>
                  </a:lnTo>
                  <a:lnTo>
                    <a:pt x="2137410" y="1081135"/>
                  </a:lnTo>
                  <a:lnTo>
                    <a:pt x="2149154" y="1136371"/>
                  </a:lnTo>
                  <a:lnTo>
                    <a:pt x="2160899" y="1183900"/>
                  </a:lnTo>
                  <a:lnTo>
                    <a:pt x="2172643" y="1222982"/>
                  </a:lnTo>
                  <a:lnTo>
                    <a:pt x="2178510" y="1239155"/>
                  </a:lnTo>
                  <a:lnTo>
                    <a:pt x="2184387" y="1253014"/>
                  </a:lnTo>
                  <a:lnTo>
                    <a:pt x="2187321" y="1259053"/>
                  </a:lnTo>
                  <a:lnTo>
                    <a:pt x="2190255" y="1264491"/>
                  </a:lnTo>
                  <a:lnTo>
                    <a:pt x="2193189" y="1269321"/>
                  </a:lnTo>
                  <a:lnTo>
                    <a:pt x="2196122" y="1273540"/>
                  </a:lnTo>
                  <a:lnTo>
                    <a:pt x="2197589" y="1275417"/>
                  </a:lnTo>
                  <a:lnTo>
                    <a:pt x="2199056" y="1277150"/>
                  </a:lnTo>
                  <a:lnTo>
                    <a:pt x="2200523" y="1278722"/>
                  </a:lnTo>
                  <a:lnTo>
                    <a:pt x="2201990" y="1280132"/>
                  </a:lnTo>
                  <a:lnTo>
                    <a:pt x="2203466" y="1281398"/>
                  </a:lnTo>
                  <a:lnTo>
                    <a:pt x="2204933" y="1282503"/>
                  </a:lnTo>
                  <a:lnTo>
                    <a:pt x="2206400" y="1283446"/>
                  </a:lnTo>
                  <a:lnTo>
                    <a:pt x="2207867" y="1284246"/>
                  </a:lnTo>
                  <a:lnTo>
                    <a:pt x="2208600" y="1284580"/>
                  </a:lnTo>
                  <a:lnTo>
                    <a:pt x="2209333" y="1284875"/>
                  </a:lnTo>
                  <a:lnTo>
                    <a:pt x="2210067" y="1285142"/>
                  </a:lnTo>
                  <a:lnTo>
                    <a:pt x="2210800" y="1285361"/>
                  </a:lnTo>
                  <a:lnTo>
                    <a:pt x="2211534" y="1285542"/>
                  </a:lnTo>
                  <a:lnTo>
                    <a:pt x="2212267" y="1285685"/>
                  </a:lnTo>
                  <a:lnTo>
                    <a:pt x="2213001" y="1285789"/>
                  </a:lnTo>
                  <a:lnTo>
                    <a:pt x="2213734" y="1285846"/>
                  </a:lnTo>
                  <a:lnTo>
                    <a:pt x="2214467" y="1285875"/>
                  </a:lnTo>
                  <a:lnTo>
                    <a:pt x="2215201" y="1285856"/>
                  </a:lnTo>
                  <a:lnTo>
                    <a:pt x="2215934" y="1285808"/>
                  </a:lnTo>
                  <a:lnTo>
                    <a:pt x="2216668" y="1285713"/>
                  </a:lnTo>
                  <a:lnTo>
                    <a:pt x="2217401" y="1285580"/>
                  </a:lnTo>
                  <a:lnTo>
                    <a:pt x="2218135" y="1285408"/>
                  </a:lnTo>
                  <a:lnTo>
                    <a:pt x="2218868" y="1285199"/>
                  </a:lnTo>
                  <a:lnTo>
                    <a:pt x="2219601" y="1284951"/>
                  </a:lnTo>
                  <a:lnTo>
                    <a:pt x="2220335" y="1284665"/>
                  </a:lnTo>
                  <a:lnTo>
                    <a:pt x="2221078" y="1284332"/>
                  </a:lnTo>
                  <a:lnTo>
                    <a:pt x="2222535" y="1283561"/>
                  </a:lnTo>
                  <a:lnTo>
                    <a:pt x="2224011" y="1282637"/>
                  </a:lnTo>
                  <a:lnTo>
                    <a:pt x="2225478" y="1281551"/>
                  </a:lnTo>
                  <a:lnTo>
                    <a:pt x="2226945" y="1280303"/>
                  </a:lnTo>
                  <a:lnTo>
                    <a:pt x="2228412" y="1278912"/>
                  </a:lnTo>
                  <a:lnTo>
                    <a:pt x="2229879" y="1277360"/>
                  </a:lnTo>
                  <a:lnTo>
                    <a:pt x="2231346" y="1275655"/>
                  </a:lnTo>
                  <a:lnTo>
                    <a:pt x="2234279" y="1271778"/>
                  </a:lnTo>
                  <a:lnTo>
                    <a:pt x="2237213" y="1267292"/>
                  </a:lnTo>
                  <a:lnTo>
                    <a:pt x="2240147" y="1262196"/>
                  </a:lnTo>
                  <a:lnTo>
                    <a:pt x="2243090" y="1256490"/>
                  </a:lnTo>
                  <a:lnTo>
                    <a:pt x="2248957" y="1243308"/>
                  </a:lnTo>
                  <a:lnTo>
                    <a:pt x="2254825" y="1227773"/>
                  </a:lnTo>
                  <a:lnTo>
                    <a:pt x="2260930" y="1209208"/>
                  </a:lnTo>
                  <a:lnTo>
                    <a:pt x="2267036" y="1188244"/>
                  </a:lnTo>
                  <a:lnTo>
                    <a:pt x="2279247" y="1139523"/>
                  </a:lnTo>
                  <a:lnTo>
                    <a:pt x="2291458" y="1082431"/>
                  </a:lnTo>
                  <a:lnTo>
                    <a:pt x="2303669" y="1017937"/>
                  </a:lnTo>
                  <a:lnTo>
                    <a:pt x="2315880" y="947118"/>
                  </a:lnTo>
                  <a:lnTo>
                    <a:pt x="2328091" y="871176"/>
                  </a:lnTo>
                  <a:lnTo>
                    <a:pt x="2352513" y="709086"/>
                  </a:lnTo>
                  <a:lnTo>
                    <a:pt x="2375069" y="555194"/>
                  </a:lnTo>
                  <a:lnTo>
                    <a:pt x="2397624" y="406332"/>
                  </a:lnTo>
                  <a:lnTo>
                    <a:pt x="2420179" y="271028"/>
                  </a:lnTo>
                  <a:lnTo>
                    <a:pt x="2431456" y="210927"/>
                  </a:lnTo>
                  <a:lnTo>
                    <a:pt x="2442734" y="157038"/>
                  </a:lnTo>
                  <a:lnTo>
                    <a:pt x="2455412" y="104805"/>
                  </a:lnTo>
                  <a:lnTo>
                    <a:pt x="2461755" y="82306"/>
                  </a:lnTo>
                  <a:lnTo>
                    <a:pt x="2468099" y="62358"/>
                  </a:lnTo>
                  <a:lnTo>
                    <a:pt x="2474443" y="45054"/>
                  </a:lnTo>
                  <a:lnTo>
                    <a:pt x="2480786" y="30471"/>
                  </a:lnTo>
                  <a:lnTo>
                    <a:pt x="2483958" y="24222"/>
                  </a:lnTo>
                  <a:lnTo>
                    <a:pt x="2487130" y="18677"/>
                  </a:lnTo>
                  <a:lnTo>
                    <a:pt x="2490302" y="13843"/>
                  </a:lnTo>
                  <a:lnTo>
                    <a:pt x="2491883" y="11693"/>
                  </a:lnTo>
                  <a:lnTo>
                    <a:pt x="2493474" y="9724"/>
                  </a:lnTo>
                  <a:lnTo>
                    <a:pt x="2495055" y="7935"/>
                  </a:lnTo>
                  <a:lnTo>
                    <a:pt x="2496645" y="6327"/>
                  </a:lnTo>
                  <a:lnTo>
                    <a:pt x="2498227" y="4900"/>
                  </a:lnTo>
                  <a:lnTo>
                    <a:pt x="2499817" y="3654"/>
                  </a:lnTo>
                  <a:lnTo>
                    <a:pt x="2501399" y="2590"/>
                  </a:lnTo>
                  <a:lnTo>
                    <a:pt x="2502189" y="2126"/>
                  </a:lnTo>
                  <a:lnTo>
                    <a:pt x="2502980" y="1709"/>
                  </a:lnTo>
                  <a:lnTo>
                    <a:pt x="2503780" y="1336"/>
                  </a:lnTo>
                  <a:lnTo>
                    <a:pt x="2504570" y="1010"/>
                  </a:lnTo>
                  <a:lnTo>
                    <a:pt x="2505361" y="729"/>
                  </a:lnTo>
                  <a:lnTo>
                    <a:pt x="2506152" y="493"/>
                  </a:lnTo>
                  <a:lnTo>
                    <a:pt x="2506951" y="304"/>
                  </a:lnTo>
                  <a:lnTo>
                    <a:pt x="2507742" y="160"/>
                  </a:lnTo>
                  <a:lnTo>
                    <a:pt x="2508533" y="62"/>
                  </a:lnTo>
                  <a:lnTo>
                    <a:pt x="2509323" y="10"/>
                  </a:lnTo>
                  <a:lnTo>
                    <a:pt x="2510123" y="3"/>
                  </a:lnTo>
                  <a:lnTo>
                    <a:pt x="2510914" y="42"/>
                  </a:lnTo>
                  <a:lnTo>
                    <a:pt x="2511705" y="127"/>
                  </a:lnTo>
                  <a:lnTo>
                    <a:pt x="2512495" y="257"/>
                  </a:lnTo>
                  <a:lnTo>
                    <a:pt x="2513286" y="434"/>
                  </a:lnTo>
                  <a:lnTo>
                    <a:pt x="2514086" y="656"/>
                  </a:lnTo>
                  <a:lnTo>
                    <a:pt x="2514876" y="924"/>
                  </a:lnTo>
                  <a:lnTo>
                    <a:pt x="2515667" y="1237"/>
                  </a:lnTo>
                  <a:lnTo>
                    <a:pt x="2516458" y="1596"/>
                  </a:lnTo>
                  <a:lnTo>
                    <a:pt x="2517258" y="2001"/>
                  </a:lnTo>
                  <a:lnTo>
                    <a:pt x="2518048" y="2452"/>
                  </a:lnTo>
                  <a:lnTo>
                    <a:pt x="2518839" y="2947"/>
                  </a:lnTo>
                  <a:lnTo>
                    <a:pt x="2520429" y="4076"/>
                  </a:lnTo>
                  <a:lnTo>
                    <a:pt x="2522011" y="5386"/>
                  </a:lnTo>
                  <a:lnTo>
                    <a:pt x="2523601" y="6878"/>
                  </a:lnTo>
                  <a:lnTo>
                    <a:pt x="2525182" y="8551"/>
                  </a:lnTo>
                  <a:lnTo>
                    <a:pt x="2526773" y="10404"/>
                  </a:lnTo>
                  <a:lnTo>
                    <a:pt x="2528354" y="12437"/>
                  </a:lnTo>
                  <a:lnTo>
                    <a:pt x="2531526" y="17041"/>
                  </a:lnTo>
                  <a:lnTo>
                    <a:pt x="2534698" y="22358"/>
                  </a:lnTo>
                  <a:lnTo>
                    <a:pt x="2537870" y="28382"/>
                  </a:lnTo>
                  <a:lnTo>
                    <a:pt x="2541042" y="35104"/>
                  </a:lnTo>
                  <a:lnTo>
                    <a:pt x="2544213" y="42519"/>
                  </a:lnTo>
                  <a:lnTo>
                    <a:pt x="2549614" y="56717"/>
                  </a:lnTo>
                  <a:lnTo>
                    <a:pt x="2555015" y="72849"/>
                  </a:lnTo>
                  <a:lnTo>
                    <a:pt x="2565816" y="110701"/>
                  </a:lnTo>
                  <a:lnTo>
                    <a:pt x="2576617" y="155577"/>
                  </a:lnTo>
                  <a:lnTo>
                    <a:pt x="2587419" y="206884"/>
                  </a:lnTo>
                  <a:lnTo>
                    <a:pt x="2598220" y="263944"/>
                  </a:lnTo>
                  <a:lnTo>
                    <a:pt x="2609031" y="326006"/>
                  </a:lnTo>
                  <a:lnTo>
                    <a:pt x="2630634" y="461802"/>
                  </a:lnTo>
                  <a:lnTo>
                    <a:pt x="2676801" y="774210"/>
                  </a:lnTo>
                  <a:lnTo>
                    <a:pt x="2699890" y="923306"/>
                  </a:lnTo>
                  <a:lnTo>
                    <a:pt x="2711425" y="992067"/>
                  </a:lnTo>
                  <a:lnTo>
                    <a:pt x="2722969" y="1055580"/>
                  </a:lnTo>
                  <a:lnTo>
                    <a:pt x="2734913" y="1114739"/>
                  </a:lnTo>
                  <a:lnTo>
                    <a:pt x="2746858" y="1166298"/>
                  </a:lnTo>
                  <a:lnTo>
                    <a:pt x="2758802" y="1209408"/>
                  </a:lnTo>
                  <a:lnTo>
                    <a:pt x="2764784" y="1227582"/>
                  </a:lnTo>
                  <a:lnTo>
                    <a:pt x="2770756" y="1243393"/>
                  </a:lnTo>
                  <a:lnTo>
                    <a:pt x="2776728" y="1256776"/>
                  </a:lnTo>
                  <a:lnTo>
                    <a:pt x="2779710" y="1262539"/>
                  </a:lnTo>
                  <a:lnTo>
                    <a:pt x="2782700" y="1267682"/>
                  </a:lnTo>
                  <a:lnTo>
                    <a:pt x="2785682" y="1272188"/>
                  </a:lnTo>
                  <a:lnTo>
                    <a:pt x="2787177" y="1274207"/>
                  </a:lnTo>
                  <a:lnTo>
                    <a:pt x="2788672" y="1276064"/>
                  </a:lnTo>
                  <a:lnTo>
                    <a:pt x="2790168" y="1277760"/>
                  </a:lnTo>
                  <a:lnTo>
                    <a:pt x="2791654" y="1279293"/>
                  </a:lnTo>
                  <a:lnTo>
                    <a:pt x="2793149" y="1280674"/>
                  </a:lnTo>
                  <a:lnTo>
                    <a:pt x="2794645" y="1281894"/>
                  </a:lnTo>
                  <a:lnTo>
                    <a:pt x="2796140" y="1282941"/>
                  </a:lnTo>
                  <a:lnTo>
                    <a:pt x="2797626" y="1283837"/>
                  </a:lnTo>
                  <a:lnTo>
                    <a:pt x="2798378" y="1284227"/>
                  </a:lnTo>
                  <a:lnTo>
                    <a:pt x="2799121" y="1284570"/>
                  </a:lnTo>
                  <a:lnTo>
                    <a:pt x="2799864" y="1284875"/>
                  </a:lnTo>
                  <a:lnTo>
                    <a:pt x="2800617" y="1285142"/>
                  </a:lnTo>
                  <a:lnTo>
                    <a:pt x="2801360" y="1285361"/>
                  </a:lnTo>
                  <a:lnTo>
                    <a:pt x="2802112" y="1285542"/>
                  </a:lnTo>
                  <a:lnTo>
                    <a:pt x="2802855" y="1285685"/>
                  </a:lnTo>
                  <a:lnTo>
                    <a:pt x="2803598" y="1285789"/>
                  </a:lnTo>
                  <a:lnTo>
                    <a:pt x="2804351" y="1285856"/>
                  </a:lnTo>
                  <a:lnTo>
                    <a:pt x="2805093" y="1285875"/>
                  </a:lnTo>
                  <a:lnTo>
                    <a:pt x="2805846" y="1285856"/>
                  </a:lnTo>
                  <a:lnTo>
                    <a:pt x="2806589" y="1285799"/>
                  </a:lnTo>
                  <a:lnTo>
                    <a:pt x="2807332" y="1285694"/>
                  </a:lnTo>
                  <a:lnTo>
                    <a:pt x="2808085" y="1285551"/>
                  </a:lnTo>
                  <a:lnTo>
                    <a:pt x="2808828" y="1285370"/>
                  </a:lnTo>
                  <a:lnTo>
                    <a:pt x="2809580" y="1285151"/>
                  </a:lnTo>
                  <a:lnTo>
                    <a:pt x="2810323" y="1284884"/>
                  </a:lnTo>
                  <a:lnTo>
                    <a:pt x="2811066" y="1284589"/>
                  </a:lnTo>
                  <a:lnTo>
                    <a:pt x="2811818" y="1284246"/>
                  </a:lnTo>
                  <a:lnTo>
                    <a:pt x="2812561" y="1283856"/>
                  </a:lnTo>
                  <a:lnTo>
                    <a:pt x="2814057" y="1282970"/>
                  </a:lnTo>
                  <a:lnTo>
                    <a:pt x="2815552" y="1281913"/>
                  </a:lnTo>
                  <a:lnTo>
                    <a:pt x="2817038" y="1280703"/>
                  </a:lnTo>
                  <a:lnTo>
                    <a:pt x="2818533" y="1279331"/>
                  </a:lnTo>
                  <a:lnTo>
                    <a:pt x="2820010" y="1277817"/>
                  </a:lnTo>
                  <a:lnTo>
                    <a:pt x="2821486" y="1276140"/>
                  </a:lnTo>
                  <a:lnTo>
                    <a:pt x="2822972" y="1274312"/>
                  </a:lnTo>
                  <a:lnTo>
                    <a:pt x="2824448" y="1272321"/>
                  </a:lnTo>
                  <a:lnTo>
                    <a:pt x="2827401" y="1267882"/>
                  </a:lnTo>
                  <a:lnTo>
                    <a:pt x="2830354" y="1262825"/>
                  </a:lnTo>
                  <a:lnTo>
                    <a:pt x="2833307" y="1257157"/>
                  </a:lnTo>
                  <a:lnTo>
                    <a:pt x="2836269" y="1250880"/>
                  </a:lnTo>
                  <a:lnTo>
                    <a:pt x="2842174" y="1236526"/>
                  </a:lnTo>
                  <a:lnTo>
                    <a:pt x="2848089" y="1219829"/>
                  </a:lnTo>
                  <a:lnTo>
                    <a:pt x="2853995" y="1200855"/>
                  </a:lnTo>
                  <a:lnTo>
                    <a:pt x="2865815" y="1156373"/>
                  </a:lnTo>
                  <a:lnTo>
                    <a:pt x="2877636" y="1103767"/>
                  </a:lnTo>
                  <a:lnTo>
                    <a:pt x="2889457" y="1043892"/>
                  </a:lnTo>
                  <a:lnTo>
                    <a:pt x="2901277" y="977684"/>
                  </a:lnTo>
                  <a:lnTo>
                    <a:pt x="2913098" y="906180"/>
                  </a:lnTo>
                  <a:lnTo>
                    <a:pt x="2936434" y="753977"/>
                  </a:lnTo>
                  <a:lnTo>
                    <a:pt x="2959770" y="594967"/>
                  </a:lnTo>
                  <a:lnTo>
                    <a:pt x="2983106" y="438898"/>
                  </a:lnTo>
                  <a:lnTo>
                    <a:pt x="3006433" y="295339"/>
                  </a:lnTo>
                  <a:lnTo>
                    <a:pt x="3018187" y="230595"/>
                  </a:lnTo>
                  <a:lnTo>
                    <a:pt x="3029941" y="172290"/>
                  </a:lnTo>
                  <a:lnTo>
                    <a:pt x="3041695" y="121335"/>
                  </a:lnTo>
                  <a:lnTo>
                    <a:pt x="3053448" y="78526"/>
                  </a:lnTo>
                  <a:lnTo>
                    <a:pt x="3059325" y="60389"/>
                  </a:lnTo>
                  <a:lnTo>
                    <a:pt x="3065202" y="44530"/>
                  </a:lnTo>
                  <a:lnTo>
                    <a:pt x="3071079" y="31009"/>
                  </a:lnTo>
                  <a:lnTo>
                    <a:pt x="3074013" y="25142"/>
                  </a:lnTo>
                  <a:lnTo>
                    <a:pt x="3076956" y="19880"/>
                  </a:lnTo>
                  <a:lnTo>
                    <a:pt x="3079890" y="15225"/>
                  </a:lnTo>
                  <a:lnTo>
                    <a:pt x="3082833" y="11184"/>
                  </a:lnTo>
                  <a:lnTo>
                    <a:pt x="3084300" y="9395"/>
                  </a:lnTo>
                  <a:lnTo>
                    <a:pt x="3085767" y="7761"/>
                  </a:lnTo>
                  <a:lnTo>
                    <a:pt x="3087243" y="6282"/>
                  </a:lnTo>
                  <a:lnTo>
                    <a:pt x="3088710" y="4959"/>
                  </a:lnTo>
                  <a:lnTo>
                    <a:pt x="3090177" y="3791"/>
                  </a:lnTo>
                  <a:lnTo>
                    <a:pt x="3091644" y="2779"/>
                  </a:lnTo>
                  <a:lnTo>
                    <a:pt x="3093110" y="1924"/>
                  </a:lnTo>
                  <a:lnTo>
                    <a:pt x="3093853" y="1555"/>
                  </a:lnTo>
                  <a:lnTo>
                    <a:pt x="3094587" y="1226"/>
                  </a:lnTo>
                  <a:lnTo>
                    <a:pt x="3095320" y="935"/>
                  </a:lnTo>
                  <a:lnTo>
                    <a:pt x="3096054" y="684"/>
                  </a:lnTo>
                  <a:lnTo>
                    <a:pt x="3096787" y="471"/>
                  </a:lnTo>
                  <a:lnTo>
                    <a:pt x="3097521" y="299"/>
                  </a:lnTo>
                  <a:lnTo>
                    <a:pt x="3098254" y="165"/>
                  </a:lnTo>
                  <a:lnTo>
                    <a:pt x="3098987" y="71"/>
                  </a:lnTo>
                  <a:lnTo>
                    <a:pt x="3099730" y="16"/>
                  </a:lnTo>
                  <a:lnTo>
                    <a:pt x="3100464" y="0"/>
                  </a:lnTo>
                  <a:lnTo>
                    <a:pt x="3101197" y="24"/>
                  </a:lnTo>
                  <a:lnTo>
                    <a:pt x="3101931" y="87"/>
                  </a:lnTo>
                  <a:lnTo>
                    <a:pt x="3102664" y="188"/>
                  </a:lnTo>
                  <a:lnTo>
                    <a:pt x="3103398" y="329"/>
                  </a:lnTo>
                  <a:lnTo>
                    <a:pt x="3104131" y="509"/>
                  </a:lnTo>
                  <a:lnTo>
                    <a:pt x="3104864" y="728"/>
                  </a:lnTo>
                  <a:lnTo>
                    <a:pt x="3105598" y="986"/>
                  </a:lnTo>
                  <a:lnTo>
                    <a:pt x="3106331" y="1284"/>
                  </a:lnTo>
                  <a:lnTo>
                    <a:pt x="3107065" y="1620"/>
                  </a:lnTo>
                  <a:lnTo>
                    <a:pt x="3107798" y="1995"/>
                  </a:lnTo>
                  <a:lnTo>
                    <a:pt x="3109265" y="2863"/>
                  </a:lnTo>
                  <a:lnTo>
                    <a:pt x="3110732" y="3887"/>
                  </a:lnTo>
                  <a:lnTo>
                    <a:pt x="3112199" y="5066"/>
                  </a:lnTo>
                  <a:lnTo>
                    <a:pt x="3113666" y="6402"/>
                  </a:lnTo>
                  <a:lnTo>
                    <a:pt x="3115132" y="7891"/>
                  </a:lnTo>
                  <a:lnTo>
                    <a:pt x="3116599" y="9536"/>
                  </a:lnTo>
                  <a:lnTo>
                    <a:pt x="3118066" y="11335"/>
                  </a:lnTo>
                  <a:lnTo>
                    <a:pt x="3121000" y="15393"/>
                  </a:lnTo>
                  <a:lnTo>
                    <a:pt x="3123933" y="20063"/>
                  </a:lnTo>
                  <a:lnTo>
                    <a:pt x="3126867" y="25340"/>
                  </a:lnTo>
                  <a:lnTo>
                    <a:pt x="3129801" y="31219"/>
                  </a:lnTo>
                  <a:lnTo>
                    <a:pt x="3135668" y="44757"/>
                  </a:lnTo>
                  <a:lnTo>
                    <a:pt x="3141536" y="60627"/>
                  </a:lnTo>
                  <a:lnTo>
                    <a:pt x="3147403" y="78764"/>
                  </a:lnTo>
                  <a:lnTo>
                    <a:pt x="3159138" y="121553"/>
                  </a:lnTo>
                  <a:lnTo>
                    <a:pt x="3170873" y="172460"/>
                  </a:lnTo>
                  <a:lnTo>
                    <a:pt x="3182607" y="230691"/>
                  </a:lnTo>
                  <a:lnTo>
                    <a:pt x="3194342" y="295339"/>
                  </a:lnTo>
                  <a:lnTo>
                    <a:pt x="3219536" y="451051"/>
                  </a:lnTo>
                  <a:lnTo>
                    <a:pt x="3244739" y="620476"/>
                  </a:lnTo>
                  <a:lnTo>
                    <a:pt x="3269942" y="791506"/>
                  </a:lnTo>
                  <a:lnTo>
                    <a:pt x="3295145" y="951919"/>
                  </a:lnTo>
                  <a:lnTo>
                    <a:pt x="3306032" y="1015013"/>
                  </a:lnTo>
                  <a:lnTo>
                    <a:pt x="3316919" y="1073115"/>
                  </a:lnTo>
                  <a:lnTo>
                    <a:pt x="3327807" y="1125465"/>
                  </a:lnTo>
                  <a:lnTo>
                    <a:pt x="3338694" y="1171337"/>
                  </a:lnTo>
                  <a:lnTo>
                    <a:pt x="3349581" y="1210132"/>
                  </a:lnTo>
                  <a:lnTo>
                    <a:pt x="3355019" y="1226706"/>
                  </a:lnTo>
                  <a:lnTo>
                    <a:pt x="3360468" y="1241317"/>
                  </a:lnTo>
                  <a:lnTo>
                    <a:pt x="3365907" y="1253928"/>
                  </a:lnTo>
                  <a:lnTo>
                    <a:pt x="3368631" y="1259472"/>
                  </a:lnTo>
                  <a:lnTo>
                    <a:pt x="3371355" y="1264491"/>
                  </a:lnTo>
                  <a:lnTo>
                    <a:pt x="3374079" y="1268987"/>
                  </a:lnTo>
                  <a:lnTo>
                    <a:pt x="3376794" y="1272969"/>
                  </a:lnTo>
                  <a:lnTo>
                    <a:pt x="3379518" y="1276417"/>
                  </a:lnTo>
                  <a:lnTo>
                    <a:pt x="3380880" y="1277941"/>
                  </a:lnTo>
                  <a:lnTo>
                    <a:pt x="3382242" y="1279331"/>
                  </a:lnTo>
                  <a:lnTo>
                    <a:pt x="3383642" y="1280627"/>
                  </a:lnTo>
                  <a:lnTo>
                    <a:pt x="3385042" y="1281770"/>
                  </a:lnTo>
                  <a:lnTo>
                    <a:pt x="3386433" y="1282779"/>
                  </a:lnTo>
                  <a:lnTo>
                    <a:pt x="3387833" y="1283646"/>
                  </a:lnTo>
                  <a:lnTo>
                    <a:pt x="3389233" y="1284370"/>
                  </a:lnTo>
                  <a:lnTo>
                    <a:pt x="3389938" y="1284684"/>
                  </a:lnTo>
                  <a:lnTo>
                    <a:pt x="3390633" y="1284951"/>
                  </a:lnTo>
                  <a:lnTo>
                    <a:pt x="3391329" y="1285189"/>
                  </a:lnTo>
                  <a:lnTo>
                    <a:pt x="3392033" y="1285399"/>
                  </a:lnTo>
                  <a:lnTo>
                    <a:pt x="3392729" y="1285561"/>
                  </a:lnTo>
                  <a:lnTo>
                    <a:pt x="3393434" y="1285694"/>
                  </a:lnTo>
                  <a:lnTo>
                    <a:pt x="3394129" y="1285789"/>
                  </a:lnTo>
                  <a:lnTo>
                    <a:pt x="3394834" y="1285846"/>
                  </a:lnTo>
                  <a:lnTo>
                    <a:pt x="3395529" y="1285875"/>
                  </a:lnTo>
                  <a:lnTo>
                    <a:pt x="3396225" y="1285865"/>
                  </a:lnTo>
                  <a:lnTo>
                    <a:pt x="3396929" y="1285818"/>
                  </a:lnTo>
                  <a:lnTo>
                    <a:pt x="3397625" y="1285732"/>
                  </a:lnTo>
                  <a:lnTo>
                    <a:pt x="3398330" y="1285618"/>
                  </a:lnTo>
                  <a:lnTo>
                    <a:pt x="3399025" y="1285465"/>
                  </a:lnTo>
                  <a:lnTo>
                    <a:pt x="3399730" y="1285275"/>
                  </a:lnTo>
                  <a:lnTo>
                    <a:pt x="3400425" y="1285046"/>
                  </a:lnTo>
                  <a:lnTo>
                    <a:pt x="3401120" y="1284789"/>
                  </a:lnTo>
                  <a:lnTo>
                    <a:pt x="3401825" y="1284494"/>
                  </a:lnTo>
                  <a:lnTo>
                    <a:pt x="3403226" y="1283799"/>
                  </a:lnTo>
                  <a:lnTo>
                    <a:pt x="3404616" y="1282960"/>
                  </a:lnTo>
                  <a:lnTo>
                    <a:pt x="3406016" y="1281979"/>
                  </a:lnTo>
                  <a:lnTo>
                    <a:pt x="3407417" y="1280855"/>
                  </a:lnTo>
                  <a:lnTo>
                    <a:pt x="3408817" y="1279589"/>
                  </a:lnTo>
                  <a:lnTo>
                    <a:pt x="3410217" y="1278179"/>
                  </a:lnTo>
                  <a:lnTo>
                    <a:pt x="3411617" y="1276636"/>
                  </a:lnTo>
                  <a:lnTo>
                    <a:pt x="3413017" y="1274950"/>
                  </a:lnTo>
                  <a:lnTo>
                    <a:pt x="3415808" y="1271159"/>
                  </a:lnTo>
                  <a:lnTo>
                    <a:pt x="3418608" y="1266806"/>
                  </a:lnTo>
                  <a:lnTo>
                    <a:pt x="3421409" y="1261910"/>
                  </a:lnTo>
                  <a:lnTo>
                    <a:pt x="3424200" y="1256462"/>
                  </a:lnTo>
                  <a:lnTo>
                    <a:pt x="3427000" y="1250471"/>
                  </a:lnTo>
                  <a:lnTo>
                    <a:pt x="3432600" y="1236869"/>
                  </a:lnTo>
                  <a:lnTo>
                    <a:pt x="3438192" y="1221172"/>
                  </a:lnTo>
                  <a:lnTo>
                    <a:pt x="3449384" y="1183691"/>
                  </a:lnTo>
                  <a:lnTo>
                    <a:pt x="3460576" y="1138561"/>
                  </a:lnTo>
                  <a:lnTo>
                    <a:pt x="3471758" y="1086402"/>
                  </a:lnTo>
                  <a:lnTo>
                    <a:pt x="3484055" y="1021880"/>
                  </a:lnTo>
                  <a:lnTo>
                    <a:pt x="3496361" y="950871"/>
                  </a:lnTo>
                  <a:lnTo>
                    <a:pt x="3520954" y="794375"/>
                  </a:lnTo>
                  <a:lnTo>
                    <a:pt x="3570142" y="461802"/>
                  </a:lnTo>
                  <a:lnTo>
                    <a:pt x="3594792" y="308071"/>
                  </a:lnTo>
                  <a:lnTo>
                    <a:pt x="3607118" y="239189"/>
                  </a:lnTo>
                  <a:lnTo>
                    <a:pt x="3619434" y="177237"/>
                  </a:lnTo>
                  <a:lnTo>
                    <a:pt x="3631759" y="123280"/>
                  </a:lnTo>
                  <a:lnTo>
                    <a:pt x="3644084" y="78245"/>
                  </a:lnTo>
                  <a:lnTo>
                    <a:pt x="3650247" y="59320"/>
                  </a:lnTo>
                  <a:lnTo>
                    <a:pt x="3656410" y="42903"/>
                  </a:lnTo>
                  <a:lnTo>
                    <a:pt x="3662572" y="29064"/>
                  </a:lnTo>
                  <a:lnTo>
                    <a:pt x="3665649" y="23130"/>
                  </a:lnTo>
                  <a:lnTo>
                    <a:pt x="3668735" y="17861"/>
                  </a:lnTo>
                  <a:lnTo>
                    <a:pt x="3671526" y="13668"/>
                  </a:lnTo>
                  <a:lnTo>
                    <a:pt x="3674317" y="10031"/>
                  </a:lnTo>
                  <a:lnTo>
                    <a:pt x="3675707" y="8421"/>
                  </a:lnTo>
                  <a:lnTo>
                    <a:pt x="3677107" y="6951"/>
                  </a:lnTo>
                  <a:lnTo>
                    <a:pt x="3678498" y="5621"/>
                  </a:lnTo>
                  <a:lnTo>
                    <a:pt x="3679898" y="4432"/>
                  </a:lnTo>
                  <a:lnTo>
                    <a:pt x="3681289" y="3383"/>
                  </a:lnTo>
                  <a:lnTo>
                    <a:pt x="3682689" y="2476"/>
                  </a:lnTo>
                  <a:lnTo>
                    <a:pt x="3684080" y="1710"/>
                  </a:lnTo>
                  <a:lnTo>
                    <a:pt x="3684775" y="1379"/>
                  </a:lnTo>
                  <a:lnTo>
                    <a:pt x="3685480" y="1085"/>
                  </a:lnTo>
                  <a:lnTo>
                    <a:pt x="3686175" y="825"/>
                  </a:lnTo>
                  <a:lnTo>
                    <a:pt x="3686870" y="601"/>
                  </a:lnTo>
                  <a:lnTo>
                    <a:pt x="3687575" y="412"/>
                  </a:lnTo>
                  <a:lnTo>
                    <a:pt x="3688271" y="259"/>
                  </a:lnTo>
                  <a:lnTo>
                    <a:pt x="3688966" y="141"/>
                  </a:lnTo>
                  <a:lnTo>
                    <a:pt x="3689661" y="59"/>
                  </a:lnTo>
                  <a:lnTo>
                    <a:pt x="3690366" y="12"/>
                  </a:lnTo>
                  <a:lnTo>
                    <a:pt x="3691061" y="1"/>
                  </a:lnTo>
                  <a:lnTo>
                    <a:pt x="3691757" y="25"/>
                  </a:lnTo>
                  <a:lnTo>
                    <a:pt x="3692452" y="84"/>
                  </a:lnTo>
                  <a:lnTo>
                    <a:pt x="3693157" y="179"/>
                  </a:lnTo>
                  <a:lnTo>
                    <a:pt x="3693852" y="309"/>
                  </a:lnTo>
                  <a:lnTo>
                    <a:pt x="3694548" y="474"/>
                  </a:lnTo>
                  <a:lnTo>
                    <a:pt x="3695243" y="675"/>
                  </a:lnTo>
                  <a:lnTo>
                    <a:pt x="3695948" y="912"/>
                  </a:lnTo>
                  <a:lnTo>
                    <a:pt x="3696643" y="1184"/>
                  </a:lnTo>
                  <a:lnTo>
                    <a:pt x="3698034" y="1834"/>
                  </a:lnTo>
                  <a:lnTo>
                    <a:pt x="3699434" y="2624"/>
                  </a:lnTo>
                  <a:lnTo>
                    <a:pt x="3700825" y="3557"/>
                  </a:lnTo>
                  <a:lnTo>
                    <a:pt x="3702225" y="4630"/>
                  </a:lnTo>
                  <a:lnTo>
                    <a:pt x="3703625" y="5844"/>
                  </a:lnTo>
                  <a:lnTo>
                    <a:pt x="3705016" y="7198"/>
                  </a:lnTo>
                  <a:lnTo>
                    <a:pt x="3706416" y="8693"/>
                  </a:lnTo>
                  <a:lnTo>
                    <a:pt x="3707806" y="10327"/>
                  </a:lnTo>
                  <a:lnTo>
                    <a:pt x="3710597" y="14014"/>
                  </a:lnTo>
                  <a:lnTo>
                    <a:pt x="3713388" y="18255"/>
                  </a:lnTo>
                  <a:lnTo>
                    <a:pt x="3716179" y="23047"/>
                  </a:lnTo>
                  <a:lnTo>
                    <a:pt x="3718970" y="28385"/>
                  </a:lnTo>
                  <a:lnTo>
                    <a:pt x="3724551" y="40683"/>
                  </a:lnTo>
                  <a:lnTo>
                    <a:pt x="3730133" y="55105"/>
                  </a:lnTo>
                  <a:lnTo>
                    <a:pt x="3735715" y="71599"/>
                  </a:lnTo>
                  <a:lnTo>
                    <a:pt x="3746878" y="110567"/>
                  </a:lnTo>
                  <a:lnTo>
                    <a:pt x="3758041" y="157038"/>
                  </a:lnTo>
                  <a:lnTo>
                    <a:pt x="3766909" y="198848"/>
                  </a:lnTo>
                  <a:lnTo>
                    <a:pt x="3775777" y="244605"/>
                  </a:lnTo>
                  <a:lnTo>
                    <a:pt x="3793503" y="346302"/>
                  </a:lnTo>
                  <a:lnTo>
                    <a:pt x="3811229" y="458523"/>
                  </a:lnTo>
                  <a:lnTo>
                    <a:pt x="3828964" y="577286"/>
                  </a:lnTo>
                  <a:lnTo>
                    <a:pt x="3858206" y="776261"/>
                  </a:lnTo>
                  <a:lnTo>
                    <a:pt x="3872827" y="872119"/>
                  </a:lnTo>
                  <a:lnTo>
                    <a:pt x="3887457" y="962435"/>
                  </a:lnTo>
                  <a:lnTo>
                    <a:pt x="3902078" y="1045026"/>
                  </a:lnTo>
                  <a:lnTo>
                    <a:pt x="3916699" y="1117911"/>
                  </a:lnTo>
                  <a:lnTo>
                    <a:pt x="3931320" y="1179319"/>
                  </a:lnTo>
                  <a:lnTo>
                    <a:pt x="3938635" y="1205246"/>
                  </a:lnTo>
                  <a:lnTo>
                    <a:pt x="3945951" y="1227773"/>
                  </a:lnTo>
                  <a:lnTo>
                    <a:pt x="3951713" y="1243041"/>
                  </a:lnTo>
                  <a:lnTo>
                    <a:pt x="3957476" y="1256052"/>
                  </a:lnTo>
                  <a:lnTo>
                    <a:pt x="3960352" y="1261701"/>
                  </a:lnTo>
                  <a:lnTo>
                    <a:pt x="3963238" y="1266758"/>
                  </a:lnTo>
                  <a:lnTo>
                    <a:pt x="3966115" y="1271235"/>
                  </a:lnTo>
                  <a:lnTo>
                    <a:pt x="3969001" y="1275121"/>
                  </a:lnTo>
                  <a:lnTo>
                    <a:pt x="3970439" y="1276845"/>
                  </a:lnTo>
                  <a:lnTo>
                    <a:pt x="3971877" y="1278417"/>
                  </a:lnTo>
                  <a:lnTo>
                    <a:pt x="3973325" y="1279836"/>
                  </a:lnTo>
                  <a:lnTo>
                    <a:pt x="3974764" y="1281113"/>
                  </a:lnTo>
                  <a:lnTo>
                    <a:pt x="3976202" y="1282236"/>
                  </a:lnTo>
                  <a:lnTo>
                    <a:pt x="3977640" y="1283208"/>
                  </a:lnTo>
                  <a:lnTo>
                    <a:pt x="3979088" y="1284027"/>
                  </a:lnTo>
                  <a:lnTo>
                    <a:pt x="3979802" y="1284380"/>
                  </a:lnTo>
                  <a:lnTo>
                    <a:pt x="3980526" y="1284694"/>
                  </a:lnTo>
                  <a:lnTo>
                    <a:pt x="3981241" y="1284980"/>
                  </a:lnTo>
                  <a:lnTo>
                    <a:pt x="3981964" y="1285218"/>
                  </a:lnTo>
                  <a:lnTo>
                    <a:pt x="3982688" y="1285418"/>
                  </a:lnTo>
                  <a:lnTo>
                    <a:pt x="3983403" y="1285589"/>
                  </a:lnTo>
                  <a:lnTo>
                    <a:pt x="3984127" y="1285713"/>
                  </a:lnTo>
                  <a:lnTo>
                    <a:pt x="3984850" y="1285808"/>
                  </a:lnTo>
                  <a:lnTo>
                    <a:pt x="3985565" y="1285856"/>
                  </a:lnTo>
                  <a:lnTo>
                    <a:pt x="3986289" y="1285875"/>
                  </a:lnTo>
                  <a:lnTo>
                    <a:pt x="3987013" y="1285856"/>
                  </a:lnTo>
                  <a:lnTo>
                    <a:pt x="3987727" y="1285789"/>
                  </a:lnTo>
                  <a:lnTo>
                    <a:pt x="3988451" y="1285694"/>
                  </a:lnTo>
                  <a:lnTo>
                    <a:pt x="3989165" y="1285561"/>
                  </a:lnTo>
                  <a:lnTo>
                    <a:pt x="3989889" y="1285380"/>
                  </a:lnTo>
                  <a:lnTo>
                    <a:pt x="3990613" y="1285170"/>
                  </a:lnTo>
                  <a:lnTo>
                    <a:pt x="3991327" y="1284923"/>
                  </a:lnTo>
                  <a:lnTo>
                    <a:pt x="3992052" y="1284637"/>
                  </a:lnTo>
                  <a:lnTo>
                    <a:pt x="3992775" y="1284313"/>
                  </a:lnTo>
                  <a:lnTo>
                    <a:pt x="3993490" y="1283951"/>
                  </a:lnTo>
                  <a:lnTo>
                    <a:pt x="3994928" y="1283113"/>
                  </a:lnTo>
                  <a:lnTo>
                    <a:pt x="3996376" y="1282122"/>
                  </a:lnTo>
                  <a:lnTo>
                    <a:pt x="3997814" y="1280979"/>
                  </a:lnTo>
                  <a:lnTo>
                    <a:pt x="3999252" y="1279693"/>
                  </a:lnTo>
                  <a:lnTo>
                    <a:pt x="4000691" y="1278255"/>
                  </a:lnTo>
                  <a:lnTo>
                    <a:pt x="4002138" y="1276674"/>
                  </a:lnTo>
                  <a:lnTo>
                    <a:pt x="4003577" y="1274931"/>
                  </a:lnTo>
                  <a:lnTo>
                    <a:pt x="4006453" y="1271016"/>
                  </a:lnTo>
                  <a:lnTo>
                    <a:pt x="4009339" y="1266511"/>
                  </a:lnTo>
                  <a:lnTo>
                    <a:pt x="4012216" y="1261415"/>
                  </a:lnTo>
                  <a:lnTo>
                    <a:pt x="4015102" y="1255738"/>
                  </a:lnTo>
                  <a:lnTo>
                    <a:pt x="4020865" y="1242670"/>
                  </a:lnTo>
                  <a:lnTo>
                    <a:pt x="4026627" y="1227344"/>
                  </a:lnTo>
                  <a:lnTo>
                    <a:pt x="4038152" y="1190168"/>
                  </a:lnTo>
                  <a:lnTo>
                    <a:pt x="4050116" y="1142905"/>
                  </a:lnTo>
                  <a:lnTo>
                    <a:pt x="4062079" y="1087555"/>
                  </a:lnTo>
                  <a:lnTo>
                    <a:pt x="4074043" y="1025014"/>
                  </a:lnTo>
                  <a:lnTo>
                    <a:pt x="4086006" y="956291"/>
                  </a:lnTo>
                  <a:lnTo>
                    <a:pt x="4109923" y="804830"/>
                  </a:lnTo>
                  <a:cubicBezTo>
                    <a:pt x="4122130" y="754721"/>
                    <a:pt x="4128995" y="707278"/>
                    <a:pt x="4171156" y="674688"/>
                  </a:cubicBezTo>
                  <a:cubicBezTo>
                    <a:pt x="4213317" y="642098"/>
                    <a:pt x="4463305" y="651723"/>
                    <a:pt x="4462900" y="652155"/>
                  </a:cubicBezTo>
                </a:path>
              </a:pathLst>
            </a:custGeom>
            <a:noFill/>
            <a:ln w="19050" cap="flat">
              <a:solidFill>
                <a:srgbClr val="B07BD7"/>
              </a:solidFill>
              <a:prstDash val="solid"/>
              <a:round/>
              <a:tailEnd type="stealth" w="med" len="med"/>
            </a:ln>
          </p:spPr>
          <p:txBody>
            <a:bodyPr rtlCol="0" anchor="ctr"/>
            <a:lstStyle/>
            <a:p>
              <a:endParaRPr lang="en-NL"/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B6781FF5-ACBA-E3D9-FEF1-394FEB12C7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319322" y="2839501"/>
              <a:ext cx="0" cy="48453"/>
            </a:xfrm>
            <a:prstGeom prst="line">
              <a:avLst/>
            </a:prstGeom>
            <a:ln>
              <a:solidFill>
                <a:schemeClr val="tx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D49F2C64-4413-56D9-2E82-1A5390186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12557" y="2839501"/>
              <a:ext cx="0" cy="48453"/>
            </a:xfrm>
            <a:prstGeom prst="line">
              <a:avLst/>
            </a:prstGeom>
            <a:ln>
              <a:solidFill>
                <a:schemeClr val="tx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98F4712D-8F55-DD42-852A-752020E27409}"/>
                </a:ext>
              </a:extLst>
            </p:cNvPr>
            <p:cNvCxnSpPr>
              <a:cxnSpLocks/>
            </p:cNvCxnSpPr>
            <p:nvPr/>
          </p:nvCxnSpPr>
          <p:spPr>
            <a:xfrm>
              <a:off x="1515467" y="2837103"/>
              <a:ext cx="121132" cy="0"/>
            </a:xfrm>
            <a:prstGeom prst="straightConnector1">
              <a:avLst/>
            </a:prstGeom>
            <a:ln w="6350">
              <a:solidFill>
                <a:schemeClr val="tx1"/>
              </a:solidFill>
              <a:headEnd type="stealt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9450C97B-7874-079E-D674-F5F51ED037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95787" y="2837103"/>
              <a:ext cx="121132" cy="0"/>
            </a:xfrm>
            <a:prstGeom prst="straightConnector1">
              <a:avLst/>
            </a:prstGeom>
            <a:ln w="6350">
              <a:solidFill>
                <a:schemeClr val="tx1"/>
              </a:solidFill>
              <a:headEnd type="stealt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7" name="Group 36" descr="\documentclass{article}&#10;\usepackage{amsmath}&#10;\pagestyle{empty}&#10;\begin{document}&#10;&#10;$$\lambda_{\rm rad}$$&#10;&#10;&#10;\end{document}" title="IguanaTex Vector Display">
              <a:extLst>
                <a:ext uri="{FF2B5EF4-FFF2-40B4-BE49-F238E27FC236}">
                  <a16:creationId xmlns:a16="http://schemas.microsoft.com/office/drawing/2014/main" id="{D14B31C2-FF8F-B3E1-91B6-94ADA43170D9}"/>
                </a:ext>
              </a:extLst>
            </p:cNvPr>
            <p:cNvGrpSpPr>
              <a:grpSpLocks noChangeAspect="1"/>
            </p:cNvGrpSpPr>
            <p:nvPr>
              <p:custDataLst>
                <p:tags r:id="rId87"/>
              </p:custDataLst>
            </p:nvPr>
          </p:nvGrpSpPr>
          <p:grpSpPr>
            <a:xfrm>
              <a:off x="1313510" y="2699720"/>
              <a:ext cx="211501" cy="108443"/>
              <a:chOff x="615950" y="2224088"/>
              <a:chExt cx="276225" cy="141287"/>
            </a:xfrm>
          </p:grpSpPr>
          <p:sp>
            <p:nvSpPr>
              <p:cNvPr id="39" name="Freeform 414">
                <a:extLst>
                  <a:ext uri="{FF2B5EF4-FFF2-40B4-BE49-F238E27FC236}">
                    <a16:creationId xmlns:a16="http://schemas.microsoft.com/office/drawing/2014/main" id="{816DB258-E9A7-A713-DCAC-B54CA6AEC19A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615950" y="2224088"/>
                <a:ext cx="82550" cy="117475"/>
              </a:xfrm>
              <a:custGeom>
                <a:avLst/>
                <a:gdLst>
                  <a:gd name="T0" fmla="*/ 152 w 247"/>
                  <a:gd name="T1" fmla="*/ 201 h 353"/>
                  <a:gd name="T2" fmla="*/ 204 w 247"/>
                  <a:gd name="T3" fmla="*/ 341 h 353"/>
                  <a:gd name="T4" fmla="*/ 231 w 247"/>
                  <a:gd name="T5" fmla="*/ 352 h 353"/>
                  <a:gd name="T6" fmla="*/ 241 w 247"/>
                  <a:gd name="T7" fmla="*/ 352 h 353"/>
                  <a:gd name="T8" fmla="*/ 247 w 247"/>
                  <a:gd name="T9" fmla="*/ 347 h 353"/>
                  <a:gd name="T10" fmla="*/ 244 w 247"/>
                  <a:gd name="T11" fmla="*/ 343 h 353"/>
                  <a:gd name="T12" fmla="*/ 233 w 247"/>
                  <a:gd name="T13" fmla="*/ 320 h 353"/>
                  <a:gd name="T14" fmla="*/ 131 w 247"/>
                  <a:gd name="T15" fmla="*/ 36 h 353"/>
                  <a:gd name="T16" fmla="*/ 70 w 247"/>
                  <a:gd name="T17" fmla="*/ 0 h 353"/>
                  <a:gd name="T18" fmla="*/ 61 w 247"/>
                  <a:gd name="T19" fmla="*/ 6 h 353"/>
                  <a:gd name="T20" fmla="*/ 66 w 247"/>
                  <a:gd name="T21" fmla="*/ 11 h 353"/>
                  <a:gd name="T22" fmla="*/ 98 w 247"/>
                  <a:gd name="T23" fmla="*/ 51 h 353"/>
                  <a:gd name="T24" fmla="*/ 147 w 247"/>
                  <a:gd name="T25" fmla="*/ 187 h 353"/>
                  <a:gd name="T26" fmla="*/ 9 w 247"/>
                  <a:gd name="T27" fmla="*/ 323 h 353"/>
                  <a:gd name="T28" fmla="*/ 0 w 247"/>
                  <a:gd name="T29" fmla="*/ 339 h 353"/>
                  <a:gd name="T30" fmla="*/ 15 w 247"/>
                  <a:gd name="T31" fmla="*/ 353 h 353"/>
                  <a:gd name="T32" fmla="*/ 32 w 247"/>
                  <a:gd name="T33" fmla="*/ 343 h 353"/>
                  <a:gd name="T34" fmla="*/ 152 w 247"/>
                  <a:gd name="T35" fmla="*/ 20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7" h="353">
                    <a:moveTo>
                      <a:pt x="152" y="201"/>
                    </a:moveTo>
                    <a:cubicBezTo>
                      <a:pt x="172" y="253"/>
                      <a:pt x="196" y="330"/>
                      <a:pt x="204" y="341"/>
                    </a:cubicBezTo>
                    <a:cubicBezTo>
                      <a:pt x="212" y="352"/>
                      <a:pt x="217" y="352"/>
                      <a:pt x="231" y="352"/>
                    </a:cubicBezTo>
                    <a:lnTo>
                      <a:pt x="241" y="352"/>
                    </a:lnTo>
                    <a:cubicBezTo>
                      <a:pt x="246" y="352"/>
                      <a:pt x="247" y="349"/>
                      <a:pt x="247" y="347"/>
                    </a:cubicBezTo>
                    <a:cubicBezTo>
                      <a:pt x="247" y="346"/>
                      <a:pt x="246" y="345"/>
                      <a:pt x="244" y="343"/>
                    </a:cubicBezTo>
                    <a:cubicBezTo>
                      <a:pt x="239" y="337"/>
                      <a:pt x="237" y="330"/>
                      <a:pt x="233" y="320"/>
                    </a:cubicBezTo>
                    <a:lnTo>
                      <a:pt x="131" y="36"/>
                    </a:lnTo>
                    <a:cubicBezTo>
                      <a:pt x="121" y="7"/>
                      <a:pt x="94" y="0"/>
                      <a:pt x="70" y="0"/>
                    </a:cubicBezTo>
                    <a:cubicBezTo>
                      <a:pt x="68" y="0"/>
                      <a:pt x="61" y="0"/>
                      <a:pt x="61" y="6"/>
                    </a:cubicBezTo>
                    <a:cubicBezTo>
                      <a:pt x="61" y="10"/>
                      <a:pt x="65" y="11"/>
                      <a:pt x="66" y="11"/>
                    </a:cubicBezTo>
                    <a:cubicBezTo>
                      <a:pt x="82" y="14"/>
                      <a:pt x="86" y="17"/>
                      <a:pt x="98" y="51"/>
                    </a:cubicBezTo>
                    <a:lnTo>
                      <a:pt x="147" y="187"/>
                    </a:lnTo>
                    <a:lnTo>
                      <a:pt x="9" y="323"/>
                    </a:lnTo>
                    <a:cubicBezTo>
                      <a:pt x="3" y="329"/>
                      <a:pt x="0" y="332"/>
                      <a:pt x="0" y="339"/>
                    </a:cubicBezTo>
                    <a:cubicBezTo>
                      <a:pt x="0" y="347"/>
                      <a:pt x="7" y="353"/>
                      <a:pt x="15" y="353"/>
                    </a:cubicBezTo>
                    <a:cubicBezTo>
                      <a:pt x="23" y="353"/>
                      <a:pt x="28" y="348"/>
                      <a:pt x="32" y="343"/>
                    </a:cubicBezTo>
                    <a:lnTo>
                      <a:pt x="152" y="20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40" name="Freeform 415">
                <a:extLst>
                  <a:ext uri="{FF2B5EF4-FFF2-40B4-BE49-F238E27FC236}">
                    <a16:creationId xmlns:a16="http://schemas.microsoft.com/office/drawing/2014/main" id="{3BCFF8B0-8140-181B-3431-F84A9E03FCCC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709613" y="2312988"/>
                <a:ext cx="42863" cy="52387"/>
              </a:xfrm>
              <a:custGeom>
                <a:avLst/>
                <a:gdLst>
                  <a:gd name="T0" fmla="*/ 53 w 125"/>
                  <a:gd name="T1" fmla="*/ 74 h 154"/>
                  <a:gd name="T2" fmla="*/ 99 w 125"/>
                  <a:gd name="T3" fmla="*/ 9 h 154"/>
                  <a:gd name="T4" fmla="*/ 94 w 125"/>
                  <a:gd name="T5" fmla="*/ 22 h 154"/>
                  <a:gd name="T6" fmla="*/ 109 w 125"/>
                  <a:gd name="T7" fmla="*/ 38 h 154"/>
                  <a:gd name="T8" fmla="*/ 125 w 125"/>
                  <a:gd name="T9" fmla="*/ 22 h 154"/>
                  <a:gd name="T10" fmla="*/ 98 w 125"/>
                  <a:gd name="T11" fmla="*/ 0 h 154"/>
                  <a:gd name="T12" fmla="*/ 51 w 125"/>
                  <a:gd name="T13" fmla="*/ 37 h 154"/>
                  <a:gd name="T14" fmla="*/ 50 w 125"/>
                  <a:gd name="T15" fmla="*/ 37 h 154"/>
                  <a:gd name="T16" fmla="*/ 50 w 125"/>
                  <a:gd name="T17" fmla="*/ 0 h 154"/>
                  <a:gd name="T18" fmla="*/ 0 w 125"/>
                  <a:gd name="T19" fmla="*/ 3 h 154"/>
                  <a:gd name="T20" fmla="*/ 0 w 125"/>
                  <a:gd name="T21" fmla="*/ 16 h 154"/>
                  <a:gd name="T22" fmla="*/ 27 w 125"/>
                  <a:gd name="T23" fmla="*/ 36 h 154"/>
                  <a:gd name="T24" fmla="*/ 27 w 125"/>
                  <a:gd name="T25" fmla="*/ 126 h 154"/>
                  <a:gd name="T26" fmla="*/ 0 w 125"/>
                  <a:gd name="T27" fmla="*/ 141 h 154"/>
                  <a:gd name="T28" fmla="*/ 0 w 125"/>
                  <a:gd name="T29" fmla="*/ 154 h 154"/>
                  <a:gd name="T30" fmla="*/ 40 w 125"/>
                  <a:gd name="T31" fmla="*/ 152 h 154"/>
                  <a:gd name="T32" fmla="*/ 86 w 125"/>
                  <a:gd name="T33" fmla="*/ 154 h 154"/>
                  <a:gd name="T34" fmla="*/ 86 w 125"/>
                  <a:gd name="T35" fmla="*/ 141 h 154"/>
                  <a:gd name="T36" fmla="*/ 79 w 125"/>
                  <a:gd name="T37" fmla="*/ 141 h 154"/>
                  <a:gd name="T38" fmla="*/ 53 w 125"/>
                  <a:gd name="T39" fmla="*/ 125 h 154"/>
                  <a:gd name="T40" fmla="*/ 53 w 125"/>
                  <a:gd name="T41" fmla="*/ 7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54">
                    <a:moveTo>
                      <a:pt x="53" y="74"/>
                    </a:moveTo>
                    <a:cubicBezTo>
                      <a:pt x="53" y="45"/>
                      <a:pt x="66" y="9"/>
                      <a:pt x="99" y="9"/>
                    </a:cubicBezTo>
                    <a:cubicBezTo>
                      <a:pt x="96" y="12"/>
                      <a:pt x="94" y="16"/>
                      <a:pt x="94" y="22"/>
                    </a:cubicBezTo>
                    <a:cubicBezTo>
                      <a:pt x="94" y="34"/>
                      <a:pt x="103" y="38"/>
                      <a:pt x="109" y="38"/>
                    </a:cubicBezTo>
                    <a:cubicBezTo>
                      <a:pt x="118" y="38"/>
                      <a:pt x="125" y="32"/>
                      <a:pt x="125" y="22"/>
                    </a:cubicBezTo>
                    <a:cubicBezTo>
                      <a:pt x="125" y="10"/>
                      <a:pt x="114" y="0"/>
                      <a:pt x="98" y="0"/>
                    </a:cubicBezTo>
                    <a:cubicBezTo>
                      <a:pt x="80" y="0"/>
                      <a:pt x="61" y="10"/>
                      <a:pt x="51" y="37"/>
                    </a:cubicBezTo>
                    <a:lnTo>
                      <a:pt x="50" y="37"/>
                    </a:lnTo>
                    <a:lnTo>
                      <a:pt x="50" y="0"/>
                    </a:lnTo>
                    <a:lnTo>
                      <a:pt x="0" y="3"/>
                    </a:lnTo>
                    <a:lnTo>
                      <a:pt x="0" y="16"/>
                    </a:lnTo>
                    <a:cubicBezTo>
                      <a:pt x="24" y="16"/>
                      <a:pt x="27" y="19"/>
                      <a:pt x="27" y="36"/>
                    </a:cubicBezTo>
                    <a:lnTo>
                      <a:pt x="27" y="126"/>
                    </a:lnTo>
                    <a:cubicBezTo>
                      <a:pt x="27" y="141"/>
                      <a:pt x="23" y="141"/>
                      <a:pt x="0" y="141"/>
                    </a:cubicBezTo>
                    <a:lnTo>
                      <a:pt x="0" y="154"/>
                    </a:lnTo>
                    <a:cubicBezTo>
                      <a:pt x="2" y="154"/>
                      <a:pt x="26" y="152"/>
                      <a:pt x="40" y="152"/>
                    </a:cubicBezTo>
                    <a:cubicBezTo>
                      <a:pt x="55" y="152"/>
                      <a:pt x="71" y="153"/>
                      <a:pt x="86" y="154"/>
                    </a:cubicBezTo>
                    <a:lnTo>
                      <a:pt x="86" y="141"/>
                    </a:lnTo>
                    <a:lnTo>
                      <a:pt x="79" y="141"/>
                    </a:lnTo>
                    <a:cubicBezTo>
                      <a:pt x="53" y="141"/>
                      <a:pt x="53" y="137"/>
                      <a:pt x="53" y="125"/>
                    </a:cubicBezTo>
                    <a:lnTo>
                      <a:pt x="53" y="7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41" name="Freeform 416">
                <a:extLst>
                  <a:ext uri="{FF2B5EF4-FFF2-40B4-BE49-F238E27FC236}">
                    <a16:creationId xmlns:a16="http://schemas.microsoft.com/office/drawing/2014/main" id="{8692BD43-8AF6-4AE8-F827-2CC491BF52C1}"/>
                  </a:ext>
                </a:extLst>
              </p:cNvPr>
              <p:cNvSpPr>
                <a:spLocks noEditPoint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763588" y="2312988"/>
                <a:ext cx="58738" cy="52387"/>
              </a:xfrm>
              <a:custGeom>
                <a:avLst/>
                <a:gdLst>
                  <a:gd name="T0" fmla="*/ 136 w 174"/>
                  <a:gd name="T1" fmla="*/ 62 h 159"/>
                  <a:gd name="T2" fmla="*/ 120 w 174"/>
                  <a:gd name="T3" fmla="*/ 17 h 159"/>
                  <a:gd name="T4" fmla="*/ 69 w 174"/>
                  <a:gd name="T5" fmla="*/ 0 h 159"/>
                  <a:gd name="T6" fmla="*/ 12 w 174"/>
                  <a:gd name="T7" fmla="*/ 34 h 159"/>
                  <a:gd name="T8" fmla="*/ 29 w 174"/>
                  <a:gd name="T9" fmla="*/ 51 h 159"/>
                  <a:gd name="T10" fmla="*/ 45 w 174"/>
                  <a:gd name="T11" fmla="*/ 34 h 159"/>
                  <a:gd name="T12" fmla="*/ 33 w 174"/>
                  <a:gd name="T13" fmla="*/ 18 h 159"/>
                  <a:gd name="T14" fmla="*/ 68 w 174"/>
                  <a:gd name="T15" fmla="*/ 10 h 159"/>
                  <a:gd name="T16" fmla="*/ 109 w 174"/>
                  <a:gd name="T17" fmla="*/ 52 h 159"/>
                  <a:gd name="T18" fmla="*/ 109 w 174"/>
                  <a:gd name="T19" fmla="*/ 63 h 159"/>
                  <a:gd name="T20" fmla="*/ 41 w 174"/>
                  <a:gd name="T21" fmla="*/ 74 h 159"/>
                  <a:gd name="T22" fmla="*/ 0 w 174"/>
                  <a:gd name="T23" fmla="*/ 120 h 159"/>
                  <a:gd name="T24" fmla="*/ 61 w 174"/>
                  <a:gd name="T25" fmla="*/ 159 h 159"/>
                  <a:gd name="T26" fmla="*/ 113 w 174"/>
                  <a:gd name="T27" fmla="*/ 130 h 159"/>
                  <a:gd name="T28" fmla="*/ 140 w 174"/>
                  <a:gd name="T29" fmla="*/ 157 h 159"/>
                  <a:gd name="T30" fmla="*/ 174 w 174"/>
                  <a:gd name="T31" fmla="*/ 124 h 159"/>
                  <a:gd name="T32" fmla="*/ 174 w 174"/>
                  <a:gd name="T33" fmla="*/ 105 h 159"/>
                  <a:gd name="T34" fmla="*/ 162 w 174"/>
                  <a:gd name="T35" fmla="*/ 105 h 159"/>
                  <a:gd name="T36" fmla="*/ 162 w 174"/>
                  <a:gd name="T37" fmla="*/ 124 h 159"/>
                  <a:gd name="T38" fmla="*/ 149 w 174"/>
                  <a:gd name="T39" fmla="*/ 144 h 159"/>
                  <a:gd name="T40" fmla="*/ 136 w 174"/>
                  <a:gd name="T41" fmla="*/ 123 h 159"/>
                  <a:gd name="T42" fmla="*/ 136 w 174"/>
                  <a:gd name="T43" fmla="*/ 62 h 159"/>
                  <a:gd name="T44" fmla="*/ 109 w 174"/>
                  <a:gd name="T45" fmla="*/ 106 h 159"/>
                  <a:gd name="T46" fmla="*/ 64 w 174"/>
                  <a:gd name="T47" fmla="*/ 149 h 159"/>
                  <a:gd name="T48" fmla="*/ 29 w 174"/>
                  <a:gd name="T49" fmla="*/ 120 h 159"/>
                  <a:gd name="T50" fmla="*/ 109 w 174"/>
                  <a:gd name="T51" fmla="*/ 72 h 159"/>
                  <a:gd name="T52" fmla="*/ 109 w 174"/>
                  <a:gd name="T53" fmla="*/ 10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4" h="159">
                    <a:moveTo>
                      <a:pt x="136" y="62"/>
                    </a:moveTo>
                    <a:cubicBezTo>
                      <a:pt x="136" y="44"/>
                      <a:pt x="136" y="30"/>
                      <a:pt x="120" y="17"/>
                    </a:cubicBezTo>
                    <a:cubicBezTo>
                      <a:pt x="106" y="5"/>
                      <a:pt x="89" y="0"/>
                      <a:pt x="69" y="0"/>
                    </a:cubicBezTo>
                    <a:cubicBezTo>
                      <a:pt x="36" y="0"/>
                      <a:pt x="12" y="12"/>
                      <a:pt x="12" y="34"/>
                    </a:cubicBezTo>
                    <a:cubicBezTo>
                      <a:pt x="12" y="45"/>
                      <a:pt x="20" y="51"/>
                      <a:pt x="29" y="51"/>
                    </a:cubicBezTo>
                    <a:cubicBezTo>
                      <a:pt x="38" y="51"/>
                      <a:pt x="45" y="44"/>
                      <a:pt x="45" y="34"/>
                    </a:cubicBezTo>
                    <a:cubicBezTo>
                      <a:pt x="45" y="29"/>
                      <a:pt x="43" y="21"/>
                      <a:pt x="33" y="18"/>
                    </a:cubicBezTo>
                    <a:cubicBezTo>
                      <a:pt x="46" y="10"/>
                      <a:pt x="66" y="10"/>
                      <a:pt x="68" y="10"/>
                    </a:cubicBezTo>
                    <a:cubicBezTo>
                      <a:pt x="88" y="10"/>
                      <a:pt x="109" y="23"/>
                      <a:pt x="109" y="52"/>
                    </a:cubicBezTo>
                    <a:lnTo>
                      <a:pt x="109" y="63"/>
                    </a:lnTo>
                    <a:cubicBezTo>
                      <a:pt x="90" y="64"/>
                      <a:pt x="67" y="65"/>
                      <a:pt x="41" y="74"/>
                    </a:cubicBezTo>
                    <a:cubicBezTo>
                      <a:pt x="10" y="86"/>
                      <a:pt x="0" y="105"/>
                      <a:pt x="0" y="120"/>
                    </a:cubicBezTo>
                    <a:cubicBezTo>
                      <a:pt x="0" y="151"/>
                      <a:pt x="36" y="159"/>
                      <a:pt x="61" y="159"/>
                    </a:cubicBezTo>
                    <a:cubicBezTo>
                      <a:pt x="89" y="159"/>
                      <a:pt x="105" y="144"/>
                      <a:pt x="113" y="130"/>
                    </a:cubicBezTo>
                    <a:cubicBezTo>
                      <a:pt x="114" y="144"/>
                      <a:pt x="124" y="157"/>
                      <a:pt x="140" y="157"/>
                    </a:cubicBezTo>
                    <a:cubicBezTo>
                      <a:pt x="140" y="157"/>
                      <a:pt x="174" y="157"/>
                      <a:pt x="174" y="124"/>
                    </a:cubicBezTo>
                    <a:lnTo>
                      <a:pt x="174" y="105"/>
                    </a:lnTo>
                    <a:lnTo>
                      <a:pt x="162" y="105"/>
                    </a:lnTo>
                    <a:lnTo>
                      <a:pt x="162" y="124"/>
                    </a:lnTo>
                    <a:cubicBezTo>
                      <a:pt x="162" y="127"/>
                      <a:pt x="162" y="144"/>
                      <a:pt x="149" y="144"/>
                    </a:cubicBezTo>
                    <a:cubicBezTo>
                      <a:pt x="136" y="144"/>
                      <a:pt x="136" y="128"/>
                      <a:pt x="136" y="123"/>
                    </a:cubicBezTo>
                    <a:lnTo>
                      <a:pt x="136" y="62"/>
                    </a:lnTo>
                    <a:close/>
                    <a:moveTo>
                      <a:pt x="109" y="106"/>
                    </a:moveTo>
                    <a:cubicBezTo>
                      <a:pt x="109" y="140"/>
                      <a:pt x="80" y="149"/>
                      <a:pt x="64" y="149"/>
                    </a:cubicBezTo>
                    <a:cubicBezTo>
                      <a:pt x="46" y="149"/>
                      <a:pt x="29" y="138"/>
                      <a:pt x="29" y="120"/>
                    </a:cubicBezTo>
                    <a:cubicBezTo>
                      <a:pt x="29" y="101"/>
                      <a:pt x="46" y="74"/>
                      <a:pt x="109" y="72"/>
                    </a:cubicBezTo>
                    <a:lnTo>
                      <a:pt x="109" y="10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42" name="Freeform 417">
                <a:extLst>
                  <a:ext uri="{FF2B5EF4-FFF2-40B4-BE49-F238E27FC236}">
                    <a16:creationId xmlns:a16="http://schemas.microsoft.com/office/drawing/2014/main" id="{7F42D932-4471-368C-81A1-1BC7D59EACA0}"/>
                  </a:ext>
                </a:extLst>
              </p:cNvPr>
              <p:cNvSpPr>
                <a:spLocks noEditPoints="1"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828675" y="2282825"/>
                <a:ext cx="63500" cy="82550"/>
              </a:xfrm>
              <a:custGeom>
                <a:avLst/>
                <a:gdLst>
                  <a:gd name="T0" fmla="*/ 108 w 186"/>
                  <a:gd name="T1" fmla="*/ 4 h 246"/>
                  <a:gd name="T2" fmla="*/ 108 w 186"/>
                  <a:gd name="T3" fmla="*/ 17 h 246"/>
                  <a:gd name="T4" fmla="*/ 134 w 186"/>
                  <a:gd name="T5" fmla="*/ 36 h 246"/>
                  <a:gd name="T6" fmla="*/ 134 w 186"/>
                  <a:gd name="T7" fmla="*/ 109 h 246"/>
                  <a:gd name="T8" fmla="*/ 85 w 186"/>
                  <a:gd name="T9" fmla="*/ 89 h 246"/>
                  <a:gd name="T10" fmla="*/ 0 w 186"/>
                  <a:gd name="T11" fmla="*/ 168 h 246"/>
                  <a:gd name="T12" fmla="*/ 81 w 186"/>
                  <a:gd name="T13" fmla="*/ 246 h 246"/>
                  <a:gd name="T14" fmla="*/ 132 w 186"/>
                  <a:gd name="T15" fmla="*/ 225 h 246"/>
                  <a:gd name="T16" fmla="*/ 132 w 186"/>
                  <a:gd name="T17" fmla="*/ 246 h 246"/>
                  <a:gd name="T18" fmla="*/ 186 w 186"/>
                  <a:gd name="T19" fmla="*/ 243 h 246"/>
                  <a:gd name="T20" fmla="*/ 186 w 186"/>
                  <a:gd name="T21" fmla="*/ 230 h 246"/>
                  <a:gd name="T22" fmla="*/ 160 w 186"/>
                  <a:gd name="T23" fmla="*/ 211 h 246"/>
                  <a:gd name="T24" fmla="*/ 160 w 186"/>
                  <a:gd name="T25" fmla="*/ 0 h 246"/>
                  <a:gd name="T26" fmla="*/ 108 w 186"/>
                  <a:gd name="T27" fmla="*/ 4 h 246"/>
                  <a:gd name="T28" fmla="*/ 132 w 186"/>
                  <a:gd name="T29" fmla="*/ 206 h 246"/>
                  <a:gd name="T30" fmla="*/ 83 w 186"/>
                  <a:gd name="T31" fmla="*/ 236 h 246"/>
                  <a:gd name="T32" fmla="*/ 42 w 186"/>
                  <a:gd name="T33" fmla="*/ 215 h 246"/>
                  <a:gd name="T34" fmla="*/ 31 w 186"/>
                  <a:gd name="T35" fmla="*/ 168 h 246"/>
                  <a:gd name="T36" fmla="*/ 46 w 186"/>
                  <a:gd name="T37" fmla="*/ 117 h 246"/>
                  <a:gd name="T38" fmla="*/ 87 w 186"/>
                  <a:gd name="T39" fmla="*/ 98 h 246"/>
                  <a:gd name="T40" fmla="*/ 128 w 186"/>
                  <a:gd name="T41" fmla="*/ 119 h 246"/>
                  <a:gd name="T42" fmla="*/ 132 w 186"/>
                  <a:gd name="T43" fmla="*/ 131 h 246"/>
                  <a:gd name="T44" fmla="*/ 132 w 186"/>
                  <a:gd name="T45" fmla="*/ 20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6" h="246">
                    <a:moveTo>
                      <a:pt x="108" y="4"/>
                    </a:moveTo>
                    <a:lnTo>
                      <a:pt x="108" y="17"/>
                    </a:lnTo>
                    <a:cubicBezTo>
                      <a:pt x="131" y="17"/>
                      <a:pt x="134" y="19"/>
                      <a:pt x="134" y="36"/>
                    </a:cubicBezTo>
                    <a:lnTo>
                      <a:pt x="134" y="109"/>
                    </a:lnTo>
                    <a:cubicBezTo>
                      <a:pt x="121" y="96"/>
                      <a:pt x="104" y="89"/>
                      <a:pt x="85" y="89"/>
                    </a:cubicBezTo>
                    <a:cubicBezTo>
                      <a:pt x="39" y="89"/>
                      <a:pt x="0" y="124"/>
                      <a:pt x="0" y="168"/>
                    </a:cubicBezTo>
                    <a:cubicBezTo>
                      <a:pt x="0" y="211"/>
                      <a:pt x="37" y="246"/>
                      <a:pt x="81" y="246"/>
                    </a:cubicBezTo>
                    <a:cubicBezTo>
                      <a:pt x="109" y="246"/>
                      <a:pt x="126" y="231"/>
                      <a:pt x="132" y="225"/>
                    </a:cubicBezTo>
                    <a:lnTo>
                      <a:pt x="132" y="246"/>
                    </a:lnTo>
                    <a:lnTo>
                      <a:pt x="186" y="243"/>
                    </a:lnTo>
                    <a:lnTo>
                      <a:pt x="186" y="230"/>
                    </a:lnTo>
                    <a:cubicBezTo>
                      <a:pt x="163" y="230"/>
                      <a:pt x="160" y="228"/>
                      <a:pt x="160" y="211"/>
                    </a:cubicBezTo>
                    <a:lnTo>
                      <a:pt x="160" y="0"/>
                    </a:lnTo>
                    <a:lnTo>
                      <a:pt x="108" y="4"/>
                    </a:lnTo>
                    <a:close/>
                    <a:moveTo>
                      <a:pt x="132" y="206"/>
                    </a:moveTo>
                    <a:cubicBezTo>
                      <a:pt x="123" y="222"/>
                      <a:pt x="106" y="236"/>
                      <a:pt x="83" y="236"/>
                    </a:cubicBezTo>
                    <a:cubicBezTo>
                      <a:pt x="63" y="236"/>
                      <a:pt x="49" y="225"/>
                      <a:pt x="42" y="215"/>
                    </a:cubicBezTo>
                    <a:cubicBezTo>
                      <a:pt x="35" y="204"/>
                      <a:pt x="31" y="190"/>
                      <a:pt x="31" y="168"/>
                    </a:cubicBezTo>
                    <a:cubicBezTo>
                      <a:pt x="31" y="160"/>
                      <a:pt x="31" y="134"/>
                      <a:pt x="46" y="117"/>
                    </a:cubicBezTo>
                    <a:cubicBezTo>
                      <a:pt x="60" y="102"/>
                      <a:pt x="77" y="98"/>
                      <a:pt x="87" y="98"/>
                    </a:cubicBezTo>
                    <a:cubicBezTo>
                      <a:pt x="103" y="98"/>
                      <a:pt x="118" y="106"/>
                      <a:pt x="128" y="119"/>
                    </a:cubicBezTo>
                    <a:cubicBezTo>
                      <a:pt x="132" y="124"/>
                      <a:pt x="132" y="125"/>
                      <a:pt x="132" y="131"/>
                    </a:cubicBezTo>
                    <a:lnTo>
                      <a:pt x="132" y="20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</p:grp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B2C8DDC-A002-6636-CA75-9B7E4FCCD46B}"/>
                </a:ext>
              </a:extLst>
            </p:cNvPr>
            <p:cNvSpPr/>
            <p:nvPr/>
          </p:nvSpPr>
          <p:spPr>
            <a:xfrm>
              <a:off x="1270884" y="3718745"/>
              <a:ext cx="1465862" cy="294050"/>
            </a:xfrm>
            <a:custGeom>
              <a:avLst/>
              <a:gdLst>
                <a:gd name="connsiteX0" fmla="*/ 0 w 4133850"/>
                <a:gd name="connsiteY0" fmla="*/ 619131 h 1238259"/>
                <a:gd name="connsiteX1" fmla="*/ 43106 w 4133850"/>
                <a:gd name="connsiteY1" fmla="*/ 469054 h 1238259"/>
                <a:gd name="connsiteX2" fmla="*/ 64659 w 4133850"/>
                <a:gd name="connsiteY2" fmla="*/ 398906 h 1238259"/>
                <a:gd name="connsiteX3" fmla="*/ 75436 w 4133850"/>
                <a:gd name="connsiteY3" fmla="*/ 367159 h 1238259"/>
                <a:gd name="connsiteX4" fmla="*/ 86213 w 4133850"/>
                <a:gd name="connsiteY4" fmla="*/ 338368 h 1238259"/>
                <a:gd name="connsiteX5" fmla="*/ 98924 w 4133850"/>
                <a:gd name="connsiteY5" fmla="*/ 308887 h 1238259"/>
                <a:gd name="connsiteX6" fmla="*/ 105279 w 4133850"/>
                <a:gd name="connsiteY6" fmla="*/ 296181 h 1238259"/>
                <a:gd name="connsiteX7" fmla="*/ 111635 w 4133850"/>
                <a:gd name="connsiteY7" fmla="*/ 284938 h 1238259"/>
                <a:gd name="connsiteX8" fmla="*/ 117991 w 4133850"/>
                <a:gd name="connsiteY8" fmla="*/ 275232 h 1238259"/>
                <a:gd name="connsiteX9" fmla="*/ 121168 w 4133850"/>
                <a:gd name="connsiteY9" fmla="*/ 270974 h 1238259"/>
                <a:gd name="connsiteX10" fmla="*/ 124346 w 4133850"/>
                <a:gd name="connsiteY10" fmla="*/ 267124 h 1238259"/>
                <a:gd name="connsiteX11" fmla="*/ 127524 w 4133850"/>
                <a:gd name="connsiteY11" fmla="*/ 263686 h 1238259"/>
                <a:gd name="connsiteX12" fmla="*/ 130702 w 4133850"/>
                <a:gd name="connsiteY12" fmla="*/ 260667 h 1238259"/>
                <a:gd name="connsiteX13" fmla="*/ 133880 w 4133850"/>
                <a:gd name="connsiteY13" fmla="*/ 258073 h 1238259"/>
                <a:gd name="connsiteX14" fmla="*/ 135468 w 4133850"/>
                <a:gd name="connsiteY14" fmla="*/ 256936 h 1238259"/>
                <a:gd name="connsiteX15" fmla="*/ 137057 w 4133850"/>
                <a:gd name="connsiteY15" fmla="*/ 255907 h 1238259"/>
                <a:gd name="connsiteX16" fmla="*/ 138646 w 4133850"/>
                <a:gd name="connsiteY16" fmla="*/ 254986 h 1238259"/>
                <a:gd name="connsiteX17" fmla="*/ 140236 w 4133850"/>
                <a:gd name="connsiteY17" fmla="*/ 254175 h 1238259"/>
                <a:gd name="connsiteX18" fmla="*/ 141824 w 4133850"/>
                <a:gd name="connsiteY18" fmla="*/ 253472 h 1238259"/>
                <a:gd name="connsiteX19" fmla="*/ 143413 w 4133850"/>
                <a:gd name="connsiteY19" fmla="*/ 252878 h 1238259"/>
                <a:gd name="connsiteX20" fmla="*/ 145002 w 4133850"/>
                <a:gd name="connsiteY20" fmla="*/ 252394 h 1238259"/>
                <a:gd name="connsiteX21" fmla="*/ 146591 w 4133850"/>
                <a:gd name="connsiteY21" fmla="*/ 252021 h 1238259"/>
                <a:gd name="connsiteX22" fmla="*/ 148179 w 4133850"/>
                <a:gd name="connsiteY22" fmla="*/ 251757 h 1238259"/>
                <a:gd name="connsiteX23" fmla="*/ 149768 w 4133850"/>
                <a:gd name="connsiteY23" fmla="*/ 251605 h 1238259"/>
                <a:gd name="connsiteX24" fmla="*/ 151357 w 4133850"/>
                <a:gd name="connsiteY24" fmla="*/ 251562 h 1238259"/>
                <a:gd name="connsiteX25" fmla="*/ 152947 w 4133850"/>
                <a:gd name="connsiteY25" fmla="*/ 251631 h 1238259"/>
                <a:gd name="connsiteX26" fmla="*/ 154535 w 4133850"/>
                <a:gd name="connsiteY26" fmla="*/ 251811 h 1238259"/>
                <a:gd name="connsiteX27" fmla="*/ 156124 w 4133850"/>
                <a:gd name="connsiteY27" fmla="*/ 252101 h 1238259"/>
                <a:gd name="connsiteX28" fmla="*/ 157713 w 4133850"/>
                <a:gd name="connsiteY28" fmla="*/ 252503 h 1238259"/>
                <a:gd name="connsiteX29" fmla="*/ 159302 w 4133850"/>
                <a:gd name="connsiteY29" fmla="*/ 253015 h 1238259"/>
                <a:gd name="connsiteX30" fmla="*/ 160891 w 4133850"/>
                <a:gd name="connsiteY30" fmla="*/ 253638 h 1238259"/>
                <a:gd name="connsiteX31" fmla="*/ 162480 w 4133850"/>
                <a:gd name="connsiteY31" fmla="*/ 254373 h 1238259"/>
                <a:gd name="connsiteX32" fmla="*/ 164069 w 4133850"/>
                <a:gd name="connsiteY32" fmla="*/ 255218 h 1238259"/>
                <a:gd name="connsiteX33" fmla="*/ 165658 w 4133850"/>
                <a:gd name="connsiteY33" fmla="*/ 256172 h 1238259"/>
                <a:gd name="connsiteX34" fmla="*/ 167247 w 4133850"/>
                <a:gd name="connsiteY34" fmla="*/ 257238 h 1238259"/>
                <a:gd name="connsiteX35" fmla="*/ 168835 w 4133850"/>
                <a:gd name="connsiteY35" fmla="*/ 258413 h 1238259"/>
                <a:gd name="connsiteX36" fmla="*/ 172013 w 4133850"/>
                <a:gd name="connsiteY36" fmla="*/ 261093 h 1238259"/>
                <a:gd name="connsiteX37" fmla="*/ 175191 w 4133850"/>
                <a:gd name="connsiteY37" fmla="*/ 264207 h 1238259"/>
                <a:gd name="connsiteX38" fmla="*/ 178369 w 4133850"/>
                <a:gd name="connsiteY38" fmla="*/ 267754 h 1238259"/>
                <a:gd name="connsiteX39" fmla="*/ 181546 w 4133850"/>
                <a:gd name="connsiteY39" fmla="*/ 271729 h 1238259"/>
                <a:gd name="connsiteX40" fmla="*/ 184724 w 4133850"/>
                <a:gd name="connsiteY40" fmla="*/ 276127 h 1238259"/>
                <a:gd name="connsiteX41" fmla="*/ 187903 w 4133850"/>
                <a:gd name="connsiteY41" fmla="*/ 280944 h 1238259"/>
                <a:gd name="connsiteX42" fmla="*/ 194050 w 4133850"/>
                <a:gd name="connsiteY42" fmla="*/ 291424 h 1238259"/>
                <a:gd name="connsiteX43" fmla="*/ 200197 w 4133850"/>
                <a:gd name="connsiteY43" fmla="*/ 303396 h 1238259"/>
                <a:gd name="connsiteX44" fmla="*/ 206346 w 4133850"/>
                <a:gd name="connsiteY44" fmla="*/ 316802 h 1238259"/>
                <a:gd name="connsiteX45" fmla="*/ 212493 w 4133850"/>
                <a:gd name="connsiteY45" fmla="*/ 331580 h 1238259"/>
                <a:gd name="connsiteX46" fmla="*/ 224789 w 4133850"/>
                <a:gd name="connsiteY46" fmla="*/ 364949 h 1238259"/>
                <a:gd name="connsiteX47" fmla="*/ 237084 w 4133850"/>
                <a:gd name="connsiteY47" fmla="*/ 402850 h 1238259"/>
                <a:gd name="connsiteX48" fmla="*/ 261680 w 4133850"/>
                <a:gd name="connsiteY48" fmla="*/ 489190 h 1238259"/>
                <a:gd name="connsiteX49" fmla="*/ 286264 w 4133850"/>
                <a:gd name="connsiteY49" fmla="*/ 583829 h 1238259"/>
                <a:gd name="connsiteX50" fmla="*/ 331032 w 4133850"/>
                <a:gd name="connsiteY50" fmla="*/ 753415 h 1238259"/>
                <a:gd name="connsiteX51" fmla="*/ 353416 w 4133850"/>
                <a:gd name="connsiteY51" fmla="*/ 826007 h 1238259"/>
                <a:gd name="connsiteX52" fmla="*/ 364617 w 4133850"/>
                <a:gd name="connsiteY52" fmla="*/ 857231 h 1238259"/>
                <a:gd name="connsiteX53" fmla="*/ 375799 w 4133850"/>
                <a:gd name="connsiteY53" fmla="*/ 884472 h 1238259"/>
                <a:gd name="connsiteX54" fmla="*/ 381562 w 4133850"/>
                <a:gd name="connsiteY54" fmla="*/ 896807 h 1238259"/>
                <a:gd name="connsiteX55" fmla="*/ 387325 w 4133850"/>
                <a:gd name="connsiteY55" fmla="*/ 907952 h 1238259"/>
                <a:gd name="connsiteX56" fmla="*/ 393087 w 4133850"/>
                <a:gd name="connsiteY56" fmla="*/ 917858 h 1238259"/>
                <a:gd name="connsiteX57" fmla="*/ 398850 w 4133850"/>
                <a:gd name="connsiteY57" fmla="*/ 926506 h 1238259"/>
                <a:gd name="connsiteX58" fmla="*/ 401726 w 4133850"/>
                <a:gd name="connsiteY58" fmla="*/ 930345 h 1238259"/>
                <a:gd name="connsiteX59" fmla="*/ 404612 w 4133850"/>
                <a:gd name="connsiteY59" fmla="*/ 933860 h 1238259"/>
                <a:gd name="connsiteX60" fmla="*/ 407489 w 4133850"/>
                <a:gd name="connsiteY60" fmla="*/ 937041 h 1238259"/>
                <a:gd name="connsiteX61" fmla="*/ 410375 w 4133850"/>
                <a:gd name="connsiteY61" fmla="*/ 939898 h 1238259"/>
                <a:gd name="connsiteX62" fmla="*/ 413252 w 4133850"/>
                <a:gd name="connsiteY62" fmla="*/ 942432 h 1238259"/>
                <a:gd name="connsiteX63" fmla="*/ 416138 w 4133850"/>
                <a:gd name="connsiteY63" fmla="*/ 944632 h 1238259"/>
                <a:gd name="connsiteX64" fmla="*/ 419014 w 4133850"/>
                <a:gd name="connsiteY64" fmla="*/ 946490 h 1238259"/>
                <a:gd name="connsiteX65" fmla="*/ 420453 w 4133850"/>
                <a:gd name="connsiteY65" fmla="*/ 947299 h 1238259"/>
                <a:gd name="connsiteX66" fmla="*/ 421900 w 4133850"/>
                <a:gd name="connsiteY66" fmla="*/ 948033 h 1238259"/>
                <a:gd name="connsiteX67" fmla="*/ 423339 w 4133850"/>
                <a:gd name="connsiteY67" fmla="*/ 948671 h 1238259"/>
                <a:gd name="connsiteX68" fmla="*/ 424777 w 4133850"/>
                <a:gd name="connsiteY68" fmla="*/ 949233 h 1238259"/>
                <a:gd name="connsiteX69" fmla="*/ 426215 w 4133850"/>
                <a:gd name="connsiteY69" fmla="*/ 949709 h 1238259"/>
                <a:gd name="connsiteX70" fmla="*/ 427653 w 4133850"/>
                <a:gd name="connsiteY70" fmla="*/ 950100 h 1238259"/>
                <a:gd name="connsiteX71" fmla="*/ 429101 w 4133850"/>
                <a:gd name="connsiteY71" fmla="*/ 950414 h 1238259"/>
                <a:gd name="connsiteX72" fmla="*/ 430540 w 4133850"/>
                <a:gd name="connsiteY72" fmla="*/ 950643 h 1238259"/>
                <a:gd name="connsiteX73" fmla="*/ 431978 w 4133850"/>
                <a:gd name="connsiteY73" fmla="*/ 950795 h 1238259"/>
                <a:gd name="connsiteX74" fmla="*/ 433416 w 4133850"/>
                <a:gd name="connsiteY74" fmla="*/ 950862 h 1238259"/>
                <a:gd name="connsiteX75" fmla="*/ 434854 w 4133850"/>
                <a:gd name="connsiteY75" fmla="*/ 950843 h 1238259"/>
                <a:gd name="connsiteX76" fmla="*/ 436302 w 4133850"/>
                <a:gd name="connsiteY76" fmla="*/ 950747 h 1238259"/>
                <a:gd name="connsiteX77" fmla="*/ 437740 w 4133850"/>
                <a:gd name="connsiteY77" fmla="*/ 950566 h 1238259"/>
                <a:gd name="connsiteX78" fmla="*/ 439179 w 4133850"/>
                <a:gd name="connsiteY78" fmla="*/ 950309 h 1238259"/>
                <a:gd name="connsiteX79" fmla="*/ 440617 w 4133850"/>
                <a:gd name="connsiteY79" fmla="*/ 949966 h 1238259"/>
                <a:gd name="connsiteX80" fmla="*/ 442055 w 4133850"/>
                <a:gd name="connsiteY80" fmla="*/ 949538 h 1238259"/>
                <a:gd name="connsiteX81" fmla="*/ 443503 w 4133850"/>
                <a:gd name="connsiteY81" fmla="*/ 949042 h 1238259"/>
                <a:gd name="connsiteX82" fmla="*/ 444941 w 4133850"/>
                <a:gd name="connsiteY82" fmla="*/ 948461 h 1238259"/>
                <a:gd name="connsiteX83" fmla="*/ 446380 w 4133850"/>
                <a:gd name="connsiteY83" fmla="*/ 947804 h 1238259"/>
                <a:gd name="connsiteX84" fmla="*/ 447818 w 4133850"/>
                <a:gd name="connsiteY84" fmla="*/ 947061 h 1238259"/>
                <a:gd name="connsiteX85" fmla="*/ 450704 w 4133850"/>
                <a:gd name="connsiteY85" fmla="*/ 945347 h 1238259"/>
                <a:gd name="connsiteX86" fmla="*/ 453581 w 4133850"/>
                <a:gd name="connsiteY86" fmla="*/ 943327 h 1238259"/>
                <a:gd name="connsiteX87" fmla="*/ 456467 w 4133850"/>
                <a:gd name="connsiteY87" fmla="*/ 940994 h 1238259"/>
                <a:gd name="connsiteX88" fmla="*/ 459343 w 4133850"/>
                <a:gd name="connsiteY88" fmla="*/ 938365 h 1238259"/>
                <a:gd name="connsiteX89" fmla="*/ 462220 w 4133850"/>
                <a:gd name="connsiteY89" fmla="*/ 935441 h 1238259"/>
                <a:gd name="connsiteX90" fmla="*/ 465106 w 4133850"/>
                <a:gd name="connsiteY90" fmla="*/ 932221 h 1238259"/>
                <a:gd name="connsiteX91" fmla="*/ 467982 w 4133850"/>
                <a:gd name="connsiteY91" fmla="*/ 928716 h 1238259"/>
                <a:gd name="connsiteX92" fmla="*/ 473964 w 4133850"/>
                <a:gd name="connsiteY92" fmla="*/ 920544 h 1238259"/>
                <a:gd name="connsiteX93" fmla="*/ 479955 w 4133850"/>
                <a:gd name="connsiteY93" fmla="*/ 911219 h 1238259"/>
                <a:gd name="connsiteX94" fmla="*/ 485937 w 4133850"/>
                <a:gd name="connsiteY94" fmla="*/ 900789 h 1238259"/>
                <a:gd name="connsiteX95" fmla="*/ 491919 w 4133850"/>
                <a:gd name="connsiteY95" fmla="*/ 889330 h 1238259"/>
                <a:gd name="connsiteX96" fmla="*/ 503882 w 4133850"/>
                <a:gd name="connsiteY96" fmla="*/ 863565 h 1238259"/>
                <a:gd name="connsiteX97" fmla="*/ 515845 w 4133850"/>
                <a:gd name="connsiteY97" fmla="*/ 834516 h 1238259"/>
                <a:gd name="connsiteX98" fmla="*/ 539772 w 4133850"/>
                <a:gd name="connsiteY98" fmla="*/ 769072 h 1238259"/>
                <a:gd name="connsiteX99" fmla="*/ 563709 w 4133850"/>
                <a:gd name="connsiteY99" fmla="*/ 698288 h 1238259"/>
                <a:gd name="connsiteX100" fmla="*/ 589626 w 4133850"/>
                <a:gd name="connsiteY100" fmla="*/ 621786 h 1238259"/>
                <a:gd name="connsiteX101" fmla="*/ 615544 w 4133850"/>
                <a:gd name="connsiteY101" fmla="*/ 551528 h 1238259"/>
                <a:gd name="connsiteX102" fmla="*/ 628498 w 4133850"/>
                <a:gd name="connsiteY102" fmla="*/ 520418 h 1238259"/>
                <a:gd name="connsiteX103" fmla="*/ 641452 w 4133850"/>
                <a:gd name="connsiteY103" fmla="*/ 492712 h 1238259"/>
                <a:gd name="connsiteX104" fmla="*/ 654415 w 4133850"/>
                <a:gd name="connsiteY104" fmla="*/ 468828 h 1238259"/>
                <a:gd name="connsiteX105" fmla="*/ 660892 w 4133850"/>
                <a:gd name="connsiteY105" fmla="*/ 458422 h 1238259"/>
                <a:gd name="connsiteX106" fmla="*/ 667369 w 4133850"/>
                <a:gd name="connsiteY106" fmla="*/ 449082 h 1238259"/>
                <a:gd name="connsiteX107" fmla="*/ 672636 w 4133850"/>
                <a:gd name="connsiteY107" fmla="*/ 442292 h 1238259"/>
                <a:gd name="connsiteX108" fmla="*/ 677904 w 4133850"/>
                <a:gd name="connsiteY108" fmla="*/ 436230 h 1238259"/>
                <a:gd name="connsiteX109" fmla="*/ 683162 w 4133850"/>
                <a:gd name="connsiteY109" fmla="*/ 430901 h 1238259"/>
                <a:gd name="connsiteX110" fmla="*/ 688429 w 4133850"/>
                <a:gd name="connsiteY110" fmla="*/ 426308 h 1238259"/>
                <a:gd name="connsiteX111" fmla="*/ 691067 w 4133850"/>
                <a:gd name="connsiteY111" fmla="*/ 424287 h 1238259"/>
                <a:gd name="connsiteX112" fmla="*/ 693696 w 4133850"/>
                <a:gd name="connsiteY112" fmla="*/ 422451 h 1238259"/>
                <a:gd name="connsiteX113" fmla="*/ 696325 w 4133850"/>
                <a:gd name="connsiteY113" fmla="*/ 420798 h 1238259"/>
                <a:gd name="connsiteX114" fmla="*/ 698964 w 4133850"/>
                <a:gd name="connsiteY114" fmla="*/ 419329 h 1238259"/>
                <a:gd name="connsiteX115" fmla="*/ 701593 w 4133850"/>
                <a:gd name="connsiteY115" fmla="*/ 418041 h 1238259"/>
                <a:gd name="connsiteX116" fmla="*/ 704221 w 4133850"/>
                <a:gd name="connsiteY116" fmla="*/ 416935 h 1238259"/>
                <a:gd name="connsiteX117" fmla="*/ 706860 w 4133850"/>
                <a:gd name="connsiteY117" fmla="*/ 416008 h 1238259"/>
                <a:gd name="connsiteX118" fmla="*/ 709489 w 4133850"/>
                <a:gd name="connsiteY118" fmla="*/ 415261 h 1238259"/>
                <a:gd name="connsiteX119" fmla="*/ 712127 w 4133850"/>
                <a:gd name="connsiteY119" fmla="*/ 414693 h 1238259"/>
                <a:gd name="connsiteX120" fmla="*/ 714756 w 4133850"/>
                <a:gd name="connsiteY120" fmla="*/ 414300 h 1238259"/>
                <a:gd name="connsiteX121" fmla="*/ 717385 w 4133850"/>
                <a:gd name="connsiteY121" fmla="*/ 414082 h 1238259"/>
                <a:gd name="connsiteX122" fmla="*/ 720023 w 4133850"/>
                <a:gd name="connsiteY122" fmla="*/ 414037 h 1238259"/>
                <a:gd name="connsiteX123" fmla="*/ 722652 w 4133850"/>
                <a:gd name="connsiteY123" fmla="*/ 414162 h 1238259"/>
                <a:gd name="connsiteX124" fmla="*/ 725281 w 4133850"/>
                <a:gd name="connsiteY124" fmla="*/ 414457 h 1238259"/>
                <a:gd name="connsiteX125" fmla="*/ 727920 w 4133850"/>
                <a:gd name="connsiteY125" fmla="*/ 414918 h 1238259"/>
                <a:gd name="connsiteX126" fmla="*/ 730548 w 4133850"/>
                <a:gd name="connsiteY126" fmla="*/ 415542 h 1238259"/>
                <a:gd name="connsiteX127" fmla="*/ 733187 w 4133850"/>
                <a:gd name="connsiteY127" fmla="*/ 416329 h 1238259"/>
                <a:gd name="connsiteX128" fmla="*/ 735816 w 4133850"/>
                <a:gd name="connsiteY128" fmla="*/ 417276 h 1238259"/>
                <a:gd name="connsiteX129" fmla="*/ 738445 w 4133850"/>
                <a:gd name="connsiteY129" fmla="*/ 418379 h 1238259"/>
                <a:gd name="connsiteX130" fmla="*/ 741083 w 4133850"/>
                <a:gd name="connsiteY130" fmla="*/ 419635 h 1238259"/>
                <a:gd name="connsiteX131" fmla="*/ 743712 w 4133850"/>
                <a:gd name="connsiteY131" fmla="*/ 421043 h 1238259"/>
                <a:gd name="connsiteX132" fmla="*/ 746341 w 4133850"/>
                <a:gd name="connsiteY132" fmla="*/ 422599 h 1238259"/>
                <a:gd name="connsiteX133" fmla="*/ 751608 w 4133850"/>
                <a:gd name="connsiteY133" fmla="*/ 426141 h 1238259"/>
                <a:gd name="connsiteX134" fmla="*/ 758152 w 4133850"/>
                <a:gd name="connsiteY134" fmla="*/ 431313 h 1238259"/>
                <a:gd name="connsiteX135" fmla="*/ 764696 w 4133850"/>
                <a:gd name="connsiteY135" fmla="*/ 437287 h 1238259"/>
                <a:gd name="connsiteX136" fmla="*/ 771239 w 4133850"/>
                <a:gd name="connsiteY136" fmla="*/ 444007 h 1238259"/>
                <a:gd name="connsiteX137" fmla="*/ 777783 w 4133850"/>
                <a:gd name="connsiteY137" fmla="*/ 451417 h 1238259"/>
                <a:gd name="connsiteX138" fmla="*/ 790880 w 4133850"/>
                <a:gd name="connsiteY138" fmla="*/ 468064 h 1238259"/>
                <a:gd name="connsiteX139" fmla="*/ 803967 w 4133850"/>
                <a:gd name="connsiteY139" fmla="*/ 486736 h 1238259"/>
                <a:gd name="connsiteX140" fmla="*/ 830142 w 4133850"/>
                <a:gd name="connsiteY140" fmla="*/ 528150 h 1238259"/>
                <a:gd name="connsiteX141" fmla="*/ 856317 w 4133850"/>
                <a:gd name="connsiteY141" fmla="*/ 571749 h 1238259"/>
                <a:gd name="connsiteX142" fmla="*/ 877119 w 4133850"/>
                <a:gd name="connsiteY142" fmla="*/ 605586 h 1238259"/>
                <a:gd name="connsiteX143" fmla="*/ 897912 w 4133850"/>
                <a:gd name="connsiteY143" fmla="*/ 637076 h 1238259"/>
                <a:gd name="connsiteX144" fmla="*/ 918715 w 4133850"/>
                <a:gd name="connsiteY144" fmla="*/ 665029 h 1238259"/>
                <a:gd name="connsiteX145" fmla="*/ 929116 w 4133850"/>
                <a:gd name="connsiteY145" fmla="*/ 677395 h 1238259"/>
                <a:gd name="connsiteX146" fmla="*/ 939508 w 4133850"/>
                <a:gd name="connsiteY146" fmla="*/ 688576 h 1238259"/>
                <a:gd name="connsiteX147" fmla="*/ 950843 w 4133850"/>
                <a:gd name="connsiteY147" fmla="*/ 699336 h 1238259"/>
                <a:gd name="connsiteX148" fmla="*/ 956510 w 4133850"/>
                <a:gd name="connsiteY148" fmla="*/ 704143 h 1238259"/>
                <a:gd name="connsiteX149" fmla="*/ 962168 w 4133850"/>
                <a:gd name="connsiteY149" fmla="*/ 708562 h 1238259"/>
                <a:gd name="connsiteX150" fmla="*/ 967835 w 4133850"/>
                <a:gd name="connsiteY150" fmla="*/ 712589 h 1238259"/>
                <a:gd name="connsiteX151" fmla="*/ 973503 w 4133850"/>
                <a:gd name="connsiteY151" fmla="*/ 716221 h 1238259"/>
                <a:gd name="connsiteX152" fmla="*/ 979160 w 4133850"/>
                <a:gd name="connsiteY152" fmla="*/ 719459 h 1238259"/>
                <a:gd name="connsiteX153" fmla="*/ 984828 w 4133850"/>
                <a:gd name="connsiteY153" fmla="*/ 722301 h 1238259"/>
                <a:gd name="connsiteX154" fmla="*/ 990495 w 4133850"/>
                <a:gd name="connsiteY154" fmla="*/ 724749 h 1238259"/>
                <a:gd name="connsiteX155" fmla="*/ 996163 w 4133850"/>
                <a:gd name="connsiteY155" fmla="*/ 726806 h 1238259"/>
                <a:gd name="connsiteX156" fmla="*/ 1001820 w 4133850"/>
                <a:gd name="connsiteY156" fmla="*/ 728474 h 1238259"/>
                <a:gd name="connsiteX157" fmla="*/ 1007488 w 4133850"/>
                <a:gd name="connsiteY157" fmla="*/ 729757 h 1238259"/>
                <a:gd name="connsiteX158" fmla="*/ 1013155 w 4133850"/>
                <a:gd name="connsiteY158" fmla="*/ 730659 h 1238259"/>
                <a:gd name="connsiteX159" fmla="*/ 1018823 w 4133850"/>
                <a:gd name="connsiteY159" fmla="*/ 731187 h 1238259"/>
                <a:gd name="connsiteX160" fmla="*/ 1024481 w 4133850"/>
                <a:gd name="connsiteY160" fmla="*/ 731344 h 1238259"/>
                <a:gd name="connsiteX161" fmla="*/ 1030148 w 4133850"/>
                <a:gd name="connsiteY161" fmla="*/ 731137 h 1238259"/>
                <a:gd name="connsiteX162" fmla="*/ 1036225 w 4133850"/>
                <a:gd name="connsiteY162" fmla="*/ 730517 h 1238259"/>
                <a:gd name="connsiteX163" fmla="*/ 1042302 w 4133850"/>
                <a:gd name="connsiteY163" fmla="*/ 729495 h 1238259"/>
                <a:gd name="connsiteX164" fmla="*/ 1048388 w 4133850"/>
                <a:gd name="connsiteY164" fmla="*/ 728079 h 1238259"/>
                <a:gd name="connsiteX165" fmla="*/ 1054465 w 4133850"/>
                <a:gd name="connsiteY165" fmla="*/ 726276 h 1238259"/>
                <a:gd name="connsiteX166" fmla="*/ 1060542 w 4133850"/>
                <a:gd name="connsiteY166" fmla="*/ 724099 h 1238259"/>
                <a:gd name="connsiteX167" fmla="*/ 1066619 w 4133850"/>
                <a:gd name="connsiteY167" fmla="*/ 721555 h 1238259"/>
                <a:gd name="connsiteX168" fmla="*/ 1072706 w 4133850"/>
                <a:gd name="connsiteY168" fmla="*/ 718655 h 1238259"/>
                <a:gd name="connsiteX169" fmla="*/ 1078782 w 4133850"/>
                <a:gd name="connsiteY169" fmla="*/ 715408 h 1238259"/>
                <a:gd name="connsiteX170" fmla="*/ 1090936 w 4133850"/>
                <a:gd name="connsiteY170" fmla="*/ 707918 h 1238259"/>
                <a:gd name="connsiteX171" fmla="*/ 1103100 w 4133850"/>
                <a:gd name="connsiteY171" fmla="*/ 699165 h 1238259"/>
                <a:gd name="connsiteX172" fmla="*/ 1115254 w 4133850"/>
                <a:gd name="connsiteY172" fmla="*/ 689237 h 1238259"/>
                <a:gd name="connsiteX173" fmla="*/ 1127417 w 4133850"/>
                <a:gd name="connsiteY173" fmla="*/ 678220 h 1238259"/>
                <a:gd name="connsiteX174" fmla="*/ 1149991 w 4133850"/>
                <a:gd name="connsiteY174" fmla="*/ 655199 h 1238259"/>
                <a:gd name="connsiteX175" fmla="*/ 1172575 w 4133850"/>
                <a:gd name="connsiteY175" fmla="*/ 629423 h 1238259"/>
                <a:gd name="connsiteX176" fmla="*/ 1217733 w 4133850"/>
                <a:gd name="connsiteY176" fmla="*/ 572966 h 1238259"/>
                <a:gd name="connsiteX177" fmla="*/ 1242127 w 4133850"/>
                <a:gd name="connsiteY177" fmla="*/ 542177 h 1238259"/>
                <a:gd name="connsiteX178" fmla="*/ 1266520 w 4133850"/>
                <a:gd name="connsiteY178" fmla="*/ 513374 h 1238259"/>
                <a:gd name="connsiteX179" fmla="*/ 1278722 w 4133850"/>
                <a:gd name="connsiteY179" fmla="*/ 500341 h 1238259"/>
                <a:gd name="connsiteX180" fmla="*/ 1290923 w 4133850"/>
                <a:gd name="connsiteY180" fmla="*/ 488579 h 1238259"/>
                <a:gd name="connsiteX181" fmla="*/ 1297019 w 4133850"/>
                <a:gd name="connsiteY181" fmla="*/ 483262 h 1238259"/>
                <a:gd name="connsiteX182" fmla="*/ 1303115 w 4133850"/>
                <a:gd name="connsiteY182" fmla="*/ 478366 h 1238259"/>
                <a:gd name="connsiteX183" fmla="*/ 1309221 w 4133850"/>
                <a:gd name="connsiteY183" fmla="*/ 473929 h 1238259"/>
                <a:gd name="connsiteX184" fmla="*/ 1315317 w 4133850"/>
                <a:gd name="connsiteY184" fmla="*/ 469983 h 1238259"/>
                <a:gd name="connsiteX185" fmla="*/ 1321870 w 4133850"/>
                <a:gd name="connsiteY185" fmla="*/ 466332 h 1238259"/>
                <a:gd name="connsiteX186" fmla="*/ 1325137 w 4133850"/>
                <a:gd name="connsiteY186" fmla="*/ 464746 h 1238259"/>
                <a:gd name="connsiteX187" fmla="*/ 1328414 w 4133850"/>
                <a:gd name="connsiteY187" fmla="*/ 463327 h 1238259"/>
                <a:gd name="connsiteX188" fmla="*/ 1331690 w 4133850"/>
                <a:gd name="connsiteY188" fmla="*/ 462081 h 1238259"/>
                <a:gd name="connsiteX189" fmla="*/ 1334967 w 4133850"/>
                <a:gd name="connsiteY189" fmla="*/ 461011 h 1238259"/>
                <a:gd name="connsiteX190" fmla="*/ 1338244 w 4133850"/>
                <a:gd name="connsiteY190" fmla="*/ 460122 h 1238259"/>
                <a:gd name="connsiteX191" fmla="*/ 1341520 w 4133850"/>
                <a:gd name="connsiteY191" fmla="*/ 459420 h 1238259"/>
                <a:gd name="connsiteX192" fmla="*/ 1344797 w 4133850"/>
                <a:gd name="connsiteY192" fmla="*/ 458908 h 1238259"/>
                <a:gd name="connsiteX193" fmla="*/ 1348064 w 4133850"/>
                <a:gd name="connsiteY193" fmla="*/ 458591 h 1238259"/>
                <a:gd name="connsiteX194" fmla="*/ 1351340 w 4133850"/>
                <a:gd name="connsiteY194" fmla="*/ 458473 h 1238259"/>
                <a:gd name="connsiteX195" fmla="*/ 1354617 w 4133850"/>
                <a:gd name="connsiteY195" fmla="*/ 458557 h 1238259"/>
                <a:gd name="connsiteX196" fmla="*/ 1357894 w 4133850"/>
                <a:gd name="connsiteY196" fmla="*/ 458850 h 1238259"/>
                <a:gd name="connsiteX197" fmla="*/ 1361170 w 4133850"/>
                <a:gd name="connsiteY197" fmla="*/ 459352 h 1238259"/>
                <a:gd name="connsiteX198" fmla="*/ 1364447 w 4133850"/>
                <a:gd name="connsiteY198" fmla="*/ 460067 h 1238259"/>
                <a:gd name="connsiteX199" fmla="*/ 1367714 w 4133850"/>
                <a:gd name="connsiteY199" fmla="*/ 461000 h 1238259"/>
                <a:gd name="connsiteX200" fmla="*/ 1370991 w 4133850"/>
                <a:gd name="connsiteY200" fmla="*/ 462152 h 1238259"/>
                <a:gd name="connsiteX201" fmla="*/ 1374267 w 4133850"/>
                <a:gd name="connsiteY201" fmla="*/ 463527 h 1238259"/>
                <a:gd name="connsiteX202" fmla="*/ 1377544 w 4133850"/>
                <a:gd name="connsiteY202" fmla="*/ 465129 h 1238259"/>
                <a:gd name="connsiteX203" fmla="*/ 1380820 w 4133850"/>
                <a:gd name="connsiteY203" fmla="*/ 466956 h 1238259"/>
                <a:gd name="connsiteX204" fmla="*/ 1384097 w 4133850"/>
                <a:gd name="connsiteY204" fmla="*/ 469013 h 1238259"/>
                <a:gd name="connsiteX205" fmla="*/ 1387374 w 4133850"/>
                <a:gd name="connsiteY205" fmla="*/ 471302 h 1238259"/>
                <a:gd name="connsiteX206" fmla="*/ 1390640 w 4133850"/>
                <a:gd name="connsiteY206" fmla="*/ 473822 h 1238259"/>
                <a:gd name="connsiteX207" fmla="*/ 1393917 w 4133850"/>
                <a:gd name="connsiteY207" fmla="*/ 476577 h 1238259"/>
                <a:gd name="connsiteX208" fmla="*/ 1400470 w 4133850"/>
                <a:gd name="connsiteY208" fmla="*/ 482790 h 1238259"/>
                <a:gd name="connsiteX209" fmla="*/ 1407023 w 4133850"/>
                <a:gd name="connsiteY209" fmla="*/ 489942 h 1238259"/>
                <a:gd name="connsiteX210" fmla="*/ 1413567 w 4133850"/>
                <a:gd name="connsiteY210" fmla="*/ 498032 h 1238259"/>
                <a:gd name="connsiteX211" fmla="*/ 1420120 w 4133850"/>
                <a:gd name="connsiteY211" fmla="*/ 507051 h 1238259"/>
                <a:gd name="connsiteX212" fmla="*/ 1430503 w 4133850"/>
                <a:gd name="connsiteY212" fmla="*/ 523224 h 1238259"/>
                <a:gd name="connsiteX213" fmla="*/ 1440894 w 4133850"/>
                <a:gd name="connsiteY213" fmla="*/ 541612 h 1238259"/>
                <a:gd name="connsiteX214" fmla="*/ 1451277 w 4133850"/>
                <a:gd name="connsiteY214" fmla="*/ 562092 h 1238259"/>
                <a:gd name="connsiteX215" fmla="*/ 1461668 w 4133850"/>
                <a:gd name="connsiteY215" fmla="*/ 584502 h 1238259"/>
                <a:gd name="connsiteX216" fmla="*/ 1482442 w 4133850"/>
                <a:gd name="connsiteY216" fmla="*/ 634270 h 1238259"/>
                <a:gd name="connsiteX217" fmla="*/ 1503216 w 4133850"/>
                <a:gd name="connsiteY217" fmla="*/ 688858 h 1238259"/>
                <a:gd name="connsiteX218" fmla="*/ 1528410 w 4133850"/>
                <a:gd name="connsiteY218" fmla="*/ 757750 h 1238259"/>
                <a:gd name="connsiteX219" fmla="*/ 1553604 w 4133850"/>
                <a:gd name="connsiteY219" fmla="*/ 824415 h 1238259"/>
                <a:gd name="connsiteX220" fmla="*/ 1566196 w 4133850"/>
                <a:gd name="connsiteY220" fmla="*/ 855050 h 1238259"/>
                <a:gd name="connsiteX221" fmla="*/ 1578788 w 4133850"/>
                <a:gd name="connsiteY221" fmla="*/ 882853 h 1238259"/>
                <a:gd name="connsiteX222" fmla="*/ 1591389 w 4133850"/>
                <a:gd name="connsiteY222" fmla="*/ 907085 h 1238259"/>
                <a:gd name="connsiteX223" fmla="*/ 1597685 w 4133850"/>
                <a:gd name="connsiteY223" fmla="*/ 917638 h 1238259"/>
                <a:gd name="connsiteX224" fmla="*/ 1603982 w 4133850"/>
                <a:gd name="connsiteY224" fmla="*/ 927030 h 1238259"/>
                <a:gd name="connsiteX225" fmla="*/ 1609430 w 4133850"/>
                <a:gd name="connsiteY225" fmla="*/ 934164 h 1238259"/>
                <a:gd name="connsiteX226" fmla="*/ 1612154 w 4133850"/>
                <a:gd name="connsiteY226" fmla="*/ 937355 h 1238259"/>
                <a:gd name="connsiteX227" fmla="*/ 1614868 w 4133850"/>
                <a:gd name="connsiteY227" fmla="*/ 940308 h 1238259"/>
                <a:gd name="connsiteX228" fmla="*/ 1617593 w 4133850"/>
                <a:gd name="connsiteY228" fmla="*/ 943004 h 1238259"/>
                <a:gd name="connsiteX229" fmla="*/ 1620317 w 4133850"/>
                <a:gd name="connsiteY229" fmla="*/ 945442 h 1238259"/>
                <a:gd name="connsiteX230" fmla="*/ 1623041 w 4133850"/>
                <a:gd name="connsiteY230" fmla="*/ 947604 h 1238259"/>
                <a:gd name="connsiteX231" fmla="*/ 1625765 w 4133850"/>
                <a:gd name="connsiteY231" fmla="*/ 949500 h 1238259"/>
                <a:gd name="connsiteX232" fmla="*/ 1628489 w 4133850"/>
                <a:gd name="connsiteY232" fmla="*/ 951119 h 1238259"/>
                <a:gd name="connsiteX233" fmla="*/ 1629851 w 4133850"/>
                <a:gd name="connsiteY233" fmla="*/ 951824 h 1238259"/>
                <a:gd name="connsiteX234" fmla="*/ 1631213 w 4133850"/>
                <a:gd name="connsiteY234" fmla="*/ 952462 h 1238259"/>
                <a:gd name="connsiteX235" fmla="*/ 1632576 w 4133850"/>
                <a:gd name="connsiteY235" fmla="*/ 953014 h 1238259"/>
                <a:gd name="connsiteX236" fmla="*/ 1633938 w 4133850"/>
                <a:gd name="connsiteY236" fmla="*/ 953510 h 1238259"/>
                <a:gd name="connsiteX237" fmla="*/ 1635300 w 4133850"/>
                <a:gd name="connsiteY237" fmla="*/ 953929 h 1238259"/>
                <a:gd name="connsiteX238" fmla="*/ 1636662 w 4133850"/>
                <a:gd name="connsiteY238" fmla="*/ 954272 h 1238259"/>
                <a:gd name="connsiteX239" fmla="*/ 1638024 w 4133850"/>
                <a:gd name="connsiteY239" fmla="*/ 954538 h 1238259"/>
                <a:gd name="connsiteX240" fmla="*/ 1639376 w 4133850"/>
                <a:gd name="connsiteY240" fmla="*/ 954738 h 1238259"/>
                <a:gd name="connsiteX241" fmla="*/ 1640748 w 4133850"/>
                <a:gd name="connsiteY241" fmla="*/ 954853 h 1238259"/>
                <a:gd name="connsiteX242" fmla="*/ 1642101 w 4133850"/>
                <a:gd name="connsiteY242" fmla="*/ 954900 h 1238259"/>
                <a:gd name="connsiteX243" fmla="*/ 1643463 w 4133850"/>
                <a:gd name="connsiteY243" fmla="*/ 954872 h 1238259"/>
                <a:gd name="connsiteX244" fmla="*/ 1644825 w 4133850"/>
                <a:gd name="connsiteY244" fmla="*/ 954767 h 1238259"/>
                <a:gd name="connsiteX245" fmla="*/ 1646187 w 4133850"/>
                <a:gd name="connsiteY245" fmla="*/ 954586 h 1238259"/>
                <a:gd name="connsiteX246" fmla="*/ 1647549 w 4133850"/>
                <a:gd name="connsiteY246" fmla="*/ 954329 h 1238259"/>
                <a:gd name="connsiteX247" fmla="*/ 1648911 w 4133850"/>
                <a:gd name="connsiteY247" fmla="*/ 953995 h 1238259"/>
                <a:gd name="connsiteX248" fmla="*/ 1650273 w 4133850"/>
                <a:gd name="connsiteY248" fmla="*/ 953586 h 1238259"/>
                <a:gd name="connsiteX249" fmla="*/ 1651635 w 4133850"/>
                <a:gd name="connsiteY249" fmla="*/ 953100 h 1238259"/>
                <a:gd name="connsiteX250" fmla="*/ 1652997 w 4133850"/>
                <a:gd name="connsiteY250" fmla="*/ 952529 h 1238259"/>
                <a:gd name="connsiteX251" fmla="*/ 1654359 w 4133850"/>
                <a:gd name="connsiteY251" fmla="*/ 951881 h 1238259"/>
                <a:gd name="connsiteX252" fmla="*/ 1655721 w 4133850"/>
                <a:gd name="connsiteY252" fmla="*/ 951157 h 1238259"/>
                <a:gd name="connsiteX253" fmla="*/ 1657083 w 4133850"/>
                <a:gd name="connsiteY253" fmla="*/ 950357 h 1238259"/>
                <a:gd name="connsiteX254" fmla="*/ 1658445 w 4133850"/>
                <a:gd name="connsiteY254" fmla="*/ 949481 h 1238259"/>
                <a:gd name="connsiteX255" fmla="*/ 1661170 w 4133850"/>
                <a:gd name="connsiteY255" fmla="*/ 947471 h 1238259"/>
                <a:gd name="connsiteX256" fmla="*/ 1663894 w 4133850"/>
                <a:gd name="connsiteY256" fmla="*/ 945156 h 1238259"/>
                <a:gd name="connsiteX257" fmla="*/ 1666608 w 4133850"/>
                <a:gd name="connsiteY257" fmla="*/ 942518 h 1238259"/>
                <a:gd name="connsiteX258" fmla="*/ 1669332 w 4133850"/>
                <a:gd name="connsiteY258" fmla="*/ 939556 h 1238259"/>
                <a:gd name="connsiteX259" fmla="*/ 1672057 w 4133850"/>
                <a:gd name="connsiteY259" fmla="*/ 936279 h 1238259"/>
                <a:gd name="connsiteX260" fmla="*/ 1674781 w 4133850"/>
                <a:gd name="connsiteY260" fmla="*/ 932678 h 1238259"/>
                <a:gd name="connsiteX261" fmla="*/ 1680229 w 4133850"/>
                <a:gd name="connsiteY261" fmla="*/ 924506 h 1238259"/>
                <a:gd name="connsiteX262" fmla="*/ 1685677 w 4133850"/>
                <a:gd name="connsiteY262" fmla="*/ 915057 h 1238259"/>
                <a:gd name="connsiteX263" fmla="*/ 1691116 w 4133850"/>
                <a:gd name="connsiteY263" fmla="*/ 904342 h 1238259"/>
                <a:gd name="connsiteX264" fmla="*/ 1697298 w 4133850"/>
                <a:gd name="connsiteY264" fmla="*/ 890654 h 1238259"/>
                <a:gd name="connsiteX265" fmla="*/ 1703480 w 4133850"/>
                <a:gd name="connsiteY265" fmla="*/ 875386 h 1238259"/>
                <a:gd name="connsiteX266" fmla="*/ 1715843 w 4133850"/>
                <a:gd name="connsiteY266" fmla="*/ 840248 h 1238259"/>
                <a:gd name="connsiteX267" fmla="*/ 1728206 w 4133850"/>
                <a:gd name="connsiteY267" fmla="*/ 799339 h 1238259"/>
                <a:gd name="connsiteX268" fmla="*/ 1740560 w 4133850"/>
                <a:gd name="connsiteY268" fmla="*/ 753224 h 1238259"/>
                <a:gd name="connsiteX269" fmla="*/ 1765287 w 4133850"/>
                <a:gd name="connsiteY269" fmla="*/ 648249 h 1238259"/>
                <a:gd name="connsiteX270" fmla="*/ 1790005 w 4133850"/>
                <a:gd name="connsiteY270" fmla="*/ 532228 h 1238259"/>
                <a:gd name="connsiteX271" fmla="*/ 1812265 w 4133850"/>
                <a:gd name="connsiteY271" fmla="*/ 425260 h 1238259"/>
                <a:gd name="connsiteX272" fmla="*/ 1834515 w 4133850"/>
                <a:gd name="connsiteY272" fmla="*/ 322848 h 1238259"/>
                <a:gd name="connsiteX273" fmla="*/ 1856766 w 4133850"/>
                <a:gd name="connsiteY273" fmla="*/ 231833 h 1238259"/>
                <a:gd name="connsiteX274" fmla="*/ 1867900 w 4133850"/>
                <a:gd name="connsiteY274" fmla="*/ 192651 h 1238259"/>
                <a:gd name="connsiteX275" fmla="*/ 1879025 w 4133850"/>
                <a:gd name="connsiteY275" fmla="*/ 158692 h 1238259"/>
                <a:gd name="connsiteX276" fmla="*/ 1884845 w 4133850"/>
                <a:gd name="connsiteY276" fmla="*/ 143246 h 1238259"/>
                <a:gd name="connsiteX277" fmla="*/ 1890655 w 4133850"/>
                <a:gd name="connsiteY277" fmla="*/ 129500 h 1238259"/>
                <a:gd name="connsiteX278" fmla="*/ 1896475 w 4133850"/>
                <a:gd name="connsiteY278" fmla="*/ 117538 h 1238259"/>
                <a:gd name="connsiteX279" fmla="*/ 1899380 w 4133850"/>
                <a:gd name="connsiteY279" fmla="*/ 112249 h 1238259"/>
                <a:gd name="connsiteX280" fmla="*/ 1902295 w 4133850"/>
                <a:gd name="connsiteY280" fmla="*/ 107433 h 1238259"/>
                <a:gd name="connsiteX281" fmla="*/ 1905200 w 4133850"/>
                <a:gd name="connsiteY281" fmla="*/ 103100 h 1238259"/>
                <a:gd name="connsiteX282" fmla="*/ 1908115 w 4133850"/>
                <a:gd name="connsiteY282" fmla="*/ 99254 h 1238259"/>
                <a:gd name="connsiteX283" fmla="*/ 1911020 w 4133850"/>
                <a:gd name="connsiteY283" fmla="*/ 95904 h 1238259"/>
                <a:gd name="connsiteX284" fmla="*/ 1912477 w 4133850"/>
                <a:gd name="connsiteY284" fmla="*/ 94418 h 1238259"/>
                <a:gd name="connsiteX285" fmla="*/ 1913925 w 4133850"/>
                <a:gd name="connsiteY285" fmla="*/ 93058 h 1238259"/>
                <a:gd name="connsiteX286" fmla="*/ 1915382 w 4133850"/>
                <a:gd name="connsiteY286" fmla="*/ 91826 h 1238259"/>
                <a:gd name="connsiteX287" fmla="*/ 1916840 w 4133850"/>
                <a:gd name="connsiteY287" fmla="*/ 90721 h 1238259"/>
                <a:gd name="connsiteX288" fmla="*/ 1918287 w 4133850"/>
                <a:gd name="connsiteY288" fmla="*/ 89745 h 1238259"/>
                <a:gd name="connsiteX289" fmla="*/ 1919745 w 4133850"/>
                <a:gd name="connsiteY289" fmla="*/ 88898 h 1238259"/>
                <a:gd name="connsiteX290" fmla="*/ 1921202 w 4133850"/>
                <a:gd name="connsiteY290" fmla="*/ 88181 h 1238259"/>
                <a:gd name="connsiteX291" fmla="*/ 1922650 w 4133850"/>
                <a:gd name="connsiteY291" fmla="*/ 87595 h 1238259"/>
                <a:gd name="connsiteX292" fmla="*/ 1924107 w 4133850"/>
                <a:gd name="connsiteY292" fmla="*/ 87139 h 1238259"/>
                <a:gd name="connsiteX293" fmla="*/ 1924831 w 4133850"/>
                <a:gd name="connsiteY293" fmla="*/ 86960 h 1238259"/>
                <a:gd name="connsiteX294" fmla="*/ 1925565 w 4133850"/>
                <a:gd name="connsiteY294" fmla="*/ 86815 h 1238259"/>
                <a:gd name="connsiteX295" fmla="*/ 1926288 w 4133850"/>
                <a:gd name="connsiteY295" fmla="*/ 86702 h 1238259"/>
                <a:gd name="connsiteX296" fmla="*/ 1927012 w 4133850"/>
                <a:gd name="connsiteY296" fmla="*/ 86623 h 1238259"/>
                <a:gd name="connsiteX297" fmla="*/ 1927746 w 4133850"/>
                <a:gd name="connsiteY297" fmla="*/ 86577 h 1238259"/>
                <a:gd name="connsiteX298" fmla="*/ 1928470 w 4133850"/>
                <a:gd name="connsiteY298" fmla="*/ 86563 h 1238259"/>
                <a:gd name="connsiteX299" fmla="*/ 1929194 w 4133850"/>
                <a:gd name="connsiteY299" fmla="*/ 86583 h 1238259"/>
                <a:gd name="connsiteX300" fmla="*/ 1929927 w 4133850"/>
                <a:gd name="connsiteY300" fmla="*/ 86637 h 1238259"/>
                <a:gd name="connsiteX301" fmla="*/ 1930651 w 4133850"/>
                <a:gd name="connsiteY301" fmla="*/ 86723 h 1238259"/>
                <a:gd name="connsiteX302" fmla="*/ 1931384 w 4133850"/>
                <a:gd name="connsiteY302" fmla="*/ 86843 h 1238259"/>
                <a:gd name="connsiteX303" fmla="*/ 1932108 w 4133850"/>
                <a:gd name="connsiteY303" fmla="*/ 86997 h 1238259"/>
                <a:gd name="connsiteX304" fmla="*/ 1932832 w 4133850"/>
                <a:gd name="connsiteY304" fmla="*/ 87183 h 1238259"/>
                <a:gd name="connsiteX305" fmla="*/ 1934290 w 4133850"/>
                <a:gd name="connsiteY305" fmla="*/ 87658 h 1238259"/>
                <a:gd name="connsiteX306" fmla="*/ 1935747 w 4133850"/>
                <a:gd name="connsiteY306" fmla="*/ 88265 h 1238259"/>
                <a:gd name="connsiteX307" fmla="*/ 1937195 w 4133850"/>
                <a:gd name="connsiteY307" fmla="*/ 89007 h 1238259"/>
                <a:gd name="connsiteX308" fmla="*/ 1938652 w 4133850"/>
                <a:gd name="connsiteY308" fmla="*/ 89885 h 1238259"/>
                <a:gd name="connsiteX309" fmla="*/ 1940109 w 4133850"/>
                <a:gd name="connsiteY309" fmla="*/ 90896 h 1238259"/>
                <a:gd name="connsiteX310" fmla="*/ 1941557 w 4133850"/>
                <a:gd name="connsiteY310" fmla="*/ 92042 h 1238259"/>
                <a:gd name="connsiteX311" fmla="*/ 1943014 w 4133850"/>
                <a:gd name="connsiteY311" fmla="*/ 93323 h 1238259"/>
                <a:gd name="connsiteX312" fmla="*/ 1944472 w 4133850"/>
                <a:gd name="connsiteY312" fmla="*/ 94739 h 1238259"/>
                <a:gd name="connsiteX313" fmla="*/ 1945919 w 4133850"/>
                <a:gd name="connsiteY313" fmla="*/ 96290 h 1238259"/>
                <a:gd name="connsiteX314" fmla="*/ 1948834 w 4133850"/>
                <a:gd name="connsiteY314" fmla="*/ 99795 h 1238259"/>
                <a:gd name="connsiteX315" fmla="*/ 1951739 w 4133850"/>
                <a:gd name="connsiteY315" fmla="*/ 103841 h 1238259"/>
                <a:gd name="connsiteX316" fmla="*/ 1954654 w 4133850"/>
                <a:gd name="connsiteY316" fmla="*/ 108421 h 1238259"/>
                <a:gd name="connsiteX317" fmla="*/ 1957559 w 4133850"/>
                <a:gd name="connsiteY317" fmla="*/ 113538 h 1238259"/>
                <a:gd name="connsiteX318" fmla="*/ 1960464 w 4133850"/>
                <a:gd name="connsiteY318" fmla="*/ 119187 h 1238259"/>
                <a:gd name="connsiteX319" fmla="*/ 1966284 w 4133850"/>
                <a:gd name="connsiteY319" fmla="*/ 132069 h 1238259"/>
                <a:gd name="connsiteX320" fmla="*/ 1972104 w 4133850"/>
                <a:gd name="connsiteY320" fmla="*/ 147035 h 1238259"/>
                <a:gd name="connsiteX321" fmla="*/ 1983953 w 4133850"/>
                <a:gd name="connsiteY321" fmla="*/ 183786 h 1238259"/>
                <a:gd name="connsiteX322" fmla="*/ 1995811 w 4133850"/>
                <a:gd name="connsiteY322" fmla="*/ 228518 h 1238259"/>
                <a:gd name="connsiteX323" fmla="*/ 2007661 w 4133850"/>
                <a:gd name="connsiteY323" fmla="*/ 280590 h 1238259"/>
                <a:gd name="connsiteX324" fmla="*/ 2019510 w 4133850"/>
                <a:gd name="connsiteY324" fmla="*/ 339218 h 1238259"/>
                <a:gd name="connsiteX325" fmla="*/ 2043217 w 4133850"/>
                <a:gd name="connsiteY325" fmla="*/ 472322 h 1238259"/>
                <a:gd name="connsiteX326" fmla="*/ 2066925 w 4133850"/>
                <a:gd name="connsiteY326" fmla="*/ 619131 h 1238259"/>
                <a:gd name="connsiteX327" fmla="*/ 2090423 w 4133850"/>
                <a:gd name="connsiteY327" fmla="*/ 768345 h 1238259"/>
                <a:gd name="connsiteX328" fmla="*/ 2113912 w 4133850"/>
                <a:gd name="connsiteY328" fmla="*/ 911019 h 1238259"/>
                <a:gd name="connsiteX329" fmla="*/ 2125656 w 4133850"/>
                <a:gd name="connsiteY329" fmla="*/ 976751 h 1238259"/>
                <a:gd name="connsiteX330" fmla="*/ 2137410 w 4133850"/>
                <a:gd name="connsiteY330" fmla="*/ 1037187 h 1238259"/>
                <a:gd name="connsiteX331" fmla="*/ 2149154 w 4133850"/>
                <a:gd name="connsiteY331" fmla="*/ 1091241 h 1238259"/>
                <a:gd name="connsiteX332" fmla="*/ 2160899 w 4133850"/>
                <a:gd name="connsiteY332" fmla="*/ 1137952 h 1238259"/>
                <a:gd name="connsiteX333" fmla="*/ 2172643 w 4133850"/>
                <a:gd name="connsiteY333" fmla="*/ 1176452 h 1238259"/>
                <a:gd name="connsiteX334" fmla="*/ 2178510 w 4133850"/>
                <a:gd name="connsiteY334" fmla="*/ 1192416 h 1238259"/>
                <a:gd name="connsiteX335" fmla="*/ 2184387 w 4133850"/>
                <a:gd name="connsiteY335" fmla="*/ 1206084 h 1238259"/>
                <a:gd name="connsiteX336" fmla="*/ 2187321 w 4133850"/>
                <a:gd name="connsiteY336" fmla="*/ 1212037 h 1238259"/>
                <a:gd name="connsiteX337" fmla="*/ 2190255 w 4133850"/>
                <a:gd name="connsiteY337" fmla="*/ 1217400 h 1238259"/>
                <a:gd name="connsiteX338" fmla="*/ 2193189 w 4133850"/>
                <a:gd name="connsiteY338" fmla="*/ 1222153 h 1238259"/>
                <a:gd name="connsiteX339" fmla="*/ 2196122 w 4133850"/>
                <a:gd name="connsiteY339" fmla="*/ 1226306 h 1238259"/>
                <a:gd name="connsiteX340" fmla="*/ 2197589 w 4133850"/>
                <a:gd name="connsiteY340" fmla="*/ 1228154 h 1238259"/>
                <a:gd name="connsiteX341" fmla="*/ 2199056 w 4133850"/>
                <a:gd name="connsiteY341" fmla="*/ 1229840 h 1238259"/>
                <a:gd name="connsiteX342" fmla="*/ 2200523 w 4133850"/>
                <a:gd name="connsiteY342" fmla="*/ 1231383 h 1238259"/>
                <a:gd name="connsiteX343" fmla="*/ 2201990 w 4133850"/>
                <a:gd name="connsiteY343" fmla="*/ 1232764 h 1238259"/>
                <a:gd name="connsiteX344" fmla="*/ 2203466 w 4133850"/>
                <a:gd name="connsiteY344" fmla="*/ 1233992 h 1238259"/>
                <a:gd name="connsiteX345" fmla="*/ 2204933 w 4133850"/>
                <a:gd name="connsiteY345" fmla="*/ 1235069 h 1238259"/>
                <a:gd name="connsiteX346" fmla="*/ 2206400 w 4133850"/>
                <a:gd name="connsiteY346" fmla="*/ 1235993 h 1238259"/>
                <a:gd name="connsiteX347" fmla="*/ 2207867 w 4133850"/>
                <a:gd name="connsiteY347" fmla="*/ 1236755 h 1238259"/>
                <a:gd name="connsiteX348" fmla="*/ 2208600 w 4133850"/>
                <a:gd name="connsiteY348" fmla="*/ 1237078 h 1238259"/>
                <a:gd name="connsiteX349" fmla="*/ 2209333 w 4133850"/>
                <a:gd name="connsiteY349" fmla="*/ 1237364 h 1238259"/>
                <a:gd name="connsiteX350" fmla="*/ 2210067 w 4133850"/>
                <a:gd name="connsiteY350" fmla="*/ 1237612 h 1238259"/>
                <a:gd name="connsiteX351" fmla="*/ 2210800 w 4133850"/>
                <a:gd name="connsiteY351" fmla="*/ 1237812 h 1238259"/>
                <a:gd name="connsiteX352" fmla="*/ 2211534 w 4133850"/>
                <a:gd name="connsiteY352" fmla="*/ 1237983 h 1238259"/>
                <a:gd name="connsiteX353" fmla="*/ 2212267 w 4133850"/>
                <a:gd name="connsiteY353" fmla="*/ 1238107 h 1238259"/>
                <a:gd name="connsiteX354" fmla="*/ 2213001 w 4133850"/>
                <a:gd name="connsiteY354" fmla="*/ 1238202 h 1238259"/>
                <a:gd name="connsiteX355" fmla="*/ 2213734 w 4133850"/>
                <a:gd name="connsiteY355" fmla="*/ 1238250 h 1238259"/>
                <a:gd name="connsiteX356" fmla="*/ 2214467 w 4133850"/>
                <a:gd name="connsiteY356" fmla="*/ 1238260 h 1238259"/>
                <a:gd name="connsiteX357" fmla="*/ 2215201 w 4133850"/>
                <a:gd name="connsiteY357" fmla="*/ 1238231 h 1238259"/>
                <a:gd name="connsiteX358" fmla="*/ 2215934 w 4133850"/>
                <a:gd name="connsiteY358" fmla="*/ 1238164 h 1238259"/>
                <a:gd name="connsiteX359" fmla="*/ 2216668 w 4133850"/>
                <a:gd name="connsiteY359" fmla="*/ 1238060 h 1238259"/>
                <a:gd name="connsiteX360" fmla="*/ 2217401 w 4133850"/>
                <a:gd name="connsiteY360" fmla="*/ 1237917 h 1238259"/>
                <a:gd name="connsiteX361" fmla="*/ 2218135 w 4133850"/>
                <a:gd name="connsiteY361" fmla="*/ 1237726 h 1238259"/>
                <a:gd name="connsiteX362" fmla="*/ 2218868 w 4133850"/>
                <a:gd name="connsiteY362" fmla="*/ 1237507 h 1238259"/>
                <a:gd name="connsiteX363" fmla="*/ 2219601 w 4133850"/>
                <a:gd name="connsiteY363" fmla="*/ 1237250 h 1238259"/>
                <a:gd name="connsiteX364" fmla="*/ 2220335 w 4133850"/>
                <a:gd name="connsiteY364" fmla="*/ 1236945 h 1238259"/>
                <a:gd name="connsiteX365" fmla="*/ 2221078 w 4133850"/>
                <a:gd name="connsiteY365" fmla="*/ 1236602 h 1238259"/>
                <a:gd name="connsiteX366" fmla="*/ 2222535 w 4133850"/>
                <a:gd name="connsiteY366" fmla="*/ 1235812 h 1238259"/>
                <a:gd name="connsiteX367" fmla="*/ 2224011 w 4133850"/>
                <a:gd name="connsiteY367" fmla="*/ 1234859 h 1238259"/>
                <a:gd name="connsiteX368" fmla="*/ 2225478 w 4133850"/>
                <a:gd name="connsiteY368" fmla="*/ 1233745 h 1238259"/>
                <a:gd name="connsiteX369" fmla="*/ 2226945 w 4133850"/>
                <a:gd name="connsiteY369" fmla="*/ 1232487 h 1238259"/>
                <a:gd name="connsiteX370" fmla="*/ 2228412 w 4133850"/>
                <a:gd name="connsiteY370" fmla="*/ 1231068 h 1238259"/>
                <a:gd name="connsiteX371" fmla="*/ 2229879 w 4133850"/>
                <a:gd name="connsiteY371" fmla="*/ 1229497 h 1238259"/>
                <a:gd name="connsiteX372" fmla="*/ 2231346 w 4133850"/>
                <a:gd name="connsiteY372" fmla="*/ 1227773 h 1238259"/>
                <a:gd name="connsiteX373" fmla="*/ 2234279 w 4133850"/>
                <a:gd name="connsiteY373" fmla="*/ 1223867 h 1238259"/>
                <a:gd name="connsiteX374" fmla="*/ 2237213 w 4133850"/>
                <a:gd name="connsiteY374" fmla="*/ 1219343 h 1238259"/>
                <a:gd name="connsiteX375" fmla="*/ 2240147 w 4133850"/>
                <a:gd name="connsiteY375" fmla="*/ 1214228 h 1238259"/>
                <a:gd name="connsiteX376" fmla="*/ 2243090 w 4133850"/>
                <a:gd name="connsiteY376" fmla="*/ 1208513 h 1238259"/>
                <a:gd name="connsiteX377" fmla="*/ 2248957 w 4133850"/>
                <a:gd name="connsiteY377" fmla="*/ 1195311 h 1238259"/>
                <a:gd name="connsiteX378" fmla="*/ 2254825 w 4133850"/>
                <a:gd name="connsiteY378" fmla="*/ 1179814 h 1238259"/>
                <a:gd name="connsiteX379" fmla="*/ 2267036 w 4133850"/>
                <a:gd name="connsiteY379" fmla="*/ 1140524 h 1238259"/>
                <a:gd name="connsiteX380" fmla="*/ 2279247 w 4133850"/>
                <a:gd name="connsiteY380" fmla="*/ 1092384 h 1238259"/>
                <a:gd name="connsiteX381" fmla="*/ 2291458 w 4133850"/>
                <a:gd name="connsiteY381" fmla="*/ 1036339 h 1238259"/>
                <a:gd name="connsiteX382" fmla="*/ 2303669 w 4133850"/>
                <a:gd name="connsiteY382" fmla="*/ 973493 h 1238259"/>
                <a:gd name="connsiteX383" fmla="*/ 2328091 w 4133850"/>
                <a:gd name="connsiteY383" fmla="*/ 832428 h 1238259"/>
                <a:gd name="connsiteX384" fmla="*/ 2352513 w 4133850"/>
                <a:gd name="connsiteY384" fmla="*/ 680102 h 1238259"/>
                <a:gd name="connsiteX385" fmla="*/ 2375069 w 4133850"/>
                <a:gd name="connsiteY385" fmla="*/ 539479 h 1238259"/>
                <a:gd name="connsiteX386" fmla="*/ 2397624 w 4133850"/>
                <a:gd name="connsiteY386" fmla="*/ 408123 h 1238259"/>
                <a:gd name="connsiteX387" fmla="*/ 2408901 w 4133850"/>
                <a:gd name="connsiteY387" fmla="*/ 348505 h 1238259"/>
                <a:gd name="connsiteX388" fmla="*/ 2420179 w 4133850"/>
                <a:gd name="connsiteY388" fmla="*/ 294148 h 1238259"/>
                <a:gd name="connsiteX389" fmla="*/ 2431456 w 4133850"/>
                <a:gd name="connsiteY389" fmla="*/ 245840 h 1238259"/>
                <a:gd name="connsiteX390" fmla="*/ 2442725 w 4133850"/>
                <a:gd name="connsiteY390" fmla="*/ 204250 h 1238259"/>
                <a:gd name="connsiteX391" fmla="*/ 2449068 w 4133850"/>
                <a:gd name="connsiteY391" fmla="*/ 184018 h 1238259"/>
                <a:gd name="connsiteX392" fmla="*/ 2455412 w 4133850"/>
                <a:gd name="connsiteY392" fmla="*/ 166163 h 1238259"/>
                <a:gd name="connsiteX393" fmla="*/ 2461755 w 4133850"/>
                <a:gd name="connsiteY393" fmla="*/ 150746 h 1238259"/>
                <a:gd name="connsiteX394" fmla="*/ 2464927 w 4133850"/>
                <a:gd name="connsiteY394" fmla="*/ 143968 h 1238259"/>
                <a:gd name="connsiteX395" fmla="*/ 2468099 w 4133850"/>
                <a:gd name="connsiteY395" fmla="*/ 137817 h 1238259"/>
                <a:gd name="connsiteX396" fmla="*/ 2471271 w 4133850"/>
                <a:gd name="connsiteY396" fmla="*/ 132297 h 1238259"/>
                <a:gd name="connsiteX397" fmla="*/ 2474443 w 4133850"/>
                <a:gd name="connsiteY397" fmla="*/ 127409 h 1238259"/>
                <a:gd name="connsiteX398" fmla="*/ 2477615 w 4133850"/>
                <a:gd name="connsiteY398" fmla="*/ 123158 h 1238259"/>
                <a:gd name="connsiteX399" fmla="*/ 2479196 w 4133850"/>
                <a:gd name="connsiteY399" fmla="*/ 121271 h 1238259"/>
                <a:gd name="connsiteX400" fmla="*/ 2480786 w 4133850"/>
                <a:gd name="connsiteY400" fmla="*/ 119544 h 1238259"/>
                <a:gd name="connsiteX401" fmla="*/ 2482367 w 4133850"/>
                <a:gd name="connsiteY401" fmla="*/ 117975 h 1238259"/>
                <a:gd name="connsiteX402" fmla="*/ 2483958 w 4133850"/>
                <a:gd name="connsiteY402" fmla="*/ 116565 h 1238259"/>
                <a:gd name="connsiteX403" fmla="*/ 2485539 w 4133850"/>
                <a:gd name="connsiteY403" fmla="*/ 115314 h 1238259"/>
                <a:gd name="connsiteX404" fmla="*/ 2487130 w 4133850"/>
                <a:gd name="connsiteY404" fmla="*/ 114223 h 1238259"/>
                <a:gd name="connsiteX405" fmla="*/ 2488711 w 4133850"/>
                <a:gd name="connsiteY405" fmla="*/ 113289 h 1238259"/>
                <a:gd name="connsiteX406" fmla="*/ 2490302 w 4133850"/>
                <a:gd name="connsiteY406" fmla="*/ 112514 h 1238259"/>
                <a:gd name="connsiteX407" fmla="*/ 2491093 w 4133850"/>
                <a:gd name="connsiteY407" fmla="*/ 112186 h 1238259"/>
                <a:gd name="connsiteX408" fmla="*/ 2491883 w 4133850"/>
                <a:gd name="connsiteY408" fmla="*/ 111897 h 1238259"/>
                <a:gd name="connsiteX409" fmla="*/ 2492674 w 4133850"/>
                <a:gd name="connsiteY409" fmla="*/ 111647 h 1238259"/>
                <a:gd name="connsiteX410" fmla="*/ 2493474 w 4133850"/>
                <a:gd name="connsiteY410" fmla="*/ 111438 h 1238259"/>
                <a:gd name="connsiteX411" fmla="*/ 2494264 w 4133850"/>
                <a:gd name="connsiteY411" fmla="*/ 111267 h 1238259"/>
                <a:gd name="connsiteX412" fmla="*/ 2495055 w 4133850"/>
                <a:gd name="connsiteY412" fmla="*/ 111135 h 1238259"/>
                <a:gd name="connsiteX413" fmla="*/ 2495845 w 4133850"/>
                <a:gd name="connsiteY413" fmla="*/ 111042 h 1238259"/>
                <a:gd name="connsiteX414" fmla="*/ 2496645 w 4133850"/>
                <a:gd name="connsiteY414" fmla="*/ 110989 h 1238259"/>
                <a:gd name="connsiteX415" fmla="*/ 2497436 w 4133850"/>
                <a:gd name="connsiteY415" fmla="*/ 110975 h 1238259"/>
                <a:gd name="connsiteX416" fmla="*/ 2498227 w 4133850"/>
                <a:gd name="connsiteY416" fmla="*/ 111000 h 1238259"/>
                <a:gd name="connsiteX417" fmla="*/ 2499017 w 4133850"/>
                <a:gd name="connsiteY417" fmla="*/ 111062 h 1238259"/>
                <a:gd name="connsiteX418" fmla="*/ 2499817 w 4133850"/>
                <a:gd name="connsiteY418" fmla="*/ 111164 h 1238259"/>
                <a:gd name="connsiteX419" fmla="*/ 2500608 w 4133850"/>
                <a:gd name="connsiteY419" fmla="*/ 111305 h 1238259"/>
                <a:gd name="connsiteX420" fmla="*/ 2501399 w 4133850"/>
                <a:gd name="connsiteY420" fmla="*/ 111484 h 1238259"/>
                <a:gd name="connsiteX421" fmla="*/ 2502189 w 4133850"/>
                <a:gd name="connsiteY421" fmla="*/ 111703 h 1238259"/>
                <a:gd name="connsiteX422" fmla="*/ 2502980 w 4133850"/>
                <a:gd name="connsiteY422" fmla="*/ 111959 h 1238259"/>
                <a:gd name="connsiteX423" fmla="*/ 2504570 w 4133850"/>
                <a:gd name="connsiteY423" fmla="*/ 112586 h 1238259"/>
                <a:gd name="connsiteX424" fmla="*/ 2506152 w 4133850"/>
                <a:gd name="connsiteY424" fmla="*/ 113365 h 1238259"/>
                <a:gd name="connsiteX425" fmla="*/ 2507742 w 4133850"/>
                <a:gd name="connsiteY425" fmla="*/ 114295 h 1238259"/>
                <a:gd name="connsiteX426" fmla="*/ 2509323 w 4133850"/>
                <a:gd name="connsiteY426" fmla="*/ 115376 h 1238259"/>
                <a:gd name="connsiteX427" fmla="*/ 2510914 w 4133850"/>
                <a:gd name="connsiteY427" fmla="*/ 116607 h 1238259"/>
                <a:gd name="connsiteX428" fmla="*/ 2512495 w 4133850"/>
                <a:gd name="connsiteY428" fmla="*/ 117986 h 1238259"/>
                <a:gd name="connsiteX429" fmla="*/ 2514086 w 4133850"/>
                <a:gd name="connsiteY429" fmla="*/ 119512 h 1238259"/>
                <a:gd name="connsiteX430" fmla="*/ 2515667 w 4133850"/>
                <a:gd name="connsiteY430" fmla="*/ 121185 h 1238259"/>
                <a:gd name="connsiteX431" fmla="*/ 2518839 w 4133850"/>
                <a:gd name="connsiteY431" fmla="*/ 124963 h 1238259"/>
                <a:gd name="connsiteX432" fmla="*/ 2522011 w 4133850"/>
                <a:gd name="connsiteY432" fmla="*/ 129311 h 1238259"/>
                <a:gd name="connsiteX433" fmla="*/ 2525182 w 4133850"/>
                <a:gd name="connsiteY433" fmla="*/ 134218 h 1238259"/>
                <a:gd name="connsiteX434" fmla="*/ 2528354 w 4133850"/>
                <a:gd name="connsiteY434" fmla="*/ 139672 h 1238259"/>
                <a:gd name="connsiteX435" fmla="*/ 2531526 w 4133850"/>
                <a:gd name="connsiteY435" fmla="*/ 145660 h 1238259"/>
                <a:gd name="connsiteX436" fmla="*/ 2537870 w 4133850"/>
                <a:gd name="connsiteY436" fmla="*/ 159188 h 1238259"/>
                <a:gd name="connsiteX437" fmla="*/ 2544213 w 4133850"/>
                <a:gd name="connsiteY437" fmla="*/ 174688 h 1238259"/>
                <a:gd name="connsiteX438" fmla="*/ 2555015 w 4133850"/>
                <a:gd name="connsiteY438" fmla="*/ 205276 h 1238259"/>
                <a:gd name="connsiteX439" fmla="*/ 2565816 w 4133850"/>
                <a:gd name="connsiteY439" fmla="*/ 240564 h 1238259"/>
                <a:gd name="connsiteX440" fmla="*/ 2587419 w 4133850"/>
                <a:gd name="connsiteY440" fmla="*/ 322278 h 1238259"/>
                <a:gd name="connsiteX441" fmla="*/ 2630634 w 4133850"/>
                <a:gd name="connsiteY441" fmla="*/ 507673 h 1238259"/>
                <a:gd name="connsiteX442" fmla="*/ 2653713 w 4133850"/>
                <a:gd name="connsiteY442" fmla="*/ 604273 h 1238259"/>
                <a:gd name="connsiteX443" fmla="*/ 2676801 w 4133850"/>
                <a:gd name="connsiteY443" fmla="*/ 689935 h 1238259"/>
                <a:gd name="connsiteX444" fmla="*/ 2688346 w 4133850"/>
                <a:gd name="connsiteY444" fmla="*/ 726863 h 1238259"/>
                <a:gd name="connsiteX445" fmla="*/ 2699890 w 4133850"/>
                <a:gd name="connsiteY445" fmla="*/ 759110 h 1238259"/>
                <a:gd name="connsiteX446" fmla="*/ 2711425 w 4133850"/>
                <a:gd name="connsiteY446" fmla="*/ 786272 h 1238259"/>
                <a:gd name="connsiteX447" fmla="*/ 2717197 w 4133850"/>
                <a:gd name="connsiteY447" fmla="*/ 797854 h 1238259"/>
                <a:gd name="connsiteX448" fmla="*/ 2722969 w 4133850"/>
                <a:gd name="connsiteY448" fmla="*/ 808072 h 1238259"/>
                <a:gd name="connsiteX449" fmla="*/ 2728941 w 4133850"/>
                <a:gd name="connsiteY449" fmla="*/ 817196 h 1238259"/>
                <a:gd name="connsiteX450" fmla="*/ 2731932 w 4133850"/>
                <a:gd name="connsiteY450" fmla="*/ 821203 h 1238259"/>
                <a:gd name="connsiteX451" fmla="*/ 2734913 w 4133850"/>
                <a:gd name="connsiteY451" fmla="*/ 824839 h 1238259"/>
                <a:gd name="connsiteX452" fmla="*/ 2737904 w 4133850"/>
                <a:gd name="connsiteY452" fmla="*/ 828106 h 1238259"/>
                <a:gd name="connsiteX453" fmla="*/ 2740885 w 4133850"/>
                <a:gd name="connsiteY453" fmla="*/ 831005 h 1238259"/>
                <a:gd name="connsiteX454" fmla="*/ 2743877 w 4133850"/>
                <a:gd name="connsiteY454" fmla="*/ 833538 h 1238259"/>
                <a:gd name="connsiteX455" fmla="*/ 2746858 w 4133850"/>
                <a:gd name="connsiteY455" fmla="*/ 835707 h 1238259"/>
                <a:gd name="connsiteX456" fmla="*/ 2748353 w 4133850"/>
                <a:gd name="connsiteY456" fmla="*/ 836656 h 1238259"/>
                <a:gd name="connsiteX457" fmla="*/ 2749849 w 4133850"/>
                <a:gd name="connsiteY457" fmla="*/ 837516 h 1238259"/>
                <a:gd name="connsiteX458" fmla="*/ 2751344 w 4133850"/>
                <a:gd name="connsiteY458" fmla="*/ 838286 h 1238259"/>
                <a:gd name="connsiteX459" fmla="*/ 2752839 w 4133850"/>
                <a:gd name="connsiteY459" fmla="*/ 838972 h 1238259"/>
                <a:gd name="connsiteX460" fmla="*/ 2754325 w 4133850"/>
                <a:gd name="connsiteY460" fmla="*/ 839562 h 1238259"/>
                <a:gd name="connsiteX461" fmla="*/ 2755821 w 4133850"/>
                <a:gd name="connsiteY461" fmla="*/ 840067 h 1238259"/>
                <a:gd name="connsiteX462" fmla="*/ 2757316 w 4133850"/>
                <a:gd name="connsiteY462" fmla="*/ 840486 h 1238259"/>
                <a:gd name="connsiteX463" fmla="*/ 2758802 w 4133850"/>
                <a:gd name="connsiteY463" fmla="*/ 840819 h 1238259"/>
                <a:gd name="connsiteX464" fmla="*/ 2760298 w 4133850"/>
                <a:gd name="connsiteY464" fmla="*/ 841067 h 1238259"/>
                <a:gd name="connsiteX465" fmla="*/ 2761793 w 4133850"/>
                <a:gd name="connsiteY465" fmla="*/ 841229 h 1238259"/>
                <a:gd name="connsiteX466" fmla="*/ 2763288 w 4133850"/>
                <a:gd name="connsiteY466" fmla="*/ 841305 h 1238259"/>
                <a:gd name="connsiteX467" fmla="*/ 2764784 w 4133850"/>
                <a:gd name="connsiteY467" fmla="*/ 841296 h 1238259"/>
                <a:gd name="connsiteX468" fmla="*/ 2766270 w 4133850"/>
                <a:gd name="connsiteY468" fmla="*/ 841210 h 1238259"/>
                <a:gd name="connsiteX469" fmla="*/ 2767765 w 4133850"/>
                <a:gd name="connsiteY469" fmla="*/ 841038 h 1238259"/>
                <a:gd name="connsiteX470" fmla="*/ 2769260 w 4133850"/>
                <a:gd name="connsiteY470" fmla="*/ 840791 h 1238259"/>
                <a:gd name="connsiteX471" fmla="*/ 2770756 w 4133850"/>
                <a:gd name="connsiteY471" fmla="*/ 840457 h 1238259"/>
                <a:gd name="connsiteX472" fmla="*/ 2772242 w 4133850"/>
                <a:gd name="connsiteY472" fmla="*/ 840048 h 1238259"/>
                <a:gd name="connsiteX473" fmla="*/ 2773737 w 4133850"/>
                <a:gd name="connsiteY473" fmla="*/ 839562 h 1238259"/>
                <a:gd name="connsiteX474" fmla="*/ 2775233 w 4133850"/>
                <a:gd name="connsiteY474" fmla="*/ 838991 h 1238259"/>
                <a:gd name="connsiteX475" fmla="*/ 2776728 w 4133850"/>
                <a:gd name="connsiteY475" fmla="*/ 838352 h 1238259"/>
                <a:gd name="connsiteX476" fmla="*/ 2779710 w 4133850"/>
                <a:gd name="connsiteY476" fmla="*/ 836845 h 1238259"/>
                <a:gd name="connsiteX477" fmla="*/ 2782700 w 4133850"/>
                <a:gd name="connsiteY477" fmla="*/ 835044 h 1238259"/>
                <a:gd name="connsiteX478" fmla="*/ 2785682 w 4133850"/>
                <a:gd name="connsiteY478" fmla="*/ 832960 h 1238259"/>
                <a:gd name="connsiteX479" fmla="*/ 2788672 w 4133850"/>
                <a:gd name="connsiteY479" fmla="*/ 830603 h 1238259"/>
                <a:gd name="connsiteX480" fmla="*/ 2791654 w 4133850"/>
                <a:gd name="connsiteY480" fmla="*/ 827982 h 1238259"/>
                <a:gd name="connsiteX481" fmla="*/ 2794645 w 4133850"/>
                <a:gd name="connsiteY481" fmla="*/ 825107 h 1238259"/>
                <a:gd name="connsiteX482" fmla="*/ 2800617 w 4133850"/>
                <a:gd name="connsiteY482" fmla="*/ 818638 h 1238259"/>
                <a:gd name="connsiteX483" fmla="*/ 2806589 w 4133850"/>
                <a:gd name="connsiteY483" fmla="*/ 811281 h 1238259"/>
                <a:gd name="connsiteX484" fmla="*/ 2812561 w 4133850"/>
                <a:gd name="connsiteY484" fmla="*/ 803133 h 1238259"/>
                <a:gd name="connsiteX485" fmla="*/ 2818533 w 4133850"/>
                <a:gd name="connsiteY485" fmla="*/ 794285 h 1238259"/>
                <a:gd name="connsiteX486" fmla="*/ 2830354 w 4133850"/>
                <a:gd name="connsiteY486" fmla="*/ 775104 h 1238259"/>
                <a:gd name="connsiteX487" fmla="*/ 2842174 w 4133850"/>
                <a:gd name="connsiteY487" fmla="*/ 754368 h 1238259"/>
                <a:gd name="connsiteX488" fmla="*/ 2865815 w 4133850"/>
                <a:gd name="connsiteY488" fmla="*/ 711447 h 1238259"/>
                <a:gd name="connsiteX489" fmla="*/ 2877636 w 4133850"/>
                <a:gd name="connsiteY489" fmla="*/ 690835 h 1238259"/>
                <a:gd name="connsiteX490" fmla="*/ 2889457 w 4133850"/>
                <a:gd name="connsiteY490" fmla="*/ 671770 h 1238259"/>
                <a:gd name="connsiteX491" fmla="*/ 2901277 w 4133850"/>
                <a:gd name="connsiteY491" fmla="*/ 654909 h 1238259"/>
                <a:gd name="connsiteX492" fmla="*/ 2907192 w 4133850"/>
                <a:gd name="connsiteY492" fmla="*/ 647488 h 1238259"/>
                <a:gd name="connsiteX493" fmla="*/ 2913098 w 4133850"/>
                <a:gd name="connsiteY493" fmla="*/ 640824 h 1238259"/>
                <a:gd name="connsiteX494" fmla="*/ 2918936 w 4133850"/>
                <a:gd name="connsiteY494" fmla="*/ 635045 h 1238259"/>
                <a:gd name="connsiteX495" fmla="*/ 2921851 w 4133850"/>
                <a:gd name="connsiteY495" fmla="*/ 632468 h 1238259"/>
                <a:gd name="connsiteX496" fmla="*/ 2924766 w 4133850"/>
                <a:gd name="connsiteY496" fmla="*/ 630106 h 1238259"/>
                <a:gd name="connsiteX497" fmla="*/ 2927690 w 4133850"/>
                <a:gd name="connsiteY497" fmla="*/ 627964 h 1238259"/>
                <a:gd name="connsiteX498" fmla="*/ 2930604 w 4133850"/>
                <a:gd name="connsiteY498" fmla="*/ 626047 h 1238259"/>
                <a:gd name="connsiteX499" fmla="*/ 2933519 w 4133850"/>
                <a:gd name="connsiteY499" fmla="*/ 624358 h 1238259"/>
                <a:gd name="connsiteX500" fmla="*/ 2936434 w 4133850"/>
                <a:gd name="connsiteY500" fmla="*/ 622900 h 1238259"/>
                <a:gd name="connsiteX501" fmla="*/ 2939348 w 4133850"/>
                <a:gd name="connsiteY501" fmla="*/ 621677 h 1238259"/>
                <a:gd name="connsiteX502" fmla="*/ 2942273 w 4133850"/>
                <a:gd name="connsiteY502" fmla="*/ 620691 h 1238259"/>
                <a:gd name="connsiteX503" fmla="*/ 2945187 w 4133850"/>
                <a:gd name="connsiteY503" fmla="*/ 619944 h 1238259"/>
                <a:gd name="connsiteX504" fmla="*/ 2948102 w 4133850"/>
                <a:gd name="connsiteY504" fmla="*/ 619438 h 1238259"/>
                <a:gd name="connsiteX505" fmla="*/ 2951017 w 4133850"/>
                <a:gd name="connsiteY505" fmla="*/ 619174 h 1238259"/>
                <a:gd name="connsiteX506" fmla="*/ 2953941 w 4133850"/>
                <a:gd name="connsiteY506" fmla="*/ 619111 h 1238259"/>
                <a:gd name="connsiteX507" fmla="*/ 2956855 w 4133850"/>
                <a:gd name="connsiteY507" fmla="*/ 618892 h 1238259"/>
                <a:gd name="connsiteX508" fmla="*/ 2959770 w 4133850"/>
                <a:gd name="connsiteY508" fmla="*/ 618430 h 1238259"/>
                <a:gd name="connsiteX509" fmla="*/ 2962685 w 4133850"/>
                <a:gd name="connsiteY509" fmla="*/ 617728 h 1238259"/>
                <a:gd name="connsiteX510" fmla="*/ 2965599 w 4133850"/>
                <a:gd name="connsiteY510" fmla="*/ 616787 h 1238259"/>
                <a:gd name="connsiteX511" fmla="*/ 2968524 w 4133850"/>
                <a:gd name="connsiteY511" fmla="*/ 615607 h 1238259"/>
                <a:gd name="connsiteX512" fmla="*/ 2971438 w 4133850"/>
                <a:gd name="connsiteY512" fmla="*/ 614194 h 1238259"/>
                <a:gd name="connsiteX513" fmla="*/ 2974353 w 4133850"/>
                <a:gd name="connsiteY513" fmla="*/ 612548 h 1238259"/>
                <a:gd name="connsiteX514" fmla="*/ 2977268 w 4133850"/>
                <a:gd name="connsiteY514" fmla="*/ 610673 h 1238259"/>
                <a:gd name="connsiteX515" fmla="*/ 2980182 w 4133850"/>
                <a:gd name="connsiteY515" fmla="*/ 608572 h 1238259"/>
                <a:gd name="connsiteX516" fmla="*/ 2983106 w 4133850"/>
                <a:gd name="connsiteY516" fmla="*/ 606251 h 1238259"/>
                <a:gd name="connsiteX517" fmla="*/ 2986021 w 4133850"/>
                <a:gd name="connsiteY517" fmla="*/ 603715 h 1238259"/>
                <a:gd name="connsiteX518" fmla="*/ 2988936 w 4133850"/>
                <a:gd name="connsiteY518" fmla="*/ 600966 h 1238259"/>
                <a:gd name="connsiteX519" fmla="*/ 2994765 w 4133850"/>
                <a:gd name="connsiteY519" fmla="*/ 594858 h 1238259"/>
                <a:gd name="connsiteX520" fmla="*/ 3000604 w 4133850"/>
                <a:gd name="connsiteY520" fmla="*/ 587979 h 1238259"/>
                <a:gd name="connsiteX521" fmla="*/ 3006433 w 4133850"/>
                <a:gd name="connsiteY521" fmla="*/ 580385 h 1238259"/>
                <a:gd name="connsiteX522" fmla="*/ 3018187 w 4133850"/>
                <a:gd name="connsiteY522" fmla="*/ 563170 h 1238259"/>
                <a:gd name="connsiteX523" fmla="*/ 3029941 w 4133850"/>
                <a:gd name="connsiteY523" fmla="*/ 543890 h 1238259"/>
                <a:gd name="connsiteX524" fmla="*/ 3053448 w 4133850"/>
                <a:gd name="connsiteY524" fmla="*/ 501827 h 1238259"/>
                <a:gd name="connsiteX525" fmla="*/ 3076956 w 4133850"/>
                <a:gd name="connsiteY525" fmla="*/ 460101 h 1238259"/>
                <a:gd name="connsiteX526" fmla="*/ 3088710 w 4133850"/>
                <a:gd name="connsiteY526" fmla="*/ 441331 h 1238259"/>
                <a:gd name="connsiteX527" fmla="*/ 3094587 w 4133850"/>
                <a:gd name="connsiteY527" fmla="*/ 432811 h 1238259"/>
                <a:gd name="connsiteX528" fmla="*/ 3100464 w 4133850"/>
                <a:gd name="connsiteY528" fmla="*/ 424992 h 1238259"/>
                <a:gd name="connsiteX529" fmla="*/ 3106331 w 4133850"/>
                <a:gd name="connsiteY529" fmla="*/ 417976 h 1238259"/>
                <a:gd name="connsiteX530" fmla="*/ 3112199 w 4133850"/>
                <a:gd name="connsiteY530" fmla="*/ 411835 h 1238259"/>
                <a:gd name="connsiteX531" fmla="*/ 3115132 w 4133850"/>
                <a:gd name="connsiteY531" fmla="*/ 409120 h 1238259"/>
                <a:gd name="connsiteX532" fmla="*/ 3118066 w 4133850"/>
                <a:gd name="connsiteY532" fmla="*/ 406653 h 1238259"/>
                <a:gd name="connsiteX533" fmla="*/ 3121000 w 4133850"/>
                <a:gd name="connsiteY533" fmla="*/ 404445 h 1238259"/>
                <a:gd name="connsiteX534" fmla="*/ 3123933 w 4133850"/>
                <a:gd name="connsiteY534" fmla="*/ 402504 h 1238259"/>
                <a:gd name="connsiteX535" fmla="*/ 3126867 w 4133850"/>
                <a:gd name="connsiteY535" fmla="*/ 400841 h 1238259"/>
                <a:gd name="connsiteX536" fmla="*/ 3129801 w 4133850"/>
                <a:gd name="connsiteY536" fmla="*/ 399461 h 1238259"/>
                <a:gd name="connsiteX537" fmla="*/ 3131268 w 4133850"/>
                <a:gd name="connsiteY537" fmla="*/ 398881 h 1238259"/>
                <a:gd name="connsiteX538" fmla="*/ 3132734 w 4133850"/>
                <a:gd name="connsiteY538" fmla="*/ 398376 h 1238259"/>
                <a:gd name="connsiteX539" fmla="*/ 3134201 w 4133850"/>
                <a:gd name="connsiteY539" fmla="*/ 397944 h 1238259"/>
                <a:gd name="connsiteX540" fmla="*/ 3135668 w 4133850"/>
                <a:gd name="connsiteY540" fmla="*/ 397590 h 1238259"/>
                <a:gd name="connsiteX541" fmla="*/ 3137135 w 4133850"/>
                <a:gd name="connsiteY541" fmla="*/ 397312 h 1238259"/>
                <a:gd name="connsiteX542" fmla="*/ 3138602 w 4133850"/>
                <a:gd name="connsiteY542" fmla="*/ 397112 h 1238259"/>
                <a:gd name="connsiteX543" fmla="*/ 3140069 w 4133850"/>
                <a:gd name="connsiteY543" fmla="*/ 396991 h 1238259"/>
                <a:gd name="connsiteX544" fmla="*/ 3141536 w 4133850"/>
                <a:gd name="connsiteY544" fmla="*/ 396949 h 1238259"/>
                <a:gd name="connsiteX545" fmla="*/ 3143002 w 4133850"/>
                <a:gd name="connsiteY545" fmla="*/ 396987 h 1238259"/>
                <a:gd name="connsiteX546" fmla="*/ 3144469 w 4133850"/>
                <a:gd name="connsiteY546" fmla="*/ 397106 h 1238259"/>
                <a:gd name="connsiteX547" fmla="*/ 3145936 w 4133850"/>
                <a:gd name="connsiteY547" fmla="*/ 397306 h 1238259"/>
                <a:gd name="connsiteX548" fmla="*/ 3147403 w 4133850"/>
                <a:gd name="connsiteY548" fmla="*/ 397590 h 1238259"/>
                <a:gd name="connsiteX549" fmla="*/ 3148870 w 4133850"/>
                <a:gd name="connsiteY549" fmla="*/ 397955 h 1238259"/>
                <a:gd name="connsiteX550" fmla="*/ 3150337 w 4133850"/>
                <a:gd name="connsiteY550" fmla="*/ 398405 h 1238259"/>
                <a:gd name="connsiteX551" fmla="*/ 3151804 w 4133850"/>
                <a:gd name="connsiteY551" fmla="*/ 398938 h 1238259"/>
                <a:gd name="connsiteX552" fmla="*/ 3153270 w 4133850"/>
                <a:gd name="connsiteY552" fmla="*/ 399558 h 1238259"/>
                <a:gd name="connsiteX553" fmla="*/ 3154737 w 4133850"/>
                <a:gd name="connsiteY553" fmla="*/ 400261 h 1238259"/>
                <a:gd name="connsiteX554" fmla="*/ 3156204 w 4133850"/>
                <a:gd name="connsiteY554" fmla="*/ 401051 h 1238259"/>
                <a:gd name="connsiteX555" fmla="*/ 3157671 w 4133850"/>
                <a:gd name="connsiteY555" fmla="*/ 401926 h 1238259"/>
                <a:gd name="connsiteX556" fmla="*/ 3159138 w 4133850"/>
                <a:gd name="connsiteY556" fmla="*/ 402889 h 1238259"/>
                <a:gd name="connsiteX557" fmla="*/ 3162072 w 4133850"/>
                <a:gd name="connsiteY557" fmla="*/ 405076 h 1238259"/>
                <a:gd name="connsiteX558" fmla="*/ 3165005 w 4133850"/>
                <a:gd name="connsiteY558" fmla="*/ 407615 h 1238259"/>
                <a:gd name="connsiteX559" fmla="*/ 3167939 w 4133850"/>
                <a:gd name="connsiteY559" fmla="*/ 410507 h 1238259"/>
                <a:gd name="connsiteX560" fmla="*/ 3170873 w 4133850"/>
                <a:gd name="connsiteY560" fmla="*/ 413754 h 1238259"/>
                <a:gd name="connsiteX561" fmla="*/ 3173806 w 4133850"/>
                <a:gd name="connsiteY561" fmla="*/ 417357 h 1238259"/>
                <a:gd name="connsiteX562" fmla="*/ 3176740 w 4133850"/>
                <a:gd name="connsiteY562" fmla="*/ 421318 h 1238259"/>
                <a:gd name="connsiteX563" fmla="*/ 3182607 w 4133850"/>
                <a:gd name="connsiteY563" fmla="*/ 430313 h 1238259"/>
                <a:gd name="connsiteX564" fmla="*/ 3188475 w 4133850"/>
                <a:gd name="connsiteY564" fmla="*/ 440730 h 1238259"/>
                <a:gd name="connsiteX565" fmla="*/ 3194342 w 4133850"/>
                <a:gd name="connsiteY565" fmla="*/ 452558 h 1238259"/>
                <a:gd name="connsiteX566" fmla="*/ 3200638 w 4133850"/>
                <a:gd name="connsiteY566" fmla="*/ 466801 h 1238259"/>
                <a:gd name="connsiteX567" fmla="*/ 3206934 w 4133850"/>
                <a:gd name="connsiteY567" fmla="*/ 482601 h 1238259"/>
                <a:gd name="connsiteX568" fmla="*/ 3219536 w 4133850"/>
                <a:gd name="connsiteY568" fmla="*/ 518656 h 1238259"/>
                <a:gd name="connsiteX569" fmla="*/ 3244739 w 4133850"/>
                <a:gd name="connsiteY569" fmla="*/ 606408 h 1238259"/>
                <a:gd name="connsiteX570" fmla="*/ 3269942 w 4133850"/>
                <a:gd name="connsiteY570" fmla="*/ 709387 h 1238259"/>
                <a:gd name="connsiteX571" fmla="*/ 3295145 w 4133850"/>
                <a:gd name="connsiteY571" fmla="*/ 818963 h 1238259"/>
                <a:gd name="connsiteX572" fmla="*/ 3316919 w 4133850"/>
                <a:gd name="connsiteY572" fmla="*/ 911266 h 1238259"/>
                <a:gd name="connsiteX573" fmla="*/ 3338694 w 4133850"/>
                <a:gd name="connsiteY573" fmla="*/ 994248 h 1238259"/>
                <a:gd name="connsiteX574" fmla="*/ 3349581 w 4133850"/>
                <a:gd name="connsiteY574" fmla="*/ 1030195 h 1238259"/>
                <a:gd name="connsiteX575" fmla="*/ 3360468 w 4133850"/>
                <a:gd name="connsiteY575" fmla="*/ 1061428 h 1238259"/>
                <a:gd name="connsiteX576" fmla="*/ 3365907 w 4133850"/>
                <a:gd name="connsiteY576" fmla="*/ 1075058 h 1238259"/>
                <a:gd name="connsiteX577" fmla="*/ 3371355 w 4133850"/>
                <a:gd name="connsiteY577" fmla="*/ 1087260 h 1238259"/>
                <a:gd name="connsiteX578" fmla="*/ 3376794 w 4133850"/>
                <a:gd name="connsiteY578" fmla="*/ 1097956 h 1238259"/>
                <a:gd name="connsiteX579" fmla="*/ 3379518 w 4133850"/>
                <a:gd name="connsiteY579" fmla="*/ 1102719 h 1238259"/>
                <a:gd name="connsiteX580" fmla="*/ 3382242 w 4133850"/>
                <a:gd name="connsiteY580" fmla="*/ 1107091 h 1238259"/>
                <a:gd name="connsiteX581" fmla="*/ 3385042 w 4133850"/>
                <a:gd name="connsiteY581" fmla="*/ 1111149 h 1238259"/>
                <a:gd name="connsiteX582" fmla="*/ 3387833 w 4133850"/>
                <a:gd name="connsiteY582" fmla="*/ 1114768 h 1238259"/>
                <a:gd name="connsiteX583" fmla="*/ 3390633 w 4133850"/>
                <a:gd name="connsiteY583" fmla="*/ 1117940 h 1238259"/>
                <a:gd name="connsiteX584" fmla="*/ 3392033 w 4133850"/>
                <a:gd name="connsiteY584" fmla="*/ 1119359 h 1238259"/>
                <a:gd name="connsiteX585" fmla="*/ 3393434 w 4133850"/>
                <a:gd name="connsiteY585" fmla="*/ 1120664 h 1238259"/>
                <a:gd name="connsiteX586" fmla="*/ 3394834 w 4133850"/>
                <a:gd name="connsiteY586" fmla="*/ 1121855 h 1238259"/>
                <a:gd name="connsiteX587" fmla="*/ 3396225 w 4133850"/>
                <a:gd name="connsiteY587" fmla="*/ 1122921 h 1238259"/>
                <a:gd name="connsiteX588" fmla="*/ 3397625 w 4133850"/>
                <a:gd name="connsiteY588" fmla="*/ 1123883 h 1238259"/>
                <a:gd name="connsiteX589" fmla="*/ 3399025 w 4133850"/>
                <a:gd name="connsiteY589" fmla="*/ 1124722 h 1238259"/>
                <a:gd name="connsiteX590" fmla="*/ 3400425 w 4133850"/>
                <a:gd name="connsiteY590" fmla="*/ 1125445 h 1238259"/>
                <a:gd name="connsiteX591" fmla="*/ 3401825 w 4133850"/>
                <a:gd name="connsiteY591" fmla="*/ 1126046 h 1238259"/>
                <a:gd name="connsiteX592" fmla="*/ 3403226 w 4133850"/>
                <a:gd name="connsiteY592" fmla="*/ 1126531 h 1238259"/>
                <a:gd name="connsiteX593" fmla="*/ 3404616 w 4133850"/>
                <a:gd name="connsiteY593" fmla="*/ 1126903 h 1238259"/>
                <a:gd name="connsiteX594" fmla="*/ 3406016 w 4133850"/>
                <a:gd name="connsiteY594" fmla="*/ 1127141 h 1238259"/>
                <a:gd name="connsiteX595" fmla="*/ 3407417 w 4133850"/>
                <a:gd name="connsiteY595" fmla="*/ 1127265 h 1238259"/>
                <a:gd name="connsiteX596" fmla="*/ 3408817 w 4133850"/>
                <a:gd name="connsiteY596" fmla="*/ 1127274 h 1238259"/>
                <a:gd name="connsiteX597" fmla="*/ 3410217 w 4133850"/>
                <a:gd name="connsiteY597" fmla="*/ 1127160 h 1238259"/>
                <a:gd name="connsiteX598" fmla="*/ 3411617 w 4133850"/>
                <a:gd name="connsiteY598" fmla="*/ 1126922 h 1238259"/>
                <a:gd name="connsiteX599" fmla="*/ 3413017 w 4133850"/>
                <a:gd name="connsiteY599" fmla="*/ 1126560 h 1238259"/>
                <a:gd name="connsiteX600" fmla="*/ 3414408 w 4133850"/>
                <a:gd name="connsiteY600" fmla="*/ 1126074 h 1238259"/>
                <a:gd name="connsiteX601" fmla="*/ 3415808 w 4133850"/>
                <a:gd name="connsiteY601" fmla="*/ 1125465 h 1238259"/>
                <a:gd name="connsiteX602" fmla="*/ 3417208 w 4133850"/>
                <a:gd name="connsiteY602" fmla="*/ 1124741 h 1238259"/>
                <a:gd name="connsiteX603" fmla="*/ 3418608 w 4133850"/>
                <a:gd name="connsiteY603" fmla="*/ 1123883 h 1238259"/>
                <a:gd name="connsiteX604" fmla="*/ 3420009 w 4133850"/>
                <a:gd name="connsiteY604" fmla="*/ 1122912 h 1238259"/>
                <a:gd name="connsiteX605" fmla="*/ 3421409 w 4133850"/>
                <a:gd name="connsiteY605" fmla="*/ 1121807 h 1238259"/>
                <a:gd name="connsiteX606" fmla="*/ 3422809 w 4133850"/>
                <a:gd name="connsiteY606" fmla="*/ 1120588 h 1238259"/>
                <a:gd name="connsiteX607" fmla="*/ 3424200 w 4133850"/>
                <a:gd name="connsiteY607" fmla="*/ 1119245 h 1238259"/>
                <a:gd name="connsiteX608" fmla="*/ 3425600 w 4133850"/>
                <a:gd name="connsiteY608" fmla="*/ 1117768 h 1238259"/>
                <a:gd name="connsiteX609" fmla="*/ 3427000 w 4133850"/>
                <a:gd name="connsiteY609" fmla="*/ 1116178 h 1238259"/>
                <a:gd name="connsiteX610" fmla="*/ 3429800 w 4133850"/>
                <a:gd name="connsiteY610" fmla="*/ 1112615 h 1238259"/>
                <a:gd name="connsiteX611" fmla="*/ 3432600 w 4133850"/>
                <a:gd name="connsiteY611" fmla="*/ 1108558 h 1238259"/>
                <a:gd name="connsiteX612" fmla="*/ 3435391 w 4133850"/>
                <a:gd name="connsiteY612" fmla="*/ 1104014 h 1238259"/>
                <a:gd name="connsiteX613" fmla="*/ 3438192 w 4133850"/>
                <a:gd name="connsiteY613" fmla="*/ 1098966 h 1238259"/>
                <a:gd name="connsiteX614" fmla="*/ 3443783 w 4133850"/>
                <a:gd name="connsiteY614" fmla="*/ 1087422 h 1238259"/>
                <a:gd name="connsiteX615" fmla="*/ 3449384 w 4133850"/>
                <a:gd name="connsiteY615" fmla="*/ 1073934 h 1238259"/>
                <a:gd name="connsiteX616" fmla="*/ 3454975 w 4133850"/>
                <a:gd name="connsiteY616" fmla="*/ 1058542 h 1238259"/>
                <a:gd name="connsiteX617" fmla="*/ 3460576 w 4133850"/>
                <a:gd name="connsiteY617" fmla="*/ 1041292 h 1238259"/>
                <a:gd name="connsiteX618" fmla="*/ 3471758 w 4133850"/>
                <a:gd name="connsiteY618" fmla="*/ 1001420 h 1238259"/>
                <a:gd name="connsiteX619" fmla="*/ 3484055 w 4133850"/>
                <a:gd name="connsiteY619" fmla="*/ 949852 h 1238259"/>
                <a:gd name="connsiteX620" fmla="*/ 3496361 w 4133850"/>
                <a:gd name="connsiteY620" fmla="*/ 890997 h 1238259"/>
                <a:gd name="connsiteX621" fmla="*/ 3508658 w 4133850"/>
                <a:gd name="connsiteY621" fmla="*/ 825868 h 1238259"/>
                <a:gd name="connsiteX622" fmla="*/ 3520954 w 4133850"/>
                <a:gd name="connsiteY622" fmla="*/ 755624 h 1238259"/>
                <a:gd name="connsiteX623" fmla="*/ 3545548 w 4133850"/>
                <a:gd name="connsiteY623" fmla="*/ 605028 h 1238259"/>
                <a:gd name="connsiteX624" fmla="*/ 3570142 w 4133850"/>
                <a:gd name="connsiteY624" fmla="*/ 450494 h 1238259"/>
                <a:gd name="connsiteX625" fmla="*/ 3594792 w 4133850"/>
                <a:gd name="connsiteY625" fmla="*/ 303614 h 1238259"/>
                <a:gd name="connsiteX626" fmla="*/ 3607118 w 4133850"/>
                <a:gd name="connsiteY626" fmla="*/ 236813 h 1238259"/>
                <a:gd name="connsiteX627" fmla="*/ 3619434 w 4133850"/>
                <a:gd name="connsiteY627" fmla="*/ 176243 h 1238259"/>
                <a:gd name="connsiteX628" fmla="*/ 3631759 w 4133850"/>
                <a:gd name="connsiteY628" fmla="*/ 123114 h 1238259"/>
                <a:gd name="connsiteX629" fmla="*/ 3644084 w 4133850"/>
                <a:gd name="connsiteY629" fmla="*/ 78495 h 1238259"/>
                <a:gd name="connsiteX630" fmla="*/ 3650247 w 4133850"/>
                <a:gd name="connsiteY630" fmla="*/ 59663 h 1238259"/>
                <a:gd name="connsiteX631" fmla="*/ 3656410 w 4133850"/>
                <a:gd name="connsiteY631" fmla="*/ 43282 h 1238259"/>
                <a:gd name="connsiteX632" fmla="*/ 3662572 w 4133850"/>
                <a:gd name="connsiteY632" fmla="*/ 29433 h 1238259"/>
                <a:gd name="connsiteX633" fmla="*/ 3665649 w 4133850"/>
                <a:gd name="connsiteY633" fmla="*/ 23481 h 1238259"/>
                <a:gd name="connsiteX634" fmla="*/ 3668735 w 4133850"/>
                <a:gd name="connsiteY634" fmla="*/ 18187 h 1238259"/>
                <a:gd name="connsiteX635" fmla="*/ 3671526 w 4133850"/>
                <a:gd name="connsiteY635" fmla="*/ 13966 h 1238259"/>
                <a:gd name="connsiteX636" fmla="*/ 3674317 w 4133850"/>
                <a:gd name="connsiteY636" fmla="*/ 10295 h 1238259"/>
                <a:gd name="connsiteX637" fmla="*/ 3675707 w 4133850"/>
                <a:gd name="connsiteY637" fmla="*/ 8667 h 1238259"/>
                <a:gd name="connsiteX638" fmla="*/ 3677107 w 4133850"/>
                <a:gd name="connsiteY638" fmla="*/ 7178 h 1238259"/>
                <a:gd name="connsiteX639" fmla="*/ 3678498 w 4133850"/>
                <a:gd name="connsiteY639" fmla="*/ 5828 h 1238259"/>
                <a:gd name="connsiteX640" fmla="*/ 3679898 w 4133850"/>
                <a:gd name="connsiteY640" fmla="*/ 4619 h 1238259"/>
                <a:gd name="connsiteX641" fmla="*/ 3681289 w 4133850"/>
                <a:gd name="connsiteY641" fmla="*/ 3548 h 1238259"/>
                <a:gd name="connsiteX642" fmla="*/ 3682689 w 4133850"/>
                <a:gd name="connsiteY642" fmla="*/ 2619 h 1238259"/>
                <a:gd name="connsiteX643" fmla="*/ 3684080 w 4133850"/>
                <a:gd name="connsiteY643" fmla="*/ 1830 h 1238259"/>
                <a:gd name="connsiteX644" fmla="*/ 3685480 w 4133850"/>
                <a:gd name="connsiteY644" fmla="*/ 1182 h 1238259"/>
                <a:gd name="connsiteX645" fmla="*/ 3686175 w 4133850"/>
                <a:gd name="connsiteY645" fmla="*/ 911 h 1238259"/>
                <a:gd name="connsiteX646" fmla="*/ 3686870 w 4133850"/>
                <a:gd name="connsiteY646" fmla="*/ 674 h 1238259"/>
                <a:gd name="connsiteX647" fmla="*/ 3687575 w 4133850"/>
                <a:gd name="connsiteY647" fmla="*/ 474 h 1238259"/>
                <a:gd name="connsiteX648" fmla="*/ 3688271 w 4133850"/>
                <a:gd name="connsiteY648" fmla="*/ 309 h 1238259"/>
                <a:gd name="connsiteX649" fmla="*/ 3688966 w 4133850"/>
                <a:gd name="connsiteY649" fmla="*/ 178 h 1238259"/>
                <a:gd name="connsiteX650" fmla="*/ 3689661 w 4133850"/>
                <a:gd name="connsiteY650" fmla="*/ 84 h 1238259"/>
                <a:gd name="connsiteX651" fmla="*/ 3690366 w 4133850"/>
                <a:gd name="connsiteY651" fmla="*/ 24 h 1238259"/>
                <a:gd name="connsiteX652" fmla="*/ 3691061 w 4133850"/>
                <a:gd name="connsiteY652" fmla="*/ 0 h 1238259"/>
                <a:gd name="connsiteX653" fmla="*/ 3691757 w 4133850"/>
                <a:gd name="connsiteY653" fmla="*/ 11 h 1238259"/>
                <a:gd name="connsiteX654" fmla="*/ 3692452 w 4133850"/>
                <a:gd name="connsiteY654" fmla="*/ 57 h 1238259"/>
                <a:gd name="connsiteX655" fmla="*/ 3693157 w 4133850"/>
                <a:gd name="connsiteY655" fmla="*/ 139 h 1238259"/>
                <a:gd name="connsiteX656" fmla="*/ 3693852 w 4133850"/>
                <a:gd name="connsiteY656" fmla="*/ 256 h 1238259"/>
                <a:gd name="connsiteX657" fmla="*/ 3694548 w 4133850"/>
                <a:gd name="connsiteY657" fmla="*/ 409 h 1238259"/>
                <a:gd name="connsiteX658" fmla="*/ 3695243 w 4133850"/>
                <a:gd name="connsiteY658" fmla="*/ 596 h 1238259"/>
                <a:gd name="connsiteX659" fmla="*/ 3695948 w 4133850"/>
                <a:gd name="connsiteY659" fmla="*/ 819 h 1238259"/>
                <a:gd name="connsiteX660" fmla="*/ 3696643 w 4133850"/>
                <a:gd name="connsiteY660" fmla="*/ 1078 h 1238259"/>
                <a:gd name="connsiteX661" fmla="*/ 3697338 w 4133850"/>
                <a:gd name="connsiteY661" fmla="*/ 1372 h 1238259"/>
                <a:gd name="connsiteX662" fmla="*/ 3698034 w 4133850"/>
                <a:gd name="connsiteY662" fmla="*/ 1700 h 1238259"/>
                <a:gd name="connsiteX663" fmla="*/ 3699434 w 4133850"/>
                <a:gd name="connsiteY663" fmla="*/ 2463 h 1238259"/>
                <a:gd name="connsiteX664" fmla="*/ 3700825 w 4133850"/>
                <a:gd name="connsiteY664" fmla="*/ 3367 h 1238259"/>
                <a:gd name="connsiteX665" fmla="*/ 3702225 w 4133850"/>
                <a:gd name="connsiteY665" fmla="*/ 4411 h 1238259"/>
                <a:gd name="connsiteX666" fmla="*/ 3703625 w 4133850"/>
                <a:gd name="connsiteY666" fmla="*/ 5596 h 1238259"/>
                <a:gd name="connsiteX667" fmla="*/ 3705016 w 4133850"/>
                <a:gd name="connsiteY667" fmla="*/ 6920 h 1238259"/>
                <a:gd name="connsiteX668" fmla="*/ 3706416 w 4133850"/>
                <a:gd name="connsiteY668" fmla="*/ 8384 h 1238259"/>
                <a:gd name="connsiteX669" fmla="*/ 3707806 w 4133850"/>
                <a:gd name="connsiteY669" fmla="*/ 9987 h 1238259"/>
                <a:gd name="connsiteX670" fmla="*/ 3710597 w 4133850"/>
                <a:gd name="connsiteY670" fmla="*/ 13608 h 1238259"/>
                <a:gd name="connsiteX671" fmla="*/ 3713388 w 4133850"/>
                <a:gd name="connsiteY671" fmla="*/ 17782 h 1238259"/>
                <a:gd name="connsiteX672" fmla="*/ 3716179 w 4133850"/>
                <a:gd name="connsiteY672" fmla="*/ 22502 h 1238259"/>
                <a:gd name="connsiteX673" fmla="*/ 3718970 w 4133850"/>
                <a:gd name="connsiteY673" fmla="*/ 27764 h 1238259"/>
                <a:gd name="connsiteX674" fmla="*/ 3724551 w 4133850"/>
                <a:gd name="connsiteY674" fmla="*/ 39895 h 1238259"/>
                <a:gd name="connsiteX675" fmla="*/ 3730133 w 4133850"/>
                <a:gd name="connsiteY675" fmla="*/ 54122 h 1238259"/>
                <a:gd name="connsiteX676" fmla="*/ 3735715 w 4133850"/>
                <a:gd name="connsiteY676" fmla="*/ 70388 h 1238259"/>
                <a:gd name="connsiteX677" fmla="*/ 3746878 w 4133850"/>
                <a:gd name="connsiteY677" fmla="*/ 108766 h 1238259"/>
                <a:gd name="connsiteX678" fmla="*/ 3758051 w 4133850"/>
                <a:gd name="connsiteY678" fmla="*/ 154402 h 1238259"/>
                <a:gd name="connsiteX679" fmla="*/ 3766909 w 4133850"/>
                <a:gd name="connsiteY679" fmla="*/ 195321 h 1238259"/>
                <a:gd name="connsiteX680" fmla="*/ 3775777 w 4133850"/>
                <a:gd name="connsiteY680" fmla="*/ 239932 h 1238259"/>
                <a:gd name="connsiteX681" fmla="*/ 3793503 w 4133850"/>
                <a:gd name="connsiteY681" fmla="*/ 338395 h 1238259"/>
                <a:gd name="connsiteX682" fmla="*/ 3811229 w 4133850"/>
                <a:gd name="connsiteY682" fmla="*/ 445822 h 1238259"/>
                <a:gd name="connsiteX683" fmla="*/ 3828964 w 4133850"/>
                <a:gd name="connsiteY683" fmla="*/ 557936 h 1238259"/>
                <a:gd name="connsiteX684" fmla="*/ 3858206 w 4133850"/>
                <a:gd name="connsiteY684" fmla="*/ 741425 h 1238259"/>
                <a:gd name="connsiteX685" fmla="*/ 3872827 w 4133850"/>
                <a:gd name="connsiteY685" fmla="*/ 827424 h 1238259"/>
                <a:gd name="connsiteX686" fmla="*/ 3887457 w 4133850"/>
                <a:gd name="connsiteY686" fmla="*/ 906628 h 1238259"/>
                <a:gd name="connsiteX687" fmla="*/ 3902078 w 4133850"/>
                <a:gd name="connsiteY687" fmla="*/ 977084 h 1238259"/>
                <a:gd name="connsiteX688" fmla="*/ 3916699 w 4133850"/>
                <a:gd name="connsiteY688" fmla="*/ 1037130 h 1238259"/>
                <a:gd name="connsiteX689" fmla="*/ 3924014 w 4133850"/>
                <a:gd name="connsiteY689" fmla="*/ 1062800 h 1238259"/>
                <a:gd name="connsiteX690" fmla="*/ 3931320 w 4133850"/>
                <a:gd name="connsiteY690" fmla="*/ 1085393 h 1238259"/>
                <a:gd name="connsiteX691" fmla="*/ 3938635 w 4133850"/>
                <a:gd name="connsiteY691" fmla="*/ 1104795 h 1238259"/>
                <a:gd name="connsiteX692" fmla="*/ 3945951 w 4133850"/>
                <a:gd name="connsiteY692" fmla="*/ 1120912 h 1238259"/>
                <a:gd name="connsiteX693" fmla="*/ 3948827 w 4133850"/>
                <a:gd name="connsiteY693" fmla="*/ 1126341 h 1238259"/>
                <a:gd name="connsiteX694" fmla="*/ 3951713 w 4133850"/>
                <a:gd name="connsiteY694" fmla="*/ 1131246 h 1238259"/>
                <a:gd name="connsiteX695" fmla="*/ 3954590 w 4133850"/>
                <a:gd name="connsiteY695" fmla="*/ 1135637 h 1238259"/>
                <a:gd name="connsiteX696" fmla="*/ 3957476 w 4133850"/>
                <a:gd name="connsiteY696" fmla="*/ 1139495 h 1238259"/>
                <a:gd name="connsiteX697" fmla="*/ 3960352 w 4133850"/>
                <a:gd name="connsiteY697" fmla="*/ 1142819 h 1238259"/>
                <a:gd name="connsiteX698" fmla="*/ 3961800 w 4133850"/>
                <a:gd name="connsiteY698" fmla="*/ 1144286 h 1238259"/>
                <a:gd name="connsiteX699" fmla="*/ 3963238 w 4133850"/>
                <a:gd name="connsiteY699" fmla="*/ 1145619 h 1238259"/>
                <a:gd name="connsiteX700" fmla="*/ 3964677 w 4133850"/>
                <a:gd name="connsiteY700" fmla="*/ 1146820 h 1238259"/>
                <a:gd name="connsiteX701" fmla="*/ 3966115 w 4133850"/>
                <a:gd name="connsiteY701" fmla="*/ 1147886 h 1238259"/>
                <a:gd name="connsiteX702" fmla="*/ 3967563 w 4133850"/>
                <a:gd name="connsiteY702" fmla="*/ 1148820 h 1238259"/>
                <a:gd name="connsiteX703" fmla="*/ 3969001 w 4133850"/>
                <a:gd name="connsiteY703" fmla="*/ 1149629 h 1238259"/>
                <a:gd name="connsiteX704" fmla="*/ 3970439 w 4133850"/>
                <a:gd name="connsiteY704" fmla="*/ 1150296 h 1238259"/>
                <a:gd name="connsiteX705" fmla="*/ 3971877 w 4133850"/>
                <a:gd name="connsiteY705" fmla="*/ 1150839 h 1238259"/>
                <a:gd name="connsiteX706" fmla="*/ 3973325 w 4133850"/>
                <a:gd name="connsiteY706" fmla="*/ 1151249 h 1238259"/>
                <a:gd name="connsiteX707" fmla="*/ 3974040 w 4133850"/>
                <a:gd name="connsiteY707" fmla="*/ 1151401 h 1238259"/>
                <a:gd name="connsiteX708" fmla="*/ 3974764 w 4133850"/>
                <a:gd name="connsiteY708" fmla="*/ 1151525 h 1238259"/>
                <a:gd name="connsiteX709" fmla="*/ 3975487 w 4133850"/>
                <a:gd name="connsiteY709" fmla="*/ 1151611 h 1238259"/>
                <a:gd name="connsiteX710" fmla="*/ 3976202 w 4133850"/>
                <a:gd name="connsiteY710" fmla="*/ 1151677 h 1238259"/>
                <a:gd name="connsiteX711" fmla="*/ 3976926 w 4133850"/>
                <a:gd name="connsiteY711" fmla="*/ 1151696 h 1238259"/>
                <a:gd name="connsiteX712" fmla="*/ 3977640 w 4133850"/>
                <a:gd name="connsiteY712" fmla="*/ 1151687 h 1238259"/>
                <a:gd name="connsiteX713" fmla="*/ 3978364 w 4133850"/>
                <a:gd name="connsiteY713" fmla="*/ 1151649 h 1238259"/>
                <a:gd name="connsiteX714" fmla="*/ 3979088 w 4133850"/>
                <a:gd name="connsiteY714" fmla="*/ 1151573 h 1238259"/>
                <a:gd name="connsiteX715" fmla="*/ 3979802 w 4133850"/>
                <a:gd name="connsiteY715" fmla="*/ 1151468 h 1238259"/>
                <a:gd name="connsiteX716" fmla="*/ 3980526 w 4133850"/>
                <a:gd name="connsiteY716" fmla="*/ 1151334 h 1238259"/>
                <a:gd name="connsiteX717" fmla="*/ 3981964 w 4133850"/>
                <a:gd name="connsiteY717" fmla="*/ 1150954 h 1238259"/>
                <a:gd name="connsiteX718" fmla="*/ 3983403 w 4133850"/>
                <a:gd name="connsiteY718" fmla="*/ 1150458 h 1238259"/>
                <a:gd name="connsiteX719" fmla="*/ 3984850 w 4133850"/>
                <a:gd name="connsiteY719" fmla="*/ 1149829 h 1238259"/>
                <a:gd name="connsiteX720" fmla="*/ 3986289 w 4133850"/>
                <a:gd name="connsiteY720" fmla="*/ 1149067 h 1238259"/>
                <a:gd name="connsiteX721" fmla="*/ 3987727 w 4133850"/>
                <a:gd name="connsiteY721" fmla="*/ 1148182 h 1238259"/>
                <a:gd name="connsiteX722" fmla="*/ 3989165 w 4133850"/>
                <a:gd name="connsiteY722" fmla="*/ 1147172 h 1238259"/>
                <a:gd name="connsiteX723" fmla="*/ 3990613 w 4133850"/>
                <a:gd name="connsiteY723" fmla="*/ 1146029 h 1238259"/>
                <a:gd name="connsiteX724" fmla="*/ 3992052 w 4133850"/>
                <a:gd name="connsiteY724" fmla="*/ 1144772 h 1238259"/>
                <a:gd name="connsiteX725" fmla="*/ 3993490 w 4133850"/>
                <a:gd name="connsiteY725" fmla="*/ 1143381 h 1238259"/>
                <a:gd name="connsiteX726" fmla="*/ 3994928 w 4133850"/>
                <a:gd name="connsiteY726" fmla="*/ 1141867 h 1238259"/>
                <a:gd name="connsiteX727" fmla="*/ 3997814 w 4133850"/>
                <a:gd name="connsiteY727" fmla="*/ 1138476 h 1238259"/>
                <a:gd name="connsiteX728" fmla="*/ 4000700 w 4133850"/>
                <a:gd name="connsiteY728" fmla="*/ 1134599 h 1238259"/>
                <a:gd name="connsiteX729" fmla="*/ 4003577 w 4133850"/>
                <a:gd name="connsiteY729" fmla="*/ 1130246 h 1238259"/>
                <a:gd name="connsiteX730" fmla="*/ 4006453 w 4133850"/>
                <a:gd name="connsiteY730" fmla="*/ 1125417 h 1238259"/>
                <a:gd name="connsiteX731" fmla="*/ 4009339 w 4133850"/>
                <a:gd name="connsiteY731" fmla="*/ 1120121 h 1238259"/>
                <a:gd name="connsiteX732" fmla="*/ 4015102 w 4133850"/>
                <a:gd name="connsiteY732" fmla="*/ 1108186 h 1238259"/>
                <a:gd name="connsiteX733" fmla="*/ 4020865 w 4133850"/>
                <a:gd name="connsiteY733" fmla="*/ 1094499 h 1238259"/>
                <a:gd name="connsiteX734" fmla="*/ 4026627 w 4133850"/>
                <a:gd name="connsiteY734" fmla="*/ 1079144 h 1238259"/>
                <a:gd name="connsiteX735" fmla="*/ 4038152 w 4133850"/>
                <a:gd name="connsiteY735" fmla="*/ 1043788 h 1238259"/>
                <a:gd name="connsiteX736" fmla="*/ 4062079 w 4133850"/>
                <a:gd name="connsiteY736" fmla="*/ 953586 h 1238259"/>
                <a:gd name="connsiteX737" fmla="*/ 4086006 w 4133850"/>
                <a:gd name="connsiteY737" fmla="*/ 847135 h 1238259"/>
                <a:gd name="connsiteX738" fmla="*/ 4133850 w 4133850"/>
                <a:gd name="connsiteY738" fmla="*/ 619131 h 1238259"/>
                <a:gd name="connsiteX0" fmla="*/ 0 w 4314155"/>
                <a:gd name="connsiteY0" fmla="*/ 619131 h 1238259"/>
                <a:gd name="connsiteX1" fmla="*/ 43106 w 4314155"/>
                <a:gd name="connsiteY1" fmla="*/ 469054 h 1238259"/>
                <a:gd name="connsiteX2" fmla="*/ 64659 w 4314155"/>
                <a:gd name="connsiteY2" fmla="*/ 398906 h 1238259"/>
                <a:gd name="connsiteX3" fmla="*/ 75436 w 4314155"/>
                <a:gd name="connsiteY3" fmla="*/ 367159 h 1238259"/>
                <a:gd name="connsiteX4" fmla="*/ 86213 w 4314155"/>
                <a:gd name="connsiteY4" fmla="*/ 338368 h 1238259"/>
                <a:gd name="connsiteX5" fmla="*/ 98924 w 4314155"/>
                <a:gd name="connsiteY5" fmla="*/ 308887 h 1238259"/>
                <a:gd name="connsiteX6" fmla="*/ 105279 w 4314155"/>
                <a:gd name="connsiteY6" fmla="*/ 296181 h 1238259"/>
                <a:gd name="connsiteX7" fmla="*/ 111635 w 4314155"/>
                <a:gd name="connsiteY7" fmla="*/ 284938 h 1238259"/>
                <a:gd name="connsiteX8" fmla="*/ 117991 w 4314155"/>
                <a:gd name="connsiteY8" fmla="*/ 275232 h 1238259"/>
                <a:gd name="connsiteX9" fmla="*/ 121168 w 4314155"/>
                <a:gd name="connsiteY9" fmla="*/ 270974 h 1238259"/>
                <a:gd name="connsiteX10" fmla="*/ 124346 w 4314155"/>
                <a:gd name="connsiteY10" fmla="*/ 267124 h 1238259"/>
                <a:gd name="connsiteX11" fmla="*/ 127524 w 4314155"/>
                <a:gd name="connsiteY11" fmla="*/ 263686 h 1238259"/>
                <a:gd name="connsiteX12" fmla="*/ 130702 w 4314155"/>
                <a:gd name="connsiteY12" fmla="*/ 260667 h 1238259"/>
                <a:gd name="connsiteX13" fmla="*/ 133880 w 4314155"/>
                <a:gd name="connsiteY13" fmla="*/ 258073 h 1238259"/>
                <a:gd name="connsiteX14" fmla="*/ 135468 w 4314155"/>
                <a:gd name="connsiteY14" fmla="*/ 256936 h 1238259"/>
                <a:gd name="connsiteX15" fmla="*/ 137057 w 4314155"/>
                <a:gd name="connsiteY15" fmla="*/ 255907 h 1238259"/>
                <a:gd name="connsiteX16" fmla="*/ 138646 w 4314155"/>
                <a:gd name="connsiteY16" fmla="*/ 254986 h 1238259"/>
                <a:gd name="connsiteX17" fmla="*/ 140236 w 4314155"/>
                <a:gd name="connsiteY17" fmla="*/ 254175 h 1238259"/>
                <a:gd name="connsiteX18" fmla="*/ 141824 w 4314155"/>
                <a:gd name="connsiteY18" fmla="*/ 253472 h 1238259"/>
                <a:gd name="connsiteX19" fmla="*/ 143413 w 4314155"/>
                <a:gd name="connsiteY19" fmla="*/ 252878 h 1238259"/>
                <a:gd name="connsiteX20" fmla="*/ 145002 w 4314155"/>
                <a:gd name="connsiteY20" fmla="*/ 252394 h 1238259"/>
                <a:gd name="connsiteX21" fmla="*/ 146591 w 4314155"/>
                <a:gd name="connsiteY21" fmla="*/ 252021 h 1238259"/>
                <a:gd name="connsiteX22" fmla="*/ 148179 w 4314155"/>
                <a:gd name="connsiteY22" fmla="*/ 251757 h 1238259"/>
                <a:gd name="connsiteX23" fmla="*/ 149768 w 4314155"/>
                <a:gd name="connsiteY23" fmla="*/ 251605 h 1238259"/>
                <a:gd name="connsiteX24" fmla="*/ 151357 w 4314155"/>
                <a:gd name="connsiteY24" fmla="*/ 251562 h 1238259"/>
                <a:gd name="connsiteX25" fmla="*/ 152947 w 4314155"/>
                <a:gd name="connsiteY25" fmla="*/ 251631 h 1238259"/>
                <a:gd name="connsiteX26" fmla="*/ 154535 w 4314155"/>
                <a:gd name="connsiteY26" fmla="*/ 251811 h 1238259"/>
                <a:gd name="connsiteX27" fmla="*/ 156124 w 4314155"/>
                <a:gd name="connsiteY27" fmla="*/ 252101 h 1238259"/>
                <a:gd name="connsiteX28" fmla="*/ 157713 w 4314155"/>
                <a:gd name="connsiteY28" fmla="*/ 252503 h 1238259"/>
                <a:gd name="connsiteX29" fmla="*/ 159302 w 4314155"/>
                <a:gd name="connsiteY29" fmla="*/ 253015 h 1238259"/>
                <a:gd name="connsiteX30" fmla="*/ 160891 w 4314155"/>
                <a:gd name="connsiteY30" fmla="*/ 253638 h 1238259"/>
                <a:gd name="connsiteX31" fmla="*/ 162480 w 4314155"/>
                <a:gd name="connsiteY31" fmla="*/ 254373 h 1238259"/>
                <a:gd name="connsiteX32" fmla="*/ 164069 w 4314155"/>
                <a:gd name="connsiteY32" fmla="*/ 255218 h 1238259"/>
                <a:gd name="connsiteX33" fmla="*/ 165658 w 4314155"/>
                <a:gd name="connsiteY33" fmla="*/ 256172 h 1238259"/>
                <a:gd name="connsiteX34" fmla="*/ 167247 w 4314155"/>
                <a:gd name="connsiteY34" fmla="*/ 257238 h 1238259"/>
                <a:gd name="connsiteX35" fmla="*/ 168835 w 4314155"/>
                <a:gd name="connsiteY35" fmla="*/ 258413 h 1238259"/>
                <a:gd name="connsiteX36" fmla="*/ 172013 w 4314155"/>
                <a:gd name="connsiteY36" fmla="*/ 261093 h 1238259"/>
                <a:gd name="connsiteX37" fmla="*/ 175191 w 4314155"/>
                <a:gd name="connsiteY37" fmla="*/ 264207 h 1238259"/>
                <a:gd name="connsiteX38" fmla="*/ 178369 w 4314155"/>
                <a:gd name="connsiteY38" fmla="*/ 267754 h 1238259"/>
                <a:gd name="connsiteX39" fmla="*/ 181546 w 4314155"/>
                <a:gd name="connsiteY39" fmla="*/ 271729 h 1238259"/>
                <a:gd name="connsiteX40" fmla="*/ 184724 w 4314155"/>
                <a:gd name="connsiteY40" fmla="*/ 276127 h 1238259"/>
                <a:gd name="connsiteX41" fmla="*/ 187903 w 4314155"/>
                <a:gd name="connsiteY41" fmla="*/ 280944 h 1238259"/>
                <a:gd name="connsiteX42" fmla="*/ 194050 w 4314155"/>
                <a:gd name="connsiteY42" fmla="*/ 291424 h 1238259"/>
                <a:gd name="connsiteX43" fmla="*/ 200197 w 4314155"/>
                <a:gd name="connsiteY43" fmla="*/ 303396 h 1238259"/>
                <a:gd name="connsiteX44" fmla="*/ 206346 w 4314155"/>
                <a:gd name="connsiteY44" fmla="*/ 316802 h 1238259"/>
                <a:gd name="connsiteX45" fmla="*/ 212493 w 4314155"/>
                <a:gd name="connsiteY45" fmla="*/ 331580 h 1238259"/>
                <a:gd name="connsiteX46" fmla="*/ 224789 w 4314155"/>
                <a:gd name="connsiteY46" fmla="*/ 364949 h 1238259"/>
                <a:gd name="connsiteX47" fmla="*/ 237084 w 4314155"/>
                <a:gd name="connsiteY47" fmla="*/ 402850 h 1238259"/>
                <a:gd name="connsiteX48" fmla="*/ 261680 w 4314155"/>
                <a:gd name="connsiteY48" fmla="*/ 489190 h 1238259"/>
                <a:gd name="connsiteX49" fmla="*/ 286264 w 4314155"/>
                <a:gd name="connsiteY49" fmla="*/ 583829 h 1238259"/>
                <a:gd name="connsiteX50" fmla="*/ 331032 w 4314155"/>
                <a:gd name="connsiteY50" fmla="*/ 753415 h 1238259"/>
                <a:gd name="connsiteX51" fmla="*/ 353416 w 4314155"/>
                <a:gd name="connsiteY51" fmla="*/ 826007 h 1238259"/>
                <a:gd name="connsiteX52" fmla="*/ 364617 w 4314155"/>
                <a:gd name="connsiteY52" fmla="*/ 857231 h 1238259"/>
                <a:gd name="connsiteX53" fmla="*/ 375799 w 4314155"/>
                <a:gd name="connsiteY53" fmla="*/ 884472 h 1238259"/>
                <a:gd name="connsiteX54" fmla="*/ 381562 w 4314155"/>
                <a:gd name="connsiteY54" fmla="*/ 896807 h 1238259"/>
                <a:gd name="connsiteX55" fmla="*/ 387325 w 4314155"/>
                <a:gd name="connsiteY55" fmla="*/ 907952 h 1238259"/>
                <a:gd name="connsiteX56" fmla="*/ 393087 w 4314155"/>
                <a:gd name="connsiteY56" fmla="*/ 917858 h 1238259"/>
                <a:gd name="connsiteX57" fmla="*/ 398850 w 4314155"/>
                <a:gd name="connsiteY57" fmla="*/ 926506 h 1238259"/>
                <a:gd name="connsiteX58" fmla="*/ 401726 w 4314155"/>
                <a:gd name="connsiteY58" fmla="*/ 930345 h 1238259"/>
                <a:gd name="connsiteX59" fmla="*/ 404612 w 4314155"/>
                <a:gd name="connsiteY59" fmla="*/ 933860 h 1238259"/>
                <a:gd name="connsiteX60" fmla="*/ 407489 w 4314155"/>
                <a:gd name="connsiteY60" fmla="*/ 937041 h 1238259"/>
                <a:gd name="connsiteX61" fmla="*/ 410375 w 4314155"/>
                <a:gd name="connsiteY61" fmla="*/ 939898 h 1238259"/>
                <a:gd name="connsiteX62" fmla="*/ 413252 w 4314155"/>
                <a:gd name="connsiteY62" fmla="*/ 942432 h 1238259"/>
                <a:gd name="connsiteX63" fmla="*/ 416138 w 4314155"/>
                <a:gd name="connsiteY63" fmla="*/ 944632 h 1238259"/>
                <a:gd name="connsiteX64" fmla="*/ 419014 w 4314155"/>
                <a:gd name="connsiteY64" fmla="*/ 946490 h 1238259"/>
                <a:gd name="connsiteX65" fmla="*/ 420453 w 4314155"/>
                <a:gd name="connsiteY65" fmla="*/ 947299 h 1238259"/>
                <a:gd name="connsiteX66" fmla="*/ 421900 w 4314155"/>
                <a:gd name="connsiteY66" fmla="*/ 948033 h 1238259"/>
                <a:gd name="connsiteX67" fmla="*/ 423339 w 4314155"/>
                <a:gd name="connsiteY67" fmla="*/ 948671 h 1238259"/>
                <a:gd name="connsiteX68" fmla="*/ 424777 w 4314155"/>
                <a:gd name="connsiteY68" fmla="*/ 949233 h 1238259"/>
                <a:gd name="connsiteX69" fmla="*/ 426215 w 4314155"/>
                <a:gd name="connsiteY69" fmla="*/ 949709 h 1238259"/>
                <a:gd name="connsiteX70" fmla="*/ 427653 w 4314155"/>
                <a:gd name="connsiteY70" fmla="*/ 950100 h 1238259"/>
                <a:gd name="connsiteX71" fmla="*/ 429101 w 4314155"/>
                <a:gd name="connsiteY71" fmla="*/ 950414 h 1238259"/>
                <a:gd name="connsiteX72" fmla="*/ 430540 w 4314155"/>
                <a:gd name="connsiteY72" fmla="*/ 950643 h 1238259"/>
                <a:gd name="connsiteX73" fmla="*/ 431978 w 4314155"/>
                <a:gd name="connsiteY73" fmla="*/ 950795 h 1238259"/>
                <a:gd name="connsiteX74" fmla="*/ 433416 w 4314155"/>
                <a:gd name="connsiteY74" fmla="*/ 950862 h 1238259"/>
                <a:gd name="connsiteX75" fmla="*/ 434854 w 4314155"/>
                <a:gd name="connsiteY75" fmla="*/ 950843 h 1238259"/>
                <a:gd name="connsiteX76" fmla="*/ 436302 w 4314155"/>
                <a:gd name="connsiteY76" fmla="*/ 950747 h 1238259"/>
                <a:gd name="connsiteX77" fmla="*/ 437740 w 4314155"/>
                <a:gd name="connsiteY77" fmla="*/ 950566 h 1238259"/>
                <a:gd name="connsiteX78" fmla="*/ 439179 w 4314155"/>
                <a:gd name="connsiteY78" fmla="*/ 950309 h 1238259"/>
                <a:gd name="connsiteX79" fmla="*/ 440617 w 4314155"/>
                <a:gd name="connsiteY79" fmla="*/ 949966 h 1238259"/>
                <a:gd name="connsiteX80" fmla="*/ 442055 w 4314155"/>
                <a:gd name="connsiteY80" fmla="*/ 949538 h 1238259"/>
                <a:gd name="connsiteX81" fmla="*/ 443503 w 4314155"/>
                <a:gd name="connsiteY81" fmla="*/ 949042 h 1238259"/>
                <a:gd name="connsiteX82" fmla="*/ 444941 w 4314155"/>
                <a:gd name="connsiteY82" fmla="*/ 948461 h 1238259"/>
                <a:gd name="connsiteX83" fmla="*/ 446380 w 4314155"/>
                <a:gd name="connsiteY83" fmla="*/ 947804 h 1238259"/>
                <a:gd name="connsiteX84" fmla="*/ 447818 w 4314155"/>
                <a:gd name="connsiteY84" fmla="*/ 947061 h 1238259"/>
                <a:gd name="connsiteX85" fmla="*/ 450704 w 4314155"/>
                <a:gd name="connsiteY85" fmla="*/ 945347 h 1238259"/>
                <a:gd name="connsiteX86" fmla="*/ 453581 w 4314155"/>
                <a:gd name="connsiteY86" fmla="*/ 943327 h 1238259"/>
                <a:gd name="connsiteX87" fmla="*/ 456467 w 4314155"/>
                <a:gd name="connsiteY87" fmla="*/ 940994 h 1238259"/>
                <a:gd name="connsiteX88" fmla="*/ 459343 w 4314155"/>
                <a:gd name="connsiteY88" fmla="*/ 938365 h 1238259"/>
                <a:gd name="connsiteX89" fmla="*/ 462220 w 4314155"/>
                <a:gd name="connsiteY89" fmla="*/ 935441 h 1238259"/>
                <a:gd name="connsiteX90" fmla="*/ 465106 w 4314155"/>
                <a:gd name="connsiteY90" fmla="*/ 932221 h 1238259"/>
                <a:gd name="connsiteX91" fmla="*/ 467982 w 4314155"/>
                <a:gd name="connsiteY91" fmla="*/ 928716 h 1238259"/>
                <a:gd name="connsiteX92" fmla="*/ 473964 w 4314155"/>
                <a:gd name="connsiteY92" fmla="*/ 920544 h 1238259"/>
                <a:gd name="connsiteX93" fmla="*/ 479955 w 4314155"/>
                <a:gd name="connsiteY93" fmla="*/ 911219 h 1238259"/>
                <a:gd name="connsiteX94" fmla="*/ 485937 w 4314155"/>
                <a:gd name="connsiteY94" fmla="*/ 900789 h 1238259"/>
                <a:gd name="connsiteX95" fmla="*/ 491919 w 4314155"/>
                <a:gd name="connsiteY95" fmla="*/ 889330 h 1238259"/>
                <a:gd name="connsiteX96" fmla="*/ 503882 w 4314155"/>
                <a:gd name="connsiteY96" fmla="*/ 863565 h 1238259"/>
                <a:gd name="connsiteX97" fmla="*/ 515845 w 4314155"/>
                <a:gd name="connsiteY97" fmla="*/ 834516 h 1238259"/>
                <a:gd name="connsiteX98" fmla="*/ 539772 w 4314155"/>
                <a:gd name="connsiteY98" fmla="*/ 769072 h 1238259"/>
                <a:gd name="connsiteX99" fmla="*/ 563709 w 4314155"/>
                <a:gd name="connsiteY99" fmla="*/ 698288 h 1238259"/>
                <a:gd name="connsiteX100" fmla="*/ 589626 w 4314155"/>
                <a:gd name="connsiteY100" fmla="*/ 621786 h 1238259"/>
                <a:gd name="connsiteX101" fmla="*/ 615544 w 4314155"/>
                <a:gd name="connsiteY101" fmla="*/ 551528 h 1238259"/>
                <a:gd name="connsiteX102" fmla="*/ 628498 w 4314155"/>
                <a:gd name="connsiteY102" fmla="*/ 520418 h 1238259"/>
                <a:gd name="connsiteX103" fmla="*/ 641452 w 4314155"/>
                <a:gd name="connsiteY103" fmla="*/ 492712 h 1238259"/>
                <a:gd name="connsiteX104" fmla="*/ 654415 w 4314155"/>
                <a:gd name="connsiteY104" fmla="*/ 468828 h 1238259"/>
                <a:gd name="connsiteX105" fmla="*/ 660892 w 4314155"/>
                <a:gd name="connsiteY105" fmla="*/ 458422 h 1238259"/>
                <a:gd name="connsiteX106" fmla="*/ 667369 w 4314155"/>
                <a:gd name="connsiteY106" fmla="*/ 449082 h 1238259"/>
                <a:gd name="connsiteX107" fmla="*/ 672636 w 4314155"/>
                <a:gd name="connsiteY107" fmla="*/ 442292 h 1238259"/>
                <a:gd name="connsiteX108" fmla="*/ 677904 w 4314155"/>
                <a:gd name="connsiteY108" fmla="*/ 436230 h 1238259"/>
                <a:gd name="connsiteX109" fmla="*/ 683162 w 4314155"/>
                <a:gd name="connsiteY109" fmla="*/ 430901 h 1238259"/>
                <a:gd name="connsiteX110" fmla="*/ 688429 w 4314155"/>
                <a:gd name="connsiteY110" fmla="*/ 426308 h 1238259"/>
                <a:gd name="connsiteX111" fmla="*/ 691067 w 4314155"/>
                <a:gd name="connsiteY111" fmla="*/ 424287 h 1238259"/>
                <a:gd name="connsiteX112" fmla="*/ 693696 w 4314155"/>
                <a:gd name="connsiteY112" fmla="*/ 422451 h 1238259"/>
                <a:gd name="connsiteX113" fmla="*/ 696325 w 4314155"/>
                <a:gd name="connsiteY113" fmla="*/ 420798 h 1238259"/>
                <a:gd name="connsiteX114" fmla="*/ 698964 w 4314155"/>
                <a:gd name="connsiteY114" fmla="*/ 419329 h 1238259"/>
                <a:gd name="connsiteX115" fmla="*/ 701593 w 4314155"/>
                <a:gd name="connsiteY115" fmla="*/ 418041 h 1238259"/>
                <a:gd name="connsiteX116" fmla="*/ 704221 w 4314155"/>
                <a:gd name="connsiteY116" fmla="*/ 416935 h 1238259"/>
                <a:gd name="connsiteX117" fmla="*/ 706860 w 4314155"/>
                <a:gd name="connsiteY117" fmla="*/ 416008 h 1238259"/>
                <a:gd name="connsiteX118" fmla="*/ 709489 w 4314155"/>
                <a:gd name="connsiteY118" fmla="*/ 415261 h 1238259"/>
                <a:gd name="connsiteX119" fmla="*/ 712127 w 4314155"/>
                <a:gd name="connsiteY119" fmla="*/ 414693 h 1238259"/>
                <a:gd name="connsiteX120" fmla="*/ 714756 w 4314155"/>
                <a:gd name="connsiteY120" fmla="*/ 414300 h 1238259"/>
                <a:gd name="connsiteX121" fmla="*/ 717385 w 4314155"/>
                <a:gd name="connsiteY121" fmla="*/ 414082 h 1238259"/>
                <a:gd name="connsiteX122" fmla="*/ 720023 w 4314155"/>
                <a:gd name="connsiteY122" fmla="*/ 414037 h 1238259"/>
                <a:gd name="connsiteX123" fmla="*/ 722652 w 4314155"/>
                <a:gd name="connsiteY123" fmla="*/ 414162 h 1238259"/>
                <a:gd name="connsiteX124" fmla="*/ 725281 w 4314155"/>
                <a:gd name="connsiteY124" fmla="*/ 414457 h 1238259"/>
                <a:gd name="connsiteX125" fmla="*/ 727920 w 4314155"/>
                <a:gd name="connsiteY125" fmla="*/ 414918 h 1238259"/>
                <a:gd name="connsiteX126" fmla="*/ 730548 w 4314155"/>
                <a:gd name="connsiteY126" fmla="*/ 415542 h 1238259"/>
                <a:gd name="connsiteX127" fmla="*/ 733187 w 4314155"/>
                <a:gd name="connsiteY127" fmla="*/ 416329 h 1238259"/>
                <a:gd name="connsiteX128" fmla="*/ 735816 w 4314155"/>
                <a:gd name="connsiteY128" fmla="*/ 417276 h 1238259"/>
                <a:gd name="connsiteX129" fmla="*/ 738445 w 4314155"/>
                <a:gd name="connsiteY129" fmla="*/ 418379 h 1238259"/>
                <a:gd name="connsiteX130" fmla="*/ 741083 w 4314155"/>
                <a:gd name="connsiteY130" fmla="*/ 419635 h 1238259"/>
                <a:gd name="connsiteX131" fmla="*/ 743712 w 4314155"/>
                <a:gd name="connsiteY131" fmla="*/ 421043 h 1238259"/>
                <a:gd name="connsiteX132" fmla="*/ 746341 w 4314155"/>
                <a:gd name="connsiteY132" fmla="*/ 422599 h 1238259"/>
                <a:gd name="connsiteX133" fmla="*/ 751608 w 4314155"/>
                <a:gd name="connsiteY133" fmla="*/ 426141 h 1238259"/>
                <a:gd name="connsiteX134" fmla="*/ 758152 w 4314155"/>
                <a:gd name="connsiteY134" fmla="*/ 431313 h 1238259"/>
                <a:gd name="connsiteX135" fmla="*/ 764696 w 4314155"/>
                <a:gd name="connsiteY135" fmla="*/ 437287 h 1238259"/>
                <a:gd name="connsiteX136" fmla="*/ 771239 w 4314155"/>
                <a:gd name="connsiteY136" fmla="*/ 444007 h 1238259"/>
                <a:gd name="connsiteX137" fmla="*/ 777783 w 4314155"/>
                <a:gd name="connsiteY137" fmla="*/ 451417 h 1238259"/>
                <a:gd name="connsiteX138" fmla="*/ 790880 w 4314155"/>
                <a:gd name="connsiteY138" fmla="*/ 468064 h 1238259"/>
                <a:gd name="connsiteX139" fmla="*/ 803967 w 4314155"/>
                <a:gd name="connsiteY139" fmla="*/ 486736 h 1238259"/>
                <a:gd name="connsiteX140" fmla="*/ 830142 w 4314155"/>
                <a:gd name="connsiteY140" fmla="*/ 528150 h 1238259"/>
                <a:gd name="connsiteX141" fmla="*/ 856317 w 4314155"/>
                <a:gd name="connsiteY141" fmla="*/ 571749 h 1238259"/>
                <a:gd name="connsiteX142" fmla="*/ 877119 w 4314155"/>
                <a:gd name="connsiteY142" fmla="*/ 605586 h 1238259"/>
                <a:gd name="connsiteX143" fmla="*/ 897912 w 4314155"/>
                <a:gd name="connsiteY143" fmla="*/ 637076 h 1238259"/>
                <a:gd name="connsiteX144" fmla="*/ 918715 w 4314155"/>
                <a:gd name="connsiteY144" fmla="*/ 665029 h 1238259"/>
                <a:gd name="connsiteX145" fmla="*/ 929116 w 4314155"/>
                <a:gd name="connsiteY145" fmla="*/ 677395 h 1238259"/>
                <a:gd name="connsiteX146" fmla="*/ 939508 w 4314155"/>
                <a:gd name="connsiteY146" fmla="*/ 688576 h 1238259"/>
                <a:gd name="connsiteX147" fmla="*/ 950843 w 4314155"/>
                <a:gd name="connsiteY147" fmla="*/ 699336 h 1238259"/>
                <a:gd name="connsiteX148" fmla="*/ 956510 w 4314155"/>
                <a:gd name="connsiteY148" fmla="*/ 704143 h 1238259"/>
                <a:gd name="connsiteX149" fmla="*/ 962168 w 4314155"/>
                <a:gd name="connsiteY149" fmla="*/ 708562 h 1238259"/>
                <a:gd name="connsiteX150" fmla="*/ 967835 w 4314155"/>
                <a:gd name="connsiteY150" fmla="*/ 712589 h 1238259"/>
                <a:gd name="connsiteX151" fmla="*/ 973503 w 4314155"/>
                <a:gd name="connsiteY151" fmla="*/ 716221 h 1238259"/>
                <a:gd name="connsiteX152" fmla="*/ 979160 w 4314155"/>
                <a:gd name="connsiteY152" fmla="*/ 719459 h 1238259"/>
                <a:gd name="connsiteX153" fmla="*/ 984828 w 4314155"/>
                <a:gd name="connsiteY153" fmla="*/ 722301 h 1238259"/>
                <a:gd name="connsiteX154" fmla="*/ 990495 w 4314155"/>
                <a:gd name="connsiteY154" fmla="*/ 724749 h 1238259"/>
                <a:gd name="connsiteX155" fmla="*/ 996163 w 4314155"/>
                <a:gd name="connsiteY155" fmla="*/ 726806 h 1238259"/>
                <a:gd name="connsiteX156" fmla="*/ 1001820 w 4314155"/>
                <a:gd name="connsiteY156" fmla="*/ 728474 h 1238259"/>
                <a:gd name="connsiteX157" fmla="*/ 1007488 w 4314155"/>
                <a:gd name="connsiteY157" fmla="*/ 729757 h 1238259"/>
                <a:gd name="connsiteX158" fmla="*/ 1013155 w 4314155"/>
                <a:gd name="connsiteY158" fmla="*/ 730659 h 1238259"/>
                <a:gd name="connsiteX159" fmla="*/ 1018823 w 4314155"/>
                <a:gd name="connsiteY159" fmla="*/ 731187 h 1238259"/>
                <a:gd name="connsiteX160" fmla="*/ 1024481 w 4314155"/>
                <a:gd name="connsiteY160" fmla="*/ 731344 h 1238259"/>
                <a:gd name="connsiteX161" fmla="*/ 1030148 w 4314155"/>
                <a:gd name="connsiteY161" fmla="*/ 731137 h 1238259"/>
                <a:gd name="connsiteX162" fmla="*/ 1036225 w 4314155"/>
                <a:gd name="connsiteY162" fmla="*/ 730517 h 1238259"/>
                <a:gd name="connsiteX163" fmla="*/ 1042302 w 4314155"/>
                <a:gd name="connsiteY163" fmla="*/ 729495 h 1238259"/>
                <a:gd name="connsiteX164" fmla="*/ 1048388 w 4314155"/>
                <a:gd name="connsiteY164" fmla="*/ 728079 h 1238259"/>
                <a:gd name="connsiteX165" fmla="*/ 1054465 w 4314155"/>
                <a:gd name="connsiteY165" fmla="*/ 726276 h 1238259"/>
                <a:gd name="connsiteX166" fmla="*/ 1060542 w 4314155"/>
                <a:gd name="connsiteY166" fmla="*/ 724099 h 1238259"/>
                <a:gd name="connsiteX167" fmla="*/ 1066619 w 4314155"/>
                <a:gd name="connsiteY167" fmla="*/ 721555 h 1238259"/>
                <a:gd name="connsiteX168" fmla="*/ 1072706 w 4314155"/>
                <a:gd name="connsiteY168" fmla="*/ 718655 h 1238259"/>
                <a:gd name="connsiteX169" fmla="*/ 1078782 w 4314155"/>
                <a:gd name="connsiteY169" fmla="*/ 715408 h 1238259"/>
                <a:gd name="connsiteX170" fmla="*/ 1090936 w 4314155"/>
                <a:gd name="connsiteY170" fmla="*/ 707918 h 1238259"/>
                <a:gd name="connsiteX171" fmla="*/ 1103100 w 4314155"/>
                <a:gd name="connsiteY171" fmla="*/ 699165 h 1238259"/>
                <a:gd name="connsiteX172" fmla="*/ 1115254 w 4314155"/>
                <a:gd name="connsiteY172" fmla="*/ 689237 h 1238259"/>
                <a:gd name="connsiteX173" fmla="*/ 1127417 w 4314155"/>
                <a:gd name="connsiteY173" fmla="*/ 678220 h 1238259"/>
                <a:gd name="connsiteX174" fmla="*/ 1149991 w 4314155"/>
                <a:gd name="connsiteY174" fmla="*/ 655199 h 1238259"/>
                <a:gd name="connsiteX175" fmla="*/ 1172575 w 4314155"/>
                <a:gd name="connsiteY175" fmla="*/ 629423 h 1238259"/>
                <a:gd name="connsiteX176" fmla="*/ 1217733 w 4314155"/>
                <a:gd name="connsiteY176" fmla="*/ 572966 h 1238259"/>
                <a:gd name="connsiteX177" fmla="*/ 1242127 w 4314155"/>
                <a:gd name="connsiteY177" fmla="*/ 542177 h 1238259"/>
                <a:gd name="connsiteX178" fmla="*/ 1266520 w 4314155"/>
                <a:gd name="connsiteY178" fmla="*/ 513374 h 1238259"/>
                <a:gd name="connsiteX179" fmla="*/ 1278722 w 4314155"/>
                <a:gd name="connsiteY179" fmla="*/ 500341 h 1238259"/>
                <a:gd name="connsiteX180" fmla="*/ 1290923 w 4314155"/>
                <a:gd name="connsiteY180" fmla="*/ 488579 h 1238259"/>
                <a:gd name="connsiteX181" fmla="*/ 1297019 w 4314155"/>
                <a:gd name="connsiteY181" fmla="*/ 483262 h 1238259"/>
                <a:gd name="connsiteX182" fmla="*/ 1303115 w 4314155"/>
                <a:gd name="connsiteY182" fmla="*/ 478366 h 1238259"/>
                <a:gd name="connsiteX183" fmla="*/ 1309221 w 4314155"/>
                <a:gd name="connsiteY183" fmla="*/ 473929 h 1238259"/>
                <a:gd name="connsiteX184" fmla="*/ 1315317 w 4314155"/>
                <a:gd name="connsiteY184" fmla="*/ 469983 h 1238259"/>
                <a:gd name="connsiteX185" fmla="*/ 1321870 w 4314155"/>
                <a:gd name="connsiteY185" fmla="*/ 466332 h 1238259"/>
                <a:gd name="connsiteX186" fmla="*/ 1325137 w 4314155"/>
                <a:gd name="connsiteY186" fmla="*/ 464746 h 1238259"/>
                <a:gd name="connsiteX187" fmla="*/ 1328414 w 4314155"/>
                <a:gd name="connsiteY187" fmla="*/ 463327 h 1238259"/>
                <a:gd name="connsiteX188" fmla="*/ 1331690 w 4314155"/>
                <a:gd name="connsiteY188" fmla="*/ 462081 h 1238259"/>
                <a:gd name="connsiteX189" fmla="*/ 1334967 w 4314155"/>
                <a:gd name="connsiteY189" fmla="*/ 461011 h 1238259"/>
                <a:gd name="connsiteX190" fmla="*/ 1338244 w 4314155"/>
                <a:gd name="connsiteY190" fmla="*/ 460122 h 1238259"/>
                <a:gd name="connsiteX191" fmla="*/ 1341520 w 4314155"/>
                <a:gd name="connsiteY191" fmla="*/ 459420 h 1238259"/>
                <a:gd name="connsiteX192" fmla="*/ 1344797 w 4314155"/>
                <a:gd name="connsiteY192" fmla="*/ 458908 h 1238259"/>
                <a:gd name="connsiteX193" fmla="*/ 1348064 w 4314155"/>
                <a:gd name="connsiteY193" fmla="*/ 458591 h 1238259"/>
                <a:gd name="connsiteX194" fmla="*/ 1351340 w 4314155"/>
                <a:gd name="connsiteY194" fmla="*/ 458473 h 1238259"/>
                <a:gd name="connsiteX195" fmla="*/ 1354617 w 4314155"/>
                <a:gd name="connsiteY195" fmla="*/ 458557 h 1238259"/>
                <a:gd name="connsiteX196" fmla="*/ 1357894 w 4314155"/>
                <a:gd name="connsiteY196" fmla="*/ 458850 h 1238259"/>
                <a:gd name="connsiteX197" fmla="*/ 1361170 w 4314155"/>
                <a:gd name="connsiteY197" fmla="*/ 459352 h 1238259"/>
                <a:gd name="connsiteX198" fmla="*/ 1364447 w 4314155"/>
                <a:gd name="connsiteY198" fmla="*/ 460067 h 1238259"/>
                <a:gd name="connsiteX199" fmla="*/ 1367714 w 4314155"/>
                <a:gd name="connsiteY199" fmla="*/ 461000 h 1238259"/>
                <a:gd name="connsiteX200" fmla="*/ 1370991 w 4314155"/>
                <a:gd name="connsiteY200" fmla="*/ 462152 h 1238259"/>
                <a:gd name="connsiteX201" fmla="*/ 1374267 w 4314155"/>
                <a:gd name="connsiteY201" fmla="*/ 463527 h 1238259"/>
                <a:gd name="connsiteX202" fmla="*/ 1377544 w 4314155"/>
                <a:gd name="connsiteY202" fmla="*/ 465129 h 1238259"/>
                <a:gd name="connsiteX203" fmla="*/ 1380820 w 4314155"/>
                <a:gd name="connsiteY203" fmla="*/ 466956 h 1238259"/>
                <a:gd name="connsiteX204" fmla="*/ 1384097 w 4314155"/>
                <a:gd name="connsiteY204" fmla="*/ 469013 h 1238259"/>
                <a:gd name="connsiteX205" fmla="*/ 1387374 w 4314155"/>
                <a:gd name="connsiteY205" fmla="*/ 471302 h 1238259"/>
                <a:gd name="connsiteX206" fmla="*/ 1390640 w 4314155"/>
                <a:gd name="connsiteY206" fmla="*/ 473822 h 1238259"/>
                <a:gd name="connsiteX207" fmla="*/ 1393917 w 4314155"/>
                <a:gd name="connsiteY207" fmla="*/ 476577 h 1238259"/>
                <a:gd name="connsiteX208" fmla="*/ 1400470 w 4314155"/>
                <a:gd name="connsiteY208" fmla="*/ 482790 h 1238259"/>
                <a:gd name="connsiteX209" fmla="*/ 1407023 w 4314155"/>
                <a:gd name="connsiteY209" fmla="*/ 489942 h 1238259"/>
                <a:gd name="connsiteX210" fmla="*/ 1413567 w 4314155"/>
                <a:gd name="connsiteY210" fmla="*/ 498032 h 1238259"/>
                <a:gd name="connsiteX211" fmla="*/ 1420120 w 4314155"/>
                <a:gd name="connsiteY211" fmla="*/ 507051 h 1238259"/>
                <a:gd name="connsiteX212" fmla="*/ 1430503 w 4314155"/>
                <a:gd name="connsiteY212" fmla="*/ 523224 h 1238259"/>
                <a:gd name="connsiteX213" fmla="*/ 1440894 w 4314155"/>
                <a:gd name="connsiteY213" fmla="*/ 541612 h 1238259"/>
                <a:gd name="connsiteX214" fmla="*/ 1451277 w 4314155"/>
                <a:gd name="connsiteY214" fmla="*/ 562092 h 1238259"/>
                <a:gd name="connsiteX215" fmla="*/ 1461668 w 4314155"/>
                <a:gd name="connsiteY215" fmla="*/ 584502 h 1238259"/>
                <a:gd name="connsiteX216" fmla="*/ 1482442 w 4314155"/>
                <a:gd name="connsiteY216" fmla="*/ 634270 h 1238259"/>
                <a:gd name="connsiteX217" fmla="*/ 1503216 w 4314155"/>
                <a:gd name="connsiteY217" fmla="*/ 688858 h 1238259"/>
                <a:gd name="connsiteX218" fmla="*/ 1528410 w 4314155"/>
                <a:gd name="connsiteY218" fmla="*/ 757750 h 1238259"/>
                <a:gd name="connsiteX219" fmla="*/ 1553604 w 4314155"/>
                <a:gd name="connsiteY219" fmla="*/ 824415 h 1238259"/>
                <a:gd name="connsiteX220" fmla="*/ 1566196 w 4314155"/>
                <a:gd name="connsiteY220" fmla="*/ 855050 h 1238259"/>
                <a:gd name="connsiteX221" fmla="*/ 1578788 w 4314155"/>
                <a:gd name="connsiteY221" fmla="*/ 882853 h 1238259"/>
                <a:gd name="connsiteX222" fmla="*/ 1591389 w 4314155"/>
                <a:gd name="connsiteY222" fmla="*/ 907085 h 1238259"/>
                <a:gd name="connsiteX223" fmla="*/ 1597685 w 4314155"/>
                <a:gd name="connsiteY223" fmla="*/ 917638 h 1238259"/>
                <a:gd name="connsiteX224" fmla="*/ 1603982 w 4314155"/>
                <a:gd name="connsiteY224" fmla="*/ 927030 h 1238259"/>
                <a:gd name="connsiteX225" fmla="*/ 1609430 w 4314155"/>
                <a:gd name="connsiteY225" fmla="*/ 934164 h 1238259"/>
                <a:gd name="connsiteX226" fmla="*/ 1612154 w 4314155"/>
                <a:gd name="connsiteY226" fmla="*/ 937355 h 1238259"/>
                <a:gd name="connsiteX227" fmla="*/ 1614868 w 4314155"/>
                <a:gd name="connsiteY227" fmla="*/ 940308 h 1238259"/>
                <a:gd name="connsiteX228" fmla="*/ 1617593 w 4314155"/>
                <a:gd name="connsiteY228" fmla="*/ 943004 h 1238259"/>
                <a:gd name="connsiteX229" fmla="*/ 1620317 w 4314155"/>
                <a:gd name="connsiteY229" fmla="*/ 945442 h 1238259"/>
                <a:gd name="connsiteX230" fmla="*/ 1623041 w 4314155"/>
                <a:gd name="connsiteY230" fmla="*/ 947604 h 1238259"/>
                <a:gd name="connsiteX231" fmla="*/ 1625765 w 4314155"/>
                <a:gd name="connsiteY231" fmla="*/ 949500 h 1238259"/>
                <a:gd name="connsiteX232" fmla="*/ 1628489 w 4314155"/>
                <a:gd name="connsiteY232" fmla="*/ 951119 h 1238259"/>
                <a:gd name="connsiteX233" fmla="*/ 1629851 w 4314155"/>
                <a:gd name="connsiteY233" fmla="*/ 951824 h 1238259"/>
                <a:gd name="connsiteX234" fmla="*/ 1631213 w 4314155"/>
                <a:gd name="connsiteY234" fmla="*/ 952462 h 1238259"/>
                <a:gd name="connsiteX235" fmla="*/ 1632576 w 4314155"/>
                <a:gd name="connsiteY235" fmla="*/ 953014 h 1238259"/>
                <a:gd name="connsiteX236" fmla="*/ 1633938 w 4314155"/>
                <a:gd name="connsiteY236" fmla="*/ 953510 h 1238259"/>
                <a:gd name="connsiteX237" fmla="*/ 1635300 w 4314155"/>
                <a:gd name="connsiteY237" fmla="*/ 953929 h 1238259"/>
                <a:gd name="connsiteX238" fmla="*/ 1636662 w 4314155"/>
                <a:gd name="connsiteY238" fmla="*/ 954272 h 1238259"/>
                <a:gd name="connsiteX239" fmla="*/ 1638024 w 4314155"/>
                <a:gd name="connsiteY239" fmla="*/ 954538 h 1238259"/>
                <a:gd name="connsiteX240" fmla="*/ 1639376 w 4314155"/>
                <a:gd name="connsiteY240" fmla="*/ 954738 h 1238259"/>
                <a:gd name="connsiteX241" fmla="*/ 1640748 w 4314155"/>
                <a:gd name="connsiteY241" fmla="*/ 954853 h 1238259"/>
                <a:gd name="connsiteX242" fmla="*/ 1642101 w 4314155"/>
                <a:gd name="connsiteY242" fmla="*/ 954900 h 1238259"/>
                <a:gd name="connsiteX243" fmla="*/ 1643463 w 4314155"/>
                <a:gd name="connsiteY243" fmla="*/ 954872 h 1238259"/>
                <a:gd name="connsiteX244" fmla="*/ 1644825 w 4314155"/>
                <a:gd name="connsiteY244" fmla="*/ 954767 h 1238259"/>
                <a:gd name="connsiteX245" fmla="*/ 1646187 w 4314155"/>
                <a:gd name="connsiteY245" fmla="*/ 954586 h 1238259"/>
                <a:gd name="connsiteX246" fmla="*/ 1647549 w 4314155"/>
                <a:gd name="connsiteY246" fmla="*/ 954329 h 1238259"/>
                <a:gd name="connsiteX247" fmla="*/ 1648911 w 4314155"/>
                <a:gd name="connsiteY247" fmla="*/ 953995 h 1238259"/>
                <a:gd name="connsiteX248" fmla="*/ 1650273 w 4314155"/>
                <a:gd name="connsiteY248" fmla="*/ 953586 h 1238259"/>
                <a:gd name="connsiteX249" fmla="*/ 1651635 w 4314155"/>
                <a:gd name="connsiteY249" fmla="*/ 953100 h 1238259"/>
                <a:gd name="connsiteX250" fmla="*/ 1652997 w 4314155"/>
                <a:gd name="connsiteY250" fmla="*/ 952529 h 1238259"/>
                <a:gd name="connsiteX251" fmla="*/ 1654359 w 4314155"/>
                <a:gd name="connsiteY251" fmla="*/ 951881 h 1238259"/>
                <a:gd name="connsiteX252" fmla="*/ 1655721 w 4314155"/>
                <a:gd name="connsiteY252" fmla="*/ 951157 h 1238259"/>
                <a:gd name="connsiteX253" fmla="*/ 1657083 w 4314155"/>
                <a:gd name="connsiteY253" fmla="*/ 950357 h 1238259"/>
                <a:gd name="connsiteX254" fmla="*/ 1658445 w 4314155"/>
                <a:gd name="connsiteY254" fmla="*/ 949481 h 1238259"/>
                <a:gd name="connsiteX255" fmla="*/ 1661170 w 4314155"/>
                <a:gd name="connsiteY255" fmla="*/ 947471 h 1238259"/>
                <a:gd name="connsiteX256" fmla="*/ 1663894 w 4314155"/>
                <a:gd name="connsiteY256" fmla="*/ 945156 h 1238259"/>
                <a:gd name="connsiteX257" fmla="*/ 1666608 w 4314155"/>
                <a:gd name="connsiteY257" fmla="*/ 942518 h 1238259"/>
                <a:gd name="connsiteX258" fmla="*/ 1669332 w 4314155"/>
                <a:gd name="connsiteY258" fmla="*/ 939556 h 1238259"/>
                <a:gd name="connsiteX259" fmla="*/ 1672057 w 4314155"/>
                <a:gd name="connsiteY259" fmla="*/ 936279 h 1238259"/>
                <a:gd name="connsiteX260" fmla="*/ 1674781 w 4314155"/>
                <a:gd name="connsiteY260" fmla="*/ 932678 h 1238259"/>
                <a:gd name="connsiteX261" fmla="*/ 1680229 w 4314155"/>
                <a:gd name="connsiteY261" fmla="*/ 924506 h 1238259"/>
                <a:gd name="connsiteX262" fmla="*/ 1685677 w 4314155"/>
                <a:gd name="connsiteY262" fmla="*/ 915057 h 1238259"/>
                <a:gd name="connsiteX263" fmla="*/ 1691116 w 4314155"/>
                <a:gd name="connsiteY263" fmla="*/ 904342 h 1238259"/>
                <a:gd name="connsiteX264" fmla="*/ 1697298 w 4314155"/>
                <a:gd name="connsiteY264" fmla="*/ 890654 h 1238259"/>
                <a:gd name="connsiteX265" fmla="*/ 1703480 w 4314155"/>
                <a:gd name="connsiteY265" fmla="*/ 875386 h 1238259"/>
                <a:gd name="connsiteX266" fmla="*/ 1715843 w 4314155"/>
                <a:gd name="connsiteY266" fmla="*/ 840248 h 1238259"/>
                <a:gd name="connsiteX267" fmla="*/ 1728206 w 4314155"/>
                <a:gd name="connsiteY267" fmla="*/ 799339 h 1238259"/>
                <a:gd name="connsiteX268" fmla="*/ 1740560 w 4314155"/>
                <a:gd name="connsiteY268" fmla="*/ 753224 h 1238259"/>
                <a:gd name="connsiteX269" fmla="*/ 1765287 w 4314155"/>
                <a:gd name="connsiteY269" fmla="*/ 648249 h 1238259"/>
                <a:gd name="connsiteX270" fmla="*/ 1790005 w 4314155"/>
                <a:gd name="connsiteY270" fmla="*/ 532228 h 1238259"/>
                <a:gd name="connsiteX271" fmla="*/ 1812265 w 4314155"/>
                <a:gd name="connsiteY271" fmla="*/ 425260 h 1238259"/>
                <a:gd name="connsiteX272" fmla="*/ 1834515 w 4314155"/>
                <a:gd name="connsiteY272" fmla="*/ 322848 h 1238259"/>
                <a:gd name="connsiteX273" fmla="*/ 1856766 w 4314155"/>
                <a:gd name="connsiteY273" fmla="*/ 231833 h 1238259"/>
                <a:gd name="connsiteX274" fmla="*/ 1867900 w 4314155"/>
                <a:gd name="connsiteY274" fmla="*/ 192651 h 1238259"/>
                <a:gd name="connsiteX275" fmla="*/ 1879025 w 4314155"/>
                <a:gd name="connsiteY275" fmla="*/ 158692 h 1238259"/>
                <a:gd name="connsiteX276" fmla="*/ 1884845 w 4314155"/>
                <a:gd name="connsiteY276" fmla="*/ 143246 h 1238259"/>
                <a:gd name="connsiteX277" fmla="*/ 1890655 w 4314155"/>
                <a:gd name="connsiteY277" fmla="*/ 129500 h 1238259"/>
                <a:gd name="connsiteX278" fmla="*/ 1896475 w 4314155"/>
                <a:gd name="connsiteY278" fmla="*/ 117538 h 1238259"/>
                <a:gd name="connsiteX279" fmla="*/ 1899380 w 4314155"/>
                <a:gd name="connsiteY279" fmla="*/ 112249 h 1238259"/>
                <a:gd name="connsiteX280" fmla="*/ 1902295 w 4314155"/>
                <a:gd name="connsiteY280" fmla="*/ 107433 h 1238259"/>
                <a:gd name="connsiteX281" fmla="*/ 1905200 w 4314155"/>
                <a:gd name="connsiteY281" fmla="*/ 103100 h 1238259"/>
                <a:gd name="connsiteX282" fmla="*/ 1908115 w 4314155"/>
                <a:gd name="connsiteY282" fmla="*/ 99254 h 1238259"/>
                <a:gd name="connsiteX283" fmla="*/ 1911020 w 4314155"/>
                <a:gd name="connsiteY283" fmla="*/ 95904 h 1238259"/>
                <a:gd name="connsiteX284" fmla="*/ 1912477 w 4314155"/>
                <a:gd name="connsiteY284" fmla="*/ 94418 h 1238259"/>
                <a:gd name="connsiteX285" fmla="*/ 1913925 w 4314155"/>
                <a:gd name="connsiteY285" fmla="*/ 93058 h 1238259"/>
                <a:gd name="connsiteX286" fmla="*/ 1915382 w 4314155"/>
                <a:gd name="connsiteY286" fmla="*/ 91826 h 1238259"/>
                <a:gd name="connsiteX287" fmla="*/ 1916840 w 4314155"/>
                <a:gd name="connsiteY287" fmla="*/ 90721 h 1238259"/>
                <a:gd name="connsiteX288" fmla="*/ 1918287 w 4314155"/>
                <a:gd name="connsiteY288" fmla="*/ 89745 h 1238259"/>
                <a:gd name="connsiteX289" fmla="*/ 1919745 w 4314155"/>
                <a:gd name="connsiteY289" fmla="*/ 88898 h 1238259"/>
                <a:gd name="connsiteX290" fmla="*/ 1921202 w 4314155"/>
                <a:gd name="connsiteY290" fmla="*/ 88181 h 1238259"/>
                <a:gd name="connsiteX291" fmla="*/ 1922650 w 4314155"/>
                <a:gd name="connsiteY291" fmla="*/ 87595 h 1238259"/>
                <a:gd name="connsiteX292" fmla="*/ 1924107 w 4314155"/>
                <a:gd name="connsiteY292" fmla="*/ 87139 h 1238259"/>
                <a:gd name="connsiteX293" fmla="*/ 1924831 w 4314155"/>
                <a:gd name="connsiteY293" fmla="*/ 86960 h 1238259"/>
                <a:gd name="connsiteX294" fmla="*/ 1925565 w 4314155"/>
                <a:gd name="connsiteY294" fmla="*/ 86815 h 1238259"/>
                <a:gd name="connsiteX295" fmla="*/ 1926288 w 4314155"/>
                <a:gd name="connsiteY295" fmla="*/ 86702 h 1238259"/>
                <a:gd name="connsiteX296" fmla="*/ 1927012 w 4314155"/>
                <a:gd name="connsiteY296" fmla="*/ 86623 h 1238259"/>
                <a:gd name="connsiteX297" fmla="*/ 1927746 w 4314155"/>
                <a:gd name="connsiteY297" fmla="*/ 86577 h 1238259"/>
                <a:gd name="connsiteX298" fmla="*/ 1928470 w 4314155"/>
                <a:gd name="connsiteY298" fmla="*/ 86563 h 1238259"/>
                <a:gd name="connsiteX299" fmla="*/ 1929194 w 4314155"/>
                <a:gd name="connsiteY299" fmla="*/ 86583 h 1238259"/>
                <a:gd name="connsiteX300" fmla="*/ 1929927 w 4314155"/>
                <a:gd name="connsiteY300" fmla="*/ 86637 h 1238259"/>
                <a:gd name="connsiteX301" fmla="*/ 1930651 w 4314155"/>
                <a:gd name="connsiteY301" fmla="*/ 86723 h 1238259"/>
                <a:gd name="connsiteX302" fmla="*/ 1931384 w 4314155"/>
                <a:gd name="connsiteY302" fmla="*/ 86843 h 1238259"/>
                <a:gd name="connsiteX303" fmla="*/ 1932108 w 4314155"/>
                <a:gd name="connsiteY303" fmla="*/ 86997 h 1238259"/>
                <a:gd name="connsiteX304" fmla="*/ 1932832 w 4314155"/>
                <a:gd name="connsiteY304" fmla="*/ 87183 h 1238259"/>
                <a:gd name="connsiteX305" fmla="*/ 1934290 w 4314155"/>
                <a:gd name="connsiteY305" fmla="*/ 87658 h 1238259"/>
                <a:gd name="connsiteX306" fmla="*/ 1935747 w 4314155"/>
                <a:gd name="connsiteY306" fmla="*/ 88265 h 1238259"/>
                <a:gd name="connsiteX307" fmla="*/ 1937195 w 4314155"/>
                <a:gd name="connsiteY307" fmla="*/ 89007 h 1238259"/>
                <a:gd name="connsiteX308" fmla="*/ 1938652 w 4314155"/>
                <a:gd name="connsiteY308" fmla="*/ 89885 h 1238259"/>
                <a:gd name="connsiteX309" fmla="*/ 1940109 w 4314155"/>
                <a:gd name="connsiteY309" fmla="*/ 90896 h 1238259"/>
                <a:gd name="connsiteX310" fmla="*/ 1941557 w 4314155"/>
                <a:gd name="connsiteY310" fmla="*/ 92042 h 1238259"/>
                <a:gd name="connsiteX311" fmla="*/ 1943014 w 4314155"/>
                <a:gd name="connsiteY311" fmla="*/ 93323 h 1238259"/>
                <a:gd name="connsiteX312" fmla="*/ 1944472 w 4314155"/>
                <a:gd name="connsiteY312" fmla="*/ 94739 h 1238259"/>
                <a:gd name="connsiteX313" fmla="*/ 1945919 w 4314155"/>
                <a:gd name="connsiteY313" fmla="*/ 96290 h 1238259"/>
                <a:gd name="connsiteX314" fmla="*/ 1948834 w 4314155"/>
                <a:gd name="connsiteY314" fmla="*/ 99795 h 1238259"/>
                <a:gd name="connsiteX315" fmla="*/ 1951739 w 4314155"/>
                <a:gd name="connsiteY315" fmla="*/ 103841 h 1238259"/>
                <a:gd name="connsiteX316" fmla="*/ 1954654 w 4314155"/>
                <a:gd name="connsiteY316" fmla="*/ 108421 h 1238259"/>
                <a:gd name="connsiteX317" fmla="*/ 1957559 w 4314155"/>
                <a:gd name="connsiteY317" fmla="*/ 113538 h 1238259"/>
                <a:gd name="connsiteX318" fmla="*/ 1960464 w 4314155"/>
                <a:gd name="connsiteY318" fmla="*/ 119187 h 1238259"/>
                <a:gd name="connsiteX319" fmla="*/ 1966284 w 4314155"/>
                <a:gd name="connsiteY319" fmla="*/ 132069 h 1238259"/>
                <a:gd name="connsiteX320" fmla="*/ 1972104 w 4314155"/>
                <a:gd name="connsiteY320" fmla="*/ 147035 h 1238259"/>
                <a:gd name="connsiteX321" fmla="*/ 1983953 w 4314155"/>
                <a:gd name="connsiteY321" fmla="*/ 183786 h 1238259"/>
                <a:gd name="connsiteX322" fmla="*/ 1995811 w 4314155"/>
                <a:gd name="connsiteY322" fmla="*/ 228518 h 1238259"/>
                <a:gd name="connsiteX323" fmla="*/ 2007661 w 4314155"/>
                <a:gd name="connsiteY323" fmla="*/ 280590 h 1238259"/>
                <a:gd name="connsiteX324" fmla="*/ 2019510 w 4314155"/>
                <a:gd name="connsiteY324" fmla="*/ 339218 h 1238259"/>
                <a:gd name="connsiteX325" fmla="*/ 2043217 w 4314155"/>
                <a:gd name="connsiteY325" fmla="*/ 472322 h 1238259"/>
                <a:gd name="connsiteX326" fmla="*/ 2066925 w 4314155"/>
                <a:gd name="connsiteY326" fmla="*/ 619131 h 1238259"/>
                <a:gd name="connsiteX327" fmla="*/ 2090423 w 4314155"/>
                <a:gd name="connsiteY327" fmla="*/ 768345 h 1238259"/>
                <a:gd name="connsiteX328" fmla="*/ 2113912 w 4314155"/>
                <a:gd name="connsiteY328" fmla="*/ 911019 h 1238259"/>
                <a:gd name="connsiteX329" fmla="*/ 2125656 w 4314155"/>
                <a:gd name="connsiteY329" fmla="*/ 976751 h 1238259"/>
                <a:gd name="connsiteX330" fmla="*/ 2137410 w 4314155"/>
                <a:gd name="connsiteY330" fmla="*/ 1037187 h 1238259"/>
                <a:gd name="connsiteX331" fmla="*/ 2149154 w 4314155"/>
                <a:gd name="connsiteY331" fmla="*/ 1091241 h 1238259"/>
                <a:gd name="connsiteX332" fmla="*/ 2160899 w 4314155"/>
                <a:gd name="connsiteY332" fmla="*/ 1137952 h 1238259"/>
                <a:gd name="connsiteX333" fmla="*/ 2172643 w 4314155"/>
                <a:gd name="connsiteY333" fmla="*/ 1176452 h 1238259"/>
                <a:gd name="connsiteX334" fmla="*/ 2178510 w 4314155"/>
                <a:gd name="connsiteY334" fmla="*/ 1192416 h 1238259"/>
                <a:gd name="connsiteX335" fmla="*/ 2184387 w 4314155"/>
                <a:gd name="connsiteY335" fmla="*/ 1206084 h 1238259"/>
                <a:gd name="connsiteX336" fmla="*/ 2187321 w 4314155"/>
                <a:gd name="connsiteY336" fmla="*/ 1212037 h 1238259"/>
                <a:gd name="connsiteX337" fmla="*/ 2190255 w 4314155"/>
                <a:gd name="connsiteY337" fmla="*/ 1217400 h 1238259"/>
                <a:gd name="connsiteX338" fmla="*/ 2193189 w 4314155"/>
                <a:gd name="connsiteY338" fmla="*/ 1222153 h 1238259"/>
                <a:gd name="connsiteX339" fmla="*/ 2196122 w 4314155"/>
                <a:gd name="connsiteY339" fmla="*/ 1226306 h 1238259"/>
                <a:gd name="connsiteX340" fmla="*/ 2197589 w 4314155"/>
                <a:gd name="connsiteY340" fmla="*/ 1228154 h 1238259"/>
                <a:gd name="connsiteX341" fmla="*/ 2199056 w 4314155"/>
                <a:gd name="connsiteY341" fmla="*/ 1229840 h 1238259"/>
                <a:gd name="connsiteX342" fmla="*/ 2200523 w 4314155"/>
                <a:gd name="connsiteY342" fmla="*/ 1231383 h 1238259"/>
                <a:gd name="connsiteX343" fmla="*/ 2201990 w 4314155"/>
                <a:gd name="connsiteY343" fmla="*/ 1232764 h 1238259"/>
                <a:gd name="connsiteX344" fmla="*/ 2203466 w 4314155"/>
                <a:gd name="connsiteY344" fmla="*/ 1233992 h 1238259"/>
                <a:gd name="connsiteX345" fmla="*/ 2204933 w 4314155"/>
                <a:gd name="connsiteY345" fmla="*/ 1235069 h 1238259"/>
                <a:gd name="connsiteX346" fmla="*/ 2206400 w 4314155"/>
                <a:gd name="connsiteY346" fmla="*/ 1235993 h 1238259"/>
                <a:gd name="connsiteX347" fmla="*/ 2207867 w 4314155"/>
                <a:gd name="connsiteY347" fmla="*/ 1236755 h 1238259"/>
                <a:gd name="connsiteX348" fmla="*/ 2208600 w 4314155"/>
                <a:gd name="connsiteY348" fmla="*/ 1237078 h 1238259"/>
                <a:gd name="connsiteX349" fmla="*/ 2209333 w 4314155"/>
                <a:gd name="connsiteY349" fmla="*/ 1237364 h 1238259"/>
                <a:gd name="connsiteX350" fmla="*/ 2210067 w 4314155"/>
                <a:gd name="connsiteY350" fmla="*/ 1237612 h 1238259"/>
                <a:gd name="connsiteX351" fmla="*/ 2210800 w 4314155"/>
                <a:gd name="connsiteY351" fmla="*/ 1237812 h 1238259"/>
                <a:gd name="connsiteX352" fmla="*/ 2211534 w 4314155"/>
                <a:gd name="connsiteY352" fmla="*/ 1237983 h 1238259"/>
                <a:gd name="connsiteX353" fmla="*/ 2212267 w 4314155"/>
                <a:gd name="connsiteY353" fmla="*/ 1238107 h 1238259"/>
                <a:gd name="connsiteX354" fmla="*/ 2213001 w 4314155"/>
                <a:gd name="connsiteY354" fmla="*/ 1238202 h 1238259"/>
                <a:gd name="connsiteX355" fmla="*/ 2213734 w 4314155"/>
                <a:gd name="connsiteY355" fmla="*/ 1238250 h 1238259"/>
                <a:gd name="connsiteX356" fmla="*/ 2214467 w 4314155"/>
                <a:gd name="connsiteY356" fmla="*/ 1238260 h 1238259"/>
                <a:gd name="connsiteX357" fmla="*/ 2215201 w 4314155"/>
                <a:gd name="connsiteY357" fmla="*/ 1238231 h 1238259"/>
                <a:gd name="connsiteX358" fmla="*/ 2215934 w 4314155"/>
                <a:gd name="connsiteY358" fmla="*/ 1238164 h 1238259"/>
                <a:gd name="connsiteX359" fmla="*/ 2216668 w 4314155"/>
                <a:gd name="connsiteY359" fmla="*/ 1238060 h 1238259"/>
                <a:gd name="connsiteX360" fmla="*/ 2217401 w 4314155"/>
                <a:gd name="connsiteY360" fmla="*/ 1237917 h 1238259"/>
                <a:gd name="connsiteX361" fmla="*/ 2218135 w 4314155"/>
                <a:gd name="connsiteY361" fmla="*/ 1237726 h 1238259"/>
                <a:gd name="connsiteX362" fmla="*/ 2218868 w 4314155"/>
                <a:gd name="connsiteY362" fmla="*/ 1237507 h 1238259"/>
                <a:gd name="connsiteX363" fmla="*/ 2219601 w 4314155"/>
                <a:gd name="connsiteY363" fmla="*/ 1237250 h 1238259"/>
                <a:gd name="connsiteX364" fmla="*/ 2220335 w 4314155"/>
                <a:gd name="connsiteY364" fmla="*/ 1236945 h 1238259"/>
                <a:gd name="connsiteX365" fmla="*/ 2221078 w 4314155"/>
                <a:gd name="connsiteY365" fmla="*/ 1236602 h 1238259"/>
                <a:gd name="connsiteX366" fmla="*/ 2222535 w 4314155"/>
                <a:gd name="connsiteY366" fmla="*/ 1235812 h 1238259"/>
                <a:gd name="connsiteX367" fmla="*/ 2224011 w 4314155"/>
                <a:gd name="connsiteY367" fmla="*/ 1234859 h 1238259"/>
                <a:gd name="connsiteX368" fmla="*/ 2225478 w 4314155"/>
                <a:gd name="connsiteY368" fmla="*/ 1233745 h 1238259"/>
                <a:gd name="connsiteX369" fmla="*/ 2226945 w 4314155"/>
                <a:gd name="connsiteY369" fmla="*/ 1232487 h 1238259"/>
                <a:gd name="connsiteX370" fmla="*/ 2228412 w 4314155"/>
                <a:gd name="connsiteY370" fmla="*/ 1231068 h 1238259"/>
                <a:gd name="connsiteX371" fmla="*/ 2229879 w 4314155"/>
                <a:gd name="connsiteY371" fmla="*/ 1229497 h 1238259"/>
                <a:gd name="connsiteX372" fmla="*/ 2231346 w 4314155"/>
                <a:gd name="connsiteY372" fmla="*/ 1227773 h 1238259"/>
                <a:gd name="connsiteX373" fmla="*/ 2234279 w 4314155"/>
                <a:gd name="connsiteY373" fmla="*/ 1223867 h 1238259"/>
                <a:gd name="connsiteX374" fmla="*/ 2237213 w 4314155"/>
                <a:gd name="connsiteY374" fmla="*/ 1219343 h 1238259"/>
                <a:gd name="connsiteX375" fmla="*/ 2240147 w 4314155"/>
                <a:gd name="connsiteY375" fmla="*/ 1214228 h 1238259"/>
                <a:gd name="connsiteX376" fmla="*/ 2243090 w 4314155"/>
                <a:gd name="connsiteY376" fmla="*/ 1208513 h 1238259"/>
                <a:gd name="connsiteX377" fmla="*/ 2248957 w 4314155"/>
                <a:gd name="connsiteY377" fmla="*/ 1195311 h 1238259"/>
                <a:gd name="connsiteX378" fmla="*/ 2254825 w 4314155"/>
                <a:gd name="connsiteY378" fmla="*/ 1179814 h 1238259"/>
                <a:gd name="connsiteX379" fmla="*/ 2267036 w 4314155"/>
                <a:gd name="connsiteY379" fmla="*/ 1140524 h 1238259"/>
                <a:gd name="connsiteX380" fmla="*/ 2279247 w 4314155"/>
                <a:gd name="connsiteY380" fmla="*/ 1092384 h 1238259"/>
                <a:gd name="connsiteX381" fmla="*/ 2291458 w 4314155"/>
                <a:gd name="connsiteY381" fmla="*/ 1036339 h 1238259"/>
                <a:gd name="connsiteX382" fmla="*/ 2303669 w 4314155"/>
                <a:gd name="connsiteY382" fmla="*/ 973493 h 1238259"/>
                <a:gd name="connsiteX383" fmla="*/ 2328091 w 4314155"/>
                <a:gd name="connsiteY383" fmla="*/ 832428 h 1238259"/>
                <a:gd name="connsiteX384" fmla="*/ 2352513 w 4314155"/>
                <a:gd name="connsiteY384" fmla="*/ 680102 h 1238259"/>
                <a:gd name="connsiteX385" fmla="*/ 2375069 w 4314155"/>
                <a:gd name="connsiteY385" fmla="*/ 539479 h 1238259"/>
                <a:gd name="connsiteX386" fmla="*/ 2397624 w 4314155"/>
                <a:gd name="connsiteY386" fmla="*/ 408123 h 1238259"/>
                <a:gd name="connsiteX387" fmla="*/ 2408901 w 4314155"/>
                <a:gd name="connsiteY387" fmla="*/ 348505 h 1238259"/>
                <a:gd name="connsiteX388" fmla="*/ 2420179 w 4314155"/>
                <a:gd name="connsiteY388" fmla="*/ 294148 h 1238259"/>
                <a:gd name="connsiteX389" fmla="*/ 2431456 w 4314155"/>
                <a:gd name="connsiteY389" fmla="*/ 245840 h 1238259"/>
                <a:gd name="connsiteX390" fmla="*/ 2442725 w 4314155"/>
                <a:gd name="connsiteY390" fmla="*/ 204250 h 1238259"/>
                <a:gd name="connsiteX391" fmla="*/ 2449068 w 4314155"/>
                <a:gd name="connsiteY391" fmla="*/ 184018 h 1238259"/>
                <a:gd name="connsiteX392" fmla="*/ 2455412 w 4314155"/>
                <a:gd name="connsiteY392" fmla="*/ 166163 h 1238259"/>
                <a:gd name="connsiteX393" fmla="*/ 2461755 w 4314155"/>
                <a:gd name="connsiteY393" fmla="*/ 150746 h 1238259"/>
                <a:gd name="connsiteX394" fmla="*/ 2464927 w 4314155"/>
                <a:gd name="connsiteY394" fmla="*/ 143968 h 1238259"/>
                <a:gd name="connsiteX395" fmla="*/ 2468099 w 4314155"/>
                <a:gd name="connsiteY395" fmla="*/ 137817 h 1238259"/>
                <a:gd name="connsiteX396" fmla="*/ 2471271 w 4314155"/>
                <a:gd name="connsiteY396" fmla="*/ 132297 h 1238259"/>
                <a:gd name="connsiteX397" fmla="*/ 2474443 w 4314155"/>
                <a:gd name="connsiteY397" fmla="*/ 127409 h 1238259"/>
                <a:gd name="connsiteX398" fmla="*/ 2477615 w 4314155"/>
                <a:gd name="connsiteY398" fmla="*/ 123158 h 1238259"/>
                <a:gd name="connsiteX399" fmla="*/ 2479196 w 4314155"/>
                <a:gd name="connsiteY399" fmla="*/ 121271 h 1238259"/>
                <a:gd name="connsiteX400" fmla="*/ 2480786 w 4314155"/>
                <a:gd name="connsiteY400" fmla="*/ 119544 h 1238259"/>
                <a:gd name="connsiteX401" fmla="*/ 2482367 w 4314155"/>
                <a:gd name="connsiteY401" fmla="*/ 117975 h 1238259"/>
                <a:gd name="connsiteX402" fmla="*/ 2483958 w 4314155"/>
                <a:gd name="connsiteY402" fmla="*/ 116565 h 1238259"/>
                <a:gd name="connsiteX403" fmla="*/ 2485539 w 4314155"/>
                <a:gd name="connsiteY403" fmla="*/ 115314 h 1238259"/>
                <a:gd name="connsiteX404" fmla="*/ 2487130 w 4314155"/>
                <a:gd name="connsiteY404" fmla="*/ 114223 h 1238259"/>
                <a:gd name="connsiteX405" fmla="*/ 2488711 w 4314155"/>
                <a:gd name="connsiteY405" fmla="*/ 113289 h 1238259"/>
                <a:gd name="connsiteX406" fmla="*/ 2490302 w 4314155"/>
                <a:gd name="connsiteY406" fmla="*/ 112514 h 1238259"/>
                <a:gd name="connsiteX407" fmla="*/ 2491093 w 4314155"/>
                <a:gd name="connsiteY407" fmla="*/ 112186 h 1238259"/>
                <a:gd name="connsiteX408" fmla="*/ 2491883 w 4314155"/>
                <a:gd name="connsiteY408" fmla="*/ 111897 h 1238259"/>
                <a:gd name="connsiteX409" fmla="*/ 2492674 w 4314155"/>
                <a:gd name="connsiteY409" fmla="*/ 111647 h 1238259"/>
                <a:gd name="connsiteX410" fmla="*/ 2493474 w 4314155"/>
                <a:gd name="connsiteY410" fmla="*/ 111438 h 1238259"/>
                <a:gd name="connsiteX411" fmla="*/ 2494264 w 4314155"/>
                <a:gd name="connsiteY411" fmla="*/ 111267 h 1238259"/>
                <a:gd name="connsiteX412" fmla="*/ 2495055 w 4314155"/>
                <a:gd name="connsiteY412" fmla="*/ 111135 h 1238259"/>
                <a:gd name="connsiteX413" fmla="*/ 2495845 w 4314155"/>
                <a:gd name="connsiteY413" fmla="*/ 111042 h 1238259"/>
                <a:gd name="connsiteX414" fmla="*/ 2496645 w 4314155"/>
                <a:gd name="connsiteY414" fmla="*/ 110989 h 1238259"/>
                <a:gd name="connsiteX415" fmla="*/ 2497436 w 4314155"/>
                <a:gd name="connsiteY415" fmla="*/ 110975 h 1238259"/>
                <a:gd name="connsiteX416" fmla="*/ 2498227 w 4314155"/>
                <a:gd name="connsiteY416" fmla="*/ 111000 h 1238259"/>
                <a:gd name="connsiteX417" fmla="*/ 2499017 w 4314155"/>
                <a:gd name="connsiteY417" fmla="*/ 111062 h 1238259"/>
                <a:gd name="connsiteX418" fmla="*/ 2499817 w 4314155"/>
                <a:gd name="connsiteY418" fmla="*/ 111164 h 1238259"/>
                <a:gd name="connsiteX419" fmla="*/ 2500608 w 4314155"/>
                <a:gd name="connsiteY419" fmla="*/ 111305 h 1238259"/>
                <a:gd name="connsiteX420" fmla="*/ 2501399 w 4314155"/>
                <a:gd name="connsiteY420" fmla="*/ 111484 h 1238259"/>
                <a:gd name="connsiteX421" fmla="*/ 2502189 w 4314155"/>
                <a:gd name="connsiteY421" fmla="*/ 111703 h 1238259"/>
                <a:gd name="connsiteX422" fmla="*/ 2502980 w 4314155"/>
                <a:gd name="connsiteY422" fmla="*/ 111959 h 1238259"/>
                <a:gd name="connsiteX423" fmla="*/ 2504570 w 4314155"/>
                <a:gd name="connsiteY423" fmla="*/ 112586 h 1238259"/>
                <a:gd name="connsiteX424" fmla="*/ 2506152 w 4314155"/>
                <a:gd name="connsiteY424" fmla="*/ 113365 h 1238259"/>
                <a:gd name="connsiteX425" fmla="*/ 2507742 w 4314155"/>
                <a:gd name="connsiteY425" fmla="*/ 114295 h 1238259"/>
                <a:gd name="connsiteX426" fmla="*/ 2509323 w 4314155"/>
                <a:gd name="connsiteY426" fmla="*/ 115376 h 1238259"/>
                <a:gd name="connsiteX427" fmla="*/ 2510914 w 4314155"/>
                <a:gd name="connsiteY427" fmla="*/ 116607 h 1238259"/>
                <a:gd name="connsiteX428" fmla="*/ 2512495 w 4314155"/>
                <a:gd name="connsiteY428" fmla="*/ 117986 h 1238259"/>
                <a:gd name="connsiteX429" fmla="*/ 2514086 w 4314155"/>
                <a:gd name="connsiteY429" fmla="*/ 119512 h 1238259"/>
                <a:gd name="connsiteX430" fmla="*/ 2515667 w 4314155"/>
                <a:gd name="connsiteY430" fmla="*/ 121185 h 1238259"/>
                <a:gd name="connsiteX431" fmla="*/ 2518839 w 4314155"/>
                <a:gd name="connsiteY431" fmla="*/ 124963 h 1238259"/>
                <a:gd name="connsiteX432" fmla="*/ 2522011 w 4314155"/>
                <a:gd name="connsiteY432" fmla="*/ 129311 h 1238259"/>
                <a:gd name="connsiteX433" fmla="*/ 2525182 w 4314155"/>
                <a:gd name="connsiteY433" fmla="*/ 134218 h 1238259"/>
                <a:gd name="connsiteX434" fmla="*/ 2528354 w 4314155"/>
                <a:gd name="connsiteY434" fmla="*/ 139672 h 1238259"/>
                <a:gd name="connsiteX435" fmla="*/ 2531526 w 4314155"/>
                <a:gd name="connsiteY435" fmla="*/ 145660 h 1238259"/>
                <a:gd name="connsiteX436" fmla="*/ 2537870 w 4314155"/>
                <a:gd name="connsiteY436" fmla="*/ 159188 h 1238259"/>
                <a:gd name="connsiteX437" fmla="*/ 2544213 w 4314155"/>
                <a:gd name="connsiteY437" fmla="*/ 174688 h 1238259"/>
                <a:gd name="connsiteX438" fmla="*/ 2555015 w 4314155"/>
                <a:gd name="connsiteY438" fmla="*/ 205276 h 1238259"/>
                <a:gd name="connsiteX439" fmla="*/ 2565816 w 4314155"/>
                <a:gd name="connsiteY439" fmla="*/ 240564 h 1238259"/>
                <a:gd name="connsiteX440" fmla="*/ 2587419 w 4314155"/>
                <a:gd name="connsiteY440" fmla="*/ 322278 h 1238259"/>
                <a:gd name="connsiteX441" fmla="*/ 2630634 w 4314155"/>
                <a:gd name="connsiteY441" fmla="*/ 507673 h 1238259"/>
                <a:gd name="connsiteX442" fmla="*/ 2653713 w 4314155"/>
                <a:gd name="connsiteY442" fmla="*/ 604273 h 1238259"/>
                <a:gd name="connsiteX443" fmla="*/ 2676801 w 4314155"/>
                <a:gd name="connsiteY443" fmla="*/ 689935 h 1238259"/>
                <a:gd name="connsiteX444" fmla="*/ 2688346 w 4314155"/>
                <a:gd name="connsiteY444" fmla="*/ 726863 h 1238259"/>
                <a:gd name="connsiteX445" fmla="*/ 2699890 w 4314155"/>
                <a:gd name="connsiteY445" fmla="*/ 759110 h 1238259"/>
                <a:gd name="connsiteX446" fmla="*/ 2711425 w 4314155"/>
                <a:gd name="connsiteY446" fmla="*/ 786272 h 1238259"/>
                <a:gd name="connsiteX447" fmla="*/ 2717197 w 4314155"/>
                <a:gd name="connsiteY447" fmla="*/ 797854 h 1238259"/>
                <a:gd name="connsiteX448" fmla="*/ 2722969 w 4314155"/>
                <a:gd name="connsiteY448" fmla="*/ 808072 h 1238259"/>
                <a:gd name="connsiteX449" fmla="*/ 2728941 w 4314155"/>
                <a:gd name="connsiteY449" fmla="*/ 817196 h 1238259"/>
                <a:gd name="connsiteX450" fmla="*/ 2731932 w 4314155"/>
                <a:gd name="connsiteY450" fmla="*/ 821203 h 1238259"/>
                <a:gd name="connsiteX451" fmla="*/ 2734913 w 4314155"/>
                <a:gd name="connsiteY451" fmla="*/ 824839 h 1238259"/>
                <a:gd name="connsiteX452" fmla="*/ 2737904 w 4314155"/>
                <a:gd name="connsiteY452" fmla="*/ 828106 h 1238259"/>
                <a:gd name="connsiteX453" fmla="*/ 2740885 w 4314155"/>
                <a:gd name="connsiteY453" fmla="*/ 831005 h 1238259"/>
                <a:gd name="connsiteX454" fmla="*/ 2743877 w 4314155"/>
                <a:gd name="connsiteY454" fmla="*/ 833538 h 1238259"/>
                <a:gd name="connsiteX455" fmla="*/ 2746858 w 4314155"/>
                <a:gd name="connsiteY455" fmla="*/ 835707 h 1238259"/>
                <a:gd name="connsiteX456" fmla="*/ 2748353 w 4314155"/>
                <a:gd name="connsiteY456" fmla="*/ 836656 h 1238259"/>
                <a:gd name="connsiteX457" fmla="*/ 2749849 w 4314155"/>
                <a:gd name="connsiteY457" fmla="*/ 837516 h 1238259"/>
                <a:gd name="connsiteX458" fmla="*/ 2751344 w 4314155"/>
                <a:gd name="connsiteY458" fmla="*/ 838286 h 1238259"/>
                <a:gd name="connsiteX459" fmla="*/ 2752839 w 4314155"/>
                <a:gd name="connsiteY459" fmla="*/ 838972 h 1238259"/>
                <a:gd name="connsiteX460" fmla="*/ 2754325 w 4314155"/>
                <a:gd name="connsiteY460" fmla="*/ 839562 h 1238259"/>
                <a:gd name="connsiteX461" fmla="*/ 2755821 w 4314155"/>
                <a:gd name="connsiteY461" fmla="*/ 840067 h 1238259"/>
                <a:gd name="connsiteX462" fmla="*/ 2757316 w 4314155"/>
                <a:gd name="connsiteY462" fmla="*/ 840486 h 1238259"/>
                <a:gd name="connsiteX463" fmla="*/ 2758802 w 4314155"/>
                <a:gd name="connsiteY463" fmla="*/ 840819 h 1238259"/>
                <a:gd name="connsiteX464" fmla="*/ 2760298 w 4314155"/>
                <a:gd name="connsiteY464" fmla="*/ 841067 h 1238259"/>
                <a:gd name="connsiteX465" fmla="*/ 2761793 w 4314155"/>
                <a:gd name="connsiteY465" fmla="*/ 841229 h 1238259"/>
                <a:gd name="connsiteX466" fmla="*/ 2763288 w 4314155"/>
                <a:gd name="connsiteY466" fmla="*/ 841305 h 1238259"/>
                <a:gd name="connsiteX467" fmla="*/ 2764784 w 4314155"/>
                <a:gd name="connsiteY467" fmla="*/ 841296 h 1238259"/>
                <a:gd name="connsiteX468" fmla="*/ 2766270 w 4314155"/>
                <a:gd name="connsiteY468" fmla="*/ 841210 h 1238259"/>
                <a:gd name="connsiteX469" fmla="*/ 2767765 w 4314155"/>
                <a:gd name="connsiteY469" fmla="*/ 841038 h 1238259"/>
                <a:gd name="connsiteX470" fmla="*/ 2769260 w 4314155"/>
                <a:gd name="connsiteY470" fmla="*/ 840791 h 1238259"/>
                <a:gd name="connsiteX471" fmla="*/ 2770756 w 4314155"/>
                <a:gd name="connsiteY471" fmla="*/ 840457 h 1238259"/>
                <a:gd name="connsiteX472" fmla="*/ 2772242 w 4314155"/>
                <a:gd name="connsiteY472" fmla="*/ 840048 h 1238259"/>
                <a:gd name="connsiteX473" fmla="*/ 2773737 w 4314155"/>
                <a:gd name="connsiteY473" fmla="*/ 839562 h 1238259"/>
                <a:gd name="connsiteX474" fmla="*/ 2775233 w 4314155"/>
                <a:gd name="connsiteY474" fmla="*/ 838991 h 1238259"/>
                <a:gd name="connsiteX475" fmla="*/ 2776728 w 4314155"/>
                <a:gd name="connsiteY475" fmla="*/ 838352 h 1238259"/>
                <a:gd name="connsiteX476" fmla="*/ 2779710 w 4314155"/>
                <a:gd name="connsiteY476" fmla="*/ 836845 h 1238259"/>
                <a:gd name="connsiteX477" fmla="*/ 2782700 w 4314155"/>
                <a:gd name="connsiteY477" fmla="*/ 835044 h 1238259"/>
                <a:gd name="connsiteX478" fmla="*/ 2785682 w 4314155"/>
                <a:gd name="connsiteY478" fmla="*/ 832960 h 1238259"/>
                <a:gd name="connsiteX479" fmla="*/ 2788672 w 4314155"/>
                <a:gd name="connsiteY479" fmla="*/ 830603 h 1238259"/>
                <a:gd name="connsiteX480" fmla="*/ 2791654 w 4314155"/>
                <a:gd name="connsiteY480" fmla="*/ 827982 h 1238259"/>
                <a:gd name="connsiteX481" fmla="*/ 2794645 w 4314155"/>
                <a:gd name="connsiteY481" fmla="*/ 825107 h 1238259"/>
                <a:gd name="connsiteX482" fmla="*/ 2800617 w 4314155"/>
                <a:gd name="connsiteY482" fmla="*/ 818638 h 1238259"/>
                <a:gd name="connsiteX483" fmla="*/ 2806589 w 4314155"/>
                <a:gd name="connsiteY483" fmla="*/ 811281 h 1238259"/>
                <a:gd name="connsiteX484" fmla="*/ 2812561 w 4314155"/>
                <a:gd name="connsiteY484" fmla="*/ 803133 h 1238259"/>
                <a:gd name="connsiteX485" fmla="*/ 2818533 w 4314155"/>
                <a:gd name="connsiteY485" fmla="*/ 794285 h 1238259"/>
                <a:gd name="connsiteX486" fmla="*/ 2830354 w 4314155"/>
                <a:gd name="connsiteY486" fmla="*/ 775104 h 1238259"/>
                <a:gd name="connsiteX487" fmla="*/ 2842174 w 4314155"/>
                <a:gd name="connsiteY487" fmla="*/ 754368 h 1238259"/>
                <a:gd name="connsiteX488" fmla="*/ 2865815 w 4314155"/>
                <a:gd name="connsiteY488" fmla="*/ 711447 h 1238259"/>
                <a:gd name="connsiteX489" fmla="*/ 2877636 w 4314155"/>
                <a:gd name="connsiteY489" fmla="*/ 690835 h 1238259"/>
                <a:gd name="connsiteX490" fmla="*/ 2889457 w 4314155"/>
                <a:gd name="connsiteY490" fmla="*/ 671770 h 1238259"/>
                <a:gd name="connsiteX491" fmla="*/ 2901277 w 4314155"/>
                <a:gd name="connsiteY491" fmla="*/ 654909 h 1238259"/>
                <a:gd name="connsiteX492" fmla="*/ 2907192 w 4314155"/>
                <a:gd name="connsiteY492" fmla="*/ 647488 h 1238259"/>
                <a:gd name="connsiteX493" fmla="*/ 2913098 w 4314155"/>
                <a:gd name="connsiteY493" fmla="*/ 640824 h 1238259"/>
                <a:gd name="connsiteX494" fmla="*/ 2918936 w 4314155"/>
                <a:gd name="connsiteY494" fmla="*/ 635045 h 1238259"/>
                <a:gd name="connsiteX495" fmla="*/ 2921851 w 4314155"/>
                <a:gd name="connsiteY495" fmla="*/ 632468 h 1238259"/>
                <a:gd name="connsiteX496" fmla="*/ 2924766 w 4314155"/>
                <a:gd name="connsiteY496" fmla="*/ 630106 h 1238259"/>
                <a:gd name="connsiteX497" fmla="*/ 2927690 w 4314155"/>
                <a:gd name="connsiteY497" fmla="*/ 627964 h 1238259"/>
                <a:gd name="connsiteX498" fmla="*/ 2930604 w 4314155"/>
                <a:gd name="connsiteY498" fmla="*/ 626047 h 1238259"/>
                <a:gd name="connsiteX499" fmla="*/ 2933519 w 4314155"/>
                <a:gd name="connsiteY499" fmla="*/ 624358 h 1238259"/>
                <a:gd name="connsiteX500" fmla="*/ 2936434 w 4314155"/>
                <a:gd name="connsiteY500" fmla="*/ 622900 h 1238259"/>
                <a:gd name="connsiteX501" fmla="*/ 2939348 w 4314155"/>
                <a:gd name="connsiteY501" fmla="*/ 621677 h 1238259"/>
                <a:gd name="connsiteX502" fmla="*/ 2942273 w 4314155"/>
                <a:gd name="connsiteY502" fmla="*/ 620691 h 1238259"/>
                <a:gd name="connsiteX503" fmla="*/ 2945187 w 4314155"/>
                <a:gd name="connsiteY503" fmla="*/ 619944 h 1238259"/>
                <a:gd name="connsiteX504" fmla="*/ 2948102 w 4314155"/>
                <a:gd name="connsiteY504" fmla="*/ 619438 h 1238259"/>
                <a:gd name="connsiteX505" fmla="*/ 2951017 w 4314155"/>
                <a:gd name="connsiteY505" fmla="*/ 619174 h 1238259"/>
                <a:gd name="connsiteX506" fmla="*/ 2953941 w 4314155"/>
                <a:gd name="connsiteY506" fmla="*/ 619111 h 1238259"/>
                <a:gd name="connsiteX507" fmla="*/ 2956855 w 4314155"/>
                <a:gd name="connsiteY507" fmla="*/ 618892 h 1238259"/>
                <a:gd name="connsiteX508" fmla="*/ 2959770 w 4314155"/>
                <a:gd name="connsiteY508" fmla="*/ 618430 h 1238259"/>
                <a:gd name="connsiteX509" fmla="*/ 2962685 w 4314155"/>
                <a:gd name="connsiteY509" fmla="*/ 617728 h 1238259"/>
                <a:gd name="connsiteX510" fmla="*/ 2965599 w 4314155"/>
                <a:gd name="connsiteY510" fmla="*/ 616787 h 1238259"/>
                <a:gd name="connsiteX511" fmla="*/ 2968524 w 4314155"/>
                <a:gd name="connsiteY511" fmla="*/ 615607 h 1238259"/>
                <a:gd name="connsiteX512" fmla="*/ 2971438 w 4314155"/>
                <a:gd name="connsiteY512" fmla="*/ 614194 h 1238259"/>
                <a:gd name="connsiteX513" fmla="*/ 2974353 w 4314155"/>
                <a:gd name="connsiteY513" fmla="*/ 612548 h 1238259"/>
                <a:gd name="connsiteX514" fmla="*/ 2977268 w 4314155"/>
                <a:gd name="connsiteY514" fmla="*/ 610673 h 1238259"/>
                <a:gd name="connsiteX515" fmla="*/ 2980182 w 4314155"/>
                <a:gd name="connsiteY515" fmla="*/ 608572 h 1238259"/>
                <a:gd name="connsiteX516" fmla="*/ 2983106 w 4314155"/>
                <a:gd name="connsiteY516" fmla="*/ 606251 h 1238259"/>
                <a:gd name="connsiteX517" fmla="*/ 2986021 w 4314155"/>
                <a:gd name="connsiteY517" fmla="*/ 603715 h 1238259"/>
                <a:gd name="connsiteX518" fmla="*/ 2988936 w 4314155"/>
                <a:gd name="connsiteY518" fmla="*/ 600966 h 1238259"/>
                <a:gd name="connsiteX519" fmla="*/ 2994765 w 4314155"/>
                <a:gd name="connsiteY519" fmla="*/ 594858 h 1238259"/>
                <a:gd name="connsiteX520" fmla="*/ 3000604 w 4314155"/>
                <a:gd name="connsiteY520" fmla="*/ 587979 h 1238259"/>
                <a:gd name="connsiteX521" fmla="*/ 3006433 w 4314155"/>
                <a:gd name="connsiteY521" fmla="*/ 580385 h 1238259"/>
                <a:gd name="connsiteX522" fmla="*/ 3018187 w 4314155"/>
                <a:gd name="connsiteY522" fmla="*/ 563170 h 1238259"/>
                <a:gd name="connsiteX523" fmla="*/ 3029941 w 4314155"/>
                <a:gd name="connsiteY523" fmla="*/ 543890 h 1238259"/>
                <a:gd name="connsiteX524" fmla="*/ 3053448 w 4314155"/>
                <a:gd name="connsiteY524" fmla="*/ 501827 h 1238259"/>
                <a:gd name="connsiteX525" fmla="*/ 3076956 w 4314155"/>
                <a:gd name="connsiteY525" fmla="*/ 460101 h 1238259"/>
                <a:gd name="connsiteX526" fmla="*/ 3088710 w 4314155"/>
                <a:gd name="connsiteY526" fmla="*/ 441331 h 1238259"/>
                <a:gd name="connsiteX527" fmla="*/ 3094587 w 4314155"/>
                <a:gd name="connsiteY527" fmla="*/ 432811 h 1238259"/>
                <a:gd name="connsiteX528" fmla="*/ 3100464 w 4314155"/>
                <a:gd name="connsiteY528" fmla="*/ 424992 h 1238259"/>
                <a:gd name="connsiteX529" fmla="*/ 3106331 w 4314155"/>
                <a:gd name="connsiteY529" fmla="*/ 417976 h 1238259"/>
                <a:gd name="connsiteX530" fmla="*/ 3112199 w 4314155"/>
                <a:gd name="connsiteY530" fmla="*/ 411835 h 1238259"/>
                <a:gd name="connsiteX531" fmla="*/ 3115132 w 4314155"/>
                <a:gd name="connsiteY531" fmla="*/ 409120 h 1238259"/>
                <a:gd name="connsiteX532" fmla="*/ 3118066 w 4314155"/>
                <a:gd name="connsiteY532" fmla="*/ 406653 h 1238259"/>
                <a:gd name="connsiteX533" fmla="*/ 3121000 w 4314155"/>
                <a:gd name="connsiteY533" fmla="*/ 404445 h 1238259"/>
                <a:gd name="connsiteX534" fmla="*/ 3123933 w 4314155"/>
                <a:gd name="connsiteY534" fmla="*/ 402504 h 1238259"/>
                <a:gd name="connsiteX535" fmla="*/ 3126867 w 4314155"/>
                <a:gd name="connsiteY535" fmla="*/ 400841 h 1238259"/>
                <a:gd name="connsiteX536" fmla="*/ 3129801 w 4314155"/>
                <a:gd name="connsiteY536" fmla="*/ 399461 h 1238259"/>
                <a:gd name="connsiteX537" fmla="*/ 3131268 w 4314155"/>
                <a:gd name="connsiteY537" fmla="*/ 398881 h 1238259"/>
                <a:gd name="connsiteX538" fmla="*/ 3132734 w 4314155"/>
                <a:gd name="connsiteY538" fmla="*/ 398376 h 1238259"/>
                <a:gd name="connsiteX539" fmla="*/ 3134201 w 4314155"/>
                <a:gd name="connsiteY539" fmla="*/ 397944 h 1238259"/>
                <a:gd name="connsiteX540" fmla="*/ 3135668 w 4314155"/>
                <a:gd name="connsiteY540" fmla="*/ 397590 h 1238259"/>
                <a:gd name="connsiteX541" fmla="*/ 3137135 w 4314155"/>
                <a:gd name="connsiteY541" fmla="*/ 397312 h 1238259"/>
                <a:gd name="connsiteX542" fmla="*/ 3138602 w 4314155"/>
                <a:gd name="connsiteY542" fmla="*/ 397112 h 1238259"/>
                <a:gd name="connsiteX543" fmla="*/ 3140069 w 4314155"/>
                <a:gd name="connsiteY543" fmla="*/ 396991 h 1238259"/>
                <a:gd name="connsiteX544" fmla="*/ 3141536 w 4314155"/>
                <a:gd name="connsiteY544" fmla="*/ 396949 h 1238259"/>
                <a:gd name="connsiteX545" fmla="*/ 3143002 w 4314155"/>
                <a:gd name="connsiteY545" fmla="*/ 396987 h 1238259"/>
                <a:gd name="connsiteX546" fmla="*/ 3144469 w 4314155"/>
                <a:gd name="connsiteY546" fmla="*/ 397106 h 1238259"/>
                <a:gd name="connsiteX547" fmla="*/ 3145936 w 4314155"/>
                <a:gd name="connsiteY547" fmla="*/ 397306 h 1238259"/>
                <a:gd name="connsiteX548" fmla="*/ 3147403 w 4314155"/>
                <a:gd name="connsiteY548" fmla="*/ 397590 h 1238259"/>
                <a:gd name="connsiteX549" fmla="*/ 3148870 w 4314155"/>
                <a:gd name="connsiteY549" fmla="*/ 397955 h 1238259"/>
                <a:gd name="connsiteX550" fmla="*/ 3150337 w 4314155"/>
                <a:gd name="connsiteY550" fmla="*/ 398405 h 1238259"/>
                <a:gd name="connsiteX551" fmla="*/ 3151804 w 4314155"/>
                <a:gd name="connsiteY551" fmla="*/ 398938 h 1238259"/>
                <a:gd name="connsiteX552" fmla="*/ 3153270 w 4314155"/>
                <a:gd name="connsiteY552" fmla="*/ 399558 h 1238259"/>
                <a:gd name="connsiteX553" fmla="*/ 3154737 w 4314155"/>
                <a:gd name="connsiteY553" fmla="*/ 400261 h 1238259"/>
                <a:gd name="connsiteX554" fmla="*/ 3156204 w 4314155"/>
                <a:gd name="connsiteY554" fmla="*/ 401051 h 1238259"/>
                <a:gd name="connsiteX555" fmla="*/ 3157671 w 4314155"/>
                <a:gd name="connsiteY555" fmla="*/ 401926 h 1238259"/>
                <a:gd name="connsiteX556" fmla="*/ 3159138 w 4314155"/>
                <a:gd name="connsiteY556" fmla="*/ 402889 h 1238259"/>
                <a:gd name="connsiteX557" fmla="*/ 3162072 w 4314155"/>
                <a:gd name="connsiteY557" fmla="*/ 405076 h 1238259"/>
                <a:gd name="connsiteX558" fmla="*/ 3165005 w 4314155"/>
                <a:gd name="connsiteY558" fmla="*/ 407615 h 1238259"/>
                <a:gd name="connsiteX559" fmla="*/ 3167939 w 4314155"/>
                <a:gd name="connsiteY559" fmla="*/ 410507 h 1238259"/>
                <a:gd name="connsiteX560" fmla="*/ 3170873 w 4314155"/>
                <a:gd name="connsiteY560" fmla="*/ 413754 h 1238259"/>
                <a:gd name="connsiteX561" fmla="*/ 3173806 w 4314155"/>
                <a:gd name="connsiteY561" fmla="*/ 417357 h 1238259"/>
                <a:gd name="connsiteX562" fmla="*/ 3176740 w 4314155"/>
                <a:gd name="connsiteY562" fmla="*/ 421318 h 1238259"/>
                <a:gd name="connsiteX563" fmla="*/ 3182607 w 4314155"/>
                <a:gd name="connsiteY563" fmla="*/ 430313 h 1238259"/>
                <a:gd name="connsiteX564" fmla="*/ 3188475 w 4314155"/>
                <a:gd name="connsiteY564" fmla="*/ 440730 h 1238259"/>
                <a:gd name="connsiteX565" fmla="*/ 3194342 w 4314155"/>
                <a:gd name="connsiteY565" fmla="*/ 452558 h 1238259"/>
                <a:gd name="connsiteX566" fmla="*/ 3200638 w 4314155"/>
                <a:gd name="connsiteY566" fmla="*/ 466801 h 1238259"/>
                <a:gd name="connsiteX567" fmla="*/ 3206934 w 4314155"/>
                <a:gd name="connsiteY567" fmla="*/ 482601 h 1238259"/>
                <a:gd name="connsiteX568" fmla="*/ 3219536 w 4314155"/>
                <a:gd name="connsiteY568" fmla="*/ 518656 h 1238259"/>
                <a:gd name="connsiteX569" fmla="*/ 3244739 w 4314155"/>
                <a:gd name="connsiteY569" fmla="*/ 606408 h 1238259"/>
                <a:gd name="connsiteX570" fmla="*/ 3269942 w 4314155"/>
                <a:gd name="connsiteY570" fmla="*/ 709387 h 1238259"/>
                <a:gd name="connsiteX571" fmla="*/ 3295145 w 4314155"/>
                <a:gd name="connsiteY571" fmla="*/ 818963 h 1238259"/>
                <a:gd name="connsiteX572" fmla="*/ 3316919 w 4314155"/>
                <a:gd name="connsiteY572" fmla="*/ 911266 h 1238259"/>
                <a:gd name="connsiteX573" fmla="*/ 3338694 w 4314155"/>
                <a:gd name="connsiteY573" fmla="*/ 994248 h 1238259"/>
                <a:gd name="connsiteX574" fmla="*/ 3349581 w 4314155"/>
                <a:gd name="connsiteY574" fmla="*/ 1030195 h 1238259"/>
                <a:gd name="connsiteX575" fmla="*/ 3360468 w 4314155"/>
                <a:gd name="connsiteY575" fmla="*/ 1061428 h 1238259"/>
                <a:gd name="connsiteX576" fmla="*/ 3365907 w 4314155"/>
                <a:gd name="connsiteY576" fmla="*/ 1075058 h 1238259"/>
                <a:gd name="connsiteX577" fmla="*/ 3371355 w 4314155"/>
                <a:gd name="connsiteY577" fmla="*/ 1087260 h 1238259"/>
                <a:gd name="connsiteX578" fmla="*/ 3376794 w 4314155"/>
                <a:gd name="connsiteY578" fmla="*/ 1097956 h 1238259"/>
                <a:gd name="connsiteX579" fmla="*/ 3379518 w 4314155"/>
                <a:gd name="connsiteY579" fmla="*/ 1102719 h 1238259"/>
                <a:gd name="connsiteX580" fmla="*/ 3382242 w 4314155"/>
                <a:gd name="connsiteY580" fmla="*/ 1107091 h 1238259"/>
                <a:gd name="connsiteX581" fmla="*/ 3385042 w 4314155"/>
                <a:gd name="connsiteY581" fmla="*/ 1111149 h 1238259"/>
                <a:gd name="connsiteX582" fmla="*/ 3387833 w 4314155"/>
                <a:gd name="connsiteY582" fmla="*/ 1114768 h 1238259"/>
                <a:gd name="connsiteX583" fmla="*/ 3390633 w 4314155"/>
                <a:gd name="connsiteY583" fmla="*/ 1117940 h 1238259"/>
                <a:gd name="connsiteX584" fmla="*/ 3392033 w 4314155"/>
                <a:gd name="connsiteY584" fmla="*/ 1119359 h 1238259"/>
                <a:gd name="connsiteX585" fmla="*/ 3393434 w 4314155"/>
                <a:gd name="connsiteY585" fmla="*/ 1120664 h 1238259"/>
                <a:gd name="connsiteX586" fmla="*/ 3394834 w 4314155"/>
                <a:gd name="connsiteY586" fmla="*/ 1121855 h 1238259"/>
                <a:gd name="connsiteX587" fmla="*/ 3396225 w 4314155"/>
                <a:gd name="connsiteY587" fmla="*/ 1122921 h 1238259"/>
                <a:gd name="connsiteX588" fmla="*/ 3397625 w 4314155"/>
                <a:gd name="connsiteY588" fmla="*/ 1123883 h 1238259"/>
                <a:gd name="connsiteX589" fmla="*/ 3399025 w 4314155"/>
                <a:gd name="connsiteY589" fmla="*/ 1124722 h 1238259"/>
                <a:gd name="connsiteX590" fmla="*/ 3400425 w 4314155"/>
                <a:gd name="connsiteY590" fmla="*/ 1125445 h 1238259"/>
                <a:gd name="connsiteX591" fmla="*/ 3401825 w 4314155"/>
                <a:gd name="connsiteY591" fmla="*/ 1126046 h 1238259"/>
                <a:gd name="connsiteX592" fmla="*/ 3403226 w 4314155"/>
                <a:gd name="connsiteY592" fmla="*/ 1126531 h 1238259"/>
                <a:gd name="connsiteX593" fmla="*/ 3404616 w 4314155"/>
                <a:gd name="connsiteY593" fmla="*/ 1126903 h 1238259"/>
                <a:gd name="connsiteX594" fmla="*/ 3406016 w 4314155"/>
                <a:gd name="connsiteY594" fmla="*/ 1127141 h 1238259"/>
                <a:gd name="connsiteX595" fmla="*/ 3407417 w 4314155"/>
                <a:gd name="connsiteY595" fmla="*/ 1127265 h 1238259"/>
                <a:gd name="connsiteX596" fmla="*/ 3408817 w 4314155"/>
                <a:gd name="connsiteY596" fmla="*/ 1127274 h 1238259"/>
                <a:gd name="connsiteX597" fmla="*/ 3410217 w 4314155"/>
                <a:gd name="connsiteY597" fmla="*/ 1127160 h 1238259"/>
                <a:gd name="connsiteX598" fmla="*/ 3411617 w 4314155"/>
                <a:gd name="connsiteY598" fmla="*/ 1126922 h 1238259"/>
                <a:gd name="connsiteX599" fmla="*/ 3413017 w 4314155"/>
                <a:gd name="connsiteY599" fmla="*/ 1126560 h 1238259"/>
                <a:gd name="connsiteX600" fmla="*/ 3414408 w 4314155"/>
                <a:gd name="connsiteY600" fmla="*/ 1126074 h 1238259"/>
                <a:gd name="connsiteX601" fmla="*/ 3415808 w 4314155"/>
                <a:gd name="connsiteY601" fmla="*/ 1125465 h 1238259"/>
                <a:gd name="connsiteX602" fmla="*/ 3417208 w 4314155"/>
                <a:gd name="connsiteY602" fmla="*/ 1124741 h 1238259"/>
                <a:gd name="connsiteX603" fmla="*/ 3418608 w 4314155"/>
                <a:gd name="connsiteY603" fmla="*/ 1123883 h 1238259"/>
                <a:gd name="connsiteX604" fmla="*/ 3420009 w 4314155"/>
                <a:gd name="connsiteY604" fmla="*/ 1122912 h 1238259"/>
                <a:gd name="connsiteX605" fmla="*/ 3421409 w 4314155"/>
                <a:gd name="connsiteY605" fmla="*/ 1121807 h 1238259"/>
                <a:gd name="connsiteX606" fmla="*/ 3422809 w 4314155"/>
                <a:gd name="connsiteY606" fmla="*/ 1120588 h 1238259"/>
                <a:gd name="connsiteX607" fmla="*/ 3424200 w 4314155"/>
                <a:gd name="connsiteY607" fmla="*/ 1119245 h 1238259"/>
                <a:gd name="connsiteX608" fmla="*/ 3425600 w 4314155"/>
                <a:gd name="connsiteY608" fmla="*/ 1117768 h 1238259"/>
                <a:gd name="connsiteX609" fmla="*/ 3427000 w 4314155"/>
                <a:gd name="connsiteY609" fmla="*/ 1116178 h 1238259"/>
                <a:gd name="connsiteX610" fmla="*/ 3429800 w 4314155"/>
                <a:gd name="connsiteY610" fmla="*/ 1112615 h 1238259"/>
                <a:gd name="connsiteX611" fmla="*/ 3432600 w 4314155"/>
                <a:gd name="connsiteY611" fmla="*/ 1108558 h 1238259"/>
                <a:gd name="connsiteX612" fmla="*/ 3435391 w 4314155"/>
                <a:gd name="connsiteY612" fmla="*/ 1104014 h 1238259"/>
                <a:gd name="connsiteX613" fmla="*/ 3438192 w 4314155"/>
                <a:gd name="connsiteY613" fmla="*/ 1098966 h 1238259"/>
                <a:gd name="connsiteX614" fmla="*/ 3443783 w 4314155"/>
                <a:gd name="connsiteY614" fmla="*/ 1087422 h 1238259"/>
                <a:gd name="connsiteX615" fmla="*/ 3449384 w 4314155"/>
                <a:gd name="connsiteY615" fmla="*/ 1073934 h 1238259"/>
                <a:gd name="connsiteX616" fmla="*/ 3454975 w 4314155"/>
                <a:gd name="connsiteY616" fmla="*/ 1058542 h 1238259"/>
                <a:gd name="connsiteX617" fmla="*/ 3460576 w 4314155"/>
                <a:gd name="connsiteY617" fmla="*/ 1041292 h 1238259"/>
                <a:gd name="connsiteX618" fmla="*/ 3471758 w 4314155"/>
                <a:gd name="connsiteY618" fmla="*/ 1001420 h 1238259"/>
                <a:gd name="connsiteX619" fmla="*/ 3484055 w 4314155"/>
                <a:gd name="connsiteY619" fmla="*/ 949852 h 1238259"/>
                <a:gd name="connsiteX620" fmla="*/ 3496361 w 4314155"/>
                <a:gd name="connsiteY620" fmla="*/ 890997 h 1238259"/>
                <a:gd name="connsiteX621" fmla="*/ 3508658 w 4314155"/>
                <a:gd name="connsiteY621" fmla="*/ 825868 h 1238259"/>
                <a:gd name="connsiteX622" fmla="*/ 3520954 w 4314155"/>
                <a:gd name="connsiteY622" fmla="*/ 755624 h 1238259"/>
                <a:gd name="connsiteX623" fmla="*/ 3545548 w 4314155"/>
                <a:gd name="connsiteY623" fmla="*/ 605028 h 1238259"/>
                <a:gd name="connsiteX624" fmla="*/ 3570142 w 4314155"/>
                <a:gd name="connsiteY624" fmla="*/ 450494 h 1238259"/>
                <a:gd name="connsiteX625" fmla="*/ 3594792 w 4314155"/>
                <a:gd name="connsiteY625" fmla="*/ 303614 h 1238259"/>
                <a:gd name="connsiteX626" fmla="*/ 3607118 w 4314155"/>
                <a:gd name="connsiteY626" fmla="*/ 236813 h 1238259"/>
                <a:gd name="connsiteX627" fmla="*/ 3619434 w 4314155"/>
                <a:gd name="connsiteY627" fmla="*/ 176243 h 1238259"/>
                <a:gd name="connsiteX628" fmla="*/ 3631759 w 4314155"/>
                <a:gd name="connsiteY628" fmla="*/ 123114 h 1238259"/>
                <a:gd name="connsiteX629" fmla="*/ 3644084 w 4314155"/>
                <a:gd name="connsiteY629" fmla="*/ 78495 h 1238259"/>
                <a:gd name="connsiteX630" fmla="*/ 3650247 w 4314155"/>
                <a:gd name="connsiteY630" fmla="*/ 59663 h 1238259"/>
                <a:gd name="connsiteX631" fmla="*/ 3656410 w 4314155"/>
                <a:gd name="connsiteY631" fmla="*/ 43282 h 1238259"/>
                <a:gd name="connsiteX632" fmla="*/ 3662572 w 4314155"/>
                <a:gd name="connsiteY632" fmla="*/ 29433 h 1238259"/>
                <a:gd name="connsiteX633" fmla="*/ 3665649 w 4314155"/>
                <a:gd name="connsiteY633" fmla="*/ 23481 h 1238259"/>
                <a:gd name="connsiteX634" fmla="*/ 3668735 w 4314155"/>
                <a:gd name="connsiteY634" fmla="*/ 18187 h 1238259"/>
                <a:gd name="connsiteX635" fmla="*/ 3671526 w 4314155"/>
                <a:gd name="connsiteY635" fmla="*/ 13966 h 1238259"/>
                <a:gd name="connsiteX636" fmla="*/ 3674317 w 4314155"/>
                <a:gd name="connsiteY636" fmla="*/ 10295 h 1238259"/>
                <a:gd name="connsiteX637" fmla="*/ 3675707 w 4314155"/>
                <a:gd name="connsiteY637" fmla="*/ 8667 h 1238259"/>
                <a:gd name="connsiteX638" fmla="*/ 3677107 w 4314155"/>
                <a:gd name="connsiteY638" fmla="*/ 7178 h 1238259"/>
                <a:gd name="connsiteX639" fmla="*/ 3678498 w 4314155"/>
                <a:gd name="connsiteY639" fmla="*/ 5828 h 1238259"/>
                <a:gd name="connsiteX640" fmla="*/ 3679898 w 4314155"/>
                <a:gd name="connsiteY640" fmla="*/ 4619 h 1238259"/>
                <a:gd name="connsiteX641" fmla="*/ 3681289 w 4314155"/>
                <a:gd name="connsiteY641" fmla="*/ 3548 h 1238259"/>
                <a:gd name="connsiteX642" fmla="*/ 3682689 w 4314155"/>
                <a:gd name="connsiteY642" fmla="*/ 2619 h 1238259"/>
                <a:gd name="connsiteX643" fmla="*/ 3684080 w 4314155"/>
                <a:gd name="connsiteY643" fmla="*/ 1830 h 1238259"/>
                <a:gd name="connsiteX644" fmla="*/ 3685480 w 4314155"/>
                <a:gd name="connsiteY644" fmla="*/ 1182 h 1238259"/>
                <a:gd name="connsiteX645" fmla="*/ 3686175 w 4314155"/>
                <a:gd name="connsiteY645" fmla="*/ 911 h 1238259"/>
                <a:gd name="connsiteX646" fmla="*/ 3686870 w 4314155"/>
                <a:gd name="connsiteY646" fmla="*/ 674 h 1238259"/>
                <a:gd name="connsiteX647" fmla="*/ 3687575 w 4314155"/>
                <a:gd name="connsiteY647" fmla="*/ 474 h 1238259"/>
                <a:gd name="connsiteX648" fmla="*/ 3688271 w 4314155"/>
                <a:gd name="connsiteY648" fmla="*/ 309 h 1238259"/>
                <a:gd name="connsiteX649" fmla="*/ 3688966 w 4314155"/>
                <a:gd name="connsiteY649" fmla="*/ 178 h 1238259"/>
                <a:gd name="connsiteX650" fmla="*/ 3689661 w 4314155"/>
                <a:gd name="connsiteY650" fmla="*/ 84 h 1238259"/>
                <a:gd name="connsiteX651" fmla="*/ 3690366 w 4314155"/>
                <a:gd name="connsiteY651" fmla="*/ 24 h 1238259"/>
                <a:gd name="connsiteX652" fmla="*/ 3691061 w 4314155"/>
                <a:gd name="connsiteY652" fmla="*/ 0 h 1238259"/>
                <a:gd name="connsiteX653" fmla="*/ 3691757 w 4314155"/>
                <a:gd name="connsiteY653" fmla="*/ 11 h 1238259"/>
                <a:gd name="connsiteX654" fmla="*/ 3692452 w 4314155"/>
                <a:gd name="connsiteY654" fmla="*/ 57 h 1238259"/>
                <a:gd name="connsiteX655" fmla="*/ 3693157 w 4314155"/>
                <a:gd name="connsiteY655" fmla="*/ 139 h 1238259"/>
                <a:gd name="connsiteX656" fmla="*/ 3693852 w 4314155"/>
                <a:gd name="connsiteY656" fmla="*/ 256 h 1238259"/>
                <a:gd name="connsiteX657" fmla="*/ 3694548 w 4314155"/>
                <a:gd name="connsiteY657" fmla="*/ 409 h 1238259"/>
                <a:gd name="connsiteX658" fmla="*/ 3695243 w 4314155"/>
                <a:gd name="connsiteY658" fmla="*/ 596 h 1238259"/>
                <a:gd name="connsiteX659" fmla="*/ 3695948 w 4314155"/>
                <a:gd name="connsiteY659" fmla="*/ 819 h 1238259"/>
                <a:gd name="connsiteX660" fmla="*/ 3696643 w 4314155"/>
                <a:gd name="connsiteY660" fmla="*/ 1078 h 1238259"/>
                <a:gd name="connsiteX661" fmla="*/ 3697338 w 4314155"/>
                <a:gd name="connsiteY661" fmla="*/ 1372 h 1238259"/>
                <a:gd name="connsiteX662" fmla="*/ 3698034 w 4314155"/>
                <a:gd name="connsiteY662" fmla="*/ 1700 h 1238259"/>
                <a:gd name="connsiteX663" fmla="*/ 3699434 w 4314155"/>
                <a:gd name="connsiteY663" fmla="*/ 2463 h 1238259"/>
                <a:gd name="connsiteX664" fmla="*/ 3700825 w 4314155"/>
                <a:gd name="connsiteY664" fmla="*/ 3367 h 1238259"/>
                <a:gd name="connsiteX665" fmla="*/ 3702225 w 4314155"/>
                <a:gd name="connsiteY665" fmla="*/ 4411 h 1238259"/>
                <a:gd name="connsiteX666" fmla="*/ 3703625 w 4314155"/>
                <a:gd name="connsiteY666" fmla="*/ 5596 h 1238259"/>
                <a:gd name="connsiteX667" fmla="*/ 3705016 w 4314155"/>
                <a:gd name="connsiteY667" fmla="*/ 6920 h 1238259"/>
                <a:gd name="connsiteX668" fmla="*/ 3706416 w 4314155"/>
                <a:gd name="connsiteY668" fmla="*/ 8384 h 1238259"/>
                <a:gd name="connsiteX669" fmla="*/ 3707806 w 4314155"/>
                <a:gd name="connsiteY669" fmla="*/ 9987 h 1238259"/>
                <a:gd name="connsiteX670" fmla="*/ 3710597 w 4314155"/>
                <a:gd name="connsiteY670" fmla="*/ 13608 h 1238259"/>
                <a:gd name="connsiteX671" fmla="*/ 3713388 w 4314155"/>
                <a:gd name="connsiteY671" fmla="*/ 17782 h 1238259"/>
                <a:gd name="connsiteX672" fmla="*/ 3716179 w 4314155"/>
                <a:gd name="connsiteY672" fmla="*/ 22502 h 1238259"/>
                <a:gd name="connsiteX673" fmla="*/ 3718970 w 4314155"/>
                <a:gd name="connsiteY673" fmla="*/ 27764 h 1238259"/>
                <a:gd name="connsiteX674" fmla="*/ 3724551 w 4314155"/>
                <a:gd name="connsiteY674" fmla="*/ 39895 h 1238259"/>
                <a:gd name="connsiteX675" fmla="*/ 3730133 w 4314155"/>
                <a:gd name="connsiteY675" fmla="*/ 54122 h 1238259"/>
                <a:gd name="connsiteX676" fmla="*/ 3735715 w 4314155"/>
                <a:gd name="connsiteY676" fmla="*/ 70388 h 1238259"/>
                <a:gd name="connsiteX677" fmla="*/ 3746878 w 4314155"/>
                <a:gd name="connsiteY677" fmla="*/ 108766 h 1238259"/>
                <a:gd name="connsiteX678" fmla="*/ 3758051 w 4314155"/>
                <a:gd name="connsiteY678" fmla="*/ 154402 h 1238259"/>
                <a:gd name="connsiteX679" fmla="*/ 3766909 w 4314155"/>
                <a:gd name="connsiteY679" fmla="*/ 195321 h 1238259"/>
                <a:gd name="connsiteX680" fmla="*/ 3775777 w 4314155"/>
                <a:gd name="connsiteY680" fmla="*/ 239932 h 1238259"/>
                <a:gd name="connsiteX681" fmla="*/ 3793503 w 4314155"/>
                <a:gd name="connsiteY681" fmla="*/ 338395 h 1238259"/>
                <a:gd name="connsiteX682" fmla="*/ 3811229 w 4314155"/>
                <a:gd name="connsiteY682" fmla="*/ 445822 h 1238259"/>
                <a:gd name="connsiteX683" fmla="*/ 3828964 w 4314155"/>
                <a:gd name="connsiteY683" fmla="*/ 557936 h 1238259"/>
                <a:gd name="connsiteX684" fmla="*/ 3858206 w 4314155"/>
                <a:gd name="connsiteY684" fmla="*/ 741425 h 1238259"/>
                <a:gd name="connsiteX685" fmla="*/ 3872827 w 4314155"/>
                <a:gd name="connsiteY685" fmla="*/ 827424 h 1238259"/>
                <a:gd name="connsiteX686" fmla="*/ 3887457 w 4314155"/>
                <a:gd name="connsiteY686" fmla="*/ 906628 h 1238259"/>
                <a:gd name="connsiteX687" fmla="*/ 3902078 w 4314155"/>
                <a:gd name="connsiteY687" fmla="*/ 977084 h 1238259"/>
                <a:gd name="connsiteX688" fmla="*/ 3916699 w 4314155"/>
                <a:gd name="connsiteY688" fmla="*/ 1037130 h 1238259"/>
                <a:gd name="connsiteX689" fmla="*/ 3924014 w 4314155"/>
                <a:gd name="connsiteY689" fmla="*/ 1062800 h 1238259"/>
                <a:gd name="connsiteX690" fmla="*/ 3931320 w 4314155"/>
                <a:gd name="connsiteY690" fmla="*/ 1085393 h 1238259"/>
                <a:gd name="connsiteX691" fmla="*/ 3938635 w 4314155"/>
                <a:gd name="connsiteY691" fmla="*/ 1104795 h 1238259"/>
                <a:gd name="connsiteX692" fmla="*/ 3945951 w 4314155"/>
                <a:gd name="connsiteY692" fmla="*/ 1120912 h 1238259"/>
                <a:gd name="connsiteX693" fmla="*/ 3948827 w 4314155"/>
                <a:gd name="connsiteY693" fmla="*/ 1126341 h 1238259"/>
                <a:gd name="connsiteX694" fmla="*/ 3951713 w 4314155"/>
                <a:gd name="connsiteY694" fmla="*/ 1131246 h 1238259"/>
                <a:gd name="connsiteX695" fmla="*/ 3954590 w 4314155"/>
                <a:gd name="connsiteY695" fmla="*/ 1135637 h 1238259"/>
                <a:gd name="connsiteX696" fmla="*/ 3957476 w 4314155"/>
                <a:gd name="connsiteY696" fmla="*/ 1139495 h 1238259"/>
                <a:gd name="connsiteX697" fmla="*/ 3960352 w 4314155"/>
                <a:gd name="connsiteY697" fmla="*/ 1142819 h 1238259"/>
                <a:gd name="connsiteX698" fmla="*/ 3961800 w 4314155"/>
                <a:gd name="connsiteY698" fmla="*/ 1144286 h 1238259"/>
                <a:gd name="connsiteX699" fmla="*/ 3963238 w 4314155"/>
                <a:gd name="connsiteY699" fmla="*/ 1145619 h 1238259"/>
                <a:gd name="connsiteX700" fmla="*/ 3964677 w 4314155"/>
                <a:gd name="connsiteY700" fmla="*/ 1146820 h 1238259"/>
                <a:gd name="connsiteX701" fmla="*/ 3966115 w 4314155"/>
                <a:gd name="connsiteY701" fmla="*/ 1147886 h 1238259"/>
                <a:gd name="connsiteX702" fmla="*/ 3967563 w 4314155"/>
                <a:gd name="connsiteY702" fmla="*/ 1148820 h 1238259"/>
                <a:gd name="connsiteX703" fmla="*/ 3969001 w 4314155"/>
                <a:gd name="connsiteY703" fmla="*/ 1149629 h 1238259"/>
                <a:gd name="connsiteX704" fmla="*/ 3970439 w 4314155"/>
                <a:gd name="connsiteY704" fmla="*/ 1150296 h 1238259"/>
                <a:gd name="connsiteX705" fmla="*/ 3971877 w 4314155"/>
                <a:gd name="connsiteY705" fmla="*/ 1150839 h 1238259"/>
                <a:gd name="connsiteX706" fmla="*/ 3973325 w 4314155"/>
                <a:gd name="connsiteY706" fmla="*/ 1151249 h 1238259"/>
                <a:gd name="connsiteX707" fmla="*/ 3974040 w 4314155"/>
                <a:gd name="connsiteY707" fmla="*/ 1151401 h 1238259"/>
                <a:gd name="connsiteX708" fmla="*/ 3974764 w 4314155"/>
                <a:gd name="connsiteY708" fmla="*/ 1151525 h 1238259"/>
                <a:gd name="connsiteX709" fmla="*/ 3975487 w 4314155"/>
                <a:gd name="connsiteY709" fmla="*/ 1151611 h 1238259"/>
                <a:gd name="connsiteX710" fmla="*/ 3976202 w 4314155"/>
                <a:gd name="connsiteY710" fmla="*/ 1151677 h 1238259"/>
                <a:gd name="connsiteX711" fmla="*/ 3976926 w 4314155"/>
                <a:gd name="connsiteY711" fmla="*/ 1151696 h 1238259"/>
                <a:gd name="connsiteX712" fmla="*/ 3977640 w 4314155"/>
                <a:gd name="connsiteY712" fmla="*/ 1151687 h 1238259"/>
                <a:gd name="connsiteX713" fmla="*/ 3978364 w 4314155"/>
                <a:gd name="connsiteY713" fmla="*/ 1151649 h 1238259"/>
                <a:gd name="connsiteX714" fmla="*/ 3979088 w 4314155"/>
                <a:gd name="connsiteY714" fmla="*/ 1151573 h 1238259"/>
                <a:gd name="connsiteX715" fmla="*/ 3979802 w 4314155"/>
                <a:gd name="connsiteY715" fmla="*/ 1151468 h 1238259"/>
                <a:gd name="connsiteX716" fmla="*/ 3980526 w 4314155"/>
                <a:gd name="connsiteY716" fmla="*/ 1151334 h 1238259"/>
                <a:gd name="connsiteX717" fmla="*/ 3981964 w 4314155"/>
                <a:gd name="connsiteY717" fmla="*/ 1150954 h 1238259"/>
                <a:gd name="connsiteX718" fmla="*/ 3983403 w 4314155"/>
                <a:gd name="connsiteY718" fmla="*/ 1150458 h 1238259"/>
                <a:gd name="connsiteX719" fmla="*/ 3984850 w 4314155"/>
                <a:gd name="connsiteY719" fmla="*/ 1149829 h 1238259"/>
                <a:gd name="connsiteX720" fmla="*/ 3986289 w 4314155"/>
                <a:gd name="connsiteY720" fmla="*/ 1149067 h 1238259"/>
                <a:gd name="connsiteX721" fmla="*/ 3987727 w 4314155"/>
                <a:gd name="connsiteY721" fmla="*/ 1148182 h 1238259"/>
                <a:gd name="connsiteX722" fmla="*/ 3989165 w 4314155"/>
                <a:gd name="connsiteY722" fmla="*/ 1147172 h 1238259"/>
                <a:gd name="connsiteX723" fmla="*/ 3990613 w 4314155"/>
                <a:gd name="connsiteY723" fmla="*/ 1146029 h 1238259"/>
                <a:gd name="connsiteX724" fmla="*/ 3992052 w 4314155"/>
                <a:gd name="connsiteY724" fmla="*/ 1144772 h 1238259"/>
                <a:gd name="connsiteX725" fmla="*/ 3993490 w 4314155"/>
                <a:gd name="connsiteY725" fmla="*/ 1143381 h 1238259"/>
                <a:gd name="connsiteX726" fmla="*/ 3994928 w 4314155"/>
                <a:gd name="connsiteY726" fmla="*/ 1141867 h 1238259"/>
                <a:gd name="connsiteX727" fmla="*/ 3997814 w 4314155"/>
                <a:gd name="connsiteY727" fmla="*/ 1138476 h 1238259"/>
                <a:gd name="connsiteX728" fmla="*/ 4000700 w 4314155"/>
                <a:gd name="connsiteY728" fmla="*/ 1134599 h 1238259"/>
                <a:gd name="connsiteX729" fmla="*/ 4003577 w 4314155"/>
                <a:gd name="connsiteY729" fmla="*/ 1130246 h 1238259"/>
                <a:gd name="connsiteX730" fmla="*/ 4006453 w 4314155"/>
                <a:gd name="connsiteY730" fmla="*/ 1125417 h 1238259"/>
                <a:gd name="connsiteX731" fmla="*/ 4009339 w 4314155"/>
                <a:gd name="connsiteY731" fmla="*/ 1120121 h 1238259"/>
                <a:gd name="connsiteX732" fmla="*/ 4015102 w 4314155"/>
                <a:gd name="connsiteY732" fmla="*/ 1108186 h 1238259"/>
                <a:gd name="connsiteX733" fmla="*/ 4020865 w 4314155"/>
                <a:gd name="connsiteY733" fmla="*/ 1094499 h 1238259"/>
                <a:gd name="connsiteX734" fmla="*/ 4026627 w 4314155"/>
                <a:gd name="connsiteY734" fmla="*/ 1079144 h 1238259"/>
                <a:gd name="connsiteX735" fmla="*/ 4038152 w 4314155"/>
                <a:gd name="connsiteY735" fmla="*/ 1043788 h 1238259"/>
                <a:gd name="connsiteX736" fmla="*/ 4062079 w 4314155"/>
                <a:gd name="connsiteY736" fmla="*/ 953586 h 1238259"/>
                <a:gd name="connsiteX737" fmla="*/ 4086006 w 4314155"/>
                <a:gd name="connsiteY737" fmla="*/ 847135 h 1238259"/>
                <a:gd name="connsiteX738" fmla="*/ 4314155 w 4314155"/>
                <a:gd name="connsiteY738" fmla="*/ 583653 h 1238259"/>
                <a:gd name="connsiteX0" fmla="*/ 0 w 4314155"/>
                <a:gd name="connsiteY0" fmla="*/ 619131 h 1238259"/>
                <a:gd name="connsiteX1" fmla="*/ 43106 w 4314155"/>
                <a:gd name="connsiteY1" fmla="*/ 469054 h 1238259"/>
                <a:gd name="connsiteX2" fmla="*/ 64659 w 4314155"/>
                <a:gd name="connsiteY2" fmla="*/ 398906 h 1238259"/>
                <a:gd name="connsiteX3" fmla="*/ 75436 w 4314155"/>
                <a:gd name="connsiteY3" fmla="*/ 367159 h 1238259"/>
                <a:gd name="connsiteX4" fmla="*/ 86213 w 4314155"/>
                <a:gd name="connsiteY4" fmla="*/ 338368 h 1238259"/>
                <a:gd name="connsiteX5" fmla="*/ 98924 w 4314155"/>
                <a:gd name="connsiteY5" fmla="*/ 308887 h 1238259"/>
                <a:gd name="connsiteX6" fmla="*/ 105279 w 4314155"/>
                <a:gd name="connsiteY6" fmla="*/ 296181 h 1238259"/>
                <a:gd name="connsiteX7" fmla="*/ 111635 w 4314155"/>
                <a:gd name="connsiteY7" fmla="*/ 284938 h 1238259"/>
                <a:gd name="connsiteX8" fmla="*/ 117991 w 4314155"/>
                <a:gd name="connsiteY8" fmla="*/ 275232 h 1238259"/>
                <a:gd name="connsiteX9" fmla="*/ 121168 w 4314155"/>
                <a:gd name="connsiteY9" fmla="*/ 270974 h 1238259"/>
                <a:gd name="connsiteX10" fmla="*/ 124346 w 4314155"/>
                <a:gd name="connsiteY10" fmla="*/ 267124 h 1238259"/>
                <a:gd name="connsiteX11" fmla="*/ 127524 w 4314155"/>
                <a:gd name="connsiteY11" fmla="*/ 263686 h 1238259"/>
                <a:gd name="connsiteX12" fmla="*/ 130702 w 4314155"/>
                <a:gd name="connsiteY12" fmla="*/ 260667 h 1238259"/>
                <a:gd name="connsiteX13" fmla="*/ 133880 w 4314155"/>
                <a:gd name="connsiteY13" fmla="*/ 258073 h 1238259"/>
                <a:gd name="connsiteX14" fmla="*/ 135468 w 4314155"/>
                <a:gd name="connsiteY14" fmla="*/ 256936 h 1238259"/>
                <a:gd name="connsiteX15" fmla="*/ 137057 w 4314155"/>
                <a:gd name="connsiteY15" fmla="*/ 255907 h 1238259"/>
                <a:gd name="connsiteX16" fmla="*/ 138646 w 4314155"/>
                <a:gd name="connsiteY16" fmla="*/ 254986 h 1238259"/>
                <a:gd name="connsiteX17" fmla="*/ 140236 w 4314155"/>
                <a:gd name="connsiteY17" fmla="*/ 254175 h 1238259"/>
                <a:gd name="connsiteX18" fmla="*/ 141824 w 4314155"/>
                <a:gd name="connsiteY18" fmla="*/ 253472 h 1238259"/>
                <a:gd name="connsiteX19" fmla="*/ 143413 w 4314155"/>
                <a:gd name="connsiteY19" fmla="*/ 252878 h 1238259"/>
                <a:gd name="connsiteX20" fmla="*/ 145002 w 4314155"/>
                <a:gd name="connsiteY20" fmla="*/ 252394 h 1238259"/>
                <a:gd name="connsiteX21" fmla="*/ 146591 w 4314155"/>
                <a:gd name="connsiteY21" fmla="*/ 252021 h 1238259"/>
                <a:gd name="connsiteX22" fmla="*/ 148179 w 4314155"/>
                <a:gd name="connsiteY22" fmla="*/ 251757 h 1238259"/>
                <a:gd name="connsiteX23" fmla="*/ 149768 w 4314155"/>
                <a:gd name="connsiteY23" fmla="*/ 251605 h 1238259"/>
                <a:gd name="connsiteX24" fmla="*/ 151357 w 4314155"/>
                <a:gd name="connsiteY24" fmla="*/ 251562 h 1238259"/>
                <a:gd name="connsiteX25" fmla="*/ 152947 w 4314155"/>
                <a:gd name="connsiteY25" fmla="*/ 251631 h 1238259"/>
                <a:gd name="connsiteX26" fmla="*/ 154535 w 4314155"/>
                <a:gd name="connsiteY26" fmla="*/ 251811 h 1238259"/>
                <a:gd name="connsiteX27" fmla="*/ 156124 w 4314155"/>
                <a:gd name="connsiteY27" fmla="*/ 252101 h 1238259"/>
                <a:gd name="connsiteX28" fmla="*/ 157713 w 4314155"/>
                <a:gd name="connsiteY28" fmla="*/ 252503 h 1238259"/>
                <a:gd name="connsiteX29" fmla="*/ 159302 w 4314155"/>
                <a:gd name="connsiteY29" fmla="*/ 253015 h 1238259"/>
                <a:gd name="connsiteX30" fmla="*/ 160891 w 4314155"/>
                <a:gd name="connsiteY30" fmla="*/ 253638 h 1238259"/>
                <a:gd name="connsiteX31" fmla="*/ 162480 w 4314155"/>
                <a:gd name="connsiteY31" fmla="*/ 254373 h 1238259"/>
                <a:gd name="connsiteX32" fmla="*/ 164069 w 4314155"/>
                <a:gd name="connsiteY32" fmla="*/ 255218 h 1238259"/>
                <a:gd name="connsiteX33" fmla="*/ 165658 w 4314155"/>
                <a:gd name="connsiteY33" fmla="*/ 256172 h 1238259"/>
                <a:gd name="connsiteX34" fmla="*/ 167247 w 4314155"/>
                <a:gd name="connsiteY34" fmla="*/ 257238 h 1238259"/>
                <a:gd name="connsiteX35" fmla="*/ 168835 w 4314155"/>
                <a:gd name="connsiteY35" fmla="*/ 258413 h 1238259"/>
                <a:gd name="connsiteX36" fmla="*/ 172013 w 4314155"/>
                <a:gd name="connsiteY36" fmla="*/ 261093 h 1238259"/>
                <a:gd name="connsiteX37" fmla="*/ 175191 w 4314155"/>
                <a:gd name="connsiteY37" fmla="*/ 264207 h 1238259"/>
                <a:gd name="connsiteX38" fmla="*/ 178369 w 4314155"/>
                <a:gd name="connsiteY38" fmla="*/ 267754 h 1238259"/>
                <a:gd name="connsiteX39" fmla="*/ 181546 w 4314155"/>
                <a:gd name="connsiteY39" fmla="*/ 271729 h 1238259"/>
                <a:gd name="connsiteX40" fmla="*/ 184724 w 4314155"/>
                <a:gd name="connsiteY40" fmla="*/ 276127 h 1238259"/>
                <a:gd name="connsiteX41" fmla="*/ 187903 w 4314155"/>
                <a:gd name="connsiteY41" fmla="*/ 280944 h 1238259"/>
                <a:gd name="connsiteX42" fmla="*/ 194050 w 4314155"/>
                <a:gd name="connsiteY42" fmla="*/ 291424 h 1238259"/>
                <a:gd name="connsiteX43" fmla="*/ 200197 w 4314155"/>
                <a:gd name="connsiteY43" fmla="*/ 303396 h 1238259"/>
                <a:gd name="connsiteX44" fmla="*/ 206346 w 4314155"/>
                <a:gd name="connsiteY44" fmla="*/ 316802 h 1238259"/>
                <a:gd name="connsiteX45" fmla="*/ 212493 w 4314155"/>
                <a:gd name="connsiteY45" fmla="*/ 331580 h 1238259"/>
                <a:gd name="connsiteX46" fmla="*/ 224789 w 4314155"/>
                <a:gd name="connsiteY46" fmla="*/ 364949 h 1238259"/>
                <a:gd name="connsiteX47" fmla="*/ 237084 w 4314155"/>
                <a:gd name="connsiteY47" fmla="*/ 402850 h 1238259"/>
                <a:gd name="connsiteX48" fmla="*/ 261680 w 4314155"/>
                <a:gd name="connsiteY48" fmla="*/ 489190 h 1238259"/>
                <a:gd name="connsiteX49" fmla="*/ 286264 w 4314155"/>
                <a:gd name="connsiteY49" fmla="*/ 583829 h 1238259"/>
                <a:gd name="connsiteX50" fmla="*/ 331032 w 4314155"/>
                <a:gd name="connsiteY50" fmla="*/ 753415 h 1238259"/>
                <a:gd name="connsiteX51" fmla="*/ 353416 w 4314155"/>
                <a:gd name="connsiteY51" fmla="*/ 826007 h 1238259"/>
                <a:gd name="connsiteX52" fmla="*/ 364617 w 4314155"/>
                <a:gd name="connsiteY52" fmla="*/ 857231 h 1238259"/>
                <a:gd name="connsiteX53" fmla="*/ 375799 w 4314155"/>
                <a:gd name="connsiteY53" fmla="*/ 884472 h 1238259"/>
                <a:gd name="connsiteX54" fmla="*/ 381562 w 4314155"/>
                <a:gd name="connsiteY54" fmla="*/ 896807 h 1238259"/>
                <a:gd name="connsiteX55" fmla="*/ 387325 w 4314155"/>
                <a:gd name="connsiteY55" fmla="*/ 907952 h 1238259"/>
                <a:gd name="connsiteX56" fmla="*/ 393087 w 4314155"/>
                <a:gd name="connsiteY56" fmla="*/ 917858 h 1238259"/>
                <a:gd name="connsiteX57" fmla="*/ 398850 w 4314155"/>
                <a:gd name="connsiteY57" fmla="*/ 926506 h 1238259"/>
                <a:gd name="connsiteX58" fmla="*/ 401726 w 4314155"/>
                <a:gd name="connsiteY58" fmla="*/ 930345 h 1238259"/>
                <a:gd name="connsiteX59" fmla="*/ 404612 w 4314155"/>
                <a:gd name="connsiteY59" fmla="*/ 933860 h 1238259"/>
                <a:gd name="connsiteX60" fmla="*/ 407489 w 4314155"/>
                <a:gd name="connsiteY60" fmla="*/ 937041 h 1238259"/>
                <a:gd name="connsiteX61" fmla="*/ 410375 w 4314155"/>
                <a:gd name="connsiteY61" fmla="*/ 939898 h 1238259"/>
                <a:gd name="connsiteX62" fmla="*/ 413252 w 4314155"/>
                <a:gd name="connsiteY62" fmla="*/ 942432 h 1238259"/>
                <a:gd name="connsiteX63" fmla="*/ 416138 w 4314155"/>
                <a:gd name="connsiteY63" fmla="*/ 944632 h 1238259"/>
                <a:gd name="connsiteX64" fmla="*/ 419014 w 4314155"/>
                <a:gd name="connsiteY64" fmla="*/ 946490 h 1238259"/>
                <a:gd name="connsiteX65" fmla="*/ 420453 w 4314155"/>
                <a:gd name="connsiteY65" fmla="*/ 947299 h 1238259"/>
                <a:gd name="connsiteX66" fmla="*/ 421900 w 4314155"/>
                <a:gd name="connsiteY66" fmla="*/ 948033 h 1238259"/>
                <a:gd name="connsiteX67" fmla="*/ 423339 w 4314155"/>
                <a:gd name="connsiteY67" fmla="*/ 948671 h 1238259"/>
                <a:gd name="connsiteX68" fmla="*/ 424777 w 4314155"/>
                <a:gd name="connsiteY68" fmla="*/ 949233 h 1238259"/>
                <a:gd name="connsiteX69" fmla="*/ 426215 w 4314155"/>
                <a:gd name="connsiteY69" fmla="*/ 949709 h 1238259"/>
                <a:gd name="connsiteX70" fmla="*/ 427653 w 4314155"/>
                <a:gd name="connsiteY70" fmla="*/ 950100 h 1238259"/>
                <a:gd name="connsiteX71" fmla="*/ 429101 w 4314155"/>
                <a:gd name="connsiteY71" fmla="*/ 950414 h 1238259"/>
                <a:gd name="connsiteX72" fmla="*/ 430540 w 4314155"/>
                <a:gd name="connsiteY72" fmla="*/ 950643 h 1238259"/>
                <a:gd name="connsiteX73" fmla="*/ 431978 w 4314155"/>
                <a:gd name="connsiteY73" fmla="*/ 950795 h 1238259"/>
                <a:gd name="connsiteX74" fmla="*/ 433416 w 4314155"/>
                <a:gd name="connsiteY74" fmla="*/ 950862 h 1238259"/>
                <a:gd name="connsiteX75" fmla="*/ 434854 w 4314155"/>
                <a:gd name="connsiteY75" fmla="*/ 950843 h 1238259"/>
                <a:gd name="connsiteX76" fmla="*/ 436302 w 4314155"/>
                <a:gd name="connsiteY76" fmla="*/ 950747 h 1238259"/>
                <a:gd name="connsiteX77" fmla="*/ 437740 w 4314155"/>
                <a:gd name="connsiteY77" fmla="*/ 950566 h 1238259"/>
                <a:gd name="connsiteX78" fmla="*/ 439179 w 4314155"/>
                <a:gd name="connsiteY78" fmla="*/ 950309 h 1238259"/>
                <a:gd name="connsiteX79" fmla="*/ 440617 w 4314155"/>
                <a:gd name="connsiteY79" fmla="*/ 949966 h 1238259"/>
                <a:gd name="connsiteX80" fmla="*/ 442055 w 4314155"/>
                <a:gd name="connsiteY80" fmla="*/ 949538 h 1238259"/>
                <a:gd name="connsiteX81" fmla="*/ 443503 w 4314155"/>
                <a:gd name="connsiteY81" fmla="*/ 949042 h 1238259"/>
                <a:gd name="connsiteX82" fmla="*/ 444941 w 4314155"/>
                <a:gd name="connsiteY82" fmla="*/ 948461 h 1238259"/>
                <a:gd name="connsiteX83" fmla="*/ 446380 w 4314155"/>
                <a:gd name="connsiteY83" fmla="*/ 947804 h 1238259"/>
                <a:gd name="connsiteX84" fmla="*/ 447818 w 4314155"/>
                <a:gd name="connsiteY84" fmla="*/ 947061 h 1238259"/>
                <a:gd name="connsiteX85" fmla="*/ 450704 w 4314155"/>
                <a:gd name="connsiteY85" fmla="*/ 945347 h 1238259"/>
                <a:gd name="connsiteX86" fmla="*/ 453581 w 4314155"/>
                <a:gd name="connsiteY86" fmla="*/ 943327 h 1238259"/>
                <a:gd name="connsiteX87" fmla="*/ 456467 w 4314155"/>
                <a:gd name="connsiteY87" fmla="*/ 940994 h 1238259"/>
                <a:gd name="connsiteX88" fmla="*/ 459343 w 4314155"/>
                <a:gd name="connsiteY88" fmla="*/ 938365 h 1238259"/>
                <a:gd name="connsiteX89" fmla="*/ 462220 w 4314155"/>
                <a:gd name="connsiteY89" fmla="*/ 935441 h 1238259"/>
                <a:gd name="connsiteX90" fmla="*/ 465106 w 4314155"/>
                <a:gd name="connsiteY90" fmla="*/ 932221 h 1238259"/>
                <a:gd name="connsiteX91" fmla="*/ 467982 w 4314155"/>
                <a:gd name="connsiteY91" fmla="*/ 928716 h 1238259"/>
                <a:gd name="connsiteX92" fmla="*/ 473964 w 4314155"/>
                <a:gd name="connsiteY92" fmla="*/ 920544 h 1238259"/>
                <a:gd name="connsiteX93" fmla="*/ 479955 w 4314155"/>
                <a:gd name="connsiteY93" fmla="*/ 911219 h 1238259"/>
                <a:gd name="connsiteX94" fmla="*/ 485937 w 4314155"/>
                <a:gd name="connsiteY94" fmla="*/ 900789 h 1238259"/>
                <a:gd name="connsiteX95" fmla="*/ 491919 w 4314155"/>
                <a:gd name="connsiteY95" fmla="*/ 889330 h 1238259"/>
                <a:gd name="connsiteX96" fmla="*/ 503882 w 4314155"/>
                <a:gd name="connsiteY96" fmla="*/ 863565 h 1238259"/>
                <a:gd name="connsiteX97" fmla="*/ 515845 w 4314155"/>
                <a:gd name="connsiteY97" fmla="*/ 834516 h 1238259"/>
                <a:gd name="connsiteX98" fmla="*/ 539772 w 4314155"/>
                <a:gd name="connsiteY98" fmla="*/ 769072 h 1238259"/>
                <a:gd name="connsiteX99" fmla="*/ 563709 w 4314155"/>
                <a:gd name="connsiteY99" fmla="*/ 698288 h 1238259"/>
                <a:gd name="connsiteX100" fmla="*/ 589626 w 4314155"/>
                <a:gd name="connsiteY100" fmla="*/ 621786 h 1238259"/>
                <a:gd name="connsiteX101" fmla="*/ 615544 w 4314155"/>
                <a:gd name="connsiteY101" fmla="*/ 551528 h 1238259"/>
                <a:gd name="connsiteX102" fmla="*/ 628498 w 4314155"/>
                <a:gd name="connsiteY102" fmla="*/ 520418 h 1238259"/>
                <a:gd name="connsiteX103" fmla="*/ 641452 w 4314155"/>
                <a:gd name="connsiteY103" fmla="*/ 492712 h 1238259"/>
                <a:gd name="connsiteX104" fmla="*/ 654415 w 4314155"/>
                <a:gd name="connsiteY104" fmla="*/ 468828 h 1238259"/>
                <a:gd name="connsiteX105" fmla="*/ 660892 w 4314155"/>
                <a:gd name="connsiteY105" fmla="*/ 458422 h 1238259"/>
                <a:gd name="connsiteX106" fmla="*/ 667369 w 4314155"/>
                <a:gd name="connsiteY106" fmla="*/ 449082 h 1238259"/>
                <a:gd name="connsiteX107" fmla="*/ 672636 w 4314155"/>
                <a:gd name="connsiteY107" fmla="*/ 442292 h 1238259"/>
                <a:gd name="connsiteX108" fmla="*/ 677904 w 4314155"/>
                <a:gd name="connsiteY108" fmla="*/ 436230 h 1238259"/>
                <a:gd name="connsiteX109" fmla="*/ 683162 w 4314155"/>
                <a:gd name="connsiteY109" fmla="*/ 430901 h 1238259"/>
                <a:gd name="connsiteX110" fmla="*/ 688429 w 4314155"/>
                <a:gd name="connsiteY110" fmla="*/ 426308 h 1238259"/>
                <a:gd name="connsiteX111" fmla="*/ 691067 w 4314155"/>
                <a:gd name="connsiteY111" fmla="*/ 424287 h 1238259"/>
                <a:gd name="connsiteX112" fmla="*/ 693696 w 4314155"/>
                <a:gd name="connsiteY112" fmla="*/ 422451 h 1238259"/>
                <a:gd name="connsiteX113" fmla="*/ 696325 w 4314155"/>
                <a:gd name="connsiteY113" fmla="*/ 420798 h 1238259"/>
                <a:gd name="connsiteX114" fmla="*/ 698964 w 4314155"/>
                <a:gd name="connsiteY114" fmla="*/ 419329 h 1238259"/>
                <a:gd name="connsiteX115" fmla="*/ 701593 w 4314155"/>
                <a:gd name="connsiteY115" fmla="*/ 418041 h 1238259"/>
                <a:gd name="connsiteX116" fmla="*/ 704221 w 4314155"/>
                <a:gd name="connsiteY116" fmla="*/ 416935 h 1238259"/>
                <a:gd name="connsiteX117" fmla="*/ 706860 w 4314155"/>
                <a:gd name="connsiteY117" fmla="*/ 416008 h 1238259"/>
                <a:gd name="connsiteX118" fmla="*/ 709489 w 4314155"/>
                <a:gd name="connsiteY118" fmla="*/ 415261 h 1238259"/>
                <a:gd name="connsiteX119" fmla="*/ 712127 w 4314155"/>
                <a:gd name="connsiteY119" fmla="*/ 414693 h 1238259"/>
                <a:gd name="connsiteX120" fmla="*/ 714756 w 4314155"/>
                <a:gd name="connsiteY120" fmla="*/ 414300 h 1238259"/>
                <a:gd name="connsiteX121" fmla="*/ 717385 w 4314155"/>
                <a:gd name="connsiteY121" fmla="*/ 414082 h 1238259"/>
                <a:gd name="connsiteX122" fmla="*/ 720023 w 4314155"/>
                <a:gd name="connsiteY122" fmla="*/ 414037 h 1238259"/>
                <a:gd name="connsiteX123" fmla="*/ 722652 w 4314155"/>
                <a:gd name="connsiteY123" fmla="*/ 414162 h 1238259"/>
                <a:gd name="connsiteX124" fmla="*/ 725281 w 4314155"/>
                <a:gd name="connsiteY124" fmla="*/ 414457 h 1238259"/>
                <a:gd name="connsiteX125" fmla="*/ 727920 w 4314155"/>
                <a:gd name="connsiteY125" fmla="*/ 414918 h 1238259"/>
                <a:gd name="connsiteX126" fmla="*/ 730548 w 4314155"/>
                <a:gd name="connsiteY126" fmla="*/ 415542 h 1238259"/>
                <a:gd name="connsiteX127" fmla="*/ 733187 w 4314155"/>
                <a:gd name="connsiteY127" fmla="*/ 416329 h 1238259"/>
                <a:gd name="connsiteX128" fmla="*/ 735816 w 4314155"/>
                <a:gd name="connsiteY128" fmla="*/ 417276 h 1238259"/>
                <a:gd name="connsiteX129" fmla="*/ 738445 w 4314155"/>
                <a:gd name="connsiteY129" fmla="*/ 418379 h 1238259"/>
                <a:gd name="connsiteX130" fmla="*/ 741083 w 4314155"/>
                <a:gd name="connsiteY130" fmla="*/ 419635 h 1238259"/>
                <a:gd name="connsiteX131" fmla="*/ 743712 w 4314155"/>
                <a:gd name="connsiteY131" fmla="*/ 421043 h 1238259"/>
                <a:gd name="connsiteX132" fmla="*/ 746341 w 4314155"/>
                <a:gd name="connsiteY132" fmla="*/ 422599 h 1238259"/>
                <a:gd name="connsiteX133" fmla="*/ 751608 w 4314155"/>
                <a:gd name="connsiteY133" fmla="*/ 426141 h 1238259"/>
                <a:gd name="connsiteX134" fmla="*/ 758152 w 4314155"/>
                <a:gd name="connsiteY134" fmla="*/ 431313 h 1238259"/>
                <a:gd name="connsiteX135" fmla="*/ 764696 w 4314155"/>
                <a:gd name="connsiteY135" fmla="*/ 437287 h 1238259"/>
                <a:gd name="connsiteX136" fmla="*/ 771239 w 4314155"/>
                <a:gd name="connsiteY136" fmla="*/ 444007 h 1238259"/>
                <a:gd name="connsiteX137" fmla="*/ 777783 w 4314155"/>
                <a:gd name="connsiteY137" fmla="*/ 451417 h 1238259"/>
                <a:gd name="connsiteX138" fmla="*/ 790880 w 4314155"/>
                <a:gd name="connsiteY138" fmla="*/ 468064 h 1238259"/>
                <a:gd name="connsiteX139" fmla="*/ 803967 w 4314155"/>
                <a:gd name="connsiteY139" fmla="*/ 486736 h 1238259"/>
                <a:gd name="connsiteX140" fmla="*/ 830142 w 4314155"/>
                <a:gd name="connsiteY140" fmla="*/ 528150 h 1238259"/>
                <a:gd name="connsiteX141" fmla="*/ 856317 w 4314155"/>
                <a:gd name="connsiteY141" fmla="*/ 571749 h 1238259"/>
                <a:gd name="connsiteX142" fmla="*/ 877119 w 4314155"/>
                <a:gd name="connsiteY142" fmla="*/ 605586 h 1238259"/>
                <a:gd name="connsiteX143" fmla="*/ 897912 w 4314155"/>
                <a:gd name="connsiteY143" fmla="*/ 637076 h 1238259"/>
                <a:gd name="connsiteX144" fmla="*/ 918715 w 4314155"/>
                <a:gd name="connsiteY144" fmla="*/ 665029 h 1238259"/>
                <a:gd name="connsiteX145" fmla="*/ 929116 w 4314155"/>
                <a:gd name="connsiteY145" fmla="*/ 677395 h 1238259"/>
                <a:gd name="connsiteX146" fmla="*/ 939508 w 4314155"/>
                <a:gd name="connsiteY146" fmla="*/ 688576 h 1238259"/>
                <a:gd name="connsiteX147" fmla="*/ 950843 w 4314155"/>
                <a:gd name="connsiteY147" fmla="*/ 699336 h 1238259"/>
                <a:gd name="connsiteX148" fmla="*/ 956510 w 4314155"/>
                <a:gd name="connsiteY148" fmla="*/ 704143 h 1238259"/>
                <a:gd name="connsiteX149" fmla="*/ 962168 w 4314155"/>
                <a:gd name="connsiteY149" fmla="*/ 708562 h 1238259"/>
                <a:gd name="connsiteX150" fmla="*/ 967835 w 4314155"/>
                <a:gd name="connsiteY150" fmla="*/ 712589 h 1238259"/>
                <a:gd name="connsiteX151" fmla="*/ 973503 w 4314155"/>
                <a:gd name="connsiteY151" fmla="*/ 716221 h 1238259"/>
                <a:gd name="connsiteX152" fmla="*/ 979160 w 4314155"/>
                <a:gd name="connsiteY152" fmla="*/ 719459 h 1238259"/>
                <a:gd name="connsiteX153" fmla="*/ 984828 w 4314155"/>
                <a:gd name="connsiteY153" fmla="*/ 722301 h 1238259"/>
                <a:gd name="connsiteX154" fmla="*/ 990495 w 4314155"/>
                <a:gd name="connsiteY154" fmla="*/ 724749 h 1238259"/>
                <a:gd name="connsiteX155" fmla="*/ 996163 w 4314155"/>
                <a:gd name="connsiteY155" fmla="*/ 726806 h 1238259"/>
                <a:gd name="connsiteX156" fmla="*/ 1001820 w 4314155"/>
                <a:gd name="connsiteY156" fmla="*/ 728474 h 1238259"/>
                <a:gd name="connsiteX157" fmla="*/ 1007488 w 4314155"/>
                <a:gd name="connsiteY157" fmla="*/ 729757 h 1238259"/>
                <a:gd name="connsiteX158" fmla="*/ 1013155 w 4314155"/>
                <a:gd name="connsiteY158" fmla="*/ 730659 h 1238259"/>
                <a:gd name="connsiteX159" fmla="*/ 1018823 w 4314155"/>
                <a:gd name="connsiteY159" fmla="*/ 731187 h 1238259"/>
                <a:gd name="connsiteX160" fmla="*/ 1024481 w 4314155"/>
                <a:gd name="connsiteY160" fmla="*/ 731344 h 1238259"/>
                <a:gd name="connsiteX161" fmla="*/ 1030148 w 4314155"/>
                <a:gd name="connsiteY161" fmla="*/ 731137 h 1238259"/>
                <a:gd name="connsiteX162" fmla="*/ 1036225 w 4314155"/>
                <a:gd name="connsiteY162" fmla="*/ 730517 h 1238259"/>
                <a:gd name="connsiteX163" fmla="*/ 1042302 w 4314155"/>
                <a:gd name="connsiteY163" fmla="*/ 729495 h 1238259"/>
                <a:gd name="connsiteX164" fmla="*/ 1048388 w 4314155"/>
                <a:gd name="connsiteY164" fmla="*/ 728079 h 1238259"/>
                <a:gd name="connsiteX165" fmla="*/ 1054465 w 4314155"/>
                <a:gd name="connsiteY165" fmla="*/ 726276 h 1238259"/>
                <a:gd name="connsiteX166" fmla="*/ 1060542 w 4314155"/>
                <a:gd name="connsiteY166" fmla="*/ 724099 h 1238259"/>
                <a:gd name="connsiteX167" fmla="*/ 1066619 w 4314155"/>
                <a:gd name="connsiteY167" fmla="*/ 721555 h 1238259"/>
                <a:gd name="connsiteX168" fmla="*/ 1072706 w 4314155"/>
                <a:gd name="connsiteY168" fmla="*/ 718655 h 1238259"/>
                <a:gd name="connsiteX169" fmla="*/ 1078782 w 4314155"/>
                <a:gd name="connsiteY169" fmla="*/ 715408 h 1238259"/>
                <a:gd name="connsiteX170" fmla="*/ 1090936 w 4314155"/>
                <a:gd name="connsiteY170" fmla="*/ 707918 h 1238259"/>
                <a:gd name="connsiteX171" fmla="*/ 1103100 w 4314155"/>
                <a:gd name="connsiteY171" fmla="*/ 699165 h 1238259"/>
                <a:gd name="connsiteX172" fmla="*/ 1115254 w 4314155"/>
                <a:gd name="connsiteY172" fmla="*/ 689237 h 1238259"/>
                <a:gd name="connsiteX173" fmla="*/ 1127417 w 4314155"/>
                <a:gd name="connsiteY173" fmla="*/ 678220 h 1238259"/>
                <a:gd name="connsiteX174" fmla="*/ 1149991 w 4314155"/>
                <a:gd name="connsiteY174" fmla="*/ 655199 h 1238259"/>
                <a:gd name="connsiteX175" fmla="*/ 1172575 w 4314155"/>
                <a:gd name="connsiteY175" fmla="*/ 629423 h 1238259"/>
                <a:gd name="connsiteX176" fmla="*/ 1217733 w 4314155"/>
                <a:gd name="connsiteY176" fmla="*/ 572966 h 1238259"/>
                <a:gd name="connsiteX177" fmla="*/ 1242127 w 4314155"/>
                <a:gd name="connsiteY177" fmla="*/ 542177 h 1238259"/>
                <a:gd name="connsiteX178" fmla="*/ 1266520 w 4314155"/>
                <a:gd name="connsiteY178" fmla="*/ 513374 h 1238259"/>
                <a:gd name="connsiteX179" fmla="*/ 1278722 w 4314155"/>
                <a:gd name="connsiteY179" fmla="*/ 500341 h 1238259"/>
                <a:gd name="connsiteX180" fmla="*/ 1290923 w 4314155"/>
                <a:gd name="connsiteY180" fmla="*/ 488579 h 1238259"/>
                <a:gd name="connsiteX181" fmla="*/ 1297019 w 4314155"/>
                <a:gd name="connsiteY181" fmla="*/ 483262 h 1238259"/>
                <a:gd name="connsiteX182" fmla="*/ 1303115 w 4314155"/>
                <a:gd name="connsiteY182" fmla="*/ 478366 h 1238259"/>
                <a:gd name="connsiteX183" fmla="*/ 1309221 w 4314155"/>
                <a:gd name="connsiteY183" fmla="*/ 473929 h 1238259"/>
                <a:gd name="connsiteX184" fmla="*/ 1315317 w 4314155"/>
                <a:gd name="connsiteY184" fmla="*/ 469983 h 1238259"/>
                <a:gd name="connsiteX185" fmla="*/ 1321870 w 4314155"/>
                <a:gd name="connsiteY185" fmla="*/ 466332 h 1238259"/>
                <a:gd name="connsiteX186" fmla="*/ 1325137 w 4314155"/>
                <a:gd name="connsiteY186" fmla="*/ 464746 h 1238259"/>
                <a:gd name="connsiteX187" fmla="*/ 1328414 w 4314155"/>
                <a:gd name="connsiteY187" fmla="*/ 463327 h 1238259"/>
                <a:gd name="connsiteX188" fmla="*/ 1331690 w 4314155"/>
                <a:gd name="connsiteY188" fmla="*/ 462081 h 1238259"/>
                <a:gd name="connsiteX189" fmla="*/ 1334967 w 4314155"/>
                <a:gd name="connsiteY189" fmla="*/ 461011 h 1238259"/>
                <a:gd name="connsiteX190" fmla="*/ 1338244 w 4314155"/>
                <a:gd name="connsiteY190" fmla="*/ 460122 h 1238259"/>
                <a:gd name="connsiteX191" fmla="*/ 1341520 w 4314155"/>
                <a:gd name="connsiteY191" fmla="*/ 459420 h 1238259"/>
                <a:gd name="connsiteX192" fmla="*/ 1344797 w 4314155"/>
                <a:gd name="connsiteY192" fmla="*/ 458908 h 1238259"/>
                <a:gd name="connsiteX193" fmla="*/ 1348064 w 4314155"/>
                <a:gd name="connsiteY193" fmla="*/ 458591 h 1238259"/>
                <a:gd name="connsiteX194" fmla="*/ 1351340 w 4314155"/>
                <a:gd name="connsiteY194" fmla="*/ 458473 h 1238259"/>
                <a:gd name="connsiteX195" fmla="*/ 1354617 w 4314155"/>
                <a:gd name="connsiteY195" fmla="*/ 458557 h 1238259"/>
                <a:gd name="connsiteX196" fmla="*/ 1357894 w 4314155"/>
                <a:gd name="connsiteY196" fmla="*/ 458850 h 1238259"/>
                <a:gd name="connsiteX197" fmla="*/ 1361170 w 4314155"/>
                <a:gd name="connsiteY197" fmla="*/ 459352 h 1238259"/>
                <a:gd name="connsiteX198" fmla="*/ 1364447 w 4314155"/>
                <a:gd name="connsiteY198" fmla="*/ 460067 h 1238259"/>
                <a:gd name="connsiteX199" fmla="*/ 1367714 w 4314155"/>
                <a:gd name="connsiteY199" fmla="*/ 461000 h 1238259"/>
                <a:gd name="connsiteX200" fmla="*/ 1370991 w 4314155"/>
                <a:gd name="connsiteY200" fmla="*/ 462152 h 1238259"/>
                <a:gd name="connsiteX201" fmla="*/ 1374267 w 4314155"/>
                <a:gd name="connsiteY201" fmla="*/ 463527 h 1238259"/>
                <a:gd name="connsiteX202" fmla="*/ 1377544 w 4314155"/>
                <a:gd name="connsiteY202" fmla="*/ 465129 h 1238259"/>
                <a:gd name="connsiteX203" fmla="*/ 1380820 w 4314155"/>
                <a:gd name="connsiteY203" fmla="*/ 466956 h 1238259"/>
                <a:gd name="connsiteX204" fmla="*/ 1384097 w 4314155"/>
                <a:gd name="connsiteY204" fmla="*/ 469013 h 1238259"/>
                <a:gd name="connsiteX205" fmla="*/ 1387374 w 4314155"/>
                <a:gd name="connsiteY205" fmla="*/ 471302 h 1238259"/>
                <a:gd name="connsiteX206" fmla="*/ 1390640 w 4314155"/>
                <a:gd name="connsiteY206" fmla="*/ 473822 h 1238259"/>
                <a:gd name="connsiteX207" fmla="*/ 1393917 w 4314155"/>
                <a:gd name="connsiteY207" fmla="*/ 476577 h 1238259"/>
                <a:gd name="connsiteX208" fmla="*/ 1400470 w 4314155"/>
                <a:gd name="connsiteY208" fmla="*/ 482790 h 1238259"/>
                <a:gd name="connsiteX209" fmla="*/ 1407023 w 4314155"/>
                <a:gd name="connsiteY209" fmla="*/ 489942 h 1238259"/>
                <a:gd name="connsiteX210" fmla="*/ 1413567 w 4314155"/>
                <a:gd name="connsiteY210" fmla="*/ 498032 h 1238259"/>
                <a:gd name="connsiteX211" fmla="*/ 1420120 w 4314155"/>
                <a:gd name="connsiteY211" fmla="*/ 507051 h 1238259"/>
                <a:gd name="connsiteX212" fmla="*/ 1430503 w 4314155"/>
                <a:gd name="connsiteY212" fmla="*/ 523224 h 1238259"/>
                <a:gd name="connsiteX213" fmla="*/ 1440894 w 4314155"/>
                <a:gd name="connsiteY213" fmla="*/ 541612 h 1238259"/>
                <a:gd name="connsiteX214" fmla="*/ 1451277 w 4314155"/>
                <a:gd name="connsiteY214" fmla="*/ 562092 h 1238259"/>
                <a:gd name="connsiteX215" fmla="*/ 1461668 w 4314155"/>
                <a:gd name="connsiteY215" fmla="*/ 584502 h 1238259"/>
                <a:gd name="connsiteX216" fmla="*/ 1482442 w 4314155"/>
                <a:gd name="connsiteY216" fmla="*/ 634270 h 1238259"/>
                <a:gd name="connsiteX217" fmla="*/ 1503216 w 4314155"/>
                <a:gd name="connsiteY217" fmla="*/ 688858 h 1238259"/>
                <a:gd name="connsiteX218" fmla="*/ 1528410 w 4314155"/>
                <a:gd name="connsiteY218" fmla="*/ 757750 h 1238259"/>
                <a:gd name="connsiteX219" fmla="*/ 1553604 w 4314155"/>
                <a:gd name="connsiteY219" fmla="*/ 824415 h 1238259"/>
                <a:gd name="connsiteX220" fmla="*/ 1566196 w 4314155"/>
                <a:gd name="connsiteY220" fmla="*/ 855050 h 1238259"/>
                <a:gd name="connsiteX221" fmla="*/ 1578788 w 4314155"/>
                <a:gd name="connsiteY221" fmla="*/ 882853 h 1238259"/>
                <a:gd name="connsiteX222" fmla="*/ 1591389 w 4314155"/>
                <a:gd name="connsiteY222" fmla="*/ 907085 h 1238259"/>
                <a:gd name="connsiteX223" fmla="*/ 1597685 w 4314155"/>
                <a:gd name="connsiteY223" fmla="*/ 917638 h 1238259"/>
                <a:gd name="connsiteX224" fmla="*/ 1603982 w 4314155"/>
                <a:gd name="connsiteY224" fmla="*/ 927030 h 1238259"/>
                <a:gd name="connsiteX225" fmla="*/ 1609430 w 4314155"/>
                <a:gd name="connsiteY225" fmla="*/ 934164 h 1238259"/>
                <a:gd name="connsiteX226" fmla="*/ 1612154 w 4314155"/>
                <a:gd name="connsiteY226" fmla="*/ 937355 h 1238259"/>
                <a:gd name="connsiteX227" fmla="*/ 1614868 w 4314155"/>
                <a:gd name="connsiteY227" fmla="*/ 940308 h 1238259"/>
                <a:gd name="connsiteX228" fmla="*/ 1617593 w 4314155"/>
                <a:gd name="connsiteY228" fmla="*/ 943004 h 1238259"/>
                <a:gd name="connsiteX229" fmla="*/ 1620317 w 4314155"/>
                <a:gd name="connsiteY229" fmla="*/ 945442 h 1238259"/>
                <a:gd name="connsiteX230" fmla="*/ 1623041 w 4314155"/>
                <a:gd name="connsiteY230" fmla="*/ 947604 h 1238259"/>
                <a:gd name="connsiteX231" fmla="*/ 1625765 w 4314155"/>
                <a:gd name="connsiteY231" fmla="*/ 949500 h 1238259"/>
                <a:gd name="connsiteX232" fmla="*/ 1628489 w 4314155"/>
                <a:gd name="connsiteY232" fmla="*/ 951119 h 1238259"/>
                <a:gd name="connsiteX233" fmla="*/ 1629851 w 4314155"/>
                <a:gd name="connsiteY233" fmla="*/ 951824 h 1238259"/>
                <a:gd name="connsiteX234" fmla="*/ 1631213 w 4314155"/>
                <a:gd name="connsiteY234" fmla="*/ 952462 h 1238259"/>
                <a:gd name="connsiteX235" fmla="*/ 1632576 w 4314155"/>
                <a:gd name="connsiteY235" fmla="*/ 953014 h 1238259"/>
                <a:gd name="connsiteX236" fmla="*/ 1633938 w 4314155"/>
                <a:gd name="connsiteY236" fmla="*/ 953510 h 1238259"/>
                <a:gd name="connsiteX237" fmla="*/ 1635300 w 4314155"/>
                <a:gd name="connsiteY237" fmla="*/ 953929 h 1238259"/>
                <a:gd name="connsiteX238" fmla="*/ 1636662 w 4314155"/>
                <a:gd name="connsiteY238" fmla="*/ 954272 h 1238259"/>
                <a:gd name="connsiteX239" fmla="*/ 1638024 w 4314155"/>
                <a:gd name="connsiteY239" fmla="*/ 954538 h 1238259"/>
                <a:gd name="connsiteX240" fmla="*/ 1639376 w 4314155"/>
                <a:gd name="connsiteY240" fmla="*/ 954738 h 1238259"/>
                <a:gd name="connsiteX241" fmla="*/ 1640748 w 4314155"/>
                <a:gd name="connsiteY241" fmla="*/ 954853 h 1238259"/>
                <a:gd name="connsiteX242" fmla="*/ 1642101 w 4314155"/>
                <a:gd name="connsiteY242" fmla="*/ 954900 h 1238259"/>
                <a:gd name="connsiteX243" fmla="*/ 1643463 w 4314155"/>
                <a:gd name="connsiteY243" fmla="*/ 954872 h 1238259"/>
                <a:gd name="connsiteX244" fmla="*/ 1644825 w 4314155"/>
                <a:gd name="connsiteY244" fmla="*/ 954767 h 1238259"/>
                <a:gd name="connsiteX245" fmla="*/ 1646187 w 4314155"/>
                <a:gd name="connsiteY245" fmla="*/ 954586 h 1238259"/>
                <a:gd name="connsiteX246" fmla="*/ 1647549 w 4314155"/>
                <a:gd name="connsiteY246" fmla="*/ 954329 h 1238259"/>
                <a:gd name="connsiteX247" fmla="*/ 1648911 w 4314155"/>
                <a:gd name="connsiteY247" fmla="*/ 953995 h 1238259"/>
                <a:gd name="connsiteX248" fmla="*/ 1650273 w 4314155"/>
                <a:gd name="connsiteY248" fmla="*/ 953586 h 1238259"/>
                <a:gd name="connsiteX249" fmla="*/ 1651635 w 4314155"/>
                <a:gd name="connsiteY249" fmla="*/ 953100 h 1238259"/>
                <a:gd name="connsiteX250" fmla="*/ 1652997 w 4314155"/>
                <a:gd name="connsiteY250" fmla="*/ 952529 h 1238259"/>
                <a:gd name="connsiteX251" fmla="*/ 1654359 w 4314155"/>
                <a:gd name="connsiteY251" fmla="*/ 951881 h 1238259"/>
                <a:gd name="connsiteX252" fmla="*/ 1655721 w 4314155"/>
                <a:gd name="connsiteY252" fmla="*/ 951157 h 1238259"/>
                <a:gd name="connsiteX253" fmla="*/ 1657083 w 4314155"/>
                <a:gd name="connsiteY253" fmla="*/ 950357 h 1238259"/>
                <a:gd name="connsiteX254" fmla="*/ 1658445 w 4314155"/>
                <a:gd name="connsiteY254" fmla="*/ 949481 h 1238259"/>
                <a:gd name="connsiteX255" fmla="*/ 1661170 w 4314155"/>
                <a:gd name="connsiteY255" fmla="*/ 947471 h 1238259"/>
                <a:gd name="connsiteX256" fmla="*/ 1663894 w 4314155"/>
                <a:gd name="connsiteY256" fmla="*/ 945156 h 1238259"/>
                <a:gd name="connsiteX257" fmla="*/ 1666608 w 4314155"/>
                <a:gd name="connsiteY257" fmla="*/ 942518 h 1238259"/>
                <a:gd name="connsiteX258" fmla="*/ 1669332 w 4314155"/>
                <a:gd name="connsiteY258" fmla="*/ 939556 h 1238259"/>
                <a:gd name="connsiteX259" fmla="*/ 1672057 w 4314155"/>
                <a:gd name="connsiteY259" fmla="*/ 936279 h 1238259"/>
                <a:gd name="connsiteX260" fmla="*/ 1674781 w 4314155"/>
                <a:gd name="connsiteY260" fmla="*/ 932678 h 1238259"/>
                <a:gd name="connsiteX261" fmla="*/ 1680229 w 4314155"/>
                <a:gd name="connsiteY261" fmla="*/ 924506 h 1238259"/>
                <a:gd name="connsiteX262" fmla="*/ 1685677 w 4314155"/>
                <a:gd name="connsiteY262" fmla="*/ 915057 h 1238259"/>
                <a:gd name="connsiteX263" fmla="*/ 1691116 w 4314155"/>
                <a:gd name="connsiteY263" fmla="*/ 904342 h 1238259"/>
                <a:gd name="connsiteX264" fmla="*/ 1697298 w 4314155"/>
                <a:gd name="connsiteY264" fmla="*/ 890654 h 1238259"/>
                <a:gd name="connsiteX265" fmla="*/ 1703480 w 4314155"/>
                <a:gd name="connsiteY265" fmla="*/ 875386 h 1238259"/>
                <a:gd name="connsiteX266" fmla="*/ 1715843 w 4314155"/>
                <a:gd name="connsiteY266" fmla="*/ 840248 h 1238259"/>
                <a:gd name="connsiteX267" fmla="*/ 1728206 w 4314155"/>
                <a:gd name="connsiteY267" fmla="*/ 799339 h 1238259"/>
                <a:gd name="connsiteX268" fmla="*/ 1740560 w 4314155"/>
                <a:gd name="connsiteY268" fmla="*/ 753224 h 1238259"/>
                <a:gd name="connsiteX269" fmla="*/ 1765287 w 4314155"/>
                <a:gd name="connsiteY269" fmla="*/ 648249 h 1238259"/>
                <a:gd name="connsiteX270" fmla="*/ 1790005 w 4314155"/>
                <a:gd name="connsiteY270" fmla="*/ 532228 h 1238259"/>
                <a:gd name="connsiteX271" fmla="*/ 1812265 w 4314155"/>
                <a:gd name="connsiteY271" fmla="*/ 425260 h 1238259"/>
                <a:gd name="connsiteX272" fmla="*/ 1834515 w 4314155"/>
                <a:gd name="connsiteY272" fmla="*/ 322848 h 1238259"/>
                <a:gd name="connsiteX273" fmla="*/ 1856766 w 4314155"/>
                <a:gd name="connsiteY273" fmla="*/ 231833 h 1238259"/>
                <a:gd name="connsiteX274" fmla="*/ 1867900 w 4314155"/>
                <a:gd name="connsiteY274" fmla="*/ 192651 h 1238259"/>
                <a:gd name="connsiteX275" fmla="*/ 1879025 w 4314155"/>
                <a:gd name="connsiteY275" fmla="*/ 158692 h 1238259"/>
                <a:gd name="connsiteX276" fmla="*/ 1884845 w 4314155"/>
                <a:gd name="connsiteY276" fmla="*/ 143246 h 1238259"/>
                <a:gd name="connsiteX277" fmla="*/ 1890655 w 4314155"/>
                <a:gd name="connsiteY277" fmla="*/ 129500 h 1238259"/>
                <a:gd name="connsiteX278" fmla="*/ 1896475 w 4314155"/>
                <a:gd name="connsiteY278" fmla="*/ 117538 h 1238259"/>
                <a:gd name="connsiteX279" fmla="*/ 1899380 w 4314155"/>
                <a:gd name="connsiteY279" fmla="*/ 112249 h 1238259"/>
                <a:gd name="connsiteX280" fmla="*/ 1902295 w 4314155"/>
                <a:gd name="connsiteY280" fmla="*/ 107433 h 1238259"/>
                <a:gd name="connsiteX281" fmla="*/ 1905200 w 4314155"/>
                <a:gd name="connsiteY281" fmla="*/ 103100 h 1238259"/>
                <a:gd name="connsiteX282" fmla="*/ 1908115 w 4314155"/>
                <a:gd name="connsiteY282" fmla="*/ 99254 h 1238259"/>
                <a:gd name="connsiteX283" fmla="*/ 1911020 w 4314155"/>
                <a:gd name="connsiteY283" fmla="*/ 95904 h 1238259"/>
                <a:gd name="connsiteX284" fmla="*/ 1912477 w 4314155"/>
                <a:gd name="connsiteY284" fmla="*/ 94418 h 1238259"/>
                <a:gd name="connsiteX285" fmla="*/ 1913925 w 4314155"/>
                <a:gd name="connsiteY285" fmla="*/ 93058 h 1238259"/>
                <a:gd name="connsiteX286" fmla="*/ 1915382 w 4314155"/>
                <a:gd name="connsiteY286" fmla="*/ 91826 h 1238259"/>
                <a:gd name="connsiteX287" fmla="*/ 1916840 w 4314155"/>
                <a:gd name="connsiteY287" fmla="*/ 90721 h 1238259"/>
                <a:gd name="connsiteX288" fmla="*/ 1918287 w 4314155"/>
                <a:gd name="connsiteY288" fmla="*/ 89745 h 1238259"/>
                <a:gd name="connsiteX289" fmla="*/ 1919745 w 4314155"/>
                <a:gd name="connsiteY289" fmla="*/ 88898 h 1238259"/>
                <a:gd name="connsiteX290" fmla="*/ 1921202 w 4314155"/>
                <a:gd name="connsiteY290" fmla="*/ 88181 h 1238259"/>
                <a:gd name="connsiteX291" fmla="*/ 1922650 w 4314155"/>
                <a:gd name="connsiteY291" fmla="*/ 87595 h 1238259"/>
                <a:gd name="connsiteX292" fmla="*/ 1924107 w 4314155"/>
                <a:gd name="connsiteY292" fmla="*/ 87139 h 1238259"/>
                <a:gd name="connsiteX293" fmla="*/ 1924831 w 4314155"/>
                <a:gd name="connsiteY293" fmla="*/ 86960 h 1238259"/>
                <a:gd name="connsiteX294" fmla="*/ 1925565 w 4314155"/>
                <a:gd name="connsiteY294" fmla="*/ 86815 h 1238259"/>
                <a:gd name="connsiteX295" fmla="*/ 1926288 w 4314155"/>
                <a:gd name="connsiteY295" fmla="*/ 86702 h 1238259"/>
                <a:gd name="connsiteX296" fmla="*/ 1927012 w 4314155"/>
                <a:gd name="connsiteY296" fmla="*/ 86623 h 1238259"/>
                <a:gd name="connsiteX297" fmla="*/ 1927746 w 4314155"/>
                <a:gd name="connsiteY297" fmla="*/ 86577 h 1238259"/>
                <a:gd name="connsiteX298" fmla="*/ 1928470 w 4314155"/>
                <a:gd name="connsiteY298" fmla="*/ 86563 h 1238259"/>
                <a:gd name="connsiteX299" fmla="*/ 1929194 w 4314155"/>
                <a:gd name="connsiteY299" fmla="*/ 86583 h 1238259"/>
                <a:gd name="connsiteX300" fmla="*/ 1929927 w 4314155"/>
                <a:gd name="connsiteY300" fmla="*/ 86637 h 1238259"/>
                <a:gd name="connsiteX301" fmla="*/ 1930651 w 4314155"/>
                <a:gd name="connsiteY301" fmla="*/ 86723 h 1238259"/>
                <a:gd name="connsiteX302" fmla="*/ 1931384 w 4314155"/>
                <a:gd name="connsiteY302" fmla="*/ 86843 h 1238259"/>
                <a:gd name="connsiteX303" fmla="*/ 1932108 w 4314155"/>
                <a:gd name="connsiteY303" fmla="*/ 86997 h 1238259"/>
                <a:gd name="connsiteX304" fmla="*/ 1932832 w 4314155"/>
                <a:gd name="connsiteY304" fmla="*/ 87183 h 1238259"/>
                <a:gd name="connsiteX305" fmla="*/ 1934290 w 4314155"/>
                <a:gd name="connsiteY305" fmla="*/ 87658 h 1238259"/>
                <a:gd name="connsiteX306" fmla="*/ 1935747 w 4314155"/>
                <a:gd name="connsiteY306" fmla="*/ 88265 h 1238259"/>
                <a:gd name="connsiteX307" fmla="*/ 1937195 w 4314155"/>
                <a:gd name="connsiteY307" fmla="*/ 89007 h 1238259"/>
                <a:gd name="connsiteX308" fmla="*/ 1938652 w 4314155"/>
                <a:gd name="connsiteY308" fmla="*/ 89885 h 1238259"/>
                <a:gd name="connsiteX309" fmla="*/ 1940109 w 4314155"/>
                <a:gd name="connsiteY309" fmla="*/ 90896 h 1238259"/>
                <a:gd name="connsiteX310" fmla="*/ 1941557 w 4314155"/>
                <a:gd name="connsiteY310" fmla="*/ 92042 h 1238259"/>
                <a:gd name="connsiteX311" fmla="*/ 1943014 w 4314155"/>
                <a:gd name="connsiteY311" fmla="*/ 93323 h 1238259"/>
                <a:gd name="connsiteX312" fmla="*/ 1944472 w 4314155"/>
                <a:gd name="connsiteY312" fmla="*/ 94739 h 1238259"/>
                <a:gd name="connsiteX313" fmla="*/ 1945919 w 4314155"/>
                <a:gd name="connsiteY313" fmla="*/ 96290 h 1238259"/>
                <a:gd name="connsiteX314" fmla="*/ 1948834 w 4314155"/>
                <a:gd name="connsiteY314" fmla="*/ 99795 h 1238259"/>
                <a:gd name="connsiteX315" fmla="*/ 1951739 w 4314155"/>
                <a:gd name="connsiteY315" fmla="*/ 103841 h 1238259"/>
                <a:gd name="connsiteX316" fmla="*/ 1954654 w 4314155"/>
                <a:gd name="connsiteY316" fmla="*/ 108421 h 1238259"/>
                <a:gd name="connsiteX317" fmla="*/ 1957559 w 4314155"/>
                <a:gd name="connsiteY317" fmla="*/ 113538 h 1238259"/>
                <a:gd name="connsiteX318" fmla="*/ 1960464 w 4314155"/>
                <a:gd name="connsiteY318" fmla="*/ 119187 h 1238259"/>
                <a:gd name="connsiteX319" fmla="*/ 1966284 w 4314155"/>
                <a:gd name="connsiteY319" fmla="*/ 132069 h 1238259"/>
                <a:gd name="connsiteX320" fmla="*/ 1972104 w 4314155"/>
                <a:gd name="connsiteY320" fmla="*/ 147035 h 1238259"/>
                <a:gd name="connsiteX321" fmla="*/ 1983953 w 4314155"/>
                <a:gd name="connsiteY321" fmla="*/ 183786 h 1238259"/>
                <a:gd name="connsiteX322" fmla="*/ 1995811 w 4314155"/>
                <a:gd name="connsiteY322" fmla="*/ 228518 h 1238259"/>
                <a:gd name="connsiteX323" fmla="*/ 2007661 w 4314155"/>
                <a:gd name="connsiteY323" fmla="*/ 280590 h 1238259"/>
                <a:gd name="connsiteX324" fmla="*/ 2019510 w 4314155"/>
                <a:gd name="connsiteY324" fmla="*/ 339218 h 1238259"/>
                <a:gd name="connsiteX325" fmla="*/ 2043217 w 4314155"/>
                <a:gd name="connsiteY325" fmla="*/ 472322 h 1238259"/>
                <a:gd name="connsiteX326" fmla="*/ 2066925 w 4314155"/>
                <a:gd name="connsiteY326" fmla="*/ 619131 h 1238259"/>
                <a:gd name="connsiteX327" fmla="*/ 2090423 w 4314155"/>
                <a:gd name="connsiteY327" fmla="*/ 768345 h 1238259"/>
                <a:gd name="connsiteX328" fmla="*/ 2113912 w 4314155"/>
                <a:gd name="connsiteY328" fmla="*/ 911019 h 1238259"/>
                <a:gd name="connsiteX329" fmla="*/ 2125656 w 4314155"/>
                <a:gd name="connsiteY329" fmla="*/ 976751 h 1238259"/>
                <a:gd name="connsiteX330" fmla="*/ 2137410 w 4314155"/>
                <a:gd name="connsiteY330" fmla="*/ 1037187 h 1238259"/>
                <a:gd name="connsiteX331" fmla="*/ 2149154 w 4314155"/>
                <a:gd name="connsiteY331" fmla="*/ 1091241 h 1238259"/>
                <a:gd name="connsiteX332" fmla="*/ 2160899 w 4314155"/>
                <a:gd name="connsiteY332" fmla="*/ 1137952 h 1238259"/>
                <a:gd name="connsiteX333" fmla="*/ 2172643 w 4314155"/>
                <a:gd name="connsiteY333" fmla="*/ 1176452 h 1238259"/>
                <a:gd name="connsiteX334" fmla="*/ 2178510 w 4314155"/>
                <a:gd name="connsiteY334" fmla="*/ 1192416 h 1238259"/>
                <a:gd name="connsiteX335" fmla="*/ 2184387 w 4314155"/>
                <a:gd name="connsiteY335" fmla="*/ 1206084 h 1238259"/>
                <a:gd name="connsiteX336" fmla="*/ 2187321 w 4314155"/>
                <a:gd name="connsiteY336" fmla="*/ 1212037 h 1238259"/>
                <a:gd name="connsiteX337" fmla="*/ 2190255 w 4314155"/>
                <a:gd name="connsiteY337" fmla="*/ 1217400 h 1238259"/>
                <a:gd name="connsiteX338" fmla="*/ 2193189 w 4314155"/>
                <a:gd name="connsiteY338" fmla="*/ 1222153 h 1238259"/>
                <a:gd name="connsiteX339" fmla="*/ 2196122 w 4314155"/>
                <a:gd name="connsiteY339" fmla="*/ 1226306 h 1238259"/>
                <a:gd name="connsiteX340" fmla="*/ 2197589 w 4314155"/>
                <a:gd name="connsiteY340" fmla="*/ 1228154 h 1238259"/>
                <a:gd name="connsiteX341" fmla="*/ 2199056 w 4314155"/>
                <a:gd name="connsiteY341" fmla="*/ 1229840 h 1238259"/>
                <a:gd name="connsiteX342" fmla="*/ 2200523 w 4314155"/>
                <a:gd name="connsiteY342" fmla="*/ 1231383 h 1238259"/>
                <a:gd name="connsiteX343" fmla="*/ 2201990 w 4314155"/>
                <a:gd name="connsiteY343" fmla="*/ 1232764 h 1238259"/>
                <a:gd name="connsiteX344" fmla="*/ 2203466 w 4314155"/>
                <a:gd name="connsiteY344" fmla="*/ 1233992 h 1238259"/>
                <a:gd name="connsiteX345" fmla="*/ 2204933 w 4314155"/>
                <a:gd name="connsiteY345" fmla="*/ 1235069 h 1238259"/>
                <a:gd name="connsiteX346" fmla="*/ 2206400 w 4314155"/>
                <a:gd name="connsiteY346" fmla="*/ 1235993 h 1238259"/>
                <a:gd name="connsiteX347" fmla="*/ 2207867 w 4314155"/>
                <a:gd name="connsiteY347" fmla="*/ 1236755 h 1238259"/>
                <a:gd name="connsiteX348" fmla="*/ 2208600 w 4314155"/>
                <a:gd name="connsiteY348" fmla="*/ 1237078 h 1238259"/>
                <a:gd name="connsiteX349" fmla="*/ 2209333 w 4314155"/>
                <a:gd name="connsiteY349" fmla="*/ 1237364 h 1238259"/>
                <a:gd name="connsiteX350" fmla="*/ 2210067 w 4314155"/>
                <a:gd name="connsiteY350" fmla="*/ 1237612 h 1238259"/>
                <a:gd name="connsiteX351" fmla="*/ 2210800 w 4314155"/>
                <a:gd name="connsiteY351" fmla="*/ 1237812 h 1238259"/>
                <a:gd name="connsiteX352" fmla="*/ 2211534 w 4314155"/>
                <a:gd name="connsiteY352" fmla="*/ 1237983 h 1238259"/>
                <a:gd name="connsiteX353" fmla="*/ 2212267 w 4314155"/>
                <a:gd name="connsiteY353" fmla="*/ 1238107 h 1238259"/>
                <a:gd name="connsiteX354" fmla="*/ 2213001 w 4314155"/>
                <a:gd name="connsiteY354" fmla="*/ 1238202 h 1238259"/>
                <a:gd name="connsiteX355" fmla="*/ 2213734 w 4314155"/>
                <a:gd name="connsiteY355" fmla="*/ 1238250 h 1238259"/>
                <a:gd name="connsiteX356" fmla="*/ 2214467 w 4314155"/>
                <a:gd name="connsiteY356" fmla="*/ 1238260 h 1238259"/>
                <a:gd name="connsiteX357" fmla="*/ 2215201 w 4314155"/>
                <a:gd name="connsiteY357" fmla="*/ 1238231 h 1238259"/>
                <a:gd name="connsiteX358" fmla="*/ 2215934 w 4314155"/>
                <a:gd name="connsiteY358" fmla="*/ 1238164 h 1238259"/>
                <a:gd name="connsiteX359" fmla="*/ 2216668 w 4314155"/>
                <a:gd name="connsiteY359" fmla="*/ 1238060 h 1238259"/>
                <a:gd name="connsiteX360" fmla="*/ 2217401 w 4314155"/>
                <a:gd name="connsiteY360" fmla="*/ 1237917 h 1238259"/>
                <a:gd name="connsiteX361" fmla="*/ 2218135 w 4314155"/>
                <a:gd name="connsiteY361" fmla="*/ 1237726 h 1238259"/>
                <a:gd name="connsiteX362" fmla="*/ 2218868 w 4314155"/>
                <a:gd name="connsiteY362" fmla="*/ 1237507 h 1238259"/>
                <a:gd name="connsiteX363" fmla="*/ 2219601 w 4314155"/>
                <a:gd name="connsiteY363" fmla="*/ 1237250 h 1238259"/>
                <a:gd name="connsiteX364" fmla="*/ 2220335 w 4314155"/>
                <a:gd name="connsiteY364" fmla="*/ 1236945 h 1238259"/>
                <a:gd name="connsiteX365" fmla="*/ 2221078 w 4314155"/>
                <a:gd name="connsiteY365" fmla="*/ 1236602 h 1238259"/>
                <a:gd name="connsiteX366" fmla="*/ 2222535 w 4314155"/>
                <a:gd name="connsiteY366" fmla="*/ 1235812 h 1238259"/>
                <a:gd name="connsiteX367" fmla="*/ 2224011 w 4314155"/>
                <a:gd name="connsiteY367" fmla="*/ 1234859 h 1238259"/>
                <a:gd name="connsiteX368" fmla="*/ 2225478 w 4314155"/>
                <a:gd name="connsiteY368" fmla="*/ 1233745 h 1238259"/>
                <a:gd name="connsiteX369" fmla="*/ 2226945 w 4314155"/>
                <a:gd name="connsiteY369" fmla="*/ 1232487 h 1238259"/>
                <a:gd name="connsiteX370" fmla="*/ 2228412 w 4314155"/>
                <a:gd name="connsiteY370" fmla="*/ 1231068 h 1238259"/>
                <a:gd name="connsiteX371" fmla="*/ 2229879 w 4314155"/>
                <a:gd name="connsiteY371" fmla="*/ 1229497 h 1238259"/>
                <a:gd name="connsiteX372" fmla="*/ 2231346 w 4314155"/>
                <a:gd name="connsiteY372" fmla="*/ 1227773 h 1238259"/>
                <a:gd name="connsiteX373" fmla="*/ 2234279 w 4314155"/>
                <a:gd name="connsiteY373" fmla="*/ 1223867 h 1238259"/>
                <a:gd name="connsiteX374" fmla="*/ 2237213 w 4314155"/>
                <a:gd name="connsiteY374" fmla="*/ 1219343 h 1238259"/>
                <a:gd name="connsiteX375" fmla="*/ 2240147 w 4314155"/>
                <a:gd name="connsiteY375" fmla="*/ 1214228 h 1238259"/>
                <a:gd name="connsiteX376" fmla="*/ 2243090 w 4314155"/>
                <a:gd name="connsiteY376" fmla="*/ 1208513 h 1238259"/>
                <a:gd name="connsiteX377" fmla="*/ 2248957 w 4314155"/>
                <a:gd name="connsiteY377" fmla="*/ 1195311 h 1238259"/>
                <a:gd name="connsiteX378" fmla="*/ 2254825 w 4314155"/>
                <a:gd name="connsiteY378" fmla="*/ 1179814 h 1238259"/>
                <a:gd name="connsiteX379" fmla="*/ 2267036 w 4314155"/>
                <a:gd name="connsiteY379" fmla="*/ 1140524 h 1238259"/>
                <a:gd name="connsiteX380" fmla="*/ 2279247 w 4314155"/>
                <a:gd name="connsiteY380" fmla="*/ 1092384 h 1238259"/>
                <a:gd name="connsiteX381" fmla="*/ 2291458 w 4314155"/>
                <a:gd name="connsiteY381" fmla="*/ 1036339 h 1238259"/>
                <a:gd name="connsiteX382" fmla="*/ 2303669 w 4314155"/>
                <a:gd name="connsiteY382" fmla="*/ 973493 h 1238259"/>
                <a:gd name="connsiteX383" fmla="*/ 2328091 w 4314155"/>
                <a:gd name="connsiteY383" fmla="*/ 832428 h 1238259"/>
                <a:gd name="connsiteX384" fmla="*/ 2352513 w 4314155"/>
                <a:gd name="connsiteY384" fmla="*/ 680102 h 1238259"/>
                <a:gd name="connsiteX385" fmla="*/ 2375069 w 4314155"/>
                <a:gd name="connsiteY385" fmla="*/ 539479 h 1238259"/>
                <a:gd name="connsiteX386" fmla="*/ 2397624 w 4314155"/>
                <a:gd name="connsiteY386" fmla="*/ 408123 h 1238259"/>
                <a:gd name="connsiteX387" fmla="*/ 2408901 w 4314155"/>
                <a:gd name="connsiteY387" fmla="*/ 348505 h 1238259"/>
                <a:gd name="connsiteX388" fmla="*/ 2420179 w 4314155"/>
                <a:gd name="connsiteY388" fmla="*/ 294148 h 1238259"/>
                <a:gd name="connsiteX389" fmla="*/ 2431456 w 4314155"/>
                <a:gd name="connsiteY389" fmla="*/ 245840 h 1238259"/>
                <a:gd name="connsiteX390" fmla="*/ 2442725 w 4314155"/>
                <a:gd name="connsiteY390" fmla="*/ 204250 h 1238259"/>
                <a:gd name="connsiteX391" fmla="*/ 2449068 w 4314155"/>
                <a:gd name="connsiteY391" fmla="*/ 184018 h 1238259"/>
                <a:gd name="connsiteX392" fmla="*/ 2455412 w 4314155"/>
                <a:gd name="connsiteY392" fmla="*/ 166163 h 1238259"/>
                <a:gd name="connsiteX393" fmla="*/ 2461755 w 4314155"/>
                <a:gd name="connsiteY393" fmla="*/ 150746 h 1238259"/>
                <a:gd name="connsiteX394" fmla="*/ 2464927 w 4314155"/>
                <a:gd name="connsiteY394" fmla="*/ 143968 h 1238259"/>
                <a:gd name="connsiteX395" fmla="*/ 2468099 w 4314155"/>
                <a:gd name="connsiteY395" fmla="*/ 137817 h 1238259"/>
                <a:gd name="connsiteX396" fmla="*/ 2471271 w 4314155"/>
                <a:gd name="connsiteY396" fmla="*/ 132297 h 1238259"/>
                <a:gd name="connsiteX397" fmla="*/ 2474443 w 4314155"/>
                <a:gd name="connsiteY397" fmla="*/ 127409 h 1238259"/>
                <a:gd name="connsiteX398" fmla="*/ 2477615 w 4314155"/>
                <a:gd name="connsiteY398" fmla="*/ 123158 h 1238259"/>
                <a:gd name="connsiteX399" fmla="*/ 2479196 w 4314155"/>
                <a:gd name="connsiteY399" fmla="*/ 121271 h 1238259"/>
                <a:gd name="connsiteX400" fmla="*/ 2480786 w 4314155"/>
                <a:gd name="connsiteY400" fmla="*/ 119544 h 1238259"/>
                <a:gd name="connsiteX401" fmla="*/ 2482367 w 4314155"/>
                <a:gd name="connsiteY401" fmla="*/ 117975 h 1238259"/>
                <a:gd name="connsiteX402" fmla="*/ 2483958 w 4314155"/>
                <a:gd name="connsiteY402" fmla="*/ 116565 h 1238259"/>
                <a:gd name="connsiteX403" fmla="*/ 2485539 w 4314155"/>
                <a:gd name="connsiteY403" fmla="*/ 115314 h 1238259"/>
                <a:gd name="connsiteX404" fmla="*/ 2487130 w 4314155"/>
                <a:gd name="connsiteY404" fmla="*/ 114223 h 1238259"/>
                <a:gd name="connsiteX405" fmla="*/ 2488711 w 4314155"/>
                <a:gd name="connsiteY405" fmla="*/ 113289 h 1238259"/>
                <a:gd name="connsiteX406" fmla="*/ 2490302 w 4314155"/>
                <a:gd name="connsiteY406" fmla="*/ 112514 h 1238259"/>
                <a:gd name="connsiteX407" fmla="*/ 2491093 w 4314155"/>
                <a:gd name="connsiteY407" fmla="*/ 112186 h 1238259"/>
                <a:gd name="connsiteX408" fmla="*/ 2491883 w 4314155"/>
                <a:gd name="connsiteY408" fmla="*/ 111897 h 1238259"/>
                <a:gd name="connsiteX409" fmla="*/ 2492674 w 4314155"/>
                <a:gd name="connsiteY409" fmla="*/ 111647 h 1238259"/>
                <a:gd name="connsiteX410" fmla="*/ 2493474 w 4314155"/>
                <a:gd name="connsiteY410" fmla="*/ 111438 h 1238259"/>
                <a:gd name="connsiteX411" fmla="*/ 2494264 w 4314155"/>
                <a:gd name="connsiteY411" fmla="*/ 111267 h 1238259"/>
                <a:gd name="connsiteX412" fmla="*/ 2495055 w 4314155"/>
                <a:gd name="connsiteY412" fmla="*/ 111135 h 1238259"/>
                <a:gd name="connsiteX413" fmla="*/ 2495845 w 4314155"/>
                <a:gd name="connsiteY413" fmla="*/ 111042 h 1238259"/>
                <a:gd name="connsiteX414" fmla="*/ 2496645 w 4314155"/>
                <a:gd name="connsiteY414" fmla="*/ 110989 h 1238259"/>
                <a:gd name="connsiteX415" fmla="*/ 2497436 w 4314155"/>
                <a:gd name="connsiteY415" fmla="*/ 110975 h 1238259"/>
                <a:gd name="connsiteX416" fmla="*/ 2498227 w 4314155"/>
                <a:gd name="connsiteY416" fmla="*/ 111000 h 1238259"/>
                <a:gd name="connsiteX417" fmla="*/ 2499017 w 4314155"/>
                <a:gd name="connsiteY417" fmla="*/ 111062 h 1238259"/>
                <a:gd name="connsiteX418" fmla="*/ 2499817 w 4314155"/>
                <a:gd name="connsiteY418" fmla="*/ 111164 h 1238259"/>
                <a:gd name="connsiteX419" fmla="*/ 2500608 w 4314155"/>
                <a:gd name="connsiteY419" fmla="*/ 111305 h 1238259"/>
                <a:gd name="connsiteX420" fmla="*/ 2501399 w 4314155"/>
                <a:gd name="connsiteY420" fmla="*/ 111484 h 1238259"/>
                <a:gd name="connsiteX421" fmla="*/ 2502189 w 4314155"/>
                <a:gd name="connsiteY421" fmla="*/ 111703 h 1238259"/>
                <a:gd name="connsiteX422" fmla="*/ 2502980 w 4314155"/>
                <a:gd name="connsiteY422" fmla="*/ 111959 h 1238259"/>
                <a:gd name="connsiteX423" fmla="*/ 2504570 w 4314155"/>
                <a:gd name="connsiteY423" fmla="*/ 112586 h 1238259"/>
                <a:gd name="connsiteX424" fmla="*/ 2506152 w 4314155"/>
                <a:gd name="connsiteY424" fmla="*/ 113365 h 1238259"/>
                <a:gd name="connsiteX425" fmla="*/ 2507742 w 4314155"/>
                <a:gd name="connsiteY425" fmla="*/ 114295 h 1238259"/>
                <a:gd name="connsiteX426" fmla="*/ 2509323 w 4314155"/>
                <a:gd name="connsiteY426" fmla="*/ 115376 h 1238259"/>
                <a:gd name="connsiteX427" fmla="*/ 2510914 w 4314155"/>
                <a:gd name="connsiteY427" fmla="*/ 116607 h 1238259"/>
                <a:gd name="connsiteX428" fmla="*/ 2512495 w 4314155"/>
                <a:gd name="connsiteY428" fmla="*/ 117986 h 1238259"/>
                <a:gd name="connsiteX429" fmla="*/ 2514086 w 4314155"/>
                <a:gd name="connsiteY429" fmla="*/ 119512 h 1238259"/>
                <a:gd name="connsiteX430" fmla="*/ 2515667 w 4314155"/>
                <a:gd name="connsiteY430" fmla="*/ 121185 h 1238259"/>
                <a:gd name="connsiteX431" fmla="*/ 2518839 w 4314155"/>
                <a:gd name="connsiteY431" fmla="*/ 124963 h 1238259"/>
                <a:gd name="connsiteX432" fmla="*/ 2522011 w 4314155"/>
                <a:gd name="connsiteY432" fmla="*/ 129311 h 1238259"/>
                <a:gd name="connsiteX433" fmla="*/ 2525182 w 4314155"/>
                <a:gd name="connsiteY433" fmla="*/ 134218 h 1238259"/>
                <a:gd name="connsiteX434" fmla="*/ 2528354 w 4314155"/>
                <a:gd name="connsiteY434" fmla="*/ 139672 h 1238259"/>
                <a:gd name="connsiteX435" fmla="*/ 2531526 w 4314155"/>
                <a:gd name="connsiteY435" fmla="*/ 145660 h 1238259"/>
                <a:gd name="connsiteX436" fmla="*/ 2537870 w 4314155"/>
                <a:gd name="connsiteY436" fmla="*/ 159188 h 1238259"/>
                <a:gd name="connsiteX437" fmla="*/ 2544213 w 4314155"/>
                <a:gd name="connsiteY437" fmla="*/ 174688 h 1238259"/>
                <a:gd name="connsiteX438" fmla="*/ 2555015 w 4314155"/>
                <a:gd name="connsiteY438" fmla="*/ 205276 h 1238259"/>
                <a:gd name="connsiteX439" fmla="*/ 2565816 w 4314155"/>
                <a:gd name="connsiteY439" fmla="*/ 240564 h 1238259"/>
                <a:gd name="connsiteX440" fmla="*/ 2587419 w 4314155"/>
                <a:gd name="connsiteY440" fmla="*/ 322278 h 1238259"/>
                <a:gd name="connsiteX441" fmla="*/ 2630634 w 4314155"/>
                <a:gd name="connsiteY441" fmla="*/ 507673 h 1238259"/>
                <a:gd name="connsiteX442" fmla="*/ 2653713 w 4314155"/>
                <a:gd name="connsiteY442" fmla="*/ 604273 h 1238259"/>
                <a:gd name="connsiteX443" fmla="*/ 2676801 w 4314155"/>
                <a:gd name="connsiteY443" fmla="*/ 689935 h 1238259"/>
                <a:gd name="connsiteX444" fmla="*/ 2688346 w 4314155"/>
                <a:gd name="connsiteY444" fmla="*/ 726863 h 1238259"/>
                <a:gd name="connsiteX445" fmla="*/ 2699890 w 4314155"/>
                <a:gd name="connsiteY445" fmla="*/ 759110 h 1238259"/>
                <a:gd name="connsiteX446" fmla="*/ 2711425 w 4314155"/>
                <a:gd name="connsiteY446" fmla="*/ 786272 h 1238259"/>
                <a:gd name="connsiteX447" fmla="*/ 2717197 w 4314155"/>
                <a:gd name="connsiteY447" fmla="*/ 797854 h 1238259"/>
                <a:gd name="connsiteX448" fmla="*/ 2722969 w 4314155"/>
                <a:gd name="connsiteY448" fmla="*/ 808072 h 1238259"/>
                <a:gd name="connsiteX449" fmla="*/ 2728941 w 4314155"/>
                <a:gd name="connsiteY449" fmla="*/ 817196 h 1238259"/>
                <a:gd name="connsiteX450" fmla="*/ 2731932 w 4314155"/>
                <a:gd name="connsiteY450" fmla="*/ 821203 h 1238259"/>
                <a:gd name="connsiteX451" fmla="*/ 2734913 w 4314155"/>
                <a:gd name="connsiteY451" fmla="*/ 824839 h 1238259"/>
                <a:gd name="connsiteX452" fmla="*/ 2737904 w 4314155"/>
                <a:gd name="connsiteY452" fmla="*/ 828106 h 1238259"/>
                <a:gd name="connsiteX453" fmla="*/ 2740885 w 4314155"/>
                <a:gd name="connsiteY453" fmla="*/ 831005 h 1238259"/>
                <a:gd name="connsiteX454" fmla="*/ 2743877 w 4314155"/>
                <a:gd name="connsiteY454" fmla="*/ 833538 h 1238259"/>
                <a:gd name="connsiteX455" fmla="*/ 2746858 w 4314155"/>
                <a:gd name="connsiteY455" fmla="*/ 835707 h 1238259"/>
                <a:gd name="connsiteX456" fmla="*/ 2748353 w 4314155"/>
                <a:gd name="connsiteY456" fmla="*/ 836656 h 1238259"/>
                <a:gd name="connsiteX457" fmla="*/ 2749849 w 4314155"/>
                <a:gd name="connsiteY457" fmla="*/ 837516 h 1238259"/>
                <a:gd name="connsiteX458" fmla="*/ 2751344 w 4314155"/>
                <a:gd name="connsiteY458" fmla="*/ 838286 h 1238259"/>
                <a:gd name="connsiteX459" fmla="*/ 2752839 w 4314155"/>
                <a:gd name="connsiteY459" fmla="*/ 838972 h 1238259"/>
                <a:gd name="connsiteX460" fmla="*/ 2754325 w 4314155"/>
                <a:gd name="connsiteY460" fmla="*/ 839562 h 1238259"/>
                <a:gd name="connsiteX461" fmla="*/ 2755821 w 4314155"/>
                <a:gd name="connsiteY461" fmla="*/ 840067 h 1238259"/>
                <a:gd name="connsiteX462" fmla="*/ 2757316 w 4314155"/>
                <a:gd name="connsiteY462" fmla="*/ 840486 h 1238259"/>
                <a:gd name="connsiteX463" fmla="*/ 2758802 w 4314155"/>
                <a:gd name="connsiteY463" fmla="*/ 840819 h 1238259"/>
                <a:gd name="connsiteX464" fmla="*/ 2760298 w 4314155"/>
                <a:gd name="connsiteY464" fmla="*/ 841067 h 1238259"/>
                <a:gd name="connsiteX465" fmla="*/ 2761793 w 4314155"/>
                <a:gd name="connsiteY465" fmla="*/ 841229 h 1238259"/>
                <a:gd name="connsiteX466" fmla="*/ 2763288 w 4314155"/>
                <a:gd name="connsiteY466" fmla="*/ 841305 h 1238259"/>
                <a:gd name="connsiteX467" fmla="*/ 2764784 w 4314155"/>
                <a:gd name="connsiteY467" fmla="*/ 841296 h 1238259"/>
                <a:gd name="connsiteX468" fmla="*/ 2766270 w 4314155"/>
                <a:gd name="connsiteY468" fmla="*/ 841210 h 1238259"/>
                <a:gd name="connsiteX469" fmla="*/ 2767765 w 4314155"/>
                <a:gd name="connsiteY469" fmla="*/ 841038 h 1238259"/>
                <a:gd name="connsiteX470" fmla="*/ 2769260 w 4314155"/>
                <a:gd name="connsiteY470" fmla="*/ 840791 h 1238259"/>
                <a:gd name="connsiteX471" fmla="*/ 2770756 w 4314155"/>
                <a:gd name="connsiteY471" fmla="*/ 840457 h 1238259"/>
                <a:gd name="connsiteX472" fmla="*/ 2772242 w 4314155"/>
                <a:gd name="connsiteY472" fmla="*/ 840048 h 1238259"/>
                <a:gd name="connsiteX473" fmla="*/ 2773737 w 4314155"/>
                <a:gd name="connsiteY473" fmla="*/ 839562 h 1238259"/>
                <a:gd name="connsiteX474" fmla="*/ 2775233 w 4314155"/>
                <a:gd name="connsiteY474" fmla="*/ 838991 h 1238259"/>
                <a:gd name="connsiteX475" fmla="*/ 2776728 w 4314155"/>
                <a:gd name="connsiteY475" fmla="*/ 838352 h 1238259"/>
                <a:gd name="connsiteX476" fmla="*/ 2779710 w 4314155"/>
                <a:gd name="connsiteY476" fmla="*/ 836845 h 1238259"/>
                <a:gd name="connsiteX477" fmla="*/ 2782700 w 4314155"/>
                <a:gd name="connsiteY477" fmla="*/ 835044 h 1238259"/>
                <a:gd name="connsiteX478" fmla="*/ 2785682 w 4314155"/>
                <a:gd name="connsiteY478" fmla="*/ 832960 h 1238259"/>
                <a:gd name="connsiteX479" fmla="*/ 2788672 w 4314155"/>
                <a:gd name="connsiteY479" fmla="*/ 830603 h 1238259"/>
                <a:gd name="connsiteX480" fmla="*/ 2791654 w 4314155"/>
                <a:gd name="connsiteY480" fmla="*/ 827982 h 1238259"/>
                <a:gd name="connsiteX481" fmla="*/ 2794645 w 4314155"/>
                <a:gd name="connsiteY481" fmla="*/ 825107 h 1238259"/>
                <a:gd name="connsiteX482" fmla="*/ 2800617 w 4314155"/>
                <a:gd name="connsiteY482" fmla="*/ 818638 h 1238259"/>
                <a:gd name="connsiteX483" fmla="*/ 2806589 w 4314155"/>
                <a:gd name="connsiteY483" fmla="*/ 811281 h 1238259"/>
                <a:gd name="connsiteX484" fmla="*/ 2812561 w 4314155"/>
                <a:gd name="connsiteY484" fmla="*/ 803133 h 1238259"/>
                <a:gd name="connsiteX485" fmla="*/ 2818533 w 4314155"/>
                <a:gd name="connsiteY485" fmla="*/ 794285 h 1238259"/>
                <a:gd name="connsiteX486" fmla="*/ 2830354 w 4314155"/>
                <a:gd name="connsiteY486" fmla="*/ 775104 h 1238259"/>
                <a:gd name="connsiteX487" fmla="*/ 2842174 w 4314155"/>
                <a:gd name="connsiteY487" fmla="*/ 754368 h 1238259"/>
                <a:gd name="connsiteX488" fmla="*/ 2865815 w 4314155"/>
                <a:gd name="connsiteY488" fmla="*/ 711447 h 1238259"/>
                <a:gd name="connsiteX489" fmla="*/ 2877636 w 4314155"/>
                <a:gd name="connsiteY489" fmla="*/ 690835 h 1238259"/>
                <a:gd name="connsiteX490" fmla="*/ 2889457 w 4314155"/>
                <a:gd name="connsiteY490" fmla="*/ 671770 h 1238259"/>
                <a:gd name="connsiteX491" fmla="*/ 2901277 w 4314155"/>
                <a:gd name="connsiteY491" fmla="*/ 654909 h 1238259"/>
                <a:gd name="connsiteX492" fmla="*/ 2907192 w 4314155"/>
                <a:gd name="connsiteY492" fmla="*/ 647488 h 1238259"/>
                <a:gd name="connsiteX493" fmla="*/ 2913098 w 4314155"/>
                <a:gd name="connsiteY493" fmla="*/ 640824 h 1238259"/>
                <a:gd name="connsiteX494" fmla="*/ 2918936 w 4314155"/>
                <a:gd name="connsiteY494" fmla="*/ 635045 h 1238259"/>
                <a:gd name="connsiteX495" fmla="*/ 2921851 w 4314155"/>
                <a:gd name="connsiteY495" fmla="*/ 632468 h 1238259"/>
                <a:gd name="connsiteX496" fmla="*/ 2924766 w 4314155"/>
                <a:gd name="connsiteY496" fmla="*/ 630106 h 1238259"/>
                <a:gd name="connsiteX497" fmla="*/ 2927690 w 4314155"/>
                <a:gd name="connsiteY497" fmla="*/ 627964 h 1238259"/>
                <a:gd name="connsiteX498" fmla="*/ 2930604 w 4314155"/>
                <a:gd name="connsiteY498" fmla="*/ 626047 h 1238259"/>
                <a:gd name="connsiteX499" fmla="*/ 2933519 w 4314155"/>
                <a:gd name="connsiteY499" fmla="*/ 624358 h 1238259"/>
                <a:gd name="connsiteX500" fmla="*/ 2936434 w 4314155"/>
                <a:gd name="connsiteY500" fmla="*/ 622900 h 1238259"/>
                <a:gd name="connsiteX501" fmla="*/ 2939348 w 4314155"/>
                <a:gd name="connsiteY501" fmla="*/ 621677 h 1238259"/>
                <a:gd name="connsiteX502" fmla="*/ 2942273 w 4314155"/>
                <a:gd name="connsiteY502" fmla="*/ 620691 h 1238259"/>
                <a:gd name="connsiteX503" fmla="*/ 2945187 w 4314155"/>
                <a:gd name="connsiteY503" fmla="*/ 619944 h 1238259"/>
                <a:gd name="connsiteX504" fmla="*/ 2948102 w 4314155"/>
                <a:gd name="connsiteY504" fmla="*/ 619438 h 1238259"/>
                <a:gd name="connsiteX505" fmla="*/ 2951017 w 4314155"/>
                <a:gd name="connsiteY505" fmla="*/ 619174 h 1238259"/>
                <a:gd name="connsiteX506" fmla="*/ 2953941 w 4314155"/>
                <a:gd name="connsiteY506" fmla="*/ 619111 h 1238259"/>
                <a:gd name="connsiteX507" fmla="*/ 2956855 w 4314155"/>
                <a:gd name="connsiteY507" fmla="*/ 618892 h 1238259"/>
                <a:gd name="connsiteX508" fmla="*/ 2959770 w 4314155"/>
                <a:gd name="connsiteY508" fmla="*/ 618430 h 1238259"/>
                <a:gd name="connsiteX509" fmla="*/ 2962685 w 4314155"/>
                <a:gd name="connsiteY509" fmla="*/ 617728 h 1238259"/>
                <a:gd name="connsiteX510" fmla="*/ 2965599 w 4314155"/>
                <a:gd name="connsiteY510" fmla="*/ 616787 h 1238259"/>
                <a:gd name="connsiteX511" fmla="*/ 2968524 w 4314155"/>
                <a:gd name="connsiteY511" fmla="*/ 615607 h 1238259"/>
                <a:gd name="connsiteX512" fmla="*/ 2971438 w 4314155"/>
                <a:gd name="connsiteY512" fmla="*/ 614194 h 1238259"/>
                <a:gd name="connsiteX513" fmla="*/ 2974353 w 4314155"/>
                <a:gd name="connsiteY513" fmla="*/ 612548 h 1238259"/>
                <a:gd name="connsiteX514" fmla="*/ 2977268 w 4314155"/>
                <a:gd name="connsiteY514" fmla="*/ 610673 h 1238259"/>
                <a:gd name="connsiteX515" fmla="*/ 2980182 w 4314155"/>
                <a:gd name="connsiteY515" fmla="*/ 608572 h 1238259"/>
                <a:gd name="connsiteX516" fmla="*/ 2983106 w 4314155"/>
                <a:gd name="connsiteY516" fmla="*/ 606251 h 1238259"/>
                <a:gd name="connsiteX517" fmla="*/ 2986021 w 4314155"/>
                <a:gd name="connsiteY517" fmla="*/ 603715 h 1238259"/>
                <a:gd name="connsiteX518" fmla="*/ 2988936 w 4314155"/>
                <a:gd name="connsiteY518" fmla="*/ 600966 h 1238259"/>
                <a:gd name="connsiteX519" fmla="*/ 2994765 w 4314155"/>
                <a:gd name="connsiteY519" fmla="*/ 594858 h 1238259"/>
                <a:gd name="connsiteX520" fmla="*/ 3000604 w 4314155"/>
                <a:gd name="connsiteY520" fmla="*/ 587979 h 1238259"/>
                <a:gd name="connsiteX521" fmla="*/ 3006433 w 4314155"/>
                <a:gd name="connsiteY521" fmla="*/ 580385 h 1238259"/>
                <a:gd name="connsiteX522" fmla="*/ 3018187 w 4314155"/>
                <a:gd name="connsiteY522" fmla="*/ 563170 h 1238259"/>
                <a:gd name="connsiteX523" fmla="*/ 3029941 w 4314155"/>
                <a:gd name="connsiteY523" fmla="*/ 543890 h 1238259"/>
                <a:gd name="connsiteX524" fmla="*/ 3053448 w 4314155"/>
                <a:gd name="connsiteY524" fmla="*/ 501827 h 1238259"/>
                <a:gd name="connsiteX525" fmla="*/ 3076956 w 4314155"/>
                <a:gd name="connsiteY525" fmla="*/ 460101 h 1238259"/>
                <a:gd name="connsiteX526" fmla="*/ 3088710 w 4314155"/>
                <a:gd name="connsiteY526" fmla="*/ 441331 h 1238259"/>
                <a:gd name="connsiteX527" fmla="*/ 3094587 w 4314155"/>
                <a:gd name="connsiteY527" fmla="*/ 432811 h 1238259"/>
                <a:gd name="connsiteX528" fmla="*/ 3100464 w 4314155"/>
                <a:gd name="connsiteY528" fmla="*/ 424992 h 1238259"/>
                <a:gd name="connsiteX529" fmla="*/ 3106331 w 4314155"/>
                <a:gd name="connsiteY529" fmla="*/ 417976 h 1238259"/>
                <a:gd name="connsiteX530" fmla="*/ 3112199 w 4314155"/>
                <a:gd name="connsiteY530" fmla="*/ 411835 h 1238259"/>
                <a:gd name="connsiteX531" fmla="*/ 3115132 w 4314155"/>
                <a:gd name="connsiteY531" fmla="*/ 409120 h 1238259"/>
                <a:gd name="connsiteX532" fmla="*/ 3118066 w 4314155"/>
                <a:gd name="connsiteY532" fmla="*/ 406653 h 1238259"/>
                <a:gd name="connsiteX533" fmla="*/ 3121000 w 4314155"/>
                <a:gd name="connsiteY533" fmla="*/ 404445 h 1238259"/>
                <a:gd name="connsiteX534" fmla="*/ 3123933 w 4314155"/>
                <a:gd name="connsiteY534" fmla="*/ 402504 h 1238259"/>
                <a:gd name="connsiteX535" fmla="*/ 3126867 w 4314155"/>
                <a:gd name="connsiteY535" fmla="*/ 400841 h 1238259"/>
                <a:gd name="connsiteX536" fmla="*/ 3129801 w 4314155"/>
                <a:gd name="connsiteY536" fmla="*/ 399461 h 1238259"/>
                <a:gd name="connsiteX537" fmla="*/ 3131268 w 4314155"/>
                <a:gd name="connsiteY537" fmla="*/ 398881 h 1238259"/>
                <a:gd name="connsiteX538" fmla="*/ 3132734 w 4314155"/>
                <a:gd name="connsiteY538" fmla="*/ 398376 h 1238259"/>
                <a:gd name="connsiteX539" fmla="*/ 3134201 w 4314155"/>
                <a:gd name="connsiteY539" fmla="*/ 397944 h 1238259"/>
                <a:gd name="connsiteX540" fmla="*/ 3135668 w 4314155"/>
                <a:gd name="connsiteY540" fmla="*/ 397590 h 1238259"/>
                <a:gd name="connsiteX541" fmla="*/ 3137135 w 4314155"/>
                <a:gd name="connsiteY541" fmla="*/ 397312 h 1238259"/>
                <a:gd name="connsiteX542" fmla="*/ 3138602 w 4314155"/>
                <a:gd name="connsiteY542" fmla="*/ 397112 h 1238259"/>
                <a:gd name="connsiteX543" fmla="*/ 3140069 w 4314155"/>
                <a:gd name="connsiteY543" fmla="*/ 396991 h 1238259"/>
                <a:gd name="connsiteX544" fmla="*/ 3141536 w 4314155"/>
                <a:gd name="connsiteY544" fmla="*/ 396949 h 1238259"/>
                <a:gd name="connsiteX545" fmla="*/ 3143002 w 4314155"/>
                <a:gd name="connsiteY545" fmla="*/ 396987 h 1238259"/>
                <a:gd name="connsiteX546" fmla="*/ 3144469 w 4314155"/>
                <a:gd name="connsiteY546" fmla="*/ 397106 h 1238259"/>
                <a:gd name="connsiteX547" fmla="*/ 3145936 w 4314155"/>
                <a:gd name="connsiteY547" fmla="*/ 397306 h 1238259"/>
                <a:gd name="connsiteX548" fmla="*/ 3147403 w 4314155"/>
                <a:gd name="connsiteY548" fmla="*/ 397590 h 1238259"/>
                <a:gd name="connsiteX549" fmla="*/ 3148870 w 4314155"/>
                <a:gd name="connsiteY549" fmla="*/ 397955 h 1238259"/>
                <a:gd name="connsiteX550" fmla="*/ 3150337 w 4314155"/>
                <a:gd name="connsiteY550" fmla="*/ 398405 h 1238259"/>
                <a:gd name="connsiteX551" fmla="*/ 3151804 w 4314155"/>
                <a:gd name="connsiteY551" fmla="*/ 398938 h 1238259"/>
                <a:gd name="connsiteX552" fmla="*/ 3153270 w 4314155"/>
                <a:gd name="connsiteY552" fmla="*/ 399558 h 1238259"/>
                <a:gd name="connsiteX553" fmla="*/ 3154737 w 4314155"/>
                <a:gd name="connsiteY553" fmla="*/ 400261 h 1238259"/>
                <a:gd name="connsiteX554" fmla="*/ 3156204 w 4314155"/>
                <a:gd name="connsiteY554" fmla="*/ 401051 h 1238259"/>
                <a:gd name="connsiteX555" fmla="*/ 3157671 w 4314155"/>
                <a:gd name="connsiteY555" fmla="*/ 401926 h 1238259"/>
                <a:gd name="connsiteX556" fmla="*/ 3159138 w 4314155"/>
                <a:gd name="connsiteY556" fmla="*/ 402889 h 1238259"/>
                <a:gd name="connsiteX557" fmla="*/ 3162072 w 4314155"/>
                <a:gd name="connsiteY557" fmla="*/ 405076 h 1238259"/>
                <a:gd name="connsiteX558" fmla="*/ 3165005 w 4314155"/>
                <a:gd name="connsiteY558" fmla="*/ 407615 h 1238259"/>
                <a:gd name="connsiteX559" fmla="*/ 3167939 w 4314155"/>
                <a:gd name="connsiteY559" fmla="*/ 410507 h 1238259"/>
                <a:gd name="connsiteX560" fmla="*/ 3170873 w 4314155"/>
                <a:gd name="connsiteY560" fmla="*/ 413754 h 1238259"/>
                <a:gd name="connsiteX561" fmla="*/ 3173806 w 4314155"/>
                <a:gd name="connsiteY561" fmla="*/ 417357 h 1238259"/>
                <a:gd name="connsiteX562" fmla="*/ 3176740 w 4314155"/>
                <a:gd name="connsiteY562" fmla="*/ 421318 h 1238259"/>
                <a:gd name="connsiteX563" fmla="*/ 3182607 w 4314155"/>
                <a:gd name="connsiteY563" fmla="*/ 430313 h 1238259"/>
                <a:gd name="connsiteX564" fmla="*/ 3188475 w 4314155"/>
                <a:gd name="connsiteY564" fmla="*/ 440730 h 1238259"/>
                <a:gd name="connsiteX565" fmla="*/ 3194342 w 4314155"/>
                <a:gd name="connsiteY565" fmla="*/ 452558 h 1238259"/>
                <a:gd name="connsiteX566" fmla="*/ 3200638 w 4314155"/>
                <a:gd name="connsiteY566" fmla="*/ 466801 h 1238259"/>
                <a:gd name="connsiteX567" fmla="*/ 3206934 w 4314155"/>
                <a:gd name="connsiteY567" fmla="*/ 482601 h 1238259"/>
                <a:gd name="connsiteX568" fmla="*/ 3219536 w 4314155"/>
                <a:gd name="connsiteY568" fmla="*/ 518656 h 1238259"/>
                <a:gd name="connsiteX569" fmla="*/ 3244739 w 4314155"/>
                <a:gd name="connsiteY569" fmla="*/ 606408 h 1238259"/>
                <a:gd name="connsiteX570" fmla="*/ 3269942 w 4314155"/>
                <a:gd name="connsiteY570" fmla="*/ 709387 h 1238259"/>
                <a:gd name="connsiteX571" fmla="*/ 3295145 w 4314155"/>
                <a:gd name="connsiteY571" fmla="*/ 818963 h 1238259"/>
                <a:gd name="connsiteX572" fmla="*/ 3316919 w 4314155"/>
                <a:gd name="connsiteY572" fmla="*/ 911266 h 1238259"/>
                <a:gd name="connsiteX573" fmla="*/ 3338694 w 4314155"/>
                <a:gd name="connsiteY573" fmla="*/ 994248 h 1238259"/>
                <a:gd name="connsiteX574" fmla="*/ 3349581 w 4314155"/>
                <a:gd name="connsiteY574" fmla="*/ 1030195 h 1238259"/>
                <a:gd name="connsiteX575" fmla="*/ 3360468 w 4314155"/>
                <a:gd name="connsiteY575" fmla="*/ 1061428 h 1238259"/>
                <a:gd name="connsiteX576" fmla="*/ 3365907 w 4314155"/>
                <a:gd name="connsiteY576" fmla="*/ 1075058 h 1238259"/>
                <a:gd name="connsiteX577" fmla="*/ 3371355 w 4314155"/>
                <a:gd name="connsiteY577" fmla="*/ 1087260 h 1238259"/>
                <a:gd name="connsiteX578" fmla="*/ 3376794 w 4314155"/>
                <a:gd name="connsiteY578" fmla="*/ 1097956 h 1238259"/>
                <a:gd name="connsiteX579" fmla="*/ 3379518 w 4314155"/>
                <a:gd name="connsiteY579" fmla="*/ 1102719 h 1238259"/>
                <a:gd name="connsiteX580" fmla="*/ 3382242 w 4314155"/>
                <a:gd name="connsiteY580" fmla="*/ 1107091 h 1238259"/>
                <a:gd name="connsiteX581" fmla="*/ 3385042 w 4314155"/>
                <a:gd name="connsiteY581" fmla="*/ 1111149 h 1238259"/>
                <a:gd name="connsiteX582" fmla="*/ 3387833 w 4314155"/>
                <a:gd name="connsiteY582" fmla="*/ 1114768 h 1238259"/>
                <a:gd name="connsiteX583" fmla="*/ 3390633 w 4314155"/>
                <a:gd name="connsiteY583" fmla="*/ 1117940 h 1238259"/>
                <a:gd name="connsiteX584" fmla="*/ 3392033 w 4314155"/>
                <a:gd name="connsiteY584" fmla="*/ 1119359 h 1238259"/>
                <a:gd name="connsiteX585" fmla="*/ 3393434 w 4314155"/>
                <a:gd name="connsiteY585" fmla="*/ 1120664 h 1238259"/>
                <a:gd name="connsiteX586" fmla="*/ 3394834 w 4314155"/>
                <a:gd name="connsiteY586" fmla="*/ 1121855 h 1238259"/>
                <a:gd name="connsiteX587" fmla="*/ 3396225 w 4314155"/>
                <a:gd name="connsiteY587" fmla="*/ 1122921 h 1238259"/>
                <a:gd name="connsiteX588" fmla="*/ 3397625 w 4314155"/>
                <a:gd name="connsiteY588" fmla="*/ 1123883 h 1238259"/>
                <a:gd name="connsiteX589" fmla="*/ 3399025 w 4314155"/>
                <a:gd name="connsiteY589" fmla="*/ 1124722 h 1238259"/>
                <a:gd name="connsiteX590" fmla="*/ 3400425 w 4314155"/>
                <a:gd name="connsiteY590" fmla="*/ 1125445 h 1238259"/>
                <a:gd name="connsiteX591" fmla="*/ 3401825 w 4314155"/>
                <a:gd name="connsiteY591" fmla="*/ 1126046 h 1238259"/>
                <a:gd name="connsiteX592" fmla="*/ 3403226 w 4314155"/>
                <a:gd name="connsiteY592" fmla="*/ 1126531 h 1238259"/>
                <a:gd name="connsiteX593" fmla="*/ 3404616 w 4314155"/>
                <a:gd name="connsiteY593" fmla="*/ 1126903 h 1238259"/>
                <a:gd name="connsiteX594" fmla="*/ 3406016 w 4314155"/>
                <a:gd name="connsiteY594" fmla="*/ 1127141 h 1238259"/>
                <a:gd name="connsiteX595" fmla="*/ 3407417 w 4314155"/>
                <a:gd name="connsiteY595" fmla="*/ 1127265 h 1238259"/>
                <a:gd name="connsiteX596" fmla="*/ 3408817 w 4314155"/>
                <a:gd name="connsiteY596" fmla="*/ 1127274 h 1238259"/>
                <a:gd name="connsiteX597" fmla="*/ 3410217 w 4314155"/>
                <a:gd name="connsiteY597" fmla="*/ 1127160 h 1238259"/>
                <a:gd name="connsiteX598" fmla="*/ 3411617 w 4314155"/>
                <a:gd name="connsiteY598" fmla="*/ 1126922 h 1238259"/>
                <a:gd name="connsiteX599" fmla="*/ 3413017 w 4314155"/>
                <a:gd name="connsiteY599" fmla="*/ 1126560 h 1238259"/>
                <a:gd name="connsiteX600" fmla="*/ 3414408 w 4314155"/>
                <a:gd name="connsiteY600" fmla="*/ 1126074 h 1238259"/>
                <a:gd name="connsiteX601" fmla="*/ 3415808 w 4314155"/>
                <a:gd name="connsiteY601" fmla="*/ 1125465 h 1238259"/>
                <a:gd name="connsiteX602" fmla="*/ 3417208 w 4314155"/>
                <a:gd name="connsiteY602" fmla="*/ 1124741 h 1238259"/>
                <a:gd name="connsiteX603" fmla="*/ 3418608 w 4314155"/>
                <a:gd name="connsiteY603" fmla="*/ 1123883 h 1238259"/>
                <a:gd name="connsiteX604" fmla="*/ 3420009 w 4314155"/>
                <a:gd name="connsiteY604" fmla="*/ 1122912 h 1238259"/>
                <a:gd name="connsiteX605" fmla="*/ 3421409 w 4314155"/>
                <a:gd name="connsiteY605" fmla="*/ 1121807 h 1238259"/>
                <a:gd name="connsiteX606" fmla="*/ 3422809 w 4314155"/>
                <a:gd name="connsiteY606" fmla="*/ 1120588 h 1238259"/>
                <a:gd name="connsiteX607" fmla="*/ 3424200 w 4314155"/>
                <a:gd name="connsiteY607" fmla="*/ 1119245 h 1238259"/>
                <a:gd name="connsiteX608" fmla="*/ 3425600 w 4314155"/>
                <a:gd name="connsiteY608" fmla="*/ 1117768 h 1238259"/>
                <a:gd name="connsiteX609" fmla="*/ 3427000 w 4314155"/>
                <a:gd name="connsiteY609" fmla="*/ 1116178 h 1238259"/>
                <a:gd name="connsiteX610" fmla="*/ 3429800 w 4314155"/>
                <a:gd name="connsiteY610" fmla="*/ 1112615 h 1238259"/>
                <a:gd name="connsiteX611" fmla="*/ 3432600 w 4314155"/>
                <a:gd name="connsiteY611" fmla="*/ 1108558 h 1238259"/>
                <a:gd name="connsiteX612" fmla="*/ 3435391 w 4314155"/>
                <a:gd name="connsiteY612" fmla="*/ 1104014 h 1238259"/>
                <a:gd name="connsiteX613" fmla="*/ 3438192 w 4314155"/>
                <a:gd name="connsiteY613" fmla="*/ 1098966 h 1238259"/>
                <a:gd name="connsiteX614" fmla="*/ 3443783 w 4314155"/>
                <a:gd name="connsiteY614" fmla="*/ 1087422 h 1238259"/>
                <a:gd name="connsiteX615" fmla="*/ 3449384 w 4314155"/>
                <a:gd name="connsiteY615" fmla="*/ 1073934 h 1238259"/>
                <a:gd name="connsiteX616" fmla="*/ 3454975 w 4314155"/>
                <a:gd name="connsiteY616" fmla="*/ 1058542 h 1238259"/>
                <a:gd name="connsiteX617" fmla="*/ 3460576 w 4314155"/>
                <a:gd name="connsiteY617" fmla="*/ 1041292 h 1238259"/>
                <a:gd name="connsiteX618" fmla="*/ 3471758 w 4314155"/>
                <a:gd name="connsiteY618" fmla="*/ 1001420 h 1238259"/>
                <a:gd name="connsiteX619" fmla="*/ 3484055 w 4314155"/>
                <a:gd name="connsiteY619" fmla="*/ 949852 h 1238259"/>
                <a:gd name="connsiteX620" fmla="*/ 3496361 w 4314155"/>
                <a:gd name="connsiteY620" fmla="*/ 890997 h 1238259"/>
                <a:gd name="connsiteX621" fmla="*/ 3508658 w 4314155"/>
                <a:gd name="connsiteY621" fmla="*/ 825868 h 1238259"/>
                <a:gd name="connsiteX622" fmla="*/ 3520954 w 4314155"/>
                <a:gd name="connsiteY622" fmla="*/ 755624 h 1238259"/>
                <a:gd name="connsiteX623" fmla="*/ 3545548 w 4314155"/>
                <a:gd name="connsiteY623" fmla="*/ 605028 h 1238259"/>
                <a:gd name="connsiteX624" fmla="*/ 3570142 w 4314155"/>
                <a:gd name="connsiteY624" fmla="*/ 450494 h 1238259"/>
                <a:gd name="connsiteX625" fmla="*/ 3594792 w 4314155"/>
                <a:gd name="connsiteY625" fmla="*/ 303614 h 1238259"/>
                <a:gd name="connsiteX626" fmla="*/ 3607118 w 4314155"/>
                <a:gd name="connsiteY626" fmla="*/ 236813 h 1238259"/>
                <a:gd name="connsiteX627" fmla="*/ 3619434 w 4314155"/>
                <a:gd name="connsiteY627" fmla="*/ 176243 h 1238259"/>
                <a:gd name="connsiteX628" fmla="*/ 3631759 w 4314155"/>
                <a:gd name="connsiteY628" fmla="*/ 123114 h 1238259"/>
                <a:gd name="connsiteX629" fmla="*/ 3644084 w 4314155"/>
                <a:gd name="connsiteY629" fmla="*/ 78495 h 1238259"/>
                <a:gd name="connsiteX630" fmla="*/ 3650247 w 4314155"/>
                <a:gd name="connsiteY630" fmla="*/ 59663 h 1238259"/>
                <a:gd name="connsiteX631" fmla="*/ 3656410 w 4314155"/>
                <a:gd name="connsiteY631" fmla="*/ 43282 h 1238259"/>
                <a:gd name="connsiteX632" fmla="*/ 3662572 w 4314155"/>
                <a:gd name="connsiteY632" fmla="*/ 29433 h 1238259"/>
                <a:gd name="connsiteX633" fmla="*/ 3665649 w 4314155"/>
                <a:gd name="connsiteY633" fmla="*/ 23481 h 1238259"/>
                <a:gd name="connsiteX634" fmla="*/ 3668735 w 4314155"/>
                <a:gd name="connsiteY634" fmla="*/ 18187 h 1238259"/>
                <a:gd name="connsiteX635" fmla="*/ 3671526 w 4314155"/>
                <a:gd name="connsiteY635" fmla="*/ 13966 h 1238259"/>
                <a:gd name="connsiteX636" fmla="*/ 3674317 w 4314155"/>
                <a:gd name="connsiteY636" fmla="*/ 10295 h 1238259"/>
                <a:gd name="connsiteX637" fmla="*/ 3675707 w 4314155"/>
                <a:gd name="connsiteY637" fmla="*/ 8667 h 1238259"/>
                <a:gd name="connsiteX638" fmla="*/ 3677107 w 4314155"/>
                <a:gd name="connsiteY638" fmla="*/ 7178 h 1238259"/>
                <a:gd name="connsiteX639" fmla="*/ 3678498 w 4314155"/>
                <a:gd name="connsiteY639" fmla="*/ 5828 h 1238259"/>
                <a:gd name="connsiteX640" fmla="*/ 3679898 w 4314155"/>
                <a:gd name="connsiteY640" fmla="*/ 4619 h 1238259"/>
                <a:gd name="connsiteX641" fmla="*/ 3681289 w 4314155"/>
                <a:gd name="connsiteY641" fmla="*/ 3548 h 1238259"/>
                <a:gd name="connsiteX642" fmla="*/ 3682689 w 4314155"/>
                <a:gd name="connsiteY642" fmla="*/ 2619 h 1238259"/>
                <a:gd name="connsiteX643" fmla="*/ 3684080 w 4314155"/>
                <a:gd name="connsiteY643" fmla="*/ 1830 h 1238259"/>
                <a:gd name="connsiteX644" fmla="*/ 3685480 w 4314155"/>
                <a:gd name="connsiteY644" fmla="*/ 1182 h 1238259"/>
                <a:gd name="connsiteX645" fmla="*/ 3686175 w 4314155"/>
                <a:gd name="connsiteY645" fmla="*/ 911 h 1238259"/>
                <a:gd name="connsiteX646" fmla="*/ 3686870 w 4314155"/>
                <a:gd name="connsiteY646" fmla="*/ 674 h 1238259"/>
                <a:gd name="connsiteX647" fmla="*/ 3687575 w 4314155"/>
                <a:gd name="connsiteY647" fmla="*/ 474 h 1238259"/>
                <a:gd name="connsiteX648" fmla="*/ 3688271 w 4314155"/>
                <a:gd name="connsiteY648" fmla="*/ 309 h 1238259"/>
                <a:gd name="connsiteX649" fmla="*/ 3688966 w 4314155"/>
                <a:gd name="connsiteY649" fmla="*/ 178 h 1238259"/>
                <a:gd name="connsiteX650" fmla="*/ 3689661 w 4314155"/>
                <a:gd name="connsiteY650" fmla="*/ 84 h 1238259"/>
                <a:gd name="connsiteX651" fmla="*/ 3690366 w 4314155"/>
                <a:gd name="connsiteY651" fmla="*/ 24 h 1238259"/>
                <a:gd name="connsiteX652" fmla="*/ 3691061 w 4314155"/>
                <a:gd name="connsiteY652" fmla="*/ 0 h 1238259"/>
                <a:gd name="connsiteX653" fmla="*/ 3691757 w 4314155"/>
                <a:gd name="connsiteY653" fmla="*/ 11 h 1238259"/>
                <a:gd name="connsiteX654" fmla="*/ 3692452 w 4314155"/>
                <a:gd name="connsiteY654" fmla="*/ 57 h 1238259"/>
                <a:gd name="connsiteX655" fmla="*/ 3693157 w 4314155"/>
                <a:gd name="connsiteY655" fmla="*/ 139 h 1238259"/>
                <a:gd name="connsiteX656" fmla="*/ 3693852 w 4314155"/>
                <a:gd name="connsiteY656" fmla="*/ 256 h 1238259"/>
                <a:gd name="connsiteX657" fmla="*/ 3694548 w 4314155"/>
                <a:gd name="connsiteY657" fmla="*/ 409 h 1238259"/>
                <a:gd name="connsiteX658" fmla="*/ 3695243 w 4314155"/>
                <a:gd name="connsiteY658" fmla="*/ 596 h 1238259"/>
                <a:gd name="connsiteX659" fmla="*/ 3695948 w 4314155"/>
                <a:gd name="connsiteY659" fmla="*/ 819 h 1238259"/>
                <a:gd name="connsiteX660" fmla="*/ 3696643 w 4314155"/>
                <a:gd name="connsiteY660" fmla="*/ 1078 h 1238259"/>
                <a:gd name="connsiteX661" fmla="*/ 3697338 w 4314155"/>
                <a:gd name="connsiteY661" fmla="*/ 1372 h 1238259"/>
                <a:gd name="connsiteX662" fmla="*/ 3698034 w 4314155"/>
                <a:gd name="connsiteY662" fmla="*/ 1700 h 1238259"/>
                <a:gd name="connsiteX663" fmla="*/ 3699434 w 4314155"/>
                <a:gd name="connsiteY663" fmla="*/ 2463 h 1238259"/>
                <a:gd name="connsiteX664" fmla="*/ 3700825 w 4314155"/>
                <a:gd name="connsiteY664" fmla="*/ 3367 h 1238259"/>
                <a:gd name="connsiteX665" fmla="*/ 3702225 w 4314155"/>
                <a:gd name="connsiteY665" fmla="*/ 4411 h 1238259"/>
                <a:gd name="connsiteX666" fmla="*/ 3703625 w 4314155"/>
                <a:gd name="connsiteY666" fmla="*/ 5596 h 1238259"/>
                <a:gd name="connsiteX667" fmla="*/ 3705016 w 4314155"/>
                <a:gd name="connsiteY667" fmla="*/ 6920 h 1238259"/>
                <a:gd name="connsiteX668" fmla="*/ 3706416 w 4314155"/>
                <a:gd name="connsiteY668" fmla="*/ 8384 h 1238259"/>
                <a:gd name="connsiteX669" fmla="*/ 3707806 w 4314155"/>
                <a:gd name="connsiteY669" fmla="*/ 9987 h 1238259"/>
                <a:gd name="connsiteX670" fmla="*/ 3710597 w 4314155"/>
                <a:gd name="connsiteY670" fmla="*/ 13608 h 1238259"/>
                <a:gd name="connsiteX671" fmla="*/ 3713388 w 4314155"/>
                <a:gd name="connsiteY671" fmla="*/ 17782 h 1238259"/>
                <a:gd name="connsiteX672" fmla="*/ 3716179 w 4314155"/>
                <a:gd name="connsiteY672" fmla="*/ 22502 h 1238259"/>
                <a:gd name="connsiteX673" fmla="*/ 3718970 w 4314155"/>
                <a:gd name="connsiteY673" fmla="*/ 27764 h 1238259"/>
                <a:gd name="connsiteX674" fmla="*/ 3724551 w 4314155"/>
                <a:gd name="connsiteY674" fmla="*/ 39895 h 1238259"/>
                <a:gd name="connsiteX675" fmla="*/ 3730133 w 4314155"/>
                <a:gd name="connsiteY675" fmla="*/ 54122 h 1238259"/>
                <a:gd name="connsiteX676" fmla="*/ 3735715 w 4314155"/>
                <a:gd name="connsiteY676" fmla="*/ 70388 h 1238259"/>
                <a:gd name="connsiteX677" fmla="*/ 3746878 w 4314155"/>
                <a:gd name="connsiteY677" fmla="*/ 108766 h 1238259"/>
                <a:gd name="connsiteX678" fmla="*/ 3758051 w 4314155"/>
                <a:gd name="connsiteY678" fmla="*/ 154402 h 1238259"/>
                <a:gd name="connsiteX679" fmla="*/ 3766909 w 4314155"/>
                <a:gd name="connsiteY679" fmla="*/ 195321 h 1238259"/>
                <a:gd name="connsiteX680" fmla="*/ 3775777 w 4314155"/>
                <a:gd name="connsiteY680" fmla="*/ 239932 h 1238259"/>
                <a:gd name="connsiteX681" fmla="*/ 3793503 w 4314155"/>
                <a:gd name="connsiteY681" fmla="*/ 338395 h 1238259"/>
                <a:gd name="connsiteX682" fmla="*/ 3811229 w 4314155"/>
                <a:gd name="connsiteY682" fmla="*/ 445822 h 1238259"/>
                <a:gd name="connsiteX683" fmla="*/ 3828964 w 4314155"/>
                <a:gd name="connsiteY683" fmla="*/ 557936 h 1238259"/>
                <a:gd name="connsiteX684" fmla="*/ 3858206 w 4314155"/>
                <a:gd name="connsiteY684" fmla="*/ 741425 h 1238259"/>
                <a:gd name="connsiteX685" fmla="*/ 3872827 w 4314155"/>
                <a:gd name="connsiteY685" fmla="*/ 827424 h 1238259"/>
                <a:gd name="connsiteX686" fmla="*/ 3887457 w 4314155"/>
                <a:gd name="connsiteY686" fmla="*/ 906628 h 1238259"/>
                <a:gd name="connsiteX687" fmla="*/ 3902078 w 4314155"/>
                <a:gd name="connsiteY687" fmla="*/ 977084 h 1238259"/>
                <a:gd name="connsiteX688" fmla="*/ 3916699 w 4314155"/>
                <a:gd name="connsiteY688" fmla="*/ 1037130 h 1238259"/>
                <a:gd name="connsiteX689" fmla="*/ 3924014 w 4314155"/>
                <a:gd name="connsiteY689" fmla="*/ 1062800 h 1238259"/>
                <a:gd name="connsiteX690" fmla="*/ 3931320 w 4314155"/>
                <a:gd name="connsiteY690" fmla="*/ 1085393 h 1238259"/>
                <a:gd name="connsiteX691" fmla="*/ 3938635 w 4314155"/>
                <a:gd name="connsiteY691" fmla="*/ 1104795 h 1238259"/>
                <a:gd name="connsiteX692" fmla="*/ 3945951 w 4314155"/>
                <a:gd name="connsiteY692" fmla="*/ 1120912 h 1238259"/>
                <a:gd name="connsiteX693" fmla="*/ 3948827 w 4314155"/>
                <a:gd name="connsiteY693" fmla="*/ 1126341 h 1238259"/>
                <a:gd name="connsiteX694" fmla="*/ 3951713 w 4314155"/>
                <a:gd name="connsiteY694" fmla="*/ 1131246 h 1238259"/>
                <a:gd name="connsiteX695" fmla="*/ 3954590 w 4314155"/>
                <a:gd name="connsiteY695" fmla="*/ 1135637 h 1238259"/>
                <a:gd name="connsiteX696" fmla="*/ 3957476 w 4314155"/>
                <a:gd name="connsiteY696" fmla="*/ 1139495 h 1238259"/>
                <a:gd name="connsiteX697" fmla="*/ 3960352 w 4314155"/>
                <a:gd name="connsiteY697" fmla="*/ 1142819 h 1238259"/>
                <a:gd name="connsiteX698" fmla="*/ 3961800 w 4314155"/>
                <a:gd name="connsiteY698" fmla="*/ 1144286 h 1238259"/>
                <a:gd name="connsiteX699" fmla="*/ 3963238 w 4314155"/>
                <a:gd name="connsiteY699" fmla="*/ 1145619 h 1238259"/>
                <a:gd name="connsiteX700" fmla="*/ 3964677 w 4314155"/>
                <a:gd name="connsiteY700" fmla="*/ 1146820 h 1238259"/>
                <a:gd name="connsiteX701" fmla="*/ 3966115 w 4314155"/>
                <a:gd name="connsiteY701" fmla="*/ 1147886 h 1238259"/>
                <a:gd name="connsiteX702" fmla="*/ 3967563 w 4314155"/>
                <a:gd name="connsiteY702" fmla="*/ 1148820 h 1238259"/>
                <a:gd name="connsiteX703" fmla="*/ 3969001 w 4314155"/>
                <a:gd name="connsiteY703" fmla="*/ 1149629 h 1238259"/>
                <a:gd name="connsiteX704" fmla="*/ 3970439 w 4314155"/>
                <a:gd name="connsiteY704" fmla="*/ 1150296 h 1238259"/>
                <a:gd name="connsiteX705" fmla="*/ 3971877 w 4314155"/>
                <a:gd name="connsiteY705" fmla="*/ 1150839 h 1238259"/>
                <a:gd name="connsiteX706" fmla="*/ 3973325 w 4314155"/>
                <a:gd name="connsiteY706" fmla="*/ 1151249 h 1238259"/>
                <a:gd name="connsiteX707" fmla="*/ 3974040 w 4314155"/>
                <a:gd name="connsiteY707" fmla="*/ 1151401 h 1238259"/>
                <a:gd name="connsiteX708" fmla="*/ 3974764 w 4314155"/>
                <a:gd name="connsiteY708" fmla="*/ 1151525 h 1238259"/>
                <a:gd name="connsiteX709" fmla="*/ 3975487 w 4314155"/>
                <a:gd name="connsiteY709" fmla="*/ 1151611 h 1238259"/>
                <a:gd name="connsiteX710" fmla="*/ 3976202 w 4314155"/>
                <a:gd name="connsiteY710" fmla="*/ 1151677 h 1238259"/>
                <a:gd name="connsiteX711" fmla="*/ 3976926 w 4314155"/>
                <a:gd name="connsiteY711" fmla="*/ 1151696 h 1238259"/>
                <a:gd name="connsiteX712" fmla="*/ 3977640 w 4314155"/>
                <a:gd name="connsiteY712" fmla="*/ 1151687 h 1238259"/>
                <a:gd name="connsiteX713" fmla="*/ 3978364 w 4314155"/>
                <a:gd name="connsiteY713" fmla="*/ 1151649 h 1238259"/>
                <a:gd name="connsiteX714" fmla="*/ 3979088 w 4314155"/>
                <a:gd name="connsiteY714" fmla="*/ 1151573 h 1238259"/>
                <a:gd name="connsiteX715" fmla="*/ 3979802 w 4314155"/>
                <a:gd name="connsiteY715" fmla="*/ 1151468 h 1238259"/>
                <a:gd name="connsiteX716" fmla="*/ 3980526 w 4314155"/>
                <a:gd name="connsiteY716" fmla="*/ 1151334 h 1238259"/>
                <a:gd name="connsiteX717" fmla="*/ 3981964 w 4314155"/>
                <a:gd name="connsiteY717" fmla="*/ 1150954 h 1238259"/>
                <a:gd name="connsiteX718" fmla="*/ 3983403 w 4314155"/>
                <a:gd name="connsiteY718" fmla="*/ 1150458 h 1238259"/>
                <a:gd name="connsiteX719" fmla="*/ 3984850 w 4314155"/>
                <a:gd name="connsiteY719" fmla="*/ 1149829 h 1238259"/>
                <a:gd name="connsiteX720" fmla="*/ 3986289 w 4314155"/>
                <a:gd name="connsiteY720" fmla="*/ 1149067 h 1238259"/>
                <a:gd name="connsiteX721" fmla="*/ 3987727 w 4314155"/>
                <a:gd name="connsiteY721" fmla="*/ 1148182 h 1238259"/>
                <a:gd name="connsiteX722" fmla="*/ 3989165 w 4314155"/>
                <a:gd name="connsiteY722" fmla="*/ 1147172 h 1238259"/>
                <a:gd name="connsiteX723" fmla="*/ 3990613 w 4314155"/>
                <a:gd name="connsiteY723" fmla="*/ 1146029 h 1238259"/>
                <a:gd name="connsiteX724" fmla="*/ 3992052 w 4314155"/>
                <a:gd name="connsiteY724" fmla="*/ 1144772 h 1238259"/>
                <a:gd name="connsiteX725" fmla="*/ 3993490 w 4314155"/>
                <a:gd name="connsiteY725" fmla="*/ 1143381 h 1238259"/>
                <a:gd name="connsiteX726" fmla="*/ 3994928 w 4314155"/>
                <a:gd name="connsiteY726" fmla="*/ 1141867 h 1238259"/>
                <a:gd name="connsiteX727" fmla="*/ 3997814 w 4314155"/>
                <a:gd name="connsiteY727" fmla="*/ 1138476 h 1238259"/>
                <a:gd name="connsiteX728" fmla="*/ 4000700 w 4314155"/>
                <a:gd name="connsiteY728" fmla="*/ 1134599 h 1238259"/>
                <a:gd name="connsiteX729" fmla="*/ 4003577 w 4314155"/>
                <a:gd name="connsiteY729" fmla="*/ 1130246 h 1238259"/>
                <a:gd name="connsiteX730" fmla="*/ 4006453 w 4314155"/>
                <a:gd name="connsiteY730" fmla="*/ 1125417 h 1238259"/>
                <a:gd name="connsiteX731" fmla="*/ 4009339 w 4314155"/>
                <a:gd name="connsiteY731" fmla="*/ 1120121 h 1238259"/>
                <a:gd name="connsiteX732" fmla="*/ 4015102 w 4314155"/>
                <a:gd name="connsiteY732" fmla="*/ 1108186 h 1238259"/>
                <a:gd name="connsiteX733" fmla="*/ 4020865 w 4314155"/>
                <a:gd name="connsiteY733" fmla="*/ 1094499 h 1238259"/>
                <a:gd name="connsiteX734" fmla="*/ 4026627 w 4314155"/>
                <a:gd name="connsiteY734" fmla="*/ 1079144 h 1238259"/>
                <a:gd name="connsiteX735" fmla="*/ 4038152 w 4314155"/>
                <a:gd name="connsiteY735" fmla="*/ 1043788 h 1238259"/>
                <a:gd name="connsiteX736" fmla="*/ 4062079 w 4314155"/>
                <a:gd name="connsiteY736" fmla="*/ 953586 h 1238259"/>
                <a:gd name="connsiteX737" fmla="*/ 4086006 w 4314155"/>
                <a:gd name="connsiteY737" fmla="*/ 847135 h 1238259"/>
                <a:gd name="connsiteX738" fmla="*/ 4314155 w 4314155"/>
                <a:gd name="connsiteY738" fmla="*/ 583653 h 1238259"/>
                <a:gd name="connsiteX0" fmla="*/ 0 w 4384990"/>
                <a:gd name="connsiteY0" fmla="*/ 619131 h 1238259"/>
                <a:gd name="connsiteX1" fmla="*/ 43106 w 4384990"/>
                <a:gd name="connsiteY1" fmla="*/ 469054 h 1238259"/>
                <a:gd name="connsiteX2" fmla="*/ 64659 w 4384990"/>
                <a:gd name="connsiteY2" fmla="*/ 398906 h 1238259"/>
                <a:gd name="connsiteX3" fmla="*/ 75436 w 4384990"/>
                <a:gd name="connsiteY3" fmla="*/ 367159 h 1238259"/>
                <a:gd name="connsiteX4" fmla="*/ 86213 w 4384990"/>
                <a:gd name="connsiteY4" fmla="*/ 338368 h 1238259"/>
                <a:gd name="connsiteX5" fmla="*/ 98924 w 4384990"/>
                <a:gd name="connsiteY5" fmla="*/ 308887 h 1238259"/>
                <a:gd name="connsiteX6" fmla="*/ 105279 w 4384990"/>
                <a:gd name="connsiteY6" fmla="*/ 296181 h 1238259"/>
                <a:gd name="connsiteX7" fmla="*/ 111635 w 4384990"/>
                <a:gd name="connsiteY7" fmla="*/ 284938 h 1238259"/>
                <a:gd name="connsiteX8" fmla="*/ 117991 w 4384990"/>
                <a:gd name="connsiteY8" fmla="*/ 275232 h 1238259"/>
                <a:gd name="connsiteX9" fmla="*/ 121168 w 4384990"/>
                <a:gd name="connsiteY9" fmla="*/ 270974 h 1238259"/>
                <a:gd name="connsiteX10" fmla="*/ 124346 w 4384990"/>
                <a:gd name="connsiteY10" fmla="*/ 267124 h 1238259"/>
                <a:gd name="connsiteX11" fmla="*/ 127524 w 4384990"/>
                <a:gd name="connsiteY11" fmla="*/ 263686 h 1238259"/>
                <a:gd name="connsiteX12" fmla="*/ 130702 w 4384990"/>
                <a:gd name="connsiteY12" fmla="*/ 260667 h 1238259"/>
                <a:gd name="connsiteX13" fmla="*/ 133880 w 4384990"/>
                <a:gd name="connsiteY13" fmla="*/ 258073 h 1238259"/>
                <a:gd name="connsiteX14" fmla="*/ 135468 w 4384990"/>
                <a:gd name="connsiteY14" fmla="*/ 256936 h 1238259"/>
                <a:gd name="connsiteX15" fmla="*/ 137057 w 4384990"/>
                <a:gd name="connsiteY15" fmla="*/ 255907 h 1238259"/>
                <a:gd name="connsiteX16" fmla="*/ 138646 w 4384990"/>
                <a:gd name="connsiteY16" fmla="*/ 254986 h 1238259"/>
                <a:gd name="connsiteX17" fmla="*/ 140236 w 4384990"/>
                <a:gd name="connsiteY17" fmla="*/ 254175 h 1238259"/>
                <a:gd name="connsiteX18" fmla="*/ 141824 w 4384990"/>
                <a:gd name="connsiteY18" fmla="*/ 253472 h 1238259"/>
                <a:gd name="connsiteX19" fmla="*/ 143413 w 4384990"/>
                <a:gd name="connsiteY19" fmla="*/ 252878 h 1238259"/>
                <a:gd name="connsiteX20" fmla="*/ 145002 w 4384990"/>
                <a:gd name="connsiteY20" fmla="*/ 252394 h 1238259"/>
                <a:gd name="connsiteX21" fmla="*/ 146591 w 4384990"/>
                <a:gd name="connsiteY21" fmla="*/ 252021 h 1238259"/>
                <a:gd name="connsiteX22" fmla="*/ 148179 w 4384990"/>
                <a:gd name="connsiteY22" fmla="*/ 251757 h 1238259"/>
                <a:gd name="connsiteX23" fmla="*/ 149768 w 4384990"/>
                <a:gd name="connsiteY23" fmla="*/ 251605 h 1238259"/>
                <a:gd name="connsiteX24" fmla="*/ 151357 w 4384990"/>
                <a:gd name="connsiteY24" fmla="*/ 251562 h 1238259"/>
                <a:gd name="connsiteX25" fmla="*/ 152947 w 4384990"/>
                <a:gd name="connsiteY25" fmla="*/ 251631 h 1238259"/>
                <a:gd name="connsiteX26" fmla="*/ 154535 w 4384990"/>
                <a:gd name="connsiteY26" fmla="*/ 251811 h 1238259"/>
                <a:gd name="connsiteX27" fmla="*/ 156124 w 4384990"/>
                <a:gd name="connsiteY27" fmla="*/ 252101 h 1238259"/>
                <a:gd name="connsiteX28" fmla="*/ 157713 w 4384990"/>
                <a:gd name="connsiteY28" fmla="*/ 252503 h 1238259"/>
                <a:gd name="connsiteX29" fmla="*/ 159302 w 4384990"/>
                <a:gd name="connsiteY29" fmla="*/ 253015 h 1238259"/>
                <a:gd name="connsiteX30" fmla="*/ 160891 w 4384990"/>
                <a:gd name="connsiteY30" fmla="*/ 253638 h 1238259"/>
                <a:gd name="connsiteX31" fmla="*/ 162480 w 4384990"/>
                <a:gd name="connsiteY31" fmla="*/ 254373 h 1238259"/>
                <a:gd name="connsiteX32" fmla="*/ 164069 w 4384990"/>
                <a:gd name="connsiteY32" fmla="*/ 255218 h 1238259"/>
                <a:gd name="connsiteX33" fmla="*/ 165658 w 4384990"/>
                <a:gd name="connsiteY33" fmla="*/ 256172 h 1238259"/>
                <a:gd name="connsiteX34" fmla="*/ 167247 w 4384990"/>
                <a:gd name="connsiteY34" fmla="*/ 257238 h 1238259"/>
                <a:gd name="connsiteX35" fmla="*/ 168835 w 4384990"/>
                <a:gd name="connsiteY35" fmla="*/ 258413 h 1238259"/>
                <a:gd name="connsiteX36" fmla="*/ 172013 w 4384990"/>
                <a:gd name="connsiteY36" fmla="*/ 261093 h 1238259"/>
                <a:gd name="connsiteX37" fmla="*/ 175191 w 4384990"/>
                <a:gd name="connsiteY37" fmla="*/ 264207 h 1238259"/>
                <a:gd name="connsiteX38" fmla="*/ 178369 w 4384990"/>
                <a:gd name="connsiteY38" fmla="*/ 267754 h 1238259"/>
                <a:gd name="connsiteX39" fmla="*/ 181546 w 4384990"/>
                <a:gd name="connsiteY39" fmla="*/ 271729 h 1238259"/>
                <a:gd name="connsiteX40" fmla="*/ 184724 w 4384990"/>
                <a:gd name="connsiteY40" fmla="*/ 276127 h 1238259"/>
                <a:gd name="connsiteX41" fmla="*/ 187903 w 4384990"/>
                <a:gd name="connsiteY41" fmla="*/ 280944 h 1238259"/>
                <a:gd name="connsiteX42" fmla="*/ 194050 w 4384990"/>
                <a:gd name="connsiteY42" fmla="*/ 291424 h 1238259"/>
                <a:gd name="connsiteX43" fmla="*/ 200197 w 4384990"/>
                <a:gd name="connsiteY43" fmla="*/ 303396 h 1238259"/>
                <a:gd name="connsiteX44" fmla="*/ 206346 w 4384990"/>
                <a:gd name="connsiteY44" fmla="*/ 316802 h 1238259"/>
                <a:gd name="connsiteX45" fmla="*/ 212493 w 4384990"/>
                <a:gd name="connsiteY45" fmla="*/ 331580 h 1238259"/>
                <a:gd name="connsiteX46" fmla="*/ 224789 w 4384990"/>
                <a:gd name="connsiteY46" fmla="*/ 364949 h 1238259"/>
                <a:gd name="connsiteX47" fmla="*/ 237084 w 4384990"/>
                <a:gd name="connsiteY47" fmla="*/ 402850 h 1238259"/>
                <a:gd name="connsiteX48" fmla="*/ 261680 w 4384990"/>
                <a:gd name="connsiteY48" fmla="*/ 489190 h 1238259"/>
                <a:gd name="connsiteX49" fmla="*/ 286264 w 4384990"/>
                <a:gd name="connsiteY49" fmla="*/ 583829 h 1238259"/>
                <a:gd name="connsiteX50" fmla="*/ 331032 w 4384990"/>
                <a:gd name="connsiteY50" fmla="*/ 753415 h 1238259"/>
                <a:gd name="connsiteX51" fmla="*/ 353416 w 4384990"/>
                <a:gd name="connsiteY51" fmla="*/ 826007 h 1238259"/>
                <a:gd name="connsiteX52" fmla="*/ 364617 w 4384990"/>
                <a:gd name="connsiteY52" fmla="*/ 857231 h 1238259"/>
                <a:gd name="connsiteX53" fmla="*/ 375799 w 4384990"/>
                <a:gd name="connsiteY53" fmla="*/ 884472 h 1238259"/>
                <a:gd name="connsiteX54" fmla="*/ 381562 w 4384990"/>
                <a:gd name="connsiteY54" fmla="*/ 896807 h 1238259"/>
                <a:gd name="connsiteX55" fmla="*/ 387325 w 4384990"/>
                <a:gd name="connsiteY55" fmla="*/ 907952 h 1238259"/>
                <a:gd name="connsiteX56" fmla="*/ 393087 w 4384990"/>
                <a:gd name="connsiteY56" fmla="*/ 917858 h 1238259"/>
                <a:gd name="connsiteX57" fmla="*/ 398850 w 4384990"/>
                <a:gd name="connsiteY57" fmla="*/ 926506 h 1238259"/>
                <a:gd name="connsiteX58" fmla="*/ 401726 w 4384990"/>
                <a:gd name="connsiteY58" fmla="*/ 930345 h 1238259"/>
                <a:gd name="connsiteX59" fmla="*/ 404612 w 4384990"/>
                <a:gd name="connsiteY59" fmla="*/ 933860 h 1238259"/>
                <a:gd name="connsiteX60" fmla="*/ 407489 w 4384990"/>
                <a:gd name="connsiteY60" fmla="*/ 937041 h 1238259"/>
                <a:gd name="connsiteX61" fmla="*/ 410375 w 4384990"/>
                <a:gd name="connsiteY61" fmla="*/ 939898 h 1238259"/>
                <a:gd name="connsiteX62" fmla="*/ 413252 w 4384990"/>
                <a:gd name="connsiteY62" fmla="*/ 942432 h 1238259"/>
                <a:gd name="connsiteX63" fmla="*/ 416138 w 4384990"/>
                <a:gd name="connsiteY63" fmla="*/ 944632 h 1238259"/>
                <a:gd name="connsiteX64" fmla="*/ 419014 w 4384990"/>
                <a:gd name="connsiteY64" fmla="*/ 946490 h 1238259"/>
                <a:gd name="connsiteX65" fmla="*/ 420453 w 4384990"/>
                <a:gd name="connsiteY65" fmla="*/ 947299 h 1238259"/>
                <a:gd name="connsiteX66" fmla="*/ 421900 w 4384990"/>
                <a:gd name="connsiteY66" fmla="*/ 948033 h 1238259"/>
                <a:gd name="connsiteX67" fmla="*/ 423339 w 4384990"/>
                <a:gd name="connsiteY67" fmla="*/ 948671 h 1238259"/>
                <a:gd name="connsiteX68" fmla="*/ 424777 w 4384990"/>
                <a:gd name="connsiteY68" fmla="*/ 949233 h 1238259"/>
                <a:gd name="connsiteX69" fmla="*/ 426215 w 4384990"/>
                <a:gd name="connsiteY69" fmla="*/ 949709 h 1238259"/>
                <a:gd name="connsiteX70" fmla="*/ 427653 w 4384990"/>
                <a:gd name="connsiteY70" fmla="*/ 950100 h 1238259"/>
                <a:gd name="connsiteX71" fmla="*/ 429101 w 4384990"/>
                <a:gd name="connsiteY71" fmla="*/ 950414 h 1238259"/>
                <a:gd name="connsiteX72" fmla="*/ 430540 w 4384990"/>
                <a:gd name="connsiteY72" fmla="*/ 950643 h 1238259"/>
                <a:gd name="connsiteX73" fmla="*/ 431978 w 4384990"/>
                <a:gd name="connsiteY73" fmla="*/ 950795 h 1238259"/>
                <a:gd name="connsiteX74" fmla="*/ 433416 w 4384990"/>
                <a:gd name="connsiteY74" fmla="*/ 950862 h 1238259"/>
                <a:gd name="connsiteX75" fmla="*/ 434854 w 4384990"/>
                <a:gd name="connsiteY75" fmla="*/ 950843 h 1238259"/>
                <a:gd name="connsiteX76" fmla="*/ 436302 w 4384990"/>
                <a:gd name="connsiteY76" fmla="*/ 950747 h 1238259"/>
                <a:gd name="connsiteX77" fmla="*/ 437740 w 4384990"/>
                <a:gd name="connsiteY77" fmla="*/ 950566 h 1238259"/>
                <a:gd name="connsiteX78" fmla="*/ 439179 w 4384990"/>
                <a:gd name="connsiteY78" fmla="*/ 950309 h 1238259"/>
                <a:gd name="connsiteX79" fmla="*/ 440617 w 4384990"/>
                <a:gd name="connsiteY79" fmla="*/ 949966 h 1238259"/>
                <a:gd name="connsiteX80" fmla="*/ 442055 w 4384990"/>
                <a:gd name="connsiteY80" fmla="*/ 949538 h 1238259"/>
                <a:gd name="connsiteX81" fmla="*/ 443503 w 4384990"/>
                <a:gd name="connsiteY81" fmla="*/ 949042 h 1238259"/>
                <a:gd name="connsiteX82" fmla="*/ 444941 w 4384990"/>
                <a:gd name="connsiteY82" fmla="*/ 948461 h 1238259"/>
                <a:gd name="connsiteX83" fmla="*/ 446380 w 4384990"/>
                <a:gd name="connsiteY83" fmla="*/ 947804 h 1238259"/>
                <a:gd name="connsiteX84" fmla="*/ 447818 w 4384990"/>
                <a:gd name="connsiteY84" fmla="*/ 947061 h 1238259"/>
                <a:gd name="connsiteX85" fmla="*/ 450704 w 4384990"/>
                <a:gd name="connsiteY85" fmla="*/ 945347 h 1238259"/>
                <a:gd name="connsiteX86" fmla="*/ 453581 w 4384990"/>
                <a:gd name="connsiteY86" fmla="*/ 943327 h 1238259"/>
                <a:gd name="connsiteX87" fmla="*/ 456467 w 4384990"/>
                <a:gd name="connsiteY87" fmla="*/ 940994 h 1238259"/>
                <a:gd name="connsiteX88" fmla="*/ 459343 w 4384990"/>
                <a:gd name="connsiteY88" fmla="*/ 938365 h 1238259"/>
                <a:gd name="connsiteX89" fmla="*/ 462220 w 4384990"/>
                <a:gd name="connsiteY89" fmla="*/ 935441 h 1238259"/>
                <a:gd name="connsiteX90" fmla="*/ 465106 w 4384990"/>
                <a:gd name="connsiteY90" fmla="*/ 932221 h 1238259"/>
                <a:gd name="connsiteX91" fmla="*/ 467982 w 4384990"/>
                <a:gd name="connsiteY91" fmla="*/ 928716 h 1238259"/>
                <a:gd name="connsiteX92" fmla="*/ 473964 w 4384990"/>
                <a:gd name="connsiteY92" fmla="*/ 920544 h 1238259"/>
                <a:gd name="connsiteX93" fmla="*/ 479955 w 4384990"/>
                <a:gd name="connsiteY93" fmla="*/ 911219 h 1238259"/>
                <a:gd name="connsiteX94" fmla="*/ 485937 w 4384990"/>
                <a:gd name="connsiteY94" fmla="*/ 900789 h 1238259"/>
                <a:gd name="connsiteX95" fmla="*/ 491919 w 4384990"/>
                <a:gd name="connsiteY95" fmla="*/ 889330 h 1238259"/>
                <a:gd name="connsiteX96" fmla="*/ 503882 w 4384990"/>
                <a:gd name="connsiteY96" fmla="*/ 863565 h 1238259"/>
                <a:gd name="connsiteX97" fmla="*/ 515845 w 4384990"/>
                <a:gd name="connsiteY97" fmla="*/ 834516 h 1238259"/>
                <a:gd name="connsiteX98" fmla="*/ 539772 w 4384990"/>
                <a:gd name="connsiteY98" fmla="*/ 769072 h 1238259"/>
                <a:gd name="connsiteX99" fmla="*/ 563709 w 4384990"/>
                <a:gd name="connsiteY99" fmla="*/ 698288 h 1238259"/>
                <a:gd name="connsiteX100" fmla="*/ 589626 w 4384990"/>
                <a:gd name="connsiteY100" fmla="*/ 621786 h 1238259"/>
                <a:gd name="connsiteX101" fmla="*/ 615544 w 4384990"/>
                <a:gd name="connsiteY101" fmla="*/ 551528 h 1238259"/>
                <a:gd name="connsiteX102" fmla="*/ 628498 w 4384990"/>
                <a:gd name="connsiteY102" fmla="*/ 520418 h 1238259"/>
                <a:gd name="connsiteX103" fmla="*/ 641452 w 4384990"/>
                <a:gd name="connsiteY103" fmla="*/ 492712 h 1238259"/>
                <a:gd name="connsiteX104" fmla="*/ 654415 w 4384990"/>
                <a:gd name="connsiteY104" fmla="*/ 468828 h 1238259"/>
                <a:gd name="connsiteX105" fmla="*/ 660892 w 4384990"/>
                <a:gd name="connsiteY105" fmla="*/ 458422 h 1238259"/>
                <a:gd name="connsiteX106" fmla="*/ 667369 w 4384990"/>
                <a:gd name="connsiteY106" fmla="*/ 449082 h 1238259"/>
                <a:gd name="connsiteX107" fmla="*/ 672636 w 4384990"/>
                <a:gd name="connsiteY107" fmla="*/ 442292 h 1238259"/>
                <a:gd name="connsiteX108" fmla="*/ 677904 w 4384990"/>
                <a:gd name="connsiteY108" fmla="*/ 436230 h 1238259"/>
                <a:gd name="connsiteX109" fmla="*/ 683162 w 4384990"/>
                <a:gd name="connsiteY109" fmla="*/ 430901 h 1238259"/>
                <a:gd name="connsiteX110" fmla="*/ 688429 w 4384990"/>
                <a:gd name="connsiteY110" fmla="*/ 426308 h 1238259"/>
                <a:gd name="connsiteX111" fmla="*/ 691067 w 4384990"/>
                <a:gd name="connsiteY111" fmla="*/ 424287 h 1238259"/>
                <a:gd name="connsiteX112" fmla="*/ 693696 w 4384990"/>
                <a:gd name="connsiteY112" fmla="*/ 422451 h 1238259"/>
                <a:gd name="connsiteX113" fmla="*/ 696325 w 4384990"/>
                <a:gd name="connsiteY113" fmla="*/ 420798 h 1238259"/>
                <a:gd name="connsiteX114" fmla="*/ 698964 w 4384990"/>
                <a:gd name="connsiteY114" fmla="*/ 419329 h 1238259"/>
                <a:gd name="connsiteX115" fmla="*/ 701593 w 4384990"/>
                <a:gd name="connsiteY115" fmla="*/ 418041 h 1238259"/>
                <a:gd name="connsiteX116" fmla="*/ 704221 w 4384990"/>
                <a:gd name="connsiteY116" fmla="*/ 416935 h 1238259"/>
                <a:gd name="connsiteX117" fmla="*/ 706860 w 4384990"/>
                <a:gd name="connsiteY117" fmla="*/ 416008 h 1238259"/>
                <a:gd name="connsiteX118" fmla="*/ 709489 w 4384990"/>
                <a:gd name="connsiteY118" fmla="*/ 415261 h 1238259"/>
                <a:gd name="connsiteX119" fmla="*/ 712127 w 4384990"/>
                <a:gd name="connsiteY119" fmla="*/ 414693 h 1238259"/>
                <a:gd name="connsiteX120" fmla="*/ 714756 w 4384990"/>
                <a:gd name="connsiteY120" fmla="*/ 414300 h 1238259"/>
                <a:gd name="connsiteX121" fmla="*/ 717385 w 4384990"/>
                <a:gd name="connsiteY121" fmla="*/ 414082 h 1238259"/>
                <a:gd name="connsiteX122" fmla="*/ 720023 w 4384990"/>
                <a:gd name="connsiteY122" fmla="*/ 414037 h 1238259"/>
                <a:gd name="connsiteX123" fmla="*/ 722652 w 4384990"/>
                <a:gd name="connsiteY123" fmla="*/ 414162 h 1238259"/>
                <a:gd name="connsiteX124" fmla="*/ 725281 w 4384990"/>
                <a:gd name="connsiteY124" fmla="*/ 414457 h 1238259"/>
                <a:gd name="connsiteX125" fmla="*/ 727920 w 4384990"/>
                <a:gd name="connsiteY125" fmla="*/ 414918 h 1238259"/>
                <a:gd name="connsiteX126" fmla="*/ 730548 w 4384990"/>
                <a:gd name="connsiteY126" fmla="*/ 415542 h 1238259"/>
                <a:gd name="connsiteX127" fmla="*/ 733187 w 4384990"/>
                <a:gd name="connsiteY127" fmla="*/ 416329 h 1238259"/>
                <a:gd name="connsiteX128" fmla="*/ 735816 w 4384990"/>
                <a:gd name="connsiteY128" fmla="*/ 417276 h 1238259"/>
                <a:gd name="connsiteX129" fmla="*/ 738445 w 4384990"/>
                <a:gd name="connsiteY129" fmla="*/ 418379 h 1238259"/>
                <a:gd name="connsiteX130" fmla="*/ 741083 w 4384990"/>
                <a:gd name="connsiteY130" fmla="*/ 419635 h 1238259"/>
                <a:gd name="connsiteX131" fmla="*/ 743712 w 4384990"/>
                <a:gd name="connsiteY131" fmla="*/ 421043 h 1238259"/>
                <a:gd name="connsiteX132" fmla="*/ 746341 w 4384990"/>
                <a:gd name="connsiteY132" fmla="*/ 422599 h 1238259"/>
                <a:gd name="connsiteX133" fmla="*/ 751608 w 4384990"/>
                <a:gd name="connsiteY133" fmla="*/ 426141 h 1238259"/>
                <a:gd name="connsiteX134" fmla="*/ 758152 w 4384990"/>
                <a:gd name="connsiteY134" fmla="*/ 431313 h 1238259"/>
                <a:gd name="connsiteX135" fmla="*/ 764696 w 4384990"/>
                <a:gd name="connsiteY135" fmla="*/ 437287 h 1238259"/>
                <a:gd name="connsiteX136" fmla="*/ 771239 w 4384990"/>
                <a:gd name="connsiteY136" fmla="*/ 444007 h 1238259"/>
                <a:gd name="connsiteX137" fmla="*/ 777783 w 4384990"/>
                <a:gd name="connsiteY137" fmla="*/ 451417 h 1238259"/>
                <a:gd name="connsiteX138" fmla="*/ 790880 w 4384990"/>
                <a:gd name="connsiteY138" fmla="*/ 468064 h 1238259"/>
                <a:gd name="connsiteX139" fmla="*/ 803967 w 4384990"/>
                <a:gd name="connsiteY139" fmla="*/ 486736 h 1238259"/>
                <a:gd name="connsiteX140" fmla="*/ 830142 w 4384990"/>
                <a:gd name="connsiteY140" fmla="*/ 528150 h 1238259"/>
                <a:gd name="connsiteX141" fmla="*/ 856317 w 4384990"/>
                <a:gd name="connsiteY141" fmla="*/ 571749 h 1238259"/>
                <a:gd name="connsiteX142" fmla="*/ 877119 w 4384990"/>
                <a:gd name="connsiteY142" fmla="*/ 605586 h 1238259"/>
                <a:gd name="connsiteX143" fmla="*/ 897912 w 4384990"/>
                <a:gd name="connsiteY143" fmla="*/ 637076 h 1238259"/>
                <a:gd name="connsiteX144" fmla="*/ 918715 w 4384990"/>
                <a:gd name="connsiteY144" fmla="*/ 665029 h 1238259"/>
                <a:gd name="connsiteX145" fmla="*/ 929116 w 4384990"/>
                <a:gd name="connsiteY145" fmla="*/ 677395 h 1238259"/>
                <a:gd name="connsiteX146" fmla="*/ 939508 w 4384990"/>
                <a:gd name="connsiteY146" fmla="*/ 688576 h 1238259"/>
                <a:gd name="connsiteX147" fmla="*/ 950843 w 4384990"/>
                <a:gd name="connsiteY147" fmla="*/ 699336 h 1238259"/>
                <a:gd name="connsiteX148" fmla="*/ 956510 w 4384990"/>
                <a:gd name="connsiteY148" fmla="*/ 704143 h 1238259"/>
                <a:gd name="connsiteX149" fmla="*/ 962168 w 4384990"/>
                <a:gd name="connsiteY149" fmla="*/ 708562 h 1238259"/>
                <a:gd name="connsiteX150" fmla="*/ 967835 w 4384990"/>
                <a:gd name="connsiteY150" fmla="*/ 712589 h 1238259"/>
                <a:gd name="connsiteX151" fmla="*/ 973503 w 4384990"/>
                <a:gd name="connsiteY151" fmla="*/ 716221 h 1238259"/>
                <a:gd name="connsiteX152" fmla="*/ 979160 w 4384990"/>
                <a:gd name="connsiteY152" fmla="*/ 719459 h 1238259"/>
                <a:gd name="connsiteX153" fmla="*/ 984828 w 4384990"/>
                <a:gd name="connsiteY153" fmla="*/ 722301 h 1238259"/>
                <a:gd name="connsiteX154" fmla="*/ 990495 w 4384990"/>
                <a:gd name="connsiteY154" fmla="*/ 724749 h 1238259"/>
                <a:gd name="connsiteX155" fmla="*/ 996163 w 4384990"/>
                <a:gd name="connsiteY155" fmla="*/ 726806 h 1238259"/>
                <a:gd name="connsiteX156" fmla="*/ 1001820 w 4384990"/>
                <a:gd name="connsiteY156" fmla="*/ 728474 h 1238259"/>
                <a:gd name="connsiteX157" fmla="*/ 1007488 w 4384990"/>
                <a:gd name="connsiteY157" fmla="*/ 729757 h 1238259"/>
                <a:gd name="connsiteX158" fmla="*/ 1013155 w 4384990"/>
                <a:gd name="connsiteY158" fmla="*/ 730659 h 1238259"/>
                <a:gd name="connsiteX159" fmla="*/ 1018823 w 4384990"/>
                <a:gd name="connsiteY159" fmla="*/ 731187 h 1238259"/>
                <a:gd name="connsiteX160" fmla="*/ 1024481 w 4384990"/>
                <a:gd name="connsiteY160" fmla="*/ 731344 h 1238259"/>
                <a:gd name="connsiteX161" fmla="*/ 1030148 w 4384990"/>
                <a:gd name="connsiteY161" fmla="*/ 731137 h 1238259"/>
                <a:gd name="connsiteX162" fmla="*/ 1036225 w 4384990"/>
                <a:gd name="connsiteY162" fmla="*/ 730517 h 1238259"/>
                <a:gd name="connsiteX163" fmla="*/ 1042302 w 4384990"/>
                <a:gd name="connsiteY163" fmla="*/ 729495 h 1238259"/>
                <a:gd name="connsiteX164" fmla="*/ 1048388 w 4384990"/>
                <a:gd name="connsiteY164" fmla="*/ 728079 h 1238259"/>
                <a:gd name="connsiteX165" fmla="*/ 1054465 w 4384990"/>
                <a:gd name="connsiteY165" fmla="*/ 726276 h 1238259"/>
                <a:gd name="connsiteX166" fmla="*/ 1060542 w 4384990"/>
                <a:gd name="connsiteY166" fmla="*/ 724099 h 1238259"/>
                <a:gd name="connsiteX167" fmla="*/ 1066619 w 4384990"/>
                <a:gd name="connsiteY167" fmla="*/ 721555 h 1238259"/>
                <a:gd name="connsiteX168" fmla="*/ 1072706 w 4384990"/>
                <a:gd name="connsiteY168" fmla="*/ 718655 h 1238259"/>
                <a:gd name="connsiteX169" fmla="*/ 1078782 w 4384990"/>
                <a:gd name="connsiteY169" fmla="*/ 715408 h 1238259"/>
                <a:gd name="connsiteX170" fmla="*/ 1090936 w 4384990"/>
                <a:gd name="connsiteY170" fmla="*/ 707918 h 1238259"/>
                <a:gd name="connsiteX171" fmla="*/ 1103100 w 4384990"/>
                <a:gd name="connsiteY171" fmla="*/ 699165 h 1238259"/>
                <a:gd name="connsiteX172" fmla="*/ 1115254 w 4384990"/>
                <a:gd name="connsiteY172" fmla="*/ 689237 h 1238259"/>
                <a:gd name="connsiteX173" fmla="*/ 1127417 w 4384990"/>
                <a:gd name="connsiteY173" fmla="*/ 678220 h 1238259"/>
                <a:gd name="connsiteX174" fmla="*/ 1149991 w 4384990"/>
                <a:gd name="connsiteY174" fmla="*/ 655199 h 1238259"/>
                <a:gd name="connsiteX175" fmla="*/ 1172575 w 4384990"/>
                <a:gd name="connsiteY175" fmla="*/ 629423 h 1238259"/>
                <a:gd name="connsiteX176" fmla="*/ 1217733 w 4384990"/>
                <a:gd name="connsiteY176" fmla="*/ 572966 h 1238259"/>
                <a:gd name="connsiteX177" fmla="*/ 1242127 w 4384990"/>
                <a:gd name="connsiteY177" fmla="*/ 542177 h 1238259"/>
                <a:gd name="connsiteX178" fmla="*/ 1266520 w 4384990"/>
                <a:gd name="connsiteY178" fmla="*/ 513374 h 1238259"/>
                <a:gd name="connsiteX179" fmla="*/ 1278722 w 4384990"/>
                <a:gd name="connsiteY179" fmla="*/ 500341 h 1238259"/>
                <a:gd name="connsiteX180" fmla="*/ 1290923 w 4384990"/>
                <a:gd name="connsiteY180" fmla="*/ 488579 h 1238259"/>
                <a:gd name="connsiteX181" fmla="*/ 1297019 w 4384990"/>
                <a:gd name="connsiteY181" fmla="*/ 483262 h 1238259"/>
                <a:gd name="connsiteX182" fmla="*/ 1303115 w 4384990"/>
                <a:gd name="connsiteY182" fmla="*/ 478366 h 1238259"/>
                <a:gd name="connsiteX183" fmla="*/ 1309221 w 4384990"/>
                <a:gd name="connsiteY183" fmla="*/ 473929 h 1238259"/>
                <a:gd name="connsiteX184" fmla="*/ 1315317 w 4384990"/>
                <a:gd name="connsiteY184" fmla="*/ 469983 h 1238259"/>
                <a:gd name="connsiteX185" fmla="*/ 1321870 w 4384990"/>
                <a:gd name="connsiteY185" fmla="*/ 466332 h 1238259"/>
                <a:gd name="connsiteX186" fmla="*/ 1325137 w 4384990"/>
                <a:gd name="connsiteY186" fmla="*/ 464746 h 1238259"/>
                <a:gd name="connsiteX187" fmla="*/ 1328414 w 4384990"/>
                <a:gd name="connsiteY187" fmla="*/ 463327 h 1238259"/>
                <a:gd name="connsiteX188" fmla="*/ 1331690 w 4384990"/>
                <a:gd name="connsiteY188" fmla="*/ 462081 h 1238259"/>
                <a:gd name="connsiteX189" fmla="*/ 1334967 w 4384990"/>
                <a:gd name="connsiteY189" fmla="*/ 461011 h 1238259"/>
                <a:gd name="connsiteX190" fmla="*/ 1338244 w 4384990"/>
                <a:gd name="connsiteY190" fmla="*/ 460122 h 1238259"/>
                <a:gd name="connsiteX191" fmla="*/ 1341520 w 4384990"/>
                <a:gd name="connsiteY191" fmla="*/ 459420 h 1238259"/>
                <a:gd name="connsiteX192" fmla="*/ 1344797 w 4384990"/>
                <a:gd name="connsiteY192" fmla="*/ 458908 h 1238259"/>
                <a:gd name="connsiteX193" fmla="*/ 1348064 w 4384990"/>
                <a:gd name="connsiteY193" fmla="*/ 458591 h 1238259"/>
                <a:gd name="connsiteX194" fmla="*/ 1351340 w 4384990"/>
                <a:gd name="connsiteY194" fmla="*/ 458473 h 1238259"/>
                <a:gd name="connsiteX195" fmla="*/ 1354617 w 4384990"/>
                <a:gd name="connsiteY195" fmla="*/ 458557 h 1238259"/>
                <a:gd name="connsiteX196" fmla="*/ 1357894 w 4384990"/>
                <a:gd name="connsiteY196" fmla="*/ 458850 h 1238259"/>
                <a:gd name="connsiteX197" fmla="*/ 1361170 w 4384990"/>
                <a:gd name="connsiteY197" fmla="*/ 459352 h 1238259"/>
                <a:gd name="connsiteX198" fmla="*/ 1364447 w 4384990"/>
                <a:gd name="connsiteY198" fmla="*/ 460067 h 1238259"/>
                <a:gd name="connsiteX199" fmla="*/ 1367714 w 4384990"/>
                <a:gd name="connsiteY199" fmla="*/ 461000 h 1238259"/>
                <a:gd name="connsiteX200" fmla="*/ 1370991 w 4384990"/>
                <a:gd name="connsiteY200" fmla="*/ 462152 h 1238259"/>
                <a:gd name="connsiteX201" fmla="*/ 1374267 w 4384990"/>
                <a:gd name="connsiteY201" fmla="*/ 463527 h 1238259"/>
                <a:gd name="connsiteX202" fmla="*/ 1377544 w 4384990"/>
                <a:gd name="connsiteY202" fmla="*/ 465129 h 1238259"/>
                <a:gd name="connsiteX203" fmla="*/ 1380820 w 4384990"/>
                <a:gd name="connsiteY203" fmla="*/ 466956 h 1238259"/>
                <a:gd name="connsiteX204" fmla="*/ 1384097 w 4384990"/>
                <a:gd name="connsiteY204" fmla="*/ 469013 h 1238259"/>
                <a:gd name="connsiteX205" fmla="*/ 1387374 w 4384990"/>
                <a:gd name="connsiteY205" fmla="*/ 471302 h 1238259"/>
                <a:gd name="connsiteX206" fmla="*/ 1390640 w 4384990"/>
                <a:gd name="connsiteY206" fmla="*/ 473822 h 1238259"/>
                <a:gd name="connsiteX207" fmla="*/ 1393917 w 4384990"/>
                <a:gd name="connsiteY207" fmla="*/ 476577 h 1238259"/>
                <a:gd name="connsiteX208" fmla="*/ 1400470 w 4384990"/>
                <a:gd name="connsiteY208" fmla="*/ 482790 h 1238259"/>
                <a:gd name="connsiteX209" fmla="*/ 1407023 w 4384990"/>
                <a:gd name="connsiteY209" fmla="*/ 489942 h 1238259"/>
                <a:gd name="connsiteX210" fmla="*/ 1413567 w 4384990"/>
                <a:gd name="connsiteY210" fmla="*/ 498032 h 1238259"/>
                <a:gd name="connsiteX211" fmla="*/ 1420120 w 4384990"/>
                <a:gd name="connsiteY211" fmla="*/ 507051 h 1238259"/>
                <a:gd name="connsiteX212" fmla="*/ 1430503 w 4384990"/>
                <a:gd name="connsiteY212" fmla="*/ 523224 h 1238259"/>
                <a:gd name="connsiteX213" fmla="*/ 1440894 w 4384990"/>
                <a:gd name="connsiteY213" fmla="*/ 541612 h 1238259"/>
                <a:gd name="connsiteX214" fmla="*/ 1451277 w 4384990"/>
                <a:gd name="connsiteY214" fmla="*/ 562092 h 1238259"/>
                <a:gd name="connsiteX215" fmla="*/ 1461668 w 4384990"/>
                <a:gd name="connsiteY215" fmla="*/ 584502 h 1238259"/>
                <a:gd name="connsiteX216" fmla="*/ 1482442 w 4384990"/>
                <a:gd name="connsiteY216" fmla="*/ 634270 h 1238259"/>
                <a:gd name="connsiteX217" fmla="*/ 1503216 w 4384990"/>
                <a:gd name="connsiteY217" fmla="*/ 688858 h 1238259"/>
                <a:gd name="connsiteX218" fmla="*/ 1528410 w 4384990"/>
                <a:gd name="connsiteY218" fmla="*/ 757750 h 1238259"/>
                <a:gd name="connsiteX219" fmla="*/ 1553604 w 4384990"/>
                <a:gd name="connsiteY219" fmla="*/ 824415 h 1238259"/>
                <a:gd name="connsiteX220" fmla="*/ 1566196 w 4384990"/>
                <a:gd name="connsiteY220" fmla="*/ 855050 h 1238259"/>
                <a:gd name="connsiteX221" fmla="*/ 1578788 w 4384990"/>
                <a:gd name="connsiteY221" fmla="*/ 882853 h 1238259"/>
                <a:gd name="connsiteX222" fmla="*/ 1591389 w 4384990"/>
                <a:gd name="connsiteY222" fmla="*/ 907085 h 1238259"/>
                <a:gd name="connsiteX223" fmla="*/ 1597685 w 4384990"/>
                <a:gd name="connsiteY223" fmla="*/ 917638 h 1238259"/>
                <a:gd name="connsiteX224" fmla="*/ 1603982 w 4384990"/>
                <a:gd name="connsiteY224" fmla="*/ 927030 h 1238259"/>
                <a:gd name="connsiteX225" fmla="*/ 1609430 w 4384990"/>
                <a:gd name="connsiteY225" fmla="*/ 934164 h 1238259"/>
                <a:gd name="connsiteX226" fmla="*/ 1612154 w 4384990"/>
                <a:gd name="connsiteY226" fmla="*/ 937355 h 1238259"/>
                <a:gd name="connsiteX227" fmla="*/ 1614868 w 4384990"/>
                <a:gd name="connsiteY227" fmla="*/ 940308 h 1238259"/>
                <a:gd name="connsiteX228" fmla="*/ 1617593 w 4384990"/>
                <a:gd name="connsiteY228" fmla="*/ 943004 h 1238259"/>
                <a:gd name="connsiteX229" fmla="*/ 1620317 w 4384990"/>
                <a:gd name="connsiteY229" fmla="*/ 945442 h 1238259"/>
                <a:gd name="connsiteX230" fmla="*/ 1623041 w 4384990"/>
                <a:gd name="connsiteY230" fmla="*/ 947604 h 1238259"/>
                <a:gd name="connsiteX231" fmla="*/ 1625765 w 4384990"/>
                <a:gd name="connsiteY231" fmla="*/ 949500 h 1238259"/>
                <a:gd name="connsiteX232" fmla="*/ 1628489 w 4384990"/>
                <a:gd name="connsiteY232" fmla="*/ 951119 h 1238259"/>
                <a:gd name="connsiteX233" fmla="*/ 1629851 w 4384990"/>
                <a:gd name="connsiteY233" fmla="*/ 951824 h 1238259"/>
                <a:gd name="connsiteX234" fmla="*/ 1631213 w 4384990"/>
                <a:gd name="connsiteY234" fmla="*/ 952462 h 1238259"/>
                <a:gd name="connsiteX235" fmla="*/ 1632576 w 4384990"/>
                <a:gd name="connsiteY235" fmla="*/ 953014 h 1238259"/>
                <a:gd name="connsiteX236" fmla="*/ 1633938 w 4384990"/>
                <a:gd name="connsiteY236" fmla="*/ 953510 h 1238259"/>
                <a:gd name="connsiteX237" fmla="*/ 1635300 w 4384990"/>
                <a:gd name="connsiteY237" fmla="*/ 953929 h 1238259"/>
                <a:gd name="connsiteX238" fmla="*/ 1636662 w 4384990"/>
                <a:gd name="connsiteY238" fmla="*/ 954272 h 1238259"/>
                <a:gd name="connsiteX239" fmla="*/ 1638024 w 4384990"/>
                <a:gd name="connsiteY239" fmla="*/ 954538 h 1238259"/>
                <a:gd name="connsiteX240" fmla="*/ 1639376 w 4384990"/>
                <a:gd name="connsiteY240" fmla="*/ 954738 h 1238259"/>
                <a:gd name="connsiteX241" fmla="*/ 1640748 w 4384990"/>
                <a:gd name="connsiteY241" fmla="*/ 954853 h 1238259"/>
                <a:gd name="connsiteX242" fmla="*/ 1642101 w 4384990"/>
                <a:gd name="connsiteY242" fmla="*/ 954900 h 1238259"/>
                <a:gd name="connsiteX243" fmla="*/ 1643463 w 4384990"/>
                <a:gd name="connsiteY243" fmla="*/ 954872 h 1238259"/>
                <a:gd name="connsiteX244" fmla="*/ 1644825 w 4384990"/>
                <a:gd name="connsiteY244" fmla="*/ 954767 h 1238259"/>
                <a:gd name="connsiteX245" fmla="*/ 1646187 w 4384990"/>
                <a:gd name="connsiteY245" fmla="*/ 954586 h 1238259"/>
                <a:gd name="connsiteX246" fmla="*/ 1647549 w 4384990"/>
                <a:gd name="connsiteY246" fmla="*/ 954329 h 1238259"/>
                <a:gd name="connsiteX247" fmla="*/ 1648911 w 4384990"/>
                <a:gd name="connsiteY247" fmla="*/ 953995 h 1238259"/>
                <a:gd name="connsiteX248" fmla="*/ 1650273 w 4384990"/>
                <a:gd name="connsiteY248" fmla="*/ 953586 h 1238259"/>
                <a:gd name="connsiteX249" fmla="*/ 1651635 w 4384990"/>
                <a:gd name="connsiteY249" fmla="*/ 953100 h 1238259"/>
                <a:gd name="connsiteX250" fmla="*/ 1652997 w 4384990"/>
                <a:gd name="connsiteY250" fmla="*/ 952529 h 1238259"/>
                <a:gd name="connsiteX251" fmla="*/ 1654359 w 4384990"/>
                <a:gd name="connsiteY251" fmla="*/ 951881 h 1238259"/>
                <a:gd name="connsiteX252" fmla="*/ 1655721 w 4384990"/>
                <a:gd name="connsiteY252" fmla="*/ 951157 h 1238259"/>
                <a:gd name="connsiteX253" fmla="*/ 1657083 w 4384990"/>
                <a:gd name="connsiteY253" fmla="*/ 950357 h 1238259"/>
                <a:gd name="connsiteX254" fmla="*/ 1658445 w 4384990"/>
                <a:gd name="connsiteY254" fmla="*/ 949481 h 1238259"/>
                <a:gd name="connsiteX255" fmla="*/ 1661170 w 4384990"/>
                <a:gd name="connsiteY255" fmla="*/ 947471 h 1238259"/>
                <a:gd name="connsiteX256" fmla="*/ 1663894 w 4384990"/>
                <a:gd name="connsiteY256" fmla="*/ 945156 h 1238259"/>
                <a:gd name="connsiteX257" fmla="*/ 1666608 w 4384990"/>
                <a:gd name="connsiteY257" fmla="*/ 942518 h 1238259"/>
                <a:gd name="connsiteX258" fmla="*/ 1669332 w 4384990"/>
                <a:gd name="connsiteY258" fmla="*/ 939556 h 1238259"/>
                <a:gd name="connsiteX259" fmla="*/ 1672057 w 4384990"/>
                <a:gd name="connsiteY259" fmla="*/ 936279 h 1238259"/>
                <a:gd name="connsiteX260" fmla="*/ 1674781 w 4384990"/>
                <a:gd name="connsiteY260" fmla="*/ 932678 h 1238259"/>
                <a:gd name="connsiteX261" fmla="*/ 1680229 w 4384990"/>
                <a:gd name="connsiteY261" fmla="*/ 924506 h 1238259"/>
                <a:gd name="connsiteX262" fmla="*/ 1685677 w 4384990"/>
                <a:gd name="connsiteY262" fmla="*/ 915057 h 1238259"/>
                <a:gd name="connsiteX263" fmla="*/ 1691116 w 4384990"/>
                <a:gd name="connsiteY263" fmla="*/ 904342 h 1238259"/>
                <a:gd name="connsiteX264" fmla="*/ 1697298 w 4384990"/>
                <a:gd name="connsiteY264" fmla="*/ 890654 h 1238259"/>
                <a:gd name="connsiteX265" fmla="*/ 1703480 w 4384990"/>
                <a:gd name="connsiteY265" fmla="*/ 875386 h 1238259"/>
                <a:gd name="connsiteX266" fmla="*/ 1715843 w 4384990"/>
                <a:gd name="connsiteY266" fmla="*/ 840248 h 1238259"/>
                <a:gd name="connsiteX267" fmla="*/ 1728206 w 4384990"/>
                <a:gd name="connsiteY267" fmla="*/ 799339 h 1238259"/>
                <a:gd name="connsiteX268" fmla="*/ 1740560 w 4384990"/>
                <a:gd name="connsiteY268" fmla="*/ 753224 h 1238259"/>
                <a:gd name="connsiteX269" fmla="*/ 1765287 w 4384990"/>
                <a:gd name="connsiteY269" fmla="*/ 648249 h 1238259"/>
                <a:gd name="connsiteX270" fmla="*/ 1790005 w 4384990"/>
                <a:gd name="connsiteY270" fmla="*/ 532228 h 1238259"/>
                <a:gd name="connsiteX271" fmla="*/ 1812265 w 4384990"/>
                <a:gd name="connsiteY271" fmla="*/ 425260 h 1238259"/>
                <a:gd name="connsiteX272" fmla="*/ 1834515 w 4384990"/>
                <a:gd name="connsiteY272" fmla="*/ 322848 h 1238259"/>
                <a:gd name="connsiteX273" fmla="*/ 1856766 w 4384990"/>
                <a:gd name="connsiteY273" fmla="*/ 231833 h 1238259"/>
                <a:gd name="connsiteX274" fmla="*/ 1867900 w 4384990"/>
                <a:gd name="connsiteY274" fmla="*/ 192651 h 1238259"/>
                <a:gd name="connsiteX275" fmla="*/ 1879025 w 4384990"/>
                <a:gd name="connsiteY275" fmla="*/ 158692 h 1238259"/>
                <a:gd name="connsiteX276" fmla="*/ 1884845 w 4384990"/>
                <a:gd name="connsiteY276" fmla="*/ 143246 h 1238259"/>
                <a:gd name="connsiteX277" fmla="*/ 1890655 w 4384990"/>
                <a:gd name="connsiteY277" fmla="*/ 129500 h 1238259"/>
                <a:gd name="connsiteX278" fmla="*/ 1896475 w 4384990"/>
                <a:gd name="connsiteY278" fmla="*/ 117538 h 1238259"/>
                <a:gd name="connsiteX279" fmla="*/ 1899380 w 4384990"/>
                <a:gd name="connsiteY279" fmla="*/ 112249 h 1238259"/>
                <a:gd name="connsiteX280" fmla="*/ 1902295 w 4384990"/>
                <a:gd name="connsiteY280" fmla="*/ 107433 h 1238259"/>
                <a:gd name="connsiteX281" fmla="*/ 1905200 w 4384990"/>
                <a:gd name="connsiteY281" fmla="*/ 103100 h 1238259"/>
                <a:gd name="connsiteX282" fmla="*/ 1908115 w 4384990"/>
                <a:gd name="connsiteY282" fmla="*/ 99254 h 1238259"/>
                <a:gd name="connsiteX283" fmla="*/ 1911020 w 4384990"/>
                <a:gd name="connsiteY283" fmla="*/ 95904 h 1238259"/>
                <a:gd name="connsiteX284" fmla="*/ 1912477 w 4384990"/>
                <a:gd name="connsiteY284" fmla="*/ 94418 h 1238259"/>
                <a:gd name="connsiteX285" fmla="*/ 1913925 w 4384990"/>
                <a:gd name="connsiteY285" fmla="*/ 93058 h 1238259"/>
                <a:gd name="connsiteX286" fmla="*/ 1915382 w 4384990"/>
                <a:gd name="connsiteY286" fmla="*/ 91826 h 1238259"/>
                <a:gd name="connsiteX287" fmla="*/ 1916840 w 4384990"/>
                <a:gd name="connsiteY287" fmla="*/ 90721 h 1238259"/>
                <a:gd name="connsiteX288" fmla="*/ 1918287 w 4384990"/>
                <a:gd name="connsiteY288" fmla="*/ 89745 h 1238259"/>
                <a:gd name="connsiteX289" fmla="*/ 1919745 w 4384990"/>
                <a:gd name="connsiteY289" fmla="*/ 88898 h 1238259"/>
                <a:gd name="connsiteX290" fmla="*/ 1921202 w 4384990"/>
                <a:gd name="connsiteY290" fmla="*/ 88181 h 1238259"/>
                <a:gd name="connsiteX291" fmla="*/ 1922650 w 4384990"/>
                <a:gd name="connsiteY291" fmla="*/ 87595 h 1238259"/>
                <a:gd name="connsiteX292" fmla="*/ 1924107 w 4384990"/>
                <a:gd name="connsiteY292" fmla="*/ 87139 h 1238259"/>
                <a:gd name="connsiteX293" fmla="*/ 1924831 w 4384990"/>
                <a:gd name="connsiteY293" fmla="*/ 86960 h 1238259"/>
                <a:gd name="connsiteX294" fmla="*/ 1925565 w 4384990"/>
                <a:gd name="connsiteY294" fmla="*/ 86815 h 1238259"/>
                <a:gd name="connsiteX295" fmla="*/ 1926288 w 4384990"/>
                <a:gd name="connsiteY295" fmla="*/ 86702 h 1238259"/>
                <a:gd name="connsiteX296" fmla="*/ 1927012 w 4384990"/>
                <a:gd name="connsiteY296" fmla="*/ 86623 h 1238259"/>
                <a:gd name="connsiteX297" fmla="*/ 1927746 w 4384990"/>
                <a:gd name="connsiteY297" fmla="*/ 86577 h 1238259"/>
                <a:gd name="connsiteX298" fmla="*/ 1928470 w 4384990"/>
                <a:gd name="connsiteY298" fmla="*/ 86563 h 1238259"/>
                <a:gd name="connsiteX299" fmla="*/ 1929194 w 4384990"/>
                <a:gd name="connsiteY299" fmla="*/ 86583 h 1238259"/>
                <a:gd name="connsiteX300" fmla="*/ 1929927 w 4384990"/>
                <a:gd name="connsiteY300" fmla="*/ 86637 h 1238259"/>
                <a:gd name="connsiteX301" fmla="*/ 1930651 w 4384990"/>
                <a:gd name="connsiteY301" fmla="*/ 86723 h 1238259"/>
                <a:gd name="connsiteX302" fmla="*/ 1931384 w 4384990"/>
                <a:gd name="connsiteY302" fmla="*/ 86843 h 1238259"/>
                <a:gd name="connsiteX303" fmla="*/ 1932108 w 4384990"/>
                <a:gd name="connsiteY303" fmla="*/ 86997 h 1238259"/>
                <a:gd name="connsiteX304" fmla="*/ 1932832 w 4384990"/>
                <a:gd name="connsiteY304" fmla="*/ 87183 h 1238259"/>
                <a:gd name="connsiteX305" fmla="*/ 1934290 w 4384990"/>
                <a:gd name="connsiteY305" fmla="*/ 87658 h 1238259"/>
                <a:gd name="connsiteX306" fmla="*/ 1935747 w 4384990"/>
                <a:gd name="connsiteY306" fmla="*/ 88265 h 1238259"/>
                <a:gd name="connsiteX307" fmla="*/ 1937195 w 4384990"/>
                <a:gd name="connsiteY307" fmla="*/ 89007 h 1238259"/>
                <a:gd name="connsiteX308" fmla="*/ 1938652 w 4384990"/>
                <a:gd name="connsiteY308" fmla="*/ 89885 h 1238259"/>
                <a:gd name="connsiteX309" fmla="*/ 1940109 w 4384990"/>
                <a:gd name="connsiteY309" fmla="*/ 90896 h 1238259"/>
                <a:gd name="connsiteX310" fmla="*/ 1941557 w 4384990"/>
                <a:gd name="connsiteY310" fmla="*/ 92042 h 1238259"/>
                <a:gd name="connsiteX311" fmla="*/ 1943014 w 4384990"/>
                <a:gd name="connsiteY311" fmla="*/ 93323 h 1238259"/>
                <a:gd name="connsiteX312" fmla="*/ 1944472 w 4384990"/>
                <a:gd name="connsiteY312" fmla="*/ 94739 h 1238259"/>
                <a:gd name="connsiteX313" fmla="*/ 1945919 w 4384990"/>
                <a:gd name="connsiteY313" fmla="*/ 96290 h 1238259"/>
                <a:gd name="connsiteX314" fmla="*/ 1948834 w 4384990"/>
                <a:gd name="connsiteY314" fmla="*/ 99795 h 1238259"/>
                <a:gd name="connsiteX315" fmla="*/ 1951739 w 4384990"/>
                <a:gd name="connsiteY315" fmla="*/ 103841 h 1238259"/>
                <a:gd name="connsiteX316" fmla="*/ 1954654 w 4384990"/>
                <a:gd name="connsiteY316" fmla="*/ 108421 h 1238259"/>
                <a:gd name="connsiteX317" fmla="*/ 1957559 w 4384990"/>
                <a:gd name="connsiteY317" fmla="*/ 113538 h 1238259"/>
                <a:gd name="connsiteX318" fmla="*/ 1960464 w 4384990"/>
                <a:gd name="connsiteY318" fmla="*/ 119187 h 1238259"/>
                <a:gd name="connsiteX319" fmla="*/ 1966284 w 4384990"/>
                <a:gd name="connsiteY319" fmla="*/ 132069 h 1238259"/>
                <a:gd name="connsiteX320" fmla="*/ 1972104 w 4384990"/>
                <a:gd name="connsiteY320" fmla="*/ 147035 h 1238259"/>
                <a:gd name="connsiteX321" fmla="*/ 1983953 w 4384990"/>
                <a:gd name="connsiteY321" fmla="*/ 183786 h 1238259"/>
                <a:gd name="connsiteX322" fmla="*/ 1995811 w 4384990"/>
                <a:gd name="connsiteY322" fmla="*/ 228518 h 1238259"/>
                <a:gd name="connsiteX323" fmla="*/ 2007661 w 4384990"/>
                <a:gd name="connsiteY323" fmla="*/ 280590 h 1238259"/>
                <a:gd name="connsiteX324" fmla="*/ 2019510 w 4384990"/>
                <a:gd name="connsiteY324" fmla="*/ 339218 h 1238259"/>
                <a:gd name="connsiteX325" fmla="*/ 2043217 w 4384990"/>
                <a:gd name="connsiteY325" fmla="*/ 472322 h 1238259"/>
                <a:gd name="connsiteX326" fmla="*/ 2066925 w 4384990"/>
                <a:gd name="connsiteY326" fmla="*/ 619131 h 1238259"/>
                <a:gd name="connsiteX327" fmla="*/ 2090423 w 4384990"/>
                <a:gd name="connsiteY327" fmla="*/ 768345 h 1238259"/>
                <a:gd name="connsiteX328" fmla="*/ 2113912 w 4384990"/>
                <a:gd name="connsiteY328" fmla="*/ 911019 h 1238259"/>
                <a:gd name="connsiteX329" fmla="*/ 2125656 w 4384990"/>
                <a:gd name="connsiteY329" fmla="*/ 976751 h 1238259"/>
                <a:gd name="connsiteX330" fmla="*/ 2137410 w 4384990"/>
                <a:gd name="connsiteY330" fmla="*/ 1037187 h 1238259"/>
                <a:gd name="connsiteX331" fmla="*/ 2149154 w 4384990"/>
                <a:gd name="connsiteY331" fmla="*/ 1091241 h 1238259"/>
                <a:gd name="connsiteX332" fmla="*/ 2160899 w 4384990"/>
                <a:gd name="connsiteY332" fmla="*/ 1137952 h 1238259"/>
                <a:gd name="connsiteX333" fmla="*/ 2172643 w 4384990"/>
                <a:gd name="connsiteY333" fmla="*/ 1176452 h 1238259"/>
                <a:gd name="connsiteX334" fmla="*/ 2178510 w 4384990"/>
                <a:gd name="connsiteY334" fmla="*/ 1192416 h 1238259"/>
                <a:gd name="connsiteX335" fmla="*/ 2184387 w 4384990"/>
                <a:gd name="connsiteY335" fmla="*/ 1206084 h 1238259"/>
                <a:gd name="connsiteX336" fmla="*/ 2187321 w 4384990"/>
                <a:gd name="connsiteY336" fmla="*/ 1212037 h 1238259"/>
                <a:gd name="connsiteX337" fmla="*/ 2190255 w 4384990"/>
                <a:gd name="connsiteY337" fmla="*/ 1217400 h 1238259"/>
                <a:gd name="connsiteX338" fmla="*/ 2193189 w 4384990"/>
                <a:gd name="connsiteY338" fmla="*/ 1222153 h 1238259"/>
                <a:gd name="connsiteX339" fmla="*/ 2196122 w 4384990"/>
                <a:gd name="connsiteY339" fmla="*/ 1226306 h 1238259"/>
                <a:gd name="connsiteX340" fmla="*/ 2197589 w 4384990"/>
                <a:gd name="connsiteY340" fmla="*/ 1228154 h 1238259"/>
                <a:gd name="connsiteX341" fmla="*/ 2199056 w 4384990"/>
                <a:gd name="connsiteY341" fmla="*/ 1229840 h 1238259"/>
                <a:gd name="connsiteX342" fmla="*/ 2200523 w 4384990"/>
                <a:gd name="connsiteY342" fmla="*/ 1231383 h 1238259"/>
                <a:gd name="connsiteX343" fmla="*/ 2201990 w 4384990"/>
                <a:gd name="connsiteY343" fmla="*/ 1232764 h 1238259"/>
                <a:gd name="connsiteX344" fmla="*/ 2203466 w 4384990"/>
                <a:gd name="connsiteY344" fmla="*/ 1233992 h 1238259"/>
                <a:gd name="connsiteX345" fmla="*/ 2204933 w 4384990"/>
                <a:gd name="connsiteY345" fmla="*/ 1235069 h 1238259"/>
                <a:gd name="connsiteX346" fmla="*/ 2206400 w 4384990"/>
                <a:gd name="connsiteY346" fmla="*/ 1235993 h 1238259"/>
                <a:gd name="connsiteX347" fmla="*/ 2207867 w 4384990"/>
                <a:gd name="connsiteY347" fmla="*/ 1236755 h 1238259"/>
                <a:gd name="connsiteX348" fmla="*/ 2208600 w 4384990"/>
                <a:gd name="connsiteY348" fmla="*/ 1237078 h 1238259"/>
                <a:gd name="connsiteX349" fmla="*/ 2209333 w 4384990"/>
                <a:gd name="connsiteY349" fmla="*/ 1237364 h 1238259"/>
                <a:gd name="connsiteX350" fmla="*/ 2210067 w 4384990"/>
                <a:gd name="connsiteY350" fmla="*/ 1237612 h 1238259"/>
                <a:gd name="connsiteX351" fmla="*/ 2210800 w 4384990"/>
                <a:gd name="connsiteY351" fmla="*/ 1237812 h 1238259"/>
                <a:gd name="connsiteX352" fmla="*/ 2211534 w 4384990"/>
                <a:gd name="connsiteY352" fmla="*/ 1237983 h 1238259"/>
                <a:gd name="connsiteX353" fmla="*/ 2212267 w 4384990"/>
                <a:gd name="connsiteY353" fmla="*/ 1238107 h 1238259"/>
                <a:gd name="connsiteX354" fmla="*/ 2213001 w 4384990"/>
                <a:gd name="connsiteY354" fmla="*/ 1238202 h 1238259"/>
                <a:gd name="connsiteX355" fmla="*/ 2213734 w 4384990"/>
                <a:gd name="connsiteY355" fmla="*/ 1238250 h 1238259"/>
                <a:gd name="connsiteX356" fmla="*/ 2214467 w 4384990"/>
                <a:gd name="connsiteY356" fmla="*/ 1238260 h 1238259"/>
                <a:gd name="connsiteX357" fmla="*/ 2215201 w 4384990"/>
                <a:gd name="connsiteY357" fmla="*/ 1238231 h 1238259"/>
                <a:gd name="connsiteX358" fmla="*/ 2215934 w 4384990"/>
                <a:gd name="connsiteY358" fmla="*/ 1238164 h 1238259"/>
                <a:gd name="connsiteX359" fmla="*/ 2216668 w 4384990"/>
                <a:gd name="connsiteY359" fmla="*/ 1238060 h 1238259"/>
                <a:gd name="connsiteX360" fmla="*/ 2217401 w 4384990"/>
                <a:gd name="connsiteY360" fmla="*/ 1237917 h 1238259"/>
                <a:gd name="connsiteX361" fmla="*/ 2218135 w 4384990"/>
                <a:gd name="connsiteY361" fmla="*/ 1237726 h 1238259"/>
                <a:gd name="connsiteX362" fmla="*/ 2218868 w 4384990"/>
                <a:gd name="connsiteY362" fmla="*/ 1237507 h 1238259"/>
                <a:gd name="connsiteX363" fmla="*/ 2219601 w 4384990"/>
                <a:gd name="connsiteY363" fmla="*/ 1237250 h 1238259"/>
                <a:gd name="connsiteX364" fmla="*/ 2220335 w 4384990"/>
                <a:gd name="connsiteY364" fmla="*/ 1236945 h 1238259"/>
                <a:gd name="connsiteX365" fmla="*/ 2221078 w 4384990"/>
                <a:gd name="connsiteY365" fmla="*/ 1236602 h 1238259"/>
                <a:gd name="connsiteX366" fmla="*/ 2222535 w 4384990"/>
                <a:gd name="connsiteY366" fmla="*/ 1235812 h 1238259"/>
                <a:gd name="connsiteX367" fmla="*/ 2224011 w 4384990"/>
                <a:gd name="connsiteY367" fmla="*/ 1234859 h 1238259"/>
                <a:gd name="connsiteX368" fmla="*/ 2225478 w 4384990"/>
                <a:gd name="connsiteY368" fmla="*/ 1233745 h 1238259"/>
                <a:gd name="connsiteX369" fmla="*/ 2226945 w 4384990"/>
                <a:gd name="connsiteY369" fmla="*/ 1232487 h 1238259"/>
                <a:gd name="connsiteX370" fmla="*/ 2228412 w 4384990"/>
                <a:gd name="connsiteY370" fmla="*/ 1231068 h 1238259"/>
                <a:gd name="connsiteX371" fmla="*/ 2229879 w 4384990"/>
                <a:gd name="connsiteY371" fmla="*/ 1229497 h 1238259"/>
                <a:gd name="connsiteX372" fmla="*/ 2231346 w 4384990"/>
                <a:gd name="connsiteY372" fmla="*/ 1227773 h 1238259"/>
                <a:gd name="connsiteX373" fmla="*/ 2234279 w 4384990"/>
                <a:gd name="connsiteY373" fmla="*/ 1223867 h 1238259"/>
                <a:gd name="connsiteX374" fmla="*/ 2237213 w 4384990"/>
                <a:gd name="connsiteY374" fmla="*/ 1219343 h 1238259"/>
                <a:gd name="connsiteX375" fmla="*/ 2240147 w 4384990"/>
                <a:gd name="connsiteY375" fmla="*/ 1214228 h 1238259"/>
                <a:gd name="connsiteX376" fmla="*/ 2243090 w 4384990"/>
                <a:gd name="connsiteY376" fmla="*/ 1208513 h 1238259"/>
                <a:gd name="connsiteX377" fmla="*/ 2248957 w 4384990"/>
                <a:gd name="connsiteY377" fmla="*/ 1195311 h 1238259"/>
                <a:gd name="connsiteX378" fmla="*/ 2254825 w 4384990"/>
                <a:gd name="connsiteY378" fmla="*/ 1179814 h 1238259"/>
                <a:gd name="connsiteX379" fmla="*/ 2267036 w 4384990"/>
                <a:gd name="connsiteY379" fmla="*/ 1140524 h 1238259"/>
                <a:gd name="connsiteX380" fmla="*/ 2279247 w 4384990"/>
                <a:gd name="connsiteY380" fmla="*/ 1092384 h 1238259"/>
                <a:gd name="connsiteX381" fmla="*/ 2291458 w 4384990"/>
                <a:gd name="connsiteY381" fmla="*/ 1036339 h 1238259"/>
                <a:gd name="connsiteX382" fmla="*/ 2303669 w 4384990"/>
                <a:gd name="connsiteY382" fmla="*/ 973493 h 1238259"/>
                <a:gd name="connsiteX383" fmla="*/ 2328091 w 4384990"/>
                <a:gd name="connsiteY383" fmla="*/ 832428 h 1238259"/>
                <a:gd name="connsiteX384" fmla="*/ 2352513 w 4384990"/>
                <a:gd name="connsiteY384" fmla="*/ 680102 h 1238259"/>
                <a:gd name="connsiteX385" fmla="*/ 2375069 w 4384990"/>
                <a:gd name="connsiteY385" fmla="*/ 539479 h 1238259"/>
                <a:gd name="connsiteX386" fmla="*/ 2397624 w 4384990"/>
                <a:gd name="connsiteY386" fmla="*/ 408123 h 1238259"/>
                <a:gd name="connsiteX387" fmla="*/ 2408901 w 4384990"/>
                <a:gd name="connsiteY387" fmla="*/ 348505 h 1238259"/>
                <a:gd name="connsiteX388" fmla="*/ 2420179 w 4384990"/>
                <a:gd name="connsiteY388" fmla="*/ 294148 h 1238259"/>
                <a:gd name="connsiteX389" fmla="*/ 2431456 w 4384990"/>
                <a:gd name="connsiteY389" fmla="*/ 245840 h 1238259"/>
                <a:gd name="connsiteX390" fmla="*/ 2442725 w 4384990"/>
                <a:gd name="connsiteY390" fmla="*/ 204250 h 1238259"/>
                <a:gd name="connsiteX391" fmla="*/ 2449068 w 4384990"/>
                <a:gd name="connsiteY391" fmla="*/ 184018 h 1238259"/>
                <a:gd name="connsiteX392" fmla="*/ 2455412 w 4384990"/>
                <a:gd name="connsiteY392" fmla="*/ 166163 h 1238259"/>
                <a:gd name="connsiteX393" fmla="*/ 2461755 w 4384990"/>
                <a:gd name="connsiteY393" fmla="*/ 150746 h 1238259"/>
                <a:gd name="connsiteX394" fmla="*/ 2464927 w 4384990"/>
                <a:gd name="connsiteY394" fmla="*/ 143968 h 1238259"/>
                <a:gd name="connsiteX395" fmla="*/ 2468099 w 4384990"/>
                <a:gd name="connsiteY395" fmla="*/ 137817 h 1238259"/>
                <a:gd name="connsiteX396" fmla="*/ 2471271 w 4384990"/>
                <a:gd name="connsiteY396" fmla="*/ 132297 h 1238259"/>
                <a:gd name="connsiteX397" fmla="*/ 2474443 w 4384990"/>
                <a:gd name="connsiteY397" fmla="*/ 127409 h 1238259"/>
                <a:gd name="connsiteX398" fmla="*/ 2477615 w 4384990"/>
                <a:gd name="connsiteY398" fmla="*/ 123158 h 1238259"/>
                <a:gd name="connsiteX399" fmla="*/ 2479196 w 4384990"/>
                <a:gd name="connsiteY399" fmla="*/ 121271 h 1238259"/>
                <a:gd name="connsiteX400" fmla="*/ 2480786 w 4384990"/>
                <a:gd name="connsiteY400" fmla="*/ 119544 h 1238259"/>
                <a:gd name="connsiteX401" fmla="*/ 2482367 w 4384990"/>
                <a:gd name="connsiteY401" fmla="*/ 117975 h 1238259"/>
                <a:gd name="connsiteX402" fmla="*/ 2483958 w 4384990"/>
                <a:gd name="connsiteY402" fmla="*/ 116565 h 1238259"/>
                <a:gd name="connsiteX403" fmla="*/ 2485539 w 4384990"/>
                <a:gd name="connsiteY403" fmla="*/ 115314 h 1238259"/>
                <a:gd name="connsiteX404" fmla="*/ 2487130 w 4384990"/>
                <a:gd name="connsiteY404" fmla="*/ 114223 h 1238259"/>
                <a:gd name="connsiteX405" fmla="*/ 2488711 w 4384990"/>
                <a:gd name="connsiteY405" fmla="*/ 113289 h 1238259"/>
                <a:gd name="connsiteX406" fmla="*/ 2490302 w 4384990"/>
                <a:gd name="connsiteY406" fmla="*/ 112514 h 1238259"/>
                <a:gd name="connsiteX407" fmla="*/ 2491093 w 4384990"/>
                <a:gd name="connsiteY407" fmla="*/ 112186 h 1238259"/>
                <a:gd name="connsiteX408" fmla="*/ 2491883 w 4384990"/>
                <a:gd name="connsiteY408" fmla="*/ 111897 h 1238259"/>
                <a:gd name="connsiteX409" fmla="*/ 2492674 w 4384990"/>
                <a:gd name="connsiteY409" fmla="*/ 111647 h 1238259"/>
                <a:gd name="connsiteX410" fmla="*/ 2493474 w 4384990"/>
                <a:gd name="connsiteY410" fmla="*/ 111438 h 1238259"/>
                <a:gd name="connsiteX411" fmla="*/ 2494264 w 4384990"/>
                <a:gd name="connsiteY411" fmla="*/ 111267 h 1238259"/>
                <a:gd name="connsiteX412" fmla="*/ 2495055 w 4384990"/>
                <a:gd name="connsiteY412" fmla="*/ 111135 h 1238259"/>
                <a:gd name="connsiteX413" fmla="*/ 2495845 w 4384990"/>
                <a:gd name="connsiteY413" fmla="*/ 111042 h 1238259"/>
                <a:gd name="connsiteX414" fmla="*/ 2496645 w 4384990"/>
                <a:gd name="connsiteY414" fmla="*/ 110989 h 1238259"/>
                <a:gd name="connsiteX415" fmla="*/ 2497436 w 4384990"/>
                <a:gd name="connsiteY415" fmla="*/ 110975 h 1238259"/>
                <a:gd name="connsiteX416" fmla="*/ 2498227 w 4384990"/>
                <a:gd name="connsiteY416" fmla="*/ 111000 h 1238259"/>
                <a:gd name="connsiteX417" fmla="*/ 2499017 w 4384990"/>
                <a:gd name="connsiteY417" fmla="*/ 111062 h 1238259"/>
                <a:gd name="connsiteX418" fmla="*/ 2499817 w 4384990"/>
                <a:gd name="connsiteY418" fmla="*/ 111164 h 1238259"/>
                <a:gd name="connsiteX419" fmla="*/ 2500608 w 4384990"/>
                <a:gd name="connsiteY419" fmla="*/ 111305 h 1238259"/>
                <a:gd name="connsiteX420" fmla="*/ 2501399 w 4384990"/>
                <a:gd name="connsiteY420" fmla="*/ 111484 h 1238259"/>
                <a:gd name="connsiteX421" fmla="*/ 2502189 w 4384990"/>
                <a:gd name="connsiteY421" fmla="*/ 111703 h 1238259"/>
                <a:gd name="connsiteX422" fmla="*/ 2502980 w 4384990"/>
                <a:gd name="connsiteY422" fmla="*/ 111959 h 1238259"/>
                <a:gd name="connsiteX423" fmla="*/ 2504570 w 4384990"/>
                <a:gd name="connsiteY423" fmla="*/ 112586 h 1238259"/>
                <a:gd name="connsiteX424" fmla="*/ 2506152 w 4384990"/>
                <a:gd name="connsiteY424" fmla="*/ 113365 h 1238259"/>
                <a:gd name="connsiteX425" fmla="*/ 2507742 w 4384990"/>
                <a:gd name="connsiteY425" fmla="*/ 114295 h 1238259"/>
                <a:gd name="connsiteX426" fmla="*/ 2509323 w 4384990"/>
                <a:gd name="connsiteY426" fmla="*/ 115376 h 1238259"/>
                <a:gd name="connsiteX427" fmla="*/ 2510914 w 4384990"/>
                <a:gd name="connsiteY427" fmla="*/ 116607 h 1238259"/>
                <a:gd name="connsiteX428" fmla="*/ 2512495 w 4384990"/>
                <a:gd name="connsiteY428" fmla="*/ 117986 h 1238259"/>
                <a:gd name="connsiteX429" fmla="*/ 2514086 w 4384990"/>
                <a:gd name="connsiteY429" fmla="*/ 119512 h 1238259"/>
                <a:gd name="connsiteX430" fmla="*/ 2515667 w 4384990"/>
                <a:gd name="connsiteY430" fmla="*/ 121185 h 1238259"/>
                <a:gd name="connsiteX431" fmla="*/ 2518839 w 4384990"/>
                <a:gd name="connsiteY431" fmla="*/ 124963 h 1238259"/>
                <a:gd name="connsiteX432" fmla="*/ 2522011 w 4384990"/>
                <a:gd name="connsiteY432" fmla="*/ 129311 h 1238259"/>
                <a:gd name="connsiteX433" fmla="*/ 2525182 w 4384990"/>
                <a:gd name="connsiteY433" fmla="*/ 134218 h 1238259"/>
                <a:gd name="connsiteX434" fmla="*/ 2528354 w 4384990"/>
                <a:gd name="connsiteY434" fmla="*/ 139672 h 1238259"/>
                <a:gd name="connsiteX435" fmla="*/ 2531526 w 4384990"/>
                <a:gd name="connsiteY435" fmla="*/ 145660 h 1238259"/>
                <a:gd name="connsiteX436" fmla="*/ 2537870 w 4384990"/>
                <a:gd name="connsiteY436" fmla="*/ 159188 h 1238259"/>
                <a:gd name="connsiteX437" fmla="*/ 2544213 w 4384990"/>
                <a:gd name="connsiteY437" fmla="*/ 174688 h 1238259"/>
                <a:gd name="connsiteX438" fmla="*/ 2555015 w 4384990"/>
                <a:gd name="connsiteY438" fmla="*/ 205276 h 1238259"/>
                <a:gd name="connsiteX439" fmla="*/ 2565816 w 4384990"/>
                <a:gd name="connsiteY439" fmla="*/ 240564 h 1238259"/>
                <a:gd name="connsiteX440" fmla="*/ 2587419 w 4384990"/>
                <a:gd name="connsiteY440" fmla="*/ 322278 h 1238259"/>
                <a:gd name="connsiteX441" fmla="*/ 2630634 w 4384990"/>
                <a:gd name="connsiteY441" fmla="*/ 507673 h 1238259"/>
                <a:gd name="connsiteX442" fmla="*/ 2653713 w 4384990"/>
                <a:gd name="connsiteY442" fmla="*/ 604273 h 1238259"/>
                <a:gd name="connsiteX443" fmla="*/ 2676801 w 4384990"/>
                <a:gd name="connsiteY443" fmla="*/ 689935 h 1238259"/>
                <a:gd name="connsiteX444" fmla="*/ 2688346 w 4384990"/>
                <a:gd name="connsiteY444" fmla="*/ 726863 h 1238259"/>
                <a:gd name="connsiteX445" fmla="*/ 2699890 w 4384990"/>
                <a:gd name="connsiteY445" fmla="*/ 759110 h 1238259"/>
                <a:gd name="connsiteX446" fmla="*/ 2711425 w 4384990"/>
                <a:gd name="connsiteY446" fmla="*/ 786272 h 1238259"/>
                <a:gd name="connsiteX447" fmla="*/ 2717197 w 4384990"/>
                <a:gd name="connsiteY447" fmla="*/ 797854 h 1238259"/>
                <a:gd name="connsiteX448" fmla="*/ 2722969 w 4384990"/>
                <a:gd name="connsiteY448" fmla="*/ 808072 h 1238259"/>
                <a:gd name="connsiteX449" fmla="*/ 2728941 w 4384990"/>
                <a:gd name="connsiteY449" fmla="*/ 817196 h 1238259"/>
                <a:gd name="connsiteX450" fmla="*/ 2731932 w 4384990"/>
                <a:gd name="connsiteY450" fmla="*/ 821203 h 1238259"/>
                <a:gd name="connsiteX451" fmla="*/ 2734913 w 4384990"/>
                <a:gd name="connsiteY451" fmla="*/ 824839 h 1238259"/>
                <a:gd name="connsiteX452" fmla="*/ 2737904 w 4384990"/>
                <a:gd name="connsiteY452" fmla="*/ 828106 h 1238259"/>
                <a:gd name="connsiteX453" fmla="*/ 2740885 w 4384990"/>
                <a:gd name="connsiteY453" fmla="*/ 831005 h 1238259"/>
                <a:gd name="connsiteX454" fmla="*/ 2743877 w 4384990"/>
                <a:gd name="connsiteY454" fmla="*/ 833538 h 1238259"/>
                <a:gd name="connsiteX455" fmla="*/ 2746858 w 4384990"/>
                <a:gd name="connsiteY455" fmla="*/ 835707 h 1238259"/>
                <a:gd name="connsiteX456" fmla="*/ 2748353 w 4384990"/>
                <a:gd name="connsiteY456" fmla="*/ 836656 h 1238259"/>
                <a:gd name="connsiteX457" fmla="*/ 2749849 w 4384990"/>
                <a:gd name="connsiteY457" fmla="*/ 837516 h 1238259"/>
                <a:gd name="connsiteX458" fmla="*/ 2751344 w 4384990"/>
                <a:gd name="connsiteY458" fmla="*/ 838286 h 1238259"/>
                <a:gd name="connsiteX459" fmla="*/ 2752839 w 4384990"/>
                <a:gd name="connsiteY459" fmla="*/ 838972 h 1238259"/>
                <a:gd name="connsiteX460" fmla="*/ 2754325 w 4384990"/>
                <a:gd name="connsiteY460" fmla="*/ 839562 h 1238259"/>
                <a:gd name="connsiteX461" fmla="*/ 2755821 w 4384990"/>
                <a:gd name="connsiteY461" fmla="*/ 840067 h 1238259"/>
                <a:gd name="connsiteX462" fmla="*/ 2757316 w 4384990"/>
                <a:gd name="connsiteY462" fmla="*/ 840486 h 1238259"/>
                <a:gd name="connsiteX463" fmla="*/ 2758802 w 4384990"/>
                <a:gd name="connsiteY463" fmla="*/ 840819 h 1238259"/>
                <a:gd name="connsiteX464" fmla="*/ 2760298 w 4384990"/>
                <a:gd name="connsiteY464" fmla="*/ 841067 h 1238259"/>
                <a:gd name="connsiteX465" fmla="*/ 2761793 w 4384990"/>
                <a:gd name="connsiteY465" fmla="*/ 841229 h 1238259"/>
                <a:gd name="connsiteX466" fmla="*/ 2763288 w 4384990"/>
                <a:gd name="connsiteY466" fmla="*/ 841305 h 1238259"/>
                <a:gd name="connsiteX467" fmla="*/ 2764784 w 4384990"/>
                <a:gd name="connsiteY467" fmla="*/ 841296 h 1238259"/>
                <a:gd name="connsiteX468" fmla="*/ 2766270 w 4384990"/>
                <a:gd name="connsiteY468" fmla="*/ 841210 h 1238259"/>
                <a:gd name="connsiteX469" fmla="*/ 2767765 w 4384990"/>
                <a:gd name="connsiteY469" fmla="*/ 841038 h 1238259"/>
                <a:gd name="connsiteX470" fmla="*/ 2769260 w 4384990"/>
                <a:gd name="connsiteY470" fmla="*/ 840791 h 1238259"/>
                <a:gd name="connsiteX471" fmla="*/ 2770756 w 4384990"/>
                <a:gd name="connsiteY471" fmla="*/ 840457 h 1238259"/>
                <a:gd name="connsiteX472" fmla="*/ 2772242 w 4384990"/>
                <a:gd name="connsiteY472" fmla="*/ 840048 h 1238259"/>
                <a:gd name="connsiteX473" fmla="*/ 2773737 w 4384990"/>
                <a:gd name="connsiteY473" fmla="*/ 839562 h 1238259"/>
                <a:gd name="connsiteX474" fmla="*/ 2775233 w 4384990"/>
                <a:gd name="connsiteY474" fmla="*/ 838991 h 1238259"/>
                <a:gd name="connsiteX475" fmla="*/ 2776728 w 4384990"/>
                <a:gd name="connsiteY475" fmla="*/ 838352 h 1238259"/>
                <a:gd name="connsiteX476" fmla="*/ 2779710 w 4384990"/>
                <a:gd name="connsiteY476" fmla="*/ 836845 h 1238259"/>
                <a:gd name="connsiteX477" fmla="*/ 2782700 w 4384990"/>
                <a:gd name="connsiteY477" fmla="*/ 835044 h 1238259"/>
                <a:gd name="connsiteX478" fmla="*/ 2785682 w 4384990"/>
                <a:gd name="connsiteY478" fmla="*/ 832960 h 1238259"/>
                <a:gd name="connsiteX479" fmla="*/ 2788672 w 4384990"/>
                <a:gd name="connsiteY479" fmla="*/ 830603 h 1238259"/>
                <a:gd name="connsiteX480" fmla="*/ 2791654 w 4384990"/>
                <a:gd name="connsiteY480" fmla="*/ 827982 h 1238259"/>
                <a:gd name="connsiteX481" fmla="*/ 2794645 w 4384990"/>
                <a:gd name="connsiteY481" fmla="*/ 825107 h 1238259"/>
                <a:gd name="connsiteX482" fmla="*/ 2800617 w 4384990"/>
                <a:gd name="connsiteY482" fmla="*/ 818638 h 1238259"/>
                <a:gd name="connsiteX483" fmla="*/ 2806589 w 4384990"/>
                <a:gd name="connsiteY483" fmla="*/ 811281 h 1238259"/>
                <a:gd name="connsiteX484" fmla="*/ 2812561 w 4384990"/>
                <a:gd name="connsiteY484" fmla="*/ 803133 h 1238259"/>
                <a:gd name="connsiteX485" fmla="*/ 2818533 w 4384990"/>
                <a:gd name="connsiteY485" fmla="*/ 794285 h 1238259"/>
                <a:gd name="connsiteX486" fmla="*/ 2830354 w 4384990"/>
                <a:gd name="connsiteY486" fmla="*/ 775104 h 1238259"/>
                <a:gd name="connsiteX487" fmla="*/ 2842174 w 4384990"/>
                <a:gd name="connsiteY487" fmla="*/ 754368 h 1238259"/>
                <a:gd name="connsiteX488" fmla="*/ 2865815 w 4384990"/>
                <a:gd name="connsiteY488" fmla="*/ 711447 h 1238259"/>
                <a:gd name="connsiteX489" fmla="*/ 2877636 w 4384990"/>
                <a:gd name="connsiteY489" fmla="*/ 690835 h 1238259"/>
                <a:gd name="connsiteX490" fmla="*/ 2889457 w 4384990"/>
                <a:gd name="connsiteY490" fmla="*/ 671770 h 1238259"/>
                <a:gd name="connsiteX491" fmla="*/ 2901277 w 4384990"/>
                <a:gd name="connsiteY491" fmla="*/ 654909 h 1238259"/>
                <a:gd name="connsiteX492" fmla="*/ 2907192 w 4384990"/>
                <a:gd name="connsiteY492" fmla="*/ 647488 h 1238259"/>
                <a:gd name="connsiteX493" fmla="*/ 2913098 w 4384990"/>
                <a:gd name="connsiteY493" fmla="*/ 640824 h 1238259"/>
                <a:gd name="connsiteX494" fmla="*/ 2918936 w 4384990"/>
                <a:gd name="connsiteY494" fmla="*/ 635045 h 1238259"/>
                <a:gd name="connsiteX495" fmla="*/ 2921851 w 4384990"/>
                <a:gd name="connsiteY495" fmla="*/ 632468 h 1238259"/>
                <a:gd name="connsiteX496" fmla="*/ 2924766 w 4384990"/>
                <a:gd name="connsiteY496" fmla="*/ 630106 h 1238259"/>
                <a:gd name="connsiteX497" fmla="*/ 2927690 w 4384990"/>
                <a:gd name="connsiteY497" fmla="*/ 627964 h 1238259"/>
                <a:gd name="connsiteX498" fmla="*/ 2930604 w 4384990"/>
                <a:gd name="connsiteY498" fmla="*/ 626047 h 1238259"/>
                <a:gd name="connsiteX499" fmla="*/ 2933519 w 4384990"/>
                <a:gd name="connsiteY499" fmla="*/ 624358 h 1238259"/>
                <a:gd name="connsiteX500" fmla="*/ 2936434 w 4384990"/>
                <a:gd name="connsiteY500" fmla="*/ 622900 h 1238259"/>
                <a:gd name="connsiteX501" fmla="*/ 2939348 w 4384990"/>
                <a:gd name="connsiteY501" fmla="*/ 621677 h 1238259"/>
                <a:gd name="connsiteX502" fmla="*/ 2942273 w 4384990"/>
                <a:gd name="connsiteY502" fmla="*/ 620691 h 1238259"/>
                <a:gd name="connsiteX503" fmla="*/ 2945187 w 4384990"/>
                <a:gd name="connsiteY503" fmla="*/ 619944 h 1238259"/>
                <a:gd name="connsiteX504" fmla="*/ 2948102 w 4384990"/>
                <a:gd name="connsiteY504" fmla="*/ 619438 h 1238259"/>
                <a:gd name="connsiteX505" fmla="*/ 2951017 w 4384990"/>
                <a:gd name="connsiteY505" fmla="*/ 619174 h 1238259"/>
                <a:gd name="connsiteX506" fmla="*/ 2953941 w 4384990"/>
                <a:gd name="connsiteY506" fmla="*/ 619111 h 1238259"/>
                <a:gd name="connsiteX507" fmla="*/ 2956855 w 4384990"/>
                <a:gd name="connsiteY507" fmla="*/ 618892 h 1238259"/>
                <a:gd name="connsiteX508" fmla="*/ 2959770 w 4384990"/>
                <a:gd name="connsiteY508" fmla="*/ 618430 h 1238259"/>
                <a:gd name="connsiteX509" fmla="*/ 2962685 w 4384990"/>
                <a:gd name="connsiteY509" fmla="*/ 617728 h 1238259"/>
                <a:gd name="connsiteX510" fmla="*/ 2965599 w 4384990"/>
                <a:gd name="connsiteY510" fmla="*/ 616787 h 1238259"/>
                <a:gd name="connsiteX511" fmla="*/ 2968524 w 4384990"/>
                <a:gd name="connsiteY511" fmla="*/ 615607 h 1238259"/>
                <a:gd name="connsiteX512" fmla="*/ 2971438 w 4384990"/>
                <a:gd name="connsiteY512" fmla="*/ 614194 h 1238259"/>
                <a:gd name="connsiteX513" fmla="*/ 2974353 w 4384990"/>
                <a:gd name="connsiteY513" fmla="*/ 612548 h 1238259"/>
                <a:gd name="connsiteX514" fmla="*/ 2977268 w 4384990"/>
                <a:gd name="connsiteY514" fmla="*/ 610673 h 1238259"/>
                <a:gd name="connsiteX515" fmla="*/ 2980182 w 4384990"/>
                <a:gd name="connsiteY515" fmla="*/ 608572 h 1238259"/>
                <a:gd name="connsiteX516" fmla="*/ 2983106 w 4384990"/>
                <a:gd name="connsiteY516" fmla="*/ 606251 h 1238259"/>
                <a:gd name="connsiteX517" fmla="*/ 2986021 w 4384990"/>
                <a:gd name="connsiteY517" fmla="*/ 603715 h 1238259"/>
                <a:gd name="connsiteX518" fmla="*/ 2988936 w 4384990"/>
                <a:gd name="connsiteY518" fmla="*/ 600966 h 1238259"/>
                <a:gd name="connsiteX519" fmla="*/ 2994765 w 4384990"/>
                <a:gd name="connsiteY519" fmla="*/ 594858 h 1238259"/>
                <a:gd name="connsiteX520" fmla="*/ 3000604 w 4384990"/>
                <a:gd name="connsiteY520" fmla="*/ 587979 h 1238259"/>
                <a:gd name="connsiteX521" fmla="*/ 3006433 w 4384990"/>
                <a:gd name="connsiteY521" fmla="*/ 580385 h 1238259"/>
                <a:gd name="connsiteX522" fmla="*/ 3018187 w 4384990"/>
                <a:gd name="connsiteY522" fmla="*/ 563170 h 1238259"/>
                <a:gd name="connsiteX523" fmla="*/ 3029941 w 4384990"/>
                <a:gd name="connsiteY523" fmla="*/ 543890 h 1238259"/>
                <a:gd name="connsiteX524" fmla="*/ 3053448 w 4384990"/>
                <a:gd name="connsiteY524" fmla="*/ 501827 h 1238259"/>
                <a:gd name="connsiteX525" fmla="*/ 3076956 w 4384990"/>
                <a:gd name="connsiteY525" fmla="*/ 460101 h 1238259"/>
                <a:gd name="connsiteX526" fmla="*/ 3088710 w 4384990"/>
                <a:gd name="connsiteY526" fmla="*/ 441331 h 1238259"/>
                <a:gd name="connsiteX527" fmla="*/ 3094587 w 4384990"/>
                <a:gd name="connsiteY527" fmla="*/ 432811 h 1238259"/>
                <a:gd name="connsiteX528" fmla="*/ 3100464 w 4384990"/>
                <a:gd name="connsiteY528" fmla="*/ 424992 h 1238259"/>
                <a:gd name="connsiteX529" fmla="*/ 3106331 w 4384990"/>
                <a:gd name="connsiteY529" fmla="*/ 417976 h 1238259"/>
                <a:gd name="connsiteX530" fmla="*/ 3112199 w 4384990"/>
                <a:gd name="connsiteY530" fmla="*/ 411835 h 1238259"/>
                <a:gd name="connsiteX531" fmla="*/ 3115132 w 4384990"/>
                <a:gd name="connsiteY531" fmla="*/ 409120 h 1238259"/>
                <a:gd name="connsiteX532" fmla="*/ 3118066 w 4384990"/>
                <a:gd name="connsiteY532" fmla="*/ 406653 h 1238259"/>
                <a:gd name="connsiteX533" fmla="*/ 3121000 w 4384990"/>
                <a:gd name="connsiteY533" fmla="*/ 404445 h 1238259"/>
                <a:gd name="connsiteX534" fmla="*/ 3123933 w 4384990"/>
                <a:gd name="connsiteY534" fmla="*/ 402504 h 1238259"/>
                <a:gd name="connsiteX535" fmla="*/ 3126867 w 4384990"/>
                <a:gd name="connsiteY535" fmla="*/ 400841 h 1238259"/>
                <a:gd name="connsiteX536" fmla="*/ 3129801 w 4384990"/>
                <a:gd name="connsiteY536" fmla="*/ 399461 h 1238259"/>
                <a:gd name="connsiteX537" fmla="*/ 3131268 w 4384990"/>
                <a:gd name="connsiteY537" fmla="*/ 398881 h 1238259"/>
                <a:gd name="connsiteX538" fmla="*/ 3132734 w 4384990"/>
                <a:gd name="connsiteY538" fmla="*/ 398376 h 1238259"/>
                <a:gd name="connsiteX539" fmla="*/ 3134201 w 4384990"/>
                <a:gd name="connsiteY539" fmla="*/ 397944 h 1238259"/>
                <a:gd name="connsiteX540" fmla="*/ 3135668 w 4384990"/>
                <a:gd name="connsiteY540" fmla="*/ 397590 h 1238259"/>
                <a:gd name="connsiteX541" fmla="*/ 3137135 w 4384990"/>
                <a:gd name="connsiteY541" fmla="*/ 397312 h 1238259"/>
                <a:gd name="connsiteX542" fmla="*/ 3138602 w 4384990"/>
                <a:gd name="connsiteY542" fmla="*/ 397112 h 1238259"/>
                <a:gd name="connsiteX543" fmla="*/ 3140069 w 4384990"/>
                <a:gd name="connsiteY543" fmla="*/ 396991 h 1238259"/>
                <a:gd name="connsiteX544" fmla="*/ 3141536 w 4384990"/>
                <a:gd name="connsiteY544" fmla="*/ 396949 h 1238259"/>
                <a:gd name="connsiteX545" fmla="*/ 3143002 w 4384990"/>
                <a:gd name="connsiteY545" fmla="*/ 396987 h 1238259"/>
                <a:gd name="connsiteX546" fmla="*/ 3144469 w 4384990"/>
                <a:gd name="connsiteY546" fmla="*/ 397106 h 1238259"/>
                <a:gd name="connsiteX547" fmla="*/ 3145936 w 4384990"/>
                <a:gd name="connsiteY547" fmla="*/ 397306 h 1238259"/>
                <a:gd name="connsiteX548" fmla="*/ 3147403 w 4384990"/>
                <a:gd name="connsiteY548" fmla="*/ 397590 h 1238259"/>
                <a:gd name="connsiteX549" fmla="*/ 3148870 w 4384990"/>
                <a:gd name="connsiteY549" fmla="*/ 397955 h 1238259"/>
                <a:gd name="connsiteX550" fmla="*/ 3150337 w 4384990"/>
                <a:gd name="connsiteY550" fmla="*/ 398405 h 1238259"/>
                <a:gd name="connsiteX551" fmla="*/ 3151804 w 4384990"/>
                <a:gd name="connsiteY551" fmla="*/ 398938 h 1238259"/>
                <a:gd name="connsiteX552" fmla="*/ 3153270 w 4384990"/>
                <a:gd name="connsiteY552" fmla="*/ 399558 h 1238259"/>
                <a:gd name="connsiteX553" fmla="*/ 3154737 w 4384990"/>
                <a:gd name="connsiteY553" fmla="*/ 400261 h 1238259"/>
                <a:gd name="connsiteX554" fmla="*/ 3156204 w 4384990"/>
                <a:gd name="connsiteY554" fmla="*/ 401051 h 1238259"/>
                <a:gd name="connsiteX555" fmla="*/ 3157671 w 4384990"/>
                <a:gd name="connsiteY555" fmla="*/ 401926 h 1238259"/>
                <a:gd name="connsiteX556" fmla="*/ 3159138 w 4384990"/>
                <a:gd name="connsiteY556" fmla="*/ 402889 h 1238259"/>
                <a:gd name="connsiteX557" fmla="*/ 3162072 w 4384990"/>
                <a:gd name="connsiteY557" fmla="*/ 405076 h 1238259"/>
                <a:gd name="connsiteX558" fmla="*/ 3165005 w 4384990"/>
                <a:gd name="connsiteY558" fmla="*/ 407615 h 1238259"/>
                <a:gd name="connsiteX559" fmla="*/ 3167939 w 4384990"/>
                <a:gd name="connsiteY559" fmla="*/ 410507 h 1238259"/>
                <a:gd name="connsiteX560" fmla="*/ 3170873 w 4384990"/>
                <a:gd name="connsiteY560" fmla="*/ 413754 h 1238259"/>
                <a:gd name="connsiteX561" fmla="*/ 3173806 w 4384990"/>
                <a:gd name="connsiteY561" fmla="*/ 417357 h 1238259"/>
                <a:gd name="connsiteX562" fmla="*/ 3176740 w 4384990"/>
                <a:gd name="connsiteY562" fmla="*/ 421318 h 1238259"/>
                <a:gd name="connsiteX563" fmla="*/ 3182607 w 4384990"/>
                <a:gd name="connsiteY563" fmla="*/ 430313 h 1238259"/>
                <a:gd name="connsiteX564" fmla="*/ 3188475 w 4384990"/>
                <a:gd name="connsiteY564" fmla="*/ 440730 h 1238259"/>
                <a:gd name="connsiteX565" fmla="*/ 3194342 w 4384990"/>
                <a:gd name="connsiteY565" fmla="*/ 452558 h 1238259"/>
                <a:gd name="connsiteX566" fmla="*/ 3200638 w 4384990"/>
                <a:gd name="connsiteY566" fmla="*/ 466801 h 1238259"/>
                <a:gd name="connsiteX567" fmla="*/ 3206934 w 4384990"/>
                <a:gd name="connsiteY567" fmla="*/ 482601 h 1238259"/>
                <a:gd name="connsiteX568" fmla="*/ 3219536 w 4384990"/>
                <a:gd name="connsiteY568" fmla="*/ 518656 h 1238259"/>
                <a:gd name="connsiteX569" fmla="*/ 3244739 w 4384990"/>
                <a:gd name="connsiteY569" fmla="*/ 606408 h 1238259"/>
                <a:gd name="connsiteX570" fmla="*/ 3269942 w 4384990"/>
                <a:gd name="connsiteY570" fmla="*/ 709387 h 1238259"/>
                <a:gd name="connsiteX571" fmla="*/ 3295145 w 4384990"/>
                <a:gd name="connsiteY571" fmla="*/ 818963 h 1238259"/>
                <a:gd name="connsiteX572" fmla="*/ 3316919 w 4384990"/>
                <a:gd name="connsiteY572" fmla="*/ 911266 h 1238259"/>
                <a:gd name="connsiteX573" fmla="*/ 3338694 w 4384990"/>
                <a:gd name="connsiteY573" fmla="*/ 994248 h 1238259"/>
                <a:gd name="connsiteX574" fmla="*/ 3349581 w 4384990"/>
                <a:gd name="connsiteY574" fmla="*/ 1030195 h 1238259"/>
                <a:gd name="connsiteX575" fmla="*/ 3360468 w 4384990"/>
                <a:gd name="connsiteY575" fmla="*/ 1061428 h 1238259"/>
                <a:gd name="connsiteX576" fmla="*/ 3365907 w 4384990"/>
                <a:gd name="connsiteY576" fmla="*/ 1075058 h 1238259"/>
                <a:gd name="connsiteX577" fmla="*/ 3371355 w 4384990"/>
                <a:gd name="connsiteY577" fmla="*/ 1087260 h 1238259"/>
                <a:gd name="connsiteX578" fmla="*/ 3376794 w 4384990"/>
                <a:gd name="connsiteY578" fmla="*/ 1097956 h 1238259"/>
                <a:gd name="connsiteX579" fmla="*/ 3379518 w 4384990"/>
                <a:gd name="connsiteY579" fmla="*/ 1102719 h 1238259"/>
                <a:gd name="connsiteX580" fmla="*/ 3382242 w 4384990"/>
                <a:gd name="connsiteY580" fmla="*/ 1107091 h 1238259"/>
                <a:gd name="connsiteX581" fmla="*/ 3385042 w 4384990"/>
                <a:gd name="connsiteY581" fmla="*/ 1111149 h 1238259"/>
                <a:gd name="connsiteX582" fmla="*/ 3387833 w 4384990"/>
                <a:gd name="connsiteY582" fmla="*/ 1114768 h 1238259"/>
                <a:gd name="connsiteX583" fmla="*/ 3390633 w 4384990"/>
                <a:gd name="connsiteY583" fmla="*/ 1117940 h 1238259"/>
                <a:gd name="connsiteX584" fmla="*/ 3392033 w 4384990"/>
                <a:gd name="connsiteY584" fmla="*/ 1119359 h 1238259"/>
                <a:gd name="connsiteX585" fmla="*/ 3393434 w 4384990"/>
                <a:gd name="connsiteY585" fmla="*/ 1120664 h 1238259"/>
                <a:gd name="connsiteX586" fmla="*/ 3394834 w 4384990"/>
                <a:gd name="connsiteY586" fmla="*/ 1121855 h 1238259"/>
                <a:gd name="connsiteX587" fmla="*/ 3396225 w 4384990"/>
                <a:gd name="connsiteY587" fmla="*/ 1122921 h 1238259"/>
                <a:gd name="connsiteX588" fmla="*/ 3397625 w 4384990"/>
                <a:gd name="connsiteY588" fmla="*/ 1123883 h 1238259"/>
                <a:gd name="connsiteX589" fmla="*/ 3399025 w 4384990"/>
                <a:gd name="connsiteY589" fmla="*/ 1124722 h 1238259"/>
                <a:gd name="connsiteX590" fmla="*/ 3400425 w 4384990"/>
                <a:gd name="connsiteY590" fmla="*/ 1125445 h 1238259"/>
                <a:gd name="connsiteX591" fmla="*/ 3401825 w 4384990"/>
                <a:gd name="connsiteY591" fmla="*/ 1126046 h 1238259"/>
                <a:gd name="connsiteX592" fmla="*/ 3403226 w 4384990"/>
                <a:gd name="connsiteY592" fmla="*/ 1126531 h 1238259"/>
                <a:gd name="connsiteX593" fmla="*/ 3404616 w 4384990"/>
                <a:gd name="connsiteY593" fmla="*/ 1126903 h 1238259"/>
                <a:gd name="connsiteX594" fmla="*/ 3406016 w 4384990"/>
                <a:gd name="connsiteY594" fmla="*/ 1127141 h 1238259"/>
                <a:gd name="connsiteX595" fmla="*/ 3407417 w 4384990"/>
                <a:gd name="connsiteY595" fmla="*/ 1127265 h 1238259"/>
                <a:gd name="connsiteX596" fmla="*/ 3408817 w 4384990"/>
                <a:gd name="connsiteY596" fmla="*/ 1127274 h 1238259"/>
                <a:gd name="connsiteX597" fmla="*/ 3410217 w 4384990"/>
                <a:gd name="connsiteY597" fmla="*/ 1127160 h 1238259"/>
                <a:gd name="connsiteX598" fmla="*/ 3411617 w 4384990"/>
                <a:gd name="connsiteY598" fmla="*/ 1126922 h 1238259"/>
                <a:gd name="connsiteX599" fmla="*/ 3413017 w 4384990"/>
                <a:gd name="connsiteY599" fmla="*/ 1126560 h 1238259"/>
                <a:gd name="connsiteX600" fmla="*/ 3414408 w 4384990"/>
                <a:gd name="connsiteY600" fmla="*/ 1126074 h 1238259"/>
                <a:gd name="connsiteX601" fmla="*/ 3415808 w 4384990"/>
                <a:gd name="connsiteY601" fmla="*/ 1125465 h 1238259"/>
                <a:gd name="connsiteX602" fmla="*/ 3417208 w 4384990"/>
                <a:gd name="connsiteY602" fmla="*/ 1124741 h 1238259"/>
                <a:gd name="connsiteX603" fmla="*/ 3418608 w 4384990"/>
                <a:gd name="connsiteY603" fmla="*/ 1123883 h 1238259"/>
                <a:gd name="connsiteX604" fmla="*/ 3420009 w 4384990"/>
                <a:gd name="connsiteY604" fmla="*/ 1122912 h 1238259"/>
                <a:gd name="connsiteX605" fmla="*/ 3421409 w 4384990"/>
                <a:gd name="connsiteY605" fmla="*/ 1121807 h 1238259"/>
                <a:gd name="connsiteX606" fmla="*/ 3422809 w 4384990"/>
                <a:gd name="connsiteY606" fmla="*/ 1120588 h 1238259"/>
                <a:gd name="connsiteX607" fmla="*/ 3424200 w 4384990"/>
                <a:gd name="connsiteY607" fmla="*/ 1119245 h 1238259"/>
                <a:gd name="connsiteX608" fmla="*/ 3425600 w 4384990"/>
                <a:gd name="connsiteY608" fmla="*/ 1117768 h 1238259"/>
                <a:gd name="connsiteX609" fmla="*/ 3427000 w 4384990"/>
                <a:gd name="connsiteY609" fmla="*/ 1116178 h 1238259"/>
                <a:gd name="connsiteX610" fmla="*/ 3429800 w 4384990"/>
                <a:gd name="connsiteY610" fmla="*/ 1112615 h 1238259"/>
                <a:gd name="connsiteX611" fmla="*/ 3432600 w 4384990"/>
                <a:gd name="connsiteY611" fmla="*/ 1108558 h 1238259"/>
                <a:gd name="connsiteX612" fmla="*/ 3435391 w 4384990"/>
                <a:gd name="connsiteY612" fmla="*/ 1104014 h 1238259"/>
                <a:gd name="connsiteX613" fmla="*/ 3438192 w 4384990"/>
                <a:gd name="connsiteY613" fmla="*/ 1098966 h 1238259"/>
                <a:gd name="connsiteX614" fmla="*/ 3443783 w 4384990"/>
                <a:gd name="connsiteY614" fmla="*/ 1087422 h 1238259"/>
                <a:gd name="connsiteX615" fmla="*/ 3449384 w 4384990"/>
                <a:gd name="connsiteY615" fmla="*/ 1073934 h 1238259"/>
                <a:gd name="connsiteX616" fmla="*/ 3454975 w 4384990"/>
                <a:gd name="connsiteY616" fmla="*/ 1058542 h 1238259"/>
                <a:gd name="connsiteX617" fmla="*/ 3460576 w 4384990"/>
                <a:gd name="connsiteY617" fmla="*/ 1041292 h 1238259"/>
                <a:gd name="connsiteX618" fmla="*/ 3471758 w 4384990"/>
                <a:gd name="connsiteY618" fmla="*/ 1001420 h 1238259"/>
                <a:gd name="connsiteX619" fmla="*/ 3484055 w 4384990"/>
                <a:gd name="connsiteY619" fmla="*/ 949852 h 1238259"/>
                <a:gd name="connsiteX620" fmla="*/ 3496361 w 4384990"/>
                <a:gd name="connsiteY620" fmla="*/ 890997 h 1238259"/>
                <a:gd name="connsiteX621" fmla="*/ 3508658 w 4384990"/>
                <a:gd name="connsiteY621" fmla="*/ 825868 h 1238259"/>
                <a:gd name="connsiteX622" fmla="*/ 3520954 w 4384990"/>
                <a:gd name="connsiteY622" fmla="*/ 755624 h 1238259"/>
                <a:gd name="connsiteX623" fmla="*/ 3545548 w 4384990"/>
                <a:gd name="connsiteY623" fmla="*/ 605028 h 1238259"/>
                <a:gd name="connsiteX624" fmla="*/ 3570142 w 4384990"/>
                <a:gd name="connsiteY624" fmla="*/ 450494 h 1238259"/>
                <a:gd name="connsiteX625" fmla="*/ 3594792 w 4384990"/>
                <a:gd name="connsiteY625" fmla="*/ 303614 h 1238259"/>
                <a:gd name="connsiteX626" fmla="*/ 3607118 w 4384990"/>
                <a:gd name="connsiteY626" fmla="*/ 236813 h 1238259"/>
                <a:gd name="connsiteX627" fmla="*/ 3619434 w 4384990"/>
                <a:gd name="connsiteY627" fmla="*/ 176243 h 1238259"/>
                <a:gd name="connsiteX628" fmla="*/ 3631759 w 4384990"/>
                <a:gd name="connsiteY628" fmla="*/ 123114 h 1238259"/>
                <a:gd name="connsiteX629" fmla="*/ 3644084 w 4384990"/>
                <a:gd name="connsiteY629" fmla="*/ 78495 h 1238259"/>
                <a:gd name="connsiteX630" fmla="*/ 3650247 w 4384990"/>
                <a:gd name="connsiteY630" fmla="*/ 59663 h 1238259"/>
                <a:gd name="connsiteX631" fmla="*/ 3656410 w 4384990"/>
                <a:gd name="connsiteY631" fmla="*/ 43282 h 1238259"/>
                <a:gd name="connsiteX632" fmla="*/ 3662572 w 4384990"/>
                <a:gd name="connsiteY632" fmla="*/ 29433 h 1238259"/>
                <a:gd name="connsiteX633" fmla="*/ 3665649 w 4384990"/>
                <a:gd name="connsiteY633" fmla="*/ 23481 h 1238259"/>
                <a:gd name="connsiteX634" fmla="*/ 3668735 w 4384990"/>
                <a:gd name="connsiteY634" fmla="*/ 18187 h 1238259"/>
                <a:gd name="connsiteX635" fmla="*/ 3671526 w 4384990"/>
                <a:gd name="connsiteY635" fmla="*/ 13966 h 1238259"/>
                <a:gd name="connsiteX636" fmla="*/ 3674317 w 4384990"/>
                <a:gd name="connsiteY636" fmla="*/ 10295 h 1238259"/>
                <a:gd name="connsiteX637" fmla="*/ 3675707 w 4384990"/>
                <a:gd name="connsiteY637" fmla="*/ 8667 h 1238259"/>
                <a:gd name="connsiteX638" fmla="*/ 3677107 w 4384990"/>
                <a:gd name="connsiteY638" fmla="*/ 7178 h 1238259"/>
                <a:gd name="connsiteX639" fmla="*/ 3678498 w 4384990"/>
                <a:gd name="connsiteY639" fmla="*/ 5828 h 1238259"/>
                <a:gd name="connsiteX640" fmla="*/ 3679898 w 4384990"/>
                <a:gd name="connsiteY640" fmla="*/ 4619 h 1238259"/>
                <a:gd name="connsiteX641" fmla="*/ 3681289 w 4384990"/>
                <a:gd name="connsiteY641" fmla="*/ 3548 h 1238259"/>
                <a:gd name="connsiteX642" fmla="*/ 3682689 w 4384990"/>
                <a:gd name="connsiteY642" fmla="*/ 2619 h 1238259"/>
                <a:gd name="connsiteX643" fmla="*/ 3684080 w 4384990"/>
                <a:gd name="connsiteY643" fmla="*/ 1830 h 1238259"/>
                <a:gd name="connsiteX644" fmla="*/ 3685480 w 4384990"/>
                <a:gd name="connsiteY644" fmla="*/ 1182 h 1238259"/>
                <a:gd name="connsiteX645" fmla="*/ 3686175 w 4384990"/>
                <a:gd name="connsiteY645" fmla="*/ 911 h 1238259"/>
                <a:gd name="connsiteX646" fmla="*/ 3686870 w 4384990"/>
                <a:gd name="connsiteY646" fmla="*/ 674 h 1238259"/>
                <a:gd name="connsiteX647" fmla="*/ 3687575 w 4384990"/>
                <a:gd name="connsiteY647" fmla="*/ 474 h 1238259"/>
                <a:gd name="connsiteX648" fmla="*/ 3688271 w 4384990"/>
                <a:gd name="connsiteY648" fmla="*/ 309 h 1238259"/>
                <a:gd name="connsiteX649" fmla="*/ 3688966 w 4384990"/>
                <a:gd name="connsiteY649" fmla="*/ 178 h 1238259"/>
                <a:gd name="connsiteX650" fmla="*/ 3689661 w 4384990"/>
                <a:gd name="connsiteY650" fmla="*/ 84 h 1238259"/>
                <a:gd name="connsiteX651" fmla="*/ 3690366 w 4384990"/>
                <a:gd name="connsiteY651" fmla="*/ 24 h 1238259"/>
                <a:gd name="connsiteX652" fmla="*/ 3691061 w 4384990"/>
                <a:gd name="connsiteY652" fmla="*/ 0 h 1238259"/>
                <a:gd name="connsiteX653" fmla="*/ 3691757 w 4384990"/>
                <a:gd name="connsiteY653" fmla="*/ 11 h 1238259"/>
                <a:gd name="connsiteX654" fmla="*/ 3692452 w 4384990"/>
                <a:gd name="connsiteY654" fmla="*/ 57 h 1238259"/>
                <a:gd name="connsiteX655" fmla="*/ 3693157 w 4384990"/>
                <a:gd name="connsiteY655" fmla="*/ 139 h 1238259"/>
                <a:gd name="connsiteX656" fmla="*/ 3693852 w 4384990"/>
                <a:gd name="connsiteY656" fmla="*/ 256 h 1238259"/>
                <a:gd name="connsiteX657" fmla="*/ 3694548 w 4384990"/>
                <a:gd name="connsiteY657" fmla="*/ 409 h 1238259"/>
                <a:gd name="connsiteX658" fmla="*/ 3695243 w 4384990"/>
                <a:gd name="connsiteY658" fmla="*/ 596 h 1238259"/>
                <a:gd name="connsiteX659" fmla="*/ 3695948 w 4384990"/>
                <a:gd name="connsiteY659" fmla="*/ 819 h 1238259"/>
                <a:gd name="connsiteX660" fmla="*/ 3696643 w 4384990"/>
                <a:gd name="connsiteY660" fmla="*/ 1078 h 1238259"/>
                <a:gd name="connsiteX661" fmla="*/ 3697338 w 4384990"/>
                <a:gd name="connsiteY661" fmla="*/ 1372 h 1238259"/>
                <a:gd name="connsiteX662" fmla="*/ 3698034 w 4384990"/>
                <a:gd name="connsiteY662" fmla="*/ 1700 h 1238259"/>
                <a:gd name="connsiteX663" fmla="*/ 3699434 w 4384990"/>
                <a:gd name="connsiteY663" fmla="*/ 2463 h 1238259"/>
                <a:gd name="connsiteX664" fmla="*/ 3700825 w 4384990"/>
                <a:gd name="connsiteY664" fmla="*/ 3367 h 1238259"/>
                <a:gd name="connsiteX665" fmla="*/ 3702225 w 4384990"/>
                <a:gd name="connsiteY665" fmla="*/ 4411 h 1238259"/>
                <a:gd name="connsiteX666" fmla="*/ 3703625 w 4384990"/>
                <a:gd name="connsiteY666" fmla="*/ 5596 h 1238259"/>
                <a:gd name="connsiteX667" fmla="*/ 3705016 w 4384990"/>
                <a:gd name="connsiteY667" fmla="*/ 6920 h 1238259"/>
                <a:gd name="connsiteX668" fmla="*/ 3706416 w 4384990"/>
                <a:gd name="connsiteY668" fmla="*/ 8384 h 1238259"/>
                <a:gd name="connsiteX669" fmla="*/ 3707806 w 4384990"/>
                <a:gd name="connsiteY669" fmla="*/ 9987 h 1238259"/>
                <a:gd name="connsiteX670" fmla="*/ 3710597 w 4384990"/>
                <a:gd name="connsiteY670" fmla="*/ 13608 h 1238259"/>
                <a:gd name="connsiteX671" fmla="*/ 3713388 w 4384990"/>
                <a:gd name="connsiteY671" fmla="*/ 17782 h 1238259"/>
                <a:gd name="connsiteX672" fmla="*/ 3716179 w 4384990"/>
                <a:gd name="connsiteY672" fmla="*/ 22502 h 1238259"/>
                <a:gd name="connsiteX673" fmla="*/ 3718970 w 4384990"/>
                <a:gd name="connsiteY673" fmla="*/ 27764 h 1238259"/>
                <a:gd name="connsiteX674" fmla="*/ 3724551 w 4384990"/>
                <a:gd name="connsiteY674" fmla="*/ 39895 h 1238259"/>
                <a:gd name="connsiteX675" fmla="*/ 3730133 w 4384990"/>
                <a:gd name="connsiteY675" fmla="*/ 54122 h 1238259"/>
                <a:gd name="connsiteX676" fmla="*/ 3735715 w 4384990"/>
                <a:gd name="connsiteY676" fmla="*/ 70388 h 1238259"/>
                <a:gd name="connsiteX677" fmla="*/ 3746878 w 4384990"/>
                <a:gd name="connsiteY677" fmla="*/ 108766 h 1238259"/>
                <a:gd name="connsiteX678" fmla="*/ 3758051 w 4384990"/>
                <a:gd name="connsiteY678" fmla="*/ 154402 h 1238259"/>
                <a:gd name="connsiteX679" fmla="*/ 3766909 w 4384990"/>
                <a:gd name="connsiteY679" fmla="*/ 195321 h 1238259"/>
                <a:gd name="connsiteX680" fmla="*/ 3775777 w 4384990"/>
                <a:gd name="connsiteY680" fmla="*/ 239932 h 1238259"/>
                <a:gd name="connsiteX681" fmla="*/ 3793503 w 4384990"/>
                <a:gd name="connsiteY681" fmla="*/ 338395 h 1238259"/>
                <a:gd name="connsiteX682" fmla="*/ 3811229 w 4384990"/>
                <a:gd name="connsiteY682" fmla="*/ 445822 h 1238259"/>
                <a:gd name="connsiteX683" fmla="*/ 3828964 w 4384990"/>
                <a:gd name="connsiteY683" fmla="*/ 557936 h 1238259"/>
                <a:gd name="connsiteX684" fmla="*/ 3858206 w 4384990"/>
                <a:gd name="connsiteY684" fmla="*/ 741425 h 1238259"/>
                <a:gd name="connsiteX685" fmla="*/ 3872827 w 4384990"/>
                <a:gd name="connsiteY685" fmla="*/ 827424 h 1238259"/>
                <a:gd name="connsiteX686" fmla="*/ 3887457 w 4384990"/>
                <a:gd name="connsiteY686" fmla="*/ 906628 h 1238259"/>
                <a:gd name="connsiteX687" fmla="*/ 3902078 w 4384990"/>
                <a:gd name="connsiteY687" fmla="*/ 977084 h 1238259"/>
                <a:gd name="connsiteX688" fmla="*/ 3916699 w 4384990"/>
                <a:gd name="connsiteY688" fmla="*/ 1037130 h 1238259"/>
                <a:gd name="connsiteX689" fmla="*/ 3924014 w 4384990"/>
                <a:gd name="connsiteY689" fmla="*/ 1062800 h 1238259"/>
                <a:gd name="connsiteX690" fmla="*/ 3931320 w 4384990"/>
                <a:gd name="connsiteY690" fmla="*/ 1085393 h 1238259"/>
                <a:gd name="connsiteX691" fmla="*/ 3938635 w 4384990"/>
                <a:gd name="connsiteY691" fmla="*/ 1104795 h 1238259"/>
                <a:gd name="connsiteX692" fmla="*/ 3945951 w 4384990"/>
                <a:gd name="connsiteY692" fmla="*/ 1120912 h 1238259"/>
                <a:gd name="connsiteX693" fmla="*/ 3948827 w 4384990"/>
                <a:gd name="connsiteY693" fmla="*/ 1126341 h 1238259"/>
                <a:gd name="connsiteX694" fmla="*/ 3951713 w 4384990"/>
                <a:gd name="connsiteY694" fmla="*/ 1131246 h 1238259"/>
                <a:gd name="connsiteX695" fmla="*/ 3954590 w 4384990"/>
                <a:gd name="connsiteY695" fmla="*/ 1135637 h 1238259"/>
                <a:gd name="connsiteX696" fmla="*/ 3957476 w 4384990"/>
                <a:gd name="connsiteY696" fmla="*/ 1139495 h 1238259"/>
                <a:gd name="connsiteX697" fmla="*/ 3960352 w 4384990"/>
                <a:gd name="connsiteY697" fmla="*/ 1142819 h 1238259"/>
                <a:gd name="connsiteX698" fmla="*/ 3961800 w 4384990"/>
                <a:gd name="connsiteY698" fmla="*/ 1144286 h 1238259"/>
                <a:gd name="connsiteX699" fmla="*/ 3963238 w 4384990"/>
                <a:gd name="connsiteY699" fmla="*/ 1145619 h 1238259"/>
                <a:gd name="connsiteX700" fmla="*/ 3964677 w 4384990"/>
                <a:gd name="connsiteY700" fmla="*/ 1146820 h 1238259"/>
                <a:gd name="connsiteX701" fmla="*/ 3966115 w 4384990"/>
                <a:gd name="connsiteY701" fmla="*/ 1147886 h 1238259"/>
                <a:gd name="connsiteX702" fmla="*/ 3967563 w 4384990"/>
                <a:gd name="connsiteY702" fmla="*/ 1148820 h 1238259"/>
                <a:gd name="connsiteX703" fmla="*/ 3969001 w 4384990"/>
                <a:gd name="connsiteY703" fmla="*/ 1149629 h 1238259"/>
                <a:gd name="connsiteX704" fmla="*/ 3970439 w 4384990"/>
                <a:gd name="connsiteY704" fmla="*/ 1150296 h 1238259"/>
                <a:gd name="connsiteX705" fmla="*/ 3971877 w 4384990"/>
                <a:gd name="connsiteY705" fmla="*/ 1150839 h 1238259"/>
                <a:gd name="connsiteX706" fmla="*/ 3973325 w 4384990"/>
                <a:gd name="connsiteY706" fmla="*/ 1151249 h 1238259"/>
                <a:gd name="connsiteX707" fmla="*/ 3974040 w 4384990"/>
                <a:gd name="connsiteY707" fmla="*/ 1151401 h 1238259"/>
                <a:gd name="connsiteX708" fmla="*/ 3974764 w 4384990"/>
                <a:gd name="connsiteY708" fmla="*/ 1151525 h 1238259"/>
                <a:gd name="connsiteX709" fmla="*/ 3975487 w 4384990"/>
                <a:gd name="connsiteY709" fmla="*/ 1151611 h 1238259"/>
                <a:gd name="connsiteX710" fmla="*/ 3976202 w 4384990"/>
                <a:gd name="connsiteY710" fmla="*/ 1151677 h 1238259"/>
                <a:gd name="connsiteX711" fmla="*/ 3976926 w 4384990"/>
                <a:gd name="connsiteY711" fmla="*/ 1151696 h 1238259"/>
                <a:gd name="connsiteX712" fmla="*/ 3977640 w 4384990"/>
                <a:gd name="connsiteY712" fmla="*/ 1151687 h 1238259"/>
                <a:gd name="connsiteX713" fmla="*/ 3978364 w 4384990"/>
                <a:gd name="connsiteY713" fmla="*/ 1151649 h 1238259"/>
                <a:gd name="connsiteX714" fmla="*/ 3979088 w 4384990"/>
                <a:gd name="connsiteY714" fmla="*/ 1151573 h 1238259"/>
                <a:gd name="connsiteX715" fmla="*/ 3979802 w 4384990"/>
                <a:gd name="connsiteY715" fmla="*/ 1151468 h 1238259"/>
                <a:gd name="connsiteX716" fmla="*/ 3980526 w 4384990"/>
                <a:gd name="connsiteY716" fmla="*/ 1151334 h 1238259"/>
                <a:gd name="connsiteX717" fmla="*/ 3981964 w 4384990"/>
                <a:gd name="connsiteY717" fmla="*/ 1150954 h 1238259"/>
                <a:gd name="connsiteX718" fmla="*/ 3983403 w 4384990"/>
                <a:gd name="connsiteY718" fmla="*/ 1150458 h 1238259"/>
                <a:gd name="connsiteX719" fmla="*/ 3984850 w 4384990"/>
                <a:gd name="connsiteY719" fmla="*/ 1149829 h 1238259"/>
                <a:gd name="connsiteX720" fmla="*/ 3986289 w 4384990"/>
                <a:gd name="connsiteY720" fmla="*/ 1149067 h 1238259"/>
                <a:gd name="connsiteX721" fmla="*/ 3987727 w 4384990"/>
                <a:gd name="connsiteY721" fmla="*/ 1148182 h 1238259"/>
                <a:gd name="connsiteX722" fmla="*/ 3989165 w 4384990"/>
                <a:gd name="connsiteY722" fmla="*/ 1147172 h 1238259"/>
                <a:gd name="connsiteX723" fmla="*/ 3990613 w 4384990"/>
                <a:gd name="connsiteY723" fmla="*/ 1146029 h 1238259"/>
                <a:gd name="connsiteX724" fmla="*/ 3992052 w 4384990"/>
                <a:gd name="connsiteY724" fmla="*/ 1144772 h 1238259"/>
                <a:gd name="connsiteX725" fmla="*/ 3993490 w 4384990"/>
                <a:gd name="connsiteY725" fmla="*/ 1143381 h 1238259"/>
                <a:gd name="connsiteX726" fmla="*/ 3994928 w 4384990"/>
                <a:gd name="connsiteY726" fmla="*/ 1141867 h 1238259"/>
                <a:gd name="connsiteX727" fmla="*/ 3997814 w 4384990"/>
                <a:gd name="connsiteY727" fmla="*/ 1138476 h 1238259"/>
                <a:gd name="connsiteX728" fmla="*/ 4000700 w 4384990"/>
                <a:gd name="connsiteY728" fmla="*/ 1134599 h 1238259"/>
                <a:gd name="connsiteX729" fmla="*/ 4003577 w 4384990"/>
                <a:gd name="connsiteY729" fmla="*/ 1130246 h 1238259"/>
                <a:gd name="connsiteX730" fmla="*/ 4006453 w 4384990"/>
                <a:gd name="connsiteY730" fmla="*/ 1125417 h 1238259"/>
                <a:gd name="connsiteX731" fmla="*/ 4009339 w 4384990"/>
                <a:gd name="connsiteY731" fmla="*/ 1120121 h 1238259"/>
                <a:gd name="connsiteX732" fmla="*/ 4015102 w 4384990"/>
                <a:gd name="connsiteY732" fmla="*/ 1108186 h 1238259"/>
                <a:gd name="connsiteX733" fmla="*/ 4020865 w 4384990"/>
                <a:gd name="connsiteY733" fmla="*/ 1094499 h 1238259"/>
                <a:gd name="connsiteX734" fmla="*/ 4026627 w 4384990"/>
                <a:gd name="connsiteY734" fmla="*/ 1079144 h 1238259"/>
                <a:gd name="connsiteX735" fmla="*/ 4038152 w 4384990"/>
                <a:gd name="connsiteY735" fmla="*/ 1043788 h 1238259"/>
                <a:gd name="connsiteX736" fmla="*/ 4062079 w 4384990"/>
                <a:gd name="connsiteY736" fmla="*/ 953586 h 1238259"/>
                <a:gd name="connsiteX737" fmla="*/ 4086006 w 4384990"/>
                <a:gd name="connsiteY737" fmla="*/ 847135 h 1238259"/>
                <a:gd name="connsiteX738" fmla="*/ 4384990 w 4384990"/>
                <a:gd name="connsiteY738" fmla="*/ 610263 h 1238259"/>
                <a:gd name="connsiteX0" fmla="*/ 0 w 4384990"/>
                <a:gd name="connsiteY0" fmla="*/ 619131 h 1238259"/>
                <a:gd name="connsiteX1" fmla="*/ 43106 w 4384990"/>
                <a:gd name="connsiteY1" fmla="*/ 469054 h 1238259"/>
                <a:gd name="connsiteX2" fmla="*/ 64659 w 4384990"/>
                <a:gd name="connsiteY2" fmla="*/ 398906 h 1238259"/>
                <a:gd name="connsiteX3" fmla="*/ 75436 w 4384990"/>
                <a:gd name="connsiteY3" fmla="*/ 367159 h 1238259"/>
                <a:gd name="connsiteX4" fmla="*/ 86213 w 4384990"/>
                <a:gd name="connsiteY4" fmla="*/ 338368 h 1238259"/>
                <a:gd name="connsiteX5" fmla="*/ 98924 w 4384990"/>
                <a:gd name="connsiteY5" fmla="*/ 308887 h 1238259"/>
                <a:gd name="connsiteX6" fmla="*/ 105279 w 4384990"/>
                <a:gd name="connsiteY6" fmla="*/ 296181 h 1238259"/>
                <a:gd name="connsiteX7" fmla="*/ 111635 w 4384990"/>
                <a:gd name="connsiteY7" fmla="*/ 284938 h 1238259"/>
                <a:gd name="connsiteX8" fmla="*/ 117991 w 4384990"/>
                <a:gd name="connsiteY8" fmla="*/ 275232 h 1238259"/>
                <a:gd name="connsiteX9" fmla="*/ 121168 w 4384990"/>
                <a:gd name="connsiteY9" fmla="*/ 270974 h 1238259"/>
                <a:gd name="connsiteX10" fmla="*/ 124346 w 4384990"/>
                <a:gd name="connsiteY10" fmla="*/ 267124 h 1238259"/>
                <a:gd name="connsiteX11" fmla="*/ 127524 w 4384990"/>
                <a:gd name="connsiteY11" fmla="*/ 263686 h 1238259"/>
                <a:gd name="connsiteX12" fmla="*/ 130702 w 4384990"/>
                <a:gd name="connsiteY12" fmla="*/ 260667 h 1238259"/>
                <a:gd name="connsiteX13" fmla="*/ 133880 w 4384990"/>
                <a:gd name="connsiteY13" fmla="*/ 258073 h 1238259"/>
                <a:gd name="connsiteX14" fmla="*/ 135468 w 4384990"/>
                <a:gd name="connsiteY14" fmla="*/ 256936 h 1238259"/>
                <a:gd name="connsiteX15" fmla="*/ 137057 w 4384990"/>
                <a:gd name="connsiteY15" fmla="*/ 255907 h 1238259"/>
                <a:gd name="connsiteX16" fmla="*/ 138646 w 4384990"/>
                <a:gd name="connsiteY16" fmla="*/ 254986 h 1238259"/>
                <a:gd name="connsiteX17" fmla="*/ 140236 w 4384990"/>
                <a:gd name="connsiteY17" fmla="*/ 254175 h 1238259"/>
                <a:gd name="connsiteX18" fmla="*/ 141824 w 4384990"/>
                <a:gd name="connsiteY18" fmla="*/ 253472 h 1238259"/>
                <a:gd name="connsiteX19" fmla="*/ 143413 w 4384990"/>
                <a:gd name="connsiteY19" fmla="*/ 252878 h 1238259"/>
                <a:gd name="connsiteX20" fmla="*/ 145002 w 4384990"/>
                <a:gd name="connsiteY20" fmla="*/ 252394 h 1238259"/>
                <a:gd name="connsiteX21" fmla="*/ 146591 w 4384990"/>
                <a:gd name="connsiteY21" fmla="*/ 252021 h 1238259"/>
                <a:gd name="connsiteX22" fmla="*/ 148179 w 4384990"/>
                <a:gd name="connsiteY22" fmla="*/ 251757 h 1238259"/>
                <a:gd name="connsiteX23" fmla="*/ 149768 w 4384990"/>
                <a:gd name="connsiteY23" fmla="*/ 251605 h 1238259"/>
                <a:gd name="connsiteX24" fmla="*/ 151357 w 4384990"/>
                <a:gd name="connsiteY24" fmla="*/ 251562 h 1238259"/>
                <a:gd name="connsiteX25" fmla="*/ 152947 w 4384990"/>
                <a:gd name="connsiteY25" fmla="*/ 251631 h 1238259"/>
                <a:gd name="connsiteX26" fmla="*/ 154535 w 4384990"/>
                <a:gd name="connsiteY26" fmla="*/ 251811 h 1238259"/>
                <a:gd name="connsiteX27" fmla="*/ 156124 w 4384990"/>
                <a:gd name="connsiteY27" fmla="*/ 252101 h 1238259"/>
                <a:gd name="connsiteX28" fmla="*/ 157713 w 4384990"/>
                <a:gd name="connsiteY28" fmla="*/ 252503 h 1238259"/>
                <a:gd name="connsiteX29" fmla="*/ 159302 w 4384990"/>
                <a:gd name="connsiteY29" fmla="*/ 253015 h 1238259"/>
                <a:gd name="connsiteX30" fmla="*/ 160891 w 4384990"/>
                <a:gd name="connsiteY30" fmla="*/ 253638 h 1238259"/>
                <a:gd name="connsiteX31" fmla="*/ 162480 w 4384990"/>
                <a:gd name="connsiteY31" fmla="*/ 254373 h 1238259"/>
                <a:gd name="connsiteX32" fmla="*/ 164069 w 4384990"/>
                <a:gd name="connsiteY32" fmla="*/ 255218 h 1238259"/>
                <a:gd name="connsiteX33" fmla="*/ 165658 w 4384990"/>
                <a:gd name="connsiteY33" fmla="*/ 256172 h 1238259"/>
                <a:gd name="connsiteX34" fmla="*/ 167247 w 4384990"/>
                <a:gd name="connsiteY34" fmla="*/ 257238 h 1238259"/>
                <a:gd name="connsiteX35" fmla="*/ 168835 w 4384990"/>
                <a:gd name="connsiteY35" fmla="*/ 258413 h 1238259"/>
                <a:gd name="connsiteX36" fmla="*/ 172013 w 4384990"/>
                <a:gd name="connsiteY36" fmla="*/ 261093 h 1238259"/>
                <a:gd name="connsiteX37" fmla="*/ 175191 w 4384990"/>
                <a:gd name="connsiteY37" fmla="*/ 264207 h 1238259"/>
                <a:gd name="connsiteX38" fmla="*/ 178369 w 4384990"/>
                <a:gd name="connsiteY38" fmla="*/ 267754 h 1238259"/>
                <a:gd name="connsiteX39" fmla="*/ 181546 w 4384990"/>
                <a:gd name="connsiteY39" fmla="*/ 271729 h 1238259"/>
                <a:gd name="connsiteX40" fmla="*/ 184724 w 4384990"/>
                <a:gd name="connsiteY40" fmla="*/ 276127 h 1238259"/>
                <a:gd name="connsiteX41" fmla="*/ 187903 w 4384990"/>
                <a:gd name="connsiteY41" fmla="*/ 280944 h 1238259"/>
                <a:gd name="connsiteX42" fmla="*/ 194050 w 4384990"/>
                <a:gd name="connsiteY42" fmla="*/ 291424 h 1238259"/>
                <a:gd name="connsiteX43" fmla="*/ 200197 w 4384990"/>
                <a:gd name="connsiteY43" fmla="*/ 303396 h 1238259"/>
                <a:gd name="connsiteX44" fmla="*/ 206346 w 4384990"/>
                <a:gd name="connsiteY44" fmla="*/ 316802 h 1238259"/>
                <a:gd name="connsiteX45" fmla="*/ 212493 w 4384990"/>
                <a:gd name="connsiteY45" fmla="*/ 331580 h 1238259"/>
                <a:gd name="connsiteX46" fmla="*/ 224789 w 4384990"/>
                <a:gd name="connsiteY46" fmla="*/ 364949 h 1238259"/>
                <a:gd name="connsiteX47" fmla="*/ 237084 w 4384990"/>
                <a:gd name="connsiteY47" fmla="*/ 402850 h 1238259"/>
                <a:gd name="connsiteX48" fmla="*/ 261680 w 4384990"/>
                <a:gd name="connsiteY48" fmla="*/ 489190 h 1238259"/>
                <a:gd name="connsiteX49" fmla="*/ 286264 w 4384990"/>
                <a:gd name="connsiteY49" fmla="*/ 583829 h 1238259"/>
                <a:gd name="connsiteX50" fmla="*/ 331032 w 4384990"/>
                <a:gd name="connsiteY50" fmla="*/ 753415 h 1238259"/>
                <a:gd name="connsiteX51" fmla="*/ 353416 w 4384990"/>
                <a:gd name="connsiteY51" fmla="*/ 826007 h 1238259"/>
                <a:gd name="connsiteX52" fmla="*/ 364617 w 4384990"/>
                <a:gd name="connsiteY52" fmla="*/ 857231 h 1238259"/>
                <a:gd name="connsiteX53" fmla="*/ 375799 w 4384990"/>
                <a:gd name="connsiteY53" fmla="*/ 884472 h 1238259"/>
                <a:gd name="connsiteX54" fmla="*/ 381562 w 4384990"/>
                <a:gd name="connsiteY54" fmla="*/ 896807 h 1238259"/>
                <a:gd name="connsiteX55" fmla="*/ 387325 w 4384990"/>
                <a:gd name="connsiteY55" fmla="*/ 907952 h 1238259"/>
                <a:gd name="connsiteX56" fmla="*/ 393087 w 4384990"/>
                <a:gd name="connsiteY56" fmla="*/ 917858 h 1238259"/>
                <a:gd name="connsiteX57" fmla="*/ 398850 w 4384990"/>
                <a:gd name="connsiteY57" fmla="*/ 926506 h 1238259"/>
                <a:gd name="connsiteX58" fmla="*/ 401726 w 4384990"/>
                <a:gd name="connsiteY58" fmla="*/ 930345 h 1238259"/>
                <a:gd name="connsiteX59" fmla="*/ 404612 w 4384990"/>
                <a:gd name="connsiteY59" fmla="*/ 933860 h 1238259"/>
                <a:gd name="connsiteX60" fmla="*/ 407489 w 4384990"/>
                <a:gd name="connsiteY60" fmla="*/ 937041 h 1238259"/>
                <a:gd name="connsiteX61" fmla="*/ 410375 w 4384990"/>
                <a:gd name="connsiteY61" fmla="*/ 939898 h 1238259"/>
                <a:gd name="connsiteX62" fmla="*/ 413252 w 4384990"/>
                <a:gd name="connsiteY62" fmla="*/ 942432 h 1238259"/>
                <a:gd name="connsiteX63" fmla="*/ 416138 w 4384990"/>
                <a:gd name="connsiteY63" fmla="*/ 944632 h 1238259"/>
                <a:gd name="connsiteX64" fmla="*/ 419014 w 4384990"/>
                <a:gd name="connsiteY64" fmla="*/ 946490 h 1238259"/>
                <a:gd name="connsiteX65" fmla="*/ 420453 w 4384990"/>
                <a:gd name="connsiteY65" fmla="*/ 947299 h 1238259"/>
                <a:gd name="connsiteX66" fmla="*/ 421900 w 4384990"/>
                <a:gd name="connsiteY66" fmla="*/ 948033 h 1238259"/>
                <a:gd name="connsiteX67" fmla="*/ 423339 w 4384990"/>
                <a:gd name="connsiteY67" fmla="*/ 948671 h 1238259"/>
                <a:gd name="connsiteX68" fmla="*/ 424777 w 4384990"/>
                <a:gd name="connsiteY68" fmla="*/ 949233 h 1238259"/>
                <a:gd name="connsiteX69" fmla="*/ 426215 w 4384990"/>
                <a:gd name="connsiteY69" fmla="*/ 949709 h 1238259"/>
                <a:gd name="connsiteX70" fmla="*/ 427653 w 4384990"/>
                <a:gd name="connsiteY70" fmla="*/ 950100 h 1238259"/>
                <a:gd name="connsiteX71" fmla="*/ 429101 w 4384990"/>
                <a:gd name="connsiteY71" fmla="*/ 950414 h 1238259"/>
                <a:gd name="connsiteX72" fmla="*/ 430540 w 4384990"/>
                <a:gd name="connsiteY72" fmla="*/ 950643 h 1238259"/>
                <a:gd name="connsiteX73" fmla="*/ 431978 w 4384990"/>
                <a:gd name="connsiteY73" fmla="*/ 950795 h 1238259"/>
                <a:gd name="connsiteX74" fmla="*/ 433416 w 4384990"/>
                <a:gd name="connsiteY74" fmla="*/ 950862 h 1238259"/>
                <a:gd name="connsiteX75" fmla="*/ 434854 w 4384990"/>
                <a:gd name="connsiteY75" fmla="*/ 950843 h 1238259"/>
                <a:gd name="connsiteX76" fmla="*/ 436302 w 4384990"/>
                <a:gd name="connsiteY76" fmla="*/ 950747 h 1238259"/>
                <a:gd name="connsiteX77" fmla="*/ 437740 w 4384990"/>
                <a:gd name="connsiteY77" fmla="*/ 950566 h 1238259"/>
                <a:gd name="connsiteX78" fmla="*/ 439179 w 4384990"/>
                <a:gd name="connsiteY78" fmla="*/ 950309 h 1238259"/>
                <a:gd name="connsiteX79" fmla="*/ 440617 w 4384990"/>
                <a:gd name="connsiteY79" fmla="*/ 949966 h 1238259"/>
                <a:gd name="connsiteX80" fmla="*/ 442055 w 4384990"/>
                <a:gd name="connsiteY80" fmla="*/ 949538 h 1238259"/>
                <a:gd name="connsiteX81" fmla="*/ 443503 w 4384990"/>
                <a:gd name="connsiteY81" fmla="*/ 949042 h 1238259"/>
                <a:gd name="connsiteX82" fmla="*/ 444941 w 4384990"/>
                <a:gd name="connsiteY82" fmla="*/ 948461 h 1238259"/>
                <a:gd name="connsiteX83" fmla="*/ 446380 w 4384990"/>
                <a:gd name="connsiteY83" fmla="*/ 947804 h 1238259"/>
                <a:gd name="connsiteX84" fmla="*/ 447818 w 4384990"/>
                <a:gd name="connsiteY84" fmla="*/ 947061 h 1238259"/>
                <a:gd name="connsiteX85" fmla="*/ 450704 w 4384990"/>
                <a:gd name="connsiteY85" fmla="*/ 945347 h 1238259"/>
                <a:gd name="connsiteX86" fmla="*/ 453581 w 4384990"/>
                <a:gd name="connsiteY86" fmla="*/ 943327 h 1238259"/>
                <a:gd name="connsiteX87" fmla="*/ 456467 w 4384990"/>
                <a:gd name="connsiteY87" fmla="*/ 940994 h 1238259"/>
                <a:gd name="connsiteX88" fmla="*/ 459343 w 4384990"/>
                <a:gd name="connsiteY88" fmla="*/ 938365 h 1238259"/>
                <a:gd name="connsiteX89" fmla="*/ 462220 w 4384990"/>
                <a:gd name="connsiteY89" fmla="*/ 935441 h 1238259"/>
                <a:gd name="connsiteX90" fmla="*/ 465106 w 4384990"/>
                <a:gd name="connsiteY90" fmla="*/ 932221 h 1238259"/>
                <a:gd name="connsiteX91" fmla="*/ 467982 w 4384990"/>
                <a:gd name="connsiteY91" fmla="*/ 928716 h 1238259"/>
                <a:gd name="connsiteX92" fmla="*/ 473964 w 4384990"/>
                <a:gd name="connsiteY92" fmla="*/ 920544 h 1238259"/>
                <a:gd name="connsiteX93" fmla="*/ 479955 w 4384990"/>
                <a:gd name="connsiteY93" fmla="*/ 911219 h 1238259"/>
                <a:gd name="connsiteX94" fmla="*/ 485937 w 4384990"/>
                <a:gd name="connsiteY94" fmla="*/ 900789 h 1238259"/>
                <a:gd name="connsiteX95" fmla="*/ 491919 w 4384990"/>
                <a:gd name="connsiteY95" fmla="*/ 889330 h 1238259"/>
                <a:gd name="connsiteX96" fmla="*/ 503882 w 4384990"/>
                <a:gd name="connsiteY96" fmla="*/ 863565 h 1238259"/>
                <a:gd name="connsiteX97" fmla="*/ 515845 w 4384990"/>
                <a:gd name="connsiteY97" fmla="*/ 834516 h 1238259"/>
                <a:gd name="connsiteX98" fmla="*/ 539772 w 4384990"/>
                <a:gd name="connsiteY98" fmla="*/ 769072 h 1238259"/>
                <a:gd name="connsiteX99" fmla="*/ 563709 w 4384990"/>
                <a:gd name="connsiteY99" fmla="*/ 698288 h 1238259"/>
                <a:gd name="connsiteX100" fmla="*/ 589626 w 4384990"/>
                <a:gd name="connsiteY100" fmla="*/ 621786 h 1238259"/>
                <a:gd name="connsiteX101" fmla="*/ 615544 w 4384990"/>
                <a:gd name="connsiteY101" fmla="*/ 551528 h 1238259"/>
                <a:gd name="connsiteX102" fmla="*/ 628498 w 4384990"/>
                <a:gd name="connsiteY102" fmla="*/ 520418 h 1238259"/>
                <a:gd name="connsiteX103" fmla="*/ 641452 w 4384990"/>
                <a:gd name="connsiteY103" fmla="*/ 492712 h 1238259"/>
                <a:gd name="connsiteX104" fmla="*/ 654415 w 4384990"/>
                <a:gd name="connsiteY104" fmla="*/ 468828 h 1238259"/>
                <a:gd name="connsiteX105" fmla="*/ 660892 w 4384990"/>
                <a:gd name="connsiteY105" fmla="*/ 458422 h 1238259"/>
                <a:gd name="connsiteX106" fmla="*/ 667369 w 4384990"/>
                <a:gd name="connsiteY106" fmla="*/ 449082 h 1238259"/>
                <a:gd name="connsiteX107" fmla="*/ 672636 w 4384990"/>
                <a:gd name="connsiteY107" fmla="*/ 442292 h 1238259"/>
                <a:gd name="connsiteX108" fmla="*/ 677904 w 4384990"/>
                <a:gd name="connsiteY108" fmla="*/ 436230 h 1238259"/>
                <a:gd name="connsiteX109" fmla="*/ 683162 w 4384990"/>
                <a:gd name="connsiteY109" fmla="*/ 430901 h 1238259"/>
                <a:gd name="connsiteX110" fmla="*/ 688429 w 4384990"/>
                <a:gd name="connsiteY110" fmla="*/ 426308 h 1238259"/>
                <a:gd name="connsiteX111" fmla="*/ 691067 w 4384990"/>
                <a:gd name="connsiteY111" fmla="*/ 424287 h 1238259"/>
                <a:gd name="connsiteX112" fmla="*/ 693696 w 4384990"/>
                <a:gd name="connsiteY112" fmla="*/ 422451 h 1238259"/>
                <a:gd name="connsiteX113" fmla="*/ 696325 w 4384990"/>
                <a:gd name="connsiteY113" fmla="*/ 420798 h 1238259"/>
                <a:gd name="connsiteX114" fmla="*/ 698964 w 4384990"/>
                <a:gd name="connsiteY114" fmla="*/ 419329 h 1238259"/>
                <a:gd name="connsiteX115" fmla="*/ 701593 w 4384990"/>
                <a:gd name="connsiteY115" fmla="*/ 418041 h 1238259"/>
                <a:gd name="connsiteX116" fmla="*/ 704221 w 4384990"/>
                <a:gd name="connsiteY116" fmla="*/ 416935 h 1238259"/>
                <a:gd name="connsiteX117" fmla="*/ 706860 w 4384990"/>
                <a:gd name="connsiteY117" fmla="*/ 416008 h 1238259"/>
                <a:gd name="connsiteX118" fmla="*/ 709489 w 4384990"/>
                <a:gd name="connsiteY118" fmla="*/ 415261 h 1238259"/>
                <a:gd name="connsiteX119" fmla="*/ 712127 w 4384990"/>
                <a:gd name="connsiteY119" fmla="*/ 414693 h 1238259"/>
                <a:gd name="connsiteX120" fmla="*/ 714756 w 4384990"/>
                <a:gd name="connsiteY120" fmla="*/ 414300 h 1238259"/>
                <a:gd name="connsiteX121" fmla="*/ 717385 w 4384990"/>
                <a:gd name="connsiteY121" fmla="*/ 414082 h 1238259"/>
                <a:gd name="connsiteX122" fmla="*/ 720023 w 4384990"/>
                <a:gd name="connsiteY122" fmla="*/ 414037 h 1238259"/>
                <a:gd name="connsiteX123" fmla="*/ 722652 w 4384990"/>
                <a:gd name="connsiteY123" fmla="*/ 414162 h 1238259"/>
                <a:gd name="connsiteX124" fmla="*/ 725281 w 4384990"/>
                <a:gd name="connsiteY124" fmla="*/ 414457 h 1238259"/>
                <a:gd name="connsiteX125" fmla="*/ 727920 w 4384990"/>
                <a:gd name="connsiteY125" fmla="*/ 414918 h 1238259"/>
                <a:gd name="connsiteX126" fmla="*/ 730548 w 4384990"/>
                <a:gd name="connsiteY126" fmla="*/ 415542 h 1238259"/>
                <a:gd name="connsiteX127" fmla="*/ 733187 w 4384990"/>
                <a:gd name="connsiteY127" fmla="*/ 416329 h 1238259"/>
                <a:gd name="connsiteX128" fmla="*/ 735816 w 4384990"/>
                <a:gd name="connsiteY128" fmla="*/ 417276 h 1238259"/>
                <a:gd name="connsiteX129" fmla="*/ 738445 w 4384990"/>
                <a:gd name="connsiteY129" fmla="*/ 418379 h 1238259"/>
                <a:gd name="connsiteX130" fmla="*/ 741083 w 4384990"/>
                <a:gd name="connsiteY130" fmla="*/ 419635 h 1238259"/>
                <a:gd name="connsiteX131" fmla="*/ 743712 w 4384990"/>
                <a:gd name="connsiteY131" fmla="*/ 421043 h 1238259"/>
                <a:gd name="connsiteX132" fmla="*/ 746341 w 4384990"/>
                <a:gd name="connsiteY132" fmla="*/ 422599 h 1238259"/>
                <a:gd name="connsiteX133" fmla="*/ 751608 w 4384990"/>
                <a:gd name="connsiteY133" fmla="*/ 426141 h 1238259"/>
                <a:gd name="connsiteX134" fmla="*/ 758152 w 4384990"/>
                <a:gd name="connsiteY134" fmla="*/ 431313 h 1238259"/>
                <a:gd name="connsiteX135" fmla="*/ 764696 w 4384990"/>
                <a:gd name="connsiteY135" fmla="*/ 437287 h 1238259"/>
                <a:gd name="connsiteX136" fmla="*/ 771239 w 4384990"/>
                <a:gd name="connsiteY136" fmla="*/ 444007 h 1238259"/>
                <a:gd name="connsiteX137" fmla="*/ 777783 w 4384990"/>
                <a:gd name="connsiteY137" fmla="*/ 451417 h 1238259"/>
                <a:gd name="connsiteX138" fmla="*/ 790880 w 4384990"/>
                <a:gd name="connsiteY138" fmla="*/ 468064 h 1238259"/>
                <a:gd name="connsiteX139" fmla="*/ 803967 w 4384990"/>
                <a:gd name="connsiteY139" fmla="*/ 486736 h 1238259"/>
                <a:gd name="connsiteX140" fmla="*/ 830142 w 4384990"/>
                <a:gd name="connsiteY140" fmla="*/ 528150 h 1238259"/>
                <a:gd name="connsiteX141" fmla="*/ 856317 w 4384990"/>
                <a:gd name="connsiteY141" fmla="*/ 571749 h 1238259"/>
                <a:gd name="connsiteX142" fmla="*/ 877119 w 4384990"/>
                <a:gd name="connsiteY142" fmla="*/ 605586 h 1238259"/>
                <a:gd name="connsiteX143" fmla="*/ 897912 w 4384990"/>
                <a:gd name="connsiteY143" fmla="*/ 637076 h 1238259"/>
                <a:gd name="connsiteX144" fmla="*/ 918715 w 4384990"/>
                <a:gd name="connsiteY144" fmla="*/ 665029 h 1238259"/>
                <a:gd name="connsiteX145" fmla="*/ 929116 w 4384990"/>
                <a:gd name="connsiteY145" fmla="*/ 677395 h 1238259"/>
                <a:gd name="connsiteX146" fmla="*/ 939508 w 4384990"/>
                <a:gd name="connsiteY146" fmla="*/ 688576 h 1238259"/>
                <a:gd name="connsiteX147" fmla="*/ 950843 w 4384990"/>
                <a:gd name="connsiteY147" fmla="*/ 699336 h 1238259"/>
                <a:gd name="connsiteX148" fmla="*/ 956510 w 4384990"/>
                <a:gd name="connsiteY148" fmla="*/ 704143 h 1238259"/>
                <a:gd name="connsiteX149" fmla="*/ 962168 w 4384990"/>
                <a:gd name="connsiteY149" fmla="*/ 708562 h 1238259"/>
                <a:gd name="connsiteX150" fmla="*/ 967835 w 4384990"/>
                <a:gd name="connsiteY150" fmla="*/ 712589 h 1238259"/>
                <a:gd name="connsiteX151" fmla="*/ 973503 w 4384990"/>
                <a:gd name="connsiteY151" fmla="*/ 716221 h 1238259"/>
                <a:gd name="connsiteX152" fmla="*/ 979160 w 4384990"/>
                <a:gd name="connsiteY152" fmla="*/ 719459 h 1238259"/>
                <a:gd name="connsiteX153" fmla="*/ 984828 w 4384990"/>
                <a:gd name="connsiteY153" fmla="*/ 722301 h 1238259"/>
                <a:gd name="connsiteX154" fmla="*/ 990495 w 4384990"/>
                <a:gd name="connsiteY154" fmla="*/ 724749 h 1238259"/>
                <a:gd name="connsiteX155" fmla="*/ 996163 w 4384990"/>
                <a:gd name="connsiteY155" fmla="*/ 726806 h 1238259"/>
                <a:gd name="connsiteX156" fmla="*/ 1001820 w 4384990"/>
                <a:gd name="connsiteY156" fmla="*/ 728474 h 1238259"/>
                <a:gd name="connsiteX157" fmla="*/ 1007488 w 4384990"/>
                <a:gd name="connsiteY157" fmla="*/ 729757 h 1238259"/>
                <a:gd name="connsiteX158" fmla="*/ 1013155 w 4384990"/>
                <a:gd name="connsiteY158" fmla="*/ 730659 h 1238259"/>
                <a:gd name="connsiteX159" fmla="*/ 1018823 w 4384990"/>
                <a:gd name="connsiteY159" fmla="*/ 731187 h 1238259"/>
                <a:gd name="connsiteX160" fmla="*/ 1024481 w 4384990"/>
                <a:gd name="connsiteY160" fmla="*/ 731344 h 1238259"/>
                <a:gd name="connsiteX161" fmla="*/ 1030148 w 4384990"/>
                <a:gd name="connsiteY161" fmla="*/ 731137 h 1238259"/>
                <a:gd name="connsiteX162" fmla="*/ 1036225 w 4384990"/>
                <a:gd name="connsiteY162" fmla="*/ 730517 h 1238259"/>
                <a:gd name="connsiteX163" fmla="*/ 1042302 w 4384990"/>
                <a:gd name="connsiteY163" fmla="*/ 729495 h 1238259"/>
                <a:gd name="connsiteX164" fmla="*/ 1048388 w 4384990"/>
                <a:gd name="connsiteY164" fmla="*/ 728079 h 1238259"/>
                <a:gd name="connsiteX165" fmla="*/ 1054465 w 4384990"/>
                <a:gd name="connsiteY165" fmla="*/ 726276 h 1238259"/>
                <a:gd name="connsiteX166" fmla="*/ 1060542 w 4384990"/>
                <a:gd name="connsiteY166" fmla="*/ 724099 h 1238259"/>
                <a:gd name="connsiteX167" fmla="*/ 1066619 w 4384990"/>
                <a:gd name="connsiteY167" fmla="*/ 721555 h 1238259"/>
                <a:gd name="connsiteX168" fmla="*/ 1072706 w 4384990"/>
                <a:gd name="connsiteY168" fmla="*/ 718655 h 1238259"/>
                <a:gd name="connsiteX169" fmla="*/ 1078782 w 4384990"/>
                <a:gd name="connsiteY169" fmla="*/ 715408 h 1238259"/>
                <a:gd name="connsiteX170" fmla="*/ 1090936 w 4384990"/>
                <a:gd name="connsiteY170" fmla="*/ 707918 h 1238259"/>
                <a:gd name="connsiteX171" fmla="*/ 1103100 w 4384990"/>
                <a:gd name="connsiteY171" fmla="*/ 699165 h 1238259"/>
                <a:gd name="connsiteX172" fmla="*/ 1115254 w 4384990"/>
                <a:gd name="connsiteY172" fmla="*/ 689237 h 1238259"/>
                <a:gd name="connsiteX173" fmla="*/ 1127417 w 4384990"/>
                <a:gd name="connsiteY173" fmla="*/ 678220 h 1238259"/>
                <a:gd name="connsiteX174" fmla="*/ 1149991 w 4384990"/>
                <a:gd name="connsiteY174" fmla="*/ 655199 h 1238259"/>
                <a:gd name="connsiteX175" fmla="*/ 1172575 w 4384990"/>
                <a:gd name="connsiteY175" fmla="*/ 629423 h 1238259"/>
                <a:gd name="connsiteX176" fmla="*/ 1217733 w 4384990"/>
                <a:gd name="connsiteY176" fmla="*/ 572966 h 1238259"/>
                <a:gd name="connsiteX177" fmla="*/ 1242127 w 4384990"/>
                <a:gd name="connsiteY177" fmla="*/ 542177 h 1238259"/>
                <a:gd name="connsiteX178" fmla="*/ 1266520 w 4384990"/>
                <a:gd name="connsiteY178" fmla="*/ 513374 h 1238259"/>
                <a:gd name="connsiteX179" fmla="*/ 1278722 w 4384990"/>
                <a:gd name="connsiteY179" fmla="*/ 500341 h 1238259"/>
                <a:gd name="connsiteX180" fmla="*/ 1290923 w 4384990"/>
                <a:gd name="connsiteY180" fmla="*/ 488579 h 1238259"/>
                <a:gd name="connsiteX181" fmla="*/ 1297019 w 4384990"/>
                <a:gd name="connsiteY181" fmla="*/ 483262 h 1238259"/>
                <a:gd name="connsiteX182" fmla="*/ 1303115 w 4384990"/>
                <a:gd name="connsiteY182" fmla="*/ 478366 h 1238259"/>
                <a:gd name="connsiteX183" fmla="*/ 1309221 w 4384990"/>
                <a:gd name="connsiteY183" fmla="*/ 473929 h 1238259"/>
                <a:gd name="connsiteX184" fmla="*/ 1315317 w 4384990"/>
                <a:gd name="connsiteY184" fmla="*/ 469983 h 1238259"/>
                <a:gd name="connsiteX185" fmla="*/ 1321870 w 4384990"/>
                <a:gd name="connsiteY185" fmla="*/ 466332 h 1238259"/>
                <a:gd name="connsiteX186" fmla="*/ 1325137 w 4384990"/>
                <a:gd name="connsiteY186" fmla="*/ 464746 h 1238259"/>
                <a:gd name="connsiteX187" fmla="*/ 1328414 w 4384990"/>
                <a:gd name="connsiteY187" fmla="*/ 463327 h 1238259"/>
                <a:gd name="connsiteX188" fmla="*/ 1331690 w 4384990"/>
                <a:gd name="connsiteY188" fmla="*/ 462081 h 1238259"/>
                <a:gd name="connsiteX189" fmla="*/ 1334967 w 4384990"/>
                <a:gd name="connsiteY189" fmla="*/ 461011 h 1238259"/>
                <a:gd name="connsiteX190" fmla="*/ 1338244 w 4384990"/>
                <a:gd name="connsiteY190" fmla="*/ 460122 h 1238259"/>
                <a:gd name="connsiteX191" fmla="*/ 1341520 w 4384990"/>
                <a:gd name="connsiteY191" fmla="*/ 459420 h 1238259"/>
                <a:gd name="connsiteX192" fmla="*/ 1344797 w 4384990"/>
                <a:gd name="connsiteY192" fmla="*/ 458908 h 1238259"/>
                <a:gd name="connsiteX193" fmla="*/ 1348064 w 4384990"/>
                <a:gd name="connsiteY193" fmla="*/ 458591 h 1238259"/>
                <a:gd name="connsiteX194" fmla="*/ 1351340 w 4384990"/>
                <a:gd name="connsiteY194" fmla="*/ 458473 h 1238259"/>
                <a:gd name="connsiteX195" fmla="*/ 1354617 w 4384990"/>
                <a:gd name="connsiteY195" fmla="*/ 458557 h 1238259"/>
                <a:gd name="connsiteX196" fmla="*/ 1357894 w 4384990"/>
                <a:gd name="connsiteY196" fmla="*/ 458850 h 1238259"/>
                <a:gd name="connsiteX197" fmla="*/ 1361170 w 4384990"/>
                <a:gd name="connsiteY197" fmla="*/ 459352 h 1238259"/>
                <a:gd name="connsiteX198" fmla="*/ 1364447 w 4384990"/>
                <a:gd name="connsiteY198" fmla="*/ 460067 h 1238259"/>
                <a:gd name="connsiteX199" fmla="*/ 1367714 w 4384990"/>
                <a:gd name="connsiteY199" fmla="*/ 461000 h 1238259"/>
                <a:gd name="connsiteX200" fmla="*/ 1370991 w 4384990"/>
                <a:gd name="connsiteY200" fmla="*/ 462152 h 1238259"/>
                <a:gd name="connsiteX201" fmla="*/ 1374267 w 4384990"/>
                <a:gd name="connsiteY201" fmla="*/ 463527 h 1238259"/>
                <a:gd name="connsiteX202" fmla="*/ 1377544 w 4384990"/>
                <a:gd name="connsiteY202" fmla="*/ 465129 h 1238259"/>
                <a:gd name="connsiteX203" fmla="*/ 1380820 w 4384990"/>
                <a:gd name="connsiteY203" fmla="*/ 466956 h 1238259"/>
                <a:gd name="connsiteX204" fmla="*/ 1384097 w 4384990"/>
                <a:gd name="connsiteY204" fmla="*/ 469013 h 1238259"/>
                <a:gd name="connsiteX205" fmla="*/ 1387374 w 4384990"/>
                <a:gd name="connsiteY205" fmla="*/ 471302 h 1238259"/>
                <a:gd name="connsiteX206" fmla="*/ 1390640 w 4384990"/>
                <a:gd name="connsiteY206" fmla="*/ 473822 h 1238259"/>
                <a:gd name="connsiteX207" fmla="*/ 1393917 w 4384990"/>
                <a:gd name="connsiteY207" fmla="*/ 476577 h 1238259"/>
                <a:gd name="connsiteX208" fmla="*/ 1400470 w 4384990"/>
                <a:gd name="connsiteY208" fmla="*/ 482790 h 1238259"/>
                <a:gd name="connsiteX209" fmla="*/ 1407023 w 4384990"/>
                <a:gd name="connsiteY209" fmla="*/ 489942 h 1238259"/>
                <a:gd name="connsiteX210" fmla="*/ 1413567 w 4384990"/>
                <a:gd name="connsiteY210" fmla="*/ 498032 h 1238259"/>
                <a:gd name="connsiteX211" fmla="*/ 1420120 w 4384990"/>
                <a:gd name="connsiteY211" fmla="*/ 507051 h 1238259"/>
                <a:gd name="connsiteX212" fmla="*/ 1430503 w 4384990"/>
                <a:gd name="connsiteY212" fmla="*/ 523224 h 1238259"/>
                <a:gd name="connsiteX213" fmla="*/ 1440894 w 4384990"/>
                <a:gd name="connsiteY213" fmla="*/ 541612 h 1238259"/>
                <a:gd name="connsiteX214" fmla="*/ 1451277 w 4384990"/>
                <a:gd name="connsiteY214" fmla="*/ 562092 h 1238259"/>
                <a:gd name="connsiteX215" fmla="*/ 1461668 w 4384990"/>
                <a:gd name="connsiteY215" fmla="*/ 584502 h 1238259"/>
                <a:gd name="connsiteX216" fmla="*/ 1482442 w 4384990"/>
                <a:gd name="connsiteY216" fmla="*/ 634270 h 1238259"/>
                <a:gd name="connsiteX217" fmla="*/ 1503216 w 4384990"/>
                <a:gd name="connsiteY217" fmla="*/ 688858 h 1238259"/>
                <a:gd name="connsiteX218" fmla="*/ 1528410 w 4384990"/>
                <a:gd name="connsiteY218" fmla="*/ 757750 h 1238259"/>
                <a:gd name="connsiteX219" fmla="*/ 1553604 w 4384990"/>
                <a:gd name="connsiteY219" fmla="*/ 824415 h 1238259"/>
                <a:gd name="connsiteX220" fmla="*/ 1566196 w 4384990"/>
                <a:gd name="connsiteY220" fmla="*/ 855050 h 1238259"/>
                <a:gd name="connsiteX221" fmla="*/ 1578788 w 4384990"/>
                <a:gd name="connsiteY221" fmla="*/ 882853 h 1238259"/>
                <a:gd name="connsiteX222" fmla="*/ 1591389 w 4384990"/>
                <a:gd name="connsiteY222" fmla="*/ 907085 h 1238259"/>
                <a:gd name="connsiteX223" fmla="*/ 1597685 w 4384990"/>
                <a:gd name="connsiteY223" fmla="*/ 917638 h 1238259"/>
                <a:gd name="connsiteX224" fmla="*/ 1603982 w 4384990"/>
                <a:gd name="connsiteY224" fmla="*/ 927030 h 1238259"/>
                <a:gd name="connsiteX225" fmla="*/ 1609430 w 4384990"/>
                <a:gd name="connsiteY225" fmla="*/ 934164 h 1238259"/>
                <a:gd name="connsiteX226" fmla="*/ 1612154 w 4384990"/>
                <a:gd name="connsiteY226" fmla="*/ 937355 h 1238259"/>
                <a:gd name="connsiteX227" fmla="*/ 1614868 w 4384990"/>
                <a:gd name="connsiteY227" fmla="*/ 940308 h 1238259"/>
                <a:gd name="connsiteX228" fmla="*/ 1617593 w 4384990"/>
                <a:gd name="connsiteY228" fmla="*/ 943004 h 1238259"/>
                <a:gd name="connsiteX229" fmla="*/ 1620317 w 4384990"/>
                <a:gd name="connsiteY229" fmla="*/ 945442 h 1238259"/>
                <a:gd name="connsiteX230" fmla="*/ 1623041 w 4384990"/>
                <a:gd name="connsiteY230" fmla="*/ 947604 h 1238259"/>
                <a:gd name="connsiteX231" fmla="*/ 1625765 w 4384990"/>
                <a:gd name="connsiteY231" fmla="*/ 949500 h 1238259"/>
                <a:gd name="connsiteX232" fmla="*/ 1628489 w 4384990"/>
                <a:gd name="connsiteY232" fmla="*/ 951119 h 1238259"/>
                <a:gd name="connsiteX233" fmla="*/ 1629851 w 4384990"/>
                <a:gd name="connsiteY233" fmla="*/ 951824 h 1238259"/>
                <a:gd name="connsiteX234" fmla="*/ 1631213 w 4384990"/>
                <a:gd name="connsiteY234" fmla="*/ 952462 h 1238259"/>
                <a:gd name="connsiteX235" fmla="*/ 1632576 w 4384990"/>
                <a:gd name="connsiteY235" fmla="*/ 953014 h 1238259"/>
                <a:gd name="connsiteX236" fmla="*/ 1633938 w 4384990"/>
                <a:gd name="connsiteY236" fmla="*/ 953510 h 1238259"/>
                <a:gd name="connsiteX237" fmla="*/ 1635300 w 4384990"/>
                <a:gd name="connsiteY237" fmla="*/ 953929 h 1238259"/>
                <a:gd name="connsiteX238" fmla="*/ 1636662 w 4384990"/>
                <a:gd name="connsiteY238" fmla="*/ 954272 h 1238259"/>
                <a:gd name="connsiteX239" fmla="*/ 1638024 w 4384990"/>
                <a:gd name="connsiteY239" fmla="*/ 954538 h 1238259"/>
                <a:gd name="connsiteX240" fmla="*/ 1639376 w 4384990"/>
                <a:gd name="connsiteY240" fmla="*/ 954738 h 1238259"/>
                <a:gd name="connsiteX241" fmla="*/ 1640748 w 4384990"/>
                <a:gd name="connsiteY241" fmla="*/ 954853 h 1238259"/>
                <a:gd name="connsiteX242" fmla="*/ 1642101 w 4384990"/>
                <a:gd name="connsiteY242" fmla="*/ 954900 h 1238259"/>
                <a:gd name="connsiteX243" fmla="*/ 1643463 w 4384990"/>
                <a:gd name="connsiteY243" fmla="*/ 954872 h 1238259"/>
                <a:gd name="connsiteX244" fmla="*/ 1644825 w 4384990"/>
                <a:gd name="connsiteY244" fmla="*/ 954767 h 1238259"/>
                <a:gd name="connsiteX245" fmla="*/ 1646187 w 4384990"/>
                <a:gd name="connsiteY245" fmla="*/ 954586 h 1238259"/>
                <a:gd name="connsiteX246" fmla="*/ 1647549 w 4384990"/>
                <a:gd name="connsiteY246" fmla="*/ 954329 h 1238259"/>
                <a:gd name="connsiteX247" fmla="*/ 1648911 w 4384990"/>
                <a:gd name="connsiteY247" fmla="*/ 953995 h 1238259"/>
                <a:gd name="connsiteX248" fmla="*/ 1650273 w 4384990"/>
                <a:gd name="connsiteY248" fmla="*/ 953586 h 1238259"/>
                <a:gd name="connsiteX249" fmla="*/ 1651635 w 4384990"/>
                <a:gd name="connsiteY249" fmla="*/ 953100 h 1238259"/>
                <a:gd name="connsiteX250" fmla="*/ 1652997 w 4384990"/>
                <a:gd name="connsiteY250" fmla="*/ 952529 h 1238259"/>
                <a:gd name="connsiteX251" fmla="*/ 1654359 w 4384990"/>
                <a:gd name="connsiteY251" fmla="*/ 951881 h 1238259"/>
                <a:gd name="connsiteX252" fmla="*/ 1655721 w 4384990"/>
                <a:gd name="connsiteY252" fmla="*/ 951157 h 1238259"/>
                <a:gd name="connsiteX253" fmla="*/ 1657083 w 4384990"/>
                <a:gd name="connsiteY253" fmla="*/ 950357 h 1238259"/>
                <a:gd name="connsiteX254" fmla="*/ 1658445 w 4384990"/>
                <a:gd name="connsiteY254" fmla="*/ 949481 h 1238259"/>
                <a:gd name="connsiteX255" fmla="*/ 1661170 w 4384990"/>
                <a:gd name="connsiteY255" fmla="*/ 947471 h 1238259"/>
                <a:gd name="connsiteX256" fmla="*/ 1663894 w 4384990"/>
                <a:gd name="connsiteY256" fmla="*/ 945156 h 1238259"/>
                <a:gd name="connsiteX257" fmla="*/ 1666608 w 4384990"/>
                <a:gd name="connsiteY257" fmla="*/ 942518 h 1238259"/>
                <a:gd name="connsiteX258" fmla="*/ 1669332 w 4384990"/>
                <a:gd name="connsiteY258" fmla="*/ 939556 h 1238259"/>
                <a:gd name="connsiteX259" fmla="*/ 1672057 w 4384990"/>
                <a:gd name="connsiteY259" fmla="*/ 936279 h 1238259"/>
                <a:gd name="connsiteX260" fmla="*/ 1674781 w 4384990"/>
                <a:gd name="connsiteY260" fmla="*/ 932678 h 1238259"/>
                <a:gd name="connsiteX261" fmla="*/ 1680229 w 4384990"/>
                <a:gd name="connsiteY261" fmla="*/ 924506 h 1238259"/>
                <a:gd name="connsiteX262" fmla="*/ 1685677 w 4384990"/>
                <a:gd name="connsiteY262" fmla="*/ 915057 h 1238259"/>
                <a:gd name="connsiteX263" fmla="*/ 1691116 w 4384990"/>
                <a:gd name="connsiteY263" fmla="*/ 904342 h 1238259"/>
                <a:gd name="connsiteX264" fmla="*/ 1697298 w 4384990"/>
                <a:gd name="connsiteY264" fmla="*/ 890654 h 1238259"/>
                <a:gd name="connsiteX265" fmla="*/ 1703480 w 4384990"/>
                <a:gd name="connsiteY265" fmla="*/ 875386 h 1238259"/>
                <a:gd name="connsiteX266" fmla="*/ 1715843 w 4384990"/>
                <a:gd name="connsiteY266" fmla="*/ 840248 h 1238259"/>
                <a:gd name="connsiteX267" fmla="*/ 1728206 w 4384990"/>
                <a:gd name="connsiteY267" fmla="*/ 799339 h 1238259"/>
                <a:gd name="connsiteX268" fmla="*/ 1740560 w 4384990"/>
                <a:gd name="connsiteY268" fmla="*/ 753224 h 1238259"/>
                <a:gd name="connsiteX269" fmla="*/ 1765287 w 4384990"/>
                <a:gd name="connsiteY269" fmla="*/ 648249 h 1238259"/>
                <a:gd name="connsiteX270" fmla="*/ 1790005 w 4384990"/>
                <a:gd name="connsiteY270" fmla="*/ 532228 h 1238259"/>
                <a:gd name="connsiteX271" fmla="*/ 1812265 w 4384990"/>
                <a:gd name="connsiteY271" fmla="*/ 425260 h 1238259"/>
                <a:gd name="connsiteX272" fmla="*/ 1834515 w 4384990"/>
                <a:gd name="connsiteY272" fmla="*/ 322848 h 1238259"/>
                <a:gd name="connsiteX273" fmla="*/ 1856766 w 4384990"/>
                <a:gd name="connsiteY273" fmla="*/ 231833 h 1238259"/>
                <a:gd name="connsiteX274" fmla="*/ 1867900 w 4384990"/>
                <a:gd name="connsiteY274" fmla="*/ 192651 h 1238259"/>
                <a:gd name="connsiteX275" fmla="*/ 1879025 w 4384990"/>
                <a:gd name="connsiteY275" fmla="*/ 158692 h 1238259"/>
                <a:gd name="connsiteX276" fmla="*/ 1884845 w 4384990"/>
                <a:gd name="connsiteY276" fmla="*/ 143246 h 1238259"/>
                <a:gd name="connsiteX277" fmla="*/ 1890655 w 4384990"/>
                <a:gd name="connsiteY277" fmla="*/ 129500 h 1238259"/>
                <a:gd name="connsiteX278" fmla="*/ 1896475 w 4384990"/>
                <a:gd name="connsiteY278" fmla="*/ 117538 h 1238259"/>
                <a:gd name="connsiteX279" fmla="*/ 1899380 w 4384990"/>
                <a:gd name="connsiteY279" fmla="*/ 112249 h 1238259"/>
                <a:gd name="connsiteX280" fmla="*/ 1902295 w 4384990"/>
                <a:gd name="connsiteY280" fmla="*/ 107433 h 1238259"/>
                <a:gd name="connsiteX281" fmla="*/ 1905200 w 4384990"/>
                <a:gd name="connsiteY281" fmla="*/ 103100 h 1238259"/>
                <a:gd name="connsiteX282" fmla="*/ 1908115 w 4384990"/>
                <a:gd name="connsiteY282" fmla="*/ 99254 h 1238259"/>
                <a:gd name="connsiteX283" fmla="*/ 1911020 w 4384990"/>
                <a:gd name="connsiteY283" fmla="*/ 95904 h 1238259"/>
                <a:gd name="connsiteX284" fmla="*/ 1912477 w 4384990"/>
                <a:gd name="connsiteY284" fmla="*/ 94418 h 1238259"/>
                <a:gd name="connsiteX285" fmla="*/ 1913925 w 4384990"/>
                <a:gd name="connsiteY285" fmla="*/ 93058 h 1238259"/>
                <a:gd name="connsiteX286" fmla="*/ 1915382 w 4384990"/>
                <a:gd name="connsiteY286" fmla="*/ 91826 h 1238259"/>
                <a:gd name="connsiteX287" fmla="*/ 1916840 w 4384990"/>
                <a:gd name="connsiteY287" fmla="*/ 90721 h 1238259"/>
                <a:gd name="connsiteX288" fmla="*/ 1918287 w 4384990"/>
                <a:gd name="connsiteY288" fmla="*/ 89745 h 1238259"/>
                <a:gd name="connsiteX289" fmla="*/ 1919745 w 4384990"/>
                <a:gd name="connsiteY289" fmla="*/ 88898 h 1238259"/>
                <a:gd name="connsiteX290" fmla="*/ 1921202 w 4384990"/>
                <a:gd name="connsiteY290" fmla="*/ 88181 h 1238259"/>
                <a:gd name="connsiteX291" fmla="*/ 1922650 w 4384990"/>
                <a:gd name="connsiteY291" fmla="*/ 87595 h 1238259"/>
                <a:gd name="connsiteX292" fmla="*/ 1924107 w 4384990"/>
                <a:gd name="connsiteY292" fmla="*/ 87139 h 1238259"/>
                <a:gd name="connsiteX293" fmla="*/ 1924831 w 4384990"/>
                <a:gd name="connsiteY293" fmla="*/ 86960 h 1238259"/>
                <a:gd name="connsiteX294" fmla="*/ 1925565 w 4384990"/>
                <a:gd name="connsiteY294" fmla="*/ 86815 h 1238259"/>
                <a:gd name="connsiteX295" fmla="*/ 1926288 w 4384990"/>
                <a:gd name="connsiteY295" fmla="*/ 86702 h 1238259"/>
                <a:gd name="connsiteX296" fmla="*/ 1927012 w 4384990"/>
                <a:gd name="connsiteY296" fmla="*/ 86623 h 1238259"/>
                <a:gd name="connsiteX297" fmla="*/ 1927746 w 4384990"/>
                <a:gd name="connsiteY297" fmla="*/ 86577 h 1238259"/>
                <a:gd name="connsiteX298" fmla="*/ 1928470 w 4384990"/>
                <a:gd name="connsiteY298" fmla="*/ 86563 h 1238259"/>
                <a:gd name="connsiteX299" fmla="*/ 1929194 w 4384990"/>
                <a:gd name="connsiteY299" fmla="*/ 86583 h 1238259"/>
                <a:gd name="connsiteX300" fmla="*/ 1929927 w 4384990"/>
                <a:gd name="connsiteY300" fmla="*/ 86637 h 1238259"/>
                <a:gd name="connsiteX301" fmla="*/ 1930651 w 4384990"/>
                <a:gd name="connsiteY301" fmla="*/ 86723 h 1238259"/>
                <a:gd name="connsiteX302" fmla="*/ 1931384 w 4384990"/>
                <a:gd name="connsiteY302" fmla="*/ 86843 h 1238259"/>
                <a:gd name="connsiteX303" fmla="*/ 1932108 w 4384990"/>
                <a:gd name="connsiteY303" fmla="*/ 86997 h 1238259"/>
                <a:gd name="connsiteX304" fmla="*/ 1932832 w 4384990"/>
                <a:gd name="connsiteY304" fmla="*/ 87183 h 1238259"/>
                <a:gd name="connsiteX305" fmla="*/ 1934290 w 4384990"/>
                <a:gd name="connsiteY305" fmla="*/ 87658 h 1238259"/>
                <a:gd name="connsiteX306" fmla="*/ 1935747 w 4384990"/>
                <a:gd name="connsiteY306" fmla="*/ 88265 h 1238259"/>
                <a:gd name="connsiteX307" fmla="*/ 1937195 w 4384990"/>
                <a:gd name="connsiteY307" fmla="*/ 89007 h 1238259"/>
                <a:gd name="connsiteX308" fmla="*/ 1938652 w 4384990"/>
                <a:gd name="connsiteY308" fmla="*/ 89885 h 1238259"/>
                <a:gd name="connsiteX309" fmla="*/ 1940109 w 4384990"/>
                <a:gd name="connsiteY309" fmla="*/ 90896 h 1238259"/>
                <a:gd name="connsiteX310" fmla="*/ 1941557 w 4384990"/>
                <a:gd name="connsiteY310" fmla="*/ 92042 h 1238259"/>
                <a:gd name="connsiteX311" fmla="*/ 1943014 w 4384990"/>
                <a:gd name="connsiteY311" fmla="*/ 93323 h 1238259"/>
                <a:gd name="connsiteX312" fmla="*/ 1944472 w 4384990"/>
                <a:gd name="connsiteY312" fmla="*/ 94739 h 1238259"/>
                <a:gd name="connsiteX313" fmla="*/ 1945919 w 4384990"/>
                <a:gd name="connsiteY313" fmla="*/ 96290 h 1238259"/>
                <a:gd name="connsiteX314" fmla="*/ 1948834 w 4384990"/>
                <a:gd name="connsiteY314" fmla="*/ 99795 h 1238259"/>
                <a:gd name="connsiteX315" fmla="*/ 1951739 w 4384990"/>
                <a:gd name="connsiteY315" fmla="*/ 103841 h 1238259"/>
                <a:gd name="connsiteX316" fmla="*/ 1954654 w 4384990"/>
                <a:gd name="connsiteY316" fmla="*/ 108421 h 1238259"/>
                <a:gd name="connsiteX317" fmla="*/ 1957559 w 4384990"/>
                <a:gd name="connsiteY317" fmla="*/ 113538 h 1238259"/>
                <a:gd name="connsiteX318" fmla="*/ 1960464 w 4384990"/>
                <a:gd name="connsiteY318" fmla="*/ 119187 h 1238259"/>
                <a:gd name="connsiteX319" fmla="*/ 1966284 w 4384990"/>
                <a:gd name="connsiteY319" fmla="*/ 132069 h 1238259"/>
                <a:gd name="connsiteX320" fmla="*/ 1972104 w 4384990"/>
                <a:gd name="connsiteY320" fmla="*/ 147035 h 1238259"/>
                <a:gd name="connsiteX321" fmla="*/ 1983953 w 4384990"/>
                <a:gd name="connsiteY321" fmla="*/ 183786 h 1238259"/>
                <a:gd name="connsiteX322" fmla="*/ 1995811 w 4384990"/>
                <a:gd name="connsiteY322" fmla="*/ 228518 h 1238259"/>
                <a:gd name="connsiteX323" fmla="*/ 2007661 w 4384990"/>
                <a:gd name="connsiteY323" fmla="*/ 280590 h 1238259"/>
                <a:gd name="connsiteX324" fmla="*/ 2019510 w 4384990"/>
                <a:gd name="connsiteY324" fmla="*/ 339218 h 1238259"/>
                <a:gd name="connsiteX325" fmla="*/ 2043217 w 4384990"/>
                <a:gd name="connsiteY325" fmla="*/ 472322 h 1238259"/>
                <a:gd name="connsiteX326" fmla="*/ 2066925 w 4384990"/>
                <a:gd name="connsiteY326" fmla="*/ 619131 h 1238259"/>
                <a:gd name="connsiteX327" fmla="*/ 2090423 w 4384990"/>
                <a:gd name="connsiteY327" fmla="*/ 768345 h 1238259"/>
                <a:gd name="connsiteX328" fmla="*/ 2113912 w 4384990"/>
                <a:gd name="connsiteY328" fmla="*/ 911019 h 1238259"/>
                <a:gd name="connsiteX329" fmla="*/ 2125656 w 4384990"/>
                <a:gd name="connsiteY329" fmla="*/ 976751 h 1238259"/>
                <a:gd name="connsiteX330" fmla="*/ 2137410 w 4384990"/>
                <a:gd name="connsiteY330" fmla="*/ 1037187 h 1238259"/>
                <a:gd name="connsiteX331" fmla="*/ 2149154 w 4384990"/>
                <a:gd name="connsiteY331" fmla="*/ 1091241 h 1238259"/>
                <a:gd name="connsiteX332" fmla="*/ 2160899 w 4384990"/>
                <a:gd name="connsiteY332" fmla="*/ 1137952 h 1238259"/>
                <a:gd name="connsiteX333" fmla="*/ 2172643 w 4384990"/>
                <a:gd name="connsiteY333" fmla="*/ 1176452 h 1238259"/>
                <a:gd name="connsiteX334" fmla="*/ 2178510 w 4384990"/>
                <a:gd name="connsiteY334" fmla="*/ 1192416 h 1238259"/>
                <a:gd name="connsiteX335" fmla="*/ 2184387 w 4384990"/>
                <a:gd name="connsiteY335" fmla="*/ 1206084 h 1238259"/>
                <a:gd name="connsiteX336" fmla="*/ 2187321 w 4384990"/>
                <a:gd name="connsiteY336" fmla="*/ 1212037 h 1238259"/>
                <a:gd name="connsiteX337" fmla="*/ 2190255 w 4384990"/>
                <a:gd name="connsiteY337" fmla="*/ 1217400 h 1238259"/>
                <a:gd name="connsiteX338" fmla="*/ 2193189 w 4384990"/>
                <a:gd name="connsiteY338" fmla="*/ 1222153 h 1238259"/>
                <a:gd name="connsiteX339" fmla="*/ 2196122 w 4384990"/>
                <a:gd name="connsiteY339" fmla="*/ 1226306 h 1238259"/>
                <a:gd name="connsiteX340" fmla="*/ 2197589 w 4384990"/>
                <a:gd name="connsiteY340" fmla="*/ 1228154 h 1238259"/>
                <a:gd name="connsiteX341" fmla="*/ 2199056 w 4384990"/>
                <a:gd name="connsiteY341" fmla="*/ 1229840 h 1238259"/>
                <a:gd name="connsiteX342" fmla="*/ 2200523 w 4384990"/>
                <a:gd name="connsiteY342" fmla="*/ 1231383 h 1238259"/>
                <a:gd name="connsiteX343" fmla="*/ 2201990 w 4384990"/>
                <a:gd name="connsiteY343" fmla="*/ 1232764 h 1238259"/>
                <a:gd name="connsiteX344" fmla="*/ 2203466 w 4384990"/>
                <a:gd name="connsiteY344" fmla="*/ 1233992 h 1238259"/>
                <a:gd name="connsiteX345" fmla="*/ 2204933 w 4384990"/>
                <a:gd name="connsiteY345" fmla="*/ 1235069 h 1238259"/>
                <a:gd name="connsiteX346" fmla="*/ 2206400 w 4384990"/>
                <a:gd name="connsiteY346" fmla="*/ 1235993 h 1238259"/>
                <a:gd name="connsiteX347" fmla="*/ 2207867 w 4384990"/>
                <a:gd name="connsiteY347" fmla="*/ 1236755 h 1238259"/>
                <a:gd name="connsiteX348" fmla="*/ 2208600 w 4384990"/>
                <a:gd name="connsiteY348" fmla="*/ 1237078 h 1238259"/>
                <a:gd name="connsiteX349" fmla="*/ 2209333 w 4384990"/>
                <a:gd name="connsiteY349" fmla="*/ 1237364 h 1238259"/>
                <a:gd name="connsiteX350" fmla="*/ 2210067 w 4384990"/>
                <a:gd name="connsiteY350" fmla="*/ 1237612 h 1238259"/>
                <a:gd name="connsiteX351" fmla="*/ 2210800 w 4384990"/>
                <a:gd name="connsiteY351" fmla="*/ 1237812 h 1238259"/>
                <a:gd name="connsiteX352" fmla="*/ 2211534 w 4384990"/>
                <a:gd name="connsiteY352" fmla="*/ 1237983 h 1238259"/>
                <a:gd name="connsiteX353" fmla="*/ 2212267 w 4384990"/>
                <a:gd name="connsiteY353" fmla="*/ 1238107 h 1238259"/>
                <a:gd name="connsiteX354" fmla="*/ 2213001 w 4384990"/>
                <a:gd name="connsiteY354" fmla="*/ 1238202 h 1238259"/>
                <a:gd name="connsiteX355" fmla="*/ 2213734 w 4384990"/>
                <a:gd name="connsiteY355" fmla="*/ 1238250 h 1238259"/>
                <a:gd name="connsiteX356" fmla="*/ 2214467 w 4384990"/>
                <a:gd name="connsiteY356" fmla="*/ 1238260 h 1238259"/>
                <a:gd name="connsiteX357" fmla="*/ 2215201 w 4384990"/>
                <a:gd name="connsiteY357" fmla="*/ 1238231 h 1238259"/>
                <a:gd name="connsiteX358" fmla="*/ 2215934 w 4384990"/>
                <a:gd name="connsiteY358" fmla="*/ 1238164 h 1238259"/>
                <a:gd name="connsiteX359" fmla="*/ 2216668 w 4384990"/>
                <a:gd name="connsiteY359" fmla="*/ 1238060 h 1238259"/>
                <a:gd name="connsiteX360" fmla="*/ 2217401 w 4384990"/>
                <a:gd name="connsiteY360" fmla="*/ 1237917 h 1238259"/>
                <a:gd name="connsiteX361" fmla="*/ 2218135 w 4384990"/>
                <a:gd name="connsiteY361" fmla="*/ 1237726 h 1238259"/>
                <a:gd name="connsiteX362" fmla="*/ 2218868 w 4384990"/>
                <a:gd name="connsiteY362" fmla="*/ 1237507 h 1238259"/>
                <a:gd name="connsiteX363" fmla="*/ 2219601 w 4384990"/>
                <a:gd name="connsiteY363" fmla="*/ 1237250 h 1238259"/>
                <a:gd name="connsiteX364" fmla="*/ 2220335 w 4384990"/>
                <a:gd name="connsiteY364" fmla="*/ 1236945 h 1238259"/>
                <a:gd name="connsiteX365" fmla="*/ 2221078 w 4384990"/>
                <a:gd name="connsiteY365" fmla="*/ 1236602 h 1238259"/>
                <a:gd name="connsiteX366" fmla="*/ 2222535 w 4384990"/>
                <a:gd name="connsiteY366" fmla="*/ 1235812 h 1238259"/>
                <a:gd name="connsiteX367" fmla="*/ 2224011 w 4384990"/>
                <a:gd name="connsiteY367" fmla="*/ 1234859 h 1238259"/>
                <a:gd name="connsiteX368" fmla="*/ 2225478 w 4384990"/>
                <a:gd name="connsiteY368" fmla="*/ 1233745 h 1238259"/>
                <a:gd name="connsiteX369" fmla="*/ 2226945 w 4384990"/>
                <a:gd name="connsiteY369" fmla="*/ 1232487 h 1238259"/>
                <a:gd name="connsiteX370" fmla="*/ 2228412 w 4384990"/>
                <a:gd name="connsiteY370" fmla="*/ 1231068 h 1238259"/>
                <a:gd name="connsiteX371" fmla="*/ 2229879 w 4384990"/>
                <a:gd name="connsiteY371" fmla="*/ 1229497 h 1238259"/>
                <a:gd name="connsiteX372" fmla="*/ 2231346 w 4384990"/>
                <a:gd name="connsiteY372" fmla="*/ 1227773 h 1238259"/>
                <a:gd name="connsiteX373" fmla="*/ 2234279 w 4384990"/>
                <a:gd name="connsiteY373" fmla="*/ 1223867 h 1238259"/>
                <a:gd name="connsiteX374" fmla="*/ 2237213 w 4384990"/>
                <a:gd name="connsiteY374" fmla="*/ 1219343 h 1238259"/>
                <a:gd name="connsiteX375" fmla="*/ 2240147 w 4384990"/>
                <a:gd name="connsiteY375" fmla="*/ 1214228 h 1238259"/>
                <a:gd name="connsiteX376" fmla="*/ 2243090 w 4384990"/>
                <a:gd name="connsiteY376" fmla="*/ 1208513 h 1238259"/>
                <a:gd name="connsiteX377" fmla="*/ 2248957 w 4384990"/>
                <a:gd name="connsiteY377" fmla="*/ 1195311 h 1238259"/>
                <a:gd name="connsiteX378" fmla="*/ 2254825 w 4384990"/>
                <a:gd name="connsiteY378" fmla="*/ 1179814 h 1238259"/>
                <a:gd name="connsiteX379" fmla="*/ 2267036 w 4384990"/>
                <a:gd name="connsiteY379" fmla="*/ 1140524 h 1238259"/>
                <a:gd name="connsiteX380" fmla="*/ 2279247 w 4384990"/>
                <a:gd name="connsiteY380" fmla="*/ 1092384 h 1238259"/>
                <a:gd name="connsiteX381" fmla="*/ 2291458 w 4384990"/>
                <a:gd name="connsiteY381" fmla="*/ 1036339 h 1238259"/>
                <a:gd name="connsiteX382" fmla="*/ 2303669 w 4384990"/>
                <a:gd name="connsiteY382" fmla="*/ 973493 h 1238259"/>
                <a:gd name="connsiteX383" fmla="*/ 2328091 w 4384990"/>
                <a:gd name="connsiteY383" fmla="*/ 832428 h 1238259"/>
                <a:gd name="connsiteX384" fmla="*/ 2352513 w 4384990"/>
                <a:gd name="connsiteY384" fmla="*/ 680102 h 1238259"/>
                <a:gd name="connsiteX385" fmla="*/ 2375069 w 4384990"/>
                <a:gd name="connsiteY385" fmla="*/ 539479 h 1238259"/>
                <a:gd name="connsiteX386" fmla="*/ 2397624 w 4384990"/>
                <a:gd name="connsiteY386" fmla="*/ 408123 h 1238259"/>
                <a:gd name="connsiteX387" fmla="*/ 2408901 w 4384990"/>
                <a:gd name="connsiteY387" fmla="*/ 348505 h 1238259"/>
                <a:gd name="connsiteX388" fmla="*/ 2420179 w 4384990"/>
                <a:gd name="connsiteY388" fmla="*/ 294148 h 1238259"/>
                <a:gd name="connsiteX389" fmla="*/ 2431456 w 4384990"/>
                <a:gd name="connsiteY389" fmla="*/ 245840 h 1238259"/>
                <a:gd name="connsiteX390" fmla="*/ 2442725 w 4384990"/>
                <a:gd name="connsiteY390" fmla="*/ 204250 h 1238259"/>
                <a:gd name="connsiteX391" fmla="*/ 2449068 w 4384990"/>
                <a:gd name="connsiteY391" fmla="*/ 184018 h 1238259"/>
                <a:gd name="connsiteX392" fmla="*/ 2455412 w 4384990"/>
                <a:gd name="connsiteY392" fmla="*/ 166163 h 1238259"/>
                <a:gd name="connsiteX393" fmla="*/ 2461755 w 4384990"/>
                <a:gd name="connsiteY393" fmla="*/ 150746 h 1238259"/>
                <a:gd name="connsiteX394" fmla="*/ 2464927 w 4384990"/>
                <a:gd name="connsiteY394" fmla="*/ 143968 h 1238259"/>
                <a:gd name="connsiteX395" fmla="*/ 2468099 w 4384990"/>
                <a:gd name="connsiteY395" fmla="*/ 137817 h 1238259"/>
                <a:gd name="connsiteX396" fmla="*/ 2471271 w 4384990"/>
                <a:gd name="connsiteY396" fmla="*/ 132297 h 1238259"/>
                <a:gd name="connsiteX397" fmla="*/ 2474443 w 4384990"/>
                <a:gd name="connsiteY397" fmla="*/ 127409 h 1238259"/>
                <a:gd name="connsiteX398" fmla="*/ 2477615 w 4384990"/>
                <a:gd name="connsiteY398" fmla="*/ 123158 h 1238259"/>
                <a:gd name="connsiteX399" fmla="*/ 2479196 w 4384990"/>
                <a:gd name="connsiteY399" fmla="*/ 121271 h 1238259"/>
                <a:gd name="connsiteX400" fmla="*/ 2480786 w 4384990"/>
                <a:gd name="connsiteY400" fmla="*/ 119544 h 1238259"/>
                <a:gd name="connsiteX401" fmla="*/ 2482367 w 4384990"/>
                <a:gd name="connsiteY401" fmla="*/ 117975 h 1238259"/>
                <a:gd name="connsiteX402" fmla="*/ 2483958 w 4384990"/>
                <a:gd name="connsiteY402" fmla="*/ 116565 h 1238259"/>
                <a:gd name="connsiteX403" fmla="*/ 2485539 w 4384990"/>
                <a:gd name="connsiteY403" fmla="*/ 115314 h 1238259"/>
                <a:gd name="connsiteX404" fmla="*/ 2487130 w 4384990"/>
                <a:gd name="connsiteY404" fmla="*/ 114223 h 1238259"/>
                <a:gd name="connsiteX405" fmla="*/ 2488711 w 4384990"/>
                <a:gd name="connsiteY405" fmla="*/ 113289 h 1238259"/>
                <a:gd name="connsiteX406" fmla="*/ 2490302 w 4384990"/>
                <a:gd name="connsiteY406" fmla="*/ 112514 h 1238259"/>
                <a:gd name="connsiteX407" fmla="*/ 2491093 w 4384990"/>
                <a:gd name="connsiteY407" fmla="*/ 112186 h 1238259"/>
                <a:gd name="connsiteX408" fmla="*/ 2491883 w 4384990"/>
                <a:gd name="connsiteY408" fmla="*/ 111897 h 1238259"/>
                <a:gd name="connsiteX409" fmla="*/ 2492674 w 4384990"/>
                <a:gd name="connsiteY409" fmla="*/ 111647 h 1238259"/>
                <a:gd name="connsiteX410" fmla="*/ 2493474 w 4384990"/>
                <a:gd name="connsiteY410" fmla="*/ 111438 h 1238259"/>
                <a:gd name="connsiteX411" fmla="*/ 2494264 w 4384990"/>
                <a:gd name="connsiteY411" fmla="*/ 111267 h 1238259"/>
                <a:gd name="connsiteX412" fmla="*/ 2495055 w 4384990"/>
                <a:gd name="connsiteY412" fmla="*/ 111135 h 1238259"/>
                <a:gd name="connsiteX413" fmla="*/ 2495845 w 4384990"/>
                <a:gd name="connsiteY413" fmla="*/ 111042 h 1238259"/>
                <a:gd name="connsiteX414" fmla="*/ 2496645 w 4384990"/>
                <a:gd name="connsiteY414" fmla="*/ 110989 h 1238259"/>
                <a:gd name="connsiteX415" fmla="*/ 2497436 w 4384990"/>
                <a:gd name="connsiteY415" fmla="*/ 110975 h 1238259"/>
                <a:gd name="connsiteX416" fmla="*/ 2498227 w 4384990"/>
                <a:gd name="connsiteY416" fmla="*/ 111000 h 1238259"/>
                <a:gd name="connsiteX417" fmla="*/ 2499017 w 4384990"/>
                <a:gd name="connsiteY417" fmla="*/ 111062 h 1238259"/>
                <a:gd name="connsiteX418" fmla="*/ 2499817 w 4384990"/>
                <a:gd name="connsiteY418" fmla="*/ 111164 h 1238259"/>
                <a:gd name="connsiteX419" fmla="*/ 2500608 w 4384990"/>
                <a:gd name="connsiteY419" fmla="*/ 111305 h 1238259"/>
                <a:gd name="connsiteX420" fmla="*/ 2501399 w 4384990"/>
                <a:gd name="connsiteY420" fmla="*/ 111484 h 1238259"/>
                <a:gd name="connsiteX421" fmla="*/ 2502189 w 4384990"/>
                <a:gd name="connsiteY421" fmla="*/ 111703 h 1238259"/>
                <a:gd name="connsiteX422" fmla="*/ 2502980 w 4384990"/>
                <a:gd name="connsiteY422" fmla="*/ 111959 h 1238259"/>
                <a:gd name="connsiteX423" fmla="*/ 2504570 w 4384990"/>
                <a:gd name="connsiteY423" fmla="*/ 112586 h 1238259"/>
                <a:gd name="connsiteX424" fmla="*/ 2506152 w 4384990"/>
                <a:gd name="connsiteY424" fmla="*/ 113365 h 1238259"/>
                <a:gd name="connsiteX425" fmla="*/ 2507742 w 4384990"/>
                <a:gd name="connsiteY425" fmla="*/ 114295 h 1238259"/>
                <a:gd name="connsiteX426" fmla="*/ 2509323 w 4384990"/>
                <a:gd name="connsiteY426" fmla="*/ 115376 h 1238259"/>
                <a:gd name="connsiteX427" fmla="*/ 2510914 w 4384990"/>
                <a:gd name="connsiteY427" fmla="*/ 116607 h 1238259"/>
                <a:gd name="connsiteX428" fmla="*/ 2512495 w 4384990"/>
                <a:gd name="connsiteY428" fmla="*/ 117986 h 1238259"/>
                <a:gd name="connsiteX429" fmla="*/ 2514086 w 4384990"/>
                <a:gd name="connsiteY429" fmla="*/ 119512 h 1238259"/>
                <a:gd name="connsiteX430" fmla="*/ 2515667 w 4384990"/>
                <a:gd name="connsiteY430" fmla="*/ 121185 h 1238259"/>
                <a:gd name="connsiteX431" fmla="*/ 2518839 w 4384990"/>
                <a:gd name="connsiteY431" fmla="*/ 124963 h 1238259"/>
                <a:gd name="connsiteX432" fmla="*/ 2522011 w 4384990"/>
                <a:gd name="connsiteY432" fmla="*/ 129311 h 1238259"/>
                <a:gd name="connsiteX433" fmla="*/ 2525182 w 4384990"/>
                <a:gd name="connsiteY433" fmla="*/ 134218 h 1238259"/>
                <a:gd name="connsiteX434" fmla="*/ 2528354 w 4384990"/>
                <a:gd name="connsiteY434" fmla="*/ 139672 h 1238259"/>
                <a:gd name="connsiteX435" fmla="*/ 2531526 w 4384990"/>
                <a:gd name="connsiteY435" fmla="*/ 145660 h 1238259"/>
                <a:gd name="connsiteX436" fmla="*/ 2537870 w 4384990"/>
                <a:gd name="connsiteY436" fmla="*/ 159188 h 1238259"/>
                <a:gd name="connsiteX437" fmla="*/ 2544213 w 4384990"/>
                <a:gd name="connsiteY437" fmla="*/ 174688 h 1238259"/>
                <a:gd name="connsiteX438" fmla="*/ 2555015 w 4384990"/>
                <a:gd name="connsiteY438" fmla="*/ 205276 h 1238259"/>
                <a:gd name="connsiteX439" fmla="*/ 2565816 w 4384990"/>
                <a:gd name="connsiteY439" fmla="*/ 240564 h 1238259"/>
                <a:gd name="connsiteX440" fmla="*/ 2587419 w 4384990"/>
                <a:gd name="connsiteY440" fmla="*/ 322278 h 1238259"/>
                <a:gd name="connsiteX441" fmla="*/ 2630634 w 4384990"/>
                <a:gd name="connsiteY441" fmla="*/ 507673 h 1238259"/>
                <a:gd name="connsiteX442" fmla="*/ 2653713 w 4384990"/>
                <a:gd name="connsiteY442" fmla="*/ 604273 h 1238259"/>
                <a:gd name="connsiteX443" fmla="*/ 2676801 w 4384990"/>
                <a:gd name="connsiteY443" fmla="*/ 689935 h 1238259"/>
                <a:gd name="connsiteX444" fmla="*/ 2688346 w 4384990"/>
                <a:gd name="connsiteY444" fmla="*/ 726863 h 1238259"/>
                <a:gd name="connsiteX445" fmla="*/ 2699890 w 4384990"/>
                <a:gd name="connsiteY445" fmla="*/ 759110 h 1238259"/>
                <a:gd name="connsiteX446" fmla="*/ 2711425 w 4384990"/>
                <a:gd name="connsiteY446" fmla="*/ 786272 h 1238259"/>
                <a:gd name="connsiteX447" fmla="*/ 2717197 w 4384990"/>
                <a:gd name="connsiteY447" fmla="*/ 797854 h 1238259"/>
                <a:gd name="connsiteX448" fmla="*/ 2722969 w 4384990"/>
                <a:gd name="connsiteY448" fmla="*/ 808072 h 1238259"/>
                <a:gd name="connsiteX449" fmla="*/ 2728941 w 4384990"/>
                <a:gd name="connsiteY449" fmla="*/ 817196 h 1238259"/>
                <a:gd name="connsiteX450" fmla="*/ 2731932 w 4384990"/>
                <a:gd name="connsiteY450" fmla="*/ 821203 h 1238259"/>
                <a:gd name="connsiteX451" fmla="*/ 2734913 w 4384990"/>
                <a:gd name="connsiteY451" fmla="*/ 824839 h 1238259"/>
                <a:gd name="connsiteX452" fmla="*/ 2737904 w 4384990"/>
                <a:gd name="connsiteY452" fmla="*/ 828106 h 1238259"/>
                <a:gd name="connsiteX453" fmla="*/ 2740885 w 4384990"/>
                <a:gd name="connsiteY453" fmla="*/ 831005 h 1238259"/>
                <a:gd name="connsiteX454" fmla="*/ 2743877 w 4384990"/>
                <a:gd name="connsiteY454" fmla="*/ 833538 h 1238259"/>
                <a:gd name="connsiteX455" fmla="*/ 2746858 w 4384990"/>
                <a:gd name="connsiteY455" fmla="*/ 835707 h 1238259"/>
                <a:gd name="connsiteX456" fmla="*/ 2748353 w 4384990"/>
                <a:gd name="connsiteY456" fmla="*/ 836656 h 1238259"/>
                <a:gd name="connsiteX457" fmla="*/ 2749849 w 4384990"/>
                <a:gd name="connsiteY457" fmla="*/ 837516 h 1238259"/>
                <a:gd name="connsiteX458" fmla="*/ 2751344 w 4384990"/>
                <a:gd name="connsiteY458" fmla="*/ 838286 h 1238259"/>
                <a:gd name="connsiteX459" fmla="*/ 2752839 w 4384990"/>
                <a:gd name="connsiteY459" fmla="*/ 838972 h 1238259"/>
                <a:gd name="connsiteX460" fmla="*/ 2754325 w 4384990"/>
                <a:gd name="connsiteY460" fmla="*/ 839562 h 1238259"/>
                <a:gd name="connsiteX461" fmla="*/ 2755821 w 4384990"/>
                <a:gd name="connsiteY461" fmla="*/ 840067 h 1238259"/>
                <a:gd name="connsiteX462" fmla="*/ 2757316 w 4384990"/>
                <a:gd name="connsiteY462" fmla="*/ 840486 h 1238259"/>
                <a:gd name="connsiteX463" fmla="*/ 2758802 w 4384990"/>
                <a:gd name="connsiteY463" fmla="*/ 840819 h 1238259"/>
                <a:gd name="connsiteX464" fmla="*/ 2760298 w 4384990"/>
                <a:gd name="connsiteY464" fmla="*/ 841067 h 1238259"/>
                <a:gd name="connsiteX465" fmla="*/ 2761793 w 4384990"/>
                <a:gd name="connsiteY465" fmla="*/ 841229 h 1238259"/>
                <a:gd name="connsiteX466" fmla="*/ 2763288 w 4384990"/>
                <a:gd name="connsiteY466" fmla="*/ 841305 h 1238259"/>
                <a:gd name="connsiteX467" fmla="*/ 2764784 w 4384990"/>
                <a:gd name="connsiteY467" fmla="*/ 841296 h 1238259"/>
                <a:gd name="connsiteX468" fmla="*/ 2766270 w 4384990"/>
                <a:gd name="connsiteY468" fmla="*/ 841210 h 1238259"/>
                <a:gd name="connsiteX469" fmla="*/ 2767765 w 4384990"/>
                <a:gd name="connsiteY469" fmla="*/ 841038 h 1238259"/>
                <a:gd name="connsiteX470" fmla="*/ 2769260 w 4384990"/>
                <a:gd name="connsiteY470" fmla="*/ 840791 h 1238259"/>
                <a:gd name="connsiteX471" fmla="*/ 2770756 w 4384990"/>
                <a:gd name="connsiteY471" fmla="*/ 840457 h 1238259"/>
                <a:gd name="connsiteX472" fmla="*/ 2772242 w 4384990"/>
                <a:gd name="connsiteY472" fmla="*/ 840048 h 1238259"/>
                <a:gd name="connsiteX473" fmla="*/ 2773737 w 4384990"/>
                <a:gd name="connsiteY473" fmla="*/ 839562 h 1238259"/>
                <a:gd name="connsiteX474" fmla="*/ 2775233 w 4384990"/>
                <a:gd name="connsiteY474" fmla="*/ 838991 h 1238259"/>
                <a:gd name="connsiteX475" fmla="*/ 2776728 w 4384990"/>
                <a:gd name="connsiteY475" fmla="*/ 838352 h 1238259"/>
                <a:gd name="connsiteX476" fmla="*/ 2779710 w 4384990"/>
                <a:gd name="connsiteY476" fmla="*/ 836845 h 1238259"/>
                <a:gd name="connsiteX477" fmla="*/ 2782700 w 4384990"/>
                <a:gd name="connsiteY477" fmla="*/ 835044 h 1238259"/>
                <a:gd name="connsiteX478" fmla="*/ 2785682 w 4384990"/>
                <a:gd name="connsiteY478" fmla="*/ 832960 h 1238259"/>
                <a:gd name="connsiteX479" fmla="*/ 2788672 w 4384990"/>
                <a:gd name="connsiteY479" fmla="*/ 830603 h 1238259"/>
                <a:gd name="connsiteX480" fmla="*/ 2791654 w 4384990"/>
                <a:gd name="connsiteY480" fmla="*/ 827982 h 1238259"/>
                <a:gd name="connsiteX481" fmla="*/ 2794645 w 4384990"/>
                <a:gd name="connsiteY481" fmla="*/ 825107 h 1238259"/>
                <a:gd name="connsiteX482" fmla="*/ 2800617 w 4384990"/>
                <a:gd name="connsiteY482" fmla="*/ 818638 h 1238259"/>
                <a:gd name="connsiteX483" fmla="*/ 2806589 w 4384990"/>
                <a:gd name="connsiteY483" fmla="*/ 811281 h 1238259"/>
                <a:gd name="connsiteX484" fmla="*/ 2812561 w 4384990"/>
                <a:gd name="connsiteY484" fmla="*/ 803133 h 1238259"/>
                <a:gd name="connsiteX485" fmla="*/ 2818533 w 4384990"/>
                <a:gd name="connsiteY485" fmla="*/ 794285 h 1238259"/>
                <a:gd name="connsiteX486" fmla="*/ 2830354 w 4384990"/>
                <a:gd name="connsiteY486" fmla="*/ 775104 h 1238259"/>
                <a:gd name="connsiteX487" fmla="*/ 2842174 w 4384990"/>
                <a:gd name="connsiteY487" fmla="*/ 754368 h 1238259"/>
                <a:gd name="connsiteX488" fmla="*/ 2865815 w 4384990"/>
                <a:gd name="connsiteY488" fmla="*/ 711447 h 1238259"/>
                <a:gd name="connsiteX489" fmla="*/ 2877636 w 4384990"/>
                <a:gd name="connsiteY489" fmla="*/ 690835 h 1238259"/>
                <a:gd name="connsiteX490" fmla="*/ 2889457 w 4384990"/>
                <a:gd name="connsiteY490" fmla="*/ 671770 h 1238259"/>
                <a:gd name="connsiteX491" fmla="*/ 2901277 w 4384990"/>
                <a:gd name="connsiteY491" fmla="*/ 654909 h 1238259"/>
                <a:gd name="connsiteX492" fmla="*/ 2907192 w 4384990"/>
                <a:gd name="connsiteY492" fmla="*/ 647488 h 1238259"/>
                <a:gd name="connsiteX493" fmla="*/ 2913098 w 4384990"/>
                <a:gd name="connsiteY493" fmla="*/ 640824 h 1238259"/>
                <a:gd name="connsiteX494" fmla="*/ 2918936 w 4384990"/>
                <a:gd name="connsiteY494" fmla="*/ 635045 h 1238259"/>
                <a:gd name="connsiteX495" fmla="*/ 2921851 w 4384990"/>
                <a:gd name="connsiteY495" fmla="*/ 632468 h 1238259"/>
                <a:gd name="connsiteX496" fmla="*/ 2924766 w 4384990"/>
                <a:gd name="connsiteY496" fmla="*/ 630106 h 1238259"/>
                <a:gd name="connsiteX497" fmla="*/ 2927690 w 4384990"/>
                <a:gd name="connsiteY497" fmla="*/ 627964 h 1238259"/>
                <a:gd name="connsiteX498" fmla="*/ 2930604 w 4384990"/>
                <a:gd name="connsiteY498" fmla="*/ 626047 h 1238259"/>
                <a:gd name="connsiteX499" fmla="*/ 2933519 w 4384990"/>
                <a:gd name="connsiteY499" fmla="*/ 624358 h 1238259"/>
                <a:gd name="connsiteX500" fmla="*/ 2936434 w 4384990"/>
                <a:gd name="connsiteY500" fmla="*/ 622900 h 1238259"/>
                <a:gd name="connsiteX501" fmla="*/ 2939348 w 4384990"/>
                <a:gd name="connsiteY501" fmla="*/ 621677 h 1238259"/>
                <a:gd name="connsiteX502" fmla="*/ 2942273 w 4384990"/>
                <a:gd name="connsiteY502" fmla="*/ 620691 h 1238259"/>
                <a:gd name="connsiteX503" fmla="*/ 2945187 w 4384990"/>
                <a:gd name="connsiteY503" fmla="*/ 619944 h 1238259"/>
                <a:gd name="connsiteX504" fmla="*/ 2948102 w 4384990"/>
                <a:gd name="connsiteY504" fmla="*/ 619438 h 1238259"/>
                <a:gd name="connsiteX505" fmla="*/ 2951017 w 4384990"/>
                <a:gd name="connsiteY505" fmla="*/ 619174 h 1238259"/>
                <a:gd name="connsiteX506" fmla="*/ 2953941 w 4384990"/>
                <a:gd name="connsiteY506" fmla="*/ 619111 h 1238259"/>
                <a:gd name="connsiteX507" fmla="*/ 2956855 w 4384990"/>
                <a:gd name="connsiteY507" fmla="*/ 618892 h 1238259"/>
                <a:gd name="connsiteX508" fmla="*/ 2959770 w 4384990"/>
                <a:gd name="connsiteY508" fmla="*/ 618430 h 1238259"/>
                <a:gd name="connsiteX509" fmla="*/ 2962685 w 4384990"/>
                <a:gd name="connsiteY509" fmla="*/ 617728 h 1238259"/>
                <a:gd name="connsiteX510" fmla="*/ 2965599 w 4384990"/>
                <a:gd name="connsiteY510" fmla="*/ 616787 h 1238259"/>
                <a:gd name="connsiteX511" fmla="*/ 2968524 w 4384990"/>
                <a:gd name="connsiteY511" fmla="*/ 615607 h 1238259"/>
                <a:gd name="connsiteX512" fmla="*/ 2971438 w 4384990"/>
                <a:gd name="connsiteY512" fmla="*/ 614194 h 1238259"/>
                <a:gd name="connsiteX513" fmla="*/ 2974353 w 4384990"/>
                <a:gd name="connsiteY513" fmla="*/ 612548 h 1238259"/>
                <a:gd name="connsiteX514" fmla="*/ 2977268 w 4384990"/>
                <a:gd name="connsiteY514" fmla="*/ 610673 h 1238259"/>
                <a:gd name="connsiteX515" fmla="*/ 2980182 w 4384990"/>
                <a:gd name="connsiteY515" fmla="*/ 608572 h 1238259"/>
                <a:gd name="connsiteX516" fmla="*/ 2983106 w 4384990"/>
                <a:gd name="connsiteY516" fmla="*/ 606251 h 1238259"/>
                <a:gd name="connsiteX517" fmla="*/ 2986021 w 4384990"/>
                <a:gd name="connsiteY517" fmla="*/ 603715 h 1238259"/>
                <a:gd name="connsiteX518" fmla="*/ 2988936 w 4384990"/>
                <a:gd name="connsiteY518" fmla="*/ 600966 h 1238259"/>
                <a:gd name="connsiteX519" fmla="*/ 2994765 w 4384990"/>
                <a:gd name="connsiteY519" fmla="*/ 594858 h 1238259"/>
                <a:gd name="connsiteX520" fmla="*/ 3000604 w 4384990"/>
                <a:gd name="connsiteY520" fmla="*/ 587979 h 1238259"/>
                <a:gd name="connsiteX521" fmla="*/ 3006433 w 4384990"/>
                <a:gd name="connsiteY521" fmla="*/ 580385 h 1238259"/>
                <a:gd name="connsiteX522" fmla="*/ 3018187 w 4384990"/>
                <a:gd name="connsiteY522" fmla="*/ 563170 h 1238259"/>
                <a:gd name="connsiteX523" fmla="*/ 3029941 w 4384990"/>
                <a:gd name="connsiteY523" fmla="*/ 543890 h 1238259"/>
                <a:gd name="connsiteX524" fmla="*/ 3053448 w 4384990"/>
                <a:gd name="connsiteY524" fmla="*/ 501827 h 1238259"/>
                <a:gd name="connsiteX525" fmla="*/ 3076956 w 4384990"/>
                <a:gd name="connsiteY525" fmla="*/ 460101 h 1238259"/>
                <a:gd name="connsiteX526" fmla="*/ 3088710 w 4384990"/>
                <a:gd name="connsiteY526" fmla="*/ 441331 h 1238259"/>
                <a:gd name="connsiteX527" fmla="*/ 3094587 w 4384990"/>
                <a:gd name="connsiteY527" fmla="*/ 432811 h 1238259"/>
                <a:gd name="connsiteX528" fmla="*/ 3100464 w 4384990"/>
                <a:gd name="connsiteY528" fmla="*/ 424992 h 1238259"/>
                <a:gd name="connsiteX529" fmla="*/ 3106331 w 4384990"/>
                <a:gd name="connsiteY529" fmla="*/ 417976 h 1238259"/>
                <a:gd name="connsiteX530" fmla="*/ 3112199 w 4384990"/>
                <a:gd name="connsiteY530" fmla="*/ 411835 h 1238259"/>
                <a:gd name="connsiteX531" fmla="*/ 3115132 w 4384990"/>
                <a:gd name="connsiteY531" fmla="*/ 409120 h 1238259"/>
                <a:gd name="connsiteX532" fmla="*/ 3118066 w 4384990"/>
                <a:gd name="connsiteY532" fmla="*/ 406653 h 1238259"/>
                <a:gd name="connsiteX533" fmla="*/ 3121000 w 4384990"/>
                <a:gd name="connsiteY533" fmla="*/ 404445 h 1238259"/>
                <a:gd name="connsiteX534" fmla="*/ 3123933 w 4384990"/>
                <a:gd name="connsiteY534" fmla="*/ 402504 h 1238259"/>
                <a:gd name="connsiteX535" fmla="*/ 3126867 w 4384990"/>
                <a:gd name="connsiteY535" fmla="*/ 400841 h 1238259"/>
                <a:gd name="connsiteX536" fmla="*/ 3129801 w 4384990"/>
                <a:gd name="connsiteY536" fmla="*/ 399461 h 1238259"/>
                <a:gd name="connsiteX537" fmla="*/ 3131268 w 4384990"/>
                <a:gd name="connsiteY537" fmla="*/ 398881 h 1238259"/>
                <a:gd name="connsiteX538" fmla="*/ 3132734 w 4384990"/>
                <a:gd name="connsiteY538" fmla="*/ 398376 h 1238259"/>
                <a:gd name="connsiteX539" fmla="*/ 3134201 w 4384990"/>
                <a:gd name="connsiteY539" fmla="*/ 397944 h 1238259"/>
                <a:gd name="connsiteX540" fmla="*/ 3135668 w 4384990"/>
                <a:gd name="connsiteY540" fmla="*/ 397590 h 1238259"/>
                <a:gd name="connsiteX541" fmla="*/ 3137135 w 4384990"/>
                <a:gd name="connsiteY541" fmla="*/ 397312 h 1238259"/>
                <a:gd name="connsiteX542" fmla="*/ 3138602 w 4384990"/>
                <a:gd name="connsiteY542" fmla="*/ 397112 h 1238259"/>
                <a:gd name="connsiteX543" fmla="*/ 3140069 w 4384990"/>
                <a:gd name="connsiteY543" fmla="*/ 396991 h 1238259"/>
                <a:gd name="connsiteX544" fmla="*/ 3141536 w 4384990"/>
                <a:gd name="connsiteY544" fmla="*/ 396949 h 1238259"/>
                <a:gd name="connsiteX545" fmla="*/ 3143002 w 4384990"/>
                <a:gd name="connsiteY545" fmla="*/ 396987 h 1238259"/>
                <a:gd name="connsiteX546" fmla="*/ 3144469 w 4384990"/>
                <a:gd name="connsiteY546" fmla="*/ 397106 h 1238259"/>
                <a:gd name="connsiteX547" fmla="*/ 3145936 w 4384990"/>
                <a:gd name="connsiteY547" fmla="*/ 397306 h 1238259"/>
                <a:gd name="connsiteX548" fmla="*/ 3147403 w 4384990"/>
                <a:gd name="connsiteY548" fmla="*/ 397590 h 1238259"/>
                <a:gd name="connsiteX549" fmla="*/ 3148870 w 4384990"/>
                <a:gd name="connsiteY549" fmla="*/ 397955 h 1238259"/>
                <a:gd name="connsiteX550" fmla="*/ 3150337 w 4384990"/>
                <a:gd name="connsiteY550" fmla="*/ 398405 h 1238259"/>
                <a:gd name="connsiteX551" fmla="*/ 3151804 w 4384990"/>
                <a:gd name="connsiteY551" fmla="*/ 398938 h 1238259"/>
                <a:gd name="connsiteX552" fmla="*/ 3153270 w 4384990"/>
                <a:gd name="connsiteY552" fmla="*/ 399558 h 1238259"/>
                <a:gd name="connsiteX553" fmla="*/ 3154737 w 4384990"/>
                <a:gd name="connsiteY553" fmla="*/ 400261 h 1238259"/>
                <a:gd name="connsiteX554" fmla="*/ 3156204 w 4384990"/>
                <a:gd name="connsiteY554" fmla="*/ 401051 h 1238259"/>
                <a:gd name="connsiteX555" fmla="*/ 3157671 w 4384990"/>
                <a:gd name="connsiteY555" fmla="*/ 401926 h 1238259"/>
                <a:gd name="connsiteX556" fmla="*/ 3159138 w 4384990"/>
                <a:gd name="connsiteY556" fmla="*/ 402889 h 1238259"/>
                <a:gd name="connsiteX557" fmla="*/ 3162072 w 4384990"/>
                <a:gd name="connsiteY557" fmla="*/ 405076 h 1238259"/>
                <a:gd name="connsiteX558" fmla="*/ 3165005 w 4384990"/>
                <a:gd name="connsiteY558" fmla="*/ 407615 h 1238259"/>
                <a:gd name="connsiteX559" fmla="*/ 3167939 w 4384990"/>
                <a:gd name="connsiteY559" fmla="*/ 410507 h 1238259"/>
                <a:gd name="connsiteX560" fmla="*/ 3170873 w 4384990"/>
                <a:gd name="connsiteY560" fmla="*/ 413754 h 1238259"/>
                <a:gd name="connsiteX561" fmla="*/ 3173806 w 4384990"/>
                <a:gd name="connsiteY561" fmla="*/ 417357 h 1238259"/>
                <a:gd name="connsiteX562" fmla="*/ 3176740 w 4384990"/>
                <a:gd name="connsiteY562" fmla="*/ 421318 h 1238259"/>
                <a:gd name="connsiteX563" fmla="*/ 3182607 w 4384990"/>
                <a:gd name="connsiteY563" fmla="*/ 430313 h 1238259"/>
                <a:gd name="connsiteX564" fmla="*/ 3188475 w 4384990"/>
                <a:gd name="connsiteY564" fmla="*/ 440730 h 1238259"/>
                <a:gd name="connsiteX565" fmla="*/ 3194342 w 4384990"/>
                <a:gd name="connsiteY565" fmla="*/ 452558 h 1238259"/>
                <a:gd name="connsiteX566" fmla="*/ 3200638 w 4384990"/>
                <a:gd name="connsiteY566" fmla="*/ 466801 h 1238259"/>
                <a:gd name="connsiteX567" fmla="*/ 3206934 w 4384990"/>
                <a:gd name="connsiteY567" fmla="*/ 482601 h 1238259"/>
                <a:gd name="connsiteX568" fmla="*/ 3219536 w 4384990"/>
                <a:gd name="connsiteY568" fmla="*/ 518656 h 1238259"/>
                <a:gd name="connsiteX569" fmla="*/ 3244739 w 4384990"/>
                <a:gd name="connsiteY569" fmla="*/ 606408 h 1238259"/>
                <a:gd name="connsiteX570" fmla="*/ 3269942 w 4384990"/>
                <a:gd name="connsiteY570" fmla="*/ 709387 h 1238259"/>
                <a:gd name="connsiteX571" fmla="*/ 3295145 w 4384990"/>
                <a:gd name="connsiteY571" fmla="*/ 818963 h 1238259"/>
                <a:gd name="connsiteX572" fmla="*/ 3316919 w 4384990"/>
                <a:gd name="connsiteY572" fmla="*/ 911266 h 1238259"/>
                <a:gd name="connsiteX573" fmla="*/ 3338694 w 4384990"/>
                <a:gd name="connsiteY573" fmla="*/ 994248 h 1238259"/>
                <a:gd name="connsiteX574" fmla="*/ 3349581 w 4384990"/>
                <a:gd name="connsiteY574" fmla="*/ 1030195 h 1238259"/>
                <a:gd name="connsiteX575" fmla="*/ 3360468 w 4384990"/>
                <a:gd name="connsiteY575" fmla="*/ 1061428 h 1238259"/>
                <a:gd name="connsiteX576" fmla="*/ 3365907 w 4384990"/>
                <a:gd name="connsiteY576" fmla="*/ 1075058 h 1238259"/>
                <a:gd name="connsiteX577" fmla="*/ 3371355 w 4384990"/>
                <a:gd name="connsiteY577" fmla="*/ 1087260 h 1238259"/>
                <a:gd name="connsiteX578" fmla="*/ 3376794 w 4384990"/>
                <a:gd name="connsiteY578" fmla="*/ 1097956 h 1238259"/>
                <a:gd name="connsiteX579" fmla="*/ 3379518 w 4384990"/>
                <a:gd name="connsiteY579" fmla="*/ 1102719 h 1238259"/>
                <a:gd name="connsiteX580" fmla="*/ 3382242 w 4384990"/>
                <a:gd name="connsiteY580" fmla="*/ 1107091 h 1238259"/>
                <a:gd name="connsiteX581" fmla="*/ 3385042 w 4384990"/>
                <a:gd name="connsiteY581" fmla="*/ 1111149 h 1238259"/>
                <a:gd name="connsiteX582" fmla="*/ 3387833 w 4384990"/>
                <a:gd name="connsiteY582" fmla="*/ 1114768 h 1238259"/>
                <a:gd name="connsiteX583" fmla="*/ 3390633 w 4384990"/>
                <a:gd name="connsiteY583" fmla="*/ 1117940 h 1238259"/>
                <a:gd name="connsiteX584" fmla="*/ 3392033 w 4384990"/>
                <a:gd name="connsiteY584" fmla="*/ 1119359 h 1238259"/>
                <a:gd name="connsiteX585" fmla="*/ 3393434 w 4384990"/>
                <a:gd name="connsiteY585" fmla="*/ 1120664 h 1238259"/>
                <a:gd name="connsiteX586" fmla="*/ 3394834 w 4384990"/>
                <a:gd name="connsiteY586" fmla="*/ 1121855 h 1238259"/>
                <a:gd name="connsiteX587" fmla="*/ 3396225 w 4384990"/>
                <a:gd name="connsiteY587" fmla="*/ 1122921 h 1238259"/>
                <a:gd name="connsiteX588" fmla="*/ 3397625 w 4384990"/>
                <a:gd name="connsiteY588" fmla="*/ 1123883 h 1238259"/>
                <a:gd name="connsiteX589" fmla="*/ 3399025 w 4384990"/>
                <a:gd name="connsiteY589" fmla="*/ 1124722 h 1238259"/>
                <a:gd name="connsiteX590" fmla="*/ 3400425 w 4384990"/>
                <a:gd name="connsiteY590" fmla="*/ 1125445 h 1238259"/>
                <a:gd name="connsiteX591" fmla="*/ 3401825 w 4384990"/>
                <a:gd name="connsiteY591" fmla="*/ 1126046 h 1238259"/>
                <a:gd name="connsiteX592" fmla="*/ 3403226 w 4384990"/>
                <a:gd name="connsiteY592" fmla="*/ 1126531 h 1238259"/>
                <a:gd name="connsiteX593" fmla="*/ 3404616 w 4384990"/>
                <a:gd name="connsiteY593" fmla="*/ 1126903 h 1238259"/>
                <a:gd name="connsiteX594" fmla="*/ 3406016 w 4384990"/>
                <a:gd name="connsiteY594" fmla="*/ 1127141 h 1238259"/>
                <a:gd name="connsiteX595" fmla="*/ 3407417 w 4384990"/>
                <a:gd name="connsiteY595" fmla="*/ 1127265 h 1238259"/>
                <a:gd name="connsiteX596" fmla="*/ 3408817 w 4384990"/>
                <a:gd name="connsiteY596" fmla="*/ 1127274 h 1238259"/>
                <a:gd name="connsiteX597" fmla="*/ 3410217 w 4384990"/>
                <a:gd name="connsiteY597" fmla="*/ 1127160 h 1238259"/>
                <a:gd name="connsiteX598" fmla="*/ 3411617 w 4384990"/>
                <a:gd name="connsiteY598" fmla="*/ 1126922 h 1238259"/>
                <a:gd name="connsiteX599" fmla="*/ 3413017 w 4384990"/>
                <a:gd name="connsiteY599" fmla="*/ 1126560 h 1238259"/>
                <a:gd name="connsiteX600" fmla="*/ 3414408 w 4384990"/>
                <a:gd name="connsiteY600" fmla="*/ 1126074 h 1238259"/>
                <a:gd name="connsiteX601" fmla="*/ 3415808 w 4384990"/>
                <a:gd name="connsiteY601" fmla="*/ 1125465 h 1238259"/>
                <a:gd name="connsiteX602" fmla="*/ 3417208 w 4384990"/>
                <a:gd name="connsiteY602" fmla="*/ 1124741 h 1238259"/>
                <a:gd name="connsiteX603" fmla="*/ 3418608 w 4384990"/>
                <a:gd name="connsiteY603" fmla="*/ 1123883 h 1238259"/>
                <a:gd name="connsiteX604" fmla="*/ 3420009 w 4384990"/>
                <a:gd name="connsiteY604" fmla="*/ 1122912 h 1238259"/>
                <a:gd name="connsiteX605" fmla="*/ 3421409 w 4384990"/>
                <a:gd name="connsiteY605" fmla="*/ 1121807 h 1238259"/>
                <a:gd name="connsiteX606" fmla="*/ 3422809 w 4384990"/>
                <a:gd name="connsiteY606" fmla="*/ 1120588 h 1238259"/>
                <a:gd name="connsiteX607" fmla="*/ 3424200 w 4384990"/>
                <a:gd name="connsiteY607" fmla="*/ 1119245 h 1238259"/>
                <a:gd name="connsiteX608" fmla="*/ 3425600 w 4384990"/>
                <a:gd name="connsiteY608" fmla="*/ 1117768 h 1238259"/>
                <a:gd name="connsiteX609" fmla="*/ 3427000 w 4384990"/>
                <a:gd name="connsiteY609" fmla="*/ 1116178 h 1238259"/>
                <a:gd name="connsiteX610" fmla="*/ 3429800 w 4384990"/>
                <a:gd name="connsiteY610" fmla="*/ 1112615 h 1238259"/>
                <a:gd name="connsiteX611" fmla="*/ 3432600 w 4384990"/>
                <a:gd name="connsiteY611" fmla="*/ 1108558 h 1238259"/>
                <a:gd name="connsiteX612" fmla="*/ 3435391 w 4384990"/>
                <a:gd name="connsiteY612" fmla="*/ 1104014 h 1238259"/>
                <a:gd name="connsiteX613" fmla="*/ 3438192 w 4384990"/>
                <a:gd name="connsiteY613" fmla="*/ 1098966 h 1238259"/>
                <a:gd name="connsiteX614" fmla="*/ 3443783 w 4384990"/>
                <a:gd name="connsiteY614" fmla="*/ 1087422 h 1238259"/>
                <a:gd name="connsiteX615" fmla="*/ 3449384 w 4384990"/>
                <a:gd name="connsiteY615" fmla="*/ 1073934 h 1238259"/>
                <a:gd name="connsiteX616" fmla="*/ 3454975 w 4384990"/>
                <a:gd name="connsiteY616" fmla="*/ 1058542 h 1238259"/>
                <a:gd name="connsiteX617" fmla="*/ 3460576 w 4384990"/>
                <a:gd name="connsiteY617" fmla="*/ 1041292 h 1238259"/>
                <a:gd name="connsiteX618" fmla="*/ 3471758 w 4384990"/>
                <a:gd name="connsiteY618" fmla="*/ 1001420 h 1238259"/>
                <a:gd name="connsiteX619" fmla="*/ 3484055 w 4384990"/>
                <a:gd name="connsiteY619" fmla="*/ 949852 h 1238259"/>
                <a:gd name="connsiteX620" fmla="*/ 3496361 w 4384990"/>
                <a:gd name="connsiteY620" fmla="*/ 890997 h 1238259"/>
                <a:gd name="connsiteX621" fmla="*/ 3508658 w 4384990"/>
                <a:gd name="connsiteY621" fmla="*/ 825868 h 1238259"/>
                <a:gd name="connsiteX622" fmla="*/ 3520954 w 4384990"/>
                <a:gd name="connsiteY622" fmla="*/ 755624 h 1238259"/>
                <a:gd name="connsiteX623" fmla="*/ 3545548 w 4384990"/>
                <a:gd name="connsiteY623" fmla="*/ 605028 h 1238259"/>
                <a:gd name="connsiteX624" fmla="*/ 3570142 w 4384990"/>
                <a:gd name="connsiteY624" fmla="*/ 450494 h 1238259"/>
                <a:gd name="connsiteX625" fmla="*/ 3594792 w 4384990"/>
                <a:gd name="connsiteY625" fmla="*/ 303614 h 1238259"/>
                <a:gd name="connsiteX626" fmla="*/ 3607118 w 4384990"/>
                <a:gd name="connsiteY626" fmla="*/ 236813 h 1238259"/>
                <a:gd name="connsiteX627" fmla="*/ 3619434 w 4384990"/>
                <a:gd name="connsiteY627" fmla="*/ 176243 h 1238259"/>
                <a:gd name="connsiteX628" fmla="*/ 3631759 w 4384990"/>
                <a:gd name="connsiteY628" fmla="*/ 123114 h 1238259"/>
                <a:gd name="connsiteX629" fmla="*/ 3644084 w 4384990"/>
                <a:gd name="connsiteY629" fmla="*/ 78495 h 1238259"/>
                <a:gd name="connsiteX630" fmla="*/ 3650247 w 4384990"/>
                <a:gd name="connsiteY630" fmla="*/ 59663 h 1238259"/>
                <a:gd name="connsiteX631" fmla="*/ 3656410 w 4384990"/>
                <a:gd name="connsiteY631" fmla="*/ 43282 h 1238259"/>
                <a:gd name="connsiteX632" fmla="*/ 3662572 w 4384990"/>
                <a:gd name="connsiteY632" fmla="*/ 29433 h 1238259"/>
                <a:gd name="connsiteX633" fmla="*/ 3665649 w 4384990"/>
                <a:gd name="connsiteY633" fmla="*/ 23481 h 1238259"/>
                <a:gd name="connsiteX634" fmla="*/ 3668735 w 4384990"/>
                <a:gd name="connsiteY634" fmla="*/ 18187 h 1238259"/>
                <a:gd name="connsiteX635" fmla="*/ 3671526 w 4384990"/>
                <a:gd name="connsiteY635" fmla="*/ 13966 h 1238259"/>
                <a:gd name="connsiteX636" fmla="*/ 3674317 w 4384990"/>
                <a:gd name="connsiteY636" fmla="*/ 10295 h 1238259"/>
                <a:gd name="connsiteX637" fmla="*/ 3675707 w 4384990"/>
                <a:gd name="connsiteY637" fmla="*/ 8667 h 1238259"/>
                <a:gd name="connsiteX638" fmla="*/ 3677107 w 4384990"/>
                <a:gd name="connsiteY638" fmla="*/ 7178 h 1238259"/>
                <a:gd name="connsiteX639" fmla="*/ 3678498 w 4384990"/>
                <a:gd name="connsiteY639" fmla="*/ 5828 h 1238259"/>
                <a:gd name="connsiteX640" fmla="*/ 3679898 w 4384990"/>
                <a:gd name="connsiteY640" fmla="*/ 4619 h 1238259"/>
                <a:gd name="connsiteX641" fmla="*/ 3681289 w 4384990"/>
                <a:gd name="connsiteY641" fmla="*/ 3548 h 1238259"/>
                <a:gd name="connsiteX642" fmla="*/ 3682689 w 4384990"/>
                <a:gd name="connsiteY642" fmla="*/ 2619 h 1238259"/>
                <a:gd name="connsiteX643" fmla="*/ 3684080 w 4384990"/>
                <a:gd name="connsiteY643" fmla="*/ 1830 h 1238259"/>
                <a:gd name="connsiteX644" fmla="*/ 3685480 w 4384990"/>
                <a:gd name="connsiteY644" fmla="*/ 1182 h 1238259"/>
                <a:gd name="connsiteX645" fmla="*/ 3686175 w 4384990"/>
                <a:gd name="connsiteY645" fmla="*/ 911 h 1238259"/>
                <a:gd name="connsiteX646" fmla="*/ 3686870 w 4384990"/>
                <a:gd name="connsiteY646" fmla="*/ 674 h 1238259"/>
                <a:gd name="connsiteX647" fmla="*/ 3687575 w 4384990"/>
                <a:gd name="connsiteY647" fmla="*/ 474 h 1238259"/>
                <a:gd name="connsiteX648" fmla="*/ 3688271 w 4384990"/>
                <a:gd name="connsiteY648" fmla="*/ 309 h 1238259"/>
                <a:gd name="connsiteX649" fmla="*/ 3688966 w 4384990"/>
                <a:gd name="connsiteY649" fmla="*/ 178 h 1238259"/>
                <a:gd name="connsiteX650" fmla="*/ 3689661 w 4384990"/>
                <a:gd name="connsiteY650" fmla="*/ 84 h 1238259"/>
                <a:gd name="connsiteX651" fmla="*/ 3690366 w 4384990"/>
                <a:gd name="connsiteY651" fmla="*/ 24 h 1238259"/>
                <a:gd name="connsiteX652" fmla="*/ 3691061 w 4384990"/>
                <a:gd name="connsiteY652" fmla="*/ 0 h 1238259"/>
                <a:gd name="connsiteX653" fmla="*/ 3691757 w 4384990"/>
                <a:gd name="connsiteY653" fmla="*/ 11 h 1238259"/>
                <a:gd name="connsiteX654" fmla="*/ 3692452 w 4384990"/>
                <a:gd name="connsiteY654" fmla="*/ 57 h 1238259"/>
                <a:gd name="connsiteX655" fmla="*/ 3693157 w 4384990"/>
                <a:gd name="connsiteY655" fmla="*/ 139 h 1238259"/>
                <a:gd name="connsiteX656" fmla="*/ 3693852 w 4384990"/>
                <a:gd name="connsiteY656" fmla="*/ 256 h 1238259"/>
                <a:gd name="connsiteX657" fmla="*/ 3694548 w 4384990"/>
                <a:gd name="connsiteY657" fmla="*/ 409 h 1238259"/>
                <a:gd name="connsiteX658" fmla="*/ 3695243 w 4384990"/>
                <a:gd name="connsiteY658" fmla="*/ 596 h 1238259"/>
                <a:gd name="connsiteX659" fmla="*/ 3695948 w 4384990"/>
                <a:gd name="connsiteY659" fmla="*/ 819 h 1238259"/>
                <a:gd name="connsiteX660" fmla="*/ 3696643 w 4384990"/>
                <a:gd name="connsiteY660" fmla="*/ 1078 h 1238259"/>
                <a:gd name="connsiteX661" fmla="*/ 3697338 w 4384990"/>
                <a:gd name="connsiteY661" fmla="*/ 1372 h 1238259"/>
                <a:gd name="connsiteX662" fmla="*/ 3698034 w 4384990"/>
                <a:gd name="connsiteY662" fmla="*/ 1700 h 1238259"/>
                <a:gd name="connsiteX663" fmla="*/ 3699434 w 4384990"/>
                <a:gd name="connsiteY663" fmla="*/ 2463 h 1238259"/>
                <a:gd name="connsiteX664" fmla="*/ 3700825 w 4384990"/>
                <a:gd name="connsiteY664" fmla="*/ 3367 h 1238259"/>
                <a:gd name="connsiteX665" fmla="*/ 3702225 w 4384990"/>
                <a:gd name="connsiteY665" fmla="*/ 4411 h 1238259"/>
                <a:gd name="connsiteX666" fmla="*/ 3703625 w 4384990"/>
                <a:gd name="connsiteY666" fmla="*/ 5596 h 1238259"/>
                <a:gd name="connsiteX667" fmla="*/ 3705016 w 4384990"/>
                <a:gd name="connsiteY667" fmla="*/ 6920 h 1238259"/>
                <a:gd name="connsiteX668" fmla="*/ 3706416 w 4384990"/>
                <a:gd name="connsiteY668" fmla="*/ 8384 h 1238259"/>
                <a:gd name="connsiteX669" fmla="*/ 3707806 w 4384990"/>
                <a:gd name="connsiteY669" fmla="*/ 9987 h 1238259"/>
                <a:gd name="connsiteX670" fmla="*/ 3710597 w 4384990"/>
                <a:gd name="connsiteY670" fmla="*/ 13608 h 1238259"/>
                <a:gd name="connsiteX671" fmla="*/ 3713388 w 4384990"/>
                <a:gd name="connsiteY671" fmla="*/ 17782 h 1238259"/>
                <a:gd name="connsiteX672" fmla="*/ 3716179 w 4384990"/>
                <a:gd name="connsiteY672" fmla="*/ 22502 h 1238259"/>
                <a:gd name="connsiteX673" fmla="*/ 3718970 w 4384990"/>
                <a:gd name="connsiteY673" fmla="*/ 27764 h 1238259"/>
                <a:gd name="connsiteX674" fmla="*/ 3724551 w 4384990"/>
                <a:gd name="connsiteY674" fmla="*/ 39895 h 1238259"/>
                <a:gd name="connsiteX675" fmla="*/ 3730133 w 4384990"/>
                <a:gd name="connsiteY675" fmla="*/ 54122 h 1238259"/>
                <a:gd name="connsiteX676" fmla="*/ 3735715 w 4384990"/>
                <a:gd name="connsiteY676" fmla="*/ 70388 h 1238259"/>
                <a:gd name="connsiteX677" fmla="*/ 3746878 w 4384990"/>
                <a:gd name="connsiteY677" fmla="*/ 108766 h 1238259"/>
                <a:gd name="connsiteX678" fmla="*/ 3758051 w 4384990"/>
                <a:gd name="connsiteY678" fmla="*/ 154402 h 1238259"/>
                <a:gd name="connsiteX679" fmla="*/ 3766909 w 4384990"/>
                <a:gd name="connsiteY679" fmla="*/ 195321 h 1238259"/>
                <a:gd name="connsiteX680" fmla="*/ 3775777 w 4384990"/>
                <a:gd name="connsiteY680" fmla="*/ 239932 h 1238259"/>
                <a:gd name="connsiteX681" fmla="*/ 3793503 w 4384990"/>
                <a:gd name="connsiteY681" fmla="*/ 338395 h 1238259"/>
                <a:gd name="connsiteX682" fmla="*/ 3811229 w 4384990"/>
                <a:gd name="connsiteY682" fmla="*/ 445822 h 1238259"/>
                <a:gd name="connsiteX683" fmla="*/ 3828964 w 4384990"/>
                <a:gd name="connsiteY683" fmla="*/ 557936 h 1238259"/>
                <a:gd name="connsiteX684" fmla="*/ 3858206 w 4384990"/>
                <a:gd name="connsiteY684" fmla="*/ 741425 h 1238259"/>
                <a:gd name="connsiteX685" fmla="*/ 3872827 w 4384990"/>
                <a:gd name="connsiteY685" fmla="*/ 827424 h 1238259"/>
                <a:gd name="connsiteX686" fmla="*/ 3887457 w 4384990"/>
                <a:gd name="connsiteY686" fmla="*/ 906628 h 1238259"/>
                <a:gd name="connsiteX687" fmla="*/ 3902078 w 4384990"/>
                <a:gd name="connsiteY687" fmla="*/ 977084 h 1238259"/>
                <a:gd name="connsiteX688" fmla="*/ 3916699 w 4384990"/>
                <a:gd name="connsiteY688" fmla="*/ 1037130 h 1238259"/>
                <a:gd name="connsiteX689" fmla="*/ 3924014 w 4384990"/>
                <a:gd name="connsiteY689" fmla="*/ 1062800 h 1238259"/>
                <a:gd name="connsiteX690" fmla="*/ 3931320 w 4384990"/>
                <a:gd name="connsiteY690" fmla="*/ 1085393 h 1238259"/>
                <a:gd name="connsiteX691" fmla="*/ 3938635 w 4384990"/>
                <a:gd name="connsiteY691" fmla="*/ 1104795 h 1238259"/>
                <a:gd name="connsiteX692" fmla="*/ 3945951 w 4384990"/>
                <a:gd name="connsiteY692" fmla="*/ 1120912 h 1238259"/>
                <a:gd name="connsiteX693" fmla="*/ 3948827 w 4384990"/>
                <a:gd name="connsiteY693" fmla="*/ 1126341 h 1238259"/>
                <a:gd name="connsiteX694" fmla="*/ 3951713 w 4384990"/>
                <a:gd name="connsiteY694" fmla="*/ 1131246 h 1238259"/>
                <a:gd name="connsiteX695" fmla="*/ 3954590 w 4384990"/>
                <a:gd name="connsiteY695" fmla="*/ 1135637 h 1238259"/>
                <a:gd name="connsiteX696" fmla="*/ 3957476 w 4384990"/>
                <a:gd name="connsiteY696" fmla="*/ 1139495 h 1238259"/>
                <a:gd name="connsiteX697" fmla="*/ 3960352 w 4384990"/>
                <a:gd name="connsiteY697" fmla="*/ 1142819 h 1238259"/>
                <a:gd name="connsiteX698" fmla="*/ 3961800 w 4384990"/>
                <a:gd name="connsiteY698" fmla="*/ 1144286 h 1238259"/>
                <a:gd name="connsiteX699" fmla="*/ 3963238 w 4384990"/>
                <a:gd name="connsiteY699" fmla="*/ 1145619 h 1238259"/>
                <a:gd name="connsiteX700" fmla="*/ 3964677 w 4384990"/>
                <a:gd name="connsiteY700" fmla="*/ 1146820 h 1238259"/>
                <a:gd name="connsiteX701" fmla="*/ 3966115 w 4384990"/>
                <a:gd name="connsiteY701" fmla="*/ 1147886 h 1238259"/>
                <a:gd name="connsiteX702" fmla="*/ 3967563 w 4384990"/>
                <a:gd name="connsiteY702" fmla="*/ 1148820 h 1238259"/>
                <a:gd name="connsiteX703" fmla="*/ 3969001 w 4384990"/>
                <a:gd name="connsiteY703" fmla="*/ 1149629 h 1238259"/>
                <a:gd name="connsiteX704" fmla="*/ 3970439 w 4384990"/>
                <a:gd name="connsiteY704" fmla="*/ 1150296 h 1238259"/>
                <a:gd name="connsiteX705" fmla="*/ 3971877 w 4384990"/>
                <a:gd name="connsiteY705" fmla="*/ 1150839 h 1238259"/>
                <a:gd name="connsiteX706" fmla="*/ 3973325 w 4384990"/>
                <a:gd name="connsiteY706" fmla="*/ 1151249 h 1238259"/>
                <a:gd name="connsiteX707" fmla="*/ 3974040 w 4384990"/>
                <a:gd name="connsiteY707" fmla="*/ 1151401 h 1238259"/>
                <a:gd name="connsiteX708" fmla="*/ 3974764 w 4384990"/>
                <a:gd name="connsiteY708" fmla="*/ 1151525 h 1238259"/>
                <a:gd name="connsiteX709" fmla="*/ 3975487 w 4384990"/>
                <a:gd name="connsiteY709" fmla="*/ 1151611 h 1238259"/>
                <a:gd name="connsiteX710" fmla="*/ 3976202 w 4384990"/>
                <a:gd name="connsiteY710" fmla="*/ 1151677 h 1238259"/>
                <a:gd name="connsiteX711" fmla="*/ 3976926 w 4384990"/>
                <a:gd name="connsiteY711" fmla="*/ 1151696 h 1238259"/>
                <a:gd name="connsiteX712" fmla="*/ 3977640 w 4384990"/>
                <a:gd name="connsiteY712" fmla="*/ 1151687 h 1238259"/>
                <a:gd name="connsiteX713" fmla="*/ 3978364 w 4384990"/>
                <a:gd name="connsiteY713" fmla="*/ 1151649 h 1238259"/>
                <a:gd name="connsiteX714" fmla="*/ 3979088 w 4384990"/>
                <a:gd name="connsiteY714" fmla="*/ 1151573 h 1238259"/>
                <a:gd name="connsiteX715" fmla="*/ 3979802 w 4384990"/>
                <a:gd name="connsiteY715" fmla="*/ 1151468 h 1238259"/>
                <a:gd name="connsiteX716" fmla="*/ 3980526 w 4384990"/>
                <a:gd name="connsiteY716" fmla="*/ 1151334 h 1238259"/>
                <a:gd name="connsiteX717" fmla="*/ 3981964 w 4384990"/>
                <a:gd name="connsiteY717" fmla="*/ 1150954 h 1238259"/>
                <a:gd name="connsiteX718" fmla="*/ 3983403 w 4384990"/>
                <a:gd name="connsiteY718" fmla="*/ 1150458 h 1238259"/>
                <a:gd name="connsiteX719" fmla="*/ 3984850 w 4384990"/>
                <a:gd name="connsiteY719" fmla="*/ 1149829 h 1238259"/>
                <a:gd name="connsiteX720" fmla="*/ 3986289 w 4384990"/>
                <a:gd name="connsiteY720" fmla="*/ 1149067 h 1238259"/>
                <a:gd name="connsiteX721" fmla="*/ 3987727 w 4384990"/>
                <a:gd name="connsiteY721" fmla="*/ 1148182 h 1238259"/>
                <a:gd name="connsiteX722" fmla="*/ 3989165 w 4384990"/>
                <a:gd name="connsiteY722" fmla="*/ 1147172 h 1238259"/>
                <a:gd name="connsiteX723" fmla="*/ 3990613 w 4384990"/>
                <a:gd name="connsiteY723" fmla="*/ 1146029 h 1238259"/>
                <a:gd name="connsiteX724" fmla="*/ 3992052 w 4384990"/>
                <a:gd name="connsiteY724" fmla="*/ 1144772 h 1238259"/>
                <a:gd name="connsiteX725" fmla="*/ 3993490 w 4384990"/>
                <a:gd name="connsiteY725" fmla="*/ 1143381 h 1238259"/>
                <a:gd name="connsiteX726" fmla="*/ 3994928 w 4384990"/>
                <a:gd name="connsiteY726" fmla="*/ 1141867 h 1238259"/>
                <a:gd name="connsiteX727" fmla="*/ 3997814 w 4384990"/>
                <a:gd name="connsiteY727" fmla="*/ 1138476 h 1238259"/>
                <a:gd name="connsiteX728" fmla="*/ 4000700 w 4384990"/>
                <a:gd name="connsiteY728" fmla="*/ 1134599 h 1238259"/>
                <a:gd name="connsiteX729" fmla="*/ 4003577 w 4384990"/>
                <a:gd name="connsiteY729" fmla="*/ 1130246 h 1238259"/>
                <a:gd name="connsiteX730" fmla="*/ 4006453 w 4384990"/>
                <a:gd name="connsiteY730" fmla="*/ 1125417 h 1238259"/>
                <a:gd name="connsiteX731" fmla="*/ 4009339 w 4384990"/>
                <a:gd name="connsiteY731" fmla="*/ 1120121 h 1238259"/>
                <a:gd name="connsiteX732" fmla="*/ 4015102 w 4384990"/>
                <a:gd name="connsiteY732" fmla="*/ 1108186 h 1238259"/>
                <a:gd name="connsiteX733" fmla="*/ 4020865 w 4384990"/>
                <a:gd name="connsiteY733" fmla="*/ 1094499 h 1238259"/>
                <a:gd name="connsiteX734" fmla="*/ 4026627 w 4384990"/>
                <a:gd name="connsiteY734" fmla="*/ 1079144 h 1238259"/>
                <a:gd name="connsiteX735" fmla="*/ 4038152 w 4384990"/>
                <a:gd name="connsiteY735" fmla="*/ 1043788 h 1238259"/>
                <a:gd name="connsiteX736" fmla="*/ 4062079 w 4384990"/>
                <a:gd name="connsiteY736" fmla="*/ 953586 h 1238259"/>
                <a:gd name="connsiteX737" fmla="*/ 4086006 w 4384990"/>
                <a:gd name="connsiteY737" fmla="*/ 847135 h 1238259"/>
                <a:gd name="connsiteX738" fmla="*/ 4384990 w 4384990"/>
                <a:gd name="connsiteY738" fmla="*/ 610263 h 1238259"/>
                <a:gd name="connsiteX0" fmla="*/ 0 w 4481583"/>
                <a:gd name="connsiteY0" fmla="*/ 619131 h 1238259"/>
                <a:gd name="connsiteX1" fmla="*/ 43106 w 4481583"/>
                <a:gd name="connsiteY1" fmla="*/ 469054 h 1238259"/>
                <a:gd name="connsiteX2" fmla="*/ 64659 w 4481583"/>
                <a:gd name="connsiteY2" fmla="*/ 398906 h 1238259"/>
                <a:gd name="connsiteX3" fmla="*/ 75436 w 4481583"/>
                <a:gd name="connsiteY3" fmla="*/ 367159 h 1238259"/>
                <a:gd name="connsiteX4" fmla="*/ 86213 w 4481583"/>
                <a:gd name="connsiteY4" fmla="*/ 338368 h 1238259"/>
                <a:gd name="connsiteX5" fmla="*/ 98924 w 4481583"/>
                <a:gd name="connsiteY5" fmla="*/ 308887 h 1238259"/>
                <a:gd name="connsiteX6" fmla="*/ 105279 w 4481583"/>
                <a:gd name="connsiteY6" fmla="*/ 296181 h 1238259"/>
                <a:gd name="connsiteX7" fmla="*/ 111635 w 4481583"/>
                <a:gd name="connsiteY7" fmla="*/ 284938 h 1238259"/>
                <a:gd name="connsiteX8" fmla="*/ 117991 w 4481583"/>
                <a:gd name="connsiteY8" fmla="*/ 275232 h 1238259"/>
                <a:gd name="connsiteX9" fmla="*/ 121168 w 4481583"/>
                <a:gd name="connsiteY9" fmla="*/ 270974 h 1238259"/>
                <a:gd name="connsiteX10" fmla="*/ 124346 w 4481583"/>
                <a:gd name="connsiteY10" fmla="*/ 267124 h 1238259"/>
                <a:gd name="connsiteX11" fmla="*/ 127524 w 4481583"/>
                <a:gd name="connsiteY11" fmla="*/ 263686 h 1238259"/>
                <a:gd name="connsiteX12" fmla="*/ 130702 w 4481583"/>
                <a:gd name="connsiteY12" fmla="*/ 260667 h 1238259"/>
                <a:gd name="connsiteX13" fmla="*/ 133880 w 4481583"/>
                <a:gd name="connsiteY13" fmla="*/ 258073 h 1238259"/>
                <a:gd name="connsiteX14" fmla="*/ 135468 w 4481583"/>
                <a:gd name="connsiteY14" fmla="*/ 256936 h 1238259"/>
                <a:gd name="connsiteX15" fmla="*/ 137057 w 4481583"/>
                <a:gd name="connsiteY15" fmla="*/ 255907 h 1238259"/>
                <a:gd name="connsiteX16" fmla="*/ 138646 w 4481583"/>
                <a:gd name="connsiteY16" fmla="*/ 254986 h 1238259"/>
                <a:gd name="connsiteX17" fmla="*/ 140236 w 4481583"/>
                <a:gd name="connsiteY17" fmla="*/ 254175 h 1238259"/>
                <a:gd name="connsiteX18" fmla="*/ 141824 w 4481583"/>
                <a:gd name="connsiteY18" fmla="*/ 253472 h 1238259"/>
                <a:gd name="connsiteX19" fmla="*/ 143413 w 4481583"/>
                <a:gd name="connsiteY19" fmla="*/ 252878 h 1238259"/>
                <a:gd name="connsiteX20" fmla="*/ 145002 w 4481583"/>
                <a:gd name="connsiteY20" fmla="*/ 252394 h 1238259"/>
                <a:gd name="connsiteX21" fmla="*/ 146591 w 4481583"/>
                <a:gd name="connsiteY21" fmla="*/ 252021 h 1238259"/>
                <a:gd name="connsiteX22" fmla="*/ 148179 w 4481583"/>
                <a:gd name="connsiteY22" fmla="*/ 251757 h 1238259"/>
                <a:gd name="connsiteX23" fmla="*/ 149768 w 4481583"/>
                <a:gd name="connsiteY23" fmla="*/ 251605 h 1238259"/>
                <a:gd name="connsiteX24" fmla="*/ 151357 w 4481583"/>
                <a:gd name="connsiteY24" fmla="*/ 251562 h 1238259"/>
                <a:gd name="connsiteX25" fmla="*/ 152947 w 4481583"/>
                <a:gd name="connsiteY25" fmla="*/ 251631 h 1238259"/>
                <a:gd name="connsiteX26" fmla="*/ 154535 w 4481583"/>
                <a:gd name="connsiteY26" fmla="*/ 251811 h 1238259"/>
                <a:gd name="connsiteX27" fmla="*/ 156124 w 4481583"/>
                <a:gd name="connsiteY27" fmla="*/ 252101 h 1238259"/>
                <a:gd name="connsiteX28" fmla="*/ 157713 w 4481583"/>
                <a:gd name="connsiteY28" fmla="*/ 252503 h 1238259"/>
                <a:gd name="connsiteX29" fmla="*/ 159302 w 4481583"/>
                <a:gd name="connsiteY29" fmla="*/ 253015 h 1238259"/>
                <a:gd name="connsiteX30" fmla="*/ 160891 w 4481583"/>
                <a:gd name="connsiteY30" fmla="*/ 253638 h 1238259"/>
                <a:gd name="connsiteX31" fmla="*/ 162480 w 4481583"/>
                <a:gd name="connsiteY31" fmla="*/ 254373 h 1238259"/>
                <a:gd name="connsiteX32" fmla="*/ 164069 w 4481583"/>
                <a:gd name="connsiteY32" fmla="*/ 255218 h 1238259"/>
                <a:gd name="connsiteX33" fmla="*/ 165658 w 4481583"/>
                <a:gd name="connsiteY33" fmla="*/ 256172 h 1238259"/>
                <a:gd name="connsiteX34" fmla="*/ 167247 w 4481583"/>
                <a:gd name="connsiteY34" fmla="*/ 257238 h 1238259"/>
                <a:gd name="connsiteX35" fmla="*/ 168835 w 4481583"/>
                <a:gd name="connsiteY35" fmla="*/ 258413 h 1238259"/>
                <a:gd name="connsiteX36" fmla="*/ 172013 w 4481583"/>
                <a:gd name="connsiteY36" fmla="*/ 261093 h 1238259"/>
                <a:gd name="connsiteX37" fmla="*/ 175191 w 4481583"/>
                <a:gd name="connsiteY37" fmla="*/ 264207 h 1238259"/>
                <a:gd name="connsiteX38" fmla="*/ 178369 w 4481583"/>
                <a:gd name="connsiteY38" fmla="*/ 267754 h 1238259"/>
                <a:gd name="connsiteX39" fmla="*/ 181546 w 4481583"/>
                <a:gd name="connsiteY39" fmla="*/ 271729 h 1238259"/>
                <a:gd name="connsiteX40" fmla="*/ 184724 w 4481583"/>
                <a:gd name="connsiteY40" fmla="*/ 276127 h 1238259"/>
                <a:gd name="connsiteX41" fmla="*/ 187903 w 4481583"/>
                <a:gd name="connsiteY41" fmla="*/ 280944 h 1238259"/>
                <a:gd name="connsiteX42" fmla="*/ 194050 w 4481583"/>
                <a:gd name="connsiteY42" fmla="*/ 291424 h 1238259"/>
                <a:gd name="connsiteX43" fmla="*/ 200197 w 4481583"/>
                <a:gd name="connsiteY43" fmla="*/ 303396 h 1238259"/>
                <a:gd name="connsiteX44" fmla="*/ 206346 w 4481583"/>
                <a:gd name="connsiteY44" fmla="*/ 316802 h 1238259"/>
                <a:gd name="connsiteX45" fmla="*/ 212493 w 4481583"/>
                <a:gd name="connsiteY45" fmla="*/ 331580 h 1238259"/>
                <a:gd name="connsiteX46" fmla="*/ 224789 w 4481583"/>
                <a:gd name="connsiteY46" fmla="*/ 364949 h 1238259"/>
                <a:gd name="connsiteX47" fmla="*/ 237084 w 4481583"/>
                <a:gd name="connsiteY47" fmla="*/ 402850 h 1238259"/>
                <a:gd name="connsiteX48" fmla="*/ 261680 w 4481583"/>
                <a:gd name="connsiteY48" fmla="*/ 489190 h 1238259"/>
                <a:gd name="connsiteX49" fmla="*/ 286264 w 4481583"/>
                <a:gd name="connsiteY49" fmla="*/ 583829 h 1238259"/>
                <a:gd name="connsiteX50" fmla="*/ 331032 w 4481583"/>
                <a:gd name="connsiteY50" fmla="*/ 753415 h 1238259"/>
                <a:gd name="connsiteX51" fmla="*/ 353416 w 4481583"/>
                <a:gd name="connsiteY51" fmla="*/ 826007 h 1238259"/>
                <a:gd name="connsiteX52" fmla="*/ 364617 w 4481583"/>
                <a:gd name="connsiteY52" fmla="*/ 857231 h 1238259"/>
                <a:gd name="connsiteX53" fmla="*/ 375799 w 4481583"/>
                <a:gd name="connsiteY53" fmla="*/ 884472 h 1238259"/>
                <a:gd name="connsiteX54" fmla="*/ 381562 w 4481583"/>
                <a:gd name="connsiteY54" fmla="*/ 896807 h 1238259"/>
                <a:gd name="connsiteX55" fmla="*/ 387325 w 4481583"/>
                <a:gd name="connsiteY55" fmla="*/ 907952 h 1238259"/>
                <a:gd name="connsiteX56" fmla="*/ 393087 w 4481583"/>
                <a:gd name="connsiteY56" fmla="*/ 917858 h 1238259"/>
                <a:gd name="connsiteX57" fmla="*/ 398850 w 4481583"/>
                <a:gd name="connsiteY57" fmla="*/ 926506 h 1238259"/>
                <a:gd name="connsiteX58" fmla="*/ 401726 w 4481583"/>
                <a:gd name="connsiteY58" fmla="*/ 930345 h 1238259"/>
                <a:gd name="connsiteX59" fmla="*/ 404612 w 4481583"/>
                <a:gd name="connsiteY59" fmla="*/ 933860 h 1238259"/>
                <a:gd name="connsiteX60" fmla="*/ 407489 w 4481583"/>
                <a:gd name="connsiteY60" fmla="*/ 937041 h 1238259"/>
                <a:gd name="connsiteX61" fmla="*/ 410375 w 4481583"/>
                <a:gd name="connsiteY61" fmla="*/ 939898 h 1238259"/>
                <a:gd name="connsiteX62" fmla="*/ 413252 w 4481583"/>
                <a:gd name="connsiteY62" fmla="*/ 942432 h 1238259"/>
                <a:gd name="connsiteX63" fmla="*/ 416138 w 4481583"/>
                <a:gd name="connsiteY63" fmla="*/ 944632 h 1238259"/>
                <a:gd name="connsiteX64" fmla="*/ 419014 w 4481583"/>
                <a:gd name="connsiteY64" fmla="*/ 946490 h 1238259"/>
                <a:gd name="connsiteX65" fmla="*/ 420453 w 4481583"/>
                <a:gd name="connsiteY65" fmla="*/ 947299 h 1238259"/>
                <a:gd name="connsiteX66" fmla="*/ 421900 w 4481583"/>
                <a:gd name="connsiteY66" fmla="*/ 948033 h 1238259"/>
                <a:gd name="connsiteX67" fmla="*/ 423339 w 4481583"/>
                <a:gd name="connsiteY67" fmla="*/ 948671 h 1238259"/>
                <a:gd name="connsiteX68" fmla="*/ 424777 w 4481583"/>
                <a:gd name="connsiteY68" fmla="*/ 949233 h 1238259"/>
                <a:gd name="connsiteX69" fmla="*/ 426215 w 4481583"/>
                <a:gd name="connsiteY69" fmla="*/ 949709 h 1238259"/>
                <a:gd name="connsiteX70" fmla="*/ 427653 w 4481583"/>
                <a:gd name="connsiteY70" fmla="*/ 950100 h 1238259"/>
                <a:gd name="connsiteX71" fmla="*/ 429101 w 4481583"/>
                <a:gd name="connsiteY71" fmla="*/ 950414 h 1238259"/>
                <a:gd name="connsiteX72" fmla="*/ 430540 w 4481583"/>
                <a:gd name="connsiteY72" fmla="*/ 950643 h 1238259"/>
                <a:gd name="connsiteX73" fmla="*/ 431978 w 4481583"/>
                <a:gd name="connsiteY73" fmla="*/ 950795 h 1238259"/>
                <a:gd name="connsiteX74" fmla="*/ 433416 w 4481583"/>
                <a:gd name="connsiteY74" fmla="*/ 950862 h 1238259"/>
                <a:gd name="connsiteX75" fmla="*/ 434854 w 4481583"/>
                <a:gd name="connsiteY75" fmla="*/ 950843 h 1238259"/>
                <a:gd name="connsiteX76" fmla="*/ 436302 w 4481583"/>
                <a:gd name="connsiteY76" fmla="*/ 950747 h 1238259"/>
                <a:gd name="connsiteX77" fmla="*/ 437740 w 4481583"/>
                <a:gd name="connsiteY77" fmla="*/ 950566 h 1238259"/>
                <a:gd name="connsiteX78" fmla="*/ 439179 w 4481583"/>
                <a:gd name="connsiteY78" fmla="*/ 950309 h 1238259"/>
                <a:gd name="connsiteX79" fmla="*/ 440617 w 4481583"/>
                <a:gd name="connsiteY79" fmla="*/ 949966 h 1238259"/>
                <a:gd name="connsiteX80" fmla="*/ 442055 w 4481583"/>
                <a:gd name="connsiteY80" fmla="*/ 949538 h 1238259"/>
                <a:gd name="connsiteX81" fmla="*/ 443503 w 4481583"/>
                <a:gd name="connsiteY81" fmla="*/ 949042 h 1238259"/>
                <a:gd name="connsiteX82" fmla="*/ 444941 w 4481583"/>
                <a:gd name="connsiteY82" fmla="*/ 948461 h 1238259"/>
                <a:gd name="connsiteX83" fmla="*/ 446380 w 4481583"/>
                <a:gd name="connsiteY83" fmla="*/ 947804 h 1238259"/>
                <a:gd name="connsiteX84" fmla="*/ 447818 w 4481583"/>
                <a:gd name="connsiteY84" fmla="*/ 947061 h 1238259"/>
                <a:gd name="connsiteX85" fmla="*/ 450704 w 4481583"/>
                <a:gd name="connsiteY85" fmla="*/ 945347 h 1238259"/>
                <a:gd name="connsiteX86" fmla="*/ 453581 w 4481583"/>
                <a:gd name="connsiteY86" fmla="*/ 943327 h 1238259"/>
                <a:gd name="connsiteX87" fmla="*/ 456467 w 4481583"/>
                <a:gd name="connsiteY87" fmla="*/ 940994 h 1238259"/>
                <a:gd name="connsiteX88" fmla="*/ 459343 w 4481583"/>
                <a:gd name="connsiteY88" fmla="*/ 938365 h 1238259"/>
                <a:gd name="connsiteX89" fmla="*/ 462220 w 4481583"/>
                <a:gd name="connsiteY89" fmla="*/ 935441 h 1238259"/>
                <a:gd name="connsiteX90" fmla="*/ 465106 w 4481583"/>
                <a:gd name="connsiteY90" fmla="*/ 932221 h 1238259"/>
                <a:gd name="connsiteX91" fmla="*/ 467982 w 4481583"/>
                <a:gd name="connsiteY91" fmla="*/ 928716 h 1238259"/>
                <a:gd name="connsiteX92" fmla="*/ 473964 w 4481583"/>
                <a:gd name="connsiteY92" fmla="*/ 920544 h 1238259"/>
                <a:gd name="connsiteX93" fmla="*/ 479955 w 4481583"/>
                <a:gd name="connsiteY93" fmla="*/ 911219 h 1238259"/>
                <a:gd name="connsiteX94" fmla="*/ 485937 w 4481583"/>
                <a:gd name="connsiteY94" fmla="*/ 900789 h 1238259"/>
                <a:gd name="connsiteX95" fmla="*/ 491919 w 4481583"/>
                <a:gd name="connsiteY95" fmla="*/ 889330 h 1238259"/>
                <a:gd name="connsiteX96" fmla="*/ 503882 w 4481583"/>
                <a:gd name="connsiteY96" fmla="*/ 863565 h 1238259"/>
                <a:gd name="connsiteX97" fmla="*/ 515845 w 4481583"/>
                <a:gd name="connsiteY97" fmla="*/ 834516 h 1238259"/>
                <a:gd name="connsiteX98" fmla="*/ 539772 w 4481583"/>
                <a:gd name="connsiteY98" fmla="*/ 769072 h 1238259"/>
                <a:gd name="connsiteX99" fmla="*/ 563709 w 4481583"/>
                <a:gd name="connsiteY99" fmla="*/ 698288 h 1238259"/>
                <a:gd name="connsiteX100" fmla="*/ 589626 w 4481583"/>
                <a:gd name="connsiteY100" fmla="*/ 621786 h 1238259"/>
                <a:gd name="connsiteX101" fmla="*/ 615544 w 4481583"/>
                <a:gd name="connsiteY101" fmla="*/ 551528 h 1238259"/>
                <a:gd name="connsiteX102" fmla="*/ 628498 w 4481583"/>
                <a:gd name="connsiteY102" fmla="*/ 520418 h 1238259"/>
                <a:gd name="connsiteX103" fmla="*/ 641452 w 4481583"/>
                <a:gd name="connsiteY103" fmla="*/ 492712 h 1238259"/>
                <a:gd name="connsiteX104" fmla="*/ 654415 w 4481583"/>
                <a:gd name="connsiteY104" fmla="*/ 468828 h 1238259"/>
                <a:gd name="connsiteX105" fmla="*/ 660892 w 4481583"/>
                <a:gd name="connsiteY105" fmla="*/ 458422 h 1238259"/>
                <a:gd name="connsiteX106" fmla="*/ 667369 w 4481583"/>
                <a:gd name="connsiteY106" fmla="*/ 449082 h 1238259"/>
                <a:gd name="connsiteX107" fmla="*/ 672636 w 4481583"/>
                <a:gd name="connsiteY107" fmla="*/ 442292 h 1238259"/>
                <a:gd name="connsiteX108" fmla="*/ 677904 w 4481583"/>
                <a:gd name="connsiteY108" fmla="*/ 436230 h 1238259"/>
                <a:gd name="connsiteX109" fmla="*/ 683162 w 4481583"/>
                <a:gd name="connsiteY109" fmla="*/ 430901 h 1238259"/>
                <a:gd name="connsiteX110" fmla="*/ 688429 w 4481583"/>
                <a:gd name="connsiteY110" fmla="*/ 426308 h 1238259"/>
                <a:gd name="connsiteX111" fmla="*/ 691067 w 4481583"/>
                <a:gd name="connsiteY111" fmla="*/ 424287 h 1238259"/>
                <a:gd name="connsiteX112" fmla="*/ 693696 w 4481583"/>
                <a:gd name="connsiteY112" fmla="*/ 422451 h 1238259"/>
                <a:gd name="connsiteX113" fmla="*/ 696325 w 4481583"/>
                <a:gd name="connsiteY113" fmla="*/ 420798 h 1238259"/>
                <a:gd name="connsiteX114" fmla="*/ 698964 w 4481583"/>
                <a:gd name="connsiteY114" fmla="*/ 419329 h 1238259"/>
                <a:gd name="connsiteX115" fmla="*/ 701593 w 4481583"/>
                <a:gd name="connsiteY115" fmla="*/ 418041 h 1238259"/>
                <a:gd name="connsiteX116" fmla="*/ 704221 w 4481583"/>
                <a:gd name="connsiteY116" fmla="*/ 416935 h 1238259"/>
                <a:gd name="connsiteX117" fmla="*/ 706860 w 4481583"/>
                <a:gd name="connsiteY117" fmla="*/ 416008 h 1238259"/>
                <a:gd name="connsiteX118" fmla="*/ 709489 w 4481583"/>
                <a:gd name="connsiteY118" fmla="*/ 415261 h 1238259"/>
                <a:gd name="connsiteX119" fmla="*/ 712127 w 4481583"/>
                <a:gd name="connsiteY119" fmla="*/ 414693 h 1238259"/>
                <a:gd name="connsiteX120" fmla="*/ 714756 w 4481583"/>
                <a:gd name="connsiteY120" fmla="*/ 414300 h 1238259"/>
                <a:gd name="connsiteX121" fmla="*/ 717385 w 4481583"/>
                <a:gd name="connsiteY121" fmla="*/ 414082 h 1238259"/>
                <a:gd name="connsiteX122" fmla="*/ 720023 w 4481583"/>
                <a:gd name="connsiteY122" fmla="*/ 414037 h 1238259"/>
                <a:gd name="connsiteX123" fmla="*/ 722652 w 4481583"/>
                <a:gd name="connsiteY123" fmla="*/ 414162 h 1238259"/>
                <a:gd name="connsiteX124" fmla="*/ 725281 w 4481583"/>
                <a:gd name="connsiteY124" fmla="*/ 414457 h 1238259"/>
                <a:gd name="connsiteX125" fmla="*/ 727920 w 4481583"/>
                <a:gd name="connsiteY125" fmla="*/ 414918 h 1238259"/>
                <a:gd name="connsiteX126" fmla="*/ 730548 w 4481583"/>
                <a:gd name="connsiteY126" fmla="*/ 415542 h 1238259"/>
                <a:gd name="connsiteX127" fmla="*/ 733187 w 4481583"/>
                <a:gd name="connsiteY127" fmla="*/ 416329 h 1238259"/>
                <a:gd name="connsiteX128" fmla="*/ 735816 w 4481583"/>
                <a:gd name="connsiteY128" fmla="*/ 417276 h 1238259"/>
                <a:gd name="connsiteX129" fmla="*/ 738445 w 4481583"/>
                <a:gd name="connsiteY129" fmla="*/ 418379 h 1238259"/>
                <a:gd name="connsiteX130" fmla="*/ 741083 w 4481583"/>
                <a:gd name="connsiteY130" fmla="*/ 419635 h 1238259"/>
                <a:gd name="connsiteX131" fmla="*/ 743712 w 4481583"/>
                <a:gd name="connsiteY131" fmla="*/ 421043 h 1238259"/>
                <a:gd name="connsiteX132" fmla="*/ 746341 w 4481583"/>
                <a:gd name="connsiteY132" fmla="*/ 422599 h 1238259"/>
                <a:gd name="connsiteX133" fmla="*/ 751608 w 4481583"/>
                <a:gd name="connsiteY133" fmla="*/ 426141 h 1238259"/>
                <a:gd name="connsiteX134" fmla="*/ 758152 w 4481583"/>
                <a:gd name="connsiteY134" fmla="*/ 431313 h 1238259"/>
                <a:gd name="connsiteX135" fmla="*/ 764696 w 4481583"/>
                <a:gd name="connsiteY135" fmla="*/ 437287 h 1238259"/>
                <a:gd name="connsiteX136" fmla="*/ 771239 w 4481583"/>
                <a:gd name="connsiteY136" fmla="*/ 444007 h 1238259"/>
                <a:gd name="connsiteX137" fmla="*/ 777783 w 4481583"/>
                <a:gd name="connsiteY137" fmla="*/ 451417 h 1238259"/>
                <a:gd name="connsiteX138" fmla="*/ 790880 w 4481583"/>
                <a:gd name="connsiteY138" fmla="*/ 468064 h 1238259"/>
                <a:gd name="connsiteX139" fmla="*/ 803967 w 4481583"/>
                <a:gd name="connsiteY139" fmla="*/ 486736 h 1238259"/>
                <a:gd name="connsiteX140" fmla="*/ 830142 w 4481583"/>
                <a:gd name="connsiteY140" fmla="*/ 528150 h 1238259"/>
                <a:gd name="connsiteX141" fmla="*/ 856317 w 4481583"/>
                <a:gd name="connsiteY141" fmla="*/ 571749 h 1238259"/>
                <a:gd name="connsiteX142" fmla="*/ 877119 w 4481583"/>
                <a:gd name="connsiteY142" fmla="*/ 605586 h 1238259"/>
                <a:gd name="connsiteX143" fmla="*/ 897912 w 4481583"/>
                <a:gd name="connsiteY143" fmla="*/ 637076 h 1238259"/>
                <a:gd name="connsiteX144" fmla="*/ 918715 w 4481583"/>
                <a:gd name="connsiteY144" fmla="*/ 665029 h 1238259"/>
                <a:gd name="connsiteX145" fmla="*/ 929116 w 4481583"/>
                <a:gd name="connsiteY145" fmla="*/ 677395 h 1238259"/>
                <a:gd name="connsiteX146" fmla="*/ 939508 w 4481583"/>
                <a:gd name="connsiteY146" fmla="*/ 688576 h 1238259"/>
                <a:gd name="connsiteX147" fmla="*/ 950843 w 4481583"/>
                <a:gd name="connsiteY147" fmla="*/ 699336 h 1238259"/>
                <a:gd name="connsiteX148" fmla="*/ 956510 w 4481583"/>
                <a:gd name="connsiteY148" fmla="*/ 704143 h 1238259"/>
                <a:gd name="connsiteX149" fmla="*/ 962168 w 4481583"/>
                <a:gd name="connsiteY149" fmla="*/ 708562 h 1238259"/>
                <a:gd name="connsiteX150" fmla="*/ 967835 w 4481583"/>
                <a:gd name="connsiteY150" fmla="*/ 712589 h 1238259"/>
                <a:gd name="connsiteX151" fmla="*/ 973503 w 4481583"/>
                <a:gd name="connsiteY151" fmla="*/ 716221 h 1238259"/>
                <a:gd name="connsiteX152" fmla="*/ 979160 w 4481583"/>
                <a:gd name="connsiteY152" fmla="*/ 719459 h 1238259"/>
                <a:gd name="connsiteX153" fmla="*/ 984828 w 4481583"/>
                <a:gd name="connsiteY153" fmla="*/ 722301 h 1238259"/>
                <a:gd name="connsiteX154" fmla="*/ 990495 w 4481583"/>
                <a:gd name="connsiteY154" fmla="*/ 724749 h 1238259"/>
                <a:gd name="connsiteX155" fmla="*/ 996163 w 4481583"/>
                <a:gd name="connsiteY155" fmla="*/ 726806 h 1238259"/>
                <a:gd name="connsiteX156" fmla="*/ 1001820 w 4481583"/>
                <a:gd name="connsiteY156" fmla="*/ 728474 h 1238259"/>
                <a:gd name="connsiteX157" fmla="*/ 1007488 w 4481583"/>
                <a:gd name="connsiteY157" fmla="*/ 729757 h 1238259"/>
                <a:gd name="connsiteX158" fmla="*/ 1013155 w 4481583"/>
                <a:gd name="connsiteY158" fmla="*/ 730659 h 1238259"/>
                <a:gd name="connsiteX159" fmla="*/ 1018823 w 4481583"/>
                <a:gd name="connsiteY159" fmla="*/ 731187 h 1238259"/>
                <a:gd name="connsiteX160" fmla="*/ 1024481 w 4481583"/>
                <a:gd name="connsiteY160" fmla="*/ 731344 h 1238259"/>
                <a:gd name="connsiteX161" fmla="*/ 1030148 w 4481583"/>
                <a:gd name="connsiteY161" fmla="*/ 731137 h 1238259"/>
                <a:gd name="connsiteX162" fmla="*/ 1036225 w 4481583"/>
                <a:gd name="connsiteY162" fmla="*/ 730517 h 1238259"/>
                <a:gd name="connsiteX163" fmla="*/ 1042302 w 4481583"/>
                <a:gd name="connsiteY163" fmla="*/ 729495 h 1238259"/>
                <a:gd name="connsiteX164" fmla="*/ 1048388 w 4481583"/>
                <a:gd name="connsiteY164" fmla="*/ 728079 h 1238259"/>
                <a:gd name="connsiteX165" fmla="*/ 1054465 w 4481583"/>
                <a:gd name="connsiteY165" fmla="*/ 726276 h 1238259"/>
                <a:gd name="connsiteX166" fmla="*/ 1060542 w 4481583"/>
                <a:gd name="connsiteY166" fmla="*/ 724099 h 1238259"/>
                <a:gd name="connsiteX167" fmla="*/ 1066619 w 4481583"/>
                <a:gd name="connsiteY167" fmla="*/ 721555 h 1238259"/>
                <a:gd name="connsiteX168" fmla="*/ 1072706 w 4481583"/>
                <a:gd name="connsiteY168" fmla="*/ 718655 h 1238259"/>
                <a:gd name="connsiteX169" fmla="*/ 1078782 w 4481583"/>
                <a:gd name="connsiteY169" fmla="*/ 715408 h 1238259"/>
                <a:gd name="connsiteX170" fmla="*/ 1090936 w 4481583"/>
                <a:gd name="connsiteY170" fmla="*/ 707918 h 1238259"/>
                <a:gd name="connsiteX171" fmla="*/ 1103100 w 4481583"/>
                <a:gd name="connsiteY171" fmla="*/ 699165 h 1238259"/>
                <a:gd name="connsiteX172" fmla="*/ 1115254 w 4481583"/>
                <a:gd name="connsiteY172" fmla="*/ 689237 h 1238259"/>
                <a:gd name="connsiteX173" fmla="*/ 1127417 w 4481583"/>
                <a:gd name="connsiteY173" fmla="*/ 678220 h 1238259"/>
                <a:gd name="connsiteX174" fmla="*/ 1149991 w 4481583"/>
                <a:gd name="connsiteY174" fmla="*/ 655199 h 1238259"/>
                <a:gd name="connsiteX175" fmla="*/ 1172575 w 4481583"/>
                <a:gd name="connsiteY175" fmla="*/ 629423 h 1238259"/>
                <a:gd name="connsiteX176" fmla="*/ 1217733 w 4481583"/>
                <a:gd name="connsiteY176" fmla="*/ 572966 h 1238259"/>
                <a:gd name="connsiteX177" fmla="*/ 1242127 w 4481583"/>
                <a:gd name="connsiteY177" fmla="*/ 542177 h 1238259"/>
                <a:gd name="connsiteX178" fmla="*/ 1266520 w 4481583"/>
                <a:gd name="connsiteY178" fmla="*/ 513374 h 1238259"/>
                <a:gd name="connsiteX179" fmla="*/ 1278722 w 4481583"/>
                <a:gd name="connsiteY179" fmla="*/ 500341 h 1238259"/>
                <a:gd name="connsiteX180" fmla="*/ 1290923 w 4481583"/>
                <a:gd name="connsiteY180" fmla="*/ 488579 h 1238259"/>
                <a:gd name="connsiteX181" fmla="*/ 1297019 w 4481583"/>
                <a:gd name="connsiteY181" fmla="*/ 483262 h 1238259"/>
                <a:gd name="connsiteX182" fmla="*/ 1303115 w 4481583"/>
                <a:gd name="connsiteY182" fmla="*/ 478366 h 1238259"/>
                <a:gd name="connsiteX183" fmla="*/ 1309221 w 4481583"/>
                <a:gd name="connsiteY183" fmla="*/ 473929 h 1238259"/>
                <a:gd name="connsiteX184" fmla="*/ 1315317 w 4481583"/>
                <a:gd name="connsiteY184" fmla="*/ 469983 h 1238259"/>
                <a:gd name="connsiteX185" fmla="*/ 1321870 w 4481583"/>
                <a:gd name="connsiteY185" fmla="*/ 466332 h 1238259"/>
                <a:gd name="connsiteX186" fmla="*/ 1325137 w 4481583"/>
                <a:gd name="connsiteY186" fmla="*/ 464746 h 1238259"/>
                <a:gd name="connsiteX187" fmla="*/ 1328414 w 4481583"/>
                <a:gd name="connsiteY187" fmla="*/ 463327 h 1238259"/>
                <a:gd name="connsiteX188" fmla="*/ 1331690 w 4481583"/>
                <a:gd name="connsiteY188" fmla="*/ 462081 h 1238259"/>
                <a:gd name="connsiteX189" fmla="*/ 1334967 w 4481583"/>
                <a:gd name="connsiteY189" fmla="*/ 461011 h 1238259"/>
                <a:gd name="connsiteX190" fmla="*/ 1338244 w 4481583"/>
                <a:gd name="connsiteY190" fmla="*/ 460122 h 1238259"/>
                <a:gd name="connsiteX191" fmla="*/ 1341520 w 4481583"/>
                <a:gd name="connsiteY191" fmla="*/ 459420 h 1238259"/>
                <a:gd name="connsiteX192" fmla="*/ 1344797 w 4481583"/>
                <a:gd name="connsiteY192" fmla="*/ 458908 h 1238259"/>
                <a:gd name="connsiteX193" fmla="*/ 1348064 w 4481583"/>
                <a:gd name="connsiteY193" fmla="*/ 458591 h 1238259"/>
                <a:gd name="connsiteX194" fmla="*/ 1351340 w 4481583"/>
                <a:gd name="connsiteY194" fmla="*/ 458473 h 1238259"/>
                <a:gd name="connsiteX195" fmla="*/ 1354617 w 4481583"/>
                <a:gd name="connsiteY195" fmla="*/ 458557 h 1238259"/>
                <a:gd name="connsiteX196" fmla="*/ 1357894 w 4481583"/>
                <a:gd name="connsiteY196" fmla="*/ 458850 h 1238259"/>
                <a:gd name="connsiteX197" fmla="*/ 1361170 w 4481583"/>
                <a:gd name="connsiteY197" fmla="*/ 459352 h 1238259"/>
                <a:gd name="connsiteX198" fmla="*/ 1364447 w 4481583"/>
                <a:gd name="connsiteY198" fmla="*/ 460067 h 1238259"/>
                <a:gd name="connsiteX199" fmla="*/ 1367714 w 4481583"/>
                <a:gd name="connsiteY199" fmla="*/ 461000 h 1238259"/>
                <a:gd name="connsiteX200" fmla="*/ 1370991 w 4481583"/>
                <a:gd name="connsiteY200" fmla="*/ 462152 h 1238259"/>
                <a:gd name="connsiteX201" fmla="*/ 1374267 w 4481583"/>
                <a:gd name="connsiteY201" fmla="*/ 463527 h 1238259"/>
                <a:gd name="connsiteX202" fmla="*/ 1377544 w 4481583"/>
                <a:gd name="connsiteY202" fmla="*/ 465129 h 1238259"/>
                <a:gd name="connsiteX203" fmla="*/ 1380820 w 4481583"/>
                <a:gd name="connsiteY203" fmla="*/ 466956 h 1238259"/>
                <a:gd name="connsiteX204" fmla="*/ 1384097 w 4481583"/>
                <a:gd name="connsiteY204" fmla="*/ 469013 h 1238259"/>
                <a:gd name="connsiteX205" fmla="*/ 1387374 w 4481583"/>
                <a:gd name="connsiteY205" fmla="*/ 471302 h 1238259"/>
                <a:gd name="connsiteX206" fmla="*/ 1390640 w 4481583"/>
                <a:gd name="connsiteY206" fmla="*/ 473822 h 1238259"/>
                <a:gd name="connsiteX207" fmla="*/ 1393917 w 4481583"/>
                <a:gd name="connsiteY207" fmla="*/ 476577 h 1238259"/>
                <a:gd name="connsiteX208" fmla="*/ 1400470 w 4481583"/>
                <a:gd name="connsiteY208" fmla="*/ 482790 h 1238259"/>
                <a:gd name="connsiteX209" fmla="*/ 1407023 w 4481583"/>
                <a:gd name="connsiteY209" fmla="*/ 489942 h 1238259"/>
                <a:gd name="connsiteX210" fmla="*/ 1413567 w 4481583"/>
                <a:gd name="connsiteY210" fmla="*/ 498032 h 1238259"/>
                <a:gd name="connsiteX211" fmla="*/ 1420120 w 4481583"/>
                <a:gd name="connsiteY211" fmla="*/ 507051 h 1238259"/>
                <a:gd name="connsiteX212" fmla="*/ 1430503 w 4481583"/>
                <a:gd name="connsiteY212" fmla="*/ 523224 h 1238259"/>
                <a:gd name="connsiteX213" fmla="*/ 1440894 w 4481583"/>
                <a:gd name="connsiteY213" fmla="*/ 541612 h 1238259"/>
                <a:gd name="connsiteX214" fmla="*/ 1451277 w 4481583"/>
                <a:gd name="connsiteY214" fmla="*/ 562092 h 1238259"/>
                <a:gd name="connsiteX215" fmla="*/ 1461668 w 4481583"/>
                <a:gd name="connsiteY215" fmla="*/ 584502 h 1238259"/>
                <a:gd name="connsiteX216" fmla="*/ 1482442 w 4481583"/>
                <a:gd name="connsiteY216" fmla="*/ 634270 h 1238259"/>
                <a:gd name="connsiteX217" fmla="*/ 1503216 w 4481583"/>
                <a:gd name="connsiteY217" fmla="*/ 688858 h 1238259"/>
                <a:gd name="connsiteX218" fmla="*/ 1528410 w 4481583"/>
                <a:gd name="connsiteY218" fmla="*/ 757750 h 1238259"/>
                <a:gd name="connsiteX219" fmla="*/ 1553604 w 4481583"/>
                <a:gd name="connsiteY219" fmla="*/ 824415 h 1238259"/>
                <a:gd name="connsiteX220" fmla="*/ 1566196 w 4481583"/>
                <a:gd name="connsiteY220" fmla="*/ 855050 h 1238259"/>
                <a:gd name="connsiteX221" fmla="*/ 1578788 w 4481583"/>
                <a:gd name="connsiteY221" fmla="*/ 882853 h 1238259"/>
                <a:gd name="connsiteX222" fmla="*/ 1591389 w 4481583"/>
                <a:gd name="connsiteY222" fmla="*/ 907085 h 1238259"/>
                <a:gd name="connsiteX223" fmla="*/ 1597685 w 4481583"/>
                <a:gd name="connsiteY223" fmla="*/ 917638 h 1238259"/>
                <a:gd name="connsiteX224" fmla="*/ 1603982 w 4481583"/>
                <a:gd name="connsiteY224" fmla="*/ 927030 h 1238259"/>
                <a:gd name="connsiteX225" fmla="*/ 1609430 w 4481583"/>
                <a:gd name="connsiteY225" fmla="*/ 934164 h 1238259"/>
                <a:gd name="connsiteX226" fmla="*/ 1612154 w 4481583"/>
                <a:gd name="connsiteY226" fmla="*/ 937355 h 1238259"/>
                <a:gd name="connsiteX227" fmla="*/ 1614868 w 4481583"/>
                <a:gd name="connsiteY227" fmla="*/ 940308 h 1238259"/>
                <a:gd name="connsiteX228" fmla="*/ 1617593 w 4481583"/>
                <a:gd name="connsiteY228" fmla="*/ 943004 h 1238259"/>
                <a:gd name="connsiteX229" fmla="*/ 1620317 w 4481583"/>
                <a:gd name="connsiteY229" fmla="*/ 945442 h 1238259"/>
                <a:gd name="connsiteX230" fmla="*/ 1623041 w 4481583"/>
                <a:gd name="connsiteY230" fmla="*/ 947604 h 1238259"/>
                <a:gd name="connsiteX231" fmla="*/ 1625765 w 4481583"/>
                <a:gd name="connsiteY231" fmla="*/ 949500 h 1238259"/>
                <a:gd name="connsiteX232" fmla="*/ 1628489 w 4481583"/>
                <a:gd name="connsiteY232" fmla="*/ 951119 h 1238259"/>
                <a:gd name="connsiteX233" fmla="*/ 1629851 w 4481583"/>
                <a:gd name="connsiteY233" fmla="*/ 951824 h 1238259"/>
                <a:gd name="connsiteX234" fmla="*/ 1631213 w 4481583"/>
                <a:gd name="connsiteY234" fmla="*/ 952462 h 1238259"/>
                <a:gd name="connsiteX235" fmla="*/ 1632576 w 4481583"/>
                <a:gd name="connsiteY235" fmla="*/ 953014 h 1238259"/>
                <a:gd name="connsiteX236" fmla="*/ 1633938 w 4481583"/>
                <a:gd name="connsiteY236" fmla="*/ 953510 h 1238259"/>
                <a:gd name="connsiteX237" fmla="*/ 1635300 w 4481583"/>
                <a:gd name="connsiteY237" fmla="*/ 953929 h 1238259"/>
                <a:gd name="connsiteX238" fmla="*/ 1636662 w 4481583"/>
                <a:gd name="connsiteY238" fmla="*/ 954272 h 1238259"/>
                <a:gd name="connsiteX239" fmla="*/ 1638024 w 4481583"/>
                <a:gd name="connsiteY239" fmla="*/ 954538 h 1238259"/>
                <a:gd name="connsiteX240" fmla="*/ 1639376 w 4481583"/>
                <a:gd name="connsiteY240" fmla="*/ 954738 h 1238259"/>
                <a:gd name="connsiteX241" fmla="*/ 1640748 w 4481583"/>
                <a:gd name="connsiteY241" fmla="*/ 954853 h 1238259"/>
                <a:gd name="connsiteX242" fmla="*/ 1642101 w 4481583"/>
                <a:gd name="connsiteY242" fmla="*/ 954900 h 1238259"/>
                <a:gd name="connsiteX243" fmla="*/ 1643463 w 4481583"/>
                <a:gd name="connsiteY243" fmla="*/ 954872 h 1238259"/>
                <a:gd name="connsiteX244" fmla="*/ 1644825 w 4481583"/>
                <a:gd name="connsiteY244" fmla="*/ 954767 h 1238259"/>
                <a:gd name="connsiteX245" fmla="*/ 1646187 w 4481583"/>
                <a:gd name="connsiteY245" fmla="*/ 954586 h 1238259"/>
                <a:gd name="connsiteX246" fmla="*/ 1647549 w 4481583"/>
                <a:gd name="connsiteY246" fmla="*/ 954329 h 1238259"/>
                <a:gd name="connsiteX247" fmla="*/ 1648911 w 4481583"/>
                <a:gd name="connsiteY247" fmla="*/ 953995 h 1238259"/>
                <a:gd name="connsiteX248" fmla="*/ 1650273 w 4481583"/>
                <a:gd name="connsiteY248" fmla="*/ 953586 h 1238259"/>
                <a:gd name="connsiteX249" fmla="*/ 1651635 w 4481583"/>
                <a:gd name="connsiteY249" fmla="*/ 953100 h 1238259"/>
                <a:gd name="connsiteX250" fmla="*/ 1652997 w 4481583"/>
                <a:gd name="connsiteY250" fmla="*/ 952529 h 1238259"/>
                <a:gd name="connsiteX251" fmla="*/ 1654359 w 4481583"/>
                <a:gd name="connsiteY251" fmla="*/ 951881 h 1238259"/>
                <a:gd name="connsiteX252" fmla="*/ 1655721 w 4481583"/>
                <a:gd name="connsiteY252" fmla="*/ 951157 h 1238259"/>
                <a:gd name="connsiteX253" fmla="*/ 1657083 w 4481583"/>
                <a:gd name="connsiteY253" fmla="*/ 950357 h 1238259"/>
                <a:gd name="connsiteX254" fmla="*/ 1658445 w 4481583"/>
                <a:gd name="connsiteY254" fmla="*/ 949481 h 1238259"/>
                <a:gd name="connsiteX255" fmla="*/ 1661170 w 4481583"/>
                <a:gd name="connsiteY255" fmla="*/ 947471 h 1238259"/>
                <a:gd name="connsiteX256" fmla="*/ 1663894 w 4481583"/>
                <a:gd name="connsiteY256" fmla="*/ 945156 h 1238259"/>
                <a:gd name="connsiteX257" fmla="*/ 1666608 w 4481583"/>
                <a:gd name="connsiteY257" fmla="*/ 942518 h 1238259"/>
                <a:gd name="connsiteX258" fmla="*/ 1669332 w 4481583"/>
                <a:gd name="connsiteY258" fmla="*/ 939556 h 1238259"/>
                <a:gd name="connsiteX259" fmla="*/ 1672057 w 4481583"/>
                <a:gd name="connsiteY259" fmla="*/ 936279 h 1238259"/>
                <a:gd name="connsiteX260" fmla="*/ 1674781 w 4481583"/>
                <a:gd name="connsiteY260" fmla="*/ 932678 h 1238259"/>
                <a:gd name="connsiteX261" fmla="*/ 1680229 w 4481583"/>
                <a:gd name="connsiteY261" fmla="*/ 924506 h 1238259"/>
                <a:gd name="connsiteX262" fmla="*/ 1685677 w 4481583"/>
                <a:gd name="connsiteY262" fmla="*/ 915057 h 1238259"/>
                <a:gd name="connsiteX263" fmla="*/ 1691116 w 4481583"/>
                <a:gd name="connsiteY263" fmla="*/ 904342 h 1238259"/>
                <a:gd name="connsiteX264" fmla="*/ 1697298 w 4481583"/>
                <a:gd name="connsiteY264" fmla="*/ 890654 h 1238259"/>
                <a:gd name="connsiteX265" fmla="*/ 1703480 w 4481583"/>
                <a:gd name="connsiteY265" fmla="*/ 875386 h 1238259"/>
                <a:gd name="connsiteX266" fmla="*/ 1715843 w 4481583"/>
                <a:gd name="connsiteY266" fmla="*/ 840248 h 1238259"/>
                <a:gd name="connsiteX267" fmla="*/ 1728206 w 4481583"/>
                <a:gd name="connsiteY267" fmla="*/ 799339 h 1238259"/>
                <a:gd name="connsiteX268" fmla="*/ 1740560 w 4481583"/>
                <a:gd name="connsiteY268" fmla="*/ 753224 h 1238259"/>
                <a:gd name="connsiteX269" fmla="*/ 1765287 w 4481583"/>
                <a:gd name="connsiteY269" fmla="*/ 648249 h 1238259"/>
                <a:gd name="connsiteX270" fmla="*/ 1790005 w 4481583"/>
                <a:gd name="connsiteY270" fmla="*/ 532228 h 1238259"/>
                <a:gd name="connsiteX271" fmla="*/ 1812265 w 4481583"/>
                <a:gd name="connsiteY271" fmla="*/ 425260 h 1238259"/>
                <a:gd name="connsiteX272" fmla="*/ 1834515 w 4481583"/>
                <a:gd name="connsiteY272" fmla="*/ 322848 h 1238259"/>
                <a:gd name="connsiteX273" fmla="*/ 1856766 w 4481583"/>
                <a:gd name="connsiteY273" fmla="*/ 231833 h 1238259"/>
                <a:gd name="connsiteX274" fmla="*/ 1867900 w 4481583"/>
                <a:gd name="connsiteY274" fmla="*/ 192651 h 1238259"/>
                <a:gd name="connsiteX275" fmla="*/ 1879025 w 4481583"/>
                <a:gd name="connsiteY275" fmla="*/ 158692 h 1238259"/>
                <a:gd name="connsiteX276" fmla="*/ 1884845 w 4481583"/>
                <a:gd name="connsiteY276" fmla="*/ 143246 h 1238259"/>
                <a:gd name="connsiteX277" fmla="*/ 1890655 w 4481583"/>
                <a:gd name="connsiteY277" fmla="*/ 129500 h 1238259"/>
                <a:gd name="connsiteX278" fmla="*/ 1896475 w 4481583"/>
                <a:gd name="connsiteY278" fmla="*/ 117538 h 1238259"/>
                <a:gd name="connsiteX279" fmla="*/ 1899380 w 4481583"/>
                <a:gd name="connsiteY279" fmla="*/ 112249 h 1238259"/>
                <a:gd name="connsiteX280" fmla="*/ 1902295 w 4481583"/>
                <a:gd name="connsiteY280" fmla="*/ 107433 h 1238259"/>
                <a:gd name="connsiteX281" fmla="*/ 1905200 w 4481583"/>
                <a:gd name="connsiteY281" fmla="*/ 103100 h 1238259"/>
                <a:gd name="connsiteX282" fmla="*/ 1908115 w 4481583"/>
                <a:gd name="connsiteY282" fmla="*/ 99254 h 1238259"/>
                <a:gd name="connsiteX283" fmla="*/ 1911020 w 4481583"/>
                <a:gd name="connsiteY283" fmla="*/ 95904 h 1238259"/>
                <a:gd name="connsiteX284" fmla="*/ 1912477 w 4481583"/>
                <a:gd name="connsiteY284" fmla="*/ 94418 h 1238259"/>
                <a:gd name="connsiteX285" fmla="*/ 1913925 w 4481583"/>
                <a:gd name="connsiteY285" fmla="*/ 93058 h 1238259"/>
                <a:gd name="connsiteX286" fmla="*/ 1915382 w 4481583"/>
                <a:gd name="connsiteY286" fmla="*/ 91826 h 1238259"/>
                <a:gd name="connsiteX287" fmla="*/ 1916840 w 4481583"/>
                <a:gd name="connsiteY287" fmla="*/ 90721 h 1238259"/>
                <a:gd name="connsiteX288" fmla="*/ 1918287 w 4481583"/>
                <a:gd name="connsiteY288" fmla="*/ 89745 h 1238259"/>
                <a:gd name="connsiteX289" fmla="*/ 1919745 w 4481583"/>
                <a:gd name="connsiteY289" fmla="*/ 88898 h 1238259"/>
                <a:gd name="connsiteX290" fmla="*/ 1921202 w 4481583"/>
                <a:gd name="connsiteY290" fmla="*/ 88181 h 1238259"/>
                <a:gd name="connsiteX291" fmla="*/ 1922650 w 4481583"/>
                <a:gd name="connsiteY291" fmla="*/ 87595 h 1238259"/>
                <a:gd name="connsiteX292" fmla="*/ 1924107 w 4481583"/>
                <a:gd name="connsiteY292" fmla="*/ 87139 h 1238259"/>
                <a:gd name="connsiteX293" fmla="*/ 1924831 w 4481583"/>
                <a:gd name="connsiteY293" fmla="*/ 86960 h 1238259"/>
                <a:gd name="connsiteX294" fmla="*/ 1925565 w 4481583"/>
                <a:gd name="connsiteY294" fmla="*/ 86815 h 1238259"/>
                <a:gd name="connsiteX295" fmla="*/ 1926288 w 4481583"/>
                <a:gd name="connsiteY295" fmla="*/ 86702 h 1238259"/>
                <a:gd name="connsiteX296" fmla="*/ 1927012 w 4481583"/>
                <a:gd name="connsiteY296" fmla="*/ 86623 h 1238259"/>
                <a:gd name="connsiteX297" fmla="*/ 1927746 w 4481583"/>
                <a:gd name="connsiteY297" fmla="*/ 86577 h 1238259"/>
                <a:gd name="connsiteX298" fmla="*/ 1928470 w 4481583"/>
                <a:gd name="connsiteY298" fmla="*/ 86563 h 1238259"/>
                <a:gd name="connsiteX299" fmla="*/ 1929194 w 4481583"/>
                <a:gd name="connsiteY299" fmla="*/ 86583 h 1238259"/>
                <a:gd name="connsiteX300" fmla="*/ 1929927 w 4481583"/>
                <a:gd name="connsiteY300" fmla="*/ 86637 h 1238259"/>
                <a:gd name="connsiteX301" fmla="*/ 1930651 w 4481583"/>
                <a:gd name="connsiteY301" fmla="*/ 86723 h 1238259"/>
                <a:gd name="connsiteX302" fmla="*/ 1931384 w 4481583"/>
                <a:gd name="connsiteY302" fmla="*/ 86843 h 1238259"/>
                <a:gd name="connsiteX303" fmla="*/ 1932108 w 4481583"/>
                <a:gd name="connsiteY303" fmla="*/ 86997 h 1238259"/>
                <a:gd name="connsiteX304" fmla="*/ 1932832 w 4481583"/>
                <a:gd name="connsiteY304" fmla="*/ 87183 h 1238259"/>
                <a:gd name="connsiteX305" fmla="*/ 1934290 w 4481583"/>
                <a:gd name="connsiteY305" fmla="*/ 87658 h 1238259"/>
                <a:gd name="connsiteX306" fmla="*/ 1935747 w 4481583"/>
                <a:gd name="connsiteY306" fmla="*/ 88265 h 1238259"/>
                <a:gd name="connsiteX307" fmla="*/ 1937195 w 4481583"/>
                <a:gd name="connsiteY307" fmla="*/ 89007 h 1238259"/>
                <a:gd name="connsiteX308" fmla="*/ 1938652 w 4481583"/>
                <a:gd name="connsiteY308" fmla="*/ 89885 h 1238259"/>
                <a:gd name="connsiteX309" fmla="*/ 1940109 w 4481583"/>
                <a:gd name="connsiteY309" fmla="*/ 90896 h 1238259"/>
                <a:gd name="connsiteX310" fmla="*/ 1941557 w 4481583"/>
                <a:gd name="connsiteY310" fmla="*/ 92042 h 1238259"/>
                <a:gd name="connsiteX311" fmla="*/ 1943014 w 4481583"/>
                <a:gd name="connsiteY311" fmla="*/ 93323 h 1238259"/>
                <a:gd name="connsiteX312" fmla="*/ 1944472 w 4481583"/>
                <a:gd name="connsiteY312" fmla="*/ 94739 h 1238259"/>
                <a:gd name="connsiteX313" fmla="*/ 1945919 w 4481583"/>
                <a:gd name="connsiteY313" fmla="*/ 96290 h 1238259"/>
                <a:gd name="connsiteX314" fmla="*/ 1948834 w 4481583"/>
                <a:gd name="connsiteY314" fmla="*/ 99795 h 1238259"/>
                <a:gd name="connsiteX315" fmla="*/ 1951739 w 4481583"/>
                <a:gd name="connsiteY315" fmla="*/ 103841 h 1238259"/>
                <a:gd name="connsiteX316" fmla="*/ 1954654 w 4481583"/>
                <a:gd name="connsiteY316" fmla="*/ 108421 h 1238259"/>
                <a:gd name="connsiteX317" fmla="*/ 1957559 w 4481583"/>
                <a:gd name="connsiteY317" fmla="*/ 113538 h 1238259"/>
                <a:gd name="connsiteX318" fmla="*/ 1960464 w 4481583"/>
                <a:gd name="connsiteY318" fmla="*/ 119187 h 1238259"/>
                <a:gd name="connsiteX319" fmla="*/ 1966284 w 4481583"/>
                <a:gd name="connsiteY319" fmla="*/ 132069 h 1238259"/>
                <a:gd name="connsiteX320" fmla="*/ 1972104 w 4481583"/>
                <a:gd name="connsiteY320" fmla="*/ 147035 h 1238259"/>
                <a:gd name="connsiteX321" fmla="*/ 1983953 w 4481583"/>
                <a:gd name="connsiteY321" fmla="*/ 183786 h 1238259"/>
                <a:gd name="connsiteX322" fmla="*/ 1995811 w 4481583"/>
                <a:gd name="connsiteY322" fmla="*/ 228518 h 1238259"/>
                <a:gd name="connsiteX323" fmla="*/ 2007661 w 4481583"/>
                <a:gd name="connsiteY323" fmla="*/ 280590 h 1238259"/>
                <a:gd name="connsiteX324" fmla="*/ 2019510 w 4481583"/>
                <a:gd name="connsiteY324" fmla="*/ 339218 h 1238259"/>
                <a:gd name="connsiteX325" fmla="*/ 2043217 w 4481583"/>
                <a:gd name="connsiteY325" fmla="*/ 472322 h 1238259"/>
                <a:gd name="connsiteX326" fmla="*/ 2066925 w 4481583"/>
                <a:gd name="connsiteY326" fmla="*/ 619131 h 1238259"/>
                <a:gd name="connsiteX327" fmla="*/ 2090423 w 4481583"/>
                <a:gd name="connsiteY327" fmla="*/ 768345 h 1238259"/>
                <a:gd name="connsiteX328" fmla="*/ 2113912 w 4481583"/>
                <a:gd name="connsiteY328" fmla="*/ 911019 h 1238259"/>
                <a:gd name="connsiteX329" fmla="*/ 2125656 w 4481583"/>
                <a:gd name="connsiteY329" fmla="*/ 976751 h 1238259"/>
                <a:gd name="connsiteX330" fmla="*/ 2137410 w 4481583"/>
                <a:gd name="connsiteY330" fmla="*/ 1037187 h 1238259"/>
                <a:gd name="connsiteX331" fmla="*/ 2149154 w 4481583"/>
                <a:gd name="connsiteY331" fmla="*/ 1091241 h 1238259"/>
                <a:gd name="connsiteX332" fmla="*/ 2160899 w 4481583"/>
                <a:gd name="connsiteY332" fmla="*/ 1137952 h 1238259"/>
                <a:gd name="connsiteX333" fmla="*/ 2172643 w 4481583"/>
                <a:gd name="connsiteY333" fmla="*/ 1176452 h 1238259"/>
                <a:gd name="connsiteX334" fmla="*/ 2178510 w 4481583"/>
                <a:gd name="connsiteY334" fmla="*/ 1192416 h 1238259"/>
                <a:gd name="connsiteX335" fmla="*/ 2184387 w 4481583"/>
                <a:gd name="connsiteY335" fmla="*/ 1206084 h 1238259"/>
                <a:gd name="connsiteX336" fmla="*/ 2187321 w 4481583"/>
                <a:gd name="connsiteY336" fmla="*/ 1212037 h 1238259"/>
                <a:gd name="connsiteX337" fmla="*/ 2190255 w 4481583"/>
                <a:gd name="connsiteY337" fmla="*/ 1217400 h 1238259"/>
                <a:gd name="connsiteX338" fmla="*/ 2193189 w 4481583"/>
                <a:gd name="connsiteY338" fmla="*/ 1222153 h 1238259"/>
                <a:gd name="connsiteX339" fmla="*/ 2196122 w 4481583"/>
                <a:gd name="connsiteY339" fmla="*/ 1226306 h 1238259"/>
                <a:gd name="connsiteX340" fmla="*/ 2197589 w 4481583"/>
                <a:gd name="connsiteY340" fmla="*/ 1228154 h 1238259"/>
                <a:gd name="connsiteX341" fmla="*/ 2199056 w 4481583"/>
                <a:gd name="connsiteY341" fmla="*/ 1229840 h 1238259"/>
                <a:gd name="connsiteX342" fmla="*/ 2200523 w 4481583"/>
                <a:gd name="connsiteY342" fmla="*/ 1231383 h 1238259"/>
                <a:gd name="connsiteX343" fmla="*/ 2201990 w 4481583"/>
                <a:gd name="connsiteY343" fmla="*/ 1232764 h 1238259"/>
                <a:gd name="connsiteX344" fmla="*/ 2203466 w 4481583"/>
                <a:gd name="connsiteY344" fmla="*/ 1233992 h 1238259"/>
                <a:gd name="connsiteX345" fmla="*/ 2204933 w 4481583"/>
                <a:gd name="connsiteY345" fmla="*/ 1235069 h 1238259"/>
                <a:gd name="connsiteX346" fmla="*/ 2206400 w 4481583"/>
                <a:gd name="connsiteY346" fmla="*/ 1235993 h 1238259"/>
                <a:gd name="connsiteX347" fmla="*/ 2207867 w 4481583"/>
                <a:gd name="connsiteY347" fmla="*/ 1236755 h 1238259"/>
                <a:gd name="connsiteX348" fmla="*/ 2208600 w 4481583"/>
                <a:gd name="connsiteY348" fmla="*/ 1237078 h 1238259"/>
                <a:gd name="connsiteX349" fmla="*/ 2209333 w 4481583"/>
                <a:gd name="connsiteY349" fmla="*/ 1237364 h 1238259"/>
                <a:gd name="connsiteX350" fmla="*/ 2210067 w 4481583"/>
                <a:gd name="connsiteY350" fmla="*/ 1237612 h 1238259"/>
                <a:gd name="connsiteX351" fmla="*/ 2210800 w 4481583"/>
                <a:gd name="connsiteY351" fmla="*/ 1237812 h 1238259"/>
                <a:gd name="connsiteX352" fmla="*/ 2211534 w 4481583"/>
                <a:gd name="connsiteY352" fmla="*/ 1237983 h 1238259"/>
                <a:gd name="connsiteX353" fmla="*/ 2212267 w 4481583"/>
                <a:gd name="connsiteY353" fmla="*/ 1238107 h 1238259"/>
                <a:gd name="connsiteX354" fmla="*/ 2213001 w 4481583"/>
                <a:gd name="connsiteY354" fmla="*/ 1238202 h 1238259"/>
                <a:gd name="connsiteX355" fmla="*/ 2213734 w 4481583"/>
                <a:gd name="connsiteY355" fmla="*/ 1238250 h 1238259"/>
                <a:gd name="connsiteX356" fmla="*/ 2214467 w 4481583"/>
                <a:gd name="connsiteY356" fmla="*/ 1238260 h 1238259"/>
                <a:gd name="connsiteX357" fmla="*/ 2215201 w 4481583"/>
                <a:gd name="connsiteY357" fmla="*/ 1238231 h 1238259"/>
                <a:gd name="connsiteX358" fmla="*/ 2215934 w 4481583"/>
                <a:gd name="connsiteY358" fmla="*/ 1238164 h 1238259"/>
                <a:gd name="connsiteX359" fmla="*/ 2216668 w 4481583"/>
                <a:gd name="connsiteY359" fmla="*/ 1238060 h 1238259"/>
                <a:gd name="connsiteX360" fmla="*/ 2217401 w 4481583"/>
                <a:gd name="connsiteY360" fmla="*/ 1237917 h 1238259"/>
                <a:gd name="connsiteX361" fmla="*/ 2218135 w 4481583"/>
                <a:gd name="connsiteY361" fmla="*/ 1237726 h 1238259"/>
                <a:gd name="connsiteX362" fmla="*/ 2218868 w 4481583"/>
                <a:gd name="connsiteY362" fmla="*/ 1237507 h 1238259"/>
                <a:gd name="connsiteX363" fmla="*/ 2219601 w 4481583"/>
                <a:gd name="connsiteY363" fmla="*/ 1237250 h 1238259"/>
                <a:gd name="connsiteX364" fmla="*/ 2220335 w 4481583"/>
                <a:gd name="connsiteY364" fmla="*/ 1236945 h 1238259"/>
                <a:gd name="connsiteX365" fmla="*/ 2221078 w 4481583"/>
                <a:gd name="connsiteY365" fmla="*/ 1236602 h 1238259"/>
                <a:gd name="connsiteX366" fmla="*/ 2222535 w 4481583"/>
                <a:gd name="connsiteY366" fmla="*/ 1235812 h 1238259"/>
                <a:gd name="connsiteX367" fmla="*/ 2224011 w 4481583"/>
                <a:gd name="connsiteY367" fmla="*/ 1234859 h 1238259"/>
                <a:gd name="connsiteX368" fmla="*/ 2225478 w 4481583"/>
                <a:gd name="connsiteY368" fmla="*/ 1233745 h 1238259"/>
                <a:gd name="connsiteX369" fmla="*/ 2226945 w 4481583"/>
                <a:gd name="connsiteY369" fmla="*/ 1232487 h 1238259"/>
                <a:gd name="connsiteX370" fmla="*/ 2228412 w 4481583"/>
                <a:gd name="connsiteY370" fmla="*/ 1231068 h 1238259"/>
                <a:gd name="connsiteX371" fmla="*/ 2229879 w 4481583"/>
                <a:gd name="connsiteY371" fmla="*/ 1229497 h 1238259"/>
                <a:gd name="connsiteX372" fmla="*/ 2231346 w 4481583"/>
                <a:gd name="connsiteY372" fmla="*/ 1227773 h 1238259"/>
                <a:gd name="connsiteX373" fmla="*/ 2234279 w 4481583"/>
                <a:gd name="connsiteY373" fmla="*/ 1223867 h 1238259"/>
                <a:gd name="connsiteX374" fmla="*/ 2237213 w 4481583"/>
                <a:gd name="connsiteY374" fmla="*/ 1219343 h 1238259"/>
                <a:gd name="connsiteX375" fmla="*/ 2240147 w 4481583"/>
                <a:gd name="connsiteY375" fmla="*/ 1214228 h 1238259"/>
                <a:gd name="connsiteX376" fmla="*/ 2243090 w 4481583"/>
                <a:gd name="connsiteY376" fmla="*/ 1208513 h 1238259"/>
                <a:gd name="connsiteX377" fmla="*/ 2248957 w 4481583"/>
                <a:gd name="connsiteY377" fmla="*/ 1195311 h 1238259"/>
                <a:gd name="connsiteX378" fmla="*/ 2254825 w 4481583"/>
                <a:gd name="connsiteY378" fmla="*/ 1179814 h 1238259"/>
                <a:gd name="connsiteX379" fmla="*/ 2267036 w 4481583"/>
                <a:gd name="connsiteY379" fmla="*/ 1140524 h 1238259"/>
                <a:gd name="connsiteX380" fmla="*/ 2279247 w 4481583"/>
                <a:gd name="connsiteY380" fmla="*/ 1092384 h 1238259"/>
                <a:gd name="connsiteX381" fmla="*/ 2291458 w 4481583"/>
                <a:gd name="connsiteY381" fmla="*/ 1036339 h 1238259"/>
                <a:gd name="connsiteX382" fmla="*/ 2303669 w 4481583"/>
                <a:gd name="connsiteY382" fmla="*/ 973493 h 1238259"/>
                <a:gd name="connsiteX383" fmla="*/ 2328091 w 4481583"/>
                <a:gd name="connsiteY383" fmla="*/ 832428 h 1238259"/>
                <a:gd name="connsiteX384" fmla="*/ 2352513 w 4481583"/>
                <a:gd name="connsiteY384" fmla="*/ 680102 h 1238259"/>
                <a:gd name="connsiteX385" fmla="*/ 2375069 w 4481583"/>
                <a:gd name="connsiteY385" fmla="*/ 539479 h 1238259"/>
                <a:gd name="connsiteX386" fmla="*/ 2397624 w 4481583"/>
                <a:gd name="connsiteY386" fmla="*/ 408123 h 1238259"/>
                <a:gd name="connsiteX387" fmla="*/ 2408901 w 4481583"/>
                <a:gd name="connsiteY387" fmla="*/ 348505 h 1238259"/>
                <a:gd name="connsiteX388" fmla="*/ 2420179 w 4481583"/>
                <a:gd name="connsiteY388" fmla="*/ 294148 h 1238259"/>
                <a:gd name="connsiteX389" fmla="*/ 2431456 w 4481583"/>
                <a:gd name="connsiteY389" fmla="*/ 245840 h 1238259"/>
                <a:gd name="connsiteX390" fmla="*/ 2442725 w 4481583"/>
                <a:gd name="connsiteY390" fmla="*/ 204250 h 1238259"/>
                <a:gd name="connsiteX391" fmla="*/ 2449068 w 4481583"/>
                <a:gd name="connsiteY391" fmla="*/ 184018 h 1238259"/>
                <a:gd name="connsiteX392" fmla="*/ 2455412 w 4481583"/>
                <a:gd name="connsiteY392" fmla="*/ 166163 h 1238259"/>
                <a:gd name="connsiteX393" fmla="*/ 2461755 w 4481583"/>
                <a:gd name="connsiteY393" fmla="*/ 150746 h 1238259"/>
                <a:gd name="connsiteX394" fmla="*/ 2464927 w 4481583"/>
                <a:gd name="connsiteY394" fmla="*/ 143968 h 1238259"/>
                <a:gd name="connsiteX395" fmla="*/ 2468099 w 4481583"/>
                <a:gd name="connsiteY395" fmla="*/ 137817 h 1238259"/>
                <a:gd name="connsiteX396" fmla="*/ 2471271 w 4481583"/>
                <a:gd name="connsiteY396" fmla="*/ 132297 h 1238259"/>
                <a:gd name="connsiteX397" fmla="*/ 2474443 w 4481583"/>
                <a:gd name="connsiteY397" fmla="*/ 127409 h 1238259"/>
                <a:gd name="connsiteX398" fmla="*/ 2477615 w 4481583"/>
                <a:gd name="connsiteY398" fmla="*/ 123158 h 1238259"/>
                <a:gd name="connsiteX399" fmla="*/ 2479196 w 4481583"/>
                <a:gd name="connsiteY399" fmla="*/ 121271 h 1238259"/>
                <a:gd name="connsiteX400" fmla="*/ 2480786 w 4481583"/>
                <a:gd name="connsiteY400" fmla="*/ 119544 h 1238259"/>
                <a:gd name="connsiteX401" fmla="*/ 2482367 w 4481583"/>
                <a:gd name="connsiteY401" fmla="*/ 117975 h 1238259"/>
                <a:gd name="connsiteX402" fmla="*/ 2483958 w 4481583"/>
                <a:gd name="connsiteY402" fmla="*/ 116565 h 1238259"/>
                <a:gd name="connsiteX403" fmla="*/ 2485539 w 4481583"/>
                <a:gd name="connsiteY403" fmla="*/ 115314 h 1238259"/>
                <a:gd name="connsiteX404" fmla="*/ 2487130 w 4481583"/>
                <a:gd name="connsiteY404" fmla="*/ 114223 h 1238259"/>
                <a:gd name="connsiteX405" fmla="*/ 2488711 w 4481583"/>
                <a:gd name="connsiteY405" fmla="*/ 113289 h 1238259"/>
                <a:gd name="connsiteX406" fmla="*/ 2490302 w 4481583"/>
                <a:gd name="connsiteY406" fmla="*/ 112514 h 1238259"/>
                <a:gd name="connsiteX407" fmla="*/ 2491093 w 4481583"/>
                <a:gd name="connsiteY407" fmla="*/ 112186 h 1238259"/>
                <a:gd name="connsiteX408" fmla="*/ 2491883 w 4481583"/>
                <a:gd name="connsiteY408" fmla="*/ 111897 h 1238259"/>
                <a:gd name="connsiteX409" fmla="*/ 2492674 w 4481583"/>
                <a:gd name="connsiteY409" fmla="*/ 111647 h 1238259"/>
                <a:gd name="connsiteX410" fmla="*/ 2493474 w 4481583"/>
                <a:gd name="connsiteY410" fmla="*/ 111438 h 1238259"/>
                <a:gd name="connsiteX411" fmla="*/ 2494264 w 4481583"/>
                <a:gd name="connsiteY411" fmla="*/ 111267 h 1238259"/>
                <a:gd name="connsiteX412" fmla="*/ 2495055 w 4481583"/>
                <a:gd name="connsiteY412" fmla="*/ 111135 h 1238259"/>
                <a:gd name="connsiteX413" fmla="*/ 2495845 w 4481583"/>
                <a:gd name="connsiteY413" fmla="*/ 111042 h 1238259"/>
                <a:gd name="connsiteX414" fmla="*/ 2496645 w 4481583"/>
                <a:gd name="connsiteY414" fmla="*/ 110989 h 1238259"/>
                <a:gd name="connsiteX415" fmla="*/ 2497436 w 4481583"/>
                <a:gd name="connsiteY415" fmla="*/ 110975 h 1238259"/>
                <a:gd name="connsiteX416" fmla="*/ 2498227 w 4481583"/>
                <a:gd name="connsiteY416" fmla="*/ 111000 h 1238259"/>
                <a:gd name="connsiteX417" fmla="*/ 2499017 w 4481583"/>
                <a:gd name="connsiteY417" fmla="*/ 111062 h 1238259"/>
                <a:gd name="connsiteX418" fmla="*/ 2499817 w 4481583"/>
                <a:gd name="connsiteY418" fmla="*/ 111164 h 1238259"/>
                <a:gd name="connsiteX419" fmla="*/ 2500608 w 4481583"/>
                <a:gd name="connsiteY419" fmla="*/ 111305 h 1238259"/>
                <a:gd name="connsiteX420" fmla="*/ 2501399 w 4481583"/>
                <a:gd name="connsiteY420" fmla="*/ 111484 h 1238259"/>
                <a:gd name="connsiteX421" fmla="*/ 2502189 w 4481583"/>
                <a:gd name="connsiteY421" fmla="*/ 111703 h 1238259"/>
                <a:gd name="connsiteX422" fmla="*/ 2502980 w 4481583"/>
                <a:gd name="connsiteY422" fmla="*/ 111959 h 1238259"/>
                <a:gd name="connsiteX423" fmla="*/ 2504570 w 4481583"/>
                <a:gd name="connsiteY423" fmla="*/ 112586 h 1238259"/>
                <a:gd name="connsiteX424" fmla="*/ 2506152 w 4481583"/>
                <a:gd name="connsiteY424" fmla="*/ 113365 h 1238259"/>
                <a:gd name="connsiteX425" fmla="*/ 2507742 w 4481583"/>
                <a:gd name="connsiteY425" fmla="*/ 114295 h 1238259"/>
                <a:gd name="connsiteX426" fmla="*/ 2509323 w 4481583"/>
                <a:gd name="connsiteY426" fmla="*/ 115376 h 1238259"/>
                <a:gd name="connsiteX427" fmla="*/ 2510914 w 4481583"/>
                <a:gd name="connsiteY427" fmla="*/ 116607 h 1238259"/>
                <a:gd name="connsiteX428" fmla="*/ 2512495 w 4481583"/>
                <a:gd name="connsiteY428" fmla="*/ 117986 h 1238259"/>
                <a:gd name="connsiteX429" fmla="*/ 2514086 w 4481583"/>
                <a:gd name="connsiteY429" fmla="*/ 119512 h 1238259"/>
                <a:gd name="connsiteX430" fmla="*/ 2515667 w 4481583"/>
                <a:gd name="connsiteY430" fmla="*/ 121185 h 1238259"/>
                <a:gd name="connsiteX431" fmla="*/ 2518839 w 4481583"/>
                <a:gd name="connsiteY431" fmla="*/ 124963 h 1238259"/>
                <a:gd name="connsiteX432" fmla="*/ 2522011 w 4481583"/>
                <a:gd name="connsiteY432" fmla="*/ 129311 h 1238259"/>
                <a:gd name="connsiteX433" fmla="*/ 2525182 w 4481583"/>
                <a:gd name="connsiteY433" fmla="*/ 134218 h 1238259"/>
                <a:gd name="connsiteX434" fmla="*/ 2528354 w 4481583"/>
                <a:gd name="connsiteY434" fmla="*/ 139672 h 1238259"/>
                <a:gd name="connsiteX435" fmla="*/ 2531526 w 4481583"/>
                <a:gd name="connsiteY435" fmla="*/ 145660 h 1238259"/>
                <a:gd name="connsiteX436" fmla="*/ 2537870 w 4481583"/>
                <a:gd name="connsiteY436" fmla="*/ 159188 h 1238259"/>
                <a:gd name="connsiteX437" fmla="*/ 2544213 w 4481583"/>
                <a:gd name="connsiteY437" fmla="*/ 174688 h 1238259"/>
                <a:gd name="connsiteX438" fmla="*/ 2555015 w 4481583"/>
                <a:gd name="connsiteY438" fmla="*/ 205276 h 1238259"/>
                <a:gd name="connsiteX439" fmla="*/ 2565816 w 4481583"/>
                <a:gd name="connsiteY439" fmla="*/ 240564 h 1238259"/>
                <a:gd name="connsiteX440" fmla="*/ 2587419 w 4481583"/>
                <a:gd name="connsiteY440" fmla="*/ 322278 h 1238259"/>
                <a:gd name="connsiteX441" fmla="*/ 2630634 w 4481583"/>
                <a:gd name="connsiteY441" fmla="*/ 507673 h 1238259"/>
                <a:gd name="connsiteX442" fmla="*/ 2653713 w 4481583"/>
                <a:gd name="connsiteY442" fmla="*/ 604273 h 1238259"/>
                <a:gd name="connsiteX443" fmla="*/ 2676801 w 4481583"/>
                <a:gd name="connsiteY443" fmla="*/ 689935 h 1238259"/>
                <a:gd name="connsiteX444" fmla="*/ 2688346 w 4481583"/>
                <a:gd name="connsiteY444" fmla="*/ 726863 h 1238259"/>
                <a:gd name="connsiteX445" fmla="*/ 2699890 w 4481583"/>
                <a:gd name="connsiteY445" fmla="*/ 759110 h 1238259"/>
                <a:gd name="connsiteX446" fmla="*/ 2711425 w 4481583"/>
                <a:gd name="connsiteY446" fmla="*/ 786272 h 1238259"/>
                <a:gd name="connsiteX447" fmla="*/ 2717197 w 4481583"/>
                <a:gd name="connsiteY447" fmla="*/ 797854 h 1238259"/>
                <a:gd name="connsiteX448" fmla="*/ 2722969 w 4481583"/>
                <a:gd name="connsiteY448" fmla="*/ 808072 h 1238259"/>
                <a:gd name="connsiteX449" fmla="*/ 2728941 w 4481583"/>
                <a:gd name="connsiteY449" fmla="*/ 817196 h 1238259"/>
                <a:gd name="connsiteX450" fmla="*/ 2731932 w 4481583"/>
                <a:gd name="connsiteY450" fmla="*/ 821203 h 1238259"/>
                <a:gd name="connsiteX451" fmla="*/ 2734913 w 4481583"/>
                <a:gd name="connsiteY451" fmla="*/ 824839 h 1238259"/>
                <a:gd name="connsiteX452" fmla="*/ 2737904 w 4481583"/>
                <a:gd name="connsiteY452" fmla="*/ 828106 h 1238259"/>
                <a:gd name="connsiteX453" fmla="*/ 2740885 w 4481583"/>
                <a:gd name="connsiteY453" fmla="*/ 831005 h 1238259"/>
                <a:gd name="connsiteX454" fmla="*/ 2743877 w 4481583"/>
                <a:gd name="connsiteY454" fmla="*/ 833538 h 1238259"/>
                <a:gd name="connsiteX455" fmla="*/ 2746858 w 4481583"/>
                <a:gd name="connsiteY455" fmla="*/ 835707 h 1238259"/>
                <a:gd name="connsiteX456" fmla="*/ 2748353 w 4481583"/>
                <a:gd name="connsiteY456" fmla="*/ 836656 h 1238259"/>
                <a:gd name="connsiteX457" fmla="*/ 2749849 w 4481583"/>
                <a:gd name="connsiteY457" fmla="*/ 837516 h 1238259"/>
                <a:gd name="connsiteX458" fmla="*/ 2751344 w 4481583"/>
                <a:gd name="connsiteY458" fmla="*/ 838286 h 1238259"/>
                <a:gd name="connsiteX459" fmla="*/ 2752839 w 4481583"/>
                <a:gd name="connsiteY459" fmla="*/ 838972 h 1238259"/>
                <a:gd name="connsiteX460" fmla="*/ 2754325 w 4481583"/>
                <a:gd name="connsiteY460" fmla="*/ 839562 h 1238259"/>
                <a:gd name="connsiteX461" fmla="*/ 2755821 w 4481583"/>
                <a:gd name="connsiteY461" fmla="*/ 840067 h 1238259"/>
                <a:gd name="connsiteX462" fmla="*/ 2757316 w 4481583"/>
                <a:gd name="connsiteY462" fmla="*/ 840486 h 1238259"/>
                <a:gd name="connsiteX463" fmla="*/ 2758802 w 4481583"/>
                <a:gd name="connsiteY463" fmla="*/ 840819 h 1238259"/>
                <a:gd name="connsiteX464" fmla="*/ 2760298 w 4481583"/>
                <a:gd name="connsiteY464" fmla="*/ 841067 h 1238259"/>
                <a:gd name="connsiteX465" fmla="*/ 2761793 w 4481583"/>
                <a:gd name="connsiteY465" fmla="*/ 841229 h 1238259"/>
                <a:gd name="connsiteX466" fmla="*/ 2763288 w 4481583"/>
                <a:gd name="connsiteY466" fmla="*/ 841305 h 1238259"/>
                <a:gd name="connsiteX467" fmla="*/ 2764784 w 4481583"/>
                <a:gd name="connsiteY467" fmla="*/ 841296 h 1238259"/>
                <a:gd name="connsiteX468" fmla="*/ 2766270 w 4481583"/>
                <a:gd name="connsiteY468" fmla="*/ 841210 h 1238259"/>
                <a:gd name="connsiteX469" fmla="*/ 2767765 w 4481583"/>
                <a:gd name="connsiteY469" fmla="*/ 841038 h 1238259"/>
                <a:gd name="connsiteX470" fmla="*/ 2769260 w 4481583"/>
                <a:gd name="connsiteY470" fmla="*/ 840791 h 1238259"/>
                <a:gd name="connsiteX471" fmla="*/ 2770756 w 4481583"/>
                <a:gd name="connsiteY471" fmla="*/ 840457 h 1238259"/>
                <a:gd name="connsiteX472" fmla="*/ 2772242 w 4481583"/>
                <a:gd name="connsiteY472" fmla="*/ 840048 h 1238259"/>
                <a:gd name="connsiteX473" fmla="*/ 2773737 w 4481583"/>
                <a:gd name="connsiteY473" fmla="*/ 839562 h 1238259"/>
                <a:gd name="connsiteX474" fmla="*/ 2775233 w 4481583"/>
                <a:gd name="connsiteY474" fmla="*/ 838991 h 1238259"/>
                <a:gd name="connsiteX475" fmla="*/ 2776728 w 4481583"/>
                <a:gd name="connsiteY475" fmla="*/ 838352 h 1238259"/>
                <a:gd name="connsiteX476" fmla="*/ 2779710 w 4481583"/>
                <a:gd name="connsiteY476" fmla="*/ 836845 h 1238259"/>
                <a:gd name="connsiteX477" fmla="*/ 2782700 w 4481583"/>
                <a:gd name="connsiteY477" fmla="*/ 835044 h 1238259"/>
                <a:gd name="connsiteX478" fmla="*/ 2785682 w 4481583"/>
                <a:gd name="connsiteY478" fmla="*/ 832960 h 1238259"/>
                <a:gd name="connsiteX479" fmla="*/ 2788672 w 4481583"/>
                <a:gd name="connsiteY479" fmla="*/ 830603 h 1238259"/>
                <a:gd name="connsiteX480" fmla="*/ 2791654 w 4481583"/>
                <a:gd name="connsiteY480" fmla="*/ 827982 h 1238259"/>
                <a:gd name="connsiteX481" fmla="*/ 2794645 w 4481583"/>
                <a:gd name="connsiteY481" fmla="*/ 825107 h 1238259"/>
                <a:gd name="connsiteX482" fmla="*/ 2800617 w 4481583"/>
                <a:gd name="connsiteY482" fmla="*/ 818638 h 1238259"/>
                <a:gd name="connsiteX483" fmla="*/ 2806589 w 4481583"/>
                <a:gd name="connsiteY483" fmla="*/ 811281 h 1238259"/>
                <a:gd name="connsiteX484" fmla="*/ 2812561 w 4481583"/>
                <a:gd name="connsiteY484" fmla="*/ 803133 h 1238259"/>
                <a:gd name="connsiteX485" fmla="*/ 2818533 w 4481583"/>
                <a:gd name="connsiteY485" fmla="*/ 794285 h 1238259"/>
                <a:gd name="connsiteX486" fmla="*/ 2830354 w 4481583"/>
                <a:gd name="connsiteY486" fmla="*/ 775104 h 1238259"/>
                <a:gd name="connsiteX487" fmla="*/ 2842174 w 4481583"/>
                <a:gd name="connsiteY487" fmla="*/ 754368 h 1238259"/>
                <a:gd name="connsiteX488" fmla="*/ 2865815 w 4481583"/>
                <a:gd name="connsiteY488" fmla="*/ 711447 h 1238259"/>
                <a:gd name="connsiteX489" fmla="*/ 2877636 w 4481583"/>
                <a:gd name="connsiteY489" fmla="*/ 690835 h 1238259"/>
                <a:gd name="connsiteX490" fmla="*/ 2889457 w 4481583"/>
                <a:gd name="connsiteY490" fmla="*/ 671770 h 1238259"/>
                <a:gd name="connsiteX491" fmla="*/ 2901277 w 4481583"/>
                <a:gd name="connsiteY491" fmla="*/ 654909 h 1238259"/>
                <a:gd name="connsiteX492" fmla="*/ 2907192 w 4481583"/>
                <a:gd name="connsiteY492" fmla="*/ 647488 h 1238259"/>
                <a:gd name="connsiteX493" fmla="*/ 2913098 w 4481583"/>
                <a:gd name="connsiteY493" fmla="*/ 640824 h 1238259"/>
                <a:gd name="connsiteX494" fmla="*/ 2918936 w 4481583"/>
                <a:gd name="connsiteY494" fmla="*/ 635045 h 1238259"/>
                <a:gd name="connsiteX495" fmla="*/ 2921851 w 4481583"/>
                <a:gd name="connsiteY495" fmla="*/ 632468 h 1238259"/>
                <a:gd name="connsiteX496" fmla="*/ 2924766 w 4481583"/>
                <a:gd name="connsiteY496" fmla="*/ 630106 h 1238259"/>
                <a:gd name="connsiteX497" fmla="*/ 2927690 w 4481583"/>
                <a:gd name="connsiteY497" fmla="*/ 627964 h 1238259"/>
                <a:gd name="connsiteX498" fmla="*/ 2930604 w 4481583"/>
                <a:gd name="connsiteY498" fmla="*/ 626047 h 1238259"/>
                <a:gd name="connsiteX499" fmla="*/ 2933519 w 4481583"/>
                <a:gd name="connsiteY499" fmla="*/ 624358 h 1238259"/>
                <a:gd name="connsiteX500" fmla="*/ 2936434 w 4481583"/>
                <a:gd name="connsiteY500" fmla="*/ 622900 h 1238259"/>
                <a:gd name="connsiteX501" fmla="*/ 2939348 w 4481583"/>
                <a:gd name="connsiteY501" fmla="*/ 621677 h 1238259"/>
                <a:gd name="connsiteX502" fmla="*/ 2942273 w 4481583"/>
                <a:gd name="connsiteY502" fmla="*/ 620691 h 1238259"/>
                <a:gd name="connsiteX503" fmla="*/ 2945187 w 4481583"/>
                <a:gd name="connsiteY503" fmla="*/ 619944 h 1238259"/>
                <a:gd name="connsiteX504" fmla="*/ 2948102 w 4481583"/>
                <a:gd name="connsiteY504" fmla="*/ 619438 h 1238259"/>
                <a:gd name="connsiteX505" fmla="*/ 2951017 w 4481583"/>
                <a:gd name="connsiteY505" fmla="*/ 619174 h 1238259"/>
                <a:gd name="connsiteX506" fmla="*/ 2953941 w 4481583"/>
                <a:gd name="connsiteY506" fmla="*/ 619111 h 1238259"/>
                <a:gd name="connsiteX507" fmla="*/ 2956855 w 4481583"/>
                <a:gd name="connsiteY507" fmla="*/ 618892 h 1238259"/>
                <a:gd name="connsiteX508" fmla="*/ 2959770 w 4481583"/>
                <a:gd name="connsiteY508" fmla="*/ 618430 h 1238259"/>
                <a:gd name="connsiteX509" fmla="*/ 2962685 w 4481583"/>
                <a:gd name="connsiteY509" fmla="*/ 617728 h 1238259"/>
                <a:gd name="connsiteX510" fmla="*/ 2965599 w 4481583"/>
                <a:gd name="connsiteY510" fmla="*/ 616787 h 1238259"/>
                <a:gd name="connsiteX511" fmla="*/ 2968524 w 4481583"/>
                <a:gd name="connsiteY511" fmla="*/ 615607 h 1238259"/>
                <a:gd name="connsiteX512" fmla="*/ 2971438 w 4481583"/>
                <a:gd name="connsiteY512" fmla="*/ 614194 h 1238259"/>
                <a:gd name="connsiteX513" fmla="*/ 2974353 w 4481583"/>
                <a:gd name="connsiteY513" fmla="*/ 612548 h 1238259"/>
                <a:gd name="connsiteX514" fmla="*/ 2977268 w 4481583"/>
                <a:gd name="connsiteY514" fmla="*/ 610673 h 1238259"/>
                <a:gd name="connsiteX515" fmla="*/ 2980182 w 4481583"/>
                <a:gd name="connsiteY515" fmla="*/ 608572 h 1238259"/>
                <a:gd name="connsiteX516" fmla="*/ 2983106 w 4481583"/>
                <a:gd name="connsiteY516" fmla="*/ 606251 h 1238259"/>
                <a:gd name="connsiteX517" fmla="*/ 2986021 w 4481583"/>
                <a:gd name="connsiteY517" fmla="*/ 603715 h 1238259"/>
                <a:gd name="connsiteX518" fmla="*/ 2988936 w 4481583"/>
                <a:gd name="connsiteY518" fmla="*/ 600966 h 1238259"/>
                <a:gd name="connsiteX519" fmla="*/ 2994765 w 4481583"/>
                <a:gd name="connsiteY519" fmla="*/ 594858 h 1238259"/>
                <a:gd name="connsiteX520" fmla="*/ 3000604 w 4481583"/>
                <a:gd name="connsiteY520" fmla="*/ 587979 h 1238259"/>
                <a:gd name="connsiteX521" fmla="*/ 3006433 w 4481583"/>
                <a:gd name="connsiteY521" fmla="*/ 580385 h 1238259"/>
                <a:gd name="connsiteX522" fmla="*/ 3018187 w 4481583"/>
                <a:gd name="connsiteY522" fmla="*/ 563170 h 1238259"/>
                <a:gd name="connsiteX523" fmla="*/ 3029941 w 4481583"/>
                <a:gd name="connsiteY523" fmla="*/ 543890 h 1238259"/>
                <a:gd name="connsiteX524" fmla="*/ 3053448 w 4481583"/>
                <a:gd name="connsiteY524" fmla="*/ 501827 h 1238259"/>
                <a:gd name="connsiteX525" fmla="*/ 3076956 w 4481583"/>
                <a:gd name="connsiteY525" fmla="*/ 460101 h 1238259"/>
                <a:gd name="connsiteX526" fmla="*/ 3088710 w 4481583"/>
                <a:gd name="connsiteY526" fmla="*/ 441331 h 1238259"/>
                <a:gd name="connsiteX527" fmla="*/ 3094587 w 4481583"/>
                <a:gd name="connsiteY527" fmla="*/ 432811 h 1238259"/>
                <a:gd name="connsiteX528" fmla="*/ 3100464 w 4481583"/>
                <a:gd name="connsiteY528" fmla="*/ 424992 h 1238259"/>
                <a:gd name="connsiteX529" fmla="*/ 3106331 w 4481583"/>
                <a:gd name="connsiteY529" fmla="*/ 417976 h 1238259"/>
                <a:gd name="connsiteX530" fmla="*/ 3112199 w 4481583"/>
                <a:gd name="connsiteY530" fmla="*/ 411835 h 1238259"/>
                <a:gd name="connsiteX531" fmla="*/ 3115132 w 4481583"/>
                <a:gd name="connsiteY531" fmla="*/ 409120 h 1238259"/>
                <a:gd name="connsiteX532" fmla="*/ 3118066 w 4481583"/>
                <a:gd name="connsiteY532" fmla="*/ 406653 h 1238259"/>
                <a:gd name="connsiteX533" fmla="*/ 3121000 w 4481583"/>
                <a:gd name="connsiteY533" fmla="*/ 404445 h 1238259"/>
                <a:gd name="connsiteX534" fmla="*/ 3123933 w 4481583"/>
                <a:gd name="connsiteY534" fmla="*/ 402504 h 1238259"/>
                <a:gd name="connsiteX535" fmla="*/ 3126867 w 4481583"/>
                <a:gd name="connsiteY535" fmla="*/ 400841 h 1238259"/>
                <a:gd name="connsiteX536" fmla="*/ 3129801 w 4481583"/>
                <a:gd name="connsiteY536" fmla="*/ 399461 h 1238259"/>
                <a:gd name="connsiteX537" fmla="*/ 3131268 w 4481583"/>
                <a:gd name="connsiteY537" fmla="*/ 398881 h 1238259"/>
                <a:gd name="connsiteX538" fmla="*/ 3132734 w 4481583"/>
                <a:gd name="connsiteY538" fmla="*/ 398376 h 1238259"/>
                <a:gd name="connsiteX539" fmla="*/ 3134201 w 4481583"/>
                <a:gd name="connsiteY539" fmla="*/ 397944 h 1238259"/>
                <a:gd name="connsiteX540" fmla="*/ 3135668 w 4481583"/>
                <a:gd name="connsiteY540" fmla="*/ 397590 h 1238259"/>
                <a:gd name="connsiteX541" fmla="*/ 3137135 w 4481583"/>
                <a:gd name="connsiteY541" fmla="*/ 397312 h 1238259"/>
                <a:gd name="connsiteX542" fmla="*/ 3138602 w 4481583"/>
                <a:gd name="connsiteY542" fmla="*/ 397112 h 1238259"/>
                <a:gd name="connsiteX543" fmla="*/ 3140069 w 4481583"/>
                <a:gd name="connsiteY543" fmla="*/ 396991 h 1238259"/>
                <a:gd name="connsiteX544" fmla="*/ 3141536 w 4481583"/>
                <a:gd name="connsiteY544" fmla="*/ 396949 h 1238259"/>
                <a:gd name="connsiteX545" fmla="*/ 3143002 w 4481583"/>
                <a:gd name="connsiteY545" fmla="*/ 396987 h 1238259"/>
                <a:gd name="connsiteX546" fmla="*/ 3144469 w 4481583"/>
                <a:gd name="connsiteY546" fmla="*/ 397106 h 1238259"/>
                <a:gd name="connsiteX547" fmla="*/ 3145936 w 4481583"/>
                <a:gd name="connsiteY547" fmla="*/ 397306 h 1238259"/>
                <a:gd name="connsiteX548" fmla="*/ 3147403 w 4481583"/>
                <a:gd name="connsiteY548" fmla="*/ 397590 h 1238259"/>
                <a:gd name="connsiteX549" fmla="*/ 3148870 w 4481583"/>
                <a:gd name="connsiteY549" fmla="*/ 397955 h 1238259"/>
                <a:gd name="connsiteX550" fmla="*/ 3150337 w 4481583"/>
                <a:gd name="connsiteY550" fmla="*/ 398405 h 1238259"/>
                <a:gd name="connsiteX551" fmla="*/ 3151804 w 4481583"/>
                <a:gd name="connsiteY551" fmla="*/ 398938 h 1238259"/>
                <a:gd name="connsiteX552" fmla="*/ 3153270 w 4481583"/>
                <a:gd name="connsiteY552" fmla="*/ 399558 h 1238259"/>
                <a:gd name="connsiteX553" fmla="*/ 3154737 w 4481583"/>
                <a:gd name="connsiteY553" fmla="*/ 400261 h 1238259"/>
                <a:gd name="connsiteX554" fmla="*/ 3156204 w 4481583"/>
                <a:gd name="connsiteY554" fmla="*/ 401051 h 1238259"/>
                <a:gd name="connsiteX555" fmla="*/ 3157671 w 4481583"/>
                <a:gd name="connsiteY555" fmla="*/ 401926 h 1238259"/>
                <a:gd name="connsiteX556" fmla="*/ 3159138 w 4481583"/>
                <a:gd name="connsiteY556" fmla="*/ 402889 h 1238259"/>
                <a:gd name="connsiteX557" fmla="*/ 3162072 w 4481583"/>
                <a:gd name="connsiteY557" fmla="*/ 405076 h 1238259"/>
                <a:gd name="connsiteX558" fmla="*/ 3165005 w 4481583"/>
                <a:gd name="connsiteY558" fmla="*/ 407615 h 1238259"/>
                <a:gd name="connsiteX559" fmla="*/ 3167939 w 4481583"/>
                <a:gd name="connsiteY559" fmla="*/ 410507 h 1238259"/>
                <a:gd name="connsiteX560" fmla="*/ 3170873 w 4481583"/>
                <a:gd name="connsiteY560" fmla="*/ 413754 h 1238259"/>
                <a:gd name="connsiteX561" fmla="*/ 3173806 w 4481583"/>
                <a:gd name="connsiteY561" fmla="*/ 417357 h 1238259"/>
                <a:gd name="connsiteX562" fmla="*/ 3176740 w 4481583"/>
                <a:gd name="connsiteY562" fmla="*/ 421318 h 1238259"/>
                <a:gd name="connsiteX563" fmla="*/ 3182607 w 4481583"/>
                <a:gd name="connsiteY563" fmla="*/ 430313 h 1238259"/>
                <a:gd name="connsiteX564" fmla="*/ 3188475 w 4481583"/>
                <a:gd name="connsiteY564" fmla="*/ 440730 h 1238259"/>
                <a:gd name="connsiteX565" fmla="*/ 3194342 w 4481583"/>
                <a:gd name="connsiteY565" fmla="*/ 452558 h 1238259"/>
                <a:gd name="connsiteX566" fmla="*/ 3200638 w 4481583"/>
                <a:gd name="connsiteY566" fmla="*/ 466801 h 1238259"/>
                <a:gd name="connsiteX567" fmla="*/ 3206934 w 4481583"/>
                <a:gd name="connsiteY567" fmla="*/ 482601 h 1238259"/>
                <a:gd name="connsiteX568" fmla="*/ 3219536 w 4481583"/>
                <a:gd name="connsiteY568" fmla="*/ 518656 h 1238259"/>
                <a:gd name="connsiteX569" fmla="*/ 3244739 w 4481583"/>
                <a:gd name="connsiteY569" fmla="*/ 606408 h 1238259"/>
                <a:gd name="connsiteX570" fmla="*/ 3269942 w 4481583"/>
                <a:gd name="connsiteY570" fmla="*/ 709387 h 1238259"/>
                <a:gd name="connsiteX571" fmla="*/ 3295145 w 4481583"/>
                <a:gd name="connsiteY571" fmla="*/ 818963 h 1238259"/>
                <a:gd name="connsiteX572" fmla="*/ 3316919 w 4481583"/>
                <a:gd name="connsiteY572" fmla="*/ 911266 h 1238259"/>
                <a:gd name="connsiteX573" fmla="*/ 3338694 w 4481583"/>
                <a:gd name="connsiteY573" fmla="*/ 994248 h 1238259"/>
                <a:gd name="connsiteX574" fmla="*/ 3349581 w 4481583"/>
                <a:gd name="connsiteY574" fmla="*/ 1030195 h 1238259"/>
                <a:gd name="connsiteX575" fmla="*/ 3360468 w 4481583"/>
                <a:gd name="connsiteY575" fmla="*/ 1061428 h 1238259"/>
                <a:gd name="connsiteX576" fmla="*/ 3365907 w 4481583"/>
                <a:gd name="connsiteY576" fmla="*/ 1075058 h 1238259"/>
                <a:gd name="connsiteX577" fmla="*/ 3371355 w 4481583"/>
                <a:gd name="connsiteY577" fmla="*/ 1087260 h 1238259"/>
                <a:gd name="connsiteX578" fmla="*/ 3376794 w 4481583"/>
                <a:gd name="connsiteY578" fmla="*/ 1097956 h 1238259"/>
                <a:gd name="connsiteX579" fmla="*/ 3379518 w 4481583"/>
                <a:gd name="connsiteY579" fmla="*/ 1102719 h 1238259"/>
                <a:gd name="connsiteX580" fmla="*/ 3382242 w 4481583"/>
                <a:gd name="connsiteY580" fmla="*/ 1107091 h 1238259"/>
                <a:gd name="connsiteX581" fmla="*/ 3385042 w 4481583"/>
                <a:gd name="connsiteY581" fmla="*/ 1111149 h 1238259"/>
                <a:gd name="connsiteX582" fmla="*/ 3387833 w 4481583"/>
                <a:gd name="connsiteY582" fmla="*/ 1114768 h 1238259"/>
                <a:gd name="connsiteX583" fmla="*/ 3390633 w 4481583"/>
                <a:gd name="connsiteY583" fmla="*/ 1117940 h 1238259"/>
                <a:gd name="connsiteX584" fmla="*/ 3392033 w 4481583"/>
                <a:gd name="connsiteY584" fmla="*/ 1119359 h 1238259"/>
                <a:gd name="connsiteX585" fmla="*/ 3393434 w 4481583"/>
                <a:gd name="connsiteY585" fmla="*/ 1120664 h 1238259"/>
                <a:gd name="connsiteX586" fmla="*/ 3394834 w 4481583"/>
                <a:gd name="connsiteY586" fmla="*/ 1121855 h 1238259"/>
                <a:gd name="connsiteX587" fmla="*/ 3396225 w 4481583"/>
                <a:gd name="connsiteY587" fmla="*/ 1122921 h 1238259"/>
                <a:gd name="connsiteX588" fmla="*/ 3397625 w 4481583"/>
                <a:gd name="connsiteY588" fmla="*/ 1123883 h 1238259"/>
                <a:gd name="connsiteX589" fmla="*/ 3399025 w 4481583"/>
                <a:gd name="connsiteY589" fmla="*/ 1124722 h 1238259"/>
                <a:gd name="connsiteX590" fmla="*/ 3400425 w 4481583"/>
                <a:gd name="connsiteY590" fmla="*/ 1125445 h 1238259"/>
                <a:gd name="connsiteX591" fmla="*/ 3401825 w 4481583"/>
                <a:gd name="connsiteY591" fmla="*/ 1126046 h 1238259"/>
                <a:gd name="connsiteX592" fmla="*/ 3403226 w 4481583"/>
                <a:gd name="connsiteY592" fmla="*/ 1126531 h 1238259"/>
                <a:gd name="connsiteX593" fmla="*/ 3404616 w 4481583"/>
                <a:gd name="connsiteY593" fmla="*/ 1126903 h 1238259"/>
                <a:gd name="connsiteX594" fmla="*/ 3406016 w 4481583"/>
                <a:gd name="connsiteY594" fmla="*/ 1127141 h 1238259"/>
                <a:gd name="connsiteX595" fmla="*/ 3407417 w 4481583"/>
                <a:gd name="connsiteY595" fmla="*/ 1127265 h 1238259"/>
                <a:gd name="connsiteX596" fmla="*/ 3408817 w 4481583"/>
                <a:gd name="connsiteY596" fmla="*/ 1127274 h 1238259"/>
                <a:gd name="connsiteX597" fmla="*/ 3410217 w 4481583"/>
                <a:gd name="connsiteY597" fmla="*/ 1127160 h 1238259"/>
                <a:gd name="connsiteX598" fmla="*/ 3411617 w 4481583"/>
                <a:gd name="connsiteY598" fmla="*/ 1126922 h 1238259"/>
                <a:gd name="connsiteX599" fmla="*/ 3413017 w 4481583"/>
                <a:gd name="connsiteY599" fmla="*/ 1126560 h 1238259"/>
                <a:gd name="connsiteX600" fmla="*/ 3414408 w 4481583"/>
                <a:gd name="connsiteY600" fmla="*/ 1126074 h 1238259"/>
                <a:gd name="connsiteX601" fmla="*/ 3415808 w 4481583"/>
                <a:gd name="connsiteY601" fmla="*/ 1125465 h 1238259"/>
                <a:gd name="connsiteX602" fmla="*/ 3417208 w 4481583"/>
                <a:gd name="connsiteY602" fmla="*/ 1124741 h 1238259"/>
                <a:gd name="connsiteX603" fmla="*/ 3418608 w 4481583"/>
                <a:gd name="connsiteY603" fmla="*/ 1123883 h 1238259"/>
                <a:gd name="connsiteX604" fmla="*/ 3420009 w 4481583"/>
                <a:gd name="connsiteY604" fmla="*/ 1122912 h 1238259"/>
                <a:gd name="connsiteX605" fmla="*/ 3421409 w 4481583"/>
                <a:gd name="connsiteY605" fmla="*/ 1121807 h 1238259"/>
                <a:gd name="connsiteX606" fmla="*/ 3422809 w 4481583"/>
                <a:gd name="connsiteY606" fmla="*/ 1120588 h 1238259"/>
                <a:gd name="connsiteX607" fmla="*/ 3424200 w 4481583"/>
                <a:gd name="connsiteY607" fmla="*/ 1119245 h 1238259"/>
                <a:gd name="connsiteX608" fmla="*/ 3425600 w 4481583"/>
                <a:gd name="connsiteY608" fmla="*/ 1117768 h 1238259"/>
                <a:gd name="connsiteX609" fmla="*/ 3427000 w 4481583"/>
                <a:gd name="connsiteY609" fmla="*/ 1116178 h 1238259"/>
                <a:gd name="connsiteX610" fmla="*/ 3429800 w 4481583"/>
                <a:gd name="connsiteY610" fmla="*/ 1112615 h 1238259"/>
                <a:gd name="connsiteX611" fmla="*/ 3432600 w 4481583"/>
                <a:gd name="connsiteY611" fmla="*/ 1108558 h 1238259"/>
                <a:gd name="connsiteX612" fmla="*/ 3435391 w 4481583"/>
                <a:gd name="connsiteY612" fmla="*/ 1104014 h 1238259"/>
                <a:gd name="connsiteX613" fmla="*/ 3438192 w 4481583"/>
                <a:gd name="connsiteY613" fmla="*/ 1098966 h 1238259"/>
                <a:gd name="connsiteX614" fmla="*/ 3443783 w 4481583"/>
                <a:gd name="connsiteY614" fmla="*/ 1087422 h 1238259"/>
                <a:gd name="connsiteX615" fmla="*/ 3449384 w 4481583"/>
                <a:gd name="connsiteY615" fmla="*/ 1073934 h 1238259"/>
                <a:gd name="connsiteX616" fmla="*/ 3454975 w 4481583"/>
                <a:gd name="connsiteY616" fmla="*/ 1058542 h 1238259"/>
                <a:gd name="connsiteX617" fmla="*/ 3460576 w 4481583"/>
                <a:gd name="connsiteY617" fmla="*/ 1041292 h 1238259"/>
                <a:gd name="connsiteX618" fmla="*/ 3471758 w 4481583"/>
                <a:gd name="connsiteY618" fmla="*/ 1001420 h 1238259"/>
                <a:gd name="connsiteX619" fmla="*/ 3484055 w 4481583"/>
                <a:gd name="connsiteY619" fmla="*/ 949852 h 1238259"/>
                <a:gd name="connsiteX620" fmla="*/ 3496361 w 4481583"/>
                <a:gd name="connsiteY620" fmla="*/ 890997 h 1238259"/>
                <a:gd name="connsiteX621" fmla="*/ 3508658 w 4481583"/>
                <a:gd name="connsiteY621" fmla="*/ 825868 h 1238259"/>
                <a:gd name="connsiteX622" fmla="*/ 3520954 w 4481583"/>
                <a:gd name="connsiteY622" fmla="*/ 755624 h 1238259"/>
                <a:gd name="connsiteX623" fmla="*/ 3545548 w 4481583"/>
                <a:gd name="connsiteY623" fmla="*/ 605028 h 1238259"/>
                <a:gd name="connsiteX624" fmla="*/ 3570142 w 4481583"/>
                <a:gd name="connsiteY624" fmla="*/ 450494 h 1238259"/>
                <a:gd name="connsiteX625" fmla="*/ 3594792 w 4481583"/>
                <a:gd name="connsiteY625" fmla="*/ 303614 h 1238259"/>
                <a:gd name="connsiteX626" fmla="*/ 3607118 w 4481583"/>
                <a:gd name="connsiteY626" fmla="*/ 236813 h 1238259"/>
                <a:gd name="connsiteX627" fmla="*/ 3619434 w 4481583"/>
                <a:gd name="connsiteY627" fmla="*/ 176243 h 1238259"/>
                <a:gd name="connsiteX628" fmla="*/ 3631759 w 4481583"/>
                <a:gd name="connsiteY628" fmla="*/ 123114 h 1238259"/>
                <a:gd name="connsiteX629" fmla="*/ 3644084 w 4481583"/>
                <a:gd name="connsiteY629" fmla="*/ 78495 h 1238259"/>
                <a:gd name="connsiteX630" fmla="*/ 3650247 w 4481583"/>
                <a:gd name="connsiteY630" fmla="*/ 59663 h 1238259"/>
                <a:gd name="connsiteX631" fmla="*/ 3656410 w 4481583"/>
                <a:gd name="connsiteY631" fmla="*/ 43282 h 1238259"/>
                <a:gd name="connsiteX632" fmla="*/ 3662572 w 4481583"/>
                <a:gd name="connsiteY632" fmla="*/ 29433 h 1238259"/>
                <a:gd name="connsiteX633" fmla="*/ 3665649 w 4481583"/>
                <a:gd name="connsiteY633" fmla="*/ 23481 h 1238259"/>
                <a:gd name="connsiteX634" fmla="*/ 3668735 w 4481583"/>
                <a:gd name="connsiteY634" fmla="*/ 18187 h 1238259"/>
                <a:gd name="connsiteX635" fmla="*/ 3671526 w 4481583"/>
                <a:gd name="connsiteY635" fmla="*/ 13966 h 1238259"/>
                <a:gd name="connsiteX636" fmla="*/ 3674317 w 4481583"/>
                <a:gd name="connsiteY636" fmla="*/ 10295 h 1238259"/>
                <a:gd name="connsiteX637" fmla="*/ 3675707 w 4481583"/>
                <a:gd name="connsiteY637" fmla="*/ 8667 h 1238259"/>
                <a:gd name="connsiteX638" fmla="*/ 3677107 w 4481583"/>
                <a:gd name="connsiteY638" fmla="*/ 7178 h 1238259"/>
                <a:gd name="connsiteX639" fmla="*/ 3678498 w 4481583"/>
                <a:gd name="connsiteY639" fmla="*/ 5828 h 1238259"/>
                <a:gd name="connsiteX640" fmla="*/ 3679898 w 4481583"/>
                <a:gd name="connsiteY640" fmla="*/ 4619 h 1238259"/>
                <a:gd name="connsiteX641" fmla="*/ 3681289 w 4481583"/>
                <a:gd name="connsiteY641" fmla="*/ 3548 h 1238259"/>
                <a:gd name="connsiteX642" fmla="*/ 3682689 w 4481583"/>
                <a:gd name="connsiteY642" fmla="*/ 2619 h 1238259"/>
                <a:gd name="connsiteX643" fmla="*/ 3684080 w 4481583"/>
                <a:gd name="connsiteY643" fmla="*/ 1830 h 1238259"/>
                <a:gd name="connsiteX644" fmla="*/ 3685480 w 4481583"/>
                <a:gd name="connsiteY644" fmla="*/ 1182 h 1238259"/>
                <a:gd name="connsiteX645" fmla="*/ 3686175 w 4481583"/>
                <a:gd name="connsiteY645" fmla="*/ 911 h 1238259"/>
                <a:gd name="connsiteX646" fmla="*/ 3686870 w 4481583"/>
                <a:gd name="connsiteY646" fmla="*/ 674 h 1238259"/>
                <a:gd name="connsiteX647" fmla="*/ 3687575 w 4481583"/>
                <a:gd name="connsiteY647" fmla="*/ 474 h 1238259"/>
                <a:gd name="connsiteX648" fmla="*/ 3688271 w 4481583"/>
                <a:gd name="connsiteY648" fmla="*/ 309 h 1238259"/>
                <a:gd name="connsiteX649" fmla="*/ 3688966 w 4481583"/>
                <a:gd name="connsiteY649" fmla="*/ 178 h 1238259"/>
                <a:gd name="connsiteX650" fmla="*/ 3689661 w 4481583"/>
                <a:gd name="connsiteY650" fmla="*/ 84 h 1238259"/>
                <a:gd name="connsiteX651" fmla="*/ 3690366 w 4481583"/>
                <a:gd name="connsiteY651" fmla="*/ 24 h 1238259"/>
                <a:gd name="connsiteX652" fmla="*/ 3691061 w 4481583"/>
                <a:gd name="connsiteY652" fmla="*/ 0 h 1238259"/>
                <a:gd name="connsiteX653" fmla="*/ 3691757 w 4481583"/>
                <a:gd name="connsiteY653" fmla="*/ 11 h 1238259"/>
                <a:gd name="connsiteX654" fmla="*/ 3692452 w 4481583"/>
                <a:gd name="connsiteY654" fmla="*/ 57 h 1238259"/>
                <a:gd name="connsiteX655" fmla="*/ 3693157 w 4481583"/>
                <a:gd name="connsiteY655" fmla="*/ 139 h 1238259"/>
                <a:gd name="connsiteX656" fmla="*/ 3693852 w 4481583"/>
                <a:gd name="connsiteY656" fmla="*/ 256 h 1238259"/>
                <a:gd name="connsiteX657" fmla="*/ 3694548 w 4481583"/>
                <a:gd name="connsiteY657" fmla="*/ 409 h 1238259"/>
                <a:gd name="connsiteX658" fmla="*/ 3695243 w 4481583"/>
                <a:gd name="connsiteY658" fmla="*/ 596 h 1238259"/>
                <a:gd name="connsiteX659" fmla="*/ 3695948 w 4481583"/>
                <a:gd name="connsiteY659" fmla="*/ 819 h 1238259"/>
                <a:gd name="connsiteX660" fmla="*/ 3696643 w 4481583"/>
                <a:gd name="connsiteY660" fmla="*/ 1078 h 1238259"/>
                <a:gd name="connsiteX661" fmla="*/ 3697338 w 4481583"/>
                <a:gd name="connsiteY661" fmla="*/ 1372 h 1238259"/>
                <a:gd name="connsiteX662" fmla="*/ 3698034 w 4481583"/>
                <a:gd name="connsiteY662" fmla="*/ 1700 h 1238259"/>
                <a:gd name="connsiteX663" fmla="*/ 3699434 w 4481583"/>
                <a:gd name="connsiteY663" fmla="*/ 2463 h 1238259"/>
                <a:gd name="connsiteX664" fmla="*/ 3700825 w 4481583"/>
                <a:gd name="connsiteY664" fmla="*/ 3367 h 1238259"/>
                <a:gd name="connsiteX665" fmla="*/ 3702225 w 4481583"/>
                <a:gd name="connsiteY665" fmla="*/ 4411 h 1238259"/>
                <a:gd name="connsiteX666" fmla="*/ 3703625 w 4481583"/>
                <a:gd name="connsiteY666" fmla="*/ 5596 h 1238259"/>
                <a:gd name="connsiteX667" fmla="*/ 3705016 w 4481583"/>
                <a:gd name="connsiteY667" fmla="*/ 6920 h 1238259"/>
                <a:gd name="connsiteX668" fmla="*/ 3706416 w 4481583"/>
                <a:gd name="connsiteY668" fmla="*/ 8384 h 1238259"/>
                <a:gd name="connsiteX669" fmla="*/ 3707806 w 4481583"/>
                <a:gd name="connsiteY669" fmla="*/ 9987 h 1238259"/>
                <a:gd name="connsiteX670" fmla="*/ 3710597 w 4481583"/>
                <a:gd name="connsiteY670" fmla="*/ 13608 h 1238259"/>
                <a:gd name="connsiteX671" fmla="*/ 3713388 w 4481583"/>
                <a:gd name="connsiteY671" fmla="*/ 17782 h 1238259"/>
                <a:gd name="connsiteX672" fmla="*/ 3716179 w 4481583"/>
                <a:gd name="connsiteY672" fmla="*/ 22502 h 1238259"/>
                <a:gd name="connsiteX673" fmla="*/ 3718970 w 4481583"/>
                <a:gd name="connsiteY673" fmla="*/ 27764 h 1238259"/>
                <a:gd name="connsiteX674" fmla="*/ 3724551 w 4481583"/>
                <a:gd name="connsiteY674" fmla="*/ 39895 h 1238259"/>
                <a:gd name="connsiteX675" fmla="*/ 3730133 w 4481583"/>
                <a:gd name="connsiteY675" fmla="*/ 54122 h 1238259"/>
                <a:gd name="connsiteX676" fmla="*/ 3735715 w 4481583"/>
                <a:gd name="connsiteY676" fmla="*/ 70388 h 1238259"/>
                <a:gd name="connsiteX677" fmla="*/ 3746878 w 4481583"/>
                <a:gd name="connsiteY677" fmla="*/ 108766 h 1238259"/>
                <a:gd name="connsiteX678" fmla="*/ 3758051 w 4481583"/>
                <a:gd name="connsiteY678" fmla="*/ 154402 h 1238259"/>
                <a:gd name="connsiteX679" fmla="*/ 3766909 w 4481583"/>
                <a:gd name="connsiteY679" fmla="*/ 195321 h 1238259"/>
                <a:gd name="connsiteX680" fmla="*/ 3775777 w 4481583"/>
                <a:gd name="connsiteY680" fmla="*/ 239932 h 1238259"/>
                <a:gd name="connsiteX681" fmla="*/ 3793503 w 4481583"/>
                <a:gd name="connsiteY681" fmla="*/ 338395 h 1238259"/>
                <a:gd name="connsiteX682" fmla="*/ 3811229 w 4481583"/>
                <a:gd name="connsiteY682" fmla="*/ 445822 h 1238259"/>
                <a:gd name="connsiteX683" fmla="*/ 3828964 w 4481583"/>
                <a:gd name="connsiteY683" fmla="*/ 557936 h 1238259"/>
                <a:gd name="connsiteX684" fmla="*/ 3858206 w 4481583"/>
                <a:gd name="connsiteY684" fmla="*/ 741425 h 1238259"/>
                <a:gd name="connsiteX685" fmla="*/ 3872827 w 4481583"/>
                <a:gd name="connsiteY685" fmla="*/ 827424 h 1238259"/>
                <a:gd name="connsiteX686" fmla="*/ 3887457 w 4481583"/>
                <a:gd name="connsiteY686" fmla="*/ 906628 h 1238259"/>
                <a:gd name="connsiteX687" fmla="*/ 3902078 w 4481583"/>
                <a:gd name="connsiteY687" fmla="*/ 977084 h 1238259"/>
                <a:gd name="connsiteX688" fmla="*/ 3916699 w 4481583"/>
                <a:gd name="connsiteY688" fmla="*/ 1037130 h 1238259"/>
                <a:gd name="connsiteX689" fmla="*/ 3924014 w 4481583"/>
                <a:gd name="connsiteY689" fmla="*/ 1062800 h 1238259"/>
                <a:gd name="connsiteX690" fmla="*/ 3931320 w 4481583"/>
                <a:gd name="connsiteY690" fmla="*/ 1085393 h 1238259"/>
                <a:gd name="connsiteX691" fmla="*/ 3938635 w 4481583"/>
                <a:gd name="connsiteY691" fmla="*/ 1104795 h 1238259"/>
                <a:gd name="connsiteX692" fmla="*/ 3945951 w 4481583"/>
                <a:gd name="connsiteY692" fmla="*/ 1120912 h 1238259"/>
                <a:gd name="connsiteX693" fmla="*/ 3948827 w 4481583"/>
                <a:gd name="connsiteY693" fmla="*/ 1126341 h 1238259"/>
                <a:gd name="connsiteX694" fmla="*/ 3951713 w 4481583"/>
                <a:gd name="connsiteY694" fmla="*/ 1131246 h 1238259"/>
                <a:gd name="connsiteX695" fmla="*/ 3954590 w 4481583"/>
                <a:gd name="connsiteY695" fmla="*/ 1135637 h 1238259"/>
                <a:gd name="connsiteX696" fmla="*/ 3957476 w 4481583"/>
                <a:gd name="connsiteY696" fmla="*/ 1139495 h 1238259"/>
                <a:gd name="connsiteX697" fmla="*/ 3960352 w 4481583"/>
                <a:gd name="connsiteY697" fmla="*/ 1142819 h 1238259"/>
                <a:gd name="connsiteX698" fmla="*/ 3961800 w 4481583"/>
                <a:gd name="connsiteY698" fmla="*/ 1144286 h 1238259"/>
                <a:gd name="connsiteX699" fmla="*/ 3963238 w 4481583"/>
                <a:gd name="connsiteY699" fmla="*/ 1145619 h 1238259"/>
                <a:gd name="connsiteX700" fmla="*/ 3964677 w 4481583"/>
                <a:gd name="connsiteY700" fmla="*/ 1146820 h 1238259"/>
                <a:gd name="connsiteX701" fmla="*/ 3966115 w 4481583"/>
                <a:gd name="connsiteY701" fmla="*/ 1147886 h 1238259"/>
                <a:gd name="connsiteX702" fmla="*/ 3967563 w 4481583"/>
                <a:gd name="connsiteY702" fmla="*/ 1148820 h 1238259"/>
                <a:gd name="connsiteX703" fmla="*/ 3969001 w 4481583"/>
                <a:gd name="connsiteY703" fmla="*/ 1149629 h 1238259"/>
                <a:gd name="connsiteX704" fmla="*/ 3970439 w 4481583"/>
                <a:gd name="connsiteY704" fmla="*/ 1150296 h 1238259"/>
                <a:gd name="connsiteX705" fmla="*/ 3971877 w 4481583"/>
                <a:gd name="connsiteY705" fmla="*/ 1150839 h 1238259"/>
                <a:gd name="connsiteX706" fmla="*/ 3973325 w 4481583"/>
                <a:gd name="connsiteY706" fmla="*/ 1151249 h 1238259"/>
                <a:gd name="connsiteX707" fmla="*/ 3974040 w 4481583"/>
                <a:gd name="connsiteY707" fmla="*/ 1151401 h 1238259"/>
                <a:gd name="connsiteX708" fmla="*/ 3974764 w 4481583"/>
                <a:gd name="connsiteY708" fmla="*/ 1151525 h 1238259"/>
                <a:gd name="connsiteX709" fmla="*/ 3975487 w 4481583"/>
                <a:gd name="connsiteY709" fmla="*/ 1151611 h 1238259"/>
                <a:gd name="connsiteX710" fmla="*/ 3976202 w 4481583"/>
                <a:gd name="connsiteY710" fmla="*/ 1151677 h 1238259"/>
                <a:gd name="connsiteX711" fmla="*/ 3976926 w 4481583"/>
                <a:gd name="connsiteY711" fmla="*/ 1151696 h 1238259"/>
                <a:gd name="connsiteX712" fmla="*/ 3977640 w 4481583"/>
                <a:gd name="connsiteY712" fmla="*/ 1151687 h 1238259"/>
                <a:gd name="connsiteX713" fmla="*/ 3978364 w 4481583"/>
                <a:gd name="connsiteY713" fmla="*/ 1151649 h 1238259"/>
                <a:gd name="connsiteX714" fmla="*/ 3979088 w 4481583"/>
                <a:gd name="connsiteY714" fmla="*/ 1151573 h 1238259"/>
                <a:gd name="connsiteX715" fmla="*/ 3979802 w 4481583"/>
                <a:gd name="connsiteY715" fmla="*/ 1151468 h 1238259"/>
                <a:gd name="connsiteX716" fmla="*/ 3980526 w 4481583"/>
                <a:gd name="connsiteY716" fmla="*/ 1151334 h 1238259"/>
                <a:gd name="connsiteX717" fmla="*/ 3981964 w 4481583"/>
                <a:gd name="connsiteY717" fmla="*/ 1150954 h 1238259"/>
                <a:gd name="connsiteX718" fmla="*/ 3983403 w 4481583"/>
                <a:gd name="connsiteY718" fmla="*/ 1150458 h 1238259"/>
                <a:gd name="connsiteX719" fmla="*/ 3984850 w 4481583"/>
                <a:gd name="connsiteY719" fmla="*/ 1149829 h 1238259"/>
                <a:gd name="connsiteX720" fmla="*/ 3986289 w 4481583"/>
                <a:gd name="connsiteY720" fmla="*/ 1149067 h 1238259"/>
                <a:gd name="connsiteX721" fmla="*/ 3987727 w 4481583"/>
                <a:gd name="connsiteY721" fmla="*/ 1148182 h 1238259"/>
                <a:gd name="connsiteX722" fmla="*/ 3989165 w 4481583"/>
                <a:gd name="connsiteY722" fmla="*/ 1147172 h 1238259"/>
                <a:gd name="connsiteX723" fmla="*/ 3990613 w 4481583"/>
                <a:gd name="connsiteY723" fmla="*/ 1146029 h 1238259"/>
                <a:gd name="connsiteX724" fmla="*/ 3992052 w 4481583"/>
                <a:gd name="connsiteY724" fmla="*/ 1144772 h 1238259"/>
                <a:gd name="connsiteX725" fmla="*/ 3993490 w 4481583"/>
                <a:gd name="connsiteY725" fmla="*/ 1143381 h 1238259"/>
                <a:gd name="connsiteX726" fmla="*/ 3994928 w 4481583"/>
                <a:gd name="connsiteY726" fmla="*/ 1141867 h 1238259"/>
                <a:gd name="connsiteX727" fmla="*/ 3997814 w 4481583"/>
                <a:gd name="connsiteY727" fmla="*/ 1138476 h 1238259"/>
                <a:gd name="connsiteX728" fmla="*/ 4000700 w 4481583"/>
                <a:gd name="connsiteY728" fmla="*/ 1134599 h 1238259"/>
                <a:gd name="connsiteX729" fmla="*/ 4003577 w 4481583"/>
                <a:gd name="connsiteY729" fmla="*/ 1130246 h 1238259"/>
                <a:gd name="connsiteX730" fmla="*/ 4006453 w 4481583"/>
                <a:gd name="connsiteY730" fmla="*/ 1125417 h 1238259"/>
                <a:gd name="connsiteX731" fmla="*/ 4009339 w 4481583"/>
                <a:gd name="connsiteY731" fmla="*/ 1120121 h 1238259"/>
                <a:gd name="connsiteX732" fmla="*/ 4015102 w 4481583"/>
                <a:gd name="connsiteY732" fmla="*/ 1108186 h 1238259"/>
                <a:gd name="connsiteX733" fmla="*/ 4020865 w 4481583"/>
                <a:gd name="connsiteY733" fmla="*/ 1094499 h 1238259"/>
                <a:gd name="connsiteX734" fmla="*/ 4026627 w 4481583"/>
                <a:gd name="connsiteY734" fmla="*/ 1079144 h 1238259"/>
                <a:gd name="connsiteX735" fmla="*/ 4038152 w 4481583"/>
                <a:gd name="connsiteY735" fmla="*/ 1043788 h 1238259"/>
                <a:gd name="connsiteX736" fmla="*/ 4062079 w 4481583"/>
                <a:gd name="connsiteY736" fmla="*/ 953586 h 1238259"/>
                <a:gd name="connsiteX737" fmla="*/ 4086006 w 4481583"/>
                <a:gd name="connsiteY737" fmla="*/ 847135 h 1238259"/>
                <a:gd name="connsiteX738" fmla="*/ 4481583 w 4481583"/>
                <a:gd name="connsiteY738" fmla="*/ 610263 h 1238259"/>
                <a:gd name="connsiteX0" fmla="*/ 0 w 4481583"/>
                <a:gd name="connsiteY0" fmla="*/ 619131 h 1238259"/>
                <a:gd name="connsiteX1" fmla="*/ 43106 w 4481583"/>
                <a:gd name="connsiteY1" fmla="*/ 469054 h 1238259"/>
                <a:gd name="connsiteX2" fmla="*/ 64659 w 4481583"/>
                <a:gd name="connsiteY2" fmla="*/ 398906 h 1238259"/>
                <a:gd name="connsiteX3" fmla="*/ 75436 w 4481583"/>
                <a:gd name="connsiteY3" fmla="*/ 367159 h 1238259"/>
                <a:gd name="connsiteX4" fmla="*/ 86213 w 4481583"/>
                <a:gd name="connsiteY4" fmla="*/ 338368 h 1238259"/>
                <a:gd name="connsiteX5" fmla="*/ 98924 w 4481583"/>
                <a:gd name="connsiteY5" fmla="*/ 308887 h 1238259"/>
                <a:gd name="connsiteX6" fmla="*/ 105279 w 4481583"/>
                <a:gd name="connsiteY6" fmla="*/ 296181 h 1238259"/>
                <a:gd name="connsiteX7" fmla="*/ 111635 w 4481583"/>
                <a:gd name="connsiteY7" fmla="*/ 284938 h 1238259"/>
                <a:gd name="connsiteX8" fmla="*/ 117991 w 4481583"/>
                <a:gd name="connsiteY8" fmla="*/ 275232 h 1238259"/>
                <a:gd name="connsiteX9" fmla="*/ 121168 w 4481583"/>
                <a:gd name="connsiteY9" fmla="*/ 270974 h 1238259"/>
                <a:gd name="connsiteX10" fmla="*/ 124346 w 4481583"/>
                <a:gd name="connsiteY10" fmla="*/ 267124 h 1238259"/>
                <a:gd name="connsiteX11" fmla="*/ 127524 w 4481583"/>
                <a:gd name="connsiteY11" fmla="*/ 263686 h 1238259"/>
                <a:gd name="connsiteX12" fmla="*/ 130702 w 4481583"/>
                <a:gd name="connsiteY12" fmla="*/ 260667 h 1238259"/>
                <a:gd name="connsiteX13" fmla="*/ 133880 w 4481583"/>
                <a:gd name="connsiteY13" fmla="*/ 258073 h 1238259"/>
                <a:gd name="connsiteX14" fmla="*/ 135468 w 4481583"/>
                <a:gd name="connsiteY14" fmla="*/ 256936 h 1238259"/>
                <a:gd name="connsiteX15" fmla="*/ 137057 w 4481583"/>
                <a:gd name="connsiteY15" fmla="*/ 255907 h 1238259"/>
                <a:gd name="connsiteX16" fmla="*/ 138646 w 4481583"/>
                <a:gd name="connsiteY16" fmla="*/ 254986 h 1238259"/>
                <a:gd name="connsiteX17" fmla="*/ 140236 w 4481583"/>
                <a:gd name="connsiteY17" fmla="*/ 254175 h 1238259"/>
                <a:gd name="connsiteX18" fmla="*/ 141824 w 4481583"/>
                <a:gd name="connsiteY18" fmla="*/ 253472 h 1238259"/>
                <a:gd name="connsiteX19" fmla="*/ 143413 w 4481583"/>
                <a:gd name="connsiteY19" fmla="*/ 252878 h 1238259"/>
                <a:gd name="connsiteX20" fmla="*/ 145002 w 4481583"/>
                <a:gd name="connsiteY20" fmla="*/ 252394 h 1238259"/>
                <a:gd name="connsiteX21" fmla="*/ 146591 w 4481583"/>
                <a:gd name="connsiteY21" fmla="*/ 252021 h 1238259"/>
                <a:gd name="connsiteX22" fmla="*/ 148179 w 4481583"/>
                <a:gd name="connsiteY22" fmla="*/ 251757 h 1238259"/>
                <a:gd name="connsiteX23" fmla="*/ 149768 w 4481583"/>
                <a:gd name="connsiteY23" fmla="*/ 251605 h 1238259"/>
                <a:gd name="connsiteX24" fmla="*/ 151357 w 4481583"/>
                <a:gd name="connsiteY24" fmla="*/ 251562 h 1238259"/>
                <a:gd name="connsiteX25" fmla="*/ 152947 w 4481583"/>
                <a:gd name="connsiteY25" fmla="*/ 251631 h 1238259"/>
                <a:gd name="connsiteX26" fmla="*/ 154535 w 4481583"/>
                <a:gd name="connsiteY26" fmla="*/ 251811 h 1238259"/>
                <a:gd name="connsiteX27" fmla="*/ 156124 w 4481583"/>
                <a:gd name="connsiteY27" fmla="*/ 252101 h 1238259"/>
                <a:gd name="connsiteX28" fmla="*/ 157713 w 4481583"/>
                <a:gd name="connsiteY28" fmla="*/ 252503 h 1238259"/>
                <a:gd name="connsiteX29" fmla="*/ 159302 w 4481583"/>
                <a:gd name="connsiteY29" fmla="*/ 253015 h 1238259"/>
                <a:gd name="connsiteX30" fmla="*/ 160891 w 4481583"/>
                <a:gd name="connsiteY30" fmla="*/ 253638 h 1238259"/>
                <a:gd name="connsiteX31" fmla="*/ 162480 w 4481583"/>
                <a:gd name="connsiteY31" fmla="*/ 254373 h 1238259"/>
                <a:gd name="connsiteX32" fmla="*/ 164069 w 4481583"/>
                <a:gd name="connsiteY32" fmla="*/ 255218 h 1238259"/>
                <a:gd name="connsiteX33" fmla="*/ 165658 w 4481583"/>
                <a:gd name="connsiteY33" fmla="*/ 256172 h 1238259"/>
                <a:gd name="connsiteX34" fmla="*/ 167247 w 4481583"/>
                <a:gd name="connsiteY34" fmla="*/ 257238 h 1238259"/>
                <a:gd name="connsiteX35" fmla="*/ 168835 w 4481583"/>
                <a:gd name="connsiteY35" fmla="*/ 258413 h 1238259"/>
                <a:gd name="connsiteX36" fmla="*/ 172013 w 4481583"/>
                <a:gd name="connsiteY36" fmla="*/ 261093 h 1238259"/>
                <a:gd name="connsiteX37" fmla="*/ 175191 w 4481583"/>
                <a:gd name="connsiteY37" fmla="*/ 264207 h 1238259"/>
                <a:gd name="connsiteX38" fmla="*/ 178369 w 4481583"/>
                <a:gd name="connsiteY38" fmla="*/ 267754 h 1238259"/>
                <a:gd name="connsiteX39" fmla="*/ 181546 w 4481583"/>
                <a:gd name="connsiteY39" fmla="*/ 271729 h 1238259"/>
                <a:gd name="connsiteX40" fmla="*/ 184724 w 4481583"/>
                <a:gd name="connsiteY40" fmla="*/ 276127 h 1238259"/>
                <a:gd name="connsiteX41" fmla="*/ 187903 w 4481583"/>
                <a:gd name="connsiteY41" fmla="*/ 280944 h 1238259"/>
                <a:gd name="connsiteX42" fmla="*/ 194050 w 4481583"/>
                <a:gd name="connsiteY42" fmla="*/ 291424 h 1238259"/>
                <a:gd name="connsiteX43" fmla="*/ 200197 w 4481583"/>
                <a:gd name="connsiteY43" fmla="*/ 303396 h 1238259"/>
                <a:gd name="connsiteX44" fmla="*/ 206346 w 4481583"/>
                <a:gd name="connsiteY44" fmla="*/ 316802 h 1238259"/>
                <a:gd name="connsiteX45" fmla="*/ 212493 w 4481583"/>
                <a:gd name="connsiteY45" fmla="*/ 331580 h 1238259"/>
                <a:gd name="connsiteX46" fmla="*/ 224789 w 4481583"/>
                <a:gd name="connsiteY46" fmla="*/ 364949 h 1238259"/>
                <a:gd name="connsiteX47" fmla="*/ 237084 w 4481583"/>
                <a:gd name="connsiteY47" fmla="*/ 402850 h 1238259"/>
                <a:gd name="connsiteX48" fmla="*/ 261680 w 4481583"/>
                <a:gd name="connsiteY48" fmla="*/ 489190 h 1238259"/>
                <a:gd name="connsiteX49" fmla="*/ 286264 w 4481583"/>
                <a:gd name="connsiteY49" fmla="*/ 583829 h 1238259"/>
                <a:gd name="connsiteX50" fmla="*/ 331032 w 4481583"/>
                <a:gd name="connsiteY50" fmla="*/ 753415 h 1238259"/>
                <a:gd name="connsiteX51" fmla="*/ 353416 w 4481583"/>
                <a:gd name="connsiteY51" fmla="*/ 826007 h 1238259"/>
                <a:gd name="connsiteX52" fmla="*/ 364617 w 4481583"/>
                <a:gd name="connsiteY52" fmla="*/ 857231 h 1238259"/>
                <a:gd name="connsiteX53" fmla="*/ 375799 w 4481583"/>
                <a:gd name="connsiteY53" fmla="*/ 884472 h 1238259"/>
                <a:gd name="connsiteX54" fmla="*/ 381562 w 4481583"/>
                <a:gd name="connsiteY54" fmla="*/ 896807 h 1238259"/>
                <a:gd name="connsiteX55" fmla="*/ 387325 w 4481583"/>
                <a:gd name="connsiteY55" fmla="*/ 907952 h 1238259"/>
                <a:gd name="connsiteX56" fmla="*/ 393087 w 4481583"/>
                <a:gd name="connsiteY56" fmla="*/ 917858 h 1238259"/>
                <a:gd name="connsiteX57" fmla="*/ 398850 w 4481583"/>
                <a:gd name="connsiteY57" fmla="*/ 926506 h 1238259"/>
                <a:gd name="connsiteX58" fmla="*/ 401726 w 4481583"/>
                <a:gd name="connsiteY58" fmla="*/ 930345 h 1238259"/>
                <a:gd name="connsiteX59" fmla="*/ 404612 w 4481583"/>
                <a:gd name="connsiteY59" fmla="*/ 933860 h 1238259"/>
                <a:gd name="connsiteX60" fmla="*/ 407489 w 4481583"/>
                <a:gd name="connsiteY60" fmla="*/ 937041 h 1238259"/>
                <a:gd name="connsiteX61" fmla="*/ 410375 w 4481583"/>
                <a:gd name="connsiteY61" fmla="*/ 939898 h 1238259"/>
                <a:gd name="connsiteX62" fmla="*/ 413252 w 4481583"/>
                <a:gd name="connsiteY62" fmla="*/ 942432 h 1238259"/>
                <a:gd name="connsiteX63" fmla="*/ 416138 w 4481583"/>
                <a:gd name="connsiteY63" fmla="*/ 944632 h 1238259"/>
                <a:gd name="connsiteX64" fmla="*/ 419014 w 4481583"/>
                <a:gd name="connsiteY64" fmla="*/ 946490 h 1238259"/>
                <a:gd name="connsiteX65" fmla="*/ 420453 w 4481583"/>
                <a:gd name="connsiteY65" fmla="*/ 947299 h 1238259"/>
                <a:gd name="connsiteX66" fmla="*/ 421900 w 4481583"/>
                <a:gd name="connsiteY66" fmla="*/ 948033 h 1238259"/>
                <a:gd name="connsiteX67" fmla="*/ 423339 w 4481583"/>
                <a:gd name="connsiteY67" fmla="*/ 948671 h 1238259"/>
                <a:gd name="connsiteX68" fmla="*/ 424777 w 4481583"/>
                <a:gd name="connsiteY68" fmla="*/ 949233 h 1238259"/>
                <a:gd name="connsiteX69" fmla="*/ 426215 w 4481583"/>
                <a:gd name="connsiteY69" fmla="*/ 949709 h 1238259"/>
                <a:gd name="connsiteX70" fmla="*/ 427653 w 4481583"/>
                <a:gd name="connsiteY70" fmla="*/ 950100 h 1238259"/>
                <a:gd name="connsiteX71" fmla="*/ 429101 w 4481583"/>
                <a:gd name="connsiteY71" fmla="*/ 950414 h 1238259"/>
                <a:gd name="connsiteX72" fmla="*/ 430540 w 4481583"/>
                <a:gd name="connsiteY72" fmla="*/ 950643 h 1238259"/>
                <a:gd name="connsiteX73" fmla="*/ 431978 w 4481583"/>
                <a:gd name="connsiteY73" fmla="*/ 950795 h 1238259"/>
                <a:gd name="connsiteX74" fmla="*/ 433416 w 4481583"/>
                <a:gd name="connsiteY74" fmla="*/ 950862 h 1238259"/>
                <a:gd name="connsiteX75" fmla="*/ 434854 w 4481583"/>
                <a:gd name="connsiteY75" fmla="*/ 950843 h 1238259"/>
                <a:gd name="connsiteX76" fmla="*/ 436302 w 4481583"/>
                <a:gd name="connsiteY76" fmla="*/ 950747 h 1238259"/>
                <a:gd name="connsiteX77" fmla="*/ 437740 w 4481583"/>
                <a:gd name="connsiteY77" fmla="*/ 950566 h 1238259"/>
                <a:gd name="connsiteX78" fmla="*/ 439179 w 4481583"/>
                <a:gd name="connsiteY78" fmla="*/ 950309 h 1238259"/>
                <a:gd name="connsiteX79" fmla="*/ 440617 w 4481583"/>
                <a:gd name="connsiteY79" fmla="*/ 949966 h 1238259"/>
                <a:gd name="connsiteX80" fmla="*/ 442055 w 4481583"/>
                <a:gd name="connsiteY80" fmla="*/ 949538 h 1238259"/>
                <a:gd name="connsiteX81" fmla="*/ 443503 w 4481583"/>
                <a:gd name="connsiteY81" fmla="*/ 949042 h 1238259"/>
                <a:gd name="connsiteX82" fmla="*/ 444941 w 4481583"/>
                <a:gd name="connsiteY82" fmla="*/ 948461 h 1238259"/>
                <a:gd name="connsiteX83" fmla="*/ 446380 w 4481583"/>
                <a:gd name="connsiteY83" fmla="*/ 947804 h 1238259"/>
                <a:gd name="connsiteX84" fmla="*/ 447818 w 4481583"/>
                <a:gd name="connsiteY84" fmla="*/ 947061 h 1238259"/>
                <a:gd name="connsiteX85" fmla="*/ 450704 w 4481583"/>
                <a:gd name="connsiteY85" fmla="*/ 945347 h 1238259"/>
                <a:gd name="connsiteX86" fmla="*/ 453581 w 4481583"/>
                <a:gd name="connsiteY86" fmla="*/ 943327 h 1238259"/>
                <a:gd name="connsiteX87" fmla="*/ 456467 w 4481583"/>
                <a:gd name="connsiteY87" fmla="*/ 940994 h 1238259"/>
                <a:gd name="connsiteX88" fmla="*/ 459343 w 4481583"/>
                <a:gd name="connsiteY88" fmla="*/ 938365 h 1238259"/>
                <a:gd name="connsiteX89" fmla="*/ 462220 w 4481583"/>
                <a:gd name="connsiteY89" fmla="*/ 935441 h 1238259"/>
                <a:gd name="connsiteX90" fmla="*/ 465106 w 4481583"/>
                <a:gd name="connsiteY90" fmla="*/ 932221 h 1238259"/>
                <a:gd name="connsiteX91" fmla="*/ 467982 w 4481583"/>
                <a:gd name="connsiteY91" fmla="*/ 928716 h 1238259"/>
                <a:gd name="connsiteX92" fmla="*/ 473964 w 4481583"/>
                <a:gd name="connsiteY92" fmla="*/ 920544 h 1238259"/>
                <a:gd name="connsiteX93" fmla="*/ 479955 w 4481583"/>
                <a:gd name="connsiteY93" fmla="*/ 911219 h 1238259"/>
                <a:gd name="connsiteX94" fmla="*/ 485937 w 4481583"/>
                <a:gd name="connsiteY94" fmla="*/ 900789 h 1238259"/>
                <a:gd name="connsiteX95" fmla="*/ 491919 w 4481583"/>
                <a:gd name="connsiteY95" fmla="*/ 889330 h 1238259"/>
                <a:gd name="connsiteX96" fmla="*/ 503882 w 4481583"/>
                <a:gd name="connsiteY96" fmla="*/ 863565 h 1238259"/>
                <a:gd name="connsiteX97" fmla="*/ 515845 w 4481583"/>
                <a:gd name="connsiteY97" fmla="*/ 834516 h 1238259"/>
                <a:gd name="connsiteX98" fmla="*/ 539772 w 4481583"/>
                <a:gd name="connsiteY98" fmla="*/ 769072 h 1238259"/>
                <a:gd name="connsiteX99" fmla="*/ 563709 w 4481583"/>
                <a:gd name="connsiteY99" fmla="*/ 698288 h 1238259"/>
                <a:gd name="connsiteX100" fmla="*/ 589626 w 4481583"/>
                <a:gd name="connsiteY100" fmla="*/ 621786 h 1238259"/>
                <a:gd name="connsiteX101" fmla="*/ 615544 w 4481583"/>
                <a:gd name="connsiteY101" fmla="*/ 551528 h 1238259"/>
                <a:gd name="connsiteX102" fmla="*/ 628498 w 4481583"/>
                <a:gd name="connsiteY102" fmla="*/ 520418 h 1238259"/>
                <a:gd name="connsiteX103" fmla="*/ 641452 w 4481583"/>
                <a:gd name="connsiteY103" fmla="*/ 492712 h 1238259"/>
                <a:gd name="connsiteX104" fmla="*/ 654415 w 4481583"/>
                <a:gd name="connsiteY104" fmla="*/ 468828 h 1238259"/>
                <a:gd name="connsiteX105" fmla="*/ 660892 w 4481583"/>
                <a:gd name="connsiteY105" fmla="*/ 458422 h 1238259"/>
                <a:gd name="connsiteX106" fmla="*/ 667369 w 4481583"/>
                <a:gd name="connsiteY106" fmla="*/ 449082 h 1238259"/>
                <a:gd name="connsiteX107" fmla="*/ 672636 w 4481583"/>
                <a:gd name="connsiteY107" fmla="*/ 442292 h 1238259"/>
                <a:gd name="connsiteX108" fmla="*/ 677904 w 4481583"/>
                <a:gd name="connsiteY108" fmla="*/ 436230 h 1238259"/>
                <a:gd name="connsiteX109" fmla="*/ 683162 w 4481583"/>
                <a:gd name="connsiteY109" fmla="*/ 430901 h 1238259"/>
                <a:gd name="connsiteX110" fmla="*/ 688429 w 4481583"/>
                <a:gd name="connsiteY110" fmla="*/ 426308 h 1238259"/>
                <a:gd name="connsiteX111" fmla="*/ 691067 w 4481583"/>
                <a:gd name="connsiteY111" fmla="*/ 424287 h 1238259"/>
                <a:gd name="connsiteX112" fmla="*/ 693696 w 4481583"/>
                <a:gd name="connsiteY112" fmla="*/ 422451 h 1238259"/>
                <a:gd name="connsiteX113" fmla="*/ 696325 w 4481583"/>
                <a:gd name="connsiteY113" fmla="*/ 420798 h 1238259"/>
                <a:gd name="connsiteX114" fmla="*/ 698964 w 4481583"/>
                <a:gd name="connsiteY114" fmla="*/ 419329 h 1238259"/>
                <a:gd name="connsiteX115" fmla="*/ 701593 w 4481583"/>
                <a:gd name="connsiteY115" fmla="*/ 418041 h 1238259"/>
                <a:gd name="connsiteX116" fmla="*/ 704221 w 4481583"/>
                <a:gd name="connsiteY116" fmla="*/ 416935 h 1238259"/>
                <a:gd name="connsiteX117" fmla="*/ 706860 w 4481583"/>
                <a:gd name="connsiteY117" fmla="*/ 416008 h 1238259"/>
                <a:gd name="connsiteX118" fmla="*/ 709489 w 4481583"/>
                <a:gd name="connsiteY118" fmla="*/ 415261 h 1238259"/>
                <a:gd name="connsiteX119" fmla="*/ 712127 w 4481583"/>
                <a:gd name="connsiteY119" fmla="*/ 414693 h 1238259"/>
                <a:gd name="connsiteX120" fmla="*/ 714756 w 4481583"/>
                <a:gd name="connsiteY120" fmla="*/ 414300 h 1238259"/>
                <a:gd name="connsiteX121" fmla="*/ 717385 w 4481583"/>
                <a:gd name="connsiteY121" fmla="*/ 414082 h 1238259"/>
                <a:gd name="connsiteX122" fmla="*/ 720023 w 4481583"/>
                <a:gd name="connsiteY122" fmla="*/ 414037 h 1238259"/>
                <a:gd name="connsiteX123" fmla="*/ 722652 w 4481583"/>
                <a:gd name="connsiteY123" fmla="*/ 414162 h 1238259"/>
                <a:gd name="connsiteX124" fmla="*/ 725281 w 4481583"/>
                <a:gd name="connsiteY124" fmla="*/ 414457 h 1238259"/>
                <a:gd name="connsiteX125" fmla="*/ 727920 w 4481583"/>
                <a:gd name="connsiteY125" fmla="*/ 414918 h 1238259"/>
                <a:gd name="connsiteX126" fmla="*/ 730548 w 4481583"/>
                <a:gd name="connsiteY126" fmla="*/ 415542 h 1238259"/>
                <a:gd name="connsiteX127" fmla="*/ 733187 w 4481583"/>
                <a:gd name="connsiteY127" fmla="*/ 416329 h 1238259"/>
                <a:gd name="connsiteX128" fmla="*/ 735816 w 4481583"/>
                <a:gd name="connsiteY128" fmla="*/ 417276 h 1238259"/>
                <a:gd name="connsiteX129" fmla="*/ 738445 w 4481583"/>
                <a:gd name="connsiteY129" fmla="*/ 418379 h 1238259"/>
                <a:gd name="connsiteX130" fmla="*/ 741083 w 4481583"/>
                <a:gd name="connsiteY130" fmla="*/ 419635 h 1238259"/>
                <a:gd name="connsiteX131" fmla="*/ 743712 w 4481583"/>
                <a:gd name="connsiteY131" fmla="*/ 421043 h 1238259"/>
                <a:gd name="connsiteX132" fmla="*/ 746341 w 4481583"/>
                <a:gd name="connsiteY132" fmla="*/ 422599 h 1238259"/>
                <a:gd name="connsiteX133" fmla="*/ 751608 w 4481583"/>
                <a:gd name="connsiteY133" fmla="*/ 426141 h 1238259"/>
                <a:gd name="connsiteX134" fmla="*/ 758152 w 4481583"/>
                <a:gd name="connsiteY134" fmla="*/ 431313 h 1238259"/>
                <a:gd name="connsiteX135" fmla="*/ 764696 w 4481583"/>
                <a:gd name="connsiteY135" fmla="*/ 437287 h 1238259"/>
                <a:gd name="connsiteX136" fmla="*/ 771239 w 4481583"/>
                <a:gd name="connsiteY136" fmla="*/ 444007 h 1238259"/>
                <a:gd name="connsiteX137" fmla="*/ 777783 w 4481583"/>
                <a:gd name="connsiteY137" fmla="*/ 451417 h 1238259"/>
                <a:gd name="connsiteX138" fmla="*/ 790880 w 4481583"/>
                <a:gd name="connsiteY138" fmla="*/ 468064 h 1238259"/>
                <a:gd name="connsiteX139" fmla="*/ 803967 w 4481583"/>
                <a:gd name="connsiteY139" fmla="*/ 486736 h 1238259"/>
                <a:gd name="connsiteX140" fmla="*/ 830142 w 4481583"/>
                <a:gd name="connsiteY140" fmla="*/ 528150 h 1238259"/>
                <a:gd name="connsiteX141" fmla="*/ 856317 w 4481583"/>
                <a:gd name="connsiteY141" fmla="*/ 571749 h 1238259"/>
                <a:gd name="connsiteX142" fmla="*/ 877119 w 4481583"/>
                <a:gd name="connsiteY142" fmla="*/ 605586 h 1238259"/>
                <a:gd name="connsiteX143" fmla="*/ 897912 w 4481583"/>
                <a:gd name="connsiteY143" fmla="*/ 637076 h 1238259"/>
                <a:gd name="connsiteX144" fmla="*/ 918715 w 4481583"/>
                <a:gd name="connsiteY144" fmla="*/ 665029 h 1238259"/>
                <a:gd name="connsiteX145" fmla="*/ 929116 w 4481583"/>
                <a:gd name="connsiteY145" fmla="*/ 677395 h 1238259"/>
                <a:gd name="connsiteX146" fmla="*/ 939508 w 4481583"/>
                <a:gd name="connsiteY146" fmla="*/ 688576 h 1238259"/>
                <a:gd name="connsiteX147" fmla="*/ 950843 w 4481583"/>
                <a:gd name="connsiteY147" fmla="*/ 699336 h 1238259"/>
                <a:gd name="connsiteX148" fmla="*/ 956510 w 4481583"/>
                <a:gd name="connsiteY148" fmla="*/ 704143 h 1238259"/>
                <a:gd name="connsiteX149" fmla="*/ 962168 w 4481583"/>
                <a:gd name="connsiteY149" fmla="*/ 708562 h 1238259"/>
                <a:gd name="connsiteX150" fmla="*/ 967835 w 4481583"/>
                <a:gd name="connsiteY150" fmla="*/ 712589 h 1238259"/>
                <a:gd name="connsiteX151" fmla="*/ 973503 w 4481583"/>
                <a:gd name="connsiteY151" fmla="*/ 716221 h 1238259"/>
                <a:gd name="connsiteX152" fmla="*/ 979160 w 4481583"/>
                <a:gd name="connsiteY152" fmla="*/ 719459 h 1238259"/>
                <a:gd name="connsiteX153" fmla="*/ 984828 w 4481583"/>
                <a:gd name="connsiteY153" fmla="*/ 722301 h 1238259"/>
                <a:gd name="connsiteX154" fmla="*/ 990495 w 4481583"/>
                <a:gd name="connsiteY154" fmla="*/ 724749 h 1238259"/>
                <a:gd name="connsiteX155" fmla="*/ 996163 w 4481583"/>
                <a:gd name="connsiteY155" fmla="*/ 726806 h 1238259"/>
                <a:gd name="connsiteX156" fmla="*/ 1001820 w 4481583"/>
                <a:gd name="connsiteY156" fmla="*/ 728474 h 1238259"/>
                <a:gd name="connsiteX157" fmla="*/ 1007488 w 4481583"/>
                <a:gd name="connsiteY157" fmla="*/ 729757 h 1238259"/>
                <a:gd name="connsiteX158" fmla="*/ 1013155 w 4481583"/>
                <a:gd name="connsiteY158" fmla="*/ 730659 h 1238259"/>
                <a:gd name="connsiteX159" fmla="*/ 1018823 w 4481583"/>
                <a:gd name="connsiteY159" fmla="*/ 731187 h 1238259"/>
                <a:gd name="connsiteX160" fmla="*/ 1024481 w 4481583"/>
                <a:gd name="connsiteY160" fmla="*/ 731344 h 1238259"/>
                <a:gd name="connsiteX161" fmla="*/ 1030148 w 4481583"/>
                <a:gd name="connsiteY161" fmla="*/ 731137 h 1238259"/>
                <a:gd name="connsiteX162" fmla="*/ 1036225 w 4481583"/>
                <a:gd name="connsiteY162" fmla="*/ 730517 h 1238259"/>
                <a:gd name="connsiteX163" fmla="*/ 1042302 w 4481583"/>
                <a:gd name="connsiteY163" fmla="*/ 729495 h 1238259"/>
                <a:gd name="connsiteX164" fmla="*/ 1048388 w 4481583"/>
                <a:gd name="connsiteY164" fmla="*/ 728079 h 1238259"/>
                <a:gd name="connsiteX165" fmla="*/ 1054465 w 4481583"/>
                <a:gd name="connsiteY165" fmla="*/ 726276 h 1238259"/>
                <a:gd name="connsiteX166" fmla="*/ 1060542 w 4481583"/>
                <a:gd name="connsiteY166" fmla="*/ 724099 h 1238259"/>
                <a:gd name="connsiteX167" fmla="*/ 1066619 w 4481583"/>
                <a:gd name="connsiteY167" fmla="*/ 721555 h 1238259"/>
                <a:gd name="connsiteX168" fmla="*/ 1072706 w 4481583"/>
                <a:gd name="connsiteY168" fmla="*/ 718655 h 1238259"/>
                <a:gd name="connsiteX169" fmla="*/ 1078782 w 4481583"/>
                <a:gd name="connsiteY169" fmla="*/ 715408 h 1238259"/>
                <a:gd name="connsiteX170" fmla="*/ 1090936 w 4481583"/>
                <a:gd name="connsiteY170" fmla="*/ 707918 h 1238259"/>
                <a:gd name="connsiteX171" fmla="*/ 1103100 w 4481583"/>
                <a:gd name="connsiteY171" fmla="*/ 699165 h 1238259"/>
                <a:gd name="connsiteX172" fmla="*/ 1115254 w 4481583"/>
                <a:gd name="connsiteY172" fmla="*/ 689237 h 1238259"/>
                <a:gd name="connsiteX173" fmla="*/ 1127417 w 4481583"/>
                <a:gd name="connsiteY173" fmla="*/ 678220 h 1238259"/>
                <a:gd name="connsiteX174" fmla="*/ 1149991 w 4481583"/>
                <a:gd name="connsiteY174" fmla="*/ 655199 h 1238259"/>
                <a:gd name="connsiteX175" fmla="*/ 1172575 w 4481583"/>
                <a:gd name="connsiteY175" fmla="*/ 629423 h 1238259"/>
                <a:gd name="connsiteX176" fmla="*/ 1217733 w 4481583"/>
                <a:gd name="connsiteY176" fmla="*/ 572966 h 1238259"/>
                <a:gd name="connsiteX177" fmla="*/ 1242127 w 4481583"/>
                <a:gd name="connsiteY177" fmla="*/ 542177 h 1238259"/>
                <a:gd name="connsiteX178" fmla="*/ 1266520 w 4481583"/>
                <a:gd name="connsiteY178" fmla="*/ 513374 h 1238259"/>
                <a:gd name="connsiteX179" fmla="*/ 1278722 w 4481583"/>
                <a:gd name="connsiteY179" fmla="*/ 500341 h 1238259"/>
                <a:gd name="connsiteX180" fmla="*/ 1290923 w 4481583"/>
                <a:gd name="connsiteY180" fmla="*/ 488579 h 1238259"/>
                <a:gd name="connsiteX181" fmla="*/ 1297019 w 4481583"/>
                <a:gd name="connsiteY181" fmla="*/ 483262 h 1238259"/>
                <a:gd name="connsiteX182" fmla="*/ 1303115 w 4481583"/>
                <a:gd name="connsiteY182" fmla="*/ 478366 h 1238259"/>
                <a:gd name="connsiteX183" fmla="*/ 1309221 w 4481583"/>
                <a:gd name="connsiteY183" fmla="*/ 473929 h 1238259"/>
                <a:gd name="connsiteX184" fmla="*/ 1315317 w 4481583"/>
                <a:gd name="connsiteY184" fmla="*/ 469983 h 1238259"/>
                <a:gd name="connsiteX185" fmla="*/ 1321870 w 4481583"/>
                <a:gd name="connsiteY185" fmla="*/ 466332 h 1238259"/>
                <a:gd name="connsiteX186" fmla="*/ 1325137 w 4481583"/>
                <a:gd name="connsiteY186" fmla="*/ 464746 h 1238259"/>
                <a:gd name="connsiteX187" fmla="*/ 1328414 w 4481583"/>
                <a:gd name="connsiteY187" fmla="*/ 463327 h 1238259"/>
                <a:gd name="connsiteX188" fmla="*/ 1331690 w 4481583"/>
                <a:gd name="connsiteY188" fmla="*/ 462081 h 1238259"/>
                <a:gd name="connsiteX189" fmla="*/ 1334967 w 4481583"/>
                <a:gd name="connsiteY189" fmla="*/ 461011 h 1238259"/>
                <a:gd name="connsiteX190" fmla="*/ 1338244 w 4481583"/>
                <a:gd name="connsiteY190" fmla="*/ 460122 h 1238259"/>
                <a:gd name="connsiteX191" fmla="*/ 1341520 w 4481583"/>
                <a:gd name="connsiteY191" fmla="*/ 459420 h 1238259"/>
                <a:gd name="connsiteX192" fmla="*/ 1344797 w 4481583"/>
                <a:gd name="connsiteY192" fmla="*/ 458908 h 1238259"/>
                <a:gd name="connsiteX193" fmla="*/ 1348064 w 4481583"/>
                <a:gd name="connsiteY193" fmla="*/ 458591 h 1238259"/>
                <a:gd name="connsiteX194" fmla="*/ 1351340 w 4481583"/>
                <a:gd name="connsiteY194" fmla="*/ 458473 h 1238259"/>
                <a:gd name="connsiteX195" fmla="*/ 1354617 w 4481583"/>
                <a:gd name="connsiteY195" fmla="*/ 458557 h 1238259"/>
                <a:gd name="connsiteX196" fmla="*/ 1357894 w 4481583"/>
                <a:gd name="connsiteY196" fmla="*/ 458850 h 1238259"/>
                <a:gd name="connsiteX197" fmla="*/ 1361170 w 4481583"/>
                <a:gd name="connsiteY197" fmla="*/ 459352 h 1238259"/>
                <a:gd name="connsiteX198" fmla="*/ 1364447 w 4481583"/>
                <a:gd name="connsiteY198" fmla="*/ 460067 h 1238259"/>
                <a:gd name="connsiteX199" fmla="*/ 1367714 w 4481583"/>
                <a:gd name="connsiteY199" fmla="*/ 461000 h 1238259"/>
                <a:gd name="connsiteX200" fmla="*/ 1370991 w 4481583"/>
                <a:gd name="connsiteY200" fmla="*/ 462152 h 1238259"/>
                <a:gd name="connsiteX201" fmla="*/ 1374267 w 4481583"/>
                <a:gd name="connsiteY201" fmla="*/ 463527 h 1238259"/>
                <a:gd name="connsiteX202" fmla="*/ 1377544 w 4481583"/>
                <a:gd name="connsiteY202" fmla="*/ 465129 h 1238259"/>
                <a:gd name="connsiteX203" fmla="*/ 1380820 w 4481583"/>
                <a:gd name="connsiteY203" fmla="*/ 466956 h 1238259"/>
                <a:gd name="connsiteX204" fmla="*/ 1384097 w 4481583"/>
                <a:gd name="connsiteY204" fmla="*/ 469013 h 1238259"/>
                <a:gd name="connsiteX205" fmla="*/ 1387374 w 4481583"/>
                <a:gd name="connsiteY205" fmla="*/ 471302 h 1238259"/>
                <a:gd name="connsiteX206" fmla="*/ 1390640 w 4481583"/>
                <a:gd name="connsiteY206" fmla="*/ 473822 h 1238259"/>
                <a:gd name="connsiteX207" fmla="*/ 1393917 w 4481583"/>
                <a:gd name="connsiteY207" fmla="*/ 476577 h 1238259"/>
                <a:gd name="connsiteX208" fmla="*/ 1400470 w 4481583"/>
                <a:gd name="connsiteY208" fmla="*/ 482790 h 1238259"/>
                <a:gd name="connsiteX209" fmla="*/ 1407023 w 4481583"/>
                <a:gd name="connsiteY209" fmla="*/ 489942 h 1238259"/>
                <a:gd name="connsiteX210" fmla="*/ 1413567 w 4481583"/>
                <a:gd name="connsiteY210" fmla="*/ 498032 h 1238259"/>
                <a:gd name="connsiteX211" fmla="*/ 1420120 w 4481583"/>
                <a:gd name="connsiteY211" fmla="*/ 507051 h 1238259"/>
                <a:gd name="connsiteX212" fmla="*/ 1430503 w 4481583"/>
                <a:gd name="connsiteY212" fmla="*/ 523224 h 1238259"/>
                <a:gd name="connsiteX213" fmla="*/ 1440894 w 4481583"/>
                <a:gd name="connsiteY213" fmla="*/ 541612 h 1238259"/>
                <a:gd name="connsiteX214" fmla="*/ 1451277 w 4481583"/>
                <a:gd name="connsiteY214" fmla="*/ 562092 h 1238259"/>
                <a:gd name="connsiteX215" fmla="*/ 1461668 w 4481583"/>
                <a:gd name="connsiteY215" fmla="*/ 584502 h 1238259"/>
                <a:gd name="connsiteX216" fmla="*/ 1482442 w 4481583"/>
                <a:gd name="connsiteY216" fmla="*/ 634270 h 1238259"/>
                <a:gd name="connsiteX217" fmla="*/ 1503216 w 4481583"/>
                <a:gd name="connsiteY217" fmla="*/ 688858 h 1238259"/>
                <a:gd name="connsiteX218" fmla="*/ 1528410 w 4481583"/>
                <a:gd name="connsiteY218" fmla="*/ 757750 h 1238259"/>
                <a:gd name="connsiteX219" fmla="*/ 1553604 w 4481583"/>
                <a:gd name="connsiteY219" fmla="*/ 824415 h 1238259"/>
                <a:gd name="connsiteX220" fmla="*/ 1566196 w 4481583"/>
                <a:gd name="connsiteY220" fmla="*/ 855050 h 1238259"/>
                <a:gd name="connsiteX221" fmla="*/ 1578788 w 4481583"/>
                <a:gd name="connsiteY221" fmla="*/ 882853 h 1238259"/>
                <a:gd name="connsiteX222" fmla="*/ 1591389 w 4481583"/>
                <a:gd name="connsiteY222" fmla="*/ 907085 h 1238259"/>
                <a:gd name="connsiteX223" fmla="*/ 1597685 w 4481583"/>
                <a:gd name="connsiteY223" fmla="*/ 917638 h 1238259"/>
                <a:gd name="connsiteX224" fmla="*/ 1603982 w 4481583"/>
                <a:gd name="connsiteY224" fmla="*/ 927030 h 1238259"/>
                <a:gd name="connsiteX225" fmla="*/ 1609430 w 4481583"/>
                <a:gd name="connsiteY225" fmla="*/ 934164 h 1238259"/>
                <a:gd name="connsiteX226" fmla="*/ 1612154 w 4481583"/>
                <a:gd name="connsiteY226" fmla="*/ 937355 h 1238259"/>
                <a:gd name="connsiteX227" fmla="*/ 1614868 w 4481583"/>
                <a:gd name="connsiteY227" fmla="*/ 940308 h 1238259"/>
                <a:gd name="connsiteX228" fmla="*/ 1617593 w 4481583"/>
                <a:gd name="connsiteY228" fmla="*/ 943004 h 1238259"/>
                <a:gd name="connsiteX229" fmla="*/ 1620317 w 4481583"/>
                <a:gd name="connsiteY229" fmla="*/ 945442 h 1238259"/>
                <a:gd name="connsiteX230" fmla="*/ 1623041 w 4481583"/>
                <a:gd name="connsiteY230" fmla="*/ 947604 h 1238259"/>
                <a:gd name="connsiteX231" fmla="*/ 1625765 w 4481583"/>
                <a:gd name="connsiteY231" fmla="*/ 949500 h 1238259"/>
                <a:gd name="connsiteX232" fmla="*/ 1628489 w 4481583"/>
                <a:gd name="connsiteY232" fmla="*/ 951119 h 1238259"/>
                <a:gd name="connsiteX233" fmla="*/ 1629851 w 4481583"/>
                <a:gd name="connsiteY233" fmla="*/ 951824 h 1238259"/>
                <a:gd name="connsiteX234" fmla="*/ 1631213 w 4481583"/>
                <a:gd name="connsiteY234" fmla="*/ 952462 h 1238259"/>
                <a:gd name="connsiteX235" fmla="*/ 1632576 w 4481583"/>
                <a:gd name="connsiteY235" fmla="*/ 953014 h 1238259"/>
                <a:gd name="connsiteX236" fmla="*/ 1633938 w 4481583"/>
                <a:gd name="connsiteY236" fmla="*/ 953510 h 1238259"/>
                <a:gd name="connsiteX237" fmla="*/ 1635300 w 4481583"/>
                <a:gd name="connsiteY237" fmla="*/ 953929 h 1238259"/>
                <a:gd name="connsiteX238" fmla="*/ 1636662 w 4481583"/>
                <a:gd name="connsiteY238" fmla="*/ 954272 h 1238259"/>
                <a:gd name="connsiteX239" fmla="*/ 1638024 w 4481583"/>
                <a:gd name="connsiteY239" fmla="*/ 954538 h 1238259"/>
                <a:gd name="connsiteX240" fmla="*/ 1639376 w 4481583"/>
                <a:gd name="connsiteY240" fmla="*/ 954738 h 1238259"/>
                <a:gd name="connsiteX241" fmla="*/ 1640748 w 4481583"/>
                <a:gd name="connsiteY241" fmla="*/ 954853 h 1238259"/>
                <a:gd name="connsiteX242" fmla="*/ 1642101 w 4481583"/>
                <a:gd name="connsiteY242" fmla="*/ 954900 h 1238259"/>
                <a:gd name="connsiteX243" fmla="*/ 1643463 w 4481583"/>
                <a:gd name="connsiteY243" fmla="*/ 954872 h 1238259"/>
                <a:gd name="connsiteX244" fmla="*/ 1644825 w 4481583"/>
                <a:gd name="connsiteY244" fmla="*/ 954767 h 1238259"/>
                <a:gd name="connsiteX245" fmla="*/ 1646187 w 4481583"/>
                <a:gd name="connsiteY245" fmla="*/ 954586 h 1238259"/>
                <a:gd name="connsiteX246" fmla="*/ 1647549 w 4481583"/>
                <a:gd name="connsiteY246" fmla="*/ 954329 h 1238259"/>
                <a:gd name="connsiteX247" fmla="*/ 1648911 w 4481583"/>
                <a:gd name="connsiteY247" fmla="*/ 953995 h 1238259"/>
                <a:gd name="connsiteX248" fmla="*/ 1650273 w 4481583"/>
                <a:gd name="connsiteY248" fmla="*/ 953586 h 1238259"/>
                <a:gd name="connsiteX249" fmla="*/ 1651635 w 4481583"/>
                <a:gd name="connsiteY249" fmla="*/ 953100 h 1238259"/>
                <a:gd name="connsiteX250" fmla="*/ 1652997 w 4481583"/>
                <a:gd name="connsiteY250" fmla="*/ 952529 h 1238259"/>
                <a:gd name="connsiteX251" fmla="*/ 1654359 w 4481583"/>
                <a:gd name="connsiteY251" fmla="*/ 951881 h 1238259"/>
                <a:gd name="connsiteX252" fmla="*/ 1655721 w 4481583"/>
                <a:gd name="connsiteY252" fmla="*/ 951157 h 1238259"/>
                <a:gd name="connsiteX253" fmla="*/ 1657083 w 4481583"/>
                <a:gd name="connsiteY253" fmla="*/ 950357 h 1238259"/>
                <a:gd name="connsiteX254" fmla="*/ 1658445 w 4481583"/>
                <a:gd name="connsiteY254" fmla="*/ 949481 h 1238259"/>
                <a:gd name="connsiteX255" fmla="*/ 1661170 w 4481583"/>
                <a:gd name="connsiteY255" fmla="*/ 947471 h 1238259"/>
                <a:gd name="connsiteX256" fmla="*/ 1663894 w 4481583"/>
                <a:gd name="connsiteY256" fmla="*/ 945156 h 1238259"/>
                <a:gd name="connsiteX257" fmla="*/ 1666608 w 4481583"/>
                <a:gd name="connsiteY257" fmla="*/ 942518 h 1238259"/>
                <a:gd name="connsiteX258" fmla="*/ 1669332 w 4481583"/>
                <a:gd name="connsiteY258" fmla="*/ 939556 h 1238259"/>
                <a:gd name="connsiteX259" fmla="*/ 1672057 w 4481583"/>
                <a:gd name="connsiteY259" fmla="*/ 936279 h 1238259"/>
                <a:gd name="connsiteX260" fmla="*/ 1674781 w 4481583"/>
                <a:gd name="connsiteY260" fmla="*/ 932678 h 1238259"/>
                <a:gd name="connsiteX261" fmla="*/ 1680229 w 4481583"/>
                <a:gd name="connsiteY261" fmla="*/ 924506 h 1238259"/>
                <a:gd name="connsiteX262" fmla="*/ 1685677 w 4481583"/>
                <a:gd name="connsiteY262" fmla="*/ 915057 h 1238259"/>
                <a:gd name="connsiteX263" fmla="*/ 1691116 w 4481583"/>
                <a:gd name="connsiteY263" fmla="*/ 904342 h 1238259"/>
                <a:gd name="connsiteX264" fmla="*/ 1697298 w 4481583"/>
                <a:gd name="connsiteY264" fmla="*/ 890654 h 1238259"/>
                <a:gd name="connsiteX265" fmla="*/ 1703480 w 4481583"/>
                <a:gd name="connsiteY265" fmla="*/ 875386 h 1238259"/>
                <a:gd name="connsiteX266" fmla="*/ 1715843 w 4481583"/>
                <a:gd name="connsiteY266" fmla="*/ 840248 h 1238259"/>
                <a:gd name="connsiteX267" fmla="*/ 1728206 w 4481583"/>
                <a:gd name="connsiteY267" fmla="*/ 799339 h 1238259"/>
                <a:gd name="connsiteX268" fmla="*/ 1740560 w 4481583"/>
                <a:gd name="connsiteY268" fmla="*/ 753224 h 1238259"/>
                <a:gd name="connsiteX269" fmla="*/ 1765287 w 4481583"/>
                <a:gd name="connsiteY269" fmla="*/ 648249 h 1238259"/>
                <a:gd name="connsiteX270" fmla="*/ 1790005 w 4481583"/>
                <a:gd name="connsiteY270" fmla="*/ 532228 h 1238259"/>
                <a:gd name="connsiteX271" fmla="*/ 1812265 w 4481583"/>
                <a:gd name="connsiteY271" fmla="*/ 425260 h 1238259"/>
                <a:gd name="connsiteX272" fmla="*/ 1834515 w 4481583"/>
                <a:gd name="connsiteY272" fmla="*/ 322848 h 1238259"/>
                <a:gd name="connsiteX273" fmla="*/ 1856766 w 4481583"/>
                <a:gd name="connsiteY273" fmla="*/ 231833 h 1238259"/>
                <a:gd name="connsiteX274" fmla="*/ 1867900 w 4481583"/>
                <a:gd name="connsiteY274" fmla="*/ 192651 h 1238259"/>
                <a:gd name="connsiteX275" fmla="*/ 1879025 w 4481583"/>
                <a:gd name="connsiteY275" fmla="*/ 158692 h 1238259"/>
                <a:gd name="connsiteX276" fmla="*/ 1884845 w 4481583"/>
                <a:gd name="connsiteY276" fmla="*/ 143246 h 1238259"/>
                <a:gd name="connsiteX277" fmla="*/ 1890655 w 4481583"/>
                <a:gd name="connsiteY277" fmla="*/ 129500 h 1238259"/>
                <a:gd name="connsiteX278" fmla="*/ 1896475 w 4481583"/>
                <a:gd name="connsiteY278" fmla="*/ 117538 h 1238259"/>
                <a:gd name="connsiteX279" fmla="*/ 1899380 w 4481583"/>
                <a:gd name="connsiteY279" fmla="*/ 112249 h 1238259"/>
                <a:gd name="connsiteX280" fmla="*/ 1902295 w 4481583"/>
                <a:gd name="connsiteY280" fmla="*/ 107433 h 1238259"/>
                <a:gd name="connsiteX281" fmla="*/ 1905200 w 4481583"/>
                <a:gd name="connsiteY281" fmla="*/ 103100 h 1238259"/>
                <a:gd name="connsiteX282" fmla="*/ 1908115 w 4481583"/>
                <a:gd name="connsiteY282" fmla="*/ 99254 h 1238259"/>
                <a:gd name="connsiteX283" fmla="*/ 1911020 w 4481583"/>
                <a:gd name="connsiteY283" fmla="*/ 95904 h 1238259"/>
                <a:gd name="connsiteX284" fmla="*/ 1912477 w 4481583"/>
                <a:gd name="connsiteY284" fmla="*/ 94418 h 1238259"/>
                <a:gd name="connsiteX285" fmla="*/ 1913925 w 4481583"/>
                <a:gd name="connsiteY285" fmla="*/ 93058 h 1238259"/>
                <a:gd name="connsiteX286" fmla="*/ 1915382 w 4481583"/>
                <a:gd name="connsiteY286" fmla="*/ 91826 h 1238259"/>
                <a:gd name="connsiteX287" fmla="*/ 1916840 w 4481583"/>
                <a:gd name="connsiteY287" fmla="*/ 90721 h 1238259"/>
                <a:gd name="connsiteX288" fmla="*/ 1918287 w 4481583"/>
                <a:gd name="connsiteY288" fmla="*/ 89745 h 1238259"/>
                <a:gd name="connsiteX289" fmla="*/ 1919745 w 4481583"/>
                <a:gd name="connsiteY289" fmla="*/ 88898 h 1238259"/>
                <a:gd name="connsiteX290" fmla="*/ 1921202 w 4481583"/>
                <a:gd name="connsiteY290" fmla="*/ 88181 h 1238259"/>
                <a:gd name="connsiteX291" fmla="*/ 1922650 w 4481583"/>
                <a:gd name="connsiteY291" fmla="*/ 87595 h 1238259"/>
                <a:gd name="connsiteX292" fmla="*/ 1924107 w 4481583"/>
                <a:gd name="connsiteY292" fmla="*/ 87139 h 1238259"/>
                <a:gd name="connsiteX293" fmla="*/ 1924831 w 4481583"/>
                <a:gd name="connsiteY293" fmla="*/ 86960 h 1238259"/>
                <a:gd name="connsiteX294" fmla="*/ 1925565 w 4481583"/>
                <a:gd name="connsiteY294" fmla="*/ 86815 h 1238259"/>
                <a:gd name="connsiteX295" fmla="*/ 1926288 w 4481583"/>
                <a:gd name="connsiteY295" fmla="*/ 86702 h 1238259"/>
                <a:gd name="connsiteX296" fmla="*/ 1927012 w 4481583"/>
                <a:gd name="connsiteY296" fmla="*/ 86623 h 1238259"/>
                <a:gd name="connsiteX297" fmla="*/ 1927746 w 4481583"/>
                <a:gd name="connsiteY297" fmla="*/ 86577 h 1238259"/>
                <a:gd name="connsiteX298" fmla="*/ 1928470 w 4481583"/>
                <a:gd name="connsiteY298" fmla="*/ 86563 h 1238259"/>
                <a:gd name="connsiteX299" fmla="*/ 1929194 w 4481583"/>
                <a:gd name="connsiteY299" fmla="*/ 86583 h 1238259"/>
                <a:gd name="connsiteX300" fmla="*/ 1929927 w 4481583"/>
                <a:gd name="connsiteY300" fmla="*/ 86637 h 1238259"/>
                <a:gd name="connsiteX301" fmla="*/ 1930651 w 4481583"/>
                <a:gd name="connsiteY301" fmla="*/ 86723 h 1238259"/>
                <a:gd name="connsiteX302" fmla="*/ 1931384 w 4481583"/>
                <a:gd name="connsiteY302" fmla="*/ 86843 h 1238259"/>
                <a:gd name="connsiteX303" fmla="*/ 1932108 w 4481583"/>
                <a:gd name="connsiteY303" fmla="*/ 86997 h 1238259"/>
                <a:gd name="connsiteX304" fmla="*/ 1932832 w 4481583"/>
                <a:gd name="connsiteY304" fmla="*/ 87183 h 1238259"/>
                <a:gd name="connsiteX305" fmla="*/ 1934290 w 4481583"/>
                <a:gd name="connsiteY305" fmla="*/ 87658 h 1238259"/>
                <a:gd name="connsiteX306" fmla="*/ 1935747 w 4481583"/>
                <a:gd name="connsiteY306" fmla="*/ 88265 h 1238259"/>
                <a:gd name="connsiteX307" fmla="*/ 1937195 w 4481583"/>
                <a:gd name="connsiteY307" fmla="*/ 89007 h 1238259"/>
                <a:gd name="connsiteX308" fmla="*/ 1938652 w 4481583"/>
                <a:gd name="connsiteY308" fmla="*/ 89885 h 1238259"/>
                <a:gd name="connsiteX309" fmla="*/ 1940109 w 4481583"/>
                <a:gd name="connsiteY309" fmla="*/ 90896 h 1238259"/>
                <a:gd name="connsiteX310" fmla="*/ 1941557 w 4481583"/>
                <a:gd name="connsiteY310" fmla="*/ 92042 h 1238259"/>
                <a:gd name="connsiteX311" fmla="*/ 1943014 w 4481583"/>
                <a:gd name="connsiteY311" fmla="*/ 93323 h 1238259"/>
                <a:gd name="connsiteX312" fmla="*/ 1944472 w 4481583"/>
                <a:gd name="connsiteY312" fmla="*/ 94739 h 1238259"/>
                <a:gd name="connsiteX313" fmla="*/ 1945919 w 4481583"/>
                <a:gd name="connsiteY313" fmla="*/ 96290 h 1238259"/>
                <a:gd name="connsiteX314" fmla="*/ 1948834 w 4481583"/>
                <a:gd name="connsiteY314" fmla="*/ 99795 h 1238259"/>
                <a:gd name="connsiteX315" fmla="*/ 1951739 w 4481583"/>
                <a:gd name="connsiteY315" fmla="*/ 103841 h 1238259"/>
                <a:gd name="connsiteX316" fmla="*/ 1954654 w 4481583"/>
                <a:gd name="connsiteY316" fmla="*/ 108421 h 1238259"/>
                <a:gd name="connsiteX317" fmla="*/ 1957559 w 4481583"/>
                <a:gd name="connsiteY317" fmla="*/ 113538 h 1238259"/>
                <a:gd name="connsiteX318" fmla="*/ 1960464 w 4481583"/>
                <a:gd name="connsiteY318" fmla="*/ 119187 h 1238259"/>
                <a:gd name="connsiteX319" fmla="*/ 1966284 w 4481583"/>
                <a:gd name="connsiteY319" fmla="*/ 132069 h 1238259"/>
                <a:gd name="connsiteX320" fmla="*/ 1972104 w 4481583"/>
                <a:gd name="connsiteY320" fmla="*/ 147035 h 1238259"/>
                <a:gd name="connsiteX321" fmla="*/ 1983953 w 4481583"/>
                <a:gd name="connsiteY321" fmla="*/ 183786 h 1238259"/>
                <a:gd name="connsiteX322" fmla="*/ 1995811 w 4481583"/>
                <a:gd name="connsiteY322" fmla="*/ 228518 h 1238259"/>
                <a:gd name="connsiteX323" fmla="*/ 2007661 w 4481583"/>
                <a:gd name="connsiteY323" fmla="*/ 280590 h 1238259"/>
                <a:gd name="connsiteX324" fmla="*/ 2019510 w 4481583"/>
                <a:gd name="connsiteY324" fmla="*/ 339218 h 1238259"/>
                <a:gd name="connsiteX325" fmla="*/ 2043217 w 4481583"/>
                <a:gd name="connsiteY325" fmla="*/ 472322 h 1238259"/>
                <a:gd name="connsiteX326" fmla="*/ 2066925 w 4481583"/>
                <a:gd name="connsiteY326" fmla="*/ 619131 h 1238259"/>
                <a:gd name="connsiteX327" fmla="*/ 2090423 w 4481583"/>
                <a:gd name="connsiteY327" fmla="*/ 768345 h 1238259"/>
                <a:gd name="connsiteX328" fmla="*/ 2113912 w 4481583"/>
                <a:gd name="connsiteY328" fmla="*/ 911019 h 1238259"/>
                <a:gd name="connsiteX329" fmla="*/ 2125656 w 4481583"/>
                <a:gd name="connsiteY329" fmla="*/ 976751 h 1238259"/>
                <a:gd name="connsiteX330" fmla="*/ 2137410 w 4481583"/>
                <a:gd name="connsiteY330" fmla="*/ 1037187 h 1238259"/>
                <a:gd name="connsiteX331" fmla="*/ 2149154 w 4481583"/>
                <a:gd name="connsiteY331" fmla="*/ 1091241 h 1238259"/>
                <a:gd name="connsiteX332" fmla="*/ 2160899 w 4481583"/>
                <a:gd name="connsiteY332" fmla="*/ 1137952 h 1238259"/>
                <a:gd name="connsiteX333" fmla="*/ 2172643 w 4481583"/>
                <a:gd name="connsiteY333" fmla="*/ 1176452 h 1238259"/>
                <a:gd name="connsiteX334" fmla="*/ 2178510 w 4481583"/>
                <a:gd name="connsiteY334" fmla="*/ 1192416 h 1238259"/>
                <a:gd name="connsiteX335" fmla="*/ 2184387 w 4481583"/>
                <a:gd name="connsiteY335" fmla="*/ 1206084 h 1238259"/>
                <a:gd name="connsiteX336" fmla="*/ 2187321 w 4481583"/>
                <a:gd name="connsiteY336" fmla="*/ 1212037 h 1238259"/>
                <a:gd name="connsiteX337" fmla="*/ 2190255 w 4481583"/>
                <a:gd name="connsiteY337" fmla="*/ 1217400 h 1238259"/>
                <a:gd name="connsiteX338" fmla="*/ 2193189 w 4481583"/>
                <a:gd name="connsiteY338" fmla="*/ 1222153 h 1238259"/>
                <a:gd name="connsiteX339" fmla="*/ 2196122 w 4481583"/>
                <a:gd name="connsiteY339" fmla="*/ 1226306 h 1238259"/>
                <a:gd name="connsiteX340" fmla="*/ 2197589 w 4481583"/>
                <a:gd name="connsiteY340" fmla="*/ 1228154 h 1238259"/>
                <a:gd name="connsiteX341" fmla="*/ 2199056 w 4481583"/>
                <a:gd name="connsiteY341" fmla="*/ 1229840 h 1238259"/>
                <a:gd name="connsiteX342" fmla="*/ 2200523 w 4481583"/>
                <a:gd name="connsiteY342" fmla="*/ 1231383 h 1238259"/>
                <a:gd name="connsiteX343" fmla="*/ 2201990 w 4481583"/>
                <a:gd name="connsiteY343" fmla="*/ 1232764 h 1238259"/>
                <a:gd name="connsiteX344" fmla="*/ 2203466 w 4481583"/>
                <a:gd name="connsiteY344" fmla="*/ 1233992 h 1238259"/>
                <a:gd name="connsiteX345" fmla="*/ 2204933 w 4481583"/>
                <a:gd name="connsiteY345" fmla="*/ 1235069 h 1238259"/>
                <a:gd name="connsiteX346" fmla="*/ 2206400 w 4481583"/>
                <a:gd name="connsiteY346" fmla="*/ 1235993 h 1238259"/>
                <a:gd name="connsiteX347" fmla="*/ 2207867 w 4481583"/>
                <a:gd name="connsiteY347" fmla="*/ 1236755 h 1238259"/>
                <a:gd name="connsiteX348" fmla="*/ 2208600 w 4481583"/>
                <a:gd name="connsiteY348" fmla="*/ 1237078 h 1238259"/>
                <a:gd name="connsiteX349" fmla="*/ 2209333 w 4481583"/>
                <a:gd name="connsiteY349" fmla="*/ 1237364 h 1238259"/>
                <a:gd name="connsiteX350" fmla="*/ 2210067 w 4481583"/>
                <a:gd name="connsiteY350" fmla="*/ 1237612 h 1238259"/>
                <a:gd name="connsiteX351" fmla="*/ 2210800 w 4481583"/>
                <a:gd name="connsiteY351" fmla="*/ 1237812 h 1238259"/>
                <a:gd name="connsiteX352" fmla="*/ 2211534 w 4481583"/>
                <a:gd name="connsiteY352" fmla="*/ 1237983 h 1238259"/>
                <a:gd name="connsiteX353" fmla="*/ 2212267 w 4481583"/>
                <a:gd name="connsiteY353" fmla="*/ 1238107 h 1238259"/>
                <a:gd name="connsiteX354" fmla="*/ 2213001 w 4481583"/>
                <a:gd name="connsiteY354" fmla="*/ 1238202 h 1238259"/>
                <a:gd name="connsiteX355" fmla="*/ 2213734 w 4481583"/>
                <a:gd name="connsiteY355" fmla="*/ 1238250 h 1238259"/>
                <a:gd name="connsiteX356" fmla="*/ 2214467 w 4481583"/>
                <a:gd name="connsiteY356" fmla="*/ 1238260 h 1238259"/>
                <a:gd name="connsiteX357" fmla="*/ 2215201 w 4481583"/>
                <a:gd name="connsiteY357" fmla="*/ 1238231 h 1238259"/>
                <a:gd name="connsiteX358" fmla="*/ 2215934 w 4481583"/>
                <a:gd name="connsiteY358" fmla="*/ 1238164 h 1238259"/>
                <a:gd name="connsiteX359" fmla="*/ 2216668 w 4481583"/>
                <a:gd name="connsiteY359" fmla="*/ 1238060 h 1238259"/>
                <a:gd name="connsiteX360" fmla="*/ 2217401 w 4481583"/>
                <a:gd name="connsiteY360" fmla="*/ 1237917 h 1238259"/>
                <a:gd name="connsiteX361" fmla="*/ 2218135 w 4481583"/>
                <a:gd name="connsiteY361" fmla="*/ 1237726 h 1238259"/>
                <a:gd name="connsiteX362" fmla="*/ 2218868 w 4481583"/>
                <a:gd name="connsiteY362" fmla="*/ 1237507 h 1238259"/>
                <a:gd name="connsiteX363" fmla="*/ 2219601 w 4481583"/>
                <a:gd name="connsiteY363" fmla="*/ 1237250 h 1238259"/>
                <a:gd name="connsiteX364" fmla="*/ 2220335 w 4481583"/>
                <a:gd name="connsiteY364" fmla="*/ 1236945 h 1238259"/>
                <a:gd name="connsiteX365" fmla="*/ 2221078 w 4481583"/>
                <a:gd name="connsiteY365" fmla="*/ 1236602 h 1238259"/>
                <a:gd name="connsiteX366" fmla="*/ 2222535 w 4481583"/>
                <a:gd name="connsiteY366" fmla="*/ 1235812 h 1238259"/>
                <a:gd name="connsiteX367" fmla="*/ 2224011 w 4481583"/>
                <a:gd name="connsiteY367" fmla="*/ 1234859 h 1238259"/>
                <a:gd name="connsiteX368" fmla="*/ 2225478 w 4481583"/>
                <a:gd name="connsiteY368" fmla="*/ 1233745 h 1238259"/>
                <a:gd name="connsiteX369" fmla="*/ 2226945 w 4481583"/>
                <a:gd name="connsiteY369" fmla="*/ 1232487 h 1238259"/>
                <a:gd name="connsiteX370" fmla="*/ 2228412 w 4481583"/>
                <a:gd name="connsiteY370" fmla="*/ 1231068 h 1238259"/>
                <a:gd name="connsiteX371" fmla="*/ 2229879 w 4481583"/>
                <a:gd name="connsiteY371" fmla="*/ 1229497 h 1238259"/>
                <a:gd name="connsiteX372" fmla="*/ 2231346 w 4481583"/>
                <a:gd name="connsiteY372" fmla="*/ 1227773 h 1238259"/>
                <a:gd name="connsiteX373" fmla="*/ 2234279 w 4481583"/>
                <a:gd name="connsiteY373" fmla="*/ 1223867 h 1238259"/>
                <a:gd name="connsiteX374" fmla="*/ 2237213 w 4481583"/>
                <a:gd name="connsiteY374" fmla="*/ 1219343 h 1238259"/>
                <a:gd name="connsiteX375" fmla="*/ 2240147 w 4481583"/>
                <a:gd name="connsiteY375" fmla="*/ 1214228 h 1238259"/>
                <a:gd name="connsiteX376" fmla="*/ 2243090 w 4481583"/>
                <a:gd name="connsiteY376" fmla="*/ 1208513 h 1238259"/>
                <a:gd name="connsiteX377" fmla="*/ 2248957 w 4481583"/>
                <a:gd name="connsiteY377" fmla="*/ 1195311 h 1238259"/>
                <a:gd name="connsiteX378" fmla="*/ 2254825 w 4481583"/>
                <a:gd name="connsiteY378" fmla="*/ 1179814 h 1238259"/>
                <a:gd name="connsiteX379" fmla="*/ 2267036 w 4481583"/>
                <a:gd name="connsiteY379" fmla="*/ 1140524 h 1238259"/>
                <a:gd name="connsiteX380" fmla="*/ 2279247 w 4481583"/>
                <a:gd name="connsiteY380" fmla="*/ 1092384 h 1238259"/>
                <a:gd name="connsiteX381" fmla="*/ 2291458 w 4481583"/>
                <a:gd name="connsiteY381" fmla="*/ 1036339 h 1238259"/>
                <a:gd name="connsiteX382" fmla="*/ 2303669 w 4481583"/>
                <a:gd name="connsiteY382" fmla="*/ 973493 h 1238259"/>
                <a:gd name="connsiteX383" fmla="*/ 2328091 w 4481583"/>
                <a:gd name="connsiteY383" fmla="*/ 832428 h 1238259"/>
                <a:gd name="connsiteX384" fmla="*/ 2352513 w 4481583"/>
                <a:gd name="connsiteY384" fmla="*/ 680102 h 1238259"/>
                <a:gd name="connsiteX385" fmla="*/ 2375069 w 4481583"/>
                <a:gd name="connsiteY385" fmla="*/ 539479 h 1238259"/>
                <a:gd name="connsiteX386" fmla="*/ 2397624 w 4481583"/>
                <a:gd name="connsiteY386" fmla="*/ 408123 h 1238259"/>
                <a:gd name="connsiteX387" fmla="*/ 2408901 w 4481583"/>
                <a:gd name="connsiteY387" fmla="*/ 348505 h 1238259"/>
                <a:gd name="connsiteX388" fmla="*/ 2420179 w 4481583"/>
                <a:gd name="connsiteY388" fmla="*/ 294148 h 1238259"/>
                <a:gd name="connsiteX389" fmla="*/ 2431456 w 4481583"/>
                <a:gd name="connsiteY389" fmla="*/ 245840 h 1238259"/>
                <a:gd name="connsiteX390" fmla="*/ 2442725 w 4481583"/>
                <a:gd name="connsiteY390" fmla="*/ 204250 h 1238259"/>
                <a:gd name="connsiteX391" fmla="*/ 2449068 w 4481583"/>
                <a:gd name="connsiteY391" fmla="*/ 184018 h 1238259"/>
                <a:gd name="connsiteX392" fmla="*/ 2455412 w 4481583"/>
                <a:gd name="connsiteY392" fmla="*/ 166163 h 1238259"/>
                <a:gd name="connsiteX393" fmla="*/ 2461755 w 4481583"/>
                <a:gd name="connsiteY393" fmla="*/ 150746 h 1238259"/>
                <a:gd name="connsiteX394" fmla="*/ 2464927 w 4481583"/>
                <a:gd name="connsiteY394" fmla="*/ 143968 h 1238259"/>
                <a:gd name="connsiteX395" fmla="*/ 2468099 w 4481583"/>
                <a:gd name="connsiteY395" fmla="*/ 137817 h 1238259"/>
                <a:gd name="connsiteX396" fmla="*/ 2471271 w 4481583"/>
                <a:gd name="connsiteY396" fmla="*/ 132297 h 1238259"/>
                <a:gd name="connsiteX397" fmla="*/ 2474443 w 4481583"/>
                <a:gd name="connsiteY397" fmla="*/ 127409 h 1238259"/>
                <a:gd name="connsiteX398" fmla="*/ 2477615 w 4481583"/>
                <a:gd name="connsiteY398" fmla="*/ 123158 h 1238259"/>
                <a:gd name="connsiteX399" fmla="*/ 2479196 w 4481583"/>
                <a:gd name="connsiteY399" fmla="*/ 121271 h 1238259"/>
                <a:gd name="connsiteX400" fmla="*/ 2480786 w 4481583"/>
                <a:gd name="connsiteY400" fmla="*/ 119544 h 1238259"/>
                <a:gd name="connsiteX401" fmla="*/ 2482367 w 4481583"/>
                <a:gd name="connsiteY401" fmla="*/ 117975 h 1238259"/>
                <a:gd name="connsiteX402" fmla="*/ 2483958 w 4481583"/>
                <a:gd name="connsiteY402" fmla="*/ 116565 h 1238259"/>
                <a:gd name="connsiteX403" fmla="*/ 2485539 w 4481583"/>
                <a:gd name="connsiteY403" fmla="*/ 115314 h 1238259"/>
                <a:gd name="connsiteX404" fmla="*/ 2487130 w 4481583"/>
                <a:gd name="connsiteY404" fmla="*/ 114223 h 1238259"/>
                <a:gd name="connsiteX405" fmla="*/ 2488711 w 4481583"/>
                <a:gd name="connsiteY405" fmla="*/ 113289 h 1238259"/>
                <a:gd name="connsiteX406" fmla="*/ 2490302 w 4481583"/>
                <a:gd name="connsiteY406" fmla="*/ 112514 h 1238259"/>
                <a:gd name="connsiteX407" fmla="*/ 2491093 w 4481583"/>
                <a:gd name="connsiteY407" fmla="*/ 112186 h 1238259"/>
                <a:gd name="connsiteX408" fmla="*/ 2491883 w 4481583"/>
                <a:gd name="connsiteY408" fmla="*/ 111897 h 1238259"/>
                <a:gd name="connsiteX409" fmla="*/ 2492674 w 4481583"/>
                <a:gd name="connsiteY409" fmla="*/ 111647 h 1238259"/>
                <a:gd name="connsiteX410" fmla="*/ 2493474 w 4481583"/>
                <a:gd name="connsiteY410" fmla="*/ 111438 h 1238259"/>
                <a:gd name="connsiteX411" fmla="*/ 2494264 w 4481583"/>
                <a:gd name="connsiteY411" fmla="*/ 111267 h 1238259"/>
                <a:gd name="connsiteX412" fmla="*/ 2495055 w 4481583"/>
                <a:gd name="connsiteY412" fmla="*/ 111135 h 1238259"/>
                <a:gd name="connsiteX413" fmla="*/ 2495845 w 4481583"/>
                <a:gd name="connsiteY413" fmla="*/ 111042 h 1238259"/>
                <a:gd name="connsiteX414" fmla="*/ 2496645 w 4481583"/>
                <a:gd name="connsiteY414" fmla="*/ 110989 h 1238259"/>
                <a:gd name="connsiteX415" fmla="*/ 2497436 w 4481583"/>
                <a:gd name="connsiteY415" fmla="*/ 110975 h 1238259"/>
                <a:gd name="connsiteX416" fmla="*/ 2498227 w 4481583"/>
                <a:gd name="connsiteY416" fmla="*/ 111000 h 1238259"/>
                <a:gd name="connsiteX417" fmla="*/ 2499017 w 4481583"/>
                <a:gd name="connsiteY417" fmla="*/ 111062 h 1238259"/>
                <a:gd name="connsiteX418" fmla="*/ 2499817 w 4481583"/>
                <a:gd name="connsiteY418" fmla="*/ 111164 h 1238259"/>
                <a:gd name="connsiteX419" fmla="*/ 2500608 w 4481583"/>
                <a:gd name="connsiteY419" fmla="*/ 111305 h 1238259"/>
                <a:gd name="connsiteX420" fmla="*/ 2501399 w 4481583"/>
                <a:gd name="connsiteY420" fmla="*/ 111484 h 1238259"/>
                <a:gd name="connsiteX421" fmla="*/ 2502189 w 4481583"/>
                <a:gd name="connsiteY421" fmla="*/ 111703 h 1238259"/>
                <a:gd name="connsiteX422" fmla="*/ 2502980 w 4481583"/>
                <a:gd name="connsiteY422" fmla="*/ 111959 h 1238259"/>
                <a:gd name="connsiteX423" fmla="*/ 2504570 w 4481583"/>
                <a:gd name="connsiteY423" fmla="*/ 112586 h 1238259"/>
                <a:gd name="connsiteX424" fmla="*/ 2506152 w 4481583"/>
                <a:gd name="connsiteY424" fmla="*/ 113365 h 1238259"/>
                <a:gd name="connsiteX425" fmla="*/ 2507742 w 4481583"/>
                <a:gd name="connsiteY425" fmla="*/ 114295 h 1238259"/>
                <a:gd name="connsiteX426" fmla="*/ 2509323 w 4481583"/>
                <a:gd name="connsiteY426" fmla="*/ 115376 h 1238259"/>
                <a:gd name="connsiteX427" fmla="*/ 2510914 w 4481583"/>
                <a:gd name="connsiteY427" fmla="*/ 116607 h 1238259"/>
                <a:gd name="connsiteX428" fmla="*/ 2512495 w 4481583"/>
                <a:gd name="connsiteY428" fmla="*/ 117986 h 1238259"/>
                <a:gd name="connsiteX429" fmla="*/ 2514086 w 4481583"/>
                <a:gd name="connsiteY429" fmla="*/ 119512 h 1238259"/>
                <a:gd name="connsiteX430" fmla="*/ 2515667 w 4481583"/>
                <a:gd name="connsiteY430" fmla="*/ 121185 h 1238259"/>
                <a:gd name="connsiteX431" fmla="*/ 2518839 w 4481583"/>
                <a:gd name="connsiteY431" fmla="*/ 124963 h 1238259"/>
                <a:gd name="connsiteX432" fmla="*/ 2522011 w 4481583"/>
                <a:gd name="connsiteY432" fmla="*/ 129311 h 1238259"/>
                <a:gd name="connsiteX433" fmla="*/ 2525182 w 4481583"/>
                <a:gd name="connsiteY433" fmla="*/ 134218 h 1238259"/>
                <a:gd name="connsiteX434" fmla="*/ 2528354 w 4481583"/>
                <a:gd name="connsiteY434" fmla="*/ 139672 h 1238259"/>
                <a:gd name="connsiteX435" fmla="*/ 2531526 w 4481583"/>
                <a:gd name="connsiteY435" fmla="*/ 145660 h 1238259"/>
                <a:gd name="connsiteX436" fmla="*/ 2537870 w 4481583"/>
                <a:gd name="connsiteY436" fmla="*/ 159188 h 1238259"/>
                <a:gd name="connsiteX437" fmla="*/ 2544213 w 4481583"/>
                <a:gd name="connsiteY437" fmla="*/ 174688 h 1238259"/>
                <a:gd name="connsiteX438" fmla="*/ 2555015 w 4481583"/>
                <a:gd name="connsiteY438" fmla="*/ 205276 h 1238259"/>
                <a:gd name="connsiteX439" fmla="*/ 2565816 w 4481583"/>
                <a:gd name="connsiteY439" fmla="*/ 240564 h 1238259"/>
                <a:gd name="connsiteX440" fmla="*/ 2587419 w 4481583"/>
                <a:gd name="connsiteY440" fmla="*/ 322278 h 1238259"/>
                <a:gd name="connsiteX441" fmla="*/ 2630634 w 4481583"/>
                <a:gd name="connsiteY441" fmla="*/ 507673 h 1238259"/>
                <a:gd name="connsiteX442" fmla="*/ 2653713 w 4481583"/>
                <a:gd name="connsiteY442" fmla="*/ 604273 h 1238259"/>
                <a:gd name="connsiteX443" fmla="*/ 2676801 w 4481583"/>
                <a:gd name="connsiteY443" fmla="*/ 689935 h 1238259"/>
                <a:gd name="connsiteX444" fmla="*/ 2688346 w 4481583"/>
                <a:gd name="connsiteY444" fmla="*/ 726863 h 1238259"/>
                <a:gd name="connsiteX445" fmla="*/ 2699890 w 4481583"/>
                <a:gd name="connsiteY445" fmla="*/ 759110 h 1238259"/>
                <a:gd name="connsiteX446" fmla="*/ 2711425 w 4481583"/>
                <a:gd name="connsiteY446" fmla="*/ 786272 h 1238259"/>
                <a:gd name="connsiteX447" fmla="*/ 2717197 w 4481583"/>
                <a:gd name="connsiteY447" fmla="*/ 797854 h 1238259"/>
                <a:gd name="connsiteX448" fmla="*/ 2722969 w 4481583"/>
                <a:gd name="connsiteY448" fmla="*/ 808072 h 1238259"/>
                <a:gd name="connsiteX449" fmla="*/ 2728941 w 4481583"/>
                <a:gd name="connsiteY449" fmla="*/ 817196 h 1238259"/>
                <a:gd name="connsiteX450" fmla="*/ 2731932 w 4481583"/>
                <a:gd name="connsiteY450" fmla="*/ 821203 h 1238259"/>
                <a:gd name="connsiteX451" fmla="*/ 2734913 w 4481583"/>
                <a:gd name="connsiteY451" fmla="*/ 824839 h 1238259"/>
                <a:gd name="connsiteX452" fmla="*/ 2737904 w 4481583"/>
                <a:gd name="connsiteY452" fmla="*/ 828106 h 1238259"/>
                <a:gd name="connsiteX453" fmla="*/ 2740885 w 4481583"/>
                <a:gd name="connsiteY453" fmla="*/ 831005 h 1238259"/>
                <a:gd name="connsiteX454" fmla="*/ 2743877 w 4481583"/>
                <a:gd name="connsiteY454" fmla="*/ 833538 h 1238259"/>
                <a:gd name="connsiteX455" fmla="*/ 2746858 w 4481583"/>
                <a:gd name="connsiteY455" fmla="*/ 835707 h 1238259"/>
                <a:gd name="connsiteX456" fmla="*/ 2748353 w 4481583"/>
                <a:gd name="connsiteY456" fmla="*/ 836656 h 1238259"/>
                <a:gd name="connsiteX457" fmla="*/ 2749849 w 4481583"/>
                <a:gd name="connsiteY457" fmla="*/ 837516 h 1238259"/>
                <a:gd name="connsiteX458" fmla="*/ 2751344 w 4481583"/>
                <a:gd name="connsiteY458" fmla="*/ 838286 h 1238259"/>
                <a:gd name="connsiteX459" fmla="*/ 2752839 w 4481583"/>
                <a:gd name="connsiteY459" fmla="*/ 838972 h 1238259"/>
                <a:gd name="connsiteX460" fmla="*/ 2754325 w 4481583"/>
                <a:gd name="connsiteY460" fmla="*/ 839562 h 1238259"/>
                <a:gd name="connsiteX461" fmla="*/ 2755821 w 4481583"/>
                <a:gd name="connsiteY461" fmla="*/ 840067 h 1238259"/>
                <a:gd name="connsiteX462" fmla="*/ 2757316 w 4481583"/>
                <a:gd name="connsiteY462" fmla="*/ 840486 h 1238259"/>
                <a:gd name="connsiteX463" fmla="*/ 2758802 w 4481583"/>
                <a:gd name="connsiteY463" fmla="*/ 840819 h 1238259"/>
                <a:gd name="connsiteX464" fmla="*/ 2760298 w 4481583"/>
                <a:gd name="connsiteY464" fmla="*/ 841067 h 1238259"/>
                <a:gd name="connsiteX465" fmla="*/ 2761793 w 4481583"/>
                <a:gd name="connsiteY465" fmla="*/ 841229 h 1238259"/>
                <a:gd name="connsiteX466" fmla="*/ 2763288 w 4481583"/>
                <a:gd name="connsiteY466" fmla="*/ 841305 h 1238259"/>
                <a:gd name="connsiteX467" fmla="*/ 2764784 w 4481583"/>
                <a:gd name="connsiteY467" fmla="*/ 841296 h 1238259"/>
                <a:gd name="connsiteX468" fmla="*/ 2766270 w 4481583"/>
                <a:gd name="connsiteY468" fmla="*/ 841210 h 1238259"/>
                <a:gd name="connsiteX469" fmla="*/ 2767765 w 4481583"/>
                <a:gd name="connsiteY469" fmla="*/ 841038 h 1238259"/>
                <a:gd name="connsiteX470" fmla="*/ 2769260 w 4481583"/>
                <a:gd name="connsiteY470" fmla="*/ 840791 h 1238259"/>
                <a:gd name="connsiteX471" fmla="*/ 2770756 w 4481583"/>
                <a:gd name="connsiteY471" fmla="*/ 840457 h 1238259"/>
                <a:gd name="connsiteX472" fmla="*/ 2772242 w 4481583"/>
                <a:gd name="connsiteY472" fmla="*/ 840048 h 1238259"/>
                <a:gd name="connsiteX473" fmla="*/ 2773737 w 4481583"/>
                <a:gd name="connsiteY473" fmla="*/ 839562 h 1238259"/>
                <a:gd name="connsiteX474" fmla="*/ 2775233 w 4481583"/>
                <a:gd name="connsiteY474" fmla="*/ 838991 h 1238259"/>
                <a:gd name="connsiteX475" fmla="*/ 2776728 w 4481583"/>
                <a:gd name="connsiteY475" fmla="*/ 838352 h 1238259"/>
                <a:gd name="connsiteX476" fmla="*/ 2779710 w 4481583"/>
                <a:gd name="connsiteY476" fmla="*/ 836845 h 1238259"/>
                <a:gd name="connsiteX477" fmla="*/ 2782700 w 4481583"/>
                <a:gd name="connsiteY477" fmla="*/ 835044 h 1238259"/>
                <a:gd name="connsiteX478" fmla="*/ 2785682 w 4481583"/>
                <a:gd name="connsiteY478" fmla="*/ 832960 h 1238259"/>
                <a:gd name="connsiteX479" fmla="*/ 2788672 w 4481583"/>
                <a:gd name="connsiteY479" fmla="*/ 830603 h 1238259"/>
                <a:gd name="connsiteX480" fmla="*/ 2791654 w 4481583"/>
                <a:gd name="connsiteY480" fmla="*/ 827982 h 1238259"/>
                <a:gd name="connsiteX481" fmla="*/ 2794645 w 4481583"/>
                <a:gd name="connsiteY481" fmla="*/ 825107 h 1238259"/>
                <a:gd name="connsiteX482" fmla="*/ 2800617 w 4481583"/>
                <a:gd name="connsiteY482" fmla="*/ 818638 h 1238259"/>
                <a:gd name="connsiteX483" fmla="*/ 2806589 w 4481583"/>
                <a:gd name="connsiteY483" fmla="*/ 811281 h 1238259"/>
                <a:gd name="connsiteX484" fmla="*/ 2812561 w 4481583"/>
                <a:gd name="connsiteY484" fmla="*/ 803133 h 1238259"/>
                <a:gd name="connsiteX485" fmla="*/ 2818533 w 4481583"/>
                <a:gd name="connsiteY485" fmla="*/ 794285 h 1238259"/>
                <a:gd name="connsiteX486" fmla="*/ 2830354 w 4481583"/>
                <a:gd name="connsiteY486" fmla="*/ 775104 h 1238259"/>
                <a:gd name="connsiteX487" fmla="*/ 2842174 w 4481583"/>
                <a:gd name="connsiteY487" fmla="*/ 754368 h 1238259"/>
                <a:gd name="connsiteX488" fmla="*/ 2865815 w 4481583"/>
                <a:gd name="connsiteY488" fmla="*/ 711447 h 1238259"/>
                <a:gd name="connsiteX489" fmla="*/ 2877636 w 4481583"/>
                <a:gd name="connsiteY489" fmla="*/ 690835 h 1238259"/>
                <a:gd name="connsiteX490" fmla="*/ 2889457 w 4481583"/>
                <a:gd name="connsiteY490" fmla="*/ 671770 h 1238259"/>
                <a:gd name="connsiteX491" fmla="*/ 2901277 w 4481583"/>
                <a:gd name="connsiteY491" fmla="*/ 654909 h 1238259"/>
                <a:gd name="connsiteX492" fmla="*/ 2907192 w 4481583"/>
                <a:gd name="connsiteY492" fmla="*/ 647488 h 1238259"/>
                <a:gd name="connsiteX493" fmla="*/ 2913098 w 4481583"/>
                <a:gd name="connsiteY493" fmla="*/ 640824 h 1238259"/>
                <a:gd name="connsiteX494" fmla="*/ 2918936 w 4481583"/>
                <a:gd name="connsiteY494" fmla="*/ 635045 h 1238259"/>
                <a:gd name="connsiteX495" fmla="*/ 2921851 w 4481583"/>
                <a:gd name="connsiteY495" fmla="*/ 632468 h 1238259"/>
                <a:gd name="connsiteX496" fmla="*/ 2924766 w 4481583"/>
                <a:gd name="connsiteY496" fmla="*/ 630106 h 1238259"/>
                <a:gd name="connsiteX497" fmla="*/ 2927690 w 4481583"/>
                <a:gd name="connsiteY497" fmla="*/ 627964 h 1238259"/>
                <a:gd name="connsiteX498" fmla="*/ 2930604 w 4481583"/>
                <a:gd name="connsiteY498" fmla="*/ 626047 h 1238259"/>
                <a:gd name="connsiteX499" fmla="*/ 2933519 w 4481583"/>
                <a:gd name="connsiteY499" fmla="*/ 624358 h 1238259"/>
                <a:gd name="connsiteX500" fmla="*/ 2936434 w 4481583"/>
                <a:gd name="connsiteY500" fmla="*/ 622900 h 1238259"/>
                <a:gd name="connsiteX501" fmla="*/ 2939348 w 4481583"/>
                <a:gd name="connsiteY501" fmla="*/ 621677 h 1238259"/>
                <a:gd name="connsiteX502" fmla="*/ 2942273 w 4481583"/>
                <a:gd name="connsiteY502" fmla="*/ 620691 h 1238259"/>
                <a:gd name="connsiteX503" fmla="*/ 2945187 w 4481583"/>
                <a:gd name="connsiteY503" fmla="*/ 619944 h 1238259"/>
                <a:gd name="connsiteX504" fmla="*/ 2948102 w 4481583"/>
                <a:gd name="connsiteY504" fmla="*/ 619438 h 1238259"/>
                <a:gd name="connsiteX505" fmla="*/ 2951017 w 4481583"/>
                <a:gd name="connsiteY505" fmla="*/ 619174 h 1238259"/>
                <a:gd name="connsiteX506" fmla="*/ 2953941 w 4481583"/>
                <a:gd name="connsiteY506" fmla="*/ 619111 h 1238259"/>
                <a:gd name="connsiteX507" fmla="*/ 2956855 w 4481583"/>
                <a:gd name="connsiteY507" fmla="*/ 618892 h 1238259"/>
                <a:gd name="connsiteX508" fmla="*/ 2959770 w 4481583"/>
                <a:gd name="connsiteY508" fmla="*/ 618430 h 1238259"/>
                <a:gd name="connsiteX509" fmla="*/ 2962685 w 4481583"/>
                <a:gd name="connsiteY509" fmla="*/ 617728 h 1238259"/>
                <a:gd name="connsiteX510" fmla="*/ 2965599 w 4481583"/>
                <a:gd name="connsiteY510" fmla="*/ 616787 h 1238259"/>
                <a:gd name="connsiteX511" fmla="*/ 2968524 w 4481583"/>
                <a:gd name="connsiteY511" fmla="*/ 615607 h 1238259"/>
                <a:gd name="connsiteX512" fmla="*/ 2971438 w 4481583"/>
                <a:gd name="connsiteY512" fmla="*/ 614194 h 1238259"/>
                <a:gd name="connsiteX513" fmla="*/ 2974353 w 4481583"/>
                <a:gd name="connsiteY513" fmla="*/ 612548 h 1238259"/>
                <a:gd name="connsiteX514" fmla="*/ 2977268 w 4481583"/>
                <a:gd name="connsiteY514" fmla="*/ 610673 h 1238259"/>
                <a:gd name="connsiteX515" fmla="*/ 2980182 w 4481583"/>
                <a:gd name="connsiteY515" fmla="*/ 608572 h 1238259"/>
                <a:gd name="connsiteX516" fmla="*/ 2983106 w 4481583"/>
                <a:gd name="connsiteY516" fmla="*/ 606251 h 1238259"/>
                <a:gd name="connsiteX517" fmla="*/ 2986021 w 4481583"/>
                <a:gd name="connsiteY517" fmla="*/ 603715 h 1238259"/>
                <a:gd name="connsiteX518" fmla="*/ 2988936 w 4481583"/>
                <a:gd name="connsiteY518" fmla="*/ 600966 h 1238259"/>
                <a:gd name="connsiteX519" fmla="*/ 2994765 w 4481583"/>
                <a:gd name="connsiteY519" fmla="*/ 594858 h 1238259"/>
                <a:gd name="connsiteX520" fmla="*/ 3000604 w 4481583"/>
                <a:gd name="connsiteY520" fmla="*/ 587979 h 1238259"/>
                <a:gd name="connsiteX521" fmla="*/ 3006433 w 4481583"/>
                <a:gd name="connsiteY521" fmla="*/ 580385 h 1238259"/>
                <a:gd name="connsiteX522" fmla="*/ 3018187 w 4481583"/>
                <a:gd name="connsiteY522" fmla="*/ 563170 h 1238259"/>
                <a:gd name="connsiteX523" fmla="*/ 3029941 w 4481583"/>
                <a:gd name="connsiteY523" fmla="*/ 543890 h 1238259"/>
                <a:gd name="connsiteX524" fmla="*/ 3053448 w 4481583"/>
                <a:gd name="connsiteY524" fmla="*/ 501827 h 1238259"/>
                <a:gd name="connsiteX525" fmla="*/ 3076956 w 4481583"/>
                <a:gd name="connsiteY525" fmla="*/ 460101 h 1238259"/>
                <a:gd name="connsiteX526" fmla="*/ 3088710 w 4481583"/>
                <a:gd name="connsiteY526" fmla="*/ 441331 h 1238259"/>
                <a:gd name="connsiteX527" fmla="*/ 3094587 w 4481583"/>
                <a:gd name="connsiteY527" fmla="*/ 432811 h 1238259"/>
                <a:gd name="connsiteX528" fmla="*/ 3100464 w 4481583"/>
                <a:gd name="connsiteY528" fmla="*/ 424992 h 1238259"/>
                <a:gd name="connsiteX529" fmla="*/ 3106331 w 4481583"/>
                <a:gd name="connsiteY529" fmla="*/ 417976 h 1238259"/>
                <a:gd name="connsiteX530" fmla="*/ 3112199 w 4481583"/>
                <a:gd name="connsiteY530" fmla="*/ 411835 h 1238259"/>
                <a:gd name="connsiteX531" fmla="*/ 3115132 w 4481583"/>
                <a:gd name="connsiteY531" fmla="*/ 409120 h 1238259"/>
                <a:gd name="connsiteX532" fmla="*/ 3118066 w 4481583"/>
                <a:gd name="connsiteY532" fmla="*/ 406653 h 1238259"/>
                <a:gd name="connsiteX533" fmla="*/ 3121000 w 4481583"/>
                <a:gd name="connsiteY533" fmla="*/ 404445 h 1238259"/>
                <a:gd name="connsiteX534" fmla="*/ 3123933 w 4481583"/>
                <a:gd name="connsiteY534" fmla="*/ 402504 h 1238259"/>
                <a:gd name="connsiteX535" fmla="*/ 3126867 w 4481583"/>
                <a:gd name="connsiteY535" fmla="*/ 400841 h 1238259"/>
                <a:gd name="connsiteX536" fmla="*/ 3129801 w 4481583"/>
                <a:gd name="connsiteY536" fmla="*/ 399461 h 1238259"/>
                <a:gd name="connsiteX537" fmla="*/ 3131268 w 4481583"/>
                <a:gd name="connsiteY537" fmla="*/ 398881 h 1238259"/>
                <a:gd name="connsiteX538" fmla="*/ 3132734 w 4481583"/>
                <a:gd name="connsiteY538" fmla="*/ 398376 h 1238259"/>
                <a:gd name="connsiteX539" fmla="*/ 3134201 w 4481583"/>
                <a:gd name="connsiteY539" fmla="*/ 397944 h 1238259"/>
                <a:gd name="connsiteX540" fmla="*/ 3135668 w 4481583"/>
                <a:gd name="connsiteY540" fmla="*/ 397590 h 1238259"/>
                <a:gd name="connsiteX541" fmla="*/ 3137135 w 4481583"/>
                <a:gd name="connsiteY541" fmla="*/ 397312 h 1238259"/>
                <a:gd name="connsiteX542" fmla="*/ 3138602 w 4481583"/>
                <a:gd name="connsiteY542" fmla="*/ 397112 h 1238259"/>
                <a:gd name="connsiteX543" fmla="*/ 3140069 w 4481583"/>
                <a:gd name="connsiteY543" fmla="*/ 396991 h 1238259"/>
                <a:gd name="connsiteX544" fmla="*/ 3141536 w 4481583"/>
                <a:gd name="connsiteY544" fmla="*/ 396949 h 1238259"/>
                <a:gd name="connsiteX545" fmla="*/ 3143002 w 4481583"/>
                <a:gd name="connsiteY545" fmla="*/ 396987 h 1238259"/>
                <a:gd name="connsiteX546" fmla="*/ 3144469 w 4481583"/>
                <a:gd name="connsiteY546" fmla="*/ 397106 h 1238259"/>
                <a:gd name="connsiteX547" fmla="*/ 3145936 w 4481583"/>
                <a:gd name="connsiteY547" fmla="*/ 397306 h 1238259"/>
                <a:gd name="connsiteX548" fmla="*/ 3147403 w 4481583"/>
                <a:gd name="connsiteY548" fmla="*/ 397590 h 1238259"/>
                <a:gd name="connsiteX549" fmla="*/ 3148870 w 4481583"/>
                <a:gd name="connsiteY549" fmla="*/ 397955 h 1238259"/>
                <a:gd name="connsiteX550" fmla="*/ 3150337 w 4481583"/>
                <a:gd name="connsiteY550" fmla="*/ 398405 h 1238259"/>
                <a:gd name="connsiteX551" fmla="*/ 3151804 w 4481583"/>
                <a:gd name="connsiteY551" fmla="*/ 398938 h 1238259"/>
                <a:gd name="connsiteX552" fmla="*/ 3153270 w 4481583"/>
                <a:gd name="connsiteY552" fmla="*/ 399558 h 1238259"/>
                <a:gd name="connsiteX553" fmla="*/ 3154737 w 4481583"/>
                <a:gd name="connsiteY553" fmla="*/ 400261 h 1238259"/>
                <a:gd name="connsiteX554" fmla="*/ 3156204 w 4481583"/>
                <a:gd name="connsiteY554" fmla="*/ 401051 h 1238259"/>
                <a:gd name="connsiteX555" fmla="*/ 3157671 w 4481583"/>
                <a:gd name="connsiteY555" fmla="*/ 401926 h 1238259"/>
                <a:gd name="connsiteX556" fmla="*/ 3159138 w 4481583"/>
                <a:gd name="connsiteY556" fmla="*/ 402889 h 1238259"/>
                <a:gd name="connsiteX557" fmla="*/ 3162072 w 4481583"/>
                <a:gd name="connsiteY557" fmla="*/ 405076 h 1238259"/>
                <a:gd name="connsiteX558" fmla="*/ 3165005 w 4481583"/>
                <a:gd name="connsiteY558" fmla="*/ 407615 h 1238259"/>
                <a:gd name="connsiteX559" fmla="*/ 3167939 w 4481583"/>
                <a:gd name="connsiteY559" fmla="*/ 410507 h 1238259"/>
                <a:gd name="connsiteX560" fmla="*/ 3170873 w 4481583"/>
                <a:gd name="connsiteY560" fmla="*/ 413754 h 1238259"/>
                <a:gd name="connsiteX561" fmla="*/ 3173806 w 4481583"/>
                <a:gd name="connsiteY561" fmla="*/ 417357 h 1238259"/>
                <a:gd name="connsiteX562" fmla="*/ 3176740 w 4481583"/>
                <a:gd name="connsiteY562" fmla="*/ 421318 h 1238259"/>
                <a:gd name="connsiteX563" fmla="*/ 3182607 w 4481583"/>
                <a:gd name="connsiteY563" fmla="*/ 430313 h 1238259"/>
                <a:gd name="connsiteX564" fmla="*/ 3188475 w 4481583"/>
                <a:gd name="connsiteY564" fmla="*/ 440730 h 1238259"/>
                <a:gd name="connsiteX565" fmla="*/ 3194342 w 4481583"/>
                <a:gd name="connsiteY565" fmla="*/ 452558 h 1238259"/>
                <a:gd name="connsiteX566" fmla="*/ 3200638 w 4481583"/>
                <a:gd name="connsiteY566" fmla="*/ 466801 h 1238259"/>
                <a:gd name="connsiteX567" fmla="*/ 3206934 w 4481583"/>
                <a:gd name="connsiteY567" fmla="*/ 482601 h 1238259"/>
                <a:gd name="connsiteX568" fmla="*/ 3219536 w 4481583"/>
                <a:gd name="connsiteY568" fmla="*/ 518656 h 1238259"/>
                <a:gd name="connsiteX569" fmla="*/ 3244739 w 4481583"/>
                <a:gd name="connsiteY569" fmla="*/ 606408 h 1238259"/>
                <a:gd name="connsiteX570" fmla="*/ 3269942 w 4481583"/>
                <a:gd name="connsiteY570" fmla="*/ 709387 h 1238259"/>
                <a:gd name="connsiteX571" fmla="*/ 3295145 w 4481583"/>
                <a:gd name="connsiteY571" fmla="*/ 818963 h 1238259"/>
                <a:gd name="connsiteX572" fmla="*/ 3316919 w 4481583"/>
                <a:gd name="connsiteY572" fmla="*/ 911266 h 1238259"/>
                <a:gd name="connsiteX573" fmla="*/ 3338694 w 4481583"/>
                <a:gd name="connsiteY573" fmla="*/ 994248 h 1238259"/>
                <a:gd name="connsiteX574" fmla="*/ 3349581 w 4481583"/>
                <a:gd name="connsiteY574" fmla="*/ 1030195 h 1238259"/>
                <a:gd name="connsiteX575" fmla="*/ 3360468 w 4481583"/>
                <a:gd name="connsiteY575" fmla="*/ 1061428 h 1238259"/>
                <a:gd name="connsiteX576" fmla="*/ 3365907 w 4481583"/>
                <a:gd name="connsiteY576" fmla="*/ 1075058 h 1238259"/>
                <a:gd name="connsiteX577" fmla="*/ 3371355 w 4481583"/>
                <a:gd name="connsiteY577" fmla="*/ 1087260 h 1238259"/>
                <a:gd name="connsiteX578" fmla="*/ 3376794 w 4481583"/>
                <a:gd name="connsiteY578" fmla="*/ 1097956 h 1238259"/>
                <a:gd name="connsiteX579" fmla="*/ 3379518 w 4481583"/>
                <a:gd name="connsiteY579" fmla="*/ 1102719 h 1238259"/>
                <a:gd name="connsiteX580" fmla="*/ 3382242 w 4481583"/>
                <a:gd name="connsiteY580" fmla="*/ 1107091 h 1238259"/>
                <a:gd name="connsiteX581" fmla="*/ 3385042 w 4481583"/>
                <a:gd name="connsiteY581" fmla="*/ 1111149 h 1238259"/>
                <a:gd name="connsiteX582" fmla="*/ 3387833 w 4481583"/>
                <a:gd name="connsiteY582" fmla="*/ 1114768 h 1238259"/>
                <a:gd name="connsiteX583" fmla="*/ 3390633 w 4481583"/>
                <a:gd name="connsiteY583" fmla="*/ 1117940 h 1238259"/>
                <a:gd name="connsiteX584" fmla="*/ 3392033 w 4481583"/>
                <a:gd name="connsiteY584" fmla="*/ 1119359 h 1238259"/>
                <a:gd name="connsiteX585" fmla="*/ 3393434 w 4481583"/>
                <a:gd name="connsiteY585" fmla="*/ 1120664 h 1238259"/>
                <a:gd name="connsiteX586" fmla="*/ 3394834 w 4481583"/>
                <a:gd name="connsiteY586" fmla="*/ 1121855 h 1238259"/>
                <a:gd name="connsiteX587" fmla="*/ 3396225 w 4481583"/>
                <a:gd name="connsiteY587" fmla="*/ 1122921 h 1238259"/>
                <a:gd name="connsiteX588" fmla="*/ 3397625 w 4481583"/>
                <a:gd name="connsiteY588" fmla="*/ 1123883 h 1238259"/>
                <a:gd name="connsiteX589" fmla="*/ 3399025 w 4481583"/>
                <a:gd name="connsiteY589" fmla="*/ 1124722 h 1238259"/>
                <a:gd name="connsiteX590" fmla="*/ 3400425 w 4481583"/>
                <a:gd name="connsiteY590" fmla="*/ 1125445 h 1238259"/>
                <a:gd name="connsiteX591" fmla="*/ 3401825 w 4481583"/>
                <a:gd name="connsiteY591" fmla="*/ 1126046 h 1238259"/>
                <a:gd name="connsiteX592" fmla="*/ 3403226 w 4481583"/>
                <a:gd name="connsiteY592" fmla="*/ 1126531 h 1238259"/>
                <a:gd name="connsiteX593" fmla="*/ 3404616 w 4481583"/>
                <a:gd name="connsiteY593" fmla="*/ 1126903 h 1238259"/>
                <a:gd name="connsiteX594" fmla="*/ 3406016 w 4481583"/>
                <a:gd name="connsiteY594" fmla="*/ 1127141 h 1238259"/>
                <a:gd name="connsiteX595" fmla="*/ 3407417 w 4481583"/>
                <a:gd name="connsiteY595" fmla="*/ 1127265 h 1238259"/>
                <a:gd name="connsiteX596" fmla="*/ 3408817 w 4481583"/>
                <a:gd name="connsiteY596" fmla="*/ 1127274 h 1238259"/>
                <a:gd name="connsiteX597" fmla="*/ 3410217 w 4481583"/>
                <a:gd name="connsiteY597" fmla="*/ 1127160 h 1238259"/>
                <a:gd name="connsiteX598" fmla="*/ 3411617 w 4481583"/>
                <a:gd name="connsiteY598" fmla="*/ 1126922 h 1238259"/>
                <a:gd name="connsiteX599" fmla="*/ 3413017 w 4481583"/>
                <a:gd name="connsiteY599" fmla="*/ 1126560 h 1238259"/>
                <a:gd name="connsiteX600" fmla="*/ 3414408 w 4481583"/>
                <a:gd name="connsiteY600" fmla="*/ 1126074 h 1238259"/>
                <a:gd name="connsiteX601" fmla="*/ 3415808 w 4481583"/>
                <a:gd name="connsiteY601" fmla="*/ 1125465 h 1238259"/>
                <a:gd name="connsiteX602" fmla="*/ 3417208 w 4481583"/>
                <a:gd name="connsiteY602" fmla="*/ 1124741 h 1238259"/>
                <a:gd name="connsiteX603" fmla="*/ 3418608 w 4481583"/>
                <a:gd name="connsiteY603" fmla="*/ 1123883 h 1238259"/>
                <a:gd name="connsiteX604" fmla="*/ 3420009 w 4481583"/>
                <a:gd name="connsiteY604" fmla="*/ 1122912 h 1238259"/>
                <a:gd name="connsiteX605" fmla="*/ 3421409 w 4481583"/>
                <a:gd name="connsiteY605" fmla="*/ 1121807 h 1238259"/>
                <a:gd name="connsiteX606" fmla="*/ 3422809 w 4481583"/>
                <a:gd name="connsiteY606" fmla="*/ 1120588 h 1238259"/>
                <a:gd name="connsiteX607" fmla="*/ 3424200 w 4481583"/>
                <a:gd name="connsiteY607" fmla="*/ 1119245 h 1238259"/>
                <a:gd name="connsiteX608" fmla="*/ 3425600 w 4481583"/>
                <a:gd name="connsiteY608" fmla="*/ 1117768 h 1238259"/>
                <a:gd name="connsiteX609" fmla="*/ 3427000 w 4481583"/>
                <a:gd name="connsiteY609" fmla="*/ 1116178 h 1238259"/>
                <a:gd name="connsiteX610" fmla="*/ 3429800 w 4481583"/>
                <a:gd name="connsiteY610" fmla="*/ 1112615 h 1238259"/>
                <a:gd name="connsiteX611" fmla="*/ 3432600 w 4481583"/>
                <a:gd name="connsiteY611" fmla="*/ 1108558 h 1238259"/>
                <a:gd name="connsiteX612" fmla="*/ 3435391 w 4481583"/>
                <a:gd name="connsiteY612" fmla="*/ 1104014 h 1238259"/>
                <a:gd name="connsiteX613" fmla="*/ 3438192 w 4481583"/>
                <a:gd name="connsiteY613" fmla="*/ 1098966 h 1238259"/>
                <a:gd name="connsiteX614" fmla="*/ 3443783 w 4481583"/>
                <a:gd name="connsiteY614" fmla="*/ 1087422 h 1238259"/>
                <a:gd name="connsiteX615" fmla="*/ 3449384 w 4481583"/>
                <a:gd name="connsiteY615" fmla="*/ 1073934 h 1238259"/>
                <a:gd name="connsiteX616" fmla="*/ 3454975 w 4481583"/>
                <a:gd name="connsiteY616" fmla="*/ 1058542 h 1238259"/>
                <a:gd name="connsiteX617" fmla="*/ 3460576 w 4481583"/>
                <a:gd name="connsiteY617" fmla="*/ 1041292 h 1238259"/>
                <a:gd name="connsiteX618" fmla="*/ 3471758 w 4481583"/>
                <a:gd name="connsiteY618" fmla="*/ 1001420 h 1238259"/>
                <a:gd name="connsiteX619" fmla="*/ 3484055 w 4481583"/>
                <a:gd name="connsiteY619" fmla="*/ 949852 h 1238259"/>
                <a:gd name="connsiteX620" fmla="*/ 3496361 w 4481583"/>
                <a:gd name="connsiteY620" fmla="*/ 890997 h 1238259"/>
                <a:gd name="connsiteX621" fmla="*/ 3508658 w 4481583"/>
                <a:gd name="connsiteY621" fmla="*/ 825868 h 1238259"/>
                <a:gd name="connsiteX622" fmla="*/ 3520954 w 4481583"/>
                <a:gd name="connsiteY622" fmla="*/ 755624 h 1238259"/>
                <a:gd name="connsiteX623" fmla="*/ 3545548 w 4481583"/>
                <a:gd name="connsiteY623" fmla="*/ 605028 h 1238259"/>
                <a:gd name="connsiteX624" fmla="*/ 3570142 w 4481583"/>
                <a:gd name="connsiteY624" fmla="*/ 450494 h 1238259"/>
                <a:gd name="connsiteX625" fmla="*/ 3594792 w 4481583"/>
                <a:gd name="connsiteY625" fmla="*/ 303614 h 1238259"/>
                <a:gd name="connsiteX626" fmla="*/ 3607118 w 4481583"/>
                <a:gd name="connsiteY626" fmla="*/ 236813 h 1238259"/>
                <a:gd name="connsiteX627" fmla="*/ 3619434 w 4481583"/>
                <a:gd name="connsiteY627" fmla="*/ 176243 h 1238259"/>
                <a:gd name="connsiteX628" fmla="*/ 3631759 w 4481583"/>
                <a:gd name="connsiteY628" fmla="*/ 123114 h 1238259"/>
                <a:gd name="connsiteX629" fmla="*/ 3644084 w 4481583"/>
                <a:gd name="connsiteY629" fmla="*/ 78495 h 1238259"/>
                <a:gd name="connsiteX630" fmla="*/ 3650247 w 4481583"/>
                <a:gd name="connsiteY630" fmla="*/ 59663 h 1238259"/>
                <a:gd name="connsiteX631" fmla="*/ 3656410 w 4481583"/>
                <a:gd name="connsiteY631" fmla="*/ 43282 h 1238259"/>
                <a:gd name="connsiteX632" fmla="*/ 3662572 w 4481583"/>
                <a:gd name="connsiteY632" fmla="*/ 29433 h 1238259"/>
                <a:gd name="connsiteX633" fmla="*/ 3665649 w 4481583"/>
                <a:gd name="connsiteY633" fmla="*/ 23481 h 1238259"/>
                <a:gd name="connsiteX634" fmla="*/ 3668735 w 4481583"/>
                <a:gd name="connsiteY634" fmla="*/ 18187 h 1238259"/>
                <a:gd name="connsiteX635" fmla="*/ 3671526 w 4481583"/>
                <a:gd name="connsiteY635" fmla="*/ 13966 h 1238259"/>
                <a:gd name="connsiteX636" fmla="*/ 3674317 w 4481583"/>
                <a:gd name="connsiteY636" fmla="*/ 10295 h 1238259"/>
                <a:gd name="connsiteX637" fmla="*/ 3675707 w 4481583"/>
                <a:gd name="connsiteY637" fmla="*/ 8667 h 1238259"/>
                <a:gd name="connsiteX638" fmla="*/ 3677107 w 4481583"/>
                <a:gd name="connsiteY638" fmla="*/ 7178 h 1238259"/>
                <a:gd name="connsiteX639" fmla="*/ 3678498 w 4481583"/>
                <a:gd name="connsiteY639" fmla="*/ 5828 h 1238259"/>
                <a:gd name="connsiteX640" fmla="*/ 3679898 w 4481583"/>
                <a:gd name="connsiteY640" fmla="*/ 4619 h 1238259"/>
                <a:gd name="connsiteX641" fmla="*/ 3681289 w 4481583"/>
                <a:gd name="connsiteY641" fmla="*/ 3548 h 1238259"/>
                <a:gd name="connsiteX642" fmla="*/ 3682689 w 4481583"/>
                <a:gd name="connsiteY642" fmla="*/ 2619 h 1238259"/>
                <a:gd name="connsiteX643" fmla="*/ 3684080 w 4481583"/>
                <a:gd name="connsiteY643" fmla="*/ 1830 h 1238259"/>
                <a:gd name="connsiteX644" fmla="*/ 3685480 w 4481583"/>
                <a:gd name="connsiteY644" fmla="*/ 1182 h 1238259"/>
                <a:gd name="connsiteX645" fmla="*/ 3686175 w 4481583"/>
                <a:gd name="connsiteY645" fmla="*/ 911 h 1238259"/>
                <a:gd name="connsiteX646" fmla="*/ 3686870 w 4481583"/>
                <a:gd name="connsiteY646" fmla="*/ 674 h 1238259"/>
                <a:gd name="connsiteX647" fmla="*/ 3687575 w 4481583"/>
                <a:gd name="connsiteY647" fmla="*/ 474 h 1238259"/>
                <a:gd name="connsiteX648" fmla="*/ 3688271 w 4481583"/>
                <a:gd name="connsiteY648" fmla="*/ 309 h 1238259"/>
                <a:gd name="connsiteX649" fmla="*/ 3688966 w 4481583"/>
                <a:gd name="connsiteY649" fmla="*/ 178 h 1238259"/>
                <a:gd name="connsiteX650" fmla="*/ 3689661 w 4481583"/>
                <a:gd name="connsiteY650" fmla="*/ 84 h 1238259"/>
                <a:gd name="connsiteX651" fmla="*/ 3690366 w 4481583"/>
                <a:gd name="connsiteY651" fmla="*/ 24 h 1238259"/>
                <a:gd name="connsiteX652" fmla="*/ 3691061 w 4481583"/>
                <a:gd name="connsiteY652" fmla="*/ 0 h 1238259"/>
                <a:gd name="connsiteX653" fmla="*/ 3691757 w 4481583"/>
                <a:gd name="connsiteY653" fmla="*/ 11 h 1238259"/>
                <a:gd name="connsiteX654" fmla="*/ 3692452 w 4481583"/>
                <a:gd name="connsiteY654" fmla="*/ 57 h 1238259"/>
                <a:gd name="connsiteX655" fmla="*/ 3693157 w 4481583"/>
                <a:gd name="connsiteY655" fmla="*/ 139 h 1238259"/>
                <a:gd name="connsiteX656" fmla="*/ 3693852 w 4481583"/>
                <a:gd name="connsiteY656" fmla="*/ 256 h 1238259"/>
                <a:gd name="connsiteX657" fmla="*/ 3694548 w 4481583"/>
                <a:gd name="connsiteY657" fmla="*/ 409 h 1238259"/>
                <a:gd name="connsiteX658" fmla="*/ 3695243 w 4481583"/>
                <a:gd name="connsiteY658" fmla="*/ 596 h 1238259"/>
                <a:gd name="connsiteX659" fmla="*/ 3695948 w 4481583"/>
                <a:gd name="connsiteY659" fmla="*/ 819 h 1238259"/>
                <a:gd name="connsiteX660" fmla="*/ 3696643 w 4481583"/>
                <a:gd name="connsiteY660" fmla="*/ 1078 h 1238259"/>
                <a:gd name="connsiteX661" fmla="*/ 3697338 w 4481583"/>
                <a:gd name="connsiteY661" fmla="*/ 1372 h 1238259"/>
                <a:gd name="connsiteX662" fmla="*/ 3698034 w 4481583"/>
                <a:gd name="connsiteY662" fmla="*/ 1700 h 1238259"/>
                <a:gd name="connsiteX663" fmla="*/ 3699434 w 4481583"/>
                <a:gd name="connsiteY663" fmla="*/ 2463 h 1238259"/>
                <a:gd name="connsiteX664" fmla="*/ 3700825 w 4481583"/>
                <a:gd name="connsiteY664" fmla="*/ 3367 h 1238259"/>
                <a:gd name="connsiteX665" fmla="*/ 3702225 w 4481583"/>
                <a:gd name="connsiteY665" fmla="*/ 4411 h 1238259"/>
                <a:gd name="connsiteX666" fmla="*/ 3703625 w 4481583"/>
                <a:gd name="connsiteY666" fmla="*/ 5596 h 1238259"/>
                <a:gd name="connsiteX667" fmla="*/ 3705016 w 4481583"/>
                <a:gd name="connsiteY667" fmla="*/ 6920 h 1238259"/>
                <a:gd name="connsiteX668" fmla="*/ 3706416 w 4481583"/>
                <a:gd name="connsiteY668" fmla="*/ 8384 h 1238259"/>
                <a:gd name="connsiteX669" fmla="*/ 3707806 w 4481583"/>
                <a:gd name="connsiteY669" fmla="*/ 9987 h 1238259"/>
                <a:gd name="connsiteX670" fmla="*/ 3710597 w 4481583"/>
                <a:gd name="connsiteY670" fmla="*/ 13608 h 1238259"/>
                <a:gd name="connsiteX671" fmla="*/ 3713388 w 4481583"/>
                <a:gd name="connsiteY671" fmla="*/ 17782 h 1238259"/>
                <a:gd name="connsiteX672" fmla="*/ 3716179 w 4481583"/>
                <a:gd name="connsiteY672" fmla="*/ 22502 h 1238259"/>
                <a:gd name="connsiteX673" fmla="*/ 3718970 w 4481583"/>
                <a:gd name="connsiteY673" fmla="*/ 27764 h 1238259"/>
                <a:gd name="connsiteX674" fmla="*/ 3724551 w 4481583"/>
                <a:gd name="connsiteY674" fmla="*/ 39895 h 1238259"/>
                <a:gd name="connsiteX675" fmla="*/ 3730133 w 4481583"/>
                <a:gd name="connsiteY675" fmla="*/ 54122 h 1238259"/>
                <a:gd name="connsiteX676" fmla="*/ 3735715 w 4481583"/>
                <a:gd name="connsiteY676" fmla="*/ 70388 h 1238259"/>
                <a:gd name="connsiteX677" fmla="*/ 3746878 w 4481583"/>
                <a:gd name="connsiteY677" fmla="*/ 108766 h 1238259"/>
                <a:gd name="connsiteX678" fmla="*/ 3758051 w 4481583"/>
                <a:gd name="connsiteY678" fmla="*/ 154402 h 1238259"/>
                <a:gd name="connsiteX679" fmla="*/ 3766909 w 4481583"/>
                <a:gd name="connsiteY679" fmla="*/ 195321 h 1238259"/>
                <a:gd name="connsiteX680" fmla="*/ 3775777 w 4481583"/>
                <a:gd name="connsiteY680" fmla="*/ 239932 h 1238259"/>
                <a:gd name="connsiteX681" fmla="*/ 3793503 w 4481583"/>
                <a:gd name="connsiteY681" fmla="*/ 338395 h 1238259"/>
                <a:gd name="connsiteX682" fmla="*/ 3811229 w 4481583"/>
                <a:gd name="connsiteY682" fmla="*/ 445822 h 1238259"/>
                <a:gd name="connsiteX683" fmla="*/ 3828964 w 4481583"/>
                <a:gd name="connsiteY683" fmla="*/ 557936 h 1238259"/>
                <a:gd name="connsiteX684" fmla="*/ 3858206 w 4481583"/>
                <a:gd name="connsiteY684" fmla="*/ 741425 h 1238259"/>
                <a:gd name="connsiteX685" fmla="*/ 3872827 w 4481583"/>
                <a:gd name="connsiteY685" fmla="*/ 827424 h 1238259"/>
                <a:gd name="connsiteX686" fmla="*/ 3887457 w 4481583"/>
                <a:gd name="connsiteY686" fmla="*/ 906628 h 1238259"/>
                <a:gd name="connsiteX687" fmla="*/ 3902078 w 4481583"/>
                <a:gd name="connsiteY687" fmla="*/ 977084 h 1238259"/>
                <a:gd name="connsiteX688" fmla="*/ 3916699 w 4481583"/>
                <a:gd name="connsiteY688" fmla="*/ 1037130 h 1238259"/>
                <a:gd name="connsiteX689" fmla="*/ 3924014 w 4481583"/>
                <a:gd name="connsiteY689" fmla="*/ 1062800 h 1238259"/>
                <a:gd name="connsiteX690" fmla="*/ 3931320 w 4481583"/>
                <a:gd name="connsiteY690" fmla="*/ 1085393 h 1238259"/>
                <a:gd name="connsiteX691" fmla="*/ 3938635 w 4481583"/>
                <a:gd name="connsiteY691" fmla="*/ 1104795 h 1238259"/>
                <a:gd name="connsiteX692" fmla="*/ 3945951 w 4481583"/>
                <a:gd name="connsiteY692" fmla="*/ 1120912 h 1238259"/>
                <a:gd name="connsiteX693" fmla="*/ 3948827 w 4481583"/>
                <a:gd name="connsiteY693" fmla="*/ 1126341 h 1238259"/>
                <a:gd name="connsiteX694" fmla="*/ 3951713 w 4481583"/>
                <a:gd name="connsiteY694" fmla="*/ 1131246 h 1238259"/>
                <a:gd name="connsiteX695" fmla="*/ 3954590 w 4481583"/>
                <a:gd name="connsiteY695" fmla="*/ 1135637 h 1238259"/>
                <a:gd name="connsiteX696" fmla="*/ 3957476 w 4481583"/>
                <a:gd name="connsiteY696" fmla="*/ 1139495 h 1238259"/>
                <a:gd name="connsiteX697" fmla="*/ 3960352 w 4481583"/>
                <a:gd name="connsiteY697" fmla="*/ 1142819 h 1238259"/>
                <a:gd name="connsiteX698" fmla="*/ 3961800 w 4481583"/>
                <a:gd name="connsiteY698" fmla="*/ 1144286 h 1238259"/>
                <a:gd name="connsiteX699" fmla="*/ 3963238 w 4481583"/>
                <a:gd name="connsiteY699" fmla="*/ 1145619 h 1238259"/>
                <a:gd name="connsiteX700" fmla="*/ 3964677 w 4481583"/>
                <a:gd name="connsiteY700" fmla="*/ 1146820 h 1238259"/>
                <a:gd name="connsiteX701" fmla="*/ 3966115 w 4481583"/>
                <a:gd name="connsiteY701" fmla="*/ 1147886 h 1238259"/>
                <a:gd name="connsiteX702" fmla="*/ 3967563 w 4481583"/>
                <a:gd name="connsiteY702" fmla="*/ 1148820 h 1238259"/>
                <a:gd name="connsiteX703" fmla="*/ 3969001 w 4481583"/>
                <a:gd name="connsiteY703" fmla="*/ 1149629 h 1238259"/>
                <a:gd name="connsiteX704" fmla="*/ 3970439 w 4481583"/>
                <a:gd name="connsiteY704" fmla="*/ 1150296 h 1238259"/>
                <a:gd name="connsiteX705" fmla="*/ 3971877 w 4481583"/>
                <a:gd name="connsiteY705" fmla="*/ 1150839 h 1238259"/>
                <a:gd name="connsiteX706" fmla="*/ 3973325 w 4481583"/>
                <a:gd name="connsiteY706" fmla="*/ 1151249 h 1238259"/>
                <a:gd name="connsiteX707" fmla="*/ 3974040 w 4481583"/>
                <a:gd name="connsiteY707" fmla="*/ 1151401 h 1238259"/>
                <a:gd name="connsiteX708" fmla="*/ 3974764 w 4481583"/>
                <a:gd name="connsiteY708" fmla="*/ 1151525 h 1238259"/>
                <a:gd name="connsiteX709" fmla="*/ 3975487 w 4481583"/>
                <a:gd name="connsiteY709" fmla="*/ 1151611 h 1238259"/>
                <a:gd name="connsiteX710" fmla="*/ 3976202 w 4481583"/>
                <a:gd name="connsiteY710" fmla="*/ 1151677 h 1238259"/>
                <a:gd name="connsiteX711" fmla="*/ 3976926 w 4481583"/>
                <a:gd name="connsiteY711" fmla="*/ 1151696 h 1238259"/>
                <a:gd name="connsiteX712" fmla="*/ 3977640 w 4481583"/>
                <a:gd name="connsiteY712" fmla="*/ 1151687 h 1238259"/>
                <a:gd name="connsiteX713" fmla="*/ 3978364 w 4481583"/>
                <a:gd name="connsiteY713" fmla="*/ 1151649 h 1238259"/>
                <a:gd name="connsiteX714" fmla="*/ 3979088 w 4481583"/>
                <a:gd name="connsiteY714" fmla="*/ 1151573 h 1238259"/>
                <a:gd name="connsiteX715" fmla="*/ 3979802 w 4481583"/>
                <a:gd name="connsiteY715" fmla="*/ 1151468 h 1238259"/>
                <a:gd name="connsiteX716" fmla="*/ 3980526 w 4481583"/>
                <a:gd name="connsiteY716" fmla="*/ 1151334 h 1238259"/>
                <a:gd name="connsiteX717" fmla="*/ 3981964 w 4481583"/>
                <a:gd name="connsiteY717" fmla="*/ 1150954 h 1238259"/>
                <a:gd name="connsiteX718" fmla="*/ 3983403 w 4481583"/>
                <a:gd name="connsiteY718" fmla="*/ 1150458 h 1238259"/>
                <a:gd name="connsiteX719" fmla="*/ 3984850 w 4481583"/>
                <a:gd name="connsiteY719" fmla="*/ 1149829 h 1238259"/>
                <a:gd name="connsiteX720" fmla="*/ 3986289 w 4481583"/>
                <a:gd name="connsiteY720" fmla="*/ 1149067 h 1238259"/>
                <a:gd name="connsiteX721" fmla="*/ 3987727 w 4481583"/>
                <a:gd name="connsiteY721" fmla="*/ 1148182 h 1238259"/>
                <a:gd name="connsiteX722" fmla="*/ 3989165 w 4481583"/>
                <a:gd name="connsiteY722" fmla="*/ 1147172 h 1238259"/>
                <a:gd name="connsiteX723" fmla="*/ 3990613 w 4481583"/>
                <a:gd name="connsiteY723" fmla="*/ 1146029 h 1238259"/>
                <a:gd name="connsiteX724" fmla="*/ 3992052 w 4481583"/>
                <a:gd name="connsiteY724" fmla="*/ 1144772 h 1238259"/>
                <a:gd name="connsiteX725" fmla="*/ 3993490 w 4481583"/>
                <a:gd name="connsiteY725" fmla="*/ 1143381 h 1238259"/>
                <a:gd name="connsiteX726" fmla="*/ 3994928 w 4481583"/>
                <a:gd name="connsiteY726" fmla="*/ 1141867 h 1238259"/>
                <a:gd name="connsiteX727" fmla="*/ 3997814 w 4481583"/>
                <a:gd name="connsiteY727" fmla="*/ 1138476 h 1238259"/>
                <a:gd name="connsiteX728" fmla="*/ 4000700 w 4481583"/>
                <a:gd name="connsiteY728" fmla="*/ 1134599 h 1238259"/>
                <a:gd name="connsiteX729" fmla="*/ 4003577 w 4481583"/>
                <a:gd name="connsiteY729" fmla="*/ 1130246 h 1238259"/>
                <a:gd name="connsiteX730" fmla="*/ 4006453 w 4481583"/>
                <a:gd name="connsiteY730" fmla="*/ 1125417 h 1238259"/>
                <a:gd name="connsiteX731" fmla="*/ 4009339 w 4481583"/>
                <a:gd name="connsiteY731" fmla="*/ 1120121 h 1238259"/>
                <a:gd name="connsiteX732" fmla="*/ 4015102 w 4481583"/>
                <a:gd name="connsiteY732" fmla="*/ 1108186 h 1238259"/>
                <a:gd name="connsiteX733" fmla="*/ 4020865 w 4481583"/>
                <a:gd name="connsiteY733" fmla="*/ 1094499 h 1238259"/>
                <a:gd name="connsiteX734" fmla="*/ 4026627 w 4481583"/>
                <a:gd name="connsiteY734" fmla="*/ 1079144 h 1238259"/>
                <a:gd name="connsiteX735" fmla="*/ 4038152 w 4481583"/>
                <a:gd name="connsiteY735" fmla="*/ 1043788 h 1238259"/>
                <a:gd name="connsiteX736" fmla="*/ 4062079 w 4481583"/>
                <a:gd name="connsiteY736" fmla="*/ 953586 h 1238259"/>
                <a:gd name="connsiteX737" fmla="*/ 4086006 w 4481583"/>
                <a:gd name="connsiteY737" fmla="*/ 847135 h 1238259"/>
                <a:gd name="connsiteX738" fmla="*/ 4481583 w 4481583"/>
                <a:gd name="connsiteY738" fmla="*/ 610263 h 1238259"/>
                <a:gd name="connsiteX0" fmla="*/ 0 w 4481583"/>
                <a:gd name="connsiteY0" fmla="*/ 619131 h 1238259"/>
                <a:gd name="connsiteX1" fmla="*/ 43106 w 4481583"/>
                <a:gd name="connsiteY1" fmla="*/ 469054 h 1238259"/>
                <a:gd name="connsiteX2" fmla="*/ 64659 w 4481583"/>
                <a:gd name="connsiteY2" fmla="*/ 398906 h 1238259"/>
                <a:gd name="connsiteX3" fmla="*/ 75436 w 4481583"/>
                <a:gd name="connsiteY3" fmla="*/ 367159 h 1238259"/>
                <a:gd name="connsiteX4" fmla="*/ 86213 w 4481583"/>
                <a:gd name="connsiteY4" fmla="*/ 338368 h 1238259"/>
                <a:gd name="connsiteX5" fmla="*/ 98924 w 4481583"/>
                <a:gd name="connsiteY5" fmla="*/ 308887 h 1238259"/>
                <a:gd name="connsiteX6" fmla="*/ 105279 w 4481583"/>
                <a:gd name="connsiteY6" fmla="*/ 296181 h 1238259"/>
                <a:gd name="connsiteX7" fmla="*/ 111635 w 4481583"/>
                <a:gd name="connsiteY7" fmla="*/ 284938 h 1238259"/>
                <a:gd name="connsiteX8" fmla="*/ 117991 w 4481583"/>
                <a:gd name="connsiteY8" fmla="*/ 275232 h 1238259"/>
                <a:gd name="connsiteX9" fmla="*/ 121168 w 4481583"/>
                <a:gd name="connsiteY9" fmla="*/ 270974 h 1238259"/>
                <a:gd name="connsiteX10" fmla="*/ 124346 w 4481583"/>
                <a:gd name="connsiteY10" fmla="*/ 267124 h 1238259"/>
                <a:gd name="connsiteX11" fmla="*/ 127524 w 4481583"/>
                <a:gd name="connsiteY11" fmla="*/ 263686 h 1238259"/>
                <a:gd name="connsiteX12" fmla="*/ 130702 w 4481583"/>
                <a:gd name="connsiteY12" fmla="*/ 260667 h 1238259"/>
                <a:gd name="connsiteX13" fmla="*/ 133880 w 4481583"/>
                <a:gd name="connsiteY13" fmla="*/ 258073 h 1238259"/>
                <a:gd name="connsiteX14" fmla="*/ 135468 w 4481583"/>
                <a:gd name="connsiteY14" fmla="*/ 256936 h 1238259"/>
                <a:gd name="connsiteX15" fmla="*/ 137057 w 4481583"/>
                <a:gd name="connsiteY15" fmla="*/ 255907 h 1238259"/>
                <a:gd name="connsiteX16" fmla="*/ 138646 w 4481583"/>
                <a:gd name="connsiteY16" fmla="*/ 254986 h 1238259"/>
                <a:gd name="connsiteX17" fmla="*/ 140236 w 4481583"/>
                <a:gd name="connsiteY17" fmla="*/ 254175 h 1238259"/>
                <a:gd name="connsiteX18" fmla="*/ 141824 w 4481583"/>
                <a:gd name="connsiteY18" fmla="*/ 253472 h 1238259"/>
                <a:gd name="connsiteX19" fmla="*/ 143413 w 4481583"/>
                <a:gd name="connsiteY19" fmla="*/ 252878 h 1238259"/>
                <a:gd name="connsiteX20" fmla="*/ 145002 w 4481583"/>
                <a:gd name="connsiteY20" fmla="*/ 252394 h 1238259"/>
                <a:gd name="connsiteX21" fmla="*/ 146591 w 4481583"/>
                <a:gd name="connsiteY21" fmla="*/ 252021 h 1238259"/>
                <a:gd name="connsiteX22" fmla="*/ 148179 w 4481583"/>
                <a:gd name="connsiteY22" fmla="*/ 251757 h 1238259"/>
                <a:gd name="connsiteX23" fmla="*/ 149768 w 4481583"/>
                <a:gd name="connsiteY23" fmla="*/ 251605 h 1238259"/>
                <a:gd name="connsiteX24" fmla="*/ 151357 w 4481583"/>
                <a:gd name="connsiteY24" fmla="*/ 251562 h 1238259"/>
                <a:gd name="connsiteX25" fmla="*/ 152947 w 4481583"/>
                <a:gd name="connsiteY25" fmla="*/ 251631 h 1238259"/>
                <a:gd name="connsiteX26" fmla="*/ 154535 w 4481583"/>
                <a:gd name="connsiteY26" fmla="*/ 251811 h 1238259"/>
                <a:gd name="connsiteX27" fmla="*/ 156124 w 4481583"/>
                <a:gd name="connsiteY27" fmla="*/ 252101 h 1238259"/>
                <a:gd name="connsiteX28" fmla="*/ 157713 w 4481583"/>
                <a:gd name="connsiteY28" fmla="*/ 252503 h 1238259"/>
                <a:gd name="connsiteX29" fmla="*/ 159302 w 4481583"/>
                <a:gd name="connsiteY29" fmla="*/ 253015 h 1238259"/>
                <a:gd name="connsiteX30" fmla="*/ 160891 w 4481583"/>
                <a:gd name="connsiteY30" fmla="*/ 253638 h 1238259"/>
                <a:gd name="connsiteX31" fmla="*/ 162480 w 4481583"/>
                <a:gd name="connsiteY31" fmla="*/ 254373 h 1238259"/>
                <a:gd name="connsiteX32" fmla="*/ 164069 w 4481583"/>
                <a:gd name="connsiteY32" fmla="*/ 255218 h 1238259"/>
                <a:gd name="connsiteX33" fmla="*/ 165658 w 4481583"/>
                <a:gd name="connsiteY33" fmla="*/ 256172 h 1238259"/>
                <a:gd name="connsiteX34" fmla="*/ 167247 w 4481583"/>
                <a:gd name="connsiteY34" fmla="*/ 257238 h 1238259"/>
                <a:gd name="connsiteX35" fmla="*/ 168835 w 4481583"/>
                <a:gd name="connsiteY35" fmla="*/ 258413 h 1238259"/>
                <a:gd name="connsiteX36" fmla="*/ 172013 w 4481583"/>
                <a:gd name="connsiteY36" fmla="*/ 261093 h 1238259"/>
                <a:gd name="connsiteX37" fmla="*/ 175191 w 4481583"/>
                <a:gd name="connsiteY37" fmla="*/ 264207 h 1238259"/>
                <a:gd name="connsiteX38" fmla="*/ 178369 w 4481583"/>
                <a:gd name="connsiteY38" fmla="*/ 267754 h 1238259"/>
                <a:gd name="connsiteX39" fmla="*/ 181546 w 4481583"/>
                <a:gd name="connsiteY39" fmla="*/ 271729 h 1238259"/>
                <a:gd name="connsiteX40" fmla="*/ 184724 w 4481583"/>
                <a:gd name="connsiteY40" fmla="*/ 276127 h 1238259"/>
                <a:gd name="connsiteX41" fmla="*/ 187903 w 4481583"/>
                <a:gd name="connsiteY41" fmla="*/ 280944 h 1238259"/>
                <a:gd name="connsiteX42" fmla="*/ 194050 w 4481583"/>
                <a:gd name="connsiteY42" fmla="*/ 291424 h 1238259"/>
                <a:gd name="connsiteX43" fmla="*/ 200197 w 4481583"/>
                <a:gd name="connsiteY43" fmla="*/ 303396 h 1238259"/>
                <a:gd name="connsiteX44" fmla="*/ 206346 w 4481583"/>
                <a:gd name="connsiteY44" fmla="*/ 316802 h 1238259"/>
                <a:gd name="connsiteX45" fmla="*/ 212493 w 4481583"/>
                <a:gd name="connsiteY45" fmla="*/ 331580 h 1238259"/>
                <a:gd name="connsiteX46" fmla="*/ 224789 w 4481583"/>
                <a:gd name="connsiteY46" fmla="*/ 364949 h 1238259"/>
                <a:gd name="connsiteX47" fmla="*/ 237084 w 4481583"/>
                <a:gd name="connsiteY47" fmla="*/ 402850 h 1238259"/>
                <a:gd name="connsiteX48" fmla="*/ 261680 w 4481583"/>
                <a:gd name="connsiteY48" fmla="*/ 489190 h 1238259"/>
                <a:gd name="connsiteX49" fmla="*/ 286264 w 4481583"/>
                <a:gd name="connsiteY49" fmla="*/ 583829 h 1238259"/>
                <a:gd name="connsiteX50" fmla="*/ 331032 w 4481583"/>
                <a:gd name="connsiteY50" fmla="*/ 753415 h 1238259"/>
                <a:gd name="connsiteX51" fmla="*/ 353416 w 4481583"/>
                <a:gd name="connsiteY51" fmla="*/ 826007 h 1238259"/>
                <a:gd name="connsiteX52" fmla="*/ 364617 w 4481583"/>
                <a:gd name="connsiteY52" fmla="*/ 857231 h 1238259"/>
                <a:gd name="connsiteX53" fmla="*/ 375799 w 4481583"/>
                <a:gd name="connsiteY53" fmla="*/ 884472 h 1238259"/>
                <a:gd name="connsiteX54" fmla="*/ 381562 w 4481583"/>
                <a:gd name="connsiteY54" fmla="*/ 896807 h 1238259"/>
                <a:gd name="connsiteX55" fmla="*/ 387325 w 4481583"/>
                <a:gd name="connsiteY55" fmla="*/ 907952 h 1238259"/>
                <a:gd name="connsiteX56" fmla="*/ 393087 w 4481583"/>
                <a:gd name="connsiteY56" fmla="*/ 917858 h 1238259"/>
                <a:gd name="connsiteX57" fmla="*/ 398850 w 4481583"/>
                <a:gd name="connsiteY57" fmla="*/ 926506 h 1238259"/>
                <a:gd name="connsiteX58" fmla="*/ 401726 w 4481583"/>
                <a:gd name="connsiteY58" fmla="*/ 930345 h 1238259"/>
                <a:gd name="connsiteX59" fmla="*/ 404612 w 4481583"/>
                <a:gd name="connsiteY59" fmla="*/ 933860 h 1238259"/>
                <a:gd name="connsiteX60" fmla="*/ 407489 w 4481583"/>
                <a:gd name="connsiteY60" fmla="*/ 937041 h 1238259"/>
                <a:gd name="connsiteX61" fmla="*/ 410375 w 4481583"/>
                <a:gd name="connsiteY61" fmla="*/ 939898 h 1238259"/>
                <a:gd name="connsiteX62" fmla="*/ 413252 w 4481583"/>
                <a:gd name="connsiteY62" fmla="*/ 942432 h 1238259"/>
                <a:gd name="connsiteX63" fmla="*/ 416138 w 4481583"/>
                <a:gd name="connsiteY63" fmla="*/ 944632 h 1238259"/>
                <a:gd name="connsiteX64" fmla="*/ 419014 w 4481583"/>
                <a:gd name="connsiteY64" fmla="*/ 946490 h 1238259"/>
                <a:gd name="connsiteX65" fmla="*/ 420453 w 4481583"/>
                <a:gd name="connsiteY65" fmla="*/ 947299 h 1238259"/>
                <a:gd name="connsiteX66" fmla="*/ 421900 w 4481583"/>
                <a:gd name="connsiteY66" fmla="*/ 948033 h 1238259"/>
                <a:gd name="connsiteX67" fmla="*/ 423339 w 4481583"/>
                <a:gd name="connsiteY67" fmla="*/ 948671 h 1238259"/>
                <a:gd name="connsiteX68" fmla="*/ 424777 w 4481583"/>
                <a:gd name="connsiteY68" fmla="*/ 949233 h 1238259"/>
                <a:gd name="connsiteX69" fmla="*/ 426215 w 4481583"/>
                <a:gd name="connsiteY69" fmla="*/ 949709 h 1238259"/>
                <a:gd name="connsiteX70" fmla="*/ 427653 w 4481583"/>
                <a:gd name="connsiteY70" fmla="*/ 950100 h 1238259"/>
                <a:gd name="connsiteX71" fmla="*/ 429101 w 4481583"/>
                <a:gd name="connsiteY71" fmla="*/ 950414 h 1238259"/>
                <a:gd name="connsiteX72" fmla="*/ 430540 w 4481583"/>
                <a:gd name="connsiteY72" fmla="*/ 950643 h 1238259"/>
                <a:gd name="connsiteX73" fmla="*/ 431978 w 4481583"/>
                <a:gd name="connsiteY73" fmla="*/ 950795 h 1238259"/>
                <a:gd name="connsiteX74" fmla="*/ 433416 w 4481583"/>
                <a:gd name="connsiteY74" fmla="*/ 950862 h 1238259"/>
                <a:gd name="connsiteX75" fmla="*/ 434854 w 4481583"/>
                <a:gd name="connsiteY75" fmla="*/ 950843 h 1238259"/>
                <a:gd name="connsiteX76" fmla="*/ 436302 w 4481583"/>
                <a:gd name="connsiteY76" fmla="*/ 950747 h 1238259"/>
                <a:gd name="connsiteX77" fmla="*/ 437740 w 4481583"/>
                <a:gd name="connsiteY77" fmla="*/ 950566 h 1238259"/>
                <a:gd name="connsiteX78" fmla="*/ 439179 w 4481583"/>
                <a:gd name="connsiteY78" fmla="*/ 950309 h 1238259"/>
                <a:gd name="connsiteX79" fmla="*/ 440617 w 4481583"/>
                <a:gd name="connsiteY79" fmla="*/ 949966 h 1238259"/>
                <a:gd name="connsiteX80" fmla="*/ 442055 w 4481583"/>
                <a:gd name="connsiteY80" fmla="*/ 949538 h 1238259"/>
                <a:gd name="connsiteX81" fmla="*/ 443503 w 4481583"/>
                <a:gd name="connsiteY81" fmla="*/ 949042 h 1238259"/>
                <a:gd name="connsiteX82" fmla="*/ 444941 w 4481583"/>
                <a:gd name="connsiteY82" fmla="*/ 948461 h 1238259"/>
                <a:gd name="connsiteX83" fmla="*/ 446380 w 4481583"/>
                <a:gd name="connsiteY83" fmla="*/ 947804 h 1238259"/>
                <a:gd name="connsiteX84" fmla="*/ 447818 w 4481583"/>
                <a:gd name="connsiteY84" fmla="*/ 947061 h 1238259"/>
                <a:gd name="connsiteX85" fmla="*/ 450704 w 4481583"/>
                <a:gd name="connsiteY85" fmla="*/ 945347 h 1238259"/>
                <a:gd name="connsiteX86" fmla="*/ 453581 w 4481583"/>
                <a:gd name="connsiteY86" fmla="*/ 943327 h 1238259"/>
                <a:gd name="connsiteX87" fmla="*/ 456467 w 4481583"/>
                <a:gd name="connsiteY87" fmla="*/ 940994 h 1238259"/>
                <a:gd name="connsiteX88" fmla="*/ 459343 w 4481583"/>
                <a:gd name="connsiteY88" fmla="*/ 938365 h 1238259"/>
                <a:gd name="connsiteX89" fmla="*/ 462220 w 4481583"/>
                <a:gd name="connsiteY89" fmla="*/ 935441 h 1238259"/>
                <a:gd name="connsiteX90" fmla="*/ 465106 w 4481583"/>
                <a:gd name="connsiteY90" fmla="*/ 932221 h 1238259"/>
                <a:gd name="connsiteX91" fmla="*/ 467982 w 4481583"/>
                <a:gd name="connsiteY91" fmla="*/ 928716 h 1238259"/>
                <a:gd name="connsiteX92" fmla="*/ 473964 w 4481583"/>
                <a:gd name="connsiteY92" fmla="*/ 920544 h 1238259"/>
                <a:gd name="connsiteX93" fmla="*/ 479955 w 4481583"/>
                <a:gd name="connsiteY93" fmla="*/ 911219 h 1238259"/>
                <a:gd name="connsiteX94" fmla="*/ 485937 w 4481583"/>
                <a:gd name="connsiteY94" fmla="*/ 900789 h 1238259"/>
                <a:gd name="connsiteX95" fmla="*/ 491919 w 4481583"/>
                <a:gd name="connsiteY95" fmla="*/ 889330 h 1238259"/>
                <a:gd name="connsiteX96" fmla="*/ 503882 w 4481583"/>
                <a:gd name="connsiteY96" fmla="*/ 863565 h 1238259"/>
                <a:gd name="connsiteX97" fmla="*/ 515845 w 4481583"/>
                <a:gd name="connsiteY97" fmla="*/ 834516 h 1238259"/>
                <a:gd name="connsiteX98" fmla="*/ 539772 w 4481583"/>
                <a:gd name="connsiteY98" fmla="*/ 769072 h 1238259"/>
                <a:gd name="connsiteX99" fmla="*/ 563709 w 4481583"/>
                <a:gd name="connsiteY99" fmla="*/ 698288 h 1238259"/>
                <a:gd name="connsiteX100" fmla="*/ 589626 w 4481583"/>
                <a:gd name="connsiteY100" fmla="*/ 621786 h 1238259"/>
                <a:gd name="connsiteX101" fmla="*/ 615544 w 4481583"/>
                <a:gd name="connsiteY101" fmla="*/ 551528 h 1238259"/>
                <a:gd name="connsiteX102" fmla="*/ 628498 w 4481583"/>
                <a:gd name="connsiteY102" fmla="*/ 520418 h 1238259"/>
                <a:gd name="connsiteX103" fmla="*/ 641452 w 4481583"/>
                <a:gd name="connsiteY103" fmla="*/ 492712 h 1238259"/>
                <a:gd name="connsiteX104" fmla="*/ 654415 w 4481583"/>
                <a:gd name="connsiteY104" fmla="*/ 468828 h 1238259"/>
                <a:gd name="connsiteX105" fmla="*/ 660892 w 4481583"/>
                <a:gd name="connsiteY105" fmla="*/ 458422 h 1238259"/>
                <a:gd name="connsiteX106" fmla="*/ 667369 w 4481583"/>
                <a:gd name="connsiteY106" fmla="*/ 449082 h 1238259"/>
                <a:gd name="connsiteX107" fmla="*/ 672636 w 4481583"/>
                <a:gd name="connsiteY107" fmla="*/ 442292 h 1238259"/>
                <a:gd name="connsiteX108" fmla="*/ 677904 w 4481583"/>
                <a:gd name="connsiteY108" fmla="*/ 436230 h 1238259"/>
                <a:gd name="connsiteX109" fmla="*/ 683162 w 4481583"/>
                <a:gd name="connsiteY109" fmla="*/ 430901 h 1238259"/>
                <a:gd name="connsiteX110" fmla="*/ 688429 w 4481583"/>
                <a:gd name="connsiteY110" fmla="*/ 426308 h 1238259"/>
                <a:gd name="connsiteX111" fmla="*/ 691067 w 4481583"/>
                <a:gd name="connsiteY111" fmla="*/ 424287 h 1238259"/>
                <a:gd name="connsiteX112" fmla="*/ 693696 w 4481583"/>
                <a:gd name="connsiteY112" fmla="*/ 422451 h 1238259"/>
                <a:gd name="connsiteX113" fmla="*/ 696325 w 4481583"/>
                <a:gd name="connsiteY113" fmla="*/ 420798 h 1238259"/>
                <a:gd name="connsiteX114" fmla="*/ 698964 w 4481583"/>
                <a:gd name="connsiteY114" fmla="*/ 419329 h 1238259"/>
                <a:gd name="connsiteX115" fmla="*/ 701593 w 4481583"/>
                <a:gd name="connsiteY115" fmla="*/ 418041 h 1238259"/>
                <a:gd name="connsiteX116" fmla="*/ 704221 w 4481583"/>
                <a:gd name="connsiteY116" fmla="*/ 416935 h 1238259"/>
                <a:gd name="connsiteX117" fmla="*/ 706860 w 4481583"/>
                <a:gd name="connsiteY117" fmla="*/ 416008 h 1238259"/>
                <a:gd name="connsiteX118" fmla="*/ 709489 w 4481583"/>
                <a:gd name="connsiteY118" fmla="*/ 415261 h 1238259"/>
                <a:gd name="connsiteX119" fmla="*/ 712127 w 4481583"/>
                <a:gd name="connsiteY119" fmla="*/ 414693 h 1238259"/>
                <a:gd name="connsiteX120" fmla="*/ 714756 w 4481583"/>
                <a:gd name="connsiteY120" fmla="*/ 414300 h 1238259"/>
                <a:gd name="connsiteX121" fmla="*/ 717385 w 4481583"/>
                <a:gd name="connsiteY121" fmla="*/ 414082 h 1238259"/>
                <a:gd name="connsiteX122" fmla="*/ 720023 w 4481583"/>
                <a:gd name="connsiteY122" fmla="*/ 414037 h 1238259"/>
                <a:gd name="connsiteX123" fmla="*/ 722652 w 4481583"/>
                <a:gd name="connsiteY123" fmla="*/ 414162 h 1238259"/>
                <a:gd name="connsiteX124" fmla="*/ 725281 w 4481583"/>
                <a:gd name="connsiteY124" fmla="*/ 414457 h 1238259"/>
                <a:gd name="connsiteX125" fmla="*/ 727920 w 4481583"/>
                <a:gd name="connsiteY125" fmla="*/ 414918 h 1238259"/>
                <a:gd name="connsiteX126" fmla="*/ 730548 w 4481583"/>
                <a:gd name="connsiteY126" fmla="*/ 415542 h 1238259"/>
                <a:gd name="connsiteX127" fmla="*/ 733187 w 4481583"/>
                <a:gd name="connsiteY127" fmla="*/ 416329 h 1238259"/>
                <a:gd name="connsiteX128" fmla="*/ 735816 w 4481583"/>
                <a:gd name="connsiteY128" fmla="*/ 417276 h 1238259"/>
                <a:gd name="connsiteX129" fmla="*/ 738445 w 4481583"/>
                <a:gd name="connsiteY129" fmla="*/ 418379 h 1238259"/>
                <a:gd name="connsiteX130" fmla="*/ 741083 w 4481583"/>
                <a:gd name="connsiteY130" fmla="*/ 419635 h 1238259"/>
                <a:gd name="connsiteX131" fmla="*/ 743712 w 4481583"/>
                <a:gd name="connsiteY131" fmla="*/ 421043 h 1238259"/>
                <a:gd name="connsiteX132" fmla="*/ 746341 w 4481583"/>
                <a:gd name="connsiteY132" fmla="*/ 422599 h 1238259"/>
                <a:gd name="connsiteX133" fmla="*/ 751608 w 4481583"/>
                <a:gd name="connsiteY133" fmla="*/ 426141 h 1238259"/>
                <a:gd name="connsiteX134" fmla="*/ 758152 w 4481583"/>
                <a:gd name="connsiteY134" fmla="*/ 431313 h 1238259"/>
                <a:gd name="connsiteX135" fmla="*/ 764696 w 4481583"/>
                <a:gd name="connsiteY135" fmla="*/ 437287 h 1238259"/>
                <a:gd name="connsiteX136" fmla="*/ 771239 w 4481583"/>
                <a:gd name="connsiteY136" fmla="*/ 444007 h 1238259"/>
                <a:gd name="connsiteX137" fmla="*/ 777783 w 4481583"/>
                <a:gd name="connsiteY137" fmla="*/ 451417 h 1238259"/>
                <a:gd name="connsiteX138" fmla="*/ 790880 w 4481583"/>
                <a:gd name="connsiteY138" fmla="*/ 468064 h 1238259"/>
                <a:gd name="connsiteX139" fmla="*/ 803967 w 4481583"/>
                <a:gd name="connsiteY139" fmla="*/ 486736 h 1238259"/>
                <a:gd name="connsiteX140" fmla="*/ 830142 w 4481583"/>
                <a:gd name="connsiteY140" fmla="*/ 528150 h 1238259"/>
                <a:gd name="connsiteX141" fmla="*/ 856317 w 4481583"/>
                <a:gd name="connsiteY141" fmla="*/ 571749 h 1238259"/>
                <a:gd name="connsiteX142" fmla="*/ 877119 w 4481583"/>
                <a:gd name="connsiteY142" fmla="*/ 605586 h 1238259"/>
                <a:gd name="connsiteX143" fmla="*/ 897912 w 4481583"/>
                <a:gd name="connsiteY143" fmla="*/ 637076 h 1238259"/>
                <a:gd name="connsiteX144" fmla="*/ 918715 w 4481583"/>
                <a:gd name="connsiteY144" fmla="*/ 665029 h 1238259"/>
                <a:gd name="connsiteX145" fmla="*/ 929116 w 4481583"/>
                <a:gd name="connsiteY145" fmla="*/ 677395 h 1238259"/>
                <a:gd name="connsiteX146" fmla="*/ 939508 w 4481583"/>
                <a:gd name="connsiteY146" fmla="*/ 688576 h 1238259"/>
                <a:gd name="connsiteX147" fmla="*/ 950843 w 4481583"/>
                <a:gd name="connsiteY147" fmla="*/ 699336 h 1238259"/>
                <a:gd name="connsiteX148" fmla="*/ 956510 w 4481583"/>
                <a:gd name="connsiteY148" fmla="*/ 704143 h 1238259"/>
                <a:gd name="connsiteX149" fmla="*/ 962168 w 4481583"/>
                <a:gd name="connsiteY149" fmla="*/ 708562 h 1238259"/>
                <a:gd name="connsiteX150" fmla="*/ 967835 w 4481583"/>
                <a:gd name="connsiteY150" fmla="*/ 712589 h 1238259"/>
                <a:gd name="connsiteX151" fmla="*/ 973503 w 4481583"/>
                <a:gd name="connsiteY151" fmla="*/ 716221 h 1238259"/>
                <a:gd name="connsiteX152" fmla="*/ 979160 w 4481583"/>
                <a:gd name="connsiteY152" fmla="*/ 719459 h 1238259"/>
                <a:gd name="connsiteX153" fmla="*/ 984828 w 4481583"/>
                <a:gd name="connsiteY153" fmla="*/ 722301 h 1238259"/>
                <a:gd name="connsiteX154" fmla="*/ 990495 w 4481583"/>
                <a:gd name="connsiteY154" fmla="*/ 724749 h 1238259"/>
                <a:gd name="connsiteX155" fmla="*/ 996163 w 4481583"/>
                <a:gd name="connsiteY155" fmla="*/ 726806 h 1238259"/>
                <a:gd name="connsiteX156" fmla="*/ 1001820 w 4481583"/>
                <a:gd name="connsiteY156" fmla="*/ 728474 h 1238259"/>
                <a:gd name="connsiteX157" fmla="*/ 1007488 w 4481583"/>
                <a:gd name="connsiteY157" fmla="*/ 729757 h 1238259"/>
                <a:gd name="connsiteX158" fmla="*/ 1013155 w 4481583"/>
                <a:gd name="connsiteY158" fmla="*/ 730659 h 1238259"/>
                <a:gd name="connsiteX159" fmla="*/ 1018823 w 4481583"/>
                <a:gd name="connsiteY159" fmla="*/ 731187 h 1238259"/>
                <a:gd name="connsiteX160" fmla="*/ 1024481 w 4481583"/>
                <a:gd name="connsiteY160" fmla="*/ 731344 h 1238259"/>
                <a:gd name="connsiteX161" fmla="*/ 1030148 w 4481583"/>
                <a:gd name="connsiteY161" fmla="*/ 731137 h 1238259"/>
                <a:gd name="connsiteX162" fmla="*/ 1036225 w 4481583"/>
                <a:gd name="connsiteY162" fmla="*/ 730517 h 1238259"/>
                <a:gd name="connsiteX163" fmla="*/ 1042302 w 4481583"/>
                <a:gd name="connsiteY163" fmla="*/ 729495 h 1238259"/>
                <a:gd name="connsiteX164" fmla="*/ 1048388 w 4481583"/>
                <a:gd name="connsiteY164" fmla="*/ 728079 h 1238259"/>
                <a:gd name="connsiteX165" fmla="*/ 1054465 w 4481583"/>
                <a:gd name="connsiteY165" fmla="*/ 726276 h 1238259"/>
                <a:gd name="connsiteX166" fmla="*/ 1060542 w 4481583"/>
                <a:gd name="connsiteY166" fmla="*/ 724099 h 1238259"/>
                <a:gd name="connsiteX167" fmla="*/ 1066619 w 4481583"/>
                <a:gd name="connsiteY167" fmla="*/ 721555 h 1238259"/>
                <a:gd name="connsiteX168" fmla="*/ 1072706 w 4481583"/>
                <a:gd name="connsiteY168" fmla="*/ 718655 h 1238259"/>
                <a:gd name="connsiteX169" fmla="*/ 1078782 w 4481583"/>
                <a:gd name="connsiteY169" fmla="*/ 715408 h 1238259"/>
                <a:gd name="connsiteX170" fmla="*/ 1090936 w 4481583"/>
                <a:gd name="connsiteY170" fmla="*/ 707918 h 1238259"/>
                <a:gd name="connsiteX171" fmla="*/ 1103100 w 4481583"/>
                <a:gd name="connsiteY171" fmla="*/ 699165 h 1238259"/>
                <a:gd name="connsiteX172" fmla="*/ 1115254 w 4481583"/>
                <a:gd name="connsiteY172" fmla="*/ 689237 h 1238259"/>
                <a:gd name="connsiteX173" fmla="*/ 1127417 w 4481583"/>
                <a:gd name="connsiteY173" fmla="*/ 678220 h 1238259"/>
                <a:gd name="connsiteX174" fmla="*/ 1149991 w 4481583"/>
                <a:gd name="connsiteY174" fmla="*/ 655199 h 1238259"/>
                <a:gd name="connsiteX175" fmla="*/ 1172575 w 4481583"/>
                <a:gd name="connsiteY175" fmla="*/ 629423 h 1238259"/>
                <a:gd name="connsiteX176" fmla="*/ 1217733 w 4481583"/>
                <a:gd name="connsiteY176" fmla="*/ 572966 h 1238259"/>
                <a:gd name="connsiteX177" fmla="*/ 1242127 w 4481583"/>
                <a:gd name="connsiteY177" fmla="*/ 542177 h 1238259"/>
                <a:gd name="connsiteX178" fmla="*/ 1266520 w 4481583"/>
                <a:gd name="connsiteY178" fmla="*/ 513374 h 1238259"/>
                <a:gd name="connsiteX179" fmla="*/ 1278722 w 4481583"/>
                <a:gd name="connsiteY179" fmla="*/ 500341 h 1238259"/>
                <a:gd name="connsiteX180" fmla="*/ 1290923 w 4481583"/>
                <a:gd name="connsiteY180" fmla="*/ 488579 h 1238259"/>
                <a:gd name="connsiteX181" fmla="*/ 1297019 w 4481583"/>
                <a:gd name="connsiteY181" fmla="*/ 483262 h 1238259"/>
                <a:gd name="connsiteX182" fmla="*/ 1303115 w 4481583"/>
                <a:gd name="connsiteY182" fmla="*/ 478366 h 1238259"/>
                <a:gd name="connsiteX183" fmla="*/ 1309221 w 4481583"/>
                <a:gd name="connsiteY183" fmla="*/ 473929 h 1238259"/>
                <a:gd name="connsiteX184" fmla="*/ 1315317 w 4481583"/>
                <a:gd name="connsiteY184" fmla="*/ 469983 h 1238259"/>
                <a:gd name="connsiteX185" fmla="*/ 1321870 w 4481583"/>
                <a:gd name="connsiteY185" fmla="*/ 466332 h 1238259"/>
                <a:gd name="connsiteX186" fmla="*/ 1325137 w 4481583"/>
                <a:gd name="connsiteY186" fmla="*/ 464746 h 1238259"/>
                <a:gd name="connsiteX187" fmla="*/ 1328414 w 4481583"/>
                <a:gd name="connsiteY187" fmla="*/ 463327 h 1238259"/>
                <a:gd name="connsiteX188" fmla="*/ 1331690 w 4481583"/>
                <a:gd name="connsiteY188" fmla="*/ 462081 h 1238259"/>
                <a:gd name="connsiteX189" fmla="*/ 1334967 w 4481583"/>
                <a:gd name="connsiteY189" fmla="*/ 461011 h 1238259"/>
                <a:gd name="connsiteX190" fmla="*/ 1338244 w 4481583"/>
                <a:gd name="connsiteY190" fmla="*/ 460122 h 1238259"/>
                <a:gd name="connsiteX191" fmla="*/ 1341520 w 4481583"/>
                <a:gd name="connsiteY191" fmla="*/ 459420 h 1238259"/>
                <a:gd name="connsiteX192" fmla="*/ 1344797 w 4481583"/>
                <a:gd name="connsiteY192" fmla="*/ 458908 h 1238259"/>
                <a:gd name="connsiteX193" fmla="*/ 1348064 w 4481583"/>
                <a:gd name="connsiteY193" fmla="*/ 458591 h 1238259"/>
                <a:gd name="connsiteX194" fmla="*/ 1351340 w 4481583"/>
                <a:gd name="connsiteY194" fmla="*/ 458473 h 1238259"/>
                <a:gd name="connsiteX195" fmla="*/ 1354617 w 4481583"/>
                <a:gd name="connsiteY195" fmla="*/ 458557 h 1238259"/>
                <a:gd name="connsiteX196" fmla="*/ 1357894 w 4481583"/>
                <a:gd name="connsiteY196" fmla="*/ 458850 h 1238259"/>
                <a:gd name="connsiteX197" fmla="*/ 1361170 w 4481583"/>
                <a:gd name="connsiteY197" fmla="*/ 459352 h 1238259"/>
                <a:gd name="connsiteX198" fmla="*/ 1364447 w 4481583"/>
                <a:gd name="connsiteY198" fmla="*/ 460067 h 1238259"/>
                <a:gd name="connsiteX199" fmla="*/ 1367714 w 4481583"/>
                <a:gd name="connsiteY199" fmla="*/ 461000 h 1238259"/>
                <a:gd name="connsiteX200" fmla="*/ 1370991 w 4481583"/>
                <a:gd name="connsiteY200" fmla="*/ 462152 h 1238259"/>
                <a:gd name="connsiteX201" fmla="*/ 1374267 w 4481583"/>
                <a:gd name="connsiteY201" fmla="*/ 463527 h 1238259"/>
                <a:gd name="connsiteX202" fmla="*/ 1377544 w 4481583"/>
                <a:gd name="connsiteY202" fmla="*/ 465129 h 1238259"/>
                <a:gd name="connsiteX203" fmla="*/ 1380820 w 4481583"/>
                <a:gd name="connsiteY203" fmla="*/ 466956 h 1238259"/>
                <a:gd name="connsiteX204" fmla="*/ 1384097 w 4481583"/>
                <a:gd name="connsiteY204" fmla="*/ 469013 h 1238259"/>
                <a:gd name="connsiteX205" fmla="*/ 1387374 w 4481583"/>
                <a:gd name="connsiteY205" fmla="*/ 471302 h 1238259"/>
                <a:gd name="connsiteX206" fmla="*/ 1390640 w 4481583"/>
                <a:gd name="connsiteY206" fmla="*/ 473822 h 1238259"/>
                <a:gd name="connsiteX207" fmla="*/ 1393917 w 4481583"/>
                <a:gd name="connsiteY207" fmla="*/ 476577 h 1238259"/>
                <a:gd name="connsiteX208" fmla="*/ 1400470 w 4481583"/>
                <a:gd name="connsiteY208" fmla="*/ 482790 h 1238259"/>
                <a:gd name="connsiteX209" fmla="*/ 1407023 w 4481583"/>
                <a:gd name="connsiteY209" fmla="*/ 489942 h 1238259"/>
                <a:gd name="connsiteX210" fmla="*/ 1413567 w 4481583"/>
                <a:gd name="connsiteY210" fmla="*/ 498032 h 1238259"/>
                <a:gd name="connsiteX211" fmla="*/ 1420120 w 4481583"/>
                <a:gd name="connsiteY211" fmla="*/ 507051 h 1238259"/>
                <a:gd name="connsiteX212" fmla="*/ 1430503 w 4481583"/>
                <a:gd name="connsiteY212" fmla="*/ 523224 h 1238259"/>
                <a:gd name="connsiteX213" fmla="*/ 1440894 w 4481583"/>
                <a:gd name="connsiteY213" fmla="*/ 541612 h 1238259"/>
                <a:gd name="connsiteX214" fmla="*/ 1451277 w 4481583"/>
                <a:gd name="connsiteY214" fmla="*/ 562092 h 1238259"/>
                <a:gd name="connsiteX215" fmla="*/ 1461668 w 4481583"/>
                <a:gd name="connsiteY215" fmla="*/ 584502 h 1238259"/>
                <a:gd name="connsiteX216" fmla="*/ 1482442 w 4481583"/>
                <a:gd name="connsiteY216" fmla="*/ 634270 h 1238259"/>
                <a:gd name="connsiteX217" fmla="*/ 1503216 w 4481583"/>
                <a:gd name="connsiteY217" fmla="*/ 688858 h 1238259"/>
                <a:gd name="connsiteX218" fmla="*/ 1528410 w 4481583"/>
                <a:gd name="connsiteY218" fmla="*/ 757750 h 1238259"/>
                <a:gd name="connsiteX219" fmla="*/ 1553604 w 4481583"/>
                <a:gd name="connsiteY219" fmla="*/ 824415 h 1238259"/>
                <a:gd name="connsiteX220" fmla="*/ 1566196 w 4481583"/>
                <a:gd name="connsiteY220" fmla="*/ 855050 h 1238259"/>
                <a:gd name="connsiteX221" fmla="*/ 1578788 w 4481583"/>
                <a:gd name="connsiteY221" fmla="*/ 882853 h 1238259"/>
                <a:gd name="connsiteX222" fmla="*/ 1591389 w 4481583"/>
                <a:gd name="connsiteY222" fmla="*/ 907085 h 1238259"/>
                <a:gd name="connsiteX223" fmla="*/ 1597685 w 4481583"/>
                <a:gd name="connsiteY223" fmla="*/ 917638 h 1238259"/>
                <a:gd name="connsiteX224" fmla="*/ 1603982 w 4481583"/>
                <a:gd name="connsiteY224" fmla="*/ 927030 h 1238259"/>
                <a:gd name="connsiteX225" fmla="*/ 1609430 w 4481583"/>
                <a:gd name="connsiteY225" fmla="*/ 934164 h 1238259"/>
                <a:gd name="connsiteX226" fmla="*/ 1612154 w 4481583"/>
                <a:gd name="connsiteY226" fmla="*/ 937355 h 1238259"/>
                <a:gd name="connsiteX227" fmla="*/ 1614868 w 4481583"/>
                <a:gd name="connsiteY227" fmla="*/ 940308 h 1238259"/>
                <a:gd name="connsiteX228" fmla="*/ 1617593 w 4481583"/>
                <a:gd name="connsiteY228" fmla="*/ 943004 h 1238259"/>
                <a:gd name="connsiteX229" fmla="*/ 1620317 w 4481583"/>
                <a:gd name="connsiteY229" fmla="*/ 945442 h 1238259"/>
                <a:gd name="connsiteX230" fmla="*/ 1623041 w 4481583"/>
                <a:gd name="connsiteY230" fmla="*/ 947604 h 1238259"/>
                <a:gd name="connsiteX231" fmla="*/ 1625765 w 4481583"/>
                <a:gd name="connsiteY231" fmla="*/ 949500 h 1238259"/>
                <a:gd name="connsiteX232" fmla="*/ 1628489 w 4481583"/>
                <a:gd name="connsiteY232" fmla="*/ 951119 h 1238259"/>
                <a:gd name="connsiteX233" fmla="*/ 1629851 w 4481583"/>
                <a:gd name="connsiteY233" fmla="*/ 951824 h 1238259"/>
                <a:gd name="connsiteX234" fmla="*/ 1631213 w 4481583"/>
                <a:gd name="connsiteY234" fmla="*/ 952462 h 1238259"/>
                <a:gd name="connsiteX235" fmla="*/ 1632576 w 4481583"/>
                <a:gd name="connsiteY235" fmla="*/ 953014 h 1238259"/>
                <a:gd name="connsiteX236" fmla="*/ 1633938 w 4481583"/>
                <a:gd name="connsiteY236" fmla="*/ 953510 h 1238259"/>
                <a:gd name="connsiteX237" fmla="*/ 1635300 w 4481583"/>
                <a:gd name="connsiteY237" fmla="*/ 953929 h 1238259"/>
                <a:gd name="connsiteX238" fmla="*/ 1636662 w 4481583"/>
                <a:gd name="connsiteY238" fmla="*/ 954272 h 1238259"/>
                <a:gd name="connsiteX239" fmla="*/ 1638024 w 4481583"/>
                <a:gd name="connsiteY239" fmla="*/ 954538 h 1238259"/>
                <a:gd name="connsiteX240" fmla="*/ 1639376 w 4481583"/>
                <a:gd name="connsiteY240" fmla="*/ 954738 h 1238259"/>
                <a:gd name="connsiteX241" fmla="*/ 1640748 w 4481583"/>
                <a:gd name="connsiteY241" fmla="*/ 954853 h 1238259"/>
                <a:gd name="connsiteX242" fmla="*/ 1642101 w 4481583"/>
                <a:gd name="connsiteY242" fmla="*/ 954900 h 1238259"/>
                <a:gd name="connsiteX243" fmla="*/ 1643463 w 4481583"/>
                <a:gd name="connsiteY243" fmla="*/ 954872 h 1238259"/>
                <a:gd name="connsiteX244" fmla="*/ 1644825 w 4481583"/>
                <a:gd name="connsiteY244" fmla="*/ 954767 h 1238259"/>
                <a:gd name="connsiteX245" fmla="*/ 1646187 w 4481583"/>
                <a:gd name="connsiteY245" fmla="*/ 954586 h 1238259"/>
                <a:gd name="connsiteX246" fmla="*/ 1647549 w 4481583"/>
                <a:gd name="connsiteY246" fmla="*/ 954329 h 1238259"/>
                <a:gd name="connsiteX247" fmla="*/ 1648911 w 4481583"/>
                <a:gd name="connsiteY247" fmla="*/ 953995 h 1238259"/>
                <a:gd name="connsiteX248" fmla="*/ 1650273 w 4481583"/>
                <a:gd name="connsiteY248" fmla="*/ 953586 h 1238259"/>
                <a:gd name="connsiteX249" fmla="*/ 1651635 w 4481583"/>
                <a:gd name="connsiteY249" fmla="*/ 953100 h 1238259"/>
                <a:gd name="connsiteX250" fmla="*/ 1652997 w 4481583"/>
                <a:gd name="connsiteY250" fmla="*/ 952529 h 1238259"/>
                <a:gd name="connsiteX251" fmla="*/ 1654359 w 4481583"/>
                <a:gd name="connsiteY251" fmla="*/ 951881 h 1238259"/>
                <a:gd name="connsiteX252" fmla="*/ 1655721 w 4481583"/>
                <a:gd name="connsiteY252" fmla="*/ 951157 h 1238259"/>
                <a:gd name="connsiteX253" fmla="*/ 1657083 w 4481583"/>
                <a:gd name="connsiteY253" fmla="*/ 950357 h 1238259"/>
                <a:gd name="connsiteX254" fmla="*/ 1658445 w 4481583"/>
                <a:gd name="connsiteY254" fmla="*/ 949481 h 1238259"/>
                <a:gd name="connsiteX255" fmla="*/ 1661170 w 4481583"/>
                <a:gd name="connsiteY255" fmla="*/ 947471 h 1238259"/>
                <a:gd name="connsiteX256" fmla="*/ 1663894 w 4481583"/>
                <a:gd name="connsiteY256" fmla="*/ 945156 h 1238259"/>
                <a:gd name="connsiteX257" fmla="*/ 1666608 w 4481583"/>
                <a:gd name="connsiteY257" fmla="*/ 942518 h 1238259"/>
                <a:gd name="connsiteX258" fmla="*/ 1669332 w 4481583"/>
                <a:gd name="connsiteY258" fmla="*/ 939556 h 1238259"/>
                <a:gd name="connsiteX259" fmla="*/ 1672057 w 4481583"/>
                <a:gd name="connsiteY259" fmla="*/ 936279 h 1238259"/>
                <a:gd name="connsiteX260" fmla="*/ 1674781 w 4481583"/>
                <a:gd name="connsiteY260" fmla="*/ 932678 h 1238259"/>
                <a:gd name="connsiteX261" fmla="*/ 1680229 w 4481583"/>
                <a:gd name="connsiteY261" fmla="*/ 924506 h 1238259"/>
                <a:gd name="connsiteX262" fmla="*/ 1685677 w 4481583"/>
                <a:gd name="connsiteY262" fmla="*/ 915057 h 1238259"/>
                <a:gd name="connsiteX263" fmla="*/ 1691116 w 4481583"/>
                <a:gd name="connsiteY263" fmla="*/ 904342 h 1238259"/>
                <a:gd name="connsiteX264" fmla="*/ 1697298 w 4481583"/>
                <a:gd name="connsiteY264" fmla="*/ 890654 h 1238259"/>
                <a:gd name="connsiteX265" fmla="*/ 1703480 w 4481583"/>
                <a:gd name="connsiteY265" fmla="*/ 875386 h 1238259"/>
                <a:gd name="connsiteX266" fmla="*/ 1715843 w 4481583"/>
                <a:gd name="connsiteY266" fmla="*/ 840248 h 1238259"/>
                <a:gd name="connsiteX267" fmla="*/ 1728206 w 4481583"/>
                <a:gd name="connsiteY267" fmla="*/ 799339 h 1238259"/>
                <a:gd name="connsiteX268" fmla="*/ 1740560 w 4481583"/>
                <a:gd name="connsiteY268" fmla="*/ 753224 h 1238259"/>
                <a:gd name="connsiteX269" fmla="*/ 1765287 w 4481583"/>
                <a:gd name="connsiteY269" fmla="*/ 648249 h 1238259"/>
                <a:gd name="connsiteX270" fmla="*/ 1790005 w 4481583"/>
                <a:gd name="connsiteY270" fmla="*/ 532228 h 1238259"/>
                <a:gd name="connsiteX271" fmla="*/ 1812265 w 4481583"/>
                <a:gd name="connsiteY271" fmla="*/ 425260 h 1238259"/>
                <a:gd name="connsiteX272" fmla="*/ 1834515 w 4481583"/>
                <a:gd name="connsiteY272" fmla="*/ 322848 h 1238259"/>
                <a:gd name="connsiteX273" fmla="*/ 1856766 w 4481583"/>
                <a:gd name="connsiteY273" fmla="*/ 231833 h 1238259"/>
                <a:gd name="connsiteX274" fmla="*/ 1867900 w 4481583"/>
                <a:gd name="connsiteY274" fmla="*/ 192651 h 1238259"/>
                <a:gd name="connsiteX275" fmla="*/ 1879025 w 4481583"/>
                <a:gd name="connsiteY275" fmla="*/ 158692 h 1238259"/>
                <a:gd name="connsiteX276" fmla="*/ 1884845 w 4481583"/>
                <a:gd name="connsiteY276" fmla="*/ 143246 h 1238259"/>
                <a:gd name="connsiteX277" fmla="*/ 1890655 w 4481583"/>
                <a:gd name="connsiteY277" fmla="*/ 129500 h 1238259"/>
                <a:gd name="connsiteX278" fmla="*/ 1896475 w 4481583"/>
                <a:gd name="connsiteY278" fmla="*/ 117538 h 1238259"/>
                <a:gd name="connsiteX279" fmla="*/ 1899380 w 4481583"/>
                <a:gd name="connsiteY279" fmla="*/ 112249 h 1238259"/>
                <a:gd name="connsiteX280" fmla="*/ 1902295 w 4481583"/>
                <a:gd name="connsiteY280" fmla="*/ 107433 h 1238259"/>
                <a:gd name="connsiteX281" fmla="*/ 1905200 w 4481583"/>
                <a:gd name="connsiteY281" fmla="*/ 103100 h 1238259"/>
                <a:gd name="connsiteX282" fmla="*/ 1908115 w 4481583"/>
                <a:gd name="connsiteY282" fmla="*/ 99254 h 1238259"/>
                <a:gd name="connsiteX283" fmla="*/ 1911020 w 4481583"/>
                <a:gd name="connsiteY283" fmla="*/ 95904 h 1238259"/>
                <a:gd name="connsiteX284" fmla="*/ 1912477 w 4481583"/>
                <a:gd name="connsiteY284" fmla="*/ 94418 h 1238259"/>
                <a:gd name="connsiteX285" fmla="*/ 1913925 w 4481583"/>
                <a:gd name="connsiteY285" fmla="*/ 93058 h 1238259"/>
                <a:gd name="connsiteX286" fmla="*/ 1915382 w 4481583"/>
                <a:gd name="connsiteY286" fmla="*/ 91826 h 1238259"/>
                <a:gd name="connsiteX287" fmla="*/ 1916840 w 4481583"/>
                <a:gd name="connsiteY287" fmla="*/ 90721 h 1238259"/>
                <a:gd name="connsiteX288" fmla="*/ 1918287 w 4481583"/>
                <a:gd name="connsiteY288" fmla="*/ 89745 h 1238259"/>
                <a:gd name="connsiteX289" fmla="*/ 1919745 w 4481583"/>
                <a:gd name="connsiteY289" fmla="*/ 88898 h 1238259"/>
                <a:gd name="connsiteX290" fmla="*/ 1921202 w 4481583"/>
                <a:gd name="connsiteY290" fmla="*/ 88181 h 1238259"/>
                <a:gd name="connsiteX291" fmla="*/ 1922650 w 4481583"/>
                <a:gd name="connsiteY291" fmla="*/ 87595 h 1238259"/>
                <a:gd name="connsiteX292" fmla="*/ 1924107 w 4481583"/>
                <a:gd name="connsiteY292" fmla="*/ 87139 h 1238259"/>
                <a:gd name="connsiteX293" fmla="*/ 1924831 w 4481583"/>
                <a:gd name="connsiteY293" fmla="*/ 86960 h 1238259"/>
                <a:gd name="connsiteX294" fmla="*/ 1925565 w 4481583"/>
                <a:gd name="connsiteY294" fmla="*/ 86815 h 1238259"/>
                <a:gd name="connsiteX295" fmla="*/ 1926288 w 4481583"/>
                <a:gd name="connsiteY295" fmla="*/ 86702 h 1238259"/>
                <a:gd name="connsiteX296" fmla="*/ 1927012 w 4481583"/>
                <a:gd name="connsiteY296" fmla="*/ 86623 h 1238259"/>
                <a:gd name="connsiteX297" fmla="*/ 1927746 w 4481583"/>
                <a:gd name="connsiteY297" fmla="*/ 86577 h 1238259"/>
                <a:gd name="connsiteX298" fmla="*/ 1928470 w 4481583"/>
                <a:gd name="connsiteY298" fmla="*/ 86563 h 1238259"/>
                <a:gd name="connsiteX299" fmla="*/ 1929194 w 4481583"/>
                <a:gd name="connsiteY299" fmla="*/ 86583 h 1238259"/>
                <a:gd name="connsiteX300" fmla="*/ 1929927 w 4481583"/>
                <a:gd name="connsiteY300" fmla="*/ 86637 h 1238259"/>
                <a:gd name="connsiteX301" fmla="*/ 1930651 w 4481583"/>
                <a:gd name="connsiteY301" fmla="*/ 86723 h 1238259"/>
                <a:gd name="connsiteX302" fmla="*/ 1931384 w 4481583"/>
                <a:gd name="connsiteY302" fmla="*/ 86843 h 1238259"/>
                <a:gd name="connsiteX303" fmla="*/ 1932108 w 4481583"/>
                <a:gd name="connsiteY303" fmla="*/ 86997 h 1238259"/>
                <a:gd name="connsiteX304" fmla="*/ 1932832 w 4481583"/>
                <a:gd name="connsiteY304" fmla="*/ 87183 h 1238259"/>
                <a:gd name="connsiteX305" fmla="*/ 1934290 w 4481583"/>
                <a:gd name="connsiteY305" fmla="*/ 87658 h 1238259"/>
                <a:gd name="connsiteX306" fmla="*/ 1935747 w 4481583"/>
                <a:gd name="connsiteY306" fmla="*/ 88265 h 1238259"/>
                <a:gd name="connsiteX307" fmla="*/ 1937195 w 4481583"/>
                <a:gd name="connsiteY307" fmla="*/ 89007 h 1238259"/>
                <a:gd name="connsiteX308" fmla="*/ 1938652 w 4481583"/>
                <a:gd name="connsiteY308" fmla="*/ 89885 h 1238259"/>
                <a:gd name="connsiteX309" fmla="*/ 1940109 w 4481583"/>
                <a:gd name="connsiteY309" fmla="*/ 90896 h 1238259"/>
                <a:gd name="connsiteX310" fmla="*/ 1941557 w 4481583"/>
                <a:gd name="connsiteY310" fmla="*/ 92042 h 1238259"/>
                <a:gd name="connsiteX311" fmla="*/ 1943014 w 4481583"/>
                <a:gd name="connsiteY311" fmla="*/ 93323 h 1238259"/>
                <a:gd name="connsiteX312" fmla="*/ 1944472 w 4481583"/>
                <a:gd name="connsiteY312" fmla="*/ 94739 h 1238259"/>
                <a:gd name="connsiteX313" fmla="*/ 1945919 w 4481583"/>
                <a:gd name="connsiteY313" fmla="*/ 96290 h 1238259"/>
                <a:gd name="connsiteX314" fmla="*/ 1948834 w 4481583"/>
                <a:gd name="connsiteY314" fmla="*/ 99795 h 1238259"/>
                <a:gd name="connsiteX315" fmla="*/ 1951739 w 4481583"/>
                <a:gd name="connsiteY315" fmla="*/ 103841 h 1238259"/>
                <a:gd name="connsiteX316" fmla="*/ 1954654 w 4481583"/>
                <a:gd name="connsiteY316" fmla="*/ 108421 h 1238259"/>
                <a:gd name="connsiteX317" fmla="*/ 1957559 w 4481583"/>
                <a:gd name="connsiteY317" fmla="*/ 113538 h 1238259"/>
                <a:gd name="connsiteX318" fmla="*/ 1960464 w 4481583"/>
                <a:gd name="connsiteY318" fmla="*/ 119187 h 1238259"/>
                <a:gd name="connsiteX319" fmla="*/ 1966284 w 4481583"/>
                <a:gd name="connsiteY319" fmla="*/ 132069 h 1238259"/>
                <a:gd name="connsiteX320" fmla="*/ 1972104 w 4481583"/>
                <a:gd name="connsiteY320" fmla="*/ 147035 h 1238259"/>
                <a:gd name="connsiteX321" fmla="*/ 1983953 w 4481583"/>
                <a:gd name="connsiteY321" fmla="*/ 183786 h 1238259"/>
                <a:gd name="connsiteX322" fmla="*/ 1995811 w 4481583"/>
                <a:gd name="connsiteY322" fmla="*/ 228518 h 1238259"/>
                <a:gd name="connsiteX323" fmla="*/ 2007661 w 4481583"/>
                <a:gd name="connsiteY323" fmla="*/ 280590 h 1238259"/>
                <a:gd name="connsiteX324" fmla="*/ 2019510 w 4481583"/>
                <a:gd name="connsiteY324" fmla="*/ 339218 h 1238259"/>
                <a:gd name="connsiteX325" fmla="*/ 2043217 w 4481583"/>
                <a:gd name="connsiteY325" fmla="*/ 472322 h 1238259"/>
                <a:gd name="connsiteX326" fmla="*/ 2066925 w 4481583"/>
                <a:gd name="connsiteY326" fmla="*/ 619131 h 1238259"/>
                <a:gd name="connsiteX327" fmla="*/ 2090423 w 4481583"/>
                <a:gd name="connsiteY327" fmla="*/ 768345 h 1238259"/>
                <a:gd name="connsiteX328" fmla="*/ 2113912 w 4481583"/>
                <a:gd name="connsiteY328" fmla="*/ 911019 h 1238259"/>
                <a:gd name="connsiteX329" fmla="*/ 2125656 w 4481583"/>
                <a:gd name="connsiteY329" fmla="*/ 976751 h 1238259"/>
                <a:gd name="connsiteX330" fmla="*/ 2137410 w 4481583"/>
                <a:gd name="connsiteY330" fmla="*/ 1037187 h 1238259"/>
                <a:gd name="connsiteX331" fmla="*/ 2149154 w 4481583"/>
                <a:gd name="connsiteY331" fmla="*/ 1091241 h 1238259"/>
                <a:gd name="connsiteX332" fmla="*/ 2160899 w 4481583"/>
                <a:gd name="connsiteY332" fmla="*/ 1137952 h 1238259"/>
                <a:gd name="connsiteX333" fmla="*/ 2172643 w 4481583"/>
                <a:gd name="connsiteY333" fmla="*/ 1176452 h 1238259"/>
                <a:gd name="connsiteX334" fmla="*/ 2178510 w 4481583"/>
                <a:gd name="connsiteY334" fmla="*/ 1192416 h 1238259"/>
                <a:gd name="connsiteX335" fmla="*/ 2184387 w 4481583"/>
                <a:gd name="connsiteY335" fmla="*/ 1206084 h 1238259"/>
                <a:gd name="connsiteX336" fmla="*/ 2187321 w 4481583"/>
                <a:gd name="connsiteY336" fmla="*/ 1212037 h 1238259"/>
                <a:gd name="connsiteX337" fmla="*/ 2190255 w 4481583"/>
                <a:gd name="connsiteY337" fmla="*/ 1217400 h 1238259"/>
                <a:gd name="connsiteX338" fmla="*/ 2193189 w 4481583"/>
                <a:gd name="connsiteY338" fmla="*/ 1222153 h 1238259"/>
                <a:gd name="connsiteX339" fmla="*/ 2196122 w 4481583"/>
                <a:gd name="connsiteY339" fmla="*/ 1226306 h 1238259"/>
                <a:gd name="connsiteX340" fmla="*/ 2197589 w 4481583"/>
                <a:gd name="connsiteY340" fmla="*/ 1228154 h 1238259"/>
                <a:gd name="connsiteX341" fmla="*/ 2199056 w 4481583"/>
                <a:gd name="connsiteY341" fmla="*/ 1229840 h 1238259"/>
                <a:gd name="connsiteX342" fmla="*/ 2200523 w 4481583"/>
                <a:gd name="connsiteY342" fmla="*/ 1231383 h 1238259"/>
                <a:gd name="connsiteX343" fmla="*/ 2201990 w 4481583"/>
                <a:gd name="connsiteY343" fmla="*/ 1232764 h 1238259"/>
                <a:gd name="connsiteX344" fmla="*/ 2203466 w 4481583"/>
                <a:gd name="connsiteY344" fmla="*/ 1233992 h 1238259"/>
                <a:gd name="connsiteX345" fmla="*/ 2204933 w 4481583"/>
                <a:gd name="connsiteY345" fmla="*/ 1235069 h 1238259"/>
                <a:gd name="connsiteX346" fmla="*/ 2206400 w 4481583"/>
                <a:gd name="connsiteY346" fmla="*/ 1235993 h 1238259"/>
                <a:gd name="connsiteX347" fmla="*/ 2207867 w 4481583"/>
                <a:gd name="connsiteY347" fmla="*/ 1236755 h 1238259"/>
                <a:gd name="connsiteX348" fmla="*/ 2208600 w 4481583"/>
                <a:gd name="connsiteY348" fmla="*/ 1237078 h 1238259"/>
                <a:gd name="connsiteX349" fmla="*/ 2209333 w 4481583"/>
                <a:gd name="connsiteY349" fmla="*/ 1237364 h 1238259"/>
                <a:gd name="connsiteX350" fmla="*/ 2210067 w 4481583"/>
                <a:gd name="connsiteY350" fmla="*/ 1237612 h 1238259"/>
                <a:gd name="connsiteX351" fmla="*/ 2210800 w 4481583"/>
                <a:gd name="connsiteY351" fmla="*/ 1237812 h 1238259"/>
                <a:gd name="connsiteX352" fmla="*/ 2211534 w 4481583"/>
                <a:gd name="connsiteY352" fmla="*/ 1237983 h 1238259"/>
                <a:gd name="connsiteX353" fmla="*/ 2212267 w 4481583"/>
                <a:gd name="connsiteY353" fmla="*/ 1238107 h 1238259"/>
                <a:gd name="connsiteX354" fmla="*/ 2213001 w 4481583"/>
                <a:gd name="connsiteY354" fmla="*/ 1238202 h 1238259"/>
                <a:gd name="connsiteX355" fmla="*/ 2213734 w 4481583"/>
                <a:gd name="connsiteY355" fmla="*/ 1238250 h 1238259"/>
                <a:gd name="connsiteX356" fmla="*/ 2214467 w 4481583"/>
                <a:gd name="connsiteY356" fmla="*/ 1238260 h 1238259"/>
                <a:gd name="connsiteX357" fmla="*/ 2215201 w 4481583"/>
                <a:gd name="connsiteY357" fmla="*/ 1238231 h 1238259"/>
                <a:gd name="connsiteX358" fmla="*/ 2215934 w 4481583"/>
                <a:gd name="connsiteY358" fmla="*/ 1238164 h 1238259"/>
                <a:gd name="connsiteX359" fmla="*/ 2216668 w 4481583"/>
                <a:gd name="connsiteY359" fmla="*/ 1238060 h 1238259"/>
                <a:gd name="connsiteX360" fmla="*/ 2217401 w 4481583"/>
                <a:gd name="connsiteY360" fmla="*/ 1237917 h 1238259"/>
                <a:gd name="connsiteX361" fmla="*/ 2218135 w 4481583"/>
                <a:gd name="connsiteY361" fmla="*/ 1237726 h 1238259"/>
                <a:gd name="connsiteX362" fmla="*/ 2218868 w 4481583"/>
                <a:gd name="connsiteY362" fmla="*/ 1237507 h 1238259"/>
                <a:gd name="connsiteX363" fmla="*/ 2219601 w 4481583"/>
                <a:gd name="connsiteY363" fmla="*/ 1237250 h 1238259"/>
                <a:gd name="connsiteX364" fmla="*/ 2220335 w 4481583"/>
                <a:gd name="connsiteY364" fmla="*/ 1236945 h 1238259"/>
                <a:gd name="connsiteX365" fmla="*/ 2221078 w 4481583"/>
                <a:gd name="connsiteY365" fmla="*/ 1236602 h 1238259"/>
                <a:gd name="connsiteX366" fmla="*/ 2222535 w 4481583"/>
                <a:gd name="connsiteY366" fmla="*/ 1235812 h 1238259"/>
                <a:gd name="connsiteX367" fmla="*/ 2224011 w 4481583"/>
                <a:gd name="connsiteY367" fmla="*/ 1234859 h 1238259"/>
                <a:gd name="connsiteX368" fmla="*/ 2225478 w 4481583"/>
                <a:gd name="connsiteY368" fmla="*/ 1233745 h 1238259"/>
                <a:gd name="connsiteX369" fmla="*/ 2226945 w 4481583"/>
                <a:gd name="connsiteY369" fmla="*/ 1232487 h 1238259"/>
                <a:gd name="connsiteX370" fmla="*/ 2228412 w 4481583"/>
                <a:gd name="connsiteY370" fmla="*/ 1231068 h 1238259"/>
                <a:gd name="connsiteX371" fmla="*/ 2229879 w 4481583"/>
                <a:gd name="connsiteY371" fmla="*/ 1229497 h 1238259"/>
                <a:gd name="connsiteX372" fmla="*/ 2231346 w 4481583"/>
                <a:gd name="connsiteY372" fmla="*/ 1227773 h 1238259"/>
                <a:gd name="connsiteX373" fmla="*/ 2234279 w 4481583"/>
                <a:gd name="connsiteY373" fmla="*/ 1223867 h 1238259"/>
                <a:gd name="connsiteX374" fmla="*/ 2237213 w 4481583"/>
                <a:gd name="connsiteY374" fmla="*/ 1219343 h 1238259"/>
                <a:gd name="connsiteX375" fmla="*/ 2240147 w 4481583"/>
                <a:gd name="connsiteY375" fmla="*/ 1214228 h 1238259"/>
                <a:gd name="connsiteX376" fmla="*/ 2243090 w 4481583"/>
                <a:gd name="connsiteY376" fmla="*/ 1208513 h 1238259"/>
                <a:gd name="connsiteX377" fmla="*/ 2248957 w 4481583"/>
                <a:gd name="connsiteY377" fmla="*/ 1195311 h 1238259"/>
                <a:gd name="connsiteX378" fmla="*/ 2254825 w 4481583"/>
                <a:gd name="connsiteY378" fmla="*/ 1179814 h 1238259"/>
                <a:gd name="connsiteX379" fmla="*/ 2267036 w 4481583"/>
                <a:gd name="connsiteY379" fmla="*/ 1140524 h 1238259"/>
                <a:gd name="connsiteX380" fmla="*/ 2279247 w 4481583"/>
                <a:gd name="connsiteY380" fmla="*/ 1092384 h 1238259"/>
                <a:gd name="connsiteX381" fmla="*/ 2291458 w 4481583"/>
                <a:gd name="connsiteY381" fmla="*/ 1036339 h 1238259"/>
                <a:gd name="connsiteX382" fmla="*/ 2303669 w 4481583"/>
                <a:gd name="connsiteY382" fmla="*/ 973493 h 1238259"/>
                <a:gd name="connsiteX383" fmla="*/ 2328091 w 4481583"/>
                <a:gd name="connsiteY383" fmla="*/ 832428 h 1238259"/>
                <a:gd name="connsiteX384" fmla="*/ 2352513 w 4481583"/>
                <a:gd name="connsiteY384" fmla="*/ 680102 h 1238259"/>
                <a:gd name="connsiteX385" fmla="*/ 2375069 w 4481583"/>
                <a:gd name="connsiteY385" fmla="*/ 539479 h 1238259"/>
                <a:gd name="connsiteX386" fmla="*/ 2397624 w 4481583"/>
                <a:gd name="connsiteY386" fmla="*/ 408123 h 1238259"/>
                <a:gd name="connsiteX387" fmla="*/ 2408901 w 4481583"/>
                <a:gd name="connsiteY387" fmla="*/ 348505 h 1238259"/>
                <a:gd name="connsiteX388" fmla="*/ 2420179 w 4481583"/>
                <a:gd name="connsiteY388" fmla="*/ 294148 h 1238259"/>
                <a:gd name="connsiteX389" fmla="*/ 2431456 w 4481583"/>
                <a:gd name="connsiteY389" fmla="*/ 245840 h 1238259"/>
                <a:gd name="connsiteX390" fmla="*/ 2442725 w 4481583"/>
                <a:gd name="connsiteY390" fmla="*/ 204250 h 1238259"/>
                <a:gd name="connsiteX391" fmla="*/ 2449068 w 4481583"/>
                <a:gd name="connsiteY391" fmla="*/ 184018 h 1238259"/>
                <a:gd name="connsiteX392" fmla="*/ 2455412 w 4481583"/>
                <a:gd name="connsiteY392" fmla="*/ 166163 h 1238259"/>
                <a:gd name="connsiteX393" fmla="*/ 2461755 w 4481583"/>
                <a:gd name="connsiteY393" fmla="*/ 150746 h 1238259"/>
                <a:gd name="connsiteX394" fmla="*/ 2464927 w 4481583"/>
                <a:gd name="connsiteY394" fmla="*/ 143968 h 1238259"/>
                <a:gd name="connsiteX395" fmla="*/ 2468099 w 4481583"/>
                <a:gd name="connsiteY395" fmla="*/ 137817 h 1238259"/>
                <a:gd name="connsiteX396" fmla="*/ 2471271 w 4481583"/>
                <a:gd name="connsiteY396" fmla="*/ 132297 h 1238259"/>
                <a:gd name="connsiteX397" fmla="*/ 2474443 w 4481583"/>
                <a:gd name="connsiteY397" fmla="*/ 127409 h 1238259"/>
                <a:gd name="connsiteX398" fmla="*/ 2477615 w 4481583"/>
                <a:gd name="connsiteY398" fmla="*/ 123158 h 1238259"/>
                <a:gd name="connsiteX399" fmla="*/ 2479196 w 4481583"/>
                <a:gd name="connsiteY399" fmla="*/ 121271 h 1238259"/>
                <a:gd name="connsiteX400" fmla="*/ 2480786 w 4481583"/>
                <a:gd name="connsiteY400" fmla="*/ 119544 h 1238259"/>
                <a:gd name="connsiteX401" fmla="*/ 2482367 w 4481583"/>
                <a:gd name="connsiteY401" fmla="*/ 117975 h 1238259"/>
                <a:gd name="connsiteX402" fmla="*/ 2483958 w 4481583"/>
                <a:gd name="connsiteY402" fmla="*/ 116565 h 1238259"/>
                <a:gd name="connsiteX403" fmla="*/ 2485539 w 4481583"/>
                <a:gd name="connsiteY403" fmla="*/ 115314 h 1238259"/>
                <a:gd name="connsiteX404" fmla="*/ 2487130 w 4481583"/>
                <a:gd name="connsiteY404" fmla="*/ 114223 h 1238259"/>
                <a:gd name="connsiteX405" fmla="*/ 2488711 w 4481583"/>
                <a:gd name="connsiteY405" fmla="*/ 113289 h 1238259"/>
                <a:gd name="connsiteX406" fmla="*/ 2490302 w 4481583"/>
                <a:gd name="connsiteY406" fmla="*/ 112514 h 1238259"/>
                <a:gd name="connsiteX407" fmla="*/ 2491093 w 4481583"/>
                <a:gd name="connsiteY407" fmla="*/ 112186 h 1238259"/>
                <a:gd name="connsiteX408" fmla="*/ 2491883 w 4481583"/>
                <a:gd name="connsiteY408" fmla="*/ 111897 h 1238259"/>
                <a:gd name="connsiteX409" fmla="*/ 2492674 w 4481583"/>
                <a:gd name="connsiteY409" fmla="*/ 111647 h 1238259"/>
                <a:gd name="connsiteX410" fmla="*/ 2493474 w 4481583"/>
                <a:gd name="connsiteY410" fmla="*/ 111438 h 1238259"/>
                <a:gd name="connsiteX411" fmla="*/ 2494264 w 4481583"/>
                <a:gd name="connsiteY411" fmla="*/ 111267 h 1238259"/>
                <a:gd name="connsiteX412" fmla="*/ 2495055 w 4481583"/>
                <a:gd name="connsiteY412" fmla="*/ 111135 h 1238259"/>
                <a:gd name="connsiteX413" fmla="*/ 2495845 w 4481583"/>
                <a:gd name="connsiteY413" fmla="*/ 111042 h 1238259"/>
                <a:gd name="connsiteX414" fmla="*/ 2496645 w 4481583"/>
                <a:gd name="connsiteY414" fmla="*/ 110989 h 1238259"/>
                <a:gd name="connsiteX415" fmla="*/ 2497436 w 4481583"/>
                <a:gd name="connsiteY415" fmla="*/ 110975 h 1238259"/>
                <a:gd name="connsiteX416" fmla="*/ 2498227 w 4481583"/>
                <a:gd name="connsiteY416" fmla="*/ 111000 h 1238259"/>
                <a:gd name="connsiteX417" fmla="*/ 2499017 w 4481583"/>
                <a:gd name="connsiteY417" fmla="*/ 111062 h 1238259"/>
                <a:gd name="connsiteX418" fmla="*/ 2499817 w 4481583"/>
                <a:gd name="connsiteY418" fmla="*/ 111164 h 1238259"/>
                <a:gd name="connsiteX419" fmla="*/ 2500608 w 4481583"/>
                <a:gd name="connsiteY419" fmla="*/ 111305 h 1238259"/>
                <a:gd name="connsiteX420" fmla="*/ 2501399 w 4481583"/>
                <a:gd name="connsiteY420" fmla="*/ 111484 h 1238259"/>
                <a:gd name="connsiteX421" fmla="*/ 2502189 w 4481583"/>
                <a:gd name="connsiteY421" fmla="*/ 111703 h 1238259"/>
                <a:gd name="connsiteX422" fmla="*/ 2502980 w 4481583"/>
                <a:gd name="connsiteY422" fmla="*/ 111959 h 1238259"/>
                <a:gd name="connsiteX423" fmla="*/ 2504570 w 4481583"/>
                <a:gd name="connsiteY423" fmla="*/ 112586 h 1238259"/>
                <a:gd name="connsiteX424" fmla="*/ 2506152 w 4481583"/>
                <a:gd name="connsiteY424" fmla="*/ 113365 h 1238259"/>
                <a:gd name="connsiteX425" fmla="*/ 2507742 w 4481583"/>
                <a:gd name="connsiteY425" fmla="*/ 114295 h 1238259"/>
                <a:gd name="connsiteX426" fmla="*/ 2509323 w 4481583"/>
                <a:gd name="connsiteY426" fmla="*/ 115376 h 1238259"/>
                <a:gd name="connsiteX427" fmla="*/ 2510914 w 4481583"/>
                <a:gd name="connsiteY427" fmla="*/ 116607 h 1238259"/>
                <a:gd name="connsiteX428" fmla="*/ 2512495 w 4481583"/>
                <a:gd name="connsiteY428" fmla="*/ 117986 h 1238259"/>
                <a:gd name="connsiteX429" fmla="*/ 2514086 w 4481583"/>
                <a:gd name="connsiteY429" fmla="*/ 119512 h 1238259"/>
                <a:gd name="connsiteX430" fmla="*/ 2515667 w 4481583"/>
                <a:gd name="connsiteY430" fmla="*/ 121185 h 1238259"/>
                <a:gd name="connsiteX431" fmla="*/ 2518839 w 4481583"/>
                <a:gd name="connsiteY431" fmla="*/ 124963 h 1238259"/>
                <a:gd name="connsiteX432" fmla="*/ 2522011 w 4481583"/>
                <a:gd name="connsiteY432" fmla="*/ 129311 h 1238259"/>
                <a:gd name="connsiteX433" fmla="*/ 2525182 w 4481583"/>
                <a:gd name="connsiteY433" fmla="*/ 134218 h 1238259"/>
                <a:gd name="connsiteX434" fmla="*/ 2528354 w 4481583"/>
                <a:gd name="connsiteY434" fmla="*/ 139672 h 1238259"/>
                <a:gd name="connsiteX435" fmla="*/ 2531526 w 4481583"/>
                <a:gd name="connsiteY435" fmla="*/ 145660 h 1238259"/>
                <a:gd name="connsiteX436" fmla="*/ 2537870 w 4481583"/>
                <a:gd name="connsiteY436" fmla="*/ 159188 h 1238259"/>
                <a:gd name="connsiteX437" fmla="*/ 2544213 w 4481583"/>
                <a:gd name="connsiteY437" fmla="*/ 174688 h 1238259"/>
                <a:gd name="connsiteX438" fmla="*/ 2555015 w 4481583"/>
                <a:gd name="connsiteY438" fmla="*/ 205276 h 1238259"/>
                <a:gd name="connsiteX439" fmla="*/ 2565816 w 4481583"/>
                <a:gd name="connsiteY439" fmla="*/ 240564 h 1238259"/>
                <a:gd name="connsiteX440" fmla="*/ 2587419 w 4481583"/>
                <a:gd name="connsiteY440" fmla="*/ 322278 h 1238259"/>
                <a:gd name="connsiteX441" fmla="*/ 2630634 w 4481583"/>
                <a:gd name="connsiteY441" fmla="*/ 507673 h 1238259"/>
                <a:gd name="connsiteX442" fmla="*/ 2653713 w 4481583"/>
                <a:gd name="connsiteY442" fmla="*/ 604273 h 1238259"/>
                <a:gd name="connsiteX443" fmla="*/ 2676801 w 4481583"/>
                <a:gd name="connsiteY443" fmla="*/ 689935 h 1238259"/>
                <a:gd name="connsiteX444" fmla="*/ 2688346 w 4481583"/>
                <a:gd name="connsiteY444" fmla="*/ 726863 h 1238259"/>
                <a:gd name="connsiteX445" fmla="*/ 2699890 w 4481583"/>
                <a:gd name="connsiteY445" fmla="*/ 759110 h 1238259"/>
                <a:gd name="connsiteX446" fmla="*/ 2711425 w 4481583"/>
                <a:gd name="connsiteY446" fmla="*/ 786272 h 1238259"/>
                <a:gd name="connsiteX447" fmla="*/ 2717197 w 4481583"/>
                <a:gd name="connsiteY447" fmla="*/ 797854 h 1238259"/>
                <a:gd name="connsiteX448" fmla="*/ 2722969 w 4481583"/>
                <a:gd name="connsiteY448" fmla="*/ 808072 h 1238259"/>
                <a:gd name="connsiteX449" fmla="*/ 2728941 w 4481583"/>
                <a:gd name="connsiteY449" fmla="*/ 817196 h 1238259"/>
                <a:gd name="connsiteX450" fmla="*/ 2731932 w 4481583"/>
                <a:gd name="connsiteY450" fmla="*/ 821203 h 1238259"/>
                <a:gd name="connsiteX451" fmla="*/ 2734913 w 4481583"/>
                <a:gd name="connsiteY451" fmla="*/ 824839 h 1238259"/>
                <a:gd name="connsiteX452" fmla="*/ 2737904 w 4481583"/>
                <a:gd name="connsiteY452" fmla="*/ 828106 h 1238259"/>
                <a:gd name="connsiteX453" fmla="*/ 2740885 w 4481583"/>
                <a:gd name="connsiteY453" fmla="*/ 831005 h 1238259"/>
                <a:gd name="connsiteX454" fmla="*/ 2743877 w 4481583"/>
                <a:gd name="connsiteY454" fmla="*/ 833538 h 1238259"/>
                <a:gd name="connsiteX455" fmla="*/ 2746858 w 4481583"/>
                <a:gd name="connsiteY455" fmla="*/ 835707 h 1238259"/>
                <a:gd name="connsiteX456" fmla="*/ 2748353 w 4481583"/>
                <a:gd name="connsiteY456" fmla="*/ 836656 h 1238259"/>
                <a:gd name="connsiteX457" fmla="*/ 2749849 w 4481583"/>
                <a:gd name="connsiteY457" fmla="*/ 837516 h 1238259"/>
                <a:gd name="connsiteX458" fmla="*/ 2751344 w 4481583"/>
                <a:gd name="connsiteY458" fmla="*/ 838286 h 1238259"/>
                <a:gd name="connsiteX459" fmla="*/ 2752839 w 4481583"/>
                <a:gd name="connsiteY459" fmla="*/ 838972 h 1238259"/>
                <a:gd name="connsiteX460" fmla="*/ 2754325 w 4481583"/>
                <a:gd name="connsiteY460" fmla="*/ 839562 h 1238259"/>
                <a:gd name="connsiteX461" fmla="*/ 2755821 w 4481583"/>
                <a:gd name="connsiteY461" fmla="*/ 840067 h 1238259"/>
                <a:gd name="connsiteX462" fmla="*/ 2757316 w 4481583"/>
                <a:gd name="connsiteY462" fmla="*/ 840486 h 1238259"/>
                <a:gd name="connsiteX463" fmla="*/ 2758802 w 4481583"/>
                <a:gd name="connsiteY463" fmla="*/ 840819 h 1238259"/>
                <a:gd name="connsiteX464" fmla="*/ 2760298 w 4481583"/>
                <a:gd name="connsiteY464" fmla="*/ 841067 h 1238259"/>
                <a:gd name="connsiteX465" fmla="*/ 2761793 w 4481583"/>
                <a:gd name="connsiteY465" fmla="*/ 841229 h 1238259"/>
                <a:gd name="connsiteX466" fmla="*/ 2763288 w 4481583"/>
                <a:gd name="connsiteY466" fmla="*/ 841305 h 1238259"/>
                <a:gd name="connsiteX467" fmla="*/ 2764784 w 4481583"/>
                <a:gd name="connsiteY467" fmla="*/ 841296 h 1238259"/>
                <a:gd name="connsiteX468" fmla="*/ 2766270 w 4481583"/>
                <a:gd name="connsiteY468" fmla="*/ 841210 h 1238259"/>
                <a:gd name="connsiteX469" fmla="*/ 2767765 w 4481583"/>
                <a:gd name="connsiteY469" fmla="*/ 841038 h 1238259"/>
                <a:gd name="connsiteX470" fmla="*/ 2769260 w 4481583"/>
                <a:gd name="connsiteY470" fmla="*/ 840791 h 1238259"/>
                <a:gd name="connsiteX471" fmla="*/ 2770756 w 4481583"/>
                <a:gd name="connsiteY471" fmla="*/ 840457 h 1238259"/>
                <a:gd name="connsiteX472" fmla="*/ 2772242 w 4481583"/>
                <a:gd name="connsiteY472" fmla="*/ 840048 h 1238259"/>
                <a:gd name="connsiteX473" fmla="*/ 2773737 w 4481583"/>
                <a:gd name="connsiteY473" fmla="*/ 839562 h 1238259"/>
                <a:gd name="connsiteX474" fmla="*/ 2775233 w 4481583"/>
                <a:gd name="connsiteY474" fmla="*/ 838991 h 1238259"/>
                <a:gd name="connsiteX475" fmla="*/ 2776728 w 4481583"/>
                <a:gd name="connsiteY475" fmla="*/ 838352 h 1238259"/>
                <a:gd name="connsiteX476" fmla="*/ 2779710 w 4481583"/>
                <a:gd name="connsiteY476" fmla="*/ 836845 h 1238259"/>
                <a:gd name="connsiteX477" fmla="*/ 2782700 w 4481583"/>
                <a:gd name="connsiteY477" fmla="*/ 835044 h 1238259"/>
                <a:gd name="connsiteX478" fmla="*/ 2785682 w 4481583"/>
                <a:gd name="connsiteY478" fmla="*/ 832960 h 1238259"/>
                <a:gd name="connsiteX479" fmla="*/ 2788672 w 4481583"/>
                <a:gd name="connsiteY479" fmla="*/ 830603 h 1238259"/>
                <a:gd name="connsiteX480" fmla="*/ 2791654 w 4481583"/>
                <a:gd name="connsiteY480" fmla="*/ 827982 h 1238259"/>
                <a:gd name="connsiteX481" fmla="*/ 2794645 w 4481583"/>
                <a:gd name="connsiteY481" fmla="*/ 825107 h 1238259"/>
                <a:gd name="connsiteX482" fmla="*/ 2800617 w 4481583"/>
                <a:gd name="connsiteY482" fmla="*/ 818638 h 1238259"/>
                <a:gd name="connsiteX483" fmla="*/ 2806589 w 4481583"/>
                <a:gd name="connsiteY483" fmla="*/ 811281 h 1238259"/>
                <a:gd name="connsiteX484" fmla="*/ 2812561 w 4481583"/>
                <a:gd name="connsiteY484" fmla="*/ 803133 h 1238259"/>
                <a:gd name="connsiteX485" fmla="*/ 2818533 w 4481583"/>
                <a:gd name="connsiteY485" fmla="*/ 794285 h 1238259"/>
                <a:gd name="connsiteX486" fmla="*/ 2830354 w 4481583"/>
                <a:gd name="connsiteY486" fmla="*/ 775104 h 1238259"/>
                <a:gd name="connsiteX487" fmla="*/ 2842174 w 4481583"/>
                <a:gd name="connsiteY487" fmla="*/ 754368 h 1238259"/>
                <a:gd name="connsiteX488" fmla="*/ 2865815 w 4481583"/>
                <a:gd name="connsiteY488" fmla="*/ 711447 h 1238259"/>
                <a:gd name="connsiteX489" fmla="*/ 2877636 w 4481583"/>
                <a:gd name="connsiteY489" fmla="*/ 690835 h 1238259"/>
                <a:gd name="connsiteX490" fmla="*/ 2889457 w 4481583"/>
                <a:gd name="connsiteY490" fmla="*/ 671770 h 1238259"/>
                <a:gd name="connsiteX491" fmla="*/ 2901277 w 4481583"/>
                <a:gd name="connsiteY491" fmla="*/ 654909 h 1238259"/>
                <a:gd name="connsiteX492" fmla="*/ 2907192 w 4481583"/>
                <a:gd name="connsiteY492" fmla="*/ 647488 h 1238259"/>
                <a:gd name="connsiteX493" fmla="*/ 2913098 w 4481583"/>
                <a:gd name="connsiteY493" fmla="*/ 640824 h 1238259"/>
                <a:gd name="connsiteX494" fmla="*/ 2918936 w 4481583"/>
                <a:gd name="connsiteY494" fmla="*/ 635045 h 1238259"/>
                <a:gd name="connsiteX495" fmla="*/ 2921851 w 4481583"/>
                <a:gd name="connsiteY495" fmla="*/ 632468 h 1238259"/>
                <a:gd name="connsiteX496" fmla="*/ 2924766 w 4481583"/>
                <a:gd name="connsiteY496" fmla="*/ 630106 h 1238259"/>
                <a:gd name="connsiteX497" fmla="*/ 2927690 w 4481583"/>
                <a:gd name="connsiteY497" fmla="*/ 627964 h 1238259"/>
                <a:gd name="connsiteX498" fmla="*/ 2930604 w 4481583"/>
                <a:gd name="connsiteY498" fmla="*/ 626047 h 1238259"/>
                <a:gd name="connsiteX499" fmla="*/ 2933519 w 4481583"/>
                <a:gd name="connsiteY499" fmla="*/ 624358 h 1238259"/>
                <a:gd name="connsiteX500" fmla="*/ 2936434 w 4481583"/>
                <a:gd name="connsiteY500" fmla="*/ 622900 h 1238259"/>
                <a:gd name="connsiteX501" fmla="*/ 2939348 w 4481583"/>
                <a:gd name="connsiteY501" fmla="*/ 621677 h 1238259"/>
                <a:gd name="connsiteX502" fmla="*/ 2942273 w 4481583"/>
                <a:gd name="connsiteY502" fmla="*/ 620691 h 1238259"/>
                <a:gd name="connsiteX503" fmla="*/ 2945187 w 4481583"/>
                <a:gd name="connsiteY503" fmla="*/ 619944 h 1238259"/>
                <a:gd name="connsiteX504" fmla="*/ 2948102 w 4481583"/>
                <a:gd name="connsiteY504" fmla="*/ 619438 h 1238259"/>
                <a:gd name="connsiteX505" fmla="*/ 2951017 w 4481583"/>
                <a:gd name="connsiteY505" fmla="*/ 619174 h 1238259"/>
                <a:gd name="connsiteX506" fmla="*/ 2953941 w 4481583"/>
                <a:gd name="connsiteY506" fmla="*/ 619111 h 1238259"/>
                <a:gd name="connsiteX507" fmla="*/ 2956855 w 4481583"/>
                <a:gd name="connsiteY507" fmla="*/ 618892 h 1238259"/>
                <a:gd name="connsiteX508" fmla="*/ 2959770 w 4481583"/>
                <a:gd name="connsiteY508" fmla="*/ 618430 h 1238259"/>
                <a:gd name="connsiteX509" fmla="*/ 2962685 w 4481583"/>
                <a:gd name="connsiteY509" fmla="*/ 617728 h 1238259"/>
                <a:gd name="connsiteX510" fmla="*/ 2965599 w 4481583"/>
                <a:gd name="connsiteY510" fmla="*/ 616787 h 1238259"/>
                <a:gd name="connsiteX511" fmla="*/ 2968524 w 4481583"/>
                <a:gd name="connsiteY511" fmla="*/ 615607 h 1238259"/>
                <a:gd name="connsiteX512" fmla="*/ 2971438 w 4481583"/>
                <a:gd name="connsiteY512" fmla="*/ 614194 h 1238259"/>
                <a:gd name="connsiteX513" fmla="*/ 2974353 w 4481583"/>
                <a:gd name="connsiteY513" fmla="*/ 612548 h 1238259"/>
                <a:gd name="connsiteX514" fmla="*/ 2977268 w 4481583"/>
                <a:gd name="connsiteY514" fmla="*/ 610673 h 1238259"/>
                <a:gd name="connsiteX515" fmla="*/ 2980182 w 4481583"/>
                <a:gd name="connsiteY515" fmla="*/ 608572 h 1238259"/>
                <a:gd name="connsiteX516" fmla="*/ 2983106 w 4481583"/>
                <a:gd name="connsiteY516" fmla="*/ 606251 h 1238259"/>
                <a:gd name="connsiteX517" fmla="*/ 2986021 w 4481583"/>
                <a:gd name="connsiteY517" fmla="*/ 603715 h 1238259"/>
                <a:gd name="connsiteX518" fmla="*/ 2988936 w 4481583"/>
                <a:gd name="connsiteY518" fmla="*/ 600966 h 1238259"/>
                <a:gd name="connsiteX519" fmla="*/ 2994765 w 4481583"/>
                <a:gd name="connsiteY519" fmla="*/ 594858 h 1238259"/>
                <a:gd name="connsiteX520" fmla="*/ 3000604 w 4481583"/>
                <a:gd name="connsiteY520" fmla="*/ 587979 h 1238259"/>
                <a:gd name="connsiteX521" fmla="*/ 3006433 w 4481583"/>
                <a:gd name="connsiteY521" fmla="*/ 580385 h 1238259"/>
                <a:gd name="connsiteX522" fmla="*/ 3018187 w 4481583"/>
                <a:gd name="connsiteY522" fmla="*/ 563170 h 1238259"/>
                <a:gd name="connsiteX523" fmla="*/ 3029941 w 4481583"/>
                <a:gd name="connsiteY523" fmla="*/ 543890 h 1238259"/>
                <a:gd name="connsiteX524" fmla="*/ 3053448 w 4481583"/>
                <a:gd name="connsiteY524" fmla="*/ 501827 h 1238259"/>
                <a:gd name="connsiteX525" fmla="*/ 3076956 w 4481583"/>
                <a:gd name="connsiteY525" fmla="*/ 460101 h 1238259"/>
                <a:gd name="connsiteX526" fmla="*/ 3088710 w 4481583"/>
                <a:gd name="connsiteY526" fmla="*/ 441331 h 1238259"/>
                <a:gd name="connsiteX527" fmla="*/ 3094587 w 4481583"/>
                <a:gd name="connsiteY527" fmla="*/ 432811 h 1238259"/>
                <a:gd name="connsiteX528" fmla="*/ 3100464 w 4481583"/>
                <a:gd name="connsiteY528" fmla="*/ 424992 h 1238259"/>
                <a:gd name="connsiteX529" fmla="*/ 3106331 w 4481583"/>
                <a:gd name="connsiteY529" fmla="*/ 417976 h 1238259"/>
                <a:gd name="connsiteX530" fmla="*/ 3112199 w 4481583"/>
                <a:gd name="connsiteY530" fmla="*/ 411835 h 1238259"/>
                <a:gd name="connsiteX531" fmla="*/ 3115132 w 4481583"/>
                <a:gd name="connsiteY531" fmla="*/ 409120 h 1238259"/>
                <a:gd name="connsiteX532" fmla="*/ 3118066 w 4481583"/>
                <a:gd name="connsiteY532" fmla="*/ 406653 h 1238259"/>
                <a:gd name="connsiteX533" fmla="*/ 3121000 w 4481583"/>
                <a:gd name="connsiteY533" fmla="*/ 404445 h 1238259"/>
                <a:gd name="connsiteX534" fmla="*/ 3123933 w 4481583"/>
                <a:gd name="connsiteY534" fmla="*/ 402504 h 1238259"/>
                <a:gd name="connsiteX535" fmla="*/ 3126867 w 4481583"/>
                <a:gd name="connsiteY535" fmla="*/ 400841 h 1238259"/>
                <a:gd name="connsiteX536" fmla="*/ 3129801 w 4481583"/>
                <a:gd name="connsiteY536" fmla="*/ 399461 h 1238259"/>
                <a:gd name="connsiteX537" fmla="*/ 3131268 w 4481583"/>
                <a:gd name="connsiteY537" fmla="*/ 398881 h 1238259"/>
                <a:gd name="connsiteX538" fmla="*/ 3132734 w 4481583"/>
                <a:gd name="connsiteY538" fmla="*/ 398376 h 1238259"/>
                <a:gd name="connsiteX539" fmla="*/ 3134201 w 4481583"/>
                <a:gd name="connsiteY539" fmla="*/ 397944 h 1238259"/>
                <a:gd name="connsiteX540" fmla="*/ 3135668 w 4481583"/>
                <a:gd name="connsiteY540" fmla="*/ 397590 h 1238259"/>
                <a:gd name="connsiteX541" fmla="*/ 3137135 w 4481583"/>
                <a:gd name="connsiteY541" fmla="*/ 397312 h 1238259"/>
                <a:gd name="connsiteX542" fmla="*/ 3138602 w 4481583"/>
                <a:gd name="connsiteY542" fmla="*/ 397112 h 1238259"/>
                <a:gd name="connsiteX543" fmla="*/ 3140069 w 4481583"/>
                <a:gd name="connsiteY543" fmla="*/ 396991 h 1238259"/>
                <a:gd name="connsiteX544" fmla="*/ 3141536 w 4481583"/>
                <a:gd name="connsiteY544" fmla="*/ 396949 h 1238259"/>
                <a:gd name="connsiteX545" fmla="*/ 3143002 w 4481583"/>
                <a:gd name="connsiteY545" fmla="*/ 396987 h 1238259"/>
                <a:gd name="connsiteX546" fmla="*/ 3144469 w 4481583"/>
                <a:gd name="connsiteY546" fmla="*/ 397106 h 1238259"/>
                <a:gd name="connsiteX547" fmla="*/ 3145936 w 4481583"/>
                <a:gd name="connsiteY547" fmla="*/ 397306 h 1238259"/>
                <a:gd name="connsiteX548" fmla="*/ 3147403 w 4481583"/>
                <a:gd name="connsiteY548" fmla="*/ 397590 h 1238259"/>
                <a:gd name="connsiteX549" fmla="*/ 3148870 w 4481583"/>
                <a:gd name="connsiteY549" fmla="*/ 397955 h 1238259"/>
                <a:gd name="connsiteX550" fmla="*/ 3150337 w 4481583"/>
                <a:gd name="connsiteY550" fmla="*/ 398405 h 1238259"/>
                <a:gd name="connsiteX551" fmla="*/ 3151804 w 4481583"/>
                <a:gd name="connsiteY551" fmla="*/ 398938 h 1238259"/>
                <a:gd name="connsiteX552" fmla="*/ 3153270 w 4481583"/>
                <a:gd name="connsiteY552" fmla="*/ 399558 h 1238259"/>
                <a:gd name="connsiteX553" fmla="*/ 3154737 w 4481583"/>
                <a:gd name="connsiteY553" fmla="*/ 400261 h 1238259"/>
                <a:gd name="connsiteX554" fmla="*/ 3156204 w 4481583"/>
                <a:gd name="connsiteY554" fmla="*/ 401051 h 1238259"/>
                <a:gd name="connsiteX555" fmla="*/ 3157671 w 4481583"/>
                <a:gd name="connsiteY555" fmla="*/ 401926 h 1238259"/>
                <a:gd name="connsiteX556" fmla="*/ 3159138 w 4481583"/>
                <a:gd name="connsiteY556" fmla="*/ 402889 h 1238259"/>
                <a:gd name="connsiteX557" fmla="*/ 3162072 w 4481583"/>
                <a:gd name="connsiteY557" fmla="*/ 405076 h 1238259"/>
                <a:gd name="connsiteX558" fmla="*/ 3165005 w 4481583"/>
                <a:gd name="connsiteY558" fmla="*/ 407615 h 1238259"/>
                <a:gd name="connsiteX559" fmla="*/ 3167939 w 4481583"/>
                <a:gd name="connsiteY559" fmla="*/ 410507 h 1238259"/>
                <a:gd name="connsiteX560" fmla="*/ 3170873 w 4481583"/>
                <a:gd name="connsiteY560" fmla="*/ 413754 h 1238259"/>
                <a:gd name="connsiteX561" fmla="*/ 3173806 w 4481583"/>
                <a:gd name="connsiteY561" fmla="*/ 417357 h 1238259"/>
                <a:gd name="connsiteX562" fmla="*/ 3176740 w 4481583"/>
                <a:gd name="connsiteY562" fmla="*/ 421318 h 1238259"/>
                <a:gd name="connsiteX563" fmla="*/ 3182607 w 4481583"/>
                <a:gd name="connsiteY563" fmla="*/ 430313 h 1238259"/>
                <a:gd name="connsiteX564" fmla="*/ 3188475 w 4481583"/>
                <a:gd name="connsiteY564" fmla="*/ 440730 h 1238259"/>
                <a:gd name="connsiteX565" fmla="*/ 3194342 w 4481583"/>
                <a:gd name="connsiteY565" fmla="*/ 452558 h 1238259"/>
                <a:gd name="connsiteX566" fmla="*/ 3200638 w 4481583"/>
                <a:gd name="connsiteY566" fmla="*/ 466801 h 1238259"/>
                <a:gd name="connsiteX567" fmla="*/ 3206934 w 4481583"/>
                <a:gd name="connsiteY567" fmla="*/ 482601 h 1238259"/>
                <a:gd name="connsiteX568" fmla="*/ 3219536 w 4481583"/>
                <a:gd name="connsiteY568" fmla="*/ 518656 h 1238259"/>
                <a:gd name="connsiteX569" fmla="*/ 3244739 w 4481583"/>
                <a:gd name="connsiteY569" fmla="*/ 606408 h 1238259"/>
                <a:gd name="connsiteX570" fmla="*/ 3269942 w 4481583"/>
                <a:gd name="connsiteY570" fmla="*/ 709387 h 1238259"/>
                <a:gd name="connsiteX571" fmla="*/ 3295145 w 4481583"/>
                <a:gd name="connsiteY571" fmla="*/ 818963 h 1238259"/>
                <a:gd name="connsiteX572" fmla="*/ 3316919 w 4481583"/>
                <a:gd name="connsiteY572" fmla="*/ 911266 h 1238259"/>
                <a:gd name="connsiteX573" fmla="*/ 3338694 w 4481583"/>
                <a:gd name="connsiteY573" fmla="*/ 994248 h 1238259"/>
                <a:gd name="connsiteX574" fmla="*/ 3349581 w 4481583"/>
                <a:gd name="connsiteY574" fmla="*/ 1030195 h 1238259"/>
                <a:gd name="connsiteX575" fmla="*/ 3360468 w 4481583"/>
                <a:gd name="connsiteY575" fmla="*/ 1061428 h 1238259"/>
                <a:gd name="connsiteX576" fmla="*/ 3365907 w 4481583"/>
                <a:gd name="connsiteY576" fmla="*/ 1075058 h 1238259"/>
                <a:gd name="connsiteX577" fmla="*/ 3371355 w 4481583"/>
                <a:gd name="connsiteY577" fmla="*/ 1087260 h 1238259"/>
                <a:gd name="connsiteX578" fmla="*/ 3376794 w 4481583"/>
                <a:gd name="connsiteY578" fmla="*/ 1097956 h 1238259"/>
                <a:gd name="connsiteX579" fmla="*/ 3379518 w 4481583"/>
                <a:gd name="connsiteY579" fmla="*/ 1102719 h 1238259"/>
                <a:gd name="connsiteX580" fmla="*/ 3382242 w 4481583"/>
                <a:gd name="connsiteY580" fmla="*/ 1107091 h 1238259"/>
                <a:gd name="connsiteX581" fmla="*/ 3385042 w 4481583"/>
                <a:gd name="connsiteY581" fmla="*/ 1111149 h 1238259"/>
                <a:gd name="connsiteX582" fmla="*/ 3387833 w 4481583"/>
                <a:gd name="connsiteY582" fmla="*/ 1114768 h 1238259"/>
                <a:gd name="connsiteX583" fmla="*/ 3390633 w 4481583"/>
                <a:gd name="connsiteY583" fmla="*/ 1117940 h 1238259"/>
                <a:gd name="connsiteX584" fmla="*/ 3392033 w 4481583"/>
                <a:gd name="connsiteY584" fmla="*/ 1119359 h 1238259"/>
                <a:gd name="connsiteX585" fmla="*/ 3393434 w 4481583"/>
                <a:gd name="connsiteY585" fmla="*/ 1120664 h 1238259"/>
                <a:gd name="connsiteX586" fmla="*/ 3394834 w 4481583"/>
                <a:gd name="connsiteY586" fmla="*/ 1121855 h 1238259"/>
                <a:gd name="connsiteX587" fmla="*/ 3396225 w 4481583"/>
                <a:gd name="connsiteY587" fmla="*/ 1122921 h 1238259"/>
                <a:gd name="connsiteX588" fmla="*/ 3397625 w 4481583"/>
                <a:gd name="connsiteY588" fmla="*/ 1123883 h 1238259"/>
                <a:gd name="connsiteX589" fmla="*/ 3399025 w 4481583"/>
                <a:gd name="connsiteY589" fmla="*/ 1124722 h 1238259"/>
                <a:gd name="connsiteX590" fmla="*/ 3400425 w 4481583"/>
                <a:gd name="connsiteY590" fmla="*/ 1125445 h 1238259"/>
                <a:gd name="connsiteX591" fmla="*/ 3401825 w 4481583"/>
                <a:gd name="connsiteY591" fmla="*/ 1126046 h 1238259"/>
                <a:gd name="connsiteX592" fmla="*/ 3403226 w 4481583"/>
                <a:gd name="connsiteY592" fmla="*/ 1126531 h 1238259"/>
                <a:gd name="connsiteX593" fmla="*/ 3404616 w 4481583"/>
                <a:gd name="connsiteY593" fmla="*/ 1126903 h 1238259"/>
                <a:gd name="connsiteX594" fmla="*/ 3406016 w 4481583"/>
                <a:gd name="connsiteY594" fmla="*/ 1127141 h 1238259"/>
                <a:gd name="connsiteX595" fmla="*/ 3407417 w 4481583"/>
                <a:gd name="connsiteY595" fmla="*/ 1127265 h 1238259"/>
                <a:gd name="connsiteX596" fmla="*/ 3408817 w 4481583"/>
                <a:gd name="connsiteY596" fmla="*/ 1127274 h 1238259"/>
                <a:gd name="connsiteX597" fmla="*/ 3410217 w 4481583"/>
                <a:gd name="connsiteY597" fmla="*/ 1127160 h 1238259"/>
                <a:gd name="connsiteX598" fmla="*/ 3411617 w 4481583"/>
                <a:gd name="connsiteY598" fmla="*/ 1126922 h 1238259"/>
                <a:gd name="connsiteX599" fmla="*/ 3413017 w 4481583"/>
                <a:gd name="connsiteY599" fmla="*/ 1126560 h 1238259"/>
                <a:gd name="connsiteX600" fmla="*/ 3414408 w 4481583"/>
                <a:gd name="connsiteY600" fmla="*/ 1126074 h 1238259"/>
                <a:gd name="connsiteX601" fmla="*/ 3415808 w 4481583"/>
                <a:gd name="connsiteY601" fmla="*/ 1125465 h 1238259"/>
                <a:gd name="connsiteX602" fmla="*/ 3417208 w 4481583"/>
                <a:gd name="connsiteY602" fmla="*/ 1124741 h 1238259"/>
                <a:gd name="connsiteX603" fmla="*/ 3418608 w 4481583"/>
                <a:gd name="connsiteY603" fmla="*/ 1123883 h 1238259"/>
                <a:gd name="connsiteX604" fmla="*/ 3420009 w 4481583"/>
                <a:gd name="connsiteY604" fmla="*/ 1122912 h 1238259"/>
                <a:gd name="connsiteX605" fmla="*/ 3421409 w 4481583"/>
                <a:gd name="connsiteY605" fmla="*/ 1121807 h 1238259"/>
                <a:gd name="connsiteX606" fmla="*/ 3422809 w 4481583"/>
                <a:gd name="connsiteY606" fmla="*/ 1120588 h 1238259"/>
                <a:gd name="connsiteX607" fmla="*/ 3424200 w 4481583"/>
                <a:gd name="connsiteY607" fmla="*/ 1119245 h 1238259"/>
                <a:gd name="connsiteX608" fmla="*/ 3425600 w 4481583"/>
                <a:gd name="connsiteY608" fmla="*/ 1117768 h 1238259"/>
                <a:gd name="connsiteX609" fmla="*/ 3427000 w 4481583"/>
                <a:gd name="connsiteY609" fmla="*/ 1116178 h 1238259"/>
                <a:gd name="connsiteX610" fmla="*/ 3429800 w 4481583"/>
                <a:gd name="connsiteY610" fmla="*/ 1112615 h 1238259"/>
                <a:gd name="connsiteX611" fmla="*/ 3432600 w 4481583"/>
                <a:gd name="connsiteY611" fmla="*/ 1108558 h 1238259"/>
                <a:gd name="connsiteX612" fmla="*/ 3435391 w 4481583"/>
                <a:gd name="connsiteY612" fmla="*/ 1104014 h 1238259"/>
                <a:gd name="connsiteX613" fmla="*/ 3438192 w 4481583"/>
                <a:gd name="connsiteY613" fmla="*/ 1098966 h 1238259"/>
                <a:gd name="connsiteX614" fmla="*/ 3443783 w 4481583"/>
                <a:gd name="connsiteY614" fmla="*/ 1087422 h 1238259"/>
                <a:gd name="connsiteX615" fmla="*/ 3449384 w 4481583"/>
                <a:gd name="connsiteY615" fmla="*/ 1073934 h 1238259"/>
                <a:gd name="connsiteX616" fmla="*/ 3454975 w 4481583"/>
                <a:gd name="connsiteY616" fmla="*/ 1058542 h 1238259"/>
                <a:gd name="connsiteX617" fmla="*/ 3460576 w 4481583"/>
                <a:gd name="connsiteY617" fmla="*/ 1041292 h 1238259"/>
                <a:gd name="connsiteX618" fmla="*/ 3471758 w 4481583"/>
                <a:gd name="connsiteY618" fmla="*/ 1001420 h 1238259"/>
                <a:gd name="connsiteX619" fmla="*/ 3484055 w 4481583"/>
                <a:gd name="connsiteY619" fmla="*/ 949852 h 1238259"/>
                <a:gd name="connsiteX620" fmla="*/ 3496361 w 4481583"/>
                <a:gd name="connsiteY620" fmla="*/ 890997 h 1238259"/>
                <a:gd name="connsiteX621" fmla="*/ 3508658 w 4481583"/>
                <a:gd name="connsiteY621" fmla="*/ 825868 h 1238259"/>
                <a:gd name="connsiteX622" fmla="*/ 3520954 w 4481583"/>
                <a:gd name="connsiteY622" fmla="*/ 755624 h 1238259"/>
                <a:gd name="connsiteX623" fmla="*/ 3545548 w 4481583"/>
                <a:gd name="connsiteY623" fmla="*/ 605028 h 1238259"/>
                <a:gd name="connsiteX624" fmla="*/ 3570142 w 4481583"/>
                <a:gd name="connsiteY624" fmla="*/ 450494 h 1238259"/>
                <a:gd name="connsiteX625" fmla="*/ 3594792 w 4481583"/>
                <a:gd name="connsiteY625" fmla="*/ 303614 h 1238259"/>
                <a:gd name="connsiteX626" fmla="*/ 3607118 w 4481583"/>
                <a:gd name="connsiteY626" fmla="*/ 236813 h 1238259"/>
                <a:gd name="connsiteX627" fmla="*/ 3619434 w 4481583"/>
                <a:gd name="connsiteY627" fmla="*/ 176243 h 1238259"/>
                <a:gd name="connsiteX628" fmla="*/ 3631759 w 4481583"/>
                <a:gd name="connsiteY628" fmla="*/ 123114 h 1238259"/>
                <a:gd name="connsiteX629" fmla="*/ 3644084 w 4481583"/>
                <a:gd name="connsiteY629" fmla="*/ 78495 h 1238259"/>
                <a:gd name="connsiteX630" fmla="*/ 3650247 w 4481583"/>
                <a:gd name="connsiteY630" fmla="*/ 59663 h 1238259"/>
                <a:gd name="connsiteX631" fmla="*/ 3656410 w 4481583"/>
                <a:gd name="connsiteY631" fmla="*/ 43282 h 1238259"/>
                <a:gd name="connsiteX632" fmla="*/ 3662572 w 4481583"/>
                <a:gd name="connsiteY632" fmla="*/ 29433 h 1238259"/>
                <a:gd name="connsiteX633" fmla="*/ 3665649 w 4481583"/>
                <a:gd name="connsiteY633" fmla="*/ 23481 h 1238259"/>
                <a:gd name="connsiteX634" fmla="*/ 3668735 w 4481583"/>
                <a:gd name="connsiteY634" fmla="*/ 18187 h 1238259"/>
                <a:gd name="connsiteX635" fmla="*/ 3671526 w 4481583"/>
                <a:gd name="connsiteY635" fmla="*/ 13966 h 1238259"/>
                <a:gd name="connsiteX636" fmla="*/ 3674317 w 4481583"/>
                <a:gd name="connsiteY636" fmla="*/ 10295 h 1238259"/>
                <a:gd name="connsiteX637" fmla="*/ 3675707 w 4481583"/>
                <a:gd name="connsiteY637" fmla="*/ 8667 h 1238259"/>
                <a:gd name="connsiteX638" fmla="*/ 3677107 w 4481583"/>
                <a:gd name="connsiteY638" fmla="*/ 7178 h 1238259"/>
                <a:gd name="connsiteX639" fmla="*/ 3678498 w 4481583"/>
                <a:gd name="connsiteY639" fmla="*/ 5828 h 1238259"/>
                <a:gd name="connsiteX640" fmla="*/ 3679898 w 4481583"/>
                <a:gd name="connsiteY640" fmla="*/ 4619 h 1238259"/>
                <a:gd name="connsiteX641" fmla="*/ 3681289 w 4481583"/>
                <a:gd name="connsiteY641" fmla="*/ 3548 h 1238259"/>
                <a:gd name="connsiteX642" fmla="*/ 3682689 w 4481583"/>
                <a:gd name="connsiteY642" fmla="*/ 2619 h 1238259"/>
                <a:gd name="connsiteX643" fmla="*/ 3684080 w 4481583"/>
                <a:gd name="connsiteY643" fmla="*/ 1830 h 1238259"/>
                <a:gd name="connsiteX644" fmla="*/ 3685480 w 4481583"/>
                <a:gd name="connsiteY644" fmla="*/ 1182 h 1238259"/>
                <a:gd name="connsiteX645" fmla="*/ 3686175 w 4481583"/>
                <a:gd name="connsiteY645" fmla="*/ 911 h 1238259"/>
                <a:gd name="connsiteX646" fmla="*/ 3686870 w 4481583"/>
                <a:gd name="connsiteY646" fmla="*/ 674 h 1238259"/>
                <a:gd name="connsiteX647" fmla="*/ 3687575 w 4481583"/>
                <a:gd name="connsiteY647" fmla="*/ 474 h 1238259"/>
                <a:gd name="connsiteX648" fmla="*/ 3688271 w 4481583"/>
                <a:gd name="connsiteY648" fmla="*/ 309 h 1238259"/>
                <a:gd name="connsiteX649" fmla="*/ 3688966 w 4481583"/>
                <a:gd name="connsiteY649" fmla="*/ 178 h 1238259"/>
                <a:gd name="connsiteX650" fmla="*/ 3689661 w 4481583"/>
                <a:gd name="connsiteY650" fmla="*/ 84 h 1238259"/>
                <a:gd name="connsiteX651" fmla="*/ 3690366 w 4481583"/>
                <a:gd name="connsiteY651" fmla="*/ 24 h 1238259"/>
                <a:gd name="connsiteX652" fmla="*/ 3691061 w 4481583"/>
                <a:gd name="connsiteY652" fmla="*/ 0 h 1238259"/>
                <a:gd name="connsiteX653" fmla="*/ 3691757 w 4481583"/>
                <a:gd name="connsiteY653" fmla="*/ 11 h 1238259"/>
                <a:gd name="connsiteX654" fmla="*/ 3692452 w 4481583"/>
                <a:gd name="connsiteY654" fmla="*/ 57 h 1238259"/>
                <a:gd name="connsiteX655" fmla="*/ 3693157 w 4481583"/>
                <a:gd name="connsiteY655" fmla="*/ 139 h 1238259"/>
                <a:gd name="connsiteX656" fmla="*/ 3693852 w 4481583"/>
                <a:gd name="connsiteY656" fmla="*/ 256 h 1238259"/>
                <a:gd name="connsiteX657" fmla="*/ 3694548 w 4481583"/>
                <a:gd name="connsiteY657" fmla="*/ 409 h 1238259"/>
                <a:gd name="connsiteX658" fmla="*/ 3695243 w 4481583"/>
                <a:gd name="connsiteY658" fmla="*/ 596 h 1238259"/>
                <a:gd name="connsiteX659" fmla="*/ 3695948 w 4481583"/>
                <a:gd name="connsiteY659" fmla="*/ 819 h 1238259"/>
                <a:gd name="connsiteX660" fmla="*/ 3696643 w 4481583"/>
                <a:gd name="connsiteY660" fmla="*/ 1078 h 1238259"/>
                <a:gd name="connsiteX661" fmla="*/ 3697338 w 4481583"/>
                <a:gd name="connsiteY661" fmla="*/ 1372 h 1238259"/>
                <a:gd name="connsiteX662" fmla="*/ 3698034 w 4481583"/>
                <a:gd name="connsiteY662" fmla="*/ 1700 h 1238259"/>
                <a:gd name="connsiteX663" fmla="*/ 3699434 w 4481583"/>
                <a:gd name="connsiteY663" fmla="*/ 2463 h 1238259"/>
                <a:gd name="connsiteX664" fmla="*/ 3700825 w 4481583"/>
                <a:gd name="connsiteY664" fmla="*/ 3367 h 1238259"/>
                <a:gd name="connsiteX665" fmla="*/ 3702225 w 4481583"/>
                <a:gd name="connsiteY665" fmla="*/ 4411 h 1238259"/>
                <a:gd name="connsiteX666" fmla="*/ 3703625 w 4481583"/>
                <a:gd name="connsiteY666" fmla="*/ 5596 h 1238259"/>
                <a:gd name="connsiteX667" fmla="*/ 3705016 w 4481583"/>
                <a:gd name="connsiteY667" fmla="*/ 6920 h 1238259"/>
                <a:gd name="connsiteX668" fmla="*/ 3706416 w 4481583"/>
                <a:gd name="connsiteY668" fmla="*/ 8384 h 1238259"/>
                <a:gd name="connsiteX669" fmla="*/ 3707806 w 4481583"/>
                <a:gd name="connsiteY669" fmla="*/ 9987 h 1238259"/>
                <a:gd name="connsiteX670" fmla="*/ 3710597 w 4481583"/>
                <a:gd name="connsiteY670" fmla="*/ 13608 h 1238259"/>
                <a:gd name="connsiteX671" fmla="*/ 3713388 w 4481583"/>
                <a:gd name="connsiteY671" fmla="*/ 17782 h 1238259"/>
                <a:gd name="connsiteX672" fmla="*/ 3716179 w 4481583"/>
                <a:gd name="connsiteY672" fmla="*/ 22502 h 1238259"/>
                <a:gd name="connsiteX673" fmla="*/ 3718970 w 4481583"/>
                <a:gd name="connsiteY673" fmla="*/ 27764 h 1238259"/>
                <a:gd name="connsiteX674" fmla="*/ 3724551 w 4481583"/>
                <a:gd name="connsiteY674" fmla="*/ 39895 h 1238259"/>
                <a:gd name="connsiteX675" fmla="*/ 3730133 w 4481583"/>
                <a:gd name="connsiteY675" fmla="*/ 54122 h 1238259"/>
                <a:gd name="connsiteX676" fmla="*/ 3735715 w 4481583"/>
                <a:gd name="connsiteY676" fmla="*/ 70388 h 1238259"/>
                <a:gd name="connsiteX677" fmla="*/ 3746878 w 4481583"/>
                <a:gd name="connsiteY677" fmla="*/ 108766 h 1238259"/>
                <a:gd name="connsiteX678" fmla="*/ 3758051 w 4481583"/>
                <a:gd name="connsiteY678" fmla="*/ 154402 h 1238259"/>
                <a:gd name="connsiteX679" fmla="*/ 3766909 w 4481583"/>
                <a:gd name="connsiteY679" fmla="*/ 195321 h 1238259"/>
                <a:gd name="connsiteX680" fmla="*/ 3775777 w 4481583"/>
                <a:gd name="connsiteY680" fmla="*/ 239932 h 1238259"/>
                <a:gd name="connsiteX681" fmla="*/ 3793503 w 4481583"/>
                <a:gd name="connsiteY681" fmla="*/ 338395 h 1238259"/>
                <a:gd name="connsiteX682" fmla="*/ 3811229 w 4481583"/>
                <a:gd name="connsiteY682" fmla="*/ 445822 h 1238259"/>
                <a:gd name="connsiteX683" fmla="*/ 3828964 w 4481583"/>
                <a:gd name="connsiteY683" fmla="*/ 557936 h 1238259"/>
                <a:gd name="connsiteX684" fmla="*/ 3858206 w 4481583"/>
                <a:gd name="connsiteY684" fmla="*/ 741425 h 1238259"/>
                <a:gd name="connsiteX685" fmla="*/ 3872827 w 4481583"/>
                <a:gd name="connsiteY685" fmla="*/ 827424 h 1238259"/>
                <a:gd name="connsiteX686" fmla="*/ 3887457 w 4481583"/>
                <a:gd name="connsiteY686" fmla="*/ 906628 h 1238259"/>
                <a:gd name="connsiteX687" fmla="*/ 3902078 w 4481583"/>
                <a:gd name="connsiteY687" fmla="*/ 977084 h 1238259"/>
                <a:gd name="connsiteX688" fmla="*/ 3916699 w 4481583"/>
                <a:gd name="connsiteY688" fmla="*/ 1037130 h 1238259"/>
                <a:gd name="connsiteX689" fmla="*/ 3924014 w 4481583"/>
                <a:gd name="connsiteY689" fmla="*/ 1062800 h 1238259"/>
                <a:gd name="connsiteX690" fmla="*/ 3931320 w 4481583"/>
                <a:gd name="connsiteY690" fmla="*/ 1085393 h 1238259"/>
                <a:gd name="connsiteX691" fmla="*/ 3938635 w 4481583"/>
                <a:gd name="connsiteY691" fmla="*/ 1104795 h 1238259"/>
                <a:gd name="connsiteX692" fmla="*/ 3945951 w 4481583"/>
                <a:gd name="connsiteY692" fmla="*/ 1120912 h 1238259"/>
                <a:gd name="connsiteX693" fmla="*/ 3948827 w 4481583"/>
                <a:gd name="connsiteY693" fmla="*/ 1126341 h 1238259"/>
                <a:gd name="connsiteX694" fmla="*/ 3951713 w 4481583"/>
                <a:gd name="connsiteY694" fmla="*/ 1131246 h 1238259"/>
                <a:gd name="connsiteX695" fmla="*/ 3954590 w 4481583"/>
                <a:gd name="connsiteY695" fmla="*/ 1135637 h 1238259"/>
                <a:gd name="connsiteX696" fmla="*/ 3957476 w 4481583"/>
                <a:gd name="connsiteY696" fmla="*/ 1139495 h 1238259"/>
                <a:gd name="connsiteX697" fmla="*/ 3960352 w 4481583"/>
                <a:gd name="connsiteY697" fmla="*/ 1142819 h 1238259"/>
                <a:gd name="connsiteX698" fmla="*/ 3961800 w 4481583"/>
                <a:gd name="connsiteY698" fmla="*/ 1144286 h 1238259"/>
                <a:gd name="connsiteX699" fmla="*/ 3963238 w 4481583"/>
                <a:gd name="connsiteY699" fmla="*/ 1145619 h 1238259"/>
                <a:gd name="connsiteX700" fmla="*/ 3964677 w 4481583"/>
                <a:gd name="connsiteY700" fmla="*/ 1146820 h 1238259"/>
                <a:gd name="connsiteX701" fmla="*/ 3966115 w 4481583"/>
                <a:gd name="connsiteY701" fmla="*/ 1147886 h 1238259"/>
                <a:gd name="connsiteX702" fmla="*/ 3967563 w 4481583"/>
                <a:gd name="connsiteY702" fmla="*/ 1148820 h 1238259"/>
                <a:gd name="connsiteX703" fmla="*/ 3969001 w 4481583"/>
                <a:gd name="connsiteY703" fmla="*/ 1149629 h 1238259"/>
                <a:gd name="connsiteX704" fmla="*/ 3970439 w 4481583"/>
                <a:gd name="connsiteY704" fmla="*/ 1150296 h 1238259"/>
                <a:gd name="connsiteX705" fmla="*/ 3971877 w 4481583"/>
                <a:gd name="connsiteY705" fmla="*/ 1150839 h 1238259"/>
                <a:gd name="connsiteX706" fmla="*/ 3973325 w 4481583"/>
                <a:gd name="connsiteY706" fmla="*/ 1151249 h 1238259"/>
                <a:gd name="connsiteX707" fmla="*/ 3974040 w 4481583"/>
                <a:gd name="connsiteY707" fmla="*/ 1151401 h 1238259"/>
                <a:gd name="connsiteX708" fmla="*/ 3974764 w 4481583"/>
                <a:gd name="connsiteY708" fmla="*/ 1151525 h 1238259"/>
                <a:gd name="connsiteX709" fmla="*/ 3975487 w 4481583"/>
                <a:gd name="connsiteY709" fmla="*/ 1151611 h 1238259"/>
                <a:gd name="connsiteX710" fmla="*/ 3976202 w 4481583"/>
                <a:gd name="connsiteY710" fmla="*/ 1151677 h 1238259"/>
                <a:gd name="connsiteX711" fmla="*/ 3976926 w 4481583"/>
                <a:gd name="connsiteY711" fmla="*/ 1151696 h 1238259"/>
                <a:gd name="connsiteX712" fmla="*/ 3977640 w 4481583"/>
                <a:gd name="connsiteY712" fmla="*/ 1151687 h 1238259"/>
                <a:gd name="connsiteX713" fmla="*/ 3978364 w 4481583"/>
                <a:gd name="connsiteY713" fmla="*/ 1151649 h 1238259"/>
                <a:gd name="connsiteX714" fmla="*/ 3979088 w 4481583"/>
                <a:gd name="connsiteY714" fmla="*/ 1151573 h 1238259"/>
                <a:gd name="connsiteX715" fmla="*/ 3979802 w 4481583"/>
                <a:gd name="connsiteY715" fmla="*/ 1151468 h 1238259"/>
                <a:gd name="connsiteX716" fmla="*/ 3980526 w 4481583"/>
                <a:gd name="connsiteY716" fmla="*/ 1151334 h 1238259"/>
                <a:gd name="connsiteX717" fmla="*/ 3981964 w 4481583"/>
                <a:gd name="connsiteY717" fmla="*/ 1150954 h 1238259"/>
                <a:gd name="connsiteX718" fmla="*/ 3983403 w 4481583"/>
                <a:gd name="connsiteY718" fmla="*/ 1150458 h 1238259"/>
                <a:gd name="connsiteX719" fmla="*/ 3984850 w 4481583"/>
                <a:gd name="connsiteY719" fmla="*/ 1149829 h 1238259"/>
                <a:gd name="connsiteX720" fmla="*/ 3986289 w 4481583"/>
                <a:gd name="connsiteY720" fmla="*/ 1149067 h 1238259"/>
                <a:gd name="connsiteX721" fmla="*/ 3987727 w 4481583"/>
                <a:gd name="connsiteY721" fmla="*/ 1148182 h 1238259"/>
                <a:gd name="connsiteX722" fmla="*/ 3989165 w 4481583"/>
                <a:gd name="connsiteY722" fmla="*/ 1147172 h 1238259"/>
                <a:gd name="connsiteX723" fmla="*/ 3990613 w 4481583"/>
                <a:gd name="connsiteY723" fmla="*/ 1146029 h 1238259"/>
                <a:gd name="connsiteX724" fmla="*/ 3992052 w 4481583"/>
                <a:gd name="connsiteY724" fmla="*/ 1144772 h 1238259"/>
                <a:gd name="connsiteX725" fmla="*/ 3993490 w 4481583"/>
                <a:gd name="connsiteY725" fmla="*/ 1143381 h 1238259"/>
                <a:gd name="connsiteX726" fmla="*/ 3994928 w 4481583"/>
                <a:gd name="connsiteY726" fmla="*/ 1141867 h 1238259"/>
                <a:gd name="connsiteX727" fmla="*/ 3997814 w 4481583"/>
                <a:gd name="connsiteY727" fmla="*/ 1138476 h 1238259"/>
                <a:gd name="connsiteX728" fmla="*/ 4000700 w 4481583"/>
                <a:gd name="connsiteY728" fmla="*/ 1134599 h 1238259"/>
                <a:gd name="connsiteX729" fmla="*/ 4003577 w 4481583"/>
                <a:gd name="connsiteY729" fmla="*/ 1130246 h 1238259"/>
                <a:gd name="connsiteX730" fmla="*/ 4006453 w 4481583"/>
                <a:gd name="connsiteY730" fmla="*/ 1125417 h 1238259"/>
                <a:gd name="connsiteX731" fmla="*/ 4009339 w 4481583"/>
                <a:gd name="connsiteY731" fmla="*/ 1120121 h 1238259"/>
                <a:gd name="connsiteX732" fmla="*/ 4015102 w 4481583"/>
                <a:gd name="connsiteY732" fmla="*/ 1108186 h 1238259"/>
                <a:gd name="connsiteX733" fmla="*/ 4020865 w 4481583"/>
                <a:gd name="connsiteY733" fmla="*/ 1094499 h 1238259"/>
                <a:gd name="connsiteX734" fmla="*/ 4026627 w 4481583"/>
                <a:gd name="connsiteY734" fmla="*/ 1079144 h 1238259"/>
                <a:gd name="connsiteX735" fmla="*/ 4038152 w 4481583"/>
                <a:gd name="connsiteY735" fmla="*/ 1043788 h 1238259"/>
                <a:gd name="connsiteX736" fmla="*/ 4062079 w 4481583"/>
                <a:gd name="connsiteY736" fmla="*/ 953586 h 1238259"/>
                <a:gd name="connsiteX737" fmla="*/ 4086006 w 4481583"/>
                <a:gd name="connsiteY737" fmla="*/ 847135 h 1238259"/>
                <a:gd name="connsiteX738" fmla="*/ 4481583 w 4481583"/>
                <a:gd name="connsiteY738" fmla="*/ 610263 h 1238259"/>
                <a:gd name="connsiteX0" fmla="*/ 0 w 4481583"/>
                <a:gd name="connsiteY0" fmla="*/ 619131 h 1238259"/>
                <a:gd name="connsiteX1" fmla="*/ 43106 w 4481583"/>
                <a:gd name="connsiteY1" fmla="*/ 469054 h 1238259"/>
                <a:gd name="connsiteX2" fmla="*/ 64659 w 4481583"/>
                <a:gd name="connsiteY2" fmla="*/ 398906 h 1238259"/>
                <a:gd name="connsiteX3" fmla="*/ 75436 w 4481583"/>
                <a:gd name="connsiteY3" fmla="*/ 367159 h 1238259"/>
                <a:gd name="connsiteX4" fmla="*/ 86213 w 4481583"/>
                <a:gd name="connsiteY4" fmla="*/ 338368 h 1238259"/>
                <a:gd name="connsiteX5" fmla="*/ 98924 w 4481583"/>
                <a:gd name="connsiteY5" fmla="*/ 308887 h 1238259"/>
                <a:gd name="connsiteX6" fmla="*/ 105279 w 4481583"/>
                <a:gd name="connsiteY6" fmla="*/ 296181 h 1238259"/>
                <a:gd name="connsiteX7" fmla="*/ 111635 w 4481583"/>
                <a:gd name="connsiteY7" fmla="*/ 284938 h 1238259"/>
                <a:gd name="connsiteX8" fmla="*/ 117991 w 4481583"/>
                <a:gd name="connsiteY8" fmla="*/ 275232 h 1238259"/>
                <a:gd name="connsiteX9" fmla="*/ 121168 w 4481583"/>
                <a:gd name="connsiteY9" fmla="*/ 270974 h 1238259"/>
                <a:gd name="connsiteX10" fmla="*/ 124346 w 4481583"/>
                <a:gd name="connsiteY10" fmla="*/ 267124 h 1238259"/>
                <a:gd name="connsiteX11" fmla="*/ 127524 w 4481583"/>
                <a:gd name="connsiteY11" fmla="*/ 263686 h 1238259"/>
                <a:gd name="connsiteX12" fmla="*/ 130702 w 4481583"/>
                <a:gd name="connsiteY12" fmla="*/ 260667 h 1238259"/>
                <a:gd name="connsiteX13" fmla="*/ 133880 w 4481583"/>
                <a:gd name="connsiteY13" fmla="*/ 258073 h 1238259"/>
                <a:gd name="connsiteX14" fmla="*/ 135468 w 4481583"/>
                <a:gd name="connsiteY14" fmla="*/ 256936 h 1238259"/>
                <a:gd name="connsiteX15" fmla="*/ 137057 w 4481583"/>
                <a:gd name="connsiteY15" fmla="*/ 255907 h 1238259"/>
                <a:gd name="connsiteX16" fmla="*/ 138646 w 4481583"/>
                <a:gd name="connsiteY16" fmla="*/ 254986 h 1238259"/>
                <a:gd name="connsiteX17" fmla="*/ 140236 w 4481583"/>
                <a:gd name="connsiteY17" fmla="*/ 254175 h 1238259"/>
                <a:gd name="connsiteX18" fmla="*/ 141824 w 4481583"/>
                <a:gd name="connsiteY18" fmla="*/ 253472 h 1238259"/>
                <a:gd name="connsiteX19" fmla="*/ 143413 w 4481583"/>
                <a:gd name="connsiteY19" fmla="*/ 252878 h 1238259"/>
                <a:gd name="connsiteX20" fmla="*/ 145002 w 4481583"/>
                <a:gd name="connsiteY20" fmla="*/ 252394 h 1238259"/>
                <a:gd name="connsiteX21" fmla="*/ 146591 w 4481583"/>
                <a:gd name="connsiteY21" fmla="*/ 252021 h 1238259"/>
                <a:gd name="connsiteX22" fmla="*/ 148179 w 4481583"/>
                <a:gd name="connsiteY22" fmla="*/ 251757 h 1238259"/>
                <a:gd name="connsiteX23" fmla="*/ 149768 w 4481583"/>
                <a:gd name="connsiteY23" fmla="*/ 251605 h 1238259"/>
                <a:gd name="connsiteX24" fmla="*/ 151357 w 4481583"/>
                <a:gd name="connsiteY24" fmla="*/ 251562 h 1238259"/>
                <a:gd name="connsiteX25" fmla="*/ 152947 w 4481583"/>
                <a:gd name="connsiteY25" fmla="*/ 251631 h 1238259"/>
                <a:gd name="connsiteX26" fmla="*/ 154535 w 4481583"/>
                <a:gd name="connsiteY26" fmla="*/ 251811 h 1238259"/>
                <a:gd name="connsiteX27" fmla="*/ 156124 w 4481583"/>
                <a:gd name="connsiteY27" fmla="*/ 252101 h 1238259"/>
                <a:gd name="connsiteX28" fmla="*/ 157713 w 4481583"/>
                <a:gd name="connsiteY28" fmla="*/ 252503 h 1238259"/>
                <a:gd name="connsiteX29" fmla="*/ 159302 w 4481583"/>
                <a:gd name="connsiteY29" fmla="*/ 253015 h 1238259"/>
                <a:gd name="connsiteX30" fmla="*/ 160891 w 4481583"/>
                <a:gd name="connsiteY30" fmla="*/ 253638 h 1238259"/>
                <a:gd name="connsiteX31" fmla="*/ 162480 w 4481583"/>
                <a:gd name="connsiteY31" fmla="*/ 254373 h 1238259"/>
                <a:gd name="connsiteX32" fmla="*/ 164069 w 4481583"/>
                <a:gd name="connsiteY32" fmla="*/ 255218 h 1238259"/>
                <a:gd name="connsiteX33" fmla="*/ 165658 w 4481583"/>
                <a:gd name="connsiteY33" fmla="*/ 256172 h 1238259"/>
                <a:gd name="connsiteX34" fmla="*/ 167247 w 4481583"/>
                <a:gd name="connsiteY34" fmla="*/ 257238 h 1238259"/>
                <a:gd name="connsiteX35" fmla="*/ 168835 w 4481583"/>
                <a:gd name="connsiteY35" fmla="*/ 258413 h 1238259"/>
                <a:gd name="connsiteX36" fmla="*/ 172013 w 4481583"/>
                <a:gd name="connsiteY36" fmla="*/ 261093 h 1238259"/>
                <a:gd name="connsiteX37" fmla="*/ 175191 w 4481583"/>
                <a:gd name="connsiteY37" fmla="*/ 264207 h 1238259"/>
                <a:gd name="connsiteX38" fmla="*/ 178369 w 4481583"/>
                <a:gd name="connsiteY38" fmla="*/ 267754 h 1238259"/>
                <a:gd name="connsiteX39" fmla="*/ 181546 w 4481583"/>
                <a:gd name="connsiteY39" fmla="*/ 271729 h 1238259"/>
                <a:gd name="connsiteX40" fmla="*/ 184724 w 4481583"/>
                <a:gd name="connsiteY40" fmla="*/ 276127 h 1238259"/>
                <a:gd name="connsiteX41" fmla="*/ 187903 w 4481583"/>
                <a:gd name="connsiteY41" fmla="*/ 280944 h 1238259"/>
                <a:gd name="connsiteX42" fmla="*/ 194050 w 4481583"/>
                <a:gd name="connsiteY42" fmla="*/ 291424 h 1238259"/>
                <a:gd name="connsiteX43" fmla="*/ 200197 w 4481583"/>
                <a:gd name="connsiteY43" fmla="*/ 303396 h 1238259"/>
                <a:gd name="connsiteX44" fmla="*/ 206346 w 4481583"/>
                <a:gd name="connsiteY44" fmla="*/ 316802 h 1238259"/>
                <a:gd name="connsiteX45" fmla="*/ 212493 w 4481583"/>
                <a:gd name="connsiteY45" fmla="*/ 331580 h 1238259"/>
                <a:gd name="connsiteX46" fmla="*/ 224789 w 4481583"/>
                <a:gd name="connsiteY46" fmla="*/ 364949 h 1238259"/>
                <a:gd name="connsiteX47" fmla="*/ 237084 w 4481583"/>
                <a:gd name="connsiteY47" fmla="*/ 402850 h 1238259"/>
                <a:gd name="connsiteX48" fmla="*/ 261680 w 4481583"/>
                <a:gd name="connsiteY48" fmla="*/ 489190 h 1238259"/>
                <a:gd name="connsiteX49" fmla="*/ 286264 w 4481583"/>
                <a:gd name="connsiteY49" fmla="*/ 583829 h 1238259"/>
                <a:gd name="connsiteX50" fmla="*/ 331032 w 4481583"/>
                <a:gd name="connsiteY50" fmla="*/ 753415 h 1238259"/>
                <a:gd name="connsiteX51" fmla="*/ 353416 w 4481583"/>
                <a:gd name="connsiteY51" fmla="*/ 826007 h 1238259"/>
                <a:gd name="connsiteX52" fmla="*/ 364617 w 4481583"/>
                <a:gd name="connsiteY52" fmla="*/ 857231 h 1238259"/>
                <a:gd name="connsiteX53" fmla="*/ 375799 w 4481583"/>
                <a:gd name="connsiteY53" fmla="*/ 884472 h 1238259"/>
                <a:gd name="connsiteX54" fmla="*/ 381562 w 4481583"/>
                <a:gd name="connsiteY54" fmla="*/ 896807 h 1238259"/>
                <a:gd name="connsiteX55" fmla="*/ 387325 w 4481583"/>
                <a:gd name="connsiteY55" fmla="*/ 907952 h 1238259"/>
                <a:gd name="connsiteX56" fmla="*/ 393087 w 4481583"/>
                <a:gd name="connsiteY56" fmla="*/ 917858 h 1238259"/>
                <a:gd name="connsiteX57" fmla="*/ 398850 w 4481583"/>
                <a:gd name="connsiteY57" fmla="*/ 926506 h 1238259"/>
                <a:gd name="connsiteX58" fmla="*/ 401726 w 4481583"/>
                <a:gd name="connsiteY58" fmla="*/ 930345 h 1238259"/>
                <a:gd name="connsiteX59" fmla="*/ 404612 w 4481583"/>
                <a:gd name="connsiteY59" fmla="*/ 933860 h 1238259"/>
                <a:gd name="connsiteX60" fmla="*/ 407489 w 4481583"/>
                <a:gd name="connsiteY60" fmla="*/ 937041 h 1238259"/>
                <a:gd name="connsiteX61" fmla="*/ 410375 w 4481583"/>
                <a:gd name="connsiteY61" fmla="*/ 939898 h 1238259"/>
                <a:gd name="connsiteX62" fmla="*/ 413252 w 4481583"/>
                <a:gd name="connsiteY62" fmla="*/ 942432 h 1238259"/>
                <a:gd name="connsiteX63" fmla="*/ 416138 w 4481583"/>
                <a:gd name="connsiteY63" fmla="*/ 944632 h 1238259"/>
                <a:gd name="connsiteX64" fmla="*/ 419014 w 4481583"/>
                <a:gd name="connsiteY64" fmla="*/ 946490 h 1238259"/>
                <a:gd name="connsiteX65" fmla="*/ 420453 w 4481583"/>
                <a:gd name="connsiteY65" fmla="*/ 947299 h 1238259"/>
                <a:gd name="connsiteX66" fmla="*/ 421900 w 4481583"/>
                <a:gd name="connsiteY66" fmla="*/ 948033 h 1238259"/>
                <a:gd name="connsiteX67" fmla="*/ 423339 w 4481583"/>
                <a:gd name="connsiteY67" fmla="*/ 948671 h 1238259"/>
                <a:gd name="connsiteX68" fmla="*/ 424777 w 4481583"/>
                <a:gd name="connsiteY68" fmla="*/ 949233 h 1238259"/>
                <a:gd name="connsiteX69" fmla="*/ 426215 w 4481583"/>
                <a:gd name="connsiteY69" fmla="*/ 949709 h 1238259"/>
                <a:gd name="connsiteX70" fmla="*/ 427653 w 4481583"/>
                <a:gd name="connsiteY70" fmla="*/ 950100 h 1238259"/>
                <a:gd name="connsiteX71" fmla="*/ 429101 w 4481583"/>
                <a:gd name="connsiteY71" fmla="*/ 950414 h 1238259"/>
                <a:gd name="connsiteX72" fmla="*/ 430540 w 4481583"/>
                <a:gd name="connsiteY72" fmla="*/ 950643 h 1238259"/>
                <a:gd name="connsiteX73" fmla="*/ 431978 w 4481583"/>
                <a:gd name="connsiteY73" fmla="*/ 950795 h 1238259"/>
                <a:gd name="connsiteX74" fmla="*/ 433416 w 4481583"/>
                <a:gd name="connsiteY74" fmla="*/ 950862 h 1238259"/>
                <a:gd name="connsiteX75" fmla="*/ 434854 w 4481583"/>
                <a:gd name="connsiteY75" fmla="*/ 950843 h 1238259"/>
                <a:gd name="connsiteX76" fmla="*/ 436302 w 4481583"/>
                <a:gd name="connsiteY76" fmla="*/ 950747 h 1238259"/>
                <a:gd name="connsiteX77" fmla="*/ 437740 w 4481583"/>
                <a:gd name="connsiteY77" fmla="*/ 950566 h 1238259"/>
                <a:gd name="connsiteX78" fmla="*/ 439179 w 4481583"/>
                <a:gd name="connsiteY78" fmla="*/ 950309 h 1238259"/>
                <a:gd name="connsiteX79" fmla="*/ 440617 w 4481583"/>
                <a:gd name="connsiteY79" fmla="*/ 949966 h 1238259"/>
                <a:gd name="connsiteX80" fmla="*/ 442055 w 4481583"/>
                <a:gd name="connsiteY80" fmla="*/ 949538 h 1238259"/>
                <a:gd name="connsiteX81" fmla="*/ 443503 w 4481583"/>
                <a:gd name="connsiteY81" fmla="*/ 949042 h 1238259"/>
                <a:gd name="connsiteX82" fmla="*/ 444941 w 4481583"/>
                <a:gd name="connsiteY82" fmla="*/ 948461 h 1238259"/>
                <a:gd name="connsiteX83" fmla="*/ 446380 w 4481583"/>
                <a:gd name="connsiteY83" fmla="*/ 947804 h 1238259"/>
                <a:gd name="connsiteX84" fmla="*/ 447818 w 4481583"/>
                <a:gd name="connsiteY84" fmla="*/ 947061 h 1238259"/>
                <a:gd name="connsiteX85" fmla="*/ 450704 w 4481583"/>
                <a:gd name="connsiteY85" fmla="*/ 945347 h 1238259"/>
                <a:gd name="connsiteX86" fmla="*/ 453581 w 4481583"/>
                <a:gd name="connsiteY86" fmla="*/ 943327 h 1238259"/>
                <a:gd name="connsiteX87" fmla="*/ 456467 w 4481583"/>
                <a:gd name="connsiteY87" fmla="*/ 940994 h 1238259"/>
                <a:gd name="connsiteX88" fmla="*/ 459343 w 4481583"/>
                <a:gd name="connsiteY88" fmla="*/ 938365 h 1238259"/>
                <a:gd name="connsiteX89" fmla="*/ 462220 w 4481583"/>
                <a:gd name="connsiteY89" fmla="*/ 935441 h 1238259"/>
                <a:gd name="connsiteX90" fmla="*/ 465106 w 4481583"/>
                <a:gd name="connsiteY90" fmla="*/ 932221 h 1238259"/>
                <a:gd name="connsiteX91" fmla="*/ 467982 w 4481583"/>
                <a:gd name="connsiteY91" fmla="*/ 928716 h 1238259"/>
                <a:gd name="connsiteX92" fmla="*/ 473964 w 4481583"/>
                <a:gd name="connsiteY92" fmla="*/ 920544 h 1238259"/>
                <a:gd name="connsiteX93" fmla="*/ 479955 w 4481583"/>
                <a:gd name="connsiteY93" fmla="*/ 911219 h 1238259"/>
                <a:gd name="connsiteX94" fmla="*/ 485937 w 4481583"/>
                <a:gd name="connsiteY94" fmla="*/ 900789 h 1238259"/>
                <a:gd name="connsiteX95" fmla="*/ 491919 w 4481583"/>
                <a:gd name="connsiteY95" fmla="*/ 889330 h 1238259"/>
                <a:gd name="connsiteX96" fmla="*/ 503882 w 4481583"/>
                <a:gd name="connsiteY96" fmla="*/ 863565 h 1238259"/>
                <a:gd name="connsiteX97" fmla="*/ 515845 w 4481583"/>
                <a:gd name="connsiteY97" fmla="*/ 834516 h 1238259"/>
                <a:gd name="connsiteX98" fmla="*/ 539772 w 4481583"/>
                <a:gd name="connsiteY98" fmla="*/ 769072 h 1238259"/>
                <a:gd name="connsiteX99" fmla="*/ 563709 w 4481583"/>
                <a:gd name="connsiteY99" fmla="*/ 698288 h 1238259"/>
                <a:gd name="connsiteX100" fmla="*/ 589626 w 4481583"/>
                <a:gd name="connsiteY100" fmla="*/ 621786 h 1238259"/>
                <a:gd name="connsiteX101" fmla="*/ 615544 w 4481583"/>
                <a:gd name="connsiteY101" fmla="*/ 551528 h 1238259"/>
                <a:gd name="connsiteX102" fmla="*/ 628498 w 4481583"/>
                <a:gd name="connsiteY102" fmla="*/ 520418 h 1238259"/>
                <a:gd name="connsiteX103" fmla="*/ 641452 w 4481583"/>
                <a:gd name="connsiteY103" fmla="*/ 492712 h 1238259"/>
                <a:gd name="connsiteX104" fmla="*/ 654415 w 4481583"/>
                <a:gd name="connsiteY104" fmla="*/ 468828 h 1238259"/>
                <a:gd name="connsiteX105" fmla="*/ 660892 w 4481583"/>
                <a:gd name="connsiteY105" fmla="*/ 458422 h 1238259"/>
                <a:gd name="connsiteX106" fmla="*/ 667369 w 4481583"/>
                <a:gd name="connsiteY106" fmla="*/ 449082 h 1238259"/>
                <a:gd name="connsiteX107" fmla="*/ 672636 w 4481583"/>
                <a:gd name="connsiteY107" fmla="*/ 442292 h 1238259"/>
                <a:gd name="connsiteX108" fmla="*/ 677904 w 4481583"/>
                <a:gd name="connsiteY108" fmla="*/ 436230 h 1238259"/>
                <a:gd name="connsiteX109" fmla="*/ 683162 w 4481583"/>
                <a:gd name="connsiteY109" fmla="*/ 430901 h 1238259"/>
                <a:gd name="connsiteX110" fmla="*/ 688429 w 4481583"/>
                <a:gd name="connsiteY110" fmla="*/ 426308 h 1238259"/>
                <a:gd name="connsiteX111" fmla="*/ 691067 w 4481583"/>
                <a:gd name="connsiteY111" fmla="*/ 424287 h 1238259"/>
                <a:gd name="connsiteX112" fmla="*/ 693696 w 4481583"/>
                <a:gd name="connsiteY112" fmla="*/ 422451 h 1238259"/>
                <a:gd name="connsiteX113" fmla="*/ 696325 w 4481583"/>
                <a:gd name="connsiteY113" fmla="*/ 420798 h 1238259"/>
                <a:gd name="connsiteX114" fmla="*/ 698964 w 4481583"/>
                <a:gd name="connsiteY114" fmla="*/ 419329 h 1238259"/>
                <a:gd name="connsiteX115" fmla="*/ 701593 w 4481583"/>
                <a:gd name="connsiteY115" fmla="*/ 418041 h 1238259"/>
                <a:gd name="connsiteX116" fmla="*/ 704221 w 4481583"/>
                <a:gd name="connsiteY116" fmla="*/ 416935 h 1238259"/>
                <a:gd name="connsiteX117" fmla="*/ 706860 w 4481583"/>
                <a:gd name="connsiteY117" fmla="*/ 416008 h 1238259"/>
                <a:gd name="connsiteX118" fmla="*/ 709489 w 4481583"/>
                <a:gd name="connsiteY118" fmla="*/ 415261 h 1238259"/>
                <a:gd name="connsiteX119" fmla="*/ 712127 w 4481583"/>
                <a:gd name="connsiteY119" fmla="*/ 414693 h 1238259"/>
                <a:gd name="connsiteX120" fmla="*/ 714756 w 4481583"/>
                <a:gd name="connsiteY120" fmla="*/ 414300 h 1238259"/>
                <a:gd name="connsiteX121" fmla="*/ 717385 w 4481583"/>
                <a:gd name="connsiteY121" fmla="*/ 414082 h 1238259"/>
                <a:gd name="connsiteX122" fmla="*/ 720023 w 4481583"/>
                <a:gd name="connsiteY122" fmla="*/ 414037 h 1238259"/>
                <a:gd name="connsiteX123" fmla="*/ 722652 w 4481583"/>
                <a:gd name="connsiteY123" fmla="*/ 414162 h 1238259"/>
                <a:gd name="connsiteX124" fmla="*/ 725281 w 4481583"/>
                <a:gd name="connsiteY124" fmla="*/ 414457 h 1238259"/>
                <a:gd name="connsiteX125" fmla="*/ 727920 w 4481583"/>
                <a:gd name="connsiteY125" fmla="*/ 414918 h 1238259"/>
                <a:gd name="connsiteX126" fmla="*/ 730548 w 4481583"/>
                <a:gd name="connsiteY126" fmla="*/ 415542 h 1238259"/>
                <a:gd name="connsiteX127" fmla="*/ 733187 w 4481583"/>
                <a:gd name="connsiteY127" fmla="*/ 416329 h 1238259"/>
                <a:gd name="connsiteX128" fmla="*/ 735816 w 4481583"/>
                <a:gd name="connsiteY128" fmla="*/ 417276 h 1238259"/>
                <a:gd name="connsiteX129" fmla="*/ 738445 w 4481583"/>
                <a:gd name="connsiteY129" fmla="*/ 418379 h 1238259"/>
                <a:gd name="connsiteX130" fmla="*/ 741083 w 4481583"/>
                <a:gd name="connsiteY130" fmla="*/ 419635 h 1238259"/>
                <a:gd name="connsiteX131" fmla="*/ 743712 w 4481583"/>
                <a:gd name="connsiteY131" fmla="*/ 421043 h 1238259"/>
                <a:gd name="connsiteX132" fmla="*/ 746341 w 4481583"/>
                <a:gd name="connsiteY132" fmla="*/ 422599 h 1238259"/>
                <a:gd name="connsiteX133" fmla="*/ 751608 w 4481583"/>
                <a:gd name="connsiteY133" fmla="*/ 426141 h 1238259"/>
                <a:gd name="connsiteX134" fmla="*/ 758152 w 4481583"/>
                <a:gd name="connsiteY134" fmla="*/ 431313 h 1238259"/>
                <a:gd name="connsiteX135" fmla="*/ 764696 w 4481583"/>
                <a:gd name="connsiteY135" fmla="*/ 437287 h 1238259"/>
                <a:gd name="connsiteX136" fmla="*/ 771239 w 4481583"/>
                <a:gd name="connsiteY136" fmla="*/ 444007 h 1238259"/>
                <a:gd name="connsiteX137" fmla="*/ 777783 w 4481583"/>
                <a:gd name="connsiteY137" fmla="*/ 451417 h 1238259"/>
                <a:gd name="connsiteX138" fmla="*/ 790880 w 4481583"/>
                <a:gd name="connsiteY138" fmla="*/ 468064 h 1238259"/>
                <a:gd name="connsiteX139" fmla="*/ 803967 w 4481583"/>
                <a:gd name="connsiteY139" fmla="*/ 486736 h 1238259"/>
                <a:gd name="connsiteX140" fmla="*/ 830142 w 4481583"/>
                <a:gd name="connsiteY140" fmla="*/ 528150 h 1238259"/>
                <a:gd name="connsiteX141" fmla="*/ 856317 w 4481583"/>
                <a:gd name="connsiteY141" fmla="*/ 571749 h 1238259"/>
                <a:gd name="connsiteX142" fmla="*/ 877119 w 4481583"/>
                <a:gd name="connsiteY142" fmla="*/ 605586 h 1238259"/>
                <a:gd name="connsiteX143" fmla="*/ 897912 w 4481583"/>
                <a:gd name="connsiteY143" fmla="*/ 637076 h 1238259"/>
                <a:gd name="connsiteX144" fmla="*/ 918715 w 4481583"/>
                <a:gd name="connsiteY144" fmla="*/ 665029 h 1238259"/>
                <a:gd name="connsiteX145" fmla="*/ 929116 w 4481583"/>
                <a:gd name="connsiteY145" fmla="*/ 677395 h 1238259"/>
                <a:gd name="connsiteX146" fmla="*/ 939508 w 4481583"/>
                <a:gd name="connsiteY146" fmla="*/ 688576 h 1238259"/>
                <a:gd name="connsiteX147" fmla="*/ 950843 w 4481583"/>
                <a:gd name="connsiteY147" fmla="*/ 699336 h 1238259"/>
                <a:gd name="connsiteX148" fmla="*/ 956510 w 4481583"/>
                <a:gd name="connsiteY148" fmla="*/ 704143 h 1238259"/>
                <a:gd name="connsiteX149" fmla="*/ 962168 w 4481583"/>
                <a:gd name="connsiteY149" fmla="*/ 708562 h 1238259"/>
                <a:gd name="connsiteX150" fmla="*/ 967835 w 4481583"/>
                <a:gd name="connsiteY150" fmla="*/ 712589 h 1238259"/>
                <a:gd name="connsiteX151" fmla="*/ 973503 w 4481583"/>
                <a:gd name="connsiteY151" fmla="*/ 716221 h 1238259"/>
                <a:gd name="connsiteX152" fmla="*/ 979160 w 4481583"/>
                <a:gd name="connsiteY152" fmla="*/ 719459 h 1238259"/>
                <a:gd name="connsiteX153" fmla="*/ 984828 w 4481583"/>
                <a:gd name="connsiteY153" fmla="*/ 722301 h 1238259"/>
                <a:gd name="connsiteX154" fmla="*/ 990495 w 4481583"/>
                <a:gd name="connsiteY154" fmla="*/ 724749 h 1238259"/>
                <a:gd name="connsiteX155" fmla="*/ 996163 w 4481583"/>
                <a:gd name="connsiteY155" fmla="*/ 726806 h 1238259"/>
                <a:gd name="connsiteX156" fmla="*/ 1001820 w 4481583"/>
                <a:gd name="connsiteY156" fmla="*/ 728474 h 1238259"/>
                <a:gd name="connsiteX157" fmla="*/ 1007488 w 4481583"/>
                <a:gd name="connsiteY157" fmla="*/ 729757 h 1238259"/>
                <a:gd name="connsiteX158" fmla="*/ 1013155 w 4481583"/>
                <a:gd name="connsiteY158" fmla="*/ 730659 h 1238259"/>
                <a:gd name="connsiteX159" fmla="*/ 1018823 w 4481583"/>
                <a:gd name="connsiteY159" fmla="*/ 731187 h 1238259"/>
                <a:gd name="connsiteX160" fmla="*/ 1024481 w 4481583"/>
                <a:gd name="connsiteY160" fmla="*/ 731344 h 1238259"/>
                <a:gd name="connsiteX161" fmla="*/ 1030148 w 4481583"/>
                <a:gd name="connsiteY161" fmla="*/ 731137 h 1238259"/>
                <a:gd name="connsiteX162" fmla="*/ 1036225 w 4481583"/>
                <a:gd name="connsiteY162" fmla="*/ 730517 h 1238259"/>
                <a:gd name="connsiteX163" fmla="*/ 1042302 w 4481583"/>
                <a:gd name="connsiteY163" fmla="*/ 729495 h 1238259"/>
                <a:gd name="connsiteX164" fmla="*/ 1048388 w 4481583"/>
                <a:gd name="connsiteY164" fmla="*/ 728079 h 1238259"/>
                <a:gd name="connsiteX165" fmla="*/ 1054465 w 4481583"/>
                <a:gd name="connsiteY165" fmla="*/ 726276 h 1238259"/>
                <a:gd name="connsiteX166" fmla="*/ 1060542 w 4481583"/>
                <a:gd name="connsiteY166" fmla="*/ 724099 h 1238259"/>
                <a:gd name="connsiteX167" fmla="*/ 1066619 w 4481583"/>
                <a:gd name="connsiteY167" fmla="*/ 721555 h 1238259"/>
                <a:gd name="connsiteX168" fmla="*/ 1072706 w 4481583"/>
                <a:gd name="connsiteY168" fmla="*/ 718655 h 1238259"/>
                <a:gd name="connsiteX169" fmla="*/ 1078782 w 4481583"/>
                <a:gd name="connsiteY169" fmla="*/ 715408 h 1238259"/>
                <a:gd name="connsiteX170" fmla="*/ 1090936 w 4481583"/>
                <a:gd name="connsiteY170" fmla="*/ 707918 h 1238259"/>
                <a:gd name="connsiteX171" fmla="*/ 1103100 w 4481583"/>
                <a:gd name="connsiteY171" fmla="*/ 699165 h 1238259"/>
                <a:gd name="connsiteX172" fmla="*/ 1115254 w 4481583"/>
                <a:gd name="connsiteY172" fmla="*/ 689237 h 1238259"/>
                <a:gd name="connsiteX173" fmla="*/ 1127417 w 4481583"/>
                <a:gd name="connsiteY173" fmla="*/ 678220 h 1238259"/>
                <a:gd name="connsiteX174" fmla="*/ 1149991 w 4481583"/>
                <a:gd name="connsiteY174" fmla="*/ 655199 h 1238259"/>
                <a:gd name="connsiteX175" fmla="*/ 1172575 w 4481583"/>
                <a:gd name="connsiteY175" fmla="*/ 629423 h 1238259"/>
                <a:gd name="connsiteX176" fmla="*/ 1217733 w 4481583"/>
                <a:gd name="connsiteY176" fmla="*/ 572966 h 1238259"/>
                <a:gd name="connsiteX177" fmla="*/ 1242127 w 4481583"/>
                <a:gd name="connsiteY177" fmla="*/ 542177 h 1238259"/>
                <a:gd name="connsiteX178" fmla="*/ 1266520 w 4481583"/>
                <a:gd name="connsiteY178" fmla="*/ 513374 h 1238259"/>
                <a:gd name="connsiteX179" fmla="*/ 1278722 w 4481583"/>
                <a:gd name="connsiteY179" fmla="*/ 500341 h 1238259"/>
                <a:gd name="connsiteX180" fmla="*/ 1290923 w 4481583"/>
                <a:gd name="connsiteY180" fmla="*/ 488579 h 1238259"/>
                <a:gd name="connsiteX181" fmla="*/ 1297019 w 4481583"/>
                <a:gd name="connsiteY181" fmla="*/ 483262 h 1238259"/>
                <a:gd name="connsiteX182" fmla="*/ 1303115 w 4481583"/>
                <a:gd name="connsiteY182" fmla="*/ 478366 h 1238259"/>
                <a:gd name="connsiteX183" fmla="*/ 1309221 w 4481583"/>
                <a:gd name="connsiteY183" fmla="*/ 473929 h 1238259"/>
                <a:gd name="connsiteX184" fmla="*/ 1315317 w 4481583"/>
                <a:gd name="connsiteY184" fmla="*/ 469983 h 1238259"/>
                <a:gd name="connsiteX185" fmla="*/ 1321870 w 4481583"/>
                <a:gd name="connsiteY185" fmla="*/ 466332 h 1238259"/>
                <a:gd name="connsiteX186" fmla="*/ 1325137 w 4481583"/>
                <a:gd name="connsiteY186" fmla="*/ 464746 h 1238259"/>
                <a:gd name="connsiteX187" fmla="*/ 1328414 w 4481583"/>
                <a:gd name="connsiteY187" fmla="*/ 463327 h 1238259"/>
                <a:gd name="connsiteX188" fmla="*/ 1331690 w 4481583"/>
                <a:gd name="connsiteY188" fmla="*/ 462081 h 1238259"/>
                <a:gd name="connsiteX189" fmla="*/ 1334967 w 4481583"/>
                <a:gd name="connsiteY189" fmla="*/ 461011 h 1238259"/>
                <a:gd name="connsiteX190" fmla="*/ 1338244 w 4481583"/>
                <a:gd name="connsiteY190" fmla="*/ 460122 h 1238259"/>
                <a:gd name="connsiteX191" fmla="*/ 1341520 w 4481583"/>
                <a:gd name="connsiteY191" fmla="*/ 459420 h 1238259"/>
                <a:gd name="connsiteX192" fmla="*/ 1344797 w 4481583"/>
                <a:gd name="connsiteY192" fmla="*/ 458908 h 1238259"/>
                <a:gd name="connsiteX193" fmla="*/ 1348064 w 4481583"/>
                <a:gd name="connsiteY193" fmla="*/ 458591 h 1238259"/>
                <a:gd name="connsiteX194" fmla="*/ 1351340 w 4481583"/>
                <a:gd name="connsiteY194" fmla="*/ 458473 h 1238259"/>
                <a:gd name="connsiteX195" fmla="*/ 1354617 w 4481583"/>
                <a:gd name="connsiteY195" fmla="*/ 458557 h 1238259"/>
                <a:gd name="connsiteX196" fmla="*/ 1357894 w 4481583"/>
                <a:gd name="connsiteY196" fmla="*/ 458850 h 1238259"/>
                <a:gd name="connsiteX197" fmla="*/ 1361170 w 4481583"/>
                <a:gd name="connsiteY197" fmla="*/ 459352 h 1238259"/>
                <a:gd name="connsiteX198" fmla="*/ 1364447 w 4481583"/>
                <a:gd name="connsiteY198" fmla="*/ 460067 h 1238259"/>
                <a:gd name="connsiteX199" fmla="*/ 1367714 w 4481583"/>
                <a:gd name="connsiteY199" fmla="*/ 461000 h 1238259"/>
                <a:gd name="connsiteX200" fmla="*/ 1370991 w 4481583"/>
                <a:gd name="connsiteY200" fmla="*/ 462152 h 1238259"/>
                <a:gd name="connsiteX201" fmla="*/ 1374267 w 4481583"/>
                <a:gd name="connsiteY201" fmla="*/ 463527 h 1238259"/>
                <a:gd name="connsiteX202" fmla="*/ 1377544 w 4481583"/>
                <a:gd name="connsiteY202" fmla="*/ 465129 h 1238259"/>
                <a:gd name="connsiteX203" fmla="*/ 1380820 w 4481583"/>
                <a:gd name="connsiteY203" fmla="*/ 466956 h 1238259"/>
                <a:gd name="connsiteX204" fmla="*/ 1384097 w 4481583"/>
                <a:gd name="connsiteY204" fmla="*/ 469013 h 1238259"/>
                <a:gd name="connsiteX205" fmla="*/ 1387374 w 4481583"/>
                <a:gd name="connsiteY205" fmla="*/ 471302 h 1238259"/>
                <a:gd name="connsiteX206" fmla="*/ 1390640 w 4481583"/>
                <a:gd name="connsiteY206" fmla="*/ 473822 h 1238259"/>
                <a:gd name="connsiteX207" fmla="*/ 1393917 w 4481583"/>
                <a:gd name="connsiteY207" fmla="*/ 476577 h 1238259"/>
                <a:gd name="connsiteX208" fmla="*/ 1400470 w 4481583"/>
                <a:gd name="connsiteY208" fmla="*/ 482790 h 1238259"/>
                <a:gd name="connsiteX209" fmla="*/ 1407023 w 4481583"/>
                <a:gd name="connsiteY209" fmla="*/ 489942 h 1238259"/>
                <a:gd name="connsiteX210" fmla="*/ 1413567 w 4481583"/>
                <a:gd name="connsiteY210" fmla="*/ 498032 h 1238259"/>
                <a:gd name="connsiteX211" fmla="*/ 1420120 w 4481583"/>
                <a:gd name="connsiteY211" fmla="*/ 507051 h 1238259"/>
                <a:gd name="connsiteX212" fmla="*/ 1430503 w 4481583"/>
                <a:gd name="connsiteY212" fmla="*/ 523224 h 1238259"/>
                <a:gd name="connsiteX213" fmla="*/ 1440894 w 4481583"/>
                <a:gd name="connsiteY213" fmla="*/ 541612 h 1238259"/>
                <a:gd name="connsiteX214" fmla="*/ 1451277 w 4481583"/>
                <a:gd name="connsiteY214" fmla="*/ 562092 h 1238259"/>
                <a:gd name="connsiteX215" fmla="*/ 1461668 w 4481583"/>
                <a:gd name="connsiteY215" fmla="*/ 584502 h 1238259"/>
                <a:gd name="connsiteX216" fmla="*/ 1482442 w 4481583"/>
                <a:gd name="connsiteY216" fmla="*/ 634270 h 1238259"/>
                <a:gd name="connsiteX217" fmla="*/ 1503216 w 4481583"/>
                <a:gd name="connsiteY217" fmla="*/ 688858 h 1238259"/>
                <a:gd name="connsiteX218" fmla="*/ 1528410 w 4481583"/>
                <a:gd name="connsiteY218" fmla="*/ 757750 h 1238259"/>
                <a:gd name="connsiteX219" fmla="*/ 1553604 w 4481583"/>
                <a:gd name="connsiteY219" fmla="*/ 824415 h 1238259"/>
                <a:gd name="connsiteX220" fmla="*/ 1566196 w 4481583"/>
                <a:gd name="connsiteY220" fmla="*/ 855050 h 1238259"/>
                <a:gd name="connsiteX221" fmla="*/ 1578788 w 4481583"/>
                <a:gd name="connsiteY221" fmla="*/ 882853 h 1238259"/>
                <a:gd name="connsiteX222" fmla="*/ 1591389 w 4481583"/>
                <a:gd name="connsiteY222" fmla="*/ 907085 h 1238259"/>
                <a:gd name="connsiteX223" fmla="*/ 1597685 w 4481583"/>
                <a:gd name="connsiteY223" fmla="*/ 917638 h 1238259"/>
                <a:gd name="connsiteX224" fmla="*/ 1603982 w 4481583"/>
                <a:gd name="connsiteY224" fmla="*/ 927030 h 1238259"/>
                <a:gd name="connsiteX225" fmla="*/ 1609430 w 4481583"/>
                <a:gd name="connsiteY225" fmla="*/ 934164 h 1238259"/>
                <a:gd name="connsiteX226" fmla="*/ 1612154 w 4481583"/>
                <a:gd name="connsiteY226" fmla="*/ 937355 h 1238259"/>
                <a:gd name="connsiteX227" fmla="*/ 1614868 w 4481583"/>
                <a:gd name="connsiteY227" fmla="*/ 940308 h 1238259"/>
                <a:gd name="connsiteX228" fmla="*/ 1617593 w 4481583"/>
                <a:gd name="connsiteY228" fmla="*/ 943004 h 1238259"/>
                <a:gd name="connsiteX229" fmla="*/ 1620317 w 4481583"/>
                <a:gd name="connsiteY229" fmla="*/ 945442 h 1238259"/>
                <a:gd name="connsiteX230" fmla="*/ 1623041 w 4481583"/>
                <a:gd name="connsiteY230" fmla="*/ 947604 h 1238259"/>
                <a:gd name="connsiteX231" fmla="*/ 1625765 w 4481583"/>
                <a:gd name="connsiteY231" fmla="*/ 949500 h 1238259"/>
                <a:gd name="connsiteX232" fmla="*/ 1628489 w 4481583"/>
                <a:gd name="connsiteY232" fmla="*/ 951119 h 1238259"/>
                <a:gd name="connsiteX233" fmla="*/ 1629851 w 4481583"/>
                <a:gd name="connsiteY233" fmla="*/ 951824 h 1238259"/>
                <a:gd name="connsiteX234" fmla="*/ 1631213 w 4481583"/>
                <a:gd name="connsiteY234" fmla="*/ 952462 h 1238259"/>
                <a:gd name="connsiteX235" fmla="*/ 1632576 w 4481583"/>
                <a:gd name="connsiteY235" fmla="*/ 953014 h 1238259"/>
                <a:gd name="connsiteX236" fmla="*/ 1633938 w 4481583"/>
                <a:gd name="connsiteY236" fmla="*/ 953510 h 1238259"/>
                <a:gd name="connsiteX237" fmla="*/ 1635300 w 4481583"/>
                <a:gd name="connsiteY237" fmla="*/ 953929 h 1238259"/>
                <a:gd name="connsiteX238" fmla="*/ 1636662 w 4481583"/>
                <a:gd name="connsiteY238" fmla="*/ 954272 h 1238259"/>
                <a:gd name="connsiteX239" fmla="*/ 1638024 w 4481583"/>
                <a:gd name="connsiteY239" fmla="*/ 954538 h 1238259"/>
                <a:gd name="connsiteX240" fmla="*/ 1639376 w 4481583"/>
                <a:gd name="connsiteY240" fmla="*/ 954738 h 1238259"/>
                <a:gd name="connsiteX241" fmla="*/ 1640748 w 4481583"/>
                <a:gd name="connsiteY241" fmla="*/ 954853 h 1238259"/>
                <a:gd name="connsiteX242" fmla="*/ 1642101 w 4481583"/>
                <a:gd name="connsiteY242" fmla="*/ 954900 h 1238259"/>
                <a:gd name="connsiteX243" fmla="*/ 1643463 w 4481583"/>
                <a:gd name="connsiteY243" fmla="*/ 954872 h 1238259"/>
                <a:gd name="connsiteX244" fmla="*/ 1644825 w 4481583"/>
                <a:gd name="connsiteY244" fmla="*/ 954767 h 1238259"/>
                <a:gd name="connsiteX245" fmla="*/ 1646187 w 4481583"/>
                <a:gd name="connsiteY245" fmla="*/ 954586 h 1238259"/>
                <a:gd name="connsiteX246" fmla="*/ 1647549 w 4481583"/>
                <a:gd name="connsiteY246" fmla="*/ 954329 h 1238259"/>
                <a:gd name="connsiteX247" fmla="*/ 1648911 w 4481583"/>
                <a:gd name="connsiteY247" fmla="*/ 953995 h 1238259"/>
                <a:gd name="connsiteX248" fmla="*/ 1650273 w 4481583"/>
                <a:gd name="connsiteY248" fmla="*/ 953586 h 1238259"/>
                <a:gd name="connsiteX249" fmla="*/ 1651635 w 4481583"/>
                <a:gd name="connsiteY249" fmla="*/ 953100 h 1238259"/>
                <a:gd name="connsiteX250" fmla="*/ 1652997 w 4481583"/>
                <a:gd name="connsiteY250" fmla="*/ 952529 h 1238259"/>
                <a:gd name="connsiteX251" fmla="*/ 1654359 w 4481583"/>
                <a:gd name="connsiteY251" fmla="*/ 951881 h 1238259"/>
                <a:gd name="connsiteX252" fmla="*/ 1655721 w 4481583"/>
                <a:gd name="connsiteY252" fmla="*/ 951157 h 1238259"/>
                <a:gd name="connsiteX253" fmla="*/ 1657083 w 4481583"/>
                <a:gd name="connsiteY253" fmla="*/ 950357 h 1238259"/>
                <a:gd name="connsiteX254" fmla="*/ 1658445 w 4481583"/>
                <a:gd name="connsiteY254" fmla="*/ 949481 h 1238259"/>
                <a:gd name="connsiteX255" fmla="*/ 1661170 w 4481583"/>
                <a:gd name="connsiteY255" fmla="*/ 947471 h 1238259"/>
                <a:gd name="connsiteX256" fmla="*/ 1663894 w 4481583"/>
                <a:gd name="connsiteY256" fmla="*/ 945156 h 1238259"/>
                <a:gd name="connsiteX257" fmla="*/ 1666608 w 4481583"/>
                <a:gd name="connsiteY257" fmla="*/ 942518 h 1238259"/>
                <a:gd name="connsiteX258" fmla="*/ 1669332 w 4481583"/>
                <a:gd name="connsiteY258" fmla="*/ 939556 h 1238259"/>
                <a:gd name="connsiteX259" fmla="*/ 1672057 w 4481583"/>
                <a:gd name="connsiteY259" fmla="*/ 936279 h 1238259"/>
                <a:gd name="connsiteX260" fmla="*/ 1674781 w 4481583"/>
                <a:gd name="connsiteY260" fmla="*/ 932678 h 1238259"/>
                <a:gd name="connsiteX261" fmla="*/ 1680229 w 4481583"/>
                <a:gd name="connsiteY261" fmla="*/ 924506 h 1238259"/>
                <a:gd name="connsiteX262" fmla="*/ 1685677 w 4481583"/>
                <a:gd name="connsiteY262" fmla="*/ 915057 h 1238259"/>
                <a:gd name="connsiteX263" fmla="*/ 1691116 w 4481583"/>
                <a:gd name="connsiteY263" fmla="*/ 904342 h 1238259"/>
                <a:gd name="connsiteX264" fmla="*/ 1697298 w 4481583"/>
                <a:gd name="connsiteY264" fmla="*/ 890654 h 1238259"/>
                <a:gd name="connsiteX265" fmla="*/ 1703480 w 4481583"/>
                <a:gd name="connsiteY265" fmla="*/ 875386 h 1238259"/>
                <a:gd name="connsiteX266" fmla="*/ 1715843 w 4481583"/>
                <a:gd name="connsiteY266" fmla="*/ 840248 h 1238259"/>
                <a:gd name="connsiteX267" fmla="*/ 1728206 w 4481583"/>
                <a:gd name="connsiteY267" fmla="*/ 799339 h 1238259"/>
                <a:gd name="connsiteX268" fmla="*/ 1740560 w 4481583"/>
                <a:gd name="connsiteY268" fmla="*/ 753224 h 1238259"/>
                <a:gd name="connsiteX269" fmla="*/ 1765287 w 4481583"/>
                <a:gd name="connsiteY269" fmla="*/ 648249 h 1238259"/>
                <a:gd name="connsiteX270" fmla="*/ 1790005 w 4481583"/>
                <a:gd name="connsiteY270" fmla="*/ 532228 h 1238259"/>
                <a:gd name="connsiteX271" fmla="*/ 1812265 w 4481583"/>
                <a:gd name="connsiteY271" fmla="*/ 425260 h 1238259"/>
                <a:gd name="connsiteX272" fmla="*/ 1834515 w 4481583"/>
                <a:gd name="connsiteY272" fmla="*/ 322848 h 1238259"/>
                <a:gd name="connsiteX273" fmla="*/ 1856766 w 4481583"/>
                <a:gd name="connsiteY273" fmla="*/ 231833 h 1238259"/>
                <a:gd name="connsiteX274" fmla="*/ 1867900 w 4481583"/>
                <a:gd name="connsiteY274" fmla="*/ 192651 h 1238259"/>
                <a:gd name="connsiteX275" fmla="*/ 1879025 w 4481583"/>
                <a:gd name="connsiteY275" fmla="*/ 158692 h 1238259"/>
                <a:gd name="connsiteX276" fmla="*/ 1884845 w 4481583"/>
                <a:gd name="connsiteY276" fmla="*/ 143246 h 1238259"/>
                <a:gd name="connsiteX277" fmla="*/ 1890655 w 4481583"/>
                <a:gd name="connsiteY277" fmla="*/ 129500 h 1238259"/>
                <a:gd name="connsiteX278" fmla="*/ 1896475 w 4481583"/>
                <a:gd name="connsiteY278" fmla="*/ 117538 h 1238259"/>
                <a:gd name="connsiteX279" fmla="*/ 1899380 w 4481583"/>
                <a:gd name="connsiteY279" fmla="*/ 112249 h 1238259"/>
                <a:gd name="connsiteX280" fmla="*/ 1902295 w 4481583"/>
                <a:gd name="connsiteY280" fmla="*/ 107433 h 1238259"/>
                <a:gd name="connsiteX281" fmla="*/ 1905200 w 4481583"/>
                <a:gd name="connsiteY281" fmla="*/ 103100 h 1238259"/>
                <a:gd name="connsiteX282" fmla="*/ 1908115 w 4481583"/>
                <a:gd name="connsiteY282" fmla="*/ 99254 h 1238259"/>
                <a:gd name="connsiteX283" fmla="*/ 1911020 w 4481583"/>
                <a:gd name="connsiteY283" fmla="*/ 95904 h 1238259"/>
                <a:gd name="connsiteX284" fmla="*/ 1912477 w 4481583"/>
                <a:gd name="connsiteY284" fmla="*/ 94418 h 1238259"/>
                <a:gd name="connsiteX285" fmla="*/ 1913925 w 4481583"/>
                <a:gd name="connsiteY285" fmla="*/ 93058 h 1238259"/>
                <a:gd name="connsiteX286" fmla="*/ 1915382 w 4481583"/>
                <a:gd name="connsiteY286" fmla="*/ 91826 h 1238259"/>
                <a:gd name="connsiteX287" fmla="*/ 1916840 w 4481583"/>
                <a:gd name="connsiteY287" fmla="*/ 90721 h 1238259"/>
                <a:gd name="connsiteX288" fmla="*/ 1918287 w 4481583"/>
                <a:gd name="connsiteY288" fmla="*/ 89745 h 1238259"/>
                <a:gd name="connsiteX289" fmla="*/ 1919745 w 4481583"/>
                <a:gd name="connsiteY289" fmla="*/ 88898 h 1238259"/>
                <a:gd name="connsiteX290" fmla="*/ 1921202 w 4481583"/>
                <a:gd name="connsiteY290" fmla="*/ 88181 h 1238259"/>
                <a:gd name="connsiteX291" fmla="*/ 1922650 w 4481583"/>
                <a:gd name="connsiteY291" fmla="*/ 87595 h 1238259"/>
                <a:gd name="connsiteX292" fmla="*/ 1924107 w 4481583"/>
                <a:gd name="connsiteY292" fmla="*/ 87139 h 1238259"/>
                <a:gd name="connsiteX293" fmla="*/ 1924831 w 4481583"/>
                <a:gd name="connsiteY293" fmla="*/ 86960 h 1238259"/>
                <a:gd name="connsiteX294" fmla="*/ 1925565 w 4481583"/>
                <a:gd name="connsiteY294" fmla="*/ 86815 h 1238259"/>
                <a:gd name="connsiteX295" fmla="*/ 1926288 w 4481583"/>
                <a:gd name="connsiteY295" fmla="*/ 86702 h 1238259"/>
                <a:gd name="connsiteX296" fmla="*/ 1927012 w 4481583"/>
                <a:gd name="connsiteY296" fmla="*/ 86623 h 1238259"/>
                <a:gd name="connsiteX297" fmla="*/ 1927746 w 4481583"/>
                <a:gd name="connsiteY297" fmla="*/ 86577 h 1238259"/>
                <a:gd name="connsiteX298" fmla="*/ 1928470 w 4481583"/>
                <a:gd name="connsiteY298" fmla="*/ 86563 h 1238259"/>
                <a:gd name="connsiteX299" fmla="*/ 1929194 w 4481583"/>
                <a:gd name="connsiteY299" fmla="*/ 86583 h 1238259"/>
                <a:gd name="connsiteX300" fmla="*/ 1929927 w 4481583"/>
                <a:gd name="connsiteY300" fmla="*/ 86637 h 1238259"/>
                <a:gd name="connsiteX301" fmla="*/ 1930651 w 4481583"/>
                <a:gd name="connsiteY301" fmla="*/ 86723 h 1238259"/>
                <a:gd name="connsiteX302" fmla="*/ 1931384 w 4481583"/>
                <a:gd name="connsiteY302" fmla="*/ 86843 h 1238259"/>
                <a:gd name="connsiteX303" fmla="*/ 1932108 w 4481583"/>
                <a:gd name="connsiteY303" fmla="*/ 86997 h 1238259"/>
                <a:gd name="connsiteX304" fmla="*/ 1932832 w 4481583"/>
                <a:gd name="connsiteY304" fmla="*/ 87183 h 1238259"/>
                <a:gd name="connsiteX305" fmla="*/ 1934290 w 4481583"/>
                <a:gd name="connsiteY305" fmla="*/ 87658 h 1238259"/>
                <a:gd name="connsiteX306" fmla="*/ 1935747 w 4481583"/>
                <a:gd name="connsiteY306" fmla="*/ 88265 h 1238259"/>
                <a:gd name="connsiteX307" fmla="*/ 1937195 w 4481583"/>
                <a:gd name="connsiteY307" fmla="*/ 89007 h 1238259"/>
                <a:gd name="connsiteX308" fmla="*/ 1938652 w 4481583"/>
                <a:gd name="connsiteY308" fmla="*/ 89885 h 1238259"/>
                <a:gd name="connsiteX309" fmla="*/ 1940109 w 4481583"/>
                <a:gd name="connsiteY309" fmla="*/ 90896 h 1238259"/>
                <a:gd name="connsiteX310" fmla="*/ 1941557 w 4481583"/>
                <a:gd name="connsiteY310" fmla="*/ 92042 h 1238259"/>
                <a:gd name="connsiteX311" fmla="*/ 1943014 w 4481583"/>
                <a:gd name="connsiteY311" fmla="*/ 93323 h 1238259"/>
                <a:gd name="connsiteX312" fmla="*/ 1944472 w 4481583"/>
                <a:gd name="connsiteY312" fmla="*/ 94739 h 1238259"/>
                <a:gd name="connsiteX313" fmla="*/ 1945919 w 4481583"/>
                <a:gd name="connsiteY313" fmla="*/ 96290 h 1238259"/>
                <a:gd name="connsiteX314" fmla="*/ 1948834 w 4481583"/>
                <a:gd name="connsiteY314" fmla="*/ 99795 h 1238259"/>
                <a:gd name="connsiteX315" fmla="*/ 1951739 w 4481583"/>
                <a:gd name="connsiteY315" fmla="*/ 103841 h 1238259"/>
                <a:gd name="connsiteX316" fmla="*/ 1954654 w 4481583"/>
                <a:gd name="connsiteY316" fmla="*/ 108421 h 1238259"/>
                <a:gd name="connsiteX317" fmla="*/ 1957559 w 4481583"/>
                <a:gd name="connsiteY317" fmla="*/ 113538 h 1238259"/>
                <a:gd name="connsiteX318" fmla="*/ 1960464 w 4481583"/>
                <a:gd name="connsiteY318" fmla="*/ 119187 h 1238259"/>
                <a:gd name="connsiteX319" fmla="*/ 1966284 w 4481583"/>
                <a:gd name="connsiteY319" fmla="*/ 132069 h 1238259"/>
                <a:gd name="connsiteX320" fmla="*/ 1972104 w 4481583"/>
                <a:gd name="connsiteY320" fmla="*/ 147035 h 1238259"/>
                <a:gd name="connsiteX321" fmla="*/ 1983953 w 4481583"/>
                <a:gd name="connsiteY321" fmla="*/ 183786 h 1238259"/>
                <a:gd name="connsiteX322" fmla="*/ 1995811 w 4481583"/>
                <a:gd name="connsiteY322" fmla="*/ 228518 h 1238259"/>
                <a:gd name="connsiteX323" fmla="*/ 2007661 w 4481583"/>
                <a:gd name="connsiteY323" fmla="*/ 280590 h 1238259"/>
                <a:gd name="connsiteX324" fmla="*/ 2019510 w 4481583"/>
                <a:gd name="connsiteY324" fmla="*/ 339218 h 1238259"/>
                <a:gd name="connsiteX325" fmla="*/ 2043217 w 4481583"/>
                <a:gd name="connsiteY325" fmla="*/ 472322 h 1238259"/>
                <a:gd name="connsiteX326" fmla="*/ 2066925 w 4481583"/>
                <a:gd name="connsiteY326" fmla="*/ 619131 h 1238259"/>
                <a:gd name="connsiteX327" fmla="*/ 2090423 w 4481583"/>
                <a:gd name="connsiteY327" fmla="*/ 768345 h 1238259"/>
                <a:gd name="connsiteX328" fmla="*/ 2113912 w 4481583"/>
                <a:gd name="connsiteY328" fmla="*/ 911019 h 1238259"/>
                <a:gd name="connsiteX329" fmla="*/ 2125656 w 4481583"/>
                <a:gd name="connsiteY329" fmla="*/ 976751 h 1238259"/>
                <a:gd name="connsiteX330" fmla="*/ 2137410 w 4481583"/>
                <a:gd name="connsiteY330" fmla="*/ 1037187 h 1238259"/>
                <a:gd name="connsiteX331" fmla="*/ 2149154 w 4481583"/>
                <a:gd name="connsiteY331" fmla="*/ 1091241 h 1238259"/>
                <a:gd name="connsiteX332" fmla="*/ 2160899 w 4481583"/>
                <a:gd name="connsiteY332" fmla="*/ 1137952 h 1238259"/>
                <a:gd name="connsiteX333" fmla="*/ 2172643 w 4481583"/>
                <a:gd name="connsiteY333" fmla="*/ 1176452 h 1238259"/>
                <a:gd name="connsiteX334" fmla="*/ 2178510 w 4481583"/>
                <a:gd name="connsiteY334" fmla="*/ 1192416 h 1238259"/>
                <a:gd name="connsiteX335" fmla="*/ 2184387 w 4481583"/>
                <a:gd name="connsiteY335" fmla="*/ 1206084 h 1238259"/>
                <a:gd name="connsiteX336" fmla="*/ 2187321 w 4481583"/>
                <a:gd name="connsiteY336" fmla="*/ 1212037 h 1238259"/>
                <a:gd name="connsiteX337" fmla="*/ 2190255 w 4481583"/>
                <a:gd name="connsiteY337" fmla="*/ 1217400 h 1238259"/>
                <a:gd name="connsiteX338" fmla="*/ 2193189 w 4481583"/>
                <a:gd name="connsiteY338" fmla="*/ 1222153 h 1238259"/>
                <a:gd name="connsiteX339" fmla="*/ 2196122 w 4481583"/>
                <a:gd name="connsiteY339" fmla="*/ 1226306 h 1238259"/>
                <a:gd name="connsiteX340" fmla="*/ 2197589 w 4481583"/>
                <a:gd name="connsiteY340" fmla="*/ 1228154 h 1238259"/>
                <a:gd name="connsiteX341" fmla="*/ 2199056 w 4481583"/>
                <a:gd name="connsiteY341" fmla="*/ 1229840 h 1238259"/>
                <a:gd name="connsiteX342" fmla="*/ 2200523 w 4481583"/>
                <a:gd name="connsiteY342" fmla="*/ 1231383 h 1238259"/>
                <a:gd name="connsiteX343" fmla="*/ 2201990 w 4481583"/>
                <a:gd name="connsiteY343" fmla="*/ 1232764 h 1238259"/>
                <a:gd name="connsiteX344" fmla="*/ 2203466 w 4481583"/>
                <a:gd name="connsiteY344" fmla="*/ 1233992 h 1238259"/>
                <a:gd name="connsiteX345" fmla="*/ 2204933 w 4481583"/>
                <a:gd name="connsiteY345" fmla="*/ 1235069 h 1238259"/>
                <a:gd name="connsiteX346" fmla="*/ 2206400 w 4481583"/>
                <a:gd name="connsiteY346" fmla="*/ 1235993 h 1238259"/>
                <a:gd name="connsiteX347" fmla="*/ 2207867 w 4481583"/>
                <a:gd name="connsiteY347" fmla="*/ 1236755 h 1238259"/>
                <a:gd name="connsiteX348" fmla="*/ 2208600 w 4481583"/>
                <a:gd name="connsiteY348" fmla="*/ 1237078 h 1238259"/>
                <a:gd name="connsiteX349" fmla="*/ 2209333 w 4481583"/>
                <a:gd name="connsiteY349" fmla="*/ 1237364 h 1238259"/>
                <a:gd name="connsiteX350" fmla="*/ 2210067 w 4481583"/>
                <a:gd name="connsiteY350" fmla="*/ 1237612 h 1238259"/>
                <a:gd name="connsiteX351" fmla="*/ 2210800 w 4481583"/>
                <a:gd name="connsiteY351" fmla="*/ 1237812 h 1238259"/>
                <a:gd name="connsiteX352" fmla="*/ 2211534 w 4481583"/>
                <a:gd name="connsiteY352" fmla="*/ 1237983 h 1238259"/>
                <a:gd name="connsiteX353" fmla="*/ 2212267 w 4481583"/>
                <a:gd name="connsiteY353" fmla="*/ 1238107 h 1238259"/>
                <a:gd name="connsiteX354" fmla="*/ 2213001 w 4481583"/>
                <a:gd name="connsiteY354" fmla="*/ 1238202 h 1238259"/>
                <a:gd name="connsiteX355" fmla="*/ 2213734 w 4481583"/>
                <a:gd name="connsiteY355" fmla="*/ 1238250 h 1238259"/>
                <a:gd name="connsiteX356" fmla="*/ 2214467 w 4481583"/>
                <a:gd name="connsiteY356" fmla="*/ 1238260 h 1238259"/>
                <a:gd name="connsiteX357" fmla="*/ 2215201 w 4481583"/>
                <a:gd name="connsiteY357" fmla="*/ 1238231 h 1238259"/>
                <a:gd name="connsiteX358" fmla="*/ 2215934 w 4481583"/>
                <a:gd name="connsiteY358" fmla="*/ 1238164 h 1238259"/>
                <a:gd name="connsiteX359" fmla="*/ 2216668 w 4481583"/>
                <a:gd name="connsiteY359" fmla="*/ 1238060 h 1238259"/>
                <a:gd name="connsiteX360" fmla="*/ 2217401 w 4481583"/>
                <a:gd name="connsiteY360" fmla="*/ 1237917 h 1238259"/>
                <a:gd name="connsiteX361" fmla="*/ 2218135 w 4481583"/>
                <a:gd name="connsiteY361" fmla="*/ 1237726 h 1238259"/>
                <a:gd name="connsiteX362" fmla="*/ 2218868 w 4481583"/>
                <a:gd name="connsiteY362" fmla="*/ 1237507 h 1238259"/>
                <a:gd name="connsiteX363" fmla="*/ 2219601 w 4481583"/>
                <a:gd name="connsiteY363" fmla="*/ 1237250 h 1238259"/>
                <a:gd name="connsiteX364" fmla="*/ 2220335 w 4481583"/>
                <a:gd name="connsiteY364" fmla="*/ 1236945 h 1238259"/>
                <a:gd name="connsiteX365" fmla="*/ 2221078 w 4481583"/>
                <a:gd name="connsiteY365" fmla="*/ 1236602 h 1238259"/>
                <a:gd name="connsiteX366" fmla="*/ 2222535 w 4481583"/>
                <a:gd name="connsiteY366" fmla="*/ 1235812 h 1238259"/>
                <a:gd name="connsiteX367" fmla="*/ 2224011 w 4481583"/>
                <a:gd name="connsiteY367" fmla="*/ 1234859 h 1238259"/>
                <a:gd name="connsiteX368" fmla="*/ 2225478 w 4481583"/>
                <a:gd name="connsiteY368" fmla="*/ 1233745 h 1238259"/>
                <a:gd name="connsiteX369" fmla="*/ 2226945 w 4481583"/>
                <a:gd name="connsiteY369" fmla="*/ 1232487 h 1238259"/>
                <a:gd name="connsiteX370" fmla="*/ 2228412 w 4481583"/>
                <a:gd name="connsiteY370" fmla="*/ 1231068 h 1238259"/>
                <a:gd name="connsiteX371" fmla="*/ 2229879 w 4481583"/>
                <a:gd name="connsiteY371" fmla="*/ 1229497 h 1238259"/>
                <a:gd name="connsiteX372" fmla="*/ 2231346 w 4481583"/>
                <a:gd name="connsiteY372" fmla="*/ 1227773 h 1238259"/>
                <a:gd name="connsiteX373" fmla="*/ 2234279 w 4481583"/>
                <a:gd name="connsiteY373" fmla="*/ 1223867 h 1238259"/>
                <a:gd name="connsiteX374" fmla="*/ 2237213 w 4481583"/>
                <a:gd name="connsiteY374" fmla="*/ 1219343 h 1238259"/>
                <a:gd name="connsiteX375" fmla="*/ 2240147 w 4481583"/>
                <a:gd name="connsiteY375" fmla="*/ 1214228 h 1238259"/>
                <a:gd name="connsiteX376" fmla="*/ 2243090 w 4481583"/>
                <a:gd name="connsiteY376" fmla="*/ 1208513 h 1238259"/>
                <a:gd name="connsiteX377" fmla="*/ 2248957 w 4481583"/>
                <a:gd name="connsiteY377" fmla="*/ 1195311 h 1238259"/>
                <a:gd name="connsiteX378" fmla="*/ 2254825 w 4481583"/>
                <a:gd name="connsiteY378" fmla="*/ 1179814 h 1238259"/>
                <a:gd name="connsiteX379" fmla="*/ 2267036 w 4481583"/>
                <a:gd name="connsiteY379" fmla="*/ 1140524 h 1238259"/>
                <a:gd name="connsiteX380" fmla="*/ 2279247 w 4481583"/>
                <a:gd name="connsiteY380" fmla="*/ 1092384 h 1238259"/>
                <a:gd name="connsiteX381" fmla="*/ 2291458 w 4481583"/>
                <a:gd name="connsiteY381" fmla="*/ 1036339 h 1238259"/>
                <a:gd name="connsiteX382" fmla="*/ 2303669 w 4481583"/>
                <a:gd name="connsiteY382" fmla="*/ 973493 h 1238259"/>
                <a:gd name="connsiteX383" fmla="*/ 2328091 w 4481583"/>
                <a:gd name="connsiteY383" fmla="*/ 832428 h 1238259"/>
                <a:gd name="connsiteX384" fmla="*/ 2352513 w 4481583"/>
                <a:gd name="connsiteY384" fmla="*/ 680102 h 1238259"/>
                <a:gd name="connsiteX385" fmla="*/ 2375069 w 4481583"/>
                <a:gd name="connsiteY385" fmla="*/ 539479 h 1238259"/>
                <a:gd name="connsiteX386" fmla="*/ 2397624 w 4481583"/>
                <a:gd name="connsiteY386" fmla="*/ 408123 h 1238259"/>
                <a:gd name="connsiteX387" fmla="*/ 2408901 w 4481583"/>
                <a:gd name="connsiteY387" fmla="*/ 348505 h 1238259"/>
                <a:gd name="connsiteX388" fmla="*/ 2420179 w 4481583"/>
                <a:gd name="connsiteY388" fmla="*/ 294148 h 1238259"/>
                <a:gd name="connsiteX389" fmla="*/ 2431456 w 4481583"/>
                <a:gd name="connsiteY389" fmla="*/ 245840 h 1238259"/>
                <a:gd name="connsiteX390" fmla="*/ 2442725 w 4481583"/>
                <a:gd name="connsiteY390" fmla="*/ 204250 h 1238259"/>
                <a:gd name="connsiteX391" fmla="*/ 2449068 w 4481583"/>
                <a:gd name="connsiteY391" fmla="*/ 184018 h 1238259"/>
                <a:gd name="connsiteX392" fmla="*/ 2455412 w 4481583"/>
                <a:gd name="connsiteY392" fmla="*/ 166163 h 1238259"/>
                <a:gd name="connsiteX393" fmla="*/ 2461755 w 4481583"/>
                <a:gd name="connsiteY393" fmla="*/ 150746 h 1238259"/>
                <a:gd name="connsiteX394" fmla="*/ 2464927 w 4481583"/>
                <a:gd name="connsiteY394" fmla="*/ 143968 h 1238259"/>
                <a:gd name="connsiteX395" fmla="*/ 2468099 w 4481583"/>
                <a:gd name="connsiteY395" fmla="*/ 137817 h 1238259"/>
                <a:gd name="connsiteX396" fmla="*/ 2471271 w 4481583"/>
                <a:gd name="connsiteY396" fmla="*/ 132297 h 1238259"/>
                <a:gd name="connsiteX397" fmla="*/ 2474443 w 4481583"/>
                <a:gd name="connsiteY397" fmla="*/ 127409 h 1238259"/>
                <a:gd name="connsiteX398" fmla="*/ 2477615 w 4481583"/>
                <a:gd name="connsiteY398" fmla="*/ 123158 h 1238259"/>
                <a:gd name="connsiteX399" fmla="*/ 2479196 w 4481583"/>
                <a:gd name="connsiteY399" fmla="*/ 121271 h 1238259"/>
                <a:gd name="connsiteX400" fmla="*/ 2480786 w 4481583"/>
                <a:gd name="connsiteY400" fmla="*/ 119544 h 1238259"/>
                <a:gd name="connsiteX401" fmla="*/ 2482367 w 4481583"/>
                <a:gd name="connsiteY401" fmla="*/ 117975 h 1238259"/>
                <a:gd name="connsiteX402" fmla="*/ 2483958 w 4481583"/>
                <a:gd name="connsiteY402" fmla="*/ 116565 h 1238259"/>
                <a:gd name="connsiteX403" fmla="*/ 2485539 w 4481583"/>
                <a:gd name="connsiteY403" fmla="*/ 115314 h 1238259"/>
                <a:gd name="connsiteX404" fmla="*/ 2487130 w 4481583"/>
                <a:gd name="connsiteY404" fmla="*/ 114223 h 1238259"/>
                <a:gd name="connsiteX405" fmla="*/ 2488711 w 4481583"/>
                <a:gd name="connsiteY405" fmla="*/ 113289 h 1238259"/>
                <a:gd name="connsiteX406" fmla="*/ 2490302 w 4481583"/>
                <a:gd name="connsiteY406" fmla="*/ 112514 h 1238259"/>
                <a:gd name="connsiteX407" fmla="*/ 2491093 w 4481583"/>
                <a:gd name="connsiteY407" fmla="*/ 112186 h 1238259"/>
                <a:gd name="connsiteX408" fmla="*/ 2491883 w 4481583"/>
                <a:gd name="connsiteY408" fmla="*/ 111897 h 1238259"/>
                <a:gd name="connsiteX409" fmla="*/ 2492674 w 4481583"/>
                <a:gd name="connsiteY409" fmla="*/ 111647 h 1238259"/>
                <a:gd name="connsiteX410" fmla="*/ 2493474 w 4481583"/>
                <a:gd name="connsiteY410" fmla="*/ 111438 h 1238259"/>
                <a:gd name="connsiteX411" fmla="*/ 2494264 w 4481583"/>
                <a:gd name="connsiteY411" fmla="*/ 111267 h 1238259"/>
                <a:gd name="connsiteX412" fmla="*/ 2495055 w 4481583"/>
                <a:gd name="connsiteY412" fmla="*/ 111135 h 1238259"/>
                <a:gd name="connsiteX413" fmla="*/ 2495845 w 4481583"/>
                <a:gd name="connsiteY413" fmla="*/ 111042 h 1238259"/>
                <a:gd name="connsiteX414" fmla="*/ 2496645 w 4481583"/>
                <a:gd name="connsiteY414" fmla="*/ 110989 h 1238259"/>
                <a:gd name="connsiteX415" fmla="*/ 2497436 w 4481583"/>
                <a:gd name="connsiteY415" fmla="*/ 110975 h 1238259"/>
                <a:gd name="connsiteX416" fmla="*/ 2498227 w 4481583"/>
                <a:gd name="connsiteY416" fmla="*/ 111000 h 1238259"/>
                <a:gd name="connsiteX417" fmla="*/ 2499017 w 4481583"/>
                <a:gd name="connsiteY417" fmla="*/ 111062 h 1238259"/>
                <a:gd name="connsiteX418" fmla="*/ 2499817 w 4481583"/>
                <a:gd name="connsiteY418" fmla="*/ 111164 h 1238259"/>
                <a:gd name="connsiteX419" fmla="*/ 2500608 w 4481583"/>
                <a:gd name="connsiteY419" fmla="*/ 111305 h 1238259"/>
                <a:gd name="connsiteX420" fmla="*/ 2501399 w 4481583"/>
                <a:gd name="connsiteY420" fmla="*/ 111484 h 1238259"/>
                <a:gd name="connsiteX421" fmla="*/ 2502189 w 4481583"/>
                <a:gd name="connsiteY421" fmla="*/ 111703 h 1238259"/>
                <a:gd name="connsiteX422" fmla="*/ 2502980 w 4481583"/>
                <a:gd name="connsiteY422" fmla="*/ 111959 h 1238259"/>
                <a:gd name="connsiteX423" fmla="*/ 2504570 w 4481583"/>
                <a:gd name="connsiteY423" fmla="*/ 112586 h 1238259"/>
                <a:gd name="connsiteX424" fmla="*/ 2506152 w 4481583"/>
                <a:gd name="connsiteY424" fmla="*/ 113365 h 1238259"/>
                <a:gd name="connsiteX425" fmla="*/ 2507742 w 4481583"/>
                <a:gd name="connsiteY425" fmla="*/ 114295 h 1238259"/>
                <a:gd name="connsiteX426" fmla="*/ 2509323 w 4481583"/>
                <a:gd name="connsiteY426" fmla="*/ 115376 h 1238259"/>
                <a:gd name="connsiteX427" fmla="*/ 2510914 w 4481583"/>
                <a:gd name="connsiteY427" fmla="*/ 116607 h 1238259"/>
                <a:gd name="connsiteX428" fmla="*/ 2512495 w 4481583"/>
                <a:gd name="connsiteY428" fmla="*/ 117986 h 1238259"/>
                <a:gd name="connsiteX429" fmla="*/ 2514086 w 4481583"/>
                <a:gd name="connsiteY429" fmla="*/ 119512 h 1238259"/>
                <a:gd name="connsiteX430" fmla="*/ 2515667 w 4481583"/>
                <a:gd name="connsiteY430" fmla="*/ 121185 h 1238259"/>
                <a:gd name="connsiteX431" fmla="*/ 2518839 w 4481583"/>
                <a:gd name="connsiteY431" fmla="*/ 124963 h 1238259"/>
                <a:gd name="connsiteX432" fmla="*/ 2522011 w 4481583"/>
                <a:gd name="connsiteY432" fmla="*/ 129311 h 1238259"/>
                <a:gd name="connsiteX433" fmla="*/ 2525182 w 4481583"/>
                <a:gd name="connsiteY433" fmla="*/ 134218 h 1238259"/>
                <a:gd name="connsiteX434" fmla="*/ 2528354 w 4481583"/>
                <a:gd name="connsiteY434" fmla="*/ 139672 h 1238259"/>
                <a:gd name="connsiteX435" fmla="*/ 2531526 w 4481583"/>
                <a:gd name="connsiteY435" fmla="*/ 145660 h 1238259"/>
                <a:gd name="connsiteX436" fmla="*/ 2537870 w 4481583"/>
                <a:gd name="connsiteY436" fmla="*/ 159188 h 1238259"/>
                <a:gd name="connsiteX437" fmla="*/ 2544213 w 4481583"/>
                <a:gd name="connsiteY437" fmla="*/ 174688 h 1238259"/>
                <a:gd name="connsiteX438" fmla="*/ 2555015 w 4481583"/>
                <a:gd name="connsiteY438" fmla="*/ 205276 h 1238259"/>
                <a:gd name="connsiteX439" fmla="*/ 2565816 w 4481583"/>
                <a:gd name="connsiteY439" fmla="*/ 240564 h 1238259"/>
                <a:gd name="connsiteX440" fmla="*/ 2587419 w 4481583"/>
                <a:gd name="connsiteY440" fmla="*/ 322278 h 1238259"/>
                <a:gd name="connsiteX441" fmla="*/ 2630634 w 4481583"/>
                <a:gd name="connsiteY441" fmla="*/ 507673 h 1238259"/>
                <a:gd name="connsiteX442" fmla="*/ 2653713 w 4481583"/>
                <a:gd name="connsiteY442" fmla="*/ 604273 h 1238259"/>
                <a:gd name="connsiteX443" fmla="*/ 2676801 w 4481583"/>
                <a:gd name="connsiteY443" fmla="*/ 689935 h 1238259"/>
                <a:gd name="connsiteX444" fmla="*/ 2688346 w 4481583"/>
                <a:gd name="connsiteY444" fmla="*/ 726863 h 1238259"/>
                <a:gd name="connsiteX445" fmla="*/ 2699890 w 4481583"/>
                <a:gd name="connsiteY445" fmla="*/ 759110 h 1238259"/>
                <a:gd name="connsiteX446" fmla="*/ 2711425 w 4481583"/>
                <a:gd name="connsiteY446" fmla="*/ 786272 h 1238259"/>
                <a:gd name="connsiteX447" fmla="*/ 2717197 w 4481583"/>
                <a:gd name="connsiteY447" fmla="*/ 797854 h 1238259"/>
                <a:gd name="connsiteX448" fmla="*/ 2722969 w 4481583"/>
                <a:gd name="connsiteY448" fmla="*/ 808072 h 1238259"/>
                <a:gd name="connsiteX449" fmla="*/ 2728941 w 4481583"/>
                <a:gd name="connsiteY449" fmla="*/ 817196 h 1238259"/>
                <a:gd name="connsiteX450" fmla="*/ 2731932 w 4481583"/>
                <a:gd name="connsiteY450" fmla="*/ 821203 h 1238259"/>
                <a:gd name="connsiteX451" fmla="*/ 2734913 w 4481583"/>
                <a:gd name="connsiteY451" fmla="*/ 824839 h 1238259"/>
                <a:gd name="connsiteX452" fmla="*/ 2737904 w 4481583"/>
                <a:gd name="connsiteY452" fmla="*/ 828106 h 1238259"/>
                <a:gd name="connsiteX453" fmla="*/ 2740885 w 4481583"/>
                <a:gd name="connsiteY453" fmla="*/ 831005 h 1238259"/>
                <a:gd name="connsiteX454" fmla="*/ 2743877 w 4481583"/>
                <a:gd name="connsiteY454" fmla="*/ 833538 h 1238259"/>
                <a:gd name="connsiteX455" fmla="*/ 2746858 w 4481583"/>
                <a:gd name="connsiteY455" fmla="*/ 835707 h 1238259"/>
                <a:gd name="connsiteX456" fmla="*/ 2748353 w 4481583"/>
                <a:gd name="connsiteY456" fmla="*/ 836656 h 1238259"/>
                <a:gd name="connsiteX457" fmla="*/ 2749849 w 4481583"/>
                <a:gd name="connsiteY457" fmla="*/ 837516 h 1238259"/>
                <a:gd name="connsiteX458" fmla="*/ 2751344 w 4481583"/>
                <a:gd name="connsiteY458" fmla="*/ 838286 h 1238259"/>
                <a:gd name="connsiteX459" fmla="*/ 2752839 w 4481583"/>
                <a:gd name="connsiteY459" fmla="*/ 838972 h 1238259"/>
                <a:gd name="connsiteX460" fmla="*/ 2754325 w 4481583"/>
                <a:gd name="connsiteY460" fmla="*/ 839562 h 1238259"/>
                <a:gd name="connsiteX461" fmla="*/ 2755821 w 4481583"/>
                <a:gd name="connsiteY461" fmla="*/ 840067 h 1238259"/>
                <a:gd name="connsiteX462" fmla="*/ 2757316 w 4481583"/>
                <a:gd name="connsiteY462" fmla="*/ 840486 h 1238259"/>
                <a:gd name="connsiteX463" fmla="*/ 2758802 w 4481583"/>
                <a:gd name="connsiteY463" fmla="*/ 840819 h 1238259"/>
                <a:gd name="connsiteX464" fmla="*/ 2760298 w 4481583"/>
                <a:gd name="connsiteY464" fmla="*/ 841067 h 1238259"/>
                <a:gd name="connsiteX465" fmla="*/ 2761793 w 4481583"/>
                <a:gd name="connsiteY465" fmla="*/ 841229 h 1238259"/>
                <a:gd name="connsiteX466" fmla="*/ 2763288 w 4481583"/>
                <a:gd name="connsiteY466" fmla="*/ 841305 h 1238259"/>
                <a:gd name="connsiteX467" fmla="*/ 2764784 w 4481583"/>
                <a:gd name="connsiteY467" fmla="*/ 841296 h 1238259"/>
                <a:gd name="connsiteX468" fmla="*/ 2766270 w 4481583"/>
                <a:gd name="connsiteY468" fmla="*/ 841210 h 1238259"/>
                <a:gd name="connsiteX469" fmla="*/ 2767765 w 4481583"/>
                <a:gd name="connsiteY469" fmla="*/ 841038 h 1238259"/>
                <a:gd name="connsiteX470" fmla="*/ 2769260 w 4481583"/>
                <a:gd name="connsiteY470" fmla="*/ 840791 h 1238259"/>
                <a:gd name="connsiteX471" fmla="*/ 2770756 w 4481583"/>
                <a:gd name="connsiteY471" fmla="*/ 840457 h 1238259"/>
                <a:gd name="connsiteX472" fmla="*/ 2772242 w 4481583"/>
                <a:gd name="connsiteY472" fmla="*/ 840048 h 1238259"/>
                <a:gd name="connsiteX473" fmla="*/ 2773737 w 4481583"/>
                <a:gd name="connsiteY473" fmla="*/ 839562 h 1238259"/>
                <a:gd name="connsiteX474" fmla="*/ 2775233 w 4481583"/>
                <a:gd name="connsiteY474" fmla="*/ 838991 h 1238259"/>
                <a:gd name="connsiteX475" fmla="*/ 2776728 w 4481583"/>
                <a:gd name="connsiteY475" fmla="*/ 838352 h 1238259"/>
                <a:gd name="connsiteX476" fmla="*/ 2779710 w 4481583"/>
                <a:gd name="connsiteY476" fmla="*/ 836845 h 1238259"/>
                <a:gd name="connsiteX477" fmla="*/ 2782700 w 4481583"/>
                <a:gd name="connsiteY477" fmla="*/ 835044 h 1238259"/>
                <a:gd name="connsiteX478" fmla="*/ 2785682 w 4481583"/>
                <a:gd name="connsiteY478" fmla="*/ 832960 h 1238259"/>
                <a:gd name="connsiteX479" fmla="*/ 2788672 w 4481583"/>
                <a:gd name="connsiteY479" fmla="*/ 830603 h 1238259"/>
                <a:gd name="connsiteX480" fmla="*/ 2791654 w 4481583"/>
                <a:gd name="connsiteY480" fmla="*/ 827982 h 1238259"/>
                <a:gd name="connsiteX481" fmla="*/ 2794645 w 4481583"/>
                <a:gd name="connsiteY481" fmla="*/ 825107 h 1238259"/>
                <a:gd name="connsiteX482" fmla="*/ 2800617 w 4481583"/>
                <a:gd name="connsiteY482" fmla="*/ 818638 h 1238259"/>
                <a:gd name="connsiteX483" fmla="*/ 2806589 w 4481583"/>
                <a:gd name="connsiteY483" fmla="*/ 811281 h 1238259"/>
                <a:gd name="connsiteX484" fmla="*/ 2812561 w 4481583"/>
                <a:gd name="connsiteY484" fmla="*/ 803133 h 1238259"/>
                <a:gd name="connsiteX485" fmla="*/ 2818533 w 4481583"/>
                <a:gd name="connsiteY485" fmla="*/ 794285 h 1238259"/>
                <a:gd name="connsiteX486" fmla="*/ 2830354 w 4481583"/>
                <a:gd name="connsiteY486" fmla="*/ 775104 h 1238259"/>
                <a:gd name="connsiteX487" fmla="*/ 2842174 w 4481583"/>
                <a:gd name="connsiteY487" fmla="*/ 754368 h 1238259"/>
                <a:gd name="connsiteX488" fmla="*/ 2865815 w 4481583"/>
                <a:gd name="connsiteY488" fmla="*/ 711447 h 1238259"/>
                <a:gd name="connsiteX489" fmla="*/ 2877636 w 4481583"/>
                <a:gd name="connsiteY489" fmla="*/ 690835 h 1238259"/>
                <a:gd name="connsiteX490" fmla="*/ 2889457 w 4481583"/>
                <a:gd name="connsiteY490" fmla="*/ 671770 h 1238259"/>
                <a:gd name="connsiteX491" fmla="*/ 2901277 w 4481583"/>
                <a:gd name="connsiteY491" fmla="*/ 654909 h 1238259"/>
                <a:gd name="connsiteX492" fmla="*/ 2907192 w 4481583"/>
                <a:gd name="connsiteY492" fmla="*/ 647488 h 1238259"/>
                <a:gd name="connsiteX493" fmla="*/ 2913098 w 4481583"/>
                <a:gd name="connsiteY493" fmla="*/ 640824 h 1238259"/>
                <a:gd name="connsiteX494" fmla="*/ 2918936 w 4481583"/>
                <a:gd name="connsiteY494" fmla="*/ 635045 h 1238259"/>
                <a:gd name="connsiteX495" fmla="*/ 2921851 w 4481583"/>
                <a:gd name="connsiteY495" fmla="*/ 632468 h 1238259"/>
                <a:gd name="connsiteX496" fmla="*/ 2924766 w 4481583"/>
                <a:gd name="connsiteY496" fmla="*/ 630106 h 1238259"/>
                <a:gd name="connsiteX497" fmla="*/ 2927690 w 4481583"/>
                <a:gd name="connsiteY497" fmla="*/ 627964 h 1238259"/>
                <a:gd name="connsiteX498" fmla="*/ 2930604 w 4481583"/>
                <a:gd name="connsiteY498" fmla="*/ 626047 h 1238259"/>
                <a:gd name="connsiteX499" fmla="*/ 2933519 w 4481583"/>
                <a:gd name="connsiteY499" fmla="*/ 624358 h 1238259"/>
                <a:gd name="connsiteX500" fmla="*/ 2936434 w 4481583"/>
                <a:gd name="connsiteY500" fmla="*/ 622900 h 1238259"/>
                <a:gd name="connsiteX501" fmla="*/ 2939348 w 4481583"/>
                <a:gd name="connsiteY501" fmla="*/ 621677 h 1238259"/>
                <a:gd name="connsiteX502" fmla="*/ 2942273 w 4481583"/>
                <a:gd name="connsiteY502" fmla="*/ 620691 h 1238259"/>
                <a:gd name="connsiteX503" fmla="*/ 2945187 w 4481583"/>
                <a:gd name="connsiteY503" fmla="*/ 619944 h 1238259"/>
                <a:gd name="connsiteX504" fmla="*/ 2948102 w 4481583"/>
                <a:gd name="connsiteY504" fmla="*/ 619438 h 1238259"/>
                <a:gd name="connsiteX505" fmla="*/ 2951017 w 4481583"/>
                <a:gd name="connsiteY505" fmla="*/ 619174 h 1238259"/>
                <a:gd name="connsiteX506" fmla="*/ 2953941 w 4481583"/>
                <a:gd name="connsiteY506" fmla="*/ 619111 h 1238259"/>
                <a:gd name="connsiteX507" fmla="*/ 2956855 w 4481583"/>
                <a:gd name="connsiteY507" fmla="*/ 618892 h 1238259"/>
                <a:gd name="connsiteX508" fmla="*/ 2959770 w 4481583"/>
                <a:gd name="connsiteY508" fmla="*/ 618430 h 1238259"/>
                <a:gd name="connsiteX509" fmla="*/ 2962685 w 4481583"/>
                <a:gd name="connsiteY509" fmla="*/ 617728 h 1238259"/>
                <a:gd name="connsiteX510" fmla="*/ 2965599 w 4481583"/>
                <a:gd name="connsiteY510" fmla="*/ 616787 h 1238259"/>
                <a:gd name="connsiteX511" fmla="*/ 2968524 w 4481583"/>
                <a:gd name="connsiteY511" fmla="*/ 615607 h 1238259"/>
                <a:gd name="connsiteX512" fmla="*/ 2971438 w 4481583"/>
                <a:gd name="connsiteY512" fmla="*/ 614194 h 1238259"/>
                <a:gd name="connsiteX513" fmla="*/ 2974353 w 4481583"/>
                <a:gd name="connsiteY513" fmla="*/ 612548 h 1238259"/>
                <a:gd name="connsiteX514" fmla="*/ 2977268 w 4481583"/>
                <a:gd name="connsiteY514" fmla="*/ 610673 h 1238259"/>
                <a:gd name="connsiteX515" fmla="*/ 2980182 w 4481583"/>
                <a:gd name="connsiteY515" fmla="*/ 608572 h 1238259"/>
                <a:gd name="connsiteX516" fmla="*/ 2983106 w 4481583"/>
                <a:gd name="connsiteY516" fmla="*/ 606251 h 1238259"/>
                <a:gd name="connsiteX517" fmla="*/ 2986021 w 4481583"/>
                <a:gd name="connsiteY517" fmla="*/ 603715 h 1238259"/>
                <a:gd name="connsiteX518" fmla="*/ 2988936 w 4481583"/>
                <a:gd name="connsiteY518" fmla="*/ 600966 h 1238259"/>
                <a:gd name="connsiteX519" fmla="*/ 2994765 w 4481583"/>
                <a:gd name="connsiteY519" fmla="*/ 594858 h 1238259"/>
                <a:gd name="connsiteX520" fmla="*/ 3000604 w 4481583"/>
                <a:gd name="connsiteY520" fmla="*/ 587979 h 1238259"/>
                <a:gd name="connsiteX521" fmla="*/ 3006433 w 4481583"/>
                <a:gd name="connsiteY521" fmla="*/ 580385 h 1238259"/>
                <a:gd name="connsiteX522" fmla="*/ 3018187 w 4481583"/>
                <a:gd name="connsiteY522" fmla="*/ 563170 h 1238259"/>
                <a:gd name="connsiteX523" fmla="*/ 3029941 w 4481583"/>
                <a:gd name="connsiteY523" fmla="*/ 543890 h 1238259"/>
                <a:gd name="connsiteX524" fmla="*/ 3053448 w 4481583"/>
                <a:gd name="connsiteY524" fmla="*/ 501827 h 1238259"/>
                <a:gd name="connsiteX525" fmla="*/ 3076956 w 4481583"/>
                <a:gd name="connsiteY525" fmla="*/ 460101 h 1238259"/>
                <a:gd name="connsiteX526" fmla="*/ 3088710 w 4481583"/>
                <a:gd name="connsiteY526" fmla="*/ 441331 h 1238259"/>
                <a:gd name="connsiteX527" fmla="*/ 3094587 w 4481583"/>
                <a:gd name="connsiteY527" fmla="*/ 432811 h 1238259"/>
                <a:gd name="connsiteX528" fmla="*/ 3100464 w 4481583"/>
                <a:gd name="connsiteY528" fmla="*/ 424992 h 1238259"/>
                <a:gd name="connsiteX529" fmla="*/ 3106331 w 4481583"/>
                <a:gd name="connsiteY529" fmla="*/ 417976 h 1238259"/>
                <a:gd name="connsiteX530" fmla="*/ 3112199 w 4481583"/>
                <a:gd name="connsiteY530" fmla="*/ 411835 h 1238259"/>
                <a:gd name="connsiteX531" fmla="*/ 3115132 w 4481583"/>
                <a:gd name="connsiteY531" fmla="*/ 409120 h 1238259"/>
                <a:gd name="connsiteX532" fmla="*/ 3118066 w 4481583"/>
                <a:gd name="connsiteY532" fmla="*/ 406653 h 1238259"/>
                <a:gd name="connsiteX533" fmla="*/ 3121000 w 4481583"/>
                <a:gd name="connsiteY533" fmla="*/ 404445 h 1238259"/>
                <a:gd name="connsiteX534" fmla="*/ 3123933 w 4481583"/>
                <a:gd name="connsiteY534" fmla="*/ 402504 h 1238259"/>
                <a:gd name="connsiteX535" fmla="*/ 3126867 w 4481583"/>
                <a:gd name="connsiteY535" fmla="*/ 400841 h 1238259"/>
                <a:gd name="connsiteX536" fmla="*/ 3129801 w 4481583"/>
                <a:gd name="connsiteY536" fmla="*/ 399461 h 1238259"/>
                <a:gd name="connsiteX537" fmla="*/ 3131268 w 4481583"/>
                <a:gd name="connsiteY537" fmla="*/ 398881 h 1238259"/>
                <a:gd name="connsiteX538" fmla="*/ 3132734 w 4481583"/>
                <a:gd name="connsiteY538" fmla="*/ 398376 h 1238259"/>
                <a:gd name="connsiteX539" fmla="*/ 3134201 w 4481583"/>
                <a:gd name="connsiteY539" fmla="*/ 397944 h 1238259"/>
                <a:gd name="connsiteX540" fmla="*/ 3135668 w 4481583"/>
                <a:gd name="connsiteY540" fmla="*/ 397590 h 1238259"/>
                <a:gd name="connsiteX541" fmla="*/ 3137135 w 4481583"/>
                <a:gd name="connsiteY541" fmla="*/ 397312 h 1238259"/>
                <a:gd name="connsiteX542" fmla="*/ 3138602 w 4481583"/>
                <a:gd name="connsiteY542" fmla="*/ 397112 h 1238259"/>
                <a:gd name="connsiteX543" fmla="*/ 3140069 w 4481583"/>
                <a:gd name="connsiteY543" fmla="*/ 396991 h 1238259"/>
                <a:gd name="connsiteX544" fmla="*/ 3141536 w 4481583"/>
                <a:gd name="connsiteY544" fmla="*/ 396949 h 1238259"/>
                <a:gd name="connsiteX545" fmla="*/ 3143002 w 4481583"/>
                <a:gd name="connsiteY545" fmla="*/ 396987 h 1238259"/>
                <a:gd name="connsiteX546" fmla="*/ 3144469 w 4481583"/>
                <a:gd name="connsiteY546" fmla="*/ 397106 h 1238259"/>
                <a:gd name="connsiteX547" fmla="*/ 3145936 w 4481583"/>
                <a:gd name="connsiteY547" fmla="*/ 397306 h 1238259"/>
                <a:gd name="connsiteX548" fmla="*/ 3147403 w 4481583"/>
                <a:gd name="connsiteY548" fmla="*/ 397590 h 1238259"/>
                <a:gd name="connsiteX549" fmla="*/ 3148870 w 4481583"/>
                <a:gd name="connsiteY549" fmla="*/ 397955 h 1238259"/>
                <a:gd name="connsiteX550" fmla="*/ 3150337 w 4481583"/>
                <a:gd name="connsiteY550" fmla="*/ 398405 h 1238259"/>
                <a:gd name="connsiteX551" fmla="*/ 3151804 w 4481583"/>
                <a:gd name="connsiteY551" fmla="*/ 398938 h 1238259"/>
                <a:gd name="connsiteX552" fmla="*/ 3153270 w 4481583"/>
                <a:gd name="connsiteY552" fmla="*/ 399558 h 1238259"/>
                <a:gd name="connsiteX553" fmla="*/ 3154737 w 4481583"/>
                <a:gd name="connsiteY553" fmla="*/ 400261 h 1238259"/>
                <a:gd name="connsiteX554" fmla="*/ 3156204 w 4481583"/>
                <a:gd name="connsiteY554" fmla="*/ 401051 h 1238259"/>
                <a:gd name="connsiteX555" fmla="*/ 3157671 w 4481583"/>
                <a:gd name="connsiteY555" fmla="*/ 401926 h 1238259"/>
                <a:gd name="connsiteX556" fmla="*/ 3159138 w 4481583"/>
                <a:gd name="connsiteY556" fmla="*/ 402889 h 1238259"/>
                <a:gd name="connsiteX557" fmla="*/ 3162072 w 4481583"/>
                <a:gd name="connsiteY557" fmla="*/ 405076 h 1238259"/>
                <a:gd name="connsiteX558" fmla="*/ 3165005 w 4481583"/>
                <a:gd name="connsiteY558" fmla="*/ 407615 h 1238259"/>
                <a:gd name="connsiteX559" fmla="*/ 3167939 w 4481583"/>
                <a:gd name="connsiteY559" fmla="*/ 410507 h 1238259"/>
                <a:gd name="connsiteX560" fmla="*/ 3170873 w 4481583"/>
                <a:gd name="connsiteY560" fmla="*/ 413754 h 1238259"/>
                <a:gd name="connsiteX561" fmla="*/ 3173806 w 4481583"/>
                <a:gd name="connsiteY561" fmla="*/ 417357 h 1238259"/>
                <a:gd name="connsiteX562" fmla="*/ 3176740 w 4481583"/>
                <a:gd name="connsiteY562" fmla="*/ 421318 h 1238259"/>
                <a:gd name="connsiteX563" fmla="*/ 3182607 w 4481583"/>
                <a:gd name="connsiteY563" fmla="*/ 430313 h 1238259"/>
                <a:gd name="connsiteX564" fmla="*/ 3188475 w 4481583"/>
                <a:gd name="connsiteY564" fmla="*/ 440730 h 1238259"/>
                <a:gd name="connsiteX565" fmla="*/ 3194342 w 4481583"/>
                <a:gd name="connsiteY565" fmla="*/ 452558 h 1238259"/>
                <a:gd name="connsiteX566" fmla="*/ 3200638 w 4481583"/>
                <a:gd name="connsiteY566" fmla="*/ 466801 h 1238259"/>
                <a:gd name="connsiteX567" fmla="*/ 3206934 w 4481583"/>
                <a:gd name="connsiteY567" fmla="*/ 482601 h 1238259"/>
                <a:gd name="connsiteX568" fmla="*/ 3219536 w 4481583"/>
                <a:gd name="connsiteY568" fmla="*/ 518656 h 1238259"/>
                <a:gd name="connsiteX569" fmla="*/ 3244739 w 4481583"/>
                <a:gd name="connsiteY569" fmla="*/ 606408 h 1238259"/>
                <a:gd name="connsiteX570" fmla="*/ 3269942 w 4481583"/>
                <a:gd name="connsiteY570" fmla="*/ 709387 h 1238259"/>
                <a:gd name="connsiteX571" fmla="*/ 3295145 w 4481583"/>
                <a:gd name="connsiteY571" fmla="*/ 818963 h 1238259"/>
                <a:gd name="connsiteX572" fmla="*/ 3316919 w 4481583"/>
                <a:gd name="connsiteY572" fmla="*/ 911266 h 1238259"/>
                <a:gd name="connsiteX573" fmla="*/ 3338694 w 4481583"/>
                <a:gd name="connsiteY573" fmla="*/ 994248 h 1238259"/>
                <a:gd name="connsiteX574" fmla="*/ 3349581 w 4481583"/>
                <a:gd name="connsiteY574" fmla="*/ 1030195 h 1238259"/>
                <a:gd name="connsiteX575" fmla="*/ 3360468 w 4481583"/>
                <a:gd name="connsiteY575" fmla="*/ 1061428 h 1238259"/>
                <a:gd name="connsiteX576" fmla="*/ 3365907 w 4481583"/>
                <a:gd name="connsiteY576" fmla="*/ 1075058 h 1238259"/>
                <a:gd name="connsiteX577" fmla="*/ 3371355 w 4481583"/>
                <a:gd name="connsiteY577" fmla="*/ 1087260 h 1238259"/>
                <a:gd name="connsiteX578" fmla="*/ 3376794 w 4481583"/>
                <a:gd name="connsiteY578" fmla="*/ 1097956 h 1238259"/>
                <a:gd name="connsiteX579" fmla="*/ 3379518 w 4481583"/>
                <a:gd name="connsiteY579" fmla="*/ 1102719 h 1238259"/>
                <a:gd name="connsiteX580" fmla="*/ 3382242 w 4481583"/>
                <a:gd name="connsiteY580" fmla="*/ 1107091 h 1238259"/>
                <a:gd name="connsiteX581" fmla="*/ 3385042 w 4481583"/>
                <a:gd name="connsiteY581" fmla="*/ 1111149 h 1238259"/>
                <a:gd name="connsiteX582" fmla="*/ 3387833 w 4481583"/>
                <a:gd name="connsiteY582" fmla="*/ 1114768 h 1238259"/>
                <a:gd name="connsiteX583" fmla="*/ 3390633 w 4481583"/>
                <a:gd name="connsiteY583" fmla="*/ 1117940 h 1238259"/>
                <a:gd name="connsiteX584" fmla="*/ 3392033 w 4481583"/>
                <a:gd name="connsiteY584" fmla="*/ 1119359 h 1238259"/>
                <a:gd name="connsiteX585" fmla="*/ 3393434 w 4481583"/>
                <a:gd name="connsiteY585" fmla="*/ 1120664 h 1238259"/>
                <a:gd name="connsiteX586" fmla="*/ 3394834 w 4481583"/>
                <a:gd name="connsiteY586" fmla="*/ 1121855 h 1238259"/>
                <a:gd name="connsiteX587" fmla="*/ 3396225 w 4481583"/>
                <a:gd name="connsiteY587" fmla="*/ 1122921 h 1238259"/>
                <a:gd name="connsiteX588" fmla="*/ 3397625 w 4481583"/>
                <a:gd name="connsiteY588" fmla="*/ 1123883 h 1238259"/>
                <a:gd name="connsiteX589" fmla="*/ 3399025 w 4481583"/>
                <a:gd name="connsiteY589" fmla="*/ 1124722 h 1238259"/>
                <a:gd name="connsiteX590" fmla="*/ 3400425 w 4481583"/>
                <a:gd name="connsiteY590" fmla="*/ 1125445 h 1238259"/>
                <a:gd name="connsiteX591" fmla="*/ 3401825 w 4481583"/>
                <a:gd name="connsiteY591" fmla="*/ 1126046 h 1238259"/>
                <a:gd name="connsiteX592" fmla="*/ 3403226 w 4481583"/>
                <a:gd name="connsiteY592" fmla="*/ 1126531 h 1238259"/>
                <a:gd name="connsiteX593" fmla="*/ 3404616 w 4481583"/>
                <a:gd name="connsiteY593" fmla="*/ 1126903 h 1238259"/>
                <a:gd name="connsiteX594" fmla="*/ 3406016 w 4481583"/>
                <a:gd name="connsiteY594" fmla="*/ 1127141 h 1238259"/>
                <a:gd name="connsiteX595" fmla="*/ 3407417 w 4481583"/>
                <a:gd name="connsiteY595" fmla="*/ 1127265 h 1238259"/>
                <a:gd name="connsiteX596" fmla="*/ 3408817 w 4481583"/>
                <a:gd name="connsiteY596" fmla="*/ 1127274 h 1238259"/>
                <a:gd name="connsiteX597" fmla="*/ 3410217 w 4481583"/>
                <a:gd name="connsiteY597" fmla="*/ 1127160 h 1238259"/>
                <a:gd name="connsiteX598" fmla="*/ 3411617 w 4481583"/>
                <a:gd name="connsiteY598" fmla="*/ 1126922 h 1238259"/>
                <a:gd name="connsiteX599" fmla="*/ 3413017 w 4481583"/>
                <a:gd name="connsiteY599" fmla="*/ 1126560 h 1238259"/>
                <a:gd name="connsiteX600" fmla="*/ 3414408 w 4481583"/>
                <a:gd name="connsiteY600" fmla="*/ 1126074 h 1238259"/>
                <a:gd name="connsiteX601" fmla="*/ 3415808 w 4481583"/>
                <a:gd name="connsiteY601" fmla="*/ 1125465 h 1238259"/>
                <a:gd name="connsiteX602" fmla="*/ 3417208 w 4481583"/>
                <a:gd name="connsiteY602" fmla="*/ 1124741 h 1238259"/>
                <a:gd name="connsiteX603" fmla="*/ 3418608 w 4481583"/>
                <a:gd name="connsiteY603" fmla="*/ 1123883 h 1238259"/>
                <a:gd name="connsiteX604" fmla="*/ 3420009 w 4481583"/>
                <a:gd name="connsiteY604" fmla="*/ 1122912 h 1238259"/>
                <a:gd name="connsiteX605" fmla="*/ 3421409 w 4481583"/>
                <a:gd name="connsiteY605" fmla="*/ 1121807 h 1238259"/>
                <a:gd name="connsiteX606" fmla="*/ 3422809 w 4481583"/>
                <a:gd name="connsiteY606" fmla="*/ 1120588 h 1238259"/>
                <a:gd name="connsiteX607" fmla="*/ 3424200 w 4481583"/>
                <a:gd name="connsiteY607" fmla="*/ 1119245 h 1238259"/>
                <a:gd name="connsiteX608" fmla="*/ 3425600 w 4481583"/>
                <a:gd name="connsiteY608" fmla="*/ 1117768 h 1238259"/>
                <a:gd name="connsiteX609" fmla="*/ 3427000 w 4481583"/>
                <a:gd name="connsiteY609" fmla="*/ 1116178 h 1238259"/>
                <a:gd name="connsiteX610" fmla="*/ 3429800 w 4481583"/>
                <a:gd name="connsiteY610" fmla="*/ 1112615 h 1238259"/>
                <a:gd name="connsiteX611" fmla="*/ 3432600 w 4481583"/>
                <a:gd name="connsiteY611" fmla="*/ 1108558 h 1238259"/>
                <a:gd name="connsiteX612" fmla="*/ 3435391 w 4481583"/>
                <a:gd name="connsiteY612" fmla="*/ 1104014 h 1238259"/>
                <a:gd name="connsiteX613" fmla="*/ 3438192 w 4481583"/>
                <a:gd name="connsiteY613" fmla="*/ 1098966 h 1238259"/>
                <a:gd name="connsiteX614" fmla="*/ 3443783 w 4481583"/>
                <a:gd name="connsiteY614" fmla="*/ 1087422 h 1238259"/>
                <a:gd name="connsiteX615" fmla="*/ 3449384 w 4481583"/>
                <a:gd name="connsiteY615" fmla="*/ 1073934 h 1238259"/>
                <a:gd name="connsiteX616" fmla="*/ 3454975 w 4481583"/>
                <a:gd name="connsiteY616" fmla="*/ 1058542 h 1238259"/>
                <a:gd name="connsiteX617" fmla="*/ 3460576 w 4481583"/>
                <a:gd name="connsiteY617" fmla="*/ 1041292 h 1238259"/>
                <a:gd name="connsiteX618" fmla="*/ 3471758 w 4481583"/>
                <a:gd name="connsiteY618" fmla="*/ 1001420 h 1238259"/>
                <a:gd name="connsiteX619" fmla="*/ 3484055 w 4481583"/>
                <a:gd name="connsiteY619" fmla="*/ 949852 h 1238259"/>
                <a:gd name="connsiteX620" fmla="*/ 3496361 w 4481583"/>
                <a:gd name="connsiteY620" fmla="*/ 890997 h 1238259"/>
                <a:gd name="connsiteX621" fmla="*/ 3508658 w 4481583"/>
                <a:gd name="connsiteY621" fmla="*/ 825868 h 1238259"/>
                <a:gd name="connsiteX622" fmla="*/ 3520954 w 4481583"/>
                <a:gd name="connsiteY622" fmla="*/ 755624 h 1238259"/>
                <a:gd name="connsiteX623" fmla="*/ 3545548 w 4481583"/>
                <a:gd name="connsiteY623" fmla="*/ 605028 h 1238259"/>
                <a:gd name="connsiteX624" fmla="*/ 3570142 w 4481583"/>
                <a:gd name="connsiteY624" fmla="*/ 450494 h 1238259"/>
                <a:gd name="connsiteX625" fmla="*/ 3594792 w 4481583"/>
                <a:gd name="connsiteY625" fmla="*/ 303614 h 1238259"/>
                <a:gd name="connsiteX626" fmla="*/ 3607118 w 4481583"/>
                <a:gd name="connsiteY626" fmla="*/ 236813 h 1238259"/>
                <a:gd name="connsiteX627" fmla="*/ 3619434 w 4481583"/>
                <a:gd name="connsiteY627" fmla="*/ 176243 h 1238259"/>
                <a:gd name="connsiteX628" fmla="*/ 3631759 w 4481583"/>
                <a:gd name="connsiteY628" fmla="*/ 123114 h 1238259"/>
                <a:gd name="connsiteX629" fmla="*/ 3644084 w 4481583"/>
                <a:gd name="connsiteY629" fmla="*/ 78495 h 1238259"/>
                <a:gd name="connsiteX630" fmla="*/ 3650247 w 4481583"/>
                <a:gd name="connsiteY630" fmla="*/ 59663 h 1238259"/>
                <a:gd name="connsiteX631" fmla="*/ 3656410 w 4481583"/>
                <a:gd name="connsiteY631" fmla="*/ 43282 h 1238259"/>
                <a:gd name="connsiteX632" fmla="*/ 3662572 w 4481583"/>
                <a:gd name="connsiteY632" fmla="*/ 29433 h 1238259"/>
                <a:gd name="connsiteX633" fmla="*/ 3665649 w 4481583"/>
                <a:gd name="connsiteY633" fmla="*/ 23481 h 1238259"/>
                <a:gd name="connsiteX634" fmla="*/ 3668735 w 4481583"/>
                <a:gd name="connsiteY634" fmla="*/ 18187 h 1238259"/>
                <a:gd name="connsiteX635" fmla="*/ 3671526 w 4481583"/>
                <a:gd name="connsiteY635" fmla="*/ 13966 h 1238259"/>
                <a:gd name="connsiteX636" fmla="*/ 3674317 w 4481583"/>
                <a:gd name="connsiteY636" fmla="*/ 10295 h 1238259"/>
                <a:gd name="connsiteX637" fmla="*/ 3675707 w 4481583"/>
                <a:gd name="connsiteY637" fmla="*/ 8667 h 1238259"/>
                <a:gd name="connsiteX638" fmla="*/ 3677107 w 4481583"/>
                <a:gd name="connsiteY638" fmla="*/ 7178 h 1238259"/>
                <a:gd name="connsiteX639" fmla="*/ 3678498 w 4481583"/>
                <a:gd name="connsiteY639" fmla="*/ 5828 h 1238259"/>
                <a:gd name="connsiteX640" fmla="*/ 3679898 w 4481583"/>
                <a:gd name="connsiteY640" fmla="*/ 4619 h 1238259"/>
                <a:gd name="connsiteX641" fmla="*/ 3681289 w 4481583"/>
                <a:gd name="connsiteY641" fmla="*/ 3548 h 1238259"/>
                <a:gd name="connsiteX642" fmla="*/ 3682689 w 4481583"/>
                <a:gd name="connsiteY642" fmla="*/ 2619 h 1238259"/>
                <a:gd name="connsiteX643" fmla="*/ 3684080 w 4481583"/>
                <a:gd name="connsiteY643" fmla="*/ 1830 h 1238259"/>
                <a:gd name="connsiteX644" fmla="*/ 3685480 w 4481583"/>
                <a:gd name="connsiteY644" fmla="*/ 1182 h 1238259"/>
                <a:gd name="connsiteX645" fmla="*/ 3686175 w 4481583"/>
                <a:gd name="connsiteY645" fmla="*/ 911 h 1238259"/>
                <a:gd name="connsiteX646" fmla="*/ 3686870 w 4481583"/>
                <a:gd name="connsiteY646" fmla="*/ 674 h 1238259"/>
                <a:gd name="connsiteX647" fmla="*/ 3687575 w 4481583"/>
                <a:gd name="connsiteY647" fmla="*/ 474 h 1238259"/>
                <a:gd name="connsiteX648" fmla="*/ 3688271 w 4481583"/>
                <a:gd name="connsiteY648" fmla="*/ 309 h 1238259"/>
                <a:gd name="connsiteX649" fmla="*/ 3688966 w 4481583"/>
                <a:gd name="connsiteY649" fmla="*/ 178 h 1238259"/>
                <a:gd name="connsiteX650" fmla="*/ 3689661 w 4481583"/>
                <a:gd name="connsiteY650" fmla="*/ 84 h 1238259"/>
                <a:gd name="connsiteX651" fmla="*/ 3690366 w 4481583"/>
                <a:gd name="connsiteY651" fmla="*/ 24 h 1238259"/>
                <a:gd name="connsiteX652" fmla="*/ 3691061 w 4481583"/>
                <a:gd name="connsiteY652" fmla="*/ 0 h 1238259"/>
                <a:gd name="connsiteX653" fmla="*/ 3691757 w 4481583"/>
                <a:gd name="connsiteY653" fmla="*/ 11 h 1238259"/>
                <a:gd name="connsiteX654" fmla="*/ 3692452 w 4481583"/>
                <a:gd name="connsiteY654" fmla="*/ 57 h 1238259"/>
                <a:gd name="connsiteX655" fmla="*/ 3693157 w 4481583"/>
                <a:gd name="connsiteY655" fmla="*/ 139 h 1238259"/>
                <a:gd name="connsiteX656" fmla="*/ 3693852 w 4481583"/>
                <a:gd name="connsiteY656" fmla="*/ 256 h 1238259"/>
                <a:gd name="connsiteX657" fmla="*/ 3694548 w 4481583"/>
                <a:gd name="connsiteY657" fmla="*/ 409 h 1238259"/>
                <a:gd name="connsiteX658" fmla="*/ 3695243 w 4481583"/>
                <a:gd name="connsiteY658" fmla="*/ 596 h 1238259"/>
                <a:gd name="connsiteX659" fmla="*/ 3695948 w 4481583"/>
                <a:gd name="connsiteY659" fmla="*/ 819 h 1238259"/>
                <a:gd name="connsiteX660" fmla="*/ 3696643 w 4481583"/>
                <a:gd name="connsiteY660" fmla="*/ 1078 h 1238259"/>
                <a:gd name="connsiteX661" fmla="*/ 3697338 w 4481583"/>
                <a:gd name="connsiteY661" fmla="*/ 1372 h 1238259"/>
                <a:gd name="connsiteX662" fmla="*/ 3698034 w 4481583"/>
                <a:gd name="connsiteY662" fmla="*/ 1700 h 1238259"/>
                <a:gd name="connsiteX663" fmla="*/ 3699434 w 4481583"/>
                <a:gd name="connsiteY663" fmla="*/ 2463 h 1238259"/>
                <a:gd name="connsiteX664" fmla="*/ 3700825 w 4481583"/>
                <a:gd name="connsiteY664" fmla="*/ 3367 h 1238259"/>
                <a:gd name="connsiteX665" fmla="*/ 3702225 w 4481583"/>
                <a:gd name="connsiteY665" fmla="*/ 4411 h 1238259"/>
                <a:gd name="connsiteX666" fmla="*/ 3703625 w 4481583"/>
                <a:gd name="connsiteY666" fmla="*/ 5596 h 1238259"/>
                <a:gd name="connsiteX667" fmla="*/ 3705016 w 4481583"/>
                <a:gd name="connsiteY667" fmla="*/ 6920 h 1238259"/>
                <a:gd name="connsiteX668" fmla="*/ 3706416 w 4481583"/>
                <a:gd name="connsiteY668" fmla="*/ 8384 h 1238259"/>
                <a:gd name="connsiteX669" fmla="*/ 3707806 w 4481583"/>
                <a:gd name="connsiteY669" fmla="*/ 9987 h 1238259"/>
                <a:gd name="connsiteX670" fmla="*/ 3710597 w 4481583"/>
                <a:gd name="connsiteY670" fmla="*/ 13608 h 1238259"/>
                <a:gd name="connsiteX671" fmla="*/ 3713388 w 4481583"/>
                <a:gd name="connsiteY671" fmla="*/ 17782 h 1238259"/>
                <a:gd name="connsiteX672" fmla="*/ 3716179 w 4481583"/>
                <a:gd name="connsiteY672" fmla="*/ 22502 h 1238259"/>
                <a:gd name="connsiteX673" fmla="*/ 3718970 w 4481583"/>
                <a:gd name="connsiteY673" fmla="*/ 27764 h 1238259"/>
                <a:gd name="connsiteX674" fmla="*/ 3724551 w 4481583"/>
                <a:gd name="connsiteY674" fmla="*/ 39895 h 1238259"/>
                <a:gd name="connsiteX675" fmla="*/ 3730133 w 4481583"/>
                <a:gd name="connsiteY675" fmla="*/ 54122 h 1238259"/>
                <a:gd name="connsiteX676" fmla="*/ 3735715 w 4481583"/>
                <a:gd name="connsiteY676" fmla="*/ 70388 h 1238259"/>
                <a:gd name="connsiteX677" fmla="*/ 3746878 w 4481583"/>
                <a:gd name="connsiteY677" fmla="*/ 108766 h 1238259"/>
                <a:gd name="connsiteX678" fmla="*/ 3758051 w 4481583"/>
                <a:gd name="connsiteY678" fmla="*/ 154402 h 1238259"/>
                <a:gd name="connsiteX679" fmla="*/ 3766909 w 4481583"/>
                <a:gd name="connsiteY679" fmla="*/ 195321 h 1238259"/>
                <a:gd name="connsiteX680" fmla="*/ 3775777 w 4481583"/>
                <a:gd name="connsiteY680" fmla="*/ 239932 h 1238259"/>
                <a:gd name="connsiteX681" fmla="*/ 3793503 w 4481583"/>
                <a:gd name="connsiteY681" fmla="*/ 338395 h 1238259"/>
                <a:gd name="connsiteX682" fmla="*/ 3811229 w 4481583"/>
                <a:gd name="connsiteY682" fmla="*/ 445822 h 1238259"/>
                <a:gd name="connsiteX683" fmla="*/ 3828964 w 4481583"/>
                <a:gd name="connsiteY683" fmla="*/ 557936 h 1238259"/>
                <a:gd name="connsiteX684" fmla="*/ 3858206 w 4481583"/>
                <a:gd name="connsiteY684" fmla="*/ 741425 h 1238259"/>
                <a:gd name="connsiteX685" fmla="*/ 3872827 w 4481583"/>
                <a:gd name="connsiteY685" fmla="*/ 827424 h 1238259"/>
                <a:gd name="connsiteX686" fmla="*/ 3887457 w 4481583"/>
                <a:gd name="connsiteY686" fmla="*/ 906628 h 1238259"/>
                <a:gd name="connsiteX687" fmla="*/ 3902078 w 4481583"/>
                <a:gd name="connsiteY687" fmla="*/ 977084 h 1238259"/>
                <a:gd name="connsiteX688" fmla="*/ 3916699 w 4481583"/>
                <a:gd name="connsiteY688" fmla="*/ 1037130 h 1238259"/>
                <a:gd name="connsiteX689" fmla="*/ 3924014 w 4481583"/>
                <a:gd name="connsiteY689" fmla="*/ 1062800 h 1238259"/>
                <a:gd name="connsiteX690" fmla="*/ 3931320 w 4481583"/>
                <a:gd name="connsiteY690" fmla="*/ 1085393 h 1238259"/>
                <a:gd name="connsiteX691" fmla="*/ 3938635 w 4481583"/>
                <a:gd name="connsiteY691" fmla="*/ 1104795 h 1238259"/>
                <a:gd name="connsiteX692" fmla="*/ 3945951 w 4481583"/>
                <a:gd name="connsiteY692" fmla="*/ 1120912 h 1238259"/>
                <a:gd name="connsiteX693" fmla="*/ 3948827 w 4481583"/>
                <a:gd name="connsiteY693" fmla="*/ 1126341 h 1238259"/>
                <a:gd name="connsiteX694" fmla="*/ 3951713 w 4481583"/>
                <a:gd name="connsiteY694" fmla="*/ 1131246 h 1238259"/>
                <a:gd name="connsiteX695" fmla="*/ 3954590 w 4481583"/>
                <a:gd name="connsiteY695" fmla="*/ 1135637 h 1238259"/>
                <a:gd name="connsiteX696" fmla="*/ 3957476 w 4481583"/>
                <a:gd name="connsiteY696" fmla="*/ 1139495 h 1238259"/>
                <a:gd name="connsiteX697" fmla="*/ 3960352 w 4481583"/>
                <a:gd name="connsiteY697" fmla="*/ 1142819 h 1238259"/>
                <a:gd name="connsiteX698" fmla="*/ 3961800 w 4481583"/>
                <a:gd name="connsiteY698" fmla="*/ 1144286 h 1238259"/>
                <a:gd name="connsiteX699" fmla="*/ 3963238 w 4481583"/>
                <a:gd name="connsiteY699" fmla="*/ 1145619 h 1238259"/>
                <a:gd name="connsiteX700" fmla="*/ 3964677 w 4481583"/>
                <a:gd name="connsiteY700" fmla="*/ 1146820 h 1238259"/>
                <a:gd name="connsiteX701" fmla="*/ 3966115 w 4481583"/>
                <a:gd name="connsiteY701" fmla="*/ 1147886 h 1238259"/>
                <a:gd name="connsiteX702" fmla="*/ 3967563 w 4481583"/>
                <a:gd name="connsiteY702" fmla="*/ 1148820 h 1238259"/>
                <a:gd name="connsiteX703" fmla="*/ 3969001 w 4481583"/>
                <a:gd name="connsiteY703" fmla="*/ 1149629 h 1238259"/>
                <a:gd name="connsiteX704" fmla="*/ 3970439 w 4481583"/>
                <a:gd name="connsiteY704" fmla="*/ 1150296 h 1238259"/>
                <a:gd name="connsiteX705" fmla="*/ 3971877 w 4481583"/>
                <a:gd name="connsiteY705" fmla="*/ 1150839 h 1238259"/>
                <a:gd name="connsiteX706" fmla="*/ 3973325 w 4481583"/>
                <a:gd name="connsiteY706" fmla="*/ 1151249 h 1238259"/>
                <a:gd name="connsiteX707" fmla="*/ 3974040 w 4481583"/>
                <a:gd name="connsiteY707" fmla="*/ 1151401 h 1238259"/>
                <a:gd name="connsiteX708" fmla="*/ 3974764 w 4481583"/>
                <a:gd name="connsiteY708" fmla="*/ 1151525 h 1238259"/>
                <a:gd name="connsiteX709" fmla="*/ 3975487 w 4481583"/>
                <a:gd name="connsiteY709" fmla="*/ 1151611 h 1238259"/>
                <a:gd name="connsiteX710" fmla="*/ 3976202 w 4481583"/>
                <a:gd name="connsiteY710" fmla="*/ 1151677 h 1238259"/>
                <a:gd name="connsiteX711" fmla="*/ 3976926 w 4481583"/>
                <a:gd name="connsiteY711" fmla="*/ 1151696 h 1238259"/>
                <a:gd name="connsiteX712" fmla="*/ 3977640 w 4481583"/>
                <a:gd name="connsiteY712" fmla="*/ 1151687 h 1238259"/>
                <a:gd name="connsiteX713" fmla="*/ 3978364 w 4481583"/>
                <a:gd name="connsiteY713" fmla="*/ 1151649 h 1238259"/>
                <a:gd name="connsiteX714" fmla="*/ 3979088 w 4481583"/>
                <a:gd name="connsiteY714" fmla="*/ 1151573 h 1238259"/>
                <a:gd name="connsiteX715" fmla="*/ 3979802 w 4481583"/>
                <a:gd name="connsiteY715" fmla="*/ 1151468 h 1238259"/>
                <a:gd name="connsiteX716" fmla="*/ 3980526 w 4481583"/>
                <a:gd name="connsiteY716" fmla="*/ 1151334 h 1238259"/>
                <a:gd name="connsiteX717" fmla="*/ 3981964 w 4481583"/>
                <a:gd name="connsiteY717" fmla="*/ 1150954 h 1238259"/>
                <a:gd name="connsiteX718" fmla="*/ 3983403 w 4481583"/>
                <a:gd name="connsiteY718" fmla="*/ 1150458 h 1238259"/>
                <a:gd name="connsiteX719" fmla="*/ 3984850 w 4481583"/>
                <a:gd name="connsiteY719" fmla="*/ 1149829 h 1238259"/>
                <a:gd name="connsiteX720" fmla="*/ 3986289 w 4481583"/>
                <a:gd name="connsiteY720" fmla="*/ 1149067 h 1238259"/>
                <a:gd name="connsiteX721" fmla="*/ 3987727 w 4481583"/>
                <a:gd name="connsiteY721" fmla="*/ 1148182 h 1238259"/>
                <a:gd name="connsiteX722" fmla="*/ 3989165 w 4481583"/>
                <a:gd name="connsiteY722" fmla="*/ 1147172 h 1238259"/>
                <a:gd name="connsiteX723" fmla="*/ 3990613 w 4481583"/>
                <a:gd name="connsiteY723" fmla="*/ 1146029 h 1238259"/>
                <a:gd name="connsiteX724" fmla="*/ 3992052 w 4481583"/>
                <a:gd name="connsiteY724" fmla="*/ 1144772 h 1238259"/>
                <a:gd name="connsiteX725" fmla="*/ 3993490 w 4481583"/>
                <a:gd name="connsiteY725" fmla="*/ 1143381 h 1238259"/>
                <a:gd name="connsiteX726" fmla="*/ 3994928 w 4481583"/>
                <a:gd name="connsiteY726" fmla="*/ 1141867 h 1238259"/>
                <a:gd name="connsiteX727" fmla="*/ 3997814 w 4481583"/>
                <a:gd name="connsiteY727" fmla="*/ 1138476 h 1238259"/>
                <a:gd name="connsiteX728" fmla="*/ 4000700 w 4481583"/>
                <a:gd name="connsiteY728" fmla="*/ 1134599 h 1238259"/>
                <a:gd name="connsiteX729" fmla="*/ 4003577 w 4481583"/>
                <a:gd name="connsiteY729" fmla="*/ 1130246 h 1238259"/>
                <a:gd name="connsiteX730" fmla="*/ 4006453 w 4481583"/>
                <a:gd name="connsiteY730" fmla="*/ 1125417 h 1238259"/>
                <a:gd name="connsiteX731" fmla="*/ 4009339 w 4481583"/>
                <a:gd name="connsiteY731" fmla="*/ 1120121 h 1238259"/>
                <a:gd name="connsiteX732" fmla="*/ 4015102 w 4481583"/>
                <a:gd name="connsiteY732" fmla="*/ 1108186 h 1238259"/>
                <a:gd name="connsiteX733" fmla="*/ 4020865 w 4481583"/>
                <a:gd name="connsiteY733" fmla="*/ 1094499 h 1238259"/>
                <a:gd name="connsiteX734" fmla="*/ 4026627 w 4481583"/>
                <a:gd name="connsiteY734" fmla="*/ 1079144 h 1238259"/>
                <a:gd name="connsiteX735" fmla="*/ 4038152 w 4481583"/>
                <a:gd name="connsiteY735" fmla="*/ 1043788 h 1238259"/>
                <a:gd name="connsiteX736" fmla="*/ 4062079 w 4481583"/>
                <a:gd name="connsiteY736" fmla="*/ 953586 h 1238259"/>
                <a:gd name="connsiteX737" fmla="*/ 4086006 w 4481583"/>
                <a:gd name="connsiteY737" fmla="*/ 847135 h 1238259"/>
                <a:gd name="connsiteX738" fmla="*/ 4481583 w 4481583"/>
                <a:gd name="connsiteY738" fmla="*/ 610263 h 123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</a:cxnLst>
              <a:rect l="l" t="t" r="r" b="b"/>
              <a:pathLst>
                <a:path w="4481583" h="1238259">
                  <a:moveTo>
                    <a:pt x="0" y="619131"/>
                  </a:moveTo>
                  <a:lnTo>
                    <a:pt x="43106" y="469054"/>
                  </a:lnTo>
                  <a:lnTo>
                    <a:pt x="64659" y="398906"/>
                  </a:lnTo>
                  <a:lnTo>
                    <a:pt x="75436" y="367159"/>
                  </a:lnTo>
                  <a:lnTo>
                    <a:pt x="86213" y="338368"/>
                  </a:lnTo>
                  <a:lnTo>
                    <a:pt x="98924" y="308887"/>
                  </a:lnTo>
                  <a:lnTo>
                    <a:pt x="105279" y="296181"/>
                  </a:lnTo>
                  <a:lnTo>
                    <a:pt x="111635" y="284938"/>
                  </a:lnTo>
                  <a:lnTo>
                    <a:pt x="117991" y="275232"/>
                  </a:lnTo>
                  <a:lnTo>
                    <a:pt x="121168" y="270974"/>
                  </a:lnTo>
                  <a:lnTo>
                    <a:pt x="124346" y="267124"/>
                  </a:lnTo>
                  <a:lnTo>
                    <a:pt x="127524" y="263686"/>
                  </a:lnTo>
                  <a:lnTo>
                    <a:pt x="130702" y="260667"/>
                  </a:lnTo>
                  <a:lnTo>
                    <a:pt x="133880" y="258073"/>
                  </a:lnTo>
                  <a:lnTo>
                    <a:pt x="135468" y="256936"/>
                  </a:lnTo>
                  <a:lnTo>
                    <a:pt x="137057" y="255907"/>
                  </a:lnTo>
                  <a:lnTo>
                    <a:pt x="138646" y="254986"/>
                  </a:lnTo>
                  <a:lnTo>
                    <a:pt x="140236" y="254175"/>
                  </a:lnTo>
                  <a:lnTo>
                    <a:pt x="141824" y="253472"/>
                  </a:lnTo>
                  <a:lnTo>
                    <a:pt x="143413" y="252878"/>
                  </a:lnTo>
                  <a:lnTo>
                    <a:pt x="145002" y="252394"/>
                  </a:lnTo>
                  <a:lnTo>
                    <a:pt x="146591" y="252021"/>
                  </a:lnTo>
                  <a:lnTo>
                    <a:pt x="148179" y="251757"/>
                  </a:lnTo>
                  <a:lnTo>
                    <a:pt x="149768" y="251605"/>
                  </a:lnTo>
                  <a:lnTo>
                    <a:pt x="151357" y="251562"/>
                  </a:lnTo>
                  <a:lnTo>
                    <a:pt x="152947" y="251631"/>
                  </a:lnTo>
                  <a:lnTo>
                    <a:pt x="154535" y="251811"/>
                  </a:lnTo>
                  <a:lnTo>
                    <a:pt x="156124" y="252101"/>
                  </a:lnTo>
                  <a:lnTo>
                    <a:pt x="157713" y="252503"/>
                  </a:lnTo>
                  <a:lnTo>
                    <a:pt x="159302" y="253015"/>
                  </a:lnTo>
                  <a:lnTo>
                    <a:pt x="160891" y="253638"/>
                  </a:lnTo>
                  <a:lnTo>
                    <a:pt x="162480" y="254373"/>
                  </a:lnTo>
                  <a:lnTo>
                    <a:pt x="164069" y="255218"/>
                  </a:lnTo>
                  <a:lnTo>
                    <a:pt x="165658" y="256172"/>
                  </a:lnTo>
                  <a:lnTo>
                    <a:pt x="167247" y="257238"/>
                  </a:lnTo>
                  <a:lnTo>
                    <a:pt x="168835" y="258413"/>
                  </a:lnTo>
                  <a:lnTo>
                    <a:pt x="172013" y="261093"/>
                  </a:lnTo>
                  <a:lnTo>
                    <a:pt x="175191" y="264207"/>
                  </a:lnTo>
                  <a:lnTo>
                    <a:pt x="178369" y="267754"/>
                  </a:lnTo>
                  <a:lnTo>
                    <a:pt x="181546" y="271729"/>
                  </a:lnTo>
                  <a:lnTo>
                    <a:pt x="184724" y="276127"/>
                  </a:lnTo>
                  <a:lnTo>
                    <a:pt x="187903" y="280944"/>
                  </a:lnTo>
                  <a:lnTo>
                    <a:pt x="194050" y="291424"/>
                  </a:lnTo>
                  <a:lnTo>
                    <a:pt x="200197" y="303396"/>
                  </a:lnTo>
                  <a:lnTo>
                    <a:pt x="206346" y="316802"/>
                  </a:lnTo>
                  <a:lnTo>
                    <a:pt x="212493" y="331580"/>
                  </a:lnTo>
                  <a:lnTo>
                    <a:pt x="224789" y="364949"/>
                  </a:lnTo>
                  <a:lnTo>
                    <a:pt x="237084" y="402850"/>
                  </a:lnTo>
                  <a:lnTo>
                    <a:pt x="261680" y="489190"/>
                  </a:lnTo>
                  <a:lnTo>
                    <a:pt x="286264" y="583829"/>
                  </a:lnTo>
                  <a:lnTo>
                    <a:pt x="331032" y="753415"/>
                  </a:lnTo>
                  <a:lnTo>
                    <a:pt x="353416" y="826007"/>
                  </a:lnTo>
                  <a:lnTo>
                    <a:pt x="364617" y="857231"/>
                  </a:lnTo>
                  <a:lnTo>
                    <a:pt x="375799" y="884472"/>
                  </a:lnTo>
                  <a:lnTo>
                    <a:pt x="381562" y="896807"/>
                  </a:lnTo>
                  <a:lnTo>
                    <a:pt x="387325" y="907952"/>
                  </a:lnTo>
                  <a:lnTo>
                    <a:pt x="393087" y="917858"/>
                  </a:lnTo>
                  <a:lnTo>
                    <a:pt x="398850" y="926506"/>
                  </a:lnTo>
                  <a:lnTo>
                    <a:pt x="401726" y="930345"/>
                  </a:lnTo>
                  <a:lnTo>
                    <a:pt x="404612" y="933860"/>
                  </a:lnTo>
                  <a:lnTo>
                    <a:pt x="407489" y="937041"/>
                  </a:lnTo>
                  <a:lnTo>
                    <a:pt x="410375" y="939898"/>
                  </a:lnTo>
                  <a:lnTo>
                    <a:pt x="413252" y="942432"/>
                  </a:lnTo>
                  <a:lnTo>
                    <a:pt x="416138" y="944632"/>
                  </a:lnTo>
                  <a:lnTo>
                    <a:pt x="419014" y="946490"/>
                  </a:lnTo>
                  <a:lnTo>
                    <a:pt x="420453" y="947299"/>
                  </a:lnTo>
                  <a:lnTo>
                    <a:pt x="421900" y="948033"/>
                  </a:lnTo>
                  <a:lnTo>
                    <a:pt x="423339" y="948671"/>
                  </a:lnTo>
                  <a:lnTo>
                    <a:pt x="424777" y="949233"/>
                  </a:lnTo>
                  <a:lnTo>
                    <a:pt x="426215" y="949709"/>
                  </a:lnTo>
                  <a:lnTo>
                    <a:pt x="427653" y="950100"/>
                  </a:lnTo>
                  <a:lnTo>
                    <a:pt x="429101" y="950414"/>
                  </a:lnTo>
                  <a:lnTo>
                    <a:pt x="430540" y="950643"/>
                  </a:lnTo>
                  <a:lnTo>
                    <a:pt x="431978" y="950795"/>
                  </a:lnTo>
                  <a:lnTo>
                    <a:pt x="433416" y="950862"/>
                  </a:lnTo>
                  <a:lnTo>
                    <a:pt x="434854" y="950843"/>
                  </a:lnTo>
                  <a:lnTo>
                    <a:pt x="436302" y="950747"/>
                  </a:lnTo>
                  <a:lnTo>
                    <a:pt x="437740" y="950566"/>
                  </a:lnTo>
                  <a:lnTo>
                    <a:pt x="439179" y="950309"/>
                  </a:lnTo>
                  <a:lnTo>
                    <a:pt x="440617" y="949966"/>
                  </a:lnTo>
                  <a:lnTo>
                    <a:pt x="442055" y="949538"/>
                  </a:lnTo>
                  <a:lnTo>
                    <a:pt x="443503" y="949042"/>
                  </a:lnTo>
                  <a:lnTo>
                    <a:pt x="444941" y="948461"/>
                  </a:lnTo>
                  <a:lnTo>
                    <a:pt x="446380" y="947804"/>
                  </a:lnTo>
                  <a:lnTo>
                    <a:pt x="447818" y="947061"/>
                  </a:lnTo>
                  <a:lnTo>
                    <a:pt x="450704" y="945347"/>
                  </a:lnTo>
                  <a:lnTo>
                    <a:pt x="453581" y="943327"/>
                  </a:lnTo>
                  <a:lnTo>
                    <a:pt x="456467" y="940994"/>
                  </a:lnTo>
                  <a:lnTo>
                    <a:pt x="459343" y="938365"/>
                  </a:lnTo>
                  <a:lnTo>
                    <a:pt x="462220" y="935441"/>
                  </a:lnTo>
                  <a:lnTo>
                    <a:pt x="465106" y="932221"/>
                  </a:lnTo>
                  <a:lnTo>
                    <a:pt x="467982" y="928716"/>
                  </a:lnTo>
                  <a:lnTo>
                    <a:pt x="473964" y="920544"/>
                  </a:lnTo>
                  <a:lnTo>
                    <a:pt x="479955" y="911219"/>
                  </a:lnTo>
                  <a:lnTo>
                    <a:pt x="485937" y="900789"/>
                  </a:lnTo>
                  <a:lnTo>
                    <a:pt x="491919" y="889330"/>
                  </a:lnTo>
                  <a:lnTo>
                    <a:pt x="503882" y="863565"/>
                  </a:lnTo>
                  <a:lnTo>
                    <a:pt x="515845" y="834516"/>
                  </a:lnTo>
                  <a:lnTo>
                    <a:pt x="539772" y="769072"/>
                  </a:lnTo>
                  <a:lnTo>
                    <a:pt x="563709" y="698288"/>
                  </a:lnTo>
                  <a:lnTo>
                    <a:pt x="589626" y="621786"/>
                  </a:lnTo>
                  <a:lnTo>
                    <a:pt x="615544" y="551528"/>
                  </a:lnTo>
                  <a:lnTo>
                    <a:pt x="628498" y="520418"/>
                  </a:lnTo>
                  <a:lnTo>
                    <a:pt x="641452" y="492712"/>
                  </a:lnTo>
                  <a:lnTo>
                    <a:pt x="654415" y="468828"/>
                  </a:lnTo>
                  <a:lnTo>
                    <a:pt x="660892" y="458422"/>
                  </a:lnTo>
                  <a:lnTo>
                    <a:pt x="667369" y="449082"/>
                  </a:lnTo>
                  <a:lnTo>
                    <a:pt x="672636" y="442292"/>
                  </a:lnTo>
                  <a:lnTo>
                    <a:pt x="677904" y="436230"/>
                  </a:lnTo>
                  <a:lnTo>
                    <a:pt x="683162" y="430901"/>
                  </a:lnTo>
                  <a:lnTo>
                    <a:pt x="688429" y="426308"/>
                  </a:lnTo>
                  <a:lnTo>
                    <a:pt x="691067" y="424287"/>
                  </a:lnTo>
                  <a:lnTo>
                    <a:pt x="693696" y="422451"/>
                  </a:lnTo>
                  <a:lnTo>
                    <a:pt x="696325" y="420798"/>
                  </a:lnTo>
                  <a:lnTo>
                    <a:pt x="698964" y="419329"/>
                  </a:lnTo>
                  <a:lnTo>
                    <a:pt x="701593" y="418041"/>
                  </a:lnTo>
                  <a:lnTo>
                    <a:pt x="704221" y="416935"/>
                  </a:lnTo>
                  <a:lnTo>
                    <a:pt x="706860" y="416008"/>
                  </a:lnTo>
                  <a:lnTo>
                    <a:pt x="709489" y="415261"/>
                  </a:lnTo>
                  <a:lnTo>
                    <a:pt x="712127" y="414693"/>
                  </a:lnTo>
                  <a:lnTo>
                    <a:pt x="714756" y="414300"/>
                  </a:lnTo>
                  <a:lnTo>
                    <a:pt x="717385" y="414082"/>
                  </a:lnTo>
                  <a:lnTo>
                    <a:pt x="720023" y="414037"/>
                  </a:lnTo>
                  <a:lnTo>
                    <a:pt x="722652" y="414162"/>
                  </a:lnTo>
                  <a:lnTo>
                    <a:pt x="725281" y="414457"/>
                  </a:lnTo>
                  <a:lnTo>
                    <a:pt x="727920" y="414918"/>
                  </a:lnTo>
                  <a:lnTo>
                    <a:pt x="730548" y="415542"/>
                  </a:lnTo>
                  <a:lnTo>
                    <a:pt x="733187" y="416329"/>
                  </a:lnTo>
                  <a:lnTo>
                    <a:pt x="735816" y="417276"/>
                  </a:lnTo>
                  <a:lnTo>
                    <a:pt x="738445" y="418379"/>
                  </a:lnTo>
                  <a:lnTo>
                    <a:pt x="741083" y="419635"/>
                  </a:lnTo>
                  <a:lnTo>
                    <a:pt x="743712" y="421043"/>
                  </a:lnTo>
                  <a:lnTo>
                    <a:pt x="746341" y="422599"/>
                  </a:lnTo>
                  <a:lnTo>
                    <a:pt x="751608" y="426141"/>
                  </a:lnTo>
                  <a:lnTo>
                    <a:pt x="758152" y="431313"/>
                  </a:lnTo>
                  <a:lnTo>
                    <a:pt x="764696" y="437287"/>
                  </a:lnTo>
                  <a:lnTo>
                    <a:pt x="771239" y="444007"/>
                  </a:lnTo>
                  <a:lnTo>
                    <a:pt x="777783" y="451417"/>
                  </a:lnTo>
                  <a:lnTo>
                    <a:pt x="790880" y="468064"/>
                  </a:lnTo>
                  <a:lnTo>
                    <a:pt x="803967" y="486736"/>
                  </a:lnTo>
                  <a:lnTo>
                    <a:pt x="830142" y="528150"/>
                  </a:lnTo>
                  <a:lnTo>
                    <a:pt x="856317" y="571749"/>
                  </a:lnTo>
                  <a:lnTo>
                    <a:pt x="877119" y="605586"/>
                  </a:lnTo>
                  <a:lnTo>
                    <a:pt x="897912" y="637076"/>
                  </a:lnTo>
                  <a:lnTo>
                    <a:pt x="918715" y="665029"/>
                  </a:lnTo>
                  <a:lnTo>
                    <a:pt x="929116" y="677395"/>
                  </a:lnTo>
                  <a:lnTo>
                    <a:pt x="939508" y="688576"/>
                  </a:lnTo>
                  <a:lnTo>
                    <a:pt x="950843" y="699336"/>
                  </a:lnTo>
                  <a:lnTo>
                    <a:pt x="956510" y="704143"/>
                  </a:lnTo>
                  <a:lnTo>
                    <a:pt x="962168" y="708562"/>
                  </a:lnTo>
                  <a:lnTo>
                    <a:pt x="967835" y="712589"/>
                  </a:lnTo>
                  <a:lnTo>
                    <a:pt x="973503" y="716221"/>
                  </a:lnTo>
                  <a:lnTo>
                    <a:pt x="979160" y="719459"/>
                  </a:lnTo>
                  <a:lnTo>
                    <a:pt x="984828" y="722301"/>
                  </a:lnTo>
                  <a:lnTo>
                    <a:pt x="990495" y="724749"/>
                  </a:lnTo>
                  <a:lnTo>
                    <a:pt x="996163" y="726806"/>
                  </a:lnTo>
                  <a:lnTo>
                    <a:pt x="1001820" y="728474"/>
                  </a:lnTo>
                  <a:lnTo>
                    <a:pt x="1007488" y="729757"/>
                  </a:lnTo>
                  <a:lnTo>
                    <a:pt x="1013155" y="730659"/>
                  </a:lnTo>
                  <a:lnTo>
                    <a:pt x="1018823" y="731187"/>
                  </a:lnTo>
                  <a:lnTo>
                    <a:pt x="1024481" y="731344"/>
                  </a:lnTo>
                  <a:lnTo>
                    <a:pt x="1030148" y="731137"/>
                  </a:lnTo>
                  <a:lnTo>
                    <a:pt x="1036225" y="730517"/>
                  </a:lnTo>
                  <a:lnTo>
                    <a:pt x="1042302" y="729495"/>
                  </a:lnTo>
                  <a:lnTo>
                    <a:pt x="1048388" y="728079"/>
                  </a:lnTo>
                  <a:lnTo>
                    <a:pt x="1054465" y="726276"/>
                  </a:lnTo>
                  <a:lnTo>
                    <a:pt x="1060542" y="724099"/>
                  </a:lnTo>
                  <a:lnTo>
                    <a:pt x="1066619" y="721555"/>
                  </a:lnTo>
                  <a:lnTo>
                    <a:pt x="1072706" y="718655"/>
                  </a:lnTo>
                  <a:lnTo>
                    <a:pt x="1078782" y="715408"/>
                  </a:lnTo>
                  <a:lnTo>
                    <a:pt x="1090936" y="707918"/>
                  </a:lnTo>
                  <a:lnTo>
                    <a:pt x="1103100" y="699165"/>
                  </a:lnTo>
                  <a:lnTo>
                    <a:pt x="1115254" y="689237"/>
                  </a:lnTo>
                  <a:lnTo>
                    <a:pt x="1127417" y="678220"/>
                  </a:lnTo>
                  <a:lnTo>
                    <a:pt x="1149991" y="655199"/>
                  </a:lnTo>
                  <a:lnTo>
                    <a:pt x="1172575" y="629423"/>
                  </a:lnTo>
                  <a:lnTo>
                    <a:pt x="1217733" y="572966"/>
                  </a:lnTo>
                  <a:lnTo>
                    <a:pt x="1242127" y="542177"/>
                  </a:lnTo>
                  <a:lnTo>
                    <a:pt x="1266520" y="513374"/>
                  </a:lnTo>
                  <a:lnTo>
                    <a:pt x="1278722" y="500341"/>
                  </a:lnTo>
                  <a:lnTo>
                    <a:pt x="1290923" y="488579"/>
                  </a:lnTo>
                  <a:lnTo>
                    <a:pt x="1297019" y="483262"/>
                  </a:lnTo>
                  <a:lnTo>
                    <a:pt x="1303115" y="478366"/>
                  </a:lnTo>
                  <a:lnTo>
                    <a:pt x="1309221" y="473929"/>
                  </a:lnTo>
                  <a:lnTo>
                    <a:pt x="1315317" y="469983"/>
                  </a:lnTo>
                  <a:lnTo>
                    <a:pt x="1321870" y="466332"/>
                  </a:lnTo>
                  <a:lnTo>
                    <a:pt x="1325137" y="464746"/>
                  </a:lnTo>
                  <a:lnTo>
                    <a:pt x="1328414" y="463327"/>
                  </a:lnTo>
                  <a:lnTo>
                    <a:pt x="1331690" y="462081"/>
                  </a:lnTo>
                  <a:lnTo>
                    <a:pt x="1334967" y="461011"/>
                  </a:lnTo>
                  <a:lnTo>
                    <a:pt x="1338244" y="460122"/>
                  </a:lnTo>
                  <a:lnTo>
                    <a:pt x="1341520" y="459420"/>
                  </a:lnTo>
                  <a:lnTo>
                    <a:pt x="1344797" y="458908"/>
                  </a:lnTo>
                  <a:lnTo>
                    <a:pt x="1348064" y="458591"/>
                  </a:lnTo>
                  <a:lnTo>
                    <a:pt x="1351340" y="458473"/>
                  </a:lnTo>
                  <a:lnTo>
                    <a:pt x="1354617" y="458557"/>
                  </a:lnTo>
                  <a:lnTo>
                    <a:pt x="1357894" y="458850"/>
                  </a:lnTo>
                  <a:lnTo>
                    <a:pt x="1361170" y="459352"/>
                  </a:lnTo>
                  <a:lnTo>
                    <a:pt x="1364447" y="460067"/>
                  </a:lnTo>
                  <a:lnTo>
                    <a:pt x="1367714" y="461000"/>
                  </a:lnTo>
                  <a:lnTo>
                    <a:pt x="1370991" y="462152"/>
                  </a:lnTo>
                  <a:lnTo>
                    <a:pt x="1374267" y="463527"/>
                  </a:lnTo>
                  <a:lnTo>
                    <a:pt x="1377544" y="465129"/>
                  </a:lnTo>
                  <a:lnTo>
                    <a:pt x="1380820" y="466956"/>
                  </a:lnTo>
                  <a:lnTo>
                    <a:pt x="1384097" y="469013"/>
                  </a:lnTo>
                  <a:lnTo>
                    <a:pt x="1387374" y="471302"/>
                  </a:lnTo>
                  <a:lnTo>
                    <a:pt x="1390640" y="473822"/>
                  </a:lnTo>
                  <a:lnTo>
                    <a:pt x="1393917" y="476577"/>
                  </a:lnTo>
                  <a:lnTo>
                    <a:pt x="1400470" y="482790"/>
                  </a:lnTo>
                  <a:lnTo>
                    <a:pt x="1407023" y="489942"/>
                  </a:lnTo>
                  <a:lnTo>
                    <a:pt x="1413567" y="498032"/>
                  </a:lnTo>
                  <a:lnTo>
                    <a:pt x="1420120" y="507051"/>
                  </a:lnTo>
                  <a:lnTo>
                    <a:pt x="1430503" y="523224"/>
                  </a:lnTo>
                  <a:lnTo>
                    <a:pt x="1440894" y="541612"/>
                  </a:lnTo>
                  <a:lnTo>
                    <a:pt x="1451277" y="562092"/>
                  </a:lnTo>
                  <a:lnTo>
                    <a:pt x="1461668" y="584502"/>
                  </a:lnTo>
                  <a:lnTo>
                    <a:pt x="1482442" y="634270"/>
                  </a:lnTo>
                  <a:lnTo>
                    <a:pt x="1503216" y="688858"/>
                  </a:lnTo>
                  <a:lnTo>
                    <a:pt x="1528410" y="757750"/>
                  </a:lnTo>
                  <a:lnTo>
                    <a:pt x="1553604" y="824415"/>
                  </a:lnTo>
                  <a:lnTo>
                    <a:pt x="1566196" y="855050"/>
                  </a:lnTo>
                  <a:lnTo>
                    <a:pt x="1578788" y="882853"/>
                  </a:lnTo>
                  <a:lnTo>
                    <a:pt x="1591389" y="907085"/>
                  </a:lnTo>
                  <a:lnTo>
                    <a:pt x="1597685" y="917638"/>
                  </a:lnTo>
                  <a:lnTo>
                    <a:pt x="1603982" y="927030"/>
                  </a:lnTo>
                  <a:lnTo>
                    <a:pt x="1609430" y="934164"/>
                  </a:lnTo>
                  <a:lnTo>
                    <a:pt x="1612154" y="937355"/>
                  </a:lnTo>
                  <a:lnTo>
                    <a:pt x="1614868" y="940308"/>
                  </a:lnTo>
                  <a:lnTo>
                    <a:pt x="1617593" y="943004"/>
                  </a:lnTo>
                  <a:lnTo>
                    <a:pt x="1620317" y="945442"/>
                  </a:lnTo>
                  <a:lnTo>
                    <a:pt x="1623041" y="947604"/>
                  </a:lnTo>
                  <a:lnTo>
                    <a:pt x="1625765" y="949500"/>
                  </a:lnTo>
                  <a:lnTo>
                    <a:pt x="1628489" y="951119"/>
                  </a:lnTo>
                  <a:lnTo>
                    <a:pt x="1629851" y="951824"/>
                  </a:lnTo>
                  <a:lnTo>
                    <a:pt x="1631213" y="952462"/>
                  </a:lnTo>
                  <a:lnTo>
                    <a:pt x="1632576" y="953014"/>
                  </a:lnTo>
                  <a:lnTo>
                    <a:pt x="1633938" y="953510"/>
                  </a:lnTo>
                  <a:lnTo>
                    <a:pt x="1635300" y="953929"/>
                  </a:lnTo>
                  <a:lnTo>
                    <a:pt x="1636662" y="954272"/>
                  </a:lnTo>
                  <a:lnTo>
                    <a:pt x="1638024" y="954538"/>
                  </a:lnTo>
                  <a:lnTo>
                    <a:pt x="1639376" y="954738"/>
                  </a:lnTo>
                  <a:lnTo>
                    <a:pt x="1640748" y="954853"/>
                  </a:lnTo>
                  <a:lnTo>
                    <a:pt x="1642101" y="954900"/>
                  </a:lnTo>
                  <a:lnTo>
                    <a:pt x="1643463" y="954872"/>
                  </a:lnTo>
                  <a:lnTo>
                    <a:pt x="1644825" y="954767"/>
                  </a:lnTo>
                  <a:lnTo>
                    <a:pt x="1646187" y="954586"/>
                  </a:lnTo>
                  <a:lnTo>
                    <a:pt x="1647549" y="954329"/>
                  </a:lnTo>
                  <a:lnTo>
                    <a:pt x="1648911" y="953995"/>
                  </a:lnTo>
                  <a:lnTo>
                    <a:pt x="1650273" y="953586"/>
                  </a:lnTo>
                  <a:lnTo>
                    <a:pt x="1651635" y="953100"/>
                  </a:lnTo>
                  <a:lnTo>
                    <a:pt x="1652997" y="952529"/>
                  </a:lnTo>
                  <a:lnTo>
                    <a:pt x="1654359" y="951881"/>
                  </a:lnTo>
                  <a:lnTo>
                    <a:pt x="1655721" y="951157"/>
                  </a:lnTo>
                  <a:lnTo>
                    <a:pt x="1657083" y="950357"/>
                  </a:lnTo>
                  <a:lnTo>
                    <a:pt x="1658445" y="949481"/>
                  </a:lnTo>
                  <a:lnTo>
                    <a:pt x="1661170" y="947471"/>
                  </a:lnTo>
                  <a:lnTo>
                    <a:pt x="1663894" y="945156"/>
                  </a:lnTo>
                  <a:lnTo>
                    <a:pt x="1666608" y="942518"/>
                  </a:lnTo>
                  <a:lnTo>
                    <a:pt x="1669332" y="939556"/>
                  </a:lnTo>
                  <a:lnTo>
                    <a:pt x="1672057" y="936279"/>
                  </a:lnTo>
                  <a:lnTo>
                    <a:pt x="1674781" y="932678"/>
                  </a:lnTo>
                  <a:lnTo>
                    <a:pt x="1680229" y="924506"/>
                  </a:lnTo>
                  <a:lnTo>
                    <a:pt x="1685677" y="915057"/>
                  </a:lnTo>
                  <a:lnTo>
                    <a:pt x="1691116" y="904342"/>
                  </a:lnTo>
                  <a:lnTo>
                    <a:pt x="1697298" y="890654"/>
                  </a:lnTo>
                  <a:lnTo>
                    <a:pt x="1703480" y="875386"/>
                  </a:lnTo>
                  <a:lnTo>
                    <a:pt x="1715843" y="840248"/>
                  </a:lnTo>
                  <a:lnTo>
                    <a:pt x="1728206" y="799339"/>
                  </a:lnTo>
                  <a:lnTo>
                    <a:pt x="1740560" y="753224"/>
                  </a:lnTo>
                  <a:lnTo>
                    <a:pt x="1765287" y="648249"/>
                  </a:lnTo>
                  <a:lnTo>
                    <a:pt x="1790005" y="532228"/>
                  </a:lnTo>
                  <a:lnTo>
                    <a:pt x="1812265" y="425260"/>
                  </a:lnTo>
                  <a:lnTo>
                    <a:pt x="1834515" y="322848"/>
                  </a:lnTo>
                  <a:lnTo>
                    <a:pt x="1856766" y="231833"/>
                  </a:lnTo>
                  <a:lnTo>
                    <a:pt x="1867900" y="192651"/>
                  </a:lnTo>
                  <a:lnTo>
                    <a:pt x="1879025" y="158692"/>
                  </a:lnTo>
                  <a:lnTo>
                    <a:pt x="1884845" y="143246"/>
                  </a:lnTo>
                  <a:lnTo>
                    <a:pt x="1890655" y="129500"/>
                  </a:lnTo>
                  <a:lnTo>
                    <a:pt x="1896475" y="117538"/>
                  </a:lnTo>
                  <a:lnTo>
                    <a:pt x="1899380" y="112249"/>
                  </a:lnTo>
                  <a:lnTo>
                    <a:pt x="1902295" y="107433"/>
                  </a:lnTo>
                  <a:lnTo>
                    <a:pt x="1905200" y="103100"/>
                  </a:lnTo>
                  <a:lnTo>
                    <a:pt x="1908115" y="99254"/>
                  </a:lnTo>
                  <a:lnTo>
                    <a:pt x="1911020" y="95904"/>
                  </a:lnTo>
                  <a:lnTo>
                    <a:pt x="1912477" y="94418"/>
                  </a:lnTo>
                  <a:lnTo>
                    <a:pt x="1913925" y="93058"/>
                  </a:lnTo>
                  <a:lnTo>
                    <a:pt x="1915382" y="91826"/>
                  </a:lnTo>
                  <a:lnTo>
                    <a:pt x="1916840" y="90721"/>
                  </a:lnTo>
                  <a:lnTo>
                    <a:pt x="1918287" y="89745"/>
                  </a:lnTo>
                  <a:lnTo>
                    <a:pt x="1919745" y="88898"/>
                  </a:lnTo>
                  <a:lnTo>
                    <a:pt x="1921202" y="88181"/>
                  </a:lnTo>
                  <a:lnTo>
                    <a:pt x="1922650" y="87595"/>
                  </a:lnTo>
                  <a:lnTo>
                    <a:pt x="1924107" y="87139"/>
                  </a:lnTo>
                  <a:lnTo>
                    <a:pt x="1924831" y="86960"/>
                  </a:lnTo>
                  <a:lnTo>
                    <a:pt x="1925565" y="86815"/>
                  </a:lnTo>
                  <a:lnTo>
                    <a:pt x="1926288" y="86702"/>
                  </a:lnTo>
                  <a:lnTo>
                    <a:pt x="1927012" y="86623"/>
                  </a:lnTo>
                  <a:lnTo>
                    <a:pt x="1927746" y="86577"/>
                  </a:lnTo>
                  <a:lnTo>
                    <a:pt x="1928470" y="86563"/>
                  </a:lnTo>
                  <a:lnTo>
                    <a:pt x="1929194" y="86583"/>
                  </a:lnTo>
                  <a:lnTo>
                    <a:pt x="1929927" y="86637"/>
                  </a:lnTo>
                  <a:lnTo>
                    <a:pt x="1930651" y="86723"/>
                  </a:lnTo>
                  <a:lnTo>
                    <a:pt x="1931384" y="86843"/>
                  </a:lnTo>
                  <a:lnTo>
                    <a:pt x="1932108" y="86997"/>
                  </a:lnTo>
                  <a:lnTo>
                    <a:pt x="1932832" y="87183"/>
                  </a:lnTo>
                  <a:lnTo>
                    <a:pt x="1934290" y="87658"/>
                  </a:lnTo>
                  <a:lnTo>
                    <a:pt x="1935747" y="88265"/>
                  </a:lnTo>
                  <a:lnTo>
                    <a:pt x="1937195" y="89007"/>
                  </a:lnTo>
                  <a:lnTo>
                    <a:pt x="1938652" y="89885"/>
                  </a:lnTo>
                  <a:lnTo>
                    <a:pt x="1940109" y="90896"/>
                  </a:lnTo>
                  <a:lnTo>
                    <a:pt x="1941557" y="92042"/>
                  </a:lnTo>
                  <a:lnTo>
                    <a:pt x="1943014" y="93323"/>
                  </a:lnTo>
                  <a:lnTo>
                    <a:pt x="1944472" y="94739"/>
                  </a:lnTo>
                  <a:lnTo>
                    <a:pt x="1945919" y="96290"/>
                  </a:lnTo>
                  <a:lnTo>
                    <a:pt x="1948834" y="99795"/>
                  </a:lnTo>
                  <a:lnTo>
                    <a:pt x="1951739" y="103841"/>
                  </a:lnTo>
                  <a:lnTo>
                    <a:pt x="1954654" y="108421"/>
                  </a:lnTo>
                  <a:lnTo>
                    <a:pt x="1957559" y="113538"/>
                  </a:lnTo>
                  <a:lnTo>
                    <a:pt x="1960464" y="119187"/>
                  </a:lnTo>
                  <a:lnTo>
                    <a:pt x="1966284" y="132069"/>
                  </a:lnTo>
                  <a:lnTo>
                    <a:pt x="1972104" y="147035"/>
                  </a:lnTo>
                  <a:lnTo>
                    <a:pt x="1983953" y="183786"/>
                  </a:lnTo>
                  <a:lnTo>
                    <a:pt x="1995811" y="228518"/>
                  </a:lnTo>
                  <a:lnTo>
                    <a:pt x="2007661" y="280590"/>
                  </a:lnTo>
                  <a:lnTo>
                    <a:pt x="2019510" y="339218"/>
                  </a:lnTo>
                  <a:lnTo>
                    <a:pt x="2043217" y="472322"/>
                  </a:lnTo>
                  <a:lnTo>
                    <a:pt x="2066925" y="619131"/>
                  </a:lnTo>
                  <a:lnTo>
                    <a:pt x="2090423" y="768345"/>
                  </a:lnTo>
                  <a:lnTo>
                    <a:pt x="2113912" y="911019"/>
                  </a:lnTo>
                  <a:lnTo>
                    <a:pt x="2125656" y="976751"/>
                  </a:lnTo>
                  <a:lnTo>
                    <a:pt x="2137410" y="1037187"/>
                  </a:lnTo>
                  <a:lnTo>
                    <a:pt x="2149154" y="1091241"/>
                  </a:lnTo>
                  <a:lnTo>
                    <a:pt x="2160899" y="1137952"/>
                  </a:lnTo>
                  <a:lnTo>
                    <a:pt x="2172643" y="1176452"/>
                  </a:lnTo>
                  <a:lnTo>
                    <a:pt x="2178510" y="1192416"/>
                  </a:lnTo>
                  <a:lnTo>
                    <a:pt x="2184387" y="1206084"/>
                  </a:lnTo>
                  <a:lnTo>
                    <a:pt x="2187321" y="1212037"/>
                  </a:lnTo>
                  <a:lnTo>
                    <a:pt x="2190255" y="1217400"/>
                  </a:lnTo>
                  <a:lnTo>
                    <a:pt x="2193189" y="1222153"/>
                  </a:lnTo>
                  <a:lnTo>
                    <a:pt x="2196122" y="1226306"/>
                  </a:lnTo>
                  <a:lnTo>
                    <a:pt x="2197589" y="1228154"/>
                  </a:lnTo>
                  <a:lnTo>
                    <a:pt x="2199056" y="1229840"/>
                  </a:lnTo>
                  <a:lnTo>
                    <a:pt x="2200523" y="1231383"/>
                  </a:lnTo>
                  <a:lnTo>
                    <a:pt x="2201990" y="1232764"/>
                  </a:lnTo>
                  <a:lnTo>
                    <a:pt x="2203466" y="1233992"/>
                  </a:lnTo>
                  <a:lnTo>
                    <a:pt x="2204933" y="1235069"/>
                  </a:lnTo>
                  <a:lnTo>
                    <a:pt x="2206400" y="1235993"/>
                  </a:lnTo>
                  <a:lnTo>
                    <a:pt x="2207867" y="1236755"/>
                  </a:lnTo>
                  <a:lnTo>
                    <a:pt x="2208600" y="1237078"/>
                  </a:lnTo>
                  <a:lnTo>
                    <a:pt x="2209333" y="1237364"/>
                  </a:lnTo>
                  <a:lnTo>
                    <a:pt x="2210067" y="1237612"/>
                  </a:lnTo>
                  <a:lnTo>
                    <a:pt x="2210800" y="1237812"/>
                  </a:lnTo>
                  <a:lnTo>
                    <a:pt x="2211534" y="1237983"/>
                  </a:lnTo>
                  <a:lnTo>
                    <a:pt x="2212267" y="1238107"/>
                  </a:lnTo>
                  <a:lnTo>
                    <a:pt x="2213001" y="1238202"/>
                  </a:lnTo>
                  <a:lnTo>
                    <a:pt x="2213734" y="1238250"/>
                  </a:lnTo>
                  <a:lnTo>
                    <a:pt x="2214467" y="1238260"/>
                  </a:lnTo>
                  <a:lnTo>
                    <a:pt x="2215201" y="1238231"/>
                  </a:lnTo>
                  <a:lnTo>
                    <a:pt x="2215934" y="1238164"/>
                  </a:lnTo>
                  <a:lnTo>
                    <a:pt x="2216668" y="1238060"/>
                  </a:lnTo>
                  <a:lnTo>
                    <a:pt x="2217401" y="1237917"/>
                  </a:lnTo>
                  <a:lnTo>
                    <a:pt x="2218135" y="1237726"/>
                  </a:lnTo>
                  <a:lnTo>
                    <a:pt x="2218868" y="1237507"/>
                  </a:lnTo>
                  <a:lnTo>
                    <a:pt x="2219601" y="1237250"/>
                  </a:lnTo>
                  <a:lnTo>
                    <a:pt x="2220335" y="1236945"/>
                  </a:lnTo>
                  <a:lnTo>
                    <a:pt x="2221078" y="1236602"/>
                  </a:lnTo>
                  <a:lnTo>
                    <a:pt x="2222535" y="1235812"/>
                  </a:lnTo>
                  <a:lnTo>
                    <a:pt x="2224011" y="1234859"/>
                  </a:lnTo>
                  <a:lnTo>
                    <a:pt x="2225478" y="1233745"/>
                  </a:lnTo>
                  <a:lnTo>
                    <a:pt x="2226945" y="1232487"/>
                  </a:lnTo>
                  <a:lnTo>
                    <a:pt x="2228412" y="1231068"/>
                  </a:lnTo>
                  <a:lnTo>
                    <a:pt x="2229879" y="1229497"/>
                  </a:lnTo>
                  <a:lnTo>
                    <a:pt x="2231346" y="1227773"/>
                  </a:lnTo>
                  <a:lnTo>
                    <a:pt x="2234279" y="1223867"/>
                  </a:lnTo>
                  <a:lnTo>
                    <a:pt x="2237213" y="1219343"/>
                  </a:lnTo>
                  <a:lnTo>
                    <a:pt x="2240147" y="1214228"/>
                  </a:lnTo>
                  <a:lnTo>
                    <a:pt x="2243090" y="1208513"/>
                  </a:lnTo>
                  <a:lnTo>
                    <a:pt x="2248957" y="1195311"/>
                  </a:lnTo>
                  <a:lnTo>
                    <a:pt x="2254825" y="1179814"/>
                  </a:lnTo>
                  <a:lnTo>
                    <a:pt x="2267036" y="1140524"/>
                  </a:lnTo>
                  <a:lnTo>
                    <a:pt x="2279247" y="1092384"/>
                  </a:lnTo>
                  <a:lnTo>
                    <a:pt x="2291458" y="1036339"/>
                  </a:lnTo>
                  <a:lnTo>
                    <a:pt x="2303669" y="973493"/>
                  </a:lnTo>
                  <a:lnTo>
                    <a:pt x="2328091" y="832428"/>
                  </a:lnTo>
                  <a:lnTo>
                    <a:pt x="2352513" y="680102"/>
                  </a:lnTo>
                  <a:lnTo>
                    <a:pt x="2375069" y="539479"/>
                  </a:lnTo>
                  <a:lnTo>
                    <a:pt x="2397624" y="408123"/>
                  </a:lnTo>
                  <a:lnTo>
                    <a:pt x="2408901" y="348505"/>
                  </a:lnTo>
                  <a:lnTo>
                    <a:pt x="2420179" y="294148"/>
                  </a:lnTo>
                  <a:lnTo>
                    <a:pt x="2431456" y="245840"/>
                  </a:lnTo>
                  <a:lnTo>
                    <a:pt x="2442725" y="204250"/>
                  </a:lnTo>
                  <a:lnTo>
                    <a:pt x="2449068" y="184018"/>
                  </a:lnTo>
                  <a:lnTo>
                    <a:pt x="2455412" y="166163"/>
                  </a:lnTo>
                  <a:lnTo>
                    <a:pt x="2461755" y="150746"/>
                  </a:lnTo>
                  <a:lnTo>
                    <a:pt x="2464927" y="143968"/>
                  </a:lnTo>
                  <a:lnTo>
                    <a:pt x="2468099" y="137817"/>
                  </a:lnTo>
                  <a:lnTo>
                    <a:pt x="2471271" y="132297"/>
                  </a:lnTo>
                  <a:lnTo>
                    <a:pt x="2474443" y="127409"/>
                  </a:lnTo>
                  <a:lnTo>
                    <a:pt x="2477615" y="123158"/>
                  </a:lnTo>
                  <a:lnTo>
                    <a:pt x="2479196" y="121271"/>
                  </a:lnTo>
                  <a:lnTo>
                    <a:pt x="2480786" y="119544"/>
                  </a:lnTo>
                  <a:lnTo>
                    <a:pt x="2482367" y="117975"/>
                  </a:lnTo>
                  <a:lnTo>
                    <a:pt x="2483958" y="116565"/>
                  </a:lnTo>
                  <a:lnTo>
                    <a:pt x="2485539" y="115314"/>
                  </a:lnTo>
                  <a:lnTo>
                    <a:pt x="2487130" y="114223"/>
                  </a:lnTo>
                  <a:lnTo>
                    <a:pt x="2488711" y="113289"/>
                  </a:lnTo>
                  <a:lnTo>
                    <a:pt x="2490302" y="112514"/>
                  </a:lnTo>
                  <a:lnTo>
                    <a:pt x="2491093" y="112186"/>
                  </a:lnTo>
                  <a:lnTo>
                    <a:pt x="2491883" y="111897"/>
                  </a:lnTo>
                  <a:lnTo>
                    <a:pt x="2492674" y="111647"/>
                  </a:lnTo>
                  <a:lnTo>
                    <a:pt x="2493474" y="111438"/>
                  </a:lnTo>
                  <a:lnTo>
                    <a:pt x="2494264" y="111267"/>
                  </a:lnTo>
                  <a:lnTo>
                    <a:pt x="2495055" y="111135"/>
                  </a:lnTo>
                  <a:lnTo>
                    <a:pt x="2495845" y="111042"/>
                  </a:lnTo>
                  <a:lnTo>
                    <a:pt x="2496645" y="110989"/>
                  </a:lnTo>
                  <a:lnTo>
                    <a:pt x="2497436" y="110975"/>
                  </a:lnTo>
                  <a:lnTo>
                    <a:pt x="2498227" y="111000"/>
                  </a:lnTo>
                  <a:lnTo>
                    <a:pt x="2499017" y="111062"/>
                  </a:lnTo>
                  <a:lnTo>
                    <a:pt x="2499817" y="111164"/>
                  </a:lnTo>
                  <a:lnTo>
                    <a:pt x="2500608" y="111305"/>
                  </a:lnTo>
                  <a:lnTo>
                    <a:pt x="2501399" y="111484"/>
                  </a:lnTo>
                  <a:lnTo>
                    <a:pt x="2502189" y="111703"/>
                  </a:lnTo>
                  <a:lnTo>
                    <a:pt x="2502980" y="111959"/>
                  </a:lnTo>
                  <a:lnTo>
                    <a:pt x="2504570" y="112586"/>
                  </a:lnTo>
                  <a:lnTo>
                    <a:pt x="2506152" y="113365"/>
                  </a:lnTo>
                  <a:lnTo>
                    <a:pt x="2507742" y="114295"/>
                  </a:lnTo>
                  <a:lnTo>
                    <a:pt x="2509323" y="115376"/>
                  </a:lnTo>
                  <a:lnTo>
                    <a:pt x="2510914" y="116607"/>
                  </a:lnTo>
                  <a:lnTo>
                    <a:pt x="2512495" y="117986"/>
                  </a:lnTo>
                  <a:lnTo>
                    <a:pt x="2514086" y="119512"/>
                  </a:lnTo>
                  <a:lnTo>
                    <a:pt x="2515667" y="121185"/>
                  </a:lnTo>
                  <a:lnTo>
                    <a:pt x="2518839" y="124963"/>
                  </a:lnTo>
                  <a:lnTo>
                    <a:pt x="2522011" y="129311"/>
                  </a:lnTo>
                  <a:lnTo>
                    <a:pt x="2525182" y="134218"/>
                  </a:lnTo>
                  <a:lnTo>
                    <a:pt x="2528354" y="139672"/>
                  </a:lnTo>
                  <a:lnTo>
                    <a:pt x="2531526" y="145660"/>
                  </a:lnTo>
                  <a:lnTo>
                    <a:pt x="2537870" y="159188"/>
                  </a:lnTo>
                  <a:lnTo>
                    <a:pt x="2544213" y="174688"/>
                  </a:lnTo>
                  <a:lnTo>
                    <a:pt x="2555015" y="205276"/>
                  </a:lnTo>
                  <a:lnTo>
                    <a:pt x="2565816" y="240564"/>
                  </a:lnTo>
                  <a:lnTo>
                    <a:pt x="2587419" y="322278"/>
                  </a:lnTo>
                  <a:lnTo>
                    <a:pt x="2630634" y="507673"/>
                  </a:lnTo>
                  <a:lnTo>
                    <a:pt x="2653713" y="604273"/>
                  </a:lnTo>
                  <a:lnTo>
                    <a:pt x="2676801" y="689935"/>
                  </a:lnTo>
                  <a:lnTo>
                    <a:pt x="2688346" y="726863"/>
                  </a:lnTo>
                  <a:lnTo>
                    <a:pt x="2699890" y="759110"/>
                  </a:lnTo>
                  <a:lnTo>
                    <a:pt x="2711425" y="786272"/>
                  </a:lnTo>
                  <a:lnTo>
                    <a:pt x="2717197" y="797854"/>
                  </a:lnTo>
                  <a:lnTo>
                    <a:pt x="2722969" y="808072"/>
                  </a:lnTo>
                  <a:lnTo>
                    <a:pt x="2728941" y="817196"/>
                  </a:lnTo>
                  <a:lnTo>
                    <a:pt x="2731932" y="821203"/>
                  </a:lnTo>
                  <a:lnTo>
                    <a:pt x="2734913" y="824839"/>
                  </a:lnTo>
                  <a:lnTo>
                    <a:pt x="2737904" y="828106"/>
                  </a:lnTo>
                  <a:lnTo>
                    <a:pt x="2740885" y="831005"/>
                  </a:lnTo>
                  <a:lnTo>
                    <a:pt x="2743877" y="833538"/>
                  </a:lnTo>
                  <a:lnTo>
                    <a:pt x="2746858" y="835707"/>
                  </a:lnTo>
                  <a:lnTo>
                    <a:pt x="2748353" y="836656"/>
                  </a:lnTo>
                  <a:lnTo>
                    <a:pt x="2749849" y="837516"/>
                  </a:lnTo>
                  <a:lnTo>
                    <a:pt x="2751344" y="838286"/>
                  </a:lnTo>
                  <a:lnTo>
                    <a:pt x="2752839" y="838972"/>
                  </a:lnTo>
                  <a:lnTo>
                    <a:pt x="2754325" y="839562"/>
                  </a:lnTo>
                  <a:lnTo>
                    <a:pt x="2755821" y="840067"/>
                  </a:lnTo>
                  <a:lnTo>
                    <a:pt x="2757316" y="840486"/>
                  </a:lnTo>
                  <a:lnTo>
                    <a:pt x="2758802" y="840819"/>
                  </a:lnTo>
                  <a:lnTo>
                    <a:pt x="2760298" y="841067"/>
                  </a:lnTo>
                  <a:lnTo>
                    <a:pt x="2761793" y="841229"/>
                  </a:lnTo>
                  <a:lnTo>
                    <a:pt x="2763288" y="841305"/>
                  </a:lnTo>
                  <a:lnTo>
                    <a:pt x="2764784" y="841296"/>
                  </a:lnTo>
                  <a:lnTo>
                    <a:pt x="2766270" y="841210"/>
                  </a:lnTo>
                  <a:lnTo>
                    <a:pt x="2767765" y="841038"/>
                  </a:lnTo>
                  <a:lnTo>
                    <a:pt x="2769260" y="840791"/>
                  </a:lnTo>
                  <a:lnTo>
                    <a:pt x="2770756" y="840457"/>
                  </a:lnTo>
                  <a:lnTo>
                    <a:pt x="2772242" y="840048"/>
                  </a:lnTo>
                  <a:lnTo>
                    <a:pt x="2773737" y="839562"/>
                  </a:lnTo>
                  <a:lnTo>
                    <a:pt x="2775233" y="838991"/>
                  </a:lnTo>
                  <a:lnTo>
                    <a:pt x="2776728" y="838352"/>
                  </a:lnTo>
                  <a:lnTo>
                    <a:pt x="2779710" y="836845"/>
                  </a:lnTo>
                  <a:lnTo>
                    <a:pt x="2782700" y="835044"/>
                  </a:lnTo>
                  <a:lnTo>
                    <a:pt x="2785682" y="832960"/>
                  </a:lnTo>
                  <a:lnTo>
                    <a:pt x="2788672" y="830603"/>
                  </a:lnTo>
                  <a:lnTo>
                    <a:pt x="2791654" y="827982"/>
                  </a:lnTo>
                  <a:lnTo>
                    <a:pt x="2794645" y="825107"/>
                  </a:lnTo>
                  <a:lnTo>
                    <a:pt x="2800617" y="818638"/>
                  </a:lnTo>
                  <a:lnTo>
                    <a:pt x="2806589" y="811281"/>
                  </a:lnTo>
                  <a:lnTo>
                    <a:pt x="2812561" y="803133"/>
                  </a:lnTo>
                  <a:lnTo>
                    <a:pt x="2818533" y="794285"/>
                  </a:lnTo>
                  <a:lnTo>
                    <a:pt x="2830354" y="775104"/>
                  </a:lnTo>
                  <a:lnTo>
                    <a:pt x="2842174" y="754368"/>
                  </a:lnTo>
                  <a:lnTo>
                    <a:pt x="2865815" y="711447"/>
                  </a:lnTo>
                  <a:lnTo>
                    <a:pt x="2877636" y="690835"/>
                  </a:lnTo>
                  <a:lnTo>
                    <a:pt x="2889457" y="671770"/>
                  </a:lnTo>
                  <a:lnTo>
                    <a:pt x="2901277" y="654909"/>
                  </a:lnTo>
                  <a:lnTo>
                    <a:pt x="2907192" y="647488"/>
                  </a:lnTo>
                  <a:lnTo>
                    <a:pt x="2913098" y="640824"/>
                  </a:lnTo>
                  <a:lnTo>
                    <a:pt x="2918936" y="635045"/>
                  </a:lnTo>
                  <a:lnTo>
                    <a:pt x="2921851" y="632468"/>
                  </a:lnTo>
                  <a:lnTo>
                    <a:pt x="2924766" y="630106"/>
                  </a:lnTo>
                  <a:lnTo>
                    <a:pt x="2927690" y="627964"/>
                  </a:lnTo>
                  <a:lnTo>
                    <a:pt x="2930604" y="626047"/>
                  </a:lnTo>
                  <a:lnTo>
                    <a:pt x="2933519" y="624358"/>
                  </a:lnTo>
                  <a:lnTo>
                    <a:pt x="2936434" y="622900"/>
                  </a:lnTo>
                  <a:lnTo>
                    <a:pt x="2939348" y="621677"/>
                  </a:lnTo>
                  <a:lnTo>
                    <a:pt x="2942273" y="620691"/>
                  </a:lnTo>
                  <a:lnTo>
                    <a:pt x="2945187" y="619944"/>
                  </a:lnTo>
                  <a:lnTo>
                    <a:pt x="2948102" y="619438"/>
                  </a:lnTo>
                  <a:lnTo>
                    <a:pt x="2951017" y="619174"/>
                  </a:lnTo>
                  <a:lnTo>
                    <a:pt x="2953941" y="619111"/>
                  </a:lnTo>
                  <a:lnTo>
                    <a:pt x="2956855" y="618892"/>
                  </a:lnTo>
                  <a:lnTo>
                    <a:pt x="2959770" y="618430"/>
                  </a:lnTo>
                  <a:lnTo>
                    <a:pt x="2962685" y="617728"/>
                  </a:lnTo>
                  <a:lnTo>
                    <a:pt x="2965599" y="616787"/>
                  </a:lnTo>
                  <a:lnTo>
                    <a:pt x="2968524" y="615607"/>
                  </a:lnTo>
                  <a:lnTo>
                    <a:pt x="2971438" y="614194"/>
                  </a:lnTo>
                  <a:lnTo>
                    <a:pt x="2974353" y="612548"/>
                  </a:lnTo>
                  <a:lnTo>
                    <a:pt x="2977268" y="610673"/>
                  </a:lnTo>
                  <a:lnTo>
                    <a:pt x="2980182" y="608572"/>
                  </a:lnTo>
                  <a:lnTo>
                    <a:pt x="2983106" y="606251"/>
                  </a:lnTo>
                  <a:lnTo>
                    <a:pt x="2986021" y="603715"/>
                  </a:lnTo>
                  <a:lnTo>
                    <a:pt x="2988936" y="600966"/>
                  </a:lnTo>
                  <a:lnTo>
                    <a:pt x="2994765" y="594858"/>
                  </a:lnTo>
                  <a:lnTo>
                    <a:pt x="3000604" y="587979"/>
                  </a:lnTo>
                  <a:lnTo>
                    <a:pt x="3006433" y="580385"/>
                  </a:lnTo>
                  <a:lnTo>
                    <a:pt x="3018187" y="563170"/>
                  </a:lnTo>
                  <a:lnTo>
                    <a:pt x="3029941" y="543890"/>
                  </a:lnTo>
                  <a:lnTo>
                    <a:pt x="3053448" y="501827"/>
                  </a:lnTo>
                  <a:lnTo>
                    <a:pt x="3076956" y="460101"/>
                  </a:lnTo>
                  <a:lnTo>
                    <a:pt x="3088710" y="441331"/>
                  </a:lnTo>
                  <a:lnTo>
                    <a:pt x="3094587" y="432811"/>
                  </a:lnTo>
                  <a:lnTo>
                    <a:pt x="3100464" y="424992"/>
                  </a:lnTo>
                  <a:lnTo>
                    <a:pt x="3106331" y="417976"/>
                  </a:lnTo>
                  <a:lnTo>
                    <a:pt x="3112199" y="411835"/>
                  </a:lnTo>
                  <a:lnTo>
                    <a:pt x="3115132" y="409120"/>
                  </a:lnTo>
                  <a:lnTo>
                    <a:pt x="3118066" y="406653"/>
                  </a:lnTo>
                  <a:lnTo>
                    <a:pt x="3121000" y="404445"/>
                  </a:lnTo>
                  <a:lnTo>
                    <a:pt x="3123933" y="402504"/>
                  </a:lnTo>
                  <a:lnTo>
                    <a:pt x="3126867" y="400841"/>
                  </a:lnTo>
                  <a:lnTo>
                    <a:pt x="3129801" y="399461"/>
                  </a:lnTo>
                  <a:lnTo>
                    <a:pt x="3131268" y="398881"/>
                  </a:lnTo>
                  <a:lnTo>
                    <a:pt x="3132734" y="398376"/>
                  </a:lnTo>
                  <a:lnTo>
                    <a:pt x="3134201" y="397944"/>
                  </a:lnTo>
                  <a:lnTo>
                    <a:pt x="3135668" y="397590"/>
                  </a:lnTo>
                  <a:lnTo>
                    <a:pt x="3137135" y="397312"/>
                  </a:lnTo>
                  <a:lnTo>
                    <a:pt x="3138602" y="397112"/>
                  </a:lnTo>
                  <a:lnTo>
                    <a:pt x="3140069" y="396991"/>
                  </a:lnTo>
                  <a:lnTo>
                    <a:pt x="3141536" y="396949"/>
                  </a:lnTo>
                  <a:lnTo>
                    <a:pt x="3143002" y="396987"/>
                  </a:lnTo>
                  <a:lnTo>
                    <a:pt x="3144469" y="397106"/>
                  </a:lnTo>
                  <a:lnTo>
                    <a:pt x="3145936" y="397306"/>
                  </a:lnTo>
                  <a:lnTo>
                    <a:pt x="3147403" y="397590"/>
                  </a:lnTo>
                  <a:lnTo>
                    <a:pt x="3148870" y="397955"/>
                  </a:lnTo>
                  <a:lnTo>
                    <a:pt x="3150337" y="398405"/>
                  </a:lnTo>
                  <a:lnTo>
                    <a:pt x="3151804" y="398938"/>
                  </a:lnTo>
                  <a:lnTo>
                    <a:pt x="3153270" y="399558"/>
                  </a:lnTo>
                  <a:lnTo>
                    <a:pt x="3154737" y="400261"/>
                  </a:lnTo>
                  <a:lnTo>
                    <a:pt x="3156204" y="401051"/>
                  </a:lnTo>
                  <a:lnTo>
                    <a:pt x="3157671" y="401926"/>
                  </a:lnTo>
                  <a:lnTo>
                    <a:pt x="3159138" y="402889"/>
                  </a:lnTo>
                  <a:lnTo>
                    <a:pt x="3162072" y="405076"/>
                  </a:lnTo>
                  <a:lnTo>
                    <a:pt x="3165005" y="407615"/>
                  </a:lnTo>
                  <a:lnTo>
                    <a:pt x="3167939" y="410507"/>
                  </a:lnTo>
                  <a:lnTo>
                    <a:pt x="3170873" y="413754"/>
                  </a:lnTo>
                  <a:lnTo>
                    <a:pt x="3173806" y="417357"/>
                  </a:lnTo>
                  <a:lnTo>
                    <a:pt x="3176740" y="421318"/>
                  </a:lnTo>
                  <a:lnTo>
                    <a:pt x="3182607" y="430313"/>
                  </a:lnTo>
                  <a:lnTo>
                    <a:pt x="3188475" y="440730"/>
                  </a:lnTo>
                  <a:lnTo>
                    <a:pt x="3194342" y="452558"/>
                  </a:lnTo>
                  <a:lnTo>
                    <a:pt x="3200638" y="466801"/>
                  </a:lnTo>
                  <a:lnTo>
                    <a:pt x="3206934" y="482601"/>
                  </a:lnTo>
                  <a:lnTo>
                    <a:pt x="3219536" y="518656"/>
                  </a:lnTo>
                  <a:lnTo>
                    <a:pt x="3244739" y="606408"/>
                  </a:lnTo>
                  <a:lnTo>
                    <a:pt x="3269942" y="709387"/>
                  </a:lnTo>
                  <a:lnTo>
                    <a:pt x="3295145" y="818963"/>
                  </a:lnTo>
                  <a:lnTo>
                    <a:pt x="3316919" y="911266"/>
                  </a:lnTo>
                  <a:lnTo>
                    <a:pt x="3338694" y="994248"/>
                  </a:lnTo>
                  <a:lnTo>
                    <a:pt x="3349581" y="1030195"/>
                  </a:lnTo>
                  <a:lnTo>
                    <a:pt x="3360468" y="1061428"/>
                  </a:lnTo>
                  <a:lnTo>
                    <a:pt x="3365907" y="1075058"/>
                  </a:lnTo>
                  <a:lnTo>
                    <a:pt x="3371355" y="1087260"/>
                  </a:lnTo>
                  <a:lnTo>
                    <a:pt x="3376794" y="1097956"/>
                  </a:lnTo>
                  <a:lnTo>
                    <a:pt x="3379518" y="1102719"/>
                  </a:lnTo>
                  <a:lnTo>
                    <a:pt x="3382242" y="1107091"/>
                  </a:lnTo>
                  <a:lnTo>
                    <a:pt x="3385042" y="1111149"/>
                  </a:lnTo>
                  <a:lnTo>
                    <a:pt x="3387833" y="1114768"/>
                  </a:lnTo>
                  <a:lnTo>
                    <a:pt x="3390633" y="1117940"/>
                  </a:lnTo>
                  <a:lnTo>
                    <a:pt x="3392033" y="1119359"/>
                  </a:lnTo>
                  <a:lnTo>
                    <a:pt x="3393434" y="1120664"/>
                  </a:lnTo>
                  <a:lnTo>
                    <a:pt x="3394834" y="1121855"/>
                  </a:lnTo>
                  <a:lnTo>
                    <a:pt x="3396225" y="1122921"/>
                  </a:lnTo>
                  <a:lnTo>
                    <a:pt x="3397625" y="1123883"/>
                  </a:lnTo>
                  <a:lnTo>
                    <a:pt x="3399025" y="1124722"/>
                  </a:lnTo>
                  <a:lnTo>
                    <a:pt x="3400425" y="1125445"/>
                  </a:lnTo>
                  <a:lnTo>
                    <a:pt x="3401825" y="1126046"/>
                  </a:lnTo>
                  <a:lnTo>
                    <a:pt x="3403226" y="1126531"/>
                  </a:lnTo>
                  <a:lnTo>
                    <a:pt x="3404616" y="1126903"/>
                  </a:lnTo>
                  <a:lnTo>
                    <a:pt x="3406016" y="1127141"/>
                  </a:lnTo>
                  <a:lnTo>
                    <a:pt x="3407417" y="1127265"/>
                  </a:lnTo>
                  <a:lnTo>
                    <a:pt x="3408817" y="1127274"/>
                  </a:lnTo>
                  <a:lnTo>
                    <a:pt x="3410217" y="1127160"/>
                  </a:lnTo>
                  <a:lnTo>
                    <a:pt x="3411617" y="1126922"/>
                  </a:lnTo>
                  <a:lnTo>
                    <a:pt x="3413017" y="1126560"/>
                  </a:lnTo>
                  <a:lnTo>
                    <a:pt x="3414408" y="1126074"/>
                  </a:lnTo>
                  <a:lnTo>
                    <a:pt x="3415808" y="1125465"/>
                  </a:lnTo>
                  <a:lnTo>
                    <a:pt x="3417208" y="1124741"/>
                  </a:lnTo>
                  <a:lnTo>
                    <a:pt x="3418608" y="1123883"/>
                  </a:lnTo>
                  <a:lnTo>
                    <a:pt x="3420009" y="1122912"/>
                  </a:lnTo>
                  <a:lnTo>
                    <a:pt x="3421409" y="1121807"/>
                  </a:lnTo>
                  <a:lnTo>
                    <a:pt x="3422809" y="1120588"/>
                  </a:lnTo>
                  <a:lnTo>
                    <a:pt x="3424200" y="1119245"/>
                  </a:lnTo>
                  <a:lnTo>
                    <a:pt x="3425600" y="1117768"/>
                  </a:lnTo>
                  <a:lnTo>
                    <a:pt x="3427000" y="1116178"/>
                  </a:lnTo>
                  <a:lnTo>
                    <a:pt x="3429800" y="1112615"/>
                  </a:lnTo>
                  <a:lnTo>
                    <a:pt x="3432600" y="1108558"/>
                  </a:lnTo>
                  <a:lnTo>
                    <a:pt x="3435391" y="1104014"/>
                  </a:lnTo>
                  <a:lnTo>
                    <a:pt x="3438192" y="1098966"/>
                  </a:lnTo>
                  <a:lnTo>
                    <a:pt x="3443783" y="1087422"/>
                  </a:lnTo>
                  <a:lnTo>
                    <a:pt x="3449384" y="1073934"/>
                  </a:lnTo>
                  <a:lnTo>
                    <a:pt x="3454975" y="1058542"/>
                  </a:lnTo>
                  <a:lnTo>
                    <a:pt x="3460576" y="1041292"/>
                  </a:lnTo>
                  <a:lnTo>
                    <a:pt x="3471758" y="1001420"/>
                  </a:lnTo>
                  <a:lnTo>
                    <a:pt x="3484055" y="949852"/>
                  </a:lnTo>
                  <a:lnTo>
                    <a:pt x="3496361" y="890997"/>
                  </a:lnTo>
                  <a:lnTo>
                    <a:pt x="3508658" y="825868"/>
                  </a:lnTo>
                  <a:lnTo>
                    <a:pt x="3520954" y="755624"/>
                  </a:lnTo>
                  <a:lnTo>
                    <a:pt x="3545548" y="605028"/>
                  </a:lnTo>
                  <a:lnTo>
                    <a:pt x="3570142" y="450494"/>
                  </a:lnTo>
                  <a:lnTo>
                    <a:pt x="3594792" y="303614"/>
                  </a:lnTo>
                  <a:lnTo>
                    <a:pt x="3607118" y="236813"/>
                  </a:lnTo>
                  <a:lnTo>
                    <a:pt x="3619434" y="176243"/>
                  </a:lnTo>
                  <a:lnTo>
                    <a:pt x="3631759" y="123114"/>
                  </a:lnTo>
                  <a:lnTo>
                    <a:pt x="3644084" y="78495"/>
                  </a:lnTo>
                  <a:lnTo>
                    <a:pt x="3650247" y="59663"/>
                  </a:lnTo>
                  <a:lnTo>
                    <a:pt x="3656410" y="43282"/>
                  </a:lnTo>
                  <a:lnTo>
                    <a:pt x="3662572" y="29433"/>
                  </a:lnTo>
                  <a:lnTo>
                    <a:pt x="3665649" y="23481"/>
                  </a:lnTo>
                  <a:lnTo>
                    <a:pt x="3668735" y="18187"/>
                  </a:lnTo>
                  <a:lnTo>
                    <a:pt x="3671526" y="13966"/>
                  </a:lnTo>
                  <a:lnTo>
                    <a:pt x="3674317" y="10295"/>
                  </a:lnTo>
                  <a:lnTo>
                    <a:pt x="3675707" y="8667"/>
                  </a:lnTo>
                  <a:lnTo>
                    <a:pt x="3677107" y="7178"/>
                  </a:lnTo>
                  <a:lnTo>
                    <a:pt x="3678498" y="5828"/>
                  </a:lnTo>
                  <a:lnTo>
                    <a:pt x="3679898" y="4619"/>
                  </a:lnTo>
                  <a:lnTo>
                    <a:pt x="3681289" y="3548"/>
                  </a:lnTo>
                  <a:lnTo>
                    <a:pt x="3682689" y="2619"/>
                  </a:lnTo>
                  <a:lnTo>
                    <a:pt x="3684080" y="1830"/>
                  </a:lnTo>
                  <a:lnTo>
                    <a:pt x="3685480" y="1182"/>
                  </a:lnTo>
                  <a:lnTo>
                    <a:pt x="3686175" y="911"/>
                  </a:lnTo>
                  <a:lnTo>
                    <a:pt x="3686870" y="674"/>
                  </a:lnTo>
                  <a:lnTo>
                    <a:pt x="3687575" y="474"/>
                  </a:lnTo>
                  <a:lnTo>
                    <a:pt x="3688271" y="309"/>
                  </a:lnTo>
                  <a:lnTo>
                    <a:pt x="3688966" y="178"/>
                  </a:lnTo>
                  <a:lnTo>
                    <a:pt x="3689661" y="84"/>
                  </a:lnTo>
                  <a:lnTo>
                    <a:pt x="3690366" y="24"/>
                  </a:lnTo>
                  <a:lnTo>
                    <a:pt x="3691061" y="0"/>
                  </a:lnTo>
                  <a:lnTo>
                    <a:pt x="3691757" y="11"/>
                  </a:lnTo>
                  <a:lnTo>
                    <a:pt x="3692452" y="57"/>
                  </a:lnTo>
                  <a:lnTo>
                    <a:pt x="3693157" y="139"/>
                  </a:lnTo>
                  <a:lnTo>
                    <a:pt x="3693852" y="256"/>
                  </a:lnTo>
                  <a:lnTo>
                    <a:pt x="3694548" y="409"/>
                  </a:lnTo>
                  <a:lnTo>
                    <a:pt x="3695243" y="596"/>
                  </a:lnTo>
                  <a:lnTo>
                    <a:pt x="3695948" y="819"/>
                  </a:lnTo>
                  <a:lnTo>
                    <a:pt x="3696643" y="1078"/>
                  </a:lnTo>
                  <a:lnTo>
                    <a:pt x="3697338" y="1372"/>
                  </a:lnTo>
                  <a:lnTo>
                    <a:pt x="3698034" y="1700"/>
                  </a:lnTo>
                  <a:lnTo>
                    <a:pt x="3699434" y="2463"/>
                  </a:lnTo>
                  <a:lnTo>
                    <a:pt x="3700825" y="3367"/>
                  </a:lnTo>
                  <a:lnTo>
                    <a:pt x="3702225" y="4411"/>
                  </a:lnTo>
                  <a:lnTo>
                    <a:pt x="3703625" y="5596"/>
                  </a:lnTo>
                  <a:lnTo>
                    <a:pt x="3705016" y="6920"/>
                  </a:lnTo>
                  <a:lnTo>
                    <a:pt x="3706416" y="8384"/>
                  </a:lnTo>
                  <a:lnTo>
                    <a:pt x="3707806" y="9987"/>
                  </a:lnTo>
                  <a:lnTo>
                    <a:pt x="3710597" y="13608"/>
                  </a:lnTo>
                  <a:lnTo>
                    <a:pt x="3713388" y="17782"/>
                  </a:lnTo>
                  <a:lnTo>
                    <a:pt x="3716179" y="22502"/>
                  </a:lnTo>
                  <a:lnTo>
                    <a:pt x="3718970" y="27764"/>
                  </a:lnTo>
                  <a:lnTo>
                    <a:pt x="3724551" y="39895"/>
                  </a:lnTo>
                  <a:lnTo>
                    <a:pt x="3730133" y="54122"/>
                  </a:lnTo>
                  <a:lnTo>
                    <a:pt x="3735715" y="70388"/>
                  </a:lnTo>
                  <a:lnTo>
                    <a:pt x="3746878" y="108766"/>
                  </a:lnTo>
                  <a:lnTo>
                    <a:pt x="3758051" y="154402"/>
                  </a:lnTo>
                  <a:lnTo>
                    <a:pt x="3766909" y="195321"/>
                  </a:lnTo>
                  <a:lnTo>
                    <a:pt x="3775777" y="239932"/>
                  </a:lnTo>
                  <a:lnTo>
                    <a:pt x="3793503" y="338395"/>
                  </a:lnTo>
                  <a:lnTo>
                    <a:pt x="3811229" y="445822"/>
                  </a:lnTo>
                  <a:lnTo>
                    <a:pt x="3828964" y="557936"/>
                  </a:lnTo>
                  <a:lnTo>
                    <a:pt x="3858206" y="741425"/>
                  </a:lnTo>
                  <a:lnTo>
                    <a:pt x="3872827" y="827424"/>
                  </a:lnTo>
                  <a:lnTo>
                    <a:pt x="3887457" y="906628"/>
                  </a:lnTo>
                  <a:lnTo>
                    <a:pt x="3902078" y="977084"/>
                  </a:lnTo>
                  <a:lnTo>
                    <a:pt x="3916699" y="1037130"/>
                  </a:lnTo>
                  <a:lnTo>
                    <a:pt x="3924014" y="1062800"/>
                  </a:lnTo>
                  <a:lnTo>
                    <a:pt x="3931320" y="1085393"/>
                  </a:lnTo>
                  <a:lnTo>
                    <a:pt x="3938635" y="1104795"/>
                  </a:lnTo>
                  <a:lnTo>
                    <a:pt x="3945951" y="1120912"/>
                  </a:lnTo>
                  <a:lnTo>
                    <a:pt x="3948827" y="1126341"/>
                  </a:lnTo>
                  <a:lnTo>
                    <a:pt x="3951713" y="1131246"/>
                  </a:lnTo>
                  <a:lnTo>
                    <a:pt x="3954590" y="1135637"/>
                  </a:lnTo>
                  <a:lnTo>
                    <a:pt x="3957476" y="1139495"/>
                  </a:lnTo>
                  <a:lnTo>
                    <a:pt x="3960352" y="1142819"/>
                  </a:lnTo>
                  <a:lnTo>
                    <a:pt x="3961800" y="1144286"/>
                  </a:lnTo>
                  <a:lnTo>
                    <a:pt x="3963238" y="1145619"/>
                  </a:lnTo>
                  <a:lnTo>
                    <a:pt x="3964677" y="1146820"/>
                  </a:lnTo>
                  <a:lnTo>
                    <a:pt x="3966115" y="1147886"/>
                  </a:lnTo>
                  <a:lnTo>
                    <a:pt x="3967563" y="1148820"/>
                  </a:lnTo>
                  <a:lnTo>
                    <a:pt x="3969001" y="1149629"/>
                  </a:lnTo>
                  <a:lnTo>
                    <a:pt x="3970439" y="1150296"/>
                  </a:lnTo>
                  <a:lnTo>
                    <a:pt x="3971877" y="1150839"/>
                  </a:lnTo>
                  <a:lnTo>
                    <a:pt x="3973325" y="1151249"/>
                  </a:lnTo>
                  <a:lnTo>
                    <a:pt x="3974040" y="1151401"/>
                  </a:lnTo>
                  <a:lnTo>
                    <a:pt x="3974764" y="1151525"/>
                  </a:lnTo>
                  <a:lnTo>
                    <a:pt x="3975487" y="1151611"/>
                  </a:lnTo>
                  <a:lnTo>
                    <a:pt x="3976202" y="1151677"/>
                  </a:lnTo>
                  <a:lnTo>
                    <a:pt x="3976926" y="1151696"/>
                  </a:lnTo>
                  <a:lnTo>
                    <a:pt x="3977640" y="1151687"/>
                  </a:lnTo>
                  <a:lnTo>
                    <a:pt x="3978364" y="1151649"/>
                  </a:lnTo>
                  <a:lnTo>
                    <a:pt x="3979088" y="1151573"/>
                  </a:lnTo>
                  <a:lnTo>
                    <a:pt x="3979802" y="1151468"/>
                  </a:lnTo>
                  <a:lnTo>
                    <a:pt x="3980526" y="1151334"/>
                  </a:lnTo>
                  <a:lnTo>
                    <a:pt x="3981964" y="1150954"/>
                  </a:lnTo>
                  <a:lnTo>
                    <a:pt x="3983403" y="1150458"/>
                  </a:lnTo>
                  <a:lnTo>
                    <a:pt x="3984850" y="1149829"/>
                  </a:lnTo>
                  <a:lnTo>
                    <a:pt x="3986289" y="1149067"/>
                  </a:lnTo>
                  <a:lnTo>
                    <a:pt x="3987727" y="1148182"/>
                  </a:lnTo>
                  <a:lnTo>
                    <a:pt x="3989165" y="1147172"/>
                  </a:lnTo>
                  <a:lnTo>
                    <a:pt x="3990613" y="1146029"/>
                  </a:lnTo>
                  <a:lnTo>
                    <a:pt x="3992052" y="1144772"/>
                  </a:lnTo>
                  <a:lnTo>
                    <a:pt x="3993490" y="1143381"/>
                  </a:lnTo>
                  <a:lnTo>
                    <a:pt x="3994928" y="1141867"/>
                  </a:lnTo>
                  <a:lnTo>
                    <a:pt x="3997814" y="1138476"/>
                  </a:lnTo>
                  <a:lnTo>
                    <a:pt x="4000700" y="1134599"/>
                  </a:lnTo>
                  <a:lnTo>
                    <a:pt x="4003577" y="1130246"/>
                  </a:lnTo>
                  <a:lnTo>
                    <a:pt x="4006453" y="1125417"/>
                  </a:lnTo>
                  <a:lnTo>
                    <a:pt x="4009339" y="1120121"/>
                  </a:lnTo>
                  <a:lnTo>
                    <a:pt x="4015102" y="1108186"/>
                  </a:lnTo>
                  <a:lnTo>
                    <a:pt x="4020865" y="1094499"/>
                  </a:lnTo>
                  <a:lnTo>
                    <a:pt x="4026627" y="1079144"/>
                  </a:lnTo>
                  <a:lnTo>
                    <a:pt x="4038152" y="1043788"/>
                  </a:lnTo>
                  <a:lnTo>
                    <a:pt x="4062079" y="953586"/>
                  </a:lnTo>
                  <a:lnTo>
                    <a:pt x="4086006" y="847135"/>
                  </a:lnTo>
                  <a:cubicBezTo>
                    <a:pt x="4101954" y="771134"/>
                    <a:pt x="4124343" y="570963"/>
                    <a:pt x="4481583" y="610263"/>
                  </a:cubicBezTo>
                </a:path>
              </a:pathLst>
            </a:custGeom>
            <a:noFill/>
            <a:ln w="25400" cap="flat">
              <a:solidFill>
                <a:srgbClr val="B07BD7"/>
              </a:solidFill>
              <a:prstDash val="solid"/>
              <a:round/>
              <a:tailEnd type="stealth"/>
            </a:ln>
          </p:spPr>
          <p:txBody>
            <a:bodyPr rtlCol="0" anchor="ctr"/>
            <a:lstStyle/>
            <a:p>
              <a:endParaRPr lang="en-NL"/>
            </a:p>
          </p:txBody>
        </p:sp>
      </p:grpSp>
      <p:grpSp>
        <p:nvGrpSpPr>
          <p:cNvPr id="379" name="Group 378" descr="\documentclass{article}&#10;\usepackage{amsmath}&#10;\pagestyle{empty}&#10;\begin{document}&#10;&#10;$$ N_{\rm ph} \propto  N_e$$&#10;&#10;&#10;\end{document}" title="IguanaTex Vector Display">
            <a:extLst>
              <a:ext uri="{FF2B5EF4-FFF2-40B4-BE49-F238E27FC236}">
                <a16:creationId xmlns:a16="http://schemas.microsoft.com/office/drawing/2014/main" id="{B2595024-E270-283D-9937-E544EAFD7D2F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912447" y="4811985"/>
            <a:ext cx="1058033" cy="239027"/>
            <a:chOff x="7465578" y="6254204"/>
            <a:chExt cx="1058033" cy="239027"/>
          </a:xfrm>
        </p:grpSpPr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2A0B5C15-78B9-1FA6-61BA-844A3DEF4F07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>
              <a:off x="7465578" y="6254204"/>
              <a:ext cx="213068" cy="168513"/>
            </a:xfrm>
            <a:custGeom>
              <a:avLst/>
              <a:gdLst>
                <a:gd name="connsiteX0" fmla="*/ 181650 w 213068"/>
                <a:gd name="connsiteY0" fmla="*/ 25981 h 168513"/>
                <a:gd name="connsiteX1" fmla="*/ 208979 w 213068"/>
                <a:gd name="connsiteY1" fmla="*/ 7723 h 168513"/>
                <a:gd name="connsiteX2" fmla="*/ 213281 w 213068"/>
                <a:gd name="connsiteY2" fmla="*/ 2789 h 168513"/>
                <a:gd name="connsiteX3" fmla="*/ 209992 w 213068"/>
                <a:gd name="connsiteY3" fmla="*/ 75 h 168513"/>
                <a:gd name="connsiteX4" fmla="*/ 184433 w 213068"/>
                <a:gd name="connsiteY4" fmla="*/ 815 h 168513"/>
                <a:gd name="connsiteX5" fmla="*/ 158622 w 213068"/>
                <a:gd name="connsiteY5" fmla="*/ 75 h 168513"/>
                <a:gd name="connsiteX6" fmla="*/ 154067 w 213068"/>
                <a:gd name="connsiteY6" fmla="*/ 5009 h 168513"/>
                <a:gd name="connsiteX7" fmla="*/ 158622 w 213068"/>
                <a:gd name="connsiteY7" fmla="*/ 7723 h 168513"/>
                <a:gd name="connsiteX8" fmla="*/ 175830 w 213068"/>
                <a:gd name="connsiteY8" fmla="*/ 18579 h 168513"/>
                <a:gd name="connsiteX9" fmla="*/ 175070 w 213068"/>
                <a:gd name="connsiteY9" fmla="*/ 23760 h 168513"/>
                <a:gd name="connsiteX10" fmla="*/ 146729 w 213068"/>
                <a:gd name="connsiteY10" fmla="*/ 133553 h 168513"/>
                <a:gd name="connsiteX11" fmla="*/ 90804 w 213068"/>
                <a:gd name="connsiteY11" fmla="*/ 4762 h 168513"/>
                <a:gd name="connsiteX12" fmla="*/ 82707 w 213068"/>
                <a:gd name="connsiteY12" fmla="*/ 75 h 168513"/>
                <a:gd name="connsiteX13" fmla="*/ 48798 w 213068"/>
                <a:gd name="connsiteY13" fmla="*/ 75 h 168513"/>
                <a:gd name="connsiteX14" fmla="*/ 41460 w 213068"/>
                <a:gd name="connsiteY14" fmla="*/ 5009 h 168513"/>
                <a:gd name="connsiteX15" fmla="*/ 48545 w 213068"/>
                <a:gd name="connsiteY15" fmla="*/ 7723 h 168513"/>
                <a:gd name="connsiteX16" fmla="*/ 65752 w 213068"/>
                <a:gd name="connsiteY16" fmla="*/ 9944 h 168513"/>
                <a:gd name="connsiteX17" fmla="*/ 31844 w 213068"/>
                <a:gd name="connsiteY17" fmla="*/ 142435 h 168513"/>
                <a:gd name="connsiteX18" fmla="*/ 4514 w 213068"/>
                <a:gd name="connsiteY18" fmla="*/ 160939 h 168513"/>
                <a:gd name="connsiteX19" fmla="*/ 212 w 213068"/>
                <a:gd name="connsiteY19" fmla="*/ 165874 h 168513"/>
                <a:gd name="connsiteX20" fmla="*/ 3502 w 213068"/>
                <a:gd name="connsiteY20" fmla="*/ 168588 h 168513"/>
                <a:gd name="connsiteX21" fmla="*/ 28807 w 213068"/>
                <a:gd name="connsiteY21" fmla="*/ 167848 h 168513"/>
                <a:gd name="connsiteX22" fmla="*/ 54871 w 213068"/>
                <a:gd name="connsiteY22" fmla="*/ 168588 h 168513"/>
                <a:gd name="connsiteX23" fmla="*/ 59426 w 213068"/>
                <a:gd name="connsiteY23" fmla="*/ 163653 h 168513"/>
                <a:gd name="connsiteX24" fmla="*/ 54365 w 213068"/>
                <a:gd name="connsiteY24" fmla="*/ 160939 h 168513"/>
                <a:gd name="connsiteX25" fmla="*/ 37664 w 213068"/>
                <a:gd name="connsiteY25" fmla="*/ 150083 h 168513"/>
                <a:gd name="connsiteX26" fmla="*/ 38676 w 213068"/>
                <a:gd name="connsiteY26" fmla="*/ 144409 h 168513"/>
                <a:gd name="connsiteX27" fmla="*/ 72079 w 213068"/>
                <a:gd name="connsiteY27" fmla="*/ 14138 h 168513"/>
                <a:gd name="connsiteX28" fmla="*/ 74356 w 213068"/>
                <a:gd name="connsiteY28" fmla="*/ 18579 h 168513"/>
                <a:gd name="connsiteX29" fmla="*/ 137366 w 213068"/>
                <a:gd name="connsiteY29" fmla="*/ 163900 h 168513"/>
                <a:gd name="connsiteX30" fmla="*/ 142174 w 213068"/>
                <a:gd name="connsiteY30" fmla="*/ 168588 h 168513"/>
                <a:gd name="connsiteX31" fmla="*/ 146223 w 213068"/>
                <a:gd name="connsiteY31" fmla="*/ 163407 h 168513"/>
                <a:gd name="connsiteX32" fmla="*/ 181650 w 213068"/>
                <a:gd name="connsiteY32" fmla="*/ 25981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3068" h="168513">
                  <a:moveTo>
                    <a:pt x="181650" y="25981"/>
                  </a:moveTo>
                  <a:cubicBezTo>
                    <a:pt x="184180" y="16112"/>
                    <a:pt x="188735" y="8463"/>
                    <a:pt x="208979" y="7723"/>
                  </a:cubicBezTo>
                  <a:cubicBezTo>
                    <a:pt x="210245" y="7723"/>
                    <a:pt x="213281" y="7476"/>
                    <a:pt x="213281" y="2789"/>
                  </a:cubicBezTo>
                  <a:cubicBezTo>
                    <a:pt x="213281" y="2542"/>
                    <a:pt x="213281" y="75"/>
                    <a:pt x="209992" y="75"/>
                  </a:cubicBezTo>
                  <a:cubicBezTo>
                    <a:pt x="201641" y="75"/>
                    <a:pt x="192784" y="815"/>
                    <a:pt x="184433" y="815"/>
                  </a:cubicBezTo>
                  <a:cubicBezTo>
                    <a:pt x="175830" y="815"/>
                    <a:pt x="166973" y="75"/>
                    <a:pt x="158622" y="75"/>
                  </a:cubicBezTo>
                  <a:cubicBezTo>
                    <a:pt x="157104" y="75"/>
                    <a:pt x="154067" y="75"/>
                    <a:pt x="154067" y="5009"/>
                  </a:cubicBezTo>
                  <a:cubicBezTo>
                    <a:pt x="154067" y="7723"/>
                    <a:pt x="156598" y="7723"/>
                    <a:pt x="158622" y="7723"/>
                  </a:cubicBezTo>
                  <a:cubicBezTo>
                    <a:pt x="173046" y="7970"/>
                    <a:pt x="175830" y="13151"/>
                    <a:pt x="175830" y="18579"/>
                  </a:cubicBezTo>
                  <a:cubicBezTo>
                    <a:pt x="175830" y="19319"/>
                    <a:pt x="175324" y="23020"/>
                    <a:pt x="175070" y="23760"/>
                  </a:cubicBezTo>
                  <a:lnTo>
                    <a:pt x="146729" y="133553"/>
                  </a:lnTo>
                  <a:lnTo>
                    <a:pt x="90804" y="4762"/>
                  </a:lnTo>
                  <a:cubicBezTo>
                    <a:pt x="88780" y="321"/>
                    <a:pt x="88527" y="75"/>
                    <a:pt x="82707" y="75"/>
                  </a:cubicBezTo>
                  <a:lnTo>
                    <a:pt x="48798" y="75"/>
                  </a:lnTo>
                  <a:cubicBezTo>
                    <a:pt x="43737" y="75"/>
                    <a:pt x="41460" y="75"/>
                    <a:pt x="41460" y="5009"/>
                  </a:cubicBezTo>
                  <a:cubicBezTo>
                    <a:pt x="41460" y="7723"/>
                    <a:pt x="43737" y="7723"/>
                    <a:pt x="48545" y="7723"/>
                  </a:cubicBezTo>
                  <a:cubicBezTo>
                    <a:pt x="49810" y="7723"/>
                    <a:pt x="65752" y="7723"/>
                    <a:pt x="65752" y="9944"/>
                  </a:cubicBezTo>
                  <a:lnTo>
                    <a:pt x="31844" y="142435"/>
                  </a:lnTo>
                  <a:cubicBezTo>
                    <a:pt x="29313" y="152304"/>
                    <a:pt x="25011" y="160199"/>
                    <a:pt x="4514" y="160939"/>
                  </a:cubicBezTo>
                  <a:cubicBezTo>
                    <a:pt x="2996" y="160939"/>
                    <a:pt x="212" y="161186"/>
                    <a:pt x="212" y="165874"/>
                  </a:cubicBezTo>
                  <a:cubicBezTo>
                    <a:pt x="212" y="167601"/>
                    <a:pt x="1477" y="168588"/>
                    <a:pt x="3502" y="168588"/>
                  </a:cubicBezTo>
                  <a:cubicBezTo>
                    <a:pt x="11599" y="168588"/>
                    <a:pt x="20456" y="167848"/>
                    <a:pt x="28807" y="167848"/>
                  </a:cubicBezTo>
                  <a:cubicBezTo>
                    <a:pt x="37411" y="167848"/>
                    <a:pt x="46521" y="168588"/>
                    <a:pt x="54871" y="168588"/>
                  </a:cubicBezTo>
                  <a:cubicBezTo>
                    <a:pt x="56136" y="168588"/>
                    <a:pt x="59426" y="168588"/>
                    <a:pt x="59426" y="163653"/>
                  </a:cubicBezTo>
                  <a:cubicBezTo>
                    <a:pt x="59426" y="161186"/>
                    <a:pt x="57149" y="160939"/>
                    <a:pt x="54365" y="160939"/>
                  </a:cubicBezTo>
                  <a:cubicBezTo>
                    <a:pt x="39688" y="160446"/>
                    <a:pt x="37664" y="155018"/>
                    <a:pt x="37664" y="150083"/>
                  </a:cubicBezTo>
                  <a:cubicBezTo>
                    <a:pt x="37664" y="148356"/>
                    <a:pt x="37917" y="147123"/>
                    <a:pt x="38676" y="144409"/>
                  </a:cubicBezTo>
                  <a:lnTo>
                    <a:pt x="72079" y="14138"/>
                  </a:lnTo>
                  <a:cubicBezTo>
                    <a:pt x="73091" y="15618"/>
                    <a:pt x="73091" y="16112"/>
                    <a:pt x="74356" y="18579"/>
                  </a:cubicBezTo>
                  <a:lnTo>
                    <a:pt x="137366" y="163900"/>
                  </a:lnTo>
                  <a:cubicBezTo>
                    <a:pt x="139137" y="168094"/>
                    <a:pt x="139896" y="168588"/>
                    <a:pt x="142174" y="168588"/>
                  </a:cubicBezTo>
                  <a:cubicBezTo>
                    <a:pt x="144957" y="168588"/>
                    <a:pt x="144957" y="167848"/>
                    <a:pt x="146223" y="163407"/>
                  </a:cubicBezTo>
                  <a:lnTo>
                    <a:pt x="181650" y="25981"/>
                  </a:ln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D0EEF466-C621-7575-1B6D-A5ACF6B04777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7667708" y="6383562"/>
              <a:ext cx="94767" cy="109669"/>
            </a:xfrm>
            <a:custGeom>
              <a:avLst/>
              <a:gdLst>
                <a:gd name="connsiteX0" fmla="*/ 40784 w 94767"/>
                <a:gd name="connsiteY0" fmla="*/ 103528 h 109669"/>
                <a:gd name="connsiteX1" fmla="*/ 27499 w 94767"/>
                <a:gd name="connsiteY1" fmla="*/ 96102 h 109669"/>
                <a:gd name="connsiteX2" fmla="*/ 27499 w 94767"/>
                <a:gd name="connsiteY2" fmla="*/ 67950 h 109669"/>
                <a:gd name="connsiteX3" fmla="*/ 51590 w 94767"/>
                <a:gd name="connsiteY3" fmla="*/ 77967 h 109669"/>
                <a:gd name="connsiteX4" fmla="*/ 94988 w 94767"/>
                <a:gd name="connsiteY4" fmla="*/ 38935 h 109669"/>
                <a:gd name="connsiteX5" fmla="*/ 54424 w 94767"/>
                <a:gd name="connsiteY5" fmla="*/ 76 h 109669"/>
                <a:gd name="connsiteX6" fmla="*/ 26791 w 94767"/>
                <a:gd name="connsiteY6" fmla="*/ 10611 h 109669"/>
                <a:gd name="connsiteX7" fmla="*/ 26791 w 94767"/>
                <a:gd name="connsiteY7" fmla="*/ 76 h 109669"/>
                <a:gd name="connsiteX8" fmla="*/ 220 w 94767"/>
                <a:gd name="connsiteY8" fmla="*/ 1976 h 109669"/>
                <a:gd name="connsiteX9" fmla="*/ 220 w 94767"/>
                <a:gd name="connsiteY9" fmla="*/ 8193 h 109669"/>
                <a:gd name="connsiteX10" fmla="*/ 13505 w 94767"/>
                <a:gd name="connsiteY10" fmla="*/ 16311 h 109669"/>
                <a:gd name="connsiteX11" fmla="*/ 13505 w 94767"/>
                <a:gd name="connsiteY11" fmla="*/ 96102 h 109669"/>
                <a:gd name="connsiteX12" fmla="*/ 220 w 94767"/>
                <a:gd name="connsiteY12" fmla="*/ 103528 h 109669"/>
                <a:gd name="connsiteX13" fmla="*/ 220 w 94767"/>
                <a:gd name="connsiteY13" fmla="*/ 109745 h 109669"/>
                <a:gd name="connsiteX14" fmla="*/ 20414 w 94767"/>
                <a:gd name="connsiteY14" fmla="*/ 109055 h 109669"/>
                <a:gd name="connsiteX15" fmla="*/ 40784 w 94767"/>
                <a:gd name="connsiteY15" fmla="*/ 109745 h 109669"/>
                <a:gd name="connsiteX16" fmla="*/ 40784 w 94767"/>
                <a:gd name="connsiteY16" fmla="*/ 103528 h 109669"/>
                <a:gd name="connsiteX17" fmla="*/ 27499 w 94767"/>
                <a:gd name="connsiteY17" fmla="*/ 18729 h 109669"/>
                <a:gd name="connsiteX18" fmla="*/ 52475 w 94767"/>
                <a:gd name="connsiteY18" fmla="*/ 5603 h 109669"/>
                <a:gd name="connsiteX19" fmla="*/ 78868 w 94767"/>
                <a:gd name="connsiteY19" fmla="*/ 38935 h 109669"/>
                <a:gd name="connsiteX20" fmla="*/ 50527 w 94767"/>
                <a:gd name="connsiteY20" fmla="*/ 73131 h 109669"/>
                <a:gd name="connsiteX21" fmla="*/ 27499 w 94767"/>
                <a:gd name="connsiteY21" fmla="*/ 58797 h 109669"/>
                <a:gd name="connsiteX22" fmla="*/ 27499 w 94767"/>
                <a:gd name="connsiteY22" fmla="*/ 18729 h 10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767" h="109669">
                  <a:moveTo>
                    <a:pt x="40784" y="103528"/>
                  </a:moveTo>
                  <a:cubicBezTo>
                    <a:pt x="29270" y="103528"/>
                    <a:pt x="27499" y="103528"/>
                    <a:pt x="27499" y="96102"/>
                  </a:cubicBezTo>
                  <a:lnTo>
                    <a:pt x="27499" y="67950"/>
                  </a:lnTo>
                  <a:cubicBezTo>
                    <a:pt x="28385" y="68814"/>
                    <a:pt x="36710" y="77967"/>
                    <a:pt x="51590" y="77967"/>
                  </a:cubicBezTo>
                  <a:cubicBezTo>
                    <a:pt x="74971" y="77967"/>
                    <a:pt x="94988" y="60869"/>
                    <a:pt x="94988" y="38935"/>
                  </a:cubicBezTo>
                  <a:cubicBezTo>
                    <a:pt x="94988" y="17692"/>
                    <a:pt x="76920" y="76"/>
                    <a:pt x="54424" y="76"/>
                  </a:cubicBezTo>
                  <a:cubicBezTo>
                    <a:pt x="44327" y="76"/>
                    <a:pt x="34053" y="3703"/>
                    <a:pt x="26791" y="10611"/>
                  </a:cubicBezTo>
                  <a:lnTo>
                    <a:pt x="26791" y="76"/>
                  </a:lnTo>
                  <a:lnTo>
                    <a:pt x="220" y="1976"/>
                  </a:lnTo>
                  <a:lnTo>
                    <a:pt x="220" y="8193"/>
                  </a:lnTo>
                  <a:cubicBezTo>
                    <a:pt x="12620" y="8193"/>
                    <a:pt x="13505" y="9057"/>
                    <a:pt x="13505" y="16311"/>
                  </a:cubicBezTo>
                  <a:lnTo>
                    <a:pt x="13505" y="96102"/>
                  </a:lnTo>
                  <a:cubicBezTo>
                    <a:pt x="13505" y="103528"/>
                    <a:pt x="11734" y="103528"/>
                    <a:pt x="220" y="103528"/>
                  </a:cubicBezTo>
                  <a:lnTo>
                    <a:pt x="220" y="109745"/>
                  </a:lnTo>
                  <a:cubicBezTo>
                    <a:pt x="574" y="109745"/>
                    <a:pt x="12974" y="109055"/>
                    <a:pt x="20414" y="109055"/>
                  </a:cubicBezTo>
                  <a:cubicBezTo>
                    <a:pt x="26968" y="109055"/>
                    <a:pt x="39190" y="109573"/>
                    <a:pt x="40784" y="109745"/>
                  </a:cubicBezTo>
                  <a:lnTo>
                    <a:pt x="40784" y="103528"/>
                  </a:lnTo>
                  <a:close/>
                  <a:moveTo>
                    <a:pt x="27499" y="18729"/>
                  </a:moveTo>
                  <a:cubicBezTo>
                    <a:pt x="32813" y="10093"/>
                    <a:pt x="43087" y="5603"/>
                    <a:pt x="52475" y="5603"/>
                  </a:cubicBezTo>
                  <a:cubicBezTo>
                    <a:pt x="67355" y="5603"/>
                    <a:pt x="78868" y="20801"/>
                    <a:pt x="78868" y="38935"/>
                  </a:cubicBezTo>
                  <a:cubicBezTo>
                    <a:pt x="78868" y="58624"/>
                    <a:pt x="65583" y="73131"/>
                    <a:pt x="50527" y="73131"/>
                  </a:cubicBezTo>
                  <a:cubicBezTo>
                    <a:pt x="34939" y="73131"/>
                    <a:pt x="28031" y="59833"/>
                    <a:pt x="27499" y="58797"/>
                  </a:cubicBezTo>
                  <a:lnTo>
                    <a:pt x="27499" y="18729"/>
                  </a:ln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3F348C4-B279-C1B0-8426-7C500DEFB076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>
              <a:off x="7780359" y="6339867"/>
              <a:ext cx="94944" cy="119858"/>
            </a:xfrm>
            <a:custGeom>
              <a:avLst/>
              <a:gdLst>
                <a:gd name="connsiteX0" fmla="*/ 81884 w 94944"/>
                <a:gd name="connsiteY0" fmla="*/ 67605 h 119858"/>
                <a:gd name="connsiteX1" fmla="*/ 55314 w 94944"/>
                <a:gd name="connsiteY1" fmla="*/ 43771 h 119858"/>
                <a:gd name="connsiteX2" fmla="*/ 26972 w 94944"/>
                <a:gd name="connsiteY2" fmla="*/ 59488 h 119858"/>
                <a:gd name="connsiteX3" fmla="*/ 26795 w 94944"/>
                <a:gd name="connsiteY3" fmla="*/ 59488 h 119858"/>
                <a:gd name="connsiteX4" fmla="*/ 26795 w 94944"/>
                <a:gd name="connsiteY4" fmla="*/ 76 h 119858"/>
                <a:gd name="connsiteX5" fmla="*/ 225 w 94944"/>
                <a:gd name="connsiteY5" fmla="*/ 1976 h 119858"/>
                <a:gd name="connsiteX6" fmla="*/ 225 w 94944"/>
                <a:gd name="connsiteY6" fmla="*/ 8193 h 119858"/>
                <a:gd name="connsiteX7" fmla="*/ 13510 w 94944"/>
                <a:gd name="connsiteY7" fmla="*/ 17865 h 119858"/>
                <a:gd name="connsiteX8" fmla="*/ 13510 w 94944"/>
                <a:gd name="connsiteY8" fmla="*/ 106291 h 119858"/>
                <a:gd name="connsiteX9" fmla="*/ 225 w 94944"/>
                <a:gd name="connsiteY9" fmla="*/ 113718 h 119858"/>
                <a:gd name="connsiteX10" fmla="*/ 225 w 94944"/>
                <a:gd name="connsiteY10" fmla="*/ 119935 h 119858"/>
                <a:gd name="connsiteX11" fmla="*/ 20418 w 94944"/>
                <a:gd name="connsiteY11" fmla="*/ 119244 h 119858"/>
                <a:gd name="connsiteX12" fmla="*/ 40789 w 94944"/>
                <a:gd name="connsiteY12" fmla="*/ 119935 h 119858"/>
                <a:gd name="connsiteX13" fmla="*/ 40789 w 94944"/>
                <a:gd name="connsiteY13" fmla="*/ 113718 h 119858"/>
                <a:gd name="connsiteX14" fmla="*/ 27503 w 94944"/>
                <a:gd name="connsiteY14" fmla="*/ 106291 h 119858"/>
                <a:gd name="connsiteX15" fmla="*/ 27503 w 94944"/>
                <a:gd name="connsiteY15" fmla="*/ 75204 h 119858"/>
                <a:gd name="connsiteX16" fmla="*/ 53897 w 94944"/>
                <a:gd name="connsiteY16" fmla="*/ 48607 h 119858"/>
                <a:gd name="connsiteX17" fmla="*/ 67890 w 94944"/>
                <a:gd name="connsiteY17" fmla="*/ 66914 h 119858"/>
                <a:gd name="connsiteX18" fmla="*/ 67890 w 94944"/>
                <a:gd name="connsiteY18" fmla="*/ 106291 h 119858"/>
                <a:gd name="connsiteX19" fmla="*/ 54605 w 94944"/>
                <a:gd name="connsiteY19" fmla="*/ 113718 h 119858"/>
                <a:gd name="connsiteX20" fmla="*/ 54605 w 94944"/>
                <a:gd name="connsiteY20" fmla="*/ 119935 h 119858"/>
                <a:gd name="connsiteX21" fmla="*/ 74799 w 94944"/>
                <a:gd name="connsiteY21" fmla="*/ 119244 h 119858"/>
                <a:gd name="connsiteX22" fmla="*/ 95169 w 94944"/>
                <a:gd name="connsiteY22" fmla="*/ 119935 h 119858"/>
                <a:gd name="connsiteX23" fmla="*/ 95169 w 94944"/>
                <a:gd name="connsiteY23" fmla="*/ 113718 h 119858"/>
                <a:gd name="connsiteX24" fmla="*/ 81884 w 94944"/>
                <a:gd name="connsiteY24" fmla="*/ 106291 h 119858"/>
                <a:gd name="connsiteX25" fmla="*/ 81884 w 94944"/>
                <a:gd name="connsiteY25" fmla="*/ 67605 h 11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4944" h="119858">
                  <a:moveTo>
                    <a:pt x="81884" y="67605"/>
                  </a:moveTo>
                  <a:cubicBezTo>
                    <a:pt x="81884" y="52579"/>
                    <a:pt x="74267" y="43771"/>
                    <a:pt x="55314" y="43771"/>
                  </a:cubicBezTo>
                  <a:cubicBezTo>
                    <a:pt x="39549" y="43771"/>
                    <a:pt x="30869" y="52925"/>
                    <a:pt x="26972" y="59488"/>
                  </a:cubicBezTo>
                  <a:lnTo>
                    <a:pt x="26795" y="59488"/>
                  </a:lnTo>
                  <a:lnTo>
                    <a:pt x="26795" y="76"/>
                  </a:lnTo>
                  <a:lnTo>
                    <a:pt x="225" y="1976"/>
                  </a:lnTo>
                  <a:lnTo>
                    <a:pt x="225" y="8193"/>
                  </a:lnTo>
                  <a:cubicBezTo>
                    <a:pt x="12093" y="8193"/>
                    <a:pt x="13510" y="9402"/>
                    <a:pt x="13510" y="17865"/>
                  </a:cubicBezTo>
                  <a:lnTo>
                    <a:pt x="13510" y="106291"/>
                  </a:lnTo>
                  <a:cubicBezTo>
                    <a:pt x="13510" y="113718"/>
                    <a:pt x="11738" y="113718"/>
                    <a:pt x="225" y="113718"/>
                  </a:cubicBezTo>
                  <a:lnTo>
                    <a:pt x="225" y="119935"/>
                  </a:lnTo>
                  <a:cubicBezTo>
                    <a:pt x="579" y="119935"/>
                    <a:pt x="12978" y="119244"/>
                    <a:pt x="20418" y="119244"/>
                  </a:cubicBezTo>
                  <a:cubicBezTo>
                    <a:pt x="26972" y="119244"/>
                    <a:pt x="39194" y="119762"/>
                    <a:pt x="40789" y="119935"/>
                  </a:cubicBezTo>
                  <a:lnTo>
                    <a:pt x="40789" y="113718"/>
                  </a:lnTo>
                  <a:cubicBezTo>
                    <a:pt x="29275" y="113718"/>
                    <a:pt x="27503" y="113718"/>
                    <a:pt x="27503" y="106291"/>
                  </a:cubicBezTo>
                  <a:lnTo>
                    <a:pt x="27503" y="75204"/>
                  </a:lnTo>
                  <a:cubicBezTo>
                    <a:pt x="27503" y="57070"/>
                    <a:pt x="42206" y="48607"/>
                    <a:pt x="53897" y="48607"/>
                  </a:cubicBezTo>
                  <a:cubicBezTo>
                    <a:pt x="66296" y="48607"/>
                    <a:pt x="67890" y="58106"/>
                    <a:pt x="67890" y="66914"/>
                  </a:cubicBezTo>
                  <a:lnTo>
                    <a:pt x="67890" y="106291"/>
                  </a:lnTo>
                  <a:cubicBezTo>
                    <a:pt x="67890" y="113718"/>
                    <a:pt x="66119" y="113718"/>
                    <a:pt x="54605" y="113718"/>
                  </a:cubicBezTo>
                  <a:lnTo>
                    <a:pt x="54605" y="119935"/>
                  </a:lnTo>
                  <a:cubicBezTo>
                    <a:pt x="54960" y="119935"/>
                    <a:pt x="67359" y="119244"/>
                    <a:pt x="74799" y="119244"/>
                  </a:cubicBezTo>
                  <a:cubicBezTo>
                    <a:pt x="81353" y="119244"/>
                    <a:pt x="93575" y="119762"/>
                    <a:pt x="95169" y="119935"/>
                  </a:cubicBezTo>
                  <a:lnTo>
                    <a:pt x="95169" y="113718"/>
                  </a:lnTo>
                  <a:cubicBezTo>
                    <a:pt x="83656" y="113718"/>
                    <a:pt x="81884" y="113718"/>
                    <a:pt x="81884" y="106291"/>
                  </a:cubicBezTo>
                  <a:lnTo>
                    <a:pt x="81884" y="67605"/>
                  </a:ln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9AEF5DE-D897-3ECE-B932-8910EEBBD6C5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>
              <a:off x="7979672" y="6313665"/>
              <a:ext cx="168531" cy="111766"/>
            </a:xfrm>
            <a:custGeom>
              <a:avLst/>
              <a:gdLst>
                <a:gd name="connsiteX0" fmla="*/ 168764 w 168531"/>
                <a:gd name="connsiteY0" fmla="*/ 101232 h 111766"/>
                <a:gd name="connsiteX1" fmla="*/ 162944 w 168531"/>
                <a:gd name="connsiteY1" fmla="*/ 101725 h 111766"/>
                <a:gd name="connsiteX2" fmla="*/ 120938 w 168531"/>
                <a:gd name="connsiteY2" fmla="*/ 69651 h 111766"/>
                <a:gd name="connsiteX3" fmla="*/ 108791 w 168531"/>
                <a:gd name="connsiteY3" fmla="*/ 51147 h 111766"/>
                <a:gd name="connsiteX4" fmla="*/ 161932 w 168531"/>
                <a:gd name="connsiteY4" fmla="*/ 7230 h 111766"/>
                <a:gd name="connsiteX5" fmla="*/ 168764 w 168531"/>
                <a:gd name="connsiteY5" fmla="*/ 7970 h 111766"/>
                <a:gd name="connsiteX6" fmla="*/ 168005 w 168531"/>
                <a:gd name="connsiteY6" fmla="*/ 815 h 111766"/>
                <a:gd name="connsiteX7" fmla="*/ 160161 w 168531"/>
                <a:gd name="connsiteY7" fmla="*/ 75 h 111766"/>
                <a:gd name="connsiteX8" fmla="*/ 103224 w 168531"/>
                <a:gd name="connsiteY8" fmla="*/ 42511 h 111766"/>
                <a:gd name="connsiteX9" fmla="*/ 80196 w 168531"/>
                <a:gd name="connsiteY9" fmla="*/ 14385 h 111766"/>
                <a:gd name="connsiteX10" fmla="*/ 44516 w 168531"/>
                <a:gd name="connsiteY10" fmla="*/ 75 h 111766"/>
                <a:gd name="connsiteX11" fmla="*/ 232 w 168531"/>
                <a:gd name="connsiteY11" fmla="*/ 56081 h 111766"/>
                <a:gd name="connsiteX12" fmla="*/ 43757 w 168531"/>
                <a:gd name="connsiteY12" fmla="*/ 111841 h 111766"/>
                <a:gd name="connsiteX13" fmla="*/ 100694 w 168531"/>
                <a:gd name="connsiteY13" fmla="*/ 69404 h 111766"/>
                <a:gd name="connsiteX14" fmla="*/ 123721 w 168531"/>
                <a:gd name="connsiteY14" fmla="*/ 97531 h 111766"/>
                <a:gd name="connsiteX15" fmla="*/ 159401 w 168531"/>
                <a:gd name="connsiteY15" fmla="*/ 111841 h 111766"/>
                <a:gd name="connsiteX16" fmla="*/ 168764 w 168531"/>
                <a:gd name="connsiteY16" fmla="*/ 110854 h 111766"/>
                <a:gd name="connsiteX17" fmla="*/ 168764 w 168531"/>
                <a:gd name="connsiteY17" fmla="*/ 101232 h 111766"/>
                <a:gd name="connsiteX18" fmla="*/ 95126 w 168531"/>
                <a:gd name="connsiteY18" fmla="*/ 60769 h 111766"/>
                <a:gd name="connsiteX19" fmla="*/ 41986 w 168531"/>
                <a:gd name="connsiteY19" fmla="*/ 104686 h 111766"/>
                <a:gd name="connsiteX20" fmla="*/ 5799 w 168531"/>
                <a:gd name="connsiteY20" fmla="*/ 56081 h 111766"/>
                <a:gd name="connsiteX21" fmla="*/ 40973 w 168531"/>
                <a:gd name="connsiteY21" fmla="*/ 10190 h 111766"/>
                <a:gd name="connsiteX22" fmla="*/ 82980 w 168531"/>
                <a:gd name="connsiteY22" fmla="*/ 42265 h 111766"/>
                <a:gd name="connsiteX23" fmla="*/ 95126 w 168531"/>
                <a:gd name="connsiteY23" fmla="*/ 60769 h 1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8531" h="111766">
                  <a:moveTo>
                    <a:pt x="168764" y="101232"/>
                  </a:moveTo>
                  <a:cubicBezTo>
                    <a:pt x="167752" y="101232"/>
                    <a:pt x="163703" y="101725"/>
                    <a:pt x="162944" y="101725"/>
                  </a:cubicBezTo>
                  <a:cubicBezTo>
                    <a:pt x="142953" y="101725"/>
                    <a:pt x="129541" y="82481"/>
                    <a:pt x="120938" y="69651"/>
                  </a:cubicBezTo>
                  <a:cubicBezTo>
                    <a:pt x="118407" y="65457"/>
                    <a:pt x="111575" y="55341"/>
                    <a:pt x="108791" y="51147"/>
                  </a:cubicBezTo>
                  <a:cubicBezTo>
                    <a:pt x="114864" y="37824"/>
                    <a:pt x="131819" y="7230"/>
                    <a:pt x="161932" y="7230"/>
                  </a:cubicBezTo>
                  <a:cubicBezTo>
                    <a:pt x="163703" y="7230"/>
                    <a:pt x="165981" y="7230"/>
                    <a:pt x="168764" y="7970"/>
                  </a:cubicBezTo>
                  <a:cubicBezTo>
                    <a:pt x="168764" y="1555"/>
                    <a:pt x="168511" y="1308"/>
                    <a:pt x="168005" y="815"/>
                  </a:cubicBezTo>
                  <a:cubicBezTo>
                    <a:pt x="166234" y="321"/>
                    <a:pt x="162438" y="75"/>
                    <a:pt x="160161" y="75"/>
                  </a:cubicBezTo>
                  <a:cubicBezTo>
                    <a:pt x="128023" y="75"/>
                    <a:pt x="109297" y="30175"/>
                    <a:pt x="103224" y="42511"/>
                  </a:cubicBezTo>
                  <a:cubicBezTo>
                    <a:pt x="93102" y="27461"/>
                    <a:pt x="89559" y="22033"/>
                    <a:pt x="80196" y="14385"/>
                  </a:cubicBezTo>
                  <a:cubicBezTo>
                    <a:pt x="64760" y="1308"/>
                    <a:pt x="50842" y="75"/>
                    <a:pt x="44516" y="75"/>
                  </a:cubicBezTo>
                  <a:cubicBezTo>
                    <a:pt x="16428" y="75"/>
                    <a:pt x="232" y="27708"/>
                    <a:pt x="232" y="56081"/>
                  </a:cubicBezTo>
                  <a:cubicBezTo>
                    <a:pt x="232" y="83714"/>
                    <a:pt x="15921" y="111841"/>
                    <a:pt x="43757" y="111841"/>
                  </a:cubicBezTo>
                  <a:cubicBezTo>
                    <a:pt x="75895" y="111841"/>
                    <a:pt x="94620" y="81741"/>
                    <a:pt x="100694" y="69404"/>
                  </a:cubicBezTo>
                  <a:cubicBezTo>
                    <a:pt x="110816" y="84455"/>
                    <a:pt x="114358" y="89883"/>
                    <a:pt x="123721" y="97531"/>
                  </a:cubicBezTo>
                  <a:cubicBezTo>
                    <a:pt x="139157" y="110607"/>
                    <a:pt x="153075" y="111841"/>
                    <a:pt x="159401" y="111841"/>
                  </a:cubicBezTo>
                  <a:cubicBezTo>
                    <a:pt x="162438" y="111841"/>
                    <a:pt x="166487" y="111348"/>
                    <a:pt x="168764" y="110854"/>
                  </a:cubicBezTo>
                  <a:lnTo>
                    <a:pt x="168764" y="101232"/>
                  </a:lnTo>
                  <a:close/>
                  <a:moveTo>
                    <a:pt x="95126" y="60769"/>
                  </a:moveTo>
                  <a:cubicBezTo>
                    <a:pt x="89053" y="74092"/>
                    <a:pt x="72099" y="104686"/>
                    <a:pt x="41986" y="104686"/>
                  </a:cubicBezTo>
                  <a:cubicBezTo>
                    <a:pt x="17440" y="104686"/>
                    <a:pt x="5799" y="78533"/>
                    <a:pt x="5799" y="56081"/>
                  </a:cubicBezTo>
                  <a:cubicBezTo>
                    <a:pt x="5799" y="31656"/>
                    <a:pt x="19970" y="10190"/>
                    <a:pt x="40973" y="10190"/>
                  </a:cubicBezTo>
                  <a:cubicBezTo>
                    <a:pt x="60964" y="10190"/>
                    <a:pt x="74376" y="29435"/>
                    <a:pt x="82980" y="42265"/>
                  </a:cubicBezTo>
                  <a:cubicBezTo>
                    <a:pt x="85510" y="46459"/>
                    <a:pt x="92343" y="56575"/>
                    <a:pt x="95126" y="60769"/>
                  </a:cubicBez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4C3D6793-22E3-CB02-088C-317BD649FE4D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8242478" y="6254204"/>
              <a:ext cx="213068" cy="168513"/>
            </a:xfrm>
            <a:custGeom>
              <a:avLst/>
              <a:gdLst>
                <a:gd name="connsiteX0" fmla="*/ 181680 w 213068"/>
                <a:gd name="connsiteY0" fmla="*/ 25981 h 168513"/>
                <a:gd name="connsiteX1" fmla="*/ 209010 w 213068"/>
                <a:gd name="connsiteY1" fmla="*/ 7723 h 168513"/>
                <a:gd name="connsiteX2" fmla="*/ 213312 w 213068"/>
                <a:gd name="connsiteY2" fmla="*/ 2789 h 168513"/>
                <a:gd name="connsiteX3" fmla="*/ 210022 w 213068"/>
                <a:gd name="connsiteY3" fmla="*/ 75 h 168513"/>
                <a:gd name="connsiteX4" fmla="*/ 184464 w 213068"/>
                <a:gd name="connsiteY4" fmla="*/ 815 h 168513"/>
                <a:gd name="connsiteX5" fmla="*/ 158653 w 213068"/>
                <a:gd name="connsiteY5" fmla="*/ 75 h 168513"/>
                <a:gd name="connsiteX6" fmla="*/ 154098 w 213068"/>
                <a:gd name="connsiteY6" fmla="*/ 5009 h 168513"/>
                <a:gd name="connsiteX7" fmla="*/ 158653 w 213068"/>
                <a:gd name="connsiteY7" fmla="*/ 7723 h 168513"/>
                <a:gd name="connsiteX8" fmla="*/ 175860 w 213068"/>
                <a:gd name="connsiteY8" fmla="*/ 18579 h 168513"/>
                <a:gd name="connsiteX9" fmla="*/ 175101 w 213068"/>
                <a:gd name="connsiteY9" fmla="*/ 23760 h 168513"/>
                <a:gd name="connsiteX10" fmla="*/ 146759 w 213068"/>
                <a:gd name="connsiteY10" fmla="*/ 133553 h 168513"/>
                <a:gd name="connsiteX11" fmla="*/ 90835 w 213068"/>
                <a:gd name="connsiteY11" fmla="*/ 4762 h 168513"/>
                <a:gd name="connsiteX12" fmla="*/ 82737 w 213068"/>
                <a:gd name="connsiteY12" fmla="*/ 75 h 168513"/>
                <a:gd name="connsiteX13" fmla="*/ 48829 w 213068"/>
                <a:gd name="connsiteY13" fmla="*/ 75 h 168513"/>
                <a:gd name="connsiteX14" fmla="*/ 41490 w 213068"/>
                <a:gd name="connsiteY14" fmla="*/ 5009 h 168513"/>
                <a:gd name="connsiteX15" fmla="*/ 48576 w 213068"/>
                <a:gd name="connsiteY15" fmla="*/ 7723 h 168513"/>
                <a:gd name="connsiteX16" fmla="*/ 65783 w 213068"/>
                <a:gd name="connsiteY16" fmla="*/ 9944 h 168513"/>
                <a:gd name="connsiteX17" fmla="*/ 31874 w 213068"/>
                <a:gd name="connsiteY17" fmla="*/ 142435 h 168513"/>
                <a:gd name="connsiteX18" fmla="*/ 4545 w 213068"/>
                <a:gd name="connsiteY18" fmla="*/ 160939 h 168513"/>
                <a:gd name="connsiteX19" fmla="*/ 243 w 213068"/>
                <a:gd name="connsiteY19" fmla="*/ 165874 h 168513"/>
                <a:gd name="connsiteX20" fmla="*/ 3532 w 213068"/>
                <a:gd name="connsiteY20" fmla="*/ 168588 h 168513"/>
                <a:gd name="connsiteX21" fmla="*/ 28838 w 213068"/>
                <a:gd name="connsiteY21" fmla="*/ 167848 h 168513"/>
                <a:gd name="connsiteX22" fmla="*/ 54902 w 213068"/>
                <a:gd name="connsiteY22" fmla="*/ 168588 h 168513"/>
                <a:gd name="connsiteX23" fmla="*/ 59457 w 213068"/>
                <a:gd name="connsiteY23" fmla="*/ 163653 h 168513"/>
                <a:gd name="connsiteX24" fmla="*/ 54396 w 213068"/>
                <a:gd name="connsiteY24" fmla="*/ 160939 h 168513"/>
                <a:gd name="connsiteX25" fmla="*/ 37694 w 213068"/>
                <a:gd name="connsiteY25" fmla="*/ 150083 h 168513"/>
                <a:gd name="connsiteX26" fmla="*/ 38707 w 213068"/>
                <a:gd name="connsiteY26" fmla="*/ 144409 h 168513"/>
                <a:gd name="connsiteX27" fmla="*/ 72109 w 213068"/>
                <a:gd name="connsiteY27" fmla="*/ 14138 h 168513"/>
                <a:gd name="connsiteX28" fmla="*/ 74387 w 213068"/>
                <a:gd name="connsiteY28" fmla="*/ 18579 h 168513"/>
                <a:gd name="connsiteX29" fmla="*/ 137396 w 213068"/>
                <a:gd name="connsiteY29" fmla="*/ 163900 h 168513"/>
                <a:gd name="connsiteX30" fmla="*/ 142204 w 213068"/>
                <a:gd name="connsiteY30" fmla="*/ 168588 h 168513"/>
                <a:gd name="connsiteX31" fmla="*/ 146253 w 213068"/>
                <a:gd name="connsiteY31" fmla="*/ 163407 h 168513"/>
                <a:gd name="connsiteX32" fmla="*/ 181680 w 213068"/>
                <a:gd name="connsiteY32" fmla="*/ 25981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3068" h="168513">
                  <a:moveTo>
                    <a:pt x="181680" y="25981"/>
                  </a:moveTo>
                  <a:cubicBezTo>
                    <a:pt x="184211" y="16112"/>
                    <a:pt x="188766" y="8463"/>
                    <a:pt x="209010" y="7723"/>
                  </a:cubicBezTo>
                  <a:cubicBezTo>
                    <a:pt x="210275" y="7723"/>
                    <a:pt x="213312" y="7476"/>
                    <a:pt x="213312" y="2789"/>
                  </a:cubicBezTo>
                  <a:cubicBezTo>
                    <a:pt x="213312" y="2542"/>
                    <a:pt x="213312" y="75"/>
                    <a:pt x="210022" y="75"/>
                  </a:cubicBezTo>
                  <a:cubicBezTo>
                    <a:pt x="201671" y="75"/>
                    <a:pt x="192815" y="815"/>
                    <a:pt x="184464" y="815"/>
                  </a:cubicBezTo>
                  <a:cubicBezTo>
                    <a:pt x="175860" y="815"/>
                    <a:pt x="167003" y="75"/>
                    <a:pt x="158653" y="75"/>
                  </a:cubicBezTo>
                  <a:cubicBezTo>
                    <a:pt x="157134" y="75"/>
                    <a:pt x="154098" y="75"/>
                    <a:pt x="154098" y="5009"/>
                  </a:cubicBezTo>
                  <a:cubicBezTo>
                    <a:pt x="154098" y="7723"/>
                    <a:pt x="156628" y="7723"/>
                    <a:pt x="158653" y="7723"/>
                  </a:cubicBezTo>
                  <a:cubicBezTo>
                    <a:pt x="173077" y="7970"/>
                    <a:pt x="175860" y="13151"/>
                    <a:pt x="175860" y="18579"/>
                  </a:cubicBezTo>
                  <a:cubicBezTo>
                    <a:pt x="175860" y="19319"/>
                    <a:pt x="175354" y="23020"/>
                    <a:pt x="175101" y="23760"/>
                  </a:cubicBezTo>
                  <a:lnTo>
                    <a:pt x="146759" y="133553"/>
                  </a:lnTo>
                  <a:lnTo>
                    <a:pt x="90835" y="4762"/>
                  </a:lnTo>
                  <a:cubicBezTo>
                    <a:pt x="88811" y="321"/>
                    <a:pt x="88558" y="75"/>
                    <a:pt x="82737" y="75"/>
                  </a:cubicBezTo>
                  <a:lnTo>
                    <a:pt x="48829" y="75"/>
                  </a:lnTo>
                  <a:cubicBezTo>
                    <a:pt x="43768" y="75"/>
                    <a:pt x="41490" y="75"/>
                    <a:pt x="41490" y="5009"/>
                  </a:cubicBezTo>
                  <a:cubicBezTo>
                    <a:pt x="41490" y="7723"/>
                    <a:pt x="43768" y="7723"/>
                    <a:pt x="48576" y="7723"/>
                  </a:cubicBezTo>
                  <a:cubicBezTo>
                    <a:pt x="49841" y="7723"/>
                    <a:pt x="65783" y="7723"/>
                    <a:pt x="65783" y="9944"/>
                  </a:cubicBezTo>
                  <a:lnTo>
                    <a:pt x="31874" y="142435"/>
                  </a:lnTo>
                  <a:cubicBezTo>
                    <a:pt x="29344" y="152304"/>
                    <a:pt x="25042" y="160199"/>
                    <a:pt x="4545" y="160939"/>
                  </a:cubicBezTo>
                  <a:cubicBezTo>
                    <a:pt x="3026" y="160939"/>
                    <a:pt x="243" y="161186"/>
                    <a:pt x="243" y="165874"/>
                  </a:cubicBezTo>
                  <a:cubicBezTo>
                    <a:pt x="243" y="167601"/>
                    <a:pt x="1508" y="168588"/>
                    <a:pt x="3532" y="168588"/>
                  </a:cubicBezTo>
                  <a:cubicBezTo>
                    <a:pt x="11630" y="168588"/>
                    <a:pt x="20487" y="167848"/>
                    <a:pt x="28838" y="167848"/>
                  </a:cubicBezTo>
                  <a:cubicBezTo>
                    <a:pt x="37441" y="167848"/>
                    <a:pt x="46551" y="168588"/>
                    <a:pt x="54902" y="168588"/>
                  </a:cubicBezTo>
                  <a:cubicBezTo>
                    <a:pt x="56167" y="168588"/>
                    <a:pt x="59457" y="168588"/>
                    <a:pt x="59457" y="163653"/>
                  </a:cubicBezTo>
                  <a:cubicBezTo>
                    <a:pt x="59457" y="161186"/>
                    <a:pt x="57179" y="160939"/>
                    <a:pt x="54396" y="160939"/>
                  </a:cubicBezTo>
                  <a:cubicBezTo>
                    <a:pt x="39719" y="160446"/>
                    <a:pt x="37694" y="155018"/>
                    <a:pt x="37694" y="150083"/>
                  </a:cubicBezTo>
                  <a:cubicBezTo>
                    <a:pt x="37694" y="148356"/>
                    <a:pt x="37947" y="147123"/>
                    <a:pt x="38707" y="144409"/>
                  </a:cubicBezTo>
                  <a:lnTo>
                    <a:pt x="72109" y="14138"/>
                  </a:lnTo>
                  <a:cubicBezTo>
                    <a:pt x="73121" y="15618"/>
                    <a:pt x="73121" y="16112"/>
                    <a:pt x="74387" y="18579"/>
                  </a:cubicBezTo>
                  <a:lnTo>
                    <a:pt x="137396" y="163900"/>
                  </a:lnTo>
                  <a:cubicBezTo>
                    <a:pt x="139168" y="168094"/>
                    <a:pt x="139927" y="168588"/>
                    <a:pt x="142204" y="168588"/>
                  </a:cubicBezTo>
                  <a:cubicBezTo>
                    <a:pt x="144988" y="168588"/>
                    <a:pt x="144988" y="167848"/>
                    <a:pt x="146253" y="163407"/>
                  </a:cubicBezTo>
                  <a:lnTo>
                    <a:pt x="181680" y="25981"/>
                  </a:ln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45879743-8431-29C3-44A8-5740CDD55BBE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>
              <a:off x="8447797" y="6383562"/>
              <a:ext cx="75814" cy="77891"/>
            </a:xfrm>
            <a:custGeom>
              <a:avLst/>
              <a:gdLst>
                <a:gd name="connsiteX0" fmla="*/ 28061 w 75814"/>
                <a:gd name="connsiteY0" fmla="*/ 36863 h 77891"/>
                <a:gd name="connsiteX1" fmla="*/ 56580 w 75814"/>
                <a:gd name="connsiteY1" fmla="*/ 33236 h 77891"/>
                <a:gd name="connsiteX2" fmla="*/ 72168 w 75814"/>
                <a:gd name="connsiteY2" fmla="*/ 15274 h 77891"/>
                <a:gd name="connsiteX3" fmla="*/ 50203 w 75814"/>
                <a:gd name="connsiteY3" fmla="*/ 76 h 77891"/>
                <a:gd name="connsiteX4" fmla="*/ 251 w 75814"/>
                <a:gd name="connsiteY4" fmla="*/ 45498 h 77891"/>
                <a:gd name="connsiteX5" fmla="*/ 32135 w 75814"/>
                <a:gd name="connsiteY5" fmla="*/ 77967 h 77891"/>
                <a:gd name="connsiteX6" fmla="*/ 76065 w 75814"/>
                <a:gd name="connsiteY6" fmla="*/ 58451 h 77891"/>
                <a:gd name="connsiteX7" fmla="*/ 73054 w 75814"/>
                <a:gd name="connsiteY7" fmla="*/ 55515 h 77891"/>
                <a:gd name="connsiteX8" fmla="*/ 70219 w 75814"/>
                <a:gd name="connsiteY8" fmla="*/ 57242 h 77891"/>
                <a:gd name="connsiteX9" fmla="*/ 32489 w 75814"/>
                <a:gd name="connsiteY9" fmla="*/ 73131 h 77891"/>
                <a:gd name="connsiteX10" fmla="*/ 14776 w 75814"/>
                <a:gd name="connsiteY10" fmla="*/ 52234 h 77891"/>
                <a:gd name="connsiteX11" fmla="*/ 16902 w 75814"/>
                <a:gd name="connsiteY11" fmla="*/ 36863 h 77891"/>
                <a:gd name="connsiteX12" fmla="*/ 28061 w 75814"/>
                <a:gd name="connsiteY12" fmla="*/ 36863 h 77891"/>
                <a:gd name="connsiteX13" fmla="*/ 18319 w 75814"/>
                <a:gd name="connsiteY13" fmla="*/ 32027 h 77891"/>
                <a:gd name="connsiteX14" fmla="*/ 50203 w 75814"/>
                <a:gd name="connsiteY14" fmla="*/ 4912 h 77891"/>
                <a:gd name="connsiteX15" fmla="*/ 64551 w 75814"/>
                <a:gd name="connsiteY15" fmla="*/ 15274 h 77891"/>
                <a:gd name="connsiteX16" fmla="*/ 26998 w 75814"/>
                <a:gd name="connsiteY16" fmla="*/ 32027 h 77891"/>
                <a:gd name="connsiteX17" fmla="*/ 18319 w 75814"/>
                <a:gd name="connsiteY17" fmla="*/ 32027 h 77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814" h="77891">
                  <a:moveTo>
                    <a:pt x="28061" y="36863"/>
                  </a:moveTo>
                  <a:cubicBezTo>
                    <a:pt x="33021" y="36863"/>
                    <a:pt x="47015" y="36517"/>
                    <a:pt x="56580" y="33236"/>
                  </a:cubicBezTo>
                  <a:cubicBezTo>
                    <a:pt x="69688" y="28746"/>
                    <a:pt x="72168" y="20456"/>
                    <a:pt x="72168" y="15274"/>
                  </a:cubicBezTo>
                  <a:cubicBezTo>
                    <a:pt x="72168" y="5776"/>
                    <a:pt x="62425" y="76"/>
                    <a:pt x="50203" y="76"/>
                  </a:cubicBezTo>
                  <a:cubicBezTo>
                    <a:pt x="28947" y="76"/>
                    <a:pt x="251" y="15965"/>
                    <a:pt x="251" y="45498"/>
                  </a:cubicBezTo>
                  <a:cubicBezTo>
                    <a:pt x="251" y="62942"/>
                    <a:pt x="11410" y="77967"/>
                    <a:pt x="32135" y="77967"/>
                  </a:cubicBezTo>
                  <a:cubicBezTo>
                    <a:pt x="62071" y="77967"/>
                    <a:pt x="76065" y="60869"/>
                    <a:pt x="76065" y="58451"/>
                  </a:cubicBezTo>
                  <a:cubicBezTo>
                    <a:pt x="76065" y="57415"/>
                    <a:pt x="74471" y="55515"/>
                    <a:pt x="73054" y="55515"/>
                  </a:cubicBezTo>
                  <a:cubicBezTo>
                    <a:pt x="71991" y="55515"/>
                    <a:pt x="71636" y="55861"/>
                    <a:pt x="70219" y="57242"/>
                  </a:cubicBezTo>
                  <a:cubicBezTo>
                    <a:pt x="56403" y="73131"/>
                    <a:pt x="35678" y="73131"/>
                    <a:pt x="32489" y="73131"/>
                  </a:cubicBezTo>
                  <a:cubicBezTo>
                    <a:pt x="21861" y="73131"/>
                    <a:pt x="14776" y="66223"/>
                    <a:pt x="14776" y="52234"/>
                  </a:cubicBezTo>
                  <a:cubicBezTo>
                    <a:pt x="14776" y="49816"/>
                    <a:pt x="14776" y="46362"/>
                    <a:pt x="16902" y="36863"/>
                  </a:cubicBezTo>
                  <a:lnTo>
                    <a:pt x="28061" y="36863"/>
                  </a:lnTo>
                  <a:close/>
                  <a:moveTo>
                    <a:pt x="18319" y="32027"/>
                  </a:moveTo>
                  <a:cubicBezTo>
                    <a:pt x="25581" y="6985"/>
                    <a:pt x="45243" y="4912"/>
                    <a:pt x="50203" y="4912"/>
                  </a:cubicBezTo>
                  <a:cubicBezTo>
                    <a:pt x="57997" y="4912"/>
                    <a:pt x="64551" y="8712"/>
                    <a:pt x="64551" y="15274"/>
                  </a:cubicBezTo>
                  <a:cubicBezTo>
                    <a:pt x="64551" y="32027"/>
                    <a:pt x="34615" y="32027"/>
                    <a:pt x="26998" y="32027"/>
                  </a:cubicBezTo>
                  <a:lnTo>
                    <a:pt x="18319" y="32027"/>
                  </a:ln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6" name="Group 385" descr="\documentclass{article}&#10;\usepackage{amsmath}&#10;\pagestyle{empty}&#10;\begin{document}&#10;&#10;$$ N_{\rm ph} \propto  N_e^2$$&#10;&#10;&#10;\end{document}" title="IguanaTex Vector Display">
            <a:extLst>
              <a:ext uri="{FF2B5EF4-FFF2-40B4-BE49-F238E27FC236}">
                <a16:creationId xmlns:a16="http://schemas.microsoft.com/office/drawing/2014/main" id="{0C90DC57-CCE4-7CB0-8EE7-23D99FA27282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869819" y="4761185"/>
            <a:ext cx="1075037" cy="301114"/>
            <a:chOff x="10516377" y="6236716"/>
            <a:chExt cx="1075037" cy="301114"/>
          </a:xfrm>
        </p:grpSpPr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2C2CCD3-0472-19E0-F8A5-7A0377E2F350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>
              <a:off x="10516377" y="6287103"/>
              <a:ext cx="210647" cy="176761"/>
            </a:xfrm>
            <a:custGeom>
              <a:avLst/>
              <a:gdLst>
                <a:gd name="connsiteX0" fmla="*/ 179587 w 210647"/>
                <a:gd name="connsiteY0" fmla="*/ 27249 h 176761"/>
                <a:gd name="connsiteX1" fmla="*/ 206606 w 210647"/>
                <a:gd name="connsiteY1" fmla="*/ 8098 h 176761"/>
                <a:gd name="connsiteX2" fmla="*/ 210859 w 210647"/>
                <a:gd name="connsiteY2" fmla="*/ 2922 h 176761"/>
                <a:gd name="connsiteX3" fmla="*/ 207607 w 210647"/>
                <a:gd name="connsiteY3" fmla="*/ 75 h 176761"/>
                <a:gd name="connsiteX4" fmla="*/ 182339 w 210647"/>
                <a:gd name="connsiteY4" fmla="*/ 851 h 176761"/>
                <a:gd name="connsiteX5" fmla="*/ 156821 w 210647"/>
                <a:gd name="connsiteY5" fmla="*/ 75 h 176761"/>
                <a:gd name="connsiteX6" fmla="*/ 152318 w 210647"/>
                <a:gd name="connsiteY6" fmla="*/ 5251 h 176761"/>
                <a:gd name="connsiteX7" fmla="*/ 156821 w 210647"/>
                <a:gd name="connsiteY7" fmla="*/ 8098 h 176761"/>
                <a:gd name="connsiteX8" fmla="*/ 173833 w 210647"/>
                <a:gd name="connsiteY8" fmla="*/ 19485 h 176761"/>
                <a:gd name="connsiteX9" fmla="*/ 173083 w 210647"/>
                <a:gd name="connsiteY9" fmla="*/ 24920 h 176761"/>
                <a:gd name="connsiteX10" fmla="*/ 145063 w 210647"/>
                <a:gd name="connsiteY10" fmla="*/ 140087 h 176761"/>
                <a:gd name="connsiteX11" fmla="*/ 89774 w 210647"/>
                <a:gd name="connsiteY11" fmla="*/ 4992 h 176761"/>
                <a:gd name="connsiteX12" fmla="*/ 81769 w 210647"/>
                <a:gd name="connsiteY12" fmla="*/ 75 h 176761"/>
                <a:gd name="connsiteX13" fmla="*/ 48245 w 210647"/>
                <a:gd name="connsiteY13" fmla="*/ 75 h 176761"/>
                <a:gd name="connsiteX14" fmla="*/ 40990 w 210647"/>
                <a:gd name="connsiteY14" fmla="*/ 5251 h 176761"/>
                <a:gd name="connsiteX15" fmla="*/ 47995 w 210647"/>
                <a:gd name="connsiteY15" fmla="*/ 8098 h 176761"/>
                <a:gd name="connsiteX16" fmla="*/ 65007 w 210647"/>
                <a:gd name="connsiteY16" fmla="*/ 10427 h 176761"/>
                <a:gd name="connsiteX17" fmla="*/ 31483 w 210647"/>
                <a:gd name="connsiteY17" fmla="*/ 149404 h 176761"/>
                <a:gd name="connsiteX18" fmla="*/ 4465 w 210647"/>
                <a:gd name="connsiteY18" fmla="*/ 168814 h 176761"/>
                <a:gd name="connsiteX19" fmla="*/ 212 w 210647"/>
                <a:gd name="connsiteY19" fmla="*/ 173990 h 176761"/>
                <a:gd name="connsiteX20" fmla="*/ 3464 w 210647"/>
                <a:gd name="connsiteY20" fmla="*/ 176837 h 176761"/>
                <a:gd name="connsiteX21" fmla="*/ 28481 w 210647"/>
                <a:gd name="connsiteY21" fmla="*/ 176060 h 176761"/>
                <a:gd name="connsiteX22" fmla="*/ 54249 w 210647"/>
                <a:gd name="connsiteY22" fmla="*/ 176837 h 176761"/>
                <a:gd name="connsiteX23" fmla="*/ 58753 w 210647"/>
                <a:gd name="connsiteY23" fmla="*/ 171661 h 176761"/>
                <a:gd name="connsiteX24" fmla="*/ 53749 w 210647"/>
                <a:gd name="connsiteY24" fmla="*/ 168814 h 176761"/>
                <a:gd name="connsiteX25" fmla="*/ 37238 w 210647"/>
                <a:gd name="connsiteY25" fmla="*/ 157426 h 176761"/>
                <a:gd name="connsiteX26" fmla="*/ 38238 w 210647"/>
                <a:gd name="connsiteY26" fmla="*/ 151474 h 176761"/>
                <a:gd name="connsiteX27" fmla="*/ 71261 w 210647"/>
                <a:gd name="connsiteY27" fmla="*/ 14826 h 176761"/>
                <a:gd name="connsiteX28" fmla="*/ 73513 w 210647"/>
                <a:gd name="connsiteY28" fmla="*/ 19485 h 176761"/>
                <a:gd name="connsiteX29" fmla="*/ 135807 w 210647"/>
                <a:gd name="connsiteY29" fmla="*/ 171919 h 176761"/>
                <a:gd name="connsiteX30" fmla="*/ 140560 w 210647"/>
                <a:gd name="connsiteY30" fmla="*/ 176837 h 176761"/>
                <a:gd name="connsiteX31" fmla="*/ 144563 w 210647"/>
                <a:gd name="connsiteY31" fmla="*/ 171402 h 176761"/>
                <a:gd name="connsiteX32" fmla="*/ 179587 w 210647"/>
                <a:gd name="connsiteY32" fmla="*/ 27249 h 17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0647" h="176761">
                  <a:moveTo>
                    <a:pt x="179587" y="27249"/>
                  </a:moveTo>
                  <a:cubicBezTo>
                    <a:pt x="182089" y="16897"/>
                    <a:pt x="186592" y="8874"/>
                    <a:pt x="206606" y="8098"/>
                  </a:cubicBezTo>
                  <a:cubicBezTo>
                    <a:pt x="207857" y="8098"/>
                    <a:pt x="210859" y="7839"/>
                    <a:pt x="210859" y="2922"/>
                  </a:cubicBezTo>
                  <a:cubicBezTo>
                    <a:pt x="210859" y="2663"/>
                    <a:pt x="210859" y="75"/>
                    <a:pt x="207607" y="75"/>
                  </a:cubicBezTo>
                  <a:cubicBezTo>
                    <a:pt x="199351" y="75"/>
                    <a:pt x="190595" y="851"/>
                    <a:pt x="182339" y="851"/>
                  </a:cubicBezTo>
                  <a:cubicBezTo>
                    <a:pt x="173833" y="851"/>
                    <a:pt x="165077" y="75"/>
                    <a:pt x="156821" y="75"/>
                  </a:cubicBezTo>
                  <a:cubicBezTo>
                    <a:pt x="155320" y="75"/>
                    <a:pt x="152318" y="75"/>
                    <a:pt x="152318" y="5251"/>
                  </a:cubicBezTo>
                  <a:cubicBezTo>
                    <a:pt x="152318" y="8098"/>
                    <a:pt x="154820" y="8098"/>
                    <a:pt x="156821" y="8098"/>
                  </a:cubicBezTo>
                  <a:cubicBezTo>
                    <a:pt x="171081" y="8356"/>
                    <a:pt x="173833" y="13791"/>
                    <a:pt x="173833" y="19485"/>
                  </a:cubicBezTo>
                  <a:cubicBezTo>
                    <a:pt x="173833" y="20261"/>
                    <a:pt x="173333" y="24143"/>
                    <a:pt x="173083" y="24920"/>
                  </a:cubicBezTo>
                  <a:lnTo>
                    <a:pt x="145063" y="140087"/>
                  </a:lnTo>
                  <a:lnTo>
                    <a:pt x="89774" y="4992"/>
                  </a:lnTo>
                  <a:cubicBezTo>
                    <a:pt x="87773" y="334"/>
                    <a:pt x="87523" y="75"/>
                    <a:pt x="81769" y="75"/>
                  </a:cubicBezTo>
                  <a:lnTo>
                    <a:pt x="48245" y="75"/>
                  </a:lnTo>
                  <a:cubicBezTo>
                    <a:pt x="43242" y="75"/>
                    <a:pt x="40990" y="75"/>
                    <a:pt x="40990" y="5251"/>
                  </a:cubicBezTo>
                  <a:cubicBezTo>
                    <a:pt x="40990" y="8098"/>
                    <a:pt x="43242" y="8098"/>
                    <a:pt x="47995" y="8098"/>
                  </a:cubicBezTo>
                  <a:cubicBezTo>
                    <a:pt x="49246" y="8098"/>
                    <a:pt x="65007" y="8098"/>
                    <a:pt x="65007" y="10427"/>
                  </a:cubicBezTo>
                  <a:lnTo>
                    <a:pt x="31483" y="149404"/>
                  </a:lnTo>
                  <a:cubicBezTo>
                    <a:pt x="28982" y="159756"/>
                    <a:pt x="24729" y="168037"/>
                    <a:pt x="4465" y="168814"/>
                  </a:cubicBezTo>
                  <a:cubicBezTo>
                    <a:pt x="2963" y="168814"/>
                    <a:pt x="212" y="169073"/>
                    <a:pt x="212" y="173990"/>
                  </a:cubicBezTo>
                  <a:cubicBezTo>
                    <a:pt x="212" y="175801"/>
                    <a:pt x="1462" y="176837"/>
                    <a:pt x="3464" y="176837"/>
                  </a:cubicBezTo>
                  <a:cubicBezTo>
                    <a:pt x="11469" y="176837"/>
                    <a:pt x="20226" y="176060"/>
                    <a:pt x="28481" y="176060"/>
                  </a:cubicBezTo>
                  <a:cubicBezTo>
                    <a:pt x="36987" y="176060"/>
                    <a:pt x="45994" y="176837"/>
                    <a:pt x="54249" y="176837"/>
                  </a:cubicBezTo>
                  <a:cubicBezTo>
                    <a:pt x="55500" y="176837"/>
                    <a:pt x="58753" y="176837"/>
                    <a:pt x="58753" y="171661"/>
                  </a:cubicBezTo>
                  <a:cubicBezTo>
                    <a:pt x="58753" y="169073"/>
                    <a:pt x="56501" y="168814"/>
                    <a:pt x="53749" y="168814"/>
                  </a:cubicBezTo>
                  <a:cubicBezTo>
                    <a:pt x="39239" y="168296"/>
                    <a:pt x="37238" y="162603"/>
                    <a:pt x="37238" y="157426"/>
                  </a:cubicBezTo>
                  <a:cubicBezTo>
                    <a:pt x="37238" y="155615"/>
                    <a:pt x="37488" y="154321"/>
                    <a:pt x="38238" y="151474"/>
                  </a:cubicBezTo>
                  <a:lnTo>
                    <a:pt x="71261" y="14826"/>
                  </a:lnTo>
                  <a:cubicBezTo>
                    <a:pt x="72262" y="16379"/>
                    <a:pt x="72262" y="16897"/>
                    <a:pt x="73513" y="19485"/>
                  </a:cubicBezTo>
                  <a:lnTo>
                    <a:pt x="135807" y="171919"/>
                  </a:lnTo>
                  <a:cubicBezTo>
                    <a:pt x="137558" y="176319"/>
                    <a:pt x="138308" y="176837"/>
                    <a:pt x="140560" y="176837"/>
                  </a:cubicBezTo>
                  <a:cubicBezTo>
                    <a:pt x="143312" y="176837"/>
                    <a:pt x="143312" y="176060"/>
                    <a:pt x="144563" y="171402"/>
                  </a:cubicBezTo>
                  <a:lnTo>
                    <a:pt x="179587" y="27249"/>
                  </a:ln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E849872-90D1-D2DB-F17C-886336063CBA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>
              <a:off x="10716211" y="6422793"/>
              <a:ext cx="93690" cy="115037"/>
            </a:xfrm>
            <a:custGeom>
              <a:avLst/>
              <a:gdLst>
                <a:gd name="connsiteX0" fmla="*/ 40323 w 93690"/>
                <a:gd name="connsiteY0" fmla="*/ 108592 h 115037"/>
                <a:gd name="connsiteX1" fmla="*/ 27188 w 93690"/>
                <a:gd name="connsiteY1" fmla="*/ 100802 h 115037"/>
                <a:gd name="connsiteX2" fmla="*/ 27188 w 93690"/>
                <a:gd name="connsiteY2" fmla="*/ 71273 h 115037"/>
                <a:gd name="connsiteX3" fmla="*/ 51005 w 93690"/>
                <a:gd name="connsiteY3" fmla="*/ 81780 h 115037"/>
                <a:gd name="connsiteX4" fmla="*/ 93910 w 93690"/>
                <a:gd name="connsiteY4" fmla="*/ 40838 h 115037"/>
                <a:gd name="connsiteX5" fmla="*/ 53807 w 93690"/>
                <a:gd name="connsiteY5" fmla="*/ 76 h 115037"/>
                <a:gd name="connsiteX6" fmla="*/ 26488 w 93690"/>
                <a:gd name="connsiteY6" fmla="*/ 11127 h 115037"/>
                <a:gd name="connsiteX7" fmla="*/ 26488 w 93690"/>
                <a:gd name="connsiteY7" fmla="*/ 76 h 115037"/>
                <a:gd name="connsiteX8" fmla="*/ 220 w 93690"/>
                <a:gd name="connsiteY8" fmla="*/ 2069 h 115037"/>
                <a:gd name="connsiteX9" fmla="*/ 220 w 93690"/>
                <a:gd name="connsiteY9" fmla="*/ 8591 h 115037"/>
                <a:gd name="connsiteX10" fmla="*/ 13354 w 93690"/>
                <a:gd name="connsiteY10" fmla="*/ 17105 h 115037"/>
                <a:gd name="connsiteX11" fmla="*/ 13354 w 93690"/>
                <a:gd name="connsiteY11" fmla="*/ 100802 h 115037"/>
                <a:gd name="connsiteX12" fmla="*/ 220 w 93690"/>
                <a:gd name="connsiteY12" fmla="*/ 108592 h 115037"/>
                <a:gd name="connsiteX13" fmla="*/ 220 w 93690"/>
                <a:gd name="connsiteY13" fmla="*/ 115114 h 115037"/>
                <a:gd name="connsiteX14" fmla="*/ 20184 w 93690"/>
                <a:gd name="connsiteY14" fmla="*/ 114389 h 115037"/>
                <a:gd name="connsiteX15" fmla="*/ 40323 w 93690"/>
                <a:gd name="connsiteY15" fmla="*/ 115114 h 115037"/>
                <a:gd name="connsiteX16" fmla="*/ 40323 w 93690"/>
                <a:gd name="connsiteY16" fmla="*/ 108592 h 115037"/>
                <a:gd name="connsiteX17" fmla="*/ 27188 w 93690"/>
                <a:gd name="connsiteY17" fmla="*/ 19642 h 115037"/>
                <a:gd name="connsiteX18" fmla="*/ 51881 w 93690"/>
                <a:gd name="connsiteY18" fmla="*/ 5873 h 115037"/>
                <a:gd name="connsiteX19" fmla="*/ 77974 w 93690"/>
                <a:gd name="connsiteY19" fmla="*/ 40838 h 115037"/>
                <a:gd name="connsiteX20" fmla="*/ 49954 w 93690"/>
                <a:gd name="connsiteY20" fmla="*/ 76708 h 115037"/>
                <a:gd name="connsiteX21" fmla="*/ 27188 w 93690"/>
                <a:gd name="connsiteY21" fmla="*/ 61671 h 115037"/>
                <a:gd name="connsiteX22" fmla="*/ 27188 w 93690"/>
                <a:gd name="connsiteY22" fmla="*/ 19642 h 11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690" h="115037">
                  <a:moveTo>
                    <a:pt x="40323" y="108592"/>
                  </a:moveTo>
                  <a:cubicBezTo>
                    <a:pt x="28940" y="108592"/>
                    <a:pt x="27188" y="108592"/>
                    <a:pt x="27188" y="100802"/>
                  </a:cubicBezTo>
                  <a:lnTo>
                    <a:pt x="27188" y="71273"/>
                  </a:lnTo>
                  <a:cubicBezTo>
                    <a:pt x="28064" y="72179"/>
                    <a:pt x="36295" y="81780"/>
                    <a:pt x="51005" y="81780"/>
                  </a:cubicBezTo>
                  <a:cubicBezTo>
                    <a:pt x="74121" y="81780"/>
                    <a:pt x="93910" y="63845"/>
                    <a:pt x="93910" y="40838"/>
                  </a:cubicBezTo>
                  <a:cubicBezTo>
                    <a:pt x="93910" y="18555"/>
                    <a:pt x="76048" y="76"/>
                    <a:pt x="53807" y="76"/>
                  </a:cubicBezTo>
                  <a:cubicBezTo>
                    <a:pt x="43825" y="76"/>
                    <a:pt x="33668" y="3881"/>
                    <a:pt x="26488" y="11127"/>
                  </a:cubicBezTo>
                  <a:lnTo>
                    <a:pt x="26488" y="76"/>
                  </a:lnTo>
                  <a:lnTo>
                    <a:pt x="220" y="2069"/>
                  </a:lnTo>
                  <a:lnTo>
                    <a:pt x="220" y="8591"/>
                  </a:lnTo>
                  <a:cubicBezTo>
                    <a:pt x="12478" y="8591"/>
                    <a:pt x="13354" y="9497"/>
                    <a:pt x="13354" y="17105"/>
                  </a:cubicBezTo>
                  <a:lnTo>
                    <a:pt x="13354" y="100802"/>
                  </a:lnTo>
                  <a:cubicBezTo>
                    <a:pt x="13354" y="108592"/>
                    <a:pt x="11603" y="108592"/>
                    <a:pt x="220" y="108592"/>
                  </a:cubicBezTo>
                  <a:lnTo>
                    <a:pt x="220" y="115114"/>
                  </a:lnTo>
                  <a:cubicBezTo>
                    <a:pt x="570" y="115114"/>
                    <a:pt x="12828" y="114389"/>
                    <a:pt x="20184" y="114389"/>
                  </a:cubicBezTo>
                  <a:cubicBezTo>
                    <a:pt x="26663" y="114389"/>
                    <a:pt x="38747" y="114933"/>
                    <a:pt x="40323" y="115114"/>
                  </a:cubicBezTo>
                  <a:lnTo>
                    <a:pt x="40323" y="108592"/>
                  </a:lnTo>
                  <a:close/>
                  <a:moveTo>
                    <a:pt x="27188" y="19642"/>
                  </a:moveTo>
                  <a:cubicBezTo>
                    <a:pt x="32442" y="10584"/>
                    <a:pt x="42599" y="5873"/>
                    <a:pt x="51881" y="5873"/>
                  </a:cubicBezTo>
                  <a:cubicBezTo>
                    <a:pt x="66591" y="5873"/>
                    <a:pt x="77974" y="21816"/>
                    <a:pt x="77974" y="40838"/>
                  </a:cubicBezTo>
                  <a:cubicBezTo>
                    <a:pt x="77974" y="61490"/>
                    <a:pt x="64840" y="76708"/>
                    <a:pt x="49954" y="76708"/>
                  </a:cubicBezTo>
                  <a:cubicBezTo>
                    <a:pt x="34544" y="76708"/>
                    <a:pt x="27714" y="62758"/>
                    <a:pt x="27188" y="61671"/>
                  </a:cubicBezTo>
                  <a:lnTo>
                    <a:pt x="27188" y="19642"/>
                  </a:ln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3369654-DFD5-C69F-5A89-0B9C9E7D442C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10827581" y="6376959"/>
              <a:ext cx="93865" cy="125726"/>
            </a:xfrm>
            <a:custGeom>
              <a:avLst/>
              <a:gdLst>
                <a:gd name="connsiteX0" fmla="*/ 80956 w 93865"/>
                <a:gd name="connsiteY0" fmla="*/ 70910 h 125726"/>
                <a:gd name="connsiteX1" fmla="*/ 54687 w 93865"/>
                <a:gd name="connsiteY1" fmla="*/ 45910 h 125726"/>
                <a:gd name="connsiteX2" fmla="*/ 26668 w 93865"/>
                <a:gd name="connsiteY2" fmla="*/ 62396 h 125726"/>
                <a:gd name="connsiteX3" fmla="*/ 26492 w 93865"/>
                <a:gd name="connsiteY3" fmla="*/ 62396 h 125726"/>
                <a:gd name="connsiteX4" fmla="*/ 26492 w 93865"/>
                <a:gd name="connsiteY4" fmla="*/ 76 h 125726"/>
                <a:gd name="connsiteX5" fmla="*/ 224 w 93865"/>
                <a:gd name="connsiteY5" fmla="*/ 2069 h 125726"/>
                <a:gd name="connsiteX6" fmla="*/ 224 w 93865"/>
                <a:gd name="connsiteY6" fmla="*/ 8591 h 125726"/>
                <a:gd name="connsiteX7" fmla="*/ 13358 w 93865"/>
                <a:gd name="connsiteY7" fmla="*/ 18736 h 125726"/>
                <a:gd name="connsiteX8" fmla="*/ 13358 w 93865"/>
                <a:gd name="connsiteY8" fmla="*/ 111491 h 125726"/>
                <a:gd name="connsiteX9" fmla="*/ 224 w 93865"/>
                <a:gd name="connsiteY9" fmla="*/ 119281 h 125726"/>
                <a:gd name="connsiteX10" fmla="*/ 224 w 93865"/>
                <a:gd name="connsiteY10" fmla="*/ 125802 h 125726"/>
                <a:gd name="connsiteX11" fmla="*/ 20188 w 93865"/>
                <a:gd name="connsiteY11" fmla="*/ 125078 h 125726"/>
                <a:gd name="connsiteX12" fmla="*/ 40327 w 93865"/>
                <a:gd name="connsiteY12" fmla="*/ 125802 h 125726"/>
                <a:gd name="connsiteX13" fmla="*/ 40327 w 93865"/>
                <a:gd name="connsiteY13" fmla="*/ 119281 h 125726"/>
                <a:gd name="connsiteX14" fmla="*/ 27193 w 93865"/>
                <a:gd name="connsiteY14" fmla="*/ 111491 h 125726"/>
                <a:gd name="connsiteX15" fmla="*/ 27193 w 93865"/>
                <a:gd name="connsiteY15" fmla="*/ 78881 h 125726"/>
                <a:gd name="connsiteX16" fmla="*/ 53286 w 93865"/>
                <a:gd name="connsiteY16" fmla="*/ 50983 h 125726"/>
                <a:gd name="connsiteX17" fmla="*/ 67121 w 93865"/>
                <a:gd name="connsiteY17" fmla="*/ 70186 h 125726"/>
                <a:gd name="connsiteX18" fmla="*/ 67121 w 93865"/>
                <a:gd name="connsiteY18" fmla="*/ 111491 h 125726"/>
                <a:gd name="connsiteX19" fmla="*/ 53987 w 93865"/>
                <a:gd name="connsiteY19" fmla="*/ 119281 h 125726"/>
                <a:gd name="connsiteX20" fmla="*/ 53987 w 93865"/>
                <a:gd name="connsiteY20" fmla="*/ 125802 h 125726"/>
                <a:gd name="connsiteX21" fmla="*/ 73951 w 93865"/>
                <a:gd name="connsiteY21" fmla="*/ 125078 h 125726"/>
                <a:gd name="connsiteX22" fmla="*/ 94090 w 93865"/>
                <a:gd name="connsiteY22" fmla="*/ 125802 h 125726"/>
                <a:gd name="connsiteX23" fmla="*/ 94090 w 93865"/>
                <a:gd name="connsiteY23" fmla="*/ 119281 h 125726"/>
                <a:gd name="connsiteX24" fmla="*/ 80956 w 93865"/>
                <a:gd name="connsiteY24" fmla="*/ 111491 h 125726"/>
                <a:gd name="connsiteX25" fmla="*/ 80956 w 93865"/>
                <a:gd name="connsiteY25" fmla="*/ 70910 h 12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3865" h="125726">
                  <a:moveTo>
                    <a:pt x="80956" y="70910"/>
                  </a:moveTo>
                  <a:cubicBezTo>
                    <a:pt x="80956" y="55149"/>
                    <a:pt x="73425" y="45910"/>
                    <a:pt x="54687" y="45910"/>
                  </a:cubicBezTo>
                  <a:cubicBezTo>
                    <a:pt x="39101" y="45910"/>
                    <a:pt x="30520" y="55512"/>
                    <a:pt x="26668" y="62396"/>
                  </a:cubicBezTo>
                  <a:lnTo>
                    <a:pt x="26492" y="62396"/>
                  </a:lnTo>
                  <a:lnTo>
                    <a:pt x="26492" y="76"/>
                  </a:lnTo>
                  <a:lnTo>
                    <a:pt x="224" y="2069"/>
                  </a:lnTo>
                  <a:lnTo>
                    <a:pt x="224" y="8591"/>
                  </a:lnTo>
                  <a:cubicBezTo>
                    <a:pt x="11957" y="8591"/>
                    <a:pt x="13358" y="9859"/>
                    <a:pt x="13358" y="18736"/>
                  </a:cubicBezTo>
                  <a:lnTo>
                    <a:pt x="13358" y="111491"/>
                  </a:lnTo>
                  <a:cubicBezTo>
                    <a:pt x="13358" y="119281"/>
                    <a:pt x="11607" y="119281"/>
                    <a:pt x="224" y="119281"/>
                  </a:cubicBezTo>
                  <a:lnTo>
                    <a:pt x="224" y="125802"/>
                  </a:lnTo>
                  <a:cubicBezTo>
                    <a:pt x="574" y="125802"/>
                    <a:pt x="12833" y="125078"/>
                    <a:pt x="20188" y="125078"/>
                  </a:cubicBezTo>
                  <a:cubicBezTo>
                    <a:pt x="26668" y="125078"/>
                    <a:pt x="38751" y="125621"/>
                    <a:pt x="40327" y="125802"/>
                  </a:cubicBezTo>
                  <a:lnTo>
                    <a:pt x="40327" y="119281"/>
                  </a:lnTo>
                  <a:cubicBezTo>
                    <a:pt x="28944" y="119281"/>
                    <a:pt x="27193" y="119281"/>
                    <a:pt x="27193" y="111491"/>
                  </a:cubicBezTo>
                  <a:lnTo>
                    <a:pt x="27193" y="78881"/>
                  </a:lnTo>
                  <a:cubicBezTo>
                    <a:pt x="27193" y="59860"/>
                    <a:pt x="41728" y="50983"/>
                    <a:pt x="53286" y="50983"/>
                  </a:cubicBezTo>
                  <a:cubicBezTo>
                    <a:pt x="65545" y="50983"/>
                    <a:pt x="67121" y="60946"/>
                    <a:pt x="67121" y="70186"/>
                  </a:cubicBezTo>
                  <a:lnTo>
                    <a:pt x="67121" y="111491"/>
                  </a:lnTo>
                  <a:cubicBezTo>
                    <a:pt x="67121" y="119281"/>
                    <a:pt x="65370" y="119281"/>
                    <a:pt x="53987" y="119281"/>
                  </a:cubicBezTo>
                  <a:lnTo>
                    <a:pt x="53987" y="125802"/>
                  </a:lnTo>
                  <a:cubicBezTo>
                    <a:pt x="54337" y="125802"/>
                    <a:pt x="66596" y="125078"/>
                    <a:pt x="73951" y="125078"/>
                  </a:cubicBezTo>
                  <a:cubicBezTo>
                    <a:pt x="80430" y="125078"/>
                    <a:pt x="92514" y="125621"/>
                    <a:pt x="94090" y="125802"/>
                  </a:cubicBezTo>
                  <a:lnTo>
                    <a:pt x="94090" y="119281"/>
                  </a:lnTo>
                  <a:cubicBezTo>
                    <a:pt x="82707" y="119281"/>
                    <a:pt x="80956" y="119281"/>
                    <a:pt x="80956" y="111491"/>
                  </a:cubicBezTo>
                  <a:lnTo>
                    <a:pt x="80956" y="70910"/>
                  </a:ln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F8F8B27-0273-D639-ED8D-28A67184C369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>
              <a:off x="11024629" y="6349475"/>
              <a:ext cx="166616" cy="117237"/>
            </a:xfrm>
            <a:custGeom>
              <a:avLst/>
              <a:gdLst>
                <a:gd name="connsiteX0" fmla="*/ 166848 w 166616"/>
                <a:gd name="connsiteY0" fmla="*/ 106184 h 117237"/>
                <a:gd name="connsiteX1" fmla="*/ 161094 w 166616"/>
                <a:gd name="connsiteY1" fmla="*/ 106701 h 117237"/>
                <a:gd name="connsiteX2" fmla="*/ 119565 w 166616"/>
                <a:gd name="connsiteY2" fmla="*/ 73057 h 117237"/>
                <a:gd name="connsiteX3" fmla="*/ 107557 w 166616"/>
                <a:gd name="connsiteY3" fmla="*/ 53647 h 117237"/>
                <a:gd name="connsiteX4" fmla="*/ 160094 w 166616"/>
                <a:gd name="connsiteY4" fmla="*/ 7580 h 117237"/>
                <a:gd name="connsiteX5" fmla="*/ 166848 w 166616"/>
                <a:gd name="connsiteY5" fmla="*/ 8356 h 117237"/>
                <a:gd name="connsiteX6" fmla="*/ 166098 w 166616"/>
                <a:gd name="connsiteY6" fmla="*/ 851 h 117237"/>
                <a:gd name="connsiteX7" fmla="*/ 158343 w 166616"/>
                <a:gd name="connsiteY7" fmla="*/ 75 h 117237"/>
                <a:gd name="connsiteX8" fmla="*/ 102053 w 166616"/>
                <a:gd name="connsiteY8" fmla="*/ 44589 h 117237"/>
                <a:gd name="connsiteX9" fmla="*/ 79287 w 166616"/>
                <a:gd name="connsiteY9" fmla="*/ 15085 h 117237"/>
                <a:gd name="connsiteX10" fmla="*/ 44012 w 166616"/>
                <a:gd name="connsiteY10" fmla="*/ 75 h 117237"/>
                <a:gd name="connsiteX11" fmla="*/ 232 w 166616"/>
                <a:gd name="connsiteY11" fmla="*/ 58823 h 117237"/>
                <a:gd name="connsiteX12" fmla="*/ 43262 w 166616"/>
                <a:gd name="connsiteY12" fmla="*/ 117312 h 117237"/>
                <a:gd name="connsiteX13" fmla="*/ 99551 w 166616"/>
                <a:gd name="connsiteY13" fmla="*/ 72798 h 117237"/>
                <a:gd name="connsiteX14" fmla="*/ 122317 w 166616"/>
                <a:gd name="connsiteY14" fmla="*/ 102302 h 117237"/>
                <a:gd name="connsiteX15" fmla="*/ 157592 w 166616"/>
                <a:gd name="connsiteY15" fmla="*/ 117312 h 117237"/>
                <a:gd name="connsiteX16" fmla="*/ 166848 w 166616"/>
                <a:gd name="connsiteY16" fmla="*/ 116277 h 117237"/>
                <a:gd name="connsiteX17" fmla="*/ 166848 w 166616"/>
                <a:gd name="connsiteY17" fmla="*/ 106184 h 117237"/>
                <a:gd name="connsiteX18" fmla="*/ 94047 w 166616"/>
                <a:gd name="connsiteY18" fmla="*/ 63740 h 117237"/>
                <a:gd name="connsiteX19" fmla="*/ 41511 w 166616"/>
                <a:gd name="connsiteY19" fmla="*/ 109807 h 117237"/>
                <a:gd name="connsiteX20" fmla="*/ 5735 w 166616"/>
                <a:gd name="connsiteY20" fmla="*/ 58823 h 117237"/>
                <a:gd name="connsiteX21" fmla="*/ 40510 w 166616"/>
                <a:gd name="connsiteY21" fmla="*/ 10686 h 117237"/>
                <a:gd name="connsiteX22" fmla="*/ 82039 w 166616"/>
                <a:gd name="connsiteY22" fmla="*/ 44330 h 117237"/>
                <a:gd name="connsiteX23" fmla="*/ 94047 w 166616"/>
                <a:gd name="connsiteY23" fmla="*/ 63740 h 11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6616" h="117237">
                  <a:moveTo>
                    <a:pt x="166848" y="106184"/>
                  </a:moveTo>
                  <a:cubicBezTo>
                    <a:pt x="165848" y="106184"/>
                    <a:pt x="161845" y="106701"/>
                    <a:pt x="161094" y="106701"/>
                  </a:cubicBezTo>
                  <a:cubicBezTo>
                    <a:pt x="141331" y="106701"/>
                    <a:pt x="128071" y="86515"/>
                    <a:pt x="119565" y="73057"/>
                  </a:cubicBezTo>
                  <a:cubicBezTo>
                    <a:pt x="117064" y="68657"/>
                    <a:pt x="110309" y="58046"/>
                    <a:pt x="107557" y="53647"/>
                  </a:cubicBezTo>
                  <a:cubicBezTo>
                    <a:pt x="113561" y="39671"/>
                    <a:pt x="130323" y="7580"/>
                    <a:pt x="160094" y="7580"/>
                  </a:cubicBezTo>
                  <a:cubicBezTo>
                    <a:pt x="161845" y="7580"/>
                    <a:pt x="164097" y="7580"/>
                    <a:pt x="166848" y="8356"/>
                  </a:cubicBezTo>
                  <a:cubicBezTo>
                    <a:pt x="166848" y="1628"/>
                    <a:pt x="166598" y="1369"/>
                    <a:pt x="166098" y="851"/>
                  </a:cubicBezTo>
                  <a:cubicBezTo>
                    <a:pt x="164347" y="334"/>
                    <a:pt x="160594" y="75"/>
                    <a:pt x="158343" y="75"/>
                  </a:cubicBezTo>
                  <a:cubicBezTo>
                    <a:pt x="126570" y="75"/>
                    <a:pt x="108057" y="31649"/>
                    <a:pt x="102053" y="44589"/>
                  </a:cubicBezTo>
                  <a:cubicBezTo>
                    <a:pt x="92046" y="28802"/>
                    <a:pt x="88544" y="23108"/>
                    <a:pt x="79287" y="15085"/>
                  </a:cubicBezTo>
                  <a:cubicBezTo>
                    <a:pt x="64026" y="1369"/>
                    <a:pt x="50267" y="75"/>
                    <a:pt x="44012" y="75"/>
                  </a:cubicBezTo>
                  <a:cubicBezTo>
                    <a:pt x="16243" y="75"/>
                    <a:pt x="232" y="29061"/>
                    <a:pt x="232" y="58823"/>
                  </a:cubicBezTo>
                  <a:cubicBezTo>
                    <a:pt x="232" y="87809"/>
                    <a:pt x="15743" y="117312"/>
                    <a:pt x="43262" y="117312"/>
                  </a:cubicBezTo>
                  <a:cubicBezTo>
                    <a:pt x="75034" y="117312"/>
                    <a:pt x="93547" y="85738"/>
                    <a:pt x="99551" y="72798"/>
                  </a:cubicBezTo>
                  <a:cubicBezTo>
                    <a:pt x="109558" y="88585"/>
                    <a:pt x="113061" y="94279"/>
                    <a:pt x="122317" y="102302"/>
                  </a:cubicBezTo>
                  <a:cubicBezTo>
                    <a:pt x="137578" y="116018"/>
                    <a:pt x="151338" y="117312"/>
                    <a:pt x="157592" y="117312"/>
                  </a:cubicBezTo>
                  <a:cubicBezTo>
                    <a:pt x="160594" y="117312"/>
                    <a:pt x="164597" y="116795"/>
                    <a:pt x="166848" y="116277"/>
                  </a:cubicBezTo>
                  <a:lnTo>
                    <a:pt x="166848" y="106184"/>
                  </a:lnTo>
                  <a:close/>
                  <a:moveTo>
                    <a:pt x="94047" y="63740"/>
                  </a:moveTo>
                  <a:cubicBezTo>
                    <a:pt x="88043" y="77715"/>
                    <a:pt x="71281" y="109807"/>
                    <a:pt x="41511" y="109807"/>
                  </a:cubicBezTo>
                  <a:cubicBezTo>
                    <a:pt x="17244" y="109807"/>
                    <a:pt x="5735" y="82374"/>
                    <a:pt x="5735" y="58823"/>
                  </a:cubicBezTo>
                  <a:cubicBezTo>
                    <a:pt x="5735" y="33201"/>
                    <a:pt x="19745" y="10686"/>
                    <a:pt x="40510" y="10686"/>
                  </a:cubicBezTo>
                  <a:cubicBezTo>
                    <a:pt x="60274" y="10686"/>
                    <a:pt x="73533" y="30872"/>
                    <a:pt x="82039" y="44330"/>
                  </a:cubicBezTo>
                  <a:cubicBezTo>
                    <a:pt x="84541" y="48730"/>
                    <a:pt x="91295" y="59340"/>
                    <a:pt x="94047" y="63740"/>
                  </a:cubicBez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8581E7C-DC15-1AC1-007E-4FA16D9A88CF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>
              <a:off x="11284449" y="6287103"/>
              <a:ext cx="210647" cy="176761"/>
            </a:xfrm>
            <a:custGeom>
              <a:avLst/>
              <a:gdLst>
                <a:gd name="connsiteX0" fmla="*/ 179618 w 210647"/>
                <a:gd name="connsiteY0" fmla="*/ 27249 h 176761"/>
                <a:gd name="connsiteX1" fmla="*/ 206637 w 210647"/>
                <a:gd name="connsiteY1" fmla="*/ 8098 h 176761"/>
                <a:gd name="connsiteX2" fmla="*/ 210890 w 210647"/>
                <a:gd name="connsiteY2" fmla="*/ 2922 h 176761"/>
                <a:gd name="connsiteX3" fmla="*/ 207638 w 210647"/>
                <a:gd name="connsiteY3" fmla="*/ 75 h 176761"/>
                <a:gd name="connsiteX4" fmla="*/ 182370 w 210647"/>
                <a:gd name="connsiteY4" fmla="*/ 851 h 176761"/>
                <a:gd name="connsiteX5" fmla="*/ 156852 w 210647"/>
                <a:gd name="connsiteY5" fmla="*/ 75 h 176761"/>
                <a:gd name="connsiteX6" fmla="*/ 152349 w 210647"/>
                <a:gd name="connsiteY6" fmla="*/ 5251 h 176761"/>
                <a:gd name="connsiteX7" fmla="*/ 156852 w 210647"/>
                <a:gd name="connsiteY7" fmla="*/ 8098 h 176761"/>
                <a:gd name="connsiteX8" fmla="*/ 173864 w 210647"/>
                <a:gd name="connsiteY8" fmla="*/ 19485 h 176761"/>
                <a:gd name="connsiteX9" fmla="*/ 173113 w 210647"/>
                <a:gd name="connsiteY9" fmla="*/ 24920 h 176761"/>
                <a:gd name="connsiteX10" fmla="*/ 145094 w 210647"/>
                <a:gd name="connsiteY10" fmla="*/ 140087 h 176761"/>
                <a:gd name="connsiteX11" fmla="*/ 89805 w 210647"/>
                <a:gd name="connsiteY11" fmla="*/ 4992 h 176761"/>
                <a:gd name="connsiteX12" fmla="*/ 81799 w 210647"/>
                <a:gd name="connsiteY12" fmla="*/ 75 h 176761"/>
                <a:gd name="connsiteX13" fmla="*/ 48276 w 210647"/>
                <a:gd name="connsiteY13" fmla="*/ 75 h 176761"/>
                <a:gd name="connsiteX14" fmla="*/ 41021 w 210647"/>
                <a:gd name="connsiteY14" fmla="*/ 5251 h 176761"/>
                <a:gd name="connsiteX15" fmla="*/ 48026 w 210647"/>
                <a:gd name="connsiteY15" fmla="*/ 8098 h 176761"/>
                <a:gd name="connsiteX16" fmla="*/ 65038 w 210647"/>
                <a:gd name="connsiteY16" fmla="*/ 10427 h 176761"/>
                <a:gd name="connsiteX17" fmla="*/ 31514 w 210647"/>
                <a:gd name="connsiteY17" fmla="*/ 149404 h 176761"/>
                <a:gd name="connsiteX18" fmla="*/ 4495 w 210647"/>
                <a:gd name="connsiteY18" fmla="*/ 168814 h 176761"/>
                <a:gd name="connsiteX19" fmla="*/ 242 w 210647"/>
                <a:gd name="connsiteY19" fmla="*/ 173990 h 176761"/>
                <a:gd name="connsiteX20" fmla="*/ 3494 w 210647"/>
                <a:gd name="connsiteY20" fmla="*/ 176837 h 176761"/>
                <a:gd name="connsiteX21" fmla="*/ 28512 w 210647"/>
                <a:gd name="connsiteY21" fmla="*/ 176060 h 176761"/>
                <a:gd name="connsiteX22" fmla="*/ 54280 w 210647"/>
                <a:gd name="connsiteY22" fmla="*/ 176837 h 176761"/>
                <a:gd name="connsiteX23" fmla="*/ 58783 w 210647"/>
                <a:gd name="connsiteY23" fmla="*/ 171661 h 176761"/>
                <a:gd name="connsiteX24" fmla="*/ 53780 w 210647"/>
                <a:gd name="connsiteY24" fmla="*/ 168814 h 176761"/>
                <a:gd name="connsiteX25" fmla="*/ 37268 w 210647"/>
                <a:gd name="connsiteY25" fmla="*/ 157426 h 176761"/>
                <a:gd name="connsiteX26" fmla="*/ 38269 w 210647"/>
                <a:gd name="connsiteY26" fmla="*/ 151474 h 176761"/>
                <a:gd name="connsiteX27" fmla="*/ 71292 w 210647"/>
                <a:gd name="connsiteY27" fmla="*/ 14826 h 176761"/>
                <a:gd name="connsiteX28" fmla="*/ 73544 w 210647"/>
                <a:gd name="connsiteY28" fmla="*/ 19485 h 176761"/>
                <a:gd name="connsiteX29" fmla="*/ 135837 w 210647"/>
                <a:gd name="connsiteY29" fmla="*/ 171919 h 176761"/>
                <a:gd name="connsiteX30" fmla="*/ 140591 w 210647"/>
                <a:gd name="connsiteY30" fmla="*/ 176837 h 176761"/>
                <a:gd name="connsiteX31" fmla="*/ 144593 w 210647"/>
                <a:gd name="connsiteY31" fmla="*/ 171402 h 176761"/>
                <a:gd name="connsiteX32" fmla="*/ 179618 w 210647"/>
                <a:gd name="connsiteY32" fmla="*/ 27249 h 17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0647" h="176761">
                  <a:moveTo>
                    <a:pt x="179618" y="27249"/>
                  </a:moveTo>
                  <a:cubicBezTo>
                    <a:pt x="182120" y="16897"/>
                    <a:pt x="186623" y="8874"/>
                    <a:pt x="206637" y="8098"/>
                  </a:cubicBezTo>
                  <a:cubicBezTo>
                    <a:pt x="207888" y="8098"/>
                    <a:pt x="210890" y="7839"/>
                    <a:pt x="210890" y="2922"/>
                  </a:cubicBezTo>
                  <a:cubicBezTo>
                    <a:pt x="210890" y="2663"/>
                    <a:pt x="210890" y="75"/>
                    <a:pt x="207638" y="75"/>
                  </a:cubicBezTo>
                  <a:cubicBezTo>
                    <a:pt x="199382" y="75"/>
                    <a:pt x="190626" y="851"/>
                    <a:pt x="182370" y="851"/>
                  </a:cubicBezTo>
                  <a:cubicBezTo>
                    <a:pt x="173864" y="851"/>
                    <a:pt x="165108" y="75"/>
                    <a:pt x="156852" y="75"/>
                  </a:cubicBezTo>
                  <a:cubicBezTo>
                    <a:pt x="155351" y="75"/>
                    <a:pt x="152349" y="75"/>
                    <a:pt x="152349" y="5251"/>
                  </a:cubicBezTo>
                  <a:cubicBezTo>
                    <a:pt x="152349" y="8098"/>
                    <a:pt x="154851" y="8098"/>
                    <a:pt x="156852" y="8098"/>
                  </a:cubicBezTo>
                  <a:cubicBezTo>
                    <a:pt x="171112" y="8356"/>
                    <a:pt x="173864" y="13791"/>
                    <a:pt x="173864" y="19485"/>
                  </a:cubicBezTo>
                  <a:cubicBezTo>
                    <a:pt x="173864" y="20261"/>
                    <a:pt x="173364" y="24143"/>
                    <a:pt x="173113" y="24920"/>
                  </a:cubicBezTo>
                  <a:lnTo>
                    <a:pt x="145094" y="140087"/>
                  </a:lnTo>
                  <a:lnTo>
                    <a:pt x="89805" y="4992"/>
                  </a:lnTo>
                  <a:cubicBezTo>
                    <a:pt x="87804" y="334"/>
                    <a:pt x="87553" y="75"/>
                    <a:pt x="81799" y="75"/>
                  </a:cubicBezTo>
                  <a:lnTo>
                    <a:pt x="48276" y="75"/>
                  </a:lnTo>
                  <a:cubicBezTo>
                    <a:pt x="43272" y="75"/>
                    <a:pt x="41021" y="75"/>
                    <a:pt x="41021" y="5251"/>
                  </a:cubicBezTo>
                  <a:cubicBezTo>
                    <a:pt x="41021" y="8098"/>
                    <a:pt x="43272" y="8098"/>
                    <a:pt x="48026" y="8098"/>
                  </a:cubicBezTo>
                  <a:cubicBezTo>
                    <a:pt x="49277" y="8098"/>
                    <a:pt x="65038" y="8098"/>
                    <a:pt x="65038" y="10427"/>
                  </a:cubicBezTo>
                  <a:lnTo>
                    <a:pt x="31514" y="149404"/>
                  </a:lnTo>
                  <a:cubicBezTo>
                    <a:pt x="29012" y="159756"/>
                    <a:pt x="24759" y="168037"/>
                    <a:pt x="4495" y="168814"/>
                  </a:cubicBezTo>
                  <a:cubicBezTo>
                    <a:pt x="2994" y="168814"/>
                    <a:pt x="242" y="169073"/>
                    <a:pt x="242" y="173990"/>
                  </a:cubicBezTo>
                  <a:cubicBezTo>
                    <a:pt x="242" y="175801"/>
                    <a:pt x="1493" y="176837"/>
                    <a:pt x="3494" y="176837"/>
                  </a:cubicBezTo>
                  <a:cubicBezTo>
                    <a:pt x="11500" y="176837"/>
                    <a:pt x="20256" y="176060"/>
                    <a:pt x="28512" y="176060"/>
                  </a:cubicBezTo>
                  <a:cubicBezTo>
                    <a:pt x="37018" y="176060"/>
                    <a:pt x="46024" y="176837"/>
                    <a:pt x="54280" y="176837"/>
                  </a:cubicBezTo>
                  <a:cubicBezTo>
                    <a:pt x="55531" y="176837"/>
                    <a:pt x="58783" y="176837"/>
                    <a:pt x="58783" y="171661"/>
                  </a:cubicBezTo>
                  <a:cubicBezTo>
                    <a:pt x="58783" y="169073"/>
                    <a:pt x="56532" y="168814"/>
                    <a:pt x="53780" y="168814"/>
                  </a:cubicBezTo>
                  <a:cubicBezTo>
                    <a:pt x="39270" y="168296"/>
                    <a:pt x="37268" y="162603"/>
                    <a:pt x="37268" y="157426"/>
                  </a:cubicBezTo>
                  <a:cubicBezTo>
                    <a:pt x="37268" y="155615"/>
                    <a:pt x="37518" y="154321"/>
                    <a:pt x="38269" y="151474"/>
                  </a:cubicBezTo>
                  <a:lnTo>
                    <a:pt x="71292" y="14826"/>
                  </a:lnTo>
                  <a:cubicBezTo>
                    <a:pt x="72293" y="16379"/>
                    <a:pt x="72293" y="16897"/>
                    <a:pt x="73544" y="19485"/>
                  </a:cubicBezTo>
                  <a:lnTo>
                    <a:pt x="135837" y="171919"/>
                  </a:lnTo>
                  <a:cubicBezTo>
                    <a:pt x="137588" y="176319"/>
                    <a:pt x="138339" y="176837"/>
                    <a:pt x="140591" y="176837"/>
                  </a:cubicBezTo>
                  <a:cubicBezTo>
                    <a:pt x="143343" y="176837"/>
                    <a:pt x="143343" y="176060"/>
                    <a:pt x="144593" y="171402"/>
                  </a:cubicBezTo>
                  <a:lnTo>
                    <a:pt x="179618" y="27249"/>
                  </a:ln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0FAC19A0-182E-3D56-398F-9260335086B5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11514010" y="6236716"/>
              <a:ext cx="77404" cy="120291"/>
            </a:xfrm>
            <a:custGeom>
              <a:avLst/>
              <a:gdLst>
                <a:gd name="connsiteX0" fmla="*/ 77656 w 77404"/>
                <a:gd name="connsiteY0" fmla="*/ 87390 h 120291"/>
                <a:gd name="connsiteX1" fmla="*/ 71701 w 77404"/>
                <a:gd name="connsiteY1" fmla="*/ 87390 h 120291"/>
                <a:gd name="connsiteX2" fmla="*/ 67148 w 77404"/>
                <a:gd name="connsiteY2" fmla="*/ 103876 h 120291"/>
                <a:gd name="connsiteX3" fmla="*/ 49811 w 77404"/>
                <a:gd name="connsiteY3" fmla="*/ 104963 h 120291"/>
                <a:gd name="connsiteX4" fmla="*/ 17588 w 77404"/>
                <a:gd name="connsiteY4" fmla="*/ 104963 h 120291"/>
                <a:gd name="connsiteX5" fmla="*/ 52613 w 77404"/>
                <a:gd name="connsiteY5" fmla="*/ 74528 h 120291"/>
                <a:gd name="connsiteX6" fmla="*/ 77656 w 77404"/>
                <a:gd name="connsiteY6" fmla="*/ 35397 h 120291"/>
                <a:gd name="connsiteX7" fmla="*/ 36677 w 77404"/>
                <a:gd name="connsiteY7" fmla="*/ 71 h 120291"/>
                <a:gd name="connsiteX8" fmla="*/ 251 w 77404"/>
                <a:gd name="connsiteY8" fmla="*/ 32499 h 120291"/>
                <a:gd name="connsiteX9" fmla="*/ 9533 w 77404"/>
                <a:gd name="connsiteY9" fmla="*/ 42644 h 120291"/>
                <a:gd name="connsiteX10" fmla="*/ 18814 w 77404"/>
                <a:gd name="connsiteY10" fmla="*/ 33042 h 120291"/>
                <a:gd name="connsiteX11" fmla="*/ 8482 w 77404"/>
                <a:gd name="connsiteY11" fmla="*/ 23440 h 120291"/>
                <a:gd name="connsiteX12" fmla="*/ 34050 w 77404"/>
                <a:gd name="connsiteY12" fmla="*/ 6592 h 120291"/>
                <a:gd name="connsiteX13" fmla="*/ 60669 w 77404"/>
                <a:gd name="connsiteY13" fmla="*/ 35397 h 120291"/>
                <a:gd name="connsiteX14" fmla="*/ 44207 w 77404"/>
                <a:gd name="connsiteY14" fmla="*/ 70180 h 120291"/>
                <a:gd name="connsiteX15" fmla="*/ 2002 w 77404"/>
                <a:gd name="connsiteY15" fmla="*/ 113297 h 120291"/>
                <a:gd name="connsiteX16" fmla="*/ 251 w 77404"/>
                <a:gd name="connsiteY16" fmla="*/ 120362 h 120291"/>
                <a:gd name="connsiteX17" fmla="*/ 72402 w 77404"/>
                <a:gd name="connsiteY17" fmla="*/ 120362 h 120291"/>
                <a:gd name="connsiteX18" fmla="*/ 77656 w 77404"/>
                <a:gd name="connsiteY18" fmla="*/ 87390 h 1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404" h="120291">
                  <a:moveTo>
                    <a:pt x="77656" y="87390"/>
                  </a:moveTo>
                  <a:lnTo>
                    <a:pt x="71701" y="87390"/>
                  </a:lnTo>
                  <a:cubicBezTo>
                    <a:pt x="71176" y="91376"/>
                    <a:pt x="69425" y="102065"/>
                    <a:pt x="67148" y="103876"/>
                  </a:cubicBezTo>
                  <a:cubicBezTo>
                    <a:pt x="65747" y="104963"/>
                    <a:pt x="52263" y="104963"/>
                    <a:pt x="49811" y="104963"/>
                  </a:cubicBezTo>
                  <a:lnTo>
                    <a:pt x="17588" y="104963"/>
                  </a:lnTo>
                  <a:cubicBezTo>
                    <a:pt x="35976" y="88115"/>
                    <a:pt x="42106" y="83043"/>
                    <a:pt x="52613" y="74528"/>
                  </a:cubicBezTo>
                  <a:cubicBezTo>
                    <a:pt x="65572" y="63839"/>
                    <a:pt x="77656" y="52607"/>
                    <a:pt x="77656" y="35397"/>
                  </a:cubicBezTo>
                  <a:cubicBezTo>
                    <a:pt x="77656" y="13477"/>
                    <a:pt x="59093" y="71"/>
                    <a:pt x="36677" y="71"/>
                  </a:cubicBezTo>
                  <a:cubicBezTo>
                    <a:pt x="14962" y="71"/>
                    <a:pt x="251" y="15832"/>
                    <a:pt x="251" y="32499"/>
                  </a:cubicBezTo>
                  <a:cubicBezTo>
                    <a:pt x="251" y="41738"/>
                    <a:pt x="7782" y="42644"/>
                    <a:pt x="9533" y="42644"/>
                  </a:cubicBezTo>
                  <a:cubicBezTo>
                    <a:pt x="13736" y="42644"/>
                    <a:pt x="18814" y="39564"/>
                    <a:pt x="18814" y="33042"/>
                  </a:cubicBezTo>
                  <a:cubicBezTo>
                    <a:pt x="18814" y="29781"/>
                    <a:pt x="17588" y="23440"/>
                    <a:pt x="8482" y="23440"/>
                  </a:cubicBezTo>
                  <a:cubicBezTo>
                    <a:pt x="13911" y="10578"/>
                    <a:pt x="25819" y="6592"/>
                    <a:pt x="34050" y="6592"/>
                  </a:cubicBezTo>
                  <a:cubicBezTo>
                    <a:pt x="51562" y="6592"/>
                    <a:pt x="60669" y="20723"/>
                    <a:pt x="60669" y="35397"/>
                  </a:cubicBezTo>
                  <a:cubicBezTo>
                    <a:pt x="60669" y="51158"/>
                    <a:pt x="49811" y="63658"/>
                    <a:pt x="44207" y="70180"/>
                  </a:cubicBezTo>
                  <a:lnTo>
                    <a:pt x="2002" y="113297"/>
                  </a:lnTo>
                  <a:cubicBezTo>
                    <a:pt x="251" y="114927"/>
                    <a:pt x="251" y="115289"/>
                    <a:pt x="251" y="120362"/>
                  </a:cubicBezTo>
                  <a:lnTo>
                    <a:pt x="72402" y="120362"/>
                  </a:lnTo>
                  <a:lnTo>
                    <a:pt x="77656" y="87390"/>
                  </a:ln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DD13266A-32A3-AC7F-CA19-57A5AEB57657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>
              <a:off x="11487435" y="6447953"/>
              <a:ext cx="74952" cy="81703"/>
            </a:xfrm>
            <a:custGeom>
              <a:avLst/>
              <a:gdLst>
                <a:gd name="connsiteX0" fmla="*/ 27744 w 74952"/>
                <a:gd name="connsiteY0" fmla="*/ 38665 h 81703"/>
                <a:gd name="connsiteX1" fmla="*/ 55939 w 74952"/>
                <a:gd name="connsiteY1" fmla="*/ 34860 h 81703"/>
                <a:gd name="connsiteX2" fmla="*/ 71350 w 74952"/>
                <a:gd name="connsiteY2" fmla="*/ 16019 h 81703"/>
                <a:gd name="connsiteX3" fmla="*/ 49635 w 74952"/>
                <a:gd name="connsiteY3" fmla="*/ 77 h 81703"/>
                <a:gd name="connsiteX4" fmla="*/ 250 w 74952"/>
                <a:gd name="connsiteY4" fmla="*/ 47723 h 81703"/>
                <a:gd name="connsiteX5" fmla="*/ 31772 w 74952"/>
                <a:gd name="connsiteY5" fmla="*/ 81781 h 81703"/>
                <a:gd name="connsiteX6" fmla="*/ 75203 w 74952"/>
                <a:gd name="connsiteY6" fmla="*/ 61310 h 81703"/>
                <a:gd name="connsiteX7" fmla="*/ 72226 w 74952"/>
                <a:gd name="connsiteY7" fmla="*/ 58230 h 81703"/>
                <a:gd name="connsiteX8" fmla="*/ 69424 w 74952"/>
                <a:gd name="connsiteY8" fmla="*/ 60042 h 81703"/>
                <a:gd name="connsiteX9" fmla="*/ 32122 w 74952"/>
                <a:gd name="connsiteY9" fmla="*/ 76709 h 81703"/>
                <a:gd name="connsiteX10" fmla="*/ 14610 w 74952"/>
                <a:gd name="connsiteY10" fmla="*/ 54788 h 81703"/>
                <a:gd name="connsiteX11" fmla="*/ 16712 w 74952"/>
                <a:gd name="connsiteY11" fmla="*/ 38665 h 81703"/>
                <a:gd name="connsiteX12" fmla="*/ 27744 w 74952"/>
                <a:gd name="connsiteY12" fmla="*/ 38665 h 81703"/>
                <a:gd name="connsiteX13" fmla="*/ 18113 w 74952"/>
                <a:gd name="connsiteY13" fmla="*/ 33592 h 81703"/>
                <a:gd name="connsiteX14" fmla="*/ 49635 w 74952"/>
                <a:gd name="connsiteY14" fmla="*/ 5150 h 81703"/>
                <a:gd name="connsiteX15" fmla="*/ 63820 w 74952"/>
                <a:gd name="connsiteY15" fmla="*/ 16019 h 81703"/>
                <a:gd name="connsiteX16" fmla="*/ 26694 w 74952"/>
                <a:gd name="connsiteY16" fmla="*/ 33592 h 81703"/>
                <a:gd name="connsiteX17" fmla="*/ 18113 w 74952"/>
                <a:gd name="connsiteY17" fmla="*/ 33592 h 8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952" h="81703">
                  <a:moveTo>
                    <a:pt x="27744" y="38665"/>
                  </a:moveTo>
                  <a:cubicBezTo>
                    <a:pt x="32648" y="38665"/>
                    <a:pt x="46483" y="38302"/>
                    <a:pt x="55939" y="34860"/>
                  </a:cubicBezTo>
                  <a:cubicBezTo>
                    <a:pt x="68898" y="30150"/>
                    <a:pt x="71350" y="21454"/>
                    <a:pt x="71350" y="16019"/>
                  </a:cubicBezTo>
                  <a:cubicBezTo>
                    <a:pt x="71350" y="6056"/>
                    <a:pt x="61718" y="77"/>
                    <a:pt x="49635" y="77"/>
                  </a:cubicBezTo>
                  <a:cubicBezTo>
                    <a:pt x="28620" y="77"/>
                    <a:pt x="250" y="16744"/>
                    <a:pt x="250" y="47723"/>
                  </a:cubicBezTo>
                  <a:cubicBezTo>
                    <a:pt x="250" y="66020"/>
                    <a:pt x="11283" y="81781"/>
                    <a:pt x="31772" y="81781"/>
                  </a:cubicBezTo>
                  <a:cubicBezTo>
                    <a:pt x="61368" y="81781"/>
                    <a:pt x="75203" y="63846"/>
                    <a:pt x="75203" y="61310"/>
                  </a:cubicBezTo>
                  <a:cubicBezTo>
                    <a:pt x="75203" y="60223"/>
                    <a:pt x="73627" y="58230"/>
                    <a:pt x="72226" y="58230"/>
                  </a:cubicBezTo>
                  <a:cubicBezTo>
                    <a:pt x="71175" y="58230"/>
                    <a:pt x="70825" y="58592"/>
                    <a:pt x="69424" y="60042"/>
                  </a:cubicBezTo>
                  <a:cubicBezTo>
                    <a:pt x="55764" y="76709"/>
                    <a:pt x="35275" y="76709"/>
                    <a:pt x="32122" y="76709"/>
                  </a:cubicBezTo>
                  <a:cubicBezTo>
                    <a:pt x="21615" y="76709"/>
                    <a:pt x="14610" y="69462"/>
                    <a:pt x="14610" y="54788"/>
                  </a:cubicBezTo>
                  <a:cubicBezTo>
                    <a:pt x="14610" y="52252"/>
                    <a:pt x="14610" y="48628"/>
                    <a:pt x="16712" y="38665"/>
                  </a:cubicBezTo>
                  <a:lnTo>
                    <a:pt x="27744" y="38665"/>
                  </a:lnTo>
                  <a:close/>
                  <a:moveTo>
                    <a:pt x="18113" y="33592"/>
                  </a:moveTo>
                  <a:cubicBezTo>
                    <a:pt x="25293" y="7324"/>
                    <a:pt x="44731" y="5150"/>
                    <a:pt x="49635" y="5150"/>
                  </a:cubicBezTo>
                  <a:cubicBezTo>
                    <a:pt x="57340" y="5150"/>
                    <a:pt x="63820" y="9135"/>
                    <a:pt x="63820" y="16019"/>
                  </a:cubicBezTo>
                  <a:cubicBezTo>
                    <a:pt x="63820" y="33592"/>
                    <a:pt x="34224" y="33592"/>
                    <a:pt x="26694" y="33592"/>
                  </a:cubicBezTo>
                  <a:lnTo>
                    <a:pt x="18113" y="33592"/>
                  </a:lnTo>
                  <a:close/>
                </a:path>
              </a:pathLst>
            </a:custGeom>
            <a:solidFill>
              <a:srgbClr val="000000"/>
            </a:solidFill>
            <a:ln w="2569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395" name="Group 394" descr="\documentclass{article}&#10;\usepackage{amsmath}&#10;\pagestyle{empty}&#10;\begin{document}&#10;&#10;\textbf{(b) Superradiant Emission}&#10;&#10;&#10;&#10;\end{document}" title="IguanaTex Vector Display">
            <a:extLst>
              <a:ext uri="{FF2B5EF4-FFF2-40B4-BE49-F238E27FC236}">
                <a16:creationId xmlns:a16="http://schemas.microsoft.com/office/drawing/2014/main" id="{79521A2A-776D-66C3-F74D-353DFAFEB02F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694768" y="1828440"/>
            <a:ext cx="1425138" cy="103626"/>
            <a:chOff x="7608886" y="915988"/>
            <a:chExt cx="2117725" cy="153987"/>
          </a:xfrm>
        </p:grpSpPr>
        <p:sp>
          <p:nvSpPr>
            <p:cNvPr id="396" name="Freeform 388">
              <a:extLst>
                <a:ext uri="{FF2B5EF4-FFF2-40B4-BE49-F238E27FC236}">
                  <a16:creationId xmlns:a16="http://schemas.microsoft.com/office/drawing/2014/main" id="{544F8272-34CC-B429-CF6F-AAC3BB327684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7608886" y="915988"/>
              <a:ext cx="95250" cy="122237"/>
            </a:xfrm>
            <a:custGeom>
              <a:avLst/>
              <a:gdLst>
                <a:gd name="T0" fmla="*/ 168 w 254"/>
                <a:gd name="T1" fmla="*/ 141 h 353"/>
                <a:gd name="T2" fmla="*/ 96 w 254"/>
                <a:gd name="T3" fmla="*/ 125 h 353"/>
                <a:gd name="T4" fmla="*/ 48 w 254"/>
                <a:gd name="T5" fmla="*/ 73 h 353"/>
                <a:gd name="T6" fmla="*/ 112 w 254"/>
                <a:gd name="T7" fmla="*/ 21 h 353"/>
                <a:gd name="T8" fmla="*/ 214 w 254"/>
                <a:gd name="T9" fmla="*/ 106 h 353"/>
                <a:gd name="T10" fmla="*/ 226 w 254"/>
                <a:gd name="T11" fmla="*/ 119 h 353"/>
                <a:gd name="T12" fmla="*/ 238 w 254"/>
                <a:gd name="T13" fmla="*/ 105 h 353"/>
                <a:gd name="T14" fmla="*/ 238 w 254"/>
                <a:gd name="T15" fmla="*/ 13 h 353"/>
                <a:gd name="T16" fmla="*/ 229 w 254"/>
                <a:gd name="T17" fmla="*/ 0 h 353"/>
                <a:gd name="T18" fmla="*/ 219 w 254"/>
                <a:gd name="T19" fmla="*/ 5 h 353"/>
                <a:gd name="T20" fmla="*/ 197 w 254"/>
                <a:gd name="T21" fmla="*/ 27 h 353"/>
                <a:gd name="T22" fmla="*/ 112 w 254"/>
                <a:gd name="T23" fmla="*/ 0 h 353"/>
                <a:gd name="T24" fmla="*/ 0 w 254"/>
                <a:gd name="T25" fmla="*/ 100 h 353"/>
                <a:gd name="T26" fmla="*/ 27 w 254"/>
                <a:gd name="T27" fmla="*/ 166 h 353"/>
                <a:gd name="T28" fmla="*/ 123 w 254"/>
                <a:gd name="T29" fmla="*/ 206 h 353"/>
                <a:gd name="T30" fmla="*/ 186 w 254"/>
                <a:gd name="T31" fmla="*/ 228 h 353"/>
                <a:gd name="T32" fmla="*/ 206 w 254"/>
                <a:gd name="T33" fmla="*/ 271 h 353"/>
                <a:gd name="T34" fmla="*/ 141 w 254"/>
                <a:gd name="T35" fmla="*/ 330 h 353"/>
                <a:gd name="T36" fmla="*/ 23 w 254"/>
                <a:gd name="T37" fmla="*/ 245 h 353"/>
                <a:gd name="T38" fmla="*/ 12 w 254"/>
                <a:gd name="T39" fmla="*/ 234 h 353"/>
                <a:gd name="T40" fmla="*/ 0 w 254"/>
                <a:gd name="T41" fmla="*/ 248 h 353"/>
                <a:gd name="T42" fmla="*/ 0 w 254"/>
                <a:gd name="T43" fmla="*/ 339 h 353"/>
                <a:gd name="T44" fmla="*/ 9 w 254"/>
                <a:gd name="T45" fmla="*/ 353 h 353"/>
                <a:gd name="T46" fmla="*/ 18 w 254"/>
                <a:gd name="T47" fmla="*/ 349 h 353"/>
                <a:gd name="T48" fmla="*/ 41 w 254"/>
                <a:gd name="T49" fmla="*/ 326 h 353"/>
                <a:gd name="T50" fmla="*/ 141 w 254"/>
                <a:gd name="T51" fmla="*/ 353 h 353"/>
                <a:gd name="T52" fmla="*/ 254 w 254"/>
                <a:gd name="T53" fmla="*/ 246 h 353"/>
                <a:gd name="T54" fmla="*/ 168 w 254"/>
                <a:gd name="T55" fmla="*/ 1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353">
                  <a:moveTo>
                    <a:pt x="168" y="141"/>
                  </a:moveTo>
                  <a:lnTo>
                    <a:pt x="96" y="125"/>
                  </a:lnTo>
                  <a:cubicBezTo>
                    <a:pt x="76" y="121"/>
                    <a:pt x="48" y="104"/>
                    <a:pt x="48" y="73"/>
                  </a:cubicBezTo>
                  <a:cubicBezTo>
                    <a:pt x="48" y="52"/>
                    <a:pt x="62" y="21"/>
                    <a:pt x="112" y="21"/>
                  </a:cubicBezTo>
                  <a:cubicBezTo>
                    <a:pt x="152" y="21"/>
                    <a:pt x="202" y="38"/>
                    <a:pt x="214" y="106"/>
                  </a:cubicBezTo>
                  <a:cubicBezTo>
                    <a:pt x="216" y="118"/>
                    <a:pt x="216" y="119"/>
                    <a:pt x="226" y="119"/>
                  </a:cubicBezTo>
                  <a:cubicBezTo>
                    <a:pt x="238" y="119"/>
                    <a:pt x="238" y="116"/>
                    <a:pt x="238" y="105"/>
                  </a:cubicBezTo>
                  <a:lnTo>
                    <a:pt x="238" y="13"/>
                  </a:lnTo>
                  <a:cubicBezTo>
                    <a:pt x="238" y="4"/>
                    <a:pt x="238" y="0"/>
                    <a:pt x="229" y="0"/>
                  </a:cubicBezTo>
                  <a:cubicBezTo>
                    <a:pt x="225" y="0"/>
                    <a:pt x="225" y="0"/>
                    <a:pt x="219" y="5"/>
                  </a:cubicBezTo>
                  <a:lnTo>
                    <a:pt x="197" y="27"/>
                  </a:lnTo>
                  <a:cubicBezTo>
                    <a:pt x="168" y="4"/>
                    <a:pt x="136" y="0"/>
                    <a:pt x="112" y="0"/>
                  </a:cubicBezTo>
                  <a:cubicBezTo>
                    <a:pt x="36" y="0"/>
                    <a:pt x="0" y="47"/>
                    <a:pt x="0" y="100"/>
                  </a:cubicBezTo>
                  <a:cubicBezTo>
                    <a:pt x="0" y="132"/>
                    <a:pt x="16" y="155"/>
                    <a:pt x="27" y="166"/>
                  </a:cubicBezTo>
                  <a:cubicBezTo>
                    <a:pt x="51" y="191"/>
                    <a:pt x="68" y="194"/>
                    <a:pt x="123" y="206"/>
                  </a:cubicBezTo>
                  <a:cubicBezTo>
                    <a:pt x="166" y="216"/>
                    <a:pt x="175" y="217"/>
                    <a:pt x="186" y="228"/>
                  </a:cubicBezTo>
                  <a:cubicBezTo>
                    <a:pt x="193" y="235"/>
                    <a:pt x="206" y="248"/>
                    <a:pt x="206" y="271"/>
                  </a:cubicBezTo>
                  <a:cubicBezTo>
                    <a:pt x="206" y="295"/>
                    <a:pt x="193" y="330"/>
                    <a:pt x="141" y="330"/>
                  </a:cubicBezTo>
                  <a:cubicBezTo>
                    <a:pt x="103" y="330"/>
                    <a:pt x="27" y="320"/>
                    <a:pt x="23" y="245"/>
                  </a:cubicBezTo>
                  <a:cubicBezTo>
                    <a:pt x="23" y="236"/>
                    <a:pt x="23" y="234"/>
                    <a:pt x="12" y="234"/>
                  </a:cubicBezTo>
                  <a:cubicBezTo>
                    <a:pt x="0" y="234"/>
                    <a:pt x="0" y="237"/>
                    <a:pt x="0" y="248"/>
                  </a:cubicBezTo>
                  <a:lnTo>
                    <a:pt x="0" y="339"/>
                  </a:lnTo>
                  <a:cubicBezTo>
                    <a:pt x="0" y="349"/>
                    <a:pt x="0" y="353"/>
                    <a:pt x="9" y="353"/>
                  </a:cubicBezTo>
                  <a:cubicBezTo>
                    <a:pt x="13" y="353"/>
                    <a:pt x="14" y="352"/>
                    <a:pt x="18" y="349"/>
                  </a:cubicBezTo>
                  <a:lnTo>
                    <a:pt x="41" y="326"/>
                  </a:lnTo>
                  <a:cubicBezTo>
                    <a:pt x="74" y="350"/>
                    <a:pt x="121" y="353"/>
                    <a:pt x="141" y="353"/>
                  </a:cubicBezTo>
                  <a:cubicBezTo>
                    <a:pt x="223" y="353"/>
                    <a:pt x="254" y="297"/>
                    <a:pt x="254" y="246"/>
                  </a:cubicBezTo>
                  <a:cubicBezTo>
                    <a:pt x="254" y="191"/>
                    <a:pt x="214" y="150"/>
                    <a:pt x="168" y="14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397" name="Freeform 389">
              <a:extLst>
                <a:ext uri="{FF2B5EF4-FFF2-40B4-BE49-F238E27FC236}">
                  <a16:creationId xmlns:a16="http://schemas.microsoft.com/office/drawing/2014/main" id="{05913501-FA1D-3D09-131A-15FE4F3C53CA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7724774" y="958850"/>
              <a:ext cx="106363" cy="79375"/>
            </a:xfrm>
            <a:custGeom>
              <a:avLst/>
              <a:gdLst>
                <a:gd name="T0" fmla="*/ 196 w 284"/>
                <a:gd name="T1" fmla="*/ 189 h 228"/>
                <a:gd name="T2" fmla="*/ 196 w 284"/>
                <a:gd name="T3" fmla="*/ 228 h 228"/>
                <a:gd name="T4" fmla="*/ 284 w 284"/>
                <a:gd name="T5" fmla="*/ 225 h 228"/>
                <a:gd name="T6" fmla="*/ 284 w 284"/>
                <a:gd name="T7" fmla="*/ 201 h 228"/>
                <a:gd name="T8" fmla="*/ 250 w 284"/>
                <a:gd name="T9" fmla="*/ 182 h 228"/>
                <a:gd name="T10" fmla="*/ 250 w 284"/>
                <a:gd name="T11" fmla="*/ 0 h 228"/>
                <a:gd name="T12" fmla="*/ 158 w 284"/>
                <a:gd name="T13" fmla="*/ 4 h 228"/>
                <a:gd name="T14" fmla="*/ 158 w 284"/>
                <a:gd name="T15" fmla="*/ 27 h 228"/>
                <a:gd name="T16" fmla="*/ 193 w 284"/>
                <a:gd name="T17" fmla="*/ 47 h 228"/>
                <a:gd name="T18" fmla="*/ 193 w 284"/>
                <a:gd name="T19" fmla="*/ 142 h 228"/>
                <a:gd name="T20" fmla="*/ 131 w 284"/>
                <a:gd name="T21" fmla="*/ 210 h 228"/>
                <a:gd name="T22" fmla="*/ 91 w 284"/>
                <a:gd name="T23" fmla="*/ 170 h 228"/>
                <a:gd name="T24" fmla="*/ 91 w 284"/>
                <a:gd name="T25" fmla="*/ 0 h 228"/>
                <a:gd name="T26" fmla="*/ 0 w 284"/>
                <a:gd name="T27" fmla="*/ 4 h 228"/>
                <a:gd name="T28" fmla="*/ 0 w 284"/>
                <a:gd name="T29" fmla="*/ 27 h 228"/>
                <a:gd name="T30" fmla="*/ 34 w 284"/>
                <a:gd name="T31" fmla="*/ 47 h 228"/>
                <a:gd name="T32" fmla="*/ 34 w 284"/>
                <a:gd name="T33" fmla="*/ 163 h 228"/>
                <a:gd name="T34" fmla="*/ 124 w 284"/>
                <a:gd name="T35" fmla="*/ 228 h 228"/>
                <a:gd name="T36" fmla="*/ 196 w 284"/>
                <a:gd name="T37" fmla="*/ 18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4" h="228">
                  <a:moveTo>
                    <a:pt x="196" y="189"/>
                  </a:moveTo>
                  <a:lnTo>
                    <a:pt x="196" y="228"/>
                  </a:lnTo>
                  <a:lnTo>
                    <a:pt x="284" y="225"/>
                  </a:lnTo>
                  <a:lnTo>
                    <a:pt x="284" y="201"/>
                  </a:lnTo>
                  <a:cubicBezTo>
                    <a:pt x="253" y="201"/>
                    <a:pt x="250" y="201"/>
                    <a:pt x="250" y="182"/>
                  </a:cubicBezTo>
                  <a:lnTo>
                    <a:pt x="250" y="0"/>
                  </a:lnTo>
                  <a:lnTo>
                    <a:pt x="158" y="4"/>
                  </a:lnTo>
                  <a:lnTo>
                    <a:pt x="158" y="27"/>
                  </a:lnTo>
                  <a:cubicBezTo>
                    <a:pt x="189" y="27"/>
                    <a:pt x="193" y="27"/>
                    <a:pt x="193" y="47"/>
                  </a:cubicBezTo>
                  <a:lnTo>
                    <a:pt x="193" y="142"/>
                  </a:lnTo>
                  <a:cubicBezTo>
                    <a:pt x="193" y="183"/>
                    <a:pt x="167" y="210"/>
                    <a:pt x="131" y="210"/>
                  </a:cubicBezTo>
                  <a:cubicBezTo>
                    <a:pt x="93" y="210"/>
                    <a:pt x="91" y="197"/>
                    <a:pt x="91" y="170"/>
                  </a:cubicBezTo>
                  <a:lnTo>
                    <a:pt x="91" y="0"/>
                  </a:lnTo>
                  <a:lnTo>
                    <a:pt x="0" y="4"/>
                  </a:lnTo>
                  <a:lnTo>
                    <a:pt x="0" y="27"/>
                  </a:lnTo>
                  <a:cubicBezTo>
                    <a:pt x="31" y="27"/>
                    <a:pt x="34" y="27"/>
                    <a:pt x="34" y="47"/>
                  </a:cubicBezTo>
                  <a:lnTo>
                    <a:pt x="34" y="163"/>
                  </a:lnTo>
                  <a:cubicBezTo>
                    <a:pt x="34" y="217"/>
                    <a:pt x="75" y="228"/>
                    <a:pt x="124" y="228"/>
                  </a:cubicBezTo>
                  <a:cubicBezTo>
                    <a:pt x="137" y="228"/>
                    <a:pt x="173" y="228"/>
                    <a:pt x="196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398" name="Freeform 390">
              <a:extLst>
                <a:ext uri="{FF2B5EF4-FFF2-40B4-BE49-F238E27FC236}">
                  <a16:creationId xmlns:a16="http://schemas.microsoft.com/office/drawing/2014/main" id="{0766475A-71F6-87CD-FEDE-121E6F09109D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7843836" y="958850"/>
              <a:ext cx="104775" cy="111125"/>
            </a:xfrm>
            <a:custGeom>
              <a:avLst/>
              <a:gdLst>
                <a:gd name="T0" fmla="*/ 91 w 281"/>
                <a:gd name="T1" fmla="*/ 60 h 322"/>
                <a:gd name="T2" fmla="*/ 99 w 281"/>
                <a:gd name="T3" fmla="*/ 43 h 322"/>
                <a:gd name="T4" fmla="*/ 156 w 281"/>
                <a:gd name="T5" fmla="*/ 20 h 322"/>
                <a:gd name="T6" fmla="*/ 217 w 281"/>
                <a:gd name="T7" fmla="*/ 113 h 322"/>
                <a:gd name="T8" fmla="*/ 150 w 281"/>
                <a:gd name="T9" fmla="*/ 210 h 322"/>
                <a:gd name="T10" fmla="*/ 97 w 281"/>
                <a:gd name="T11" fmla="*/ 183 h 322"/>
                <a:gd name="T12" fmla="*/ 91 w 281"/>
                <a:gd name="T13" fmla="*/ 166 h 322"/>
                <a:gd name="T14" fmla="*/ 91 w 281"/>
                <a:gd name="T15" fmla="*/ 60 h 322"/>
                <a:gd name="T16" fmla="*/ 91 w 281"/>
                <a:gd name="T17" fmla="*/ 205 h 322"/>
                <a:gd name="T18" fmla="*/ 155 w 281"/>
                <a:gd name="T19" fmla="*/ 228 h 322"/>
                <a:gd name="T20" fmla="*/ 281 w 281"/>
                <a:gd name="T21" fmla="*/ 113 h 322"/>
                <a:gd name="T22" fmla="*/ 164 w 281"/>
                <a:gd name="T23" fmla="*/ 0 h 322"/>
                <a:gd name="T24" fmla="*/ 88 w 281"/>
                <a:gd name="T25" fmla="*/ 24 h 322"/>
                <a:gd name="T26" fmla="*/ 88 w 281"/>
                <a:gd name="T27" fmla="*/ 0 h 322"/>
                <a:gd name="T28" fmla="*/ 0 w 281"/>
                <a:gd name="T29" fmla="*/ 4 h 322"/>
                <a:gd name="T30" fmla="*/ 0 w 281"/>
                <a:gd name="T31" fmla="*/ 27 h 322"/>
                <a:gd name="T32" fmla="*/ 34 w 281"/>
                <a:gd name="T33" fmla="*/ 46 h 322"/>
                <a:gd name="T34" fmla="*/ 34 w 281"/>
                <a:gd name="T35" fmla="*/ 298 h 322"/>
                <a:gd name="T36" fmla="*/ 0 w 281"/>
                <a:gd name="T37" fmla="*/ 298 h 322"/>
                <a:gd name="T38" fmla="*/ 0 w 281"/>
                <a:gd name="T39" fmla="*/ 322 h 322"/>
                <a:gd name="T40" fmla="*/ 63 w 281"/>
                <a:gd name="T41" fmla="*/ 320 h 322"/>
                <a:gd name="T42" fmla="*/ 126 w 281"/>
                <a:gd name="T43" fmla="*/ 322 h 322"/>
                <a:gd name="T44" fmla="*/ 126 w 281"/>
                <a:gd name="T45" fmla="*/ 298 h 322"/>
                <a:gd name="T46" fmla="*/ 91 w 281"/>
                <a:gd name="T47" fmla="*/ 298 h 322"/>
                <a:gd name="T48" fmla="*/ 91 w 281"/>
                <a:gd name="T49" fmla="*/ 20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1" h="322">
                  <a:moveTo>
                    <a:pt x="91" y="60"/>
                  </a:moveTo>
                  <a:cubicBezTo>
                    <a:pt x="91" y="51"/>
                    <a:pt x="92" y="50"/>
                    <a:pt x="99" y="43"/>
                  </a:cubicBezTo>
                  <a:cubicBezTo>
                    <a:pt x="119" y="23"/>
                    <a:pt x="145" y="20"/>
                    <a:pt x="156" y="20"/>
                  </a:cubicBezTo>
                  <a:cubicBezTo>
                    <a:pt x="189" y="20"/>
                    <a:pt x="217" y="50"/>
                    <a:pt x="217" y="113"/>
                  </a:cubicBezTo>
                  <a:cubicBezTo>
                    <a:pt x="217" y="184"/>
                    <a:pt x="182" y="210"/>
                    <a:pt x="150" y="210"/>
                  </a:cubicBezTo>
                  <a:cubicBezTo>
                    <a:pt x="143" y="210"/>
                    <a:pt x="119" y="210"/>
                    <a:pt x="97" y="183"/>
                  </a:cubicBezTo>
                  <a:cubicBezTo>
                    <a:pt x="91" y="176"/>
                    <a:pt x="91" y="176"/>
                    <a:pt x="91" y="166"/>
                  </a:cubicBezTo>
                  <a:lnTo>
                    <a:pt x="91" y="60"/>
                  </a:lnTo>
                  <a:close/>
                  <a:moveTo>
                    <a:pt x="91" y="205"/>
                  </a:moveTo>
                  <a:cubicBezTo>
                    <a:pt x="113" y="223"/>
                    <a:pt x="135" y="228"/>
                    <a:pt x="155" y="228"/>
                  </a:cubicBezTo>
                  <a:cubicBezTo>
                    <a:pt x="230" y="228"/>
                    <a:pt x="281" y="183"/>
                    <a:pt x="281" y="113"/>
                  </a:cubicBezTo>
                  <a:cubicBezTo>
                    <a:pt x="281" y="47"/>
                    <a:pt x="235" y="0"/>
                    <a:pt x="164" y="0"/>
                  </a:cubicBezTo>
                  <a:cubicBezTo>
                    <a:pt x="126" y="0"/>
                    <a:pt x="100" y="15"/>
                    <a:pt x="88" y="24"/>
                  </a:cubicBezTo>
                  <a:lnTo>
                    <a:pt x="88" y="0"/>
                  </a:lnTo>
                  <a:lnTo>
                    <a:pt x="0" y="4"/>
                  </a:lnTo>
                  <a:lnTo>
                    <a:pt x="0" y="27"/>
                  </a:lnTo>
                  <a:cubicBezTo>
                    <a:pt x="31" y="27"/>
                    <a:pt x="34" y="27"/>
                    <a:pt x="34" y="46"/>
                  </a:cubicBezTo>
                  <a:lnTo>
                    <a:pt x="34" y="298"/>
                  </a:lnTo>
                  <a:lnTo>
                    <a:pt x="0" y="298"/>
                  </a:lnTo>
                  <a:lnTo>
                    <a:pt x="0" y="322"/>
                  </a:lnTo>
                  <a:cubicBezTo>
                    <a:pt x="14" y="321"/>
                    <a:pt x="44" y="320"/>
                    <a:pt x="63" y="320"/>
                  </a:cubicBezTo>
                  <a:cubicBezTo>
                    <a:pt x="82" y="320"/>
                    <a:pt x="112" y="321"/>
                    <a:pt x="126" y="322"/>
                  </a:cubicBezTo>
                  <a:lnTo>
                    <a:pt x="126" y="298"/>
                  </a:lnTo>
                  <a:lnTo>
                    <a:pt x="91" y="298"/>
                  </a:lnTo>
                  <a:lnTo>
                    <a:pt x="91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399" name="Freeform 391">
              <a:extLst>
                <a:ext uri="{FF2B5EF4-FFF2-40B4-BE49-F238E27FC236}">
                  <a16:creationId xmlns:a16="http://schemas.microsoft.com/office/drawing/2014/main" id="{0459CE6C-5A7D-692C-3396-4C773FF7E24E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7967661" y="957263"/>
              <a:ext cx="85725" cy="80962"/>
            </a:xfrm>
            <a:custGeom>
              <a:avLst/>
              <a:gdLst>
                <a:gd name="T0" fmla="*/ 214 w 230"/>
                <a:gd name="T1" fmla="*/ 118 h 230"/>
                <a:gd name="T2" fmla="*/ 230 w 230"/>
                <a:gd name="T3" fmla="*/ 104 h 230"/>
                <a:gd name="T4" fmla="*/ 202 w 230"/>
                <a:gd name="T5" fmla="*/ 27 h 230"/>
                <a:gd name="T6" fmla="*/ 123 w 230"/>
                <a:gd name="T7" fmla="*/ 0 h 230"/>
                <a:gd name="T8" fmla="*/ 0 w 230"/>
                <a:gd name="T9" fmla="*/ 114 h 230"/>
                <a:gd name="T10" fmla="*/ 130 w 230"/>
                <a:gd name="T11" fmla="*/ 230 h 230"/>
                <a:gd name="T12" fmla="*/ 230 w 230"/>
                <a:gd name="T13" fmla="*/ 168 h 230"/>
                <a:gd name="T14" fmla="*/ 218 w 230"/>
                <a:gd name="T15" fmla="*/ 159 h 230"/>
                <a:gd name="T16" fmla="*/ 206 w 230"/>
                <a:gd name="T17" fmla="*/ 170 h 230"/>
                <a:gd name="T18" fmla="*/ 134 w 230"/>
                <a:gd name="T19" fmla="*/ 210 h 230"/>
                <a:gd name="T20" fmla="*/ 64 w 230"/>
                <a:gd name="T21" fmla="*/ 118 h 230"/>
                <a:gd name="T22" fmla="*/ 214 w 230"/>
                <a:gd name="T23" fmla="*/ 118 h 230"/>
                <a:gd name="T24" fmla="*/ 64 w 230"/>
                <a:gd name="T25" fmla="*/ 101 h 230"/>
                <a:gd name="T26" fmla="*/ 76 w 230"/>
                <a:gd name="T27" fmla="*/ 44 h 230"/>
                <a:gd name="T28" fmla="*/ 123 w 230"/>
                <a:gd name="T29" fmla="*/ 18 h 230"/>
                <a:gd name="T30" fmla="*/ 183 w 230"/>
                <a:gd name="T31" fmla="*/ 101 h 230"/>
                <a:gd name="T32" fmla="*/ 64 w 230"/>
                <a:gd name="T33" fmla="*/ 10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0" h="230">
                  <a:moveTo>
                    <a:pt x="214" y="118"/>
                  </a:moveTo>
                  <a:cubicBezTo>
                    <a:pt x="225" y="118"/>
                    <a:pt x="230" y="118"/>
                    <a:pt x="230" y="104"/>
                  </a:cubicBezTo>
                  <a:cubicBezTo>
                    <a:pt x="230" y="89"/>
                    <a:pt x="227" y="52"/>
                    <a:pt x="202" y="27"/>
                  </a:cubicBezTo>
                  <a:cubicBezTo>
                    <a:pt x="184" y="9"/>
                    <a:pt x="157" y="0"/>
                    <a:pt x="123" y="0"/>
                  </a:cubicBezTo>
                  <a:cubicBezTo>
                    <a:pt x="43" y="0"/>
                    <a:pt x="0" y="52"/>
                    <a:pt x="0" y="114"/>
                  </a:cubicBezTo>
                  <a:cubicBezTo>
                    <a:pt x="0" y="181"/>
                    <a:pt x="50" y="230"/>
                    <a:pt x="130" y="230"/>
                  </a:cubicBezTo>
                  <a:cubicBezTo>
                    <a:pt x="209" y="230"/>
                    <a:pt x="230" y="177"/>
                    <a:pt x="230" y="168"/>
                  </a:cubicBezTo>
                  <a:cubicBezTo>
                    <a:pt x="230" y="159"/>
                    <a:pt x="221" y="159"/>
                    <a:pt x="218" y="159"/>
                  </a:cubicBezTo>
                  <a:cubicBezTo>
                    <a:pt x="210" y="159"/>
                    <a:pt x="209" y="162"/>
                    <a:pt x="206" y="170"/>
                  </a:cubicBezTo>
                  <a:cubicBezTo>
                    <a:pt x="195" y="194"/>
                    <a:pt x="167" y="210"/>
                    <a:pt x="134" y="210"/>
                  </a:cubicBezTo>
                  <a:cubicBezTo>
                    <a:pt x="64" y="210"/>
                    <a:pt x="64" y="143"/>
                    <a:pt x="64" y="118"/>
                  </a:cubicBezTo>
                  <a:lnTo>
                    <a:pt x="214" y="118"/>
                  </a:lnTo>
                  <a:close/>
                  <a:moveTo>
                    <a:pt x="64" y="101"/>
                  </a:moveTo>
                  <a:cubicBezTo>
                    <a:pt x="65" y="82"/>
                    <a:pt x="65" y="61"/>
                    <a:pt x="76" y="44"/>
                  </a:cubicBezTo>
                  <a:cubicBezTo>
                    <a:pt x="89" y="24"/>
                    <a:pt x="108" y="18"/>
                    <a:pt x="123" y="18"/>
                  </a:cubicBezTo>
                  <a:cubicBezTo>
                    <a:pt x="181" y="18"/>
                    <a:pt x="182" y="84"/>
                    <a:pt x="183" y="101"/>
                  </a:cubicBezTo>
                  <a:lnTo>
                    <a:pt x="64" y="1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00" name="Freeform 392">
              <a:extLst>
                <a:ext uri="{FF2B5EF4-FFF2-40B4-BE49-F238E27FC236}">
                  <a16:creationId xmlns:a16="http://schemas.microsoft.com/office/drawing/2014/main" id="{615AEFDE-32A1-A3B4-2196-4D23BFD0C476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8067674" y="958850"/>
              <a:ext cx="74613" cy="77787"/>
            </a:xfrm>
            <a:custGeom>
              <a:avLst/>
              <a:gdLst>
                <a:gd name="T0" fmla="*/ 83 w 202"/>
                <a:gd name="T1" fmla="*/ 56 h 225"/>
                <a:gd name="T2" fmla="*/ 83 w 202"/>
                <a:gd name="T3" fmla="*/ 0 h 225"/>
                <a:gd name="T4" fmla="*/ 0 w 202"/>
                <a:gd name="T5" fmla="*/ 4 h 225"/>
                <a:gd name="T6" fmla="*/ 0 w 202"/>
                <a:gd name="T7" fmla="*/ 27 h 225"/>
                <a:gd name="T8" fmla="*/ 34 w 202"/>
                <a:gd name="T9" fmla="*/ 47 h 225"/>
                <a:gd name="T10" fmla="*/ 34 w 202"/>
                <a:gd name="T11" fmla="*/ 201 h 225"/>
                <a:gd name="T12" fmla="*/ 0 w 202"/>
                <a:gd name="T13" fmla="*/ 201 h 225"/>
                <a:gd name="T14" fmla="*/ 0 w 202"/>
                <a:gd name="T15" fmla="*/ 225 h 225"/>
                <a:gd name="T16" fmla="*/ 63 w 202"/>
                <a:gd name="T17" fmla="*/ 223 h 225"/>
                <a:gd name="T18" fmla="*/ 131 w 202"/>
                <a:gd name="T19" fmla="*/ 225 h 225"/>
                <a:gd name="T20" fmla="*/ 131 w 202"/>
                <a:gd name="T21" fmla="*/ 201 h 225"/>
                <a:gd name="T22" fmla="*/ 88 w 202"/>
                <a:gd name="T23" fmla="*/ 201 h 225"/>
                <a:gd name="T24" fmla="*/ 88 w 202"/>
                <a:gd name="T25" fmla="*/ 114 h 225"/>
                <a:gd name="T26" fmla="*/ 150 w 202"/>
                <a:gd name="T27" fmla="*/ 18 h 225"/>
                <a:gd name="T28" fmla="*/ 141 w 202"/>
                <a:gd name="T29" fmla="*/ 41 h 225"/>
                <a:gd name="T30" fmla="*/ 171 w 202"/>
                <a:gd name="T31" fmla="*/ 71 h 225"/>
                <a:gd name="T32" fmla="*/ 202 w 202"/>
                <a:gd name="T33" fmla="*/ 41 h 225"/>
                <a:gd name="T34" fmla="*/ 149 w 202"/>
                <a:gd name="T35" fmla="*/ 0 h 225"/>
                <a:gd name="T36" fmla="*/ 83 w 202"/>
                <a:gd name="T37" fmla="*/ 5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2" h="225">
                  <a:moveTo>
                    <a:pt x="83" y="56"/>
                  </a:moveTo>
                  <a:lnTo>
                    <a:pt x="83" y="0"/>
                  </a:lnTo>
                  <a:lnTo>
                    <a:pt x="0" y="4"/>
                  </a:lnTo>
                  <a:lnTo>
                    <a:pt x="0" y="27"/>
                  </a:lnTo>
                  <a:cubicBezTo>
                    <a:pt x="31" y="27"/>
                    <a:pt x="34" y="27"/>
                    <a:pt x="34" y="47"/>
                  </a:cubicBezTo>
                  <a:lnTo>
                    <a:pt x="34" y="201"/>
                  </a:lnTo>
                  <a:lnTo>
                    <a:pt x="0" y="201"/>
                  </a:lnTo>
                  <a:lnTo>
                    <a:pt x="0" y="225"/>
                  </a:lnTo>
                  <a:cubicBezTo>
                    <a:pt x="17" y="224"/>
                    <a:pt x="40" y="223"/>
                    <a:pt x="63" y="223"/>
                  </a:cubicBezTo>
                  <a:cubicBezTo>
                    <a:pt x="82" y="223"/>
                    <a:pt x="114" y="223"/>
                    <a:pt x="131" y="225"/>
                  </a:cubicBezTo>
                  <a:lnTo>
                    <a:pt x="131" y="201"/>
                  </a:lnTo>
                  <a:lnTo>
                    <a:pt x="88" y="201"/>
                  </a:lnTo>
                  <a:lnTo>
                    <a:pt x="88" y="114"/>
                  </a:lnTo>
                  <a:cubicBezTo>
                    <a:pt x="88" y="79"/>
                    <a:pt x="101" y="18"/>
                    <a:pt x="150" y="18"/>
                  </a:cubicBezTo>
                  <a:cubicBezTo>
                    <a:pt x="150" y="18"/>
                    <a:pt x="141" y="26"/>
                    <a:pt x="141" y="41"/>
                  </a:cubicBezTo>
                  <a:cubicBezTo>
                    <a:pt x="141" y="61"/>
                    <a:pt x="157" y="71"/>
                    <a:pt x="171" y="71"/>
                  </a:cubicBezTo>
                  <a:cubicBezTo>
                    <a:pt x="186" y="71"/>
                    <a:pt x="202" y="61"/>
                    <a:pt x="202" y="41"/>
                  </a:cubicBezTo>
                  <a:cubicBezTo>
                    <a:pt x="202" y="14"/>
                    <a:pt x="175" y="0"/>
                    <a:pt x="149" y="0"/>
                  </a:cubicBezTo>
                  <a:cubicBezTo>
                    <a:pt x="114" y="0"/>
                    <a:pt x="94" y="25"/>
                    <a:pt x="83" y="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01" name="Freeform 393">
              <a:extLst>
                <a:ext uri="{FF2B5EF4-FFF2-40B4-BE49-F238E27FC236}">
                  <a16:creationId xmlns:a16="http://schemas.microsoft.com/office/drawing/2014/main" id="{BBE885E9-13FC-FA1E-9DF0-DD390F200FD9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8154986" y="958850"/>
              <a:ext cx="76200" cy="77787"/>
            </a:xfrm>
            <a:custGeom>
              <a:avLst/>
              <a:gdLst>
                <a:gd name="T0" fmla="*/ 83 w 202"/>
                <a:gd name="T1" fmla="*/ 56 h 225"/>
                <a:gd name="T2" fmla="*/ 83 w 202"/>
                <a:gd name="T3" fmla="*/ 0 h 225"/>
                <a:gd name="T4" fmla="*/ 0 w 202"/>
                <a:gd name="T5" fmla="*/ 4 h 225"/>
                <a:gd name="T6" fmla="*/ 0 w 202"/>
                <a:gd name="T7" fmla="*/ 27 h 225"/>
                <a:gd name="T8" fmla="*/ 34 w 202"/>
                <a:gd name="T9" fmla="*/ 47 h 225"/>
                <a:gd name="T10" fmla="*/ 34 w 202"/>
                <a:gd name="T11" fmla="*/ 201 h 225"/>
                <a:gd name="T12" fmla="*/ 0 w 202"/>
                <a:gd name="T13" fmla="*/ 201 h 225"/>
                <a:gd name="T14" fmla="*/ 0 w 202"/>
                <a:gd name="T15" fmla="*/ 225 h 225"/>
                <a:gd name="T16" fmla="*/ 63 w 202"/>
                <a:gd name="T17" fmla="*/ 223 h 225"/>
                <a:gd name="T18" fmla="*/ 131 w 202"/>
                <a:gd name="T19" fmla="*/ 225 h 225"/>
                <a:gd name="T20" fmla="*/ 131 w 202"/>
                <a:gd name="T21" fmla="*/ 201 h 225"/>
                <a:gd name="T22" fmla="*/ 88 w 202"/>
                <a:gd name="T23" fmla="*/ 201 h 225"/>
                <a:gd name="T24" fmla="*/ 88 w 202"/>
                <a:gd name="T25" fmla="*/ 114 h 225"/>
                <a:gd name="T26" fmla="*/ 150 w 202"/>
                <a:gd name="T27" fmla="*/ 18 h 225"/>
                <a:gd name="T28" fmla="*/ 141 w 202"/>
                <a:gd name="T29" fmla="*/ 41 h 225"/>
                <a:gd name="T30" fmla="*/ 171 w 202"/>
                <a:gd name="T31" fmla="*/ 71 h 225"/>
                <a:gd name="T32" fmla="*/ 202 w 202"/>
                <a:gd name="T33" fmla="*/ 41 h 225"/>
                <a:gd name="T34" fmla="*/ 149 w 202"/>
                <a:gd name="T35" fmla="*/ 0 h 225"/>
                <a:gd name="T36" fmla="*/ 83 w 202"/>
                <a:gd name="T37" fmla="*/ 5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2" h="225">
                  <a:moveTo>
                    <a:pt x="83" y="56"/>
                  </a:moveTo>
                  <a:lnTo>
                    <a:pt x="83" y="0"/>
                  </a:lnTo>
                  <a:lnTo>
                    <a:pt x="0" y="4"/>
                  </a:lnTo>
                  <a:lnTo>
                    <a:pt x="0" y="27"/>
                  </a:lnTo>
                  <a:cubicBezTo>
                    <a:pt x="31" y="27"/>
                    <a:pt x="34" y="27"/>
                    <a:pt x="34" y="47"/>
                  </a:cubicBezTo>
                  <a:lnTo>
                    <a:pt x="34" y="201"/>
                  </a:lnTo>
                  <a:lnTo>
                    <a:pt x="0" y="201"/>
                  </a:lnTo>
                  <a:lnTo>
                    <a:pt x="0" y="225"/>
                  </a:lnTo>
                  <a:cubicBezTo>
                    <a:pt x="17" y="224"/>
                    <a:pt x="40" y="223"/>
                    <a:pt x="63" y="223"/>
                  </a:cubicBezTo>
                  <a:cubicBezTo>
                    <a:pt x="82" y="223"/>
                    <a:pt x="114" y="223"/>
                    <a:pt x="131" y="225"/>
                  </a:cubicBezTo>
                  <a:lnTo>
                    <a:pt x="131" y="201"/>
                  </a:lnTo>
                  <a:lnTo>
                    <a:pt x="88" y="201"/>
                  </a:lnTo>
                  <a:lnTo>
                    <a:pt x="88" y="114"/>
                  </a:lnTo>
                  <a:cubicBezTo>
                    <a:pt x="88" y="79"/>
                    <a:pt x="101" y="18"/>
                    <a:pt x="150" y="18"/>
                  </a:cubicBezTo>
                  <a:cubicBezTo>
                    <a:pt x="150" y="18"/>
                    <a:pt x="141" y="26"/>
                    <a:pt x="141" y="41"/>
                  </a:cubicBezTo>
                  <a:cubicBezTo>
                    <a:pt x="141" y="61"/>
                    <a:pt x="157" y="71"/>
                    <a:pt x="171" y="71"/>
                  </a:cubicBezTo>
                  <a:cubicBezTo>
                    <a:pt x="186" y="71"/>
                    <a:pt x="202" y="61"/>
                    <a:pt x="202" y="41"/>
                  </a:cubicBezTo>
                  <a:cubicBezTo>
                    <a:pt x="202" y="14"/>
                    <a:pt x="175" y="0"/>
                    <a:pt x="149" y="0"/>
                  </a:cubicBezTo>
                  <a:cubicBezTo>
                    <a:pt x="114" y="0"/>
                    <a:pt x="94" y="25"/>
                    <a:pt x="83" y="5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02" name="Freeform 394">
              <a:extLst>
                <a:ext uri="{FF2B5EF4-FFF2-40B4-BE49-F238E27FC236}">
                  <a16:creationId xmlns:a16="http://schemas.microsoft.com/office/drawing/2014/main" id="{59E373E1-86E3-C500-7796-FC9F5038E344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8242299" y="957263"/>
              <a:ext cx="98425" cy="80962"/>
            </a:xfrm>
            <a:custGeom>
              <a:avLst/>
              <a:gdLst>
                <a:gd name="T0" fmla="*/ 171 w 262"/>
                <a:gd name="T1" fmla="*/ 188 h 230"/>
                <a:gd name="T2" fmla="*/ 223 w 262"/>
                <a:gd name="T3" fmla="*/ 227 h 230"/>
                <a:gd name="T4" fmla="*/ 246 w 262"/>
                <a:gd name="T5" fmla="*/ 227 h 230"/>
                <a:gd name="T6" fmla="*/ 262 w 262"/>
                <a:gd name="T7" fmla="*/ 215 h 230"/>
                <a:gd name="T8" fmla="*/ 249 w 262"/>
                <a:gd name="T9" fmla="*/ 203 h 230"/>
                <a:gd name="T10" fmla="*/ 219 w 262"/>
                <a:gd name="T11" fmla="*/ 185 h 230"/>
                <a:gd name="T12" fmla="*/ 219 w 262"/>
                <a:gd name="T13" fmla="*/ 77 h 230"/>
                <a:gd name="T14" fmla="*/ 109 w 262"/>
                <a:gd name="T15" fmla="*/ 0 h 230"/>
                <a:gd name="T16" fmla="*/ 20 w 262"/>
                <a:gd name="T17" fmla="*/ 46 h 230"/>
                <a:gd name="T18" fmla="*/ 51 w 262"/>
                <a:gd name="T19" fmla="*/ 78 h 230"/>
                <a:gd name="T20" fmla="*/ 82 w 262"/>
                <a:gd name="T21" fmla="*/ 46 h 230"/>
                <a:gd name="T22" fmla="*/ 71 w 262"/>
                <a:gd name="T23" fmla="*/ 22 h 230"/>
                <a:gd name="T24" fmla="*/ 107 w 262"/>
                <a:gd name="T25" fmla="*/ 18 h 230"/>
                <a:gd name="T26" fmla="*/ 162 w 262"/>
                <a:gd name="T27" fmla="*/ 77 h 230"/>
                <a:gd name="T28" fmla="*/ 162 w 262"/>
                <a:gd name="T29" fmla="*/ 94 h 230"/>
                <a:gd name="T30" fmla="*/ 0 w 262"/>
                <a:gd name="T31" fmla="*/ 173 h 230"/>
                <a:gd name="T32" fmla="*/ 96 w 262"/>
                <a:gd name="T33" fmla="*/ 230 h 230"/>
                <a:gd name="T34" fmla="*/ 171 w 262"/>
                <a:gd name="T35" fmla="*/ 188 h 230"/>
                <a:gd name="T36" fmla="*/ 162 w 262"/>
                <a:gd name="T37" fmla="*/ 110 h 230"/>
                <a:gd name="T38" fmla="*/ 162 w 262"/>
                <a:gd name="T39" fmla="*/ 157 h 230"/>
                <a:gd name="T40" fmla="*/ 104 w 262"/>
                <a:gd name="T41" fmla="*/ 212 h 230"/>
                <a:gd name="T42" fmla="*/ 58 w 262"/>
                <a:gd name="T43" fmla="*/ 172 h 230"/>
                <a:gd name="T44" fmla="*/ 162 w 262"/>
                <a:gd name="T45" fmla="*/ 11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2" h="230">
                  <a:moveTo>
                    <a:pt x="171" y="188"/>
                  </a:moveTo>
                  <a:cubicBezTo>
                    <a:pt x="171" y="204"/>
                    <a:pt x="171" y="227"/>
                    <a:pt x="223" y="227"/>
                  </a:cubicBezTo>
                  <a:lnTo>
                    <a:pt x="246" y="227"/>
                  </a:lnTo>
                  <a:cubicBezTo>
                    <a:pt x="256" y="227"/>
                    <a:pt x="262" y="227"/>
                    <a:pt x="262" y="215"/>
                  </a:cubicBezTo>
                  <a:cubicBezTo>
                    <a:pt x="262" y="203"/>
                    <a:pt x="256" y="203"/>
                    <a:pt x="249" y="203"/>
                  </a:cubicBezTo>
                  <a:cubicBezTo>
                    <a:pt x="219" y="203"/>
                    <a:pt x="219" y="196"/>
                    <a:pt x="219" y="185"/>
                  </a:cubicBezTo>
                  <a:lnTo>
                    <a:pt x="219" y="77"/>
                  </a:lnTo>
                  <a:cubicBezTo>
                    <a:pt x="219" y="33"/>
                    <a:pt x="184" y="0"/>
                    <a:pt x="109" y="0"/>
                  </a:cubicBezTo>
                  <a:cubicBezTo>
                    <a:pt x="81" y="0"/>
                    <a:pt x="20" y="2"/>
                    <a:pt x="20" y="46"/>
                  </a:cubicBezTo>
                  <a:cubicBezTo>
                    <a:pt x="20" y="68"/>
                    <a:pt x="38" y="78"/>
                    <a:pt x="51" y="78"/>
                  </a:cubicBezTo>
                  <a:cubicBezTo>
                    <a:pt x="66" y="78"/>
                    <a:pt x="82" y="67"/>
                    <a:pt x="82" y="46"/>
                  </a:cubicBezTo>
                  <a:cubicBezTo>
                    <a:pt x="82" y="31"/>
                    <a:pt x="73" y="23"/>
                    <a:pt x="71" y="22"/>
                  </a:cubicBezTo>
                  <a:cubicBezTo>
                    <a:pt x="85" y="19"/>
                    <a:pt x="101" y="18"/>
                    <a:pt x="107" y="18"/>
                  </a:cubicBezTo>
                  <a:cubicBezTo>
                    <a:pt x="145" y="18"/>
                    <a:pt x="162" y="39"/>
                    <a:pt x="162" y="77"/>
                  </a:cubicBezTo>
                  <a:lnTo>
                    <a:pt x="162" y="94"/>
                  </a:lnTo>
                  <a:cubicBezTo>
                    <a:pt x="127" y="96"/>
                    <a:pt x="0" y="100"/>
                    <a:pt x="0" y="173"/>
                  </a:cubicBezTo>
                  <a:cubicBezTo>
                    <a:pt x="0" y="221"/>
                    <a:pt x="62" y="230"/>
                    <a:pt x="96" y="230"/>
                  </a:cubicBezTo>
                  <a:cubicBezTo>
                    <a:pt x="136" y="230"/>
                    <a:pt x="160" y="209"/>
                    <a:pt x="171" y="188"/>
                  </a:cubicBezTo>
                  <a:close/>
                  <a:moveTo>
                    <a:pt x="162" y="110"/>
                  </a:moveTo>
                  <a:lnTo>
                    <a:pt x="162" y="157"/>
                  </a:lnTo>
                  <a:cubicBezTo>
                    <a:pt x="162" y="205"/>
                    <a:pt x="116" y="212"/>
                    <a:pt x="104" y="212"/>
                  </a:cubicBezTo>
                  <a:cubicBezTo>
                    <a:pt x="78" y="212"/>
                    <a:pt x="58" y="194"/>
                    <a:pt x="58" y="172"/>
                  </a:cubicBezTo>
                  <a:cubicBezTo>
                    <a:pt x="58" y="118"/>
                    <a:pt x="137" y="111"/>
                    <a:pt x="162" y="11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03" name="Freeform 395">
              <a:extLst>
                <a:ext uri="{FF2B5EF4-FFF2-40B4-BE49-F238E27FC236}">
                  <a16:creationId xmlns:a16="http://schemas.microsoft.com/office/drawing/2014/main" id="{90B2EEA4-76EF-82DA-35BD-FFF7E818D49F}"/>
                </a:ext>
              </a:extLst>
            </p:cNvPr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8348661" y="915988"/>
              <a:ext cx="104775" cy="122237"/>
            </a:xfrm>
            <a:custGeom>
              <a:avLst/>
              <a:gdLst>
                <a:gd name="T0" fmla="*/ 189 w 280"/>
                <a:gd name="T1" fmla="*/ 325 h 350"/>
                <a:gd name="T2" fmla="*/ 189 w 280"/>
                <a:gd name="T3" fmla="*/ 350 h 350"/>
                <a:gd name="T4" fmla="*/ 280 w 280"/>
                <a:gd name="T5" fmla="*/ 347 h 350"/>
                <a:gd name="T6" fmla="*/ 280 w 280"/>
                <a:gd name="T7" fmla="*/ 323 h 350"/>
                <a:gd name="T8" fmla="*/ 246 w 280"/>
                <a:gd name="T9" fmla="*/ 304 h 350"/>
                <a:gd name="T10" fmla="*/ 246 w 280"/>
                <a:gd name="T11" fmla="*/ 0 h 350"/>
                <a:gd name="T12" fmla="*/ 158 w 280"/>
                <a:gd name="T13" fmla="*/ 4 h 350"/>
                <a:gd name="T14" fmla="*/ 158 w 280"/>
                <a:gd name="T15" fmla="*/ 27 h 350"/>
                <a:gd name="T16" fmla="*/ 192 w 280"/>
                <a:gd name="T17" fmla="*/ 47 h 350"/>
                <a:gd name="T18" fmla="*/ 192 w 280"/>
                <a:gd name="T19" fmla="*/ 144 h 350"/>
                <a:gd name="T20" fmla="*/ 125 w 280"/>
                <a:gd name="T21" fmla="*/ 122 h 350"/>
                <a:gd name="T22" fmla="*/ 0 w 280"/>
                <a:gd name="T23" fmla="*/ 236 h 350"/>
                <a:gd name="T24" fmla="*/ 119 w 280"/>
                <a:gd name="T25" fmla="*/ 350 h 350"/>
                <a:gd name="T26" fmla="*/ 189 w 280"/>
                <a:gd name="T27" fmla="*/ 325 h 350"/>
                <a:gd name="T28" fmla="*/ 189 w 280"/>
                <a:gd name="T29" fmla="*/ 170 h 350"/>
                <a:gd name="T30" fmla="*/ 189 w 280"/>
                <a:gd name="T31" fmla="*/ 295 h 350"/>
                <a:gd name="T32" fmla="*/ 124 w 280"/>
                <a:gd name="T33" fmla="*/ 332 h 350"/>
                <a:gd name="T34" fmla="*/ 64 w 280"/>
                <a:gd name="T35" fmla="*/ 236 h 350"/>
                <a:gd name="T36" fmla="*/ 77 w 280"/>
                <a:gd name="T37" fmla="*/ 166 h 350"/>
                <a:gd name="T38" fmla="*/ 130 w 280"/>
                <a:gd name="T39" fmla="*/ 140 h 350"/>
                <a:gd name="T40" fmla="*/ 189 w 280"/>
                <a:gd name="T41" fmla="*/ 17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0" h="350">
                  <a:moveTo>
                    <a:pt x="189" y="325"/>
                  </a:moveTo>
                  <a:lnTo>
                    <a:pt x="189" y="350"/>
                  </a:lnTo>
                  <a:lnTo>
                    <a:pt x="280" y="347"/>
                  </a:lnTo>
                  <a:lnTo>
                    <a:pt x="280" y="323"/>
                  </a:lnTo>
                  <a:cubicBezTo>
                    <a:pt x="250" y="323"/>
                    <a:pt x="246" y="323"/>
                    <a:pt x="246" y="304"/>
                  </a:cubicBezTo>
                  <a:lnTo>
                    <a:pt x="246" y="0"/>
                  </a:lnTo>
                  <a:lnTo>
                    <a:pt x="158" y="4"/>
                  </a:lnTo>
                  <a:lnTo>
                    <a:pt x="158" y="27"/>
                  </a:lnTo>
                  <a:cubicBezTo>
                    <a:pt x="189" y="27"/>
                    <a:pt x="192" y="27"/>
                    <a:pt x="192" y="47"/>
                  </a:cubicBezTo>
                  <a:lnTo>
                    <a:pt x="192" y="144"/>
                  </a:lnTo>
                  <a:cubicBezTo>
                    <a:pt x="167" y="125"/>
                    <a:pt x="141" y="122"/>
                    <a:pt x="125" y="122"/>
                  </a:cubicBezTo>
                  <a:cubicBezTo>
                    <a:pt x="52" y="122"/>
                    <a:pt x="0" y="166"/>
                    <a:pt x="0" y="236"/>
                  </a:cubicBezTo>
                  <a:cubicBezTo>
                    <a:pt x="0" y="302"/>
                    <a:pt x="46" y="350"/>
                    <a:pt x="119" y="350"/>
                  </a:cubicBezTo>
                  <a:cubicBezTo>
                    <a:pt x="150" y="350"/>
                    <a:pt x="174" y="338"/>
                    <a:pt x="189" y="325"/>
                  </a:cubicBezTo>
                  <a:close/>
                  <a:moveTo>
                    <a:pt x="189" y="170"/>
                  </a:moveTo>
                  <a:lnTo>
                    <a:pt x="189" y="295"/>
                  </a:lnTo>
                  <a:cubicBezTo>
                    <a:pt x="183" y="304"/>
                    <a:pt x="162" y="332"/>
                    <a:pt x="124" y="332"/>
                  </a:cubicBezTo>
                  <a:cubicBezTo>
                    <a:pt x="64" y="332"/>
                    <a:pt x="64" y="271"/>
                    <a:pt x="64" y="236"/>
                  </a:cubicBezTo>
                  <a:cubicBezTo>
                    <a:pt x="64" y="212"/>
                    <a:pt x="64" y="185"/>
                    <a:pt x="77" y="166"/>
                  </a:cubicBezTo>
                  <a:cubicBezTo>
                    <a:pt x="91" y="145"/>
                    <a:pt x="114" y="140"/>
                    <a:pt x="130" y="140"/>
                  </a:cubicBezTo>
                  <a:cubicBezTo>
                    <a:pt x="158" y="140"/>
                    <a:pt x="178" y="156"/>
                    <a:pt x="189" y="17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04" name="Freeform 396">
              <a:extLst>
                <a:ext uri="{FF2B5EF4-FFF2-40B4-BE49-F238E27FC236}">
                  <a16:creationId xmlns:a16="http://schemas.microsoft.com/office/drawing/2014/main" id="{F31B4D70-8DFE-DE5E-C6F2-3EAA37A9834F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8469311" y="915988"/>
              <a:ext cx="46038" cy="120650"/>
            </a:xfrm>
            <a:custGeom>
              <a:avLst/>
              <a:gdLst>
                <a:gd name="T0" fmla="*/ 89 w 120"/>
                <a:gd name="T1" fmla="*/ 122 h 347"/>
                <a:gd name="T2" fmla="*/ 2 w 120"/>
                <a:gd name="T3" fmla="*/ 126 h 347"/>
                <a:gd name="T4" fmla="*/ 2 w 120"/>
                <a:gd name="T5" fmla="*/ 149 h 347"/>
                <a:gd name="T6" fmla="*/ 35 w 120"/>
                <a:gd name="T7" fmla="*/ 169 h 347"/>
                <a:gd name="T8" fmla="*/ 35 w 120"/>
                <a:gd name="T9" fmla="*/ 323 h 347"/>
                <a:gd name="T10" fmla="*/ 0 w 120"/>
                <a:gd name="T11" fmla="*/ 323 h 347"/>
                <a:gd name="T12" fmla="*/ 0 w 120"/>
                <a:gd name="T13" fmla="*/ 347 h 347"/>
                <a:gd name="T14" fmla="*/ 61 w 120"/>
                <a:gd name="T15" fmla="*/ 345 h 347"/>
                <a:gd name="T16" fmla="*/ 120 w 120"/>
                <a:gd name="T17" fmla="*/ 347 h 347"/>
                <a:gd name="T18" fmla="*/ 120 w 120"/>
                <a:gd name="T19" fmla="*/ 323 h 347"/>
                <a:gd name="T20" fmla="*/ 89 w 120"/>
                <a:gd name="T21" fmla="*/ 323 h 347"/>
                <a:gd name="T22" fmla="*/ 89 w 120"/>
                <a:gd name="T23" fmla="*/ 122 h 347"/>
                <a:gd name="T24" fmla="*/ 94 w 120"/>
                <a:gd name="T25" fmla="*/ 38 h 347"/>
                <a:gd name="T26" fmla="*/ 55 w 120"/>
                <a:gd name="T27" fmla="*/ 0 h 347"/>
                <a:gd name="T28" fmla="*/ 16 w 120"/>
                <a:gd name="T29" fmla="*/ 38 h 347"/>
                <a:gd name="T30" fmla="*/ 55 w 120"/>
                <a:gd name="T31" fmla="*/ 77 h 347"/>
                <a:gd name="T32" fmla="*/ 94 w 120"/>
                <a:gd name="T33" fmla="*/ 3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47">
                  <a:moveTo>
                    <a:pt x="89" y="122"/>
                  </a:moveTo>
                  <a:lnTo>
                    <a:pt x="2" y="126"/>
                  </a:lnTo>
                  <a:lnTo>
                    <a:pt x="2" y="149"/>
                  </a:lnTo>
                  <a:cubicBezTo>
                    <a:pt x="31" y="149"/>
                    <a:pt x="35" y="149"/>
                    <a:pt x="35" y="169"/>
                  </a:cubicBezTo>
                  <a:lnTo>
                    <a:pt x="35" y="323"/>
                  </a:lnTo>
                  <a:lnTo>
                    <a:pt x="0" y="323"/>
                  </a:lnTo>
                  <a:lnTo>
                    <a:pt x="0" y="347"/>
                  </a:lnTo>
                  <a:cubicBezTo>
                    <a:pt x="16" y="346"/>
                    <a:pt x="40" y="345"/>
                    <a:pt x="61" y="345"/>
                  </a:cubicBezTo>
                  <a:cubicBezTo>
                    <a:pt x="76" y="345"/>
                    <a:pt x="102" y="346"/>
                    <a:pt x="120" y="347"/>
                  </a:cubicBezTo>
                  <a:lnTo>
                    <a:pt x="120" y="323"/>
                  </a:lnTo>
                  <a:lnTo>
                    <a:pt x="89" y="323"/>
                  </a:lnTo>
                  <a:lnTo>
                    <a:pt x="89" y="122"/>
                  </a:lnTo>
                  <a:close/>
                  <a:moveTo>
                    <a:pt x="94" y="38"/>
                  </a:moveTo>
                  <a:cubicBezTo>
                    <a:pt x="94" y="16"/>
                    <a:pt x="76" y="0"/>
                    <a:pt x="55" y="0"/>
                  </a:cubicBezTo>
                  <a:cubicBezTo>
                    <a:pt x="33" y="0"/>
                    <a:pt x="16" y="17"/>
                    <a:pt x="16" y="38"/>
                  </a:cubicBezTo>
                  <a:cubicBezTo>
                    <a:pt x="16" y="60"/>
                    <a:pt x="33" y="77"/>
                    <a:pt x="55" y="77"/>
                  </a:cubicBezTo>
                  <a:cubicBezTo>
                    <a:pt x="76" y="77"/>
                    <a:pt x="94" y="60"/>
                    <a:pt x="94" y="3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05" name="Freeform 397">
              <a:extLst>
                <a:ext uri="{FF2B5EF4-FFF2-40B4-BE49-F238E27FC236}">
                  <a16:creationId xmlns:a16="http://schemas.microsoft.com/office/drawing/2014/main" id="{CDB5D5CF-E045-5E67-03E0-9D3061BDDF4A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8526461" y="957263"/>
              <a:ext cx="98425" cy="80962"/>
            </a:xfrm>
            <a:custGeom>
              <a:avLst/>
              <a:gdLst>
                <a:gd name="T0" fmla="*/ 171 w 262"/>
                <a:gd name="T1" fmla="*/ 188 h 230"/>
                <a:gd name="T2" fmla="*/ 223 w 262"/>
                <a:gd name="T3" fmla="*/ 227 h 230"/>
                <a:gd name="T4" fmla="*/ 246 w 262"/>
                <a:gd name="T5" fmla="*/ 227 h 230"/>
                <a:gd name="T6" fmla="*/ 262 w 262"/>
                <a:gd name="T7" fmla="*/ 215 h 230"/>
                <a:gd name="T8" fmla="*/ 249 w 262"/>
                <a:gd name="T9" fmla="*/ 203 h 230"/>
                <a:gd name="T10" fmla="*/ 219 w 262"/>
                <a:gd name="T11" fmla="*/ 185 h 230"/>
                <a:gd name="T12" fmla="*/ 219 w 262"/>
                <a:gd name="T13" fmla="*/ 77 h 230"/>
                <a:gd name="T14" fmla="*/ 109 w 262"/>
                <a:gd name="T15" fmla="*/ 0 h 230"/>
                <a:gd name="T16" fmla="*/ 20 w 262"/>
                <a:gd name="T17" fmla="*/ 46 h 230"/>
                <a:gd name="T18" fmla="*/ 51 w 262"/>
                <a:gd name="T19" fmla="*/ 78 h 230"/>
                <a:gd name="T20" fmla="*/ 82 w 262"/>
                <a:gd name="T21" fmla="*/ 46 h 230"/>
                <a:gd name="T22" fmla="*/ 71 w 262"/>
                <a:gd name="T23" fmla="*/ 22 h 230"/>
                <a:gd name="T24" fmla="*/ 107 w 262"/>
                <a:gd name="T25" fmla="*/ 18 h 230"/>
                <a:gd name="T26" fmla="*/ 162 w 262"/>
                <a:gd name="T27" fmla="*/ 77 h 230"/>
                <a:gd name="T28" fmla="*/ 162 w 262"/>
                <a:gd name="T29" fmla="*/ 94 h 230"/>
                <a:gd name="T30" fmla="*/ 0 w 262"/>
                <a:gd name="T31" fmla="*/ 173 h 230"/>
                <a:gd name="T32" fmla="*/ 96 w 262"/>
                <a:gd name="T33" fmla="*/ 230 h 230"/>
                <a:gd name="T34" fmla="*/ 171 w 262"/>
                <a:gd name="T35" fmla="*/ 188 h 230"/>
                <a:gd name="T36" fmla="*/ 162 w 262"/>
                <a:gd name="T37" fmla="*/ 110 h 230"/>
                <a:gd name="T38" fmla="*/ 162 w 262"/>
                <a:gd name="T39" fmla="*/ 157 h 230"/>
                <a:gd name="T40" fmla="*/ 104 w 262"/>
                <a:gd name="T41" fmla="*/ 212 h 230"/>
                <a:gd name="T42" fmla="*/ 58 w 262"/>
                <a:gd name="T43" fmla="*/ 172 h 230"/>
                <a:gd name="T44" fmla="*/ 162 w 262"/>
                <a:gd name="T45" fmla="*/ 11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2" h="230">
                  <a:moveTo>
                    <a:pt x="171" y="188"/>
                  </a:moveTo>
                  <a:cubicBezTo>
                    <a:pt x="171" y="204"/>
                    <a:pt x="171" y="227"/>
                    <a:pt x="223" y="227"/>
                  </a:cubicBezTo>
                  <a:lnTo>
                    <a:pt x="246" y="227"/>
                  </a:lnTo>
                  <a:cubicBezTo>
                    <a:pt x="256" y="227"/>
                    <a:pt x="262" y="227"/>
                    <a:pt x="262" y="215"/>
                  </a:cubicBezTo>
                  <a:cubicBezTo>
                    <a:pt x="262" y="203"/>
                    <a:pt x="256" y="203"/>
                    <a:pt x="249" y="203"/>
                  </a:cubicBezTo>
                  <a:cubicBezTo>
                    <a:pt x="219" y="203"/>
                    <a:pt x="219" y="196"/>
                    <a:pt x="219" y="185"/>
                  </a:cubicBezTo>
                  <a:lnTo>
                    <a:pt x="219" y="77"/>
                  </a:lnTo>
                  <a:cubicBezTo>
                    <a:pt x="219" y="33"/>
                    <a:pt x="184" y="0"/>
                    <a:pt x="109" y="0"/>
                  </a:cubicBezTo>
                  <a:cubicBezTo>
                    <a:pt x="81" y="0"/>
                    <a:pt x="20" y="2"/>
                    <a:pt x="20" y="46"/>
                  </a:cubicBezTo>
                  <a:cubicBezTo>
                    <a:pt x="20" y="68"/>
                    <a:pt x="38" y="78"/>
                    <a:pt x="51" y="78"/>
                  </a:cubicBezTo>
                  <a:cubicBezTo>
                    <a:pt x="66" y="78"/>
                    <a:pt x="82" y="67"/>
                    <a:pt x="82" y="46"/>
                  </a:cubicBezTo>
                  <a:cubicBezTo>
                    <a:pt x="82" y="31"/>
                    <a:pt x="73" y="23"/>
                    <a:pt x="71" y="22"/>
                  </a:cubicBezTo>
                  <a:cubicBezTo>
                    <a:pt x="85" y="19"/>
                    <a:pt x="101" y="18"/>
                    <a:pt x="107" y="18"/>
                  </a:cubicBezTo>
                  <a:cubicBezTo>
                    <a:pt x="145" y="18"/>
                    <a:pt x="162" y="39"/>
                    <a:pt x="162" y="77"/>
                  </a:cubicBezTo>
                  <a:lnTo>
                    <a:pt x="162" y="94"/>
                  </a:lnTo>
                  <a:cubicBezTo>
                    <a:pt x="127" y="96"/>
                    <a:pt x="0" y="100"/>
                    <a:pt x="0" y="173"/>
                  </a:cubicBezTo>
                  <a:cubicBezTo>
                    <a:pt x="0" y="221"/>
                    <a:pt x="62" y="230"/>
                    <a:pt x="96" y="230"/>
                  </a:cubicBezTo>
                  <a:cubicBezTo>
                    <a:pt x="136" y="230"/>
                    <a:pt x="160" y="209"/>
                    <a:pt x="171" y="188"/>
                  </a:cubicBezTo>
                  <a:close/>
                  <a:moveTo>
                    <a:pt x="162" y="110"/>
                  </a:moveTo>
                  <a:lnTo>
                    <a:pt x="162" y="157"/>
                  </a:lnTo>
                  <a:cubicBezTo>
                    <a:pt x="162" y="205"/>
                    <a:pt x="116" y="212"/>
                    <a:pt x="104" y="212"/>
                  </a:cubicBezTo>
                  <a:cubicBezTo>
                    <a:pt x="78" y="212"/>
                    <a:pt x="58" y="194"/>
                    <a:pt x="58" y="172"/>
                  </a:cubicBezTo>
                  <a:cubicBezTo>
                    <a:pt x="58" y="118"/>
                    <a:pt x="137" y="111"/>
                    <a:pt x="162" y="11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06" name="Freeform 398">
              <a:extLst>
                <a:ext uri="{FF2B5EF4-FFF2-40B4-BE49-F238E27FC236}">
                  <a16:creationId xmlns:a16="http://schemas.microsoft.com/office/drawing/2014/main" id="{13EC0F6F-4165-0C5F-18CE-F85C48BEC2DE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8634411" y="958850"/>
              <a:ext cx="106363" cy="77787"/>
            </a:xfrm>
            <a:custGeom>
              <a:avLst/>
              <a:gdLst>
                <a:gd name="T0" fmla="*/ 34 w 284"/>
                <a:gd name="T1" fmla="*/ 47 h 225"/>
                <a:gd name="T2" fmla="*/ 34 w 284"/>
                <a:gd name="T3" fmla="*/ 201 h 225"/>
                <a:gd name="T4" fmla="*/ 0 w 284"/>
                <a:gd name="T5" fmla="*/ 201 h 225"/>
                <a:gd name="T6" fmla="*/ 0 w 284"/>
                <a:gd name="T7" fmla="*/ 225 h 225"/>
                <a:gd name="T8" fmla="*/ 63 w 284"/>
                <a:gd name="T9" fmla="*/ 223 h 225"/>
                <a:gd name="T10" fmla="*/ 126 w 284"/>
                <a:gd name="T11" fmla="*/ 225 h 225"/>
                <a:gd name="T12" fmla="*/ 126 w 284"/>
                <a:gd name="T13" fmla="*/ 201 h 225"/>
                <a:gd name="T14" fmla="*/ 91 w 284"/>
                <a:gd name="T15" fmla="*/ 201 h 225"/>
                <a:gd name="T16" fmla="*/ 91 w 284"/>
                <a:gd name="T17" fmla="*/ 97 h 225"/>
                <a:gd name="T18" fmla="*/ 166 w 284"/>
                <a:gd name="T19" fmla="*/ 18 h 225"/>
                <a:gd name="T20" fmla="*/ 193 w 284"/>
                <a:gd name="T21" fmla="*/ 66 h 225"/>
                <a:gd name="T22" fmla="*/ 193 w 284"/>
                <a:gd name="T23" fmla="*/ 201 h 225"/>
                <a:gd name="T24" fmla="*/ 159 w 284"/>
                <a:gd name="T25" fmla="*/ 201 h 225"/>
                <a:gd name="T26" fmla="*/ 159 w 284"/>
                <a:gd name="T27" fmla="*/ 225 h 225"/>
                <a:gd name="T28" fmla="*/ 221 w 284"/>
                <a:gd name="T29" fmla="*/ 223 h 225"/>
                <a:gd name="T30" fmla="*/ 284 w 284"/>
                <a:gd name="T31" fmla="*/ 225 h 225"/>
                <a:gd name="T32" fmla="*/ 284 w 284"/>
                <a:gd name="T33" fmla="*/ 201 h 225"/>
                <a:gd name="T34" fmla="*/ 250 w 284"/>
                <a:gd name="T35" fmla="*/ 201 h 225"/>
                <a:gd name="T36" fmla="*/ 250 w 284"/>
                <a:gd name="T37" fmla="*/ 72 h 225"/>
                <a:gd name="T38" fmla="*/ 173 w 284"/>
                <a:gd name="T39" fmla="*/ 0 h 225"/>
                <a:gd name="T40" fmla="*/ 86 w 284"/>
                <a:gd name="T41" fmla="*/ 54 h 225"/>
                <a:gd name="T42" fmla="*/ 86 w 284"/>
                <a:gd name="T43" fmla="*/ 0 h 225"/>
                <a:gd name="T44" fmla="*/ 0 w 284"/>
                <a:gd name="T45" fmla="*/ 4 h 225"/>
                <a:gd name="T46" fmla="*/ 0 w 284"/>
                <a:gd name="T47" fmla="*/ 27 h 225"/>
                <a:gd name="T48" fmla="*/ 34 w 284"/>
                <a:gd name="T49" fmla="*/ 4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225">
                  <a:moveTo>
                    <a:pt x="34" y="47"/>
                  </a:moveTo>
                  <a:lnTo>
                    <a:pt x="34" y="201"/>
                  </a:lnTo>
                  <a:lnTo>
                    <a:pt x="0" y="201"/>
                  </a:lnTo>
                  <a:lnTo>
                    <a:pt x="0" y="225"/>
                  </a:lnTo>
                  <a:cubicBezTo>
                    <a:pt x="14" y="224"/>
                    <a:pt x="44" y="223"/>
                    <a:pt x="63" y="223"/>
                  </a:cubicBezTo>
                  <a:cubicBezTo>
                    <a:pt x="82" y="223"/>
                    <a:pt x="112" y="224"/>
                    <a:pt x="126" y="225"/>
                  </a:cubicBezTo>
                  <a:lnTo>
                    <a:pt x="126" y="201"/>
                  </a:lnTo>
                  <a:lnTo>
                    <a:pt x="91" y="201"/>
                  </a:lnTo>
                  <a:lnTo>
                    <a:pt x="91" y="97"/>
                  </a:lnTo>
                  <a:cubicBezTo>
                    <a:pt x="91" y="42"/>
                    <a:pt x="134" y="18"/>
                    <a:pt x="166" y="18"/>
                  </a:cubicBezTo>
                  <a:cubicBezTo>
                    <a:pt x="183" y="18"/>
                    <a:pt x="193" y="28"/>
                    <a:pt x="193" y="66"/>
                  </a:cubicBezTo>
                  <a:lnTo>
                    <a:pt x="193" y="201"/>
                  </a:lnTo>
                  <a:lnTo>
                    <a:pt x="159" y="201"/>
                  </a:lnTo>
                  <a:lnTo>
                    <a:pt x="159" y="225"/>
                  </a:lnTo>
                  <a:cubicBezTo>
                    <a:pt x="173" y="224"/>
                    <a:pt x="203" y="223"/>
                    <a:pt x="221" y="223"/>
                  </a:cubicBezTo>
                  <a:cubicBezTo>
                    <a:pt x="241" y="223"/>
                    <a:pt x="270" y="224"/>
                    <a:pt x="284" y="225"/>
                  </a:cubicBezTo>
                  <a:lnTo>
                    <a:pt x="284" y="201"/>
                  </a:lnTo>
                  <a:lnTo>
                    <a:pt x="250" y="201"/>
                  </a:lnTo>
                  <a:lnTo>
                    <a:pt x="250" y="72"/>
                  </a:lnTo>
                  <a:cubicBezTo>
                    <a:pt x="250" y="19"/>
                    <a:pt x="223" y="0"/>
                    <a:pt x="173" y="0"/>
                  </a:cubicBezTo>
                  <a:cubicBezTo>
                    <a:pt x="125" y="0"/>
                    <a:pt x="99" y="28"/>
                    <a:pt x="86" y="54"/>
                  </a:cubicBezTo>
                  <a:lnTo>
                    <a:pt x="86" y="0"/>
                  </a:lnTo>
                  <a:lnTo>
                    <a:pt x="0" y="4"/>
                  </a:lnTo>
                  <a:lnTo>
                    <a:pt x="0" y="27"/>
                  </a:lnTo>
                  <a:cubicBezTo>
                    <a:pt x="31" y="27"/>
                    <a:pt x="34" y="27"/>
                    <a:pt x="34" y="4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07" name="Freeform 399">
              <a:extLst>
                <a:ext uri="{FF2B5EF4-FFF2-40B4-BE49-F238E27FC236}">
                  <a16:creationId xmlns:a16="http://schemas.microsoft.com/office/drawing/2014/main" id="{A39FCC73-2D48-0960-03C9-9F1B5FC60BC4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8742361" y="925513"/>
              <a:ext cx="68263" cy="112712"/>
            </a:xfrm>
            <a:custGeom>
              <a:avLst/>
              <a:gdLst>
                <a:gd name="T0" fmla="*/ 41 w 180"/>
                <a:gd name="T1" fmla="*/ 119 h 321"/>
                <a:gd name="T2" fmla="*/ 41 w 180"/>
                <a:gd name="T3" fmla="*/ 256 h 321"/>
                <a:gd name="T4" fmla="*/ 120 w 180"/>
                <a:gd name="T5" fmla="*/ 321 h 321"/>
                <a:gd name="T6" fmla="*/ 180 w 180"/>
                <a:gd name="T7" fmla="*/ 256 h 321"/>
                <a:gd name="T8" fmla="*/ 180 w 180"/>
                <a:gd name="T9" fmla="*/ 229 h 321"/>
                <a:gd name="T10" fmla="*/ 157 w 180"/>
                <a:gd name="T11" fmla="*/ 229 h 321"/>
                <a:gd name="T12" fmla="*/ 157 w 180"/>
                <a:gd name="T13" fmla="*/ 255 h 321"/>
                <a:gd name="T14" fmla="*/ 127 w 180"/>
                <a:gd name="T15" fmla="*/ 301 h 321"/>
                <a:gd name="T16" fmla="*/ 98 w 180"/>
                <a:gd name="T17" fmla="*/ 257 h 321"/>
                <a:gd name="T18" fmla="*/ 98 w 180"/>
                <a:gd name="T19" fmla="*/ 119 h 321"/>
                <a:gd name="T20" fmla="*/ 171 w 180"/>
                <a:gd name="T21" fmla="*/ 119 h 321"/>
                <a:gd name="T22" fmla="*/ 171 w 180"/>
                <a:gd name="T23" fmla="*/ 96 h 321"/>
                <a:gd name="T24" fmla="*/ 98 w 180"/>
                <a:gd name="T25" fmla="*/ 96 h 321"/>
                <a:gd name="T26" fmla="*/ 98 w 180"/>
                <a:gd name="T27" fmla="*/ 0 h 321"/>
                <a:gd name="T28" fmla="*/ 75 w 180"/>
                <a:gd name="T29" fmla="*/ 0 h 321"/>
                <a:gd name="T30" fmla="*/ 0 w 180"/>
                <a:gd name="T31" fmla="*/ 101 h 321"/>
                <a:gd name="T32" fmla="*/ 0 w 180"/>
                <a:gd name="T33" fmla="*/ 119 h 321"/>
                <a:gd name="T34" fmla="*/ 41 w 180"/>
                <a:gd name="T35" fmla="*/ 119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0" h="321">
                  <a:moveTo>
                    <a:pt x="41" y="119"/>
                  </a:moveTo>
                  <a:lnTo>
                    <a:pt x="41" y="256"/>
                  </a:lnTo>
                  <a:cubicBezTo>
                    <a:pt x="41" y="310"/>
                    <a:pt x="85" y="321"/>
                    <a:pt x="120" y="321"/>
                  </a:cubicBezTo>
                  <a:cubicBezTo>
                    <a:pt x="158" y="321"/>
                    <a:pt x="180" y="292"/>
                    <a:pt x="180" y="256"/>
                  </a:cubicBezTo>
                  <a:lnTo>
                    <a:pt x="180" y="229"/>
                  </a:lnTo>
                  <a:lnTo>
                    <a:pt x="157" y="229"/>
                  </a:lnTo>
                  <a:lnTo>
                    <a:pt x="157" y="255"/>
                  </a:lnTo>
                  <a:cubicBezTo>
                    <a:pt x="157" y="289"/>
                    <a:pt x="141" y="301"/>
                    <a:pt x="127" y="301"/>
                  </a:cubicBezTo>
                  <a:cubicBezTo>
                    <a:pt x="98" y="301"/>
                    <a:pt x="98" y="269"/>
                    <a:pt x="98" y="257"/>
                  </a:cubicBezTo>
                  <a:lnTo>
                    <a:pt x="98" y="119"/>
                  </a:lnTo>
                  <a:lnTo>
                    <a:pt x="171" y="119"/>
                  </a:lnTo>
                  <a:lnTo>
                    <a:pt x="171" y="96"/>
                  </a:lnTo>
                  <a:lnTo>
                    <a:pt x="98" y="96"/>
                  </a:lnTo>
                  <a:lnTo>
                    <a:pt x="98" y="0"/>
                  </a:lnTo>
                  <a:lnTo>
                    <a:pt x="75" y="0"/>
                  </a:lnTo>
                  <a:cubicBezTo>
                    <a:pt x="74" y="50"/>
                    <a:pt x="50" y="100"/>
                    <a:pt x="0" y="101"/>
                  </a:cubicBezTo>
                  <a:lnTo>
                    <a:pt x="0" y="119"/>
                  </a:lnTo>
                  <a:lnTo>
                    <a:pt x="41" y="1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08" name="Freeform 400">
              <a:extLst>
                <a:ext uri="{FF2B5EF4-FFF2-40B4-BE49-F238E27FC236}">
                  <a16:creationId xmlns:a16="http://schemas.microsoft.com/office/drawing/2014/main" id="{C5FB8BD2-B2CE-2572-4C48-EA788C213B11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8901111" y="917575"/>
              <a:ext cx="128588" cy="119062"/>
            </a:xfrm>
            <a:custGeom>
              <a:avLst/>
              <a:gdLst>
                <a:gd name="T0" fmla="*/ 342 w 342"/>
                <a:gd name="T1" fmla="*/ 203 h 340"/>
                <a:gd name="T2" fmla="*/ 318 w 342"/>
                <a:gd name="T3" fmla="*/ 203 h 340"/>
                <a:gd name="T4" fmla="*/ 201 w 342"/>
                <a:gd name="T5" fmla="*/ 316 h 340"/>
                <a:gd name="T6" fmla="*/ 125 w 342"/>
                <a:gd name="T7" fmla="*/ 316 h 340"/>
                <a:gd name="T8" fmla="*/ 125 w 342"/>
                <a:gd name="T9" fmla="*/ 175 h 340"/>
                <a:gd name="T10" fmla="*/ 153 w 342"/>
                <a:gd name="T11" fmla="*/ 175 h 340"/>
                <a:gd name="T12" fmla="*/ 205 w 342"/>
                <a:gd name="T13" fmla="*/ 234 h 340"/>
                <a:gd name="T14" fmla="*/ 229 w 342"/>
                <a:gd name="T15" fmla="*/ 234 h 340"/>
                <a:gd name="T16" fmla="*/ 229 w 342"/>
                <a:gd name="T17" fmla="*/ 93 h 340"/>
                <a:gd name="T18" fmla="*/ 205 w 342"/>
                <a:gd name="T19" fmla="*/ 93 h 340"/>
                <a:gd name="T20" fmla="*/ 153 w 342"/>
                <a:gd name="T21" fmla="*/ 152 h 340"/>
                <a:gd name="T22" fmla="*/ 125 w 342"/>
                <a:gd name="T23" fmla="*/ 152 h 340"/>
                <a:gd name="T24" fmla="*/ 125 w 342"/>
                <a:gd name="T25" fmla="*/ 23 h 340"/>
                <a:gd name="T26" fmla="*/ 201 w 342"/>
                <a:gd name="T27" fmla="*/ 23 h 340"/>
                <a:gd name="T28" fmla="*/ 302 w 342"/>
                <a:gd name="T29" fmla="*/ 120 h 340"/>
                <a:gd name="T30" fmla="*/ 326 w 342"/>
                <a:gd name="T31" fmla="*/ 120 h 340"/>
                <a:gd name="T32" fmla="*/ 310 w 342"/>
                <a:gd name="T33" fmla="*/ 0 h 340"/>
                <a:gd name="T34" fmla="*/ 0 w 342"/>
                <a:gd name="T35" fmla="*/ 0 h 340"/>
                <a:gd name="T36" fmla="*/ 0 w 342"/>
                <a:gd name="T37" fmla="*/ 23 h 340"/>
                <a:gd name="T38" fmla="*/ 54 w 342"/>
                <a:gd name="T39" fmla="*/ 23 h 340"/>
                <a:gd name="T40" fmla="*/ 54 w 342"/>
                <a:gd name="T41" fmla="*/ 316 h 340"/>
                <a:gd name="T42" fmla="*/ 0 w 342"/>
                <a:gd name="T43" fmla="*/ 316 h 340"/>
                <a:gd name="T44" fmla="*/ 0 w 342"/>
                <a:gd name="T45" fmla="*/ 340 h 340"/>
                <a:gd name="T46" fmla="*/ 319 w 342"/>
                <a:gd name="T47" fmla="*/ 340 h 340"/>
                <a:gd name="T48" fmla="*/ 342 w 342"/>
                <a:gd name="T49" fmla="*/ 203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2" h="340">
                  <a:moveTo>
                    <a:pt x="342" y="203"/>
                  </a:moveTo>
                  <a:lnTo>
                    <a:pt x="318" y="203"/>
                  </a:lnTo>
                  <a:cubicBezTo>
                    <a:pt x="307" y="272"/>
                    <a:pt x="293" y="316"/>
                    <a:pt x="201" y="316"/>
                  </a:cubicBezTo>
                  <a:lnTo>
                    <a:pt x="125" y="316"/>
                  </a:lnTo>
                  <a:lnTo>
                    <a:pt x="125" y="175"/>
                  </a:lnTo>
                  <a:lnTo>
                    <a:pt x="153" y="175"/>
                  </a:lnTo>
                  <a:cubicBezTo>
                    <a:pt x="200" y="175"/>
                    <a:pt x="205" y="197"/>
                    <a:pt x="205" y="234"/>
                  </a:cubicBezTo>
                  <a:lnTo>
                    <a:pt x="229" y="234"/>
                  </a:lnTo>
                  <a:lnTo>
                    <a:pt x="229" y="93"/>
                  </a:lnTo>
                  <a:lnTo>
                    <a:pt x="205" y="93"/>
                  </a:lnTo>
                  <a:cubicBezTo>
                    <a:pt x="205" y="130"/>
                    <a:pt x="201" y="152"/>
                    <a:pt x="153" y="152"/>
                  </a:cubicBezTo>
                  <a:lnTo>
                    <a:pt x="125" y="152"/>
                  </a:lnTo>
                  <a:lnTo>
                    <a:pt x="125" y="23"/>
                  </a:lnTo>
                  <a:lnTo>
                    <a:pt x="201" y="23"/>
                  </a:lnTo>
                  <a:cubicBezTo>
                    <a:pt x="281" y="23"/>
                    <a:pt x="294" y="60"/>
                    <a:pt x="302" y="120"/>
                  </a:cubicBezTo>
                  <a:lnTo>
                    <a:pt x="326" y="120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6"/>
                  </a:lnTo>
                  <a:lnTo>
                    <a:pt x="0" y="316"/>
                  </a:lnTo>
                  <a:lnTo>
                    <a:pt x="0" y="340"/>
                  </a:lnTo>
                  <a:lnTo>
                    <a:pt x="319" y="340"/>
                  </a:lnTo>
                  <a:lnTo>
                    <a:pt x="342" y="20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09" name="Freeform 401">
              <a:extLst>
                <a:ext uri="{FF2B5EF4-FFF2-40B4-BE49-F238E27FC236}">
                  <a16:creationId xmlns:a16="http://schemas.microsoft.com/office/drawing/2014/main" id="{FFE868F6-038E-49D8-4F02-00100B9991EA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9043986" y="958850"/>
              <a:ext cx="166688" cy="77787"/>
            </a:xfrm>
            <a:custGeom>
              <a:avLst/>
              <a:gdLst>
                <a:gd name="T0" fmla="*/ 34 w 444"/>
                <a:gd name="T1" fmla="*/ 47 h 225"/>
                <a:gd name="T2" fmla="*/ 34 w 444"/>
                <a:gd name="T3" fmla="*/ 201 h 225"/>
                <a:gd name="T4" fmla="*/ 0 w 444"/>
                <a:gd name="T5" fmla="*/ 201 h 225"/>
                <a:gd name="T6" fmla="*/ 0 w 444"/>
                <a:gd name="T7" fmla="*/ 225 h 225"/>
                <a:gd name="T8" fmla="*/ 63 w 444"/>
                <a:gd name="T9" fmla="*/ 223 h 225"/>
                <a:gd name="T10" fmla="*/ 126 w 444"/>
                <a:gd name="T11" fmla="*/ 225 h 225"/>
                <a:gd name="T12" fmla="*/ 126 w 444"/>
                <a:gd name="T13" fmla="*/ 201 h 225"/>
                <a:gd name="T14" fmla="*/ 91 w 444"/>
                <a:gd name="T15" fmla="*/ 201 h 225"/>
                <a:gd name="T16" fmla="*/ 91 w 444"/>
                <a:gd name="T17" fmla="*/ 97 h 225"/>
                <a:gd name="T18" fmla="*/ 165 w 444"/>
                <a:gd name="T19" fmla="*/ 18 h 225"/>
                <a:gd name="T20" fmla="*/ 193 w 444"/>
                <a:gd name="T21" fmla="*/ 66 h 225"/>
                <a:gd name="T22" fmla="*/ 193 w 444"/>
                <a:gd name="T23" fmla="*/ 201 h 225"/>
                <a:gd name="T24" fmla="*/ 159 w 444"/>
                <a:gd name="T25" fmla="*/ 201 h 225"/>
                <a:gd name="T26" fmla="*/ 159 w 444"/>
                <a:gd name="T27" fmla="*/ 225 h 225"/>
                <a:gd name="T28" fmla="*/ 222 w 444"/>
                <a:gd name="T29" fmla="*/ 223 h 225"/>
                <a:gd name="T30" fmla="*/ 285 w 444"/>
                <a:gd name="T31" fmla="*/ 225 h 225"/>
                <a:gd name="T32" fmla="*/ 285 w 444"/>
                <a:gd name="T33" fmla="*/ 201 h 225"/>
                <a:gd name="T34" fmla="*/ 250 w 444"/>
                <a:gd name="T35" fmla="*/ 201 h 225"/>
                <a:gd name="T36" fmla="*/ 250 w 444"/>
                <a:gd name="T37" fmla="*/ 97 h 225"/>
                <a:gd name="T38" fmla="*/ 325 w 444"/>
                <a:gd name="T39" fmla="*/ 18 h 225"/>
                <a:gd name="T40" fmla="*/ 352 w 444"/>
                <a:gd name="T41" fmla="*/ 66 h 225"/>
                <a:gd name="T42" fmla="*/ 352 w 444"/>
                <a:gd name="T43" fmla="*/ 201 h 225"/>
                <a:gd name="T44" fmla="*/ 318 w 444"/>
                <a:gd name="T45" fmla="*/ 201 h 225"/>
                <a:gd name="T46" fmla="*/ 318 w 444"/>
                <a:gd name="T47" fmla="*/ 225 h 225"/>
                <a:gd name="T48" fmla="*/ 381 w 444"/>
                <a:gd name="T49" fmla="*/ 223 h 225"/>
                <a:gd name="T50" fmla="*/ 444 w 444"/>
                <a:gd name="T51" fmla="*/ 225 h 225"/>
                <a:gd name="T52" fmla="*/ 444 w 444"/>
                <a:gd name="T53" fmla="*/ 201 h 225"/>
                <a:gd name="T54" fmla="*/ 409 w 444"/>
                <a:gd name="T55" fmla="*/ 201 h 225"/>
                <a:gd name="T56" fmla="*/ 409 w 444"/>
                <a:gd name="T57" fmla="*/ 72 h 225"/>
                <a:gd name="T58" fmla="*/ 333 w 444"/>
                <a:gd name="T59" fmla="*/ 0 h 225"/>
                <a:gd name="T60" fmla="*/ 248 w 444"/>
                <a:gd name="T61" fmla="*/ 48 h 225"/>
                <a:gd name="T62" fmla="*/ 173 w 444"/>
                <a:gd name="T63" fmla="*/ 0 h 225"/>
                <a:gd name="T64" fmla="*/ 86 w 444"/>
                <a:gd name="T65" fmla="*/ 54 h 225"/>
                <a:gd name="T66" fmla="*/ 86 w 444"/>
                <a:gd name="T67" fmla="*/ 0 h 225"/>
                <a:gd name="T68" fmla="*/ 0 w 444"/>
                <a:gd name="T69" fmla="*/ 4 h 225"/>
                <a:gd name="T70" fmla="*/ 0 w 444"/>
                <a:gd name="T71" fmla="*/ 27 h 225"/>
                <a:gd name="T72" fmla="*/ 34 w 444"/>
                <a:gd name="T73" fmla="*/ 4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4" h="225">
                  <a:moveTo>
                    <a:pt x="34" y="47"/>
                  </a:moveTo>
                  <a:lnTo>
                    <a:pt x="34" y="201"/>
                  </a:lnTo>
                  <a:lnTo>
                    <a:pt x="0" y="201"/>
                  </a:lnTo>
                  <a:lnTo>
                    <a:pt x="0" y="225"/>
                  </a:lnTo>
                  <a:cubicBezTo>
                    <a:pt x="14" y="224"/>
                    <a:pt x="44" y="223"/>
                    <a:pt x="63" y="223"/>
                  </a:cubicBezTo>
                  <a:cubicBezTo>
                    <a:pt x="82" y="223"/>
                    <a:pt x="112" y="224"/>
                    <a:pt x="126" y="225"/>
                  </a:cubicBezTo>
                  <a:lnTo>
                    <a:pt x="126" y="201"/>
                  </a:lnTo>
                  <a:lnTo>
                    <a:pt x="91" y="201"/>
                  </a:lnTo>
                  <a:lnTo>
                    <a:pt x="91" y="97"/>
                  </a:lnTo>
                  <a:cubicBezTo>
                    <a:pt x="91" y="42"/>
                    <a:pt x="135" y="18"/>
                    <a:pt x="165" y="18"/>
                  </a:cubicBezTo>
                  <a:cubicBezTo>
                    <a:pt x="182" y="18"/>
                    <a:pt x="193" y="28"/>
                    <a:pt x="193" y="66"/>
                  </a:cubicBezTo>
                  <a:lnTo>
                    <a:pt x="193" y="201"/>
                  </a:lnTo>
                  <a:lnTo>
                    <a:pt x="159" y="201"/>
                  </a:lnTo>
                  <a:lnTo>
                    <a:pt x="159" y="225"/>
                  </a:lnTo>
                  <a:cubicBezTo>
                    <a:pt x="173" y="224"/>
                    <a:pt x="203" y="223"/>
                    <a:pt x="222" y="223"/>
                  </a:cubicBezTo>
                  <a:cubicBezTo>
                    <a:pt x="241" y="223"/>
                    <a:pt x="271" y="224"/>
                    <a:pt x="285" y="225"/>
                  </a:cubicBezTo>
                  <a:lnTo>
                    <a:pt x="285" y="201"/>
                  </a:lnTo>
                  <a:lnTo>
                    <a:pt x="250" y="201"/>
                  </a:lnTo>
                  <a:lnTo>
                    <a:pt x="250" y="97"/>
                  </a:lnTo>
                  <a:cubicBezTo>
                    <a:pt x="250" y="42"/>
                    <a:pt x="294" y="18"/>
                    <a:pt x="325" y="18"/>
                  </a:cubicBezTo>
                  <a:cubicBezTo>
                    <a:pt x="341" y="18"/>
                    <a:pt x="352" y="28"/>
                    <a:pt x="352" y="66"/>
                  </a:cubicBezTo>
                  <a:lnTo>
                    <a:pt x="352" y="201"/>
                  </a:lnTo>
                  <a:lnTo>
                    <a:pt x="318" y="201"/>
                  </a:lnTo>
                  <a:lnTo>
                    <a:pt x="318" y="225"/>
                  </a:lnTo>
                  <a:cubicBezTo>
                    <a:pt x="332" y="224"/>
                    <a:pt x="362" y="223"/>
                    <a:pt x="381" y="223"/>
                  </a:cubicBezTo>
                  <a:cubicBezTo>
                    <a:pt x="400" y="223"/>
                    <a:pt x="430" y="224"/>
                    <a:pt x="444" y="225"/>
                  </a:cubicBezTo>
                  <a:lnTo>
                    <a:pt x="444" y="201"/>
                  </a:lnTo>
                  <a:lnTo>
                    <a:pt x="409" y="201"/>
                  </a:lnTo>
                  <a:lnTo>
                    <a:pt x="409" y="72"/>
                  </a:lnTo>
                  <a:cubicBezTo>
                    <a:pt x="409" y="20"/>
                    <a:pt x="384" y="0"/>
                    <a:pt x="333" y="0"/>
                  </a:cubicBezTo>
                  <a:cubicBezTo>
                    <a:pt x="287" y="0"/>
                    <a:pt x="261" y="25"/>
                    <a:pt x="248" y="48"/>
                  </a:cubicBezTo>
                  <a:cubicBezTo>
                    <a:pt x="238" y="1"/>
                    <a:pt x="192" y="0"/>
                    <a:pt x="173" y="0"/>
                  </a:cubicBezTo>
                  <a:cubicBezTo>
                    <a:pt x="130" y="0"/>
                    <a:pt x="102" y="22"/>
                    <a:pt x="86" y="54"/>
                  </a:cubicBezTo>
                  <a:lnTo>
                    <a:pt x="86" y="0"/>
                  </a:lnTo>
                  <a:lnTo>
                    <a:pt x="0" y="4"/>
                  </a:lnTo>
                  <a:lnTo>
                    <a:pt x="0" y="27"/>
                  </a:lnTo>
                  <a:cubicBezTo>
                    <a:pt x="31" y="27"/>
                    <a:pt x="34" y="27"/>
                    <a:pt x="34" y="4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10" name="Freeform 402">
              <a:extLst>
                <a:ext uri="{FF2B5EF4-FFF2-40B4-BE49-F238E27FC236}">
                  <a16:creationId xmlns:a16="http://schemas.microsoft.com/office/drawing/2014/main" id="{E0C68794-F73E-E24D-7FDE-5D770756D51C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9223374" y="915988"/>
              <a:ext cx="44450" cy="120650"/>
            </a:xfrm>
            <a:custGeom>
              <a:avLst/>
              <a:gdLst>
                <a:gd name="T0" fmla="*/ 89 w 120"/>
                <a:gd name="T1" fmla="*/ 122 h 347"/>
                <a:gd name="T2" fmla="*/ 2 w 120"/>
                <a:gd name="T3" fmla="*/ 126 h 347"/>
                <a:gd name="T4" fmla="*/ 2 w 120"/>
                <a:gd name="T5" fmla="*/ 149 h 347"/>
                <a:gd name="T6" fmla="*/ 35 w 120"/>
                <a:gd name="T7" fmla="*/ 169 h 347"/>
                <a:gd name="T8" fmla="*/ 35 w 120"/>
                <a:gd name="T9" fmla="*/ 323 h 347"/>
                <a:gd name="T10" fmla="*/ 0 w 120"/>
                <a:gd name="T11" fmla="*/ 323 h 347"/>
                <a:gd name="T12" fmla="*/ 0 w 120"/>
                <a:gd name="T13" fmla="*/ 347 h 347"/>
                <a:gd name="T14" fmla="*/ 61 w 120"/>
                <a:gd name="T15" fmla="*/ 345 h 347"/>
                <a:gd name="T16" fmla="*/ 120 w 120"/>
                <a:gd name="T17" fmla="*/ 347 h 347"/>
                <a:gd name="T18" fmla="*/ 120 w 120"/>
                <a:gd name="T19" fmla="*/ 323 h 347"/>
                <a:gd name="T20" fmla="*/ 89 w 120"/>
                <a:gd name="T21" fmla="*/ 323 h 347"/>
                <a:gd name="T22" fmla="*/ 89 w 120"/>
                <a:gd name="T23" fmla="*/ 122 h 347"/>
                <a:gd name="T24" fmla="*/ 94 w 120"/>
                <a:gd name="T25" fmla="*/ 38 h 347"/>
                <a:gd name="T26" fmla="*/ 55 w 120"/>
                <a:gd name="T27" fmla="*/ 0 h 347"/>
                <a:gd name="T28" fmla="*/ 16 w 120"/>
                <a:gd name="T29" fmla="*/ 38 h 347"/>
                <a:gd name="T30" fmla="*/ 55 w 120"/>
                <a:gd name="T31" fmla="*/ 77 h 347"/>
                <a:gd name="T32" fmla="*/ 94 w 120"/>
                <a:gd name="T33" fmla="*/ 3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47">
                  <a:moveTo>
                    <a:pt x="89" y="122"/>
                  </a:moveTo>
                  <a:lnTo>
                    <a:pt x="2" y="126"/>
                  </a:lnTo>
                  <a:lnTo>
                    <a:pt x="2" y="149"/>
                  </a:lnTo>
                  <a:cubicBezTo>
                    <a:pt x="31" y="149"/>
                    <a:pt x="35" y="149"/>
                    <a:pt x="35" y="169"/>
                  </a:cubicBezTo>
                  <a:lnTo>
                    <a:pt x="35" y="323"/>
                  </a:lnTo>
                  <a:lnTo>
                    <a:pt x="0" y="323"/>
                  </a:lnTo>
                  <a:lnTo>
                    <a:pt x="0" y="347"/>
                  </a:lnTo>
                  <a:cubicBezTo>
                    <a:pt x="16" y="346"/>
                    <a:pt x="40" y="345"/>
                    <a:pt x="61" y="345"/>
                  </a:cubicBezTo>
                  <a:cubicBezTo>
                    <a:pt x="76" y="345"/>
                    <a:pt x="102" y="346"/>
                    <a:pt x="120" y="347"/>
                  </a:cubicBezTo>
                  <a:lnTo>
                    <a:pt x="120" y="323"/>
                  </a:lnTo>
                  <a:lnTo>
                    <a:pt x="89" y="323"/>
                  </a:lnTo>
                  <a:lnTo>
                    <a:pt x="89" y="122"/>
                  </a:lnTo>
                  <a:close/>
                  <a:moveTo>
                    <a:pt x="94" y="38"/>
                  </a:moveTo>
                  <a:cubicBezTo>
                    <a:pt x="94" y="16"/>
                    <a:pt x="76" y="0"/>
                    <a:pt x="55" y="0"/>
                  </a:cubicBezTo>
                  <a:cubicBezTo>
                    <a:pt x="33" y="0"/>
                    <a:pt x="16" y="17"/>
                    <a:pt x="16" y="38"/>
                  </a:cubicBezTo>
                  <a:cubicBezTo>
                    <a:pt x="16" y="60"/>
                    <a:pt x="33" y="77"/>
                    <a:pt x="55" y="77"/>
                  </a:cubicBezTo>
                  <a:cubicBezTo>
                    <a:pt x="76" y="77"/>
                    <a:pt x="94" y="60"/>
                    <a:pt x="94" y="3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11" name="Freeform 403">
              <a:extLst>
                <a:ext uri="{FF2B5EF4-FFF2-40B4-BE49-F238E27FC236}">
                  <a16:creationId xmlns:a16="http://schemas.microsoft.com/office/drawing/2014/main" id="{BA3A6A70-24FA-E6D9-22DD-A502529B50E5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9282111" y="957263"/>
              <a:ext cx="69850" cy="80962"/>
            </a:xfrm>
            <a:custGeom>
              <a:avLst/>
              <a:gdLst>
                <a:gd name="T0" fmla="*/ 86 w 188"/>
                <a:gd name="T1" fmla="*/ 80 h 230"/>
                <a:gd name="T2" fmla="*/ 35 w 188"/>
                <a:gd name="T3" fmla="*/ 47 h 230"/>
                <a:gd name="T4" fmla="*/ 91 w 188"/>
                <a:gd name="T5" fmla="*/ 16 h 230"/>
                <a:gd name="T6" fmla="*/ 150 w 188"/>
                <a:gd name="T7" fmla="*/ 58 h 230"/>
                <a:gd name="T8" fmla="*/ 161 w 188"/>
                <a:gd name="T9" fmla="*/ 68 h 230"/>
                <a:gd name="T10" fmla="*/ 173 w 188"/>
                <a:gd name="T11" fmla="*/ 54 h 230"/>
                <a:gd name="T12" fmla="*/ 173 w 188"/>
                <a:gd name="T13" fmla="*/ 14 h 230"/>
                <a:gd name="T14" fmla="*/ 164 w 188"/>
                <a:gd name="T15" fmla="*/ 0 h 230"/>
                <a:gd name="T16" fmla="*/ 142 w 188"/>
                <a:gd name="T17" fmla="*/ 10 h 230"/>
                <a:gd name="T18" fmla="*/ 92 w 188"/>
                <a:gd name="T19" fmla="*/ 0 h 230"/>
                <a:gd name="T20" fmla="*/ 0 w 188"/>
                <a:gd name="T21" fmla="*/ 66 h 230"/>
                <a:gd name="T22" fmla="*/ 20 w 188"/>
                <a:gd name="T23" fmla="*/ 108 h 230"/>
                <a:gd name="T24" fmla="*/ 97 w 188"/>
                <a:gd name="T25" fmla="*/ 135 h 230"/>
                <a:gd name="T26" fmla="*/ 152 w 188"/>
                <a:gd name="T27" fmla="*/ 174 h 230"/>
                <a:gd name="T28" fmla="*/ 96 w 188"/>
                <a:gd name="T29" fmla="*/ 212 h 230"/>
                <a:gd name="T30" fmla="*/ 24 w 188"/>
                <a:gd name="T31" fmla="*/ 154 h 230"/>
                <a:gd name="T32" fmla="*/ 12 w 188"/>
                <a:gd name="T33" fmla="*/ 147 h 230"/>
                <a:gd name="T34" fmla="*/ 0 w 188"/>
                <a:gd name="T35" fmla="*/ 161 h 230"/>
                <a:gd name="T36" fmla="*/ 0 w 188"/>
                <a:gd name="T37" fmla="*/ 216 h 230"/>
                <a:gd name="T38" fmla="*/ 9 w 188"/>
                <a:gd name="T39" fmla="*/ 230 h 230"/>
                <a:gd name="T40" fmla="*/ 24 w 188"/>
                <a:gd name="T41" fmla="*/ 222 h 230"/>
                <a:gd name="T42" fmla="*/ 37 w 188"/>
                <a:gd name="T43" fmla="*/ 214 h 230"/>
                <a:gd name="T44" fmla="*/ 96 w 188"/>
                <a:gd name="T45" fmla="*/ 230 h 230"/>
                <a:gd name="T46" fmla="*/ 188 w 188"/>
                <a:gd name="T47" fmla="*/ 157 h 230"/>
                <a:gd name="T48" fmla="*/ 160 w 188"/>
                <a:gd name="T49" fmla="*/ 104 h 230"/>
                <a:gd name="T50" fmla="*/ 86 w 188"/>
                <a:gd name="T51" fmla="*/ 8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8" h="230">
                  <a:moveTo>
                    <a:pt x="86" y="80"/>
                  </a:moveTo>
                  <a:cubicBezTo>
                    <a:pt x="68" y="76"/>
                    <a:pt x="35" y="71"/>
                    <a:pt x="35" y="47"/>
                  </a:cubicBezTo>
                  <a:cubicBezTo>
                    <a:pt x="35" y="16"/>
                    <a:pt x="82" y="16"/>
                    <a:pt x="91" y="16"/>
                  </a:cubicBezTo>
                  <a:cubicBezTo>
                    <a:pt x="129" y="16"/>
                    <a:pt x="147" y="31"/>
                    <a:pt x="150" y="58"/>
                  </a:cubicBezTo>
                  <a:cubicBezTo>
                    <a:pt x="150" y="66"/>
                    <a:pt x="151" y="68"/>
                    <a:pt x="161" y="68"/>
                  </a:cubicBezTo>
                  <a:cubicBezTo>
                    <a:pt x="173" y="68"/>
                    <a:pt x="173" y="66"/>
                    <a:pt x="173" y="54"/>
                  </a:cubicBezTo>
                  <a:lnTo>
                    <a:pt x="173" y="14"/>
                  </a:lnTo>
                  <a:cubicBezTo>
                    <a:pt x="173" y="5"/>
                    <a:pt x="173" y="0"/>
                    <a:pt x="164" y="0"/>
                  </a:cubicBezTo>
                  <a:cubicBezTo>
                    <a:pt x="162" y="0"/>
                    <a:pt x="161" y="0"/>
                    <a:pt x="142" y="10"/>
                  </a:cubicBezTo>
                  <a:cubicBezTo>
                    <a:pt x="129" y="3"/>
                    <a:pt x="112" y="0"/>
                    <a:pt x="92" y="0"/>
                  </a:cubicBezTo>
                  <a:cubicBezTo>
                    <a:pt x="77" y="0"/>
                    <a:pt x="0" y="0"/>
                    <a:pt x="0" y="66"/>
                  </a:cubicBezTo>
                  <a:cubicBezTo>
                    <a:pt x="0" y="86"/>
                    <a:pt x="10" y="99"/>
                    <a:pt x="20" y="108"/>
                  </a:cubicBezTo>
                  <a:cubicBezTo>
                    <a:pt x="40" y="125"/>
                    <a:pt x="59" y="128"/>
                    <a:pt x="97" y="135"/>
                  </a:cubicBezTo>
                  <a:cubicBezTo>
                    <a:pt x="115" y="138"/>
                    <a:pt x="152" y="145"/>
                    <a:pt x="152" y="174"/>
                  </a:cubicBezTo>
                  <a:cubicBezTo>
                    <a:pt x="152" y="212"/>
                    <a:pt x="107" y="212"/>
                    <a:pt x="96" y="212"/>
                  </a:cubicBezTo>
                  <a:cubicBezTo>
                    <a:pt x="43" y="212"/>
                    <a:pt x="30" y="175"/>
                    <a:pt x="24" y="154"/>
                  </a:cubicBezTo>
                  <a:cubicBezTo>
                    <a:pt x="21" y="147"/>
                    <a:pt x="19" y="147"/>
                    <a:pt x="12" y="147"/>
                  </a:cubicBezTo>
                  <a:cubicBezTo>
                    <a:pt x="0" y="147"/>
                    <a:pt x="0" y="150"/>
                    <a:pt x="0" y="161"/>
                  </a:cubicBezTo>
                  <a:lnTo>
                    <a:pt x="0" y="216"/>
                  </a:lnTo>
                  <a:cubicBezTo>
                    <a:pt x="0" y="225"/>
                    <a:pt x="0" y="230"/>
                    <a:pt x="9" y="230"/>
                  </a:cubicBezTo>
                  <a:cubicBezTo>
                    <a:pt x="12" y="230"/>
                    <a:pt x="13" y="230"/>
                    <a:pt x="24" y="222"/>
                  </a:cubicBezTo>
                  <a:cubicBezTo>
                    <a:pt x="24" y="222"/>
                    <a:pt x="35" y="215"/>
                    <a:pt x="37" y="214"/>
                  </a:cubicBezTo>
                  <a:cubicBezTo>
                    <a:pt x="60" y="230"/>
                    <a:pt x="86" y="230"/>
                    <a:pt x="96" y="230"/>
                  </a:cubicBezTo>
                  <a:cubicBezTo>
                    <a:pt x="111" y="230"/>
                    <a:pt x="188" y="230"/>
                    <a:pt x="188" y="157"/>
                  </a:cubicBezTo>
                  <a:cubicBezTo>
                    <a:pt x="188" y="135"/>
                    <a:pt x="178" y="118"/>
                    <a:pt x="160" y="104"/>
                  </a:cubicBezTo>
                  <a:cubicBezTo>
                    <a:pt x="141" y="89"/>
                    <a:pt x="125" y="86"/>
                    <a:pt x="86" y="8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12" name="Freeform 404">
              <a:extLst>
                <a:ext uri="{FF2B5EF4-FFF2-40B4-BE49-F238E27FC236}">
                  <a16:creationId xmlns:a16="http://schemas.microsoft.com/office/drawing/2014/main" id="{82D60728-664C-AED6-E984-3025DA41E057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9366249" y="957263"/>
              <a:ext cx="69850" cy="80962"/>
            </a:xfrm>
            <a:custGeom>
              <a:avLst/>
              <a:gdLst>
                <a:gd name="T0" fmla="*/ 86 w 188"/>
                <a:gd name="T1" fmla="*/ 80 h 230"/>
                <a:gd name="T2" fmla="*/ 35 w 188"/>
                <a:gd name="T3" fmla="*/ 47 h 230"/>
                <a:gd name="T4" fmla="*/ 91 w 188"/>
                <a:gd name="T5" fmla="*/ 16 h 230"/>
                <a:gd name="T6" fmla="*/ 150 w 188"/>
                <a:gd name="T7" fmla="*/ 58 h 230"/>
                <a:gd name="T8" fmla="*/ 161 w 188"/>
                <a:gd name="T9" fmla="*/ 68 h 230"/>
                <a:gd name="T10" fmla="*/ 173 w 188"/>
                <a:gd name="T11" fmla="*/ 54 h 230"/>
                <a:gd name="T12" fmla="*/ 173 w 188"/>
                <a:gd name="T13" fmla="*/ 14 h 230"/>
                <a:gd name="T14" fmla="*/ 164 w 188"/>
                <a:gd name="T15" fmla="*/ 0 h 230"/>
                <a:gd name="T16" fmla="*/ 142 w 188"/>
                <a:gd name="T17" fmla="*/ 10 h 230"/>
                <a:gd name="T18" fmla="*/ 92 w 188"/>
                <a:gd name="T19" fmla="*/ 0 h 230"/>
                <a:gd name="T20" fmla="*/ 0 w 188"/>
                <a:gd name="T21" fmla="*/ 66 h 230"/>
                <a:gd name="T22" fmla="*/ 20 w 188"/>
                <a:gd name="T23" fmla="*/ 108 h 230"/>
                <a:gd name="T24" fmla="*/ 97 w 188"/>
                <a:gd name="T25" fmla="*/ 135 h 230"/>
                <a:gd name="T26" fmla="*/ 153 w 188"/>
                <a:gd name="T27" fmla="*/ 174 h 230"/>
                <a:gd name="T28" fmla="*/ 96 w 188"/>
                <a:gd name="T29" fmla="*/ 212 h 230"/>
                <a:gd name="T30" fmla="*/ 24 w 188"/>
                <a:gd name="T31" fmla="*/ 154 h 230"/>
                <a:gd name="T32" fmla="*/ 12 w 188"/>
                <a:gd name="T33" fmla="*/ 147 h 230"/>
                <a:gd name="T34" fmla="*/ 0 w 188"/>
                <a:gd name="T35" fmla="*/ 161 h 230"/>
                <a:gd name="T36" fmla="*/ 0 w 188"/>
                <a:gd name="T37" fmla="*/ 216 h 230"/>
                <a:gd name="T38" fmla="*/ 9 w 188"/>
                <a:gd name="T39" fmla="*/ 230 h 230"/>
                <a:gd name="T40" fmla="*/ 24 w 188"/>
                <a:gd name="T41" fmla="*/ 222 h 230"/>
                <a:gd name="T42" fmla="*/ 37 w 188"/>
                <a:gd name="T43" fmla="*/ 214 h 230"/>
                <a:gd name="T44" fmla="*/ 96 w 188"/>
                <a:gd name="T45" fmla="*/ 230 h 230"/>
                <a:gd name="T46" fmla="*/ 188 w 188"/>
                <a:gd name="T47" fmla="*/ 157 h 230"/>
                <a:gd name="T48" fmla="*/ 160 w 188"/>
                <a:gd name="T49" fmla="*/ 104 h 230"/>
                <a:gd name="T50" fmla="*/ 86 w 188"/>
                <a:gd name="T51" fmla="*/ 8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8" h="230">
                  <a:moveTo>
                    <a:pt x="86" y="80"/>
                  </a:moveTo>
                  <a:cubicBezTo>
                    <a:pt x="68" y="76"/>
                    <a:pt x="35" y="71"/>
                    <a:pt x="35" y="47"/>
                  </a:cubicBezTo>
                  <a:cubicBezTo>
                    <a:pt x="35" y="16"/>
                    <a:pt x="82" y="16"/>
                    <a:pt x="91" y="16"/>
                  </a:cubicBezTo>
                  <a:cubicBezTo>
                    <a:pt x="129" y="16"/>
                    <a:pt x="148" y="31"/>
                    <a:pt x="150" y="58"/>
                  </a:cubicBezTo>
                  <a:cubicBezTo>
                    <a:pt x="151" y="66"/>
                    <a:pt x="151" y="68"/>
                    <a:pt x="161" y="68"/>
                  </a:cubicBezTo>
                  <a:cubicBezTo>
                    <a:pt x="173" y="68"/>
                    <a:pt x="173" y="66"/>
                    <a:pt x="173" y="54"/>
                  </a:cubicBezTo>
                  <a:lnTo>
                    <a:pt x="173" y="14"/>
                  </a:lnTo>
                  <a:cubicBezTo>
                    <a:pt x="173" y="5"/>
                    <a:pt x="173" y="0"/>
                    <a:pt x="164" y="0"/>
                  </a:cubicBezTo>
                  <a:cubicBezTo>
                    <a:pt x="162" y="0"/>
                    <a:pt x="161" y="0"/>
                    <a:pt x="142" y="10"/>
                  </a:cubicBezTo>
                  <a:cubicBezTo>
                    <a:pt x="129" y="3"/>
                    <a:pt x="112" y="0"/>
                    <a:pt x="92" y="0"/>
                  </a:cubicBezTo>
                  <a:cubicBezTo>
                    <a:pt x="77" y="0"/>
                    <a:pt x="0" y="0"/>
                    <a:pt x="0" y="66"/>
                  </a:cubicBezTo>
                  <a:cubicBezTo>
                    <a:pt x="0" y="86"/>
                    <a:pt x="10" y="99"/>
                    <a:pt x="20" y="108"/>
                  </a:cubicBezTo>
                  <a:cubicBezTo>
                    <a:pt x="40" y="125"/>
                    <a:pt x="59" y="128"/>
                    <a:pt x="97" y="135"/>
                  </a:cubicBezTo>
                  <a:cubicBezTo>
                    <a:pt x="115" y="138"/>
                    <a:pt x="153" y="145"/>
                    <a:pt x="153" y="174"/>
                  </a:cubicBezTo>
                  <a:cubicBezTo>
                    <a:pt x="153" y="212"/>
                    <a:pt x="107" y="212"/>
                    <a:pt x="96" y="212"/>
                  </a:cubicBezTo>
                  <a:cubicBezTo>
                    <a:pt x="43" y="212"/>
                    <a:pt x="30" y="175"/>
                    <a:pt x="24" y="154"/>
                  </a:cubicBezTo>
                  <a:cubicBezTo>
                    <a:pt x="21" y="147"/>
                    <a:pt x="19" y="147"/>
                    <a:pt x="12" y="147"/>
                  </a:cubicBezTo>
                  <a:cubicBezTo>
                    <a:pt x="0" y="147"/>
                    <a:pt x="0" y="150"/>
                    <a:pt x="0" y="161"/>
                  </a:cubicBezTo>
                  <a:lnTo>
                    <a:pt x="0" y="216"/>
                  </a:lnTo>
                  <a:cubicBezTo>
                    <a:pt x="0" y="225"/>
                    <a:pt x="0" y="230"/>
                    <a:pt x="9" y="230"/>
                  </a:cubicBezTo>
                  <a:cubicBezTo>
                    <a:pt x="12" y="230"/>
                    <a:pt x="13" y="230"/>
                    <a:pt x="24" y="222"/>
                  </a:cubicBezTo>
                  <a:cubicBezTo>
                    <a:pt x="24" y="222"/>
                    <a:pt x="35" y="215"/>
                    <a:pt x="37" y="214"/>
                  </a:cubicBezTo>
                  <a:cubicBezTo>
                    <a:pt x="60" y="230"/>
                    <a:pt x="86" y="230"/>
                    <a:pt x="96" y="230"/>
                  </a:cubicBezTo>
                  <a:cubicBezTo>
                    <a:pt x="111" y="230"/>
                    <a:pt x="188" y="230"/>
                    <a:pt x="188" y="157"/>
                  </a:cubicBezTo>
                  <a:cubicBezTo>
                    <a:pt x="188" y="135"/>
                    <a:pt x="178" y="118"/>
                    <a:pt x="160" y="104"/>
                  </a:cubicBezTo>
                  <a:cubicBezTo>
                    <a:pt x="141" y="89"/>
                    <a:pt x="125" y="86"/>
                    <a:pt x="86" y="8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13" name="Freeform 405">
              <a:extLst>
                <a:ext uri="{FF2B5EF4-FFF2-40B4-BE49-F238E27FC236}">
                  <a16:creationId xmlns:a16="http://schemas.microsoft.com/office/drawing/2014/main" id="{D6C039AD-831E-8DC7-D14C-1AE48A98967D}"/>
                </a:ext>
              </a:extLst>
            </p:cNvPr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9451974" y="915988"/>
              <a:ext cx="46038" cy="120650"/>
            </a:xfrm>
            <a:custGeom>
              <a:avLst/>
              <a:gdLst>
                <a:gd name="T0" fmla="*/ 89 w 120"/>
                <a:gd name="T1" fmla="*/ 122 h 347"/>
                <a:gd name="T2" fmla="*/ 2 w 120"/>
                <a:gd name="T3" fmla="*/ 126 h 347"/>
                <a:gd name="T4" fmla="*/ 2 w 120"/>
                <a:gd name="T5" fmla="*/ 149 h 347"/>
                <a:gd name="T6" fmla="*/ 35 w 120"/>
                <a:gd name="T7" fmla="*/ 169 h 347"/>
                <a:gd name="T8" fmla="*/ 35 w 120"/>
                <a:gd name="T9" fmla="*/ 323 h 347"/>
                <a:gd name="T10" fmla="*/ 0 w 120"/>
                <a:gd name="T11" fmla="*/ 323 h 347"/>
                <a:gd name="T12" fmla="*/ 0 w 120"/>
                <a:gd name="T13" fmla="*/ 347 h 347"/>
                <a:gd name="T14" fmla="*/ 61 w 120"/>
                <a:gd name="T15" fmla="*/ 345 h 347"/>
                <a:gd name="T16" fmla="*/ 120 w 120"/>
                <a:gd name="T17" fmla="*/ 347 h 347"/>
                <a:gd name="T18" fmla="*/ 120 w 120"/>
                <a:gd name="T19" fmla="*/ 323 h 347"/>
                <a:gd name="T20" fmla="*/ 89 w 120"/>
                <a:gd name="T21" fmla="*/ 323 h 347"/>
                <a:gd name="T22" fmla="*/ 89 w 120"/>
                <a:gd name="T23" fmla="*/ 122 h 347"/>
                <a:gd name="T24" fmla="*/ 94 w 120"/>
                <a:gd name="T25" fmla="*/ 38 h 347"/>
                <a:gd name="T26" fmla="*/ 55 w 120"/>
                <a:gd name="T27" fmla="*/ 0 h 347"/>
                <a:gd name="T28" fmla="*/ 16 w 120"/>
                <a:gd name="T29" fmla="*/ 38 h 347"/>
                <a:gd name="T30" fmla="*/ 55 w 120"/>
                <a:gd name="T31" fmla="*/ 77 h 347"/>
                <a:gd name="T32" fmla="*/ 94 w 120"/>
                <a:gd name="T33" fmla="*/ 3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47">
                  <a:moveTo>
                    <a:pt x="89" y="122"/>
                  </a:moveTo>
                  <a:lnTo>
                    <a:pt x="2" y="126"/>
                  </a:lnTo>
                  <a:lnTo>
                    <a:pt x="2" y="149"/>
                  </a:lnTo>
                  <a:cubicBezTo>
                    <a:pt x="31" y="149"/>
                    <a:pt x="35" y="149"/>
                    <a:pt x="35" y="169"/>
                  </a:cubicBezTo>
                  <a:lnTo>
                    <a:pt x="35" y="323"/>
                  </a:lnTo>
                  <a:lnTo>
                    <a:pt x="0" y="323"/>
                  </a:lnTo>
                  <a:lnTo>
                    <a:pt x="0" y="347"/>
                  </a:lnTo>
                  <a:cubicBezTo>
                    <a:pt x="16" y="346"/>
                    <a:pt x="40" y="345"/>
                    <a:pt x="61" y="345"/>
                  </a:cubicBezTo>
                  <a:cubicBezTo>
                    <a:pt x="76" y="345"/>
                    <a:pt x="102" y="346"/>
                    <a:pt x="120" y="347"/>
                  </a:cubicBezTo>
                  <a:lnTo>
                    <a:pt x="120" y="323"/>
                  </a:lnTo>
                  <a:lnTo>
                    <a:pt x="89" y="323"/>
                  </a:lnTo>
                  <a:lnTo>
                    <a:pt x="89" y="122"/>
                  </a:lnTo>
                  <a:close/>
                  <a:moveTo>
                    <a:pt x="94" y="38"/>
                  </a:moveTo>
                  <a:cubicBezTo>
                    <a:pt x="94" y="16"/>
                    <a:pt x="76" y="0"/>
                    <a:pt x="55" y="0"/>
                  </a:cubicBezTo>
                  <a:cubicBezTo>
                    <a:pt x="33" y="0"/>
                    <a:pt x="16" y="17"/>
                    <a:pt x="16" y="38"/>
                  </a:cubicBezTo>
                  <a:cubicBezTo>
                    <a:pt x="16" y="60"/>
                    <a:pt x="33" y="77"/>
                    <a:pt x="55" y="77"/>
                  </a:cubicBezTo>
                  <a:cubicBezTo>
                    <a:pt x="76" y="77"/>
                    <a:pt x="94" y="60"/>
                    <a:pt x="94" y="3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14" name="Freeform 406">
              <a:extLst>
                <a:ext uri="{FF2B5EF4-FFF2-40B4-BE49-F238E27FC236}">
                  <a16:creationId xmlns:a16="http://schemas.microsoft.com/office/drawing/2014/main" id="{F43F5CFA-C118-5DD5-FFAA-EF7B3D91A9DE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9509124" y="957263"/>
              <a:ext cx="95250" cy="80962"/>
            </a:xfrm>
            <a:custGeom>
              <a:avLst/>
              <a:gdLst>
                <a:gd name="T0" fmla="*/ 254 w 254"/>
                <a:gd name="T1" fmla="*/ 118 h 230"/>
                <a:gd name="T2" fmla="*/ 127 w 254"/>
                <a:gd name="T3" fmla="*/ 0 h 230"/>
                <a:gd name="T4" fmla="*/ 0 w 254"/>
                <a:gd name="T5" fmla="*/ 118 h 230"/>
                <a:gd name="T6" fmla="*/ 127 w 254"/>
                <a:gd name="T7" fmla="*/ 230 h 230"/>
                <a:gd name="T8" fmla="*/ 254 w 254"/>
                <a:gd name="T9" fmla="*/ 118 h 230"/>
                <a:gd name="T10" fmla="*/ 127 w 254"/>
                <a:gd name="T11" fmla="*/ 210 h 230"/>
                <a:gd name="T12" fmla="*/ 64 w 254"/>
                <a:gd name="T13" fmla="*/ 112 h 230"/>
                <a:gd name="T14" fmla="*/ 72 w 254"/>
                <a:gd name="T15" fmla="*/ 47 h 230"/>
                <a:gd name="T16" fmla="*/ 127 w 254"/>
                <a:gd name="T17" fmla="*/ 18 h 230"/>
                <a:gd name="T18" fmla="*/ 180 w 254"/>
                <a:gd name="T19" fmla="*/ 44 h 230"/>
                <a:gd name="T20" fmla="*/ 190 w 254"/>
                <a:gd name="T21" fmla="*/ 112 h 230"/>
                <a:gd name="T22" fmla="*/ 127 w 254"/>
                <a:gd name="T23" fmla="*/ 21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30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80"/>
                    <a:pt x="44" y="230"/>
                    <a:pt x="127" y="230"/>
                  </a:cubicBezTo>
                  <a:cubicBezTo>
                    <a:pt x="211" y="230"/>
                    <a:pt x="254" y="179"/>
                    <a:pt x="254" y="118"/>
                  </a:cubicBezTo>
                  <a:close/>
                  <a:moveTo>
                    <a:pt x="127" y="210"/>
                  </a:moveTo>
                  <a:cubicBezTo>
                    <a:pt x="64" y="210"/>
                    <a:pt x="64" y="156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6"/>
                    <a:pt x="190" y="210"/>
                    <a:pt x="127" y="21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15" name="Freeform 407">
              <a:extLst>
                <a:ext uri="{FF2B5EF4-FFF2-40B4-BE49-F238E27FC236}">
                  <a16:creationId xmlns:a16="http://schemas.microsoft.com/office/drawing/2014/main" id="{5A427CFA-D5EC-BE30-1A42-1E97B8E0E2FB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9618661" y="958850"/>
              <a:ext cx="107950" cy="77787"/>
            </a:xfrm>
            <a:custGeom>
              <a:avLst/>
              <a:gdLst>
                <a:gd name="T0" fmla="*/ 34 w 284"/>
                <a:gd name="T1" fmla="*/ 47 h 225"/>
                <a:gd name="T2" fmla="*/ 34 w 284"/>
                <a:gd name="T3" fmla="*/ 201 h 225"/>
                <a:gd name="T4" fmla="*/ 0 w 284"/>
                <a:gd name="T5" fmla="*/ 201 h 225"/>
                <a:gd name="T6" fmla="*/ 0 w 284"/>
                <a:gd name="T7" fmla="*/ 225 h 225"/>
                <a:gd name="T8" fmla="*/ 63 w 284"/>
                <a:gd name="T9" fmla="*/ 223 h 225"/>
                <a:gd name="T10" fmla="*/ 126 w 284"/>
                <a:gd name="T11" fmla="*/ 225 h 225"/>
                <a:gd name="T12" fmla="*/ 126 w 284"/>
                <a:gd name="T13" fmla="*/ 201 h 225"/>
                <a:gd name="T14" fmla="*/ 91 w 284"/>
                <a:gd name="T15" fmla="*/ 201 h 225"/>
                <a:gd name="T16" fmla="*/ 91 w 284"/>
                <a:gd name="T17" fmla="*/ 97 h 225"/>
                <a:gd name="T18" fmla="*/ 165 w 284"/>
                <a:gd name="T19" fmla="*/ 18 h 225"/>
                <a:gd name="T20" fmla="*/ 193 w 284"/>
                <a:gd name="T21" fmla="*/ 66 h 225"/>
                <a:gd name="T22" fmla="*/ 193 w 284"/>
                <a:gd name="T23" fmla="*/ 201 h 225"/>
                <a:gd name="T24" fmla="*/ 158 w 284"/>
                <a:gd name="T25" fmla="*/ 201 h 225"/>
                <a:gd name="T26" fmla="*/ 158 w 284"/>
                <a:gd name="T27" fmla="*/ 225 h 225"/>
                <a:gd name="T28" fmla="*/ 221 w 284"/>
                <a:gd name="T29" fmla="*/ 223 h 225"/>
                <a:gd name="T30" fmla="*/ 284 w 284"/>
                <a:gd name="T31" fmla="*/ 225 h 225"/>
                <a:gd name="T32" fmla="*/ 284 w 284"/>
                <a:gd name="T33" fmla="*/ 201 h 225"/>
                <a:gd name="T34" fmla="*/ 250 w 284"/>
                <a:gd name="T35" fmla="*/ 201 h 225"/>
                <a:gd name="T36" fmla="*/ 250 w 284"/>
                <a:gd name="T37" fmla="*/ 72 h 225"/>
                <a:gd name="T38" fmla="*/ 173 w 284"/>
                <a:gd name="T39" fmla="*/ 0 h 225"/>
                <a:gd name="T40" fmla="*/ 86 w 284"/>
                <a:gd name="T41" fmla="*/ 54 h 225"/>
                <a:gd name="T42" fmla="*/ 86 w 284"/>
                <a:gd name="T43" fmla="*/ 0 h 225"/>
                <a:gd name="T44" fmla="*/ 0 w 284"/>
                <a:gd name="T45" fmla="*/ 4 h 225"/>
                <a:gd name="T46" fmla="*/ 0 w 284"/>
                <a:gd name="T47" fmla="*/ 27 h 225"/>
                <a:gd name="T48" fmla="*/ 34 w 284"/>
                <a:gd name="T49" fmla="*/ 4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225">
                  <a:moveTo>
                    <a:pt x="34" y="47"/>
                  </a:moveTo>
                  <a:lnTo>
                    <a:pt x="34" y="201"/>
                  </a:lnTo>
                  <a:lnTo>
                    <a:pt x="0" y="201"/>
                  </a:lnTo>
                  <a:lnTo>
                    <a:pt x="0" y="225"/>
                  </a:lnTo>
                  <a:cubicBezTo>
                    <a:pt x="14" y="224"/>
                    <a:pt x="44" y="223"/>
                    <a:pt x="63" y="223"/>
                  </a:cubicBezTo>
                  <a:cubicBezTo>
                    <a:pt x="82" y="223"/>
                    <a:pt x="112" y="224"/>
                    <a:pt x="126" y="225"/>
                  </a:cubicBezTo>
                  <a:lnTo>
                    <a:pt x="126" y="201"/>
                  </a:lnTo>
                  <a:lnTo>
                    <a:pt x="91" y="201"/>
                  </a:lnTo>
                  <a:lnTo>
                    <a:pt x="91" y="97"/>
                  </a:lnTo>
                  <a:cubicBezTo>
                    <a:pt x="91" y="42"/>
                    <a:pt x="134" y="18"/>
                    <a:pt x="165" y="18"/>
                  </a:cubicBezTo>
                  <a:cubicBezTo>
                    <a:pt x="182" y="18"/>
                    <a:pt x="193" y="28"/>
                    <a:pt x="193" y="66"/>
                  </a:cubicBezTo>
                  <a:lnTo>
                    <a:pt x="193" y="201"/>
                  </a:lnTo>
                  <a:lnTo>
                    <a:pt x="158" y="201"/>
                  </a:lnTo>
                  <a:lnTo>
                    <a:pt x="158" y="225"/>
                  </a:lnTo>
                  <a:cubicBezTo>
                    <a:pt x="172" y="224"/>
                    <a:pt x="202" y="223"/>
                    <a:pt x="221" y="223"/>
                  </a:cubicBezTo>
                  <a:cubicBezTo>
                    <a:pt x="241" y="223"/>
                    <a:pt x="270" y="224"/>
                    <a:pt x="284" y="225"/>
                  </a:cubicBezTo>
                  <a:lnTo>
                    <a:pt x="284" y="201"/>
                  </a:lnTo>
                  <a:lnTo>
                    <a:pt x="250" y="201"/>
                  </a:lnTo>
                  <a:lnTo>
                    <a:pt x="250" y="72"/>
                  </a:lnTo>
                  <a:cubicBezTo>
                    <a:pt x="250" y="19"/>
                    <a:pt x="223" y="0"/>
                    <a:pt x="173" y="0"/>
                  </a:cubicBezTo>
                  <a:cubicBezTo>
                    <a:pt x="125" y="0"/>
                    <a:pt x="99" y="28"/>
                    <a:pt x="86" y="54"/>
                  </a:cubicBezTo>
                  <a:lnTo>
                    <a:pt x="86" y="0"/>
                  </a:lnTo>
                  <a:lnTo>
                    <a:pt x="0" y="4"/>
                  </a:lnTo>
                  <a:lnTo>
                    <a:pt x="0" y="27"/>
                  </a:lnTo>
                  <a:cubicBezTo>
                    <a:pt x="31" y="27"/>
                    <a:pt x="34" y="27"/>
                    <a:pt x="34" y="4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</p:grpSp>
      <p:grpSp>
        <p:nvGrpSpPr>
          <p:cNvPr id="416" name="Group 415" descr="\documentclass{article}&#10;\usepackage{amsmath}&#10;\pagestyle{empty}&#10;\begin{document}&#10;&#10;\begin{center}&#10;Electrons bunched at \\ radiation wavelength&#10;\end{center}&#10;&#10;\end{document}" title="IguanaTex Vector Display">
            <a:extLst>
              <a:ext uri="{FF2B5EF4-FFF2-40B4-BE49-F238E27FC236}">
                <a16:creationId xmlns:a16="http://schemas.microsoft.com/office/drawing/2014/main" id="{8519CD31-3AA1-1020-8D6F-FA0DA1754D9A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820519" y="1982811"/>
            <a:ext cx="1173637" cy="267645"/>
            <a:chOff x="7397750" y="1065213"/>
            <a:chExt cx="1358901" cy="333375"/>
          </a:xfrm>
          <a:solidFill>
            <a:schemeClr val="bg1">
              <a:lumMod val="50000"/>
            </a:schemeClr>
          </a:solidFill>
        </p:grpSpPr>
        <p:sp>
          <p:nvSpPr>
            <p:cNvPr id="417" name="Freeform 282">
              <a:extLst>
                <a:ext uri="{FF2B5EF4-FFF2-40B4-BE49-F238E27FC236}">
                  <a16:creationId xmlns:a16="http://schemas.microsoft.com/office/drawing/2014/main" id="{C0051A91-49B1-6600-5AF6-E50CA4F45942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7397750" y="1066801"/>
              <a:ext cx="92075" cy="107950"/>
            </a:xfrm>
            <a:custGeom>
              <a:avLst/>
              <a:gdLst>
                <a:gd name="T0" fmla="*/ 52 w 309"/>
                <a:gd name="T1" fmla="*/ 300 h 339"/>
                <a:gd name="T2" fmla="*/ 12 w 309"/>
                <a:gd name="T3" fmla="*/ 324 h 339"/>
                <a:gd name="T4" fmla="*/ 0 w 309"/>
                <a:gd name="T5" fmla="*/ 324 h 339"/>
                <a:gd name="T6" fmla="*/ 0 w 309"/>
                <a:gd name="T7" fmla="*/ 339 h 339"/>
                <a:gd name="T8" fmla="*/ 288 w 309"/>
                <a:gd name="T9" fmla="*/ 339 h 339"/>
                <a:gd name="T10" fmla="*/ 309 w 309"/>
                <a:gd name="T11" fmla="*/ 210 h 339"/>
                <a:gd name="T12" fmla="*/ 296 w 309"/>
                <a:gd name="T13" fmla="*/ 210 h 339"/>
                <a:gd name="T14" fmla="*/ 187 w 309"/>
                <a:gd name="T15" fmla="*/ 324 h 339"/>
                <a:gd name="T16" fmla="*/ 120 w 309"/>
                <a:gd name="T17" fmla="*/ 324 h 339"/>
                <a:gd name="T18" fmla="*/ 96 w 309"/>
                <a:gd name="T19" fmla="*/ 304 h 339"/>
                <a:gd name="T20" fmla="*/ 96 w 309"/>
                <a:gd name="T21" fmla="*/ 170 h 339"/>
                <a:gd name="T22" fmla="*/ 141 w 309"/>
                <a:gd name="T23" fmla="*/ 170 h 339"/>
                <a:gd name="T24" fmla="*/ 195 w 309"/>
                <a:gd name="T25" fmla="*/ 229 h 339"/>
                <a:gd name="T26" fmla="*/ 207 w 309"/>
                <a:gd name="T27" fmla="*/ 229 h 339"/>
                <a:gd name="T28" fmla="*/ 207 w 309"/>
                <a:gd name="T29" fmla="*/ 97 h 339"/>
                <a:gd name="T30" fmla="*/ 195 w 309"/>
                <a:gd name="T31" fmla="*/ 97 h 339"/>
                <a:gd name="T32" fmla="*/ 141 w 309"/>
                <a:gd name="T33" fmla="*/ 155 h 339"/>
                <a:gd name="T34" fmla="*/ 96 w 309"/>
                <a:gd name="T35" fmla="*/ 155 h 339"/>
                <a:gd name="T36" fmla="*/ 96 w 309"/>
                <a:gd name="T37" fmla="*/ 35 h 339"/>
                <a:gd name="T38" fmla="*/ 120 w 309"/>
                <a:gd name="T39" fmla="*/ 15 h 339"/>
                <a:gd name="T40" fmla="*/ 185 w 309"/>
                <a:gd name="T41" fmla="*/ 15 h 339"/>
                <a:gd name="T42" fmla="*/ 282 w 309"/>
                <a:gd name="T43" fmla="*/ 112 h 339"/>
                <a:gd name="T44" fmla="*/ 295 w 309"/>
                <a:gd name="T45" fmla="*/ 112 h 339"/>
                <a:gd name="T46" fmla="*/ 281 w 309"/>
                <a:gd name="T47" fmla="*/ 0 h 339"/>
                <a:gd name="T48" fmla="*/ 0 w 309"/>
                <a:gd name="T49" fmla="*/ 0 h 339"/>
                <a:gd name="T50" fmla="*/ 0 w 309"/>
                <a:gd name="T51" fmla="*/ 15 h 339"/>
                <a:gd name="T52" fmla="*/ 12 w 309"/>
                <a:gd name="T53" fmla="*/ 15 h 339"/>
                <a:gd name="T54" fmla="*/ 52 w 309"/>
                <a:gd name="T55" fmla="*/ 39 h 339"/>
                <a:gd name="T56" fmla="*/ 52 w 309"/>
                <a:gd name="T57" fmla="*/ 30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39">
                  <a:moveTo>
                    <a:pt x="52" y="300"/>
                  </a:moveTo>
                  <a:cubicBezTo>
                    <a:pt x="52" y="318"/>
                    <a:pt x="51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lnTo>
                    <a:pt x="288" y="339"/>
                  </a:lnTo>
                  <a:lnTo>
                    <a:pt x="309" y="210"/>
                  </a:lnTo>
                  <a:lnTo>
                    <a:pt x="296" y="210"/>
                  </a:lnTo>
                  <a:cubicBezTo>
                    <a:pt x="284" y="287"/>
                    <a:pt x="273" y="324"/>
                    <a:pt x="187" y="324"/>
                  </a:cubicBezTo>
                  <a:lnTo>
                    <a:pt x="120" y="324"/>
                  </a:lnTo>
                  <a:cubicBezTo>
                    <a:pt x="97" y="324"/>
                    <a:pt x="96" y="320"/>
                    <a:pt x="96" y="304"/>
                  </a:cubicBezTo>
                  <a:lnTo>
                    <a:pt x="96" y="170"/>
                  </a:lnTo>
                  <a:lnTo>
                    <a:pt x="141" y="170"/>
                  </a:lnTo>
                  <a:cubicBezTo>
                    <a:pt x="189" y="170"/>
                    <a:pt x="195" y="186"/>
                    <a:pt x="195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5" y="97"/>
                  </a:lnTo>
                  <a:cubicBezTo>
                    <a:pt x="195" y="140"/>
                    <a:pt x="189" y="155"/>
                    <a:pt x="141" y="155"/>
                  </a:cubicBezTo>
                  <a:lnTo>
                    <a:pt x="96" y="155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5" y="15"/>
                  </a:lnTo>
                  <a:cubicBezTo>
                    <a:pt x="261" y="15"/>
                    <a:pt x="275" y="43"/>
                    <a:pt x="282" y="112"/>
                  </a:cubicBezTo>
                  <a:lnTo>
                    <a:pt x="295" y="112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18" name="Freeform 283">
              <a:extLst>
                <a:ext uri="{FF2B5EF4-FFF2-40B4-BE49-F238E27FC236}">
                  <a16:creationId xmlns:a16="http://schemas.microsoft.com/office/drawing/2014/main" id="{F81D54AB-41F3-218F-1F43-3D9902A5EE42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7499350" y="1065213"/>
              <a:ext cx="33338" cy="1095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4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4"/>
                    <a:pt x="55" y="344"/>
                  </a:cubicBezTo>
                  <a:cubicBezTo>
                    <a:pt x="68" y="344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19" name="Freeform 284">
              <a:extLst>
                <a:ext uri="{FF2B5EF4-FFF2-40B4-BE49-F238E27FC236}">
                  <a16:creationId xmlns:a16="http://schemas.microsoft.com/office/drawing/2014/main" id="{BFB1F6FC-EF73-7C42-5344-328BA58617A1}"/>
                </a:ext>
              </a:extLst>
            </p:cNvPr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7539038" y="1103313"/>
              <a:ext cx="57150" cy="73025"/>
            </a:xfrm>
            <a:custGeom>
              <a:avLst/>
              <a:gdLst>
                <a:gd name="T0" fmla="*/ 42 w 193"/>
                <a:gd name="T1" fmla="*/ 97 h 228"/>
                <a:gd name="T2" fmla="*/ 104 w 193"/>
                <a:gd name="T3" fmla="*/ 11 h 228"/>
                <a:gd name="T4" fmla="*/ 160 w 193"/>
                <a:gd name="T5" fmla="*/ 97 h 228"/>
                <a:gd name="T6" fmla="*/ 42 w 193"/>
                <a:gd name="T7" fmla="*/ 97 h 228"/>
                <a:gd name="T8" fmla="*/ 42 w 193"/>
                <a:gd name="T9" fmla="*/ 108 h 228"/>
                <a:gd name="T10" fmla="*/ 181 w 193"/>
                <a:gd name="T11" fmla="*/ 108 h 228"/>
                <a:gd name="T12" fmla="*/ 193 w 193"/>
                <a:gd name="T13" fmla="*/ 97 h 228"/>
                <a:gd name="T14" fmla="*/ 104 w 193"/>
                <a:gd name="T15" fmla="*/ 0 h 228"/>
                <a:gd name="T16" fmla="*/ 0 w 193"/>
                <a:gd name="T17" fmla="*/ 113 h 228"/>
                <a:gd name="T18" fmla="*/ 110 w 193"/>
                <a:gd name="T19" fmla="*/ 228 h 228"/>
                <a:gd name="T20" fmla="*/ 193 w 193"/>
                <a:gd name="T21" fmla="*/ 164 h 228"/>
                <a:gd name="T22" fmla="*/ 187 w 193"/>
                <a:gd name="T23" fmla="*/ 158 h 228"/>
                <a:gd name="T24" fmla="*/ 180 w 193"/>
                <a:gd name="T25" fmla="*/ 165 h 228"/>
                <a:gd name="T26" fmla="*/ 113 w 193"/>
                <a:gd name="T27" fmla="*/ 216 h 228"/>
                <a:gd name="T28" fmla="*/ 56 w 193"/>
                <a:gd name="T29" fmla="*/ 183 h 228"/>
                <a:gd name="T30" fmla="*/ 42 w 193"/>
                <a:gd name="T31" fmla="*/ 10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8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8"/>
                    <a:pt x="110" y="228"/>
                  </a:cubicBezTo>
                  <a:cubicBezTo>
                    <a:pt x="171" y="228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20" name="Freeform 285">
              <a:extLst>
                <a:ext uri="{FF2B5EF4-FFF2-40B4-BE49-F238E27FC236}">
                  <a16:creationId xmlns:a16="http://schemas.microsoft.com/office/drawing/2014/main" id="{D6FFA742-7311-C80B-63F3-0F260E8270A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7605713" y="1103313"/>
              <a:ext cx="57150" cy="73025"/>
            </a:xfrm>
            <a:custGeom>
              <a:avLst/>
              <a:gdLst>
                <a:gd name="T0" fmla="*/ 41 w 190"/>
                <a:gd name="T1" fmla="*/ 114 h 228"/>
                <a:gd name="T2" fmla="*/ 108 w 190"/>
                <a:gd name="T3" fmla="*/ 12 h 228"/>
                <a:gd name="T4" fmla="*/ 162 w 190"/>
                <a:gd name="T5" fmla="*/ 31 h 228"/>
                <a:gd name="T6" fmla="*/ 138 w 190"/>
                <a:gd name="T7" fmla="*/ 53 h 228"/>
                <a:gd name="T8" fmla="*/ 161 w 190"/>
                <a:gd name="T9" fmla="*/ 76 h 228"/>
                <a:gd name="T10" fmla="*/ 184 w 190"/>
                <a:gd name="T11" fmla="*/ 53 h 228"/>
                <a:gd name="T12" fmla="*/ 108 w 190"/>
                <a:gd name="T13" fmla="*/ 0 h 228"/>
                <a:gd name="T14" fmla="*/ 0 w 190"/>
                <a:gd name="T15" fmla="*/ 115 h 228"/>
                <a:gd name="T16" fmla="*/ 107 w 190"/>
                <a:gd name="T17" fmla="*/ 228 h 228"/>
                <a:gd name="T18" fmla="*/ 190 w 190"/>
                <a:gd name="T19" fmla="*/ 164 h 228"/>
                <a:gd name="T20" fmla="*/ 183 w 190"/>
                <a:gd name="T21" fmla="*/ 159 h 228"/>
                <a:gd name="T22" fmla="*/ 177 w 190"/>
                <a:gd name="T23" fmla="*/ 164 h 228"/>
                <a:gd name="T24" fmla="*/ 111 w 190"/>
                <a:gd name="T25" fmla="*/ 216 h 228"/>
                <a:gd name="T26" fmla="*/ 41 w 190"/>
                <a:gd name="T27" fmla="*/ 11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8">
                  <a:moveTo>
                    <a:pt x="41" y="114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3"/>
                  </a:cubicBezTo>
                  <a:cubicBezTo>
                    <a:pt x="138" y="66"/>
                    <a:pt x="147" y="76"/>
                    <a:pt x="161" y="76"/>
                  </a:cubicBezTo>
                  <a:cubicBezTo>
                    <a:pt x="174" y="76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5" y="0"/>
                    <a:pt x="0" y="53"/>
                    <a:pt x="0" y="115"/>
                  </a:cubicBezTo>
                  <a:cubicBezTo>
                    <a:pt x="0" y="179"/>
                    <a:pt x="49" y="228"/>
                    <a:pt x="107" y="228"/>
                  </a:cubicBezTo>
                  <a:cubicBezTo>
                    <a:pt x="174" y="228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21" name="Freeform 286">
              <a:extLst>
                <a:ext uri="{FF2B5EF4-FFF2-40B4-BE49-F238E27FC236}">
                  <a16:creationId xmlns:a16="http://schemas.microsoft.com/office/drawing/2014/main" id="{41FC6B57-87BD-9DF0-F9B0-59E0DDE362B4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7669213" y="1077913"/>
              <a:ext cx="46038" cy="98425"/>
            </a:xfrm>
            <a:custGeom>
              <a:avLst/>
              <a:gdLst>
                <a:gd name="T0" fmla="*/ 76 w 156"/>
                <a:gd name="T1" fmla="*/ 108 h 312"/>
                <a:gd name="T2" fmla="*/ 148 w 156"/>
                <a:gd name="T3" fmla="*/ 108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7 h 312"/>
                <a:gd name="T14" fmla="*/ 0 w 156"/>
                <a:gd name="T15" fmla="*/ 108 h 312"/>
                <a:gd name="T16" fmla="*/ 42 w 156"/>
                <a:gd name="T17" fmla="*/ 108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3 w 156"/>
                <a:gd name="T27" fmla="*/ 217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5"/>
                    <a:pt x="76" y="246"/>
                  </a:cubicBezTo>
                  <a:lnTo>
                    <a:pt x="76" y="1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22" name="Freeform 287">
              <a:extLst>
                <a:ext uri="{FF2B5EF4-FFF2-40B4-BE49-F238E27FC236}">
                  <a16:creationId xmlns:a16="http://schemas.microsoft.com/office/drawing/2014/main" id="{733BF395-D0C0-F6E4-C8D3-3C5FD0FAC730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7727950" y="1104901"/>
              <a:ext cx="50800" cy="69850"/>
            </a:xfrm>
            <a:custGeom>
              <a:avLst/>
              <a:gdLst>
                <a:gd name="T0" fmla="*/ 69 w 167"/>
                <a:gd name="T1" fmla="*/ 54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8 h 220"/>
                <a:gd name="T10" fmla="*/ 39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8 h 220"/>
                <a:gd name="T18" fmla="*/ 120 w 167"/>
                <a:gd name="T19" fmla="*/ 220 h 220"/>
                <a:gd name="T20" fmla="*/ 120 w 167"/>
                <a:gd name="T21" fmla="*/ 205 h 220"/>
                <a:gd name="T22" fmla="*/ 109 w 167"/>
                <a:gd name="T23" fmla="*/ 205 h 220"/>
                <a:gd name="T24" fmla="*/ 72 w 167"/>
                <a:gd name="T25" fmla="*/ 181 h 220"/>
                <a:gd name="T26" fmla="*/ 72 w 167"/>
                <a:gd name="T27" fmla="*/ 104 h 220"/>
                <a:gd name="T28" fmla="*/ 130 w 167"/>
                <a:gd name="T29" fmla="*/ 11 h 220"/>
                <a:gd name="T30" fmla="*/ 136 w 167"/>
                <a:gd name="T31" fmla="*/ 11 h 220"/>
                <a:gd name="T32" fmla="*/ 124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0 w 167"/>
                <a:gd name="T39" fmla="*/ 0 h 220"/>
                <a:gd name="T40" fmla="*/ 69 w 167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8"/>
                    <a:pt x="57" y="218"/>
                  </a:cubicBezTo>
                  <a:cubicBezTo>
                    <a:pt x="77" y="218"/>
                    <a:pt x="100" y="218"/>
                    <a:pt x="120" y="220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4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23" name="Freeform 288">
              <a:extLst>
                <a:ext uri="{FF2B5EF4-FFF2-40B4-BE49-F238E27FC236}">
                  <a16:creationId xmlns:a16="http://schemas.microsoft.com/office/drawing/2014/main" id="{658AA1BF-43D8-FE47-A4C1-3A80F5A22DAD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7786688" y="1103313"/>
              <a:ext cx="65088" cy="73025"/>
            </a:xfrm>
            <a:custGeom>
              <a:avLst/>
              <a:gdLst>
                <a:gd name="T0" fmla="*/ 221 w 221"/>
                <a:gd name="T1" fmla="*/ 116 h 228"/>
                <a:gd name="T2" fmla="*/ 110 w 221"/>
                <a:gd name="T3" fmla="*/ 0 h 228"/>
                <a:gd name="T4" fmla="*/ 0 w 221"/>
                <a:gd name="T5" fmla="*/ 116 h 228"/>
                <a:gd name="T6" fmla="*/ 110 w 221"/>
                <a:gd name="T7" fmla="*/ 228 h 228"/>
                <a:gd name="T8" fmla="*/ 221 w 221"/>
                <a:gd name="T9" fmla="*/ 116 h 228"/>
                <a:gd name="T10" fmla="*/ 110 w 221"/>
                <a:gd name="T11" fmla="*/ 216 h 228"/>
                <a:gd name="T12" fmla="*/ 54 w 221"/>
                <a:gd name="T13" fmla="*/ 183 h 228"/>
                <a:gd name="T14" fmla="*/ 41 w 221"/>
                <a:gd name="T15" fmla="*/ 112 h 228"/>
                <a:gd name="T16" fmla="*/ 53 w 221"/>
                <a:gd name="T17" fmla="*/ 44 h 228"/>
                <a:gd name="T18" fmla="*/ 110 w 221"/>
                <a:gd name="T19" fmla="*/ 11 h 228"/>
                <a:gd name="T20" fmla="*/ 166 w 221"/>
                <a:gd name="T21" fmla="*/ 43 h 228"/>
                <a:gd name="T22" fmla="*/ 179 w 221"/>
                <a:gd name="T23" fmla="*/ 112 h 228"/>
                <a:gd name="T24" fmla="*/ 168 w 221"/>
                <a:gd name="T25" fmla="*/ 179 h 228"/>
                <a:gd name="T26" fmla="*/ 110 w 221"/>
                <a:gd name="T27" fmla="*/ 21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8">
                  <a:moveTo>
                    <a:pt x="221" y="116"/>
                  </a:moveTo>
                  <a:cubicBezTo>
                    <a:pt x="221" y="52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2" y="228"/>
                    <a:pt x="110" y="228"/>
                  </a:cubicBezTo>
                  <a:cubicBezTo>
                    <a:pt x="170" y="228"/>
                    <a:pt x="221" y="180"/>
                    <a:pt x="221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4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24" name="Freeform 289">
              <a:extLst>
                <a:ext uri="{FF2B5EF4-FFF2-40B4-BE49-F238E27FC236}">
                  <a16:creationId xmlns:a16="http://schemas.microsoft.com/office/drawing/2014/main" id="{510A37EB-E67B-F8BD-30A3-CA8D52E61331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7861300" y="1104901"/>
              <a:ext cx="74613" cy="69850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8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8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8"/>
                    <a:pt x="56" y="218"/>
                  </a:cubicBezTo>
                  <a:cubicBezTo>
                    <a:pt x="69" y="218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8"/>
                    <a:pt x="195" y="218"/>
                  </a:cubicBezTo>
                  <a:cubicBezTo>
                    <a:pt x="208" y="218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25" name="Freeform 290">
              <a:extLst>
                <a:ext uri="{FF2B5EF4-FFF2-40B4-BE49-F238E27FC236}">
                  <a16:creationId xmlns:a16="http://schemas.microsoft.com/office/drawing/2014/main" id="{667F19EB-613F-A18D-4574-79B7CC4CD579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7942263" y="1103313"/>
              <a:ext cx="49213" cy="73025"/>
            </a:xfrm>
            <a:custGeom>
              <a:avLst/>
              <a:gdLst>
                <a:gd name="T0" fmla="*/ 87 w 163"/>
                <a:gd name="T1" fmla="*/ 126 h 228"/>
                <a:gd name="T2" fmla="*/ 139 w 163"/>
                <a:gd name="T3" fmla="*/ 172 h 228"/>
                <a:gd name="T4" fmla="*/ 83 w 163"/>
                <a:gd name="T5" fmla="*/ 218 h 228"/>
                <a:gd name="T6" fmla="*/ 14 w 163"/>
                <a:gd name="T7" fmla="*/ 147 h 228"/>
                <a:gd name="T8" fmla="*/ 7 w 163"/>
                <a:gd name="T9" fmla="*/ 138 h 228"/>
                <a:gd name="T10" fmla="*/ 0 w 163"/>
                <a:gd name="T11" fmla="*/ 151 h 228"/>
                <a:gd name="T12" fmla="*/ 0 w 163"/>
                <a:gd name="T13" fmla="*/ 217 h 228"/>
                <a:gd name="T14" fmla="*/ 6 w 163"/>
                <a:gd name="T15" fmla="*/ 228 h 228"/>
                <a:gd name="T16" fmla="*/ 18 w 163"/>
                <a:gd name="T17" fmla="*/ 219 h 228"/>
                <a:gd name="T18" fmla="*/ 28 w 163"/>
                <a:gd name="T19" fmla="*/ 207 h 228"/>
                <a:gd name="T20" fmla="*/ 83 w 163"/>
                <a:gd name="T21" fmla="*/ 228 h 228"/>
                <a:gd name="T22" fmla="*/ 163 w 163"/>
                <a:gd name="T23" fmla="*/ 159 h 228"/>
                <a:gd name="T24" fmla="*/ 142 w 163"/>
                <a:gd name="T25" fmla="*/ 112 h 228"/>
                <a:gd name="T26" fmla="*/ 85 w 163"/>
                <a:gd name="T27" fmla="*/ 88 h 228"/>
                <a:gd name="T28" fmla="*/ 24 w 163"/>
                <a:gd name="T29" fmla="*/ 47 h 228"/>
                <a:gd name="T30" fmla="*/ 80 w 163"/>
                <a:gd name="T31" fmla="*/ 9 h 228"/>
                <a:gd name="T32" fmla="*/ 138 w 163"/>
                <a:gd name="T33" fmla="*/ 69 h 228"/>
                <a:gd name="T34" fmla="*/ 144 w 163"/>
                <a:gd name="T35" fmla="*/ 74 h 228"/>
                <a:gd name="T36" fmla="*/ 151 w 163"/>
                <a:gd name="T37" fmla="*/ 62 h 228"/>
                <a:gd name="T38" fmla="*/ 151 w 163"/>
                <a:gd name="T39" fmla="*/ 12 h 228"/>
                <a:gd name="T40" fmla="*/ 145 w 163"/>
                <a:gd name="T41" fmla="*/ 0 h 228"/>
                <a:gd name="T42" fmla="*/ 135 w 163"/>
                <a:gd name="T43" fmla="*/ 6 h 228"/>
                <a:gd name="T44" fmla="*/ 127 w 163"/>
                <a:gd name="T45" fmla="*/ 14 h 228"/>
                <a:gd name="T46" fmla="*/ 80 w 163"/>
                <a:gd name="T47" fmla="*/ 0 h 228"/>
                <a:gd name="T48" fmla="*/ 0 w 163"/>
                <a:gd name="T49" fmla="*/ 61 h 228"/>
                <a:gd name="T50" fmla="*/ 22 w 163"/>
                <a:gd name="T51" fmla="*/ 103 h 228"/>
                <a:gd name="T52" fmla="*/ 87 w 163"/>
                <a:gd name="T53" fmla="*/ 12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8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8"/>
                    <a:pt x="6" y="228"/>
                  </a:cubicBezTo>
                  <a:cubicBezTo>
                    <a:pt x="8" y="228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8"/>
                    <a:pt x="83" y="228"/>
                  </a:cubicBezTo>
                  <a:cubicBezTo>
                    <a:pt x="140" y="228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8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7" y="1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26" name="Freeform 291">
              <a:extLst>
                <a:ext uri="{FF2B5EF4-FFF2-40B4-BE49-F238E27FC236}">
                  <a16:creationId xmlns:a16="http://schemas.microsoft.com/office/drawing/2014/main" id="{B22CE963-FF0F-DFD1-2FC5-49ED3BD5E802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8050213" y="1065213"/>
              <a:ext cx="73025" cy="111125"/>
            </a:xfrm>
            <a:custGeom>
              <a:avLst/>
              <a:gdLst>
                <a:gd name="T0" fmla="*/ 72 w 246"/>
                <a:gd name="T1" fmla="*/ 158 h 351"/>
                <a:gd name="T2" fmla="*/ 72 w 246"/>
                <a:gd name="T3" fmla="*/ 0 h 351"/>
                <a:gd name="T4" fmla="*/ 0 w 246"/>
                <a:gd name="T5" fmla="*/ 5 h 351"/>
                <a:gd name="T6" fmla="*/ 0 w 246"/>
                <a:gd name="T7" fmla="*/ 21 h 351"/>
                <a:gd name="T8" fmla="*/ 39 w 246"/>
                <a:gd name="T9" fmla="*/ 49 h 351"/>
                <a:gd name="T10" fmla="*/ 39 w 246"/>
                <a:gd name="T11" fmla="*/ 346 h 351"/>
                <a:gd name="T12" fmla="*/ 51 w 246"/>
                <a:gd name="T13" fmla="*/ 346 h 351"/>
                <a:gd name="T14" fmla="*/ 69 w 246"/>
                <a:gd name="T15" fmla="*/ 315 h 351"/>
                <a:gd name="T16" fmla="*/ 135 w 246"/>
                <a:gd name="T17" fmla="*/ 351 h 351"/>
                <a:gd name="T18" fmla="*/ 246 w 246"/>
                <a:gd name="T19" fmla="*/ 238 h 351"/>
                <a:gd name="T20" fmla="*/ 140 w 246"/>
                <a:gd name="T21" fmla="*/ 126 h 351"/>
                <a:gd name="T22" fmla="*/ 72 w 246"/>
                <a:gd name="T23" fmla="*/ 158 h 351"/>
                <a:gd name="T24" fmla="*/ 73 w 246"/>
                <a:gd name="T25" fmla="*/ 289 h 351"/>
                <a:gd name="T26" fmla="*/ 73 w 246"/>
                <a:gd name="T27" fmla="*/ 186 h 351"/>
                <a:gd name="T28" fmla="*/ 79 w 246"/>
                <a:gd name="T29" fmla="*/ 169 h 351"/>
                <a:gd name="T30" fmla="*/ 138 w 246"/>
                <a:gd name="T31" fmla="*/ 137 h 351"/>
                <a:gd name="T32" fmla="*/ 190 w 246"/>
                <a:gd name="T33" fmla="*/ 169 h 351"/>
                <a:gd name="T34" fmla="*/ 205 w 246"/>
                <a:gd name="T35" fmla="*/ 238 h 351"/>
                <a:gd name="T36" fmla="*/ 189 w 246"/>
                <a:gd name="T37" fmla="*/ 309 h 351"/>
                <a:gd name="T38" fmla="*/ 133 w 246"/>
                <a:gd name="T39" fmla="*/ 341 h 351"/>
                <a:gd name="T40" fmla="*/ 80 w 246"/>
                <a:gd name="T41" fmla="*/ 310 h 351"/>
                <a:gd name="T42" fmla="*/ 73 w 246"/>
                <a:gd name="T43" fmla="*/ 28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1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2" y="346"/>
                    <a:pt x="56" y="339"/>
                    <a:pt x="69" y="315"/>
                  </a:cubicBezTo>
                  <a:cubicBezTo>
                    <a:pt x="77" y="327"/>
                    <a:pt x="98" y="351"/>
                    <a:pt x="135" y="351"/>
                  </a:cubicBezTo>
                  <a:cubicBezTo>
                    <a:pt x="194" y="351"/>
                    <a:pt x="246" y="303"/>
                    <a:pt x="246" y="238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89"/>
                  </a:moveTo>
                  <a:lnTo>
                    <a:pt x="73" y="186"/>
                  </a:lnTo>
                  <a:cubicBezTo>
                    <a:pt x="73" y="177"/>
                    <a:pt x="73" y="176"/>
                    <a:pt x="79" y="169"/>
                  </a:cubicBezTo>
                  <a:cubicBezTo>
                    <a:pt x="98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5" y="217"/>
                    <a:pt x="205" y="238"/>
                  </a:cubicBezTo>
                  <a:cubicBezTo>
                    <a:pt x="205" y="256"/>
                    <a:pt x="204" y="286"/>
                    <a:pt x="189" y="309"/>
                  </a:cubicBezTo>
                  <a:cubicBezTo>
                    <a:pt x="179" y="324"/>
                    <a:pt x="160" y="341"/>
                    <a:pt x="133" y="341"/>
                  </a:cubicBezTo>
                  <a:cubicBezTo>
                    <a:pt x="110" y="341"/>
                    <a:pt x="92" y="329"/>
                    <a:pt x="80" y="310"/>
                  </a:cubicBezTo>
                  <a:cubicBezTo>
                    <a:pt x="73" y="300"/>
                    <a:pt x="73" y="298"/>
                    <a:pt x="73" y="28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27" name="Freeform 292">
              <a:extLst>
                <a:ext uri="{FF2B5EF4-FFF2-40B4-BE49-F238E27FC236}">
                  <a16:creationId xmlns:a16="http://schemas.microsoft.com/office/drawing/2014/main" id="{F03A4434-A62B-D5CB-43DA-FEDA02355804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8132763" y="1104901"/>
              <a:ext cx="74613" cy="71438"/>
            </a:xfrm>
            <a:custGeom>
              <a:avLst/>
              <a:gdLst>
                <a:gd name="T0" fmla="*/ 179 w 251"/>
                <a:gd name="T1" fmla="*/ 181 h 225"/>
                <a:gd name="T2" fmla="*/ 179 w 251"/>
                <a:gd name="T3" fmla="*/ 225 h 225"/>
                <a:gd name="T4" fmla="*/ 251 w 251"/>
                <a:gd name="T5" fmla="*/ 220 h 225"/>
                <a:gd name="T6" fmla="*/ 251 w 251"/>
                <a:gd name="T7" fmla="*/ 205 h 225"/>
                <a:gd name="T8" fmla="*/ 212 w 251"/>
                <a:gd name="T9" fmla="*/ 177 h 225"/>
                <a:gd name="T10" fmla="*/ 212 w 251"/>
                <a:gd name="T11" fmla="*/ 0 h 225"/>
                <a:gd name="T12" fmla="*/ 138 w 251"/>
                <a:gd name="T13" fmla="*/ 5 h 225"/>
                <a:gd name="T14" fmla="*/ 138 w 251"/>
                <a:gd name="T15" fmla="*/ 21 h 225"/>
                <a:gd name="T16" fmla="*/ 177 w 251"/>
                <a:gd name="T17" fmla="*/ 48 h 225"/>
                <a:gd name="T18" fmla="*/ 177 w 251"/>
                <a:gd name="T19" fmla="*/ 137 h 225"/>
                <a:gd name="T20" fmla="*/ 117 w 251"/>
                <a:gd name="T21" fmla="*/ 215 h 225"/>
                <a:gd name="T22" fmla="*/ 73 w 251"/>
                <a:gd name="T23" fmla="*/ 165 h 225"/>
                <a:gd name="T24" fmla="*/ 73 w 251"/>
                <a:gd name="T25" fmla="*/ 0 h 225"/>
                <a:gd name="T26" fmla="*/ 0 w 251"/>
                <a:gd name="T27" fmla="*/ 5 h 225"/>
                <a:gd name="T28" fmla="*/ 0 w 251"/>
                <a:gd name="T29" fmla="*/ 21 h 225"/>
                <a:gd name="T30" fmla="*/ 39 w 251"/>
                <a:gd name="T31" fmla="*/ 66 h 225"/>
                <a:gd name="T32" fmla="*/ 39 w 251"/>
                <a:gd name="T33" fmla="*/ 141 h 225"/>
                <a:gd name="T34" fmla="*/ 114 w 251"/>
                <a:gd name="T35" fmla="*/ 225 h 225"/>
                <a:gd name="T36" fmla="*/ 179 w 251"/>
                <a:gd name="T37" fmla="*/ 18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5">
                  <a:moveTo>
                    <a:pt x="179" y="181"/>
                  </a:moveTo>
                  <a:lnTo>
                    <a:pt x="179" y="225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8" y="5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8"/>
                  </a:cubicBezTo>
                  <a:lnTo>
                    <a:pt x="177" y="137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6"/>
                  </a:cubicBezTo>
                  <a:lnTo>
                    <a:pt x="39" y="141"/>
                  </a:lnTo>
                  <a:cubicBezTo>
                    <a:pt x="39" y="180"/>
                    <a:pt x="39" y="225"/>
                    <a:pt x="114" y="225"/>
                  </a:cubicBezTo>
                  <a:cubicBezTo>
                    <a:pt x="142" y="225"/>
                    <a:pt x="164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28" name="Freeform 293">
              <a:extLst>
                <a:ext uri="{FF2B5EF4-FFF2-40B4-BE49-F238E27FC236}">
                  <a16:creationId xmlns:a16="http://schemas.microsoft.com/office/drawing/2014/main" id="{A718DA2C-74E2-DBD4-6298-D9630BB86D4F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8215313" y="1104901"/>
              <a:ext cx="73025" cy="69850"/>
            </a:xfrm>
            <a:custGeom>
              <a:avLst/>
              <a:gdLst>
                <a:gd name="T0" fmla="*/ 38 w 250"/>
                <a:gd name="T1" fmla="*/ 48 h 220"/>
                <a:gd name="T2" fmla="*/ 38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8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0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8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8 w 250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8" y="48"/>
                  </a:moveTo>
                  <a:lnTo>
                    <a:pt x="38" y="182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2" y="218"/>
                    <a:pt x="56" y="218"/>
                  </a:cubicBezTo>
                  <a:cubicBezTo>
                    <a:pt x="69" y="218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8"/>
                    <a:pt x="195" y="218"/>
                  </a:cubicBezTo>
                  <a:cubicBezTo>
                    <a:pt x="208" y="218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29" name="Freeform 294">
              <a:extLst>
                <a:ext uri="{FF2B5EF4-FFF2-40B4-BE49-F238E27FC236}">
                  <a16:creationId xmlns:a16="http://schemas.microsoft.com/office/drawing/2014/main" id="{96B90A75-A627-3220-4A9C-573D149F5344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8297863" y="1103313"/>
              <a:ext cx="55563" cy="73025"/>
            </a:xfrm>
            <a:custGeom>
              <a:avLst/>
              <a:gdLst>
                <a:gd name="T0" fmla="*/ 42 w 190"/>
                <a:gd name="T1" fmla="*/ 114 h 228"/>
                <a:gd name="T2" fmla="*/ 109 w 190"/>
                <a:gd name="T3" fmla="*/ 12 h 228"/>
                <a:gd name="T4" fmla="*/ 162 w 190"/>
                <a:gd name="T5" fmla="*/ 31 h 228"/>
                <a:gd name="T6" fmla="*/ 139 w 190"/>
                <a:gd name="T7" fmla="*/ 53 h 228"/>
                <a:gd name="T8" fmla="*/ 162 w 190"/>
                <a:gd name="T9" fmla="*/ 76 h 228"/>
                <a:gd name="T10" fmla="*/ 185 w 190"/>
                <a:gd name="T11" fmla="*/ 53 h 228"/>
                <a:gd name="T12" fmla="*/ 109 w 190"/>
                <a:gd name="T13" fmla="*/ 0 h 228"/>
                <a:gd name="T14" fmla="*/ 0 w 190"/>
                <a:gd name="T15" fmla="*/ 115 h 228"/>
                <a:gd name="T16" fmla="*/ 108 w 190"/>
                <a:gd name="T17" fmla="*/ 228 h 228"/>
                <a:gd name="T18" fmla="*/ 190 w 190"/>
                <a:gd name="T19" fmla="*/ 164 h 228"/>
                <a:gd name="T20" fmla="*/ 184 w 190"/>
                <a:gd name="T21" fmla="*/ 159 h 228"/>
                <a:gd name="T22" fmla="*/ 177 w 190"/>
                <a:gd name="T23" fmla="*/ 164 h 228"/>
                <a:gd name="T24" fmla="*/ 112 w 190"/>
                <a:gd name="T25" fmla="*/ 216 h 228"/>
                <a:gd name="T26" fmla="*/ 42 w 190"/>
                <a:gd name="T27" fmla="*/ 11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8">
                  <a:moveTo>
                    <a:pt x="42" y="114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3"/>
                  </a:cubicBezTo>
                  <a:cubicBezTo>
                    <a:pt x="139" y="66"/>
                    <a:pt x="148" y="76"/>
                    <a:pt x="162" y="76"/>
                  </a:cubicBezTo>
                  <a:cubicBezTo>
                    <a:pt x="175" y="76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3"/>
                    <a:pt x="0" y="115"/>
                  </a:cubicBezTo>
                  <a:cubicBezTo>
                    <a:pt x="0" y="179"/>
                    <a:pt x="50" y="228"/>
                    <a:pt x="108" y="228"/>
                  </a:cubicBezTo>
                  <a:cubicBezTo>
                    <a:pt x="174" y="228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0"/>
                    <a:pt x="131" y="216"/>
                    <a:pt x="112" y="216"/>
                  </a:cubicBezTo>
                  <a:cubicBezTo>
                    <a:pt x="86" y="216"/>
                    <a:pt x="42" y="195"/>
                    <a:pt x="42" y="11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30" name="Freeform 295">
              <a:extLst>
                <a:ext uri="{FF2B5EF4-FFF2-40B4-BE49-F238E27FC236}">
                  <a16:creationId xmlns:a16="http://schemas.microsoft.com/office/drawing/2014/main" id="{BCF74F26-A6C9-AC60-A937-F1AA7D413618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8358188" y="1065213"/>
              <a:ext cx="74613" cy="10953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4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6 h 346"/>
                <a:gd name="T16" fmla="*/ 140 w 251"/>
                <a:gd name="T17" fmla="*/ 137 h 346"/>
                <a:gd name="T18" fmla="*/ 177 w 251"/>
                <a:gd name="T19" fmla="*/ 192 h 346"/>
                <a:gd name="T20" fmla="*/ 177 w 251"/>
                <a:gd name="T21" fmla="*/ 308 h 346"/>
                <a:gd name="T22" fmla="*/ 138 w 251"/>
                <a:gd name="T23" fmla="*/ 331 h 346"/>
                <a:gd name="T24" fmla="*/ 138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4"/>
                    <a:pt x="56" y="344"/>
                  </a:cubicBezTo>
                  <a:cubicBezTo>
                    <a:pt x="69" y="344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6"/>
                  </a:lnTo>
                  <a:cubicBezTo>
                    <a:pt x="73" y="165"/>
                    <a:pt x="109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6"/>
                  </a:lnTo>
                  <a:cubicBezTo>
                    <a:pt x="156" y="346"/>
                    <a:pt x="181" y="344"/>
                    <a:pt x="195" y="344"/>
                  </a:cubicBezTo>
                  <a:cubicBezTo>
                    <a:pt x="208" y="344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31" name="Freeform 296">
              <a:extLst>
                <a:ext uri="{FF2B5EF4-FFF2-40B4-BE49-F238E27FC236}">
                  <a16:creationId xmlns:a16="http://schemas.microsoft.com/office/drawing/2014/main" id="{6C2478A8-D542-5014-0905-5631ED354901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8440738" y="1103313"/>
              <a:ext cx="57150" cy="73025"/>
            </a:xfrm>
            <a:custGeom>
              <a:avLst/>
              <a:gdLst>
                <a:gd name="T0" fmla="*/ 42 w 193"/>
                <a:gd name="T1" fmla="*/ 97 h 228"/>
                <a:gd name="T2" fmla="*/ 103 w 193"/>
                <a:gd name="T3" fmla="*/ 11 h 228"/>
                <a:gd name="T4" fmla="*/ 160 w 193"/>
                <a:gd name="T5" fmla="*/ 97 h 228"/>
                <a:gd name="T6" fmla="*/ 42 w 193"/>
                <a:gd name="T7" fmla="*/ 97 h 228"/>
                <a:gd name="T8" fmla="*/ 41 w 193"/>
                <a:gd name="T9" fmla="*/ 108 h 228"/>
                <a:gd name="T10" fmla="*/ 180 w 193"/>
                <a:gd name="T11" fmla="*/ 108 h 228"/>
                <a:gd name="T12" fmla="*/ 193 w 193"/>
                <a:gd name="T13" fmla="*/ 97 h 228"/>
                <a:gd name="T14" fmla="*/ 103 w 193"/>
                <a:gd name="T15" fmla="*/ 0 h 228"/>
                <a:gd name="T16" fmla="*/ 0 w 193"/>
                <a:gd name="T17" fmla="*/ 113 h 228"/>
                <a:gd name="T18" fmla="*/ 109 w 193"/>
                <a:gd name="T19" fmla="*/ 228 h 228"/>
                <a:gd name="T20" fmla="*/ 193 w 193"/>
                <a:gd name="T21" fmla="*/ 164 h 228"/>
                <a:gd name="T22" fmla="*/ 186 w 193"/>
                <a:gd name="T23" fmla="*/ 158 h 228"/>
                <a:gd name="T24" fmla="*/ 180 w 193"/>
                <a:gd name="T25" fmla="*/ 165 h 228"/>
                <a:gd name="T26" fmla="*/ 112 w 193"/>
                <a:gd name="T27" fmla="*/ 216 h 228"/>
                <a:gd name="T28" fmla="*/ 56 w 193"/>
                <a:gd name="T29" fmla="*/ 183 h 228"/>
                <a:gd name="T30" fmla="*/ 41 w 193"/>
                <a:gd name="T31" fmla="*/ 10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8">
                  <a:moveTo>
                    <a:pt x="42" y="97"/>
                  </a:moveTo>
                  <a:cubicBezTo>
                    <a:pt x="45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8"/>
                    <a:pt x="109" y="228"/>
                  </a:cubicBezTo>
                  <a:cubicBezTo>
                    <a:pt x="170" y="228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7" y="216"/>
                    <a:pt x="67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32" name="Freeform 297">
              <a:extLst>
                <a:ext uri="{FF2B5EF4-FFF2-40B4-BE49-F238E27FC236}">
                  <a16:creationId xmlns:a16="http://schemas.microsoft.com/office/drawing/2014/main" id="{FD711310-900A-B9AF-4D90-659A39BB5030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8507413" y="1065213"/>
              <a:ext cx="73025" cy="111125"/>
            </a:xfrm>
            <a:custGeom>
              <a:avLst/>
              <a:gdLst>
                <a:gd name="T0" fmla="*/ 173 w 246"/>
                <a:gd name="T1" fmla="*/ 319 h 351"/>
                <a:gd name="T2" fmla="*/ 173 w 246"/>
                <a:gd name="T3" fmla="*/ 351 h 351"/>
                <a:gd name="T4" fmla="*/ 246 w 246"/>
                <a:gd name="T5" fmla="*/ 346 h 351"/>
                <a:gd name="T6" fmla="*/ 246 w 246"/>
                <a:gd name="T7" fmla="*/ 331 h 351"/>
                <a:gd name="T8" fmla="*/ 207 w 246"/>
                <a:gd name="T9" fmla="*/ 303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7 h 351"/>
                <a:gd name="T20" fmla="*/ 111 w 246"/>
                <a:gd name="T21" fmla="*/ 126 h 351"/>
                <a:gd name="T22" fmla="*/ 0 w 246"/>
                <a:gd name="T23" fmla="*/ 239 h 351"/>
                <a:gd name="T24" fmla="*/ 106 w 246"/>
                <a:gd name="T25" fmla="*/ 351 h 351"/>
                <a:gd name="T26" fmla="*/ 173 w 246"/>
                <a:gd name="T27" fmla="*/ 319 h 351"/>
                <a:gd name="T28" fmla="*/ 173 w 246"/>
                <a:gd name="T29" fmla="*/ 185 h 351"/>
                <a:gd name="T30" fmla="*/ 173 w 246"/>
                <a:gd name="T31" fmla="*/ 287 h 351"/>
                <a:gd name="T32" fmla="*/ 167 w 246"/>
                <a:gd name="T33" fmla="*/ 306 h 351"/>
                <a:gd name="T34" fmla="*/ 108 w 246"/>
                <a:gd name="T35" fmla="*/ 341 h 351"/>
                <a:gd name="T36" fmla="*/ 56 w 246"/>
                <a:gd name="T37" fmla="*/ 309 h 351"/>
                <a:gd name="T38" fmla="*/ 41 w 246"/>
                <a:gd name="T39" fmla="*/ 239 h 351"/>
                <a:gd name="T40" fmla="*/ 57 w 246"/>
                <a:gd name="T41" fmla="*/ 169 h 351"/>
                <a:gd name="T42" fmla="*/ 113 w 246"/>
                <a:gd name="T43" fmla="*/ 137 h 351"/>
                <a:gd name="T44" fmla="*/ 167 w 246"/>
                <a:gd name="T45" fmla="*/ 167 h 351"/>
                <a:gd name="T46" fmla="*/ 173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3" y="319"/>
                  </a:moveTo>
                  <a:lnTo>
                    <a:pt x="173" y="351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39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33" name="Freeform 298">
              <a:extLst>
                <a:ext uri="{FF2B5EF4-FFF2-40B4-BE49-F238E27FC236}">
                  <a16:creationId xmlns:a16="http://schemas.microsoft.com/office/drawing/2014/main" id="{03727129-1984-A691-2AB3-0BEE23DE4C4C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8639175" y="1103313"/>
              <a:ext cx="66675" cy="73025"/>
            </a:xfrm>
            <a:custGeom>
              <a:avLst/>
              <a:gdLst>
                <a:gd name="T0" fmla="*/ 145 w 225"/>
                <a:gd name="T1" fmla="*/ 185 h 228"/>
                <a:gd name="T2" fmla="*/ 184 w 225"/>
                <a:gd name="T3" fmla="*/ 226 h 228"/>
                <a:gd name="T4" fmla="*/ 225 w 225"/>
                <a:gd name="T5" fmla="*/ 179 h 228"/>
                <a:gd name="T6" fmla="*/ 225 w 225"/>
                <a:gd name="T7" fmla="*/ 151 h 228"/>
                <a:gd name="T8" fmla="*/ 213 w 225"/>
                <a:gd name="T9" fmla="*/ 151 h 228"/>
                <a:gd name="T10" fmla="*/ 213 w 225"/>
                <a:gd name="T11" fmla="*/ 179 h 228"/>
                <a:gd name="T12" fmla="*/ 195 w 225"/>
                <a:gd name="T13" fmla="*/ 211 h 228"/>
                <a:gd name="T14" fmla="*/ 176 w 225"/>
                <a:gd name="T15" fmla="*/ 186 h 228"/>
                <a:gd name="T16" fmla="*/ 176 w 225"/>
                <a:gd name="T17" fmla="*/ 86 h 228"/>
                <a:gd name="T18" fmla="*/ 158 w 225"/>
                <a:gd name="T19" fmla="*/ 27 h 228"/>
                <a:gd name="T20" fmla="*/ 90 w 225"/>
                <a:gd name="T21" fmla="*/ 0 h 228"/>
                <a:gd name="T22" fmla="*/ 15 w 225"/>
                <a:gd name="T23" fmla="*/ 56 h 228"/>
                <a:gd name="T24" fmla="*/ 38 w 225"/>
                <a:gd name="T25" fmla="*/ 79 h 228"/>
                <a:gd name="T26" fmla="*/ 61 w 225"/>
                <a:gd name="T27" fmla="*/ 56 h 228"/>
                <a:gd name="T28" fmla="*/ 35 w 225"/>
                <a:gd name="T29" fmla="*/ 34 h 228"/>
                <a:gd name="T30" fmla="*/ 89 w 225"/>
                <a:gd name="T31" fmla="*/ 11 h 228"/>
                <a:gd name="T32" fmla="*/ 142 w 225"/>
                <a:gd name="T33" fmla="*/ 74 h 228"/>
                <a:gd name="T34" fmla="*/ 142 w 225"/>
                <a:gd name="T35" fmla="*/ 93 h 228"/>
                <a:gd name="T36" fmla="*/ 50 w 225"/>
                <a:gd name="T37" fmla="*/ 111 h 228"/>
                <a:gd name="T38" fmla="*/ 0 w 225"/>
                <a:gd name="T39" fmla="*/ 176 h 228"/>
                <a:gd name="T40" fmla="*/ 80 w 225"/>
                <a:gd name="T41" fmla="*/ 228 h 228"/>
                <a:gd name="T42" fmla="*/ 145 w 225"/>
                <a:gd name="T43" fmla="*/ 185 h 228"/>
                <a:gd name="T44" fmla="*/ 142 w 225"/>
                <a:gd name="T45" fmla="*/ 103 h 228"/>
                <a:gd name="T46" fmla="*/ 142 w 225"/>
                <a:gd name="T47" fmla="*/ 153 h 228"/>
                <a:gd name="T48" fmla="*/ 84 w 225"/>
                <a:gd name="T49" fmla="*/ 218 h 228"/>
                <a:gd name="T50" fmla="*/ 39 w 225"/>
                <a:gd name="T51" fmla="*/ 175 h 228"/>
                <a:gd name="T52" fmla="*/ 142 w 225"/>
                <a:gd name="T53" fmla="*/ 10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8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69"/>
                    <a:pt x="61" y="56"/>
                  </a:cubicBezTo>
                  <a:cubicBezTo>
                    <a:pt x="61" y="50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8"/>
                    <a:pt x="80" y="228"/>
                  </a:cubicBezTo>
                  <a:cubicBezTo>
                    <a:pt x="113" y="228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34" name="Freeform 299">
              <a:extLst>
                <a:ext uri="{FF2B5EF4-FFF2-40B4-BE49-F238E27FC236}">
                  <a16:creationId xmlns:a16="http://schemas.microsoft.com/office/drawing/2014/main" id="{0889176B-8B74-78EB-946F-C0618AF28559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8710613" y="1077913"/>
              <a:ext cx="46038" cy="98425"/>
            </a:xfrm>
            <a:custGeom>
              <a:avLst/>
              <a:gdLst>
                <a:gd name="T0" fmla="*/ 77 w 156"/>
                <a:gd name="T1" fmla="*/ 108 h 312"/>
                <a:gd name="T2" fmla="*/ 148 w 156"/>
                <a:gd name="T3" fmla="*/ 108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7 h 312"/>
                <a:gd name="T14" fmla="*/ 0 w 156"/>
                <a:gd name="T15" fmla="*/ 108 h 312"/>
                <a:gd name="T16" fmla="*/ 42 w 156"/>
                <a:gd name="T17" fmla="*/ 108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4 w 156"/>
                <a:gd name="T27" fmla="*/ 217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35" name="Freeform 300">
              <a:extLst>
                <a:ext uri="{FF2B5EF4-FFF2-40B4-BE49-F238E27FC236}">
                  <a16:creationId xmlns:a16="http://schemas.microsoft.com/office/drawing/2014/main" id="{C7B9CF2A-1DC1-AD31-80CB-A0BFF8DF0A5E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7408863" y="1295401"/>
              <a:ext cx="50800" cy="69850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36" name="Freeform 301">
              <a:extLst>
                <a:ext uri="{FF2B5EF4-FFF2-40B4-BE49-F238E27FC236}">
                  <a16:creationId xmlns:a16="http://schemas.microsoft.com/office/drawing/2014/main" id="{D15F63FC-D8B1-C873-D037-B9A0A3348F32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7469188" y="1293813"/>
              <a:ext cx="66675" cy="730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2 h 229"/>
                <a:gd name="T8" fmla="*/ 213 w 225"/>
                <a:gd name="T9" fmla="*/ 152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37" name="Freeform 302">
              <a:extLst>
                <a:ext uri="{FF2B5EF4-FFF2-40B4-BE49-F238E27FC236}">
                  <a16:creationId xmlns:a16="http://schemas.microsoft.com/office/drawing/2014/main" id="{5CE32842-5A6C-44C7-2C84-1E13F63B0F80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7542213" y="1255713"/>
              <a:ext cx="73025" cy="111125"/>
            </a:xfrm>
            <a:custGeom>
              <a:avLst/>
              <a:gdLst>
                <a:gd name="T0" fmla="*/ 173 w 246"/>
                <a:gd name="T1" fmla="*/ 318 h 351"/>
                <a:gd name="T2" fmla="*/ 173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9 h 351"/>
                <a:gd name="T24" fmla="*/ 106 w 246"/>
                <a:gd name="T25" fmla="*/ 351 h 351"/>
                <a:gd name="T26" fmla="*/ 173 w 246"/>
                <a:gd name="T27" fmla="*/ 318 h 351"/>
                <a:gd name="T28" fmla="*/ 173 w 246"/>
                <a:gd name="T29" fmla="*/ 185 h 351"/>
                <a:gd name="T30" fmla="*/ 173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2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3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3" y="318"/>
                  </a:moveTo>
                  <a:lnTo>
                    <a:pt x="173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8" y="125"/>
                    <a:pt x="111" y="125"/>
                  </a:cubicBezTo>
                  <a:cubicBezTo>
                    <a:pt x="53" y="125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4"/>
                    <a:pt x="173" y="318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5"/>
                  </a:cubicBezTo>
                  <a:cubicBezTo>
                    <a:pt x="152" y="329"/>
                    <a:pt x="130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7" y="136"/>
                    <a:pt x="113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38" name="Freeform 303">
              <a:extLst>
                <a:ext uri="{FF2B5EF4-FFF2-40B4-BE49-F238E27FC236}">
                  <a16:creationId xmlns:a16="http://schemas.microsoft.com/office/drawing/2014/main" id="{00C42951-6DC7-BA4F-1C31-C4B0157DBA7B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7624763" y="1258888"/>
              <a:ext cx="30163" cy="106363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8" y="137"/>
                    <a:pt x="38" y="162"/>
                  </a:cubicBezTo>
                  <a:lnTo>
                    <a:pt x="38" y="296"/>
                  </a:lnTo>
                  <a:cubicBezTo>
                    <a:pt x="38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39" name="Freeform 304">
              <a:extLst>
                <a:ext uri="{FF2B5EF4-FFF2-40B4-BE49-F238E27FC236}">
                  <a16:creationId xmlns:a16="http://schemas.microsoft.com/office/drawing/2014/main" id="{4BA16D23-DAA3-E235-3A6A-C8800D7CA40A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7666038" y="1293813"/>
              <a:ext cx="66675" cy="73025"/>
            </a:xfrm>
            <a:custGeom>
              <a:avLst/>
              <a:gdLst>
                <a:gd name="T0" fmla="*/ 145 w 224"/>
                <a:gd name="T1" fmla="*/ 186 h 229"/>
                <a:gd name="T2" fmla="*/ 184 w 224"/>
                <a:gd name="T3" fmla="*/ 227 h 229"/>
                <a:gd name="T4" fmla="*/ 224 w 224"/>
                <a:gd name="T5" fmla="*/ 179 h 229"/>
                <a:gd name="T6" fmla="*/ 224 w 224"/>
                <a:gd name="T7" fmla="*/ 152 h 229"/>
                <a:gd name="T8" fmla="*/ 212 w 224"/>
                <a:gd name="T9" fmla="*/ 152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7 h 229"/>
                <a:gd name="T18" fmla="*/ 158 w 224"/>
                <a:gd name="T19" fmla="*/ 28 h 229"/>
                <a:gd name="T20" fmla="*/ 89 w 224"/>
                <a:gd name="T21" fmla="*/ 0 h 229"/>
                <a:gd name="T22" fmla="*/ 14 w 224"/>
                <a:gd name="T23" fmla="*/ 57 h 229"/>
                <a:gd name="T24" fmla="*/ 37 w 224"/>
                <a:gd name="T25" fmla="*/ 80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4 h 229"/>
                <a:gd name="T36" fmla="*/ 49 w 224"/>
                <a:gd name="T37" fmla="*/ 112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6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6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4" y="220"/>
                    <a:pt x="224" y="179"/>
                  </a:cubicBezTo>
                  <a:lnTo>
                    <a:pt x="224" y="152"/>
                  </a:lnTo>
                  <a:lnTo>
                    <a:pt x="212" y="152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5"/>
                    <a:pt x="34" y="34"/>
                  </a:cubicBezTo>
                  <a:cubicBezTo>
                    <a:pt x="48" y="17"/>
                    <a:pt x="72" y="11"/>
                    <a:pt x="88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4"/>
                  </a:lnTo>
                  <a:cubicBezTo>
                    <a:pt x="116" y="95"/>
                    <a:pt x="81" y="97"/>
                    <a:pt x="49" y="112"/>
                  </a:cubicBezTo>
                  <a:cubicBezTo>
                    <a:pt x="12" y="129"/>
                    <a:pt x="0" y="155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9"/>
                    <a:pt x="59" y="107"/>
                    <a:pt x="141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40" name="Freeform 305">
              <a:extLst>
                <a:ext uri="{FF2B5EF4-FFF2-40B4-BE49-F238E27FC236}">
                  <a16:creationId xmlns:a16="http://schemas.microsoft.com/office/drawing/2014/main" id="{4E6D737C-1A6F-79DE-6D7B-10ED4FD02A53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7737475" y="1266826"/>
              <a:ext cx="46038" cy="10001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4 w 156"/>
                <a:gd name="T27" fmla="*/ 217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41" name="Freeform 306">
              <a:extLst>
                <a:ext uri="{FF2B5EF4-FFF2-40B4-BE49-F238E27FC236}">
                  <a16:creationId xmlns:a16="http://schemas.microsoft.com/office/drawing/2014/main" id="{B9153534-65B6-B718-65A0-BB33AD352552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7796213" y="1258888"/>
              <a:ext cx="31750" cy="1063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42" name="Freeform 307">
              <a:extLst>
                <a:ext uri="{FF2B5EF4-FFF2-40B4-BE49-F238E27FC236}">
                  <a16:creationId xmlns:a16="http://schemas.microsoft.com/office/drawing/2014/main" id="{CC2E720B-C557-1C10-1A4C-B19FDEB05BC8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7837488" y="1293813"/>
              <a:ext cx="65088" cy="73025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2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43" name="Freeform 308">
              <a:extLst>
                <a:ext uri="{FF2B5EF4-FFF2-40B4-BE49-F238E27FC236}">
                  <a16:creationId xmlns:a16="http://schemas.microsoft.com/office/drawing/2014/main" id="{ED2FF429-90B4-332F-34E6-8B6AB3DF229C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7912100" y="1295401"/>
              <a:ext cx="74613" cy="698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44" name="Freeform 309">
              <a:extLst>
                <a:ext uri="{FF2B5EF4-FFF2-40B4-BE49-F238E27FC236}">
                  <a16:creationId xmlns:a16="http://schemas.microsoft.com/office/drawing/2014/main" id="{1CA1361A-095F-EB0D-E983-50B6D4C527C6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8040688" y="1296988"/>
              <a:ext cx="101600" cy="69850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8 w 341"/>
                <a:gd name="T9" fmla="*/ 0 h 220"/>
                <a:gd name="T10" fmla="*/ 258 w 341"/>
                <a:gd name="T11" fmla="*/ 15 h 220"/>
                <a:gd name="T12" fmla="*/ 287 w 341"/>
                <a:gd name="T13" fmla="*/ 39 h 220"/>
                <a:gd name="T14" fmla="*/ 285 w 341"/>
                <a:gd name="T15" fmla="*/ 50 h 220"/>
                <a:gd name="T16" fmla="*/ 239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3 w 341"/>
                <a:gd name="T39" fmla="*/ 38 h 220"/>
                <a:gd name="T40" fmla="*/ 71 w 341"/>
                <a:gd name="T41" fmla="*/ 29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6 w 341"/>
                <a:gd name="T53" fmla="*/ 33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8" y="0"/>
                  </a:cubicBezTo>
                  <a:lnTo>
                    <a:pt x="258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50"/>
                  </a:cubicBezTo>
                  <a:lnTo>
                    <a:pt x="239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1"/>
                    <a:pt x="164" y="50"/>
                  </a:cubicBezTo>
                  <a:lnTo>
                    <a:pt x="121" y="171"/>
                  </a:lnTo>
                  <a:lnTo>
                    <a:pt x="73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0" y="15"/>
                    <a:pt x="100" y="15"/>
                  </a:cubicBezTo>
                  <a:lnTo>
                    <a:pt x="100" y="0"/>
                  </a:lnTo>
                  <a:cubicBezTo>
                    <a:pt x="85" y="0"/>
                    <a:pt x="57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6" y="33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4" y="220"/>
                    <a:pt x="231" y="220"/>
                  </a:cubicBezTo>
                  <a:cubicBezTo>
                    <a:pt x="237" y="220"/>
                    <a:pt x="239" y="216"/>
                    <a:pt x="241" y="211"/>
                  </a:cubicBezTo>
                  <a:lnTo>
                    <a:pt x="299" y="4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45" name="Freeform 310">
              <a:extLst>
                <a:ext uri="{FF2B5EF4-FFF2-40B4-BE49-F238E27FC236}">
                  <a16:creationId xmlns:a16="http://schemas.microsoft.com/office/drawing/2014/main" id="{9574974A-BD6D-2C2E-AA64-1BD0A93688A9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8147050" y="1293813"/>
              <a:ext cx="66675" cy="730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2 h 229"/>
                <a:gd name="T8" fmla="*/ 213 w 225"/>
                <a:gd name="T9" fmla="*/ 152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46" name="Freeform 311">
              <a:extLst>
                <a:ext uri="{FF2B5EF4-FFF2-40B4-BE49-F238E27FC236}">
                  <a16:creationId xmlns:a16="http://schemas.microsoft.com/office/drawing/2014/main" id="{A9D01663-3243-CA61-9782-6EF9A3AA8C08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8213725" y="1296988"/>
              <a:ext cx="71438" cy="69850"/>
            </a:xfrm>
            <a:custGeom>
              <a:avLst/>
              <a:gdLst>
                <a:gd name="T0" fmla="*/ 198 w 243"/>
                <a:gd name="T1" fmla="*/ 49 h 220"/>
                <a:gd name="T2" fmla="*/ 243 w 243"/>
                <a:gd name="T3" fmla="*/ 15 h 220"/>
                <a:gd name="T4" fmla="*/ 243 w 243"/>
                <a:gd name="T5" fmla="*/ 0 h 220"/>
                <a:gd name="T6" fmla="*/ 206 w 243"/>
                <a:gd name="T7" fmla="*/ 1 h 220"/>
                <a:gd name="T8" fmla="*/ 163 w 243"/>
                <a:gd name="T9" fmla="*/ 0 h 220"/>
                <a:gd name="T10" fmla="*/ 163 w 243"/>
                <a:gd name="T11" fmla="*/ 15 h 220"/>
                <a:gd name="T12" fmla="*/ 187 w 243"/>
                <a:gd name="T13" fmla="*/ 37 h 220"/>
                <a:gd name="T14" fmla="*/ 184 w 243"/>
                <a:gd name="T15" fmla="*/ 49 h 220"/>
                <a:gd name="T16" fmla="*/ 133 w 243"/>
                <a:gd name="T17" fmla="*/ 176 h 220"/>
                <a:gd name="T18" fmla="*/ 77 w 243"/>
                <a:gd name="T19" fmla="*/ 37 h 220"/>
                <a:gd name="T20" fmla="*/ 74 w 243"/>
                <a:gd name="T21" fmla="*/ 28 h 220"/>
                <a:gd name="T22" fmla="*/ 102 w 243"/>
                <a:gd name="T23" fmla="*/ 15 h 220"/>
                <a:gd name="T24" fmla="*/ 102 w 243"/>
                <a:gd name="T25" fmla="*/ 0 h 220"/>
                <a:gd name="T26" fmla="*/ 48 w 243"/>
                <a:gd name="T27" fmla="*/ 1 h 220"/>
                <a:gd name="T28" fmla="*/ 0 w 243"/>
                <a:gd name="T29" fmla="*/ 0 h 220"/>
                <a:gd name="T30" fmla="*/ 0 w 243"/>
                <a:gd name="T31" fmla="*/ 15 h 220"/>
                <a:gd name="T32" fmla="*/ 40 w 243"/>
                <a:gd name="T33" fmla="*/ 34 h 220"/>
                <a:gd name="T34" fmla="*/ 111 w 243"/>
                <a:gd name="T35" fmla="*/ 211 h 220"/>
                <a:gd name="T36" fmla="*/ 122 w 243"/>
                <a:gd name="T37" fmla="*/ 220 h 220"/>
                <a:gd name="T38" fmla="*/ 132 w 243"/>
                <a:gd name="T39" fmla="*/ 211 h 220"/>
                <a:gd name="T40" fmla="*/ 198 w 243"/>
                <a:gd name="T4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3" h="220">
                  <a:moveTo>
                    <a:pt x="198" y="49"/>
                  </a:moveTo>
                  <a:cubicBezTo>
                    <a:pt x="202" y="37"/>
                    <a:pt x="211" y="16"/>
                    <a:pt x="243" y="15"/>
                  </a:cubicBezTo>
                  <a:lnTo>
                    <a:pt x="243" y="0"/>
                  </a:lnTo>
                  <a:cubicBezTo>
                    <a:pt x="232" y="1"/>
                    <a:pt x="218" y="1"/>
                    <a:pt x="206" y="1"/>
                  </a:cubicBezTo>
                  <a:cubicBezTo>
                    <a:pt x="194" y="1"/>
                    <a:pt x="171" y="0"/>
                    <a:pt x="163" y="0"/>
                  </a:cubicBezTo>
                  <a:lnTo>
                    <a:pt x="163" y="15"/>
                  </a:lnTo>
                  <a:cubicBezTo>
                    <a:pt x="181" y="16"/>
                    <a:pt x="187" y="27"/>
                    <a:pt x="187" y="37"/>
                  </a:cubicBezTo>
                  <a:cubicBezTo>
                    <a:pt x="187" y="41"/>
                    <a:pt x="186" y="43"/>
                    <a:pt x="184" y="49"/>
                  </a:cubicBezTo>
                  <a:lnTo>
                    <a:pt x="133" y="176"/>
                  </a:lnTo>
                  <a:lnTo>
                    <a:pt x="77" y="37"/>
                  </a:lnTo>
                  <a:cubicBezTo>
                    <a:pt x="74" y="30"/>
                    <a:pt x="74" y="29"/>
                    <a:pt x="74" y="28"/>
                  </a:cubicBezTo>
                  <a:cubicBezTo>
                    <a:pt x="74" y="15"/>
                    <a:pt x="93" y="15"/>
                    <a:pt x="102" y="15"/>
                  </a:cubicBezTo>
                  <a:lnTo>
                    <a:pt x="102" y="0"/>
                  </a:lnTo>
                  <a:cubicBezTo>
                    <a:pt x="87" y="0"/>
                    <a:pt x="59" y="1"/>
                    <a:pt x="48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31" y="15"/>
                    <a:pt x="33" y="18"/>
                    <a:pt x="40" y="34"/>
                  </a:cubicBezTo>
                  <a:lnTo>
                    <a:pt x="111" y="211"/>
                  </a:lnTo>
                  <a:cubicBezTo>
                    <a:pt x="114" y="218"/>
                    <a:pt x="115" y="220"/>
                    <a:pt x="122" y="220"/>
                  </a:cubicBezTo>
                  <a:cubicBezTo>
                    <a:pt x="128" y="220"/>
                    <a:pt x="130" y="216"/>
                    <a:pt x="132" y="211"/>
                  </a:cubicBezTo>
                  <a:lnTo>
                    <a:pt x="198" y="4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47" name="Freeform 312">
              <a:extLst>
                <a:ext uri="{FF2B5EF4-FFF2-40B4-BE49-F238E27FC236}">
                  <a16:creationId xmlns:a16="http://schemas.microsoft.com/office/drawing/2014/main" id="{85FC8830-821E-A84A-C3F9-FE593FE95815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8288338" y="1293813"/>
              <a:ext cx="57150" cy="730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5 h 229"/>
                <a:gd name="T22" fmla="*/ 187 w 193"/>
                <a:gd name="T23" fmla="*/ 159 h 229"/>
                <a:gd name="T24" fmla="*/ 180 w 193"/>
                <a:gd name="T25" fmla="*/ 166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48" name="Freeform 313">
              <a:extLst>
                <a:ext uri="{FF2B5EF4-FFF2-40B4-BE49-F238E27FC236}">
                  <a16:creationId xmlns:a16="http://schemas.microsoft.com/office/drawing/2014/main" id="{815FC5EA-4B5C-6730-44C9-7E64A16B6730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8355013" y="1255713"/>
              <a:ext cx="33338" cy="10953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0 h 346"/>
                <a:gd name="T12" fmla="*/ 0 w 111"/>
                <a:gd name="T13" fmla="*/ 346 h 346"/>
                <a:gd name="T14" fmla="*/ 55 w 111"/>
                <a:gd name="T15" fmla="*/ 344 h 346"/>
                <a:gd name="T16" fmla="*/ 111 w 111"/>
                <a:gd name="T17" fmla="*/ 346 h 346"/>
                <a:gd name="T18" fmla="*/ 111 w 111"/>
                <a:gd name="T19" fmla="*/ 330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43" y="344"/>
                    <a:pt x="55" y="344"/>
                  </a:cubicBezTo>
                  <a:cubicBezTo>
                    <a:pt x="68" y="344"/>
                    <a:pt x="92" y="345"/>
                    <a:pt x="111" y="346"/>
                  </a:cubicBezTo>
                  <a:lnTo>
                    <a:pt x="111" y="330"/>
                  </a:lnTo>
                  <a:cubicBezTo>
                    <a:pt x="77" y="330"/>
                    <a:pt x="72" y="330"/>
                    <a:pt x="72" y="308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49" name="Freeform 314">
              <a:extLst>
                <a:ext uri="{FF2B5EF4-FFF2-40B4-BE49-F238E27FC236}">
                  <a16:creationId xmlns:a16="http://schemas.microsoft.com/office/drawing/2014/main" id="{322E4999-6A8C-45F5-07BC-4234F86F802F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8396288" y="1293813"/>
              <a:ext cx="57150" cy="730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5 h 229"/>
                <a:gd name="T22" fmla="*/ 186 w 193"/>
                <a:gd name="T23" fmla="*/ 159 h 229"/>
                <a:gd name="T24" fmla="*/ 180 w 193"/>
                <a:gd name="T25" fmla="*/ 166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5"/>
                  </a:cubicBezTo>
                  <a:cubicBezTo>
                    <a:pt x="193" y="160"/>
                    <a:pt x="189" y="159"/>
                    <a:pt x="186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2" y="217"/>
                    <a:pt x="118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60"/>
                    <a:pt x="41" y="127"/>
                    <a:pt x="41" y="1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50" name="Freeform 315">
              <a:extLst>
                <a:ext uri="{FF2B5EF4-FFF2-40B4-BE49-F238E27FC236}">
                  <a16:creationId xmlns:a16="http://schemas.microsoft.com/office/drawing/2014/main" id="{91C90DA9-DFD3-B71E-5184-AC6D6163E7D1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8461375" y="1295401"/>
              <a:ext cx="74613" cy="698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51" name="Freeform 316">
              <a:extLst>
                <a:ext uri="{FF2B5EF4-FFF2-40B4-BE49-F238E27FC236}">
                  <a16:creationId xmlns:a16="http://schemas.microsoft.com/office/drawing/2014/main" id="{2AF199F3-5D11-E6AD-6A32-7C69D77588BE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8543925" y="1293813"/>
              <a:ext cx="66675" cy="104775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4 h 329"/>
                <a:gd name="T34" fmla="*/ 203 w 228"/>
                <a:gd name="T35" fmla="*/ 0 h 329"/>
                <a:gd name="T36" fmla="*/ 150 w 228"/>
                <a:gd name="T37" fmla="*/ 23 h 329"/>
                <a:gd name="T38" fmla="*/ 97 w 228"/>
                <a:gd name="T39" fmla="*/ 5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5 h 329"/>
                <a:gd name="T48" fmla="*/ 0 w 228"/>
                <a:gd name="T49" fmla="*/ 265 h 329"/>
                <a:gd name="T50" fmla="*/ 110 w 228"/>
                <a:gd name="T51" fmla="*/ 329 h 329"/>
                <a:gd name="T52" fmla="*/ 221 w 228"/>
                <a:gd name="T53" fmla="*/ 264 h 329"/>
                <a:gd name="T54" fmla="*/ 189 w 228"/>
                <a:gd name="T55" fmla="*/ 207 h 329"/>
                <a:gd name="T56" fmla="*/ 103 w 228"/>
                <a:gd name="T57" fmla="*/ 193 h 329"/>
                <a:gd name="T58" fmla="*/ 65 w 228"/>
                <a:gd name="T59" fmla="*/ 193 h 329"/>
                <a:gd name="T60" fmla="*/ 39 w 228"/>
                <a:gd name="T61" fmla="*/ 160 h 329"/>
                <a:gd name="T62" fmla="*/ 111 w 228"/>
                <a:gd name="T63" fmla="*/ 317 h 329"/>
                <a:gd name="T64" fmla="*/ 26 w 228"/>
                <a:gd name="T65" fmla="*/ 265 h 329"/>
                <a:gd name="T66" fmla="*/ 67 w 228"/>
                <a:gd name="T67" fmla="*/ 222 h 329"/>
                <a:gd name="T68" fmla="*/ 96 w 228"/>
                <a:gd name="T69" fmla="*/ 222 h 329"/>
                <a:gd name="T70" fmla="*/ 195 w 228"/>
                <a:gd name="T71" fmla="*/ 265 h 329"/>
                <a:gd name="T72" fmla="*/ 111 w 228"/>
                <a:gd name="T73" fmla="*/ 31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7" y="150"/>
                    <a:pt x="87" y="152"/>
                    <a:pt x="97" y="152"/>
                  </a:cubicBezTo>
                  <a:cubicBezTo>
                    <a:pt x="143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1"/>
                  </a:cubicBezTo>
                  <a:cubicBezTo>
                    <a:pt x="202" y="13"/>
                    <a:pt x="199" y="19"/>
                    <a:pt x="199" y="25"/>
                  </a:cubicBezTo>
                  <a:cubicBezTo>
                    <a:pt x="199" y="33"/>
                    <a:pt x="206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6"/>
                    <a:pt x="30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49" y="329"/>
                    <a:pt x="110" y="329"/>
                  </a:cubicBezTo>
                  <a:cubicBezTo>
                    <a:pt x="169" y="329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0" y="193"/>
                    <a:pt x="69" y="193"/>
                    <a:pt x="65" y="193"/>
                  </a:cubicBezTo>
                  <a:cubicBezTo>
                    <a:pt x="49" y="191"/>
                    <a:pt x="39" y="175"/>
                    <a:pt x="39" y="160"/>
                  </a:cubicBezTo>
                  <a:close/>
                  <a:moveTo>
                    <a:pt x="111" y="317"/>
                  </a:moveTo>
                  <a:cubicBezTo>
                    <a:pt x="60" y="317"/>
                    <a:pt x="26" y="292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52" name="Freeform 317">
              <a:extLst>
                <a:ext uri="{FF2B5EF4-FFF2-40B4-BE49-F238E27FC236}">
                  <a16:creationId xmlns:a16="http://schemas.microsoft.com/office/drawing/2014/main" id="{A17CB1E1-0D25-F45A-A69A-258439BBEE13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8615363" y="1266826"/>
              <a:ext cx="47625" cy="100013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3 w 156"/>
                <a:gd name="T27" fmla="*/ 217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53" name="Freeform 318">
              <a:extLst>
                <a:ext uri="{FF2B5EF4-FFF2-40B4-BE49-F238E27FC236}">
                  <a16:creationId xmlns:a16="http://schemas.microsoft.com/office/drawing/2014/main" id="{69D0FE24-1E29-41FB-10AB-C9EC2028F907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8675688" y="1255713"/>
              <a:ext cx="74613" cy="109538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0 h 346"/>
                <a:gd name="T4" fmla="*/ 0 w 251"/>
                <a:gd name="T5" fmla="*/ 346 h 346"/>
                <a:gd name="T6" fmla="*/ 56 w 251"/>
                <a:gd name="T7" fmla="*/ 344 h 346"/>
                <a:gd name="T8" fmla="*/ 112 w 251"/>
                <a:gd name="T9" fmla="*/ 346 h 346"/>
                <a:gd name="T10" fmla="*/ 112 w 251"/>
                <a:gd name="T11" fmla="*/ 330 h 346"/>
                <a:gd name="T12" fmla="*/ 73 w 251"/>
                <a:gd name="T13" fmla="*/ 308 h 346"/>
                <a:gd name="T14" fmla="*/ 73 w 251"/>
                <a:gd name="T15" fmla="*/ 216 h 346"/>
                <a:gd name="T16" fmla="*/ 140 w 251"/>
                <a:gd name="T17" fmla="*/ 136 h 346"/>
                <a:gd name="T18" fmla="*/ 177 w 251"/>
                <a:gd name="T19" fmla="*/ 192 h 346"/>
                <a:gd name="T20" fmla="*/ 177 w 251"/>
                <a:gd name="T21" fmla="*/ 308 h 346"/>
                <a:gd name="T22" fmla="*/ 138 w 251"/>
                <a:gd name="T23" fmla="*/ 330 h 346"/>
                <a:gd name="T24" fmla="*/ 138 w 251"/>
                <a:gd name="T25" fmla="*/ 346 h 346"/>
                <a:gd name="T26" fmla="*/ 195 w 251"/>
                <a:gd name="T27" fmla="*/ 344 h 346"/>
                <a:gd name="T28" fmla="*/ 251 w 251"/>
                <a:gd name="T29" fmla="*/ 346 h 346"/>
                <a:gd name="T30" fmla="*/ 251 w 251"/>
                <a:gd name="T31" fmla="*/ 330 h 346"/>
                <a:gd name="T32" fmla="*/ 212 w 251"/>
                <a:gd name="T33" fmla="*/ 315 h 346"/>
                <a:gd name="T34" fmla="*/ 212 w 251"/>
                <a:gd name="T35" fmla="*/ 220 h 346"/>
                <a:gd name="T36" fmla="*/ 196 w 251"/>
                <a:gd name="T37" fmla="*/ 144 h 346"/>
                <a:gd name="T38" fmla="*/ 144 w 251"/>
                <a:gd name="T39" fmla="*/ 125 h 346"/>
                <a:gd name="T40" fmla="*/ 72 w 251"/>
                <a:gd name="T41" fmla="*/ 174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7" y="345"/>
                    <a:pt x="43" y="344"/>
                    <a:pt x="56" y="344"/>
                  </a:cubicBezTo>
                  <a:cubicBezTo>
                    <a:pt x="69" y="344"/>
                    <a:pt x="95" y="345"/>
                    <a:pt x="112" y="346"/>
                  </a:cubicBezTo>
                  <a:lnTo>
                    <a:pt x="112" y="330"/>
                  </a:lnTo>
                  <a:cubicBezTo>
                    <a:pt x="79" y="330"/>
                    <a:pt x="73" y="330"/>
                    <a:pt x="73" y="308"/>
                  </a:cubicBezTo>
                  <a:lnTo>
                    <a:pt x="73" y="216"/>
                  </a:lnTo>
                  <a:cubicBezTo>
                    <a:pt x="73" y="164"/>
                    <a:pt x="108" y="136"/>
                    <a:pt x="140" y="136"/>
                  </a:cubicBezTo>
                  <a:cubicBezTo>
                    <a:pt x="172" y="136"/>
                    <a:pt x="177" y="163"/>
                    <a:pt x="177" y="192"/>
                  </a:cubicBezTo>
                  <a:lnTo>
                    <a:pt x="177" y="308"/>
                  </a:lnTo>
                  <a:cubicBezTo>
                    <a:pt x="177" y="330"/>
                    <a:pt x="172" y="330"/>
                    <a:pt x="138" y="330"/>
                  </a:cubicBezTo>
                  <a:lnTo>
                    <a:pt x="138" y="346"/>
                  </a:lnTo>
                  <a:cubicBezTo>
                    <a:pt x="156" y="345"/>
                    <a:pt x="181" y="344"/>
                    <a:pt x="195" y="344"/>
                  </a:cubicBezTo>
                  <a:cubicBezTo>
                    <a:pt x="208" y="344"/>
                    <a:pt x="234" y="345"/>
                    <a:pt x="251" y="346"/>
                  </a:cubicBezTo>
                  <a:lnTo>
                    <a:pt x="251" y="330"/>
                  </a:lnTo>
                  <a:cubicBezTo>
                    <a:pt x="225" y="330"/>
                    <a:pt x="212" y="330"/>
                    <a:pt x="212" y="315"/>
                  </a:cubicBezTo>
                  <a:lnTo>
                    <a:pt x="212" y="220"/>
                  </a:lnTo>
                  <a:cubicBezTo>
                    <a:pt x="212" y="177"/>
                    <a:pt x="212" y="162"/>
                    <a:pt x="196" y="144"/>
                  </a:cubicBezTo>
                  <a:cubicBezTo>
                    <a:pt x="189" y="135"/>
                    <a:pt x="173" y="125"/>
                    <a:pt x="144" y="125"/>
                  </a:cubicBezTo>
                  <a:cubicBezTo>
                    <a:pt x="102" y="125"/>
                    <a:pt x="80" y="155"/>
                    <a:pt x="72" y="174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8AEE0CC6-32DF-0E13-0BE8-DCB5489B24E6}"/>
              </a:ext>
            </a:extLst>
          </p:cNvPr>
          <p:cNvGrpSpPr/>
          <p:nvPr/>
        </p:nvGrpSpPr>
        <p:grpSpPr>
          <a:xfrm>
            <a:off x="4635103" y="2220889"/>
            <a:ext cx="1544468" cy="2214640"/>
            <a:chOff x="6171971" y="2004654"/>
            <a:chExt cx="1544468" cy="2214640"/>
          </a:xfrm>
        </p:grpSpPr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A8868830-7708-92FC-CC73-213AEA62F22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295506" y="2841015"/>
              <a:ext cx="0" cy="48453"/>
            </a:xfrm>
            <a:prstGeom prst="line">
              <a:avLst/>
            </a:prstGeom>
            <a:ln>
              <a:solidFill>
                <a:schemeClr val="tx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D22633E0-A6A7-8D4E-7430-C811213465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88741" y="2841015"/>
              <a:ext cx="0" cy="48453"/>
            </a:xfrm>
            <a:prstGeom prst="line">
              <a:avLst/>
            </a:prstGeom>
            <a:ln>
              <a:solidFill>
                <a:schemeClr val="tx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Straight Connector 456">
              <a:extLst>
                <a:ext uri="{FF2B5EF4-FFF2-40B4-BE49-F238E27FC236}">
                  <a16:creationId xmlns:a16="http://schemas.microsoft.com/office/drawing/2014/main" id="{B461C43B-E44F-21E1-2357-AA710A8179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296086" y="2902994"/>
              <a:ext cx="0" cy="72721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39BAE995-BE7F-2CD1-F6AA-68A8F679C4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89533" y="2902994"/>
              <a:ext cx="0" cy="72721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59AD8855-F340-338A-F952-624B77F72D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82981" y="2902994"/>
              <a:ext cx="0" cy="72721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071A028F-E10F-E1CE-857E-19277AA690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76427" y="2902994"/>
              <a:ext cx="0" cy="72721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2C3512F2-346D-35D2-6C08-D4ECDD3818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69874" y="2902994"/>
              <a:ext cx="0" cy="72721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162BAB4E-9462-934D-F392-F632B9639E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3321" y="2902994"/>
              <a:ext cx="0" cy="72721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AD3AACA6-841C-B972-D478-4B4C5D17FA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56769" y="2902994"/>
              <a:ext cx="0" cy="72721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4" name="Freeform 362 2 1">
              <a:extLst>
                <a:ext uri="{FF2B5EF4-FFF2-40B4-BE49-F238E27FC236}">
                  <a16:creationId xmlns:a16="http://schemas.microsoft.com/office/drawing/2014/main" id="{550227E1-11B4-A7DF-352B-C5AC594E139B}"/>
                </a:ext>
              </a:extLst>
            </p:cNvPr>
            <p:cNvSpPr/>
            <p:nvPr/>
          </p:nvSpPr>
          <p:spPr>
            <a:xfrm>
              <a:off x="6243327" y="2893548"/>
              <a:ext cx="1468280" cy="192104"/>
            </a:xfrm>
            <a:custGeom>
              <a:avLst/>
              <a:gdLst>
                <a:gd name="connsiteX0" fmla="*/ 0 w 4133850"/>
                <a:gd name="connsiteY0" fmla="*/ 642938 h 1285875"/>
                <a:gd name="connsiteX1" fmla="*/ 21553 w 4133850"/>
                <a:gd name="connsiteY1" fmla="*/ 496791 h 1285875"/>
                <a:gd name="connsiteX2" fmla="*/ 43106 w 4133850"/>
                <a:gd name="connsiteY2" fmla="*/ 358295 h 1285875"/>
                <a:gd name="connsiteX3" fmla="*/ 64659 w 4133850"/>
                <a:gd name="connsiteY3" fmla="*/ 234704 h 1285875"/>
                <a:gd name="connsiteX4" fmla="*/ 75436 w 4133850"/>
                <a:gd name="connsiteY4" fmla="*/ 180558 h 1285875"/>
                <a:gd name="connsiteX5" fmla="*/ 86213 w 4133850"/>
                <a:gd name="connsiteY5" fmla="*/ 132484 h 1285875"/>
                <a:gd name="connsiteX6" fmla="*/ 98924 w 4133850"/>
                <a:gd name="connsiteY6" fmla="*/ 84439 h 1285875"/>
                <a:gd name="connsiteX7" fmla="*/ 105279 w 4133850"/>
                <a:gd name="connsiteY7" fmla="*/ 64195 h 1285875"/>
                <a:gd name="connsiteX8" fmla="*/ 111635 w 4133850"/>
                <a:gd name="connsiteY8" fmla="*/ 46594 h 1285875"/>
                <a:gd name="connsiteX9" fmla="*/ 117991 w 4133850"/>
                <a:gd name="connsiteY9" fmla="*/ 31721 h 1285875"/>
                <a:gd name="connsiteX10" fmla="*/ 121168 w 4133850"/>
                <a:gd name="connsiteY10" fmla="*/ 25328 h 1285875"/>
                <a:gd name="connsiteX11" fmla="*/ 124346 w 4133850"/>
                <a:gd name="connsiteY11" fmla="*/ 19641 h 1285875"/>
                <a:gd name="connsiteX12" fmla="*/ 127524 w 4133850"/>
                <a:gd name="connsiteY12" fmla="*/ 14666 h 1285875"/>
                <a:gd name="connsiteX13" fmla="*/ 129113 w 4133850"/>
                <a:gd name="connsiteY13" fmla="*/ 12447 h 1285875"/>
                <a:gd name="connsiteX14" fmla="*/ 130702 w 4133850"/>
                <a:gd name="connsiteY14" fmla="*/ 10409 h 1285875"/>
                <a:gd name="connsiteX15" fmla="*/ 132291 w 4133850"/>
                <a:gd name="connsiteY15" fmla="*/ 8552 h 1285875"/>
                <a:gd name="connsiteX16" fmla="*/ 133880 w 4133850"/>
                <a:gd name="connsiteY16" fmla="*/ 6876 h 1285875"/>
                <a:gd name="connsiteX17" fmla="*/ 135468 w 4133850"/>
                <a:gd name="connsiteY17" fmla="*/ 5382 h 1285875"/>
                <a:gd name="connsiteX18" fmla="*/ 137057 w 4133850"/>
                <a:gd name="connsiteY18" fmla="*/ 4069 h 1285875"/>
                <a:gd name="connsiteX19" fmla="*/ 138646 w 4133850"/>
                <a:gd name="connsiteY19" fmla="*/ 2939 h 1285875"/>
                <a:gd name="connsiteX20" fmla="*/ 139440 w 4133850"/>
                <a:gd name="connsiteY20" fmla="*/ 2443 h 1285875"/>
                <a:gd name="connsiteX21" fmla="*/ 140236 w 4133850"/>
                <a:gd name="connsiteY21" fmla="*/ 1993 h 1285875"/>
                <a:gd name="connsiteX22" fmla="*/ 141030 w 4133850"/>
                <a:gd name="connsiteY22" fmla="*/ 1588 h 1285875"/>
                <a:gd name="connsiteX23" fmla="*/ 141824 w 4133850"/>
                <a:gd name="connsiteY23" fmla="*/ 1230 h 1285875"/>
                <a:gd name="connsiteX24" fmla="*/ 142619 w 4133850"/>
                <a:gd name="connsiteY24" fmla="*/ 916 h 1285875"/>
                <a:gd name="connsiteX25" fmla="*/ 143413 w 4133850"/>
                <a:gd name="connsiteY25" fmla="*/ 650 h 1285875"/>
                <a:gd name="connsiteX26" fmla="*/ 144208 w 4133850"/>
                <a:gd name="connsiteY26" fmla="*/ 428 h 1285875"/>
                <a:gd name="connsiteX27" fmla="*/ 145002 w 4133850"/>
                <a:gd name="connsiteY27" fmla="*/ 252 h 1285875"/>
                <a:gd name="connsiteX28" fmla="*/ 145796 w 4133850"/>
                <a:gd name="connsiteY28" fmla="*/ 124 h 1285875"/>
                <a:gd name="connsiteX29" fmla="*/ 146591 w 4133850"/>
                <a:gd name="connsiteY29" fmla="*/ 40 h 1285875"/>
                <a:gd name="connsiteX30" fmla="*/ 147385 w 4133850"/>
                <a:gd name="connsiteY30" fmla="*/ 2 h 1285875"/>
                <a:gd name="connsiteX31" fmla="*/ 148179 w 4133850"/>
                <a:gd name="connsiteY31" fmla="*/ 10 h 1285875"/>
                <a:gd name="connsiteX32" fmla="*/ 148974 w 4133850"/>
                <a:gd name="connsiteY32" fmla="*/ 65 h 1285875"/>
                <a:gd name="connsiteX33" fmla="*/ 149768 w 4133850"/>
                <a:gd name="connsiteY33" fmla="*/ 165 h 1285875"/>
                <a:gd name="connsiteX34" fmla="*/ 150563 w 4133850"/>
                <a:gd name="connsiteY34" fmla="*/ 311 h 1285875"/>
                <a:gd name="connsiteX35" fmla="*/ 151357 w 4133850"/>
                <a:gd name="connsiteY35" fmla="*/ 504 h 1285875"/>
                <a:gd name="connsiteX36" fmla="*/ 152152 w 4133850"/>
                <a:gd name="connsiteY36" fmla="*/ 741 h 1285875"/>
                <a:gd name="connsiteX37" fmla="*/ 152947 w 4133850"/>
                <a:gd name="connsiteY37" fmla="*/ 1025 h 1285875"/>
                <a:gd name="connsiteX38" fmla="*/ 153741 w 4133850"/>
                <a:gd name="connsiteY38" fmla="*/ 1355 h 1285875"/>
                <a:gd name="connsiteX39" fmla="*/ 154535 w 4133850"/>
                <a:gd name="connsiteY39" fmla="*/ 1731 h 1285875"/>
                <a:gd name="connsiteX40" fmla="*/ 155330 w 4133850"/>
                <a:gd name="connsiteY40" fmla="*/ 2152 h 1285875"/>
                <a:gd name="connsiteX41" fmla="*/ 156124 w 4133850"/>
                <a:gd name="connsiteY41" fmla="*/ 2619 h 1285875"/>
                <a:gd name="connsiteX42" fmla="*/ 157713 w 4133850"/>
                <a:gd name="connsiteY42" fmla="*/ 3691 h 1285875"/>
                <a:gd name="connsiteX43" fmla="*/ 159302 w 4133850"/>
                <a:gd name="connsiteY43" fmla="*/ 4945 h 1285875"/>
                <a:gd name="connsiteX44" fmla="*/ 160891 w 4133850"/>
                <a:gd name="connsiteY44" fmla="*/ 6382 h 1285875"/>
                <a:gd name="connsiteX45" fmla="*/ 162480 w 4133850"/>
                <a:gd name="connsiteY45" fmla="*/ 8000 h 1285875"/>
                <a:gd name="connsiteX46" fmla="*/ 164069 w 4133850"/>
                <a:gd name="connsiteY46" fmla="*/ 9800 h 1285875"/>
                <a:gd name="connsiteX47" fmla="*/ 165658 w 4133850"/>
                <a:gd name="connsiteY47" fmla="*/ 11781 h 1285875"/>
                <a:gd name="connsiteX48" fmla="*/ 168835 w 4133850"/>
                <a:gd name="connsiteY48" fmla="*/ 16283 h 1285875"/>
                <a:gd name="connsiteX49" fmla="*/ 172013 w 4133850"/>
                <a:gd name="connsiteY49" fmla="*/ 21502 h 1285875"/>
                <a:gd name="connsiteX50" fmla="*/ 175191 w 4133850"/>
                <a:gd name="connsiteY50" fmla="*/ 27430 h 1285875"/>
                <a:gd name="connsiteX51" fmla="*/ 178369 w 4133850"/>
                <a:gd name="connsiteY51" fmla="*/ 34062 h 1285875"/>
                <a:gd name="connsiteX52" fmla="*/ 181546 w 4133850"/>
                <a:gd name="connsiteY52" fmla="*/ 41391 h 1285875"/>
                <a:gd name="connsiteX53" fmla="*/ 187903 w 4133850"/>
                <a:gd name="connsiteY53" fmla="*/ 58101 h 1285875"/>
                <a:gd name="connsiteX54" fmla="*/ 194050 w 4133850"/>
                <a:gd name="connsiteY54" fmla="*/ 76809 h 1285875"/>
                <a:gd name="connsiteX55" fmla="*/ 200197 w 4133850"/>
                <a:gd name="connsiteY55" fmla="*/ 97938 h 1285875"/>
                <a:gd name="connsiteX56" fmla="*/ 212493 w 4133850"/>
                <a:gd name="connsiteY56" fmla="*/ 147089 h 1285875"/>
                <a:gd name="connsiteX57" fmla="*/ 224789 w 4133850"/>
                <a:gd name="connsiteY57" fmla="*/ 204714 h 1285875"/>
                <a:gd name="connsiteX58" fmla="*/ 237084 w 4133850"/>
                <a:gd name="connsiteY58" fmla="*/ 269827 h 1285875"/>
                <a:gd name="connsiteX59" fmla="*/ 249380 w 4133850"/>
                <a:gd name="connsiteY59" fmla="*/ 341317 h 1285875"/>
                <a:gd name="connsiteX60" fmla="*/ 261680 w 4133850"/>
                <a:gd name="connsiteY60" fmla="*/ 417961 h 1285875"/>
                <a:gd name="connsiteX61" fmla="*/ 286264 w 4133850"/>
                <a:gd name="connsiteY61" fmla="*/ 581407 h 1285875"/>
                <a:gd name="connsiteX62" fmla="*/ 308648 w 4133850"/>
                <a:gd name="connsiteY62" fmla="*/ 734127 h 1285875"/>
                <a:gd name="connsiteX63" fmla="*/ 331032 w 4133850"/>
                <a:gd name="connsiteY63" fmla="*/ 881701 h 1285875"/>
                <a:gd name="connsiteX64" fmla="*/ 353416 w 4133850"/>
                <a:gd name="connsiteY64" fmla="*/ 1015794 h 1285875"/>
                <a:gd name="connsiteX65" fmla="*/ 364617 w 4133850"/>
                <a:gd name="connsiteY65" fmla="*/ 1075373 h 1285875"/>
                <a:gd name="connsiteX66" fmla="*/ 375799 w 4133850"/>
                <a:gd name="connsiteY66" fmla="*/ 1128836 h 1285875"/>
                <a:gd name="connsiteX67" fmla="*/ 387325 w 4133850"/>
                <a:gd name="connsiteY67" fmla="*/ 1176680 h 1285875"/>
                <a:gd name="connsiteX68" fmla="*/ 398850 w 4133850"/>
                <a:gd name="connsiteY68" fmla="*/ 1216504 h 1285875"/>
                <a:gd name="connsiteX69" fmla="*/ 404612 w 4133850"/>
                <a:gd name="connsiteY69" fmla="*/ 1233230 h 1285875"/>
                <a:gd name="connsiteX70" fmla="*/ 410375 w 4133850"/>
                <a:gd name="connsiteY70" fmla="*/ 1247727 h 1285875"/>
                <a:gd name="connsiteX71" fmla="*/ 416138 w 4133850"/>
                <a:gd name="connsiteY71" fmla="*/ 1259958 h 1285875"/>
                <a:gd name="connsiteX72" fmla="*/ 419014 w 4133850"/>
                <a:gd name="connsiteY72" fmla="*/ 1265206 h 1285875"/>
                <a:gd name="connsiteX73" fmla="*/ 421900 w 4133850"/>
                <a:gd name="connsiteY73" fmla="*/ 1269864 h 1285875"/>
                <a:gd name="connsiteX74" fmla="*/ 424777 w 4133850"/>
                <a:gd name="connsiteY74" fmla="*/ 1273940 h 1285875"/>
                <a:gd name="connsiteX75" fmla="*/ 426215 w 4133850"/>
                <a:gd name="connsiteY75" fmla="*/ 1275760 h 1285875"/>
                <a:gd name="connsiteX76" fmla="*/ 427653 w 4133850"/>
                <a:gd name="connsiteY76" fmla="*/ 1277426 h 1285875"/>
                <a:gd name="connsiteX77" fmla="*/ 429101 w 4133850"/>
                <a:gd name="connsiteY77" fmla="*/ 1278941 h 1285875"/>
                <a:gd name="connsiteX78" fmla="*/ 430540 w 4133850"/>
                <a:gd name="connsiteY78" fmla="*/ 1280312 h 1285875"/>
                <a:gd name="connsiteX79" fmla="*/ 431978 w 4133850"/>
                <a:gd name="connsiteY79" fmla="*/ 1281532 h 1285875"/>
                <a:gd name="connsiteX80" fmla="*/ 433416 w 4133850"/>
                <a:gd name="connsiteY80" fmla="*/ 1282599 h 1285875"/>
                <a:gd name="connsiteX81" fmla="*/ 434854 w 4133850"/>
                <a:gd name="connsiteY81" fmla="*/ 1283513 h 1285875"/>
                <a:gd name="connsiteX82" fmla="*/ 436302 w 4133850"/>
                <a:gd name="connsiteY82" fmla="*/ 1284284 h 1285875"/>
                <a:gd name="connsiteX83" fmla="*/ 437017 w 4133850"/>
                <a:gd name="connsiteY83" fmla="*/ 1284608 h 1285875"/>
                <a:gd name="connsiteX84" fmla="*/ 437740 w 4133850"/>
                <a:gd name="connsiteY84" fmla="*/ 1284903 h 1285875"/>
                <a:gd name="connsiteX85" fmla="*/ 438464 w 4133850"/>
                <a:gd name="connsiteY85" fmla="*/ 1285151 h 1285875"/>
                <a:gd name="connsiteX86" fmla="*/ 439179 w 4133850"/>
                <a:gd name="connsiteY86" fmla="*/ 1285370 h 1285875"/>
                <a:gd name="connsiteX87" fmla="*/ 439903 w 4133850"/>
                <a:gd name="connsiteY87" fmla="*/ 1285542 h 1285875"/>
                <a:gd name="connsiteX88" fmla="*/ 440617 w 4133850"/>
                <a:gd name="connsiteY88" fmla="*/ 1285685 h 1285875"/>
                <a:gd name="connsiteX89" fmla="*/ 441341 w 4133850"/>
                <a:gd name="connsiteY89" fmla="*/ 1285789 h 1285875"/>
                <a:gd name="connsiteX90" fmla="*/ 442055 w 4133850"/>
                <a:gd name="connsiteY90" fmla="*/ 1285846 h 1285875"/>
                <a:gd name="connsiteX91" fmla="*/ 442779 w 4133850"/>
                <a:gd name="connsiteY91" fmla="*/ 1285875 h 1285875"/>
                <a:gd name="connsiteX92" fmla="*/ 443503 w 4133850"/>
                <a:gd name="connsiteY92" fmla="*/ 1285865 h 1285875"/>
                <a:gd name="connsiteX93" fmla="*/ 444217 w 4133850"/>
                <a:gd name="connsiteY93" fmla="*/ 1285808 h 1285875"/>
                <a:gd name="connsiteX94" fmla="*/ 444941 w 4133850"/>
                <a:gd name="connsiteY94" fmla="*/ 1285723 h 1285875"/>
                <a:gd name="connsiteX95" fmla="*/ 445656 w 4133850"/>
                <a:gd name="connsiteY95" fmla="*/ 1285599 h 1285875"/>
                <a:gd name="connsiteX96" fmla="*/ 446380 w 4133850"/>
                <a:gd name="connsiteY96" fmla="*/ 1285437 h 1285875"/>
                <a:gd name="connsiteX97" fmla="*/ 447104 w 4133850"/>
                <a:gd name="connsiteY97" fmla="*/ 1285237 h 1285875"/>
                <a:gd name="connsiteX98" fmla="*/ 447818 w 4133850"/>
                <a:gd name="connsiteY98" fmla="*/ 1284999 h 1285875"/>
                <a:gd name="connsiteX99" fmla="*/ 448542 w 4133850"/>
                <a:gd name="connsiteY99" fmla="*/ 1284723 h 1285875"/>
                <a:gd name="connsiteX100" fmla="*/ 449266 w 4133850"/>
                <a:gd name="connsiteY100" fmla="*/ 1284408 h 1285875"/>
                <a:gd name="connsiteX101" fmla="*/ 450704 w 4133850"/>
                <a:gd name="connsiteY101" fmla="*/ 1283665 h 1285875"/>
                <a:gd name="connsiteX102" fmla="*/ 452142 w 4133850"/>
                <a:gd name="connsiteY102" fmla="*/ 1282779 h 1285875"/>
                <a:gd name="connsiteX103" fmla="*/ 453581 w 4133850"/>
                <a:gd name="connsiteY103" fmla="*/ 1281741 h 1285875"/>
                <a:gd name="connsiteX104" fmla="*/ 455019 w 4133850"/>
                <a:gd name="connsiteY104" fmla="*/ 1280541 h 1285875"/>
                <a:gd name="connsiteX105" fmla="*/ 456467 w 4133850"/>
                <a:gd name="connsiteY105" fmla="*/ 1279208 h 1285875"/>
                <a:gd name="connsiteX106" fmla="*/ 457905 w 4133850"/>
                <a:gd name="connsiteY106" fmla="*/ 1277712 h 1285875"/>
                <a:gd name="connsiteX107" fmla="*/ 459343 w 4133850"/>
                <a:gd name="connsiteY107" fmla="*/ 1276074 h 1285875"/>
                <a:gd name="connsiteX108" fmla="*/ 462220 w 4133850"/>
                <a:gd name="connsiteY108" fmla="*/ 1272350 h 1285875"/>
                <a:gd name="connsiteX109" fmla="*/ 465106 w 4133850"/>
                <a:gd name="connsiteY109" fmla="*/ 1268035 h 1285875"/>
                <a:gd name="connsiteX110" fmla="*/ 467982 w 4133850"/>
                <a:gd name="connsiteY110" fmla="*/ 1263129 h 1285875"/>
                <a:gd name="connsiteX111" fmla="*/ 470973 w 4133850"/>
                <a:gd name="connsiteY111" fmla="*/ 1257424 h 1285875"/>
                <a:gd name="connsiteX112" fmla="*/ 473964 w 4133850"/>
                <a:gd name="connsiteY112" fmla="*/ 1251099 h 1285875"/>
                <a:gd name="connsiteX113" fmla="*/ 479955 w 4133850"/>
                <a:gd name="connsiteY113" fmla="*/ 1236593 h 1285875"/>
                <a:gd name="connsiteX114" fmla="*/ 485937 w 4133850"/>
                <a:gd name="connsiteY114" fmla="*/ 1219686 h 1285875"/>
                <a:gd name="connsiteX115" fmla="*/ 491919 w 4133850"/>
                <a:gd name="connsiteY115" fmla="*/ 1200445 h 1285875"/>
                <a:gd name="connsiteX116" fmla="*/ 503882 w 4133850"/>
                <a:gd name="connsiteY116" fmla="*/ 1155287 h 1285875"/>
                <a:gd name="connsiteX117" fmla="*/ 515845 w 4133850"/>
                <a:gd name="connsiteY117" fmla="*/ 1101824 h 1285875"/>
                <a:gd name="connsiteX118" fmla="*/ 527809 w 4133850"/>
                <a:gd name="connsiteY118" fmla="*/ 1040940 h 1285875"/>
                <a:gd name="connsiteX119" fmla="*/ 539772 w 4133850"/>
                <a:gd name="connsiteY119" fmla="*/ 973607 h 1285875"/>
                <a:gd name="connsiteX120" fmla="*/ 563709 w 4133850"/>
                <a:gd name="connsiteY120" fmla="*/ 824073 h 1285875"/>
                <a:gd name="connsiteX121" fmla="*/ 615544 w 4133850"/>
                <a:gd name="connsiteY121" fmla="*/ 474003 h 1285875"/>
                <a:gd name="connsiteX122" fmla="*/ 641452 w 4133850"/>
                <a:gd name="connsiteY122" fmla="*/ 311491 h 1285875"/>
                <a:gd name="connsiteX123" fmla="*/ 654415 w 4133850"/>
                <a:gd name="connsiteY123" fmla="*/ 238922 h 1285875"/>
                <a:gd name="connsiteX124" fmla="*/ 667369 w 4133850"/>
                <a:gd name="connsiteY124" fmla="*/ 174020 h 1285875"/>
                <a:gd name="connsiteX125" fmla="*/ 677904 w 4133850"/>
                <a:gd name="connsiteY125" fmla="*/ 127784 h 1285875"/>
                <a:gd name="connsiteX126" fmla="*/ 688429 w 4133850"/>
                <a:gd name="connsiteY126" fmla="*/ 88006 h 1285875"/>
                <a:gd name="connsiteX127" fmla="*/ 698964 w 4133850"/>
                <a:gd name="connsiteY127" fmla="*/ 55187 h 1285875"/>
                <a:gd name="connsiteX128" fmla="*/ 704221 w 4133850"/>
                <a:gd name="connsiteY128" fmla="*/ 41518 h 1285875"/>
                <a:gd name="connsiteX129" fmla="*/ 709489 w 4133850"/>
                <a:gd name="connsiteY129" fmla="*/ 29736 h 1285875"/>
                <a:gd name="connsiteX130" fmla="*/ 712127 w 4133850"/>
                <a:gd name="connsiteY130" fmla="*/ 24564 h 1285875"/>
                <a:gd name="connsiteX131" fmla="*/ 714756 w 4133850"/>
                <a:gd name="connsiteY131" fmla="*/ 19878 h 1285875"/>
                <a:gd name="connsiteX132" fmla="*/ 717385 w 4133850"/>
                <a:gd name="connsiteY132" fmla="*/ 15679 h 1285875"/>
                <a:gd name="connsiteX133" fmla="*/ 720023 w 4133850"/>
                <a:gd name="connsiteY133" fmla="*/ 11973 h 1285875"/>
                <a:gd name="connsiteX134" fmla="*/ 722652 w 4133850"/>
                <a:gd name="connsiteY134" fmla="*/ 8762 h 1285875"/>
                <a:gd name="connsiteX135" fmla="*/ 723967 w 4133850"/>
                <a:gd name="connsiteY135" fmla="*/ 7343 h 1285875"/>
                <a:gd name="connsiteX136" fmla="*/ 725281 w 4133850"/>
                <a:gd name="connsiteY136" fmla="*/ 6048 h 1285875"/>
                <a:gd name="connsiteX137" fmla="*/ 726605 w 4133850"/>
                <a:gd name="connsiteY137" fmla="*/ 4879 h 1285875"/>
                <a:gd name="connsiteX138" fmla="*/ 727920 w 4133850"/>
                <a:gd name="connsiteY138" fmla="*/ 3835 h 1285875"/>
                <a:gd name="connsiteX139" fmla="*/ 729234 w 4133850"/>
                <a:gd name="connsiteY139" fmla="*/ 2916 h 1285875"/>
                <a:gd name="connsiteX140" fmla="*/ 730548 w 4133850"/>
                <a:gd name="connsiteY140" fmla="*/ 2121 h 1285875"/>
                <a:gd name="connsiteX141" fmla="*/ 731863 w 4133850"/>
                <a:gd name="connsiteY141" fmla="*/ 1454 h 1285875"/>
                <a:gd name="connsiteX142" fmla="*/ 733187 w 4133850"/>
                <a:gd name="connsiteY142" fmla="*/ 912 h 1285875"/>
                <a:gd name="connsiteX143" fmla="*/ 733844 w 4133850"/>
                <a:gd name="connsiteY143" fmla="*/ 688 h 1285875"/>
                <a:gd name="connsiteX144" fmla="*/ 734501 w 4133850"/>
                <a:gd name="connsiteY144" fmla="*/ 495 h 1285875"/>
                <a:gd name="connsiteX145" fmla="*/ 735159 w 4133850"/>
                <a:gd name="connsiteY145" fmla="*/ 334 h 1285875"/>
                <a:gd name="connsiteX146" fmla="*/ 735816 w 4133850"/>
                <a:gd name="connsiteY146" fmla="*/ 205 h 1285875"/>
                <a:gd name="connsiteX147" fmla="*/ 736473 w 4133850"/>
                <a:gd name="connsiteY147" fmla="*/ 107 h 1285875"/>
                <a:gd name="connsiteX148" fmla="*/ 737130 w 4133850"/>
                <a:gd name="connsiteY148" fmla="*/ 41 h 1285875"/>
                <a:gd name="connsiteX149" fmla="*/ 737787 w 4133850"/>
                <a:gd name="connsiteY149" fmla="*/ 6 h 1285875"/>
                <a:gd name="connsiteX150" fmla="*/ 738445 w 4133850"/>
                <a:gd name="connsiteY150" fmla="*/ 3 h 1285875"/>
                <a:gd name="connsiteX151" fmla="*/ 739102 w 4133850"/>
                <a:gd name="connsiteY151" fmla="*/ 30 h 1285875"/>
                <a:gd name="connsiteX152" fmla="*/ 739759 w 4133850"/>
                <a:gd name="connsiteY152" fmla="*/ 90 h 1285875"/>
                <a:gd name="connsiteX153" fmla="*/ 740416 w 4133850"/>
                <a:gd name="connsiteY153" fmla="*/ 182 h 1285875"/>
                <a:gd name="connsiteX154" fmla="*/ 741083 w 4133850"/>
                <a:gd name="connsiteY154" fmla="*/ 304 h 1285875"/>
                <a:gd name="connsiteX155" fmla="*/ 741740 w 4133850"/>
                <a:gd name="connsiteY155" fmla="*/ 458 h 1285875"/>
                <a:gd name="connsiteX156" fmla="*/ 742398 w 4133850"/>
                <a:gd name="connsiteY156" fmla="*/ 644 h 1285875"/>
                <a:gd name="connsiteX157" fmla="*/ 743055 w 4133850"/>
                <a:gd name="connsiteY157" fmla="*/ 862 h 1285875"/>
                <a:gd name="connsiteX158" fmla="*/ 743712 w 4133850"/>
                <a:gd name="connsiteY158" fmla="*/ 1111 h 1285875"/>
                <a:gd name="connsiteX159" fmla="*/ 745027 w 4133850"/>
                <a:gd name="connsiteY159" fmla="*/ 1702 h 1285875"/>
                <a:gd name="connsiteX160" fmla="*/ 746341 w 4133850"/>
                <a:gd name="connsiteY160" fmla="*/ 2419 h 1285875"/>
                <a:gd name="connsiteX161" fmla="*/ 747665 w 4133850"/>
                <a:gd name="connsiteY161" fmla="*/ 3263 h 1285875"/>
                <a:gd name="connsiteX162" fmla="*/ 748979 w 4133850"/>
                <a:gd name="connsiteY162" fmla="*/ 4231 h 1285875"/>
                <a:gd name="connsiteX163" fmla="*/ 750294 w 4133850"/>
                <a:gd name="connsiteY163" fmla="*/ 5325 h 1285875"/>
                <a:gd name="connsiteX164" fmla="*/ 751608 w 4133850"/>
                <a:gd name="connsiteY164" fmla="*/ 6545 h 1285875"/>
                <a:gd name="connsiteX165" fmla="*/ 753246 w 4133850"/>
                <a:gd name="connsiteY165" fmla="*/ 8233 h 1285875"/>
                <a:gd name="connsiteX166" fmla="*/ 754885 w 4133850"/>
                <a:gd name="connsiteY166" fmla="*/ 10115 h 1285875"/>
                <a:gd name="connsiteX167" fmla="*/ 756514 w 4133850"/>
                <a:gd name="connsiteY167" fmla="*/ 12188 h 1285875"/>
                <a:gd name="connsiteX168" fmla="*/ 758152 w 4133850"/>
                <a:gd name="connsiteY168" fmla="*/ 14452 h 1285875"/>
                <a:gd name="connsiteX169" fmla="*/ 761429 w 4133850"/>
                <a:gd name="connsiteY169" fmla="*/ 19551 h 1285875"/>
                <a:gd name="connsiteX170" fmla="*/ 764696 w 4133850"/>
                <a:gd name="connsiteY170" fmla="*/ 25406 h 1285875"/>
                <a:gd name="connsiteX171" fmla="*/ 767972 w 4133850"/>
                <a:gd name="connsiteY171" fmla="*/ 32009 h 1285875"/>
                <a:gd name="connsiteX172" fmla="*/ 771239 w 4133850"/>
                <a:gd name="connsiteY172" fmla="*/ 39353 h 1285875"/>
                <a:gd name="connsiteX173" fmla="*/ 777783 w 4133850"/>
                <a:gd name="connsiteY173" fmla="*/ 56224 h 1285875"/>
                <a:gd name="connsiteX174" fmla="*/ 784327 w 4133850"/>
                <a:gd name="connsiteY174" fmla="*/ 75940 h 1285875"/>
                <a:gd name="connsiteX175" fmla="*/ 790880 w 4133850"/>
                <a:gd name="connsiteY175" fmla="*/ 98403 h 1285875"/>
                <a:gd name="connsiteX176" fmla="*/ 803967 w 4133850"/>
                <a:gd name="connsiteY176" fmla="*/ 151124 h 1285875"/>
                <a:gd name="connsiteX177" fmla="*/ 817055 w 4133850"/>
                <a:gd name="connsiteY177" fmla="*/ 213368 h 1285875"/>
                <a:gd name="connsiteX178" fmla="*/ 830142 w 4133850"/>
                <a:gd name="connsiteY178" fmla="*/ 283929 h 1285875"/>
                <a:gd name="connsiteX179" fmla="*/ 843229 w 4133850"/>
                <a:gd name="connsiteY179" fmla="*/ 361440 h 1285875"/>
                <a:gd name="connsiteX180" fmla="*/ 856317 w 4133850"/>
                <a:gd name="connsiteY180" fmla="*/ 444402 h 1285875"/>
                <a:gd name="connsiteX181" fmla="*/ 877119 w 4133850"/>
                <a:gd name="connsiteY181" fmla="*/ 583459 h 1285875"/>
                <a:gd name="connsiteX182" fmla="*/ 897912 w 4133850"/>
                <a:gd name="connsiteY182" fmla="*/ 725415 h 1285875"/>
                <a:gd name="connsiteX183" fmla="*/ 918715 w 4133850"/>
                <a:gd name="connsiteY183" fmla="*/ 863346 h 1285875"/>
                <a:gd name="connsiteX184" fmla="*/ 939508 w 4133850"/>
                <a:gd name="connsiteY184" fmla="*/ 990533 h 1285875"/>
                <a:gd name="connsiteX185" fmla="*/ 950843 w 4133850"/>
                <a:gd name="connsiteY185" fmla="*/ 1053055 h 1285875"/>
                <a:gd name="connsiteX186" fmla="*/ 962168 w 4133850"/>
                <a:gd name="connsiteY186" fmla="*/ 1109615 h 1285875"/>
                <a:gd name="connsiteX187" fmla="*/ 973503 w 4133850"/>
                <a:gd name="connsiteY187" fmla="*/ 1159412 h 1285875"/>
                <a:gd name="connsiteX188" fmla="*/ 984828 w 4133850"/>
                <a:gd name="connsiteY188" fmla="*/ 1201712 h 1285875"/>
                <a:gd name="connsiteX189" fmla="*/ 990495 w 4133850"/>
                <a:gd name="connsiteY189" fmla="*/ 1219848 h 1285875"/>
                <a:gd name="connsiteX190" fmla="*/ 996163 w 4133850"/>
                <a:gd name="connsiteY190" fmla="*/ 1235897 h 1285875"/>
                <a:gd name="connsiteX191" fmla="*/ 1001820 w 4133850"/>
                <a:gd name="connsiteY191" fmla="*/ 1249794 h 1285875"/>
                <a:gd name="connsiteX192" fmla="*/ 1004659 w 4133850"/>
                <a:gd name="connsiteY192" fmla="*/ 1255919 h 1285875"/>
                <a:gd name="connsiteX193" fmla="*/ 1007488 w 4133850"/>
                <a:gd name="connsiteY193" fmla="*/ 1261481 h 1285875"/>
                <a:gd name="connsiteX194" fmla="*/ 1010317 w 4133850"/>
                <a:gd name="connsiteY194" fmla="*/ 1266482 h 1285875"/>
                <a:gd name="connsiteX195" fmla="*/ 1013155 w 4133850"/>
                <a:gd name="connsiteY195" fmla="*/ 1270921 h 1285875"/>
                <a:gd name="connsiteX196" fmla="*/ 1015984 w 4133850"/>
                <a:gd name="connsiteY196" fmla="*/ 1274798 h 1285875"/>
                <a:gd name="connsiteX197" fmla="*/ 1017403 w 4133850"/>
                <a:gd name="connsiteY197" fmla="*/ 1276512 h 1285875"/>
                <a:gd name="connsiteX198" fmla="*/ 1018823 w 4133850"/>
                <a:gd name="connsiteY198" fmla="*/ 1278084 h 1285875"/>
                <a:gd name="connsiteX199" fmla="*/ 1020232 w 4133850"/>
                <a:gd name="connsiteY199" fmla="*/ 1279522 h 1285875"/>
                <a:gd name="connsiteX200" fmla="*/ 1021651 w 4133850"/>
                <a:gd name="connsiteY200" fmla="*/ 1280808 h 1285875"/>
                <a:gd name="connsiteX201" fmla="*/ 1023071 w 4133850"/>
                <a:gd name="connsiteY201" fmla="*/ 1281951 h 1285875"/>
                <a:gd name="connsiteX202" fmla="*/ 1024481 w 4133850"/>
                <a:gd name="connsiteY202" fmla="*/ 1282941 h 1285875"/>
                <a:gd name="connsiteX203" fmla="*/ 1025900 w 4133850"/>
                <a:gd name="connsiteY203" fmla="*/ 1283799 h 1285875"/>
                <a:gd name="connsiteX204" fmla="*/ 1027319 w 4133850"/>
                <a:gd name="connsiteY204" fmla="*/ 1284503 h 1285875"/>
                <a:gd name="connsiteX205" fmla="*/ 1028024 w 4133850"/>
                <a:gd name="connsiteY205" fmla="*/ 1284799 h 1285875"/>
                <a:gd name="connsiteX206" fmla="*/ 1028729 w 4133850"/>
                <a:gd name="connsiteY206" fmla="*/ 1285065 h 1285875"/>
                <a:gd name="connsiteX207" fmla="*/ 1029443 w 4133850"/>
                <a:gd name="connsiteY207" fmla="*/ 1285285 h 1285875"/>
                <a:gd name="connsiteX208" fmla="*/ 1030148 w 4133850"/>
                <a:gd name="connsiteY208" fmla="*/ 1285475 h 1285875"/>
                <a:gd name="connsiteX209" fmla="*/ 1030910 w 4133850"/>
                <a:gd name="connsiteY209" fmla="*/ 1285637 h 1285875"/>
                <a:gd name="connsiteX210" fmla="*/ 1031672 w 4133850"/>
                <a:gd name="connsiteY210" fmla="*/ 1285761 h 1285875"/>
                <a:gd name="connsiteX211" fmla="*/ 1032424 w 4133850"/>
                <a:gd name="connsiteY211" fmla="*/ 1285837 h 1285875"/>
                <a:gd name="connsiteX212" fmla="*/ 1033186 w 4133850"/>
                <a:gd name="connsiteY212" fmla="*/ 1285875 h 1285875"/>
                <a:gd name="connsiteX213" fmla="*/ 1033948 w 4133850"/>
                <a:gd name="connsiteY213" fmla="*/ 1285865 h 1285875"/>
                <a:gd name="connsiteX214" fmla="*/ 1034710 w 4133850"/>
                <a:gd name="connsiteY214" fmla="*/ 1285818 h 1285875"/>
                <a:gd name="connsiteX215" fmla="*/ 1035463 w 4133850"/>
                <a:gd name="connsiteY215" fmla="*/ 1285732 h 1285875"/>
                <a:gd name="connsiteX216" fmla="*/ 1036225 w 4133850"/>
                <a:gd name="connsiteY216" fmla="*/ 1285599 h 1285875"/>
                <a:gd name="connsiteX217" fmla="*/ 1036987 w 4133850"/>
                <a:gd name="connsiteY217" fmla="*/ 1285418 h 1285875"/>
                <a:gd name="connsiteX218" fmla="*/ 1037749 w 4133850"/>
                <a:gd name="connsiteY218" fmla="*/ 1285208 h 1285875"/>
                <a:gd name="connsiteX219" fmla="*/ 1038511 w 4133850"/>
                <a:gd name="connsiteY219" fmla="*/ 1284951 h 1285875"/>
                <a:gd name="connsiteX220" fmla="*/ 1039263 w 4133850"/>
                <a:gd name="connsiteY220" fmla="*/ 1284646 h 1285875"/>
                <a:gd name="connsiteX221" fmla="*/ 1040025 w 4133850"/>
                <a:gd name="connsiteY221" fmla="*/ 1284304 h 1285875"/>
                <a:gd name="connsiteX222" fmla="*/ 1040787 w 4133850"/>
                <a:gd name="connsiteY222" fmla="*/ 1283922 h 1285875"/>
                <a:gd name="connsiteX223" fmla="*/ 1042302 w 4133850"/>
                <a:gd name="connsiteY223" fmla="*/ 1283027 h 1285875"/>
                <a:gd name="connsiteX224" fmla="*/ 1043826 w 4133850"/>
                <a:gd name="connsiteY224" fmla="*/ 1281970 h 1285875"/>
                <a:gd name="connsiteX225" fmla="*/ 1045350 w 4133850"/>
                <a:gd name="connsiteY225" fmla="*/ 1280741 h 1285875"/>
                <a:gd name="connsiteX226" fmla="*/ 1046864 w 4133850"/>
                <a:gd name="connsiteY226" fmla="*/ 1279350 h 1285875"/>
                <a:gd name="connsiteX227" fmla="*/ 1048388 w 4133850"/>
                <a:gd name="connsiteY227" fmla="*/ 1277788 h 1285875"/>
                <a:gd name="connsiteX228" fmla="*/ 1049903 w 4133850"/>
                <a:gd name="connsiteY228" fmla="*/ 1276064 h 1285875"/>
                <a:gd name="connsiteX229" fmla="*/ 1051427 w 4133850"/>
                <a:gd name="connsiteY229" fmla="*/ 1274169 h 1285875"/>
                <a:gd name="connsiteX230" fmla="*/ 1054465 w 4133850"/>
                <a:gd name="connsiteY230" fmla="*/ 1269892 h 1285875"/>
                <a:gd name="connsiteX231" fmla="*/ 1057504 w 4133850"/>
                <a:gd name="connsiteY231" fmla="*/ 1264958 h 1285875"/>
                <a:gd name="connsiteX232" fmla="*/ 1060542 w 4133850"/>
                <a:gd name="connsiteY232" fmla="*/ 1259367 h 1285875"/>
                <a:gd name="connsiteX233" fmla="*/ 1063581 w 4133850"/>
                <a:gd name="connsiteY233" fmla="*/ 1253138 h 1285875"/>
                <a:gd name="connsiteX234" fmla="*/ 1066619 w 4133850"/>
                <a:gd name="connsiteY234" fmla="*/ 1246270 h 1285875"/>
                <a:gd name="connsiteX235" fmla="*/ 1072706 w 4133850"/>
                <a:gd name="connsiteY235" fmla="*/ 1230649 h 1285875"/>
                <a:gd name="connsiteX236" fmla="*/ 1078782 w 4133850"/>
                <a:gd name="connsiteY236" fmla="*/ 1212571 h 1285875"/>
                <a:gd name="connsiteX237" fmla="*/ 1090936 w 4133850"/>
                <a:gd name="connsiteY237" fmla="*/ 1169356 h 1285875"/>
                <a:gd name="connsiteX238" fmla="*/ 1103100 w 4133850"/>
                <a:gd name="connsiteY238" fmla="*/ 1117340 h 1285875"/>
                <a:gd name="connsiteX239" fmla="*/ 1115254 w 4133850"/>
                <a:gd name="connsiteY239" fmla="*/ 1057399 h 1285875"/>
                <a:gd name="connsiteX240" fmla="*/ 1127417 w 4133850"/>
                <a:gd name="connsiteY240" fmla="*/ 990533 h 1285875"/>
                <a:gd name="connsiteX241" fmla="*/ 1149991 w 4133850"/>
                <a:gd name="connsiteY241" fmla="*/ 851868 h 1285875"/>
                <a:gd name="connsiteX242" fmla="*/ 1172575 w 4133850"/>
                <a:gd name="connsiteY242" fmla="*/ 701195 h 1285875"/>
                <a:gd name="connsiteX243" fmla="*/ 1195149 w 4133850"/>
                <a:gd name="connsiteY243" fmla="*/ 547179 h 1285875"/>
                <a:gd name="connsiteX244" fmla="*/ 1217733 w 4133850"/>
                <a:gd name="connsiteY244" fmla="*/ 398662 h 1285875"/>
                <a:gd name="connsiteX245" fmla="*/ 1229925 w 4133850"/>
                <a:gd name="connsiteY245" fmla="*/ 323748 h 1285875"/>
                <a:gd name="connsiteX246" fmla="*/ 1242127 w 4133850"/>
                <a:gd name="connsiteY246" fmla="*/ 254201 h 1285875"/>
                <a:gd name="connsiteX247" fmla="*/ 1254328 w 4133850"/>
                <a:gd name="connsiteY247" fmla="*/ 191194 h 1285875"/>
                <a:gd name="connsiteX248" fmla="*/ 1266520 w 4133850"/>
                <a:gd name="connsiteY248" fmla="*/ 135786 h 1285875"/>
                <a:gd name="connsiteX249" fmla="*/ 1278722 w 4133850"/>
                <a:gd name="connsiteY249" fmla="*/ 88906 h 1285875"/>
                <a:gd name="connsiteX250" fmla="*/ 1284818 w 4133850"/>
                <a:gd name="connsiteY250" fmla="*/ 68919 h 1285875"/>
                <a:gd name="connsiteX251" fmla="*/ 1290923 w 4133850"/>
                <a:gd name="connsiteY251" fmla="*/ 51347 h 1285875"/>
                <a:gd name="connsiteX252" fmla="*/ 1297019 w 4133850"/>
                <a:gd name="connsiteY252" fmla="*/ 36265 h 1285875"/>
                <a:gd name="connsiteX253" fmla="*/ 1300067 w 4133850"/>
                <a:gd name="connsiteY253" fmla="*/ 29679 h 1285875"/>
                <a:gd name="connsiteX254" fmla="*/ 1303115 w 4133850"/>
                <a:gd name="connsiteY254" fmla="*/ 23738 h 1285875"/>
                <a:gd name="connsiteX255" fmla="*/ 1306163 w 4133850"/>
                <a:gd name="connsiteY255" fmla="*/ 18449 h 1285875"/>
                <a:gd name="connsiteX256" fmla="*/ 1309221 w 4133850"/>
                <a:gd name="connsiteY256" fmla="*/ 13817 h 1285875"/>
                <a:gd name="connsiteX257" fmla="*/ 1310745 w 4133850"/>
                <a:gd name="connsiteY257" fmla="*/ 11749 h 1285875"/>
                <a:gd name="connsiteX258" fmla="*/ 1312269 w 4133850"/>
                <a:gd name="connsiteY258" fmla="*/ 9847 h 1285875"/>
                <a:gd name="connsiteX259" fmla="*/ 1313793 w 4133850"/>
                <a:gd name="connsiteY259" fmla="*/ 8112 h 1285875"/>
                <a:gd name="connsiteX260" fmla="*/ 1315317 w 4133850"/>
                <a:gd name="connsiteY260" fmla="*/ 6545 h 1285875"/>
                <a:gd name="connsiteX261" fmla="*/ 1316955 w 4133850"/>
                <a:gd name="connsiteY261" fmla="*/ 5046 h 1285875"/>
                <a:gd name="connsiteX262" fmla="*/ 1318593 w 4133850"/>
                <a:gd name="connsiteY262" fmla="*/ 3742 h 1285875"/>
                <a:gd name="connsiteX263" fmla="*/ 1320232 w 4133850"/>
                <a:gd name="connsiteY263" fmla="*/ 2633 h 1285875"/>
                <a:gd name="connsiteX264" fmla="*/ 1321051 w 4133850"/>
                <a:gd name="connsiteY264" fmla="*/ 2151 h 1285875"/>
                <a:gd name="connsiteX265" fmla="*/ 1321870 w 4133850"/>
                <a:gd name="connsiteY265" fmla="*/ 1717 h 1285875"/>
                <a:gd name="connsiteX266" fmla="*/ 1322689 w 4133850"/>
                <a:gd name="connsiteY266" fmla="*/ 1333 h 1285875"/>
                <a:gd name="connsiteX267" fmla="*/ 1323508 w 4133850"/>
                <a:gd name="connsiteY267" fmla="*/ 996 h 1285875"/>
                <a:gd name="connsiteX268" fmla="*/ 1324318 w 4133850"/>
                <a:gd name="connsiteY268" fmla="*/ 710 h 1285875"/>
                <a:gd name="connsiteX269" fmla="*/ 1325137 w 4133850"/>
                <a:gd name="connsiteY269" fmla="*/ 471 h 1285875"/>
                <a:gd name="connsiteX270" fmla="*/ 1325956 w 4133850"/>
                <a:gd name="connsiteY270" fmla="*/ 281 h 1285875"/>
                <a:gd name="connsiteX271" fmla="*/ 1326775 w 4133850"/>
                <a:gd name="connsiteY271" fmla="*/ 140 h 1285875"/>
                <a:gd name="connsiteX272" fmla="*/ 1327595 w 4133850"/>
                <a:gd name="connsiteY272" fmla="*/ 48 h 1285875"/>
                <a:gd name="connsiteX273" fmla="*/ 1328414 w 4133850"/>
                <a:gd name="connsiteY273" fmla="*/ 4 h 1285875"/>
                <a:gd name="connsiteX274" fmla="*/ 1329233 w 4133850"/>
                <a:gd name="connsiteY274" fmla="*/ 9 h 1285875"/>
                <a:gd name="connsiteX275" fmla="*/ 1330052 w 4133850"/>
                <a:gd name="connsiteY275" fmla="*/ 63 h 1285875"/>
                <a:gd name="connsiteX276" fmla="*/ 1330871 w 4133850"/>
                <a:gd name="connsiteY276" fmla="*/ 166 h 1285875"/>
                <a:gd name="connsiteX277" fmla="*/ 1331690 w 4133850"/>
                <a:gd name="connsiteY277" fmla="*/ 317 h 1285875"/>
                <a:gd name="connsiteX278" fmla="*/ 1332509 w 4133850"/>
                <a:gd name="connsiteY278" fmla="*/ 518 h 1285875"/>
                <a:gd name="connsiteX279" fmla="*/ 1333329 w 4133850"/>
                <a:gd name="connsiteY279" fmla="*/ 767 h 1285875"/>
                <a:gd name="connsiteX280" fmla="*/ 1334148 w 4133850"/>
                <a:gd name="connsiteY280" fmla="*/ 1065 h 1285875"/>
                <a:gd name="connsiteX281" fmla="*/ 1334967 w 4133850"/>
                <a:gd name="connsiteY281" fmla="*/ 1412 h 1285875"/>
                <a:gd name="connsiteX282" fmla="*/ 1335786 w 4133850"/>
                <a:gd name="connsiteY282" fmla="*/ 1807 h 1285875"/>
                <a:gd name="connsiteX283" fmla="*/ 1336605 w 4133850"/>
                <a:gd name="connsiteY283" fmla="*/ 2251 h 1285875"/>
                <a:gd name="connsiteX284" fmla="*/ 1337424 w 4133850"/>
                <a:gd name="connsiteY284" fmla="*/ 2743 h 1285875"/>
                <a:gd name="connsiteX285" fmla="*/ 1338244 w 4133850"/>
                <a:gd name="connsiteY285" fmla="*/ 3284 h 1285875"/>
                <a:gd name="connsiteX286" fmla="*/ 1339882 w 4133850"/>
                <a:gd name="connsiteY286" fmla="*/ 4512 h 1285875"/>
                <a:gd name="connsiteX287" fmla="*/ 1341520 w 4133850"/>
                <a:gd name="connsiteY287" fmla="*/ 5934 h 1285875"/>
                <a:gd name="connsiteX288" fmla="*/ 1343158 w 4133850"/>
                <a:gd name="connsiteY288" fmla="*/ 7549 h 1285875"/>
                <a:gd name="connsiteX289" fmla="*/ 1344797 w 4133850"/>
                <a:gd name="connsiteY289" fmla="*/ 9356 h 1285875"/>
                <a:gd name="connsiteX290" fmla="*/ 1346425 w 4133850"/>
                <a:gd name="connsiteY290" fmla="*/ 11357 h 1285875"/>
                <a:gd name="connsiteX291" fmla="*/ 1348064 w 4133850"/>
                <a:gd name="connsiteY291" fmla="*/ 13548 h 1285875"/>
                <a:gd name="connsiteX292" fmla="*/ 1351340 w 4133850"/>
                <a:gd name="connsiteY292" fmla="*/ 18505 h 1285875"/>
                <a:gd name="connsiteX293" fmla="*/ 1354617 w 4133850"/>
                <a:gd name="connsiteY293" fmla="*/ 24219 h 1285875"/>
                <a:gd name="connsiteX294" fmla="*/ 1357894 w 4133850"/>
                <a:gd name="connsiteY294" fmla="*/ 30685 h 1285875"/>
                <a:gd name="connsiteX295" fmla="*/ 1361170 w 4133850"/>
                <a:gd name="connsiteY295" fmla="*/ 37893 h 1285875"/>
                <a:gd name="connsiteX296" fmla="*/ 1367714 w 4133850"/>
                <a:gd name="connsiteY296" fmla="*/ 54506 h 1285875"/>
                <a:gd name="connsiteX297" fmla="*/ 1374267 w 4133850"/>
                <a:gd name="connsiteY297" fmla="*/ 73974 h 1285875"/>
                <a:gd name="connsiteX298" fmla="*/ 1380820 w 4133850"/>
                <a:gd name="connsiteY298" fmla="*/ 96205 h 1285875"/>
                <a:gd name="connsiteX299" fmla="*/ 1393917 w 4133850"/>
                <a:gd name="connsiteY299" fmla="*/ 148509 h 1285875"/>
                <a:gd name="connsiteX300" fmla="*/ 1407023 w 4133850"/>
                <a:gd name="connsiteY300" fmla="*/ 210403 h 1285875"/>
                <a:gd name="connsiteX301" fmla="*/ 1420120 w 4133850"/>
                <a:gd name="connsiteY301" fmla="*/ 280687 h 1285875"/>
                <a:gd name="connsiteX302" fmla="*/ 1440894 w 4133850"/>
                <a:gd name="connsiteY302" fmla="*/ 405953 h 1285875"/>
                <a:gd name="connsiteX303" fmla="*/ 1461668 w 4133850"/>
                <a:gd name="connsiteY303" fmla="*/ 542749 h 1285875"/>
                <a:gd name="connsiteX304" fmla="*/ 1482442 w 4133850"/>
                <a:gd name="connsiteY304" fmla="*/ 684421 h 1285875"/>
                <a:gd name="connsiteX305" fmla="*/ 1503216 w 4133850"/>
                <a:gd name="connsiteY305" fmla="*/ 824073 h 1285875"/>
                <a:gd name="connsiteX306" fmla="*/ 1528410 w 4133850"/>
                <a:gd name="connsiteY306" fmla="*/ 980970 h 1285875"/>
                <a:gd name="connsiteX307" fmla="*/ 1541002 w 4133850"/>
                <a:gd name="connsiteY307" fmla="*/ 1051017 h 1285875"/>
                <a:gd name="connsiteX308" fmla="*/ 1553604 w 4133850"/>
                <a:gd name="connsiteY308" fmla="*/ 1113739 h 1285875"/>
                <a:gd name="connsiteX309" fmla="*/ 1566196 w 4133850"/>
                <a:gd name="connsiteY309" fmla="*/ 1168013 h 1285875"/>
                <a:gd name="connsiteX310" fmla="*/ 1578788 w 4133850"/>
                <a:gd name="connsiteY310" fmla="*/ 1212885 h 1285875"/>
                <a:gd name="connsiteX311" fmla="*/ 1585084 w 4133850"/>
                <a:gd name="connsiteY311" fmla="*/ 1231525 h 1285875"/>
                <a:gd name="connsiteX312" fmla="*/ 1591389 w 4133850"/>
                <a:gd name="connsiteY312" fmla="*/ 1247527 h 1285875"/>
                <a:gd name="connsiteX313" fmla="*/ 1594533 w 4133850"/>
                <a:gd name="connsiteY313" fmla="*/ 1254509 h 1285875"/>
                <a:gd name="connsiteX314" fmla="*/ 1597685 w 4133850"/>
                <a:gd name="connsiteY314" fmla="*/ 1260815 h 1285875"/>
                <a:gd name="connsiteX315" fmla="*/ 1600829 w 4133850"/>
                <a:gd name="connsiteY315" fmla="*/ 1266425 h 1285875"/>
                <a:gd name="connsiteX316" fmla="*/ 1603982 w 4133850"/>
                <a:gd name="connsiteY316" fmla="*/ 1271330 h 1285875"/>
                <a:gd name="connsiteX317" fmla="*/ 1606706 w 4133850"/>
                <a:gd name="connsiteY317" fmla="*/ 1275007 h 1285875"/>
                <a:gd name="connsiteX318" fmla="*/ 1608068 w 4133850"/>
                <a:gd name="connsiteY318" fmla="*/ 1276645 h 1285875"/>
                <a:gd name="connsiteX319" fmla="*/ 1609430 w 4133850"/>
                <a:gd name="connsiteY319" fmla="*/ 1278150 h 1285875"/>
                <a:gd name="connsiteX320" fmla="*/ 1610792 w 4133850"/>
                <a:gd name="connsiteY320" fmla="*/ 1279522 h 1285875"/>
                <a:gd name="connsiteX321" fmla="*/ 1612154 w 4133850"/>
                <a:gd name="connsiteY321" fmla="*/ 1280760 h 1285875"/>
                <a:gd name="connsiteX322" fmla="*/ 1613516 w 4133850"/>
                <a:gd name="connsiteY322" fmla="*/ 1281865 h 1285875"/>
                <a:gd name="connsiteX323" fmla="*/ 1614868 w 4133850"/>
                <a:gd name="connsiteY323" fmla="*/ 1282837 h 1285875"/>
                <a:gd name="connsiteX324" fmla="*/ 1616240 w 4133850"/>
                <a:gd name="connsiteY324" fmla="*/ 1283675 h 1285875"/>
                <a:gd name="connsiteX325" fmla="*/ 1617593 w 4133850"/>
                <a:gd name="connsiteY325" fmla="*/ 1284380 h 1285875"/>
                <a:gd name="connsiteX326" fmla="*/ 1618955 w 4133850"/>
                <a:gd name="connsiteY326" fmla="*/ 1284942 h 1285875"/>
                <a:gd name="connsiteX327" fmla="*/ 1619641 w 4133850"/>
                <a:gd name="connsiteY327" fmla="*/ 1285180 h 1285875"/>
                <a:gd name="connsiteX328" fmla="*/ 1620317 w 4133850"/>
                <a:gd name="connsiteY328" fmla="*/ 1285380 h 1285875"/>
                <a:gd name="connsiteX329" fmla="*/ 1621003 w 4133850"/>
                <a:gd name="connsiteY329" fmla="*/ 1285542 h 1285875"/>
                <a:gd name="connsiteX330" fmla="*/ 1621679 w 4133850"/>
                <a:gd name="connsiteY330" fmla="*/ 1285675 h 1285875"/>
                <a:gd name="connsiteX331" fmla="*/ 1622365 w 4133850"/>
                <a:gd name="connsiteY331" fmla="*/ 1285780 h 1285875"/>
                <a:gd name="connsiteX332" fmla="*/ 1623041 w 4133850"/>
                <a:gd name="connsiteY332" fmla="*/ 1285837 h 1285875"/>
                <a:gd name="connsiteX333" fmla="*/ 1623727 w 4133850"/>
                <a:gd name="connsiteY333" fmla="*/ 1285875 h 1285875"/>
                <a:gd name="connsiteX334" fmla="*/ 1624403 w 4133850"/>
                <a:gd name="connsiteY334" fmla="*/ 1285865 h 1285875"/>
                <a:gd name="connsiteX335" fmla="*/ 1625089 w 4133850"/>
                <a:gd name="connsiteY335" fmla="*/ 1285837 h 1285875"/>
                <a:gd name="connsiteX336" fmla="*/ 1625765 w 4133850"/>
                <a:gd name="connsiteY336" fmla="*/ 1285761 h 1285875"/>
                <a:gd name="connsiteX337" fmla="*/ 1626451 w 4133850"/>
                <a:gd name="connsiteY337" fmla="*/ 1285656 h 1285875"/>
                <a:gd name="connsiteX338" fmla="*/ 1627127 w 4133850"/>
                <a:gd name="connsiteY338" fmla="*/ 1285523 h 1285875"/>
                <a:gd name="connsiteX339" fmla="*/ 1627803 w 4133850"/>
                <a:gd name="connsiteY339" fmla="*/ 1285351 h 1285875"/>
                <a:gd name="connsiteX340" fmla="*/ 1628489 w 4133850"/>
                <a:gd name="connsiteY340" fmla="*/ 1285142 h 1285875"/>
                <a:gd name="connsiteX341" fmla="*/ 1629175 w 4133850"/>
                <a:gd name="connsiteY341" fmla="*/ 1284903 h 1285875"/>
                <a:gd name="connsiteX342" fmla="*/ 1629851 w 4133850"/>
                <a:gd name="connsiteY342" fmla="*/ 1284637 h 1285875"/>
                <a:gd name="connsiteX343" fmla="*/ 1631213 w 4133850"/>
                <a:gd name="connsiteY343" fmla="*/ 1283989 h 1285875"/>
                <a:gd name="connsiteX344" fmla="*/ 1632576 w 4133850"/>
                <a:gd name="connsiteY344" fmla="*/ 1283208 h 1285875"/>
                <a:gd name="connsiteX345" fmla="*/ 1633938 w 4133850"/>
                <a:gd name="connsiteY345" fmla="*/ 1282294 h 1285875"/>
                <a:gd name="connsiteX346" fmla="*/ 1635300 w 4133850"/>
                <a:gd name="connsiteY346" fmla="*/ 1281246 h 1285875"/>
                <a:gd name="connsiteX347" fmla="*/ 1636662 w 4133850"/>
                <a:gd name="connsiteY347" fmla="*/ 1280065 h 1285875"/>
                <a:gd name="connsiteX348" fmla="*/ 1638024 w 4133850"/>
                <a:gd name="connsiteY348" fmla="*/ 1278750 h 1285875"/>
                <a:gd name="connsiteX349" fmla="*/ 1639386 w 4133850"/>
                <a:gd name="connsiteY349" fmla="*/ 1277303 h 1285875"/>
                <a:gd name="connsiteX350" fmla="*/ 1640748 w 4133850"/>
                <a:gd name="connsiteY350" fmla="*/ 1275712 h 1285875"/>
                <a:gd name="connsiteX351" fmla="*/ 1642101 w 4133850"/>
                <a:gd name="connsiteY351" fmla="*/ 1273997 h 1285875"/>
                <a:gd name="connsiteX352" fmla="*/ 1644825 w 4133850"/>
                <a:gd name="connsiteY352" fmla="*/ 1270168 h 1285875"/>
                <a:gd name="connsiteX353" fmla="*/ 1647549 w 4133850"/>
                <a:gd name="connsiteY353" fmla="*/ 1265815 h 1285875"/>
                <a:gd name="connsiteX354" fmla="*/ 1650273 w 4133850"/>
                <a:gd name="connsiteY354" fmla="*/ 1260939 h 1285875"/>
                <a:gd name="connsiteX355" fmla="*/ 1652997 w 4133850"/>
                <a:gd name="connsiteY355" fmla="*/ 1255547 h 1285875"/>
                <a:gd name="connsiteX356" fmla="*/ 1658445 w 4133850"/>
                <a:gd name="connsiteY356" fmla="*/ 1243213 h 1285875"/>
                <a:gd name="connsiteX357" fmla="*/ 1663894 w 4133850"/>
                <a:gd name="connsiteY357" fmla="*/ 1228868 h 1285875"/>
                <a:gd name="connsiteX358" fmla="*/ 1669332 w 4133850"/>
                <a:gd name="connsiteY358" fmla="*/ 1212561 h 1285875"/>
                <a:gd name="connsiteX359" fmla="*/ 1680229 w 4133850"/>
                <a:gd name="connsiteY359" fmla="*/ 1174261 h 1285875"/>
                <a:gd name="connsiteX360" fmla="*/ 1691126 w 4133850"/>
                <a:gd name="connsiteY360" fmla="*/ 1128836 h 1285875"/>
                <a:gd name="connsiteX361" fmla="*/ 1703480 w 4133850"/>
                <a:gd name="connsiteY361" fmla="*/ 1069429 h 1285875"/>
                <a:gd name="connsiteX362" fmla="*/ 1715843 w 4133850"/>
                <a:gd name="connsiteY362" fmla="*/ 1002649 h 1285875"/>
                <a:gd name="connsiteX363" fmla="*/ 1728206 w 4133850"/>
                <a:gd name="connsiteY363" fmla="*/ 929659 h 1285875"/>
                <a:gd name="connsiteX364" fmla="*/ 1740560 w 4133850"/>
                <a:gd name="connsiteY364" fmla="*/ 851726 h 1285875"/>
                <a:gd name="connsiteX365" fmla="*/ 1765287 w 4133850"/>
                <a:gd name="connsiteY365" fmla="*/ 686428 h 1285875"/>
                <a:gd name="connsiteX366" fmla="*/ 1790005 w 4133850"/>
                <a:gd name="connsiteY366" fmla="*/ 518144 h 1285875"/>
                <a:gd name="connsiteX367" fmla="*/ 1812265 w 4133850"/>
                <a:gd name="connsiteY367" fmla="*/ 373687 h 1285875"/>
                <a:gd name="connsiteX368" fmla="*/ 1834515 w 4133850"/>
                <a:gd name="connsiteY368" fmla="*/ 244253 h 1285875"/>
                <a:gd name="connsiteX369" fmla="*/ 1845640 w 4133850"/>
                <a:gd name="connsiteY369" fmla="*/ 187471 h 1285875"/>
                <a:gd name="connsiteX370" fmla="*/ 1856766 w 4133850"/>
                <a:gd name="connsiteY370" fmla="*/ 137064 h 1285875"/>
                <a:gd name="connsiteX371" fmla="*/ 1867900 w 4133850"/>
                <a:gd name="connsiteY371" fmla="*/ 93738 h 1285875"/>
                <a:gd name="connsiteX372" fmla="*/ 1879025 w 4133850"/>
                <a:gd name="connsiteY372" fmla="*/ 58101 h 1285875"/>
                <a:gd name="connsiteX373" fmla="*/ 1884845 w 4133850"/>
                <a:gd name="connsiteY373" fmla="*/ 42700 h 1285875"/>
                <a:gd name="connsiteX374" fmla="*/ 1890655 w 4133850"/>
                <a:gd name="connsiteY374" fmla="*/ 29598 h 1285875"/>
                <a:gd name="connsiteX375" fmla="*/ 1893570 w 4133850"/>
                <a:gd name="connsiteY375" fmla="*/ 23925 h 1285875"/>
                <a:gd name="connsiteX376" fmla="*/ 1896475 w 4133850"/>
                <a:gd name="connsiteY376" fmla="*/ 18845 h 1285875"/>
                <a:gd name="connsiteX377" fmla="*/ 1899380 w 4133850"/>
                <a:gd name="connsiteY377" fmla="*/ 14363 h 1285875"/>
                <a:gd name="connsiteX378" fmla="*/ 1902295 w 4133850"/>
                <a:gd name="connsiteY378" fmla="*/ 10482 h 1285875"/>
                <a:gd name="connsiteX379" fmla="*/ 1903743 w 4133850"/>
                <a:gd name="connsiteY379" fmla="*/ 8769 h 1285875"/>
                <a:gd name="connsiteX380" fmla="*/ 1905200 w 4133850"/>
                <a:gd name="connsiteY380" fmla="*/ 7207 h 1285875"/>
                <a:gd name="connsiteX381" fmla="*/ 1906658 w 4133850"/>
                <a:gd name="connsiteY381" fmla="*/ 5798 h 1285875"/>
                <a:gd name="connsiteX382" fmla="*/ 1908115 w 4133850"/>
                <a:gd name="connsiteY382" fmla="*/ 4541 h 1285875"/>
                <a:gd name="connsiteX383" fmla="*/ 1909563 w 4133850"/>
                <a:gd name="connsiteY383" fmla="*/ 3438 h 1285875"/>
                <a:gd name="connsiteX384" fmla="*/ 1911020 w 4133850"/>
                <a:gd name="connsiteY384" fmla="*/ 2486 h 1285875"/>
                <a:gd name="connsiteX385" fmla="*/ 1912477 w 4133850"/>
                <a:gd name="connsiteY385" fmla="*/ 1689 h 1285875"/>
                <a:gd name="connsiteX386" fmla="*/ 1913201 w 4133850"/>
                <a:gd name="connsiteY386" fmla="*/ 1348 h 1285875"/>
                <a:gd name="connsiteX387" fmla="*/ 1913925 w 4133850"/>
                <a:gd name="connsiteY387" fmla="*/ 1045 h 1285875"/>
                <a:gd name="connsiteX388" fmla="*/ 1914658 w 4133850"/>
                <a:gd name="connsiteY388" fmla="*/ 781 h 1285875"/>
                <a:gd name="connsiteX389" fmla="*/ 1915382 w 4133850"/>
                <a:gd name="connsiteY389" fmla="*/ 555 h 1285875"/>
                <a:gd name="connsiteX390" fmla="*/ 1916106 w 4133850"/>
                <a:gd name="connsiteY390" fmla="*/ 368 h 1285875"/>
                <a:gd name="connsiteX391" fmla="*/ 1916840 w 4133850"/>
                <a:gd name="connsiteY391" fmla="*/ 219 h 1285875"/>
                <a:gd name="connsiteX392" fmla="*/ 1917564 w 4133850"/>
                <a:gd name="connsiteY392" fmla="*/ 109 h 1285875"/>
                <a:gd name="connsiteX393" fmla="*/ 1918287 w 4133850"/>
                <a:gd name="connsiteY393" fmla="*/ 36 h 1285875"/>
                <a:gd name="connsiteX394" fmla="*/ 1919021 w 4133850"/>
                <a:gd name="connsiteY394" fmla="*/ 3 h 1285875"/>
                <a:gd name="connsiteX395" fmla="*/ 1919745 w 4133850"/>
                <a:gd name="connsiteY395" fmla="*/ 8 h 1285875"/>
                <a:gd name="connsiteX396" fmla="*/ 1920469 w 4133850"/>
                <a:gd name="connsiteY396" fmla="*/ 51 h 1285875"/>
                <a:gd name="connsiteX397" fmla="*/ 1921202 w 4133850"/>
                <a:gd name="connsiteY397" fmla="*/ 133 h 1285875"/>
                <a:gd name="connsiteX398" fmla="*/ 1921926 w 4133850"/>
                <a:gd name="connsiteY398" fmla="*/ 253 h 1285875"/>
                <a:gd name="connsiteX399" fmla="*/ 1922650 w 4133850"/>
                <a:gd name="connsiteY399" fmla="*/ 412 h 1285875"/>
                <a:gd name="connsiteX400" fmla="*/ 1923383 w 4133850"/>
                <a:gd name="connsiteY400" fmla="*/ 610 h 1285875"/>
                <a:gd name="connsiteX401" fmla="*/ 1924107 w 4133850"/>
                <a:gd name="connsiteY401" fmla="*/ 846 h 1285875"/>
                <a:gd name="connsiteX402" fmla="*/ 1924831 w 4133850"/>
                <a:gd name="connsiteY402" fmla="*/ 1120 h 1285875"/>
                <a:gd name="connsiteX403" fmla="*/ 1925565 w 4133850"/>
                <a:gd name="connsiteY403" fmla="*/ 1433 h 1285875"/>
                <a:gd name="connsiteX404" fmla="*/ 1926288 w 4133850"/>
                <a:gd name="connsiteY404" fmla="*/ 1783 h 1285875"/>
                <a:gd name="connsiteX405" fmla="*/ 1927012 w 4133850"/>
                <a:gd name="connsiteY405" fmla="*/ 2173 h 1285875"/>
                <a:gd name="connsiteX406" fmla="*/ 1928470 w 4133850"/>
                <a:gd name="connsiteY406" fmla="*/ 3067 h 1285875"/>
                <a:gd name="connsiteX407" fmla="*/ 1929927 w 4133850"/>
                <a:gd name="connsiteY407" fmla="*/ 4114 h 1285875"/>
                <a:gd name="connsiteX408" fmla="*/ 1931384 w 4133850"/>
                <a:gd name="connsiteY408" fmla="*/ 5314 h 1285875"/>
                <a:gd name="connsiteX409" fmla="*/ 1932832 w 4133850"/>
                <a:gd name="connsiteY409" fmla="*/ 6667 h 1285875"/>
                <a:gd name="connsiteX410" fmla="*/ 1934290 w 4133850"/>
                <a:gd name="connsiteY410" fmla="*/ 8171 h 1285875"/>
                <a:gd name="connsiteX411" fmla="*/ 1935747 w 4133850"/>
                <a:gd name="connsiteY411" fmla="*/ 9829 h 1285875"/>
                <a:gd name="connsiteX412" fmla="*/ 1937195 w 4133850"/>
                <a:gd name="connsiteY412" fmla="*/ 11638 h 1285875"/>
                <a:gd name="connsiteX413" fmla="*/ 1940109 w 4133850"/>
                <a:gd name="connsiteY413" fmla="*/ 15708 h 1285875"/>
                <a:gd name="connsiteX414" fmla="*/ 1943014 w 4133850"/>
                <a:gd name="connsiteY414" fmla="*/ 20379 h 1285875"/>
                <a:gd name="connsiteX415" fmla="*/ 1945929 w 4133850"/>
                <a:gd name="connsiteY415" fmla="*/ 25646 h 1285875"/>
                <a:gd name="connsiteX416" fmla="*/ 1948834 w 4133850"/>
                <a:gd name="connsiteY416" fmla="*/ 31505 h 1285875"/>
                <a:gd name="connsiteX417" fmla="*/ 1954654 w 4133850"/>
                <a:gd name="connsiteY417" fmla="*/ 44972 h 1285875"/>
                <a:gd name="connsiteX418" fmla="*/ 1960464 w 4133850"/>
                <a:gd name="connsiteY418" fmla="*/ 60729 h 1285875"/>
                <a:gd name="connsiteX419" fmla="*/ 1972104 w 4133850"/>
                <a:gd name="connsiteY419" fmla="*/ 98865 h 1285875"/>
                <a:gd name="connsiteX420" fmla="*/ 1983953 w 4133850"/>
                <a:gd name="connsiteY420" fmla="*/ 146272 h 1285875"/>
                <a:gd name="connsiteX421" fmla="*/ 1995811 w 4133850"/>
                <a:gd name="connsiteY421" fmla="*/ 201567 h 1285875"/>
                <a:gd name="connsiteX422" fmla="*/ 2007661 w 4133850"/>
                <a:gd name="connsiteY422" fmla="*/ 263872 h 1285875"/>
                <a:gd name="connsiteX423" fmla="*/ 2019510 w 4133850"/>
                <a:gd name="connsiteY423" fmla="*/ 332198 h 1285875"/>
                <a:gd name="connsiteX424" fmla="*/ 2043217 w 4133850"/>
                <a:gd name="connsiteY424" fmla="*/ 482492 h 1285875"/>
                <a:gd name="connsiteX425" fmla="*/ 2066925 w 4133850"/>
                <a:gd name="connsiteY425" fmla="*/ 642938 h 1285875"/>
                <a:gd name="connsiteX426" fmla="*/ 2090423 w 4133850"/>
                <a:gd name="connsiteY426" fmla="*/ 801981 h 1285875"/>
                <a:gd name="connsiteX427" fmla="*/ 2113912 w 4133850"/>
                <a:gd name="connsiteY427" fmla="*/ 951138 h 1285875"/>
                <a:gd name="connsiteX428" fmla="*/ 2125656 w 4133850"/>
                <a:gd name="connsiteY428" fmla="*/ 1019070 h 1285875"/>
                <a:gd name="connsiteX429" fmla="*/ 2137410 w 4133850"/>
                <a:gd name="connsiteY429" fmla="*/ 1081135 h 1285875"/>
                <a:gd name="connsiteX430" fmla="*/ 2149154 w 4133850"/>
                <a:gd name="connsiteY430" fmla="*/ 1136371 h 1285875"/>
                <a:gd name="connsiteX431" fmla="*/ 2160899 w 4133850"/>
                <a:gd name="connsiteY431" fmla="*/ 1183900 h 1285875"/>
                <a:gd name="connsiteX432" fmla="*/ 2172643 w 4133850"/>
                <a:gd name="connsiteY432" fmla="*/ 1222982 h 1285875"/>
                <a:gd name="connsiteX433" fmla="*/ 2178510 w 4133850"/>
                <a:gd name="connsiteY433" fmla="*/ 1239155 h 1285875"/>
                <a:gd name="connsiteX434" fmla="*/ 2184387 w 4133850"/>
                <a:gd name="connsiteY434" fmla="*/ 1253014 h 1285875"/>
                <a:gd name="connsiteX435" fmla="*/ 2187321 w 4133850"/>
                <a:gd name="connsiteY435" fmla="*/ 1259053 h 1285875"/>
                <a:gd name="connsiteX436" fmla="*/ 2190255 w 4133850"/>
                <a:gd name="connsiteY436" fmla="*/ 1264491 h 1285875"/>
                <a:gd name="connsiteX437" fmla="*/ 2193189 w 4133850"/>
                <a:gd name="connsiteY437" fmla="*/ 1269321 h 1285875"/>
                <a:gd name="connsiteX438" fmla="*/ 2196122 w 4133850"/>
                <a:gd name="connsiteY438" fmla="*/ 1273540 h 1285875"/>
                <a:gd name="connsiteX439" fmla="*/ 2197589 w 4133850"/>
                <a:gd name="connsiteY439" fmla="*/ 1275417 h 1285875"/>
                <a:gd name="connsiteX440" fmla="*/ 2199056 w 4133850"/>
                <a:gd name="connsiteY440" fmla="*/ 1277150 h 1285875"/>
                <a:gd name="connsiteX441" fmla="*/ 2200523 w 4133850"/>
                <a:gd name="connsiteY441" fmla="*/ 1278722 h 1285875"/>
                <a:gd name="connsiteX442" fmla="*/ 2201990 w 4133850"/>
                <a:gd name="connsiteY442" fmla="*/ 1280132 h 1285875"/>
                <a:gd name="connsiteX443" fmla="*/ 2203466 w 4133850"/>
                <a:gd name="connsiteY443" fmla="*/ 1281398 h 1285875"/>
                <a:gd name="connsiteX444" fmla="*/ 2204933 w 4133850"/>
                <a:gd name="connsiteY444" fmla="*/ 1282503 h 1285875"/>
                <a:gd name="connsiteX445" fmla="*/ 2206400 w 4133850"/>
                <a:gd name="connsiteY445" fmla="*/ 1283446 h 1285875"/>
                <a:gd name="connsiteX446" fmla="*/ 2207867 w 4133850"/>
                <a:gd name="connsiteY446" fmla="*/ 1284246 h 1285875"/>
                <a:gd name="connsiteX447" fmla="*/ 2208600 w 4133850"/>
                <a:gd name="connsiteY447" fmla="*/ 1284580 h 1285875"/>
                <a:gd name="connsiteX448" fmla="*/ 2209333 w 4133850"/>
                <a:gd name="connsiteY448" fmla="*/ 1284875 h 1285875"/>
                <a:gd name="connsiteX449" fmla="*/ 2210067 w 4133850"/>
                <a:gd name="connsiteY449" fmla="*/ 1285142 h 1285875"/>
                <a:gd name="connsiteX450" fmla="*/ 2210800 w 4133850"/>
                <a:gd name="connsiteY450" fmla="*/ 1285361 h 1285875"/>
                <a:gd name="connsiteX451" fmla="*/ 2211534 w 4133850"/>
                <a:gd name="connsiteY451" fmla="*/ 1285542 h 1285875"/>
                <a:gd name="connsiteX452" fmla="*/ 2212267 w 4133850"/>
                <a:gd name="connsiteY452" fmla="*/ 1285685 h 1285875"/>
                <a:gd name="connsiteX453" fmla="*/ 2213001 w 4133850"/>
                <a:gd name="connsiteY453" fmla="*/ 1285789 h 1285875"/>
                <a:gd name="connsiteX454" fmla="*/ 2213734 w 4133850"/>
                <a:gd name="connsiteY454" fmla="*/ 1285846 h 1285875"/>
                <a:gd name="connsiteX455" fmla="*/ 2214467 w 4133850"/>
                <a:gd name="connsiteY455" fmla="*/ 1285875 h 1285875"/>
                <a:gd name="connsiteX456" fmla="*/ 2215201 w 4133850"/>
                <a:gd name="connsiteY456" fmla="*/ 1285856 h 1285875"/>
                <a:gd name="connsiteX457" fmla="*/ 2215934 w 4133850"/>
                <a:gd name="connsiteY457" fmla="*/ 1285808 h 1285875"/>
                <a:gd name="connsiteX458" fmla="*/ 2216668 w 4133850"/>
                <a:gd name="connsiteY458" fmla="*/ 1285713 h 1285875"/>
                <a:gd name="connsiteX459" fmla="*/ 2217401 w 4133850"/>
                <a:gd name="connsiteY459" fmla="*/ 1285580 h 1285875"/>
                <a:gd name="connsiteX460" fmla="*/ 2218135 w 4133850"/>
                <a:gd name="connsiteY460" fmla="*/ 1285408 h 1285875"/>
                <a:gd name="connsiteX461" fmla="*/ 2218868 w 4133850"/>
                <a:gd name="connsiteY461" fmla="*/ 1285199 h 1285875"/>
                <a:gd name="connsiteX462" fmla="*/ 2219601 w 4133850"/>
                <a:gd name="connsiteY462" fmla="*/ 1284951 h 1285875"/>
                <a:gd name="connsiteX463" fmla="*/ 2220335 w 4133850"/>
                <a:gd name="connsiteY463" fmla="*/ 1284665 h 1285875"/>
                <a:gd name="connsiteX464" fmla="*/ 2221078 w 4133850"/>
                <a:gd name="connsiteY464" fmla="*/ 1284332 h 1285875"/>
                <a:gd name="connsiteX465" fmla="*/ 2222535 w 4133850"/>
                <a:gd name="connsiteY465" fmla="*/ 1283561 h 1285875"/>
                <a:gd name="connsiteX466" fmla="*/ 2224011 w 4133850"/>
                <a:gd name="connsiteY466" fmla="*/ 1282637 h 1285875"/>
                <a:gd name="connsiteX467" fmla="*/ 2225478 w 4133850"/>
                <a:gd name="connsiteY467" fmla="*/ 1281551 h 1285875"/>
                <a:gd name="connsiteX468" fmla="*/ 2226945 w 4133850"/>
                <a:gd name="connsiteY468" fmla="*/ 1280303 h 1285875"/>
                <a:gd name="connsiteX469" fmla="*/ 2228412 w 4133850"/>
                <a:gd name="connsiteY469" fmla="*/ 1278912 h 1285875"/>
                <a:gd name="connsiteX470" fmla="*/ 2229879 w 4133850"/>
                <a:gd name="connsiteY470" fmla="*/ 1277360 h 1285875"/>
                <a:gd name="connsiteX471" fmla="*/ 2231346 w 4133850"/>
                <a:gd name="connsiteY471" fmla="*/ 1275655 h 1285875"/>
                <a:gd name="connsiteX472" fmla="*/ 2234279 w 4133850"/>
                <a:gd name="connsiteY472" fmla="*/ 1271778 h 1285875"/>
                <a:gd name="connsiteX473" fmla="*/ 2237213 w 4133850"/>
                <a:gd name="connsiteY473" fmla="*/ 1267292 h 1285875"/>
                <a:gd name="connsiteX474" fmla="*/ 2240147 w 4133850"/>
                <a:gd name="connsiteY474" fmla="*/ 1262196 h 1285875"/>
                <a:gd name="connsiteX475" fmla="*/ 2243090 w 4133850"/>
                <a:gd name="connsiteY475" fmla="*/ 1256490 h 1285875"/>
                <a:gd name="connsiteX476" fmla="*/ 2248957 w 4133850"/>
                <a:gd name="connsiteY476" fmla="*/ 1243308 h 1285875"/>
                <a:gd name="connsiteX477" fmla="*/ 2254825 w 4133850"/>
                <a:gd name="connsiteY477" fmla="*/ 1227773 h 1285875"/>
                <a:gd name="connsiteX478" fmla="*/ 2260930 w 4133850"/>
                <a:gd name="connsiteY478" fmla="*/ 1209208 h 1285875"/>
                <a:gd name="connsiteX479" fmla="*/ 2267036 w 4133850"/>
                <a:gd name="connsiteY479" fmla="*/ 1188244 h 1285875"/>
                <a:gd name="connsiteX480" fmla="*/ 2279247 w 4133850"/>
                <a:gd name="connsiteY480" fmla="*/ 1139523 h 1285875"/>
                <a:gd name="connsiteX481" fmla="*/ 2291458 w 4133850"/>
                <a:gd name="connsiteY481" fmla="*/ 1082431 h 1285875"/>
                <a:gd name="connsiteX482" fmla="*/ 2303669 w 4133850"/>
                <a:gd name="connsiteY482" fmla="*/ 1017937 h 1285875"/>
                <a:gd name="connsiteX483" fmla="*/ 2315880 w 4133850"/>
                <a:gd name="connsiteY483" fmla="*/ 947118 h 1285875"/>
                <a:gd name="connsiteX484" fmla="*/ 2328091 w 4133850"/>
                <a:gd name="connsiteY484" fmla="*/ 871176 h 1285875"/>
                <a:gd name="connsiteX485" fmla="*/ 2352513 w 4133850"/>
                <a:gd name="connsiteY485" fmla="*/ 709086 h 1285875"/>
                <a:gd name="connsiteX486" fmla="*/ 2375069 w 4133850"/>
                <a:gd name="connsiteY486" fmla="*/ 555194 h 1285875"/>
                <a:gd name="connsiteX487" fmla="*/ 2397624 w 4133850"/>
                <a:gd name="connsiteY487" fmla="*/ 406332 h 1285875"/>
                <a:gd name="connsiteX488" fmla="*/ 2420179 w 4133850"/>
                <a:gd name="connsiteY488" fmla="*/ 271028 h 1285875"/>
                <a:gd name="connsiteX489" fmla="*/ 2431456 w 4133850"/>
                <a:gd name="connsiteY489" fmla="*/ 210927 h 1285875"/>
                <a:gd name="connsiteX490" fmla="*/ 2442734 w 4133850"/>
                <a:gd name="connsiteY490" fmla="*/ 157038 h 1285875"/>
                <a:gd name="connsiteX491" fmla="*/ 2455412 w 4133850"/>
                <a:gd name="connsiteY491" fmla="*/ 104805 h 1285875"/>
                <a:gd name="connsiteX492" fmla="*/ 2461755 w 4133850"/>
                <a:gd name="connsiteY492" fmla="*/ 82306 h 1285875"/>
                <a:gd name="connsiteX493" fmla="*/ 2468099 w 4133850"/>
                <a:gd name="connsiteY493" fmla="*/ 62358 h 1285875"/>
                <a:gd name="connsiteX494" fmla="*/ 2474443 w 4133850"/>
                <a:gd name="connsiteY494" fmla="*/ 45054 h 1285875"/>
                <a:gd name="connsiteX495" fmla="*/ 2480786 w 4133850"/>
                <a:gd name="connsiteY495" fmla="*/ 30471 h 1285875"/>
                <a:gd name="connsiteX496" fmla="*/ 2483958 w 4133850"/>
                <a:gd name="connsiteY496" fmla="*/ 24222 h 1285875"/>
                <a:gd name="connsiteX497" fmla="*/ 2487130 w 4133850"/>
                <a:gd name="connsiteY497" fmla="*/ 18677 h 1285875"/>
                <a:gd name="connsiteX498" fmla="*/ 2490302 w 4133850"/>
                <a:gd name="connsiteY498" fmla="*/ 13843 h 1285875"/>
                <a:gd name="connsiteX499" fmla="*/ 2491883 w 4133850"/>
                <a:gd name="connsiteY499" fmla="*/ 11693 h 1285875"/>
                <a:gd name="connsiteX500" fmla="*/ 2493474 w 4133850"/>
                <a:gd name="connsiteY500" fmla="*/ 9724 h 1285875"/>
                <a:gd name="connsiteX501" fmla="*/ 2495055 w 4133850"/>
                <a:gd name="connsiteY501" fmla="*/ 7935 h 1285875"/>
                <a:gd name="connsiteX502" fmla="*/ 2496645 w 4133850"/>
                <a:gd name="connsiteY502" fmla="*/ 6327 h 1285875"/>
                <a:gd name="connsiteX503" fmla="*/ 2498227 w 4133850"/>
                <a:gd name="connsiteY503" fmla="*/ 4900 h 1285875"/>
                <a:gd name="connsiteX504" fmla="*/ 2499817 w 4133850"/>
                <a:gd name="connsiteY504" fmla="*/ 3654 h 1285875"/>
                <a:gd name="connsiteX505" fmla="*/ 2501399 w 4133850"/>
                <a:gd name="connsiteY505" fmla="*/ 2590 h 1285875"/>
                <a:gd name="connsiteX506" fmla="*/ 2502189 w 4133850"/>
                <a:gd name="connsiteY506" fmla="*/ 2126 h 1285875"/>
                <a:gd name="connsiteX507" fmla="*/ 2502980 w 4133850"/>
                <a:gd name="connsiteY507" fmla="*/ 1709 h 1285875"/>
                <a:gd name="connsiteX508" fmla="*/ 2503780 w 4133850"/>
                <a:gd name="connsiteY508" fmla="*/ 1336 h 1285875"/>
                <a:gd name="connsiteX509" fmla="*/ 2504570 w 4133850"/>
                <a:gd name="connsiteY509" fmla="*/ 1010 h 1285875"/>
                <a:gd name="connsiteX510" fmla="*/ 2505361 w 4133850"/>
                <a:gd name="connsiteY510" fmla="*/ 729 h 1285875"/>
                <a:gd name="connsiteX511" fmla="*/ 2506152 w 4133850"/>
                <a:gd name="connsiteY511" fmla="*/ 493 h 1285875"/>
                <a:gd name="connsiteX512" fmla="*/ 2506951 w 4133850"/>
                <a:gd name="connsiteY512" fmla="*/ 304 h 1285875"/>
                <a:gd name="connsiteX513" fmla="*/ 2507742 w 4133850"/>
                <a:gd name="connsiteY513" fmla="*/ 160 h 1285875"/>
                <a:gd name="connsiteX514" fmla="*/ 2508533 w 4133850"/>
                <a:gd name="connsiteY514" fmla="*/ 62 h 1285875"/>
                <a:gd name="connsiteX515" fmla="*/ 2509323 w 4133850"/>
                <a:gd name="connsiteY515" fmla="*/ 10 h 1285875"/>
                <a:gd name="connsiteX516" fmla="*/ 2510123 w 4133850"/>
                <a:gd name="connsiteY516" fmla="*/ 3 h 1285875"/>
                <a:gd name="connsiteX517" fmla="*/ 2510914 w 4133850"/>
                <a:gd name="connsiteY517" fmla="*/ 42 h 1285875"/>
                <a:gd name="connsiteX518" fmla="*/ 2511705 w 4133850"/>
                <a:gd name="connsiteY518" fmla="*/ 127 h 1285875"/>
                <a:gd name="connsiteX519" fmla="*/ 2512495 w 4133850"/>
                <a:gd name="connsiteY519" fmla="*/ 257 h 1285875"/>
                <a:gd name="connsiteX520" fmla="*/ 2513286 w 4133850"/>
                <a:gd name="connsiteY520" fmla="*/ 434 h 1285875"/>
                <a:gd name="connsiteX521" fmla="*/ 2514086 w 4133850"/>
                <a:gd name="connsiteY521" fmla="*/ 656 h 1285875"/>
                <a:gd name="connsiteX522" fmla="*/ 2514876 w 4133850"/>
                <a:gd name="connsiteY522" fmla="*/ 924 h 1285875"/>
                <a:gd name="connsiteX523" fmla="*/ 2515667 w 4133850"/>
                <a:gd name="connsiteY523" fmla="*/ 1237 h 1285875"/>
                <a:gd name="connsiteX524" fmla="*/ 2516458 w 4133850"/>
                <a:gd name="connsiteY524" fmla="*/ 1596 h 1285875"/>
                <a:gd name="connsiteX525" fmla="*/ 2517258 w 4133850"/>
                <a:gd name="connsiteY525" fmla="*/ 2001 h 1285875"/>
                <a:gd name="connsiteX526" fmla="*/ 2518048 w 4133850"/>
                <a:gd name="connsiteY526" fmla="*/ 2452 h 1285875"/>
                <a:gd name="connsiteX527" fmla="*/ 2518839 w 4133850"/>
                <a:gd name="connsiteY527" fmla="*/ 2947 h 1285875"/>
                <a:gd name="connsiteX528" fmla="*/ 2520429 w 4133850"/>
                <a:gd name="connsiteY528" fmla="*/ 4076 h 1285875"/>
                <a:gd name="connsiteX529" fmla="*/ 2522011 w 4133850"/>
                <a:gd name="connsiteY529" fmla="*/ 5386 h 1285875"/>
                <a:gd name="connsiteX530" fmla="*/ 2523601 w 4133850"/>
                <a:gd name="connsiteY530" fmla="*/ 6878 h 1285875"/>
                <a:gd name="connsiteX531" fmla="*/ 2525182 w 4133850"/>
                <a:gd name="connsiteY531" fmla="*/ 8551 h 1285875"/>
                <a:gd name="connsiteX532" fmla="*/ 2526773 w 4133850"/>
                <a:gd name="connsiteY532" fmla="*/ 10404 h 1285875"/>
                <a:gd name="connsiteX533" fmla="*/ 2528354 w 4133850"/>
                <a:gd name="connsiteY533" fmla="*/ 12437 h 1285875"/>
                <a:gd name="connsiteX534" fmla="*/ 2531526 w 4133850"/>
                <a:gd name="connsiteY534" fmla="*/ 17041 h 1285875"/>
                <a:gd name="connsiteX535" fmla="*/ 2534698 w 4133850"/>
                <a:gd name="connsiteY535" fmla="*/ 22358 h 1285875"/>
                <a:gd name="connsiteX536" fmla="*/ 2537870 w 4133850"/>
                <a:gd name="connsiteY536" fmla="*/ 28382 h 1285875"/>
                <a:gd name="connsiteX537" fmla="*/ 2541042 w 4133850"/>
                <a:gd name="connsiteY537" fmla="*/ 35104 h 1285875"/>
                <a:gd name="connsiteX538" fmla="*/ 2544213 w 4133850"/>
                <a:gd name="connsiteY538" fmla="*/ 42519 h 1285875"/>
                <a:gd name="connsiteX539" fmla="*/ 2549614 w 4133850"/>
                <a:gd name="connsiteY539" fmla="*/ 56717 h 1285875"/>
                <a:gd name="connsiteX540" fmla="*/ 2555015 w 4133850"/>
                <a:gd name="connsiteY540" fmla="*/ 72849 h 1285875"/>
                <a:gd name="connsiteX541" fmla="*/ 2565816 w 4133850"/>
                <a:gd name="connsiteY541" fmla="*/ 110701 h 1285875"/>
                <a:gd name="connsiteX542" fmla="*/ 2576617 w 4133850"/>
                <a:gd name="connsiteY542" fmla="*/ 155577 h 1285875"/>
                <a:gd name="connsiteX543" fmla="*/ 2587419 w 4133850"/>
                <a:gd name="connsiteY543" fmla="*/ 206884 h 1285875"/>
                <a:gd name="connsiteX544" fmla="*/ 2598220 w 4133850"/>
                <a:gd name="connsiteY544" fmla="*/ 263944 h 1285875"/>
                <a:gd name="connsiteX545" fmla="*/ 2609031 w 4133850"/>
                <a:gd name="connsiteY545" fmla="*/ 326006 h 1285875"/>
                <a:gd name="connsiteX546" fmla="*/ 2630634 w 4133850"/>
                <a:gd name="connsiteY546" fmla="*/ 461802 h 1285875"/>
                <a:gd name="connsiteX547" fmla="*/ 2676801 w 4133850"/>
                <a:gd name="connsiteY547" fmla="*/ 774210 h 1285875"/>
                <a:gd name="connsiteX548" fmla="*/ 2699890 w 4133850"/>
                <a:gd name="connsiteY548" fmla="*/ 923306 h 1285875"/>
                <a:gd name="connsiteX549" fmla="*/ 2711425 w 4133850"/>
                <a:gd name="connsiteY549" fmla="*/ 992067 h 1285875"/>
                <a:gd name="connsiteX550" fmla="*/ 2722969 w 4133850"/>
                <a:gd name="connsiteY550" fmla="*/ 1055580 h 1285875"/>
                <a:gd name="connsiteX551" fmla="*/ 2734913 w 4133850"/>
                <a:gd name="connsiteY551" fmla="*/ 1114739 h 1285875"/>
                <a:gd name="connsiteX552" fmla="*/ 2746858 w 4133850"/>
                <a:gd name="connsiteY552" fmla="*/ 1166298 h 1285875"/>
                <a:gd name="connsiteX553" fmla="*/ 2758802 w 4133850"/>
                <a:gd name="connsiteY553" fmla="*/ 1209408 h 1285875"/>
                <a:gd name="connsiteX554" fmla="*/ 2764784 w 4133850"/>
                <a:gd name="connsiteY554" fmla="*/ 1227582 h 1285875"/>
                <a:gd name="connsiteX555" fmla="*/ 2770756 w 4133850"/>
                <a:gd name="connsiteY555" fmla="*/ 1243393 h 1285875"/>
                <a:gd name="connsiteX556" fmla="*/ 2776728 w 4133850"/>
                <a:gd name="connsiteY556" fmla="*/ 1256776 h 1285875"/>
                <a:gd name="connsiteX557" fmla="*/ 2779710 w 4133850"/>
                <a:gd name="connsiteY557" fmla="*/ 1262539 h 1285875"/>
                <a:gd name="connsiteX558" fmla="*/ 2782700 w 4133850"/>
                <a:gd name="connsiteY558" fmla="*/ 1267682 h 1285875"/>
                <a:gd name="connsiteX559" fmla="*/ 2785682 w 4133850"/>
                <a:gd name="connsiteY559" fmla="*/ 1272188 h 1285875"/>
                <a:gd name="connsiteX560" fmla="*/ 2787177 w 4133850"/>
                <a:gd name="connsiteY560" fmla="*/ 1274207 h 1285875"/>
                <a:gd name="connsiteX561" fmla="*/ 2788672 w 4133850"/>
                <a:gd name="connsiteY561" fmla="*/ 1276064 h 1285875"/>
                <a:gd name="connsiteX562" fmla="*/ 2790168 w 4133850"/>
                <a:gd name="connsiteY562" fmla="*/ 1277760 h 1285875"/>
                <a:gd name="connsiteX563" fmla="*/ 2791654 w 4133850"/>
                <a:gd name="connsiteY563" fmla="*/ 1279293 h 1285875"/>
                <a:gd name="connsiteX564" fmla="*/ 2793149 w 4133850"/>
                <a:gd name="connsiteY564" fmla="*/ 1280674 h 1285875"/>
                <a:gd name="connsiteX565" fmla="*/ 2794645 w 4133850"/>
                <a:gd name="connsiteY565" fmla="*/ 1281894 h 1285875"/>
                <a:gd name="connsiteX566" fmla="*/ 2796140 w 4133850"/>
                <a:gd name="connsiteY566" fmla="*/ 1282941 h 1285875"/>
                <a:gd name="connsiteX567" fmla="*/ 2797626 w 4133850"/>
                <a:gd name="connsiteY567" fmla="*/ 1283837 h 1285875"/>
                <a:gd name="connsiteX568" fmla="*/ 2798378 w 4133850"/>
                <a:gd name="connsiteY568" fmla="*/ 1284227 h 1285875"/>
                <a:gd name="connsiteX569" fmla="*/ 2799121 w 4133850"/>
                <a:gd name="connsiteY569" fmla="*/ 1284570 h 1285875"/>
                <a:gd name="connsiteX570" fmla="*/ 2799864 w 4133850"/>
                <a:gd name="connsiteY570" fmla="*/ 1284875 h 1285875"/>
                <a:gd name="connsiteX571" fmla="*/ 2800617 w 4133850"/>
                <a:gd name="connsiteY571" fmla="*/ 1285142 h 1285875"/>
                <a:gd name="connsiteX572" fmla="*/ 2801360 w 4133850"/>
                <a:gd name="connsiteY572" fmla="*/ 1285361 h 1285875"/>
                <a:gd name="connsiteX573" fmla="*/ 2802112 w 4133850"/>
                <a:gd name="connsiteY573" fmla="*/ 1285542 h 1285875"/>
                <a:gd name="connsiteX574" fmla="*/ 2802855 w 4133850"/>
                <a:gd name="connsiteY574" fmla="*/ 1285685 h 1285875"/>
                <a:gd name="connsiteX575" fmla="*/ 2803598 w 4133850"/>
                <a:gd name="connsiteY575" fmla="*/ 1285789 h 1285875"/>
                <a:gd name="connsiteX576" fmla="*/ 2804351 w 4133850"/>
                <a:gd name="connsiteY576" fmla="*/ 1285856 h 1285875"/>
                <a:gd name="connsiteX577" fmla="*/ 2805093 w 4133850"/>
                <a:gd name="connsiteY577" fmla="*/ 1285875 h 1285875"/>
                <a:gd name="connsiteX578" fmla="*/ 2805846 w 4133850"/>
                <a:gd name="connsiteY578" fmla="*/ 1285856 h 1285875"/>
                <a:gd name="connsiteX579" fmla="*/ 2806589 w 4133850"/>
                <a:gd name="connsiteY579" fmla="*/ 1285799 h 1285875"/>
                <a:gd name="connsiteX580" fmla="*/ 2807332 w 4133850"/>
                <a:gd name="connsiteY580" fmla="*/ 1285694 h 1285875"/>
                <a:gd name="connsiteX581" fmla="*/ 2808085 w 4133850"/>
                <a:gd name="connsiteY581" fmla="*/ 1285551 h 1285875"/>
                <a:gd name="connsiteX582" fmla="*/ 2808828 w 4133850"/>
                <a:gd name="connsiteY582" fmla="*/ 1285370 h 1285875"/>
                <a:gd name="connsiteX583" fmla="*/ 2809580 w 4133850"/>
                <a:gd name="connsiteY583" fmla="*/ 1285151 h 1285875"/>
                <a:gd name="connsiteX584" fmla="*/ 2810323 w 4133850"/>
                <a:gd name="connsiteY584" fmla="*/ 1284884 h 1285875"/>
                <a:gd name="connsiteX585" fmla="*/ 2811066 w 4133850"/>
                <a:gd name="connsiteY585" fmla="*/ 1284589 h 1285875"/>
                <a:gd name="connsiteX586" fmla="*/ 2811818 w 4133850"/>
                <a:gd name="connsiteY586" fmla="*/ 1284246 h 1285875"/>
                <a:gd name="connsiteX587" fmla="*/ 2812561 w 4133850"/>
                <a:gd name="connsiteY587" fmla="*/ 1283856 h 1285875"/>
                <a:gd name="connsiteX588" fmla="*/ 2814057 w 4133850"/>
                <a:gd name="connsiteY588" fmla="*/ 1282970 h 1285875"/>
                <a:gd name="connsiteX589" fmla="*/ 2815552 w 4133850"/>
                <a:gd name="connsiteY589" fmla="*/ 1281913 h 1285875"/>
                <a:gd name="connsiteX590" fmla="*/ 2817038 w 4133850"/>
                <a:gd name="connsiteY590" fmla="*/ 1280703 h 1285875"/>
                <a:gd name="connsiteX591" fmla="*/ 2818533 w 4133850"/>
                <a:gd name="connsiteY591" fmla="*/ 1279331 h 1285875"/>
                <a:gd name="connsiteX592" fmla="*/ 2820010 w 4133850"/>
                <a:gd name="connsiteY592" fmla="*/ 1277817 h 1285875"/>
                <a:gd name="connsiteX593" fmla="*/ 2821486 w 4133850"/>
                <a:gd name="connsiteY593" fmla="*/ 1276140 h 1285875"/>
                <a:gd name="connsiteX594" fmla="*/ 2822972 w 4133850"/>
                <a:gd name="connsiteY594" fmla="*/ 1274312 h 1285875"/>
                <a:gd name="connsiteX595" fmla="*/ 2824448 w 4133850"/>
                <a:gd name="connsiteY595" fmla="*/ 1272321 h 1285875"/>
                <a:gd name="connsiteX596" fmla="*/ 2827401 w 4133850"/>
                <a:gd name="connsiteY596" fmla="*/ 1267882 h 1285875"/>
                <a:gd name="connsiteX597" fmla="*/ 2830354 w 4133850"/>
                <a:gd name="connsiteY597" fmla="*/ 1262825 h 1285875"/>
                <a:gd name="connsiteX598" fmla="*/ 2833307 w 4133850"/>
                <a:gd name="connsiteY598" fmla="*/ 1257157 h 1285875"/>
                <a:gd name="connsiteX599" fmla="*/ 2836269 w 4133850"/>
                <a:gd name="connsiteY599" fmla="*/ 1250880 h 1285875"/>
                <a:gd name="connsiteX600" fmla="*/ 2842174 w 4133850"/>
                <a:gd name="connsiteY600" fmla="*/ 1236526 h 1285875"/>
                <a:gd name="connsiteX601" fmla="*/ 2848089 w 4133850"/>
                <a:gd name="connsiteY601" fmla="*/ 1219829 h 1285875"/>
                <a:gd name="connsiteX602" fmla="*/ 2853995 w 4133850"/>
                <a:gd name="connsiteY602" fmla="*/ 1200855 h 1285875"/>
                <a:gd name="connsiteX603" fmla="*/ 2865815 w 4133850"/>
                <a:gd name="connsiteY603" fmla="*/ 1156373 h 1285875"/>
                <a:gd name="connsiteX604" fmla="*/ 2877636 w 4133850"/>
                <a:gd name="connsiteY604" fmla="*/ 1103767 h 1285875"/>
                <a:gd name="connsiteX605" fmla="*/ 2889457 w 4133850"/>
                <a:gd name="connsiteY605" fmla="*/ 1043892 h 1285875"/>
                <a:gd name="connsiteX606" fmla="*/ 2901277 w 4133850"/>
                <a:gd name="connsiteY606" fmla="*/ 977684 h 1285875"/>
                <a:gd name="connsiteX607" fmla="*/ 2913098 w 4133850"/>
                <a:gd name="connsiteY607" fmla="*/ 906180 h 1285875"/>
                <a:gd name="connsiteX608" fmla="*/ 2936434 w 4133850"/>
                <a:gd name="connsiteY608" fmla="*/ 753977 h 1285875"/>
                <a:gd name="connsiteX609" fmla="*/ 2959770 w 4133850"/>
                <a:gd name="connsiteY609" fmla="*/ 594967 h 1285875"/>
                <a:gd name="connsiteX610" fmla="*/ 2983106 w 4133850"/>
                <a:gd name="connsiteY610" fmla="*/ 438898 h 1285875"/>
                <a:gd name="connsiteX611" fmla="*/ 3006433 w 4133850"/>
                <a:gd name="connsiteY611" fmla="*/ 295339 h 1285875"/>
                <a:gd name="connsiteX612" fmla="*/ 3018187 w 4133850"/>
                <a:gd name="connsiteY612" fmla="*/ 230595 h 1285875"/>
                <a:gd name="connsiteX613" fmla="*/ 3029941 w 4133850"/>
                <a:gd name="connsiteY613" fmla="*/ 172290 h 1285875"/>
                <a:gd name="connsiteX614" fmla="*/ 3041695 w 4133850"/>
                <a:gd name="connsiteY614" fmla="*/ 121335 h 1285875"/>
                <a:gd name="connsiteX615" fmla="*/ 3053448 w 4133850"/>
                <a:gd name="connsiteY615" fmla="*/ 78526 h 1285875"/>
                <a:gd name="connsiteX616" fmla="*/ 3059325 w 4133850"/>
                <a:gd name="connsiteY616" fmla="*/ 60389 h 1285875"/>
                <a:gd name="connsiteX617" fmla="*/ 3065202 w 4133850"/>
                <a:gd name="connsiteY617" fmla="*/ 44530 h 1285875"/>
                <a:gd name="connsiteX618" fmla="*/ 3071079 w 4133850"/>
                <a:gd name="connsiteY618" fmla="*/ 31009 h 1285875"/>
                <a:gd name="connsiteX619" fmla="*/ 3074013 w 4133850"/>
                <a:gd name="connsiteY619" fmla="*/ 25142 h 1285875"/>
                <a:gd name="connsiteX620" fmla="*/ 3076956 w 4133850"/>
                <a:gd name="connsiteY620" fmla="*/ 19880 h 1285875"/>
                <a:gd name="connsiteX621" fmla="*/ 3079890 w 4133850"/>
                <a:gd name="connsiteY621" fmla="*/ 15225 h 1285875"/>
                <a:gd name="connsiteX622" fmla="*/ 3082833 w 4133850"/>
                <a:gd name="connsiteY622" fmla="*/ 11184 h 1285875"/>
                <a:gd name="connsiteX623" fmla="*/ 3084300 w 4133850"/>
                <a:gd name="connsiteY623" fmla="*/ 9395 h 1285875"/>
                <a:gd name="connsiteX624" fmla="*/ 3085767 w 4133850"/>
                <a:gd name="connsiteY624" fmla="*/ 7761 h 1285875"/>
                <a:gd name="connsiteX625" fmla="*/ 3087243 w 4133850"/>
                <a:gd name="connsiteY625" fmla="*/ 6282 h 1285875"/>
                <a:gd name="connsiteX626" fmla="*/ 3088710 w 4133850"/>
                <a:gd name="connsiteY626" fmla="*/ 4959 h 1285875"/>
                <a:gd name="connsiteX627" fmla="*/ 3090177 w 4133850"/>
                <a:gd name="connsiteY627" fmla="*/ 3791 h 1285875"/>
                <a:gd name="connsiteX628" fmla="*/ 3091644 w 4133850"/>
                <a:gd name="connsiteY628" fmla="*/ 2779 h 1285875"/>
                <a:gd name="connsiteX629" fmla="*/ 3093110 w 4133850"/>
                <a:gd name="connsiteY629" fmla="*/ 1924 h 1285875"/>
                <a:gd name="connsiteX630" fmla="*/ 3093853 w 4133850"/>
                <a:gd name="connsiteY630" fmla="*/ 1555 h 1285875"/>
                <a:gd name="connsiteX631" fmla="*/ 3094587 w 4133850"/>
                <a:gd name="connsiteY631" fmla="*/ 1226 h 1285875"/>
                <a:gd name="connsiteX632" fmla="*/ 3095320 w 4133850"/>
                <a:gd name="connsiteY632" fmla="*/ 935 h 1285875"/>
                <a:gd name="connsiteX633" fmla="*/ 3096054 w 4133850"/>
                <a:gd name="connsiteY633" fmla="*/ 684 h 1285875"/>
                <a:gd name="connsiteX634" fmla="*/ 3096787 w 4133850"/>
                <a:gd name="connsiteY634" fmla="*/ 471 h 1285875"/>
                <a:gd name="connsiteX635" fmla="*/ 3097521 w 4133850"/>
                <a:gd name="connsiteY635" fmla="*/ 299 h 1285875"/>
                <a:gd name="connsiteX636" fmla="*/ 3098254 w 4133850"/>
                <a:gd name="connsiteY636" fmla="*/ 165 h 1285875"/>
                <a:gd name="connsiteX637" fmla="*/ 3098987 w 4133850"/>
                <a:gd name="connsiteY637" fmla="*/ 71 h 1285875"/>
                <a:gd name="connsiteX638" fmla="*/ 3099730 w 4133850"/>
                <a:gd name="connsiteY638" fmla="*/ 16 h 1285875"/>
                <a:gd name="connsiteX639" fmla="*/ 3100464 w 4133850"/>
                <a:gd name="connsiteY639" fmla="*/ 0 h 1285875"/>
                <a:gd name="connsiteX640" fmla="*/ 3101197 w 4133850"/>
                <a:gd name="connsiteY640" fmla="*/ 24 h 1285875"/>
                <a:gd name="connsiteX641" fmla="*/ 3101931 w 4133850"/>
                <a:gd name="connsiteY641" fmla="*/ 87 h 1285875"/>
                <a:gd name="connsiteX642" fmla="*/ 3102664 w 4133850"/>
                <a:gd name="connsiteY642" fmla="*/ 188 h 1285875"/>
                <a:gd name="connsiteX643" fmla="*/ 3103398 w 4133850"/>
                <a:gd name="connsiteY643" fmla="*/ 329 h 1285875"/>
                <a:gd name="connsiteX644" fmla="*/ 3104131 w 4133850"/>
                <a:gd name="connsiteY644" fmla="*/ 509 h 1285875"/>
                <a:gd name="connsiteX645" fmla="*/ 3104864 w 4133850"/>
                <a:gd name="connsiteY645" fmla="*/ 728 h 1285875"/>
                <a:gd name="connsiteX646" fmla="*/ 3105598 w 4133850"/>
                <a:gd name="connsiteY646" fmla="*/ 986 h 1285875"/>
                <a:gd name="connsiteX647" fmla="*/ 3106331 w 4133850"/>
                <a:gd name="connsiteY647" fmla="*/ 1284 h 1285875"/>
                <a:gd name="connsiteX648" fmla="*/ 3107065 w 4133850"/>
                <a:gd name="connsiteY648" fmla="*/ 1620 h 1285875"/>
                <a:gd name="connsiteX649" fmla="*/ 3107798 w 4133850"/>
                <a:gd name="connsiteY649" fmla="*/ 1995 h 1285875"/>
                <a:gd name="connsiteX650" fmla="*/ 3109265 w 4133850"/>
                <a:gd name="connsiteY650" fmla="*/ 2863 h 1285875"/>
                <a:gd name="connsiteX651" fmla="*/ 3110732 w 4133850"/>
                <a:gd name="connsiteY651" fmla="*/ 3887 h 1285875"/>
                <a:gd name="connsiteX652" fmla="*/ 3112199 w 4133850"/>
                <a:gd name="connsiteY652" fmla="*/ 5066 h 1285875"/>
                <a:gd name="connsiteX653" fmla="*/ 3113666 w 4133850"/>
                <a:gd name="connsiteY653" fmla="*/ 6402 h 1285875"/>
                <a:gd name="connsiteX654" fmla="*/ 3115132 w 4133850"/>
                <a:gd name="connsiteY654" fmla="*/ 7891 h 1285875"/>
                <a:gd name="connsiteX655" fmla="*/ 3116599 w 4133850"/>
                <a:gd name="connsiteY655" fmla="*/ 9536 h 1285875"/>
                <a:gd name="connsiteX656" fmla="*/ 3118066 w 4133850"/>
                <a:gd name="connsiteY656" fmla="*/ 11335 h 1285875"/>
                <a:gd name="connsiteX657" fmla="*/ 3121000 w 4133850"/>
                <a:gd name="connsiteY657" fmla="*/ 15393 h 1285875"/>
                <a:gd name="connsiteX658" fmla="*/ 3123933 w 4133850"/>
                <a:gd name="connsiteY658" fmla="*/ 20063 h 1285875"/>
                <a:gd name="connsiteX659" fmla="*/ 3126867 w 4133850"/>
                <a:gd name="connsiteY659" fmla="*/ 25340 h 1285875"/>
                <a:gd name="connsiteX660" fmla="*/ 3129801 w 4133850"/>
                <a:gd name="connsiteY660" fmla="*/ 31219 h 1285875"/>
                <a:gd name="connsiteX661" fmla="*/ 3135668 w 4133850"/>
                <a:gd name="connsiteY661" fmla="*/ 44757 h 1285875"/>
                <a:gd name="connsiteX662" fmla="*/ 3141536 w 4133850"/>
                <a:gd name="connsiteY662" fmla="*/ 60627 h 1285875"/>
                <a:gd name="connsiteX663" fmla="*/ 3147403 w 4133850"/>
                <a:gd name="connsiteY663" fmla="*/ 78764 h 1285875"/>
                <a:gd name="connsiteX664" fmla="*/ 3159138 w 4133850"/>
                <a:gd name="connsiteY664" fmla="*/ 121553 h 1285875"/>
                <a:gd name="connsiteX665" fmla="*/ 3170873 w 4133850"/>
                <a:gd name="connsiteY665" fmla="*/ 172460 h 1285875"/>
                <a:gd name="connsiteX666" fmla="*/ 3182607 w 4133850"/>
                <a:gd name="connsiteY666" fmla="*/ 230691 h 1285875"/>
                <a:gd name="connsiteX667" fmla="*/ 3194342 w 4133850"/>
                <a:gd name="connsiteY667" fmla="*/ 295339 h 1285875"/>
                <a:gd name="connsiteX668" fmla="*/ 3219536 w 4133850"/>
                <a:gd name="connsiteY668" fmla="*/ 451051 h 1285875"/>
                <a:gd name="connsiteX669" fmla="*/ 3244739 w 4133850"/>
                <a:gd name="connsiteY669" fmla="*/ 620476 h 1285875"/>
                <a:gd name="connsiteX670" fmla="*/ 3269942 w 4133850"/>
                <a:gd name="connsiteY670" fmla="*/ 791506 h 1285875"/>
                <a:gd name="connsiteX671" fmla="*/ 3295145 w 4133850"/>
                <a:gd name="connsiteY671" fmla="*/ 951919 h 1285875"/>
                <a:gd name="connsiteX672" fmla="*/ 3306032 w 4133850"/>
                <a:gd name="connsiteY672" fmla="*/ 1015013 h 1285875"/>
                <a:gd name="connsiteX673" fmla="*/ 3316919 w 4133850"/>
                <a:gd name="connsiteY673" fmla="*/ 1073115 h 1285875"/>
                <a:gd name="connsiteX674" fmla="*/ 3327807 w 4133850"/>
                <a:gd name="connsiteY674" fmla="*/ 1125465 h 1285875"/>
                <a:gd name="connsiteX675" fmla="*/ 3338694 w 4133850"/>
                <a:gd name="connsiteY675" fmla="*/ 1171337 h 1285875"/>
                <a:gd name="connsiteX676" fmla="*/ 3349581 w 4133850"/>
                <a:gd name="connsiteY676" fmla="*/ 1210132 h 1285875"/>
                <a:gd name="connsiteX677" fmla="*/ 3355019 w 4133850"/>
                <a:gd name="connsiteY677" fmla="*/ 1226706 h 1285875"/>
                <a:gd name="connsiteX678" fmla="*/ 3360468 w 4133850"/>
                <a:gd name="connsiteY678" fmla="*/ 1241317 h 1285875"/>
                <a:gd name="connsiteX679" fmla="*/ 3365907 w 4133850"/>
                <a:gd name="connsiteY679" fmla="*/ 1253928 h 1285875"/>
                <a:gd name="connsiteX680" fmla="*/ 3368631 w 4133850"/>
                <a:gd name="connsiteY680" fmla="*/ 1259472 h 1285875"/>
                <a:gd name="connsiteX681" fmla="*/ 3371355 w 4133850"/>
                <a:gd name="connsiteY681" fmla="*/ 1264491 h 1285875"/>
                <a:gd name="connsiteX682" fmla="*/ 3374079 w 4133850"/>
                <a:gd name="connsiteY682" fmla="*/ 1268987 h 1285875"/>
                <a:gd name="connsiteX683" fmla="*/ 3376794 w 4133850"/>
                <a:gd name="connsiteY683" fmla="*/ 1272969 h 1285875"/>
                <a:gd name="connsiteX684" fmla="*/ 3379518 w 4133850"/>
                <a:gd name="connsiteY684" fmla="*/ 1276417 h 1285875"/>
                <a:gd name="connsiteX685" fmla="*/ 3380880 w 4133850"/>
                <a:gd name="connsiteY685" fmla="*/ 1277941 h 1285875"/>
                <a:gd name="connsiteX686" fmla="*/ 3382242 w 4133850"/>
                <a:gd name="connsiteY686" fmla="*/ 1279331 h 1285875"/>
                <a:gd name="connsiteX687" fmla="*/ 3383642 w 4133850"/>
                <a:gd name="connsiteY687" fmla="*/ 1280627 h 1285875"/>
                <a:gd name="connsiteX688" fmla="*/ 3385042 w 4133850"/>
                <a:gd name="connsiteY688" fmla="*/ 1281770 h 1285875"/>
                <a:gd name="connsiteX689" fmla="*/ 3386433 w 4133850"/>
                <a:gd name="connsiteY689" fmla="*/ 1282779 h 1285875"/>
                <a:gd name="connsiteX690" fmla="*/ 3387833 w 4133850"/>
                <a:gd name="connsiteY690" fmla="*/ 1283646 h 1285875"/>
                <a:gd name="connsiteX691" fmla="*/ 3389233 w 4133850"/>
                <a:gd name="connsiteY691" fmla="*/ 1284370 h 1285875"/>
                <a:gd name="connsiteX692" fmla="*/ 3389938 w 4133850"/>
                <a:gd name="connsiteY692" fmla="*/ 1284684 h 1285875"/>
                <a:gd name="connsiteX693" fmla="*/ 3390633 w 4133850"/>
                <a:gd name="connsiteY693" fmla="*/ 1284951 h 1285875"/>
                <a:gd name="connsiteX694" fmla="*/ 3391329 w 4133850"/>
                <a:gd name="connsiteY694" fmla="*/ 1285189 h 1285875"/>
                <a:gd name="connsiteX695" fmla="*/ 3392033 w 4133850"/>
                <a:gd name="connsiteY695" fmla="*/ 1285399 h 1285875"/>
                <a:gd name="connsiteX696" fmla="*/ 3392729 w 4133850"/>
                <a:gd name="connsiteY696" fmla="*/ 1285561 h 1285875"/>
                <a:gd name="connsiteX697" fmla="*/ 3393434 w 4133850"/>
                <a:gd name="connsiteY697" fmla="*/ 1285694 h 1285875"/>
                <a:gd name="connsiteX698" fmla="*/ 3394129 w 4133850"/>
                <a:gd name="connsiteY698" fmla="*/ 1285789 h 1285875"/>
                <a:gd name="connsiteX699" fmla="*/ 3394834 w 4133850"/>
                <a:gd name="connsiteY699" fmla="*/ 1285846 h 1285875"/>
                <a:gd name="connsiteX700" fmla="*/ 3395529 w 4133850"/>
                <a:gd name="connsiteY700" fmla="*/ 1285875 h 1285875"/>
                <a:gd name="connsiteX701" fmla="*/ 3396225 w 4133850"/>
                <a:gd name="connsiteY701" fmla="*/ 1285865 h 1285875"/>
                <a:gd name="connsiteX702" fmla="*/ 3396929 w 4133850"/>
                <a:gd name="connsiteY702" fmla="*/ 1285818 h 1285875"/>
                <a:gd name="connsiteX703" fmla="*/ 3397625 w 4133850"/>
                <a:gd name="connsiteY703" fmla="*/ 1285732 h 1285875"/>
                <a:gd name="connsiteX704" fmla="*/ 3398330 w 4133850"/>
                <a:gd name="connsiteY704" fmla="*/ 1285618 h 1285875"/>
                <a:gd name="connsiteX705" fmla="*/ 3399025 w 4133850"/>
                <a:gd name="connsiteY705" fmla="*/ 1285465 h 1285875"/>
                <a:gd name="connsiteX706" fmla="*/ 3399730 w 4133850"/>
                <a:gd name="connsiteY706" fmla="*/ 1285275 h 1285875"/>
                <a:gd name="connsiteX707" fmla="*/ 3400425 w 4133850"/>
                <a:gd name="connsiteY707" fmla="*/ 1285046 h 1285875"/>
                <a:gd name="connsiteX708" fmla="*/ 3401120 w 4133850"/>
                <a:gd name="connsiteY708" fmla="*/ 1284789 h 1285875"/>
                <a:gd name="connsiteX709" fmla="*/ 3401825 w 4133850"/>
                <a:gd name="connsiteY709" fmla="*/ 1284494 h 1285875"/>
                <a:gd name="connsiteX710" fmla="*/ 3403226 w 4133850"/>
                <a:gd name="connsiteY710" fmla="*/ 1283799 h 1285875"/>
                <a:gd name="connsiteX711" fmla="*/ 3404616 w 4133850"/>
                <a:gd name="connsiteY711" fmla="*/ 1282960 h 1285875"/>
                <a:gd name="connsiteX712" fmla="*/ 3406016 w 4133850"/>
                <a:gd name="connsiteY712" fmla="*/ 1281979 h 1285875"/>
                <a:gd name="connsiteX713" fmla="*/ 3407417 w 4133850"/>
                <a:gd name="connsiteY713" fmla="*/ 1280855 h 1285875"/>
                <a:gd name="connsiteX714" fmla="*/ 3408817 w 4133850"/>
                <a:gd name="connsiteY714" fmla="*/ 1279589 h 1285875"/>
                <a:gd name="connsiteX715" fmla="*/ 3410217 w 4133850"/>
                <a:gd name="connsiteY715" fmla="*/ 1278179 h 1285875"/>
                <a:gd name="connsiteX716" fmla="*/ 3411617 w 4133850"/>
                <a:gd name="connsiteY716" fmla="*/ 1276636 h 1285875"/>
                <a:gd name="connsiteX717" fmla="*/ 3413017 w 4133850"/>
                <a:gd name="connsiteY717" fmla="*/ 1274950 h 1285875"/>
                <a:gd name="connsiteX718" fmla="*/ 3415808 w 4133850"/>
                <a:gd name="connsiteY718" fmla="*/ 1271159 h 1285875"/>
                <a:gd name="connsiteX719" fmla="*/ 3418608 w 4133850"/>
                <a:gd name="connsiteY719" fmla="*/ 1266806 h 1285875"/>
                <a:gd name="connsiteX720" fmla="*/ 3421409 w 4133850"/>
                <a:gd name="connsiteY720" fmla="*/ 1261910 h 1285875"/>
                <a:gd name="connsiteX721" fmla="*/ 3424200 w 4133850"/>
                <a:gd name="connsiteY721" fmla="*/ 1256462 h 1285875"/>
                <a:gd name="connsiteX722" fmla="*/ 3427000 w 4133850"/>
                <a:gd name="connsiteY722" fmla="*/ 1250471 h 1285875"/>
                <a:gd name="connsiteX723" fmla="*/ 3432600 w 4133850"/>
                <a:gd name="connsiteY723" fmla="*/ 1236869 h 1285875"/>
                <a:gd name="connsiteX724" fmla="*/ 3438192 w 4133850"/>
                <a:gd name="connsiteY724" fmla="*/ 1221172 h 1285875"/>
                <a:gd name="connsiteX725" fmla="*/ 3449384 w 4133850"/>
                <a:gd name="connsiteY725" fmla="*/ 1183691 h 1285875"/>
                <a:gd name="connsiteX726" fmla="*/ 3460576 w 4133850"/>
                <a:gd name="connsiteY726" fmla="*/ 1138561 h 1285875"/>
                <a:gd name="connsiteX727" fmla="*/ 3471758 w 4133850"/>
                <a:gd name="connsiteY727" fmla="*/ 1086402 h 1285875"/>
                <a:gd name="connsiteX728" fmla="*/ 3484055 w 4133850"/>
                <a:gd name="connsiteY728" fmla="*/ 1021880 h 1285875"/>
                <a:gd name="connsiteX729" fmla="*/ 3496361 w 4133850"/>
                <a:gd name="connsiteY729" fmla="*/ 950871 h 1285875"/>
                <a:gd name="connsiteX730" fmla="*/ 3520954 w 4133850"/>
                <a:gd name="connsiteY730" fmla="*/ 794375 h 1285875"/>
                <a:gd name="connsiteX731" fmla="*/ 3570142 w 4133850"/>
                <a:gd name="connsiteY731" fmla="*/ 461802 h 1285875"/>
                <a:gd name="connsiteX732" fmla="*/ 3594792 w 4133850"/>
                <a:gd name="connsiteY732" fmla="*/ 308071 h 1285875"/>
                <a:gd name="connsiteX733" fmla="*/ 3607118 w 4133850"/>
                <a:gd name="connsiteY733" fmla="*/ 239189 h 1285875"/>
                <a:gd name="connsiteX734" fmla="*/ 3619434 w 4133850"/>
                <a:gd name="connsiteY734" fmla="*/ 177237 h 1285875"/>
                <a:gd name="connsiteX735" fmla="*/ 3631759 w 4133850"/>
                <a:gd name="connsiteY735" fmla="*/ 123280 h 1285875"/>
                <a:gd name="connsiteX736" fmla="*/ 3644084 w 4133850"/>
                <a:gd name="connsiteY736" fmla="*/ 78245 h 1285875"/>
                <a:gd name="connsiteX737" fmla="*/ 3650247 w 4133850"/>
                <a:gd name="connsiteY737" fmla="*/ 59320 h 1285875"/>
                <a:gd name="connsiteX738" fmla="*/ 3656410 w 4133850"/>
                <a:gd name="connsiteY738" fmla="*/ 42903 h 1285875"/>
                <a:gd name="connsiteX739" fmla="*/ 3662572 w 4133850"/>
                <a:gd name="connsiteY739" fmla="*/ 29064 h 1285875"/>
                <a:gd name="connsiteX740" fmla="*/ 3665649 w 4133850"/>
                <a:gd name="connsiteY740" fmla="*/ 23130 h 1285875"/>
                <a:gd name="connsiteX741" fmla="*/ 3668735 w 4133850"/>
                <a:gd name="connsiteY741" fmla="*/ 17861 h 1285875"/>
                <a:gd name="connsiteX742" fmla="*/ 3671526 w 4133850"/>
                <a:gd name="connsiteY742" fmla="*/ 13668 h 1285875"/>
                <a:gd name="connsiteX743" fmla="*/ 3674317 w 4133850"/>
                <a:gd name="connsiteY743" fmla="*/ 10031 h 1285875"/>
                <a:gd name="connsiteX744" fmla="*/ 3675707 w 4133850"/>
                <a:gd name="connsiteY744" fmla="*/ 8421 h 1285875"/>
                <a:gd name="connsiteX745" fmla="*/ 3677107 w 4133850"/>
                <a:gd name="connsiteY745" fmla="*/ 6951 h 1285875"/>
                <a:gd name="connsiteX746" fmla="*/ 3678498 w 4133850"/>
                <a:gd name="connsiteY746" fmla="*/ 5621 h 1285875"/>
                <a:gd name="connsiteX747" fmla="*/ 3679898 w 4133850"/>
                <a:gd name="connsiteY747" fmla="*/ 4432 h 1285875"/>
                <a:gd name="connsiteX748" fmla="*/ 3681289 w 4133850"/>
                <a:gd name="connsiteY748" fmla="*/ 3383 h 1285875"/>
                <a:gd name="connsiteX749" fmla="*/ 3682689 w 4133850"/>
                <a:gd name="connsiteY749" fmla="*/ 2476 h 1285875"/>
                <a:gd name="connsiteX750" fmla="*/ 3684080 w 4133850"/>
                <a:gd name="connsiteY750" fmla="*/ 1710 h 1285875"/>
                <a:gd name="connsiteX751" fmla="*/ 3684775 w 4133850"/>
                <a:gd name="connsiteY751" fmla="*/ 1379 h 1285875"/>
                <a:gd name="connsiteX752" fmla="*/ 3685480 w 4133850"/>
                <a:gd name="connsiteY752" fmla="*/ 1085 h 1285875"/>
                <a:gd name="connsiteX753" fmla="*/ 3686175 w 4133850"/>
                <a:gd name="connsiteY753" fmla="*/ 825 h 1285875"/>
                <a:gd name="connsiteX754" fmla="*/ 3686870 w 4133850"/>
                <a:gd name="connsiteY754" fmla="*/ 601 h 1285875"/>
                <a:gd name="connsiteX755" fmla="*/ 3687575 w 4133850"/>
                <a:gd name="connsiteY755" fmla="*/ 412 h 1285875"/>
                <a:gd name="connsiteX756" fmla="*/ 3688271 w 4133850"/>
                <a:gd name="connsiteY756" fmla="*/ 259 h 1285875"/>
                <a:gd name="connsiteX757" fmla="*/ 3688966 w 4133850"/>
                <a:gd name="connsiteY757" fmla="*/ 141 h 1285875"/>
                <a:gd name="connsiteX758" fmla="*/ 3689661 w 4133850"/>
                <a:gd name="connsiteY758" fmla="*/ 59 h 1285875"/>
                <a:gd name="connsiteX759" fmla="*/ 3690366 w 4133850"/>
                <a:gd name="connsiteY759" fmla="*/ 12 h 1285875"/>
                <a:gd name="connsiteX760" fmla="*/ 3691061 w 4133850"/>
                <a:gd name="connsiteY760" fmla="*/ 1 h 1285875"/>
                <a:gd name="connsiteX761" fmla="*/ 3691757 w 4133850"/>
                <a:gd name="connsiteY761" fmla="*/ 25 h 1285875"/>
                <a:gd name="connsiteX762" fmla="*/ 3692452 w 4133850"/>
                <a:gd name="connsiteY762" fmla="*/ 84 h 1285875"/>
                <a:gd name="connsiteX763" fmla="*/ 3693157 w 4133850"/>
                <a:gd name="connsiteY763" fmla="*/ 179 h 1285875"/>
                <a:gd name="connsiteX764" fmla="*/ 3693852 w 4133850"/>
                <a:gd name="connsiteY764" fmla="*/ 309 h 1285875"/>
                <a:gd name="connsiteX765" fmla="*/ 3694548 w 4133850"/>
                <a:gd name="connsiteY765" fmla="*/ 474 h 1285875"/>
                <a:gd name="connsiteX766" fmla="*/ 3695243 w 4133850"/>
                <a:gd name="connsiteY766" fmla="*/ 675 h 1285875"/>
                <a:gd name="connsiteX767" fmla="*/ 3695948 w 4133850"/>
                <a:gd name="connsiteY767" fmla="*/ 912 h 1285875"/>
                <a:gd name="connsiteX768" fmla="*/ 3696643 w 4133850"/>
                <a:gd name="connsiteY768" fmla="*/ 1184 h 1285875"/>
                <a:gd name="connsiteX769" fmla="*/ 3698034 w 4133850"/>
                <a:gd name="connsiteY769" fmla="*/ 1834 h 1285875"/>
                <a:gd name="connsiteX770" fmla="*/ 3699434 w 4133850"/>
                <a:gd name="connsiteY770" fmla="*/ 2624 h 1285875"/>
                <a:gd name="connsiteX771" fmla="*/ 3700825 w 4133850"/>
                <a:gd name="connsiteY771" fmla="*/ 3557 h 1285875"/>
                <a:gd name="connsiteX772" fmla="*/ 3702225 w 4133850"/>
                <a:gd name="connsiteY772" fmla="*/ 4630 h 1285875"/>
                <a:gd name="connsiteX773" fmla="*/ 3703625 w 4133850"/>
                <a:gd name="connsiteY773" fmla="*/ 5844 h 1285875"/>
                <a:gd name="connsiteX774" fmla="*/ 3705016 w 4133850"/>
                <a:gd name="connsiteY774" fmla="*/ 7198 h 1285875"/>
                <a:gd name="connsiteX775" fmla="*/ 3706416 w 4133850"/>
                <a:gd name="connsiteY775" fmla="*/ 8693 h 1285875"/>
                <a:gd name="connsiteX776" fmla="*/ 3707806 w 4133850"/>
                <a:gd name="connsiteY776" fmla="*/ 10327 h 1285875"/>
                <a:gd name="connsiteX777" fmla="*/ 3710597 w 4133850"/>
                <a:gd name="connsiteY777" fmla="*/ 14014 h 1285875"/>
                <a:gd name="connsiteX778" fmla="*/ 3713388 w 4133850"/>
                <a:gd name="connsiteY778" fmla="*/ 18255 h 1285875"/>
                <a:gd name="connsiteX779" fmla="*/ 3716179 w 4133850"/>
                <a:gd name="connsiteY779" fmla="*/ 23047 h 1285875"/>
                <a:gd name="connsiteX780" fmla="*/ 3718970 w 4133850"/>
                <a:gd name="connsiteY780" fmla="*/ 28385 h 1285875"/>
                <a:gd name="connsiteX781" fmla="*/ 3724551 w 4133850"/>
                <a:gd name="connsiteY781" fmla="*/ 40683 h 1285875"/>
                <a:gd name="connsiteX782" fmla="*/ 3730133 w 4133850"/>
                <a:gd name="connsiteY782" fmla="*/ 55105 h 1285875"/>
                <a:gd name="connsiteX783" fmla="*/ 3735715 w 4133850"/>
                <a:gd name="connsiteY783" fmla="*/ 71599 h 1285875"/>
                <a:gd name="connsiteX784" fmla="*/ 3746878 w 4133850"/>
                <a:gd name="connsiteY784" fmla="*/ 110567 h 1285875"/>
                <a:gd name="connsiteX785" fmla="*/ 3758041 w 4133850"/>
                <a:gd name="connsiteY785" fmla="*/ 157038 h 1285875"/>
                <a:gd name="connsiteX786" fmla="*/ 3766909 w 4133850"/>
                <a:gd name="connsiteY786" fmla="*/ 198848 h 1285875"/>
                <a:gd name="connsiteX787" fmla="*/ 3775777 w 4133850"/>
                <a:gd name="connsiteY787" fmla="*/ 244605 h 1285875"/>
                <a:gd name="connsiteX788" fmla="*/ 3793503 w 4133850"/>
                <a:gd name="connsiteY788" fmla="*/ 346302 h 1285875"/>
                <a:gd name="connsiteX789" fmla="*/ 3811229 w 4133850"/>
                <a:gd name="connsiteY789" fmla="*/ 458523 h 1285875"/>
                <a:gd name="connsiteX790" fmla="*/ 3828964 w 4133850"/>
                <a:gd name="connsiteY790" fmla="*/ 577286 h 1285875"/>
                <a:gd name="connsiteX791" fmla="*/ 3858206 w 4133850"/>
                <a:gd name="connsiteY791" fmla="*/ 776261 h 1285875"/>
                <a:gd name="connsiteX792" fmla="*/ 3872827 w 4133850"/>
                <a:gd name="connsiteY792" fmla="*/ 872119 h 1285875"/>
                <a:gd name="connsiteX793" fmla="*/ 3887457 w 4133850"/>
                <a:gd name="connsiteY793" fmla="*/ 962435 h 1285875"/>
                <a:gd name="connsiteX794" fmla="*/ 3902078 w 4133850"/>
                <a:gd name="connsiteY794" fmla="*/ 1045026 h 1285875"/>
                <a:gd name="connsiteX795" fmla="*/ 3916699 w 4133850"/>
                <a:gd name="connsiteY795" fmla="*/ 1117911 h 1285875"/>
                <a:gd name="connsiteX796" fmla="*/ 3931320 w 4133850"/>
                <a:gd name="connsiteY796" fmla="*/ 1179319 h 1285875"/>
                <a:gd name="connsiteX797" fmla="*/ 3938635 w 4133850"/>
                <a:gd name="connsiteY797" fmla="*/ 1205246 h 1285875"/>
                <a:gd name="connsiteX798" fmla="*/ 3945951 w 4133850"/>
                <a:gd name="connsiteY798" fmla="*/ 1227773 h 1285875"/>
                <a:gd name="connsiteX799" fmla="*/ 3951713 w 4133850"/>
                <a:gd name="connsiteY799" fmla="*/ 1243041 h 1285875"/>
                <a:gd name="connsiteX800" fmla="*/ 3957476 w 4133850"/>
                <a:gd name="connsiteY800" fmla="*/ 1256052 h 1285875"/>
                <a:gd name="connsiteX801" fmla="*/ 3960352 w 4133850"/>
                <a:gd name="connsiteY801" fmla="*/ 1261701 h 1285875"/>
                <a:gd name="connsiteX802" fmla="*/ 3963238 w 4133850"/>
                <a:gd name="connsiteY802" fmla="*/ 1266758 h 1285875"/>
                <a:gd name="connsiteX803" fmla="*/ 3966115 w 4133850"/>
                <a:gd name="connsiteY803" fmla="*/ 1271235 h 1285875"/>
                <a:gd name="connsiteX804" fmla="*/ 3969001 w 4133850"/>
                <a:gd name="connsiteY804" fmla="*/ 1275121 h 1285875"/>
                <a:gd name="connsiteX805" fmla="*/ 3970439 w 4133850"/>
                <a:gd name="connsiteY805" fmla="*/ 1276845 h 1285875"/>
                <a:gd name="connsiteX806" fmla="*/ 3971877 w 4133850"/>
                <a:gd name="connsiteY806" fmla="*/ 1278417 h 1285875"/>
                <a:gd name="connsiteX807" fmla="*/ 3973325 w 4133850"/>
                <a:gd name="connsiteY807" fmla="*/ 1279836 h 1285875"/>
                <a:gd name="connsiteX808" fmla="*/ 3974764 w 4133850"/>
                <a:gd name="connsiteY808" fmla="*/ 1281113 h 1285875"/>
                <a:gd name="connsiteX809" fmla="*/ 3976202 w 4133850"/>
                <a:gd name="connsiteY809" fmla="*/ 1282236 h 1285875"/>
                <a:gd name="connsiteX810" fmla="*/ 3977640 w 4133850"/>
                <a:gd name="connsiteY810" fmla="*/ 1283208 h 1285875"/>
                <a:gd name="connsiteX811" fmla="*/ 3979088 w 4133850"/>
                <a:gd name="connsiteY811" fmla="*/ 1284027 h 1285875"/>
                <a:gd name="connsiteX812" fmla="*/ 3979802 w 4133850"/>
                <a:gd name="connsiteY812" fmla="*/ 1284380 h 1285875"/>
                <a:gd name="connsiteX813" fmla="*/ 3980526 w 4133850"/>
                <a:gd name="connsiteY813" fmla="*/ 1284694 h 1285875"/>
                <a:gd name="connsiteX814" fmla="*/ 3981241 w 4133850"/>
                <a:gd name="connsiteY814" fmla="*/ 1284980 h 1285875"/>
                <a:gd name="connsiteX815" fmla="*/ 3981964 w 4133850"/>
                <a:gd name="connsiteY815" fmla="*/ 1285218 h 1285875"/>
                <a:gd name="connsiteX816" fmla="*/ 3982688 w 4133850"/>
                <a:gd name="connsiteY816" fmla="*/ 1285418 h 1285875"/>
                <a:gd name="connsiteX817" fmla="*/ 3983403 w 4133850"/>
                <a:gd name="connsiteY817" fmla="*/ 1285589 h 1285875"/>
                <a:gd name="connsiteX818" fmla="*/ 3984127 w 4133850"/>
                <a:gd name="connsiteY818" fmla="*/ 1285713 h 1285875"/>
                <a:gd name="connsiteX819" fmla="*/ 3984850 w 4133850"/>
                <a:gd name="connsiteY819" fmla="*/ 1285808 h 1285875"/>
                <a:gd name="connsiteX820" fmla="*/ 3985565 w 4133850"/>
                <a:gd name="connsiteY820" fmla="*/ 1285856 h 1285875"/>
                <a:gd name="connsiteX821" fmla="*/ 3986289 w 4133850"/>
                <a:gd name="connsiteY821" fmla="*/ 1285875 h 1285875"/>
                <a:gd name="connsiteX822" fmla="*/ 3987013 w 4133850"/>
                <a:gd name="connsiteY822" fmla="*/ 1285856 h 1285875"/>
                <a:gd name="connsiteX823" fmla="*/ 3987727 w 4133850"/>
                <a:gd name="connsiteY823" fmla="*/ 1285789 h 1285875"/>
                <a:gd name="connsiteX824" fmla="*/ 3988451 w 4133850"/>
                <a:gd name="connsiteY824" fmla="*/ 1285694 h 1285875"/>
                <a:gd name="connsiteX825" fmla="*/ 3989165 w 4133850"/>
                <a:gd name="connsiteY825" fmla="*/ 1285561 h 1285875"/>
                <a:gd name="connsiteX826" fmla="*/ 3989889 w 4133850"/>
                <a:gd name="connsiteY826" fmla="*/ 1285380 h 1285875"/>
                <a:gd name="connsiteX827" fmla="*/ 3990613 w 4133850"/>
                <a:gd name="connsiteY827" fmla="*/ 1285170 h 1285875"/>
                <a:gd name="connsiteX828" fmla="*/ 3991327 w 4133850"/>
                <a:gd name="connsiteY828" fmla="*/ 1284923 h 1285875"/>
                <a:gd name="connsiteX829" fmla="*/ 3992052 w 4133850"/>
                <a:gd name="connsiteY829" fmla="*/ 1284637 h 1285875"/>
                <a:gd name="connsiteX830" fmla="*/ 3992775 w 4133850"/>
                <a:gd name="connsiteY830" fmla="*/ 1284313 h 1285875"/>
                <a:gd name="connsiteX831" fmla="*/ 3993490 w 4133850"/>
                <a:gd name="connsiteY831" fmla="*/ 1283951 h 1285875"/>
                <a:gd name="connsiteX832" fmla="*/ 3994928 w 4133850"/>
                <a:gd name="connsiteY832" fmla="*/ 1283113 h 1285875"/>
                <a:gd name="connsiteX833" fmla="*/ 3996376 w 4133850"/>
                <a:gd name="connsiteY833" fmla="*/ 1282122 h 1285875"/>
                <a:gd name="connsiteX834" fmla="*/ 3997814 w 4133850"/>
                <a:gd name="connsiteY834" fmla="*/ 1280979 h 1285875"/>
                <a:gd name="connsiteX835" fmla="*/ 3999252 w 4133850"/>
                <a:gd name="connsiteY835" fmla="*/ 1279693 h 1285875"/>
                <a:gd name="connsiteX836" fmla="*/ 4000691 w 4133850"/>
                <a:gd name="connsiteY836" fmla="*/ 1278255 h 1285875"/>
                <a:gd name="connsiteX837" fmla="*/ 4002138 w 4133850"/>
                <a:gd name="connsiteY837" fmla="*/ 1276674 h 1285875"/>
                <a:gd name="connsiteX838" fmla="*/ 4003577 w 4133850"/>
                <a:gd name="connsiteY838" fmla="*/ 1274931 h 1285875"/>
                <a:gd name="connsiteX839" fmla="*/ 4006453 w 4133850"/>
                <a:gd name="connsiteY839" fmla="*/ 1271016 h 1285875"/>
                <a:gd name="connsiteX840" fmla="*/ 4009339 w 4133850"/>
                <a:gd name="connsiteY840" fmla="*/ 1266511 h 1285875"/>
                <a:gd name="connsiteX841" fmla="*/ 4012216 w 4133850"/>
                <a:gd name="connsiteY841" fmla="*/ 1261415 h 1285875"/>
                <a:gd name="connsiteX842" fmla="*/ 4015102 w 4133850"/>
                <a:gd name="connsiteY842" fmla="*/ 1255738 h 1285875"/>
                <a:gd name="connsiteX843" fmla="*/ 4020865 w 4133850"/>
                <a:gd name="connsiteY843" fmla="*/ 1242670 h 1285875"/>
                <a:gd name="connsiteX844" fmla="*/ 4026627 w 4133850"/>
                <a:gd name="connsiteY844" fmla="*/ 1227344 h 1285875"/>
                <a:gd name="connsiteX845" fmla="*/ 4038152 w 4133850"/>
                <a:gd name="connsiteY845" fmla="*/ 1190168 h 1285875"/>
                <a:gd name="connsiteX846" fmla="*/ 4050116 w 4133850"/>
                <a:gd name="connsiteY846" fmla="*/ 1142905 h 1285875"/>
                <a:gd name="connsiteX847" fmla="*/ 4062079 w 4133850"/>
                <a:gd name="connsiteY847" fmla="*/ 1087555 h 1285875"/>
                <a:gd name="connsiteX848" fmla="*/ 4074043 w 4133850"/>
                <a:gd name="connsiteY848" fmla="*/ 1025014 h 1285875"/>
                <a:gd name="connsiteX849" fmla="*/ 4086006 w 4133850"/>
                <a:gd name="connsiteY849" fmla="*/ 956291 h 1285875"/>
                <a:gd name="connsiteX850" fmla="*/ 4109923 w 4133850"/>
                <a:gd name="connsiteY850" fmla="*/ 804830 h 1285875"/>
                <a:gd name="connsiteX851" fmla="*/ 4133850 w 4133850"/>
                <a:gd name="connsiteY851" fmla="*/ 642938 h 1285875"/>
                <a:gd name="connsiteX0" fmla="*/ 0 w 4135150"/>
                <a:gd name="connsiteY0" fmla="*/ 642938 h 1285875"/>
                <a:gd name="connsiteX1" fmla="*/ 21553 w 4135150"/>
                <a:gd name="connsiteY1" fmla="*/ 496791 h 1285875"/>
                <a:gd name="connsiteX2" fmla="*/ 43106 w 4135150"/>
                <a:gd name="connsiteY2" fmla="*/ 358295 h 1285875"/>
                <a:gd name="connsiteX3" fmla="*/ 64659 w 4135150"/>
                <a:gd name="connsiteY3" fmla="*/ 234704 h 1285875"/>
                <a:gd name="connsiteX4" fmla="*/ 75436 w 4135150"/>
                <a:gd name="connsiteY4" fmla="*/ 180558 h 1285875"/>
                <a:gd name="connsiteX5" fmla="*/ 86213 w 4135150"/>
                <a:gd name="connsiteY5" fmla="*/ 132484 h 1285875"/>
                <a:gd name="connsiteX6" fmla="*/ 98924 w 4135150"/>
                <a:gd name="connsiteY6" fmla="*/ 84439 h 1285875"/>
                <a:gd name="connsiteX7" fmla="*/ 105279 w 4135150"/>
                <a:gd name="connsiteY7" fmla="*/ 64195 h 1285875"/>
                <a:gd name="connsiteX8" fmla="*/ 111635 w 4135150"/>
                <a:gd name="connsiteY8" fmla="*/ 46594 h 1285875"/>
                <a:gd name="connsiteX9" fmla="*/ 117991 w 4135150"/>
                <a:gd name="connsiteY9" fmla="*/ 31721 h 1285875"/>
                <a:gd name="connsiteX10" fmla="*/ 121168 w 4135150"/>
                <a:gd name="connsiteY10" fmla="*/ 25328 h 1285875"/>
                <a:gd name="connsiteX11" fmla="*/ 124346 w 4135150"/>
                <a:gd name="connsiteY11" fmla="*/ 19641 h 1285875"/>
                <a:gd name="connsiteX12" fmla="*/ 127524 w 4135150"/>
                <a:gd name="connsiteY12" fmla="*/ 14666 h 1285875"/>
                <a:gd name="connsiteX13" fmla="*/ 129113 w 4135150"/>
                <a:gd name="connsiteY13" fmla="*/ 12447 h 1285875"/>
                <a:gd name="connsiteX14" fmla="*/ 130702 w 4135150"/>
                <a:gd name="connsiteY14" fmla="*/ 10409 h 1285875"/>
                <a:gd name="connsiteX15" fmla="*/ 132291 w 4135150"/>
                <a:gd name="connsiteY15" fmla="*/ 8552 h 1285875"/>
                <a:gd name="connsiteX16" fmla="*/ 133880 w 4135150"/>
                <a:gd name="connsiteY16" fmla="*/ 6876 h 1285875"/>
                <a:gd name="connsiteX17" fmla="*/ 135468 w 4135150"/>
                <a:gd name="connsiteY17" fmla="*/ 5382 h 1285875"/>
                <a:gd name="connsiteX18" fmla="*/ 137057 w 4135150"/>
                <a:gd name="connsiteY18" fmla="*/ 4069 h 1285875"/>
                <a:gd name="connsiteX19" fmla="*/ 138646 w 4135150"/>
                <a:gd name="connsiteY19" fmla="*/ 2939 h 1285875"/>
                <a:gd name="connsiteX20" fmla="*/ 139440 w 4135150"/>
                <a:gd name="connsiteY20" fmla="*/ 2443 h 1285875"/>
                <a:gd name="connsiteX21" fmla="*/ 140236 w 4135150"/>
                <a:gd name="connsiteY21" fmla="*/ 1993 h 1285875"/>
                <a:gd name="connsiteX22" fmla="*/ 141030 w 4135150"/>
                <a:gd name="connsiteY22" fmla="*/ 1588 h 1285875"/>
                <a:gd name="connsiteX23" fmla="*/ 141824 w 4135150"/>
                <a:gd name="connsiteY23" fmla="*/ 1230 h 1285875"/>
                <a:gd name="connsiteX24" fmla="*/ 142619 w 4135150"/>
                <a:gd name="connsiteY24" fmla="*/ 916 h 1285875"/>
                <a:gd name="connsiteX25" fmla="*/ 143413 w 4135150"/>
                <a:gd name="connsiteY25" fmla="*/ 650 h 1285875"/>
                <a:gd name="connsiteX26" fmla="*/ 144208 w 4135150"/>
                <a:gd name="connsiteY26" fmla="*/ 428 h 1285875"/>
                <a:gd name="connsiteX27" fmla="*/ 145002 w 4135150"/>
                <a:gd name="connsiteY27" fmla="*/ 252 h 1285875"/>
                <a:gd name="connsiteX28" fmla="*/ 145796 w 4135150"/>
                <a:gd name="connsiteY28" fmla="*/ 124 h 1285875"/>
                <a:gd name="connsiteX29" fmla="*/ 146591 w 4135150"/>
                <a:gd name="connsiteY29" fmla="*/ 40 h 1285875"/>
                <a:gd name="connsiteX30" fmla="*/ 147385 w 4135150"/>
                <a:gd name="connsiteY30" fmla="*/ 2 h 1285875"/>
                <a:gd name="connsiteX31" fmla="*/ 148179 w 4135150"/>
                <a:gd name="connsiteY31" fmla="*/ 10 h 1285875"/>
                <a:gd name="connsiteX32" fmla="*/ 148974 w 4135150"/>
                <a:gd name="connsiteY32" fmla="*/ 65 h 1285875"/>
                <a:gd name="connsiteX33" fmla="*/ 149768 w 4135150"/>
                <a:gd name="connsiteY33" fmla="*/ 165 h 1285875"/>
                <a:gd name="connsiteX34" fmla="*/ 150563 w 4135150"/>
                <a:gd name="connsiteY34" fmla="*/ 311 h 1285875"/>
                <a:gd name="connsiteX35" fmla="*/ 151357 w 4135150"/>
                <a:gd name="connsiteY35" fmla="*/ 504 h 1285875"/>
                <a:gd name="connsiteX36" fmla="*/ 152152 w 4135150"/>
                <a:gd name="connsiteY36" fmla="*/ 741 h 1285875"/>
                <a:gd name="connsiteX37" fmla="*/ 152947 w 4135150"/>
                <a:gd name="connsiteY37" fmla="*/ 1025 h 1285875"/>
                <a:gd name="connsiteX38" fmla="*/ 153741 w 4135150"/>
                <a:gd name="connsiteY38" fmla="*/ 1355 h 1285875"/>
                <a:gd name="connsiteX39" fmla="*/ 154535 w 4135150"/>
                <a:gd name="connsiteY39" fmla="*/ 1731 h 1285875"/>
                <a:gd name="connsiteX40" fmla="*/ 155330 w 4135150"/>
                <a:gd name="connsiteY40" fmla="*/ 2152 h 1285875"/>
                <a:gd name="connsiteX41" fmla="*/ 156124 w 4135150"/>
                <a:gd name="connsiteY41" fmla="*/ 2619 h 1285875"/>
                <a:gd name="connsiteX42" fmla="*/ 157713 w 4135150"/>
                <a:gd name="connsiteY42" fmla="*/ 3691 h 1285875"/>
                <a:gd name="connsiteX43" fmla="*/ 159302 w 4135150"/>
                <a:gd name="connsiteY43" fmla="*/ 4945 h 1285875"/>
                <a:gd name="connsiteX44" fmla="*/ 160891 w 4135150"/>
                <a:gd name="connsiteY44" fmla="*/ 6382 h 1285875"/>
                <a:gd name="connsiteX45" fmla="*/ 162480 w 4135150"/>
                <a:gd name="connsiteY45" fmla="*/ 8000 h 1285875"/>
                <a:gd name="connsiteX46" fmla="*/ 164069 w 4135150"/>
                <a:gd name="connsiteY46" fmla="*/ 9800 h 1285875"/>
                <a:gd name="connsiteX47" fmla="*/ 165658 w 4135150"/>
                <a:gd name="connsiteY47" fmla="*/ 11781 h 1285875"/>
                <a:gd name="connsiteX48" fmla="*/ 168835 w 4135150"/>
                <a:gd name="connsiteY48" fmla="*/ 16283 h 1285875"/>
                <a:gd name="connsiteX49" fmla="*/ 172013 w 4135150"/>
                <a:gd name="connsiteY49" fmla="*/ 21502 h 1285875"/>
                <a:gd name="connsiteX50" fmla="*/ 175191 w 4135150"/>
                <a:gd name="connsiteY50" fmla="*/ 27430 h 1285875"/>
                <a:gd name="connsiteX51" fmla="*/ 178369 w 4135150"/>
                <a:gd name="connsiteY51" fmla="*/ 34062 h 1285875"/>
                <a:gd name="connsiteX52" fmla="*/ 181546 w 4135150"/>
                <a:gd name="connsiteY52" fmla="*/ 41391 h 1285875"/>
                <a:gd name="connsiteX53" fmla="*/ 187903 w 4135150"/>
                <a:gd name="connsiteY53" fmla="*/ 58101 h 1285875"/>
                <a:gd name="connsiteX54" fmla="*/ 194050 w 4135150"/>
                <a:gd name="connsiteY54" fmla="*/ 76809 h 1285875"/>
                <a:gd name="connsiteX55" fmla="*/ 200197 w 4135150"/>
                <a:gd name="connsiteY55" fmla="*/ 97938 h 1285875"/>
                <a:gd name="connsiteX56" fmla="*/ 212493 w 4135150"/>
                <a:gd name="connsiteY56" fmla="*/ 147089 h 1285875"/>
                <a:gd name="connsiteX57" fmla="*/ 224789 w 4135150"/>
                <a:gd name="connsiteY57" fmla="*/ 204714 h 1285875"/>
                <a:gd name="connsiteX58" fmla="*/ 237084 w 4135150"/>
                <a:gd name="connsiteY58" fmla="*/ 269827 h 1285875"/>
                <a:gd name="connsiteX59" fmla="*/ 249380 w 4135150"/>
                <a:gd name="connsiteY59" fmla="*/ 341317 h 1285875"/>
                <a:gd name="connsiteX60" fmla="*/ 261680 w 4135150"/>
                <a:gd name="connsiteY60" fmla="*/ 417961 h 1285875"/>
                <a:gd name="connsiteX61" fmla="*/ 286264 w 4135150"/>
                <a:gd name="connsiteY61" fmla="*/ 581407 h 1285875"/>
                <a:gd name="connsiteX62" fmla="*/ 308648 w 4135150"/>
                <a:gd name="connsiteY62" fmla="*/ 734127 h 1285875"/>
                <a:gd name="connsiteX63" fmla="*/ 331032 w 4135150"/>
                <a:gd name="connsiteY63" fmla="*/ 881701 h 1285875"/>
                <a:gd name="connsiteX64" fmla="*/ 353416 w 4135150"/>
                <a:gd name="connsiteY64" fmla="*/ 1015794 h 1285875"/>
                <a:gd name="connsiteX65" fmla="*/ 364617 w 4135150"/>
                <a:gd name="connsiteY65" fmla="*/ 1075373 h 1285875"/>
                <a:gd name="connsiteX66" fmla="*/ 375799 w 4135150"/>
                <a:gd name="connsiteY66" fmla="*/ 1128836 h 1285875"/>
                <a:gd name="connsiteX67" fmla="*/ 387325 w 4135150"/>
                <a:gd name="connsiteY67" fmla="*/ 1176680 h 1285875"/>
                <a:gd name="connsiteX68" fmla="*/ 398850 w 4135150"/>
                <a:gd name="connsiteY68" fmla="*/ 1216504 h 1285875"/>
                <a:gd name="connsiteX69" fmla="*/ 404612 w 4135150"/>
                <a:gd name="connsiteY69" fmla="*/ 1233230 h 1285875"/>
                <a:gd name="connsiteX70" fmla="*/ 410375 w 4135150"/>
                <a:gd name="connsiteY70" fmla="*/ 1247727 h 1285875"/>
                <a:gd name="connsiteX71" fmla="*/ 416138 w 4135150"/>
                <a:gd name="connsiteY71" fmla="*/ 1259958 h 1285875"/>
                <a:gd name="connsiteX72" fmla="*/ 419014 w 4135150"/>
                <a:gd name="connsiteY72" fmla="*/ 1265206 h 1285875"/>
                <a:gd name="connsiteX73" fmla="*/ 421900 w 4135150"/>
                <a:gd name="connsiteY73" fmla="*/ 1269864 h 1285875"/>
                <a:gd name="connsiteX74" fmla="*/ 424777 w 4135150"/>
                <a:gd name="connsiteY74" fmla="*/ 1273940 h 1285875"/>
                <a:gd name="connsiteX75" fmla="*/ 426215 w 4135150"/>
                <a:gd name="connsiteY75" fmla="*/ 1275760 h 1285875"/>
                <a:gd name="connsiteX76" fmla="*/ 427653 w 4135150"/>
                <a:gd name="connsiteY76" fmla="*/ 1277426 h 1285875"/>
                <a:gd name="connsiteX77" fmla="*/ 429101 w 4135150"/>
                <a:gd name="connsiteY77" fmla="*/ 1278941 h 1285875"/>
                <a:gd name="connsiteX78" fmla="*/ 430540 w 4135150"/>
                <a:gd name="connsiteY78" fmla="*/ 1280312 h 1285875"/>
                <a:gd name="connsiteX79" fmla="*/ 431978 w 4135150"/>
                <a:gd name="connsiteY79" fmla="*/ 1281532 h 1285875"/>
                <a:gd name="connsiteX80" fmla="*/ 433416 w 4135150"/>
                <a:gd name="connsiteY80" fmla="*/ 1282599 h 1285875"/>
                <a:gd name="connsiteX81" fmla="*/ 434854 w 4135150"/>
                <a:gd name="connsiteY81" fmla="*/ 1283513 h 1285875"/>
                <a:gd name="connsiteX82" fmla="*/ 436302 w 4135150"/>
                <a:gd name="connsiteY82" fmla="*/ 1284284 h 1285875"/>
                <a:gd name="connsiteX83" fmla="*/ 437017 w 4135150"/>
                <a:gd name="connsiteY83" fmla="*/ 1284608 h 1285875"/>
                <a:gd name="connsiteX84" fmla="*/ 437740 w 4135150"/>
                <a:gd name="connsiteY84" fmla="*/ 1284903 h 1285875"/>
                <a:gd name="connsiteX85" fmla="*/ 438464 w 4135150"/>
                <a:gd name="connsiteY85" fmla="*/ 1285151 h 1285875"/>
                <a:gd name="connsiteX86" fmla="*/ 439179 w 4135150"/>
                <a:gd name="connsiteY86" fmla="*/ 1285370 h 1285875"/>
                <a:gd name="connsiteX87" fmla="*/ 439903 w 4135150"/>
                <a:gd name="connsiteY87" fmla="*/ 1285542 h 1285875"/>
                <a:gd name="connsiteX88" fmla="*/ 440617 w 4135150"/>
                <a:gd name="connsiteY88" fmla="*/ 1285685 h 1285875"/>
                <a:gd name="connsiteX89" fmla="*/ 441341 w 4135150"/>
                <a:gd name="connsiteY89" fmla="*/ 1285789 h 1285875"/>
                <a:gd name="connsiteX90" fmla="*/ 442055 w 4135150"/>
                <a:gd name="connsiteY90" fmla="*/ 1285846 h 1285875"/>
                <a:gd name="connsiteX91" fmla="*/ 442779 w 4135150"/>
                <a:gd name="connsiteY91" fmla="*/ 1285875 h 1285875"/>
                <a:gd name="connsiteX92" fmla="*/ 443503 w 4135150"/>
                <a:gd name="connsiteY92" fmla="*/ 1285865 h 1285875"/>
                <a:gd name="connsiteX93" fmla="*/ 444217 w 4135150"/>
                <a:gd name="connsiteY93" fmla="*/ 1285808 h 1285875"/>
                <a:gd name="connsiteX94" fmla="*/ 444941 w 4135150"/>
                <a:gd name="connsiteY94" fmla="*/ 1285723 h 1285875"/>
                <a:gd name="connsiteX95" fmla="*/ 445656 w 4135150"/>
                <a:gd name="connsiteY95" fmla="*/ 1285599 h 1285875"/>
                <a:gd name="connsiteX96" fmla="*/ 446380 w 4135150"/>
                <a:gd name="connsiteY96" fmla="*/ 1285437 h 1285875"/>
                <a:gd name="connsiteX97" fmla="*/ 447104 w 4135150"/>
                <a:gd name="connsiteY97" fmla="*/ 1285237 h 1285875"/>
                <a:gd name="connsiteX98" fmla="*/ 447818 w 4135150"/>
                <a:gd name="connsiteY98" fmla="*/ 1284999 h 1285875"/>
                <a:gd name="connsiteX99" fmla="*/ 448542 w 4135150"/>
                <a:gd name="connsiteY99" fmla="*/ 1284723 h 1285875"/>
                <a:gd name="connsiteX100" fmla="*/ 449266 w 4135150"/>
                <a:gd name="connsiteY100" fmla="*/ 1284408 h 1285875"/>
                <a:gd name="connsiteX101" fmla="*/ 450704 w 4135150"/>
                <a:gd name="connsiteY101" fmla="*/ 1283665 h 1285875"/>
                <a:gd name="connsiteX102" fmla="*/ 452142 w 4135150"/>
                <a:gd name="connsiteY102" fmla="*/ 1282779 h 1285875"/>
                <a:gd name="connsiteX103" fmla="*/ 453581 w 4135150"/>
                <a:gd name="connsiteY103" fmla="*/ 1281741 h 1285875"/>
                <a:gd name="connsiteX104" fmla="*/ 455019 w 4135150"/>
                <a:gd name="connsiteY104" fmla="*/ 1280541 h 1285875"/>
                <a:gd name="connsiteX105" fmla="*/ 456467 w 4135150"/>
                <a:gd name="connsiteY105" fmla="*/ 1279208 h 1285875"/>
                <a:gd name="connsiteX106" fmla="*/ 457905 w 4135150"/>
                <a:gd name="connsiteY106" fmla="*/ 1277712 h 1285875"/>
                <a:gd name="connsiteX107" fmla="*/ 459343 w 4135150"/>
                <a:gd name="connsiteY107" fmla="*/ 1276074 h 1285875"/>
                <a:gd name="connsiteX108" fmla="*/ 462220 w 4135150"/>
                <a:gd name="connsiteY108" fmla="*/ 1272350 h 1285875"/>
                <a:gd name="connsiteX109" fmla="*/ 465106 w 4135150"/>
                <a:gd name="connsiteY109" fmla="*/ 1268035 h 1285875"/>
                <a:gd name="connsiteX110" fmla="*/ 467982 w 4135150"/>
                <a:gd name="connsiteY110" fmla="*/ 1263129 h 1285875"/>
                <a:gd name="connsiteX111" fmla="*/ 470973 w 4135150"/>
                <a:gd name="connsiteY111" fmla="*/ 1257424 h 1285875"/>
                <a:gd name="connsiteX112" fmla="*/ 473964 w 4135150"/>
                <a:gd name="connsiteY112" fmla="*/ 1251099 h 1285875"/>
                <a:gd name="connsiteX113" fmla="*/ 479955 w 4135150"/>
                <a:gd name="connsiteY113" fmla="*/ 1236593 h 1285875"/>
                <a:gd name="connsiteX114" fmla="*/ 485937 w 4135150"/>
                <a:gd name="connsiteY114" fmla="*/ 1219686 h 1285875"/>
                <a:gd name="connsiteX115" fmla="*/ 491919 w 4135150"/>
                <a:gd name="connsiteY115" fmla="*/ 1200445 h 1285875"/>
                <a:gd name="connsiteX116" fmla="*/ 503882 w 4135150"/>
                <a:gd name="connsiteY116" fmla="*/ 1155287 h 1285875"/>
                <a:gd name="connsiteX117" fmla="*/ 515845 w 4135150"/>
                <a:gd name="connsiteY117" fmla="*/ 1101824 h 1285875"/>
                <a:gd name="connsiteX118" fmla="*/ 527809 w 4135150"/>
                <a:gd name="connsiteY118" fmla="*/ 1040940 h 1285875"/>
                <a:gd name="connsiteX119" fmla="*/ 539772 w 4135150"/>
                <a:gd name="connsiteY119" fmla="*/ 973607 h 1285875"/>
                <a:gd name="connsiteX120" fmla="*/ 563709 w 4135150"/>
                <a:gd name="connsiteY120" fmla="*/ 824073 h 1285875"/>
                <a:gd name="connsiteX121" fmla="*/ 615544 w 4135150"/>
                <a:gd name="connsiteY121" fmla="*/ 474003 h 1285875"/>
                <a:gd name="connsiteX122" fmla="*/ 641452 w 4135150"/>
                <a:gd name="connsiteY122" fmla="*/ 311491 h 1285875"/>
                <a:gd name="connsiteX123" fmla="*/ 654415 w 4135150"/>
                <a:gd name="connsiteY123" fmla="*/ 238922 h 1285875"/>
                <a:gd name="connsiteX124" fmla="*/ 667369 w 4135150"/>
                <a:gd name="connsiteY124" fmla="*/ 174020 h 1285875"/>
                <a:gd name="connsiteX125" fmla="*/ 677904 w 4135150"/>
                <a:gd name="connsiteY125" fmla="*/ 127784 h 1285875"/>
                <a:gd name="connsiteX126" fmla="*/ 688429 w 4135150"/>
                <a:gd name="connsiteY126" fmla="*/ 88006 h 1285875"/>
                <a:gd name="connsiteX127" fmla="*/ 698964 w 4135150"/>
                <a:gd name="connsiteY127" fmla="*/ 55187 h 1285875"/>
                <a:gd name="connsiteX128" fmla="*/ 704221 w 4135150"/>
                <a:gd name="connsiteY128" fmla="*/ 41518 h 1285875"/>
                <a:gd name="connsiteX129" fmla="*/ 709489 w 4135150"/>
                <a:gd name="connsiteY129" fmla="*/ 29736 h 1285875"/>
                <a:gd name="connsiteX130" fmla="*/ 712127 w 4135150"/>
                <a:gd name="connsiteY130" fmla="*/ 24564 h 1285875"/>
                <a:gd name="connsiteX131" fmla="*/ 714756 w 4135150"/>
                <a:gd name="connsiteY131" fmla="*/ 19878 h 1285875"/>
                <a:gd name="connsiteX132" fmla="*/ 717385 w 4135150"/>
                <a:gd name="connsiteY132" fmla="*/ 15679 h 1285875"/>
                <a:gd name="connsiteX133" fmla="*/ 720023 w 4135150"/>
                <a:gd name="connsiteY133" fmla="*/ 11973 h 1285875"/>
                <a:gd name="connsiteX134" fmla="*/ 722652 w 4135150"/>
                <a:gd name="connsiteY134" fmla="*/ 8762 h 1285875"/>
                <a:gd name="connsiteX135" fmla="*/ 723967 w 4135150"/>
                <a:gd name="connsiteY135" fmla="*/ 7343 h 1285875"/>
                <a:gd name="connsiteX136" fmla="*/ 725281 w 4135150"/>
                <a:gd name="connsiteY136" fmla="*/ 6048 h 1285875"/>
                <a:gd name="connsiteX137" fmla="*/ 726605 w 4135150"/>
                <a:gd name="connsiteY137" fmla="*/ 4879 h 1285875"/>
                <a:gd name="connsiteX138" fmla="*/ 727920 w 4135150"/>
                <a:gd name="connsiteY138" fmla="*/ 3835 h 1285875"/>
                <a:gd name="connsiteX139" fmla="*/ 729234 w 4135150"/>
                <a:gd name="connsiteY139" fmla="*/ 2916 h 1285875"/>
                <a:gd name="connsiteX140" fmla="*/ 730548 w 4135150"/>
                <a:gd name="connsiteY140" fmla="*/ 2121 h 1285875"/>
                <a:gd name="connsiteX141" fmla="*/ 731863 w 4135150"/>
                <a:gd name="connsiteY141" fmla="*/ 1454 h 1285875"/>
                <a:gd name="connsiteX142" fmla="*/ 733187 w 4135150"/>
                <a:gd name="connsiteY142" fmla="*/ 912 h 1285875"/>
                <a:gd name="connsiteX143" fmla="*/ 733844 w 4135150"/>
                <a:gd name="connsiteY143" fmla="*/ 688 h 1285875"/>
                <a:gd name="connsiteX144" fmla="*/ 734501 w 4135150"/>
                <a:gd name="connsiteY144" fmla="*/ 495 h 1285875"/>
                <a:gd name="connsiteX145" fmla="*/ 735159 w 4135150"/>
                <a:gd name="connsiteY145" fmla="*/ 334 h 1285875"/>
                <a:gd name="connsiteX146" fmla="*/ 735816 w 4135150"/>
                <a:gd name="connsiteY146" fmla="*/ 205 h 1285875"/>
                <a:gd name="connsiteX147" fmla="*/ 736473 w 4135150"/>
                <a:gd name="connsiteY147" fmla="*/ 107 h 1285875"/>
                <a:gd name="connsiteX148" fmla="*/ 737130 w 4135150"/>
                <a:gd name="connsiteY148" fmla="*/ 41 h 1285875"/>
                <a:gd name="connsiteX149" fmla="*/ 737787 w 4135150"/>
                <a:gd name="connsiteY149" fmla="*/ 6 h 1285875"/>
                <a:gd name="connsiteX150" fmla="*/ 738445 w 4135150"/>
                <a:gd name="connsiteY150" fmla="*/ 3 h 1285875"/>
                <a:gd name="connsiteX151" fmla="*/ 739102 w 4135150"/>
                <a:gd name="connsiteY151" fmla="*/ 30 h 1285875"/>
                <a:gd name="connsiteX152" fmla="*/ 739759 w 4135150"/>
                <a:gd name="connsiteY152" fmla="*/ 90 h 1285875"/>
                <a:gd name="connsiteX153" fmla="*/ 740416 w 4135150"/>
                <a:gd name="connsiteY153" fmla="*/ 182 h 1285875"/>
                <a:gd name="connsiteX154" fmla="*/ 741083 w 4135150"/>
                <a:gd name="connsiteY154" fmla="*/ 304 h 1285875"/>
                <a:gd name="connsiteX155" fmla="*/ 741740 w 4135150"/>
                <a:gd name="connsiteY155" fmla="*/ 458 h 1285875"/>
                <a:gd name="connsiteX156" fmla="*/ 742398 w 4135150"/>
                <a:gd name="connsiteY156" fmla="*/ 644 h 1285875"/>
                <a:gd name="connsiteX157" fmla="*/ 743055 w 4135150"/>
                <a:gd name="connsiteY157" fmla="*/ 862 h 1285875"/>
                <a:gd name="connsiteX158" fmla="*/ 743712 w 4135150"/>
                <a:gd name="connsiteY158" fmla="*/ 1111 h 1285875"/>
                <a:gd name="connsiteX159" fmla="*/ 745027 w 4135150"/>
                <a:gd name="connsiteY159" fmla="*/ 1702 h 1285875"/>
                <a:gd name="connsiteX160" fmla="*/ 746341 w 4135150"/>
                <a:gd name="connsiteY160" fmla="*/ 2419 h 1285875"/>
                <a:gd name="connsiteX161" fmla="*/ 747665 w 4135150"/>
                <a:gd name="connsiteY161" fmla="*/ 3263 h 1285875"/>
                <a:gd name="connsiteX162" fmla="*/ 748979 w 4135150"/>
                <a:gd name="connsiteY162" fmla="*/ 4231 h 1285875"/>
                <a:gd name="connsiteX163" fmla="*/ 750294 w 4135150"/>
                <a:gd name="connsiteY163" fmla="*/ 5325 h 1285875"/>
                <a:gd name="connsiteX164" fmla="*/ 751608 w 4135150"/>
                <a:gd name="connsiteY164" fmla="*/ 6545 h 1285875"/>
                <a:gd name="connsiteX165" fmla="*/ 753246 w 4135150"/>
                <a:gd name="connsiteY165" fmla="*/ 8233 h 1285875"/>
                <a:gd name="connsiteX166" fmla="*/ 754885 w 4135150"/>
                <a:gd name="connsiteY166" fmla="*/ 10115 h 1285875"/>
                <a:gd name="connsiteX167" fmla="*/ 756514 w 4135150"/>
                <a:gd name="connsiteY167" fmla="*/ 12188 h 1285875"/>
                <a:gd name="connsiteX168" fmla="*/ 758152 w 4135150"/>
                <a:gd name="connsiteY168" fmla="*/ 14452 h 1285875"/>
                <a:gd name="connsiteX169" fmla="*/ 761429 w 4135150"/>
                <a:gd name="connsiteY169" fmla="*/ 19551 h 1285875"/>
                <a:gd name="connsiteX170" fmla="*/ 764696 w 4135150"/>
                <a:gd name="connsiteY170" fmla="*/ 25406 h 1285875"/>
                <a:gd name="connsiteX171" fmla="*/ 767972 w 4135150"/>
                <a:gd name="connsiteY171" fmla="*/ 32009 h 1285875"/>
                <a:gd name="connsiteX172" fmla="*/ 771239 w 4135150"/>
                <a:gd name="connsiteY172" fmla="*/ 39353 h 1285875"/>
                <a:gd name="connsiteX173" fmla="*/ 777783 w 4135150"/>
                <a:gd name="connsiteY173" fmla="*/ 56224 h 1285875"/>
                <a:gd name="connsiteX174" fmla="*/ 784327 w 4135150"/>
                <a:gd name="connsiteY174" fmla="*/ 75940 h 1285875"/>
                <a:gd name="connsiteX175" fmla="*/ 790880 w 4135150"/>
                <a:gd name="connsiteY175" fmla="*/ 98403 h 1285875"/>
                <a:gd name="connsiteX176" fmla="*/ 803967 w 4135150"/>
                <a:gd name="connsiteY176" fmla="*/ 151124 h 1285875"/>
                <a:gd name="connsiteX177" fmla="*/ 817055 w 4135150"/>
                <a:gd name="connsiteY177" fmla="*/ 213368 h 1285875"/>
                <a:gd name="connsiteX178" fmla="*/ 830142 w 4135150"/>
                <a:gd name="connsiteY178" fmla="*/ 283929 h 1285875"/>
                <a:gd name="connsiteX179" fmla="*/ 843229 w 4135150"/>
                <a:gd name="connsiteY179" fmla="*/ 361440 h 1285875"/>
                <a:gd name="connsiteX180" fmla="*/ 856317 w 4135150"/>
                <a:gd name="connsiteY180" fmla="*/ 444402 h 1285875"/>
                <a:gd name="connsiteX181" fmla="*/ 877119 w 4135150"/>
                <a:gd name="connsiteY181" fmla="*/ 583459 h 1285875"/>
                <a:gd name="connsiteX182" fmla="*/ 897912 w 4135150"/>
                <a:gd name="connsiteY182" fmla="*/ 725415 h 1285875"/>
                <a:gd name="connsiteX183" fmla="*/ 918715 w 4135150"/>
                <a:gd name="connsiteY183" fmla="*/ 863346 h 1285875"/>
                <a:gd name="connsiteX184" fmla="*/ 939508 w 4135150"/>
                <a:gd name="connsiteY184" fmla="*/ 990533 h 1285875"/>
                <a:gd name="connsiteX185" fmla="*/ 950843 w 4135150"/>
                <a:gd name="connsiteY185" fmla="*/ 1053055 h 1285875"/>
                <a:gd name="connsiteX186" fmla="*/ 962168 w 4135150"/>
                <a:gd name="connsiteY186" fmla="*/ 1109615 h 1285875"/>
                <a:gd name="connsiteX187" fmla="*/ 973503 w 4135150"/>
                <a:gd name="connsiteY187" fmla="*/ 1159412 h 1285875"/>
                <a:gd name="connsiteX188" fmla="*/ 984828 w 4135150"/>
                <a:gd name="connsiteY188" fmla="*/ 1201712 h 1285875"/>
                <a:gd name="connsiteX189" fmla="*/ 990495 w 4135150"/>
                <a:gd name="connsiteY189" fmla="*/ 1219848 h 1285875"/>
                <a:gd name="connsiteX190" fmla="*/ 996163 w 4135150"/>
                <a:gd name="connsiteY190" fmla="*/ 1235897 h 1285875"/>
                <a:gd name="connsiteX191" fmla="*/ 1001820 w 4135150"/>
                <a:gd name="connsiteY191" fmla="*/ 1249794 h 1285875"/>
                <a:gd name="connsiteX192" fmla="*/ 1004659 w 4135150"/>
                <a:gd name="connsiteY192" fmla="*/ 1255919 h 1285875"/>
                <a:gd name="connsiteX193" fmla="*/ 1007488 w 4135150"/>
                <a:gd name="connsiteY193" fmla="*/ 1261481 h 1285875"/>
                <a:gd name="connsiteX194" fmla="*/ 1010317 w 4135150"/>
                <a:gd name="connsiteY194" fmla="*/ 1266482 h 1285875"/>
                <a:gd name="connsiteX195" fmla="*/ 1013155 w 4135150"/>
                <a:gd name="connsiteY195" fmla="*/ 1270921 h 1285875"/>
                <a:gd name="connsiteX196" fmla="*/ 1015984 w 4135150"/>
                <a:gd name="connsiteY196" fmla="*/ 1274798 h 1285875"/>
                <a:gd name="connsiteX197" fmla="*/ 1017403 w 4135150"/>
                <a:gd name="connsiteY197" fmla="*/ 1276512 h 1285875"/>
                <a:gd name="connsiteX198" fmla="*/ 1018823 w 4135150"/>
                <a:gd name="connsiteY198" fmla="*/ 1278084 h 1285875"/>
                <a:gd name="connsiteX199" fmla="*/ 1020232 w 4135150"/>
                <a:gd name="connsiteY199" fmla="*/ 1279522 h 1285875"/>
                <a:gd name="connsiteX200" fmla="*/ 1021651 w 4135150"/>
                <a:gd name="connsiteY200" fmla="*/ 1280808 h 1285875"/>
                <a:gd name="connsiteX201" fmla="*/ 1023071 w 4135150"/>
                <a:gd name="connsiteY201" fmla="*/ 1281951 h 1285875"/>
                <a:gd name="connsiteX202" fmla="*/ 1024481 w 4135150"/>
                <a:gd name="connsiteY202" fmla="*/ 1282941 h 1285875"/>
                <a:gd name="connsiteX203" fmla="*/ 1025900 w 4135150"/>
                <a:gd name="connsiteY203" fmla="*/ 1283799 h 1285875"/>
                <a:gd name="connsiteX204" fmla="*/ 1027319 w 4135150"/>
                <a:gd name="connsiteY204" fmla="*/ 1284503 h 1285875"/>
                <a:gd name="connsiteX205" fmla="*/ 1028024 w 4135150"/>
                <a:gd name="connsiteY205" fmla="*/ 1284799 h 1285875"/>
                <a:gd name="connsiteX206" fmla="*/ 1028729 w 4135150"/>
                <a:gd name="connsiteY206" fmla="*/ 1285065 h 1285875"/>
                <a:gd name="connsiteX207" fmla="*/ 1029443 w 4135150"/>
                <a:gd name="connsiteY207" fmla="*/ 1285285 h 1285875"/>
                <a:gd name="connsiteX208" fmla="*/ 1030148 w 4135150"/>
                <a:gd name="connsiteY208" fmla="*/ 1285475 h 1285875"/>
                <a:gd name="connsiteX209" fmla="*/ 1030910 w 4135150"/>
                <a:gd name="connsiteY209" fmla="*/ 1285637 h 1285875"/>
                <a:gd name="connsiteX210" fmla="*/ 1031672 w 4135150"/>
                <a:gd name="connsiteY210" fmla="*/ 1285761 h 1285875"/>
                <a:gd name="connsiteX211" fmla="*/ 1032424 w 4135150"/>
                <a:gd name="connsiteY211" fmla="*/ 1285837 h 1285875"/>
                <a:gd name="connsiteX212" fmla="*/ 1033186 w 4135150"/>
                <a:gd name="connsiteY212" fmla="*/ 1285875 h 1285875"/>
                <a:gd name="connsiteX213" fmla="*/ 1033948 w 4135150"/>
                <a:gd name="connsiteY213" fmla="*/ 1285865 h 1285875"/>
                <a:gd name="connsiteX214" fmla="*/ 1034710 w 4135150"/>
                <a:gd name="connsiteY214" fmla="*/ 1285818 h 1285875"/>
                <a:gd name="connsiteX215" fmla="*/ 1035463 w 4135150"/>
                <a:gd name="connsiteY215" fmla="*/ 1285732 h 1285875"/>
                <a:gd name="connsiteX216" fmla="*/ 1036225 w 4135150"/>
                <a:gd name="connsiteY216" fmla="*/ 1285599 h 1285875"/>
                <a:gd name="connsiteX217" fmla="*/ 1036987 w 4135150"/>
                <a:gd name="connsiteY217" fmla="*/ 1285418 h 1285875"/>
                <a:gd name="connsiteX218" fmla="*/ 1037749 w 4135150"/>
                <a:gd name="connsiteY218" fmla="*/ 1285208 h 1285875"/>
                <a:gd name="connsiteX219" fmla="*/ 1038511 w 4135150"/>
                <a:gd name="connsiteY219" fmla="*/ 1284951 h 1285875"/>
                <a:gd name="connsiteX220" fmla="*/ 1039263 w 4135150"/>
                <a:gd name="connsiteY220" fmla="*/ 1284646 h 1285875"/>
                <a:gd name="connsiteX221" fmla="*/ 1040025 w 4135150"/>
                <a:gd name="connsiteY221" fmla="*/ 1284304 h 1285875"/>
                <a:gd name="connsiteX222" fmla="*/ 1040787 w 4135150"/>
                <a:gd name="connsiteY222" fmla="*/ 1283922 h 1285875"/>
                <a:gd name="connsiteX223" fmla="*/ 1042302 w 4135150"/>
                <a:gd name="connsiteY223" fmla="*/ 1283027 h 1285875"/>
                <a:gd name="connsiteX224" fmla="*/ 1043826 w 4135150"/>
                <a:gd name="connsiteY224" fmla="*/ 1281970 h 1285875"/>
                <a:gd name="connsiteX225" fmla="*/ 1045350 w 4135150"/>
                <a:gd name="connsiteY225" fmla="*/ 1280741 h 1285875"/>
                <a:gd name="connsiteX226" fmla="*/ 1046864 w 4135150"/>
                <a:gd name="connsiteY226" fmla="*/ 1279350 h 1285875"/>
                <a:gd name="connsiteX227" fmla="*/ 1048388 w 4135150"/>
                <a:gd name="connsiteY227" fmla="*/ 1277788 h 1285875"/>
                <a:gd name="connsiteX228" fmla="*/ 1049903 w 4135150"/>
                <a:gd name="connsiteY228" fmla="*/ 1276064 h 1285875"/>
                <a:gd name="connsiteX229" fmla="*/ 1051427 w 4135150"/>
                <a:gd name="connsiteY229" fmla="*/ 1274169 h 1285875"/>
                <a:gd name="connsiteX230" fmla="*/ 1054465 w 4135150"/>
                <a:gd name="connsiteY230" fmla="*/ 1269892 h 1285875"/>
                <a:gd name="connsiteX231" fmla="*/ 1057504 w 4135150"/>
                <a:gd name="connsiteY231" fmla="*/ 1264958 h 1285875"/>
                <a:gd name="connsiteX232" fmla="*/ 1060542 w 4135150"/>
                <a:gd name="connsiteY232" fmla="*/ 1259367 h 1285875"/>
                <a:gd name="connsiteX233" fmla="*/ 1063581 w 4135150"/>
                <a:gd name="connsiteY233" fmla="*/ 1253138 h 1285875"/>
                <a:gd name="connsiteX234" fmla="*/ 1066619 w 4135150"/>
                <a:gd name="connsiteY234" fmla="*/ 1246270 h 1285875"/>
                <a:gd name="connsiteX235" fmla="*/ 1072706 w 4135150"/>
                <a:gd name="connsiteY235" fmla="*/ 1230649 h 1285875"/>
                <a:gd name="connsiteX236" fmla="*/ 1078782 w 4135150"/>
                <a:gd name="connsiteY236" fmla="*/ 1212571 h 1285875"/>
                <a:gd name="connsiteX237" fmla="*/ 1090936 w 4135150"/>
                <a:gd name="connsiteY237" fmla="*/ 1169356 h 1285875"/>
                <a:gd name="connsiteX238" fmla="*/ 1103100 w 4135150"/>
                <a:gd name="connsiteY238" fmla="*/ 1117340 h 1285875"/>
                <a:gd name="connsiteX239" fmla="*/ 1115254 w 4135150"/>
                <a:gd name="connsiteY239" fmla="*/ 1057399 h 1285875"/>
                <a:gd name="connsiteX240" fmla="*/ 1127417 w 4135150"/>
                <a:gd name="connsiteY240" fmla="*/ 990533 h 1285875"/>
                <a:gd name="connsiteX241" fmla="*/ 1149991 w 4135150"/>
                <a:gd name="connsiteY241" fmla="*/ 851868 h 1285875"/>
                <a:gd name="connsiteX242" fmla="*/ 1172575 w 4135150"/>
                <a:gd name="connsiteY242" fmla="*/ 701195 h 1285875"/>
                <a:gd name="connsiteX243" fmla="*/ 1195149 w 4135150"/>
                <a:gd name="connsiteY243" fmla="*/ 547179 h 1285875"/>
                <a:gd name="connsiteX244" fmla="*/ 1217733 w 4135150"/>
                <a:gd name="connsiteY244" fmla="*/ 398662 h 1285875"/>
                <a:gd name="connsiteX245" fmla="*/ 1229925 w 4135150"/>
                <a:gd name="connsiteY245" fmla="*/ 323748 h 1285875"/>
                <a:gd name="connsiteX246" fmla="*/ 1242127 w 4135150"/>
                <a:gd name="connsiteY246" fmla="*/ 254201 h 1285875"/>
                <a:gd name="connsiteX247" fmla="*/ 1254328 w 4135150"/>
                <a:gd name="connsiteY247" fmla="*/ 191194 h 1285875"/>
                <a:gd name="connsiteX248" fmla="*/ 1266520 w 4135150"/>
                <a:gd name="connsiteY248" fmla="*/ 135786 h 1285875"/>
                <a:gd name="connsiteX249" fmla="*/ 1278722 w 4135150"/>
                <a:gd name="connsiteY249" fmla="*/ 88906 h 1285875"/>
                <a:gd name="connsiteX250" fmla="*/ 1284818 w 4135150"/>
                <a:gd name="connsiteY250" fmla="*/ 68919 h 1285875"/>
                <a:gd name="connsiteX251" fmla="*/ 1290923 w 4135150"/>
                <a:gd name="connsiteY251" fmla="*/ 51347 h 1285875"/>
                <a:gd name="connsiteX252" fmla="*/ 1297019 w 4135150"/>
                <a:gd name="connsiteY252" fmla="*/ 36265 h 1285875"/>
                <a:gd name="connsiteX253" fmla="*/ 1300067 w 4135150"/>
                <a:gd name="connsiteY253" fmla="*/ 29679 h 1285875"/>
                <a:gd name="connsiteX254" fmla="*/ 1303115 w 4135150"/>
                <a:gd name="connsiteY254" fmla="*/ 23738 h 1285875"/>
                <a:gd name="connsiteX255" fmla="*/ 1306163 w 4135150"/>
                <a:gd name="connsiteY255" fmla="*/ 18449 h 1285875"/>
                <a:gd name="connsiteX256" fmla="*/ 1309221 w 4135150"/>
                <a:gd name="connsiteY256" fmla="*/ 13817 h 1285875"/>
                <a:gd name="connsiteX257" fmla="*/ 1310745 w 4135150"/>
                <a:gd name="connsiteY257" fmla="*/ 11749 h 1285875"/>
                <a:gd name="connsiteX258" fmla="*/ 1312269 w 4135150"/>
                <a:gd name="connsiteY258" fmla="*/ 9847 h 1285875"/>
                <a:gd name="connsiteX259" fmla="*/ 1313793 w 4135150"/>
                <a:gd name="connsiteY259" fmla="*/ 8112 h 1285875"/>
                <a:gd name="connsiteX260" fmla="*/ 1315317 w 4135150"/>
                <a:gd name="connsiteY260" fmla="*/ 6545 h 1285875"/>
                <a:gd name="connsiteX261" fmla="*/ 1316955 w 4135150"/>
                <a:gd name="connsiteY261" fmla="*/ 5046 h 1285875"/>
                <a:gd name="connsiteX262" fmla="*/ 1318593 w 4135150"/>
                <a:gd name="connsiteY262" fmla="*/ 3742 h 1285875"/>
                <a:gd name="connsiteX263" fmla="*/ 1320232 w 4135150"/>
                <a:gd name="connsiteY263" fmla="*/ 2633 h 1285875"/>
                <a:gd name="connsiteX264" fmla="*/ 1321051 w 4135150"/>
                <a:gd name="connsiteY264" fmla="*/ 2151 h 1285875"/>
                <a:gd name="connsiteX265" fmla="*/ 1321870 w 4135150"/>
                <a:gd name="connsiteY265" fmla="*/ 1717 h 1285875"/>
                <a:gd name="connsiteX266" fmla="*/ 1322689 w 4135150"/>
                <a:gd name="connsiteY266" fmla="*/ 1333 h 1285875"/>
                <a:gd name="connsiteX267" fmla="*/ 1323508 w 4135150"/>
                <a:gd name="connsiteY267" fmla="*/ 996 h 1285875"/>
                <a:gd name="connsiteX268" fmla="*/ 1324318 w 4135150"/>
                <a:gd name="connsiteY268" fmla="*/ 710 h 1285875"/>
                <a:gd name="connsiteX269" fmla="*/ 1325137 w 4135150"/>
                <a:gd name="connsiteY269" fmla="*/ 471 h 1285875"/>
                <a:gd name="connsiteX270" fmla="*/ 1325956 w 4135150"/>
                <a:gd name="connsiteY270" fmla="*/ 281 h 1285875"/>
                <a:gd name="connsiteX271" fmla="*/ 1326775 w 4135150"/>
                <a:gd name="connsiteY271" fmla="*/ 140 h 1285875"/>
                <a:gd name="connsiteX272" fmla="*/ 1327595 w 4135150"/>
                <a:gd name="connsiteY272" fmla="*/ 48 h 1285875"/>
                <a:gd name="connsiteX273" fmla="*/ 1328414 w 4135150"/>
                <a:gd name="connsiteY273" fmla="*/ 4 h 1285875"/>
                <a:gd name="connsiteX274" fmla="*/ 1329233 w 4135150"/>
                <a:gd name="connsiteY274" fmla="*/ 9 h 1285875"/>
                <a:gd name="connsiteX275" fmla="*/ 1330052 w 4135150"/>
                <a:gd name="connsiteY275" fmla="*/ 63 h 1285875"/>
                <a:gd name="connsiteX276" fmla="*/ 1330871 w 4135150"/>
                <a:gd name="connsiteY276" fmla="*/ 166 h 1285875"/>
                <a:gd name="connsiteX277" fmla="*/ 1331690 w 4135150"/>
                <a:gd name="connsiteY277" fmla="*/ 317 h 1285875"/>
                <a:gd name="connsiteX278" fmla="*/ 1332509 w 4135150"/>
                <a:gd name="connsiteY278" fmla="*/ 518 h 1285875"/>
                <a:gd name="connsiteX279" fmla="*/ 1333329 w 4135150"/>
                <a:gd name="connsiteY279" fmla="*/ 767 h 1285875"/>
                <a:gd name="connsiteX280" fmla="*/ 1334148 w 4135150"/>
                <a:gd name="connsiteY280" fmla="*/ 1065 h 1285875"/>
                <a:gd name="connsiteX281" fmla="*/ 1334967 w 4135150"/>
                <a:gd name="connsiteY281" fmla="*/ 1412 h 1285875"/>
                <a:gd name="connsiteX282" fmla="*/ 1335786 w 4135150"/>
                <a:gd name="connsiteY282" fmla="*/ 1807 h 1285875"/>
                <a:gd name="connsiteX283" fmla="*/ 1336605 w 4135150"/>
                <a:gd name="connsiteY283" fmla="*/ 2251 h 1285875"/>
                <a:gd name="connsiteX284" fmla="*/ 1337424 w 4135150"/>
                <a:gd name="connsiteY284" fmla="*/ 2743 h 1285875"/>
                <a:gd name="connsiteX285" fmla="*/ 1338244 w 4135150"/>
                <a:gd name="connsiteY285" fmla="*/ 3284 h 1285875"/>
                <a:gd name="connsiteX286" fmla="*/ 1339882 w 4135150"/>
                <a:gd name="connsiteY286" fmla="*/ 4512 h 1285875"/>
                <a:gd name="connsiteX287" fmla="*/ 1341520 w 4135150"/>
                <a:gd name="connsiteY287" fmla="*/ 5934 h 1285875"/>
                <a:gd name="connsiteX288" fmla="*/ 1343158 w 4135150"/>
                <a:gd name="connsiteY288" fmla="*/ 7549 h 1285875"/>
                <a:gd name="connsiteX289" fmla="*/ 1344797 w 4135150"/>
                <a:gd name="connsiteY289" fmla="*/ 9356 h 1285875"/>
                <a:gd name="connsiteX290" fmla="*/ 1346425 w 4135150"/>
                <a:gd name="connsiteY290" fmla="*/ 11357 h 1285875"/>
                <a:gd name="connsiteX291" fmla="*/ 1348064 w 4135150"/>
                <a:gd name="connsiteY291" fmla="*/ 13548 h 1285875"/>
                <a:gd name="connsiteX292" fmla="*/ 1351340 w 4135150"/>
                <a:gd name="connsiteY292" fmla="*/ 18505 h 1285875"/>
                <a:gd name="connsiteX293" fmla="*/ 1354617 w 4135150"/>
                <a:gd name="connsiteY293" fmla="*/ 24219 h 1285875"/>
                <a:gd name="connsiteX294" fmla="*/ 1357894 w 4135150"/>
                <a:gd name="connsiteY294" fmla="*/ 30685 h 1285875"/>
                <a:gd name="connsiteX295" fmla="*/ 1361170 w 4135150"/>
                <a:gd name="connsiteY295" fmla="*/ 37893 h 1285875"/>
                <a:gd name="connsiteX296" fmla="*/ 1367714 w 4135150"/>
                <a:gd name="connsiteY296" fmla="*/ 54506 h 1285875"/>
                <a:gd name="connsiteX297" fmla="*/ 1374267 w 4135150"/>
                <a:gd name="connsiteY297" fmla="*/ 73974 h 1285875"/>
                <a:gd name="connsiteX298" fmla="*/ 1380820 w 4135150"/>
                <a:gd name="connsiteY298" fmla="*/ 96205 h 1285875"/>
                <a:gd name="connsiteX299" fmla="*/ 1393917 w 4135150"/>
                <a:gd name="connsiteY299" fmla="*/ 148509 h 1285875"/>
                <a:gd name="connsiteX300" fmla="*/ 1407023 w 4135150"/>
                <a:gd name="connsiteY300" fmla="*/ 210403 h 1285875"/>
                <a:gd name="connsiteX301" fmla="*/ 1420120 w 4135150"/>
                <a:gd name="connsiteY301" fmla="*/ 280687 h 1285875"/>
                <a:gd name="connsiteX302" fmla="*/ 1440894 w 4135150"/>
                <a:gd name="connsiteY302" fmla="*/ 405953 h 1285875"/>
                <a:gd name="connsiteX303" fmla="*/ 1461668 w 4135150"/>
                <a:gd name="connsiteY303" fmla="*/ 542749 h 1285875"/>
                <a:gd name="connsiteX304" fmla="*/ 1482442 w 4135150"/>
                <a:gd name="connsiteY304" fmla="*/ 684421 h 1285875"/>
                <a:gd name="connsiteX305" fmla="*/ 1503216 w 4135150"/>
                <a:gd name="connsiteY305" fmla="*/ 824073 h 1285875"/>
                <a:gd name="connsiteX306" fmla="*/ 1528410 w 4135150"/>
                <a:gd name="connsiteY306" fmla="*/ 980970 h 1285875"/>
                <a:gd name="connsiteX307" fmla="*/ 1541002 w 4135150"/>
                <a:gd name="connsiteY307" fmla="*/ 1051017 h 1285875"/>
                <a:gd name="connsiteX308" fmla="*/ 1553604 w 4135150"/>
                <a:gd name="connsiteY308" fmla="*/ 1113739 h 1285875"/>
                <a:gd name="connsiteX309" fmla="*/ 1566196 w 4135150"/>
                <a:gd name="connsiteY309" fmla="*/ 1168013 h 1285875"/>
                <a:gd name="connsiteX310" fmla="*/ 1578788 w 4135150"/>
                <a:gd name="connsiteY310" fmla="*/ 1212885 h 1285875"/>
                <a:gd name="connsiteX311" fmla="*/ 1585084 w 4135150"/>
                <a:gd name="connsiteY311" fmla="*/ 1231525 h 1285875"/>
                <a:gd name="connsiteX312" fmla="*/ 1591389 w 4135150"/>
                <a:gd name="connsiteY312" fmla="*/ 1247527 h 1285875"/>
                <a:gd name="connsiteX313" fmla="*/ 1594533 w 4135150"/>
                <a:gd name="connsiteY313" fmla="*/ 1254509 h 1285875"/>
                <a:gd name="connsiteX314" fmla="*/ 1597685 w 4135150"/>
                <a:gd name="connsiteY314" fmla="*/ 1260815 h 1285875"/>
                <a:gd name="connsiteX315" fmla="*/ 1600829 w 4135150"/>
                <a:gd name="connsiteY315" fmla="*/ 1266425 h 1285875"/>
                <a:gd name="connsiteX316" fmla="*/ 1603982 w 4135150"/>
                <a:gd name="connsiteY316" fmla="*/ 1271330 h 1285875"/>
                <a:gd name="connsiteX317" fmla="*/ 1606706 w 4135150"/>
                <a:gd name="connsiteY317" fmla="*/ 1275007 h 1285875"/>
                <a:gd name="connsiteX318" fmla="*/ 1608068 w 4135150"/>
                <a:gd name="connsiteY318" fmla="*/ 1276645 h 1285875"/>
                <a:gd name="connsiteX319" fmla="*/ 1609430 w 4135150"/>
                <a:gd name="connsiteY319" fmla="*/ 1278150 h 1285875"/>
                <a:gd name="connsiteX320" fmla="*/ 1610792 w 4135150"/>
                <a:gd name="connsiteY320" fmla="*/ 1279522 h 1285875"/>
                <a:gd name="connsiteX321" fmla="*/ 1612154 w 4135150"/>
                <a:gd name="connsiteY321" fmla="*/ 1280760 h 1285875"/>
                <a:gd name="connsiteX322" fmla="*/ 1613516 w 4135150"/>
                <a:gd name="connsiteY322" fmla="*/ 1281865 h 1285875"/>
                <a:gd name="connsiteX323" fmla="*/ 1614868 w 4135150"/>
                <a:gd name="connsiteY323" fmla="*/ 1282837 h 1285875"/>
                <a:gd name="connsiteX324" fmla="*/ 1616240 w 4135150"/>
                <a:gd name="connsiteY324" fmla="*/ 1283675 h 1285875"/>
                <a:gd name="connsiteX325" fmla="*/ 1617593 w 4135150"/>
                <a:gd name="connsiteY325" fmla="*/ 1284380 h 1285875"/>
                <a:gd name="connsiteX326" fmla="*/ 1618955 w 4135150"/>
                <a:gd name="connsiteY326" fmla="*/ 1284942 h 1285875"/>
                <a:gd name="connsiteX327" fmla="*/ 1619641 w 4135150"/>
                <a:gd name="connsiteY327" fmla="*/ 1285180 h 1285875"/>
                <a:gd name="connsiteX328" fmla="*/ 1620317 w 4135150"/>
                <a:gd name="connsiteY328" fmla="*/ 1285380 h 1285875"/>
                <a:gd name="connsiteX329" fmla="*/ 1621003 w 4135150"/>
                <a:gd name="connsiteY329" fmla="*/ 1285542 h 1285875"/>
                <a:gd name="connsiteX330" fmla="*/ 1621679 w 4135150"/>
                <a:gd name="connsiteY330" fmla="*/ 1285675 h 1285875"/>
                <a:gd name="connsiteX331" fmla="*/ 1622365 w 4135150"/>
                <a:gd name="connsiteY331" fmla="*/ 1285780 h 1285875"/>
                <a:gd name="connsiteX332" fmla="*/ 1623041 w 4135150"/>
                <a:gd name="connsiteY332" fmla="*/ 1285837 h 1285875"/>
                <a:gd name="connsiteX333" fmla="*/ 1623727 w 4135150"/>
                <a:gd name="connsiteY333" fmla="*/ 1285875 h 1285875"/>
                <a:gd name="connsiteX334" fmla="*/ 1624403 w 4135150"/>
                <a:gd name="connsiteY334" fmla="*/ 1285865 h 1285875"/>
                <a:gd name="connsiteX335" fmla="*/ 1625089 w 4135150"/>
                <a:gd name="connsiteY335" fmla="*/ 1285837 h 1285875"/>
                <a:gd name="connsiteX336" fmla="*/ 1625765 w 4135150"/>
                <a:gd name="connsiteY336" fmla="*/ 1285761 h 1285875"/>
                <a:gd name="connsiteX337" fmla="*/ 1626451 w 4135150"/>
                <a:gd name="connsiteY337" fmla="*/ 1285656 h 1285875"/>
                <a:gd name="connsiteX338" fmla="*/ 1627127 w 4135150"/>
                <a:gd name="connsiteY338" fmla="*/ 1285523 h 1285875"/>
                <a:gd name="connsiteX339" fmla="*/ 1627803 w 4135150"/>
                <a:gd name="connsiteY339" fmla="*/ 1285351 h 1285875"/>
                <a:gd name="connsiteX340" fmla="*/ 1628489 w 4135150"/>
                <a:gd name="connsiteY340" fmla="*/ 1285142 h 1285875"/>
                <a:gd name="connsiteX341" fmla="*/ 1629175 w 4135150"/>
                <a:gd name="connsiteY341" fmla="*/ 1284903 h 1285875"/>
                <a:gd name="connsiteX342" fmla="*/ 1629851 w 4135150"/>
                <a:gd name="connsiteY342" fmla="*/ 1284637 h 1285875"/>
                <a:gd name="connsiteX343" fmla="*/ 1631213 w 4135150"/>
                <a:gd name="connsiteY343" fmla="*/ 1283989 h 1285875"/>
                <a:gd name="connsiteX344" fmla="*/ 1632576 w 4135150"/>
                <a:gd name="connsiteY344" fmla="*/ 1283208 h 1285875"/>
                <a:gd name="connsiteX345" fmla="*/ 1633938 w 4135150"/>
                <a:gd name="connsiteY345" fmla="*/ 1282294 h 1285875"/>
                <a:gd name="connsiteX346" fmla="*/ 1635300 w 4135150"/>
                <a:gd name="connsiteY346" fmla="*/ 1281246 h 1285875"/>
                <a:gd name="connsiteX347" fmla="*/ 1636662 w 4135150"/>
                <a:gd name="connsiteY347" fmla="*/ 1280065 h 1285875"/>
                <a:gd name="connsiteX348" fmla="*/ 1638024 w 4135150"/>
                <a:gd name="connsiteY348" fmla="*/ 1278750 h 1285875"/>
                <a:gd name="connsiteX349" fmla="*/ 1639386 w 4135150"/>
                <a:gd name="connsiteY349" fmla="*/ 1277303 h 1285875"/>
                <a:gd name="connsiteX350" fmla="*/ 1640748 w 4135150"/>
                <a:gd name="connsiteY350" fmla="*/ 1275712 h 1285875"/>
                <a:gd name="connsiteX351" fmla="*/ 1642101 w 4135150"/>
                <a:gd name="connsiteY351" fmla="*/ 1273997 h 1285875"/>
                <a:gd name="connsiteX352" fmla="*/ 1644825 w 4135150"/>
                <a:gd name="connsiteY352" fmla="*/ 1270168 h 1285875"/>
                <a:gd name="connsiteX353" fmla="*/ 1647549 w 4135150"/>
                <a:gd name="connsiteY353" fmla="*/ 1265815 h 1285875"/>
                <a:gd name="connsiteX354" fmla="*/ 1650273 w 4135150"/>
                <a:gd name="connsiteY354" fmla="*/ 1260939 h 1285875"/>
                <a:gd name="connsiteX355" fmla="*/ 1652997 w 4135150"/>
                <a:gd name="connsiteY355" fmla="*/ 1255547 h 1285875"/>
                <a:gd name="connsiteX356" fmla="*/ 1658445 w 4135150"/>
                <a:gd name="connsiteY356" fmla="*/ 1243213 h 1285875"/>
                <a:gd name="connsiteX357" fmla="*/ 1663894 w 4135150"/>
                <a:gd name="connsiteY357" fmla="*/ 1228868 h 1285875"/>
                <a:gd name="connsiteX358" fmla="*/ 1669332 w 4135150"/>
                <a:gd name="connsiteY358" fmla="*/ 1212561 h 1285875"/>
                <a:gd name="connsiteX359" fmla="*/ 1680229 w 4135150"/>
                <a:gd name="connsiteY359" fmla="*/ 1174261 h 1285875"/>
                <a:gd name="connsiteX360" fmla="*/ 1691126 w 4135150"/>
                <a:gd name="connsiteY360" fmla="*/ 1128836 h 1285875"/>
                <a:gd name="connsiteX361" fmla="*/ 1703480 w 4135150"/>
                <a:gd name="connsiteY361" fmla="*/ 1069429 h 1285875"/>
                <a:gd name="connsiteX362" fmla="*/ 1715843 w 4135150"/>
                <a:gd name="connsiteY362" fmla="*/ 1002649 h 1285875"/>
                <a:gd name="connsiteX363" fmla="*/ 1728206 w 4135150"/>
                <a:gd name="connsiteY363" fmla="*/ 929659 h 1285875"/>
                <a:gd name="connsiteX364" fmla="*/ 1740560 w 4135150"/>
                <a:gd name="connsiteY364" fmla="*/ 851726 h 1285875"/>
                <a:gd name="connsiteX365" fmla="*/ 1765287 w 4135150"/>
                <a:gd name="connsiteY365" fmla="*/ 686428 h 1285875"/>
                <a:gd name="connsiteX366" fmla="*/ 1790005 w 4135150"/>
                <a:gd name="connsiteY366" fmla="*/ 518144 h 1285875"/>
                <a:gd name="connsiteX367" fmla="*/ 1812265 w 4135150"/>
                <a:gd name="connsiteY367" fmla="*/ 373687 h 1285875"/>
                <a:gd name="connsiteX368" fmla="*/ 1834515 w 4135150"/>
                <a:gd name="connsiteY368" fmla="*/ 244253 h 1285875"/>
                <a:gd name="connsiteX369" fmla="*/ 1845640 w 4135150"/>
                <a:gd name="connsiteY369" fmla="*/ 187471 h 1285875"/>
                <a:gd name="connsiteX370" fmla="*/ 1856766 w 4135150"/>
                <a:gd name="connsiteY370" fmla="*/ 137064 h 1285875"/>
                <a:gd name="connsiteX371" fmla="*/ 1867900 w 4135150"/>
                <a:gd name="connsiteY371" fmla="*/ 93738 h 1285875"/>
                <a:gd name="connsiteX372" fmla="*/ 1879025 w 4135150"/>
                <a:gd name="connsiteY372" fmla="*/ 58101 h 1285875"/>
                <a:gd name="connsiteX373" fmla="*/ 1884845 w 4135150"/>
                <a:gd name="connsiteY373" fmla="*/ 42700 h 1285875"/>
                <a:gd name="connsiteX374" fmla="*/ 1890655 w 4135150"/>
                <a:gd name="connsiteY374" fmla="*/ 29598 h 1285875"/>
                <a:gd name="connsiteX375" fmla="*/ 1893570 w 4135150"/>
                <a:gd name="connsiteY375" fmla="*/ 23925 h 1285875"/>
                <a:gd name="connsiteX376" fmla="*/ 1896475 w 4135150"/>
                <a:gd name="connsiteY376" fmla="*/ 18845 h 1285875"/>
                <a:gd name="connsiteX377" fmla="*/ 1899380 w 4135150"/>
                <a:gd name="connsiteY377" fmla="*/ 14363 h 1285875"/>
                <a:gd name="connsiteX378" fmla="*/ 1902295 w 4135150"/>
                <a:gd name="connsiteY378" fmla="*/ 10482 h 1285875"/>
                <a:gd name="connsiteX379" fmla="*/ 1903743 w 4135150"/>
                <a:gd name="connsiteY379" fmla="*/ 8769 h 1285875"/>
                <a:gd name="connsiteX380" fmla="*/ 1905200 w 4135150"/>
                <a:gd name="connsiteY380" fmla="*/ 7207 h 1285875"/>
                <a:gd name="connsiteX381" fmla="*/ 1906658 w 4135150"/>
                <a:gd name="connsiteY381" fmla="*/ 5798 h 1285875"/>
                <a:gd name="connsiteX382" fmla="*/ 1908115 w 4135150"/>
                <a:gd name="connsiteY382" fmla="*/ 4541 h 1285875"/>
                <a:gd name="connsiteX383" fmla="*/ 1909563 w 4135150"/>
                <a:gd name="connsiteY383" fmla="*/ 3438 h 1285875"/>
                <a:gd name="connsiteX384" fmla="*/ 1911020 w 4135150"/>
                <a:gd name="connsiteY384" fmla="*/ 2486 h 1285875"/>
                <a:gd name="connsiteX385" fmla="*/ 1912477 w 4135150"/>
                <a:gd name="connsiteY385" fmla="*/ 1689 h 1285875"/>
                <a:gd name="connsiteX386" fmla="*/ 1913201 w 4135150"/>
                <a:gd name="connsiteY386" fmla="*/ 1348 h 1285875"/>
                <a:gd name="connsiteX387" fmla="*/ 1913925 w 4135150"/>
                <a:gd name="connsiteY387" fmla="*/ 1045 h 1285875"/>
                <a:gd name="connsiteX388" fmla="*/ 1914658 w 4135150"/>
                <a:gd name="connsiteY388" fmla="*/ 781 h 1285875"/>
                <a:gd name="connsiteX389" fmla="*/ 1915382 w 4135150"/>
                <a:gd name="connsiteY389" fmla="*/ 555 h 1285875"/>
                <a:gd name="connsiteX390" fmla="*/ 1916106 w 4135150"/>
                <a:gd name="connsiteY390" fmla="*/ 368 h 1285875"/>
                <a:gd name="connsiteX391" fmla="*/ 1916840 w 4135150"/>
                <a:gd name="connsiteY391" fmla="*/ 219 h 1285875"/>
                <a:gd name="connsiteX392" fmla="*/ 1917564 w 4135150"/>
                <a:gd name="connsiteY392" fmla="*/ 109 h 1285875"/>
                <a:gd name="connsiteX393" fmla="*/ 1918287 w 4135150"/>
                <a:gd name="connsiteY393" fmla="*/ 36 h 1285875"/>
                <a:gd name="connsiteX394" fmla="*/ 1919021 w 4135150"/>
                <a:gd name="connsiteY394" fmla="*/ 3 h 1285875"/>
                <a:gd name="connsiteX395" fmla="*/ 1919745 w 4135150"/>
                <a:gd name="connsiteY395" fmla="*/ 8 h 1285875"/>
                <a:gd name="connsiteX396" fmla="*/ 1920469 w 4135150"/>
                <a:gd name="connsiteY396" fmla="*/ 51 h 1285875"/>
                <a:gd name="connsiteX397" fmla="*/ 1921202 w 4135150"/>
                <a:gd name="connsiteY397" fmla="*/ 133 h 1285875"/>
                <a:gd name="connsiteX398" fmla="*/ 1921926 w 4135150"/>
                <a:gd name="connsiteY398" fmla="*/ 253 h 1285875"/>
                <a:gd name="connsiteX399" fmla="*/ 1922650 w 4135150"/>
                <a:gd name="connsiteY399" fmla="*/ 412 h 1285875"/>
                <a:gd name="connsiteX400" fmla="*/ 1923383 w 4135150"/>
                <a:gd name="connsiteY400" fmla="*/ 610 h 1285875"/>
                <a:gd name="connsiteX401" fmla="*/ 1924107 w 4135150"/>
                <a:gd name="connsiteY401" fmla="*/ 846 h 1285875"/>
                <a:gd name="connsiteX402" fmla="*/ 1924831 w 4135150"/>
                <a:gd name="connsiteY402" fmla="*/ 1120 h 1285875"/>
                <a:gd name="connsiteX403" fmla="*/ 1925565 w 4135150"/>
                <a:gd name="connsiteY403" fmla="*/ 1433 h 1285875"/>
                <a:gd name="connsiteX404" fmla="*/ 1926288 w 4135150"/>
                <a:gd name="connsiteY404" fmla="*/ 1783 h 1285875"/>
                <a:gd name="connsiteX405" fmla="*/ 1927012 w 4135150"/>
                <a:gd name="connsiteY405" fmla="*/ 2173 h 1285875"/>
                <a:gd name="connsiteX406" fmla="*/ 1928470 w 4135150"/>
                <a:gd name="connsiteY406" fmla="*/ 3067 h 1285875"/>
                <a:gd name="connsiteX407" fmla="*/ 1929927 w 4135150"/>
                <a:gd name="connsiteY407" fmla="*/ 4114 h 1285875"/>
                <a:gd name="connsiteX408" fmla="*/ 1931384 w 4135150"/>
                <a:gd name="connsiteY408" fmla="*/ 5314 h 1285875"/>
                <a:gd name="connsiteX409" fmla="*/ 1932832 w 4135150"/>
                <a:gd name="connsiteY409" fmla="*/ 6667 h 1285875"/>
                <a:gd name="connsiteX410" fmla="*/ 1934290 w 4135150"/>
                <a:gd name="connsiteY410" fmla="*/ 8171 h 1285875"/>
                <a:gd name="connsiteX411" fmla="*/ 1935747 w 4135150"/>
                <a:gd name="connsiteY411" fmla="*/ 9829 h 1285875"/>
                <a:gd name="connsiteX412" fmla="*/ 1937195 w 4135150"/>
                <a:gd name="connsiteY412" fmla="*/ 11638 h 1285875"/>
                <a:gd name="connsiteX413" fmla="*/ 1940109 w 4135150"/>
                <a:gd name="connsiteY413" fmla="*/ 15708 h 1285875"/>
                <a:gd name="connsiteX414" fmla="*/ 1943014 w 4135150"/>
                <a:gd name="connsiteY414" fmla="*/ 20379 h 1285875"/>
                <a:gd name="connsiteX415" fmla="*/ 1945929 w 4135150"/>
                <a:gd name="connsiteY415" fmla="*/ 25646 h 1285875"/>
                <a:gd name="connsiteX416" fmla="*/ 1948834 w 4135150"/>
                <a:gd name="connsiteY416" fmla="*/ 31505 h 1285875"/>
                <a:gd name="connsiteX417" fmla="*/ 1954654 w 4135150"/>
                <a:gd name="connsiteY417" fmla="*/ 44972 h 1285875"/>
                <a:gd name="connsiteX418" fmla="*/ 1960464 w 4135150"/>
                <a:gd name="connsiteY418" fmla="*/ 60729 h 1285875"/>
                <a:gd name="connsiteX419" fmla="*/ 1972104 w 4135150"/>
                <a:gd name="connsiteY419" fmla="*/ 98865 h 1285875"/>
                <a:gd name="connsiteX420" fmla="*/ 1983953 w 4135150"/>
                <a:gd name="connsiteY420" fmla="*/ 146272 h 1285875"/>
                <a:gd name="connsiteX421" fmla="*/ 1995811 w 4135150"/>
                <a:gd name="connsiteY421" fmla="*/ 201567 h 1285875"/>
                <a:gd name="connsiteX422" fmla="*/ 2007661 w 4135150"/>
                <a:gd name="connsiteY422" fmla="*/ 263872 h 1285875"/>
                <a:gd name="connsiteX423" fmla="*/ 2019510 w 4135150"/>
                <a:gd name="connsiteY423" fmla="*/ 332198 h 1285875"/>
                <a:gd name="connsiteX424" fmla="*/ 2043217 w 4135150"/>
                <a:gd name="connsiteY424" fmla="*/ 482492 h 1285875"/>
                <a:gd name="connsiteX425" fmla="*/ 2066925 w 4135150"/>
                <a:gd name="connsiteY425" fmla="*/ 642938 h 1285875"/>
                <a:gd name="connsiteX426" fmla="*/ 2090423 w 4135150"/>
                <a:gd name="connsiteY426" fmla="*/ 801981 h 1285875"/>
                <a:gd name="connsiteX427" fmla="*/ 2113912 w 4135150"/>
                <a:gd name="connsiteY427" fmla="*/ 951138 h 1285875"/>
                <a:gd name="connsiteX428" fmla="*/ 2125656 w 4135150"/>
                <a:gd name="connsiteY428" fmla="*/ 1019070 h 1285875"/>
                <a:gd name="connsiteX429" fmla="*/ 2137410 w 4135150"/>
                <a:gd name="connsiteY429" fmla="*/ 1081135 h 1285875"/>
                <a:gd name="connsiteX430" fmla="*/ 2149154 w 4135150"/>
                <a:gd name="connsiteY430" fmla="*/ 1136371 h 1285875"/>
                <a:gd name="connsiteX431" fmla="*/ 2160899 w 4135150"/>
                <a:gd name="connsiteY431" fmla="*/ 1183900 h 1285875"/>
                <a:gd name="connsiteX432" fmla="*/ 2172643 w 4135150"/>
                <a:gd name="connsiteY432" fmla="*/ 1222982 h 1285875"/>
                <a:gd name="connsiteX433" fmla="*/ 2178510 w 4135150"/>
                <a:gd name="connsiteY433" fmla="*/ 1239155 h 1285875"/>
                <a:gd name="connsiteX434" fmla="*/ 2184387 w 4135150"/>
                <a:gd name="connsiteY434" fmla="*/ 1253014 h 1285875"/>
                <a:gd name="connsiteX435" fmla="*/ 2187321 w 4135150"/>
                <a:gd name="connsiteY435" fmla="*/ 1259053 h 1285875"/>
                <a:gd name="connsiteX436" fmla="*/ 2190255 w 4135150"/>
                <a:gd name="connsiteY436" fmla="*/ 1264491 h 1285875"/>
                <a:gd name="connsiteX437" fmla="*/ 2193189 w 4135150"/>
                <a:gd name="connsiteY437" fmla="*/ 1269321 h 1285875"/>
                <a:gd name="connsiteX438" fmla="*/ 2196122 w 4135150"/>
                <a:gd name="connsiteY438" fmla="*/ 1273540 h 1285875"/>
                <a:gd name="connsiteX439" fmla="*/ 2197589 w 4135150"/>
                <a:gd name="connsiteY439" fmla="*/ 1275417 h 1285875"/>
                <a:gd name="connsiteX440" fmla="*/ 2199056 w 4135150"/>
                <a:gd name="connsiteY440" fmla="*/ 1277150 h 1285875"/>
                <a:gd name="connsiteX441" fmla="*/ 2200523 w 4135150"/>
                <a:gd name="connsiteY441" fmla="*/ 1278722 h 1285875"/>
                <a:gd name="connsiteX442" fmla="*/ 2201990 w 4135150"/>
                <a:gd name="connsiteY442" fmla="*/ 1280132 h 1285875"/>
                <a:gd name="connsiteX443" fmla="*/ 2203466 w 4135150"/>
                <a:gd name="connsiteY443" fmla="*/ 1281398 h 1285875"/>
                <a:gd name="connsiteX444" fmla="*/ 2204933 w 4135150"/>
                <a:gd name="connsiteY444" fmla="*/ 1282503 h 1285875"/>
                <a:gd name="connsiteX445" fmla="*/ 2206400 w 4135150"/>
                <a:gd name="connsiteY445" fmla="*/ 1283446 h 1285875"/>
                <a:gd name="connsiteX446" fmla="*/ 2207867 w 4135150"/>
                <a:gd name="connsiteY446" fmla="*/ 1284246 h 1285875"/>
                <a:gd name="connsiteX447" fmla="*/ 2208600 w 4135150"/>
                <a:gd name="connsiteY447" fmla="*/ 1284580 h 1285875"/>
                <a:gd name="connsiteX448" fmla="*/ 2209333 w 4135150"/>
                <a:gd name="connsiteY448" fmla="*/ 1284875 h 1285875"/>
                <a:gd name="connsiteX449" fmla="*/ 2210067 w 4135150"/>
                <a:gd name="connsiteY449" fmla="*/ 1285142 h 1285875"/>
                <a:gd name="connsiteX450" fmla="*/ 2210800 w 4135150"/>
                <a:gd name="connsiteY450" fmla="*/ 1285361 h 1285875"/>
                <a:gd name="connsiteX451" fmla="*/ 2211534 w 4135150"/>
                <a:gd name="connsiteY451" fmla="*/ 1285542 h 1285875"/>
                <a:gd name="connsiteX452" fmla="*/ 2212267 w 4135150"/>
                <a:gd name="connsiteY452" fmla="*/ 1285685 h 1285875"/>
                <a:gd name="connsiteX453" fmla="*/ 2213001 w 4135150"/>
                <a:gd name="connsiteY453" fmla="*/ 1285789 h 1285875"/>
                <a:gd name="connsiteX454" fmla="*/ 2213734 w 4135150"/>
                <a:gd name="connsiteY454" fmla="*/ 1285846 h 1285875"/>
                <a:gd name="connsiteX455" fmla="*/ 2214467 w 4135150"/>
                <a:gd name="connsiteY455" fmla="*/ 1285875 h 1285875"/>
                <a:gd name="connsiteX456" fmla="*/ 2215201 w 4135150"/>
                <a:gd name="connsiteY456" fmla="*/ 1285856 h 1285875"/>
                <a:gd name="connsiteX457" fmla="*/ 2215934 w 4135150"/>
                <a:gd name="connsiteY457" fmla="*/ 1285808 h 1285875"/>
                <a:gd name="connsiteX458" fmla="*/ 2216668 w 4135150"/>
                <a:gd name="connsiteY458" fmla="*/ 1285713 h 1285875"/>
                <a:gd name="connsiteX459" fmla="*/ 2217401 w 4135150"/>
                <a:gd name="connsiteY459" fmla="*/ 1285580 h 1285875"/>
                <a:gd name="connsiteX460" fmla="*/ 2218135 w 4135150"/>
                <a:gd name="connsiteY460" fmla="*/ 1285408 h 1285875"/>
                <a:gd name="connsiteX461" fmla="*/ 2218868 w 4135150"/>
                <a:gd name="connsiteY461" fmla="*/ 1285199 h 1285875"/>
                <a:gd name="connsiteX462" fmla="*/ 2219601 w 4135150"/>
                <a:gd name="connsiteY462" fmla="*/ 1284951 h 1285875"/>
                <a:gd name="connsiteX463" fmla="*/ 2220335 w 4135150"/>
                <a:gd name="connsiteY463" fmla="*/ 1284665 h 1285875"/>
                <a:gd name="connsiteX464" fmla="*/ 2221078 w 4135150"/>
                <a:gd name="connsiteY464" fmla="*/ 1284332 h 1285875"/>
                <a:gd name="connsiteX465" fmla="*/ 2222535 w 4135150"/>
                <a:gd name="connsiteY465" fmla="*/ 1283561 h 1285875"/>
                <a:gd name="connsiteX466" fmla="*/ 2224011 w 4135150"/>
                <a:gd name="connsiteY466" fmla="*/ 1282637 h 1285875"/>
                <a:gd name="connsiteX467" fmla="*/ 2225478 w 4135150"/>
                <a:gd name="connsiteY467" fmla="*/ 1281551 h 1285875"/>
                <a:gd name="connsiteX468" fmla="*/ 2226945 w 4135150"/>
                <a:gd name="connsiteY468" fmla="*/ 1280303 h 1285875"/>
                <a:gd name="connsiteX469" fmla="*/ 2228412 w 4135150"/>
                <a:gd name="connsiteY469" fmla="*/ 1278912 h 1285875"/>
                <a:gd name="connsiteX470" fmla="*/ 2229879 w 4135150"/>
                <a:gd name="connsiteY470" fmla="*/ 1277360 h 1285875"/>
                <a:gd name="connsiteX471" fmla="*/ 2231346 w 4135150"/>
                <a:gd name="connsiteY471" fmla="*/ 1275655 h 1285875"/>
                <a:gd name="connsiteX472" fmla="*/ 2234279 w 4135150"/>
                <a:gd name="connsiteY472" fmla="*/ 1271778 h 1285875"/>
                <a:gd name="connsiteX473" fmla="*/ 2237213 w 4135150"/>
                <a:gd name="connsiteY473" fmla="*/ 1267292 h 1285875"/>
                <a:gd name="connsiteX474" fmla="*/ 2240147 w 4135150"/>
                <a:gd name="connsiteY474" fmla="*/ 1262196 h 1285875"/>
                <a:gd name="connsiteX475" fmla="*/ 2243090 w 4135150"/>
                <a:gd name="connsiteY475" fmla="*/ 1256490 h 1285875"/>
                <a:gd name="connsiteX476" fmla="*/ 2248957 w 4135150"/>
                <a:gd name="connsiteY476" fmla="*/ 1243308 h 1285875"/>
                <a:gd name="connsiteX477" fmla="*/ 2254825 w 4135150"/>
                <a:gd name="connsiteY477" fmla="*/ 1227773 h 1285875"/>
                <a:gd name="connsiteX478" fmla="*/ 2260930 w 4135150"/>
                <a:gd name="connsiteY478" fmla="*/ 1209208 h 1285875"/>
                <a:gd name="connsiteX479" fmla="*/ 2267036 w 4135150"/>
                <a:gd name="connsiteY479" fmla="*/ 1188244 h 1285875"/>
                <a:gd name="connsiteX480" fmla="*/ 2279247 w 4135150"/>
                <a:gd name="connsiteY480" fmla="*/ 1139523 h 1285875"/>
                <a:gd name="connsiteX481" fmla="*/ 2291458 w 4135150"/>
                <a:gd name="connsiteY481" fmla="*/ 1082431 h 1285875"/>
                <a:gd name="connsiteX482" fmla="*/ 2303669 w 4135150"/>
                <a:gd name="connsiteY482" fmla="*/ 1017937 h 1285875"/>
                <a:gd name="connsiteX483" fmla="*/ 2315880 w 4135150"/>
                <a:gd name="connsiteY483" fmla="*/ 947118 h 1285875"/>
                <a:gd name="connsiteX484" fmla="*/ 2328091 w 4135150"/>
                <a:gd name="connsiteY484" fmla="*/ 871176 h 1285875"/>
                <a:gd name="connsiteX485" fmla="*/ 2352513 w 4135150"/>
                <a:gd name="connsiteY485" fmla="*/ 709086 h 1285875"/>
                <a:gd name="connsiteX486" fmla="*/ 2375069 w 4135150"/>
                <a:gd name="connsiteY486" fmla="*/ 555194 h 1285875"/>
                <a:gd name="connsiteX487" fmla="*/ 2397624 w 4135150"/>
                <a:gd name="connsiteY487" fmla="*/ 406332 h 1285875"/>
                <a:gd name="connsiteX488" fmla="*/ 2420179 w 4135150"/>
                <a:gd name="connsiteY488" fmla="*/ 271028 h 1285875"/>
                <a:gd name="connsiteX489" fmla="*/ 2431456 w 4135150"/>
                <a:gd name="connsiteY489" fmla="*/ 210927 h 1285875"/>
                <a:gd name="connsiteX490" fmla="*/ 2442734 w 4135150"/>
                <a:gd name="connsiteY490" fmla="*/ 157038 h 1285875"/>
                <a:gd name="connsiteX491" fmla="*/ 2455412 w 4135150"/>
                <a:gd name="connsiteY491" fmla="*/ 104805 h 1285875"/>
                <a:gd name="connsiteX492" fmla="*/ 2461755 w 4135150"/>
                <a:gd name="connsiteY492" fmla="*/ 82306 h 1285875"/>
                <a:gd name="connsiteX493" fmla="*/ 2468099 w 4135150"/>
                <a:gd name="connsiteY493" fmla="*/ 62358 h 1285875"/>
                <a:gd name="connsiteX494" fmla="*/ 2474443 w 4135150"/>
                <a:gd name="connsiteY494" fmla="*/ 45054 h 1285875"/>
                <a:gd name="connsiteX495" fmla="*/ 2480786 w 4135150"/>
                <a:gd name="connsiteY495" fmla="*/ 30471 h 1285875"/>
                <a:gd name="connsiteX496" fmla="*/ 2483958 w 4135150"/>
                <a:gd name="connsiteY496" fmla="*/ 24222 h 1285875"/>
                <a:gd name="connsiteX497" fmla="*/ 2487130 w 4135150"/>
                <a:gd name="connsiteY497" fmla="*/ 18677 h 1285875"/>
                <a:gd name="connsiteX498" fmla="*/ 2490302 w 4135150"/>
                <a:gd name="connsiteY498" fmla="*/ 13843 h 1285875"/>
                <a:gd name="connsiteX499" fmla="*/ 2491883 w 4135150"/>
                <a:gd name="connsiteY499" fmla="*/ 11693 h 1285875"/>
                <a:gd name="connsiteX500" fmla="*/ 2493474 w 4135150"/>
                <a:gd name="connsiteY500" fmla="*/ 9724 h 1285875"/>
                <a:gd name="connsiteX501" fmla="*/ 2495055 w 4135150"/>
                <a:gd name="connsiteY501" fmla="*/ 7935 h 1285875"/>
                <a:gd name="connsiteX502" fmla="*/ 2496645 w 4135150"/>
                <a:gd name="connsiteY502" fmla="*/ 6327 h 1285875"/>
                <a:gd name="connsiteX503" fmla="*/ 2498227 w 4135150"/>
                <a:gd name="connsiteY503" fmla="*/ 4900 h 1285875"/>
                <a:gd name="connsiteX504" fmla="*/ 2499817 w 4135150"/>
                <a:gd name="connsiteY504" fmla="*/ 3654 h 1285875"/>
                <a:gd name="connsiteX505" fmla="*/ 2501399 w 4135150"/>
                <a:gd name="connsiteY505" fmla="*/ 2590 h 1285875"/>
                <a:gd name="connsiteX506" fmla="*/ 2502189 w 4135150"/>
                <a:gd name="connsiteY506" fmla="*/ 2126 h 1285875"/>
                <a:gd name="connsiteX507" fmla="*/ 2502980 w 4135150"/>
                <a:gd name="connsiteY507" fmla="*/ 1709 h 1285875"/>
                <a:gd name="connsiteX508" fmla="*/ 2503780 w 4135150"/>
                <a:gd name="connsiteY508" fmla="*/ 1336 h 1285875"/>
                <a:gd name="connsiteX509" fmla="*/ 2504570 w 4135150"/>
                <a:gd name="connsiteY509" fmla="*/ 1010 h 1285875"/>
                <a:gd name="connsiteX510" fmla="*/ 2505361 w 4135150"/>
                <a:gd name="connsiteY510" fmla="*/ 729 h 1285875"/>
                <a:gd name="connsiteX511" fmla="*/ 2506152 w 4135150"/>
                <a:gd name="connsiteY511" fmla="*/ 493 h 1285875"/>
                <a:gd name="connsiteX512" fmla="*/ 2506951 w 4135150"/>
                <a:gd name="connsiteY512" fmla="*/ 304 h 1285875"/>
                <a:gd name="connsiteX513" fmla="*/ 2507742 w 4135150"/>
                <a:gd name="connsiteY513" fmla="*/ 160 h 1285875"/>
                <a:gd name="connsiteX514" fmla="*/ 2508533 w 4135150"/>
                <a:gd name="connsiteY514" fmla="*/ 62 h 1285875"/>
                <a:gd name="connsiteX515" fmla="*/ 2509323 w 4135150"/>
                <a:gd name="connsiteY515" fmla="*/ 10 h 1285875"/>
                <a:gd name="connsiteX516" fmla="*/ 2510123 w 4135150"/>
                <a:gd name="connsiteY516" fmla="*/ 3 h 1285875"/>
                <a:gd name="connsiteX517" fmla="*/ 2510914 w 4135150"/>
                <a:gd name="connsiteY517" fmla="*/ 42 h 1285875"/>
                <a:gd name="connsiteX518" fmla="*/ 2511705 w 4135150"/>
                <a:gd name="connsiteY518" fmla="*/ 127 h 1285875"/>
                <a:gd name="connsiteX519" fmla="*/ 2512495 w 4135150"/>
                <a:gd name="connsiteY519" fmla="*/ 257 h 1285875"/>
                <a:gd name="connsiteX520" fmla="*/ 2513286 w 4135150"/>
                <a:gd name="connsiteY520" fmla="*/ 434 h 1285875"/>
                <a:gd name="connsiteX521" fmla="*/ 2514086 w 4135150"/>
                <a:gd name="connsiteY521" fmla="*/ 656 h 1285875"/>
                <a:gd name="connsiteX522" fmla="*/ 2514876 w 4135150"/>
                <a:gd name="connsiteY522" fmla="*/ 924 h 1285875"/>
                <a:gd name="connsiteX523" fmla="*/ 2515667 w 4135150"/>
                <a:gd name="connsiteY523" fmla="*/ 1237 h 1285875"/>
                <a:gd name="connsiteX524" fmla="*/ 2516458 w 4135150"/>
                <a:gd name="connsiteY524" fmla="*/ 1596 h 1285875"/>
                <a:gd name="connsiteX525" fmla="*/ 2517258 w 4135150"/>
                <a:gd name="connsiteY525" fmla="*/ 2001 h 1285875"/>
                <a:gd name="connsiteX526" fmla="*/ 2518048 w 4135150"/>
                <a:gd name="connsiteY526" fmla="*/ 2452 h 1285875"/>
                <a:gd name="connsiteX527" fmla="*/ 2518839 w 4135150"/>
                <a:gd name="connsiteY527" fmla="*/ 2947 h 1285875"/>
                <a:gd name="connsiteX528" fmla="*/ 2520429 w 4135150"/>
                <a:gd name="connsiteY528" fmla="*/ 4076 h 1285875"/>
                <a:gd name="connsiteX529" fmla="*/ 2522011 w 4135150"/>
                <a:gd name="connsiteY529" fmla="*/ 5386 h 1285875"/>
                <a:gd name="connsiteX530" fmla="*/ 2523601 w 4135150"/>
                <a:gd name="connsiteY530" fmla="*/ 6878 h 1285875"/>
                <a:gd name="connsiteX531" fmla="*/ 2525182 w 4135150"/>
                <a:gd name="connsiteY531" fmla="*/ 8551 h 1285875"/>
                <a:gd name="connsiteX532" fmla="*/ 2526773 w 4135150"/>
                <a:gd name="connsiteY532" fmla="*/ 10404 h 1285875"/>
                <a:gd name="connsiteX533" fmla="*/ 2528354 w 4135150"/>
                <a:gd name="connsiteY533" fmla="*/ 12437 h 1285875"/>
                <a:gd name="connsiteX534" fmla="*/ 2531526 w 4135150"/>
                <a:gd name="connsiteY534" fmla="*/ 17041 h 1285875"/>
                <a:gd name="connsiteX535" fmla="*/ 2534698 w 4135150"/>
                <a:gd name="connsiteY535" fmla="*/ 22358 h 1285875"/>
                <a:gd name="connsiteX536" fmla="*/ 2537870 w 4135150"/>
                <a:gd name="connsiteY536" fmla="*/ 28382 h 1285875"/>
                <a:gd name="connsiteX537" fmla="*/ 2541042 w 4135150"/>
                <a:gd name="connsiteY537" fmla="*/ 35104 h 1285875"/>
                <a:gd name="connsiteX538" fmla="*/ 2544213 w 4135150"/>
                <a:gd name="connsiteY538" fmla="*/ 42519 h 1285875"/>
                <a:gd name="connsiteX539" fmla="*/ 2549614 w 4135150"/>
                <a:gd name="connsiteY539" fmla="*/ 56717 h 1285875"/>
                <a:gd name="connsiteX540" fmla="*/ 2555015 w 4135150"/>
                <a:gd name="connsiteY540" fmla="*/ 72849 h 1285875"/>
                <a:gd name="connsiteX541" fmla="*/ 2565816 w 4135150"/>
                <a:gd name="connsiteY541" fmla="*/ 110701 h 1285875"/>
                <a:gd name="connsiteX542" fmla="*/ 2576617 w 4135150"/>
                <a:gd name="connsiteY542" fmla="*/ 155577 h 1285875"/>
                <a:gd name="connsiteX543" fmla="*/ 2587419 w 4135150"/>
                <a:gd name="connsiteY543" fmla="*/ 206884 h 1285875"/>
                <a:gd name="connsiteX544" fmla="*/ 2598220 w 4135150"/>
                <a:gd name="connsiteY544" fmla="*/ 263944 h 1285875"/>
                <a:gd name="connsiteX545" fmla="*/ 2609031 w 4135150"/>
                <a:gd name="connsiteY545" fmla="*/ 326006 h 1285875"/>
                <a:gd name="connsiteX546" fmla="*/ 2630634 w 4135150"/>
                <a:gd name="connsiteY546" fmla="*/ 461802 h 1285875"/>
                <a:gd name="connsiteX547" fmla="*/ 2676801 w 4135150"/>
                <a:gd name="connsiteY547" fmla="*/ 774210 h 1285875"/>
                <a:gd name="connsiteX548" fmla="*/ 2699890 w 4135150"/>
                <a:gd name="connsiteY548" fmla="*/ 923306 h 1285875"/>
                <a:gd name="connsiteX549" fmla="*/ 2711425 w 4135150"/>
                <a:gd name="connsiteY549" fmla="*/ 992067 h 1285875"/>
                <a:gd name="connsiteX550" fmla="*/ 2722969 w 4135150"/>
                <a:gd name="connsiteY550" fmla="*/ 1055580 h 1285875"/>
                <a:gd name="connsiteX551" fmla="*/ 2734913 w 4135150"/>
                <a:gd name="connsiteY551" fmla="*/ 1114739 h 1285875"/>
                <a:gd name="connsiteX552" fmla="*/ 2746858 w 4135150"/>
                <a:gd name="connsiteY552" fmla="*/ 1166298 h 1285875"/>
                <a:gd name="connsiteX553" fmla="*/ 2758802 w 4135150"/>
                <a:gd name="connsiteY553" fmla="*/ 1209408 h 1285875"/>
                <a:gd name="connsiteX554" fmla="*/ 2764784 w 4135150"/>
                <a:gd name="connsiteY554" fmla="*/ 1227582 h 1285875"/>
                <a:gd name="connsiteX555" fmla="*/ 2770756 w 4135150"/>
                <a:gd name="connsiteY555" fmla="*/ 1243393 h 1285875"/>
                <a:gd name="connsiteX556" fmla="*/ 2776728 w 4135150"/>
                <a:gd name="connsiteY556" fmla="*/ 1256776 h 1285875"/>
                <a:gd name="connsiteX557" fmla="*/ 2779710 w 4135150"/>
                <a:gd name="connsiteY557" fmla="*/ 1262539 h 1285875"/>
                <a:gd name="connsiteX558" fmla="*/ 2782700 w 4135150"/>
                <a:gd name="connsiteY558" fmla="*/ 1267682 h 1285875"/>
                <a:gd name="connsiteX559" fmla="*/ 2785682 w 4135150"/>
                <a:gd name="connsiteY559" fmla="*/ 1272188 h 1285875"/>
                <a:gd name="connsiteX560" fmla="*/ 2787177 w 4135150"/>
                <a:gd name="connsiteY560" fmla="*/ 1274207 h 1285875"/>
                <a:gd name="connsiteX561" fmla="*/ 2788672 w 4135150"/>
                <a:gd name="connsiteY561" fmla="*/ 1276064 h 1285875"/>
                <a:gd name="connsiteX562" fmla="*/ 2790168 w 4135150"/>
                <a:gd name="connsiteY562" fmla="*/ 1277760 h 1285875"/>
                <a:gd name="connsiteX563" fmla="*/ 2791654 w 4135150"/>
                <a:gd name="connsiteY563" fmla="*/ 1279293 h 1285875"/>
                <a:gd name="connsiteX564" fmla="*/ 2793149 w 4135150"/>
                <a:gd name="connsiteY564" fmla="*/ 1280674 h 1285875"/>
                <a:gd name="connsiteX565" fmla="*/ 2794645 w 4135150"/>
                <a:gd name="connsiteY565" fmla="*/ 1281894 h 1285875"/>
                <a:gd name="connsiteX566" fmla="*/ 2796140 w 4135150"/>
                <a:gd name="connsiteY566" fmla="*/ 1282941 h 1285875"/>
                <a:gd name="connsiteX567" fmla="*/ 2797626 w 4135150"/>
                <a:gd name="connsiteY567" fmla="*/ 1283837 h 1285875"/>
                <a:gd name="connsiteX568" fmla="*/ 2798378 w 4135150"/>
                <a:gd name="connsiteY568" fmla="*/ 1284227 h 1285875"/>
                <a:gd name="connsiteX569" fmla="*/ 2799121 w 4135150"/>
                <a:gd name="connsiteY569" fmla="*/ 1284570 h 1285875"/>
                <a:gd name="connsiteX570" fmla="*/ 2799864 w 4135150"/>
                <a:gd name="connsiteY570" fmla="*/ 1284875 h 1285875"/>
                <a:gd name="connsiteX571" fmla="*/ 2800617 w 4135150"/>
                <a:gd name="connsiteY571" fmla="*/ 1285142 h 1285875"/>
                <a:gd name="connsiteX572" fmla="*/ 2801360 w 4135150"/>
                <a:gd name="connsiteY572" fmla="*/ 1285361 h 1285875"/>
                <a:gd name="connsiteX573" fmla="*/ 2802112 w 4135150"/>
                <a:gd name="connsiteY573" fmla="*/ 1285542 h 1285875"/>
                <a:gd name="connsiteX574" fmla="*/ 2802855 w 4135150"/>
                <a:gd name="connsiteY574" fmla="*/ 1285685 h 1285875"/>
                <a:gd name="connsiteX575" fmla="*/ 2803598 w 4135150"/>
                <a:gd name="connsiteY575" fmla="*/ 1285789 h 1285875"/>
                <a:gd name="connsiteX576" fmla="*/ 2804351 w 4135150"/>
                <a:gd name="connsiteY576" fmla="*/ 1285856 h 1285875"/>
                <a:gd name="connsiteX577" fmla="*/ 2805093 w 4135150"/>
                <a:gd name="connsiteY577" fmla="*/ 1285875 h 1285875"/>
                <a:gd name="connsiteX578" fmla="*/ 2805846 w 4135150"/>
                <a:gd name="connsiteY578" fmla="*/ 1285856 h 1285875"/>
                <a:gd name="connsiteX579" fmla="*/ 2806589 w 4135150"/>
                <a:gd name="connsiteY579" fmla="*/ 1285799 h 1285875"/>
                <a:gd name="connsiteX580" fmla="*/ 2807332 w 4135150"/>
                <a:gd name="connsiteY580" fmla="*/ 1285694 h 1285875"/>
                <a:gd name="connsiteX581" fmla="*/ 2808085 w 4135150"/>
                <a:gd name="connsiteY581" fmla="*/ 1285551 h 1285875"/>
                <a:gd name="connsiteX582" fmla="*/ 2808828 w 4135150"/>
                <a:gd name="connsiteY582" fmla="*/ 1285370 h 1285875"/>
                <a:gd name="connsiteX583" fmla="*/ 2809580 w 4135150"/>
                <a:gd name="connsiteY583" fmla="*/ 1285151 h 1285875"/>
                <a:gd name="connsiteX584" fmla="*/ 2810323 w 4135150"/>
                <a:gd name="connsiteY584" fmla="*/ 1284884 h 1285875"/>
                <a:gd name="connsiteX585" fmla="*/ 2811066 w 4135150"/>
                <a:gd name="connsiteY585" fmla="*/ 1284589 h 1285875"/>
                <a:gd name="connsiteX586" fmla="*/ 2811818 w 4135150"/>
                <a:gd name="connsiteY586" fmla="*/ 1284246 h 1285875"/>
                <a:gd name="connsiteX587" fmla="*/ 2812561 w 4135150"/>
                <a:gd name="connsiteY587" fmla="*/ 1283856 h 1285875"/>
                <a:gd name="connsiteX588" fmla="*/ 2814057 w 4135150"/>
                <a:gd name="connsiteY588" fmla="*/ 1282970 h 1285875"/>
                <a:gd name="connsiteX589" fmla="*/ 2815552 w 4135150"/>
                <a:gd name="connsiteY589" fmla="*/ 1281913 h 1285875"/>
                <a:gd name="connsiteX590" fmla="*/ 2817038 w 4135150"/>
                <a:gd name="connsiteY590" fmla="*/ 1280703 h 1285875"/>
                <a:gd name="connsiteX591" fmla="*/ 2818533 w 4135150"/>
                <a:gd name="connsiteY591" fmla="*/ 1279331 h 1285875"/>
                <a:gd name="connsiteX592" fmla="*/ 2820010 w 4135150"/>
                <a:gd name="connsiteY592" fmla="*/ 1277817 h 1285875"/>
                <a:gd name="connsiteX593" fmla="*/ 2821486 w 4135150"/>
                <a:gd name="connsiteY593" fmla="*/ 1276140 h 1285875"/>
                <a:gd name="connsiteX594" fmla="*/ 2822972 w 4135150"/>
                <a:gd name="connsiteY594" fmla="*/ 1274312 h 1285875"/>
                <a:gd name="connsiteX595" fmla="*/ 2824448 w 4135150"/>
                <a:gd name="connsiteY595" fmla="*/ 1272321 h 1285875"/>
                <a:gd name="connsiteX596" fmla="*/ 2827401 w 4135150"/>
                <a:gd name="connsiteY596" fmla="*/ 1267882 h 1285875"/>
                <a:gd name="connsiteX597" fmla="*/ 2830354 w 4135150"/>
                <a:gd name="connsiteY597" fmla="*/ 1262825 h 1285875"/>
                <a:gd name="connsiteX598" fmla="*/ 2833307 w 4135150"/>
                <a:gd name="connsiteY598" fmla="*/ 1257157 h 1285875"/>
                <a:gd name="connsiteX599" fmla="*/ 2836269 w 4135150"/>
                <a:gd name="connsiteY599" fmla="*/ 1250880 h 1285875"/>
                <a:gd name="connsiteX600" fmla="*/ 2842174 w 4135150"/>
                <a:gd name="connsiteY600" fmla="*/ 1236526 h 1285875"/>
                <a:gd name="connsiteX601" fmla="*/ 2848089 w 4135150"/>
                <a:gd name="connsiteY601" fmla="*/ 1219829 h 1285875"/>
                <a:gd name="connsiteX602" fmla="*/ 2853995 w 4135150"/>
                <a:gd name="connsiteY602" fmla="*/ 1200855 h 1285875"/>
                <a:gd name="connsiteX603" fmla="*/ 2865815 w 4135150"/>
                <a:gd name="connsiteY603" fmla="*/ 1156373 h 1285875"/>
                <a:gd name="connsiteX604" fmla="*/ 2877636 w 4135150"/>
                <a:gd name="connsiteY604" fmla="*/ 1103767 h 1285875"/>
                <a:gd name="connsiteX605" fmla="*/ 2889457 w 4135150"/>
                <a:gd name="connsiteY605" fmla="*/ 1043892 h 1285875"/>
                <a:gd name="connsiteX606" fmla="*/ 2901277 w 4135150"/>
                <a:gd name="connsiteY606" fmla="*/ 977684 h 1285875"/>
                <a:gd name="connsiteX607" fmla="*/ 2913098 w 4135150"/>
                <a:gd name="connsiteY607" fmla="*/ 906180 h 1285875"/>
                <a:gd name="connsiteX608" fmla="*/ 2936434 w 4135150"/>
                <a:gd name="connsiteY608" fmla="*/ 753977 h 1285875"/>
                <a:gd name="connsiteX609" fmla="*/ 2959770 w 4135150"/>
                <a:gd name="connsiteY609" fmla="*/ 594967 h 1285875"/>
                <a:gd name="connsiteX610" fmla="*/ 2983106 w 4135150"/>
                <a:gd name="connsiteY610" fmla="*/ 438898 h 1285875"/>
                <a:gd name="connsiteX611" fmla="*/ 3006433 w 4135150"/>
                <a:gd name="connsiteY611" fmla="*/ 295339 h 1285875"/>
                <a:gd name="connsiteX612" fmla="*/ 3018187 w 4135150"/>
                <a:gd name="connsiteY612" fmla="*/ 230595 h 1285875"/>
                <a:gd name="connsiteX613" fmla="*/ 3029941 w 4135150"/>
                <a:gd name="connsiteY613" fmla="*/ 172290 h 1285875"/>
                <a:gd name="connsiteX614" fmla="*/ 3041695 w 4135150"/>
                <a:gd name="connsiteY614" fmla="*/ 121335 h 1285875"/>
                <a:gd name="connsiteX615" fmla="*/ 3053448 w 4135150"/>
                <a:gd name="connsiteY615" fmla="*/ 78526 h 1285875"/>
                <a:gd name="connsiteX616" fmla="*/ 3059325 w 4135150"/>
                <a:gd name="connsiteY616" fmla="*/ 60389 h 1285875"/>
                <a:gd name="connsiteX617" fmla="*/ 3065202 w 4135150"/>
                <a:gd name="connsiteY617" fmla="*/ 44530 h 1285875"/>
                <a:gd name="connsiteX618" fmla="*/ 3071079 w 4135150"/>
                <a:gd name="connsiteY618" fmla="*/ 31009 h 1285875"/>
                <a:gd name="connsiteX619" fmla="*/ 3074013 w 4135150"/>
                <a:gd name="connsiteY619" fmla="*/ 25142 h 1285875"/>
                <a:gd name="connsiteX620" fmla="*/ 3076956 w 4135150"/>
                <a:gd name="connsiteY620" fmla="*/ 19880 h 1285875"/>
                <a:gd name="connsiteX621" fmla="*/ 3079890 w 4135150"/>
                <a:gd name="connsiteY621" fmla="*/ 15225 h 1285875"/>
                <a:gd name="connsiteX622" fmla="*/ 3082833 w 4135150"/>
                <a:gd name="connsiteY622" fmla="*/ 11184 h 1285875"/>
                <a:gd name="connsiteX623" fmla="*/ 3084300 w 4135150"/>
                <a:gd name="connsiteY623" fmla="*/ 9395 h 1285875"/>
                <a:gd name="connsiteX624" fmla="*/ 3085767 w 4135150"/>
                <a:gd name="connsiteY624" fmla="*/ 7761 h 1285875"/>
                <a:gd name="connsiteX625" fmla="*/ 3087243 w 4135150"/>
                <a:gd name="connsiteY625" fmla="*/ 6282 h 1285875"/>
                <a:gd name="connsiteX626" fmla="*/ 3088710 w 4135150"/>
                <a:gd name="connsiteY626" fmla="*/ 4959 h 1285875"/>
                <a:gd name="connsiteX627" fmla="*/ 3090177 w 4135150"/>
                <a:gd name="connsiteY627" fmla="*/ 3791 h 1285875"/>
                <a:gd name="connsiteX628" fmla="*/ 3091644 w 4135150"/>
                <a:gd name="connsiteY628" fmla="*/ 2779 h 1285875"/>
                <a:gd name="connsiteX629" fmla="*/ 3093110 w 4135150"/>
                <a:gd name="connsiteY629" fmla="*/ 1924 h 1285875"/>
                <a:gd name="connsiteX630" fmla="*/ 3093853 w 4135150"/>
                <a:gd name="connsiteY630" fmla="*/ 1555 h 1285875"/>
                <a:gd name="connsiteX631" fmla="*/ 3094587 w 4135150"/>
                <a:gd name="connsiteY631" fmla="*/ 1226 h 1285875"/>
                <a:gd name="connsiteX632" fmla="*/ 3095320 w 4135150"/>
                <a:gd name="connsiteY632" fmla="*/ 935 h 1285875"/>
                <a:gd name="connsiteX633" fmla="*/ 3096054 w 4135150"/>
                <a:gd name="connsiteY633" fmla="*/ 684 h 1285875"/>
                <a:gd name="connsiteX634" fmla="*/ 3096787 w 4135150"/>
                <a:gd name="connsiteY634" fmla="*/ 471 h 1285875"/>
                <a:gd name="connsiteX635" fmla="*/ 3097521 w 4135150"/>
                <a:gd name="connsiteY635" fmla="*/ 299 h 1285875"/>
                <a:gd name="connsiteX636" fmla="*/ 3098254 w 4135150"/>
                <a:gd name="connsiteY636" fmla="*/ 165 h 1285875"/>
                <a:gd name="connsiteX637" fmla="*/ 3098987 w 4135150"/>
                <a:gd name="connsiteY637" fmla="*/ 71 h 1285875"/>
                <a:gd name="connsiteX638" fmla="*/ 3099730 w 4135150"/>
                <a:gd name="connsiteY638" fmla="*/ 16 h 1285875"/>
                <a:gd name="connsiteX639" fmla="*/ 3100464 w 4135150"/>
                <a:gd name="connsiteY639" fmla="*/ 0 h 1285875"/>
                <a:gd name="connsiteX640" fmla="*/ 3101197 w 4135150"/>
                <a:gd name="connsiteY640" fmla="*/ 24 h 1285875"/>
                <a:gd name="connsiteX641" fmla="*/ 3101931 w 4135150"/>
                <a:gd name="connsiteY641" fmla="*/ 87 h 1285875"/>
                <a:gd name="connsiteX642" fmla="*/ 3102664 w 4135150"/>
                <a:gd name="connsiteY642" fmla="*/ 188 h 1285875"/>
                <a:gd name="connsiteX643" fmla="*/ 3103398 w 4135150"/>
                <a:gd name="connsiteY643" fmla="*/ 329 h 1285875"/>
                <a:gd name="connsiteX644" fmla="*/ 3104131 w 4135150"/>
                <a:gd name="connsiteY644" fmla="*/ 509 h 1285875"/>
                <a:gd name="connsiteX645" fmla="*/ 3104864 w 4135150"/>
                <a:gd name="connsiteY645" fmla="*/ 728 h 1285875"/>
                <a:gd name="connsiteX646" fmla="*/ 3105598 w 4135150"/>
                <a:gd name="connsiteY646" fmla="*/ 986 h 1285875"/>
                <a:gd name="connsiteX647" fmla="*/ 3106331 w 4135150"/>
                <a:gd name="connsiteY647" fmla="*/ 1284 h 1285875"/>
                <a:gd name="connsiteX648" fmla="*/ 3107065 w 4135150"/>
                <a:gd name="connsiteY648" fmla="*/ 1620 h 1285875"/>
                <a:gd name="connsiteX649" fmla="*/ 3107798 w 4135150"/>
                <a:gd name="connsiteY649" fmla="*/ 1995 h 1285875"/>
                <a:gd name="connsiteX650" fmla="*/ 3109265 w 4135150"/>
                <a:gd name="connsiteY650" fmla="*/ 2863 h 1285875"/>
                <a:gd name="connsiteX651" fmla="*/ 3110732 w 4135150"/>
                <a:gd name="connsiteY651" fmla="*/ 3887 h 1285875"/>
                <a:gd name="connsiteX652" fmla="*/ 3112199 w 4135150"/>
                <a:gd name="connsiteY652" fmla="*/ 5066 h 1285875"/>
                <a:gd name="connsiteX653" fmla="*/ 3113666 w 4135150"/>
                <a:gd name="connsiteY653" fmla="*/ 6402 h 1285875"/>
                <a:gd name="connsiteX654" fmla="*/ 3115132 w 4135150"/>
                <a:gd name="connsiteY654" fmla="*/ 7891 h 1285875"/>
                <a:gd name="connsiteX655" fmla="*/ 3116599 w 4135150"/>
                <a:gd name="connsiteY655" fmla="*/ 9536 h 1285875"/>
                <a:gd name="connsiteX656" fmla="*/ 3118066 w 4135150"/>
                <a:gd name="connsiteY656" fmla="*/ 11335 h 1285875"/>
                <a:gd name="connsiteX657" fmla="*/ 3121000 w 4135150"/>
                <a:gd name="connsiteY657" fmla="*/ 15393 h 1285875"/>
                <a:gd name="connsiteX658" fmla="*/ 3123933 w 4135150"/>
                <a:gd name="connsiteY658" fmla="*/ 20063 h 1285875"/>
                <a:gd name="connsiteX659" fmla="*/ 3126867 w 4135150"/>
                <a:gd name="connsiteY659" fmla="*/ 25340 h 1285875"/>
                <a:gd name="connsiteX660" fmla="*/ 3129801 w 4135150"/>
                <a:gd name="connsiteY660" fmla="*/ 31219 h 1285875"/>
                <a:gd name="connsiteX661" fmla="*/ 3135668 w 4135150"/>
                <a:gd name="connsiteY661" fmla="*/ 44757 h 1285875"/>
                <a:gd name="connsiteX662" fmla="*/ 3141536 w 4135150"/>
                <a:gd name="connsiteY662" fmla="*/ 60627 h 1285875"/>
                <a:gd name="connsiteX663" fmla="*/ 3147403 w 4135150"/>
                <a:gd name="connsiteY663" fmla="*/ 78764 h 1285875"/>
                <a:gd name="connsiteX664" fmla="*/ 3159138 w 4135150"/>
                <a:gd name="connsiteY664" fmla="*/ 121553 h 1285875"/>
                <a:gd name="connsiteX665" fmla="*/ 3170873 w 4135150"/>
                <a:gd name="connsiteY665" fmla="*/ 172460 h 1285875"/>
                <a:gd name="connsiteX666" fmla="*/ 3182607 w 4135150"/>
                <a:gd name="connsiteY666" fmla="*/ 230691 h 1285875"/>
                <a:gd name="connsiteX667" fmla="*/ 3194342 w 4135150"/>
                <a:gd name="connsiteY667" fmla="*/ 295339 h 1285875"/>
                <a:gd name="connsiteX668" fmla="*/ 3219536 w 4135150"/>
                <a:gd name="connsiteY668" fmla="*/ 451051 h 1285875"/>
                <a:gd name="connsiteX669" fmla="*/ 3244739 w 4135150"/>
                <a:gd name="connsiteY669" fmla="*/ 620476 h 1285875"/>
                <a:gd name="connsiteX670" fmla="*/ 3269942 w 4135150"/>
                <a:gd name="connsiteY670" fmla="*/ 791506 h 1285875"/>
                <a:gd name="connsiteX671" fmla="*/ 3295145 w 4135150"/>
                <a:gd name="connsiteY671" fmla="*/ 951919 h 1285875"/>
                <a:gd name="connsiteX672" fmla="*/ 3306032 w 4135150"/>
                <a:gd name="connsiteY672" fmla="*/ 1015013 h 1285875"/>
                <a:gd name="connsiteX673" fmla="*/ 3316919 w 4135150"/>
                <a:gd name="connsiteY673" fmla="*/ 1073115 h 1285875"/>
                <a:gd name="connsiteX674" fmla="*/ 3327807 w 4135150"/>
                <a:gd name="connsiteY674" fmla="*/ 1125465 h 1285875"/>
                <a:gd name="connsiteX675" fmla="*/ 3338694 w 4135150"/>
                <a:gd name="connsiteY675" fmla="*/ 1171337 h 1285875"/>
                <a:gd name="connsiteX676" fmla="*/ 3349581 w 4135150"/>
                <a:gd name="connsiteY676" fmla="*/ 1210132 h 1285875"/>
                <a:gd name="connsiteX677" fmla="*/ 3355019 w 4135150"/>
                <a:gd name="connsiteY677" fmla="*/ 1226706 h 1285875"/>
                <a:gd name="connsiteX678" fmla="*/ 3360468 w 4135150"/>
                <a:gd name="connsiteY678" fmla="*/ 1241317 h 1285875"/>
                <a:gd name="connsiteX679" fmla="*/ 3365907 w 4135150"/>
                <a:gd name="connsiteY679" fmla="*/ 1253928 h 1285875"/>
                <a:gd name="connsiteX680" fmla="*/ 3368631 w 4135150"/>
                <a:gd name="connsiteY680" fmla="*/ 1259472 h 1285875"/>
                <a:gd name="connsiteX681" fmla="*/ 3371355 w 4135150"/>
                <a:gd name="connsiteY681" fmla="*/ 1264491 h 1285875"/>
                <a:gd name="connsiteX682" fmla="*/ 3374079 w 4135150"/>
                <a:gd name="connsiteY682" fmla="*/ 1268987 h 1285875"/>
                <a:gd name="connsiteX683" fmla="*/ 3376794 w 4135150"/>
                <a:gd name="connsiteY683" fmla="*/ 1272969 h 1285875"/>
                <a:gd name="connsiteX684" fmla="*/ 3379518 w 4135150"/>
                <a:gd name="connsiteY684" fmla="*/ 1276417 h 1285875"/>
                <a:gd name="connsiteX685" fmla="*/ 3380880 w 4135150"/>
                <a:gd name="connsiteY685" fmla="*/ 1277941 h 1285875"/>
                <a:gd name="connsiteX686" fmla="*/ 3382242 w 4135150"/>
                <a:gd name="connsiteY686" fmla="*/ 1279331 h 1285875"/>
                <a:gd name="connsiteX687" fmla="*/ 3383642 w 4135150"/>
                <a:gd name="connsiteY687" fmla="*/ 1280627 h 1285875"/>
                <a:gd name="connsiteX688" fmla="*/ 3385042 w 4135150"/>
                <a:gd name="connsiteY688" fmla="*/ 1281770 h 1285875"/>
                <a:gd name="connsiteX689" fmla="*/ 3386433 w 4135150"/>
                <a:gd name="connsiteY689" fmla="*/ 1282779 h 1285875"/>
                <a:gd name="connsiteX690" fmla="*/ 3387833 w 4135150"/>
                <a:gd name="connsiteY690" fmla="*/ 1283646 h 1285875"/>
                <a:gd name="connsiteX691" fmla="*/ 3389233 w 4135150"/>
                <a:gd name="connsiteY691" fmla="*/ 1284370 h 1285875"/>
                <a:gd name="connsiteX692" fmla="*/ 3389938 w 4135150"/>
                <a:gd name="connsiteY692" fmla="*/ 1284684 h 1285875"/>
                <a:gd name="connsiteX693" fmla="*/ 3390633 w 4135150"/>
                <a:gd name="connsiteY693" fmla="*/ 1284951 h 1285875"/>
                <a:gd name="connsiteX694" fmla="*/ 3391329 w 4135150"/>
                <a:gd name="connsiteY694" fmla="*/ 1285189 h 1285875"/>
                <a:gd name="connsiteX695" fmla="*/ 3392033 w 4135150"/>
                <a:gd name="connsiteY695" fmla="*/ 1285399 h 1285875"/>
                <a:gd name="connsiteX696" fmla="*/ 3392729 w 4135150"/>
                <a:gd name="connsiteY696" fmla="*/ 1285561 h 1285875"/>
                <a:gd name="connsiteX697" fmla="*/ 3393434 w 4135150"/>
                <a:gd name="connsiteY697" fmla="*/ 1285694 h 1285875"/>
                <a:gd name="connsiteX698" fmla="*/ 3394129 w 4135150"/>
                <a:gd name="connsiteY698" fmla="*/ 1285789 h 1285875"/>
                <a:gd name="connsiteX699" fmla="*/ 3394834 w 4135150"/>
                <a:gd name="connsiteY699" fmla="*/ 1285846 h 1285875"/>
                <a:gd name="connsiteX700" fmla="*/ 3395529 w 4135150"/>
                <a:gd name="connsiteY700" fmla="*/ 1285875 h 1285875"/>
                <a:gd name="connsiteX701" fmla="*/ 3396225 w 4135150"/>
                <a:gd name="connsiteY701" fmla="*/ 1285865 h 1285875"/>
                <a:gd name="connsiteX702" fmla="*/ 3396929 w 4135150"/>
                <a:gd name="connsiteY702" fmla="*/ 1285818 h 1285875"/>
                <a:gd name="connsiteX703" fmla="*/ 3397625 w 4135150"/>
                <a:gd name="connsiteY703" fmla="*/ 1285732 h 1285875"/>
                <a:gd name="connsiteX704" fmla="*/ 3398330 w 4135150"/>
                <a:gd name="connsiteY704" fmla="*/ 1285618 h 1285875"/>
                <a:gd name="connsiteX705" fmla="*/ 3399025 w 4135150"/>
                <a:gd name="connsiteY705" fmla="*/ 1285465 h 1285875"/>
                <a:gd name="connsiteX706" fmla="*/ 3399730 w 4135150"/>
                <a:gd name="connsiteY706" fmla="*/ 1285275 h 1285875"/>
                <a:gd name="connsiteX707" fmla="*/ 3400425 w 4135150"/>
                <a:gd name="connsiteY707" fmla="*/ 1285046 h 1285875"/>
                <a:gd name="connsiteX708" fmla="*/ 3401120 w 4135150"/>
                <a:gd name="connsiteY708" fmla="*/ 1284789 h 1285875"/>
                <a:gd name="connsiteX709" fmla="*/ 3401825 w 4135150"/>
                <a:gd name="connsiteY709" fmla="*/ 1284494 h 1285875"/>
                <a:gd name="connsiteX710" fmla="*/ 3403226 w 4135150"/>
                <a:gd name="connsiteY710" fmla="*/ 1283799 h 1285875"/>
                <a:gd name="connsiteX711" fmla="*/ 3404616 w 4135150"/>
                <a:gd name="connsiteY711" fmla="*/ 1282960 h 1285875"/>
                <a:gd name="connsiteX712" fmla="*/ 3406016 w 4135150"/>
                <a:gd name="connsiteY712" fmla="*/ 1281979 h 1285875"/>
                <a:gd name="connsiteX713" fmla="*/ 3407417 w 4135150"/>
                <a:gd name="connsiteY713" fmla="*/ 1280855 h 1285875"/>
                <a:gd name="connsiteX714" fmla="*/ 3408817 w 4135150"/>
                <a:gd name="connsiteY714" fmla="*/ 1279589 h 1285875"/>
                <a:gd name="connsiteX715" fmla="*/ 3410217 w 4135150"/>
                <a:gd name="connsiteY715" fmla="*/ 1278179 h 1285875"/>
                <a:gd name="connsiteX716" fmla="*/ 3411617 w 4135150"/>
                <a:gd name="connsiteY716" fmla="*/ 1276636 h 1285875"/>
                <a:gd name="connsiteX717" fmla="*/ 3413017 w 4135150"/>
                <a:gd name="connsiteY717" fmla="*/ 1274950 h 1285875"/>
                <a:gd name="connsiteX718" fmla="*/ 3415808 w 4135150"/>
                <a:gd name="connsiteY718" fmla="*/ 1271159 h 1285875"/>
                <a:gd name="connsiteX719" fmla="*/ 3418608 w 4135150"/>
                <a:gd name="connsiteY719" fmla="*/ 1266806 h 1285875"/>
                <a:gd name="connsiteX720" fmla="*/ 3421409 w 4135150"/>
                <a:gd name="connsiteY720" fmla="*/ 1261910 h 1285875"/>
                <a:gd name="connsiteX721" fmla="*/ 3424200 w 4135150"/>
                <a:gd name="connsiteY721" fmla="*/ 1256462 h 1285875"/>
                <a:gd name="connsiteX722" fmla="*/ 3427000 w 4135150"/>
                <a:gd name="connsiteY722" fmla="*/ 1250471 h 1285875"/>
                <a:gd name="connsiteX723" fmla="*/ 3432600 w 4135150"/>
                <a:gd name="connsiteY723" fmla="*/ 1236869 h 1285875"/>
                <a:gd name="connsiteX724" fmla="*/ 3438192 w 4135150"/>
                <a:gd name="connsiteY724" fmla="*/ 1221172 h 1285875"/>
                <a:gd name="connsiteX725" fmla="*/ 3449384 w 4135150"/>
                <a:gd name="connsiteY725" fmla="*/ 1183691 h 1285875"/>
                <a:gd name="connsiteX726" fmla="*/ 3460576 w 4135150"/>
                <a:gd name="connsiteY726" fmla="*/ 1138561 h 1285875"/>
                <a:gd name="connsiteX727" fmla="*/ 3471758 w 4135150"/>
                <a:gd name="connsiteY727" fmla="*/ 1086402 h 1285875"/>
                <a:gd name="connsiteX728" fmla="*/ 3484055 w 4135150"/>
                <a:gd name="connsiteY728" fmla="*/ 1021880 h 1285875"/>
                <a:gd name="connsiteX729" fmla="*/ 3496361 w 4135150"/>
                <a:gd name="connsiteY729" fmla="*/ 950871 h 1285875"/>
                <a:gd name="connsiteX730" fmla="*/ 3520954 w 4135150"/>
                <a:gd name="connsiteY730" fmla="*/ 794375 h 1285875"/>
                <a:gd name="connsiteX731" fmla="*/ 3570142 w 4135150"/>
                <a:gd name="connsiteY731" fmla="*/ 461802 h 1285875"/>
                <a:gd name="connsiteX732" fmla="*/ 3594792 w 4135150"/>
                <a:gd name="connsiteY732" fmla="*/ 308071 h 1285875"/>
                <a:gd name="connsiteX733" fmla="*/ 3607118 w 4135150"/>
                <a:gd name="connsiteY733" fmla="*/ 239189 h 1285875"/>
                <a:gd name="connsiteX734" fmla="*/ 3619434 w 4135150"/>
                <a:gd name="connsiteY734" fmla="*/ 177237 h 1285875"/>
                <a:gd name="connsiteX735" fmla="*/ 3631759 w 4135150"/>
                <a:gd name="connsiteY735" fmla="*/ 123280 h 1285875"/>
                <a:gd name="connsiteX736" fmla="*/ 3644084 w 4135150"/>
                <a:gd name="connsiteY736" fmla="*/ 78245 h 1285875"/>
                <a:gd name="connsiteX737" fmla="*/ 3650247 w 4135150"/>
                <a:gd name="connsiteY737" fmla="*/ 59320 h 1285875"/>
                <a:gd name="connsiteX738" fmla="*/ 3656410 w 4135150"/>
                <a:gd name="connsiteY738" fmla="*/ 42903 h 1285875"/>
                <a:gd name="connsiteX739" fmla="*/ 3662572 w 4135150"/>
                <a:gd name="connsiteY739" fmla="*/ 29064 h 1285875"/>
                <a:gd name="connsiteX740" fmla="*/ 3665649 w 4135150"/>
                <a:gd name="connsiteY740" fmla="*/ 23130 h 1285875"/>
                <a:gd name="connsiteX741" fmla="*/ 3668735 w 4135150"/>
                <a:gd name="connsiteY741" fmla="*/ 17861 h 1285875"/>
                <a:gd name="connsiteX742" fmla="*/ 3671526 w 4135150"/>
                <a:gd name="connsiteY742" fmla="*/ 13668 h 1285875"/>
                <a:gd name="connsiteX743" fmla="*/ 3674317 w 4135150"/>
                <a:gd name="connsiteY743" fmla="*/ 10031 h 1285875"/>
                <a:gd name="connsiteX744" fmla="*/ 3675707 w 4135150"/>
                <a:gd name="connsiteY744" fmla="*/ 8421 h 1285875"/>
                <a:gd name="connsiteX745" fmla="*/ 3677107 w 4135150"/>
                <a:gd name="connsiteY745" fmla="*/ 6951 h 1285875"/>
                <a:gd name="connsiteX746" fmla="*/ 3678498 w 4135150"/>
                <a:gd name="connsiteY746" fmla="*/ 5621 h 1285875"/>
                <a:gd name="connsiteX747" fmla="*/ 3679898 w 4135150"/>
                <a:gd name="connsiteY747" fmla="*/ 4432 h 1285875"/>
                <a:gd name="connsiteX748" fmla="*/ 3681289 w 4135150"/>
                <a:gd name="connsiteY748" fmla="*/ 3383 h 1285875"/>
                <a:gd name="connsiteX749" fmla="*/ 3682689 w 4135150"/>
                <a:gd name="connsiteY749" fmla="*/ 2476 h 1285875"/>
                <a:gd name="connsiteX750" fmla="*/ 3684080 w 4135150"/>
                <a:gd name="connsiteY750" fmla="*/ 1710 h 1285875"/>
                <a:gd name="connsiteX751" fmla="*/ 3684775 w 4135150"/>
                <a:gd name="connsiteY751" fmla="*/ 1379 h 1285875"/>
                <a:gd name="connsiteX752" fmla="*/ 3685480 w 4135150"/>
                <a:gd name="connsiteY752" fmla="*/ 1085 h 1285875"/>
                <a:gd name="connsiteX753" fmla="*/ 3686175 w 4135150"/>
                <a:gd name="connsiteY753" fmla="*/ 825 h 1285875"/>
                <a:gd name="connsiteX754" fmla="*/ 3686870 w 4135150"/>
                <a:gd name="connsiteY754" fmla="*/ 601 h 1285875"/>
                <a:gd name="connsiteX755" fmla="*/ 3687575 w 4135150"/>
                <a:gd name="connsiteY755" fmla="*/ 412 h 1285875"/>
                <a:gd name="connsiteX756" fmla="*/ 3688271 w 4135150"/>
                <a:gd name="connsiteY756" fmla="*/ 259 h 1285875"/>
                <a:gd name="connsiteX757" fmla="*/ 3688966 w 4135150"/>
                <a:gd name="connsiteY757" fmla="*/ 141 h 1285875"/>
                <a:gd name="connsiteX758" fmla="*/ 3689661 w 4135150"/>
                <a:gd name="connsiteY758" fmla="*/ 59 h 1285875"/>
                <a:gd name="connsiteX759" fmla="*/ 3690366 w 4135150"/>
                <a:gd name="connsiteY759" fmla="*/ 12 h 1285875"/>
                <a:gd name="connsiteX760" fmla="*/ 3691061 w 4135150"/>
                <a:gd name="connsiteY760" fmla="*/ 1 h 1285875"/>
                <a:gd name="connsiteX761" fmla="*/ 3691757 w 4135150"/>
                <a:gd name="connsiteY761" fmla="*/ 25 h 1285875"/>
                <a:gd name="connsiteX762" fmla="*/ 3692452 w 4135150"/>
                <a:gd name="connsiteY762" fmla="*/ 84 h 1285875"/>
                <a:gd name="connsiteX763" fmla="*/ 3693157 w 4135150"/>
                <a:gd name="connsiteY763" fmla="*/ 179 h 1285875"/>
                <a:gd name="connsiteX764" fmla="*/ 3693852 w 4135150"/>
                <a:gd name="connsiteY764" fmla="*/ 309 h 1285875"/>
                <a:gd name="connsiteX765" fmla="*/ 3694548 w 4135150"/>
                <a:gd name="connsiteY765" fmla="*/ 474 h 1285875"/>
                <a:gd name="connsiteX766" fmla="*/ 3695243 w 4135150"/>
                <a:gd name="connsiteY766" fmla="*/ 675 h 1285875"/>
                <a:gd name="connsiteX767" fmla="*/ 3695948 w 4135150"/>
                <a:gd name="connsiteY767" fmla="*/ 912 h 1285875"/>
                <a:gd name="connsiteX768" fmla="*/ 3696643 w 4135150"/>
                <a:gd name="connsiteY768" fmla="*/ 1184 h 1285875"/>
                <a:gd name="connsiteX769" fmla="*/ 3698034 w 4135150"/>
                <a:gd name="connsiteY769" fmla="*/ 1834 h 1285875"/>
                <a:gd name="connsiteX770" fmla="*/ 3699434 w 4135150"/>
                <a:gd name="connsiteY770" fmla="*/ 2624 h 1285875"/>
                <a:gd name="connsiteX771" fmla="*/ 3700825 w 4135150"/>
                <a:gd name="connsiteY771" fmla="*/ 3557 h 1285875"/>
                <a:gd name="connsiteX772" fmla="*/ 3702225 w 4135150"/>
                <a:gd name="connsiteY772" fmla="*/ 4630 h 1285875"/>
                <a:gd name="connsiteX773" fmla="*/ 3703625 w 4135150"/>
                <a:gd name="connsiteY773" fmla="*/ 5844 h 1285875"/>
                <a:gd name="connsiteX774" fmla="*/ 3705016 w 4135150"/>
                <a:gd name="connsiteY774" fmla="*/ 7198 h 1285875"/>
                <a:gd name="connsiteX775" fmla="*/ 3706416 w 4135150"/>
                <a:gd name="connsiteY775" fmla="*/ 8693 h 1285875"/>
                <a:gd name="connsiteX776" fmla="*/ 3707806 w 4135150"/>
                <a:gd name="connsiteY776" fmla="*/ 10327 h 1285875"/>
                <a:gd name="connsiteX777" fmla="*/ 3710597 w 4135150"/>
                <a:gd name="connsiteY777" fmla="*/ 14014 h 1285875"/>
                <a:gd name="connsiteX778" fmla="*/ 3713388 w 4135150"/>
                <a:gd name="connsiteY778" fmla="*/ 18255 h 1285875"/>
                <a:gd name="connsiteX779" fmla="*/ 3716179 w 4135150"/>
                <a:gd name="connsiteY779" fmla="*/ 23047 h 1285875"/>
                <a:gd name="connsiteX780" fmla="*/ 3718970 w 4135150"/>
                <a:gd name="connsiteY780" fmla="*/ 28385 h 1285875"/>
                <a:gd name="connsiteX781" fmla="*/ 3724551 w 4135150"/>
                <a:gd name="connsiteY781" fmla="*/ 40683 h 1285875"/>
                <a:gd name="connsiteX782" fmla="*/ 3730133 w 4135150"/>
                <a:gd name="connsiteY782" fmla="*/ 55105 h 1285875"/>
                <a:gd name="connsiteX783" fmla="*/ 3735715 w 4135150"/>
                <a:gd name="connsiteY783" fmla="*/ 71599 h 1285875"/>
                <a:gd name="connsiteX784" fmla="*/ 3746878 w 4135150"/>
                <a:gd name="connsiteY784" fmla="*/ 110567 h 1285875"/>
                <a:gd name="connsiteX785" fmla="*/ 3758041 w 4135150"/>
                <a:gd name="connsiteY785" fmla="*/ 157038 h 1285875"/>
                <a:gd name="connsiteX786" fmla="*/ 3766909 w 4135150"/>
                <a:gd name="connsiteY786" fmla="*/ 198848 h 1285875"/>
                <a:gd name="connsiteX787" fmla="*/ 3775777 w 4135150"/>
                <a:gd name="connsiteY787" fmla="*/ 244605 h 1285875"/>
                <a:gd name="connsiteX788" fmla="*/ 3793503 w 4135150"/>
                <a:gd name="connsiteY788" fmla="*/ 346302 h 1285875"/>
                <a:gd name="connsiteX789" fmla="*/ 3811229 w 4135150"/>
                <a:gd name="connsiteY789" fmla="*/ 458523 h 1285875"/>
                <a:gd name="connsiteX790" fmla="*/ 3828964 w 4135150"/>
                <a:gd name="connsiteY790" fmla="*/ 577286 h 1285875"/>
                <a:gd name="connsiteX791" fmla="*/ 3858206 w 4135150"/>
                <a:gd name="connsiteY791" fmla="*/ 776261 h 1285875"/>
                <a:gd name="connsiteX792" fmla="*/ 3872827 w 4135150"/>
                <a:gd name="connsiteY792" fmla="*/ 872119 h 1285875"/>
                <a:gd name="connsiteX793" fmla="*/ 3887457 w 4135150"/>
                <a:gd name="connsiteY793" fmla="*/ 962435 h 1285875"/>
                <a:gd name="connsiteX794" fmla="*/ 3902078 w 4135150"/>
                <a:gd name="connsiteY794" fmla="*/ 1045026 h 1285875"/>
                <a:gd name="connsiteX795" fmla="*/ 3916699 w 4135150"/>
                <a:gd name="connsiteY795" fmla="*/ 1117911 h 1285875"/>
                <a:gd name="connsiteX796" fmla="*/ 3931320 w 4135150"/>
                <a:gd name="connsiteY796" fmla="*/ 1179319 h 1285875"/>
                <a:gd name="connsiteX797" fmla="*/ 3938635 w 4135150"/>
                <a:gd name="connsiteY797" fmla="*/ 1205246 h 1285875"/>
                <a:gd name="connsiteX798" fmla="*/ 3945951 w 4135150"/>
                <a:gd name="connsiteY798" fmla="*/ 1227773 h 1285875"/>
                <a:gd name="connsiteX799" fmla="*/ 3951713 w 4135150"/>
                <a:gd name="connsiteY799" fmla="*/ 1243041 h 1285875"/>
                <a:gd name="connsiteX800" fmla="*/ 3957476 w 4135150"/>
                <a:gd name="connsiteY800" fmla="*/ 1256052 h 1285875"/>
                <a:gd name="connsiteX801" fmla="*/ 3960352 w 4135150"/>
                <a:gd name="connsiteY801" fmla="*/ 1261701 h 1285875"/>
                <a:gd name="connsiteX802" fmla="*/ 3963238 w 4135150"/>
                <a:gd name="connsiteY802" fmla="*/ 1266758 h 1285875"/>
                <a:gd name="connsiteX803" fmla="*/ 3966115 w 4135150"/>
                <a:gd name="connsiteY803" fmla="*/ 1271235 h 1285875"/>
                <a:gd name="connsiteX804" fmla="*/ 3969001 w 4135150"/>
                <a:gd name="connsiteY804" fmla="*/ 1275121 h 1285875"/>
                <a:gd name="connsiteX805" fmla="*/ 3970439 w 4135150"/>
                <a:gd name="connsiteY805" fmla="*/ 1276845 h 1285875"/>
                <a:gd name="connsiteX806" fmla="*/ 3971877 w 4135150"/>
                <a:gd name="connsiteY806" fmla="*/ 1278417 h 1285875"/>
                <a:gd name="connsiteX807" fmla="*/ 3973325 w 4135150"/>
                <a:gd name="connsiteY807" fmla="*/ 1279836 h 1285875"/>
                <a:gd name="connsiteX808" fmla="*/ 3974764 w 4135150"/>
                <a:gd name="connsiteY808" fmla="*/ 1281113 h 1285875"/>
                <a:gd name="connsiteX809" fmla="*/ 3976202 w 4135150"/>
                <a:gd name="connsiteY809" fmla="*/ 1282236 h 1285875"/>
                <a:gd name="connsiteX810" fmla="*/ 3977640 w 4135150"/>
                <a:gd name="connsiteY810" fmla="*/ 1283208 h 1285875"/>
                <a:gd name="connsiteX811" fmla="*/ 3979088 w 4135150"/>
                <a:gd name="connsiteY811" fmla="*/ 1284027 h 1285875"/>
                <a:gd name="connsiteX812" fmla="*/ 3979802 w 4135150"/>
                <a:gd name="connsiteY812" fmla="*/ 1284380 h 1285875"/>
                <a:gd name="connsiteX813" fmla="*/ 3980526 w 4135150"/>
                <a:gd name="connsiteY813" fmla="*/ 1284694 h 1285875"/>
                <a:gd name="connsiteX814" fmla="*/ 3981241 w 4135150"/>
                <a:gd name="connsiteY814" fmla="*/ 1284980 h 1285875"/>
                <a:gd name="connsiteX815" fmla="*/ 3981964 w 4135150"/>
                <a:gd name="connsiteY815" fmla="*/ 1285218 h 1285875"/>
                <a:gd name="connsiteX816" fmla="*/ 3982688 w 4135150"/>
                <a:gd name="connsiteY816" fmla="*/ 1285418 h 1285875"/>
                <a:gd name="connsiteX817" fmla="*/ 3983403 w 4135150"/>
                <a:gd name="connsiteY817" fmla="*/ 1285589 h 1285875"/>
                <a:gd name="connsiteX818" fmla="*/ 3984127 w 4135150"/>
                <a:gd name="connsiteY818" fmla="*/ 1285713 h 1285875"/>
                <a:gd name="connsiteX819" fmla="*/ 3984850 w 4135150"/>
                <a:gd name="connsiteY819" fmla="*/ 1285808 h 1285875"/>
                <a:gd name="connsiteX820" fmla="*/ 3985565 w 4135150"/>
                <a:gd name="connsiteY820" fmla="*/ 1285856 h 1285875"/>
                <a:gd name="connsiteX821" fmla="*/ 3986289 w 4135150"/>
                <a:gd name="connsiteY821" fmla="*/ 1285875 h 1285875"/>
                <a:gd name="connsiteX822" fmla="*/ 3987013 w 4135150"/>
                <a:gd name="connsiteY822" fmla="*/ 1285856 h 1285875"/>
                <a:gd name="connsiteX823" fmla="*/ 3987727 w 4135150"/>
                <a:gd name="connsiteY823" fmla="*/ 1285789 h 1285875"/>
                <a:gd name="connsiteX824" fmla="*/ 3988451 w 4135150"/>
                <a:gd name="connsiteY824" fmla="*/ 1285694 h 1285875"/>
                <a:gd name="connsiteX825" fmla="*/ 3989165 w 4135150"/>
                <a:gd name="connsiteY825" fmla="*/ 1285561 h 1285875"/>
                <a:gd name="connsiteX826" fmla="*/ 3989889 w 4135150"/>
                <a:gd name="connsiteY826" fmla="*/ 1285380 h 1285875"/>
                <a:gd name="connsiteX827" fmla="*/ 3990613 w 4135150"/>
                <a:gd name="connsiteY827" fmla="*/ 1285170 h 1285875"/>
                <a:gd name="connsiteX828" fmla="*/ 3991327 w 4135150"/>
                <a:gd name="connsiteY828" fmla="*/ 1284923 h 1285875"/>
                <a:gd name="connsiteX829" fmla="*/ 3992052 w 4135150"/>
                <a:gd name="connsiteY829" fmla="*/ 1284637 h 1285875"/>
                <a:gd name="connsiteX830" fmla="*/ 3992775 w 4135150"/>
                <a:gd name="connsiteY830" fmla="*/ 1284313 h 1285875"/>
                <a:gd name="connsiteX831" fmla="*/ 3993490 w 4135150"/>
                <a:gd name="connsiteY831" fmla="*/ 1283951 h 1285875"/>
                <a:gd name="connsiteX832" fmla="*/ 3994928 w 4135150"/>
                <a:gd name="connsiteY832" fmla="*/ 1283113 h 1285875"/>
                <a:gd name="connsiteX833" fmla="*/ 3996376 w 4135150"/>
                <a:gd name="connsiteY833" fmla="*/ 1282122 h 1285875"/>
                <a:gd name="connsiteX834" fmla="*/ 3997814 w 4135150"/>
                <a:gd name="connsiteY834" fmla="*/ 1280979 h 1285875"/>
                <a:gd name="connsiteX835" fmla="*/ 3999252 w 4135150"/>
                <a:gd name="connsiteY835" fmla="*/ 1279693 h 1285875"/>
                <a:gd name="connsiteX836" fmla="*/ 4000691 w 4135150"/>
                <a:gd name="connsiteY836" fmla="*/ 1278255 h 1285875"/>
                <a:gd name="connsiteX837" fmla="*/ 4002138 w 4135150"/>
                <a:gd name="connsiteY837" fmla="*/ 1276674 h 1285875"/>
                <a:gd name="connsiteX838" fmla="*/ 4003577 w 4135150"/>
                <a:gd name="connsiteY838" fmla="*/ 1274931 h 1285875"/>
                <a:gd name="connsiteX839" fmla="*/ 4006453 w 4135150"/>
                <a:gd name="connsiteY839" fmla="*/ 1271016 h 1285875"/>
                <a:gd name="connsiteX840" fmla="*/ 4009339 w 4135150"/>
                <a:gd name="connsiteY840" fmla="*/ 1266511 h 1285875"/>
                <a:gd name="connsiteX841" fmla="*/ 4012216 w 4135150"/>
                <a:gd name="connsiteY841" fmla="*/ 1261415 h 1285875"/>
                <a:gd name="connsiteX842" fmla="*/ 4015102 w 4135150"/>
                <a:gd name="connsiteY842" fmla="*/ 1255738 h 1285875"/>
                <a:gd name="connsiteX843" fmla="*/ 4020865 w 4135150"/>
                <a:gd name="connsiteY843" fmla="*/ 1242670 h 1285875"/>
                <a:gd name="connsiteX844" fmla="*/ 4026627 w 4135150"/>
                <a:gd name="connsiteY844" fmla="*/ 1227344 h 1285875"/>
                <a:gd name="connsiteX845" fmla="*/ 4038152 w 4135150"/>
                <a:gd name="connsiteY845" fmla="*/ 1190168 h 1285875"/>
                <a:gd name="connsiteX846" fmla="*/ 4050116 w 4135150"/>
                <a:gd name="connsiteY846" fmla="*/ 1142905 h 1285875"/>
                <a:gd name="connsiteX847" fmla="*/ 4062079 w 4135150"/>
                <a:gd name="connsiteY847" fmla="*/ 1087555 h 1285875"/>
                <a:gd name="connsiteX848" fmla="*/ 4074043 w 4135150"/>
                <a:gd name="connsiteY848" fmla="*/ 1025014 h 1285875"/>
                <a:gd name="connsiteX849" fmla="*/ 4086006 w 4135150"/>
                <a:gd name="connsiteY849" fmla="*/ 956291 h 1285875"/>
                <a:gd name="connsiteX850" fmla="*/ 4109923 w 4135150"/>
                <a:gd name="connsiteY850" fmla="*/ 804830 h 1285875"/>
                <a:gd name="connsiteX851" fmla="*/ 4133850 w 4135150"/>
                <a:gd name="connsiteY851" fmla="*/ 642938 h 1285875"/>
                <a:gd name="connsiteX852" fmla="*/ 4131907 w 4135150"/>
                <a:gd name="connsiteY852" fmla="*/ 645011 h 1285875"/>
                <a:gd name="connsiteX0" fmla="*/ 0 w 4510525"/>
                <a:gd name="connsiteY0" fmla="*/ 642938 h 1285875"/>
                <a:gd name="connsiteX1" fmla="*/ 21553 w 4510525"/>
                <a:gd name="connsiteY1" fmla="*/ 496791 h 1285875"/>
                <a:gd name="connsiteX2" fmla="*/ 43106 w 4510525"/>
                <a:gd name="connsiteY2" fmla="*/ 358295 h 1285875"/>
                <a:gd name="connsiteX3" fmla="*/ 64659 w 4510525"/>
                <a:gd name="connsiteY3" fmla="*/ 234704 h 1285875"/>
                <a:gd name="connsiteX4" fmla="*/ 75436 w 4510525"/>
                <a:gd name="connsiteY4" fmla="*/ 180558 h 1285875"/>
                <a:gd name="connsiteX5" fmla="*/ 86213 w 4510525"/>
                <a:gd name="connsiteY5" fmla="*/ 132484 h 1285875"/>
                <a:gd name="connsiteX6" fmla="*/ 98924 w 4510525"/>
                <a:gd name="connsiteY6" fmla="*/ 84439 h 1285875"/>
                <a:gd name="connsiteX7" fmla="*/ 105279 w 4510525"/>
                <a:gd name="connsiteY7" fmla="*/ 64195 h 1285875"/>
                <a:gd name="connsiteX8" fmla="*/ 111635 w 4510525"/>
                <a:gd name="connsiteY8" fmla="*/ 46594 h 1285875"/>
                <a:gd name="connsiteX9" fmla="*/ 117991 w 4510525"/>
                <a:gd name="connsiteY9" fmla="*/ 31721 h 1285875"/>
                <a:gd name="connsiteX10" fmla="*/ 121168 w 4510525"/>
                <a:gd name="connsiteY10" fmla="*/ 25328 h 1285875"/>
                <a:gd name="connsiteX11" fmla="*/ 124346 w 4510525"/>
                <a:gd name="connsiteY11" fmla="*/ 19641 h 1285875"/>
                <a:gd name="connsiteX12" fmla="*/ 127524 w 4510525"/>
                <a:gd name="connsiteY12" fmla="*/ 14666 h 1285875"/>
                <a:gd name="connsiteX13" fmla="*/ 129113 w 4510525"/>
                <a:gd name="connsiteY13" fmla="*/ 12447 h 1285875"/>
                <a:gd name="connsiteX14" fmla="*/ 130702 w 4510525"/>
                <a:gd name="connsiteY14" fmla="*/ 10409 h 1285875"/>
                <a:gd name="connsiteX15" fmla="*/ 132291 w 4510525"/>
                <a:gd name="connsiteY15" fmla="*/ 8552 h 1285875"/>
                <a:gd name="connsiteX16" fmla="*/ 133880 w 4510525"/>
                <a:gd name="connsiteY16" fmla="*/ 6876 h 1285875"/>
                <a:gd name="connsiteX17" fmla="*/ 135468 w 4510525"/>
                <a:gd name="connsiteY17" fmla="*/ 5382 h 1285875"/>
                <a:gd name="connsiteX18" fmla="*/ 137057 w 4510525"/>
                <a:gd name="connsiteY18" fmla="*/ 4069 h 1285875"/>
                <a:gd name="connsiteX19" fmla="*/ 138646 w 4510525"/>
                <a:gd name="connsiteY19" fmla="*/ 2939 h 1285875"/>
                <a:gd name="connsiteX20" fmla="*/ 139440 w 4510525"/>
                <a:gd name="connsiteY20" fmla="*/ 2443 h 1285875"/>
                <a:gd name="connsiteX21" fmla="*/ 140236 w 4510525"/>
                <a:gd name="connsiteY21" fmla="*/ 1993 h 1285875"/>
                <a:gd name="connsiteX22" fmla="*/ 141030 w 4510525"/>
                <a:gd name="connsiteY22" fmla="*/ 1588 h 1285875"/>
                <a:gd name="connsiteX23" fmla="*/ 141824 w 4510525"/>
                <a:gd name="connsiteY23" fmla="*/ 1230 h 1285875"/>
                <a:gd name="connsiteX24" fmla="*/ 142619 w 4510525"/>
                <a:gd name="connsiteY24" fmla="*/ 916 h 1285875"/>
                <a:gd name="connsiteX25" fmla="*/ 143413 w 4510525"/>
                <a:gd name="connsiteY25" fmla="*/ 650 h 1285875"/>
                <a:gd name="connsiteX26" fmla="*/ 144208 w 4510525"/>
                <a:gd name="connsiteY26" fmla="*/ 428 h 1285875"/>
                <a:gd name="connsiteX27" fmla="*/ 145002 w 4510525"/>
                <a:gd name="connsiteY27" fmla="*/ 252 h 1285875"/>
                <a:gd name="connsiteX28" fmla="*/ 145796 w 4510525"/>
                <a:gd name="connsiteY28" fmla="*/ 124 h 1285875"/>
                <a:gd name="connsiteX29" fmla="*/ 146591 w 4510525"/>
                <a:gd name="connsiteY29" fmla="*/ 40 h 1285875"/>
                <a:gd name="connsiteX30" fmla="*/ 147385 w 4510525"/>
                <a:gd name="connsiteY30" fmla="*/ 2 h 1285875"/>
                <a:gd name="connsiteX31" fmla="*/ 148179 w 4510525"/>
                <a:gd name="connsiteY31" fmla="*/ 10 h 1285875"/>
                <a:gd name="connsiteX32" fmla="*/ 148974 w 4510525"/>
                <a:gd name="connsiteY32" fmla="*/ 65 h 1285875"/>
                <a:gd name="connsiteX33" fmla="*/ 149768 w 4510525"/>
                <a:gd name="connsiteY33" fmla="*/ 165 h 1285875"/>
                <a:gd name="connsiteX34" fmla="*/ 150563 w 4510525"/>
                <a:gd name="connsiteY34" fmla="*/ 311 h 1285875"/>
                <a:gd name="connsiteX35" fmla="*/ 151357 w 4510525"/>
                <a:gd name="connsiteY35" fmla="*/ 504 h 1285875"/>
                <a:gd name="connsiteX36" fmla="*/ 152152 w 4510525"/>
                <a:gd name="connsiteY36" fmla="*/ 741 h 1285875"/>
                <a:gd name="connsiteX37" fmla="*/ 152947 w 4510525"/>
                <a:gd name="connsiteY37" fmla="*/ 1025 h 1285875"/>
                <a:gd name="connsiteX38" fmla="*/ 153741 w 4510525"/>
                <a:gd name="connsiteY38" fmla="*/ 1355 h 1285875"/>
                <a:gd name="connsiteX39" fmla="*/ 154535 w 4510525"/>
                <a:gd name="connsiteY39" fmla="*/ 1731 h 1285875"/>
                <a:gd name="connsiteX40" fmla="*/ 155330 w 4510525"/>
                <a:gd name="connsiteY40" fmla="*/ 2152 h 1285875"/>
                <a:gd name="connsiteX41" fmla="*/ 156124 w 4510525"/>
                <a:gd name="connsiteY41" fmla="*/ 2619 h 1285875"/>
                <a:gd name="connsiteX42" fmla="*/ 157713 w 4510525"/>
                <a:gd name="connsiteY42" fmla="*/ 3691 h 1285875"/>
                <a:gd name="connsiteX43" fmla="*/ 159302 w 4510525"/>
                <a:gd name="connsiteY43" fmla="*/ 4945 h 1285875"/>
                <a:gd name="connsiteX44" fmla="*/ 160891 w 4510525"/>
                <a:gd name="connsiteY44" fmla="*/ 6382 h 1285875"/>
                <a:gd name="connsiteX45" fmla="*/ 162480 w 4510525"/>
                <a:gd name="connsiteY45" fmla="*/ 8000 h 1285875"/>
                <a:gd name="connsiteX46" fmla="*/ 164069 w 4510525"/>
                <a:gd name="connsiteY46" fmla="*/ 9800 h 1285875"/>
                <a:gd name="connsiteX47" fmla="*/ 165658 w 4510525"/>
                <a:gd name="connsiteY47" fmla="*/ 11781 h 1285875"/>
                <a:gd name="connsiteX48" fmla="*/ 168835 w 4510525"/>
                <a:gd name="connsiteY48" fmla="*/ 16283 h 1285875"/>
                <a:gd name="connsiteX49" fmla="*/ 172013 w 4510525"/>
                <a:gd name="connsiteY49" fmla="*/ 21502 h 1285875"/>
                <a:gd name="connsiteX50" fmla="*/ 175191 w 4510525"/>
                <a:gd name="connsiteY50" fmla="*/ 27430 h 1285875"/>
                <a:gd name="connsiteX51" fmla="*/ 178369 w 4510525"/>
                <a:gd name="connsiteY51" fmla="*/ 34062 h 1285875"/>
                <a:gd name="connsiteX52" fmla="*/ 181546 w 4510525"/>
                <a:gd name="connsiteY52" fmla="*/ 41391 h 1285875"/>
                <a:gd name="connsiteX53" fmla="*/ 187903 w 4510525"/>
                <a:gd name="connsiteY53" fmla="*/ 58101 h 1285875"/>
                <a:gd name="connsiteX54" fmla="*/ 194050 w 4510525"/>
                <a:gd name="connsiteY54" fmla="*/ 76809 h 1285875"/>
                <a:gd name="connsiteX55" fmla="*/ 200197 w 4510525"/>
                <a:gd name="connsiteY55" fmla="*/ 97938 h 1285875"/>
                <a:gd name="connsiteX56" fmla="*/ 212493 w 4510525"/>
                <a:gd name="connsiteY56" fmla="*/ 147089 h 1285875"/>
                <a:gd name="connsiteX57" fmla="*/ 224789 w 4510525"/>
                <a:gd name="connsiteY57" fmla="*/ 204714 h 1285875"/>
                <a:gd name="connsiteX58" fmla="*/ 237084 w 4510525"/>
                <a:gd name="connsiteY58" fmla="*/ 269827 h 1285875"/>
                <a:gd name="connsiteX59" fmla="*/ 249380 w 4510525"/>
                <a:gd name="connsiteY59" fmla="*/ 341317 h 1285875"/>
                <a:gd name="connsiteX60" fmla="*/ 261680 w 4510525"/>
                <a:gd name="connsiteY60" fmla="*/ 417961 h 1285875"/>
                <a:gd name="connsiteX61" fmla="*/ 286264 w 4510525"/>
                <a:gd name="connsiteY61" fmla="*/ 581407 h 1285875"/>
                <a:gd name="connsiteX62" fmla="*/ 308648 w 4510525"/>
                <a:gd name="connsiteY62" fmla="*/ 734127 h 1285875"/>
                <a:gd name="connsiteX63" fmla="*/ 331032 w 4510525"/>
                <a:gd name="connsiteY63" fmla="*/ 881701 h 1285875"/>
                <a:gd name="connsiteX64" fmla="*/ 353416 w 4510525"/>
                <a:gd name="connsiteY64" fmla="*/ 1015794 h 1285875"/>
                <a:gd name="connsiteX65" fmla="*/ 364617 w 4510525"/>
                <a:gd name="connsiteY65" fmla="*/ 1075373 h 1285875"/>
                <a:gd name="connsiteX66" fmla="*/ 375799 w 4510525"/>
                <a:gd name="connsiteY66" fmla="*/ 1128836 h 1285875"/>
                <a:gd name="connsiteX67" fmla="*/ 387325 w 4510525"/>
                <a:gd name="connsiteY67" fmla="*/ 1176680 h 1285875"/>
                <a:gd name="connsiteX68" fmla="*/ 398850 w 4510525"/>
                <a:gd name="connsiteY68" fmla="*/ 1216504 h 1285875"/>
                <a:gd name="connsiteX69" fmla="*/ 404612 w 4510525"/>
                <a:gd name="connsiteY69" fmla="*/ 1233230 h 1285875"/>
                <a:gd name="connsiteX70" fmla="*/ 410375 w 4510525"/>
                <a:gd name="connsiteY70" fmla="*/ 1247727 h 1285875"/>
                <a:gd name="connsiteX71" fmla="*/ 416138 w 4510525"/>
                <a:gd name="connsiteY71" fmla="*/ 1259958 h 1285875"/>
                <a:gd name="connsiteX72" fmla="*/ 419014 w 4510525"/>
                <a:gd name="connsiteY72" fmla="*/ 1265206 h 1285875"/>
                <a:gd name="connsiteX73" fmla="*/ 421900 w 4510525"/>
                <a:gd name="connsiteY73" fmla="*/ 1269864 h 1285875"/>
                <a:gd name="connsiteX74" fmla="*/ 424777 w 4510525"/>
                <a:gd name="connsiteY74" fmla="*/ 1273940 h 1285875"/>
                <a:gd name="connsiteX75" fmla="*/ 426215 w 4510525"/>
                <a:gd name="connsiteY75" fmla="*/ 1275760 h 1285875"/>
                <a:gd name="connsiteX76" fmla="*/ 427653 w 4510525"/>
                <a:gd name="connsiteY76" fmla="*/ 1277426 h 1285875"/>
                <a:gd name="connsiteX77" fmla="*/ 429101 w 4510525"/>
                <a:gd name="connsiteY77" fmla="*/ 1278941 h 1285875"/>
                <a:gd name="connsiteX78" fmla="*/ 430540 w 4510525"/>
                <a:gd name="connsiteY78" fmla="*/ 1280312 h 1285875"/>
                <a:gd name="connsiteX79" fmla="*/ 431978 w 4510525"/>
                <a:gd name="connsiteY79" fmla="*/ 1281532 h 1285875"/>
                <a:gd name="connsiteX80" fmla="*/ 433416 w 4510525"/>
                <a:gd name="connsiteY80" fmla="*/ 1282599 h 1285875"/>
                <a:gd name="connsiteX81" fmla="*/ 434854 w 4510525"/>
                <a:gd name="connsiteY81" fmla="*/ 1283513 h 1285875"/>
                <a:gd name="connsiteX82" fmla="*/ 436302 w 4510525"/>
                <a:gd name="connsiteY82" fmla="*/ 1284284 h 1285875"/>
                <a:gd name="connsiteX83" fmla="*/ 437017 w 4510525"/>
                <a:gd name="connsiteY83" fmla="*/ 1284608 h 1285875"/>
                <a:gd name="connsiteX84" fmla="*/ 437740 w 4510525"/>
                <a:gd name="connsiteY84" fmla="*/ 1284903 h 1285875"/>
                <a:gd name="connsiteX85" fmla="*/ 438464 w 4510525"/>
                <a:gd name="connsiteY85" fmla="*/ 1285151 h 1285875"/>
                <a:gd name="connsiteX86" fmla="*/ 439179 w 4510525"/>
                <a:gd name="connsiteY86" fmla="*/ 1285370 h 1285875"/>
                <a:gd name="connsiteX87" fmla="*/ 439903 w 4510525"/>
                <a:gd name="connsiteY87" fmla="*/ 1285542 h 1285875"/>
                <a:gd name="connsiteX88" fmla="*/ 440617 w 4510525"/>
                <a:gd name="connsiteY88" fmla="*/ 1285685 h 1285875"/>
                <a:gd name="connsiteX89" fmla="*/ 441341 w 4510525"/>
                <a:gd name="connsiteY89" fmla="*/ 1285789 h 1285875"/>
                <a:gd name="connsiteX90" fmla="*/ 442055 w 4510525"/>
                <a:gd name="connsiteY90" fmla="*/ 1285846 h 1285875"/>
                <a:gd name="connsiteX91" fmla="*/ 442779 w 4510525"/>
                <a:gd name="connsiteY91" fmla="*/ 1285875 h 1285875"/>
                <a:gd name="connsiteX92" fmla="*/ 443503 w 4510525"/>
                <a:gd name="connsiteY92" fmla="*/ 1285865 h 1285875"/>
                <a:gd name="connsiteX93" fmla="*/ 444217 w 4510525"/>
                <a:gd name="connsiteY93" fmla="*/ 1285808 h 1285875"/>
                <a:gd name="connsiteX94" fmla="*/ 444941 w 4510525"/>
                <a:gd name="connsiteY94" fmla="*/ 1285723 h 1285875"/>
                <a:gd name="connsiteX95" fmla="*/ 445656 w 4510525"/>
                <a:gd name="connsiteY95" fmla="*/ 1285599 h 1285875"/>
                <a:gd name="connsiteX96" fmla="*/ 446380 w 4510525"/>
                <a:gd name="connsiteY96" fmla="*/ 1285437 h 1285875"/>
                <a:gd name="connsiteX97" fmla="*/ 447104 w 4510525"/>
                <a:gd name="connsiteY97" fmla="*/ 1285237 h 1285875"/>
                <a:gd name="connsiteX98" fmla="*/ 447818 w 4510525"/>
                <a:gd name="connsiteY98" fmla="*/ 1284999 h 1285875"/>
                <a:gd name="connsiteX99" fmla="*/ 448542 w 4510525"/>
                <a:gd name="connsiteY99" fmla="*/ 1284723 h 1285875"/>
                <a:gd name="connsiteX100" fmla="*/ 449266 w 4510525"/>
                <a:gd name="connsiteY100" fmla="*/ 1284408 h 1285875"/>
                <a:gd name="connsiteX101" fmla="*/ 450704 w 4510525"/>
                <a:gd name="connsiteY101" fmla="*/ 1283665 h 1285875"/>
                <a:gd name="connsiteX102" fmla="*/ 452142 w 4510525"/>
                <a:gd name="connsiteY102" fmla="*/ 1282779 h 1285875"/>
                <a:gd name="connsiteX103" fmla="*/ 453581 w 4510525"/>
                <a:gd name="connsiteY103" fmla="*/ 1281741 h 1285875"/>
                <a:gd name="connsiteX104" fmla="*/ 455019 w 4510525"/>
                <a:gd name="connsiteY104" fmla="*/ 1280541 h 1285875"/>
                <a:gd name="connsiteX105" fmla="*/ 456467 w 4510525"/>
                <a:gd name="connsiteY105" fmla="*/ 1279208 h 1285875"/>
                <a:gd name="connsiteX106" fmla="*/ 457905 w 4510525"/>
                <a:gd name="connsiteY106" fmla="*/ 1277712 h 1285875"/>
                <a:gd name="connsiteX107" fmla="*/ 459343 w 4510525"/>
                <a:gd name="connsiteY107" fmla="*/ 1276074 h 1285875"/>
                <a:gd name="connsiteX108" fmla="*/ 462220 w 4510525"/>
                <a:gd name="connsiteY108" fmla="*/ 1272350 h 1285875"/>
                <a:gd name="connsiteX109" fmla="*/ 465106 w 4510525"/>
                <a:gd name="connsiteY109" fmla="*/ 1268035 h 1285875"/>
                <a:gd name="connsiteX110" fmla="*/ 467982 w 4510525"/>
                <a:gd name="connsiteY110" fmla="*/ 1263129 h 1285875"/>
                <a:gd name="connsiteX111" fmla="*/ 470973 w 4510525"/>
                <a:gd name="connsiteY111" fmla="*/ 1257424 h 1285875"/>
                <a:gd name="connsiteX112" fmla="*/ 473964 w 4510525"/>
                <a:gd name="connsiteY112" fmla="*/ 1251099 h 1285875"/>
                <a:gd name="connsiteX113" fmla="*/ 479955 w 4510525"/>
                <a:gd name="connsiteY113" fmla="*/ 1236593 h 1285875"/>
                <a:gd name="connsiteX114" fmla="*/ 485937 w 4510525"/>
                <a:gd name="connsiteY114" fmla="*/ 1219686 h 1285875"/>
                <a:gd name="connsiteX115" fmla="*/ 491919 w 4510525"/>
                <a:gd name="connsiteY115" fmla="*/ 1200445 h 1285875"/>
                <a:gd name="connsiteX116" fmla="*/ 503882 w 4510525"/>
                <a:gd name="connsiteY116" fmla="*/ 1155287 h 1285875"/>
                <a:gd name="connsiteX117" fmla="*/ 515845 w 4510525"/>
                <a:gd name="connsiteY117" fmla="*/ 1101824 h 1285875"/>
                <a:gd name="connsiteX118" fmla="*/ 527809 w 4510525"/>
                <a:gd name="connsiteY118" fmla="*/ 1040940 h 1285875"/>
                <a:gd name="connsiteX119" fmla="*/ 539772 w 4510525"/>
                <a:gd name="connsiteY119" fmla="*/ 973607 h 1285875"/>
                <a:gd name="connsiteX120" fmla="*/ 563709 w 4510525"/>
                <a:gd name="connsiteY120" fmla="*/ 824073 h 1285875"/>
                <a:gd name="connsiteX121" fmla="*/ 615544 w 4510525"/>
                <a:gd name="connsiteY121" fmla="*/ 474003 h 1285875"/>
                <a:gd name="connsiteX122" fmla="*/ 641452 w 4510525"/>
                <a:gd name="connsiteY122" fmla="*/ 311491 h 1285875"/>
                <a:gd name="connsiteX123" fmla="*/ 654415 w 4510525"/>
                <a:gd name="connsiteY123" fmla="*/ 238922 h 1285875"/>
                <a:gd name="connsiteX124" fmla="*/ 667369 w 4510525"/>
                <a:gd name="connsiteY124" fmla="*/ 174020 h 1285875"/>
                <a:gd name="connsiteX125" fmla="*/ 677904 w 4510525"/>
                <a:gd name="connsiteY125" fmla="*/ 127784 h 1285875"/>
                <a:gd name="connsiteX126" fmla="*/ 688429 w 4510525"/>
                <a:gd name="connsiteY126" fmla="*/ 88006 h 1285875"/>
                <a:gd name="connsiteX127" fmla="*/ 698964 w 4510525"/>
                <a:gd name="connsiteY127" fmla="*/ 55187 h 1285875"/>
                <a:gd name="connsiteX128" fmla="*/ 704221 w 4510525"/>
                <a:gd name="connsiteY128" fmla="*/ 41518 h 1285875"/>
                <a:gd name="connsiteX129" fmla="*/ 709489 w 4510525"/>
                <a:gd name="connsiteY129" fmla="*/ 29736 h 1285875"/>
                <a:gd name="connsiteX130" fmla="*/ 712127 w 4510525"/>
                <a:gd name="connsiteY130" fmla="*/ 24564 h 1285875"/>
                <a:gd name="connsiteX131" fmla="*/ 714756 w 4510525"/>
                <a:gd name="connsiteY131" fmla="*/ 19878 h 1285875"/>
                <a:gd name="connsiteX132" fmla="*/ 717385 w 4510525"/>
                <a:gd name="connsiteY132" fmla="*/ 15679 h 1285875"/>
                <a:gd name="connsiteX133" fmla="*/ 720023 w 4510525"/>
                <a:gd name="connsiteY133" fmla="*/ 11973 h 1285875"/>
                <a:gd name="connsiteX134" fmla="*/ 722652 w 4510525"/>
                <a:gd name="connsiteY134" fmla="*/ 8762 h 1285875"/>
                <a:gd name="connsiteX135" fmla="*/ 723967 w 4510525"/>
                <a:gd name="connsiteY135" fmla="*/ 7343 h 1285875"/>
                <a:gd name="connsiteX136" fmla="*/ 725281 w 4510525"/>
                <a:gd name="connsiteY136" fmla="*/ 6048 h 1285875"/>
                <a:gd name="connsiteX137" fmla="*/ 726605 w 4510525"/>
                <a:gd name="connsiteY137" fmla="*/ 4879 h 1285875"/>
                <a:gd name="connsiteX138" fmla="*/ 727920 w 4510525"/>
                <a:gd name="connsiteY138" fmla="*/ 3835 h 1285875"/>
                <a:gd name="connsiteX139" fmla="*/ 729234 w 4510525"/>
                <a:gd name="connsiteY139" fmla="*/ 2916 h 1285875"/>
                <a:gd name="connsiteX140" fmla="*/ 730548 w 4510525"/>
                <a:gd name="connsiteY140" fmla="*/ 2121 h 1285875"/>
                <a:gd name="connsiteX141" fmla="*/ 731863 w 4510525"/>
                <a:gd name="connsiteY141" fmla="*/ 1454 h 1285875"/>
                <a:gd name="connsiteX142" fmla="*/ 733187 w 4510525"/>
                <a:gd name="connsiteY142" fmla="*/ 912 h 1285875"/>
                <a:gd name="connsiteX143" fmla="*/ 733844 w 4510525"/>
                <a:gd name="connsiteY143" fmla="*/ 688 h 1285875"/>
                <a:gd name="connsiteX144" fmla="*/ 734501 w 4510525"/>
                <a:gd name="connsiteY144" fmla="*/ 495 h 1285875"/>
                <a:gd name="connsiteX145" fmla="*/ 735159 w 4510525"/>
                <a:gd name="connsiteY145" fmla="*/ 334 h 1285875"/>
                <a:gd name="connsiteX146" fmla="*/ 735816 w 4510525"/>
                <a:gd name="connsiteY146" fmla="*/ 205 h 1285875"/>
                <a:gd name="connsiteX147" fmla="*/ 736473 w 4510525"/>
                <a:gd name="connsiteY147" fmla="*/ 107 h 1285875"/>
                <a:gd name="connsiteX148" fmla="*/ 737130 w 4510525"/>
                <a:gd name="connsiteY148" fmla="*/ 41 h 1285875"/>
                <a:gd name="connsiteX149" fmla="*/ 737787 w 4510525"/>
                <a:gd name="connsiteY149" fmla="*/ 6 h 1285875"/>
                <a:gd name="connsiteX150" fmla="*/ 738445 w 4510525"/>
                <a:gd name="connsiteY150" fmla="*/ 3 h 1285875"/>
                <a:gd name="connsiteX151" fmla="*/ 739102 w 4510525"/>
                <a:gd name="connsiteY151" fmla="*/ 30 h 1285875"/>
                <a:gd name="connsiteX152" fmla="*/ 739759 w 4510525"/>
                <a:gd name="connsiteY152" fmla="*/ 90 h 1285875"/>
                <a:gd name="connsiteX153" fmla="*/ 740416 w 4510525"/>
                <a:gd name="connsiteY153" fmla="*/ 182 h 1285875"/>
                <a:gd name="connsiteX154" fmla="*/ 741083 w 4510525"/>
                <a:gd name="connsiteY154" fmla="*/ 304 h 1285875"/>
                <a:gd name="connsiteX155" fmla="*/ 741740 w 4510525"/>
                <a:gd name="connsiteY155" fmla="*/ 458 h 1285875"/>
                <a:gd name="connsiteX156" fmla="*/ 742398 w 4510525"/>
                <a:gd name="connsiteY156" fmla="*/ 644 h 1285875"/>
                <a:gd name="connsiteX157" fmla="*/ 743055 w 4510525"/>
                <a:gd name="connsiteY157" fmla="*/ 862 h 1285875"/>
                <a:gd name="connsiteX158" fmla="*/ 743712 w 4510525"/>
                <a:gd name="connsiteY158" fmla="*/ 1111 h 1285875"/>
                <a:gd name="connsiteX159" fmla="*/ 745027 w 4510525"/>
                <a:gd name="connsiteY159" fmla="*/ 1702 h 1285875"/>
                <a:gd name="connsiteX160" fmla="*/ 746341 w 4510525"/>
                <a:gd name="connsiteY160" fmla="*/ 2419 h 1285875"/>
                <a:gd name="connsiteX161" fmla="*/ 747665 w 4510525"/>
                <a:gd name="connsiteY161" fmla="*/ 3263 h 1285875"/>
                <a:gd name="connsiteX162" fmla="*/ 748979 w 4510525"/>
                <a:gd name="connsiteY162" fmla="*/ 4231 h 1285875"/>
                <a:gd name="connsiteX163" fmla="*/ 750294 w 4510525"/>
                <a:gd name="connsiteY163" fmla="*/ 5325 h 1285875"/>
                <a:gd name="connsiteX164" fmla="*/ 751608 w 4510525"/>
                <a:gd name="connsiteY164" fmla="*/ 6545 h 1285875"/>
                <a:gd name="connsiteX165" fmla="*/ 753246 w 4510525"/>
                <a:gd name="connsiteY165" fmla="*/ 8233 h 1285875"/>
                <a:gd name="connsiteX166" fmla="*/ 754885 w 4510525"/>
                <a:gd name="connsiteY166" fmla="*/ 10115 h 1285875"/>
                <a:gd name="connsiteX167" fmla="*/ 756514 w 4510525"/>
                <a:gd name="connsiteY167" fmla="*/ 12188 h 1285875"/>
                <a:gd name="connsiteX168" fmla="*/ 758152 w 4510525"/>
                <a:gd name="connsiteY168" fmla="*/ 14452 h 1285875"/>
                <a:gd name="connsiteX169" fmla="*/ 761429 w 4510525"/>
                <a:gd name="connsiteY169" fmla="*/ 19551 h 1285875"/>
                <a:gd name="connsiteX170" fmla="*/ 764696 w 4510525"/>
                <a:gd name="connsiteY170" fmla="*/ 25406 h 1285875"/>
                <a:gd name="connsiteX171" fmla="*/ 767972 w 4510525"/>
                <a:gd name="connsiteY171" fmla="*/ 32009 h 1285875"/>
                <a:gd name="connsiteX172" fmla="*/ 771239 w 4510525"/>
                <a:gd name="connsiteY172" fmla="*/ 39353 h 1285875"/>
                <a:gd name="connsiteX173" fmla="*/ 777783 w 4510525"/>
                <a:gd name="connsiteY173" fmla="*/ 56224 h 1285875"/>
                <a:gd name="connsiteX174" fmla="*/ 784327 w 4510525"/>
                <a:gd name="connsiteY174" fmla="*/ 75940 h 1285875"/>
                <a:gd name="connsiteX175" fmla="*/ 790880 w 4510525"/>
                <a:gd name="connsiteY175" fmla="*/ 98403 h 1285875"/>
                <a:gd name="connsiteX176" fmla="*/ 803967 w 4510525"/>
                <a:gd name="connsiteY176" fmla="*/ 151124 h 1285875"/>
                <a:gd name="connsiteX177" fmla="*/ 817055 w 4510525"/>
                <a:gd name="connsiteY177" fmla="*/ 213368 h 1285875"/>
                <a:gd name="connsiteX178" fmla="*/ 830142 w 4510525"/>
                <a:gd name="connsiteY178" fmla="*/ 283929 h 1285875"/>
                <a:gd name="connsiteX179" fmla="*/ 843229 w 4510525"/>
                <a:gd name="connsiteY179" fmla="*/ 361440 h 1285875"/>
                <a:gd name="connsiteX180" fmla="*/ 856317 w 4510525"/>
                <a:gd name="connsiteY180" fmla="*/ 444402 h 1285875"/>
                <a:gd name="connsiteX181" fmla="*/ 877119 w 4510525"/>
                <a:gd name="connsiteY181" fmla="*/ 583459 h 1285875"/>
                <a:gd name="connsiteX182" fmla="*/ 897912 w 4510525"/>
                <a:gd name="connsiteY182" fmla="*/ 725415 h 1285875"/>
                <a:gd name="connsiteX183" fmla="*/ 918715 w 4510525"/>
                <a:gd name="connsiteY183" fmla="*/ 863346 h 1285875"/>
                <a:gd name="connsiteX184" fmla="*/ 939508 w 4510525"/>
                <a:gd name="connsiteY184" fmla="*/ 990533 h 1285875"/>
                <a:gd name="connsiteX185" fmla="*/ 950843 w 4510525"/>
                <a:gd name="connsiteY185" fmla="*/ 1053055 h 1285875"/>
                <a:gd name="connsiteX186" fmla="*/ 962168 w 4510525"/>
                <a:gd name="connsiteY186" fmla="*/ 1109615 h 1285875"/>
                <a:gd name="connsiteX187" fmla="*/ 973503 w 4510525"/>
                <a:gd name="connsiteY187" fmla="*/ 1159412 h 1285875"/>
                <a:gd name="connsiteX188" fmla="*/ 984828 w 4510525"/>
                <a:gd name="connsiteY188" fmla="*/ 1201712 h 1285875"/>
                <a:gd name="connsiteX189" fmla="*/ 990495 w 4510525"/>
                <a:gd name="connsiteY189" fmla="*/ 1219848 h 1285875"/>
                <a:gd name="connsiteX190" fmla="*/ 996163 w 4510525"/>
                <a:gd name="connsiteY190" fmla="*/ 1235897 h 1285875"/>
                <a:gd name="connsiteX191" fmla="*/ 1001820 w 4510525"/>
                <a:gd name="connsiteY191" fmla="*/ 1249794 h 1285875"/>
                <a:gd name="connsiteX192" fmla="*/ 1004659 w 4510525"/>
                <a:gd name="connsiteY192" fmla="*/ 1255919 h 1285875"/>
                <a:gd name="connsiteX193" fmla="*/ 1007488 w 4510525"/>
                <a:gd name="connsiteY193" fmla="*/ 1261481 h 1285875"/>
                <a:gd name="connsiteX194" fmla="*/ 1010317 w 4510525"/>
                <a:gd name="connsiteY194" fmla="*/ 1266482 h 1285875"/>
                <a:gd name="connsiteX195" fmla="*/ 1013155 w 4510525"/>
                <a:gd name="connsiteY195" fmla="*/ 1270921 h 1285875"/>
                <a:gd name="connsiteX196" fmla="*/ 1015984 w 4510525"/>
                <a:gd name="connsiteY196" fmla="*/ 1274798 h 1285875"/>
                <a:gd name="connsiteX197" fmla="*/ 1017403 w 4510525"/>
                <a:gd name="connsiteY197" fmla="*/ 1276512 h 1285875"/>
                <a:gd name="connsiteX198" fmla="*/ 1018823 w 4510525"/>
                <a:gd name="connsiteY198" fmla="*/ 1278084 h 1285875"/>
                <a:gd name="connsiteX199" fmla="*/ 1020232 w 4510525"/>
                <a:gd name="connsiteY199" fmla="*/ 1279522 h 1285875"/>
                <a:gd name="connsiteX200" fmla="*/ 1021651 w 4510525"/>
                <a:gd name="connsiteY200" fmla="*/ 1280808 h 1285875"/>
                <a:gd name="connsiteX201" fmla="*/ 1023071 w 4510525"/>
                <a:gd name="connsiteY201" fmla="*/ 1281951 h 1285875"/>
                <a:gd name="connsiteX202" fmla="*/ 1024481 w 4510525"/>
                <a:gd name="connsiteY202" fmla="*/ 1282941 h 1285875"/>
                <a:gd name="connsiteX203" fmla="*/ 1025900 w 4510525"/>
                <a:gd name="connsiteY203" fmla="*/ 1283799 h 1285875"/>
                <a:gd name="connsiteX204" fmla="*/ 1027319 w 4510525"/>
                <a:gd name="connsiteY204" fmla="*/ 1284503 h 1285875"/>
                <a:gd name="connsiteX205" fmla="*/ 1028024 w 4510525"/>
                <a:gd name="connsiteY205" fmla="*/ 1284799 h 1285875"/>
                <a:gd name="connsiteX206" fmla="*/ 1028729 w 4510525"/>
                <a:gd name="connsiteY206" fmla="*/ 1285065 h 1285875"/>
                <a:gd name="connsiteX207" fmla="*/ 1029443 w 4510525"/>
                <a:gd name="connsiteY207" fmla="*/ 1285285 h 1285875"/>
                <a:gd name="connsiteX208" fmla="*/ 1030148 w 4510525"/>
                <a:gd name="connsiteY208" fmla="*/ 1285475 h 1285875"/>
                <a:gd name="connsiteX209" fmla="*/ 1030910 w 4510525"/>
                <a:gd name="connsiteY209" fmla="*/ 1285637 h 1285875"/>
                <a:gd name="connsiteX210" fmla="*/ 1031672 w 4510525"/>
                <a:gd name="connsiteY210" fmla="*/ 1285761 h 1285875"/>
                <a:gd name="connsiteX211" fmla="*/ 1032424 w 4510525"/>
                <a:gd name="connsiteY211" fmla="*/ 1285837 h 1285875"/>
                <a:gd name="connsiteX212" fmla="*/ 1033186 w 4510525"/>
                <a:gd name="connsiteY212" fmla="*/ 1285875 h 1285875"/>
                <a:gd name="connsiteX213" fmla="*/ 1033948 w 4510525"/>
                <a:gd name="connsiteY213" fmla="*/ 1285865 h 1285875"/>
                <a:gd name="connsiteX214" fmla="*/ 1034710 w 4510525"/>
                <a:gd name="connsiteY214" fmla="*/ 1285818 h 1285875"/>
                <a:gd name="connsiteX215" fmla="*/ 1035463 w 4510525"/>
                <a:gd name="connsiteY215" fmla="*/ 1285732 h 1285875"/>
                <a:gd name="connsiteX216" fmla="*/ 1036225 w 4510525"/>
                <a:gd name="connsiteY216" fmla="*/ 1285599 h 1285875"/>
                <a:gd name="connsiteX217" fmla="*/ 1036987 w 4510525"/>
                <a:gd name="connsiteY217" fmla="*/ 1285418 h 1285875"/>
                <a:gd name="connsiteX218" fmla="*/ 1037749 w 4510525"/>
                <a:gd name="connsiteY218" fmla="*/ 1285208 h 1285875"/>
                <a:gd name="connsiteX219" fmla="*/ 1038511 w 4510525"/>
                <a:gd name="connsiteY219" fmla="*/ 1284951 h 1285875"/>
                <a:gd name="connsiteX220" fmla="*/ 1039263 w 4510525"/>
                <a:gd name="connsiteY220" fmla="*/ 1284646 h 1285875"/>
                <a:gd name="connsiteX221" fmla="*/ 1040025 w 4510525"/>
                <a:gd name="connsiteY221" fmla="*/ 1284304 h 1285875"/>
                <a:gd name="connsiteX222" fmla="*/ 1040787 w 4510525"/>
                <a:gd name="connsiteY222" fmla="*/ 1283922 h 1285875"/>
                <a:gd name="connsiteX223" fmla="*/ 1042302 w 4510525"/>
                <a:gd name="connsiteY223" fmla="*/ 1283027 h 1285875"/>
                <a:gd name="connsiteX224" fmla="*/ 1043826 w 4510525"/>
                <a:gd name="connsiteY224" fmla="*/ 1281970 h 1285875"/>
                <a:gd name="connsiteX225" fmla="*/ 1045350 w 4510525"/>
                <a:gd name="connsiteY225" fmla="*/ 1280741 h 1285875"/>
                <a:gd name="connsiteX226" fmla="*/ 1046864 w 4510525"/>
                <a:gd name="connsiteY226" fmla="*/ 1279350 h 1285875"/>
                <a:gd name="connsiteX227" fmla="*/ 1048388 w 4510525"/>
                <a:gd name="connsiteY227" fmla="*/ 1277788 h 1285875"/>
                <a:gd name="connsiteX228" fmla="*/ 1049903 w 4510525"/>
                <a:gd name="connsiteY228" fmla="*/ 1276064 h 1285875"/>
                <a:gd name="connsiteX229" fmla="*/ 1051427 w 4510525"/>
                <a:gd name="connsiteY229" fmla="*/ 1274169 h 1285875"/>
                <a:gd name="connsiteX230" fmla="*/ 1054465 w 4510525"/>
                <a:gd name="connsiteY230" fmla="*/ 1269892 h 1285875"/>
                <a:gd name="connsiteX231" fmla="*/ 1057504 w 4510525"/>
                <a:gd name="connsiteY231" fmla="*/ 1264958 h 1285875"/>
                <a:gd name="connsiteX232" fmla="*/ 1060542 w 4510525"/>
                <a:gd name="connsiteY232" fmla="*/ 1259367 h 1285875"/>
                <a:gd name="connsiteX233" fmla="*/ 1063581 w 4510525"/>
                <a:gd name="connsiteY233" fmla="*/ 1253138 h 1285875"/>
                <a:gd name="connsiteX234" fmla="*/ 1066619 w 4510525"/>
                <a:gd name="connsiteY234" fmla="*/ 1246270 h 1285875"/>
                <a:gd name="connsiteX235" fmla="*/ 1072706 w 4510525"/>
                <a:gd name="connsiteY235" fmla="*/ 1230649 h 1285875"/>
                <a:gd name="connsiteX236" fmla="*/ 1078782 w 4510525"/>
                <a:gd name="connsiteY236" fmla="*/ 1212571 h 1285875"/>
                <a:gd name="connsiteX237" fmla="*/ 1090936 w 4510525"/>
                <a:gd name="connsiteY237" fmla="*/ 1169356 h 1285875"/>
                <a:gd name="connsiteX238" fmla="*/ 1103100 w 4510525"/>
                <a:gd name="connsiteY238" fmla="*/ 1117340 h 1285875"/>
                <a:gd name="connsiteX239" fmla="*/ 1115254 w 4510525"/>
                <a:gd name="connsiteY239" fmla="*/ 1057399 h 1285875"/>
                <a:gd name="connsiteX240" fmla="*/ 1127417 w 4510525"/>
                <a:gd name="connsiteY240" fmla="*/ 990533 h 1285875"/>
                <a:gd name="connsiteX241" fmla="*/ 1149991 w 4510525"/>
                <a:gd name="connsiteY241" fmla="*/ 851868 h 1285875"/>
                <a:gd name="connsiteX242" fmla="*/ 1172575 w 4510525"/>
                <a:gd name="connsiteY242" fmla="*/ 701195 h 1285875"/>
                <a:gd name="connsiteX243" fmla="*/ 1195149 w 4510525"/>
                <a:gd name="connsiteY243" fmla="*/ 547179 h 1285875"/>
                <a:gd name="connsiteX244" fmla="*/ 1217733 w 4510525"/>
                <a:gd name="connsiteY244" fmla="*/ 398662 h 1285875"/>
                <a:gd name="connsiteX245" fmla="*/ 1229925 w 4510525"/>
                <a:gd name="connsiteY245" fmla="*/ 323748 h 1285875"/>
                <a:gd name="connsiteX246" fmla="*/ 1242127 w 4510525"/>
                <a:gd name="connsiteY246" fmla="*/ 254201 h 1285875"/>
                <a:gd name="connsiteX247" fmla="*/ 1254328 w 4510525"/>
                <a:gd name="connsiteY247" fmla="*/ 191194 h 1285875"/>
                <a:gd name="connsiteX248" fmla="*/ 1266520 w 4510525"/>
                <a:gd name="connsiteY248" fmla="*/ 135786 h 1285875"/>
                <a:gd name="connsiteX249" fmla="*/ 1278722 w 4510525"/>
                <a:gd name="connsiteY249" fmla="*/ 88906 h 1285875"/>
                <a:gd name="connsiteX250" fmla="*/ 1284818 w 4510525"/>
                <a:gd name="connsiteY250" fmla="*/ 68919 h 1285875"/>
                <a:gd name="connsiteX251" fmla="*/ 1290923 w 4510525"/>
                <a:gd name="connsiteY251" fmla="*/ 51347 h 1285875"/>
                <a:gd name="connsiteX252" fmla="*/ 1297019 w 4510525"/>
                <a:gd name="connsiteY252" fmla="*/ 36265 h 1285875"/>
                <a:gd name="connsiteX253" fmla="*/ 1300067 w 4510525"/>
                <a:gd name="connsiteY253" fmla="*/ 29679 h 1285875"/>
                <a:gd name="connsiteX254" fmla="*/ 1303115 w 4510525"/>
                <a:gd name="connsiteY254" fmla="*/ 23738 h 1285875"/>
                <a:gd name="connsiteX255" fmla="*/ 1306163 w 4510525"/>
                <a:gd name="connsiteY255" fmla="*/ 18449 h 1285875"/>
                <a:gd name="connsiteX256" fmla="*/ 1309221 w 4510525"/>
                <a:gd name="connsiteY256" fmla="*/ 13817 h 1285875"/>
                <a:gd name="connsiteX257" fmla="*/ 1310745 w 4510525"/>
                <a:gd name="connsiteY257" fmla="*/ 11749 h 1285875"/>
                <a:gd name="connsiteX258" fmla="*/ 1312269 w 4510525"/>
                <a:gd name="connsiteY258" fmla="*/ 9847 h 1285875"/>
                <a:gd name="connsiteX259" fmla="*/ 1313793 w 4510525"/>
                <a:gd name="connsiteY259" fmla="*/ 8112 h 1285875"/>
                <a:gd name="connsiteX260" fmla="*/ 1315317 w 4510525"/>
                <a:gd name="connsiteY260" fmla="*/ 6545 h 1285875"/>
                <a:gd name="connsiteX261" fmla="*/ 1316955 w 4510525"/>
                <a:gd name="connsiteY261" fmla="*/ 5046 h 1285875"/>
                <a:gd name="connsiteX262" fmla="*/ 1318593 w 4510525"/>
                <a:gd name="connsiteY262" fmla="*/ 3742 h 1285875"/>
                <a:gd name="connsiteX263" fmla="*/ 1320232 w 4510525"/>
                <a:gd name="connsiteY263" fmla="*/ 2633 h 1285875"/>
                <a:gd name="connsiteX264" fmla="*/ 1321051 w 4510525"/>
                <a:gd name="connsiteY264" fmla="*/ 2151 h 1285875"/>
                <a:gd name="connsiteX265" fmla="*/ 1321870 w 4510525"/>
                <a:gd name="connsiteY265" fmla="*/ 1717 h 1285875"/>
                <a:gd name="connsiteX266" fmla="*/ 1322689 w 4510525"/>
                <a:gd name="connsiteY266" fmla="*/ 1333 h 1285875"/>
                <a:gd name="connsiteX267" fmla="*/ 1323508 w 4510525"/>
                <a:gd name="connsiteY267" fmla="*/ 996 h 1285875"/>
                <a:gd name="connsiteX268" fmla="*/ 1324318 w 4510525"/>
                <a:gd name="connsiteY268" fmla="*/ 710 h 1285875"/>
                <a:gd name="connsiteX269" fmla="*/ 1325137 w 4510525"/>
                <a:gd name="connsiteY269" fmla="*/ 471 h 1285875"/>
                <a:gd name="connsiteX270" fmla="*/ 1325956 w 4510525"/>
                <a:gd name="connsiteY270" fmla="*/ 281 h 1285875"/>
                <a:gd name="connsiteX271" fmla="*/ 1326775 w 4510525"/>
                <a:gd name="connsiteY271" fmla="*/ 140 h 1285875"/>
                <a:gd name="connsiteX272" fmla="*/ 1327595 w 4510525"/>
                <a:gd name="connsiteY272" fmla="*/ 48 h 1285875"/>
                <a:gd name="connsiteX273" fmla="*/ 1328414 w 4510525"/>
                <a:gd name="connsiteY273" fmla="*/ 4 h 1285875"/>
                <a:gd name="connsiteX274" fmla="*/ 1329233 w 4510525"/>
                <a:gd name="connsiteY274" fmla="*/ 9 h 1285875"/>
                <a:gd name="connsiteX275" fmla="*/ 1330052 w 4510525"/>
                <a:gd name="connsiteY275" fmla="*/ 63 h 1285875"/>
                <a:gd name="connsiteX276" fmla="*/ 1330871 w 4510525"/>
                <a:gd name="connsiteY276" fmla="*/ 166 h 1285875"/>
                <a:gd name="connsiteX277" fmla="*/ 1331690 w 4510525"/>
                <a:gd name="connsiteY277" fmla="*/ 317 h 1285875"/>
                <a:gd name="connsiteX278" fmla="*/ 1332509 w 4510525"/>
                <a:gd name="connsiteY278" fmla="*/ 518 h 1285875"/>
                <a:gd name="connsiteX279" fmla="*/ 1333329 w 4510525"/>
                <a:gd name="connsiteY279" fmla="*/ 767 h 1285875"/>
                <a:gd name="connsiteX280" fmla="*/ 1334148 w 4510525"/>
                <a:gd name="connsiteY280" fmla="*/ 1065 h 1285875"/>
                <a:gd name="connsiteX281" fmla="*/ 1334967 w 4510525"/>
                <a:gd name="connsiteY281" fmla="*/ 1412 h 1285875"/>
                <a:gd name="connsiteX282" fmla="*/ 1335786 w 4510525"/>
                <a:gd name="connsiteY282" fmla="*/ 1807 h 1285875"/>
                <a:gd name="connsiteX283" fmla="*/ 1336605 w 4510525"/>
                <a:gd name="connsiteY283" fmla="*/ 2251 h 1285875"/>
                <a:gd name="connsiteX284" fmla="*/ 1337424 w 4510525"/>
                <a:gd name="connsiteY284" fmla="*/ 2743 h 1285875"/>
                <a:gd name="connsiteX285" fmla="*/ 1338244 w 4510525"/>
                <a:gd name="connsiteY285" fmla="*/ 3284 h 1285875"/>
                <a:gd name="connsiteX286" fmla="*/ 1339882 w 4510525"/>
                <a:gd name="connsiteY286" fmla="*/ 4512 h 1285875"/>
                <a:gd name="connsiteX287" fmla="*/ 1341520 w 4510525"/>
                <a:gd name="connsiteY287" fmla="*/ 5934 h 1285875"/>
                <a:gd name="connsiteX288" fmla="*/ 1343158 w 4510525"/>
                <a:gd name="connsiteY288" fmla="*/ 7549 h 1285875"/>
                <a:gd name="connsiteX289" fmla="*/ 1344797 w 4510525"/>
                <a:gd name="connsiteY289" fmla="*/ 9356 h 1285875"/>
                <a:gd name="connsiteX290" fmla="*/ 1346425 w 4510525"/>
                <a:gd name="connsiteY290" fmla="*/ 11357 h 1285875"/>
                <a:gd name="connsiteX291" fmla="*/ 1348064 w 4510525"/>
                <a:gd name="connsiteY291" fmla="*/ 13548 h 1285875"/>
                <a:gd name="connsiteX292" fmla="*/ 1351340 w 4510525"/>
                <a:gd name="connsiteY292" fmla="*/ 18505 h 1285875"/>
                <a:gd name="connsiteX293" fmla="*/ 1354617 w 4510525"/>
                <a:gd name="connsiteY293" fmla="*/ 24219 h 1285875"/>
                <a:gd name="connsiteX294" fmla="*/ 1357894 w 4510525"/>
                <a:gd name="connsiteY294" fmla="*/ 30685 h 1285875"/>
                <a:gd name="connsiteX295" fmla="*/ 1361170 w 4510525"/>
                <a:gd name="connsiteY295" fmla="*/ 37893 h 1285875"/>
                <a:gd name="connsiteX296" fmla="*/ 1367714 w 4510525"/>
                <a:gd name="connsiteY296" fmla="*/ 54506 h 1285875"/>
                <a:gd name="connsiteX297" fmla="*/ 1374267 w 4510525"/>
                <a:gd name="connsiteY297" fmla="*/ 73974 h 1285875"/>
                <a:gd name="connsiteX298" fmla="*/ 1380820 w 4510525"/>
                <a:gd name="connsiteY298" fmla="*/ 96205 h 1285875"/>
                <a:gd name="connsiteX299" fmla="*/ 1393917 w 4510525"/>
                <a:gd name="connsiteY299" fmla="*/ 148509 h 1285875"/>
                <a:gd name="connsiteX300" fmla="*/ 1407023 w 4510525"/>
                <a:gd name="connsiteY300" fmla="*/ 210403 h 1285875"/>
                <a:gd name="connsiteX301" fmla="*/ 1420120 w 4510525"/>
                <a:gd name="connsiteY301" fmla="*/ 280687 h 1285875"/>
                <a:gd name="connsiteX302" fmla="*/ 1440894 w 4510525"/>
                <a:gd name="connsiteY302" fmla="*/ 405953 h 1285875"/>
                <a:gd name="connsiteX303" fmla="*/ 1461668 w 4510525"/>
                <a:gd name="connsiteY303" fmla="*/ 542749 h 1285875"/>
                <a:gd name="connsiteX304" fmla="*/ 1482442 w 4510525"/>
                <a:gd name="connsiteY304" fmla="*/ 684421 h 1285875"/>
                <a:gd name="connsiteX305" fmla="*/ 1503216 w 4510525"/>
                <a:gd name="connsiteY305" fmla="*/ 824073 h 1285875"/>
                <a:gd name="connsiteX306" fmla="*/ 1528410 w 4510525"/>
                <a:gd name="connsiteY306" fmla="*/ 980970 h 1285875"/>
                <a:gd name="connsiteX307" fmla="*/ 1541002 w 4510525"/>
                <a:gd name="connsiteY307" fmla="*/ 1051017 h 1285875"/>
                <a:gd name="connsiteX308" fmla="*/ 1553604 w 4510525"/>
                <a:gd name="connsiteY308" fmla="*/ 1113739 h 1285875"/>
                <a:gd name="connsiteX309" fmla="*/ 1566196 w 4510525"/>
                <a:gd name="connsiteY309" fmla="*/ 1168013 h 1285875"/>
                <a:gd name="connsiteX310" fmla="*/ 1578788 w 4510525"/>
                <a:gd name="connsiteY310" fmla="*/ 1212885 h 1285875"/>
                <a:gd name="connsiteX311" fmla="*/ 1585084 w 4510525"/>
                <a:gd name="connsiteY311" fmla="*/ 1231525 h 1285875"/>
                <a:gd name="connsiteX312" fmla="*/ 1591389 w 4510525"/>
                <a:gd name="connsiteY312" fmla="*/ 1247527 h 1285875"/>
                <a:gd name="connsiteX313" fmla="*/ 1594533 w 4510525"/>
                <a:gd name="connsiteY313" fmla="*/ 1254509 h 1285875"/>
                <a:gd name="connsiteX314" fmla="*/ 1597685 w 4510525"/>
                <a:gd name="connsiteY314" fmla="*/ 1260815 h 1285875"/>
                <a:gd name="connsiteX315" fmla="*/ 1600829 w 4510525"/>
                <a:gd name="connsiteY315" fmla="*/ 1266425 h 1285875"/>
                <a:gd name="connsiteX316" fmla="*/ 1603982 w 4510525"/>
                <a:gd name="connsiteY316" fmla="*/ 1271330 h 1285875"/>
                <a:gd name="connsiteX317" fmla="*/ 1606706 w 4510525"/>
                <a:gd name="connsiteY317" fmla="*/ 1275007 h 1285875"/>
                <a:gd name="connsiteX318" fmla="*/ 1608068 w 4510525"/>
                <a:gd name="connsiteY318" fmla="*/ 1276645 h 1285875"/>
                <a:gd name="connsiteX319" fmla="*/ 1609430 w 4510525"/>
                <a:gd name="connsiteY319" fmla="*/ 1278150 h 1285875"/>
                <a:gd name="connsiteX320" fmla="*/ 1610792 w 4510525"/>
                <a:gd name="connsiteY320" fmla="*/ 1279522 h 1285875"/>
                <a:gd name="connsiteX321" fmla="*/ 1612154 w 4510525"/>
                <a:gd name="connsiteY321" fmla="*/ 1280760 h 1285875"/>
                <a:gd name="connsiteX322" fmla="*/ 1613516 w 4510525"/>
                <a:gd name="connsiteY322" fmla="*/ 1281865 h 1285875"/>
                <a:gd name="connsiteX323" fmla="*/ 1614868 w 4510525"/>
                <a:gd name="connsiteY323" fmla="*/ 1282837 h 1285875"/>
                <a:gd name="connsiteX324" fmla="*/ 1616240 w 4510525"/>
                <a:gd name="connsiteY324" fmla="*/ 1283675 h 1285875"/>
                <a:gd name="connsiteX325" fmla="*/ 1617593 w 4510525"/>
                <a:gd name="connsiteY325" fmla="*/ 1284380 h 1285875"/>
                <a:gd name="connsiteX326" fmla="*/ 1618955 w 4510525"/>
                <a:gd name="connsiteY326" fmla="*/ 1284942 h 1285875"/>
                <a:gd name="connsiteX327" fmla="*/ 1619641 w 4510525"/>
                <a:gd name="connsiteY327" fmla="*/ 1285180 h 1285875"/>
                <a:gd name="connsiteX328" fmla="*/ 1620317 w 4510525"/>
                <a:gd name="connsiteY328" fmla="*/ 1285380 h 1285875"/>
                <a:gd name="connsiteX329" fmla="*/ 1621003 w 4510525"/>
                <a:gd name="connsiteY329" fmla="*/ 1285542 h 1285875"/>
                <a:gd name="connsiteX330" fmla="*/ 1621679 w 4510525"/>
                <a:gd name="connsiteY330" fmla="*/ 1285675 h 1285875"/>
                <a:gd name="connsiteX331" fmla="*/ 1622365 w 4510525"/>
                <a:gd name="connsiteY331" fmla="*/ 1285780 h 1285875"/>
                <a:gd name="connsiteX332" fmla="*/ 1623041 w 4510525"/>
                <a:gd name="connsiteY332" fmla="*/ 1285837 h 1285875"/>
                <a:gd name="connsiteX333" fmla="*/ 1623727 w 4510525"/>
                <a:gd name="connsiteY333" fmla="*/ 1285875 h 1285875"/>
                <a:gd name="connsiteX334" fmla="*/ 1624403 w 4510525"/>
                <a:gd name="connsiteY334" fmla="*/ 1285865 h 1285875"/>
                <a:gd name="connsiteX335" fmla="*/ 1625089 w 4510525"/>
                <a:gd name="connsiteY335" fmla="*/ 1285837 h 1285875"/>
                <a:gd name="connsiteX336" fmla="*/ 1625765 w 4510525"/>
                <a:gd name="connsiteY336" fmla="*/ 1285761 h 1285875"/>
                <a:gd name="connsiteX337" fmla="*/ 1626451 w 4510525"/>
                <a:gd name="connsiteY337" fmla="*/ 1285656 h 1285875"/>
                <a:gd name="connsiteX338" fmla="*/ 1627127 w 4510525"/>
                <a:gd name="connsiteY338" fmla="*/ 1285523 h 1285875"/>
                <a:gd name="connsiteX339" fmla="*/ 1627803 w 4510525"/>
                <a:gd name="connsiteY339" fmla="*/ 1285351 h 1285875"/>
                <a:gd name="connsiteX340" fmla="*/ 1628489 w 4510525"/>
                <a:gd name="connsiteY340" fmla="*/ 1285142 h 1285875"/>
                <a:gd name="connsiteX341" fmla="*/ 1629175 w 4510525"/>
                <a:gd name="connsiteY341" fmla="*/ 1284903 h 1285875"/>
                <a:gd name="connsiteX342" fmla="*/ 1629851 w 4510525"/>
                <a:gd name="connsiteY342" fmla="*/ 1284637 h 1285875"/>
                <a:gd name="connsiteX343" fmla="*/ 1631213 w 4510525"/>
                <a:gd name="connsiteY343" fmla="*/ 1283989 h 1285875"/>
                <a:gd name="connsiteX344" fmla="*/ 1632576 w 4510525"/>
                <a:gd name="connsiteY344" fmla="*/ 1283208 h 1285875"/>
                <a:gd name="connsiteX345" fmla="*/ 1633938 w 4510525"/>
                <a:gd name="connsiteY345" fmla="*/ 1282294 h 1285875"/>
                <a:gd name="connsiteX346" fmla="*/ 1635300 w 4510525"/>
                <a:gd name="connsiteY346" fmla="*/ 1281246 h 1285875"/>
                <a:gd name="connsiteX347" fmla="*/ 1636662 w 4510525"/>
                <a:gd name="connsiteY347" fmla="*/ 1280065 h 1285875"/>
                <a:gd name="connsiteX348" fmla="*/ 1638024 w 4510525"/>
                <a:gd name="connsiteY348" fmla="*/ 1278750 h 1285875"/>
                <a:gd name="connsiteX349" fmla="*/ 1639386 w 4510525"/>
                <a:gd name="connsiteY349" fmla="*/ 1277303 h 1285875"/>
                <a:gd name="connsiteX350" fmla="*/ 1640748 w 4510525"/>
                <a:gd name="connsiteY350" fmla="*/ 1275712 h 1285875"/>
                <a:gd name="connsiteX351" fmla="*/ 1642101 w 4510525"/>
                <a:gd name="connsiteY351" fmla="*/ 1273997 h 1285875"/>
                <a:gd name="connsiteX352" fmla="*/ 1644825 w 4510525"/>
                <a:gd name="connsiteY352" fmla="*/ 1270168 h 1285875"/>
                <a:gd name="connsiteX353" fmla="*/ 1647549 w 4510525"/>
                <a:gd name="connsiteY353" fmla="*/ 1265815 h 1285875"/>
                <a:gd name="connsiteX354" fmla="*/ 1650273 w 4510525"/>
                <a:gd name="connsiteY354" fmla="*/ 1260939 h 1285875"/>
                <a:gd name="connsiteX355" fmla="*/ 1652997 w 4510525"/>
                <a:gd name="connsiteY355" fmla="*/ 1255547 h 1285875"/>
                <a:gd name="connsiteX356" fmla="*/ 1658445 w 4510525"/>
                <a:gd name="connsiteY356" fmla="*/ 1243213 h 1285875"/>
                <a:gd name="connsiteX357" fmla="*/ 1663894 w 4510525"/>
                <a:gd name="connsiteY357" fmla="*/ 1228868 h 1285875"/>
                <a:gd name="connsiteX358" fmla="*/ 1669332 w 4510525"/>
                <a:gd name="connsiteY358" fmla="*/ 1212561 h 1285875"/>
                <a:gd name="connsiteX359" fmla="*/ 1680229 w 4510525"/>
                <a:gd name="connsiteY359" fmla="*/ 1174261 h 1285875"/>
                <a:gd name="connsiteX360" fmla="*/ 1691126 w 4510525"/>
                <a:gd name="connsiteY360" fmla="*/ 1128836 h 1285875"/>
                <a:gd name="connsiteX361" fmla="*/ 1703480 w 4510525"/>
                <a:gd name="connsiteY361" fmla="*/ 1069429 h 1285875"/>
                <a:gd name="connsiteX362" fmla="*/ 1715843 w 4510525"/>
                <a:gd name="connsiteY362" fmla="*/ 1002649 h 1285875"/>
                <a:gd name="connsiteX363" fmla="*/ 1728206 w 4510525"/>
                <a:gd name="connsiteY363" fmla="*/ 929659 h 1285875"/>
                <a:gd name="connsiteX364" fmla="*/ 1740560 w 4510525"/>
                <a:gd name="connsiteY364" fmla="*/ 851726 h 1285875"/>
                <a:gd name="connsiteX365" fmla="*/ 1765287 w 4510525"/>
                <a:gd name="connsiteY365" fmla="*/ 686428 h 1285875"/>
                <a:gd name="connsiteX366" fmla="*/ 1790005 w 4510525"/>
                <a:gd name="connsiteY366" fmla="*/ 518144 h 1285875"/>
                <a:gd name="connsiteX367" fmla="*/ 1812265 w 4510525"/>
                <a:gd name="connsiteY367" fmla="*/ 373687 h 1285875"/>
                <a:gd name="connsiteX368" fmla="*/ 1834515 w 4510525"/>
                <a:gd name="connsiteY368" fmla="*/ 244253 h 1285875"/>
                <a:gd name="connsiteX369" fmla="*/ 1845640 w 4510525"/>
                <a:gd name="connsiteY369" fmla="*/ 187471 h 1285875"/>
                <a:gd name="connsiteX370" fmla="*/ 1856766 w 4510525"/>
                <a:gd name="connsiteY370" fmla="*/ 137064 h 1285875"/>
                <a:gd name="connsiteX371" fmla="*/ 1867900 w 4510525"/>
                <a:gd name="connsiteY371" fmla="*/ 93738 h 1285875"/>
                <a:gd name="connsiteX372" fmla="*/ 1879025 w 4510525"/>
                <a:gd name="connsiteY372" fmla="*/ 58101 h 1285875"/>
                <a:gd name="connsiteX373" fmla="*/ 1884845 w 4510525"/>
                <a:gd name="connsiteY373" fmla="*/ 42700 h 1285875"/>
                <a:gd name="connsiteX374" fmla="*/ 1890655 w 4510525"/>
                <a:gd name="connsiteY374" fmla="*/ 29598 h 1285875"/>
                <a:gd name="connsiteX375" fmla="*/ 1893570 w 4510525"/>
                <a:gd name="connsiteY375" fmla="*/ 23925 h 1285875"/>
                <a:gd name="connsiteX376" fmla="*/ 1896475 w 4510525"/>
                <a:gd name="connsiteY376" fmla="*/ 18845 h 1285875"/>
                <a:gd name="connsiteX377" fmla="*/ 1899380 w 4510525"/>
                <a:gd name="connsiteY377" fmla="*/ 14363 h 1285875"/>
                <a:gd name="connsiteX378" fmla="*/ 1902295 w 4510525"/>
                <a:gd name="connsiteY378" fmla="*/ 10482 h 1285875"/>
                <a:gd name="connsiteX379" fmla="*/ 1903743 w 4510525"/>
                <a:gd name="connsiteY379" fmla="*/ 8769 h 1285875"/>
                <a:gd name="connsiteX380" fmla="*/ 1905200 w 4510525"/>
                <a:gd name="connsiteY380" fmla="*/ 7207 h 1285875"/>
                <a:gd name="connsiteX381" fmla="*/ 1906658 w 4510525"/>
                <a:gd name="connsiteY381" fmla="*/ 5798 h 1285875"/>
                <a:gd name="connsiteX382" fmla="*/ 1908115 w 4510525"/>
                <a:gd name="connsiteY382" fmla="*/ 4541 h 1285875"/>
                <a:gd name="connsiteX383" fmla="*/ 1909563 w 4510525"/>
                <a:gd name="connsiteY383" fmla="*/ 3438 h 1285875"/>
                <a:gd name="connsiteX384" fmla="*/ 1911020 w 4510525"/>
                <a:gd name="connsiteY384" fmla="*/ 2486 h 1285875"/>
                <a:gd name="connsiteX385" fmla="*/ 1912477 w 4510525"/>
                <a:gd name="connsiteY385" fmla="*/ 1689 h 1285875"/>
                <a:gd name="connsiteX386" fmla="*/ 1913201 w 4510525"/>
                <a:gd name="connsiteY386" fmla="*/ 1348 h 1285875"/>
                <a:gd name="connsiteX387" fmla="*/ 1913925 w 4510525"/>
                <a:gd name="connsiteY387" fmla="*/ 1045 h 1285875"/>
                <a:gd name="connsiteX388" fmla="*/ 1914658 w 4510525"/>
                <a:gd name="connsiteY388" fmla="*/ 781 h 1285875"/>
                <a:gd name="connsiteX389" fmla="*/ 1915382 w 4510525"/>
                <a:gd name="connsiteY389" fmla="*/ 555 h 1285875"/>
                <a:gd name="connsiteX390" fmla="*/ 1916106 w 4510525"/>
                <a:gd name="connsiteY390" fmla="*/ 368 h 1285875"/>
                <a:gd name="connsiteX391" fmla="*/ 1916840 w 4510525"/>
                <a:gd name="connsiteY391" fmla="*/ 219 h 1285875"/>
                <a:gd name="connsiteX392" fmla="*/ 1917564 w 4510525"/>
                <a:gd name="connsiteY392" fmla="*/ 109 h 1285875"/>
                <a:gd name="connsiteX393" fmla="*/ 1918287 w 4510525"/>
                <a:gd name="connsiteY393" fmla="*/ 36 h 1285875"/>
                <a:gd name="connsiteX394" fmla="*/ 1919021 w 4510525"/>
                <a:gd name="connsiteY394" fmla="*/ 3 h 1285875"/>
                <a:gd name="connsiteX395" fmla="*/ 1919745 w 4510525"/>
                <a:gd name="connsiteY395" fmla="*/ 8 h 1285875"/>
                <a:gd name="connsiteX396" fmla="*/ 1920469 w 4510525"/>
                <a:gd name="connsiteY396" fmla="*/ 51 h 1285875"/>
                <a:gd name="connsiteX397" fmla="*/ 1921202 w 4510525"/>
                <a:gd name="connsiteY397" fmla="*/ 133 h 1285875"/>
                <a:gd name="connsiteX398" fmla="*/ 1921926 w 4510525"/>
                <a:gd name="connsiteY398" fmla="*/ 253 h 1285875"/>
                <a:gd name="connsiteX399" fmla="*/ 1922650 w 4510525"/>
                <a:gd name="connsiteY399" fmla="*/ 412 h 1285875"/>
                <a:gd name="connsiteX400" fmla="*/ 1923383 w 4510525"/>
                <a:gd name="connsiteY400" fmla="*/ 610 h 1285875"/>
                <a:gd name="connsiteX401" fmla="*/ 1924107 w 4510525"/>
                <a:gd name="connsiteY401" fmla="*/ 846 h 1285875"/>
                <a:gd name="connsiteX402" fmla="*/ 1924831 w 4510525"/>
                <a:gd name="connsiteY402" fmla="*/ 1120 h 1285875"/>
                <a:gd name="connsiteX403" fmla="*/ 1925565 w 4510525"/>
                <a:gd name="connsiteY403" fmla="*/ 1433 h 1285875"/>
                <a:gd name="connsiteX404" fmla="*/ 1926288 w 4510525"/>
                <a:gd name="connsiteY404" fmla="*/ 1783 h 1285875"/>
                <a:gd name="connsiteX405" fmla="*/ 1927012 w 4510525"/>
                <a:gd name="connsiteY405" fmla="*/ 2173 h 1285875"/>
                <a:gd name="connsiteX406" fmla="*/ 1928470 w 4510525"/>
                <a:gd name="connsiteY406" fmla="*/ 3067 h 1285875"/>
                <a:gd name="connsiteX407" fmla="*/ 1929927 w 4510525"/>
                <a:gd name="connsiteY407" fmla="*/ 4114 h 1285875"/>
                <a:gd name="connsiteX408" fmla="*/ 1931384 w 4510525"/>
                <a:gd name="connsiteY408" fmla="*/ 5314 h 1285875"/>
                <a:gd name="connsiteX409" fmla="*/ 1932832 w 4510525"/>
                <a:gd name="connsiteY409" fmla="*/ 6667 h 1285875"/>
                <a:gd name="connsiteX410" fmla="*/ 1934290 w 4510525"/>
                <a:gd name="connsiteY410" fmla="*/ 8171 h 1285875"/>
                <a:gd name="connsiteX411" fmla="*/ 1935747 w 4510525"/>
                <a:gd name="connsiteY411" fmla="*/ 9829 h 1285875"/>
                <a:gd name="connsiteX412" fmla="*/ 1937195 w 4510525"/>
                <a:gd name="connsiteY412" fmla="*/ 11638 h 1285875"/>
                <a:gd name="connsiteX413" fmla="*/ 1940109 w 4510525"/>
                <a:gd name="connsiteY413" fmla="*/ 15708 h 1285875"/>
                <a:gd name="connsiteX414" fmla="*/ 1943014 w 4510525"/>
                <a:gd name="connsiteY414" fmla="*/ 20379 h 1285875"/>
                <a:gd name="connsiteX415" fmla="*/ 1945929 w 4510525"/>
                <a:gd name="connsiteY415" fmla="*/ 25646 h 1285875"/>
                <a:gd name="connsiteX416" fmla="*/ 1948834 w 4510525"/>
                <a:gd name="connsiteY416" fmla="*/ 31505 h 1285875"/>
                <a:gd name="connsiteX417" fmla="*/ 1954654 w 4510525"/>
                <a:gd name="connsiteY417" fmla="*/ 44972 h 1285875"/>
                <a:gd name="connsiteX418" fmla="*/ 1960464 w 4510525"/>
                <a:gd name="connsiteY418" fmla="*/ 60729 h 1285875"/>
                <a:gd name="connsiteX419" fmla="*/ 1972104 w 4510525"/>
                <a:gd name="connsiteY419" fmla="*/ 98865 h 1285875"/>
                <a:gd name="connsiteX420" fmla="*/ 1983953 w 4510525"/>
                <a:gd name="connsiteY420" fmla="*/ 146272 h 1285875"/>
                <a:gd name="connsiteX421" fmla="*/ 1995811 w 4510525"/>
                <a:gd name="connsiteY421" fmla="*/ 201567 h 1285875"/>
                <a:gd name="connsiteX422" fmla="*/ 2007661 w 4510525"/>
                <a:gd name="connsiteY422" fmla="*/ 263872 h 1285875"/>
                <a:gd name="connsiteX423" fmla="*/ 2019510 w 4510525"/>
                <a:gd name="connsiteY423" fmla="*/ 332198 h 1285875"/>
                <a:gd name="connsiteX424" fmla="*/ 2043217 w 4510525"/>
                <a:gd name="connsiteY424" fmla="*/ 482492 h 1285875"/>
                <a:gd name="connsiteX425" fmla="*/ 2066925 w 4510525"/>
                <a:gd name="connsiteY425" fmla="*/ 642938 h 1285875"/>
                <a:gd name="connsiteX426" fmla="*/ 2090423 w 4510525"/>
                <a:gd name="connsiteY426" fmla="*/ 801981 h 1285875"/>
                <a:gd name="connsiteX427" fmla="*/ 2113912 w 4510525"/>
                <a:gd name="connsiteY427" fmla="*/ 951138 h 1285875"/>
                <a:gd name="connsiteX428" fmla="*/ 2125656 w 4510525"/>
                <a:gd name="connsiteY428" fmla="*/ 1019070 h 1285875"/>
                <a:gd name="connsiteX429" fmla="*/ 2137410 w 4510525"/>
                <a:gd name="connsiteY429" fmla="*/ 1081135 h 1285875"/>
                <a:gd name="connsiteX430" fmla="*/ 2149154 w 4510525"/>
                <a:gd name="connsiteY430" fmla="*/ 1136371 h 1285875"/>
                <a:gd name="connsiteX431" fmla="*/ 2160899 w 4510525"/>
                <a:gd name="connsiteY431" fmla="*/ 1183900 h 1285875"/>
                <a:gd name="connsiteX432" fmla="*/ 2172643 w 4510525"/>
                <a:gd name="connsiteY432" fmla="*/ 1222982 h 1285875"/>
                <a:gd name="connsiteX433" fmla="*/ 2178510 w 4510525"/>
                <a:gd name="connsiteY433" fmla="*/ 1239155 h 1285875"/>
                <a:gd name="connsiteX434" fmla="*/ 2184387 w 4510525"/>
                <a:gd name="connsiteY434" fmla="*/ 1253014 h 1285875"/>
                <a:gd name="connsiteX435" fmla="*/ 2187321 w 4510525"/>
                <a:gd name="connsiteY435" fmla="*/ 1259053 h 1285875"/>
                <a:gd name="connsiteX436" fmla="*/ 2190255 w 4510525"/>
                <a:gd name="connsiteY436" fmla="*/ 1264491 h 1285875"/>
                <a:gd name="connsiteX437" fmla="*/ 2193189 w 4510525"/>
                <a:gd name="connsiteY437" fmla="*/ 1269321 h 1285875"/>
                <a:gd name="connsiteX438" fmla="*/ 2196122 w 4510525"/>
                <a:gd name="connsiteY438" fmla="*/ 1273540 h 1285875"/>
                <a:gd name="connsiteX439" fmla="*/ 2197589 w 4510525"/>
                <a:gd name="connsiteY439" fmla="*/ 1275417 h 1285875"/>
                <a:gd name="connsiteX440" fmla="*/ 2199056 w 4510525"/>
                <a:gd name="connsiteY440" fmla="*/ 1277150 h 1285875"/>
                <a:gd name="connsiteX441" fmla="*/ 2200523 w 4510525"/>
                <a:gd name="connsiteY441" fmla="*/ 1278722 h 1285875"/>
                <a:gd name="connsiteX442" fmla="*/ 2201990 w 4510525"/>
                <a:gd name="connsiteY442" fmla="*/ 1280132 h 1285875"/>
                <a:gd name="connsiteX443" fmla="*/ 2203466 w 4510525"/>
                <a:gd name="connsiteY443" fmla="*/ 1281398 h 1285875"/>
                <a:gd name="connsiteX444" fmla="*/ 2204933 w 4510525"/>
                <a:gd name="connsiteY444" fmla="*/ 1282503 h 1285875"/>
                <a:gd name="connsiteX445" fmla="*/ 2206400 w 4510525"/>
                <a:gd name="connsiteY445" fmla="*/ 1283446 h 1285875"/>
                <a:gd name="connsiteX446" fmla="*/ 2207867 w 4510525"/>
                <a:gd name="connsiteY446" fmla="*/ 1284246 h 1285875"/>
                <a:gd name="connsiteX447" fmla="*/ 2208600 w 4510525"/>
                <a:gd name="connsiteY447" fmla="*/ 1284580 h 1285875"/>
                <a:gd name="connsiteX448" fmla="*/ 2209333 w 4510525"/>
                <a:gd name="connsiteY448" fmla="*/ 1284875 h 1285875"/>
                <a:gd name="connsiteX449" fmla="*/ 2210067 w 4510525"/>
                <a:gd name="connsiteY449" fmla="*/ 1285142 h 1285875"/>
                <a:gd name="connsiteX450" fmla="*/ 2210800 w 4510525"/>
                <a:gd name="connsiteY450" fmla="*/ 1285361 h 1285875"/>
                <a:gd name="connsiteX451" fmla="*/ 2211534 w 4510525"/>
                <a:gd name="connsiteY451" fmla="*/ 1285542 h 1285875"/>
                <a:gd name="connsiteX452" fmla="*/ 2212267 w 4510525"/>
                <a:gd name="connsiteY452" fmla="*/ 1285685 h 1285875"/>
                <a:gd name="connsiteX453" fmla="*/ 2213001 w 4510525"/>
                <a:gd name="connsiteY453" fmla="*/ 1285789 h 1285875"/>
                <a:gd name="connsiteX454" fmla="*/ 2213734 w 4510525"/>
                <a:gd name="connsiteY454" fmla="*/ 1285846 h 1285875"/>
                <a:gd name="connsiteX455" fmla="*/ 2214467 w 4510525"/>
                <a:gd name="connsiteY455" fmla="*/ 1285875 h 1285875"/>
                <a:gd name="connsiteX456" fmla="*/ 2215201 w 4510525"/>
                <a:gd name="connsiteY456" fmla="*/ 1285856 h 1285875"/>
                <a:gd name="connsiteX457" fmla="*/ 2215934 w 4510525"/>
                <a:gd name="connsiteY457" fmla="*/ 1285808 h 1285875"/>
                <a:gd name="connsiteX458" fmla="*/ 2216668 w 4510525"/>
                <a:gd name="connsiteY458" fmla="*/ 1285713 h 1285875"/>
                <a:gd name="connsiteX459" fmla="*/ 2217401 w 4510525"/>
                <a:gd name="connsiteY459" fmla="*/ 1285580 h 1285875"/>
                <a:gd name="connsiteX460" fmla="*/ 2218135 w 4510525"/>
                <a:gd name="connsiteY460" fmla="*/ 1285408 h 1285875"/>
                <a:gd name="connsiteX461" fmla="*/ 2218868 w 4510525"/>
                <a:gd name="connsiteY461" fmla="*/ 1285199 h 1285875"/>
                <a:gd name="connsiteX462" fmla="*/ 2219601 w 4510525"/>
                <a:gd name="connsiteY462" fmla="*/ 1284951 h 1285875"/>
                <a:gd name="connsiteX463" fmla="*/ 2220335 w 4510525"/>
                <a:gd name="connsiteY463" fmla="*/ 1284665 h 1285875"/>
                <a:gd name="connsiteX464" fmla="*/ 2221078 w 4510525"/>
                <a:gd name="connsiteY464" fmla="*/ 1284332 h 1285875"/>
                <a:gd name="connsiteX465" fmla="*/ 2222535 w 4510525"/>
                <a:gd name="connsiteY465" fmla="*/ 1283561 h 1285875"/>
                <a:gd name="connsiteX466" fmla="*/ 2224011 w 4510525"/>
                <a:gd name="connsiteY466" fmla="*/ 1282637 h 1285875"/>
                <a:gd name="connsiteX467" fmla="*/ 2225478 w 4510525"/>
                <a:gd name="connsiteY467" fmla="*/ 1281551 h 1285875"/>
                <a:gd name="connsiteX468" fmla="*/ 2226945 w 4510525"/>
                <a:gd name="connsiteY468" fmla="*/ 1280303 h 1285875"/>
                <a:gd name="connsiteX469" fmla="*/ 2228412 w 4510525"/>
                <a:gd name="connsiteY469" fmla="*/ 1278912 h 1285875"/>
                <a:gd name="connsiteX470" fmla="*/ 2229879 w 4510525"/>
                <a:gd name="connsiteY470" fmla="*/ 1277360 h 1285875"/>
                <a:gd name="connsiteX471" fmla="*/ 2231346 w 4510525"/>
                <a:gd name="connsiteY471" fmla="*/ 1275655 h 1285875"/>
                <a:gd name="connsiteX472" fmla="*/ 2234279 w 4510525"/>
                <a:gd name="connsiteY472" fmla="*/ 1271778 h 1285875"/>
                <a:gd name="connsiteX473" fmla="*/ 2237213 w 4510525"/>
                <a:gd name="connsiteY473" fmla="*/ 1267292 h 1285875"/>
                <a:gd name="connsiteX474" fmla="*/ 2240147 w 4510525"/>
                <a:gd name="connsiteY474" fmla="*/ 1262196 h 1285875"/>
                <a:gd name="connsiteX475" fmla="*/ 2243090 w 4510525"/>
                <a:gd name="connsiteY475" fmla="*/ 1256490 h 1285875"/>
                <a:gd name="connsiteX476" fmla="*/ 2248957 w 4510525"/>
                <a:gd name="connsiteY476" fmla="*/ 1243308 h 1285875"/>
                <a:gd name="connsiteX477" fmla="*/ 2254825 w 4510525"/>
                <a:gd name="connsiteY477" fmla="*/ 1227773 h 1285875"/>
                <a:gd name="connsiteX478" fmla="*/ 2260930 w 4510525"/>
                <a:gd name="connsiteY478" fmla="*/ 1209208 h 1285875"/>
                <a:gd name="connsiteX479" fmla="*/ 2267036 w 4510525"/>
                <a:gd name="connsiteY479" fmla="*/ 1188244 h 1285875"/>
                <a:gd name="connsiteX480" fmla="*/ 2279247 w 4510525"/>
                <a:gd name="connsiteY480" fmla="*/ 1139523 h 1285875"/>
                <a:gd name="connsiteX481" fmla="*/ 2291458 w 4510525"/>
                <a:gd name="connsiteY481" fmla="*/ 1082431 h 1285875"/>
                <a:gd name="connsiteX482" fmla="*/ 2303669 w 4510525"/>
                <a:gd name="connsiteY482" fmla="*/ 1017937 h 1285875"/>
                <a:gd name="connsiteX483" fmla="*/ 2315880 w 4510525"/>
                <a:gd name="connsiteY483" fmla="*/ 947118 h 1285875"/>
                <a:gd name="connsiteX484" fmla="*/ 2328091 w 4510525"/>
                <a:gd name="connsiteY484" fmla="*/ 871176 h 1285875"/>
                <a:gd name="connsiteX485" fmla="*/ 2352513 w 4510525"/>
                <a:gd name="connsiteY485" fmla="*/ 709086 h 1285875"/>
                <a:gd name="connsiteX486" fmla="*/ 2375069 w 4510525"/>
                <a:gd name="connsiteY486" fmla="*/ 555194 h 1285875"/>
                <a:gd name="connsiteX487" fmla="*/ 2397624 w 4510525"/>
                <a:gd name="connsiteY487" fmla="*/ 406332 h 1285875"/>
                <a:gd name="connsiteX488" fmla="*/ 2420179 w 4510525"/>
                <a:gd name="connsiteY488" fmla="*/ 271028 h 1285875"/>
                <a:gd name="connsiteX489" fmla="*/ 2431456 w 4510525"/>
                <a:gd name="connsiteY489" fmla="*/ 210927 h 1285875"/>
                <a:gd name="connsiteX490" fmla="*/ 2442734 w 4510525"/>
                <a:gd name="connsiteY490" fmla="*/ 157038 h 1285875"/>
                <a:gd name="connsiteX491" fmla="*/ 2455412 w 4510525"/>
                <a:gd name="connsiteY491" fmla="*/ 104805 h 1285875"/>
                <a:gd name="connsiteX492" fmla="*/ 2461755 w 4510525"/>
                <a:gd name="connsiteY492" fmla="*/ 82306 h 1285875"/>
                <a:gd name="connsiteX493" fmla="*/ 2468099 w 4510525"/>
                <a:gd name="connsiteY493" fmla="*/ 62358 h 1285875"/>
                <a:gd name="connsiteX494" fmla="*/ 2474443 w 4510525"/>
                <a:gd name="connsiteY494" fmla="*/ 45054 h 1285875"/>
                <a:gd name="connsiteX495" fmla="*/ 2480786 w 4510525"/>
                <a:gd name="connsiteY495" fmla="*/ 30471 h 1285875"/>
                <a:gd name="connsiteX496" fmla="*/ 2483958 w 4510525"/>
                <a:gd name="connsiteY496" fmla="*/ 24222 h 1285875"/>
                <a:gd name="connsiteX497" fmla="*/ 2487130 w 4510525"/>
                <a:gd name="connsiteY497" fmla="*/ 18677 h 1285875"/>
                <a:gd name="connsiteX498" fmla="*/ 2490302 w 4510525"/>
                <a:gd name="connsiteY498" fmla="*/ 13843 h 1285875"/>
                <a:gd name="connsiteX499" fmla="*/ 2491883 w 4510525"/>
                <a:gd name="connsiteY499" fmla="*/ 11693 h 1285875"/>
                <a:gd name="connsiteX500" fmla="*/ 2493474 w 4510525"/>
                <a:gd name="connsiteY500" fmla="*/ 9724 h 1285875"/>
                <a:gd name="connsiteX501" fmla="*/ 2495055 w 4510525"/>
                <a:gd name="connsiteY501" fmla="*/ 7935 h 1285875"/>
                <a:gd name="connsiteX502" fmla="*/ 2496645 w 4510525"/>
                <a:gd name="connsiteY502" fmla="*/ 6327 h 1285875"/>
                <a:gd name="connsiteX503" fmla="*/ 2498227 w 4510525"/>
                <a:gd name="connsiteY503" fmla="*/ 4900 h 1285875"/>
                <a:gd name="connsiteX504" fmla="*/ 2499817 w 4510525"/>
                <a:gd name="connsiteY504" fmla="*/ 3654 h 1285875"/>
                <a:gd name="connsiteX505" fmla="*/ 2501399 w 4510525"/>
                <a:gd name="connsiteY505" fmla="*/ 2590 h 1285875"/>
                <a:gd name="connsiteX506" fmla="*/ 2502189 w 4510525"/>
                <a:gd name="connsiteY506" fmla="*/ 2126 h 1285875"/>
                <a:gd name="connsiteX507" fmla="*/ 2502980 w 4510525"/>
                <a:gd name="connsiteY507" fmla="*/ 1709 h 1285875"/>
                <a:gd name="connsiteX508" fmla="*/ 2503780 w 4510525"/>
                <a:gd name="connsiteY508" fmla="*/ 1336 h 1285875"/>
                <a:gd name="connsiteX509" fmla="*/ 2504570 w 4510525"/>
                <a:gd name="connsiteY509" fmla="*/ 1010 h 1285875"/>
                <a:gd name="connsiteX510" fmla="*/ 2505361 w 4510525"/>
                <a:gd name="connsiteY510" fmla="*/ 729 h 1285875"/>
                <a:gd name="connsiteX511" fmla="*/ 2506152 w 4510525"/>
                <a:gd name="connsiteY511" fmla="*/ 493 h 1285875"/>
                <a:gd name="connsiteX512" fmla="*/ 2506951 w 4510525"/>
                <a:gd name="connsiteY512" fmla="*/ 304 h 1285875"/>
                <a:gd name="connsiteX513" fmla="*/ 2507742 w 4510525"/>
                <a:gd name="connsiteY513" fmla="*/ 160 h 1285875"/>
                <a:gd name="connsiteX514" fmla="*/ 2508533 w 4510525"/>
                <a:gd name="connsiteY514" fmla="*/ 62 h 1285875"/>
                <a:gd name="connsiteX515" fmla="*/ 2509323 w 4510525"/>
                <a:gd name="connsiteY515" fmla="*/ 10 h 1285875"/>
                <a:gd name="connsiteX516" fmla="*/ 2510123 w 4510525"/>
                <a:gd name="connsiteY516" fmla="*/ 3 h 1285875"/>
                <a:gd name="connsiteX517" fmla="*/ 2510914 w 4510525"/>
                <a:gd name="connsiteY517" fmla="*/ 42 h 1285875"/>
                <a:gd name="connsiteX518" fmla="*/ 2511705 w 4510525"/>
                <a:gd name="connsiteY518" fmla="*/ 127 h 1285875"/>
                <a:gd name="connsiteX519" fmla="*/ 2512495 w 4510525"/>
                <a:gd name="connsiteY519" fmla="*/ 257 h 1285875"/>
                <a:gd name="connsiteX520" fmla="*/ 2513286 w 4510525"/>
                <a:gd name="connsiteY520" fmla="*/ 434 h 1285875"/>
                <a:gd name="connsiteX521" fmla="*/ 2514086 w 4510525"/>
                <a:gd name="connsiteY521" fmla="*/ 656 h 1285875"/>
                <a:gd name="connsiteX522" fmla="*/ 2514876 w 4510525"/>
                <a:gd name="connsiteY522" fmla="*/ 924 h 1285875"/>
                <a:gd name="connsiteX523" fmla="*/ 2515667 w 4510525"/>
                <a:gd name="connsiteY523" fmla="*/ 1237 h 1285875"/>
                <a:gd name="connsiteX524" fmla="*/ 2516458 w 4510525"/>
                <a:gd name="connsiteY524" fmla="*/ 1596 h 1285875"/>
                <a:gd name="connsiteX525" fmla="*/ 2517258 w 4510525"/>
                <a:gd name="connsiteY525" fmla="*/ 2001 h 1285875"/>
                <a:gd name="connsiteX526" fmla="*/ 2518048 w 4510525"/>
                <a:gd name="connsiteY526" fmla="*/ 2452 h 1285875"/>
                <a:gd name="connsiteX527" fmla="*/ 2518839 w 4510525"/>
                <a:gd name="connsiteY527" fmla="*/ 2947 h 1285875"/>
                <a:gd name="connsiteX528" fmla="*/ 2520429 w 4510525"/>
                <a:gd name="connsiteY528" fmla="*/ 4076 h 1285875"/>
                <a:gd name="connsiteX529" fmla="*/ 2522011 w 4510525"/>
                <a:gd name="connsiteY529" fmla="*/ 5386 h 1285875"/>
                <a:gd name="connsiteX530" fmla="*/ 2523601 w 4510525"/>
                <a:gd name="connsiteY530" fmla="*/ 6878 h 1285875"/>
                <a:gd name="connsiteX531" fmla="*/ 2525182 w 4510525"/>
                <a:gd name="connsiteY531" fmla="*/ 8551 h 1285875"/>
                <a:gd name="connsiteX532" fmla="*/ 2526773 w 4510525"/>
                <a:gd name="connsiteY532" fmla="*/ 10404 h 1285875"/>
                <a:gd name="connsiteX533" fmla="*/ 2528354 w 4510525"/>
                <a:gd name="connsiteY533" fmla="*/ 12437 h 1285875"/>
                <a:gd name="connsiteX534" fmla="*/ 2531526 w 4510525"/>
                <a:gd name="connsiteY534" fmla="*/ 17041 h 1285875"/>
                <a:gd name="connsiteX535" fmla="*/ 2534698 w 4510525"/>
                <a:gd name="connsiteY535" fmla="*/ 22358 h 1285875"/>
                <a:gd name="connsiteX536" fmla="*/ 2537870 w 4510525"/>
                <a:gd name="connsiteY536" fmla="*/ 28382 h 1285875"/>
                <a:gd name="connsiteX537" fmla="*/ 2541042 w 4510525"/>
                <a:gd name="connsiteY537" fmla="*/ 35104 h 1285875"/>
                <a:gd name="connsiteX538" fmla="*/ 2544213 w 4510525"/>
                <a:gd name="connsiteY538" fmla="*/ 42519 h 1285875"/>
                <a:gd name="connsiteX539" fmla="*/ 2549614 w 4510525"/>
                <a:gd name="connsiteY539" fmla="*/ 56717 h 1285875"/>
                <a:gd name="connsiteX540" fmla="*/ 2555015 w 4510525"/>
                <a:gd name="connsiteY540" fmla="*/ 72849 h 1285875"/>
                <a:gd name="connsiteX541" fmla="*/ 2565816 w 4510525"/>
                <a:gd name="connsiteY541" fmla="*/ 110701 h 1285875"/>
                <a:gd name="connsiteX542" fmla="*/ 2576617 w 4510525"/>
                <a:gd name="connsiteY542" fmla="*/ 155577 h 1285875"/>
                <a:gd name="connsiteX543" fmla="*/ 2587419 w 4510525"/>
                <a:gd name="connsiteY543" fmla="*/ 206884 h 1285875"/>
                <a:gd name="connsiteX544" fmla="*/ 2598220 w 4510525"/>
                <a:gd name="connsiteY544" fmla="*/ 263944 h 1285875"/>
                <a:gd name="connsiteX545" fmla="*/ 2609031 w 4510525"/>
                <a:gd name="connsiteY545" fmla="*/ 326006 h 1285875"/>
                <a:gd name="connsiteX546" fmla="*/ 2630634 w 4510525"/>
                <a:gd name="connsiteY546" fmla="*/ 461802 h 1285875"/>
                <a:gd name="connsiteX547" fmla="*/ 2676801 w 4510525"/>
                <a:gd name="connsiteY547" fmla="*/ 774210 h 1285875"/>
                <a:gd name="connsiteX548" fmla="*/ 2699890 w 4510525"/>
                <a:gd name="connsiteY548" fmla="*/ 923306 h 1285875"/>
                <a:gd name="connsiteX549" fmla="*/ 2711425 w 4510525"/>
                <a:gd name="connsiteY549" fmla="*/ 992067 h 1285875"/>
                <a:gd name="connsiteX550" fmla="*/ 2722969 w 4510525"/>
                <a:gd name="connsiteY550" fmla="*/ 1055580 h 1285875"/>
                <a:gd name="connsiteX551" fmla="*/ 2734913 w 4510525"/>
                <a:gd name="connsiteY551" fmla="*/ 1114739 h 1285875"/>
                <a:gd name="connsiteX552" fmla="*/ 2746858 w 4510525"/>
                <a:gd name="connsiteY552" fmla="*/ 1166298 h 1285875"/>
                <a:gd name="connsiteX553" fmla="*/ 2758802 w 4510525"/>
                <a:gd name="connsiteY553" fmla="*/ 1209408 h 1285875"/>
                <a:gd name="connsiteX554" fmla="*/ 2764784 w 4510525"/>
                <a:gd name="connsiteY554" fmla="*/ 1227582 h 1285875"/>
                <a:gd name="connsiteX555" fmla="*/ 2770756 w 4510525"/>
                <a:gd name="connsiteY555" fmla="*/ 1243393 h 1285875"/>
                <a:gd name="connsiteX556" fmla="*/ 2776728 w 4510525"/>
                <a:gd name="connsiteY556" fmla="*/ 1256776 h 1285875"/>
                <a:gd name="connsiteX557" fmla="*/ 2779710 w 4510525"/>
                <a:gd name="connsiteY557" fmla="*/ 1262539 h 1285875"/>
                <a:gd name="connsiteX558" fmla="*/ 2782700 w 4510525"/>
                <a:gd name="connsiteY558" fmla="*/ 1267682 h 1285875"/>
                <a:gd name="connsiteX559" fmla="*/ 2785682 w 4510525"/>
                <a:gd name="connsiteY559" fmla="*/ 1272188 h 1285875"/>
                <a:gd name="connsiteX560" fmla="*/ 2787177 w 4510525"/>
                <a:gd name="connsiteY560" fmla="*/ 1274207 h 1285875"/>
                <a:gd name="connsiteX561" fmla="*/ 2788672 w 4510525"/>
                <a:gd name="connsiteY561" fmla="*/ 1276064 h 1285875"/>
                <a:gd name="connsiteX562" fmla="*/ 2790168 w 4510525"/>
                <a:gd name="connsiteY562" fmla="*/ 1277760 h 1285875"/>
                <a:gd name="connsiteX563" fmla="*/ 2791654 w 4510525"/>
                <a:gd name="connsiteY563" fmla="*/ 1279293 h 1285875"/>
                <a:gd name="connsiteX564" fmla="*/ 2793149 w 4510525"/>
                <a:gd name="connsiteY564" fmla="*/ 1280674 h 1285875"/>
                <a:gd name="connsiteX565" fmla="*/ 2794645 w 4510525"/>
                <a:gd name="connsiteY565" fmla="*/ 1281894 h 1285875"/>
                <a:gd name="connsiteX566" fmla="*/ 2796140 w 4510525"/>
                <a:gd name="connsiteY566" fmla="*/ 1282941 h 1285875"/>
                <a:gd name="connsiteX567" fmla="*/ 2797626 w 4510525"/>
                <a:gd name="connsiteY567" fmla="*/ 1283837 h 1285875"/>
                <a:gd name="connsiteX568" fmla="*/ 2798378 w 4510525"/>
                <a:gd name="connsiteY568" fmla="*/ 1284227 h 1285875"/>
                <a:gd name="connsiteX569" fmla="*/ 2799121 w 4510525"/>
                <a:gd name="connsiteY569" fmla="*/ 1284570 h 1285875"/>
                <a:gd name="connsiteX570" fmla="*/ 2799864 w 4510525"/>
                <a:gd name="connsiteY570" fmla="*/ 1284875 h 1285875"/>
                <a:gd name="connsiteX571" fmla="*/ 2800617 w 4510525"/>
                <a:gd name="connsiteY571" fmla="*/ 1285142 h 1285875"/>
                <a:gd name="connsiteX572" fmla="*/ 2801360 w 4510525"/>
                <a:gd name="connsiteY572" fmla="*/ 1285361 h 1285875"/>
                <a:gd name="connsiteX573" fmla="*/ 2802112 w 4510525"/>
                <a:gd name="connsiteY573" fmla="*/ 1285542 h 1285875"/>
                <a:gd name="connsiteX574" fmla="*/ 2802855 w 4510525"/>
                <a:gd name="connsiteY574" fmla="*/ 1285685 h 1285875"/>
                <a:gd name="connsiteX575" fmla="*/ 2803598 w 4510525"/>
                <a:gd name="connsiteY575" fmla="*/ 1285789 h 1285875"/>
                <a:gd name="connsiteX576" fmla="*/ 2804351 w 4510525"/>
                <a:gd name="connsiteY576" fmla="*/ 1285856 h 1285875"/>
                <a:gd name="connsiteX577" fmla="*/ 2805093 w 4510525"/>
                <a:gd name="connsiteY577" fmla="*/ 1285875 h 1285875"/>
                <a:gd name="connsiteX578" fmla="*/ 2805846 w 4510525"/>
                <a:gd name="connsiteY578" fmla="*/ 1285856 h 1285875"/>
                <a:gd name="connsiteX579" fmla="*/ 2806589 w 4510525"/>
                <a:gd name="connsiteY579" fmla="*/ 1285799 h 1285875"/>
                <a:gd name="connsiteX580" fmla="*/ 2807332 w 4510525"/>
                <a:gd name="connsiteY580" fmla="*/ 1285694 h 1285875"/>
                <a:gd name="connsiteX581" fmla="*/ 2808085 w 4510525"/>
                <a:gd name="connsiteY581" fmla="*/ 1285551 h 1285875"/>
                <a:gd name="connsiteX582" fmla="*/ 2808828 w 4510525"/>
                <a:gd name="connsiteY582" fmla="*/ 1285370 h 1285875"/>
                <a:gd name="connsiteX583" fmla="*/ 2809580 w 4510525"/>
                <a:gd name="connsiteY583" fmla="*/ 1285151 h 1285875"/>
                <a:gd name="connsiteX584" fmla="*/ 2810323 w 4510525"/>
                <a:gd name="connsiteY584" fmla="*/ 1284884 h 1285875"/>
                <a:gd name="connsiteX585" fmla="*/ 2811066 w 4510525"/>
                <a:gd name="connsiteY585" fmla="*/ 1284589 h 1285875"/>
                <a:gd name="connsiteX586" fmla="*/ 2811818 w 4510525"/>
                <a:gd name="connsiteY586" fmla="*/ 1284246 h 1285875"/>
                <a:gd name="connsiteX587" fmla="*/ 2812561 w 4510525"/>
                <a:gd name="connsiteY587" fmla="*/ 1283856 h 1285875"/>
                <a:gd name="connsiteX588" fmla="*/ 2814057 w 4510525"/>
                <a:gd name="connsiteY588" fmla="*/ 1282970 h 1285875"/>
                <a:gd name="connsiteX589" fmla="*/ 2815552 w 4510525"/>
                <a:gd name="connsiteY589" fmla="*/ 1281913 h 1285875"/>
                <a:gd name="connsiteX590" fmla="*/ 2817038 w 4510525"/>
                <a:gd name="connsiteY590" fmla="*/ 1280703 h 1285875"/>
                <a:gd name="connsiteX591" fmla="*/ 2818533 w 4510525"/>
                <a:gd name="connsiteY591" fmla="*/ 1279331 h 1285875"/>
                <a:gd name="connsiteX592" fmla="*/ 2820010 w 4510525"/>
                <a:gd name="connsiteY592" fmla="*/ 1277817 h 1285875"/>
                <a:gd name="connsiteX593" fmla="*/ 2821486 w 4510525"/>
                <a:gd name="connsiteY593" fmla="*/ 1276140 h 1285875"/>
                <a:gd name="connsiteX594" fmla="*/ 2822972 w 4510525"/>
                <a:gd name="connsiteY594" fmla="*/ 1274312 h 1285875"/>
                <a:gd name="connsiteX595" fmla="*/ 2824448 w 4510525"/>
                <a:gd name="connsiteY595" fmla="*/ 1272321 h 1285875"/>
                <a:gd name="connsiteX596" fmla="*/ 2827401 w 4510525"/>
                <a:gd name="connsiteY596" fmla="*/ 1267882 h 1285875"/>
                <a:gd name="connsiteX597" fmla="*/ 2830354 w 4510525"/>
                <a:gd name="connsiteY597" fmla="*/ 1262825 h 1285875"/>
                <a:gd name="connsiteX598" fmla="*/ 2833307 w 4510525"/>
                <a:gd name="connsiteY598" fmla="*/ 1257157 h 1285875"/>
                <a:gd name="connsiteX599" fmla="*/ 2836269 w 4510525"/>
                <a:gd name="connsiteY599" fmla="*/ 1250880 h 1285875"/>
                <a:gd name="connsiteX600" fmla="*/ 2842174 w 4510525"/>
                <a:gd name="connsiteY600" fmla="*/ 1236526 h 1285875"/>
                <a:gd name="connsiteX601" fmla="*/ 2848089 w 4510525"/>
                <a:gd name="connsiteY601" fmla="*/ 1219829 h 1285875"/>
                <a:gd name="connsiteX602" fmla="*/ 2853995 w 4510525"/>
                <a:gd name="connsiteY602" fmla="*/ 1200855 h 1285875"/>
                <a:gd name="connsiteX603" fmla="*/ 2865815 w 4510525"/>
                <a:gd name="connsiteY603" fmla="*/ 1156373 h 1285875"/>
                <a:gd name="connsiteX604" fmla="*/ 2877636 w 4510525"/>
                <a:gd name="connsiteY604" fmla="*/ 1103767 h 1285875"/>
                <a:gd name="connsiteX605" fmla="*/ 2889457 w 4510525"/>
                <a:gd name="connsiteY605" fmla="*/ 1043892 h 1285875"/>
                <a:gd name="connsiteX606" fmla="*/ 2901277 w 4510525"/>
                <a:gd name="connsiteY606" fmla="*/ 977684 h 1285875"/>
                <a:gd name="connsiteX607" fmla="*/ 2913098 w 4510525"/>
                <a:gd name="connsiteY607" fmla="*/ 906180 h 1285875"/>
                <a:gd name="connsiteX608" fmla="*/ 2936434 w 4510525"/>
                <a:gd name="connsiteY608" fmla="*/ 753977 h 1285875"/>
                <a:gd name="connsiteX609" fmla="*/ 2959770 w 4510525"/>
                <a:gd name="connsiteY609" fmla="*/ 594967 h 1285875"/>
                <a:gd name="connsiteX610" fmla="*/ 2983106 w 4510525"/>
                <a:gd name="connsiteY610" fmla="*/ 438898 h 1285875"/>
                <a:gd name="connsiteX611" fmla="*/ 3006433 w 4510525"/>
                <a:gd name="connsiteY611" fmla="*/ 295339 h 1285875"/>
                <a:gd name="connsiteX612" fmla="*/ 3018187 w 4510525"/>
                <a:gd name="connsiteY612" fmla="*/ 230595 h 1285875"/>
                <a:gd name="connsiteX613" fmla="*/ 3029941 w 4510525"/>
                <a:gd name="connsiteY613" fmla="*/ 172290 h 1285875"/>
                <a:gd name="connsiteX614" fmla="*/ 3041695 w 4510525"/>
                <a:gd name="connsiteY614" fmla="*/ 121335 h 1285875"/>
                <a:gd name="connsiteX615" fmla="*/ 3053448 w 4510525"/>
                <a:gd name="connsiteY615" fmla="*/ 78526 h 1285875"/>
                <a:gd name="connsiteX616" fmla="*/ 3059325 w 4510525"/>
                <a:gd name="connsiteY616" fmla="*/ 60389 h 1285875"/>
                <a:gd name="connsiteX617" fmla="*/ 3065202 w 4510525"/>
                <a:gd name="connsiteY617" fmla="*/ 44530 h 1285875"/>
                <a:gd name="connsiteX618" fmla="*/ 3071079 w 4510525"/>
                <a:gd name="connsiteY618" fmla="*/ 31009 h 1285875"/>
                <a:gd name="connsiteX619" fmla="*/ 3074013 w 4510525"/>
                <a:gd name="connsiteY619" fmla="*/ 25142 h 1285875"/>
                <a:gd name="connsiteX620" fmla="*/ 3076956 w 4510525"/>
                <a:gd name="connsiteY620" fmla="*/ 19880 h 1285875"/>
                <a:gd name="connsiteX621" fmla="*/ 3079890 w 4510525"/>
                <a:gd name="connsiteY621" fmla="*/ 15225 h 1285875"/>
                <a:gd name="connsiteX622" fmla="*/ 3082833 w 4510525"/>
                <a:gd name="connsiteY622" fmla="*/ 11184 h 1285875"/>
                <a:gd name="connsiteX623" fmla="*/ 3084300 w 4510525"/>
                <a:gd name="connsiteY623" fmla="*/ 9395 h 1285875"/>
                <a:gd name="connsiteX624" fmla="*/ 3085767 w 4510525"/>
                <a:gd name="connsiteY624" fmla="*/ 7761 h 1285875"/>
                <a:gd name="connsiteX625" fmla="*/ 3087243 w 4510525"/>
                <a:gd name="connsiteY625" fmla="*/ 6282 h 1285875"/>
                <a:gd name="connsiteX626" fmla="*/ 3088710 w 4510525"/>
                <a:gd name="connsiteY626" fmla="*/ 4959 h 1285875"/>
                <a:gd name="connsiteX627" fmla="*/ 3090177 w 4510525"/>
                <a:gd name="connsiteY627" fmla="*/ 3791 h 1285875"/>
                <a:gd name="connsiteX628" fmla="*/ 3091644 w 4510525"/>
                <a:gd name="connsiteY628" fmla="*/ 2779 h 1285875"/>
                <a:gd name="connsiteX629" fmla="*/ 3093110 w 4510525"/>
                <a:gd name="connsiteY629" fmla="*/ 1924 h 1285875"/>
                <a:gd name="connsiteX630" fmla="*/ 3093853 w 4510525"/>
                <a:gd name="connsiteY630" fmla="*/ 1555 h 1285875"/>
                <a:gd name="connsiteX631" fmla="*/ 3094587 w 4510525"/>
                <a:gd name="connsiteY631" fmla="*/ 1226 h 1285875"/>
                <a:gd name="connsiteX632" fmla="*/ 3095320 w 4510525"/>
                <a:gd name="connsiteY632" fmla="*/ 935 h 1285875"/>
                <a:gd name="connsiteX633" fmla="*/ 3096054 w 4510525"/>
                <a:gd name="connsiteY633" fmla="*/ 684 h 1285875"/>
                <a:gd name="connsiteX634" fmla="*/ 3096787 w 4510525"/>
                <a:gd name="connsiteY634" fmla="*/ 471 h 1285875"/>
                <a:gd name="connsiteX635" fmla="*/ 3097521 w 4510525"/>
                <a:gd name="connsiteY635" fmla="*/ 299 h 1285875"/>
                <a:gd name="connsiteX636" fmla="*/ 3098254 w 4510525"/>
                <a:gd name="connsiteY636" fmla="*/ 165 h 1285875"/>
                <a:gd name="connsiteX637" fmla="*/ 3098987 w 4510525"/>
                <a:gd name="connsiteY637" fmla="*/ 71 h 1285875"/>
                <a:gd name="connsiteX638" fmla="*/ 3099730 w 4510525"/>
                <a:gd name="connsiteY638" fmla="*/ 16 h 1285875"/>
                <a:gd name="connsiteX639" fmla="*/ 3100464 w 4510525"/>
                <a:gd name="connsiteY639" fmla="*/ 0 h 1285875"/>
                <a:gd name="connsiteX640" fmla="*/ 3101197 w 4510525"/>
                <a:gd name="connsiteY640" fmla="*/ 24 h 1285875"/>
                <a:gd name="connsiteX641" fmla="*/ 3101931 w 4510525"/>
                <a:gd name="connsiteY641" fmla="*/ 87 h 1285875"/>
                <a:gd name="connsiteX642" fmla="*/ 3102664 w 4510525"/>
                <a:gd name="connsiteY642" fmla="*/ 188 h 1285875"/>
                <a:gd name="connsiteX643" fmla="*/ 3103398 w 4510525"/>
                <a:gd name="connsiteY643" fmla="*/ 329 h 1285875"/>
                <a:gd name="connsiteX644" fmla="*/ 3104131 w 4510525"/>
                <a:gd name="connsiteY644" fmla="*/ 509 h 1285875"/>
                <a:gd name="connsiteX645" fmla="*/ 3104864 w 4510525"/>
                <a:gd name="connsiteY645" fmla="*/ 728 h 1285875"/>
                <a:gd name="connsiteX646" fmla="*/ 3105598 w 4510525"/>
                <a:gd name="connsiteY646" fmla="*/ 986 h 1285875"/>
                <a:gd name="connsiteX647" fmla="*/ 3106331 w 4510525"/>
                <a:gd name="connsiteY647" fmla="*/ 1284 h 1285875"/>
                <a:gd name="connsiteX648" fmla="*/ 3107065 w 4510525"/>
                <a:gd name="connsiteY648" fmla="*/ 1620 h 1285875"/>
                <a:gd name="connsiteX649" fmla="*/ 3107798 w 4510525"/>
                <a:gd name="connsiteY649" fmla="*/ 1995 h 1285875"/>
                <a:gd name="connsiteX650" fmla="*/ 3109265 w 4510525"/>
                <a:gd name="connsiteY650" fmla="*/ 2863 h 1285875"/>
                <a:gd name="connsiteX651" fmla="*/ 3110732 w 4510525"/>
                <a:gd name="connsiteY651" fmla="*/ 3887 h 1285875"/>
                <a:gd name="connsiteX652" fmla="*/ 3112199 w 4510525"/>
                <a:gd name="connsiteY652" fmla="*/ 5066 h 1285875"/>
                <a:gd name="connsiteX653" fmla="*/ 3113666 w 4510525"/>
                <a:gd name="connsiteY653" fmla="*/ 6402 h 1285875"/>
                <a:gd name="connsiteX654" fmla="*/ 3115132 w 4510525"/>
                <a:gd name="connsiteY654" fmla="*/ 7891 h 1285875"/>
                <a:gd name="connsiteX655" fmla="*/ 3116599 w 4510525"/>
                <a:gd name="connsiteY655" fmla="*/ 9536 h 1285875"/>
                <a:gd name="connsiteX656" fmla="*/ 3118066 w 4510525"/>
                <a:gd name="connsiteY656" fmla="*/ 11335 h 1285875"/>
                <a:gd name="connsiteX657" fmla="*/ 3121000 w 4510525"/>
                <a:gd name="connsiteY657" fmla="*/ 15393 h 1285875"/>
                <a:gd name="connsiteX658" fmla="*/ 3123933 w 4510525"/>
                <a:gd name="connsiteY658" fmla="*/ 20063 h 1285875"/>
                <a:gd name="connsiteX659" fmla="*/ 3126867 w 4510525"/>
                <a:gd name="connsiteY659" fmla="*/ 25340 h 1285875"/>
                <a:gd name="connsiteX660" fmla="*/ 3129801 w 4510525"/>
                <a:gd name="connsiteY660" fmla="*/ 31219 h 1285875"/>
                <a:gd name="connsiteX661" fmla="*/ 3135668 w 4510525"/>
                <a:gd name="connsiteY661" fmla="*/ 44757 h 1285875"/>
                <a:gd name="connsiteX662" fmla="*/ 3141536 w 4510525"/>
                <a:gd name="connsiteY662" fmla="*/ 60627 h 1285875"/>
                <a:gd name="connsiteX663" fmla="*/ 3147403 w 4510525"/>
                <a:gd name="connsiteY663" fmla="*/ 78764 h 1285875"/>
                <a:gd name="connsiteX664" fmla="*/ 3159138 w 4510525"/>
                <a:gd name="connsiteY664" fmla="*/ 121553 h 1285875"/>
                <a:gd name="connsiteX665" fmla="*/ 3170873 w 4510525"/>
                <a:gd name="connsiteY665" fmla="*/ 172460 h 1285875"/>
                <a:gd name="connsiteX666" fmla="*/ 3182607 w 4510525"/>
                <a:gd name="connsiteY666" fmla="*/ 230691 h 1285875"/>
                <a:gd name="connsiteX667" fmla="*/ 3194342 w 4510525"/>
                <a:gd name="connsiteY667" fmla="*/ 295339 h 1285875"/>
                <a:gd name="connsiteX668" fmla="*/ 3219536 w 4510525"/>
                <a:gd name="connsiteY668" fmla="*/ 451051 h 1285875"/>
                <a:gd name="connsiteX669" fmla="*/ 3244739 w 4510525"/>
                <a:gd name="connsiteY669" fmla="*/ 620476 h 1285875"/>
                <a:gd name="connsiteX670" fmla="*/ 3269942 w 4510525"/>
                <a:gd name="connsiteY670" fmla="*/ 791506 h 1285875"/>
                <a:gd name="connsiteX671" fmla="*/ 3295145 w 4510525"/>
                <a:gd name="connsiteY671" fmla="*/ 951919 h 1285875"/>
                <a:gd name="connsiteX672" fmla="*/ 3306032 w 4510525"/>
                <a:gd name="connsiteY672" fmla="*/ 1015013 h 1285875"/>
                <a:gd name="connsiteX673" fmla="*/ 3316919 w 4510525"/>
                <a:gd name="connsiteY673" fmla="*/ 1073115 h 1285875"/>
                <a:gd name="connsiteX674" fmla="*/ 3327807 w 4510525"/>
                <a:gd name="connsiteY674" fmla="*/ 1125465 h 1285875"/>
                <a:gd name="connsiteX675" fmla="*/ 3338694 w 4510525"/>
                <a:gd name="connsiteY675" fmla="*/ 1171337 h 1285875"/>
                <a:gd name="connsiteX676" fmla="*/ 3349581 w 4510525"/>
                <a:gd name="connsiteY676" fmla="*/ 1210132 h 1285875"/>
                <a:gd name="connsiteX677" fmla="*/ 3355019 w 4510525"/>
                <a:gd name="connsiteY677" fmla="*/ 1226706 h 1285875"/>
                <a:gd name="connsiteX678" fmla="*/ 3360468 w 4510525"/>
                <a:gd name="connsiteY678" fmla="*/ 1241317 h 1285875"/>
                <a:gd name="connsiteX679" fmla="*/ 3365907 w 4510525"/>
                <a:gd name="connsiteY679" fmla="*/ 1253928 h 1285875"/>
                <a:gd name="connsiteX680" fmla="*/ 3368631 w 4510525"/>
                <a:gd name="connsiteY680" fmla="*/ 1259472 h 1285875"/>
                <a:gd name="connsiteX681" fmla="*/ 3371355 w 4510525"/>
                <a:gd name="connsiteY681" fmla="*/ 1264491 h 1285875"/>
                <a:gd name="connsiteX682" fmla="*/ 3374079 w 4510525"/>
                <a:gd name="connsiteY682" fmla="*/ 1268987 h 1285875"/>
                <a:gd name="connsiteX683" fmla="*/ 3376794 w 4510525"/>
                <a:gd name="connsiteY683" fmla="*/ 1272969 h 1285875"/>
                <a:gd name="connsiteX684" fmla="*/ 3379518 w 4510525"/>
                <a:gd name="connsiteY684" fmla="*/ 1276417 h 1285875"/>
                <a:gd name="connsiteX685" fmla="*/ 3380880 w 4510525"/>
                <a:gd name="connsiteY685" fmla="*/ 1277941 h 1285875"/>
                <a:gd name="connsiteX686" fmla="*/ 3382242 w 4510525"/>
                <a:gd name="connsiteY686" fmla="*/ 1279331 h 1285875"/>
                <a:gd name="connsiteX687" fmla="*/ 3383642 w 4510525"/>
                <a:gd name="connsiteY687" fmla="*/ 1280627 h 1285875"/>
                <a:gd name="connsiteX688" fmla="*/ 3385042 w 4510525"/>
                <a:gd name="connsiteY688" fmla="*/ 1281770 h 1285875"/>
                <a:gd name="connsiteX689" fmla="*/ 3386433 w 4510525"/>
                <a:gd name="connsiteY689" fmla="*/ 1282779 h 1285875"/>
                <a:gd name="connsiteX690" fmla="*/ 3387833 w 4510525"/>
                <a:gd name="connsiteY690" fmla="*/ 1283646 h 1285875"/>
                <a:gd name="connsiteX691" fmla="*/ 3389233 w 4510525"/>
                <a:gd name="connsiteY691" fmla="*/ 1284370 h 1285875"/>
                <a:gd name="connsiteX692" fmla="*/ 3389938 w 4510525"/>
                <a:gd name="connsiteY692" fmla="*/ 1284684 h 1285875"/>
                <a:gd name="connsiteX693" fmla="*/ 3390633 w 4510525"/>
                <a:gd name="connsiteY693" fmla="*/ 1284951 h 1285875"/>
                <a:gd name="connsiteX694" fmla="*/ 3391329 w 4510525"/>
                <a:gd name="connsiteY694" fmla="*/ 1285189 h 1285875"/>
                <a:gd name="connsiteX695" fmla="*/ 3392033 w 4510525"/>
                <a:gd name="connsiteY695" fmla="*/ 1285399 h 1285875"/>
                <a:gd name="connsiteX696" fmla="*/ 3392729 w 4510525"/>
                <a:gd name="connsiteY696" fmla="*/ 1285561 h 1285875"/>
                <a:gd name="connsiteX697" fmla="*/ 3393434 w 4510525"/>
                <a:gd name="connsiteY697" fmla="*/ 1285694 h 1285875"/>
                <a:gd name="connsiteX698" fmla="*/ 3394129 w 4510525"/>
                <a:gd name="connsiteY698" fmla="*/ 1285789 h 1285875"/>
                <a:gd name="connsiteX699" fmla="*/ 3394834 w 4510525"/>
                <a:gd name="connsiteY699" fmla="*/ 1285846 h 1285875"/>
                <a:gd name="connsiteX700" fmla="*/ 3395529 w 4510525"/>
                <a:gd name="connsiteY700" fmla="*/ 1285875 h 1285875"/>
                <a:gd name="connsiteX701" fmla="*/ 3396225 w 4510525"/>
                <a:gd name="connsiteY701" fmla="*/ 1285865 h 1285875"/>
                <a:gd name="connsiteX702" fmla="*/ 3396929 w 4510525"/>
                <a:gd name="connsiteY702" fmla="*/ 1285818 h 1285875"/>
                <a:gd name="connsiteX703" fmla="*/ 3397625 w 4510525"/>
                <a:gd name="connsiteY703" fmla="*/ 1285732 h 1285875"/>
                <a:gd name="connsiteX704" fmla="*/ 3398330 w 4510525"/>
                <a:gd name="connsiteY704" fmla="*/ 1285618 h 1285875"/>
                <a:gd name="connsiteX705" fmla="*/ 3399025 w 4510525"/>
                <a:gd name="connsiteY705" fmla="*/ 1285465 h 1285875"/>
                <a:gd name="connsiteX706" fmla="*/ 3399730 w 4510525"/>
                <a:gd name="connsiteY706" fmla="*/ 1285275 h 1285875"/>
                <a:gd name="connsiteX707" fmla="*/ 3400425 w 4510525"/>
                <a:gd name="connsiteY707" fmla="*/ 1285046 h 1285875"/>
                <a:gd name="connsiteX708" fmla="*/ 3401120 w 4510525"/>
                <a:gd name="connsiteY708" fmla="*/ 1284789 h 1285875"/>
                <a:gd name="connsiteX709" fmla="*/ 3401825 w 4510525"/>
                <a:gd name="connsiteY709" fmla="*/ 1284494 h 1285875"/>
                <a:gd name="connsiteX710" fmla="*/ 3403226 w 4510525"/>
                <a:gd name="connsiteY710" fmla="*/ 1283799 h 1285875"/>
                <a:gd name="connsiteX711" fmla="*/ 3404616 w 4510525"/>
                <a:gd name="connsiteY711" fmla="*/ 1282960 h 1285875"/>
                <a:gd name="connsiteX712" fmla="*/ 3406016 w 4510525"/>
                <a:gd name="connsiteY712" fmla="*/ 1281979 h 1285875"/>
                <a:gd name="connsiteX713" fmla="*/ 3407417 w 4510525"/>
                <a:gd name="connsiteY713" fmla="*/ 1280855 h 1285875"/>
                <a:gd name="connsiteX714" fmla="*/ 3408817 w 4510525"/>
                <a:gd name="connsiteY714" fmla="*/ 1279589 h 1285875"/>
                <a:gd name="connsiteX715" fmla="*/ 3410217 w 4510525"/>
                <a:gd name="connsiteY715" fmla="*/ 1278179 h 1285875"/>
                <a:gd name="connsiteX716" fmla="*/ 3411617 w 4510525"/>
                <a:gd name="connsiteY716" fmla="*/ 1276636 h 1285875"/>
                <a:gd name="connsiteX717" fmla="*/ 3413017 w 4510525"/>
                <a:gd name="connsiteY717" fmla="*/ 1274950 h 1285875"/>
                <a:gd name="connsiteX718" fmla="*/ 3415808 w 4510525"/>
                <a:gd name="connsiteY718" fmla="*/ 1271159 h 1285875"/>
                <a:gd name="connsiteX719" fmla="*/ 3418608 w 4510525"/>
                <a:gd name="connsiteY719" fmla="*/ 1266806 h 1285875"/>
                <a:gd name="connsiteX720" fmla="*/ 3421409 w 4510525"/>
                <a:gd name="connsiteY720" fmla="*/ 1261910 h 1285875"/>
                <a:gd name="connsiteX721" fmla="*/ 3424200 w 4510525"/>
                <a:gd name="connsiteY721" fmla="*/ 1256462 h 1285875"/>
                <a:gd name="connsiteX722" fmla="*/ 3427000 w 4510525"/>
                <a:gd name="connsiteY722" fmla="*/ 1250471 h 1285875"/>
                <a:gd name="connsiteX723" fmla="*/ 3432600 w 4510525"/>
                <a:gd name="connsiteY723" fmla="*/ 1236869 h 1285875"/>
                <a:gd name="connsiteX724" fmla="*/ 3438192 w 4510525"/>
                <a:gd name="connsiteY724" fmla="*/ 1221172 h 1285875"/>
                <a:gd name="connsiteX725" fmla="*/ 3449384 w 4510525"/>
                <a:gd name="connsiteY725" fmla="*/ 1183691 h 1285875"/>
                <a:gd name="connsiteX726" fmla="*/ 3460576 w 4510525"/>
                <a:gd name="connsiteY726" fmla="*/ 1138561 h 1285875"/>
                <a:gd name="connsiteX727" fmla="*/ 3471758 w 4510525"/>
                <a:gd name="connsiteY727" fmla="*/ 1086402 h 1285875"/>
                <a:gd name="connsiteX728" fmla="*/ 3484055 w 4510525"/>
                <a:gd name="connsiteY728" fmla="*/ 1021880 h 1285875"/>
                <a:gd name="connsiteX729" fmla="*/ 3496361 w 4510525"/>
                <a:gd name="connsiteY729" fmla="*/ 950871 h 1285875"/>
                <a:gd name="connsiteX730" fmla="*/ 3520954 w 4510525"/>
                <a:gd name="connsiteY730" fmla="*/ 794375 h 1285875"/>
                <a:gd name="connsiteX731" fmla="*/ 3570142 w 4510525"/>
                <a:gd name="connsiteY731" fmla="*/ 461802 h 1285875"/>
                <a:gd name="connsiteX732" fmla="*/ 3594792 w 4510525"/>
                <a:gd name="connsiteY732" fmla="*/ 308071 h 1285875"/>
                <a:gd name="connsiteX733" fmla="*/ 3607118 w 4510525"/>
                <a:gd name="connsiteY733" fmla="*/ 239189 h 1285875"/>
                <a:gd name="connsiteX734" fmla="*/ 3619434 w 4510525"/>
                <a:gd name="connsiteY734" fmla="*/ 177237 h 1285875"/>
                <a:gd name="connsiteX735" fmla="*/ 3631759 w 4510525"/>
                <a:gd name="connsiteY735" fmla="*/ 123280 h 1285875"/>
                <a:gd name="connsiteX736" fmla="*/ 3644084 w 4510525"/>
                <a:gd name="connsiteY736" fmla="*/ 78245 h 1285875"/>
                <a:gd name="connsiteX737" fmla="*/ 3650247 w 4510525"/>
                <a:gd name="connsiteY737" fmla="*/ 59320 h 1285875"/>
                <a:gd name="connsiteX738" fmla="*/ 3656410 w 4510525"/>
                <a:gd name="connsiteY738" fmla="*/ 42903 h 1285875"/>
                <a:gd name="connsiteX739" fmla="*/ 3662572 w 4510525"/>
                <a:gd name="connsiteY739" fmla="*/ 29064 h 1285875"/>
                <a:gd name="connsiteX740" fmla="*/ 3665649 w 4510525"/>
                <a:gd name="connsiteY740" fmla="*/ 23130 h 1285875"/>
                <a:gd name="connsiteX741" fmla="*/ 3668735 w 4510525"/>
                <a:gd name="connsiteY741" fmla="*/ 17861 h 1285875"/>
                <a:gd name="connsiteX742" fmla="*/ 3671526 w 4510525"/>
                <a:gd name="connsiteY742" fmla="*/ 13668 h 1285875"/>
                <a:gd name="connsiteX743" fmla="*/ 3674317 w 4510525"/>
                <a:gd name="connsiteY743" fmla="*/ 10031 h 1285875"/>
                <a:gd name="connsiteX744" fmla="*/ 3675707 w 4510525"/>
                <a:gd name="connsiteY744" fmla="*/ 8421 h 1285875"/>
                <a:gd name="connsiteX745" fmla="*/ 3677107 w 4510525"/>
                <a:gd name="connsiteY745" fmla="*/ 6951 h 1285875"/>
                <a:gd name="connsiteX746" fmla="*/ 3678498 w 4510525"/>
                <a:gd name="connsiteY746" fmla="*/ 5621 h 1285875"/>
                <a:gd name="connsiteX747" fmla="*/ 3679898 w 4510525"/>
                <a:gd name="connsiteY747" fmla="*/ 4432 h 1285875"/>
                <a:gd name="connsiteX748" fmla="*/ 3681289 w 4510525"/>
                <a:gd name="connsiteY748" fmla="*/ 3383 h 1285875"/>
                <a:gd name="connsiteX749" fmla="*/ 3682689 w 4510525"/>
                <a:gd name="connsiteY749" fmla="*/ 2476 h 1285875"/>
                <a:gd name="connsiteX750" fmla="*/ 3684080 w 4510525"/>
                <a:gd name="connsiteY750" fmla="*/ 1710 h 1285875"/>
                <a:gd name="connsiteX751" fmla="*/ 3684775 w 4510525"/>
                <a:gd name="connsiteY751" fmla="*/ 1379 h 1285875"/>
                <a:gd name="connsiteX752" fmla="*/ 3685480 w 4510525"/>
                <a:gd name="connsiteY752" fmla="*/ 1085 h 1285875"/>
                <a:gd name="connsiteX753" fmla="*/ 3686175 w 4510525"/>
                <a:gd name="connsiteY753" fmla="*/ 825 h 1285875"/>
                <a:gd name="connsiteX754" fmla="*/ 3686870 w 4510525"/>
                <a:gd name="connsiteY754" fmla="*/ 601 h 1285875"/>
                <a:gd name="connsiteX755" fmla="*/ 3687575 w 4510525"/>
                <a:gd name="connsiteY755" fmla="*/ 412 h 1285875"/>
                <a:gd name="connsiteX756" fmla="*/ 3688271 w 4510525"/>
                <a:gd name="connsiteY756" fmla="*/ 259 h 1285875"/>
                <a:gd name="connsiteX757" fmla="*/ 3688966 w 4510525"/>
                <a:gd name="connsiteY757" fmla="*/ 141 h 1285875"/>
                <a:gd name="connsiteX758" fmla="*/ 3689661 w 4510525"/>
                <a:gd name="connsiteY758" fmla="*/ 59 h 1285875"/>
                <a:gd name="connsiteX759" fmla="*/ 3690366 w 4510525"/>
                <a:gd name="connsiteY759" fmla="*/ 12 h 1285875"/>
                <a:gd name="connsiteX760" fmla="*/ 3691061 w 4510525"/>
                <a:gd name="connsiteY760" fmla="*/ 1 h 1285875"/>
                <a:gd name="connsiteX761" fmla="*/ 3691757 w 4510525"/>
                <a:gd name="connsiteY761" fmla="*/ 25 h 1285875"/>
                <a:gd name="connsiteX762" fmla="*/ 3692452 w 4510525"/>
                <a:gd name="connsiteY762" fmla="*/ 84 h 1285875"/>
                <a:gd name="connsiteX763" fmla="*/ 3693157 w 4510525"/>
                <a:gd name="connsiteY763" fmla="*/ 179 h 1285875"/>
                <a:gd name="connsiteX764" fmla="*/ 3693852 w 4510525"/>
                <a:gd name="connsiteY764" fmla="*/ 309 h 1285875"/>
                <a:gd name="connsiteX765" fmla="*/ 3694548 w 4510525"/>
                <a:gd name="connsiteY765" fmla="*/ 474 h 1285875"/>
                <a:gd name="connsiteX766" fmla="*/ 3695243 w 4510525"/>
                <a:gd name="connsiteY766" fmla="*/ 675 h 1285875"/>
                <a:gd name="connsiteX767" fmla="*/ 3695948 w 4510525"/>
                <a:gd name="connsiteY767" fmla="*/ 912 h 1285875"/>
                <a:gd name="connsiteX768" fmla="*/ 3696643 w 4510525"/>
                <a:gd name="connsiteY768" fmla="*/ 1184 h 1285875"/>
                <a:gd name="connsiteX769" fmla="*/ 3698034 w 4510525"/>
                <a:gd name="connsiteY769" fmla="*/ 1834 h 1285875"/>
                <a:gd name="connsiteX770" fmla="*/ 3699434 w 4510525"/>
                <a:gd name="connsiteY770" fmla="*/ 2624 h 1285875"/>
                <a:gd name="connsiteX771" fmla="*/ 3700825 w 4510525"/>
                <a:gd name="connsiteY771" fmla="*/ 3557 h 1285875"/>
                <a:gd name="connsiteX772" fmla="*/ 3702225 w 4510525"/>
                <a:gd name="connsiteY772" fmla="*/ 4630 h 1285875"/>
                <a:gd name="connsiteX773" fmla="*/ 3703625 w 4510525"/>
                <a:gd name="connsiteY773" fmla="*/ 5844 h 1285875"/>
                <a:gd name="connsiteX774" fmla="*/ 3705016 w 4510525"/>
                <a:gd name="connsiteY774" fmla="*/ 7198 h 1285875"/>
                <a:gd name="connsiteX775" fmla="*/ 3706416 w 4510525"/>
                <a:gd name="connsiteY775" fmla="*/ 8693 h 1285875"/>
                <a:gd name="connsiteX776" fmla="*/ 3707806 w 4510525"/>
                <a:gd name="connsiteY776" fmla="*/ 10327 h 1285875"/>
                <a:gd name="connsiteX777" fmla="*/ 3710597 w 4510525"/>
                <a:gd name="connsiteY777" fmla="*/ 14014 h 1285875"/>
                <a:gd name="connsiteX778" fmla="*/ 3713388 w 4510525"/>
                <a:gd name="connsiteY778" fmla="*/ 18255 h 1285875"/>
                <a:gd name="connsiteX779" fmla="*/ 3716179 w 4510525"/>
                <a:gd name="connsiteY779" fmla="*/ 23047 h 1285875"/>
                <a:gd name="connsiteX780" fmla="*/ 3718970 w 4510525"/>
                <a:gd name="connsiteY780" fmla="*/ 28385 h 1285875"/>
                <a:gd name="connsiteX781" fmla="*/ 3724551 w 4510525"/>
                <a:gd name="connsiteY781" fmla="*/ 40683 h 1285875"/>
                <a:gd name="connsiteX782" fmla="*/ 3730133 w 4510525"/>
                <a:gd name="connsiteY782" fmla="*/ 55105 h 1285875"/>
                <a:gd name="connsiteX783" fmla="*/ 3735715 w 4510525"/>
                <a:gd name="connsiteY783" fmla="*/ 71599 h 1285875"/>
                <a:gd name="connsiteX784" fmla="*/ 3746878 w 4510525"/>
                <a:gd name="connsiteY784" fmla="*/ 110567 h 1285875"/>
                <a:gd name="connsiteX785" fmla="*/ 3758041 w 4510525"/>
                <a:gd name="connsiteY785" fmla="*/ 157038 h 1285875"/>
                <a:gd name="connsiteX786" fmla="*/ 3766909 w 4510525"/>
                <a:gd name="connsiteY786" fmla="*/ 198848 h 1285875"/>
                <a:gd name="connsiteX787" fmla="*/ 3775777 w 4510525"/>
                <a:gd name="connsiteY787" fmla="*/ 244605 h 1285875"/>
                <a:gd name="connsiteX788" fmla="*/ 3793503 w 4510525"/>
                <a:gd name="connsiteY788" fmla="*/ 346302 h 1285875"/>
                <a:gd name="connsiteX789" fmla="*/ 3811229 w 4510525"/>
                <a:gd name="connsiteY789" fmla="*/ 458523 h 1285875"/>
                <a:gd name="connsiteX790" fmla="*/ 3828964 w 4510525"/>
                <a:gd name="connsiteY790" fmla="*/ 577286 h 1285875"/>
                <a:gd name="connsiteX791" fmla="*/ 3858206 w 4510525"/>
                <a:gd name="connsiteY791" fmla="*/ 776261 h 1285875"/>
                <a:gd name="connsiteX792" fmla="*/ 3872827 w 4510525"/>
                <a:gd name="connsiteY792" fmla="*/ 872119 h 1285875"/>
                <a:gd name="connsiteX793" fmla="*/ 3887457 w 4510525"/>
                <a:gd name="connsiteY793" fmla="*/ 962435 h 1285875"/>
                <a:gd name="connsiteX794" fmla="*/ 3902078 w 4510525"/>
                <a:gd name="connsiteY794" fmla="*/ 1045026 h 1285875"/>
                <a:gd name="connsiteX795" fmla="*/ 3916699 w 4510525"/>
                <a:gd name="connsiteY795" fmla="*/ 1117911 h 1285875"/>
                <a:gd name="connsiteX796" fmla="*/ 3931320 w 4510525"/>
                <a:gd name="connsiteY796" fmla="*/ 1179319 h 1285875"/>
                <a:gd name="connsiteX797" fmla="*/ 3938635 w 4510525"/>
                <a:gd name="connsiteY797" fmla="*/ 1205246 h 1285875"/>
                <a:gd name="connsiteX798" fmla="*/ 3945951 w 4510525"/>
                <a:gd name="connsiteY798" fmla="*/ 1227773 h 1285875"/>
                <a:gd name="connsiteX799" fmla="*/ 3951713 w 4510525"/>
                <a:gd name="connsiteY799" fmla="*/ 1243041 h 1285875"/>
                <a:gd name="connsiteX800" fmla="*/ 3957476 w 4510525"/>
                <a:gd name="connsiteY800" fmla="*/ 1256052 h 1285875"/>
                <a:gd name="connsiteX801" fmla="*/ 3960352 w 4510525"/>
                <a:gd name="connsiteY801" fmla="*/ 1261701 h 1285875"/>
                <a:gd name="connsiteX802" fmla="*/ 3963238 w 4510525"/>
                <a:gd name="connsiteY802" fmla="*/ 1266758 h 1285875"/>
                <a:gd name="connsiteX803" fmla="*/ 3966115 w 4510525"/>
                <a:gd name="connsiteY803" fmla="*/ 1271235 h 1285875"/>
                <a:gd name="connsiteX804" fmla="*/ 3969001 w 4510525"/>
                <a:gd name="connsiteY804" fmla="*/ 1275121 h 1285875"/>
                <a:gd name="connsiteX805" fmla="*/ 3970439 w 4510525"/>
                <a:gd name="connsiteY805" fmla="*/ 1276845 h 1285875"/>
                <a:gd name="connsiteX806" fmla="*/ 3971877 w 4510525"/>
                <a:gd name="connsiteY806" fmla="*/ 1278417 h 1285875"/>
                <a:gd name="connsiteX807" fmla="*/ 3973325 w 4510525"/>
                <a:gd name="connsiteY807" fmla="*/ 1279836 h 1285875"/>
                <a:gd name="connsiteX808" fmla="*/ 3974764 w 4510525"/>
                <a:gd name="connsiteY808" fmla="*/ 1281113 h 1285875"/>
                <a:gd name="connsiteX809" fmla="*/ 3976202 w 4510525"/>
                <a:gd name="connsiteY809" fmla="*/ 1282236 h 1285875"/>
                <a:gd name="connsiteX810" fmla="*/ 3977640 w 4510525"/>
                <a:gd name="connsiteY810" fmla="*/ 1283208 h 1285875"/>
                <a:gd name="connsiteX811" fmla="*/ 3979088 w 4510525"/>
                <a:gd name="connsiteY811" fmla="*/ 1284027 h 1285875"/>
                <a:gd name="connsiteX812" fmla="*/ 3979802 w 4510525"/>
                <a:gd name="connsiteY812" fmla="*/ 1284380 h 1285875"/>
                <a:gd name="connsiteX813" fmla="*/ 3980526 w 4510525"/>
                <a:gd name="connsiteY813" fmla="*/ 1284694 h 1285875"/>
                <a:gd name="connsiteX814" fmla="*/ 3981241 w 4510525"/>
                <a:gd name="connsiteY814" fmla="*/ 1284980 h 1285875"/>
                <a:gd name="connsiteX815" fmla="*/ 3981964 w 4510525"/>
                <a:gd name="connsiteY815" fmla="*/ 1285218 h 1285875"/>
                <a:gd name="connsiteX816" fmla="*/ 3982688 w 4510525"/>
                <a:gd name="connsiteY816" fmla="*/ 1285418 h 1285875"/>
                <a:gd name="connsiteX817" fmla="*/ 3983403 w 4510525"/>
                <a:gd name="connsiteY817" fmla="*/ 1285589 h 1285875"/>
                <a:gd name="connsiteX818" fmla="*/ 3984127 w 4510525"/>
                <a:gd name="connsiteY818" fmla="*/ 1285713 h 1285875"/>
                <a:gd name="connsiteX819" fmla="*/ 3984850 w 4510525"/>
                <a:gd name="connsiteY819" fmla="*/ 1285808 h 1285875"/>
                <a:gd name="connsiteX820" fmla="*/ 3985565 w 4510525"/>
                <a:gd name="connsiteY820" fmla="*/ 1285856 h 1285875"/>
                <a:gd name="connsiteX821" fmla="*/ 3986289 w 4510525"/>
                <a:gd name="connsiteY821" fmla="*/ 1285875 h 1285875"/>
                <a:gd name="connsiteX822" fmla="*/ 3987013 w 4510525"/>
                <a:gd name="connsiteY822" fmla="*/ 1285856 h 1285875"/>
                <a:gd name="connsiteX823" fmla="*/ 3987727 w 4510525"/>
                <a:gd name="connsiteY823" fmla="*/ 1285789 h 1285875"/>
                <a:gd name="connsiteX824" fmla="*/ 3988451 w 4510525"/>
                <a:gd name="connsiteY824" fmla="*/ 1285694 h 1285875"/>
                <a:gd name="connsiteX825" fmla="*/ 3989165 w 4510525"/>
                <a:gd name="connsiteY825" fmla="*/ 1285561 h 1285875"/>
                <a:gd name="connsiteX826" fmla="*/ 3989889 w 4510525"/>
                <a:gd name="connsiteY826" fmla="*/ 1285380 h 1285875"/>
                <a:gd name="connsiteX827" fmla="*/ 3990613 w 4510525"/>
                <a:gd name="connsiteY827" fmla="*/ 1285170 h 1285875"/>
                <a:gd name="connsiteX828" fmla="*/ 3991327 w 4510525"/>
                <a:gd name="connsiteY828" fmla="*/ 1284923 h 1285875"/>
                <a:gd name="connsiteX829" fmla="*/ 3992052 w 4510525"/>
                <a:gd name="connsiteY829" fmla="*/ 1284637 h 1285875"/>
                <a:gd name="connsiteX830" fmla="*/ 3992775 w 4510525"/>
                <a:gd name="connsiteY830" fmla="*/ 1284313 h 1285875"/>
                <a:gd name="connsiteX831" fmla="*/ 3993490 w 4510525"/>
                <a:gd name="connsiteY831" fmla="*/ 1283951 h 1285875"/>
                <a:gd name="connsiteX832" fmla="*/ 3994928 w 4510525"/>
                <a:gd name="connsiteY832" fmla="*/ 1283113 h 1285875"/>
                <a:gd name="connsiteX833" fmla="*/ 3996376 w 4510525"/>
                <a:gd name="connsiteY833" fmla="*/ 1282122 h 1285875"/>
                <a:gd name="connsiteX834" fmla="*/ 3997814 w 4510525"/>
                <a:gd name="connsiteY834" fmla="*/ 1280979 h 1285875"/>
                <a:gd name="connsiteX835" fmla="*/ 3999252 w 4510525"/>
                <a:gd name="connsiteY835" fmla="*/ 1279693 h 1285875"/>
                <a:gd name="connsiteX836" fmla="*/ 4000691 w 4510525"/>
                <a:gd name="connsiteY836" fmla="*/ 1278255 h 1285875"/>
                <a:gd name="connsiteX837" fmla="*/ 4002138 w 4510525"/>
                <a:gd name="connsiteY837" fmla="*/ 1276674 h 1285875"/>
                <a:gd name="connsiteX838" fmla="*/ 4003577 w 4510525"/>
                <a:gd name="connsiteY838" fmla="*/ 1274931 h 1285875"/>
                <a:gd name="connsiteX839" fmla="*/ 4006453 w 4510525"/>
                <a:gd name="connsiteY839" fmla="*/ 1271016 h 1285875"/>
                <a:gd name="connsiteX840" fmla="*/ 4009339 w 4510525"/>
                <a:gd name="connsiteY840" fmla="*/ 1266511 h 1285875"/>
                <a:gd name="connsiteX841" fmla="*/ 4012216 w 4510525"/>
                <a:gd name="connsiteY841" fmla="*/ 1261415 h 1285875"/>
                <a:gd name="connsiteX842" fmla="*/ 4015102 w 4510525"/>
                <a:gd name="connsiteY842" fmla="*/ 1255738 h 1285875"/>
                <a:gd name="connsiteX843" fmla="*/ 4020865 w 4510525"/>
                <a:gd name="connsiteY843" fmla="*/ 1242670 h 1285875"/>
                <a:gd name="connsiteX844" fmla="*/ 4026627 w 4510525"/>
                <a:gd name="connsiteY844" fmla="*/ 1227344 h 1285875"/>
                <a:gd name="connsiteX845" fmla="*/ 4038152 w 4510525"/>
                <a:gd name="connsiteY845" fmla="*/ 1190168 h 1285875"/>
                <a:gd name="connsiteX846" fmla="*/ 4050116 w 4510525"/>
                <a:gd name="connsiteY846" fmla="*/ 1142905 h 1285875"/>
                <a:gd name="connsiteX847" fmla="*/ 4062079 w 4510525"/>
                <a:gd name="connsiteY847" fmla="*/ 1087555 h 1285875"/>
                <a:gd name="connsiteX848" fmla="*/ 4074043 w 4510525"/>
                <a:gd name="connsiteY848" fmla="*/ 1025014 h 1285875"/>
                <a:gd name="connsiteX849" fmla="*/ 4086006 w 4510525"/>
                <a:gd name="connsiteY849" fmla="*/ 956291 h 1285875"/>
                <a:gd name="connsiteX850" fmla="*/ 4109923 w 4510525"/>
                <a:gd name="connsiteY850" fmla="*/ 804830 h 1285875"/>
                <a:gd name="connsiteX851" fmla="*/ 4133850 w 4510525"/>
                <a:gd name="connsiteY851" fmla="*/ 642938 h 1285875"/>
                <a:gd name="connsiteX852" fmla="*/ 4510525 w 4510525"/>
                <a:gd name="connsiteY852" fmla="*/ 642630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71156 w 4462900"/>
                <a:gd name="connsiteY851" fmla="*/ 674688 h 1285875"/>
                <a:gd name="connsiteX852" fmla="*/ 4462900 w 4462900"/>
                <a:gd name="connsiteY852" fmla="*/ 652155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</a:cxnLst>
              <a:rect l="l" t="t" r="r" b="b"/>
              <a:pathLst>
                <a:path w="4462900" h="1285875">
                  <a:moveTo>
                    <a:pt x="0" y="642938"/>
                  </a:moveTo>
                  <a:lnTo>
                    <a:pt x="21553" y="496791"/>
                  </a:lnTo>
                  <a:lnTo>
                    <a:pt x="43106" y="358295"/>
                  </a:lnTo>
                  <a:lnTo>
                    <a:pt x="64659" y="234704"/>
                  </a:lnTo>
                  <a:lnTo>
                    <a:pt x="75436" y="180558"/>
                  </a:lnTo>
                  <a:lnTo>
                    <a:pt x="86213" y="132484"/>
                  </a:lnTo>
                  <a:lnTo>
                    <a:pt x="98924" y="84439"/>
                  </a:lnTo>
                  <a:lnTo>
                    <a:pt x="105279" y="64195"/>
                  </a:lnTo>
                  <a:lnTo>
                    <a:pt x="111635" y="46594"/>
                  </a:lnTo>
                  <a:lnTo>
                    <a:pt x="117991" y="31721"/>
                  </a:lnTo>
                  <a:lnTo>
                    <a:pt x="121168" y="25328"/>
                  </a:lnTo>
                  <a:lnTo>
                    <a:pt x="124346" y="19641"/>
                  </a:lnTo>
                  <a:lnTo>
                    <a:pt x="127524" y="14666"/>
                  </a:lnTo>
                  <a:lnTo>
                    <a:pt x="129113" y="12447"/>
                  </a:lnTo>
                  <a:lnTo>
                    <a:pt x="130702" y="10409"/>
                  </a:lnTo>
                  <a:lnTo>
                    <a:pt x="132291" y="8552"/>
                  </a:lnTo>
                  <a:lnTo>
                    <a:pt x="133880" y="6876"/>
                  </a:lnTo>
                  <a:lnTo>
                    <a:pt x="135468" y="5382"/>
                  </a:lnTo>
                  <a:lnTo>
                    <a:pt x="137057" y="4069"/>
                  </a:lnTo>
                  <a:lnTo>
                    <a:pt x="138646" y="2939"/>
                  </a:lnTo>
                  <a:lnTo>
                    <a:pt x="139440" y="2443"/>
                  </a:lnTo>
                  <a:lnTo>
                    <a:pt x="140236" y="1993"/>
                  </a:lnTo>
                  <a:lnTo>
                    <a:pt x="141030" y="1588"/>
                  </a:lnTo>
                  <a:lnTo>
                    <a:pt x="141824" y="1230"/>
                  </a:lnTo>
                  <a:lnTo>
                    <a:pt x="142619" y="916"/>
                  </a:lnTo>
                  <a:lnTo>
                    <a:pt x="143413" y="650"/>
                  </a:lnTo>
                  <a:lnTo>
                    <a:pt x="144208" y="428"/>
                  </a:lnTo>
                  <a:lnTo>
                    <a:pt x="145002" y="252"/>
                  </a:lnTo>
                  <a:lnTo>
                    <a:pt x="145796" y="124"/>
                  </a:lnTo>
                  <a:lnTo>
                    <a:pt x="146591" y="40"/>
                  </a:lnTo>
                  <a:lnTo>
                    <a:pt x="147385" y="2"/>
                  </a:lnTo>
                  <a:lnTo>
                    <a:pt x="148179" y="10"/>
                  </a:lnTo>
                  <a:lnTo>
                    <a:pt x="148974" y="65"/>
                  </a:lnTo>
                  <a:lnTo>
                    <a:pt x="149768" y="165"/>
                  </a:lnTo>
                  <a:lnTo>
                    <a:pt x="150563" y="311"/>
                  </a:lnTo>
                  <a:lnTo>
                    <a:pt x="151357" y="504"/>
                  </a:lnTo>
                  <a:lnTo>
                    <a:pt x="152152" y="741"/>
                  </a:lnTo>
                  <a:lnTo>
                    <a:pt x="152947" y="1025"/>
                  </a:lnTo>
                  <a:lnTo>
                    <a:pt x="153741" y="1355"/>
                  </a:lnTo>
                  <a:lnTo>
                    <a:pt x="154535" y="1731"/>
                  </a:lnTo>
                  <a:lnTo>
                    <a:pt x="155330" y="2152"/>
                  </a:lnTo>
                  <a:lnTo>
                    <a:pt x="156124" y="2619"/>
                  </a:lnTo>
                  <a:lnTo>
                    <a:pt x="157713" y="3691"/>
                  </a:lnTo>
                  <a:lnTo>
                    <a:pt x="159302" y="4945"/>
                  </a:lnTo>
                  <a:lnTo>
                    <a:pt x="160891" y="6382"/>
                  </a:lnTo>
                  <a:lnTo>
                    <a:pt x="162480" y="8000"/>
                  </a:lnTo>
                  <a:lnTo>
                    <a:pt x="164069" y="9800"/>
                  </a:lnTo>
                  <a:lnTo>
                    <a:pt x="165658" y="11781"/>
                  </a:lnTo>
                  <a:lnTo>
                    <a:pt x="168835" y="16283"/>
                  </a:lnTo>
                  <a:lnTo>
                    <a:pt x="172013" y="21502"/>
                  </a:lnTo>
                  <a:lnTo>
                    <a:pt x="175191" y="27430"/>
                  </a:lnTo>
                  <a:lnTo>
                    <a:pt x="178369" y="34062"/>
                  </a:lnTo>
                  <a:lnTo>
                    <a:pt x="181546" y="41391"/>
                  </a:lnTo>
                  <a:lnTo>
                    <a:pt x="187903" y="58101"/>
                  </a:lnTo>
                  <a:lnTo>
                    <a:pt x="194050" y="76809"/>
                  </a:lnTo>
                  <a:lnTo>
                    <a:pt x="200197" y="97938"/>
                  </a:lnTo>
                  <a:lnTo>
                    <a:pt x="212493" y="147089"/>
                  </a:lnTo>
                  <a:lnTo>
                    <a:pt x="224789" y="204714"/>
                  </a:lnTo>
                  <a:lnTo>
                    <a:pt x="237084" y="269827"/>
                  </a:lnTo>
                  <a:lnTo>
                    <a:pt x="249380" y="341317"/>
                  </a:lnTo>
                  <a:lnTo>
                    <a:pt x="261680" y="417961"/>
                  </a:lnTo>
                  <a:lnTo>
                    <a:pt x="286264" y="581407"/>
                  </a:lnTo>
                  <a:lnTo>
                    <a:pt x="308648" y="734127"/>
                  </a:lnTo>
                  <a:lnTo>
                    <a:pt x="331032" y="881701"/>
                  </a:lnTo>
                  <a:lnTo>
                    <a:pt x="353416" y="1015794"/>
                  </a:lnTo>
                  <a:lnTo>
                    <a:pt x="364617" y="1075373"/>
                  </a:lnTo>
                  <a:lnTo>
                    <a:pt x="375799" y="1128836"/>
                  </a:lnTo>
                  <a:lnTo>
                    <a:pt x="387325" y="1176680"/>
                  </a:lnTo>
                  <a:lnTo>
                    <a:pt x="398850" y="1216504"/>
                  </a:lnTo>
                  <a:lnTo>
                    <a:pt x="404612" y="1233230"/>
                  </a:lnTo>
                  <a:lnTo>
                    <a:pt x="410375" y="1247727"/>
                  </a:lnTo>
                  <a:lnTo>
                    <a:pt x="416138" y="1259958"/>
                  </a:lnTo>
                  <a:lnTo>
                    <a:pt x="419014" y="1265206"/>
                  </a:lnTo>
                  <a:lnTo>
                    <a:pt x="421900" y="1269864"/>
                  </a:lnTo>
                  <a:lnTo>
                    <a:pt x="424777" y="1273940"/>
                  </a:lnTo>
                  <a:lnTo>
                    <a:pt x="426215" y="1275760"/>
                  </a:lnTo>
                  <a:lnTo>
                    <a:pt x="427653" y="1277426"/>
                  </a:lnTo>
                  <a:lnTo>
                    <a:pt x="429101" y="1278941"/>
                  </a:lnTo>
                  <a:lnTo>
                    <a:pt x="430540" y="1280312"/>
                  </a:lnTo>
                  <a:lnTo>
                    <a:pt x="431978" y="1281532"/>
                  </a:lnTo>
                  <a:lnTo>
                    <a:pt x="433416" y="1282599"/>
                  </a:lnTo>
                  <a:lnTo>
                    <a:pt x="434854" y="1283513"/>
                  </a:lnTo>
                  <a:lnTo>
                    <a:pt x="436302" y="1284284"/>
                  </a:lnTo>
                  <a:lnTo>
                    <a:pt x="437017" y="1284608"/>
                  </a:lnTo>
                  <a:lnTo>
                    <a:pt x="437740" y="1284903"/>
                  </a:lnTo>
                  <a:lnTo>
                    <a:pt x="438464" y="1285151"/>
                  </a:lnTo>
                  <a:lnTo>
                    <a:pt x="439179" y="1285370"/>
                  </a:lnTo>
                  <a:lnTo>
                    <a:pt x="439903" y="1285542"/>
                  </a:lnTo>
                  <a:lnTo>
                    <a:pt x="440617" y="1285685"/>
                  </a:lnTo>
                  <a:lnTo>
                    <a:pt x="441341" y="1285789"/>
                  </a:lnTo>
                  <a:lnTo>
                    <a:pt x="442055" y="1285846"/>
                  </a:lnTo>
                  <a:lnTo>
                    <a:pt x="442779" y="1285875"/>
                  </a:lnTo>
                  <a:lnTo>
                    <a:pt x="443503" y="1285865"/>
                  </a:lnTo>
                  <a:lnTo>
                    <a:pt x="444217" y="1285808"/>
                  </a:lnTo>
                  <a:lnTo>
                    <a:pt x="444941" y="1285723"/>
                  </a:lnTo>
                  <a:lnTo>
                    <a:pt x="445656" y="1285599"/>
                  </a:lnTo>
                  <a:lnTo>
                    <a:pt x="446380" y="1285437"/>
                  </a:lnTo>
                  <a:lnTo>
                    <a:pt x="447104" y="1285237"/>
                  </a:lnTo>
                  <a:lnTo>
                    <a:pt x="447818" y="1284999"/>
                  </a:lnTo>
                  <a:lnTo>
                    <a:pt x="448542" y="1284723"/>
                  </a:lnTo>
                  <a:lnTo>
                    <a:pt x="449266" y="1284408"/>
                  </a:lnTo>
                  <a:lnTo>
                    <a:pt x="450704" y="1283665"/>
                  </a:lnTo>
                  <a:lnTo>
                    <a:pt x="452142" y="1282779"/>
                  </a:lnTo>
                  <a:lnTo>
                    <a:pt x="453581" y="1281741"/>
                  </a:lnTo>
                  <a:lnTo>
                    <a:pt x="455019" y="1280541"/>
                  </a:lnTo>
                  <a:lnTo>
                    <a:pt x="456467" y="1279208"/>
                  </a:lnTo>
                  <a:lnTo>
                    <a:pt x="457905" y="1277712"/>
                  </a:lnTo>
                  <a:lnTo>
                    <a:pt x="459343" y="1276074"/>
                  </a:lnTo>
                  <a:lnTo>
                    <a:pt x="462220" y="1272350"/>
                  </a:lnTo>
                  <a:lnTo>
                    <a:pt x="465106" y="1268035"/>
                  </a:lnTo>
                  <a:lnTo>
                    <a:pt x="467982" y="1263129"/>
                  </a:lnTo>
                  <a:lnTo>
                    <a:pt x="470973" y="1257424"/>
                  </a:lnTo>
                  <a:lnTo>
                    <a:pt x="473964" y="1251099"/>
                  </a:lnTo>
                  <a:lnTo>
                    <a:pt x="479955" y="1236593"/>
                  </a:lnTo>
                  <a:lnTo>
                    <a:pt x="485937" y="1219686"/>
                  </a:lnTo>
                  <a:lnTo>
                    <a:pt x="491919" y="1200445"/>
                  </a:lnTo>
                  <a:lnTo>
                    <a:pt x="503882" y="1155287"/>
                  </a:lnTo>
                  <a:lnTo>
                    <a:pt x="515845" y="1101824"/>
                  </a:lnTo>
                  <a:lnTo>
                    <a:pt x="527809" y="1040940"/>
                  </a:lnTo>
                  <a:lnTo>
                    <a:pt x="539772" y="973607"/>
                  </a:lnTo>
                  <a:lnTo>
                    <a:pt x="563709" y="824073"/>
                  </a:lnTo>
                  <a:lnTo>
                    <a:pt x="615544" y="474003"/>
                  </a:lnTo>
                  <a:lnTo>
                    <a:pt x="641452" y="311491"/>
                  </a:lnTo>
                  <a:lnTo>
                    <a:pt x="654415" y="238922"/>
                  </a:lnTo>
                  <a:lnTo>
                    <a:pt x="667369" y="174020"/>
                  </a:lnTo>
                  <a:lnTo>
                    <a:pt x="677904" y="127784"/>
                  </a:lnTo>
                  <a:lnTo>
                    <a:pt x="688429" y="88006"/>
                  </a:lnTo>
                  <a:lnTo>
                    <a:pt x="698964" y="55187"/>
                  </a:lnTo>
                  <a:lnTo>
                    <a:pt x="704221" y="41518"/>
                  </a:lnTo>
                  <a:lnTo>
                    <a:pt x="709489" y="29736"/>
                  </a:lnTo>
                  <a:lnTo>
                    <a:pt x="712127" y="24564"/>
                  </a:lnTo>
                  <a:lnTo>
                    <a:pt x="714756" y="19878"/>
                  </a:lnTo>
                  <a:lnTo>
                    <a:pt x="717385" y="15679"/>
                  </a:lnTo>
                  <a:lnTo>
                    <a:pt x="720023" y="11973"/>
                  </a:lnTo>
                  <a:lnTo>
                    <a:pt x="722652" y="8762"/>
                  </a:lnTo>
                  <a:lnTo>
                    <a:pt x="723967" y="7343"/>
                  </a:lnTo>
                  <a:lnTo>
                    <a:pt x="725281" y="6048"/>
                  </a:lnTo>
                  <a:lnTo>
                    <a:pt x="726605" y="4879"/>
                  </a:lnTo>
                  <a:lnTo>
                    <a:pt x="727920" y="3835"/>
                  </a:lnTo>
                  <a:lnTo>
                    <a:pt x="729234" y="2916"/>
                  </a:lnTo>
                  <a:lnTo>
                    <a:pt x="730548" y="2121"/>
                  </a:lnTo>
                  <a:lnTo>
                    <a:pt x="731863" y="1454"/>
                  </a:lnTo>
                  <a:lnTo>
                    <a:pt x="733187" y="912"/>
                  </a:lnTo>
                  <a:lnTo>
                    <a:pt x="733844" y="688"/>
                  </a:lnTo>
                  <a:lnTo>
                    <a:pt x="734501" y="495"/>
                  </a:lnTo>
                  <a:lnTo>
                    <a:pt x="735159" y="334"/>
                  </a:lnTo>
                  <a:lnTo>
                    <a:pt x="735816" y="205"/>
                  </a:lnTo>
                  <a:lnTo>
                    <a:pt x="736473" y="107"/>
                  </a:lnTo>
                  <a:lnTo>
                    <a:pt x="737130" y="41"/>
                  </a:lnTo>
                  <a:lnTo>
                    <a:pt x="737787" y="6"/>
                  </a:lnTo>
                  <a:lnTo>
                    <a:pt x="738445" y="3"/>
                  </a:lnTo>
                  <a:lnTo>
                    <a:pt x="739102" y="30"/>
                  </a:lnTo>
                  <a:lnTo>
                    <a:pt x="739759" y="90"/>
                  </a:lnTo>
                  <a:lnTo>
                    <a:pt x="740416" y="182"/>
                  </a:lnTo>
                  <a:lnTo>
                    <a:pt x="741083" y="304"/>
                  </a:lnTo>
                  <a:lnTo>
                    <a:pt x="741740" y="458"/>
                  </a:lnTo>
                  <a:lnTo>
                    <a:pt x="742398" y="644"/>
                  </a:lnTo>
                  <a:lnTo>
                    <a:pt x="743055" y="862"/>
                  </a:lnTo>
                  <a:lnTo>
                    <a:pt x="743712" y="1111"/>
                  </a:lnTo>
                  <a:lnTo>
                    <a:pt x="745027" y="1702"/>
                  </a:lnTo>
                  <a:lnTo>
                    <a:pt x="746341" y="2419"/>
                  </a:lnTo>
                  <a:lnTo>
                    <a:pt x="747665" y="3263"/>
                  </a:lnTo>
                  <a:lnTo>
                    <a:pt x="748979" y="4231"/>
                  </a:lnTo>
                  <a:lnTo>
                    <a:pt x="750294" y="5325"/>
                  </a:lnTo>
                  <a:lnTo>
                    <a:pt x="751608" y="6545"/>
                  </a:lnTo>
                  <a:lnTo>
                    <a:pt x="753246" y="8233"/>
                  </a:lnTo>
                  <a:lnTo>
                    <a:pt x="754885" y="10115"/>
                  </a:lnTo>
                  <a:lnTo>
                    <a:pt x="756514" y="12188"/>
                  </a:lnTo>
                  <a:lnTo>
                    <a:pt x="758152" y="14452"/>
                  </a:lnTo>
                  <a:lnTo>
                    <a:pt x="761429" y="19551"/>
                  </a:lnTo>
                  <a:lnTo>
                    <a:pt x="764696" y="25406"/>
                  </a:lnTo>
                  <a:lnTo>
                    <a:pt x="767972" y="32009"/>
                  </a:lnTo>
                  <a:lnTo>
                    <a:pt x="771239" y="39353"/>
                  </a:lnTo>
                  <a:lnTo>
                    <a:pt x="777783" y="56224"/>
                  </a:lnTo>
                  <a:lnTo>
                    <a:pt x="784327" y="75940"/>
                  </a:lnTo>
                  <a:lnTo>
                    <a:pt x="790880" y="98403"/>
                  </a:lnTo>
                  <a:lnTo>
                    <a:pt x="803967" y="151124"/>
                  </a:lnTo>
                  <a:lnTo>
                    <a:pt x="817055" y="213368"/>
                  </a:lnTo>
                  <a:lnTo>
                    <a:pt x="830142" y="283929"/>
                  </a:lnTo>
                  <a:lnTo>
                    <a:pt x="843229" y="361440"/>
                  </a:lnTo>
                  <a:lnTo>
                    <a:pt x="856317" y="444402"/>
                  </a:lnTo>
                  <a:lnTo>
                    <a:pt x="877119" y="583459"/>
                  </a:lnTo>
                  <a:lnTo>
                    <a:pt x="897912" y="725415"/>
                  </a:lnTo>
                  <a:lnTo>
                    <a:pt x="918715" y="863346"/>
                  </a:lnTo>
                  <a:lnTo>
                    <a:pt x="939508" y="990533"/>
                  </a:lnTo>
                  <a:lnTo>
                    <a:pt x="950843" y="1053055"/>
                  </a:lnTo>
                  <a:lnTo>
                    <a:pt x="962168" y="1109615"/>
                  </a:lnTo>
                  <a:lnTo>
                    <a:pt x="973503" y="1159412"/>
                  </a:lnTo>
                  <a:lnTo>
                    <a:pt x="984828" y="1201712"/>
                  </a:lnTo>
                  <a:lnTo>
                    <a:pt x="990495" y="1219848"/>
                  </a:lnTo>
                  <a:lnTo>
                    <a:pt x="996163" y="1235897"/>
                  </a:lnTo>
                  <a:lnTo>
                    <a:pt x="1001820" y="1249794"/>
                  </a:lnTo>
                  <a:lnTo>
                    <a:pt x="1004659" y="1255919"/>
                  </a:lnTo>
                  <a:lnTo>
                    <a:pt x="1007488" y="1261481"/>
                  </a:lnTo>
                  <a:lnTo>
                    <a:pt x="1010317" y="1266482"/>
                  </a:lnTo>
                  <a:lnTo>
                    <a:pt x="1013155" y="1270921"/>
                  </a:lnTo>
                  <a:lnTo>
                    <a:pt x="1015984" y="1274798"/>
                  </a:lnTo>
                  <a:lnTo>
                    <a:pt x="1017403" y="1276512"/>
                  </a:lnTo>
                  <a:lnTo>
                    <a:pt x="1018823" y="1278084"/>
                  </a:lnTo>
                  <a:lnTo>
                    <a:pt x="1020232" y="1279522"/>
                  </a:lnTo>
                  <a:lnTo>
                    <a:pt x="1021651" y="1280808"/>
                  </a:lnTo>
                  <a:lnTo>
                    <a:pt x="1023071" y="1281951"/>
                  </a:lnTo>
                  <a:lnTo>
                    <a:pt x="1024481" y="1282941"/>
                  </a:lnTo>
                  <a:lnTo>
                    <a:pt x="1025900" y="1283799"/>
                  </a:lnTo>
                  <a:lnTo>
                    <a:pt x="1027319" y="1284503"/>
                  </a:lnTo>
                  <a:lnTo>
                    <a:pt x="1028024" y="1284799"/>
                  </a:lnTo>
                  <a:lnTo>
                    <a:pt x="1028729" y="1285065"/>
                  </a:lnTo>
                  <a:lnTo>
                    <a:pt x="1029443" y="1285285"/>
                  </a:lnTo>
                  <a:lnTo>
                    <a:pt x="1030148" y="1285475"/>
                  </a:lnTo>
                  <a:lnTo>
                    <a:pt x="1030910" y="1285637"/>
                  </a:lnTo>
                  <a:lnTo>
                    <a:pt x="1031672" y="1285761"/>
                  </a:lnTo>
                  <a:lnTo>
                    <a:pt x="1032424" y="1285837"/>
                  </a:lnTo>
                  <a:lnTo>
                    <a:pt x="1033186" y="1285875"/>
                  </a:lnTo>
                  <a:lnTo>
                    <a:pt x="1033948" y="1285865"/>
                  </a:lnTo>
                  <a:lnTo>
                    <a:pt x="1034710" y="1285818"/>
                  </a:lnTo>
                  <a:lnTo>
                    <a:pt x="1035463" y="1285732"/>
                  </a:lnTo>
                  <a:lnTo>
                    <a:pt x="1036225" y="1285599"/>
                  </a:lnTo>
                  <a:lnTo>
                    <a:pt x="1036987" y="1285418"/>
                  </a:lnTo>
                  <a:lnTo>
                    <a:pt x="1037749" y="1285208"/>
                  </a:lnTo>
                  <a:lnTo>
                    <a:pt x="1038511" y="1284951"/>
                  </a:lnTo>
                  <a:lnTo>
                    <a:pt x="1039263" y="1284646"/>
                  </a:lnTo>
                  <a:lnTo>
                    <a:pt x="1040025" y="1284304"/>
                  </a:lnTo>
                  <a:lnTo>
                    <a:pt x="1040787" y="1283922"/>
                  </a:lnTo>
                  <a:lnTo>
                    <a:pt x="1042302" y="1283027"/>
                  </a:lnTo>
                  <a:lnTo>
                    <a:pt x="1043826" y="1281970"/>
                  </a:lnTo>
                  <a:lnTo>
                    <a:pt x="1045350" y="1280741"/>
                  </a:lnTo>
                  <a:lnTo>
                    <a:pt x="1046864" y="1279350"/>
                  </a:lnTo>
                  <a:lnTo>
                    <a:pt x="1048388" y="1277788"/>
                  </a:lnTo>
                  <a:lnTo>
                    <a:pt x="1049903" y="1276064"/>
                  </a:lnTo>
                  <a:lnTo>
                    <a:pt x="1051427" y="1274169"/>
                  </a:lnTo>
                  <a:lnTo>
                    <a:pt x="1054465" y="1269892"/>
                  </a:lnTo>
                  <a:lnTo>
                    <a:pt x="1057504" y="1264958"/>
                  </a:lnTo>
                  <a:lnTo>
                    <a:pt x="1060542" y="1259367"/>
                  </a:lnTo>
                  <a:lnTo>
                    <a:pt x="1063581" y="1253138"/>
                  </a:lnTo>
                  <a:lnTo>
                    <a:pt x="1066619" y="1246270"/>
                  </a:lnTo>
                  <a:lnTo>
                    <a:pt x="1072706" y="1230649"/>
                  </a:lnTo>
                  <a:lnTo>
                    <a:pt x="1078782" y="1212571"/>
                  </a:lnTo>
                  <a:lnTo>
                    <a:pt x="1090936" y="1169356"/>
                  </a:lnTo>
                  <a:lnTo>
                    <a:pt x="1103100" y="1117340"/>
                  </a:lnTo>
                  <a:lnTo>
                    <a:pt x="1115254" y="1057399"/>
                  </a:lnTo>
                  <a:lnTo>
                    <a:pt x="1127417" y="990533"/>
                  </a:lnTo>
                  <a:lnTo>
                    <a:pt x="1149991" y="851868"/>
                  </a:lnTo>
                  <a:lnTo>
                    <a:pt x="1172575" y="701195"/>
                  </a:lnTo>
                  <a:lnTo>
                    <a:pt x="1195149" y="547179"/>
                  </a:lnTo>
                  <a:lnTo>
                    <a:pt x="1217733" y="398662"/>
                  </a:lnTo>
                  <a:lnTo>
                    <a:pt x="1229925" y="323748"/>
                  </a:lnTo>
                  <a:lnTo>
                    <a:pt x="1242127" y="254201"/>
                  </a:lnTo>
                  <a:lnTo>
                    <a:pt x="1254328" y="191194"/>
                  </a:lnTo>
                  <a:lnTo>
                    <a:pt x="1266520" y="135786"/>
                  </a:lnTo>
                  <a:lnTo>
                    <a:pt x="1278722" y="88906"/>
                  </a:lnTo>
                  <a:lnTo>
                    <a:pt x="1284818" y="68919"/>
                  </a:lnTo>
                  <a:lnTo>
                    <a:pt x="1290923" y="51347"/>
                  </a:lnTo>
                  <a:lnTo>
                    <a:pt x="1297019" y="36265"/>
                  </a:lnTo>
                  <a:lnTo>
                    <a:pt x="1300067" y="29679"/>
                  </a:lnTo>
                  <a:lnTo>
                    <a:pt x="1303115" y="23738"/>
                  </a:lnTo>
                  <a:lnTo>
                    <a:pt x="1306163" y="18449"/>
                  </a:lnTo>
                  <a:lnTo>
                    <a:pt x="1309221" y="13817"/>
                  </a:lnTo>
                  <a:lnTo>
                    <a:pt x="1310745" y="11749"/>
                  </a:lnTo>
                  <a:lnTo>
                    <a:pt x="1312269" y="9847"/>
                  </a:lnTo>
                  <a:lnTo>
                    <a:pt x="1313793" y="8112"/>
                  </a:lnTo>
                  <a:lnTo>
                    <a:pt x="1315317" y="6545"/>
                  </a:lnTo>
                  <a:lnTo>
                    <a:pt x="1316955" y="5046"/>
                  </a:lnTo>
                  <a:lnTo>
                    <a:pt x="1318593" y="3742"/>
                  </a:lnTo>
                  <a:lnTo>
                    <a:pt x="1320232" y="2633"/>
                  </a:lnTo>
                  <a:lnTo>
                    <a:pt x="1321051" y="2151"/>
                  </a:lnTo>
                  <a:lnTo>
                    <a:pt x="1321870" y="1717"/>
                  </a:lnTo>
                  <a:lnTo>
                    <a:pt x="1322689" y="1333"/>
                  </a:lnTo>
                  <a:lnTo>
                    <a:pt x="1323508" y="996"/>
                  </a:lnTo>
                  <a:lnTo>
                    <a:pt x="1324318" y="710"/>
                  </a:lnTo>
                  <a:lnTo>
                    <a:pt x="1325137" y="471"/>
                  </a:lnTo>
                  <a:lnTo>
                    <a:pt x="1325956" y="281"/>
                  </a:lnTo>
                  <a:lnTo>
                    <a:pt x="1326775" y="140"/>
                  </a:lnTo>
                  <a:lnTo>
                    <a:pt x="1327595" y="48"/>
                  </a:lnTo>
                  <a:lnTo>
                    <a:pt x="1328414" y="4"/>
                  </a:lnTo>
                  <a:lnTo>
                    <a:pt x="1329233" y="9"/>
                  </a:lnTo>
                  <a:lnTo>
                    <a:pt x="1330052" y="63"/>
                  </a:lnTo>
                  <a:lnTo>
                    <a:pt x="1330871" y="166"/>
                  </a:lnTo>
                  <a:lnTo>
                    <a:pt x="1331690" y="317"/>
                  </a:lnTo>
                  <a:lnTo>
                    <a:pt x="1332509" y="518"/>
                  </a:lnTo>
                  <a:lnTo>
                    <a:pt x="1333329" y="767"/>
                  </a:lnTo>
                  <a:lnTo>
                    <a:pt x="1334148" y="1065"/>
                  </a:lnTo>
                  <a:lnTo>
                    <a:pt x="1334967" y="1412"/>
                  </a:lnTo>
                  <a:lnTo>
                    <a:pt x="1335786" y="1807"/>
                  </a:lnTo>
                  <a:lnTo>
                    <a:pt x="1336605" y="2251"/>
                  </a:lnTo>
                  <a:lnTo>
                    <a:pt x="1337424" y="2743"/>
                  </a:lnTo>
                  <a:lnTo>
                    <a:pt x="1338244" y="3284"/>
                  </a:lnTo>
                  <a:lnTo>
                    <a:pt x="1339882" y="4512"/>
                  </a:lnTo>
                  <a:lnTo>
                    <a:pt x="1341520" y="5934"/>
                  </a:lnTo>
                  <a:lnTo>
                    <a:pt x="1343158" y="7549"/>
                  </a:lnTo>
                  <a:lnTo>
                    <a:pt x="1344797" y="9356"/>
                  </a:lnTo>
                  <a:lnTo>
                    <a:pt x="1346425" y="11357"/>
                  </a:lnTo>
                  <a:lnTo>
                    <a:pt x="1348064" y="13548"/>
                  </a:lnTo>
                  <a:lnTo>
                    <a:pt x="1351340" y="18505"/>
                  </a:lnTo>
                  <a:lnTo>
                    <a:pt x="1354617" y="24219"/>
                  </a:lnTo>
                  <a:lnTo>
                    <a:pt x="1357894" y="30685"/>
                  </a:lnTo>
                  <a:lnTo>
                    <a:pt x="1361170" y="37893"/>
                  </a:lnTo>
                  <a:lnTo>
                    <a:pt x="1367714" y="54506"/>
                  </a:lnTo>
                  <a:lnTo>
                    <a:pt x="1374267" y="73974"/>
                  </a:lnTo>
                  <a:lnTo>
                    <a:pt x="1380820" y="96205"/>
                  </a:lnTo>
                  <a:lnTo>
                    <a:pt x="1393917" y="148509"/>
                  </a:lnTo>
                  <a:lnTo>
                    <a:pt x="1407023" y="210403"/>
                  </a:lnTo>
                  <a:lnTo>
                    <a:pt x="1420120" y="280687"/>
                  </a:lnTo>
                  <a:lnTo>
                    <a:pt x="1440894" y="405953"/>
                  </a:lnTo>
                  <a:lnTo>
                    <a:pt x="1461668" y="542749"/>
                  </a:lnTo>
                  <a:lnTo>
                    <a:pt x="1482442" y="684421"/>
                  </a:lnTo>
                  <a:lnTo>
                    <a:pt x="1503216" y="824073"/>
                  </a:lnTo>
                  <a:lnTo>
                    <a:pt x="1528410" y="980970"/>
                  </a:lnTo>
                  <a:lnTo>
                    <a:pt x="1541002" y="1051017"/>
                  </a:lnTo>
                  <a:lnTo>
                    <a:pt x="1553604" y="1113739"/>
                  </a:lnTo>
                  <a:lnTo>
                    <a:pt x="1566196" y="1168013"/>
                  </a:lnTo>
                  <a:lnTo>
                    <a:pt x="1578788" y="1212885"/>
                  </a:lnTo>
                  <a:lnTo>
                    <a:pt x="1585084" y="1231525"/>
                  </a:lnTo>
                  <a:lnTo>
                    <a:pt x="1591389" y="1247527"/>
                  </a:lnTo>
                  <a:lnTo>
                    <a:pt x="1594533" y="1254509"/>
                  </a:lnTo>
                  <a:lnTo>
                    <a:pt x="1597685" y="1260815"/>
                  </a:lnTo>
                  <a:lnTo>
                    <a:pt x="1600829" y="1266425"/>
                  </a:lnTo>
                  <a:lnTo>
                    <a:pt x="1603982" y="1271330"/>
                  </a:lnTo>
                  <a:lnTo>
                    <a:pt x="1606706" y="1275007"/>
                  </a:lnTo>
                  <a:lnTo>
                    <a:pt x="1608068" y="1276645"/>
                  </a:lnTo>
                  <a:lnTo>
                    <a:pt x="1609430" y="1278150"/>
                  </a:lnTo>
                  <a:lnTo>
                    <a:pt x="1610792" y="1279522"/>
                  </a:lnTo>
                  <a:lnTo>
                    <a:pt x="1612154" y="1280760"/>
                  </a:lnTo>
                  <a:lnTo>
                    <a:pt x="1613516" y="1281865"/>
                  </a:lnTo>
                  <a:lnTo>
                    <a:pt x="1614868" y="1282837"/>
                  </a:lnTo>
                  <a:lnTo>
                    <a:pt x="1616240" y="1283675"/>
                  </a:lnTo>
                  <a:lnTo>
                    <a:pt x="1617593" y="1284380"/>
                  </a:lnTo>
                  <a:lnTo>
                    <a:pt x="1618955" y="1284942"/>
                  </a:lnTo>
                  <a:lnTo>
                    <a:pt x="1619641" y="1285180"/>
                  </a:lnTo>
                  <a:lnTo>
                    <a:pt x="1620317" y="1285380"/>
                  </a:lnTo>
                  <a:lnTo>
                    <a:pt x="1621003" y="1285542"/>
                  </a:lnTo>
                  <a:lnTo>
                    <a:pt x="1621679" y="1285675"/>
                  </a:lnTo>
                  <a:lnTo>
                    <a:pt x="1622365" y="1285780"/>
                  </a:lnTo>
                  <a:lnTo>
                    <a:pt x="1623041" y="1285837"/>
                  </a:lnTo>
                  <a:lnTo>
                    <a:pt x="1623727" y="1285875"/>
                  </a:lnTo>
                  <a:lnTo>
                    <a:pt x="1624403" y="1285865"/>
                  </a:lnTo>
                  <a:lnTo>
                    <a:pt x="1625089" y="1285837"/>
                  </a:lnTo>
                  <a:lnTo>
                    <a:pt x="1625765" y="1285761"/>
                  </a:lnTo>
                  <a:lnTo>
                    <a:pt x="1626451" y="1285656"/>
                  </a:lnTo>
                  <a:lnTo>
                    <a:pt x="1627127" y="1285523"/>
                  </a:lnTo>
                  <a:lnTo>
                    <a:pt x="1627803" y="1285351"/>
                  </a:lnTo>
                  <a:lnTo>
                    <a:pt x="1628489" y="1285142"/>
                  </a:lnTo>
                  <a:lnTo>
                    <a:pt x="1629175" y="1284903"/>
                  </a:lnTo>
                  <a:lnTo>
                    <a:pt x="1629851" y="1284637"/>
                  </a:lnTo>
                  <a:lnTo>
                    <a:pt x="1631213" y="1283989"/>
                  </a:lnTo>
                  <a:lnTo>
                    <a:pt x="1632576" y="1283208"/>
                  </a:lnTo>
                  <a:lnTo>
                    <a:pt x="1633938" y="1282294"/>
                  </a:lnTo>
                  <a:lnTo>
                    <a:pt x="1635300" y="1281246"/>
                  </a:lnTo>
                  <a:lnTo>
                    <a:pt x="1636662" y="1280065"/>
                  </a:lnTo>
                  <a:lnTo>
                    <a:pt x="1638024" y="1278750"/>
                  </a:lnTo>
                  <a:lnTo>
                    <a:pt x="1639386" y="1277303"/>
                  </a:lnTo>
                  <a:lnTo>
                    <a:pt x="1640748" y="1275712"/>
                  </a:lnTo>
                  <a:lnTo>
                    <a:pt x="1642101" y="1273997"/>
                  </a:lnTo>
                  <a:lnTo>
                    <a:pt x="1644825" y="1270168"/>
                  </a:lnTo>
                  <a:lnTo>
                    <a:pt x="1647549" y="1265815"/>
                  </a:lnTo>
                  <a:lnTo>
                    <a:pt x="1650273" y="1260939"/>
                  </a:lnTo>
                  <a:lnTo>
                    <a:pt x="1652997" y="1255547"/>
                  </a:lnTo>
                  <a:lnTo>
                    <a:pt x="1658445" y="1243213"/>
                  </a:lnTo>
                  <a:lnTo>
                    <a:pt x="1663894" y="1228868"/>
                  </a:lnTo>
                  <a:lnTo>
                    <a:pt x="1669332" y="1212561"/>
                  </a:lnTo>
                  <a:lnTo>
                    <a:pt x="1680229" y="1174261"/>
                  </a:lnTo>
                  <a:lnTo>
                    <a:pt x="1691126" y="1128836"/>
                  </a:lnTo>
                  <a:lnTo>
                    <a:pt x="1703480" y="1069429"/>
                  </a:lnTo>
                  <a:lnTo>
                    <a:pt x="1715843" y="1002649"/>
                  </a:lnTo>
                  <a:lnTo>
                    <a:pt x="1728206" y="929659"/>
                  </a:lnTo>
                  <a:lnTo>
                    <a:pt x="1740560" y="851726"/>
                  </a:lnTo>
                  <a:lnTo>
                    <a:pt x="1765287" y="686428"/>
                  </a:lnTo>
                  <a:lnTo>
                    <a:pt x="1790005" y="518144"/>
                  </a:lnTo>
                  <a:lnTo>
                    <a:pt x="1812265" y="373687"/>
                  </a:lnTo>
                  <a:lnTo>
                    <a:pt x="1834515" y="244253"/>
                  </a:lnTo>
                  <a:lnTo>
                    <a:pt x="1845640" y="187471"/>
                  </a:lnTo>
                  <a:lnTo>
                    <a:pt x="1856766" y="137064"/>
                  </a:lnTo>
                  <a:lnTo>
                    <a:pt x="1867900" y="93738"/>
                  </a:lnTo>
                  <a:lnTo>
                    <a:pt x="1879025" y="58101"/>
                  </a:lnTo>
                  <a:lnTo>
                    <a:pt x="1884845" y="42700"/>
                  </a:lnTo>
                  <a:lnTo>
                    <a:pt x="1890655" y="29598"/>
                  </a:lnTo>
                  <a:lnTo>
                    <a:pt x="1893570" y="23925"/>
                  </a:lnTo>
                  <a:lnTo>
                    <a:pt x="1896475" y="18845"/>
                  </a:lnTo>
                  <a:lnTo>
                    <a:pt x="1899380" y="14363"/>
                  </a:lnTo>
                  <a:lnTo>
                    <a:pt x="1902295" y="10482"/>
                  </a:lnTo>
                  <a:lnTo>
                    <a:pt x="1903743" y="8769"/>
                  </a:lnTo>
                  <a:lnTo>
                    <a:pt x="1905200" y="7207"/>
                  </a:lnTo>
                  <a:lnTo>
                    <a:pt x="1906658" y="5798"/>
                  </a:lnTo>
                  <a:lnTo>
                    <a:pt x="1908115" y="4541"/>
                  </a:lnTo>
                  <a:lnTo>
                    <a:pt x="1909563" y="3438"/>
                  </a:lnTo>
                  <a:lnTo>
                    <a:pt x="1911020" y="2486"/>
                  </a:lnTo>
                  <a:lnTo>
                    <a:pt x="1912477" y="1689"/>
                  </a:lnTo>
                  <a:lnTo>
                    <a:pt x="1913201" y="1348"/>
                  </a:lnTo>
                  <a:lnTo>
                    <a:pt x="1913925" y="1045"/>
                  </a:lnTo>
                  <a:lnTo>
                    <a:pt x="1914658" y="781"/>
                  </a:lnTo>
                  <a:lnTo>
                    <a:pt x="1915382" y="555"/>
                  </a:lnTo>
                  <a:lnTo>
                    <a:pt x="1916106" y="368"/>
                  </a:lnTo>
                  <a:lnTo>
                    <a:pt x="1916840" y="219"/>
                  </a:lnTo>
                  <a:lnTo>
                    <a:pt x="1917564" y="109"/>
                  </a:lnTo>
                  <a:lnTo>
                    <a:pt x="1918287" y="36"/>
                  </a:lnTo>
                  <a:lnTo>
                    <a:pt x="1919021" y="3"/>
                  </a:lnTo>
                  <a:lnTo>
                    <a:pt x="1919745" y="8"/>
                  </a:lnTo>
                  <a:lnTo>
                    <a:pt x="1920469" y="51"/>
                  </a:lnTo>
                  <a:lnTo>
                    <a:pt x="1921202" y="133"/>
                  </a:lnTo>
                  <a:lnTo>
                    <a:pt x="1921926" y="253"/>
                  </a:lnTo>
                  <a:lnTo>
                    <a:pt x="1922650" y="412"/>
                  </a:lnTo>
                  <a:lnTo>
                    <a:pt x="1923383" y="610"/>
                  </a:lnTo>
                  <a:lnTo>
                    <a:pt x="1924107" y="846"/>
                  </a:lnTo>
                  <a:lnTo>
                    <a:pt x="1924831" y="1120"/>
                  </a:lnTo>
                  <a:lnTo>
                    <a:pt x="1925565" y="1433"/>
                  </a:lnTo>
                  <a:lnTo>
                    <a:pt x="1926288" y="1783"/>
                  </a:lnTo>
                  <a:lnTo>
                    <a:pt x="1927012" y="2173"/>
                  </a:lnTo>
                  <a:lnTo>
                    <a:pt x="1928470" y="3067"/>
                  </a:lnTo>
                  <a:lnTo>
                    <a:pt x="1929927" y="4114"/>
                  </a:lnTo>
                  <a:lnTo>
                    <a:pt x="1931384" y="5314"/>
                  </a:lnTo>
                  <a:lnTo>
                    <a:pt x="1932832" y="6667"/>
                  </a:lnTo>
                  <a:lnTo>
                    <a:pt x="1934290" y="8171"/>
                  </a:lnTo>
                  <a:lnTo>
                    <a:pt x="1935747" y="9829"/>
                  </a:lnTo>
                  <a:lnTo>
                    <a:pt x="1937195" y="11638"/>
                  </a:lnTo>
                  <a:lnTo>
                    <a:pt x="1940109" y="15708"/>
                  </a:lnTo>
                  <a:lnTo>
                    <a:pt x="1943014" y="20379"/>
                  </a:lnTo>
                  <a:lnTo>
                    <a:pt x="1945929" y="25646"/>
                  </a:lnTo>
                  <a:lnTo>
                    <a:pt x="1948834" y="31505"/>
                  </a:lnTo>
                  <a:lnTo>
                    <a:pt x="1954654" y="44972"/>
                  </a:lnTo>
                  <a:lnTo>
                    <a:pt x="1960464" y="60729"/>
                  </a:lnTo>
                  <a:lnTo>
                    <a:pt x="1972104" y="98865"/>
                  </a:lnTo>
                  <a:lnTo>
                    <a:pt x="1983953" y="146272"/>
                  </a:lnTo>
                  <a:lnTo>
                    <a:pt x="1995811" y="201567"/>
                  </a:lnTo>
                  <a:lnTo>
                    <a:pt x="2007661" y="263872"/>
                  </a:lnTo>
                  <a:lnTo>
                    <a:pt x="2019510" y="332198"/>
                  </a:lnTo>
                  <a:lnTo>
                    <a:pt x="2043217" y="482492"/>
                  </a:lnTo>
                  <a:lnTo>
                    <a:pt x="2066925" y="642938"/>
                  </a:lnTo>
                  <a:lnTo>
                    <a:pt x="2090423" y="801981"/>
                  </a:lnTo>
                  <a:lnTo>
                    <a:pt x="2113912" y="951138"/>
                  </a:lnTo>
                  <a:lnTo>
                    <a:pt x="2125656" y="1019070"/>
                  </a:lnTo>
                  <a:lnTo>
                    <a:pt x="2137410" y="1081135"/>
                  </a:lnTo>
                  <a:lnTo>
                    <a:pt x="2149154" y="1136371"/>
                  </a:lnTo>
                  <a:lnTo>
                    <a:pt x="2160899" y="1183900"/>
                  </a:lnTo>
                  <a:lnTo>
                    <a:pt x="2172643" y="1222982"/>
                  </a:lnTo>
                  <a:lnTo>
                    <a:pt x="2178510" y="1239155"/>
                  </a:lnTo>
                  <a:lnTo>
                    <a:pt x="2184387" y="1253014"/>
                  </a:lnTo>
                  <a:lnTo>
                    <a:pt x="2187321" y="1259053"/>
                  </a:lnTo>
                  <a:lnTo>
                    <a:pt x="2190255" y="1264491"/>
                  </a:lnTo>
                  <a:lnTo>
                    <a:pt x="2193189" y="1269321"/>
                  </a:lnTo>
                  <a:lnTo>
                    <a:pt x="2196122" y="1273540"/>
                  </a:lnTo>
                  <a:lnTo>
                    <a:pt x="2197589" y="1275417"/>
                  </a:lnTo>
                  <a:lnTo>
                    <a:pt x="2199056" y="1277150"/>
                  </a:lnTo>
                  <a:lnTo>
                    <a:pt x="2200523" y="1278722"/>
                  </a:lnTo>
                  <a:lnTo>
                    <a:pt x="2201990" y="1280132"/>
                  </a:lnTo>
                  <a:lnTo>
                    <a:pt x="2203466" y="1281398"/>
                  </a:lnTo>
                  <a:lnTo>
                    <a:pt x="2204933" y="1282503"/>
                  </a:lnTo>
                  <a:lnTo>
                    <a:pt x="2206400" y="1283446"/>
                  </a:lnTo>
                  <a:lnTo>
                    <a:pt x="2207867" y="1284246"/>
                  </a:lnTo>
                  <a:lnTo>
                    <a:pt x="2208600" y="1284580"/>
                  </a:lnTo>
                  <a:lnTo>
                    <a:pt x="2209333" y="1284875"/>
                  </a:lnTo>
                  <a:lnTo>
                    <a:pt x="2210067" y="1285142"/>
                  </a:lnTo>
                  <a:lnTo>
                    <a:pt x="2210800" y="1285361"/>
                  </a:lnTo>
                  <a:lnTo>
                    <a:pt x="2211534" y="1285542"/>
                  </a:lnTo>
                  <a:lnTo>
                    <a:pt x="2212267" y="1285685"/>
                  </a:lnTo>
                  <a:lnTo>
                    <a:pt x="2213001" y="1285789"/>
                  </a:lnTo>
                  <a:lnTo>
                    <a:pt x="2213734" y="1285846"/>
                  </a:lnTo>
                  <a:lnTo>
                    <a:pt x="2214467" y="1285875"/>
                  </a:lnTo>
                  <a:lnTo>
                    <a:pt x="2215201" y="1285856"/>
                  </a:lnTo>
                  <a:lnTo>
                    <a:pt x="2215934" y="1285808"/>
                  </a:lnTo>
                  <a:lnTo>
                    <a:pt x="2216668" y="1285713"/>
                  </a:lnTo>
                  <a:lnTo>
                    <a:pt x="2217401" y="1285580"/>
                  </a:lnTo>
                  <a:lnTo>
                    <a:pt x="2218135" y="1285408"/>
                  </a:lnTo>
                  <a:lnTo>
                    <a:pt x="2218868" y="1285199"/>
                  </a:lnTo>
                  <a:lnTo>
                    <a:pt x="2219601" y="1284951"/>
                  </a:lnTo>
                  <a:lnTo>
                    <a:pt x="2220335" y="1284665"/>
                  </a:lnTo>
                  <a:lnTo>
                    <a:pt x="2221078" y="1284332"/>
                  </a:lnTo>
                  <a:lnTo>
                    <a:pt x="2222535" y="1283561"/>
                  </a:lnTo>
                  <a:lnTo>
                    <a:pt x="2224011" y="1282637"/>
                  </a:lnTo>
                  <a:lnTo>
                    <a:pt x="2225478" y="1281551"/>
                  </a:lnTo>
                  <a:lnTo>
                    <a:pt x="2226945" y="1280303"/>
                  </a:lnTo>
                  <a:lnTo>
                    <a:pt x="2228412" y="1278912"/>
                  </a:lnTo>
                  <a:lnTo>
                    <a:pt x="2229879" y="1277360"/>
                  </a:lnTo>
                  <a:lnTo>
                    <a:pt x="2231346" y="1275655"/>
                  </a:lnTo>
                  <a:lnTo>
                    <a:pt x="2234279" y="1271778"/>
                  </a:lnTo>
                  <a:lnTo>
                    <a:pt x="2237213" y="1267292"/>
                  </a:lnTo>
                  <a:lnTo>
                    <a:pt x="2240147" y="1262196"/>
                  </a:lnTo>
                  <a:lnTo>
                    <a:pt x="2243090" y="1256490"/>
                  </a:lnTo>
                  <a:lnTo>
                    <a:pt x="2248957" y="1243308"/>
                  </a:lnTo>
                  <a:lnTo>
                    <a:pt x="2254825" y="1227773"/>
                  </a:lnTo>
                  <a:lnTo>
                    <a:pt x="2260930" y="1209208"/>
                  </a:lnTo>
                  <a:lnTo>
                    <a:pt x="2267036" y="1188244"/>
                  </a:lnTo>
                  <a:lnTo>
                    <a:pt x="2279247" y="1139523"/>
                  </a:lnTo>
                  <a:lnTo>
                    <a:pt x="2291458" y="1082431"/>
                  </a:lnTo>
                  <a:lnTo>
                    <a:pt x="2303669" y="1017937"/>
                  </a:lnTo>
                  <a:lnTo>
                    <a:pt x="2315880" y="947118"/>
                  </a:lnTo>
                  <a:lnTo>
                    <a:pt x="2328091" y="871176"/>
                  </a:lnTo>
                  <a:lnTo>
                    <a:pt x="2352513" y="709086"/>
                  </a:lnTo>
                  <a:lnTo>
                    <a:pt x="2375069" y="555194"/>
                  </a:lnTo>
                  <a:lnTo>
                    <a:pt x="2397624" y="406332"/>
                  </a:lnTo>
                  <a:lnTo>
                    <a:pt x="2420179" y="271028"/>
                  </a:lnTo>
                  <a:lnTo>
                    <a:pt x="2431456" y="210927"/>
                  </a:lnTo>
                  <a:lnTo>
                    <a:pt x="2442734" y="157038"/>
                  </a:lnTo>
                  <a:lnTo>
                    <a:pt x="2455412" y="104805"/>
                  </a:lnTo>
                  <a:lnTo>
                    <a:pt x="2461755" y="82306"/>
                  </a:lnTo>
                  <a:lnTo>
                    <a:pt x="2468099" y="62358"/>
                  </a:lnTo>
                  <a:lnTo>
                    <a:pt x="2474443" y="45054"/>
                  </a:lnTo>
                  <a:lnTo>
                    <a:pt x="2480786" y="30471"/>
                  </a:lnTo>
                  <a:lnTo>
                    <a:pt x="2483958" y="24222"/>
                  </a:lnTo>
                  <a:lnTo>
                    <a:pt x="2487130" y="18677"/>
                  </a:lnTo>
                  <a:lnTo>
                    <a:pt x="2490302" y="13843"/>
                  </a:lnTo>
                  <a:lnTo>
                    <a:pt x="2491883" y="11693"/>
                  </a:lnTo>
                  <a:lnTo>
                    <a:pt x="2493474" y="9724"/>
                  </a:lnTo>
                  <a:lnTo>
                    <a:pt x="2495055" y="7935"/>
                  </a:lnTo>
                  <a:lnTo>
                    <a:pt x="2496645" y="6327"/>
                  </a:lnTo>
                  <a:lnTo>
                    <a:pt x="2498227" y="4900"/>
                  </a:lnTo>
                  <a:lnTo>
                    <a:pt x="2499817" y="3654"/>
                  </a:lnTo>
                  <a:lnTo>
                    <a:pt x="2501399" y="2590"/>
                  </a:lnTo>
                  <a:lnTo>
                    <a:pt x="2502189" y="2126"/>
                  </a:lnTo>
                  <a:lnTo>
                    <a:pt x="2502980" y="1709"/>
                  </a:lnTo>
                  <a:lnTo>
                    <a:pt x="2503780" y="1336"/>
                  </a:lnTo>
                  <a:lnTo>
                    <a:pt x="2504570" y="1010"/>
                  </a:lnTo>
                  <a:lnTo>
                    <a:pt x="2505361" y="729"/>
                  </a:lnTo>
                  <a:lnTo>
                    <a:pt x="2506152" y="493"/>
                  </a:lnTo>
                  <a:lnTo>
                    <a:pt x="2506951" y="304"/>
                  </a:lnTo>
                  <a:lnTo>
                    <a:pt x="2507742" y="160"/>
                  </a:lnTo>
                  <a:lnTo>
                    <a:pt x="2508533" y="62"/>
                  </a:lnTo>
                  <a:lnTo>
                    <a:pt x="2509323" y="10"/>
                  </a:lnTo>
                  <a:lnTo>
                    <a:pt x="2510123" y="3"/>
                  </a:lnTo>
                  <a:lnTo>
                    <a:pt x="2510914" y="42"/>
                  </a:lnTo>
                  <a:lnTo>
                    <a:pt x="2511705" y="127"/>
                  </a:lnTo>
                  <a:lnTo>
                    <a:pt x="2512495" y="257"/>
                  </a:lnTo>
                  <a:lnTo>
                    <a:pt x="2513286" y="434"/>
                  </a:lnTo>
                  <a:lnTo>
                    <a:pt x="2514086" y="656"/>
                  </a:lnTo>
                  <a:lnTo>
                    <a:pt x="2514876" y="924"/>
                  </a:lnTo>
                  <a:lnTo>
                    <a:pt x="2515667" y="1237"/>
                  </a:lnTo>
                  <a:lnTo>
                    <a:pt x="2516458" y="1596"/>
                  </a:lnTo>
                  <a:lnTo>
                    <a:pt x="2517258" y="2001"/>
                  </a:lnTo>
                  <a:lnTo>
                    <a:pt x="2518048" y="2452"/>
                  </a:lnTo>
                  <a:lnTo>
                    <a:pt x="2518839" y="2947"/>
                  </a:lnTo>
                  <a:lnTo>
                    <a:pt x="2520429" y="4076"/>
                  </a:lnTo>
                  <a:lnTo>
                    <a:pt x="2522011" y="5386"/>
                  </a:lnTo>
                  <a:lnTo>
                    <a:pt x="2523601" y="6878"/>
                  </a:lnTo>
                  <a:lnTo>
                    <a:pt x="2525182" y="8551"/>
                  </a:lnTo>
                  <a:lnTo>
                    <a:pt x="2526773" y="10404"/>
                  </a:lnTo>
                  <a:lnTo>
                    <a:pt x="2528354" y="12437"/>
                  </a:lnTo>
                  <a:lnTo>
                    <a:pt x="2531526" y="17041"/>
                  </a:lnTo>
                  <a:lnTo>
                    <a:pt x="2534698" y="22358"/>
                  </a:lnTo>
                  <a:lnTo>
                    <a:pt x="2537870" y="28382"/>
                  </a:lnTo>
                  <a:lnTo>
                    <a:pt x="2541042" y="35104"/>
                  </a:lnTo>
                  <a:lnTo>
                    <a:pt x="2544213" y="42519"/>
                  </a:lnTo>
                  <a:lnTo>
                    <a:pt x="2549614" y="56717"/>
                  </a:lnTo>
                  <a:lnTo>
                    <a:pt x="2555015" y="72849"/>
                  </a:lnTo>
                  <a:lnTo>
                    <a:pt x="2565816" y="110701"/>
                  </a:lnTo>
                  <a:lnTo>
                    <a:pt x="2576617" y="155577"/>
                  </a:lnTo>
                  <a:lnTo>
                    <a:pt x="2587419" y="206884"/>
                  </a:lnTo>
                  <a:lnTo>
                    <a:pt x="2598220" y="263944"/>
                  </a:lnTo>
                  <a:lnTo>
                    <a:pt x="2609031" y="326006"/>
                  </a:lnTo>
                  <a:lnTo>
                    <a:pt x="2630634" y="461802"/>
                  </a:lnTo>
                  <a:lnTo>
                    <a:pt x="2676801" y="774210"/>
                  </a:lnTo>
                  <a:lnTo>
                    <a:pt x="2699890" y="923306"/>
                  </a:lnTo>
                  <a:lnTo>
                    <a:pt x="2711425" y="992067"/>
                  </a:lnTo>
                  <a:lnTo>
                    <a:pt x="2722969" y="1055580"/>
                  </a:lnTo>
                  <a:lnTo>
                    <a:pt x="2734913" y="1114739"/>
                  </a:lnTo>
                  <a:lnTo>
                    <a:pt x="2746858" y="1166298"/>
                  </a:lnTo>
                  <a:lnTo>
                    <a:pt x="2758802" y="1209408"/>
                  </a:lnTo>
                  <a:lnTo>
                    <a:pt x="2764784" y="1227582"/>
                  </a:lnTo>
                  <a:lnTo>
                    <a:pt x="2770756" y="1243393"/>
                  </a:lnTo>
                  <a:lnTo>
                    <a:pt x="2776728" y="1256776"/>
                  </a:lnTo>
                  <a:lnTo>
                    <a:pt x="2779710" y="1262539"/>
                  </a:lnTo>
                  <a:lnTo>
                    <a:pt x="2782700" y="1267682"/>
                  </a:lnTo>
                  <a:lnTo>
                    <a:pt x="2785682" y="1272188"/>
                  </a:lnTo>
                  <a:lnTo>
                    <a:pt x="2787177" y="1274207"/>
                  </a:lnTo>
                  <a:lnTo>
                    <a:pt x="2788672" y="1276064"/>
                  </a:lnTo>
                  <a:lnTo>
                    <a:pt x="2790168" y="1277760"/>
                  </a:lnTo>
                  <a:lnTo>
                    <a:pt x="2791654" y="1279293"/>
                  </a:lnTo>
                  <a:lnTo>
                    <a:pt x="2793149" y="1280674"/>
                  </a:lnTo>
                  <a:lnTo>
                    <a:pt x="2794645" y="1281894"/>
                  </a:lnTo>
                  <a:lnTo>
                    <a:pt x="2796140" y="1282941"/>
                  </a:lnTo>
                  <a:lnTo>
                    <a:pt x="2797626" y="1283837"/>
                  </a:lnTo>
                  <a:lnTo>
                    <a:pt x="2798378" y="1284227"/>
                  </a:lnTo>
                  <a:lnTo>
                    <a:pt x="2799121" y="1284570"/>
                  </a:lnTo>
                  <a:lnTo>
                    <a:pt x="2799864" y="1284875"/>
                  </a:lnTo>
                  <a:lnTo>
                    <a:pt x="2800617" y="1285142"/>
                  </a:lnTo>
                  <a:lnTo>
                    <a:pt x="2801360" y="1285361"/>
                  </a:lnTo>
                  <a:lnTo>
                    <a:pt x="2802112" y="1285542"/>
                  </a:lnTo>
                  <a:lnTo>
                    <a:pt x="2802855" y="1285685"/>
                  </a:lnTo>
                  <a:lnTo>
                    <a:pt x="2803598" y="1285789"/>
                  </a:lnTo>
                  <a:lnTo>
                    <a:pt x="2804351" y="1285856"/>
                  </a:lnTo>
                  <a:lnTo>
                    <a:pt x="2805093" y="1285875"/>
                  </a:lnTo>
                  <a:lnTo>
                    <a:pt x="2805846" y="1285856"/>
                  </a:lnTo>
                  <a:lnTo>
                    <a:pt x="2806589" y="1285799"/>
                  </a:lnTo>
                  <a:lnTo>
                    <a:pt x="2807332" y="1285694"/>
                  </a:lnTo>
                  <a:lnTo>
                    <a:pt x="2808085" y="1285551"/>
                  </a:lnTo>
                  <a:lnTo>
                    <a:pt x="2808828" y="1285370"/>
                  </a:lnTo>
                  <a:lnTo>
                    <a:pt x="2809580" y="1285151"/>
                  </a:lnTo>
                  <a:lnTo>
                    <a:pt x="2810323" y="1284884"/>
                  </a:lnTo>
                  <a:lnTo>
                    <a:pt x="2811066" y="1284589"/>
                  </a:lnTo>
                  <a:lnTo>
                    <a:pt x="2811818" y="1284246"/>
                  </a:lnTo>
                  <a:lnTo>
                    <a:pt x="2812561" y="1283856"/>
                  </a:lnTo>
                  <a:lnTo>
                    <a:pt x="2814057" y="1282970"/>
                  </a:lnTo>
                  <a:lnTo>
                    <a:pt x="2815552" y="1281913"/>
                  </a:lnTo>
                  <a:lnTo>
                    <a:pt x="2817038" y="1280703"/>
                  </a:lnTo>
                  <a:lnTo>
                    <a:pt x="2818533" y="1279331"/>
                  </a:lnTo>
                  <a:lnTo>
                    <a:pt x="2820010" y="1277817"/>
                  </a:lnTo>
                  <a:lnTo>
                    <a:pt x="2821486" y="1276140"/>
                  </a:lnTo>
                  <a:lnTo>
                    <a:pt x="2822972" y="1274312"/>
                  </a:lnTo>
                  <a:lnTo>
                    <a:pt x="2824448" y="1272321"/>
                  </a:lnTo>
                  <a:lnTo>
                    <a:pt x="2827401" y="1267882"/>
                  </a:lnTo>
                  <a:lnTo>
                    <a:pt x="2830354" y="1262825"/>
                  </a:lnTo>
                  <a:lnTo>
                    <a:pt x="2833307" y="1257157"/>
                  </a:lnTo>
                  <a:lnTo>
                    <a:pt x="2836269" y="1250880"/>
                  </a:lnTo>
                  <a:lnTo>
                    <a:pt x="2842174" y="1236526"/>
                  </a:lnTo>
                  <a:lnTo>
                    <a:pt x="2848089" y="1219829"/>
                  </a:lnTo>
                  <a:lnTo>
                    <a:pt x="2853995" y="1200855"/>
                  </a:lnTo>
                  <a:lnTo>
                    <a:pt x="2865815" y="1156373"/>
                  </a:lnTo>
                  <a:lnTo>
                    <a:pt x="2877636" y="1103767"/>
                  </a:lnTo>
                  <a:lnTo>
                    <a:pt x="2889457" y="1043892"/>
                  </a:lnTo>
                  <a:lnTo>
                    <a:pt x="2901277" y="977684"/>
                  </a:lnTo>
                  <a:lnTo>
                    <a:pt x="2913098" y="906180"/>
                  </a:lnTo>
                  <a:lnTo>
                    <a:pt x="2936434" y="753977"/>
                  </a:lnTo>
                  <a:lnTo>
                    <a:pt x="2959770" y="594967"/>
                  </a:lnTo>
                  <a:lnTo>
                    <a:pt x="2983106" y="438898"/>
                  </a:lnTo>
                  <a:lnTo>
                    <a:pt x="3006433" y="295339"/>
                  </a:lnTo>
                  <a:lnTo>
                    <a:pt x="3018187" y="230595"/>
                  </a:lnTo>
                  <a:lnTo>
                    <a:pt x="3029941" y="172290"/>
                  </a:lnTo>
                  <a:lnTo>
                    <a:pt x="3041695" y="121335"/>
                  </a:lnTo>
                  <a:lnTo>
                    <a:pt x="3053448" y="78526"/>
                  </a:lnTo>
                  <a:lnTo>
                    <a:pt x="3059325" y="60389"/>
                  </a:lnTo>
                  <a:lnTo>
                    <a:pt x="3065202" y="44530"/>
                  </a:lnTo>
                  <a:lnTo>
                    <a:pt x="3071079" y="31009"/>
                  </a:lnTo>
                  <a:lnTo>
                    <a:pt x="3074013" y="25142"/>
                  </a:lnTo>
                  <a:lnTo>
                    <a:pt x="3076956" y="19880"/>
                  </a:lnTo>
                  <a:lnTo>
                    <a:pt x="3079890" y="15225"/>
                  </a:lnTo>
                  <a:lnTo>
                    <a:pt x="3082833" y="11184"/>
                  </a:lnTo>
                  <a:lnTo>
                    <a:pt x="3084300" y="9395"/>
                  </a:lnTo>
                  <a:lnTo>
                    <a:pt x="3085767" y="7761"/>
                  </a:lnTo>
                  <a:lnTo>
                    <a:pt x="3087243" y="6282"/>
                  </a:lnTo>
                  <a:lnTo>
                    <a:pt x="3088710" y="4959"/>
                  </a:lnTo>
                  <a:lnTo>
                    <a:pt x="3090177" y="3791"/>
                  </a:lnTo>
                  <a:lnTo>
                    <a:pt x="3091644" y="2779"/>
                  </a:lnTo>
                  <a:lnTo>
                    <a:pt x="3093110" y="1924"/>
                  </a:lnTo>
                  <a:lnTo>
                    <a:pt x="3093853" y="1555"/>
                  </a:lnTo>
                  <a:lnTo>
                    <a:pt x="3094587" y="1226"/>
                  </a:lnTo>
                  <a:lnTo>
                    <a:pt x="3095320" y="935"/>
                  </a:lnTo>
                  <a:lnTo>
                    <a:pt x="3096054" y="684"/>
                  </a:lnTo>
                  <a:lnTo>
                    <a:pt x="3096787" y="471"/>
                  </a:lnTo>
                  <a:lnTo>
                    <a:pt x="3097521" y="299"/>
                  </a:lnTo>
                  <a:lnTo>
                    <a:pt x="3098254" y="165"/>
                  </a:lnTo>
                  <a:lnTo>
                    <a:pt x="3098987" y="71"/>
                  </a:lnTo>
                  <a:lnTo>
                    <a:pt x="3099730" y="16"/>
                  </a:lnTo>
                  <a:lnTo>
                    <a:pt x="3100464" y="0"/>
                  </a:lnTo>
                  <a:lnTo>
                    <a:pt x="3101197" y="24"/>
                  </a:lnTo>
                  <a:lnTo>
                    <a:pt x="3101931" y="87"/>
                  </a:lnTo>
                  <a:lnTo>
                    <a:pt x="3102664" y="188"/>
                  </a:lnTo>
                  <a:lnTo>
                    <a:pt x="3103398" y="329"/>
                  </a:lnTo>
                  <a:lnTo>
                    <a:pt x="3104131" y="509"/>
                  </a:lnTo>
                  <a:lnTo>
                    <a:pt x="3104864" y="728"/>
                  </a:lnTo>
                  <a:lnTo>
                    <a:pt x="3105598" y="986"/>
                  </a:lnTo>
                  <a:lnTo>
                    <a:pt x="3106331" y="1284"/>
                  </a:lnTo>
                  <a:lnTo>
                    <a:pt x="3107065" y="1620"/>
                  </a:lnTo>
                  <a:lnTo>
                    <a:pt x="3107798" y="1995"/>
                  </a:lnTo>
                  <a:lnTo>
                    <a:pt x="3109265" y="2863"/>
                  </a:lnTo>
                  <a:lnTo>
                    <a:pt x="3110732" y="3887"/>
                  </a:lnTo>
                  <a:lnTo>
                    <a:pt x="3112199" y="5066"/>
                  </a:lnTo>
                  <a:lnTo>
                    <a:pt x="3113666" y="6402"/>
                  </a:lnTo>
                  <a:lnTo>
                    <a:pt x="3115132" y="7891"/>
                  </a:lnTo>
                  <a:lnTo>
                    <a:pt x="3116599" y="9536"/>
                  </a:lnTo>
                  <a:lnTo>
                    <a:pt x="3118066" y="11335"/>
                  </a:lnTo>
                  <a:lnTo>
                    <a:pt x="3121000" y="15393"/>
                  </a:lnTo>
                  <a:lnTo>
                    <a:pt x="3123933" y="20063"/>
                  </a:lnTo>
                  <a:lnTo>
                    <a:pt x="3126867" y="25340"/>
                  </a:lnTo>
                  <a:lnTo>
                    <a:pt x="3129801" y="31219"/>
                  </a:lnTo>
                  <a:lnTo>
                    <a:pt x="3135668" y="44757"/>
                  </a:lnTo>
                  <a:lnTo>
                    <a:pt x="3141536" y="60627"/>
                  </a:lnTo>
                  <a:lnTo>
                    <a:pt x="3147403" y="78764"/>
                  </a:lnTo>
                  <a:lnTo>
                    <a:pt x="3159138" y="121553"/>
                  </a:lnTo>
                  <a:lnTo>
                    <a:pt x="3170873" y="172460"/>
                  </a:lnTo>
                  <a:lnTo>
                    <a:pt x="3182607" y="230691"/>
                  </a:lnTo>
                  <a:lnTo>
                    <a:pt x="3194342" y="295339"/>
                  </a:lnTo>
                  <a:lnTo>
                    <a:pt x="3219536" y="451051"/>
                  </a:lnTo>
                  <a:lnTo>
                    <a:pt x="3244739" y="620476"/>
                  </a:lnTo>
                  <a:lnTo>
                    <a:pt x="3269942" y="791506"/>
                  </a:lnTo>
                  <a:lnTo>
                    <a:pt x="3295145" y="951919"/>
                  </a:lnTo>
                  <a:lnTo>
                    <a:pt x="3306032" y="1015013"/>
                  </a:lnTo>
                  <a:lnTo>
                    <a:pt x="3316919" y="1073115"/>
                  </a:lnTo>
                  <a:lnTo>
                    <a:pt x="3327807" y="1125465"/>
                  </a:lnTo>
                  <a:lnTo>
                    <a:pt x="3338694" y="1171337"/>
                  </a:lnTo>
                  <a:lnTo>
                    <a:pt x="3349581" y="1210132"/>
                  </a:lnTo>
                  <a:lnTo>
                    <a:pt x="3355019" y="1226706"/>
                  </a:lnTo>
                  <a:lnTo>
                    <a:pt x="3360468" y="1241317"/>
                  </a:lnTo>
                  <a:lnTo>
                    <a:pt x="3365907" y="1253928"/>
                  </a:lnTo>
                  <a:lnTo>
                    <a:pt x="3368631" y="1259472"/>
                  </a:lnTo>
                  <a:lnTo>
                    <a:pt x="3371355" y="1264491"/>
                  </a:lnTo>
                  <a:lnTo>
                    <a:pt x="3374079" y="1268987"/>
                  </a:lnTo>
                  <a:lnTo>
                    <a:pt x="3376794" y="1272969"/>
                  </a:lnTo>
                  <a:lnTo>
                    <a:pt x="3379518" y="1276417"/>
                  </a:lnTo>
                  <a:lnTo>
                    <a:pt x="3380880" y="1277941"/>
                  </a:lnTo>
                  <a:lnTo>
                    <a:pt x="3382242" y="1279331"/>
                  </a:lnTo>
                  <a:lnTo>
                    <a:pt x="3383642" y="1280627"/>
                  </a:lnTo>
                  <a:lnTo>
                    <a:pt x="3385042" y="1281770"/>
                  </a:lnTo>
                  <a:lnTo>
                    <a:pt x="3386433" y="1282779"/>
                  </a:lnTo>
                  <a:lnTo>
                    <a:pt x="3387833" y="1283646"/>
                  </a:lnTo>
                  <a:lnTo>
                    <a:pt x="3389233" y="1284370"/>
                  </a:lnTo>
                  <a:lnTo>
                    <a:pt x="3389938" y="1284684"/>
                  </a:lnTo>
                  <a:lnTo>
                    <a:pt x="3390633" y="1284951"/>
                  </a:lnTo>
                  <a:lnTo>
                    <a:pt x="3391329" y="1285189"/>
                  </a:lnTo>
                  <a:lnTo>
                    <a:pt x="3392033" y="1285399"/>
                  </a:lnTo>
                  <a:lnTo>
                    <a:pt x="3392729" y="1285561"/>
                  </a:lnTo>
                  <a:lnTo>
                    <a:pt x="3393434" y="1285694"/>
                  </a:lnTo>
                  <a:lnTo>
                    <a:pt x="3394129" y="1285789"/>
                  </a:lnTo>
                  <a:lnTo>
                    <a:pt x="3394834" y="1285846"/>
                  </a:lnTo>
                  <a:lnTo>
                    <a:pt x="3395529" y="1285875"/>
                  </a:lnTo>
                  <a:lnTo>
                    <a:pt x="3396225" y="1285865"/>
                  </a:lnTo>
                  <a:lnTo>
                    <a:pt x="3396929" y="1285818"/>
                  </a:lnTo>
                  <a:lnTo>
                    <a:pt x="3397625" y="1285732"/>
                  </a:lnTo>
                  <a:lnTo>
                    <a:pt x="3398330" y="1285618"/>
                  </a:lnTo>
                  <a:lnTo>
                    <a:pt x="3399025" y="1285465"/>
                  </a:lnTo>
                  <a:lnTo>
                    <a:pt x="3399730" y="1285275"/>
                  </a:lnTo>
                  <a:lnTo>
                    <a:pt x="3400425" y="1285046"/>
                  </a:lnTo>
                  <a:lnTo>
                    <a:pt x="3401120" y="1284789"/>
                  </a:lnTo>
                  <a:lnTo>
                    <a:pt x="3401825" y="1284494"/>
                  </a:lnTo>
                  <a:lnTo>
                    <a:pt x="3403226" y="1283799"/>
                  </a:lnTo>
                  <a:lnTo>
                    <a:pt x="3404616" y="1282960"/>
                  </a:lnTo>
                  <a:lnTo>
                    <a:pt x="3406016" y="1281979"/>
                  </a:lnTo>
                  <a:lnTo>
                    <a:pt x="3407417" y="1280855"/>
                  </a:lnTo>
                  <a:lnTo>
                    <a:pt x="3408817" y="1279589"/>
                  </a:lnTo>
                  <a:lnTo>
                    <a:pt x="3410217" y="1278179"/>
                  </a:lnTo>
                  <a:lnTo>
                    <a:pt x="3411617" y="1276636"/>
                  </a:lnTo>
                  <a:lnTo>
                    <a:pt x="3413017" y="1274950"/>
                  </a:lnTo>
                  <a:lnTo>
                    <a:pt x="3415808" y="1271159"/>
                  </a:lnTo>
                  <a:lnTo>
                    <a:pt x="3418608" y="1266806"/>
                  </a:lnTo>
                  <a:lnTo>
                    <a:pt x="3421409" y="1261910"/>
                  </a:lnTo>
                  <a:lnTo>
                    <a:pt x="3424200" y="1256462"/>
                  </a:lnTo>
                  <a:lnTo>
                    <a:pt x="3427000" y="1250471"/>
                  </a:lnTo>
                  <a:lnTo>
                    <a:pt x="3432600" y="1236869"/>
                  </a:lnTo>
                  <a:lnTo>
                    <a:pt x="3438192" y="1221172"/>
                  </a:lnTo>
                  <a:lnTo>
                    <a:pt x="3449384" y="1183691"/>
                  </a:lnTo>
                  <a:lnTo>
                    <a:pt x="3460576" y="1138561"/>
                  </a:lnTo>
                  <a:lnTo>
                    <a:pt x="3471758" y="1086402"/>
                  </a:lnTo>
                  <a:lnTo>
                    <a:pt x="3484055" y="1021880"/>
                  </a:lnTo>
                  <a:lnTo>
                    <a:pt x="3496361" y="950871"/>
                  </a:lnTo>
                  <a:lnTo>
                    <a:pt x="3520954" y="794375"/>
                  </a:lnTo>
                  <a:lnTo>
                    <a:pt x="3570142" y="461802"/>
                  </a:lnTo>
                  <a:lnTo>
                    <a:pt x="3594792" y="308071"/>
                  </a:lnTo>
                  <a:lnTo>
                    <a:pt x="3607118" y="239189"/>
                  </a:lnTo>
                  <a:lnTo>
                    <a:pt x="3619434" y="177237"/>
                  </a:lnTo>
                  <a:lnTo>
                    <a:pt x="3631759" y="123280"/>
                  </a:lnTo>
                  <a:lnTo>
                    <a:pt x="3644084" y="78245"/>
                  </a:lnTo>
                  <a:lnTo>
                    <a:pt x="3650247" y="59320"/>
                  </a:lnTo>
                  <a:lnTo>
                    <a:pt x="3656410" y="42903"/>
                  </a:lnTo>
                  <a:lnTo>
                    <a:pt x="3662572" y="29064"/>
                  </a:lnTo>
                  <a:lnTo>
                    <a:pt x="3665649" y="23130"/>
                  </a:lnTo>
                  <a:lnTo>
                    <a:pt x="3668735" y="17861"/>
                  </a:lnTo>
                  <a:lnTo>
                    <a:pt x="3671526" y="13668"/>
                  </a:lnTo>
                  <a:lnTo>
                    <a:pt x="3674317" y="10031"/>
                  </a:lnTo>
                  <a:lnTo>
                    <a:pt x="3675707" y="8421"/>
                  </a:lnTo>
                  <a:lnTo>
                    <a:pt x="3677107" y="6951"/>
                  </a:lnTo>
                  <a:lnTo>
                    <a:pt x="3678498" y="5621"/>
                  </a:lnTo>
                  <a:lnTo>
                    <a:pt x="3679898" y="4432"/>
                  </a:lnTo>
                  <a:lnTo>
                    <a:pt x="3681289" y="3383"/>
                  </a:lnTo>
                  <a:lnTo>
                    <a:pt x="3682689" y="2476"/>
                  </a:lnTo>
                  <a:lnTo>
                    <a:pt x="3684080" y="1710"/>
                  </a:lnTo>
                  <a:lnTo>
                    <a:pt x="3684775" y="1379"/>
                  </a:lnTo>
                  <a:lnTo>
                    <a:pt x="3685480" y="1085"/>
                  </a:lnTo>
                  <a:lnTo>
                    <a:pt x="3686175" y="825"/>
                  </a:lnTo>
                  <a:lnTo>
                    <a:pt x="3686870" y="601"/>
                  </a:lnTo>
                  <a:lnTo>
                    <a:pt x="3687575" y="412"/>
                  </a:lnTo>
                  <a:lnTo>
                    <a:pt x="3688271" y="259"/>
                  </a:lnTo>
                  <a:lnTo>
                    <a:pt x="3688966" y="141"/>
                  </a:lnTo>
                  <a:lnTo>
                    <a:pt x="3689661" y="59"/>
                  </a:lnTo>
                  <a:lnTo>
                    <a:pt x="3690366" y="12"/>
                  </a:lnTo>
                  <a:lnTo>
                    <a:pt x="3691061" y="1"/>
                  </a:lnTo>
                  <a:lnTo>
                    <a:pt x="3691757" y="25"/>
                  </a:lnTo>
                  <a:lnTo>
                    <a:pt x="3692452" y="84"/>
                  </a:lnTo>
                  <a:lnTo>
                    <a:pt x="3693157" y="179"/>
                  </a:lnTo>
                  <a:lnTo>
                    <a:pt x="3693852" y="309"/>
                  </a:lnTo>
                  <a:lnTo>
                    <a:pt x="3694548" y="474"/>
                  </a:lnTo>
                  <a:lnTo>
                    <a:pt x="3695243" y="675"/>
                  </a:lnTo>
                  <a:lnTo>
                    <a:pt x="3695948" y="912"/>
                  </a:lnTo>
                  <a:lnTo>
                    <a:pt x="3696643" y="1184"/>
                  </a:lnTo>
                  <a:lnTo>
                    <a:pt x="3698034" y="1834"/>
                  </a:lnTo>
                  <a:lnTo>
                    <a:pt x="3699434" y="2624"/>
                  </a:lnTo>
                  <a:lnTo>
                    <a:pt x="3700825" y="3557"/>
                  </a:lnTo>
                  <a:lnTo>
                    <a:pt x="3702225" y="4630"/>
                  </a:lnTo>
                  <a:lnTo>
                    <a:pt x="3703625" y="5844"/>
                  </a:lnTo>
                  <a:lnTo>
                    <a:pt x="3705016" y="7198"/>
                  </a:lnTo>
                  <a:lnTo>
                    <a:pt x="3706416" y="8693"/>
                  </a:lnTo>
                  <a:lnTo>
                    <a:pt x="3707806" y="10327"/>
                  </a:lnTo>
                  <a:lnTo>
                    <a:pt x="3710597" y="14014"/>
                  </a:lnTo>
                  <a:lnTo>
                    <a:pt x="3713388" y="18255"/>
                  </a:lnTo>
                  <a:lnTo>
                    <a:pt x="3716179" y="23047"/>
                  </a:lnTo>
                  <a:lnTo>
                    <a:pt x="3718970" y="28385"/>
                  </a:lnTo>
                  <a:lnTo>
                    <a:pt x="3724551" y="40683"/>
                  </a:lnTo>
                  <a:lnTo>
                    <a:pt x="3730133" y="55105"/>
                  </a:lnTo>
                  <a:lnTo>
                    <a:pt x="3735715" y="71599"/>
                  </a:lnTo>
                  <a:lnTo>
                    <a:pt x="3746878" y="110567"/>
                  </a:lnTo>
                  <a:lnTo>
                    <a:pt x="3758041" y="157038"/>
                  </a:lnTo>
                  <a:lnTo>
                    <a:pt x="3766909" y="198848"/>
                  </a:lnTo>
                  <a:lnTo>
                    <a:pt x="3775777" y="244605"/>
                  </a:lnTo>
                  <a:lnTo>
                    <a:pt x="3793503" y="346302"/>
                  </a:lnTo>
                  <a:lnTo>
                    <a:pt x="3811229" y="458523"/>
                  </a:lnTo>
                  <a:lnTo>
                    <a:pt x="3828964" y="577286"/>
                  </a:lnTo>
                  <a:lnTo>
                    <a:pt x="3858206" y="776261"/>
                  </a:lnTo>
                  <a:lnTo>
                    <a:pt x="3872827" y="872119"/>
                  </a:lnTo>
                  <a:lnTo>
                    <a:pt x="3887457" y="962435"/>
                  </a:lnTo>
                  <a:lnTo>
                    <a:pt x="3902078" y="1045026"/>
                  </a:lnTo>
                  <a:lnTo>
                    <a:pt x="3916699" y="1117911"/>
                  </a:lnTo>
                  <a:lnTo>
                    <a:pt x="3931320" y="1179319"/>
                  </a:lnTo>
                  <a:lnTo>
                    <a:pt x="3938635" y="1205246"/>
                  </a:lnTo>
                  <a:lnTo>
                    <a:pt x="3945951" y="1227773"/>
                  </a:lnTo>
                  <a:lnTo>
                    <a:pt x="3951713" y="1243041"/>
                  </a:lnTo>
                  <a:lnTo>
                    <a:pt x="3957476" y="1256052"/>
                  </a:lnTo>
                  <a:lnTo>
                    <a:pt x="3960352" y="1261701"/>
                  </a:lnTo>
                  <a:lnTo>
                    <a:pt x="3963238" y="1266758"/>
                  </a:lnTo>
                  <a:lnTo>
                    <a:pt x="3966115" y="1271235"/>
                  </a:lnTo>
                  <a:lnTo>
                    <a:pt x="3969001" y="1275121"/>
                  </a:lnTo>
                  <a:lnTo>
                    <a:pt x="3970439" y="1276845"/>
                  </a:lnTo>
                  <a:lnTo>
                    <a:pt x="3971877" y="1278417"/>
                  </a:lnTo>
                  <a:lnTo>
                    <a:pt x="3973325" y="1279836"/>
                  </a:lnTo>
                  <a:lnTo>
                    <a:pt x="3974764" y="1281113"/>
                  </a:lnTo>
                  <a:lnTo>
                    <a:pt x="3976202" y="1282236"/>
                  </a:lnTo>
                  <a:lnTo>
                    <a:pt x="3977640" y="1283208"/>
                  </a:lnTo>
                  <a:lnTo>
                    <a:pt x="3979088" y="1284027"/>
                  </a:lnTo>
                  <a:lnTo>
                    <a:pt x="3979802" y="1284380"/>
                  </a:lnTo>
                  <a:lnTo>
                    <a:pt x="3980526" y="1284694"/>
                  </a:lnTo>
                  <a:lnTo>
                    <a:pt x="3981241" y="1284980"/>
                  </a:lnTo>
                  <a:lnTo>
                    <a:pt x="3981964" y="1285218"/>
                  </a:lnTo>
                  <a:lnTo>
                    <a:pt x="3982688" y="1285418"/>
                  </a:lnTo>
                  <a:lnTo>
                    <a:pt x="3983403" y="1285589"/>
                  </a:lnTo>
                  <a:lnTo>
                    <a:pt x="3984127" y="1285713"/>
                  </a:lnTo>
                  <a:lnTo>
                    <a:pt x="3984850" y="1285808"/>
                  </a:lnTo>
                  <a:lnTo>
                    <a:pt x="3985565" y="1285856"/>
                  </a:lnTo>
                  <a:lnTo>
                    <a:pt x="3986289" y="1285875"/>
                  </a:lnTo>
                  <a:lnTo>
                    <a:pt x="3987013" y="1285856"/>
                  </a:lnTo>
                  <a:lnTo>
                    <a:pt x="3987727" y="1285789"/>
                  </a:lnTo>
                  <a:lnTo>
                    <a:pt x="3988451" y="1285694"/>
                  </a:lnTo>
                  <a:lnTo>
                    <a:pt x="3989165" y="1285561"/>
                  </a:lnTo>
                  <a:lnTo>
                    <a:pt x="3989889" y="1285380"/>
                  </a:lnTo>
                  <a:lnTo>
                    <a:pt x="3990613" y="1285170"/>
                  </a:lnTo>
                  <a:lnTo>
                    <a:pt x="3991327" y="1284923"/>
                  </a:lnTo>
                  <a:lnTo>
                    <a:pt x="3992052" y="1284637"/>
                  </a:lnTo>
                  <a:lnTo>
                    <a:pt x="3992775" y="1284313"/>
                  </a:lnTo>
                  <a:lnTo>
                    <a:pt x="3993490" y="1283951"/>
                  </a:lnTo>
                  <a:lnTo>
                    <a:pt x="3994928" y="1283113"/>
                  </a:lnTo>
                  <a:lnTo>
                    <a:pt x="3996376" y="1282122"/>
                  </a:lnTo>
                  <a:lnTo>
                    <a:pt x="3997814" y="1280979"/>
                  </a:lnTo>
                  <a:lnTo>
                    <a:pt x="3999252" y="1279693"/>
                  </a:lnTo>
                  <a:lnTo>
                    <a:pt x="4000691" y="1278255"/>
                  </a:lnTo>
                  <a:lnTo>
                    <a:pt x="4002138" y="1276674"/>
                  </a:lnTo>
                  <a:lnTo>
                    <a:pt x="4003577" y="1274931"/>
                  </a:lnTo>
                  <a:lnTo>
                    <a:pt x="4006453" y="1271016"/>
                  </a:lnTo>
                  <a:lnTo>
                    <a:pt x="4009339" y="1266511"/>
                  </a:lnTo>
                  <a:lnTo>
                    <a:pt x="4012216" y="1261415"/>
                  </a:lnTo>
                  <a:lnTo>
                    <a:pt x="4015102" y="1255738"/>
                  </a:lnTo>
                  <a:lnTo>
                    <a:pt x="4020865" y="1242670"/>
                  </a:lnTo>
                  <a:lnTo>
                    <a:pt x="4026627" y="1227344"/>
                  </a:lnTo>
                  <a:lnTo>
                    <a:pt x="4038152" y="1190168"/>
                  </a:lnTo>
                  <a:lnTo>
                    <a:pt x="4050116" y="1142905"/>
                  </a:lnTo>
                  <a:lnTo>
                    <a:pt x="4062079" y="1087555"/>
                  </a:lnTo>
                  <a:lnTo>
                    <a:pt x="4074043" y="1025014"/>
                  </a:lnTo>
                  <a:lnTo>
                    <a:pt x="4086006" y="956291"/>
                  </a:lnTo>
                  <a:lnTo>
                    <a:pt x="4109923" y="804830"/>
                  </a:lnTo>
                  <a:cubicBezTo>
                    <a:pt x="4122130" y="754721"/>
                    <a:pt x="4128995" y="707278"/>
                    <a:pt x="4171156" y="674688"/>
                  </a:cubicBezTo>
                  <a:cubicBezTo>
                    <a:pt x="4213317" y="642098"/>
                    <a:pt x="4463305" y="651723"/>
                    <a:pt x="4462900" y="652155"/>
                  </a:cubicBezTo>
                </a:path>
              </a:pathLst>
            </a:custGeom>
            <a:noFill/>
            <a:ln w="19050" cap="flat">
              <a:solidFill>
                <a:srgbClr val="B07BD7"/>
              </a:solidFill>
              <a:prstDash val="solid"/>
              <a:round/>
              <a:tailEnd type="stealth" w="med" len="med"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465" name="Freeform 363 2 1">
              <a:extLst>
                <a:ext uri="{FF2B5EF4-FFF2-40B4-BE49-F238E27FC236}">
                  <a16:creationId xmlns:a16="http://schemas.microsoft.com/office/drawing/2014/main" id="{C0575F86-7FAA-F39B-1F63-C4AFDBF9CEE4}"/>
                </a:ext>
              </a:extLst>
            </p:cNvPr>
            <p:cNvSpPr/>
            <p:nvPr/>
          </p:nvSpPr>
          <p:spPr>
            <a:xfrm>
              <a:off x="6243327" y="3070893"/>
              <a:ext cx="1468280" cy="192104"/>
            </a:xfrm>
            <a:custGeom>
              <a:avLst/>
              <a:gdLst>
                <a:gd name="connsiteX0" fmla="*/ 0 w 4133850"/>
                <a:gd name="connsiteY0" fmla="*/ 642938 h 1285875"/>
                <a:gd name="connsiteX1" fmla="*/ 21553 w 4133850"/>
                <a:gd name="connsiteY1" fmla="*/ 496791 h 1285875"/>
                <a:gd name="connsiteX2" fmla="*/ 43106 w 4133850"/>
                <a:gd name="connsiteY2" fmla="*/ 358295 h 1285875"/>
                <a:gd name="connsiteX3" fmla="*/ 64659 w 4133850"/>
                <a:gd name="connsiteY3" fmla="*/ 234704 h 1285875"/>
                <a:gd name="connsiteX4" fmla="*/ 75436 w 4133850"/>
                <a:gd name="connsiteY4" fmla="*/ 180558 h 1285875"/>
                <a:gd name="connsiteX5" fmla="*/ 86213 w 4133850"/>
                <a:gd name="connsiteY5" fmla="*/ 132484 h 1285875"/>
                <a:gd name="connsiteX6" fmla="*/ 98924 w 4133850"/>
                <a:gd name="connsiteY6" fmla="*/ 84439 h 1285875"/>
                <a:gd name="connsiteX7" fmla="*/ 105279 w 4133850"/>
                <a:gd name="connsiteY7" fmla="*/ 64195 h 1285875"/>
                <a:gd name="connsiteX8" fmla="*/ 111635 w 4133850"/>
                <a:gd name="connsiteY8" fmla="*/ 46594 h 1285875"/>
                <a:gd name="connsiteX9" fmla="*/ 117991 w 4133850"/>
                <a:gd name="connsiteY9" fmla="*/ 31721 h 1285875"/>
                <a:gd name="connsiteX10" fmla="*/ 121168 w 4133850"/>
                <a:gd name="connsiteY10" fmla="*/ 25328 h 1285875"/>
                <a:gd name="connsiteX11" fmla="*/ 124346 w 4133850"/>
                <a:gd name="connsiteY11" fmla="*/ 19641 h 1285875"/>
                <a:gd name="connsiteX12" fmla="*/ 127524 w 4133850"/>
                <a:gd name="connsiteY12" fmla="*/ 14666 h 1285875"/>
                <a:gd name="connsiteX13" fmla="*/ 129113 w 4133850"/>
                <a:gd name="connsiteY13" fmla="*/ 12447 h 1285875"/>
                <a:gd name="connsiteX14" fmla="*/ 130702 w 4133850"/>
                <a:gd name="connsiteY14" fmla="*/ 10409 h 1285875"/>
                <a:gd name="connsiteX15" fmla="*/ 132291 w 4133850"/>
                <a:gd name="connsiteY15" fmla="*/ 8552 h 1285875"/>
                <a:gd name="connsiteX16" fmla="*/ 133880 w 4133850"/>
                <a:gd name="connsiteY16" fmla="*/ 6876 h 1285875"/>
                <a:gd name="connsiteX17" fmla="*/ 135468 w 4133850"/>
                <a:gd name="connsiteY17" fmla="*/ 5382 h 1285875"/>
                <a:gd name="connsiteX18" fmla="*/ 137057 w 4133850"/>
                <a:gd name="connsiteY18" fmla="*/ 4069 h 1285875"/>
                <a:gd name="connsiteX19" fmla="*/ 138646 w 4133850"/>
                <a:gd name="connsiteY19" fmla="*/ 2939 h 1285875"/>
                <a:gd name="connsiteX20" fmla="*/ 139440 w 4133850"/>
                <a:gd name="connsiteY20" fmla="*/ 2443 h 1285875"/>
                <a:gd name="connsiteX21" fmla="*/ 140236 w 4133850"/>
                <a:gd name="connsiteY21" fmla="*/ 1993 h 1285875"/>
                <a:gd name="connsiteX22" fmla="*/ 141030 w 4133850"/>
                <a:gd name="connsiteY22" fmla="*/ 1588 h 1285875"/>
                <a:gd name="connsiteX23" fmla="*/ 141824 w 4133850"/>
                <a:gd name="connsiteY23" fmla="*/ 1230 h 1285875"/>
                <a:gd name="connsiteX24" fmla="*/ 142619 w 4133850"/>
                <a:gd name="connsiteY24" fmla="*/ 916 h 1285875"/>
                <a:gd name="connsiteX25" fmla="*/ 143413 w 4133850"/>
                <a:gd name="connsiteY25" fmla="*/ 650 h 1285875"/>
                <a:gd name="connsiteX26" fmla="*/ 144208 w 4133850"/>
                <a:gd name="connsiteY26" fmla="*/ 428 h 1285875"/>
                <a:gd name="connsiteX27" fmla="*/ 145002 w 4133850"/>
                <a:gd name="connsiteY27" fmla="*/ 252 h 1285875"/>
                <a:gd name="connsiteX28" fmla="*/ 145796 w 4133850"/>
                <a:gd name="connsiteY28" fmla="*/ 124 h 1285875"/>
                <a:gd name="connsiteX29" fmla="*/ 146591 w 4133850"/>
                <a:gd name="connsiteY29" fmla="*/ 40 h 1285875"/>
                <a:gd name="connsiteX30" fmla="*/ 147385 w 4133850"/>
                <a:gd name="connsiteY30" fmla="*/ 2 h 1285875"/>
                <a:gd name="connsiteX31" fmla="*/ 148179 w 4133850"/>
                <a:gd name="connsiteY31" fmla="*/ 10 h 1285875"/>
                <a:gd name="connsiteX32" fmla="*/ 148974 w 4133850"/>
                <a:gd name="connsiteY32" fmla="*/ 65 h 1285875"/>
                <a:gd name="connsiteX33" fmla="*/ 149768 w 4133850"/>
                <a:gd name="connsiteY33" fmla="*/ 165 h 1285875"/>
                <a:gd name="connsiteX34" fmla="*/ 150563 w 4133850"/>
                <a:gd name="connsiteY34" fmla="*/ 311 h 1285875"/>
                <a:gd name="connsiteX35" fmla="*/ 151357 w 4133850"/>
                <a:gd name="connsiteY35" fmla="*/ 504 h 1285875"/>
                <a:gd name="connsiteX36" fmla="*/ 152152 w 4133850"/>
                <a:gd name="connsiteY36" fmla="*/ 741 h 1285875"/>
                <a:gd name="connsiteX37" fmla="*/ 152947 w 4133850"/>
                <a:gd name="connsiteY37" fmla="*/ 1025 h 1285875"/>
                <a:gd name="connsiteX38" fmla="*/ 153741 w 4133850"/>
                <a:gd name="connsiteY38" fmla="*/ 1355 h 1285875"/>
                <a:gd name="connsiteX39" fmla="*/ 154535 w 4133850"/>
                <a:gd name="connsiteY39" fmla="*/ 1731 h 1285875"/>
                <a:gd name="connsiteX40" fmla="*/ 155330 w 4133850"/>
                <a:gd name="connsiteY40" fmla="*/ 2152 h 1285875"/>
                <a:gd name="connsiteX41" fmla="*/ 156124 w 4133850"/>
                <a:gd name="connsiteY41" fmla="*/ 2619 h 1285875"/>
                <a:gd name="connsiteX42" fmla="*/ 157713 w 4133850"/>
                <a:gd name="connsiteY42" fmla="*/ 3691 h 1285875"/>
                <a:gd name="connsiteX43" fmla="*/ 159302 w 4133850"/>
                <a:gd name="connsiteY43" fmla="*/ 4945 h 1285875"/>
                <a:gd name="connsiteX44" fmla="*/ 160891 w 4133850"/>
                <a:gd name="connsiteY44" fmla="*/ 6382 h 1285875"/>
                <a:gd name="connsiteX45" fmla="*/ 162480 w 4133850"/>
                <a:gd name="connsiteY45" fmla="*/ 8000 h 1285875"/>
                <a:gd name="connsiteX46" fmla="*/ 164069 w 4133850"/>
                <a:gd name="connsiteY46" fmla="*/ 9800 h 1285875"/>
                <a:gd name="connsiteX47" fmla="*/ 165658 w 4133850"/>
                <a:gd name="connsiteY47" fmla="*/ 11781 h 1285875"/>
                <a:gd name="connsiteX48" fmla="*/ 168835 w 4133850"/>
                <a:gd name="connsiteY48" fmla="*/ 16283 h 1285875"/>
                <a:gd name="connsiteX49" fmla="*/ 172013 w 4133850"/>
                <a:gd name="connsiteY49" fmla="*/ 21502 h 1285875"/>
                <a:gd name="connsiteX50" fmla="*/ 175191 w 4133850"/>
                <a:gd name="connsiteY50" fmla="*/ 27430 h 1285875"/>
                <a:gd name="connsiteX51" fmla="*/ 178369 w 4133850"/>
                <a:gd name="connsiteY51" fmla="*/ 34062 h 1285875"/>
                <a:gd name="connsiteX52" fmla="*/ 181546 w 4133850"/>
                <a:gd name="connsiteY52" fmla="*/ 41391 h 1285875"/>
                <a:gd name="connsiteX53" fmla="*/ 187903 w 4133850"/>
                <a:gd name="connsiteY53" fmla="*/ 58101 h 1285875"/>
                <a:gd name="connsiteX54" fmla="*/ 194050 w 4133850"/>
                <a:gd name="connsiteY54" fmla="*/ 76809 h 1285875"/>
                <a:gd name="connsiteX55" fmla="*/ 200197 w 4133850"/>
                <a:gd name="connsiteY55" fmla="*/ 97938 h 1285875"/>
                <a:gd name="connsiteX56" fmla="*/ 212493 w 4133850"/>
                <a:gd name="connsiteY56" fmla="*/ 147089 h 1285875"/>
                <a:gd name="connsiteX57" fmla="*/ 224789 w 4133850"/>
                <a:gd name="connsiteY57" fmla="*/ 204714 h 1285875"/>
                <a:gd name="connsiteX58" fmla="*/ 237084 w 4133850"/>
                <a:gd name="connsiteY58" fmla="*/ 269827 h 1285875"/>
                <a:gd name="connsiteX59" fmla="*/ 249380 w 4133850"/>
                <a:gd name="connsiteY59" fmla="*/ 341317 h 1285875"/>
                <a:gd name="connsiteX60" fmla="*/ 261680 w 4133850"/>
                <a:gd name="connsiteY60" fmla="*/ 417961 h 1285875"/>
                <a:gd name="connsiteX61" fmla="*/ 286264 w 4133850"/>
                <a:gd name="connsiteY61" fmla="*/ 581407 h 1285875"/>
                <a:gd name="connsiteX62" fmla="*/ 308648 w 4133850"/>
                <a:gd name="connsiteY62" fmla="*/ 734127 h 1285875"/>
                <a:gd name="connsiteX63" fmla="*/ 331032 w 4133850"/>
                <a:gd name="connsiteY63" fmla="*/ 881701 h 1285875"/>
                <a:gd name="connsiteX64" fmla="*/ 353416 w 4133850"/>
                <a:gd name="connsiteY64" fmla="*/ 1015794 h 1285875"/>
                <a:gd name="connsiteX65" fmla="*/ 364617 w 4133850"/>
                <a:gd name="connsiteY65" fmla="*/ 1075373 h 1285875"/>
                <a:gd name="connsiteX66" fmla="*/ 375799 w 4133850"/>
                <a:gd name="connsiteY66" fmla="*/ 1128836 h 1285875"/>
                <a:gd name="connsiteX67" fmla="*/ 387325 w 4133850"/>
                <a:gd name="connsiteY67" fmla="*/ 1176680 h 1285875"/>
                <a:gd name="connsiteX68" fmla="*/ 398850 w 4133850"/>
                <a:gd name="connsiteY68" fmla="*/ 1216504 h 1285875"/>
                <a:gd name="connsiteX69" fmla="*/ 404612 w 4133850"/>
                <a:gd name="connsiteY69" fmla="*/ 1233230 h 1285875"/>
                <a:gd name="connsiteX70" fmla="*/ 410375 w 4133850"/>
                <a:gd name="connsiteY70" fmla="*/ 1247727 h 1285875"/>
                <a:gd name="connsiteX71" fmla="*/ 416138 w 4133850"/>
                <a:gd name="connsiteY71" fmla="*/ 1259958 h 1285875"/>
                <a:gd name="connsiteX72" fmla="*/ 419014 w 4133850"/>
                <a:gd name="connsiteY72" fmla="*/ 1265206 h 1285875"/>
                <a:gd name="connsiteX73" fmla="*/ 421900 w 4133850"/>
                <a:gd name="connsiteY73" fmla="*/ 1269864 h 1285875"/>
                <a:gd name="connsiteX74" fmla="*/ 424777 w 4133850"/>
                <a:gd name="connsiteY74" fmla="*/ 1273940 h 1285875"/>
                <a:gd name="connsiteX75" fmla="*/ 426215 w 4133850"/>
                <a:gd name="connsiteY75" fmla="*/ 1275760 h 1285875"/>
                <a:gd name="connsiteX76" fmla="*/ 427653 w 4133850"/>
                <a:gd name="connsiteY76" fmla="*/ 1277426 h 1285875"/>
                <a:gd name="connsiteX77" fmla="*/ 429101 w 4133850"/>
                <a:gd name="connsiteY77" fmla="*/ 1278941 h 1285875"/>
                <a:gd name="connsiteX78" fmla="*/ 430540 w 4133850"/>
                <a:gd name="connsiteY78" fmla="*/ 1280312 h 1285875"/>
                <a:gd name="connsiteX79" fmla="*/ 431978 w 4133850"/>
                <a:gd name="connsiteY79" fmla="*/ 1281532 h 1285875"/>
                <a:gd name="connsiteX80" fmla="*/ 433416 w 4133850"/>
                <a:gd name="connsiteY80" fmla="*/ 1282599 h 1285875"/>
                <a:gd name="connsiteX81" fmla="*/ 434854 w 4133850"/>
                <a:gd name="connsiteY81" fmla="*/ 1283513 h 1285875"/>
                <a:gd name="connsiteX82" fmla="*/ 436302 w 4133850"/>
                <a:gd name="connsiteY82" fmla="*/ 1284284 h 1285875"/>
                <a:gd name="connsiteX83" fmla="*/ 437017 w 4133850"/>
                <a:gd name="connsiteY83" fmla="*/ 1284608 h 1285875"/>
                <a:gd name="connsiteX84" fmla="*/ 437740 w 4133850"/>
                <a:gd name="connsiteY84" fmla="*/ 1284903 h 1285875"/>
                <a:gd name="connsiteX85" fmla="*/ 438464 w 4133850"/>
                <a:gd name="connsiteY85" fmla="*/ 1285151 h 1285875"/>
                <a:gd name="connsiteX86" fmla="*/ 439179 w 4133850"/>
                <a:gd name="connsiteY86" fmla="*/ 1285370 h 1285875"/>
                <a:gd name="connsiteX87" fmla="*/ 439903 w 4133850"/>
                <a:gd name="connsiteY87" fmla="*/ 1285542 h 1285875"/>
                <a:gd name="connsiteX88" fmla="*/ 440617 w 4133850"/>
                <a:gd name="connsiteY88" fmla="*/ 1285685 h 1285875"/>
                <a:gd name="connsiteX89" fmla="*/ 441341 w 4133850"/>
                <a:gd name="connsiteY89" fmla="*/ 1285789 h 1285875"/>
                <a:gd name="connsiteX90" fmla="*/ 442055 w 4133850"/>
                <a:gd name="connsiteY90" fmla="*/ 1285846 h 1285875"/>
                <a:gd name="connsiteX91" fmla="*/ 442779 w 4133850"/>
                <a:gd name="connsiteY91" fmla="*/ 1285875 h 1285875"/>
                <a:gd name="connsiteX92" fmla="*/ 443503 w 4133850"/>
                <a:gd name="connsiteY92" fmla="*/ 1285865 h 1285875"/>
                <a:gd name="connsiteX93" fmla="*/ 444217 w 4133850"/>
                <a:gd name="connsiteY93" fmla="*/ 1285808 h 1285875"/>
                <a:gd name="connsiteX94" fmla="*/ 444941 w 4133850"/>
                <a:gd name="connsiteY94" fmla="*/ 1285723 h 1285875"/>
                <a:gd name="connsiteX95" fmla="*/ 445656 w 4133850"/>
                <a:gd name="connsiteY95" fmla="*/ 1285599 h 1285875"/>
                <a:gd name="connsiteX96" fmla="*/ 446380 w 4133850"/>
                <a:gd name="connsiteY96" fmla="*/ 1285437 h 1285875"/>
                <a:gd name="connsiteX97" fmla="*/ 447104 w 4133850"/>
                <a:gd name="connsiteY97" fmla="*/ 1285237 h 1285875"/>
                <a:gd name="connsiteX98" fmla="*/ 447818 w 4133850"/>
                <a:gd name="connsiteY98" fmla="*/ 1284999 h 1285875"/>
                <a:gd name="connsiteX99" fmla="*/ 448542 w 4133850"/>
                <a:gd name="connsiteY99" fmla="*/ 1284723 h 1285875"/>
                <a:gd name="connsiteX100" fmla="*/ 449266 w 4133850"/>
                <a:gd name="connsiteY100" fmla="*/ 1284408 h 1285875"/>
                <a:gd name="connsiteX101" fmla="*/ 450704 w 4133850"/>
                <a:gd name="connsiteY101" fmla="*/ 1283665 h 1285875"/>
                <a:gd name="connsiteX102" fmla="*/ 452142 w 4133850"/>
                <a:gd name="connsiteY102" fmla="*/ 1282779 h 1285875"/>
                <a:gd name="connsiteX103" fmla="*/ 453581 w 4133850"/>
                <a:gd name="connsiteY103" fmla="*/ 1281741 h 1285875"/>
                <a:gd name="connsiteX104" fmla="*/ 455019 w 4133850"/>
                <a:gd name="connsiteY104" fmla="*/ 1280541 h 1285875"/>
                <a:gd name="connsiteX105" fmla="*/ 456467 w 4133850"/>
                <a:gd name="connsiteY105" fmla="*/ 1279208 h 1285875"/>
                <a:gd name="connsiteX106" fmla="*/ 457905 w 4133850"/>
                <a:gd name="connsiteY106" fmla="*/ 1277712 h 1285875"/>
                <a:gd name="connsiteX107" fmla="*/ 459343 w 4133850"/>
                <a:gd name="connsiteY107" fmla="*/ 1276074 h 1285875"/>
                <a:gd name="connsiteX108" fmla="*/ 462220 w 4133850"/>
                <a:gd name="connsiteY108" fmla="*/ 1272350 h 1285875"/>
                <a:gd name="connsiteX109" fmla="*/ 465106 w 4133850"/>
                <a:gd name="connsiteY109" fmla="*/ 1268035 h 1285875"/>
                <a:gd name="connsiteX110" fmla="*/ 467982 w 4133850"/>
                <a:gd name="connsiteY110" fmla="*/ 1263129 h 1285875"/>
                <a:gd name="connsiteX111" fmla="*/ 470973 w 4133850"/>
                <a:gd name="connsiteY111" fmla="*/ 1257424 h 1285875"/>
                <a:gd name="connsiteX112" fmla="*/ 473964 w 4133850"/>
                <a:gd name="connsiteY112" fmla="*/ 1251099 h 1285875"/>
                <a:gd name="connsiteX113" fmla="*/ 479955 w 4133850"/>
                <a:gd name="connsiteY113" fmla="*/ 1236593 h 1285875"/>
                <a:gd name="connsiteX114" fmla="*/ 485937 w 4133850"/>
                <a:gd name="connsiteY114" fmla="*/ 1219686 h 1285875"/>
                <a:gd name="connsiteX115" fmla="*/ 491919 w 4133850"/>
                <a:gd name="connsiteY115" fmla="*/ 1200445 h 1285875"/>
                <a:gd name="connsiteX116" fmla="*/ 503882 w 4133850"/>
                <a:gd name="connsiteY116" fmla="*/ 1155287 h 1285875"/>
                <a:gd name="connsiteX117" fmla="*/ 515845 w 4133850"/>
                <a:gd name="connsiteY117" fmla="*/ 1101824 h 1285875"/>
                <a:gd name="connsiteX118" fmla="*/ 527809 w 4133850"/>
                <a:gd name="connsiteY118" fmla="*/ 1040940 h 1285875"/>
                <a:gd name="connsiteX119" fmla="*/ 539772 w 4133850"/>
                <a:gd name="connsiteY119" fmla="*/ 973607 h 1285875"/>
                <a:gd name="connsiteX120" fmla="*/ 563709 w 4133850"/>
                <a:gd name="connsiteY120" fmla="*/ 824073 h 1285875"/>
                <a:gd name="connsiteX121" fmla="*/ 615544 w 4133850"/>
                <a:gd name="connsiteY121" fmla="*/ 474003 h 1285875"/>
                <a:gd name="connsiteX122" fmla="*/ 641452 w 4133850"/>
                <a:gd name="connsiteY122" fmla="*/ 311491 h 1285875"/>
                <a:gd name="connsiteX123" fmla="*/ 654415 w 4133850"/>
                <a:gd name="connsiteY123" fmla="*/ 238922 h 1285875"/>
                <a:gd name="connsiteX124" fmla="*/ 667369 w 4133850"/>
                <a:gd name="connsiteY124" fmla="*/ 174020 h 1285875"/>
                <a:gd name="connsiteX125" fmla="*/ 677904 w 4133850"/>
                <a:gd name="connsiteY125" fmla="*/ 127784 h 1285875"/>
                <a:gd name="connsiteX126" fmla="*/ 688429 w 4133850"/>
                <a:gd name="connsiteY126" fmla="*/ 88006 h 1285875"/>
                <a:gd name="connsiteX127" fmla="*/ 698964 w 4133850"/>
                <a:gd name="connsiteY127" fmla="*/ 55187 h 1285875"/>
                <a:gd name="connsiteX128" fmla="*/ 704221 w 4133850"/>
                <a:gd name="connsiteY128" fmla="*/ 41518 h 1285875"/>
                <a:gd name="connsiteX129" fmla="*/ 709489 w 4133850"/>
                <a:gd name="connsiteY129" fmla="*/ 29736 h 1285875"/>
                <a:gd name="connsiteX130" fmla="*/ 712127 w 4133850"/>
                <a:gd name="connsiteY130" fmla="*/ 24564 h 1285875"/>
                <a:gd name="connsiteX131" fmla="*/ 714756 w 4133850"/>
                <a:gd name="connsiteY131" fmla="*/ 19878 h 1285875"/>
                <a:gd name="connsiteX132" fmla="*/ 717385 w 4133850"/>
                <a:gd name="connsiteY132" fmla="*/ 15679 h 1285875"/>
                <a:gd name="connsiteX133" fmla="*/ 720023 w 4133850"/>
                <a:gd name="connsiteY133" fmla="*/ 11973 h 1285875"/>
                <a:gd name="connsiteX134" fmla="*/ 722652 w 4133850"/>
                <a:gd name="connsiteY134" fmla="*/ 8762 h 1285875"/>
                <a:gd name="connsiteX135" fmla="*/ 723967 w 4133850"/>
                <a:gd name="connsiteY135" fmla="*/ 7343 h 1285875"/>
                <a:gd name="connsiteX136" fmla="*/ 725281 w 4133850"/>
                <a:gd name="connsiteY136" fmla="*/ 6048 h 1285875"/>
                <a:gd name="connsiteX137" fmla="*/ 726605 w 4133850"/>
                <a:gd name="connsiteY137" fmla="*/ 4879 h 1285875"/>
                <a:gd name="connsiteX138" fmla="*/ 727920 w 4133850"/>
                <a:gd name="connsiteY138" fmla="*/ 3835 h 1285875"/>
                <a:gd name="connsiteX139" fmla="*/ 729234 w 4133850"/>
                <a:gd name="connsiteY139" fmla="*/ 2916 h 1285875"/>
                <a:gd name="connsiteX140" fmla="*/ 730548 w 4133850"/>
                <a:gd name="connsiteY140" fmla="*/ 2121 h 1285875"/>
                <a:gd name="connsiteX141" fmla="*/ 731863 w 4133850"/>
                <a:gd name="connsiteY141" fmla="*/ 1454 h 1285875"/>
                <a:gd name="connsiteX142" fmla="*/ 733187 w 4133850"/>
                <a:gd name="connsiteY142" fmla="*/ 912 h 1285875"/>
                <a:gd name="connsiteX143" fmla="*/ 733844 w 4133850"/>
                <a:gd name="connsiteY143" fmla="*/ 688 h 1285875"/>
                <a:gd name="connsiteX144" fmla="*/ 734501 w 4133850"/>
                <a:gd name="connsiteY144" fmla="*/ 495 h 1285875"/>
                <a:gd name="connsiteX145" fmla="*/ 735159 w 4133850"/>
                <a:gd name="connsiteY145" fmla="*/ 334 h 1285875"/>
                <a:gd name="connsiteX146" fmla="*/ 735816 w 4133850"/>
                <a:gd name="connsiteY146" fmla="*/ 205 h 1285875"/>
                <a:gd name="connsiteX147" fmla="*/ 736473 w 4133850"/>
                <a:gd name="connsiteY147" fmla="*/ 107 h 1285875"/>
                <a:gd name="connsiteX148" fmla="*/ 737130 w 4133850"/>
                <a:gd name="connsiteY148" fmla="*/ 41 h 1285875"/>
                <a:gd name="connsiteX149" fmla="*/ 737787 w 4133850"/>
                <a:gd name="connsiteY149" fmla="*/ 6 h 1285875"/>
                <a:gd name="connsiteX150" fmla="*/ 738445 w 4133850"/>
                <a:gd name="connsiteY150" fmla="*/ 3 h 1285875"/>
                <a:gd name="connsiteX151" fmla="*/ 739102 w 4133850"/>
                <a:gd name="connsiteY151" fmla="*/ 30 h 1285875"/>
                <a:gd name="connsiteX152" fmla="*/ 739759 w 4133850"/>
                <a:gd name="connsiteY152" fmla="*/ 90 h 1285875"/>
                <a:gd name="connsiteX153" fmla="*/ 740416 w 4133850"/>
                <a:gd name="connsiteY153" fmla="*/ 182 h 1285875"/>
                <a:gd name="connsiteX154" fmla="*/ 741083 w 4133850"/>
                <a:gd name="connsiteY154" fmla="*/ 304 h 1285875"/>
                <a:gd name="connsiteX155" fmla="*/ 741740 w 4133850"/>
                <a:gd name="connsiteY155" fmla="*/ 458 h 1285875"/>
                <a:gd name="connsiteX156" fmla="*/ 742398 w 4133850"/>
                <a:gd name="connsiteY156" fmla="*/ 644 h 1285875"/>
                <a:gd name="connsiteX157" fmla="*/ 743055 w 4133850"/>
                <a:gd name="connsiteY157" fmla="*/ 862 h 1285875"/>
                <a:gd name="connsiteX158" fmla="*/ 743712 w 4133850"/>
                <a:gd name="connsiteY158" fmla="*/ 1111 h 1285875"/>
                <a:gd name="connsiteX159" fmla="*/ 745027 w 4133850"/>
                <a:gd name="connsiteY159" fmla="*/ 1702 h 1285875"/>
                <a:gd name="connsiteX160" fmla="*/ 746341 w 4133850"/>
                <a:gd name="connsiteY160" fmla="*/ 2419 h 1285875"/>
                <a:gd name="connsiteX161" fmla="*/ 747665 w 4133850"/>
                <a:gd name="connsiteY161" fmla="*/ 3263 h 1285875"/>
                <a:gd name="connsiteX162" fmla="*/ 748979 w 4133850"/>
                <a:gd name="connsiteY162" fmla="*/ 4231 h 1285875"/>
                <a:gd name="connsiteX163" fmla="*/ 750294 w 4133850"/>
                <a:gd name="connsiteY163" fmla="*/ 5325 h 1285875"/>
                <a:gd name="connsiteX164" fmla="*/ 751608 w 4133850"/>
                <a:gd name="connsiteY164" fmla="*/ 6545 h 1285875"/>
                <a:gd name="connsiteX165" fmla="*/ 753246 w 4133850"/>
                <a:gd name="connsiteY165" fmla="*/ 8233 h 1285875"/>
                <a:gd name="connsiteX166" fmla="*/ 754885 w 4133850"/>
                <a:gd name="connsiteY166" fmla="*/ 10115 h 1285875"/>
                <a:gd name="connsiteX167" fmla="*/ 756514 w 4133850"/>
                <a:gd name="connsiteY167" fmla="*/ 12188 h 1285875"/>
                <a:gd name="connsiteX168" fmla="*/ 758152 w 4133850"/>
                <a:gd name="connsiteY168" fmla="*/ 14452 h 1285875"/>
                <a:gd name="connsiteX169" fmla="*/ 761429 w 4133850"/>
                <a:gd name="connsiteY169" fmla="*/ 19551 h 1285875"/>
                <a:gd name="connsiteX170" fmla="*/ 764696 w 4133850"/>
                <a:gd name="connsiteY170" fmla="*/ 25406 h 1285875"/>
                <a:gd name="connsiteX171" fmla="*/ 767972 w 4133850"/>
                <a:gd name="connsiteY171" fmla="*/ 32009 h 1285875"/>
                <a:gd name="connsiteX172" fmla="*/ 771239 w 4133850"/>
                <a:gd name="connsiteY172" fmla="*/ 39353 h 1285875"/>
                <a:gd name="connsiteX173" fmla="*/ 777783 w 4133850"/>
                <a:gd name="connsiteY173" fmla="*/ 56224 h 1285875"/>
                <a:gd name="connsiteX174" fmla="*/ 784327 w 4133850"/>
                <a:gd name="connsiteY174" fmla="*/ 75940 h 1285875"/>
                <a:gd name="connsiteX175" fmla="*/ 790880 w 4133850"/>
                <a:gd name="connsiteY175" fmla="*/ 98403 h 1285875"/>
                <a:gd name="connsiteX176" fmla="*/ 803967 w 4133850"/>
                <a:gd name="connsiteY176" fmla="*/ 151124 h 1285875"/>
                <a:gd name="connsiteX177" fmla="*/ 817055 w 4133850"/>
                <a:gd name="connsiteY177" fmla="*/ 213368 h 1285875"/>
                <a:gd name="connsiteX178" fmla="*/ 830142 w 4133850"/>
                <a:gd name="connsiteY178" fmla="*/ 283929 h 1285875"/>
                <a:gd name="connsiteX179" fmla="*/ 843229 w 4133850"/>
                <a:gd name="connsiteY179" fmla="*/ 361440 h 1285875"/>
                <a:gd name="connsiteX180" fmla="*/ 856317 w 4133850"/>
                <a:gd name="connsiteY180" fmla="*/ 444402 h 1285875"/>
                <a:gd name="connsiteX181" fmla="*/ 877119 w 4133850"/>
                <a:gd name="connsiteY181" fmla="*/ 583459 h 1285875"/>
                <a:gd name="connsiteX182" fmla="*/ 897912 w 4133850"/>
                <a:gd name="connsiteY182" fmla="*/ 725415 h 1285875"/>
                <a:gd name="connsiteX183" fmla="*/ 918715 w 4133850"/>
                <a:gd name="connsiteY183" fmla="*/ 863346 h 1285875"/>
                <a:gd name="connsiteX184" fmla="*/ 939508 w 4133850"/>
                <a:gd name="connsiteY184" fmla="*/ 990533 h 1285875"/>
                <a:gd name="connsiteX185" fmla="*/ 950843 w 4133850"/>
                <a:gd name="connsiteY185" fmla="*/ 1053055 h 1285875"/>
                <a:gd name="connsiteX186" fmla="*/ 962168 w 4133850"/>
                <a:gd name="connsiteY186" fmla="*/ 1109615 h 1285875"/>
                <a:gd name="connsiteX187" fmla="*/ 973503 w 4133850"/>
                <a:gd name="connsiteY187" fmla="*/ 1159412 h 1285875"/>
                <a:gd name="connsiteX188" fmla="*/ 984828 w 4133850"/>
                <a:gd name="connsiteY188" fmla="*/ 1201712 h 1285875"/>
                <a:gd name="connsiteX189" fmla="*/ 990495 w 4133850"/>
                <a:gd name="connsiteY189" fmla="*/ 1219848 h 1285875"/>
                <a:gd name="connsiteX190" fmla="*/ 996163 w 4133850"/>
                <a:gd name="connsiteY190" fmla="*/ 1235897 h 1285875"/>
                <a:gd name="connsiteX191" fmla="*/ 1001820 w 4133850"/>
                <a:gd name="connsiteY191" fmla="*/ 1249794 h 1285875"/>
                <a:gd name="connsiteX192" fmla="*/ 1004659 w 4133850"/>
                <a:gd name="connsiteY192" fmla="*/ 1255919 h 1285875"/>
                <a:gd name="connsiteX193" fmla="*/ 1007488 w 4133850"/>
                <a:gd name="connsiteY193" fmla="*/ 1261481 h 1285875"/>
                <a:gd name="connsiteX194" fmla="*/ 1010317 w 4133850"/>
                <a:gd name="connsiteY194" fmla="*/ 1266482 h 1285875"/>
                <a:gd name="connsiteX195" fmla="*/ 1013155 w 4133850"/>
                <a:gd name="connsiteY195" fmla="*/ 1270921 h 1285875"/>
                <a:gd name="connsiteX196" fmla="*/ 1015984 w 4133850"/>
                <a:gd name="connsiteY196" fmla="*/ 1274798 h 1285875"/>
                <a:gd name="connsiteX197" fmla="*/ 1017403 w 4133850"/>
                <a:gd name="connsiteY197" fmla="*/ 1276512 h 1285875"/>
                <a:gd name="connsiteX198" fmla="*/ 1018823 w 4133850"/>
                <a:gd name="connsiteY198" fmla="*/ 1278084 h 1285875"/>
                <a:gd name="connsiteX199" fmla="*/ 1020232 w 4133850"/>
                <a:gd name="connsiteY199" fmla="*/ 1279522 h 1285875"/>
                <a:gd name="connsiteX200" fmla="*/ 1021651 w 4133850"/>
                <a:gd name="connsiteY200" fmla="*/ 1280808 h 1285875"/>
                <a:gd name="connsiteX201" fmla="*/ 1023071 w 4133850"/>
                <a:gd name="connsiteY201" fmla="*/ 1281951 h 1285875"/>
                <a:gd name="connsiteX202" fmla="*/ 1024481 w 4133850"/>
                <a:gd name="connsiteY202" fmla="*/ 1282941 h 1285875"/>
                <a:gd name="connsiteX203" fmla="*/ 1025900 w 4133850"/>
                <a:gd name="connsiteY203" fmla="*/ 1283799 h 1285875"/>
                <a:gd name="connsiteX204" fmla="*/ 1027319 w 4133850"/>
                <a:gd name="connsiteY204" fmla="*/ 1284503 h 1285875"/>
                <a:gd name="connsiteX205" fmla="*/ 1028024 w 4133850"/>
                <a:gd name="connsiteY205" fmla="*/ 1284799 h 1285875"/>
                <a:gd name="connsiteX206" fmla="*/ 1028729 w 4133850"/>
                <a:gd name="connsiteY206" fmla="*/ 1285065 h 1285875"/>
                <a:gd name="connsiteX207" fmla="*/ 1029443 w 4133850"/>
                <a:gd name="connsiteY207" fmla="*/ 1285285 h 1285875"/>
                <a:gd name="connsiteX208" fmla="*/ 1030148 w 4133850"/>
                <a:gd name="connsiteY208" fmla="*/ 1285475 h 1285875"/>
                <a:gd name="connsiteX209" fmla="*/ 1030910 w 4133850"/>
                <a:gd name="connsiteY209" fmla="*/ 1285637 h 1285875"/>
                <a:gd name="connsiteX210" fmla="*/ 1031672 w 4133850"/>
                <a:gd name="connsiteY210" fmla="*/ 1285761 h 1285875"/>
                <a:gd name="connsiteX211" fmla="*/ 1032424 w 4133850"/>
                <a:gd name="connsiteY211" fmla="*/ 1285837 h 1285875"/>
                <a:gd name="connsiteX212" fmla="*/ 1033186 w 4133850"/>
                <a:gd name="connsiteY212" fmla="*/ 1285875 h 1285875"/>
                <a:gd name="connsiteX213" fmla="*/ 1033948 w 4133850"/>
                <a:gd name="connsiteY213" fmla="*/ 1285865 h 1285875"/>
                <a:gd name="connsiteX214" fmla="*/ 1034710 w 4133850"/>
                <a:gd name="connsiteY214" fmla="*/ 1285818 h 1285875"/>
                <a:gd name="connsiteX215" fmla="*/ 1035463 w 4133850"/>
                <a:gd name="connsiteY215" fmla="*/ 1285732 h 1285875"/>
                <a:gd name="connsiteX216" fmla="*/ 1036225 w 4133850"/>
                <a:gd name="connsiteY216" fmla="*/ 1285599 h 1285875"/>
                <a:gd name="connsiteX217" fmla="*/ 1036987 w 4133850"/>
                <a:gd name="connsiteY217" fmla="*/ 1285418 h 1285875"/>
                <a:gd name="connsiteX218" fmla="*/ 1037749 w 4133850"/>
                <a:gd name="connsiteY218" fmla="*/ 1285208 h 1285875"/>
                <a:gd name="connsiteX219" fmla="*/ 1038511 w 4133850"/>
                <a:gd name="connsiteY219" fmla="*/ 1284951 h 1285875"/>
                <a:gd name="connsiteX220" fmla="*/ 1039263 w 4133850"/>
                <a:gd name="connsiteY220" fmla="*/ 1284646 h 1285875"/>
                <a:gd name="connsiteX221" fmla="*/ 1040025 w 4133850"/>
                <a:gd name="connsiteY221" fmla="*/ 1284304 h 1285875"/>
                <a:gd name="connsiteX222" fmla="*/ 1040787 w 4133850"/>
                <a:gd name="connsiteY222" fmla="*/ 1283922 h 1285875"/>
                <a:gd name="connsiteX223" fmla="*/ 1042302 w 4133850"/>
                <a:gd name="connsiteY223" fmla="*/ 1283027 h 1285875"/>
                <a:gd name="connsiteX224" fmla="*/ 1043826 w 4133850"/>
                <a:gd name="connsiteY224" fmla="*/ 1281970 h 1285875"/>
                <a:gd name="connsiteX225" fmla="*/ 1045350 w 4133850"/>
                <a:gd name="connsiteY225" fmla="*/ 1280741 h 1285875"/>
                <a:gd name="connsiteX226" fmla="*/ 1046864 w 4133850"/>
                <a:gd name="connsiteY226" fmla="*/ 1279350 h 1285875"/>
                <a:gd name="connsiteX227" fmla="*/ 1048388 w 4133850"/>
                <a:gd name="connsiteY227" fmla="*/ 1277788 h 1285875"/>
                <a:gd name="connsiteX228" fmla="*/ 1049903 w 4133850"/>
                <a:gd name="connsiteY228" fmla="*/ 1276064 h 1285875"/>
                <a:gd name="connsiteX229" fmla="*/ 1051427 w 4133850"/>
                <a:gd name="connsiteY229" fmla="*/ 1274169 h 1285875"/>
                <a:gd name="connsiteX230" fmla="*/ 1054465 w 4133850"/>
                <a:gd name="connsiteY230" fmla="*/ 1269892 h 1285875"/>
                <a:gd name="connsiteX231" fmla="*/ 1057504 w 4133850"/>
                <a:gd name="connsiteY231" fmla="*/ 1264958 h 1285875"/>
                <a:gd name="connsiteX232" fmla="*/ 1060542 w 4133850"/>
                <a:gd name="connsiteY232" fmla="*/ 1259367 h 1285875"/>
                <a:gd name="connsiteX233" fmla="*/ 1063581 w 4133850"/>
                <a:gd name="connsiteY233" fmla="*/ 1253138 h 1285875"/>
                <a:gd name="connsiteX234" fmla="*/ 1066619 w 4133850"/>
                <a:gd name="connsiteY234" fmla="*/ 1246270 h 1285875"/>
                <a:gd name="connsiteX235" fmla="*/ 1072706 w 4133850"/>
                <a:gd name="connsiteY235" fmla="*/ 1230649 h 1285875"/>
                <a:gd name="connsiteX236" fmla="*/ 1078782 w 4133850"/>
                <a:gd name="connsiteY236" fmla="*/ 1212571 h 1285875"/>
                <a:gd name="connsiteX237" fmla="*/ 1090936 w 4133850"/>
                <a:gd name="connsiteY237" fmla="*/ 1169356 h 1285875"/>
                <a:gd name="connsiteX238" fmla="*/ 1103100 w 4133850"/>
                <a:gd name="connsiteY238" fmla="*/ 1117340 h 1285875"/>
                <a:gd name="connsiteX239" fmla="*/ 1115254 w 4133850"/>
                <a:gd name="connsiteY239" fmla="*/ 1057399 h 1285875"/>
                <a:gd name="connsiteX240" fmla="*/ 1127417 w 4133850"/>
                <a:gd name="connsiteY240" fmla="*/ 990533 h 1285875"/>
                <a:gd name="connsiteX241" fmla="*/ 1149991 w 4133850"/>
                <a:gd name="connsiteY241" fmla="*/ 851868 h 1285875"/>
                <a:gd name="connsiteX242" fmla="*/ 1172575 w 4133850"/>
                <a:gd name="connsiteY242" fmla="*/ 701195 h 1285875"/>
                <a:gd name="connsiteX243" fmla="*/ 1195149 w 4133850"/>
                <a:gd name="connsiteY243" fmla="*/ 547179 h 1285875"/>
                <a:gd name="connsiteX244" fmla="*/ 1217733 w 4133850"/>
                <a:gd name="connsiteY244" fmla="*/ 398662 h 1285875"/>
                <a:gd name="connsiteX245" fmla="*/ 1229925 w 4133850"/>
                <a:gd name="connsiteY245" fmla="*/ 323748 h 1285875"/>
                <a:gd name="connsiteX246" fmla="*/ 1242127 w 4133850"/>
                <a:gd name="connsiteY246" fmla="*/ 254201 h 1285875"/>
                <a:gd name="connsiteX247" fmla="*/ 1254328 w 4133850"/>
                <a:gd name="connsiteY247" fmla="*/ 191194 h 1285875"/>
                <a:gd name="connsiteX248" fmla="*/ 1266520 w 4133850"/>
                <a:gd name="connsiteY248" fmla="*/ 135786 h 1285875"/>
                <a:gd name="connsiteX249" fmla="*/ 1278722 w 4133850"/>
                <a:gd name="connsiteY249" fmla="*/ 88906 h 1285875"/>
                <a:gd name="connsiteX250" fmla="*/ 1284818 w 4133850"/>
                <a:gd name="connsiteY250" fmla="*/ 68919 h 1285875"/>
                <a:gd name="connsiteX251" fmla="*/ 1290923 w 4133850"/>
                <a:gd name="connsiteY251" fmla="*/ 51347 h 1285875"/>
                <a:gd name="connsiteX252" fmla="*/ 1297019 w 4133850"/>
                <a:gd name="connsiteY252" fmla="*/ 36265 h 1285875"/>
                <a:gd name="connsiteX253" fmla="*/ 1300067 w 4133850"/>
                <a:gd name="connsiteY253" fmla="*/ 29679 h 1285875"/>
                <a:gd name="connsiteX254" fmla="*/ 1303115 w 4133850"/>
                <a:gd name="connsiteY254" fmla="*/ 23738 h 1285875"/>
                <a:gd name="connsiteX255" fmla="*/ 1306163 w 4133850"/>
                <a:gd name="connsiteY255" fmla="*/ 18449 h 1285875"/>
                <a:gd name="connsiteX256" fmla="*/ 1309221 w 4133850"/>
                <a:gd name="connsiteY256" fmla="*/ 13817 h 1285875"/>
                <a:gd name="connsiteX257" fmla="*/ 1310745 w 4133850"/>
                <a:gd name="connsiteY257" fmla="*/ 11749 h 1285875"/>
                <a:gd name="connsiteX258" fmla="*/ 1312269 w 4133850"/>
                <a:gd name="connsiteY258" fmla="*/ 9847 h 1285875"/>
                <a:gd name="connsiteX259" fmla="*/ 1313793 w 4133850"/>
                <a:gd name="connsiteY259" fmla="*/ 8112 h 1285875"/>
                <a:gd name="connsiteX260" fmla="*/ 1315317 w 4133850"/>
                <a:gd name="connsiteY260" fmla="*/ 6545 h 1285875"/>
                <a:gd name="connsiteX261" fmla="*/ 1316955 w 4133850"/>
                <a:gd name="connsiteY261" fmla="*/ 5046 h 1285875"/>
                <a:gd name="connsiteX262" fmla="*/ 1318593 w 4133850"/>
                <a:gd name="connsiteY262" fmla="*/ 3742 h 1285875"/>
                <a:gd name="connsiteX263" fmla="*/ 1320232 w 4133850"/>
                <a:gd name="connsiteY263" fmla="*/ 2633 h 1285875"/>
                <a:gd name="connsiteX264" fmla="*/ 1321051 w 4133850"/>
                <a:gd name="connsiteY264" fmla="*/ 2151 h 1285875"/>
                <a:gd name="connsiteX265" fmla="*/ 1321870 w 4133850"/>
                <a:gd name="connsiteY265" fmla="*/ 1717 h 1285875"/>
                <a:gd name="connsiteX266" fmla="*/ 1322689 w 4133850"/>
                <a:gd name="connsiteY266" fmla="*/ 1333 h 1285875"/>
                <a:gd name="connsiteX267" fmla="*/ 1323508 w 4133850"/>
                <a:gd name="connsiteY267" fmla="*/ 996 h 1285875"/>
                <a:gd name="connsiteX268" fmla="*/ 1324318 w 4133850"/>
                <a:gd name="connsiteY268" fmla="*/ 710 h 1285875"/>
                <a:gd name="connsiteX269" fmla="*/ 1325137 w 4133850"/>
                <a:gd name="connsiteY269" fmla="*/ 471 h 1285875"/>
                <a:gd name="connsiteX270" fmla="*/ 1325956 w 4133850"/>
                <a:gd name="connsiteY270" fmla="*/ 281 h 1285875"/>
                <a:gd name="connsiteX271" fmla="*/ 1326775 w 4133850"/>
                <a:gd name="connsiteY271" fmla="*/ 140 h 1285875"/>
                <a:gd name="connsiteX272" fmla="*/ 1327595 w 4133850"/>
                <a:gd name="connsiteY272" fmla="*/ 48 h 1285875"/>
                <a:gd name="connsiteX273" fmla="*/ 1328414 w 4133850"/>
                <a:gd name="connsiteY273" fmla="*/ 4 h 1285875"/>
                <a:gd name="connsiteX274" fmla="*/ 1329233 w 4133850"/>
                <a:gd name="connsiteY274" fmla="*/ 9 h 1285875"/>
                <a:gd name="connsiteX275" fmla="*/ 1330052 w 4133850"/>
                <a:gd name="connsiteY275" fmla="*/ 63 h 1285875"/>
                <a:gd name="connsiteX276" fmla="*/ 1330871 w 4133850"/>
                <a:gd name="connsiteY276" fmla="*/ 166 h 1285875"/>
                <a:gd name="connsiteX277" fmla="*/ 1331690 w 4133850"/>
                <a:gd name="connsiteY277" fmla="*/ 317 h 1285875"/>
                <a:gd name="connsiteX278" fmla="*/ 1332509 w 4133850"/>
                <a:gd name="connsiteY278" fmla="*/ 518 h 1285875"/>
                <a:gd name="connsiteX279" fmla="*/ 1333329 w 4133850"/>
                <a:gd name="connsiteY279" fmla="*/ 767 h 1285875"/>
                <a:gd name="connsiteX280" fmla="*/ 1334148 w 4133850"/>
                <a:gd name="connsiteY280" fmla="*/ 1065 h 1285875"/>
                <a:gd name="connsiteX281" fmla="*/ 1334967 w 4133850"/>
                <a:gd name="connsiteY281" fmla="*/ 1412 h 1285875"/>
                <a:gd name="connsiteX282" fmla="*/ 1335786 w 4133850"/>
                <a:gd name="connsiteY282" fmla="*/ 1807 h 1285875"/>
                <a:gd name="connsiteX283" fmla="*/ 1336605 w 4133850"/>
                <a:gd name="connsiteY283" fmla="*/ 2251 h 1285875"/>
                <a:gd name="connsiteX284" fmla="*/ 1337424 w 4133850"/>
                <a:gd name="connsiteY284" fmla="*/ 2743 h 1285875"/>
                <a:gd name="connsiteX285" fmla="*/ 1338244 w 4133850"/>
                <a:gd name="connsiteY285" fmla="*/ 3284 h 1285875"/>
                <a:gd name="connsiteX286" fmla="*/ 1339882 w 4133850"/>
                <a:gd name="connsiteY286" fmla="*/ 4512 h 1285875"/>
                <a:gd name="connsiteX287" fmla="*/ 1341520 w 4133850"/>
                <a:gd name="connsiteY287" fmla="*/ 5934 h 1285875"/>
                <a:gd name="connsiteX288" fmla="*/ 1343158 w 4133850"/>
                <a:gd name="connsiteY288" fmla="*/ 7549 h 1285875"/>
                <a:gd name="connsiteX289" fmla="*/ 1344797 w 4133850"/>
                <a:gd name="connsiteY289" fmla="*/ 9356 h 1285875"/>
                <a:gd name="connsiteX290" fmla="*/ 1346425 w 4133850"/>
                <a:gd name="connsiteY290" fmla="*/ 11357 h 1285875"/>
                <a:gd name="connsiteX291" fmla="*/ 1348064 w 4133850"/>
                <a:gd name="connsiteY291" fmla="*/ 13548 h 1285875"/>
                <a:gd name="connsiteX292" fmla="*/ 1351340 w 4133850"/>
                <a:gd name="connsiteY292" fmla="*/ 18505 h 1285875"/>
                <a:gd name="connsiteX293" fmla="*/ 1354617 w 4133850"/>
                <a:gd name="connsiteY293" fmla="*/ 24219 h 1285875"/>
                <a:gd name="connsiteX294" fmla="*/ 1357894 w 4133850"/>
                <a:gd name="connsiteY294" fmla="*/ 30685 h 1285875"/>
                <a:gd name="connsiteX295" fmla="*/ 1361170 w 4133850"/>
                <a:gd name="connsiteY295" fmla="*/ 37893 h 1285875"/>
                <a:gd name="connsiteX296" fmla="*/ 1367714 w 4133850"/>
                <a:gd name="connsiteY296" fmla="*/ 54506 h 1285875"/>
                <a:gd name="connsiteX297" fmla="*/ 1374267 w 4133850"/>
                <a:gd name="connsiteY297" fmla="*/ 73974 h 1285875"/>
                <a:gd name="connsiteX298" fmla="*/ 1380820 w 4133850"/>
                <a:gd name="connsiteY298" fmla="*/ 96205 h 1285875"/>
                <a:gd name="connsiteX299" fmla="*/ 1393917 w 4133850"/>
                <a:gd name="connsiteY299" fmla="*/ 148509 h 1285875"/>
                <a:gd name="connsiteX300" fmla="*/ 1407023 w 4133850"/>
                <a:gd name="connsiteY300" fmla="*/ 210403 h 1285875"/>
                <a:gd name="connsiteX301" fmla="*/ 1420120 w 4133850"/>
                <a:gd name="connsiteY301" fmla="*/ 280687 h 1285875"/>
                <a:gd name="connsiteX302" fmla="*/ 1440894 w 4133850"/>
                <a:gd name="connsiteY302" fmla="*/ 405953 h 1285875"/>
                <a:gd name="connsiteX303" fmla="*/ 1461668 w 4133850"/>
                <a:gd name="connsiteY303" fmla="*/ 542749 h 1285875"/>
                <a:gd name="connsiteX304" fmla="*/ 1482442 w 4133850"/>
                <a:gd name="connsiteY304" fmla="*/ 684421 h 1285875"/>
                <a:gd name="connsiteX305" fmla="*/ 1503216 w 4133850"/>
                <a:gd name="connsiteY305" fmla="*/ 824073 h 1285875"/>
                <a:gd name="connsiteX306" fmla="*/ 1528410 w 4133850"/>
                <a:gd name="connsiteY306" fmla="*/ 980970 h 1285875"/>
                <a:gd name="connsiteX307" fmla="*/ 1541002 w 4133850"/>
                <a:gd name="connsiteY307" fmla="*/ 1051017 h 1285875"/>
                <a:gd name="connsiteX308" fmla="*/ 1553604 w 4133850"/>
                <a:gd name="connsiteY308" fmla="*/ 1113739 h 1285875"/>
                <a:gd name="connsiteX309" fmla="*/ 1566196 w 4133850"/>
                <a:gd name="connsiteY309" fmla="*/ 1168013 h 1285875"/>
                <a:gd name="connsiteX310" fmla="*/ 1578788 w 4133850"/>
                <a:gd name="connsiteY310" fmla="*/ 1212885 h 1285875"/>
                <a:gd name="connsiteX311" fmla="*/ 1585084 w 4133850"/>
                <a:gd name="connsiteY311" fmla="*/ 1231525 h 1285875"/>
                <a:gd name="connsiteX312" fmla="*/ 1591389 w 4133850"/>
                <a:gd name="connsiteY312" fmla="*/ 1247527 h 1285875"/>
                <a:gd name="connsiteX313" fmla="*/ 1594533 w 4133850"/>
                <a:gd name="connsiteY313" fmla="*/ 1254509 h 1285875"/>
                <a:gd name="connsiteX314" fmla="*/ 1597685 w 4133850"/>
                <a:gd name="connsiteY314" fmla="*/ 1260815 h 1285875"/>
                <a:gd name="connsiteX315" fmla="*/ 1600829 w 4133850"/>
                <a:gd name="connsiteY315" fmla="*/ 1266425 h 1285875"/>
                <a:gd name="connsiteX316" fmla="*/ 1603982 w 4133850"/>
                <a:gd name="connsiteY316" fmla="*/ 1271330 h 1285875"/>
                <a:gd name="connsiteX317" fmla="*/ 1606706 w 4133850"/>
                <a:gd name="connsiteY317" fmla="*/ 1275007 h 1285875"/>
                <a:gd name="connsiteX318" fmla="*/ 1608068 w 4133850"/>
                <a:gd name="connsiteY318" fmla="*/ 1276645 h 1285875"/>
                <a:gd name="connsiteX319" fmla="*/ 1609430 w 4133850"/>
                <a:gd name="connsiteY319" fmla="*/ 1278150 h 1285875"/>
                <a:gd name="connsiteX320" fmla="*/ 1610792 w 4133850"/>
                <a:gd name="connsiteY320" fmla="*/ 1279522 h 1285875"/>
                <a:gd name="connsiteX321" fmla="*/ 1612154 w 4133850"/>
                <a:gd name="connsiteY321" fmla="*/ 1280760 h 1285875"/>
                <a:gd name="connsiteX322" fmla="*/ 1613516 w 4133850"/>
                <a:gd name="connsiteY322" fmla="*/ 1281865 h 1285875"/>
                <a:gd name="connsiteX323" fmla="*/ 1614868 w 4133850"/>
                <a:gd name="connsiteY323" fmla="*/ 1282837 h 1285875"/>
                <a:gd name="connsiteX324" fmla="*/ 1616240 w 4133850"/>
                <a:gd name="connsiteY324" fmla="*/ 1283675 h 1285875"/>
                <a:gd name="connsiteX325" fmla="*/ 1617593 w 4133850"/>
                <a:gd name="connsiteY325" fmla="*/ 1284380 h 1285875"/>
                <a:gd name="connsiteX326" fmla="*/ 1618955 w 4133850"/>
                <a:gd name="connsiteY326" fmla="*/ 1284942 h 1285875"/>
                <a:gd name="connsiteX327" fmla="*/ 1619641 w 4133850"/>
                <a:gd name="connsiteY327" fmla="*/ 1285180 h 1285875"/>
                <a:gd name="connsiteX328" fmla="*/ 1620317 w 4133850"/>
                <a:gd name="connsiteY328" fmla="*/ 1285380 h 1285875"/>
                <a:gd name="connsiteX329" fmla="*/ 1621003 w 4133850"/>
                <a:gd name="connsiteY329" fmla="*/ 1285542 h 1285875"/>
                <a:gd name="connsiteX330" fmla="*/ 1621679 w 4133850"/>
                <a:gd name="connsiteY330" fmla="*/ 1285675 h 1285875"/>
                <a:gd name="connsiteX331" fmla="*/ 1622365 w 4133850"/>
                <a:gd name="connsiteY331" fmla="*/ 1285780 h 1285875"/>
                <a:gd name="connsiteX332" fmla="*/ 1623041 w 4133850"/>
                <a:gd name="connsiteY332" fmla="*/ 1285837 h 1285875"/>
                <a:gd name="connsiteX333" fmla="*/ 1623727 w 4133850"/>
                <a:gd name="connsiteY333" fmla="*/ 1285875 h 1285875"/>
                <a:gd name="connsiteX334" fmla="*/ 1624403 w 4133850"/>
                <a:gd name="connsiteY334" fmla="*/ 1285865 h 1285875"/>
                <a:gd name="connsiteX335" fmla="*/ 1625089 w 4133850"/>
                <a:gd name="connsiteY335" fmla="*/ 1285837 h 1285875"/>
                <a:gd name="connsiteX336" fmla="*/ 1625765 w 4133850"/>
                <a:gd name="connsiteY336" fmla="*/ 1285761 h 1285875"/>
                <a:gd name="connsiteX337" fmla="*/ 1626451 w 4133850"/>
                <a:gd name="connsiteY337" fmla="*/ 1285656 h 1285875"/>
                <a:gd name="connsiteX338" fmla="*/ 1627127 w 4133850"/>
                <a:gd name="connsiteY338" fmla="*/ 1285523 h 1285875"/>
                <a:gd name="connsiteX339" fmla="*/ 1627803 w 4133850"/>
                <a:gd name="connsiteY339" fmla="*/ 1285351 h 1285875"/>
                <a:gd name="connsiteX340" fmla="*/ 1628489 w 4133850"/>
                <a:gd name="connsiteY340" fmla="*/ 1285142 h 1285875"/>
                <a:gd name="connsiteX341" fmla="*/ 1629175 w 4133850"/>
                <a:gd name="connsiteY341" fmla="*/ 1284903 h 1285875"/>
                <a:gd name="connsiteX342" fmla="*/ 1629851 w 4133850"/>
                <a:gd name="connsiteY342" fmla="*/ 1284637 h 1285875"/>
                <a:gd name="connsiteX343" fmla="*/ 1631213 w 4133850"/>
                <a:gd name="connsiteY343" fmla="*/ 1283989 h 1285875"/>
                <a:gd name="connsiteX344" fmla="*/ 1632576 w 4133850"/>
                <a:gd name="connsiteY344" fmla="*/ 1283208 h 1285875"/>
                <a:gd name="connsiteX345" fmla="*/ 1633938 w 4133850"/>
                <a:gd name="connsiteY345" fmla="*/ 1282294 h 1285875"/>
                <a:gd name="connsiteX346" fmla="*/ 1635300 w 4133850"/>
                <a:gd name="connsiteY346" fmla="*/ 1281246 h 1285875"/>
                <a:gd name="connsiteX347" fmla="*/ 1636662 w 4133850"/>
                <a:gd name="connsiteY347" fmla="*/ 1280065 h 1285875"/>
                <a:gd name="connsiteX348" fmla="*/ 1638024 w 4133850"/>
                <a:gd name="connsiteY348" fmla="*/ 1278750 h 1285875"/>
                <a:gd name="connsiteX349" fmla="*/ 1639386 w 4133850"/>
                <a:gd name="connsiteY349" fmla="*/ 1277303 h 1285875"/>
                <a:gd name="connsiteX350" fmla="*/ 1640748 w 4133850"/>
                <a:gd name="connsiteY350" fmla="*/ 1275712 h 1285875"/>
                <a:gd name="connsiteX351" fmla="*/ 1642101 w 4133850"/>
                <a:gd name="connsiteY351" fmla="*/ 1273997 h 1285875"/>
                <a:gd name="connsiteX352" fmla="*/ 1644825 w 4133850"/>
                <a:gd name="connsiteY352" fmla="*/ 1270168 h 1285875"/>
                <a:gd name="connsiteX353" fmla="*/ 1647549 w 4133850"/>
                <a:gd name="connsiteY353" fmla="*/ 1265815 h 1285875"/>
                <a:gd name="connsiteX354" fmla="*/ 1650273 w 4133850"/>
                <a:gd name="connsiteY354" fmla="*/ 1260939 h 1285875"/>
                <a:gd name="connsiteX355" fmla="*/ 1652997 w 4133850"/>
                <a:gd name="connsiteY355" fmla="*/ 1255547 h 1285875"/>
                <a:gd name="connsiteX356" fmla="*/ 1658445 w 4133850"/>
                <a:gd name="connsiteY356" fmla="*/ 1243213 h 1285875"/>
                <a:gd name="connsiteX357" fmla="*/ 1663894 w 4133850"/>
                <a:gd name="connsiteY357" fmla="*/ 1228868 h 1285875"/>
                <a:gd name="connsiteX358" fmla="*/ 1669332 w 4133850"/>
                <a:gd name="connsiteY358" fmla="*/ 1212561 h 1285875"/>
                <a:gd name="connsiteX359" fmla="*/ 1680229 w 4133850"/>
                <a:gd name="connsiteY359" fmla="*/ 1174261 h 1285875"/>
                <a:gd name="connsiteX360" fmla="*/ 1691126 w 4133850"/>
                <a:gd name="connsiteY360" fmla="*/ 1128836 h 1285875"/>
                <a:gd name="connsiteX361" fmla="*/ 1703480 w 4133850"/>
                <a:gd name="connsiteY361" fmla="*/ 1069429 h 1285875"/>
                <a:gd name="connsiteX362" fmla="*/ 1715843 w 4133850"/>
                <a:gd name="connsiteY362" fmla="*/ 1002649 h 1285875"/>
                <a:gd name="connsiteX363" fmla="*/ 1728206 w 4133850"/>
                <a:gd name="connsiteY363" fmla="*/ 929659 h 1285875"/>
                <a:gd name="connsiteX364" fmla="*/ 1740560 w 4133850"/>
                <a:gd name="connsiteY364" fmla="*/ 851726 h 1285875"/>
                <a:gd name="connsiteX365" fmla="*/ 1765287 w 4133850"/>
                <a:gd name="connsiteY365" fmla="*/ 686428 h 1285875"/>
                <a:gd name="connsiteX366" fmla="*/ 1790005 w 4133850"/>
                <a:gd name="connsiteY366" fmla="*/ 518144 h 1285875"/>
                <a:gd name="connsiteX367" fmla="*/ 1812265 w 4133850"/>
                <a:gd name="connsiteY367" fmla="*/ 373687 h 1285875"/>
                <a:gd name="connsiteX368" fmla="*/ 1834515 w 4133850"/>
                <a:gd name="connsiteY368" fmla="*/ 244253 h 1285875"/>
                <a:gd name="connsiteX369" fmla="*/ 1845640 w 4133850"/>
                <a:gd name="connsiteY369" fmla="*/ 187471 h 1285875"/>
                <a:gd name="connsiteX370" fmla="*/ 1856766 w 4133850"/>
                <a:gd name="connsiteY370" fmla="*/ 137064 h 1285875"/>
                <a:gd name="connsiteX371" fmla="*/ 1867900 w 4133850"/>
                <a:gd name="connsiteY371" fmla="*/ 93738 h 1285875"/>
                <a:gd name="connsiteX372" fmla="*/ 1879025 w 4133850"/>
                <a:gd name="connsiteY372" fmla="*/ 58101 h 1285875"/>
                <a:gd name="connsiteX373" fmla="*/ 1884845 w 4133850"/>
                <a:gd name="connsiteY373" fmla="*/ 42700 h 1285875"/>
                <a:gd name="connsiteX374" fmla="*/ 1890655 w 4133850"/>
                <a:gd name="connsiteY374" fmla="*/ 29598 h 1285875"/>
                <a:gd name="connsiteX375" fmla="*/ 1893570 w 4133850"/>
                <a:gd name="connsiteY375" fmla="*/ 23925 h 1285875"/>
                <a:gd name="connsiteX376" fmla="*/ 1896475 w 4133850"/>
                <a:gd name="connsiteY376" fmla="*/ 18845 h 1285875"/>
                <a:gd name="connsiteX377" fmla="*/ 1899380 w 4133850"/>
                <a:gd name="connsiteY377" fmla="*/ 14363 h 1285875"/>
                <a:gd name="connsiteX378" fmla="*/ 1902295 w 4133850"/>
                <a:gd name="connsiteY378" fmla="*/ 10482 h 1285875"/>
                <a:gd name="connsiteX379" fmla="*/ 1903743 w 4133850"/>
                <a:gd name="connsiteY379" fmla="*/ 8769 h 1285875"/>
                <a:gd name="connsiteX380" fmla="*/ 1905200 w 4133850"/>
                <a:gd name="connsiteY380" fmla="*/ 7207 h 1285875"/>
                <a:gd name="connsiteX381" fmla="*/ 1906658 w 4133850"/>
                <a:gd name="connsiteY381" fmla="*/ 5798 h 1285875"/>
                <a:gd name="connsiteX382" fmla="*/ 1908115 w 4133850"/>
                <a:gd name="connsiteY382" fmla="*/ 4541 h 1285875"/>
                <a:gd name="connsiteX383" fmla="*/ 1909563 w 4133850"/>
                <a:gd name="connsiteY383" fmla="*/ 3438 h 1285875"/>
                <a:gd name="connsiteX384" fmla="*/ 1911020 w 4133850"/>
                <a:gd name="connsiteY384" fmla="*/ 2486 h 1285875"/>
                <a:gd name="connsiteX385" fmla="*/ 1912477 w 4133850"/>
                <a:gd name="connsiteY385" fmla="*/ 1689 h 1285875"/>
                <a:gd name="connsiteX386" fmla="*/ 1913201 w 4133850"/>
                <a:gd name="connsiteY386" fmla="*/ 1348 h 1285875"/>
                <a:gd name="connsiteX387" fmla="*/ 1913925 w 4133850"/>
                <a:gd name="connsiteY387" fmla="*/ 1045 h 1285875"/>
                <a:gd name="connsiteX388" fmla="*/ 1914658 w 4133850"/>
                <a:gd name="connsiteY388" fmla="*/ 781 h 1285875"/>
                <a:gd name="connsiteX389" fmla="*/ 1915382 w 4133850"/>
                <a:gd name="connsiteY389" fmla="*/ 555 h 1285875"/>
                <a:gd name="connsiteX390" fmla="*/ 1916106 w 4133850"/>
                <a:gd name="connsiteY390" fmla="*/ 368 h 1285875"/>
                <a:gd name="connsiteX391" fmla="*/ 1916840 w 4133850"/>
                <a:gd name="connsiteY391" fmla="*/ 219 h 1285875"/>
                <a:gd name="connsiteX392" fmla="*/ 1917564 w 4133850"/>
                <a:gd name="connsiteY392" fmla="*/ 109 h 1285875"/>
                <a:gd name="connsiteX393" fmla="*/ 1918287 w 4133850"/>
                <a:gd name="connsiteY393" fmla="*/ 36 h 1285875"/>
                <a:gd name="connsiteX394" fmla="*/ 1919021 w 4133850"/>
                <a:gd name="connsiteY394" fmla="*/ 3 h 1285875"/>
                <a:gd name="connsiteX395" fmla="*/ 1919745 w 4133850"/>
                <a:gd name="connsiteY395" fmla="*/ 8 h 1285875"/>
                <a:gd name="connsiteX396" fmla="*/ 1920469 w 4133850"/>
                <a:gd name="connsiteY396" fmla="*/ 51 h 1285875"/>
                <a:gd name="connsiteX397" fmla="*/ 1921202 w 4133850"/>
                <a:gd name="connsiteY397" fmla="*/ 133 h 1285875"/>
                <a:gd name="connsiteX398" fmla="*/ 1921926 w 4133850"/>
                <a:gd name="connsiteY398" fmla="*/ 253 h 1285875"/>
                <a:gd name="connsiteX399" fmla="*/ 1922650 w 4133850"/>
                <a:gd name="connsiteY399" fmla="*/ 412 h 1285875"/>
                <a:gd name="connsiteX400" fmla="*/ 1923383 w 4133850"/>
                <a:gd name="connsiteY400" fmla="*/ 610 h 1285875"/>
                <a:gd name="connsiteX401" fmla="*/ 1924107 w 4133850"/>
                <a:gd name="connsiteY401" fmla="*/ 846 h 1285875"/>
                <a:gd name="connsiteX402" fmla="*/ 1924831 w 4133850"/>
                <a:gd name="connsiteY402" fmla="*/ 1120 h 1285875"/>
                <a:gd name="connsiteX403" fmla="*/ 1925565 w 4133850"/>
                <a:gd name="connsiteY403" fmla="*/ 1433 h 1285875"/>
                <a:gd name="connsiteX404" fmla="*/ 1926288 w 4133850"/>
                <a:gd name="connsiteY404" fmla="*/ 1783 h 1285875"/>
                <a:gd name="connsiteX405" fmla="*/ 1927012 w 4133850"/>
                <a:gd name="connsiteY405" fmla="*/ 2173 h 1285875"/>
                <a:gd name="connsiteX406" fmla="*/ 1928470 w 4133850"/>
                <a:gd name="connsiteY406" fmla="*/ 3067 h 1285875"/>
                <a:gd name="connsiteX407" fmla="*/ 1929927 w 4133850"/>
                <a:gd name="connsiteY407" fmla="*/ 4114 h 1285875"/>
                <a:gd name="connsiteX408" fmla="*/ 1931384 w 4133850"/>
                <a:gd name="connsiteY408" fmla="*/ 5314 h 1285875"/>
                <a:gd name="connsiteX409" fmla="*/ 1932832 w 4133850"/>
                <a:gd name="connsiteY409" fmla="*/ 6667 h 1285875"/>
                <a:gd name="connsiteX410" fmla="*/ 1934290 w 4133850"/>
                <a:gd name="connsiteY410" fmla="*/ 8171 h 1285875"/>
                <a:gd name="connsiteX411" fmla="*/ 1935747 w 4133850"/>
                <a:gd name="connsiteY411" fmla="*/ 9829 h 1285875"/>
                <a:gd name="connsiteX412" fmla="*/ 1937195 w 4133850"/>
                <a:gd name="connsiteY412" fmla="*/ 11638 h 1285875"/>
                <a:gd name="connsiteX413" fmla="*/ 1940109 w 4133850"/>
                <a:gd name="connsiteY413" fmla="*/ 15708 h 1285875"/>
                <a:gd name="connsiteX414" fmla="*/ 1943014 w 4133850"/>
                <a:gd name="connsiteY414" fmla="*/ 20379 h 1285875"/>
                <a:gd name="connsiteX415" fmla="*/ 1945929 w 4133850"/>
                <a:gd name="connsiteY415" fmla="*/ 25646 h 1285875"/>
                <a:gd name="connsiteX416" fmla="*/ 1948834 w 4133850"/>
                <a:gd name="connsiteY416" fmla="*/ 31505 h 1285875"/>
                <a:gd name="connsiteX417" fmla="*/ 1954654 w 4133850"/>
                <a:gd name="connsiteY417" fmla="*/ 44972 h 1285875"/>
                <a:gd name="connsiteX418" fmla="*/ 1960464 w 4133850"/>
                <a:gd name="connsiteY418" fmla="*/ 60729 h 1285875"/>
                <a:gd name="connsiteX419" fmla="*/ 1972104 w 4133850"/>
                <a:gd name="connsiteY419" fmla="*/ 98865 h 1285875"/>
                <a:gd name="connsiteX420" fmla="*/ 1983953 w 4133850"/>
                <a:gd name="connsiteY420" fmla="*/ 146272 h 1285875"/>
                <a:gd name="connsiteX421" fmla="*/ 1995811 w 4133850"/>
                <a:gd name="connsiteY421" fmla="*/ 201567 h 1285875"/>
                <a:gd name="connsiteX422" fmla="*/ 2007661 w 4133850"/>
                <a:gd name="connsiteY422" fmla="*/ 263872 h 1285875"/>
                <a:gd name="connsiteX423" fmla="*/ 2019510 w 4133850"/>
                <a:gd name="connsiteY423" fmla="*/ 332198 h 1285875"/>
                <a:gd name="connsiteX424" fmla="*/ 2043217 w 4133850"/>
                <a:gd name="connsiteY424" fmla="*/ 482492 h 1285875"/>
                <a:gd name="connsiteX425" fmla="*/ 2066925 w 4133850"/>
                <a:gd name="connsiteY425" fmla="*/ 642938 h 1285875"/>
                <a:gd name="connsiteX426" fmla="*/ 2090423 w 4133850"/>
                <a:gd name="connsiteY426" fmla="*/ 801981 h 1285875"/>
                <a:gd name="connsiteX427" fmla="*/ 2113912 w 4133850"/>
                <a:gd name="connsiteY427" fmla="*/ 951138 h 1285875"/>
                <a:gd name="connsiteX428" fmla="*/ 2125656 w 4133850"/>
                <a:gd name="connsiteY428" fmla="*/ 1019070 h 1285875"/>
                <a:gd name="connsiteX429" fmla="*/ 2137410 w 4133850"/>
                <a:gd name="connsiteY429" fmla="*/ 1081135 h 1285875"/>
                <a:gd name="connsiteX430" fmla="*/ 2149154 w 4133850"/>
                <a:gd name="connsiteY430" fmla="*/ 1136371 h 1285875"/>
                <a:gd name="connsiteX431" fmla="*/ 2160899 w 4133850"/>
                <a:gd name="connsiteY431" fmla="*/ 1183900 h 1285875"/>
                <a:gd name="connsiteX432" fmla="*/ 2172643 w 4133850"/>
                <a:gd name="connsiteY432" fmla="*/ 1222982 h 1285875"/>
                <a:gd name="connsiteX433" fmla="*/ 2178510 w 4133850"/>
                <a:gd name="connsiteY433" fmla="*/ 1239155 h 1285875"/>
                <a:gd name="connsiteX434" fmla="*/ 2184387 w 4133850"/>
                <a:gd name="connsiteY434" fmla="*/ 1253014 h 1285875"/>
                <a:gd name="connsiteX435" fmla="*/ 2187321 w 4133850"/>
                <a:gd name="connsiteY435" fmla="*/ 1259053 h 1285875"/>
                <a:gd name="connsiteX436" fmla="*/ 2190255 w 4133850"/>
                <a:gd name="connsiteY436" fmla="*/ 1264491 h 1285875"/>
                <a:gd name="connsiteX437" fmla="*/ 2193189 w 4133850"/>
                <a:gd name="connsiteY437" fmla="*/ 1269321 h 1285875"/>
                <a:gd name="connsiteX438" fmla="*/ 2196122 w 4133850"/>
                <a:gd name="connsiteY438" fmla="*/ 1273540 h 1285875"/>
                <a:gd name="connsiteX439" fmla="*/ 2197589 w 4133850"/>
                <a:gd name="connsiteY439" fmla="*/ 1275417 h 1285875"/>
                <a:gd name="connsiteX440" fmla="*/ 2199056 w 4133850"/>
                <a:gd name="connsiteY440" fmla="*/ 1277150 h 1285875"/>
                <a:gd name="connsiteX441" fmla="*/ 2200523 w 4133850"/>
                <a:gd name="connsiteY441" fmla="*/ 1278722 h 1285875"/>
                <a:gd name="connsiteX442" fmla="*/ 2201990 w 4133850"/>
                <a:gd name="connsiteY442" fmla="*/ 1280132 h 1285875"/>
                <a:gd name="connsiteX443" fmla="*/ 2203466 w 4133850"/>
                <a:gd name="connsiteY443" fmla="*/ 1281398 h 1285875"/>
                <a:gd name="connsiteX444" fmla="*/ 2204933 w 4133850"/>
                <a:gd name="connsiteY444" fmla="*/ 1282503 h 1285875"/>
                <a:gd name="connsiteX445" fmla="*/ 2206400 w 4133850"/>
                <a:gd name="connsiteY445" fmla="*/ 1283446 h 1285875"/>
                <a:gd name="connsiteX446" fmla="*/ 2207867 w 4133850"/>
                <a:gd name="connsiteY446" fmla="*/ 1284246 h 1285875"/>
                <a:gd name="connsiteX447" fmla="*/ 2208600 w 4133850"/>
                <a:gd name="connsiteY447" fmla="*/ 1284580 h 1285875"/>
                <a:gd name="connsiteX448" fmla="*/ 2209333 w 4133850"/>
                <a:gd name="connsiteY448" fmla="*/ 1284875 h 1285875"/>
                <a:gd name="connsiteX449" fmla="*/ 2210067 w 4133850"/>
                <a:gd name="connsiteY449" fmla="*/ 1285142 h 1285875"/>
                <a:gd name="connsiteX450" fmla="*/ 2210800 w 4133850"/>
                <a:gd name="connsiteY450" fmla="*/ 1285361 h 1285875"/>
                <a:gd name="connsiteX451" fmla="*/ 2211534 w 4133850"/>
                <a:gd name="connsiteY451" fmla="*/ 1285542 h 1285875"/>
                <a:gd name="connsiteX452" fmla="*/ 2212267 w 4133850"/>
                <a:gd name="connsiteY452" fmla="*/ 1285685 h 1285875"/>
                <a:gd name="connsiteX453" fmla="*/ 2213001 w 4133850"/>
                <a:gd name="connsiteY453" fmla="*/ 1285789 h 1285875"/>
                <a:gd name="connsiteX454" fmla="*/ 2213734 w 4133850"/>
                <a:gd name="connsiteY454" fmla="*/ 1285846 h 1285875"/>
                <a:gd name="connsiteX455" fmla="*/ 2214467 w 4133850"/>
                <a:gd name="connsiteY455" fmla="*/ 1285875 h 1285875"/>
                <a:gd name="connsiteX456" fmla="*/ 2215201 w 4133850"/>
                <a:gd name="connsiteY456" fmla="*/ 1285856 h 1285875"/>
                <a:gd name="connsiteX457" fmla="*/ 2215934 w 4133850"/>
                <a:gd name="connsiteY457" fmla="*/ 1285808 h 1285875"/>
                <a:gd name="connsiteX458" fmla="*/ 2216668 w 4133850"/>
                <a:gd name="connsiteY458" fmla="*/ 1285713 h 1285875"/>
                <a:gd name="connsiteX459" fmla="*/ 2217401 w 4133850"/>
                <a:gd name="connsiteY459" fmla="*/ 1285580 h 1285875"/>
                <a:gd name="connsiteX460" fmla="*/ 2218135 w 4133850"/>
                <a:gd name="connsiteY460" fmla="*/ 1285408 h 1285875"/>
                <a:gd name="connsiteX461" fmla="*/ 2218868 w 4133850"/>
                <a:gd name="connsiteY461" fmla="*/ 1285199 h 1285875"/>
                <a:gd name="connsiteX462" fmla="*/ 2219601 w 4133850"/>
                <a:gd name="connsiteY462" fmla="*/ 1284951 h 1285875"/>
                <a:gd name="connsiteX463" fmla="*/ 2220335 w 4133850"/>
                <a:gd name="connsiteY463" fmla="*/ 1284665 h 1285875"/>
                <a:gd name="connsiteX464" fmla="*/ 2221078 w 4133850"/>
                <a:gd name="connsiteY464" fmla="*/ 1284332 h 1285875"/>
                <a:gd name="connsiteX465" fmla="*/ 2222535 w 4133850"/>
                <a:gd name="connsiteY465" fmla="*/ 1283561 h 1285875"/>
                <a:gd name="connsiteX466" fmla="*/ 2224011 w 4133850"/>
                <a:gd name="connsiteY466" fmla="*/ 1282637 h 1285875"/>
                <a:gd name="connsiteX467" fmla="*/ 2225478 w 4133850"/>
                <a:gd name="connsiteY467" fmla="*/ 1281551 h 1285875"/>
                <a:gd name="connsiteX468" fmla="*/ 2226945 w 4133850"/>
                <a:gd name="connsiteY468" fmla="*/ 1280303 h 1285875"/>
                <a:gd name="connsiteX469" fmla="*/ 2228412 w 4133850"/>
                <a:gd name="connsiteY469" fmla="*/ 1278912 h 1285875"/>
                <a:gd name="connsiteX470" fmla="*/ 2229879 w 4133850"/>
                <a:gd name="connsiteY470" fmla="*/ 1277360 h 1285875"/>
                <a:gd name="connsiteX471" fmla="*/ 2231346 w 4133850"/>
                <a:gd name="connsiteY471" fmla="*/ 1275655 h 1285875"/>
                <a:gd name="connsiteX472" fmla="*/ 2234279 w 4133850"/>
                <a:gd name="connsiteY472" fmla="*/ 1271778 h 1285875"/>
                <a:gd name="connsiteX473" fmla="*/ 2237213 w 4133850"/>
                <a:gd name="connsiteY473" fmla="*/ 1267292 h 1285875"/>
                <a:gd name="connsiteX474" fmla="*/ 2240147 w 4133850"/>
                <a:gd name="connsiteY474" fmla="*/ 1262196 h 1285875"/>
                <a:gd name="connsiteX475" fmla="*/ 2243090 w 4133850"/>
                <a:gd name="connsiteY475" fmla="*/ 1256490 h 1285875"/>
                <a:gd name="connsiteX476" fmla="*/ 2248957 w 4133850"/>
                <a:gd name="connsiteY476" fmla="*/ 1243308 h 1285875"/>
                <a:gd name="connsiteX477" fmla="*/ 2254825 w 4133850"/>
                <a:gd name="connsiteY477" fmla="*/ 1227773 h 1285875"/>
                <a:gd name="connsiteX478" fmla="*/ 2260930 w 4133850"/>
                <a:gd name="connsiteY478" fmla="*/ 1209208 h 1285875"/>
                <a:gd name="connsiteX479" fmla="*/ 2267036 w 4133850"/>
                <a:gd name="connsiteY479" fmla="*/ 1188244 h 1285875"/>
                <a:gd name="connsiteX480" fmla="*/ 2279247 w 4133850"/>
                <a:gd name="connsiteY480" fmla="*/ 1139523 h 1285875"/>
                <a:gd name="connsiteX481" fmla="*/ 2291458 w 4133850"/>
                <a:gd name="connsiteY481" fmla="*/ 1082431 h 1285875"/>
                <a:gd name="connsiteX482" fmla="*/ 2303669 w 4133850"/>
                <a:gd name="connsiteY482" fmla="*/ 1017937 h 1285875"/>
                <a:gd name="connsiteX483" fmla="*/ 2315880 w 4133850"/>
                <a:gd name="connsiteY483" fmla="*/ 947118 h 1285875"/>
                <a:gd name="connsiteX484" fmla="*/ 2328091 w 4133850"/>
                <a:gd name="connsiteY484" fmla="*/ 871176 h 1285875"/>
                <a:gd name="connsiteX485" fmla="*/ 2352513 w 4133850"/>
                <a:gd name="connsiteY485" fmla="*/ 709086 h 1285875"/>
                <a:gd name="connsiteX486" fmla="*/ 2375069 w 4133850"/>
                <a:gd name="connsiteY486" fmla="*/ 555194 h 1285875"/>
                <a:gd name="connsiteX487" fmla="*/ 2397624 w 4133850"/>
                <a:gd name="connsiteY487" fmla="*/ 406332 h 1285875"/>
                <a:gd name="connsiteX488" fmla="*/ 2420179 w 4133850"/>
                <a:gd name="connsiteY488" fmla="*/ 271028 h 1285875"/>
                <a:gd name="connsiteX489" fmla="*/ 2431456 w 4133850"/>
                <a:gd name="connsiteY489" fmla="*/ 210927 h 1285875"/>
                <a:gd name="connsiteX490" fmla="*/ 2442734 w 4133850"/>
                <a:gd name="connsiteY490" fmla="*/ 157038 h 1285875"/>
                <a:gd name="connsiteX491" fmla="*/ 2455412 w 4133850"/>
                <a:gd name="connsiteY491" fmla="*/ 104805 h 1285875"/>
                <a:gd name="connsiteX492" fmla="*/ 2461755 w 4133850"/>
                <a:gd name="connsiteY492" fmla="*/ 82306 h 1285875"/>
                <a:gd name="connsiteX493" fmla="*/ 2468099 w 4133850"/>
                <a:gd name="connsiteY493" fmla="*/ 62358 h 1285875"/>
                <a:gd name="connsiteX494" fmla="*/ 2474443 w 4133850"/>
                <a:gd name="connsiteY494" fmla="*/ 45054 h 1285875"/>
                <a:gd name="connsiteX495" fmla="*/ 2480786 w 4133850"/>
                <a:gd name="connsiteY495" fmla="*/ 30471 h 1285875"/>
                <a:gd name="connsiteX496" fmla="*/ 2483958 w 4133850"/>
                <a:gd name="connsiteY496" fmla="*/ 24222 h 1285875"/>
                <a:gd name="connsiteX497" fmla="*/ 2487130 w 4133850"/>
                <a:gd name="connsiteY497" fmla="*/ 18677 h 1285875"/>
                <a:gd name="connsiteX498" fmla="*/ 2490302 w 4133850"/>
                <a:gd name="connsiteY498" fmla="*/ 13843 h 1285875"/>
                <a:gd name="connsiteX499" fmla="*/ 2491883 w 4133850"/>
                <a:gd name="connsiteY499" fmla="*/ 11693 h 1285875"/>
                <a:gd name="connsiteX500" fmla="*/ 2493474 w 4133850"/>
                <a:gd name="connsiteY500" fmla="*/ 9724 h 1285875"/>
                <a:gd name="connsiteX501" fmla="*/ 2495055 w 4133850"/>
                <a:gd name="connsiteY501" fmla="*/ 7935 h 1285875"/>
                <a:gd name="connsiteX502" fmla="*/ 2496645 w 4133850"/>
                <a:gd name="connsiteY502" fmla="*/ 6327 h 1285875"/>
                <a:gd name="connsiteX503" fmla="*/ 2498227 w 4133850"/>
                <a:gd name="connsiteY503" fmla="*/ 4900 h 1285875"/>
                <a:gd name="connsiteX504" fmla="*/ 2499817 w 4133850"/>
                <a:gd name="connsiteY504" fmla="*/ 3654 h 1285875"/>
                <a:gd name="connsiteX505" fmla="*/ 2501399 w 4133850"/>
                <a:gd name="connsiteY505" fmla="*/ 2590 h 1285875"/>
                <a:gd name="connsiteX506" fmla="*/ 2502189 w 4133850"/>
                <a:gd name="connsiteY506" fmla="*/ 2126 h 1285875"/>
                <a:gd name="connsiteX507" fmla="*/ 2502980 w 4133850"/>
                <a:gd name="connsiteY507" fmla="*/ 1709 h 1285875"/>
                <a:gd name="connsiteX508" fmla="*/ 2503780 w 4133850"/>
                <a:gd name="connsiteY508" fmla="*/ 1336 h 1285875"/>
                <a:gd name="connsiteX509" fmla="*/ 2504570 w 4133850"/>
                <a:gd name="connsiteY509" fmla="*/ 1010 h 1285875"/>
                <a:gd name="connsiteX510" fmla="*/ 2505361 w 4133850"/>
                <a:gd name="connsiteY510" fmla="*/ 729 h 1285875"/>
                <a:gd name="connsiteX511" fmla="*/ 2506152 w 4133850"/>
                <a:gd name="connsiteY511" fmla="*/ 493 h 1285875"/>
                <a:gd name="connsiteX512" fmla="*/ 2506951 w 4133850"/>
                <a:gd name="connsiteY512" fmla="*/ 304 h 1285875"/>
                <a:gd name="connsiteX513" fmla="*/ 2507742 w 4133850"/>
                <a:gd name="connsiteY513" fmla="*/ 160 h 1285875"/>
                <a:gd name="connsiteX514" fmla="*/ 2508533 w 4133850"/>
                <a:gd name="connsiteY514" fmla="*/ 62 h 1285875"/>
                <a:gd name="connsiteX515" fmla="*/ 2509323 w 4133850"/>
                <a:gd name="connsiteY515" fmla="*/ 10 h 1285875"/>
                <a:gd name="connsiteX516" fmla="*/ 2510123 w 4133850"/>
                <a:gd name="connsiteY516" fmla="*/ 3 h 1285875"/>
                <a:gd name="connsiteX517" fmla="*/ 2510914 w 4133850"/>
                <a:gd name="connsiteY517" fmla="*/ 42 h 1285875"/>
                <a:gd name="connsiteX518" fmla="*/ 2511705 w 4133850"/>
                <a:gd name="connsiteY518" fmla="*/ 127 h 1285875"/>
                <a:gd name="connsiteX519" fmla="*/ 2512495 w 4133850"/>
                <a:gd name="connsiteY519" fmla="*/ 257 h 1285875"/>
                <a:gd name="connsiteX520" fmla="*/ 2513286 w 4133850"/>
                <a:gd name="connsiteY520" fmla="*/ 434 h 1285875"/>
                <a:gd name="connsiteX521" fmla="*/ 2514086 w 4133850"/>
                <a:gd name="connsiteY521" fmla="*/ 656 h 1285875"/>
                <a:gd name="connsiteX522" fmla="*/ 2514876 w 4133850"/>
                <a:gd name="connsiteY522" fmla="*/ 924 h 1285875"/>
                <a:gd name="connsiteX523" fmla="*/ 2515667 w 4133850"/>
                <a:gd name="connsiteY523" fmla="*/ 1237 h 1285875"/>
                <a:gd name="connsiteX524" fmla="*/ 2516458 w 4133850"/>
                <a:gd name="connsiteY524" fmla="*/ 1596 h 1285875"/>
                <a:gd name="connsiteX525" fmla="*/ 2517258 w 4133850"/>
                <a:gd name="connsiteY525" fmla="*/ 2001 h 1285875"/>
                <a:gd name="connsiteX526" fmla="*/ 2518048 w 4133850"/>
                <a:gd name="connsiteY526" fmla="*/ 2452 h 1285875"/>
                <a:gd name="connsiteX527" fmla="*/ 2518839 w 4133850"/>
                <a:gd name="connsiteY527" fmla="*/ 2947 h 1285875"/>
                <a:gd name="connsiteX528" fmla="*/ 2520429 w 4133850"/>
                <a:gd name="connsiteY528" fmla="*/ 4076 h 1285875"/>
                <a:gd name="connsiteX529" fmla="*/ 2522011 w 4133850"/>
                <a:gd name="connsiteY529" fmla="*/ 5386 h 1285875"/>
                <a:gd name="connsiteX530" fmla="*/ 2523601 w 4133850"/>
                <a:gd name="connsiteY530" fmla="*/ 6878 h 1285875"/>
                <a:gd name="connsiteX531" fmla="*/ 2525182 w 4133850"/>
                <a:gd name="connsiteY531" fmla="*/ 8551 h 1285875"/>
                <a:gd name="connsiteX532" fmla="*/ 2526773 w 4133850"/>
                <a:gd name="connsiteY532" fmla="*/ 10404 h 1285875"/>
                <a:gd name="connsiteX533" fmla="*/ 2528354 w 4133850"/>
                <a:gd name="connsiteY533" fmla="*/ 12437 h 1285875"/>
                <a:gd name="connsiteX534" fmla="*/ 2531526 w 4133850"/>
                <a:gd name="connsiteY534" fmla="*/ 17041 h 1285875"/>
                <a:gd name="connsiteX535" fmla="*/ 2534698 w 4133850"/>
                <a:gd name="connsiteY535" fmla="*/ 22358 h 1285875"/>
                <a:gd name="connsiteX536" fmla="*/ 2537870 w 4133850"/>
                <a:gd name="connsiteY536" fmla="*/ 28382 h 1285875"/>
                <a:gd name="connsiteX537" fmla="*/ 2541042 w 4133850"/>
                <a:gd name="connsiteY537" fmla="*/ 35104 h 1285875"/>
                <a:gd name="connsiteX538" fmla="*/ 2544213 w 4133850"/>
                <a:gd name="connsiteY538" fmla="*/ 42519 h 1285875"/>
                <a:gd name="connsiteX539" fmla="*/ 2549614 w 4133850"/>
                <a:gd name="connsiteY539" fmla="*/ 56717 h 1285875"/>
                <a:gd name="connsiteX540" fmla="*/ 2555015 w 4133850"/>
                <a:gd name="connsiteY540" fmla="*/ 72849 h 1285875"/>
                <a:gd name="connsiteX541" fmla="*/ 2565816 w 4133850"/>
                <a:gd name="connsiteY541" fmla="*/ 110701 h 1285875"/>
                <a:gd name="connsiteX542" fmla="*/ 2576617 w 4133850"/>
                <a:gd name="connsiteY542" fmla="*/ 155577 h 1285875"/>
                <a:gd name="connsiteX543" fmla="*/ 2587419 w 4133850"/>
                <a:gd name="connsiteY543" fmla="*/ 206884 h 1285875"/>
                <a:gd name="connsiteX544" fmla="*/ 2598220 w 4133850"/>
                <a:gd name="connsiteY544" fmla="*/ 263944 h 1285875"/>
                <a:gd name="connsiteX545" fmla="*/ 2609031 w 4133850"/>
                <a:gd name="connsiteY545" fmla="*/ 326006 h 1285875"/>
                <a:gd name="connsiteX546" fmla="*/ 2630634 w 4133850"/>
                <a:gd name="connsiteY546" fmla="*/ 461802 h 1285875"/>
                <a:gd name="connsiteX547" fmla="*/ 2676801 w 4133850"/>
                <a:gd name="connsiteY547" fmla="*/ 774210 h 1285875"/>
                <a:gd name="connsiteX548" fmla="*/ 2699890 w 4133850"/>
                <a:gd name="connsiteY548" fmla="*/ 923306 h 1285875"/>
                <a:gd name="connsiteX549" fmla="*/ 2711425 w 4133850"/>
                <a:gd name="connsiteY549" fmla="*/ 992067 h 1285875"/>
                <a:gd name="connsiteX550" fmla="*/ 2722969 w 4133850"/>
                <a:gd name="connsiteY550" fmla="*/ 1055580 h 1285875"/>
                <a:gd name="connsiteX551" fmla="*/ 2734913 w 4133850"/>
                <a:gd name="connsiteY551" fmla="*/ 1114739 h 1285875"/>
                <a:gd name="connsiteX552" fmla="*/ 2746858 w 4133850"/>
                <a:gd name="connsiteY552" fmla="*/ 1166298 h 1285875"/>
                <a:gd name="connsiteX553" fmla="*/ 2758802 w 4133850"/>
                <a:gd name="connsiteY553" fmla="*/ 1209408 h 1285875"/>
                <a:gd name="connsiteX554" fmla="*/ 2764784 w 4133850"/>
                <a:gd name="connsiteY554" fmla="*/ 1227582 h 1285875"/>
                <a:gd name="connsiteX555" fmla="*/ 2770756 w 4133850"/>
                <a:gd name="connsiteY555" fmla="*/ 1243393 h 1285875"/>
                <a:gd name="connsiteX556" fmla="*/ 2776728 w 4133850"/>
                <a:gd name="connsiteY556" fmla="*/ 1256776 h 1285875"/>
                <a:gd name="connsiteX557" fmla="*/ 2779710 w 4133850"/>
                <a:gd name="connsiteY557" fmla="*/ 1262539 h 1285875"/>
                <a:gd name="connsiteX558" fmla="*/ 2782700 w 4133850"/>
                <a:gd name="connsiteY558" fmla="*/ 1267682 h 1285875"/>
                <a:gd name="connsiteX559" fmla="*/ 2785682 w 4133850"/>
                <a:gd name="connsiteY559" fmla="*/ 1272188 h 1285875"/>
                <a:gd name="connsiteX560" fmla="*/ 2787177 w 4133850"/>
                <a:gd name="connsiteY560" fmla="*/ 1274207 h 1285875"/>
                <a:gd name="connsiteX561" fmla="*/ 2788672 w 4133850"/>
                <a:gd name="connsiteY561" fmla="*/ 1276064 h 1285875"/>
                <a:gd name="connsiteX562" fmla="*/ 2790168 w 4133850"/>
                <a:gd name="connsiteY562" fmla="*/ 1277760 h 1285875"/>
                <a:gd name="connsiteX563" fmla="*/ 2791654 w 4133850"/>
                <a:gd name="connsiteY563" fmla="*/ 1279293 h 1285875"/>
                <a:gd name="connsiteX564" fmla="*/ 2793149 w 4133850"/>
                <a:gd name="connsiteY564" fmla="*/ 1280674 h 1285875"/>
                <a:gd name="connsiteX565" fmla="*/ 2794645 w 4133850"/>
                <a:gd name="connsiteY565" fmla="*/ 1281894 h 1285875"/>
                <a:gd name="connsiteX566" fmla="*/ 2796140 w 4133850"/>
                <a:gd name="connsiteY566" fmla="*/ 1282941 h 1285875"/>
                <a:gd name="connsiteX567" fmla="*/ 2797626 w 4133850"/>
                <a:gd name="connsiteY567" fmla="*/ 1283837 h 1285875"/>
                <a:gd name="connsiteX568" fmla="*/ 2798378 w 4133850"/>
                <a:gd name="connsiteY568" fmla="*/ 1284227 h 1285875"/>
                <a:gd name="connsiteX569" fmla="*/ 2799121 w 4133850"/>
                <a:gd name="connsiteY569" fmla="*/ 1284570 h 1285875"/>
                <a:gd name="connsiteX570" fmla="*/ 2799864 w 4133850"/>
                <a:gd name="connsiteY570" fmla="*/ 1284875 h 1285875"/>
                <a:gd name="connsiteX571" fmla="*/ 2800617 w 4133850"/>
                <a:gd name="connsiteY571" fmla="*/ 1285142 h 1285875"/>
                <a:gd name="connsiteX572" fmla="*/ 2801360 w 4133850"/>
                <a:gd name="connsiteY572" fmla="*/ 1285361 h 1285875"/>
                <a:gd name="connsiteX573" fmla="*/ 2802112 w 4133850"/>
                <a:gd name="connsiteY573" fmla="*/ 1285542 h 1285875"/>
                <a:gd name="connsiteX574" fmla="*/ 2802855 w 4133850"/>
                <a:gd name="connsiteY574" fmla="*/ 1285685 h 1285875"/>
                <a:gd name="connsiteX575" fmla="*/ 2803598 w 4133850"/>
                <a:gd name="connsiteY575" fmla="*/ 1285789 h 1285875"/>
                <a:gd name="connsiteX576" fmla="*/ 2804351 w 4133850"/>
                <a:gd name="connsiteY576" fmla="*/ 1285856 h 1285875"/>
                <a:gd name="connsiteX577" fmla="*/ 2805093 w 4133850"/>
                <a:gd name="connsiteY577" fmla="*/ 1285875 h 1285875"/>
                <a:gd name="connsiteX578" fmla="*/ 2805846 w 4133850"/>
                <a:gd name="connsiteY578" fmla="*/ 1285856 h 1285875"/>
                <a:gd name="connsiteX579" fmla="*/ 2806589 w 4133850"/>
                <a:gd name="connsiteY579" fmla="*/ 1285799 h 1285875"/>
                <a:gd name="connsiteX580" fmla="*/ 2807332 w 4133850"/>
                <a:gd name="connsiteY580" fmla="*/ 1285694 h 1285875"/>
                <a:gd name="connsiteX581" fmla="*/ 2808085 w 4133850"/>
                <a:gd name="connsiteY581" fmla="*/ 1285551 h 1285875"/>
                <a:gd name="connsiteX582" fmla="*/ 2808828 w 4133850"/>
                <a:gd name="connsiteY582" fmla="*/ 1285370 h 1285875"/>
                <a:gd name="connsiteX583" fmla="*/ 2809580 w 4133850"/>
                <a:gd name="connsiteY583" fmla="*/ 1285151 h 1285875"/>
                <a:gd name="connsiteX584" fmla="*/ 2810323 w 4133850"/>
                <a:gd name="connsiteY584" fmla="*/ 1284884 h 1285875"/>
                <a:gd name="connsiteX585" fmla="*/ 2811066 w 4133850"/>
                <a:gd name="connsiteY585" fmla="*/ 1284589 h 1285875"/>
                <a:gd name="connsiteX586" fmla="*/ 2811818 w 4133850"/>
                <a:gd name="connsiteY586" fmla="*/ 1284246 h 1285875"/>
                <a:gd name="connsiteX587" fmla="*/ 2812561 w 4133850"/>
                <a:gd name="connsiteY587" fmla="*/ 1283856 h 1285875"/>
                <a:gd name="connsiteX588" fmla="*/ 2814057 w 4133850"/>
                <a:gd name="connsiteY588" fmla="*/ 1282970 h 1285875"/>
                <a:gd name="connsiteX589" fmla="*/ 2815552 w 4133850"/>
                <a:gd name="connsiteY589" fmla="*/ 1281913 h 1285875"/>
                <a:gd name="connsiteX590" fmla="*/ 2817038 w 4133850"/>
                <a:gd name="connsiteY590" fmla="*/ 1280703 h 1285875"/>
                <a:gd name="connsiteX591" fmla="*/ 2818533 w 4133850"/>
                <a:gd name="connsiteY591" fmla="*/ 1279331 h 1285875"/>
                <a:gd name="connsiteX592" fmla="*/ 2820010 w 4133850"/>
                <a:gd name="connsiteY592" fmla="*/ 1277817 h 1285875"/>
                <a:gd name="connsiteX593" fmla="*/ 2821486 w 4133850"/>
                <a:gd name="connsiteY593" fmla="*/ 1276140 h 1285875"/>
                <a:gd name="connsiteX594" fmla="*/ 2822972 w 4133850"/>
                <a:gd name="connsiteY594" fmla="*/ 1274312 h 1285875"/>
                <a:gd name="connsiteX595" fmla="*/ 2824448 w 4133850"/>
                <a:gd name="connsiteY595" fmla="*/ 1272321 h 1285875"/>
                <a:gd name="connsiteX596" fmla="*/ 2827401 w 4133850"/>
                <a:gd name="connsiteY596" fmla="*/ 1267882 h 1285875"/>
                <a:gd name="connsiteX597" fmla="*/ 2830354 w 4133850"/>
                <a:gd name="connsiteY597" fmla="*/ 1262825 h 1285875"/>
                <a:gd name="connsiteX598" fmla="*/ 2833307 w 4133850"/>
                <a:gd name="connsiteY598" fmla="*/ 1257157 h 1285875"/>
                <a:gd name="connsiteX599" fmla="*/ 2836269 w 4133850"/>
                <a:gd name="connsiteY599" fmla="*/ 1250880 h 1285875"/>
                <a:gd name="connsiteX600" fmla="*/ 2842174 w 4133850"/>
                <a:gd name="connsiteY600" fmla="*/ 1236526 h 1285875"/>
                <a:gd name="connsiteX601" fmla="*/ 2848089 w 4133850"/>
                <a:gd name="connsiteY601" fmla="*/ 1219829 h 1285875"/>
                <a:gd name="connsiteX602" fmla="*/ 2853995 w 4133850"/>
                <a:gd name="connsiteY602" fmla="*/ 1200855 h 1285875"/>
                <a:gd name="connsiteX603" fmla="*/ 2865815 w 4133850"/>
                <a:gd name="connsiteY603" fmla="*/ 1156373 h 1285875"/>
                <a:gd name="connsiteX604" fmla="*/ 2877636 w 4133850"/>
                <a:gd name="connsiteY604" fmla="*/ 1103767 h 1285875"/>
                <a:gd name="connsiteX605" fmla="*/ 2889457 w 4133850"/>
                <a:gd name="connsiteY605" fmla="*/ 1043892 h 1285875"/>
                <a:gd name="connsiteX606" fmla="*/ 2901277 w 4133850"/>
                <a:gd name="connsiteY606" fmla="*/ 977684 h 1285875"/>
                <a:gd name="connsiteX607" fmla="*/ 2913098 w 4133850"/>
                <a:gd name="connsiteY607" fmla="*/ 906180 h 1285875"/>
                <a:gd name="connsiteX608" fmla="*/ 2936434 w 4133850"/>
                <a:gd name="connsiteY608" fmla="*/ 753977 h 1285875"/>
                <a:gd name="connsiteX609" fmla="*/ 2959770 w 4133850"/>
                <a:gd name="connsiteY609" fmla="*/ 594967 h 1285875"/>
                <a:gd name="connsiteX610" fmla="*/ 2983106 w 4133850"/>
                <a:gd name="connsiteY610" fmla="*/ 438898 h 1285875"/>
                <a:gd name="connsiteX611" fmla="*/ 3006433 w 4133850"/>
                <a:gd name="connsiteY611" fmla="*/ 295339 h 1285875"/>
                <a:gd name="connsiteX612" fmla="*/ 3018187 w 4133850"/>
                <a:gd name="connsiteY612" fmla="*/ 230595 h 1285875"/>
                <a:gd name="connsiteX613" fmla="*/ 3029941 w 4133850"/>
                <a:gd name="connsiteY613" fmla="*/ 172290 h 1285875"/>
                <a:gd name="connsiteX614" fmla="*/ 3041695 w 4133850"/>
                <a:gd name="connsiteY614" fmla="*/ 121335 h 1285875"/>
                <a:gd name="connsiteX615" fmla="*/ 3053448 w 4133850"/>
                <a:gd name="connsiteY615" fmla="*/ 78526 h 1285875"/>
                <a:gd name="connsiteX616" fmla="*/ 3059325 w 4133850"/>
                <a:gd name="connsiteY616" fmla="*/ 60389 h 1285875"/>
                <a:gd name="connsiteX617" fmla="*/ 3065202 w 4133850"/>
                <a:gd name="connsiteY617" fmla="*/ 44530 h 1285875"/>
                <a:gd name="connsiteX618" fmla="*/ 3071079 w 4133850"/>
                <a:gd name="connsiteY618" fmla="*/ 31009 h 1285875"/>
                <a:gd name="connsiteX619" fmla="*/ 3074013 w 4133850"/>
                <a:gd name="connsiteY619" fmla="*/ 25142 h 1285875"/>
                <a:gd name="connsiteX620" fmla="*/ 3076956 w 4133850"/>
                <a:gd name="connsiteY620" fmla="*/ 19880 h 1285875"/>
                <a:gd name="connsiteX621" fmla="*/ 3079890 w 4133850"/>
                <a:gd name="connsiteY621" fmla="*/ 15225 h 1285875"/>
                <a:gd name="connsiteX622" fmla="*/ 3082833 w 4133850"/>
                <a:gd name="connsiteY622" fmla="*/ 11184 h 1285875"/>
                <a:gd name="connsiteX623" fmla="*/ 3084300 w 4133850"/>
                <a:gd name="connsiteY623" fmla="*/ 9395 h 1285875"/>
                <a:gd name="connsiteX624" fmla="*/ 3085767 w 4133850"/>
                <a:gd name="connsiteY624" fmla="*/ 7761 h 1285875"/>
                <a:gd name="connsiteX625" fmla="*/ 3087243 w 4133850"/>
                <a:gd name="connsiteY625" fmla="*/ 6282 h 1285875"/>
                <a:gd name="connsiteX626" fmla="*/ 3088710 w 4133850"/>
                <a:gd name="connsiteY626" fmla="*/ 4959 h 1285875"/>
                <a:gd name="connsiteX627" fmla="*/ 3090177 w 4133850"/>
                <a:gd name="connsiteY627" fmla="*/ 3791 h 1285875"/>
                <a:gd name="connsiteX628" fmla="*/ 3091644 w 4133850"/>
                <a:gd name="connsiteY628" fmla="*/ 2779 h 1285875"/>
                <a:gd name="connsiteX629" fmla="*/ 3093110 w 4133850"/>
                <a:gd name="connsiteY629" fmla="*/ 1924 h 1285875"/>
                <a:gd name="connsiteX630" fmla="*/ 3093853 w 4133850"/>
                <a:gd name="connsiteY630" fmla="*/ 1555 h 1285875"/>
                <a:gd name="connsiteX631" fmla="*/ 3094587 w 4133850"/>
                <a:gd name="connsiteY631" fmla="*/ 1226 h 1285875"/>
                <a:gd name="connsiteX632" fmla="*/ 3095320 w 4133850"/>
                <a:gd name="connsiteY632" fmla="*/ 935 h 1285875"/>
                <a:gd name="connsiteX633" fmla="*/ 3096054 w 4133850"/>
                <a:gd name="connsiteY633" fmla="*/ 684 h 1285875"/>
                <a:gd name="connsiteX634" fmla="*/ 3096787 w 4133850"/>
                <a:gd name="connsiteY634" fmla="*/ 471 h 1285875"/>
                <a:gd name="connsiteX635" fmla="*/ 3097521 w 4133850"/>
                <a:gd name="connsiteY635" fmla="*/ 299 h 1285875"/>
                <a:gd name="connsiteX636" fmla="*/ 3098254 w 4133850"/>
                <a:gd name="connsiteY636" fmla="*/ 165 h 1285875"/>
                <a:gd name="connsiteX637" fmla="*/ 3098987 w 4133850"/>
                <a:gd name="connsiteY637" fmla="*/ 71 h 1285875"/>
                <a:gd name="connsiteX638" fmla="*/ 3099730 w 4133850"/>
                <a:gd name="connsiteY638" fmla="*/ 16 h 1285875"/>
                <a:gd name="connsiteX639" fmla="*/ 3100464 w 4133850"/>
                <a:gd name="connsiteY639" fmla="*/ 0 h 1285875"/>
                <a:gd name="connsiteX640" fmla="*/ 3101197 w 4133850"/>
                <a:gd name="connsiteY640" fmla="*/ 24 h 1285875"/>
                <a:gd name="connsiteX641" fmla="*/ 3101931 w 4133850"/>
                <a:gd name="connsiteY641" fmla="*/ 87 h 1285875"/>
                <a:gd name="connsiteX642" fmla="*/ 3102664 w 4133850"/>
                <a:gd name="connsiteY642" fmla="*/ 188 h 1285875"/>
                <a:gd name="connsiteX643" fmla="*/ 3103398 w 4133850"/>
                <a:gd name="connsiteY643" fmla="*/ 329 h 1285875"/>
                <a:gd name="connsiteX644" fmla="*/ 3104131 w 4133850"/>
                <a:gd name="connsiteY644" fmla="*/ 509 h 1285875"/>
                <a:gd name="connsiteX645" fmla="*/ 3104864 w 4133850"/>
                <a:gd name="connsiteY645" fmla="*/ 728 h 1285875"/>
                <a:gd name="connsiteX646" fmla="*/ 3105598 w 4133850"/>
                <a:gd name="connsiteY646" fmla="*/ 986 h 1285875"/>
                <a:gd name="connsiteX647" fmla="*/ 3106331 w 4133850"/>
                <a:gd name="connsiteY647" fmla="*/ 1284 h 1285875"/>
                <a:gd name="connsiteX648" fmla="*/ 3107065 w 4133850"/>
                <a:gd name="connsiteY648" fmla="*/ 1620 h 1285875"/>
                <a:gd name="connsiteX649" fmla="*/ 3107798 w 4133850"/>
                <a:gd name="connsiteY649" fmla="*/ 1995 h 1285875"/>
                <a:gd name="connsiteX650" fmla="*/ 3109265 w 4133850"/>
                <a:gd name="connsiteY650" fmla="*/ 2863 h 1285875"/>
                <a:gd name="connsiteX651" fmla="*/ 3110732 w 4133850"/>
                <a:gd name="connsiteY651" fmla="*/ 3887 h 1285875"/>
                <a:gd name="connsiteX652" fmla="*/ 3112199 w 4133850"/>
                <a:gd name="connsiteY652" fmla="*/ 5066 h 1285875"/>
                <a:gd name="connsiteX653" fmla="*/ 3113666 w 4133850"/>
                <a:gd name="connsiteY653" fmla="*/ 6402 h 1285875"/>
                <a:gd name="connsiteX654" fmla="*/ 3115132 w 4133850"/>
                <a:gd name="connsiteY654" fmla="*/ 7891 h 1285875"/>
                <a:gd name="connsiteX655" fmla="*/ 3116599 w 4133850"/>
                <a:gd name="connsiteY655" fmla="*/ 9536 h 1285875"/>
                <a:gd name="connsiteX656" fmla="*/ 3118066 w 4133850"/>
                <a:gd name="connsiteY656" fmla="*/ 11335 h 1285875"/>
                <a:gd name="connsiteX657" fmla="*/ 3121000 w 4133850"/>
                <a:gd name="connsiteY657" fmla="*/ 15393 h 1285875"/>
                <a:gd name="connsiteX658" fmla="*/ 3123933 w 4133850"/>
                <a:gd name="connsiteY658" fmla="*/ 20063 h 1285875"/>
                <a:gd name="connsiteX659" fmla="*/ 3126867 w 4133850"/>
                <a:gd name="connsiteY659" fmla="*/ 25340 h 1285875"/>
                <a:gd name="connsiteX660" fmla="*/ 3129801 w 4133850"/>
                <a:gd name="connsiteY660" fmla="*/ 31219 h 1285875"/>
                <a:gd name="connsiteX661" fmla="*/ 3135668 w 4133850"/>
                <a:gd name="connsiteY661" fmla="*/ 44757 h 1285875"/>
                <a:gd name="connsiteX662" fmla="*/ 3141536 w 4133850"/>
                <a:gd name="connsiteY662" fmla="*/ 60627 h 1285875"/>
                <a:gd name="connsiteX663" fmla="*/ 3147403 w 4133850"/>
                <a:gd name="connsiteY663" fmla="*/ 78764 h 1285875"/>
                <a:gd name="connsiteX664" fmla="*/ 3159138 w 4133850"/>
                <a:gd name="connsiteY664" fmla="*/ 121553 h 1285875"/>
                <a:gd name="connsiteX665" fmla="*/ 3170873 w 4133850"/>
                <a:gd name="connsiteY665" fmla="*/ 172460 h 1285875"/>
                <a:gd name="connsiteX666" fmla="*/ 3182607 w 4133850"/>
                <a:gd name="connsiteY666" fmla="*/ 230691 h 1285875"/>
                <a:gd name="connsiteX667" fmla="*/ 3194342 w 4133850"/>
                <a:gd name="connsiteY667" fmla="*/ 295339 h 1285875"/>
                <a:gd name="connsiteX668" fmla="*/ 3219536 w 4133850"/>
                <a:gd name="connsiteY668" fmla="*/ 451051 h 1285875"/>
                <a:gd name="connsiteX669" fmla="*/ 3244739 w 4133850"/>
                <a:gd name="connsiteY669" fmla="*/ 620476 h 1285875"/>
                <a:gd name="connsiteX670" fmla="*/ 3269942 w 4133850"/>
                <a:gd name="connsiteY670" fmla="*/ 791506 h 1285875"/>
                <a:gd name="connsiteX671" fmla="*/ 3295145 w 4133850"/>
                <a:gd name="connsiteY671" fmla="*/ 951919 h 1285875"/>
                <a:gd name="connsiteX672" fmla="*/ 3306032 w 4133850"/>
                <a:gd name="connsiteY672" fmla="*/ 1015013 h 1285875"/>
                <a:gd name="connsiteX673" fmla="*/ 3316919 w 4133850"/>
                <a:gd name="connsiteY673" fmla="*/ 1073115 h 1285875"/>
                <a:gd name="connsiteX674" fmla="*/ 3327807 w 4133850"/>
                <a:gd name="connsiteY674" fmla="*/ 1125465 h 1285875"/>
                <a:gd name="connsiteX675" fmla="*/ 3338694 w 4133850"/>
                <a:gd name="connsiteY675" fmla="*/ 1171337 h 1285875"/>
                <a:gd name="connsiteX676" fmla="*/ 3349581 w 4133850"/>
                <a:gd name="connsiteY676" fmla="*/ 1210132 h 1285875"/>
                <a:gd name="connsiteX677" fmla="*/ 3355019 w 4133850"/>
                <a:gd name="connsiteY677" fmla="*/ 1226706 h 1285875"/>
                <a:gd name="connsiteX678" fmla="*/ 3360468 w 4133850"/>
                <a:gd name="connsiteY678" fmla="*/ 1241317 h 1285875"/>
                <a:gd name="connsiteX679" fmla="*/ 3365907 w 4133850"/>
                <a:gd name="connsiteY679" fmla="*/ 1253928 h 1285875"/>
                <a:gd name="connsiteX680" fmla="*/ 3368631 w 4133850"/>
                <a:gd name="connsiteY680" fmla="*/ 1259472 h 1285875"/>
                <a:gd name="connsiteX681" fmla="*/ 3371355 w 4133850"/>
                <a:gd name="connsiteY681" fmla="*/ 1264491 h 1285875"/>
                <a:gd name="connsiteX682" fmla="*/ 3374079 w 4133850"/>
                <a:gd name="connsiteY682" fmla="*/ 1268987 h 1285875"/>
                <a:gd name="connsiteX683" fmla="*/ 3376794 w 4133850"/>
                <a:gd name="connsiteY683" fmla="*/ 1272969 h 1285875"/>
                <a:gd name="connsiteX684" fmla="*/ 3379518 w 4133850"/>
                <a:gd name="connsiteY684" fmla="*/ 1276417 h 1285875"/>
                <a:gd name="connsiteX685" fmla="*/ 3380880 w 4133850"/>
                <a:gd name="connsiteY685" fmla="*/ 1277941 h 1285875"/>
                <a:gd name="connsiteX686" fmla="*/ 3382242 w 4133850"/>
                <a:gd name="connsiteY686" fmla="*/ 1279331 h 1285875"/>
                <a:gd name="connsiteX687" fmla="*/ 3383642 w 4133850"/>
                <a:gd name="connsiteY687" fmla="*/ 1280627 h 1285875"/>
                <a:gd name="connsiteX688" fmla="*/ 3385042 w 4133850"/>
                <a:gd name="connsiteY688" fmla="*/ 1281770 h 1285875"/>
                <a:gd name="connsiteX689" fmla="*/ 3386433 w 4133850"/>
                <a:gd name="connsiteY689" fmla="*/ 1282779 h 1285875"/>
                <a:gd name="connsiteX690" fmla="*/ 3387833 w 4133850"/>
                <a:gd name="connsiteY690" fmla="*/ 1283646 h 1285875"/>
                <a:gd name="connsiteX691" fmla="*/ 3389233 w 4133850"/>
                <a:gd name="connsiteY691" fmla="*/ 1284370 h 1285875"/>
                <a:gd name="connsiteX692" fmla="*/ 3389938 w 4133850"/>
                <a:gd name="connsiteY692" fmla="*/ 1284684 h 1285875"/>
                <a:gd name="connsiteX693" fmla="*/ 3390633 w 4133850"/>
                <a:gd name="connsiteY693" fmla="*/ 1284951 h 1285875"/>
                <a:gd name="connsiteX694" fmla="*/ 3391329 w 4133850"/>
                <a:gd name="connsiteY694" fmla="*/ 1285189 h 1285875"/>
                <a:gd name="connsiteX695" fmla="*/ 3392033 w 4133850"/>
                <a:gd name="connsiteY695" fmla="*/ 1285399 h 1285875"/>
                <a:gd name="connsiteX696" fmla="*/ 3392729 w 4133850"/>
                <a:gd name="connsiteY696" fmla="*/ 1285561 h 1285875"/>
                <a:gd name="connsiteX697" fmla="*/ 3393434 w 4133850"/>
                <a:gd name="connsiteY697" fmla="*/ 1285694 h 1285875"/>
                <a:gd name="connsiteX698" fmla="*/ 3394129 w 4133850"/>
                <a:gd name="connsiteY698" fmla="*/ 1285789 h 1285875"/>
                <a:gd name="connsiteX699" fmla="*/ 3394834 w 4133850"/>
                <a:gd name="connsiteY699" fmla="*/ 1285846 h 1285875"/>
                <a:gd name="connsiteX700" fmla="*/ 3395529 w 4133850"/>
                <a:gd name="connsiteY700" fmla="*/ 1285875 h 1285875"/>
                <a:gd name="connsiteX701" fmla="*/ 3396225 w 4133850"/>
                <a:gd name="connsiteY701" fmla="*/ 1285865 h 1285875"/>
                <a:gd name="connsiteX702" fmla="*/ 3396929 w 4133850"/>
                <a:gd name="connsiteY702" fmla="*/ 1285818 h 1285875"/>
                <a:gd name="connsiteX703" fmla="*/ 3397625 w 4133850"/>
                <a:gd name="connsiteY703" fmla="*/ 1285732 h 1285875"/>
                <a:gd name="connsiteX704" fmla="*/ 3398330 w 4133850"/>
                <a:gd name="connsiteY704" fmla="*/ 1285618 h 1285875"/>
                <a:gd name="connsiteX705" fmla="*/ 3399025 w 4133850"/>
                <a:gd name="connsiteY705" fmla="*/ 1285465 h 1285875"/>
                <a:gd name="connsiteX706" fmla="*/ 3399730 w 4133850"/>
                <a:gd name="connsiteY706" fmla="*/ 1285275 h 1285875"/>
                <a:gd name="connsiteX707" fmla="*/ 3400425 w 4133850"/>
                <a:gd name="connsiteY707" fmla="*/ 1285046 h 1285875"/>
                <a:gd name="connsiteX708" fmla="*/ 3401120 w 4133850"/>
                <a:gd name="connsiteY708" fmla="*/ 1284789 h 1285875"/>
                <a:gd name="connsiteX709" fmla="*/ 3401825 w 4133850"/>
                <a:gd name="connsiteY709" fmla="*/ 1284494 h 1285875"/>
                <a:gd name="connsiteX710" fmla="*/ 3403226 w 4133850"/>
                <a:gd name="connsiteY710" fmla="*/ 1283799 h 1285875"/>
                <a:gd name="connsiteX711" fmla="*/ 3404616 w 4133850"/>
                <a:gd name="connsiteY711" fmla="*/ 1282960 h 1285875"/>
                <a:gd name="connsiteX712" fmla="*/ 3406016 w 4133850"/>
                <a:gd name="connsiteY712" fmla="*/ 1281979 h 1285875"/>
                <a:gd name="connsiteX713" fmla="*/ 3407417 w 4133850"/>
                <a:gd name="connsiteY713" fmla="*/ 1280855 h 1285875"/>
                <a:gd name="connsiteX714" fmla="*/ 3408817 w 4133850"/>
                <a:gd name="connsiteY714" fmla="*/ 1279589 h 1285875"/>
                <a:gd name="connsiteX715" fmla="*/ 3410217 w 4133850"/>
                <a:gd name="connsiteY715" fmla="*/ 1278179 h 1285875"/>
                <a:gd name="connsiteX716" fmla="*/ 3411617 w 4133850"/>
                <a:gd name="connsiteY716" fmla="*/ 1276636 h 1285875"/>
                <a:gd name="connsiteX717" fmla="*/ 3413017 w 4133850"/>
                <a:gd name="connsiteY717" fmla="*/ 1274950 h 1285875"/>
                <a:gd name="connsiteX718" fmla="*/ 3415808 w 4133850"/>
                <a:gd name="connsiteY718" fmla="*/ 1271159 h 1285875"/>
                <a:gd name="connsiteX719" fmla="*/ 3418608 w 4133850"/>
                <a:gd name="connsiteY719" fmla="*/ 1266806 h 1285875"/>
                <a:gd name="connsiteX720" fmla="*/ 3421409 w 4133850"/>
                <a:gd name="connsiteY720" fmla="*/ 1261910 h 1285875"/>
                <a:gd name="connsiteX721" fmla="*/ 3424200 w 4133850"/>
                <a:gd name="connsiteY721" fmla="*/ 1256462 h 1285875"/>
                <a:gd name="connsiteX722" fmla="*/ 3427000 w 4133850"/>
                <a:gd name="connsiteY722" fmla="*/ 1250471 h 1285875"/>
                <a:gd name="connsiteX723" fmla="*/ 3432600 w 4133850"/>
                <a:gd name="connsiteY723" fmla="*/ 1236869 h 1285875"/>
                <a:gd name="connsiteX724" fmla="*/ 3438192 w 4133850"/>
                <a:gd name="connsiteY724" fmla="*/ 1221172 h 1285875"/>
                <a:gd name="connsiteX725" fmla="*/ 3449384 w 4133850"/>
                <a:gd name="connsiteY725" fmla="*/ 1183691 h 1285875"/>
                <a:gd name="connsiteX726" fmla="*/ 3460576 w 4133850"/>
                <a:gd name="connsiteY726" fmla="*/ 1138561 h 1285875"/>
                <a:gd name="connsiteX727" fmla="*/ 3471758 w 4133850"/>
                <a:gd name="connsiteY727" fmla="*/ 1086402 h 1285875"/>
                <a:gd name="connsiteX728" fmla="*/ 3484055 w 4133850"/>
                <a:gd name="connsiteY728" fmla="*/ 1021880 h 1285875"/>
                <a:gd name="connsiteX729" fmla="*/ 3496361 w 4133850"/>
                <a:gd name="connsiteY729" fmla="*/ 950871 h 1285875"/>
                <a:gd name="connsiteX730" fmla="*/ 3520954 w 4133850"/>
                <a:gd name="connsiteY730" fmla="*/ 794375 h 1285875"/>
                <a:gd name="connsiteX731" fmla="*/ 3570142 w 4133850"/>
                <a:gd name="connsiteY731" fmla="*/ 461802 h 1285875"/>
                <a:gd name="connsiteX732" fmla="*/ 3594792 w 4133850"/>
                <a:gd name="connsiteY732" fmla="*/ 308071 h 1285875"/>
                <a:gd name="connsiteX733" fmla="*/ 3607118 w 4133850"/>
                <a:gd name="connsiteY733" fmla="*/ 239189 h 1285875"/>
                <a:gd name="connsiteX734" fmla="*/ 3619434 w 4133850"/>
                <a:gd name="connsiteY734" fmla="*/ 177237 h 1285875"/>
                <a:gd name="connsiteX735" fmla="*/ 3631759 w 4133850"/>
                <a:gd name="connsiteY735" fmla="*/ 123280 h 1285875"/>
                <a:gd name="connsiteX736" fmla="*/ 3644084 w 4133850"/>
                <a:gd name="connsiteY736" fmla="*/ 78245 h 1285875"/>
                <a:gd name="connsiteX737" fmla="*/ 3650247 w 4133850"/>
                <a:gd name="connsiteY737" fmla="*/ 59320 h 1285875"/>
                <a:gd name="connsiteX738" fmla="*/ 3656410 w 4133850"/>
                <a:gd name="connsiteY738" fmla="*/ 42903 h 1285875"/>
                <a:gd name="connsiteX739" fmla="*/ 3662572 w 4133850"/>
                <a:gd name="connsiteY739" fmla="*/ 29064 h 1285875"/>
                <a:gd name="connsiteX740" fmla="*/ 3665649 w 4133850"/>
                <a:gd name="connsiteY740" fmla="*/ 23130 h 1285875"/>
                <a:gd name="connsiteX741" fmla="*/ 3668735 w 4133850"/>
                <a:gd name="connsiteY741" fmla="*/ 17861 h 1285875"/>
                <a:gd name="connsiteX742" fmla="*/ 3671526 w 4133850"/>
                <a:gd name="connsiteY742" fmla="*/ 13668 h 1285875"/>
                <a:gd name="connsiteX743" fmla="*/ 3674317 w 4133850"/>
                <a:gd name="connsiteY743" fmla="*/ 10031 h 1285875"/>
                <a:gd name="connsiteX744" fmla="*/ 3675707 w 4133850"/>
                <a:gd name="connsiteY744" fmla="*/ 8421 h 1285875"/>
                <a:gd name="connsiteX745" fmla="*/ 3677107 w 4133850"/>
                <a:gd name="connsiteY745" fmla="*/ 6951 h 1285875"/>
                <a:gd name="connsiteX746" fmla="*/ 3678498 w 4133850"/>
                <a:gd name="connsiteY746" fmla="*/ 5621 h 1285875"/>
                <a:gd name="connsiteX747" fmla="*/ 3679898 w 4133850"/>
                <a:gd name="connsiteY747" fmla="*/ 4432 h 1285875"/>
                <a:gd name="connsiteX748" fmla="*/ 3681289 w 4133850"/>
                <a:gd name="connsiteY748" fmla="*/ 3383 h 1285875"/>
                <a:gd name="connsiteX749" fmla="*/ 3682689 w 4133850"/>
                <a:gd name="connsiteY749" fmla="*/ 2476 h 1285875"/>
                <a:gd name="connsiteX750" fmla="*/ 3684080 w 4133850"/>
                <a:gd name="connsiteY750" fmla="*/ 1710 h 1285875"/>
                <a:gd name="connsiteX751" fmla="*/ 3684775 w 4133850"/>
                <a:gd name="connsiteY751" fmla="*/ 1379 h 1285875"/>
                <a:gd name="connsiteX752" fmla="*/ 3685480 w 4133850"/>
                <a:gd name="connsiteY752" fmla="*/ 1085 h 1285875"/>
                <a:gd name="connsiteX753" fmla="*/ 3686175 w 4133850"/>
                <a:gd name="connsiteY753" fmla="*/ 825 h 1285875"/>
                <a:gd name="connsiteX754" fmla="*/ 3686870 w 4133850"/>
                <a:gd name="connsiteY754" fmla="*/ 601 h 1285875"/>
                <a:gd name="connsiteX755" fmla="*/ 3687575 w 4133850"/>
                <a:gd name="connsiteY755" fmla="*/ 412 h 1285875"/>
                <a:gd name="connsiteX756" fmla="*/ 3688271 w 4133850"/>
                <a:gd name="connsiteY756" fmla="*/ 259 h 1285875"/>
                <a:gd name="connsiteX757" fmla="*/ 3688966 w 4133850"/>
                <a:gd name="connsiteY757" fmla="*/ 141 h 1285875"/>
                <a:gd name="connsiteX758" fmla="*/ 3689661 w 4133850"/>
                <a:gd name="connsiteY758" fmla="*/ 59 h 1285875"/>
                <a:gd name="connsiteX759" fmla="*/ 3690366 w 4133850"/>
                <a:gd name="connsiteY759" fmla="*/ 12 h 1285875"/>
                <a:gd name="connsiteX760" fmla="*/ 3691061 w 4133850"/>
                <a:gd name="connsiteY760" fmla="*/ 1 h 1285875"/>
                <a:gd name="connsiteX761" fmla="*/ 3691757 w 4133850"/>
                <a:gd name="connsiteY761" fmla="*/ 25 h 1285875"/>
                <a:gd name="connsiteX762" fmla="*/ 3692452 w 4133850"/>
                <a:gd name="connsiteY762" fmla="*/ 84 h 1285875"/>
                <a:gd name="connsiteX763" fmla="*/ 3693157 w 4133850"/>
                <a:gd name="connsiteY763" fmla="*/ 179 h 1285875"/>
                <a:gd name="connsiteX764" fmla="*/ 3693852 w 4133850"/>
                <a:gd name="connsiteY764" fmla="*/ 309 h 1285875"/>
                <a:gd name="connsiteX765" fmla="*/ 3694548 w 4133850"/>
                <a:gd name="connsiteY765" fmla="*/ 474 h 1285875"/>
                <a:gd name="connsiteX766" fmla="*/ 3695243 w 4133850"/>
                <a:gd name="connsiteY766" fmla="*/ 675 h 1285875"/>
                <a:gd name="connsiteX767" fmla="*/ 3695948 w 4133850"/>
                <a:gd name="connsiteY767" fmla="*/ 912 h 1285875"/>
                <a:gd name="connsiteX768" fmla="*/ 3696643 w 4133850"/>
                <a:gd name="connsiteY768" fmla="*/ 1184 h 1285875"/>
                <a:gd name="connsiteX769" fmla="*/ 3698034 w 4133850"/>
                <a:gd name="connsiteY769" fmla="*/ 1834 h 1285875"/>
                <a:gd name="connsiteX770" fmla="*/ 3699434 w 4133850"/>
                <a:gd name="connsiteY770" fmla="*/ 2624 h 1285875"/>
                <a:gd name="connsiteX771" fmla="*/ 3700825 w 4133850"/>
                <a:gd name="connsiteY771" fmla="*/ 3557 h 1285875"/>
                <a:gd name="connsiteX772" fmla="*/ 3702225 w 4133850"/>
                <a:gd name="connsiteY772" fmla="*/ 4630 h 1285875"/>
                <a:gd name="connsiteX773" fmla="*/ 3703625 w 4133850"/>
                <a:gd name="connsiteY773" fmla="*/ 5844 h 1285875"/>
                <a:gd name="connsiteX774" fmla="*/ 3705016 w 4133850"/>
                <a:gd name="connsiteY774" fmla="*/ 7198 h 1285875"/>
                <a:gd name="connsiteX775" fmla="*/ 3706416 w 4133850"/>
                <a:gd name="connsiteY775" fmla="*/ 8693 h 1285875"/>
                <a:gd name="connsiteX776" fmla="*/ 3707806 w 4133850"/>
                <a:gd name="connsiteY776" fmla="*/ 10327 h 1285875"/>
                <a:gd name="connsiteX777" fmla="*/ 3710597 w 4133850"/>
                <a:gd name="connsiteY777" fmla="*/ 14014 h 1285875"/>
                <a:gd name="connsiteX778" fmla="*/ 3713388 w 4133850"/>
                <a:gd name="connsiteY778" fmla="*/ 18255 h 1285875"/>
                <a:gd name="connsiteX779" fmla="*/ 3716179 w 4133850"/>
                <a:gd name="connsiteY779" fmla="*/ 23047 h 1285875"/>
                <a:gd name="connsiteX780" fmla="*/ 3718970 w 4133850"/>
                <a:gd name="connsiteY780" fmla="*/ 28385 h 1285875"/>
                <a:gd name="connsiteX781" fmla="*/ 3724551 w 4133850"/>
                <a:gd name="connsiteY781" fmla="*/ 40683 h 1285875"/>
                <a:gd name="connsiteX782" fmla="*/ 3730133 w 4133850"/>
                <a:gd name="connsiteY782" fmla="*/ 55105 h 1285875"/>
                <a:gd name="connsiteX783" fmla="*/ 3735715 w 4133850"/>
                <a:gd name="connsiteY783" fmla="*/ 71599 h 1285875"/>
                <a:gd name="connsiteX784" fmla="*/ 3746878 w 4133850"/>
                <a:gd name="connsiteY784" fmla="*/ 110567 h 1285875"/>
                <a:gd name="connsiteX785" fmla="*/ 3758041 w 4133850"/>
                <a:gd name="connsiteY785" fmla="*/ 157038 h 1285875"/>
                <a:gd name="connsiteX786" fmla="*/ 3766909 w 4133850"/>
                <a:gd name="connsiteY786" fmla="*/ 198848 h 1285875"/>
                <a:gd name="connsiteX787" fmla="*/ 3775777 w 4133850"/>
                <a:gd name="connsiteY787" fmla="*/ 244605 h 1285875"/>
                <a:gd name="connsiteX788" fmla="*/ 3793503 w 4133850"/>
                <a:gd name="connsiteY788" fmla="*/ 346302 h 1285875"/>
                <a:gd name="connsiteX789" fmla="*/ 3811229 w 4133850"/>
                <a:gd name="connsiteY789" fmla="*/ 458523 h 1285875"/>
                <a:gd name="connsiteX790" fmla="*/ 3828964 w 4133850"/>
                <a:gd name="connsiteY790" fmla="*/ 577286 h 1285875"/>
                <a:gd name="connsiteX791" fmla="*/ 3858206 w 4133850"/>
                <a:gd name="connsiteY791" fmla="*/ 776261 h 1285875"/>
                <a:gd name="connsiteX792" fmla="*/ 3872827 w 4133850"/>
                <a:gd name="connsiteY792" fmla="*/ 872119 h 1285875"/>
                <a:gd name="connsiteX793" fmla="*/ 3887457 w 4133850"/>
                <a:gd name="connsiteY793" fmla="*/ 962435 h 1285875"/>
                <a:gd name="connsiteX794" fmla="*/ 3902078 w 4133850"/>
                <a:gd name="connsiteY794" fmla="*/ 1045026 h 1285875"/>
                <a:gd name="connsiteX795" fmla="*/ 3916699 w 4133850"/>
                <a:gd name="connsiteY795" fmla="*/ 1117911 h 1285875"/>
                <a:gd name="connsiteX796" fmla="*/ 3931320 w 4133850"/>
                <a:gd name="connsiteY796" fmla="*/ 1179319 h 1285875"/>
                <a:gd name="connsiteX797" fmla="*/ 3938635 w 4133850"/>
                <a:gd name="connsiteY797" fmla="*/ 1205246 h 1285875"/>
                <a:gd name="connsiteX798" fmla="*/ 3945951 w 4133850"/>
                <a:gd name="connsiteY798" fmla="*/ 1227773 h 1285875"/>
                <a:gd name="connsiteX799" fmla="*/ 3951713 w 4133850"/>
                <a:gd name="connsiteY799" fmla="*/ 1243041 h 1285875"/>
                <a:gd name="connsiteX800" fmla="*/ 3957476 w 4133850"/>
                <a:gd name="connsiteY800" fmla="*/ 1256052 h 1285875"/>
                <a:gd name="connsiteX801" fmla="*/ 3960352 w 4133850"/>
                <a:gd name="connsiteY801" fmla="*/ 1261701 h 1285875"/>
                <a:gd name="connsiteX802" fmla="*/ 3963238 w 4133850"/>
                <a:gd name="connsiteY802" fmla="*/ 1266758 h 1285875"/>
                <a:gd name="connsiteX803" fmla="*/ 3966115 w 4133850"/>
                <a:gd name="connsiteY803" fmla="*/ 1271235 h 1285875"/>
                <a:gd name="connsiteX804" fmla="*/ 3969001 w 4133850"/>
                <a:gd name="connsiteY804" fmla="*/ 1275121 h 1285875"/>
                <a:gd name="connsiteX805" fmla="*/ 3970439 w 4133850"/>
                <a:gd name="connsiteY805" fmla="*/ 1276845 h 1285875"/>
                <a:gd name="connsiteX806" fmla="*/ 3971877 w 4133850"/>
                <a:gd name="connsiteY806" fmla="*/ 1278417 h 1285875"/>
                <a:gd name="connsiteX807" fmla="*/ 3973325 w 4133850"/>
                <a:gd name="connsiteY807" fmla="*/ 1279836 h 1285875"/>
                <a:gd name="connsiteX808" fmla="*/ 3974764 w 4133850"/>
                <a:gd name="connsiteY808" fmla="*/ 1281113 h 1285875"/>
                <a:gd name="connsiteX809" fmla="*/ 3976202 w 4133850"/>
                <a:gd name="connsiteY809" fmla="*/ 1282236 h 1285875"/>
                <a:gd name="connsiteX810" fmla="*/ 3977640 w 4133850"/>
                <a:gd name="connsiteY810" fmla="*/ 1283208 h 1285875"/>
                <a:gd name="connsiteX811" fmla="*/ 3979088 w 4133850"/>
                <a:gd name="connsiteY811" fmla="*/ 1284027 h 1285875"/>
                <a:gd name="connsiteX812" fmla="*/ 3979802 w 4133850"/>
                <a:gd name="connsiteY812" fmla="*/ 1284380 h 1285875"/>
                <a:gd name="connsiteX813" fmla="*/ 3980526 w 4133850"/>
                <a:gd name="connsiteY813" fmla="*/ 1284694 h 1285875"/>
                <a:gd name="connsiteX814" fmla="*/ 3981241 w 4133850"/>
                <a:gd name="connsiteY814" fmla="*/ 1284980 h 1285875"/>
                <a:gd name="connsiteX815" fmla="*/ 3981964 w 4133850"/>
                <a:gd name="connsiteY815" fmla="*/ 1285218 h 1285875"/>
                <a:gd name="connsiteX816" fmla="*/ 3982688 w 4133850"/>
                <a:gd name="connsiteY816" fmla="*/ 1285418 h 1285875"/>
                <a:gd name="connsiteX817" fmla="*/ 3983403 w 4133850"/>
                <a:gd name="connsiteY817" fmla="*/ 1285589 h 1285875"/>
                <a:gd name="connsiteX818" fmla="*/ 3984127 w 4133850"/>
                <a:gd name="connsiteY818" fmla="*/ 1285713 h 1285875"/>
                <a:gd name="connsiteX819" fmla="*/ 3984850 w 4133850"/>
                <a:gd name="connsiteY819" fmla="*/ 1285808 h 1285875"/>
                <a:gd name="connsiteX820" fmla="*/ 3985565 w 4133850"/>
                <a:gd name="connsiteY820" fmla="*/ 1285856 h 1285875"/>
                <a:gd name="connsiteX821" fmla="*/ 3986289 w 4133850"/>
                <a:gd name="connsiteY821" fmla="*/ 1285875 h 1285875"/>
                <a:gd name="connsiteX822" fmla="*/ 3987013 w 4133850"/>
                <a:gd name="connsiteY822" fmla="*/ 1285856 h 1285875"/>
                <a:gd name="connsiteX823" fmla="*/ 3987727 w 4133850"/>
                <a:gd name="connsiteY823" fmla="*/ 1285789 h 1285875"/>
                <a:gd name="connsiteX824" fmla="*/ 3988451 w 4133850"/>
                <a:gd name="connsiteY824" fmla="*/ 1285694 h 1285875"/>
                <a:gd name="connsiteX825" fmla="*/ 3989165 w 4133850"/>
                <a:gd name="connsiteY825" fmla="*/ 1285561 h 1285875"/>
                <a:gd name="connsiteX826" fmla="*/ 3989889 w 4133850"/>
                <a:gd name="connsiteY826" fmla="*/ 1285380 h 1285875"/>
                <a:gd name="connsiteX827" fmla="*/ 3990613 w 4133850"/>
                <a:gd name="connsiteY827" fmla="*/ 1285170 h 1285875"/>
                <a:gd name="connsiteX828" fmla="*/ 3991327 w 4133850"/>
                <a:gd name="connsiteY828" fmla="*/ 1284923 h 1285875"/>
                <a:gd name="connsiteX829" fmla="*/ 3992052 w 4133850"/>
                <a:gd name="connsiteY829" fmla="*/ 1284637 h 1285875"/>
                <a:gd name="connsiteX830" fmla="*/ 3992775 w 4133850"/>
                <a:gd name="connsiteY830" fmla="*/ 1284313 h 1285875"/>
                <a:gd name="connsiteX831" fmla="*/ 3993490 w 4133850"/>
                <a:gd name="connsiteY831" fmla="*/ 1283951 h 1285875"/>
                <a:gd name="connsiteX832" fmla="*/ 3994928 w 4133850"/>
                <a:gd name="connsiteY832" fmla="*/ 1283113 h 1285875"/>
                <a:gd name="connsiteX833" fmla="*/ 3996376 w 4133850"/>
                <a:gd name="connsiteY833" fmla="*/ 1282122 h 1285875"/>
                <a:gd name="connsiteX834" fmla="*/ 3997814 w 4133850"/>
                <a:gd name="connsiteY834" fmla="*/ 1280979 h 1285875"/>
                <a:gd name="connsiteX835" fmla="*/ 3999252 w 4133850"/>
                <a:gd name="connsiteY835" fmla="*/ 1279693 h 1285875"/>
                <a:gd name="connsiteX836" fmla="*/ 4000691 w 4133850"/>
                <a:gd name="connsiteY836" fmla="*/ 1278255 h 1285875"/>
                <a:gd name="connsiteX837" fmla="*/ 4002138 w 4133850"/>
                <a:gd name="connsiteY837" fmla="*/ 1276674 h 1285875"/>
                <a:gd name="connsiteX838" fmla="*/ 4003577 w 4133850"/>
                <a:gd name="connsiteY838" fmla="*/ 1274931 h 1285875"/>
                <a:gd name="connsiteX839" fmla="*/ 4006453 w 4133850"/>
                <a:gd name="connsiteY839" fmla="*/ 1271016 h 1285875"/>
                <a:gd name="connsiteX840" fmla="*/ 4009339 w 4133850"/>
                <a:gd name="connsiteY840" fmla="*/ 1266511 h 1285875"/>
                <a:gd name="connsiteX841" fmla="*/ 4012216 w 4133850"/>
                <a:gd name="connsiteY841" fmla="*/ 1261415 h 1285875"/>
                <a:gd name="connsiteX842" fmla="*/ 4015102 w 4133850"/>
                <a:gd name="connsiteY842" fmla="*/ 1255738 h 1285875"/>
                <a:gd name="connsiteX843" fmla="*/ 4020865 w 4133850"/>
                <a:gd name="connsiteY843" fmla="*/ 1242670 h 1285875"/>
                <a:gd name="connsiteX844" fmla="*/ 4026627 w 4133850"/>
                <a:gd name="connsiteY844" fmla="*/ 1227344 h 1285875"/>
                <a:gd name="connsiteX845" fmla="*/ 4038152 w 4133850"/>
                <a:gd name="connsiteY845" fmla="*/ 1190168 h 1285875"/>
                <a:gd name="connsiteX846" fmla="*/ 4050116 w 4133850"/>
                <a:gd name="connsiteY846" fmla="*/ 1142905 h 1285875"/>
                <a:gd name="connsiteX847" fmla="*/ 4062079 w 4133850"/>
                <a:gd name="connsiteY847" fmla="*/ 1087555 h 1285875"/>
                <a:gd name="connsiteX848" fmla="*/ 4074043 w 4133850"/>
                <a:gd name="connsiteY848" fmla="*/ 1025014 h 1285875"/>
                <a:gd name="connsiteX849" fmla="*/ 4086006 w 4133850"/>
                <a:gd name="connsiteY849" fmla="*/ 956291 h 1285875"/>
                <a:gd name="connsiteX850" fmla="*/ 4109923 w 4133850"/>
                <a:gd name="connsiteY850" fmla="*/ 804830 h 1285875"/>
                <a:gd name="connsiteX851" fmla="*/ 4133850 w 4133850"/>
                <a:gd name="connsiteY851" fmla="*/ 642938 h 1285875"/>
                <a:gd name="connsiteX0" fmla="*/ 0 w 4135150"/>
                <a:gd name="connsiteY0" fmla="*/ 642938 h 1285875"/>
                <a:gd name="connsiteX1" fmla="*/ 21553 w 4135150"/>
                <a:gd name="connsiteY1" fmla="*/ 496791 h 1285875"/>
                <a:gd name="connsiteX2" fmla="*/ 43106 w 4135150"/>
                <a:gd name="connsiteY2" fmla="*/ 358295 h 1285875"/>
                <a:gd name="connsiteX3" fmla="*/ 64659 w 4135150"/>
                <a:gd name="connsiteY3" fmla="*/ 234704 h 1285875"/>
                <a:gd name="connsiteX4" fmla="*/ 75436 w 4135150"/>
                <a:gd name="connsiteY4" fmla="*/ 180558 h 1285875"/>
                <a:gd name="connsiteX5" fmla="*/ 86213 w 4135150"/>
                <a:gd name="connsiteY5" fmla="*/ 132484 h 1285875"/>
                <a:gd name="connsiteX6" fmla="*/ 98924 w 4135150"/>
                <a:gd name="connsiteY6" fmla="*/ 84439 h 1285875"/>
                <a:gd name="connsiteX7" fmla="*/ 105279 w 4135150"/>
                <a:gd name="connsiteY7" fmla="*/ 64195 h 1285875"/>
                <a:gd name="connsiteX8" fmla="*/ 111635 w 4135150"/>
                <a:gd name="connsiteY8" fmla="*/ 46594 h 1285875"/>
                <a:gd name="connsiteX9" fmla="*/ 117991 w 4135150"/>
                <a:gd name="connsiteY9" fmla="*/ 31721 h 1285875"/>
                <a:gd name="connsiteX10" fmla="*/ 121168 w 4135150"/>
                <a:gd name="connsiteY10" fmla="*/ 25328 h 1285875"/>
                <a:gd name="connsiteX11" fmla="*/ 124346 w 4135150"/>
                <a:gd name="connsiteY11" fmla="*/ 19641 h 1285875"/>
                <a:gd name="connsiteX12" fmla="*/ 127524 w 4135150"/>
                <a:gd name="connsiteY12" fmla="*/ 14666 h 1285875"/>
                <a:gd name="connsiteX13" fmla="*/ 129113 w 4135150"/>
                <a:gd name="connsiteY13" fmla="*/ 12447 h 1285875"/>
                <a:gd name="connsiteX14" fmla="*/ 130702 w 4135150"/>
                <a:gd name="connsiteY14" fmla="*/ 10409 h 1285875"/>
                <a:gd name="connsiteX15" fmla="*/ 132291 w 4135150"/>
                <a:gd name="connsiteY15" fmla="*/ 8552 h 1285875"/>
                <a:gd name="connsiteX16" fmla="*/ 133880 w 4135150"/>
                <a:gd name="connsiteY16" fmla="*/ 6876 h 1285875"/>
                <a:gd name="connsiteX17" fmla="*/ 135468 w 4135150"/>
                <a:gd name="connsiteY17" fmla="*/ 5382 h 1285875"/>
                <a:gd name="connsiteX18" fmla="*/ 137057 w 4135150"/>
                <a:gd name="connsiteY18" fmla="*/ 4069 h 1285875"/>
                <a:gd name="connsiteX19" fmla="*/ 138646 w 4135150"/>
                <a:gd name="connsiteY19" fmla="*/ 2939 h 1285875"/>
                <a:gd name="connsiteX20" fmla="*/ 139440 w 4135150"/>
                <a:gd name="connsiteY20" fmla="*/ 2443 h 1285875"/>
                <a:gd name="connsiteX21" fmla="*/ 140236 w 4135150"/>
                <a:gd name="connsiteY21" fmla="*/ 1993 h 1285875"/>
                <a:gd name="connsiteX22" fmla="*/ 141030 w 4135150"/>
                <a:gd name="connsiteY22" fmla="*/ 1588 h 1285875"/>
                <a:gd name="connsiteX23" fmla="*/ 141824 w 4135150"/>
                <a:gd name="connsiteY23" fmla="*/ 1230 h 1285875"/>
                <a:gd name="connsiteX24" fmla="*/ 142619 w 4135150"/>
                <a:gd name="connsiteY24" fmla="*/ 916 h 1285875"/>
                <a:gd name="connsiteX25" fmla="*/ 143413 w 4135150"/>
                <a:gd name="connsiteY25" fmla="*/ 650 h 1285875"/>
                <a:gd name="connsiteX26" fmla="*/ 144208 w 4135150"/>
                <a:gd name="connsiteY26" fmla="*/ 428 h 1285875"/>
                <a:gd name="connsiteX27" fmla="*/ 145002 w 4135150"/>
                <a:gd name="connsiteY27" fmla="*/ 252 h 1285875"/>
                <a:gd name="connsiteX28" fmla="*/ 145796 w 4135150"/>
                <a:gd name="connsiteY28" fmla="*/ 124 h 1285875"/>
                <a:gd name="connsiteX29" fmla="*/ 146591 w 4135150"/>
                <a:gd name="connsiteY29" fmla="*/ 40 h 1285875"/>
                <a:gd name="connsiteX30" fmla="*/ 147385 w 4135150"/>
                <a:gd name="connsiteY30" fmla="*/ 2 h 1285875"/>
                <a:gd name="connsiteX31" fmla="*/ 148179 w 4135150"/>
                <a:gd name="connsiteY31" fmla="*/ 10 h 1285875"/>
                <a:gd name="connsiteX32" fmla="*/ 148974 w 4135150"/>
                <a:gd name="connsiteY32" fmla="*/ 65 h 1285875"/>
                <a:gd name="connsiteX33" fmla="*/ 149768 w 4135150"/>
                <a:gd name="connsiteY33" fmla="*/ 165 h 1285875"/>
                <a:gd name="connsiteX34" fmla="*/ 150563 w 4135150"/>
                <a:gd name="connsiteY34" fmla="*/ 311 h 1285875"/>
                <a:gd name="connsiteX35" fmla="*/ 151357 w 4135150"/>
                <a:gd name="connsiteY35" fmla="*/ 504 h 1285875"/>
                <a:gd name="connsiteX36" fmla="*/ 152152 w 4135150"/>
                <a:gd name="connsiteY36" fmla="*/ 741 h 1285875"/>
                <a:gd name="connsiteX37" fmla="*/ 152947 w 4135150"/>
                <a:gd name="connsiteY37" fmla="*/ 1025 h 1285875"/>
                <a:gd name="connsiteX38" fmla="*/ 153741 w 4135150"/>
                <a:gd name="connsiteY38" fmla="*/ 1355 h 1285875"/>
                <a:gd name="connsiteX39" fmla="*/ 154535 w 4135150"/>
                <a:gd name="connsiteY39" fmla="*/ 1731 h 1285875"/>
                <a:gd name="connsiteX40" fmla="*/ 155330 w 4135150"/>
                <a:gd name="connsiteY40" fmla="*/ 2152 h 1285875"/>
                <a:gd name="connsiteX41" fmla="*/ 156124 w 4135150"/>
                <a:gd name="connsiteY41" fmla="*/ 2619 h 1285875"/>
                <a:gd name="connsiteX42" fmla="*/ 157713 w 4135150"/>
                <a:gd name="connsiteY42" fmla="*/ 3691 h 1285875"/>
                <a:gd name="connsiteX43" fmla="*/ 159302 w 4135150"/>
                <a:gd name="connsiteY43" fmla="*/ 4945 h 1285875"/>
                <a:gd name="connsiteX44" fmla="*/ 160891 w 4135150"/>
                <a:gd name="connsiteY44" fmla="*/ 6382 h 1285875"/>
                <a:gd name="connsiteX45" fmla="*/ 162480 w 4135150"/>
                <a:gd name="connsiteY45" fmla="*/ 8000 h 1285875"/>
                <a:gd name="connsiteX46" fmla="*/ 164069 w 4135150"/>
                <a:gd name="connsiteY46" fmla="*/ 9800 h 1285875"/>
                <a:gd name="connsiteX47" fmla="*/ 165658 w 4135150"/>
                <a:gd name="connsiteY47" fmla="*/ 11781 h 1285875"/>
                <a:gd name="connsiteX48" fmla="*/ 168835 w 4135150"/>
                <a:gd name="connsiteY48" fmla="*/ 16283 h 1285875"/>
                <a:gd name="connsiteX49" fmla="*/ 172013 w 4135150"/>
                <a:gd name="connsiteY49" fmla="*/ 21502 h 1285875"/>
                <a:gd name="connsiteX50" fmla="*/ 175191 w 4135150"/>
                <a:gd name="connsiteY50" fmla="*/ 27430 h 1285875"/>
                <a:gd name="connsiteX51" fmla="*/ 178369 w 4135150"/>
                <a:gd name="connsiteY51" fmla="*/ 34062 h 1285875"/>
                <a:gd name="connsiteX52" fmla="*/ 181546 w 4135150"/>
                <a:gd name="connsiteY52" fmla="*/ 41391 h 1285875"/>
                <a:gd name="connsiteX53" fmla="*/ 187903 w 4135150"/>
                <a:gd name="connsiteY53" fmla="*/ 58101 h 1285875"/>
                <a:gd name="connsiteX54" fmla="*/ 194050 w 4135150"/>
                <a:gd name="connsiteY54" fmla="*/ 76809 h 1285875"/>
                <a:gd name="connsiteX55" fmla="*/ 200197 w 4135150"/>
                <a:gd name="connsiteY55" fmla="*/ 97938 h 1285875"/>
                <a:gd name="connsiteX56" fmla="*/ 212493 w 4135150"/>
                <a:gd name="connsiteY56" fmla="*/ 147089 h 1285875"/>
                <a:gd name="connsiteX57" fmla="*/ 224789 w 4135150"/>
                <a:gd name="connsiteY57" fmla="*/ 204714 h 1285875"/>
                <a:gd name="connsiteX58" fmla="*/ 237084 w 4135150"/>
                <a:gd name="connsiteY58" fmla="*/ 269827 h 1285875"/>
                <a:gd name="connsiteX59" fmla="*/ 249380 w 4135150"/>
                <a:gd name="connsiteY59" fmla="*/ 341317 h 1285875"/>
                <a:gd name="connsiteX60" fmla="*/ 261680 w 4135150"/>
                <a:gd name="connsiteY60" fmla="*/ 417961 h 1285875"/>
                <a:gd name="connsiteX61" fmla="*/ 286264 w 4135150"/>
                <a:gd name="connsiteY61" fmla="*/ 581407 h 1285875"/>
                <a:gd name="connsiteX62" fmla="*/ 308648 w 4135150"/>
                <a:gd name="connsiteY62" fmla="*/ 734127 h 1285875"/>
                <a:gd name="connsiteX63" fmla="*/ 331032 w 4135150"/>
                <a:gd name="connsiteY63" fmla="*/ 881701 h 1285875"/>
                <a:gd name="connsiteX64" fmla="*/ 353416 w 4135150"/>
                <a:gd name="connsiteY64" fmla="*/ 1015794 h 1285875"/>
                <a:gd name="connsiteX65" fmla="*/ 364617 w 4135150"/>
                <a:gd name="connsiteY65" fmla="*/ 1075373 h 1285875"/>
                <a:gd name="connsiteX66" fmla="*/ 375799 w 4135150"/>
                <a:gd name="connsiteY66" fmla="*/ 1128836 h 1285875"/>
                <a:gd name="connsiteX67" fmla="*/ 387325 w 4135150"/>
                <a:gd name="connsiteY67" fmla="*/ 1176680 h 1285875"/>
                <a:gd name="connsiteX68" fmla="*/ 398850 w 4135150"/>
                <a:gd name="connsiteY68" fmla="*/ 1216504 h 1285875"/>
                <a:gd name="connsiteX69" fmla="*/ 404612 w 4135150"/>
                <a:gd name="connsiteY69" fmla="*/ 1233230 h 1285875"/>
                <a:gd name="connsiteX70" fmla="*/ 410375 w 4135150"/>
                <a:gd name="connsiteY70" fmla="*/ 1247727 h 1285875"/>
                <a:gd name="connsiteX71" fmla="*/ 416138 w 4135150"/>
                <a:gd name="connsiteY71" fmla="*/ 1259958 h 1285875"/>
                <a:gd name="connsiteX72" fmla="*/ 419014 w 4135150"/>
                <a:gd name="connsiteY72" fmla="*/ 1265206 h 1285875"/>
                <a:gd name="connsiteX73" fmla="*/ 421900 w 4135150"/>
                <a:gd name="connsiteY73" fmla="*/ 1269864 h 1285875"/>
                <a:gd name="connsiteX74" fmla="*/ 424777 w 4135150"/>
                <a:gd name="connsiteY74" fmla="*/ 1273940 h 1285875"/>
                <a:gd name="connsiteX75" fmla="*/ 426215 w 4135150"/>
                <a:gd name="connsiteY75" fmla="*/ 1275760 h 1285875"/>
                <a:gd name="connsiteX76" fmla="*/ 427653 w 4135150"/>
                <a:gd name="connsiteY76" fmla="*/ 1277426 h 1285875"/>
                <a:gd name="connsiteX77" fmla="*/ 429101 w 4135150"/>
                <a:gd name="connsiteY77" fmla="*/ 1278941 h 1285875"/>
                <a:gd name="connsiteX78" fmla="*/ 430540 w 4135150"/>
                <a:gd name="connsiteY78" fmla="*/ 1280312 h 1285875"/>
                <a:gd name="connsiteX79" fmla="*/ 431978 w 4135150"/>
                <a:gd name="connsiteY79" fmla="*/ 1281532 h 1285875"/>
                <a:gd name="connsiteX80" fmla="*/ 433416 w 4135150"/>
                <a:gd name="connsiteY80" fmla="*/ 1282599 h 1285875"/>
                <a:gd name="connsiteX81" fmla="*/ 434854 w 4135150"/>
                <a:gd name="connsiteY81" fmla="*/ 1283513 h 1285875"/>
                <a:gd name="connsiteX82" fmla="*/ 436302 w 4135150"/>
                <a:gd name="connsiteY82" fmla="*/ 1284284 h 1285875"/>
                <a:gd name="connsiteX83" fmla="*/ 437017 w 4135150"/>
                <a:gd name="connsiteY83" fmla="*/ 1284608 h 1285875"/>
                <a:gd name="connsiteX84" fmla="*/ 437740 w 4135150"/>
                <a:gd name="connsiteY84" fmla="*/ 1284903 h 1285875"/>
                <a:gd name="connsiteX85" fmla="*/ 438464 w 4135150"/>
                <a:gd name="connsiteY85" fmla="*/ 1285151 h 1285875"/>
                <a:gd name="connsiteX86" fmla="*/ 439179 w 4135150"/>
                <a:gd name="connsiteY86" fmla="*/ 1285370 h 1285875"/>
                <a:gd name="connsiteX87" fmla="*/ 439903 w 4135150"/>
                <a:gd name="connsiteY87" fmla="*/ 1285542 h 1285875"/>
                <a:gd name="connsiteX88" fmla="*/ 440617 w 4135150"/>
                <a:gd name="connsiteY88" fmla="*/ 1285685 h 1285875"/>
                <a:gd name="connsiteX89" fmla="*/ 441341 w 4135150"/>
                <a:gd name="connsiteY89" fmla="*/ 1285789 h 1285875"/>
                <a:gd name="connsiteX90" fmla="*/ 442055 w 4135150"/>
                <a:gd name="connsiteY90" fmla="*/ 1285846 h 1285875"/>
                <a:gd name="connsiteX91" fmla="*/ 442779 w 4135150"/>
                <a:gd name="connsiteY91" fmla="*/ 1285875 h 1285875"/>
                <a:gd name="connsiteX92" fmla="*/ 443503 w 4135150"/>
                <a:gd name="connsiteY92" fmla="*/ 1285865 h 1285875"/>
                <a:gd name="connsiteX93" fmla="*/ 444217 w 4135150"/>
                <a:gd name="connsiteY93" fmla="*/ 1285808 h 1285875"/>
                <a:gd name="connsiteX94" fmla="*/ 444941 w 4135150"/>
                <a:gd name="connsiteY94" fmla="*/ 1285723 h 1285875"/>
                <a:gd name="connsiteX95" fmla="*/ 445656 w 4135150"/>
                <a:gd name="connsiteY95" fmla="*/ 1285599 h 1285875"/>
                <a:gd name="connsiteX96" fmla="*/ 446380 w 4135150"/>
                <a:gd name="connsiteY96" fmla="*/ 1285437 h 1285875"/>
                <a:gd name="connsiteX97" fmla="*/ 447104 w 4135150"/>
                <a:gd name="connsiteY97" fmla="*/ 1285237 h 1285875"/>
                <a:gd name="connsiteX98" fmla="*/ 447818 w 4135150"/>
                <a:gd name="connsiteY98" fmla="*/ 1284999 h 1285875"/>
                <a:gd name="connsiteX99" fmla="*/ 448542 w 4135150"/>
                <a:gd name="connsiteY99" fmla="*/ 1284723 h 1285875"/>
                <a:gd name="connsiteX100" fmla="*/ 449266 w 4135150"/>
                <a:gd name="connsiteY100" fmla="*/ 1284408 h 1285875"/>
                <a:gd name="connsiteX101" fmla="*/ 450704 w 4135150"/>
                <a:gd name="connsiteY101" fmla="*/ 1283665 h 1285875"/>
                <a:gd name="connsiteX102" fmla="*/ 452142 w 4135150"/>
                <a:gd name="connsiteY102" fmla="*/ 1282779 h 1285875"/>
                <a:gd name="connsiteX103" fmla="*/ 453581 w 4135150"/>
                <a:gd name="connsiteY103" fmla="*/ 1281741 h 1285875"/>
                <a:gd name="connsiteX104" fmla="*/ 455019 w 4135150"/>
                <a:gd name="connsiteY104" fmla="*/ 1280541 h 1285875"/>
                <a:gd name="connsiteX105" fmla="*/ 456467 w 4135150"/>
                <a:gd name="connsiteY105" fmla="*/ 1279208 h 1285875"/>
                <a:gd name="connsiteX106" fmla="*/ 457905 w 4135150"/>
                <a:gd name="connsiteY106" fmla="*/ 1277712 h 1285875"/>
                <a:gd name="connsiteX107" fmla="*/ 459343 w 4135150"/>
                <a:gd name="connsiteY107" fmla="*/ 1276074 h 1285875"/>
                <a:gd name="connsiteX108" fmla="*/ 462220 w 4135150"/>
                <a:gd name="connsiteY108" fmla="*/ 1272350 h 1285875"/>
                <a:gd name="connsiteX109" fmla="*/ 465106 w 4135150"/>
                <a:gd name="connsiteY109" fmla="*/ 1268035 h 1285875"/>
                <a:gd name="connsiteX110" fmla="*/ 467982 w 4135150"/>
                <a:gd name="connsiteY110" fmla="*/ 1263129 h 1285875"/>
                <a:gd name="connsiteX111" fmla="*/ 470973 w 4135150"/>
                <a:gd name="connsiteY111" fmla="*/ 1257424 h 1285875"/>
                <a:gd name="connsiteX112" fmla="*/ 473964 w 4135150"/>
                <a:gd name="connsiteY112" fmla="*/ 1251099 h 1285875"/>
                <a:gd name="connsiteX113" fmla="*/ 479955 w 4135150"/>
                <a:gd name="connsiteY113" fmla="*/ 1236593 h 1285875"/>
                <a:gd name="connsiteX114" fmla="*/ 485937 w 4135150"/>
                <a:gd name="connsiteY114" fmla="*/ 1219686 h 1285875"/>
                <a:gd name="connsiteX115" fmla="*/ 491919 w 4135150"/>
                <a:gd name="connsiteY115" fmla="*/ 1200445 h 1285875"/>
                <a:gd name="connsiteX116" fmla="*/ 503882 w 4135150"/>
                <a:gd name="connsiteY116" fmla="*/ 1155287 h 1285875"/>
                <a:gd name="connsiteX117" fmla="*/ 515845 w 4135150"/>
                <a:gd name="connsiteY117" fmla="*/ 1101824 h 1285875"/>
                <a:gd name="connsiteX118" fmla="*/ 527809 w 4135150"/>
                <a:gd name="connsiteY118" fmla="*/ 1040940 h 1285875"/>
                <a:gd name="connsiteX119" fmla="*/ 539772 w 4135150"/>
                <a:gd name="connsiteY119" fmla="*/ 973607 h 1285875"/>
                <a:gd name="connsiteX120" fmla="*/ 563709 w 4135150"/>
                <a:gd name="connsiteY120" fmla="*/ 824073 h 1285875"/>
                <a:gd name="connsiteX121" fmla="*/ 615544 w 4135150"/>
                <a:gd name="connsiteY121" fmla="*/ 474003 h 1285875"/>
                <a:gd name="connsiteX122" fmla="*/ 641452 w 4135150"/>
                <a:gd name="connsiteY122" fmla="*/ 311491 h 1285875"/>
                <a:gd name="connsiteX123" fmla="*/ 654415 w 4135150"/>
                <a:gd name="connsiteY123" fmla="*/ 238922 h 1285875"/>
                <a:gd name="connsiteX124" fmla="*/ 667369 w 4135150"/>
                <a:gd name="connsiteY124" fmla="*/ 174020 h 1285875"/>
                <a:gd name="connsiteX125" fmla="*/ 677904 w 4135150"/>
                <a:gd name="connsiteY125" fmla="*/ 127784 h 1285875"/>
                <a:gd name="connsiteX126" fmla="*/ 688429 w 4135150"/>
                <a:gd name="connsiteY126" fmla="*/ 88006 h 1285875"/>
                <a:gd name="connsiteX127" fmla="*/ 698964 w 4135150"/>
                <a:gd name="connsiteY127" fmla="*/ 55187 h 1285875"/>
                <a:gd name="connsiteX128" fmla="*/ 704221 w 4135150"/>
                <a:gd name="connsiteY128" fmla="*/ 41518 h 1285875"/>
                <a:gd name="connsiteX129" fmla="*/ 709489 w 4135150"/>
                <a:gd name="connsiteY129" fmla="*/ 29736 h 1285875"/>
                <a:gd name="connsiteX130" fmla="*/ 712127 w 4135150"/>
                <a:gd name="connsiteY130" fmla="*/ 24564 h 1285875"/>
                <a:gd name="connsiteX131" fmla="*/ 714756 w 4135150"/>
                <a:gd name="connsiteY131" fmla="*/ 19878 h 1285875"/>
                <a:gd name="connsiteX132" fmla="*/ 717385 w 4135150"/>
                <a:gd name="connsiteY132" fmla="*/ 15679 h 1285875"/>
                <a:gd name="connsiteX133" fmla="*/ 720023 w 4135150"/>
                <a:gd name="connsiteY133" fmla="*/ 11973 h 1285875"/>
                <a:gd name="connsiteX134" fmla="*/ 722652 w 4135150"/>
                <a:gd name="connsiteY134" fmla="*/ 8762 h 1285875"/>
                <a:gd name="connsiteX135" fmla="*/ 723967 w 4135150"/>
                <a:gd name="connsiteY135" fmla="*/ 7343 h 1285875"/>
                <a:gd name="connsiteX136" fmla="*/ 725281 w 4135150"/>
                <a:gd name="connsiteY136" fmla="*/ 6048 h 1285875"/>
                <a:gd name="connsiteX137" fmla="*/ 726605 w 4135150"/>
                <a:gd name="connsiteY137" fmla="*/ 4879 h 1285875"/>
                <a:gd name="connsiteX138" fmla="*/ 727920 w 4135150"/>
                <a:gd name="connsiteY138" fmla="*/ 3835 h 1285875"/>
                <a:gd name="connsiteX139" fmla="*/ 729234 w 4135150"/>
                <a:gd name="connsiteY139" fmla="*/ 2916 h 1285875"/>
                <a:gd name="connsiteX140" fmla="*/ 730548 w 4135150"/>
                <a:gd name="connsiteY140" fmla="*/ 2121 h 1285875"/>
                <a:gd name="connsiteX141" fmla="*/ 731863 w 4135150"/>
                <a:gd name="connsiteY141" fmla="*/ 1454 h 1285875"/>
                <a:gd name="connsiteX142" fmla="*/ 733187 w 4135150"/>
                <a:gd name="connsiteY142" fmla="*/ 912 h 1285875"/>
                <a:gd name="connsiteX143" fmla="*/ 733844 w 4135150"/>
                <a:gd name="connsiteY143" fmla="*/ 688 h 1285875"/>
                <a:gd name="connsiteX144" fmla="*/ 734501 w 4135150"/>
                <a:gd name="connsiteY144" fmla="*/ 495 h 1285875"/>
                <a:gd name="connsiteX145" fmla="*/ 735159 w 4135150"/>
                <a:gd name="connsiteY145" fmla="*/ 334 h 1285875"/>
                <a:gd name="connsiteX146" fmla="*/ 735816 w 4135150"/>
                <a:gd name="connsiteY146" fmla="*/ 205 h 1285875"/>
                <a:gd name="connsiteX147" fmla="*/ 736473 w 4135150"/>
                <a:gd name="connsiteY147" fmla="*/ 107 h 1285875"/>
                <a:gd name="connsiteX148" fmla="*/ 737130 w 4135150"/>
                <a:gd name="connsiteY148" fmla="*/ 41 h 1285875"/>
                <a:gd name="connsiteX149" fmla="*/ 737787 w 4135150"/>
                <a:gd name="connsiteY149" fmla="*/ 6 h 1285875"/>
                <a:gd name="connsiteX150" fmla="*/ 738445 w 4135150"/>
                <a:gd name="connsiteY150" fmla="*/ 3 h 1285875"/>
                <a:gd name="connsiteX151" fmla="*/ 739102 w 4135150"/>
                <a:gd name="connsiteY151" fmla="*/ 30 h 1285875"/>
                <a:gd name="connsiteX152" fmla="*/ 739759 w 4135150"/>
                <a:gd name="connsiteY152" fmla="*/ 90 h 1285875"/>
                <a:gd name="connsiteX153" fmla="*/ 740416 w 4135150"/>
                <a:gd name="connsiteY153" fmla="*/ 182 h 1285875"/>
                <a:gd name="connsiteX154" fmla="*/ 741083 w 4135150"/>
                <a:gd name="connsiteY154" fmla="*/ 304 h 1285875"/>
                <a:gd name="connsiteX155" fmla="*/ 741740 w 4135150"/>
                <a:gd name="connsiteY155" fmla="*/ 458 h 1285875"/>
                <a:gd name="connsiteX156" fmla="*/ 742398 w 4135150"/>
                <a:gd name="connsiteY156" fmla="*/ 644 h 1285875"/>
                <a:gd name="connsiteX157" fmla="*/ 743055 w 4135150"/>
                <a:gd name="connsiteY157" fmla="*/ 862 h 1285875"/>
                <a:gd name="connsiteX158" fmla="*/ 743712 w 4135150"/>
                <a:gd name="connsiteY158" fmla="*/ 1111 h 1285875"/>
                <a:gd name="connsiteX159" fmla="*/ 745027 w 4135150"/>
                <a:gd name="connsiteY159" fmla="*/ 1702 h 1285875"/>
                <a:gd name="connsiteX160" fmla="*/ 746341 w 4135150"/>
                <a:gd name="connsiteY160" fmla="*/ 2419 h 1285875"/>
                <a:gd name="connsiteX161" fmla="*/ 747665 w 4135150"/>
                <a:gd name="connsiteY161" fmla="*/ 3263 h 1285875"/>
                <a:gd name="connsiteX162" fmla="*/ 748979 w 4135150"/>
                <a:gd name="connsiteY162" fmla="*/ 4231 h 1285875"/>
                <a:gd name="connsiteX163" fmla="*/ 750294 w 4135150"/>
                <a:gd name="connsiteY163" fmla="*/ 5325 h 1285875"/>
                <a:gd name="connsiteX164" fmla="*/ 751608 w 4135150"/>
                <a:gd name="connsiteY164" fmla="*/ 6545 h 1285875"/>
                <a:gd name="connsiteX165" fmla="*/ 753246 w 4135150"/>
                <a:gd name="connsiteY165" fmla="*/ 8233 h 1285875"/>
                <a:gd name="connsiteX166" fmla="*/ 754885 w 4135150"/>
                <a:gd name="connsiteY166" fmla="*/ 10115 h 1285875"/>
                <a:gd name="connsiteX167" fmla="*/ 756514 w 4135150"/>
                <a:gd name="connsiteY167" fmla="*/ 12188 h 1285875"/>
                <a:gd name="connsiteX168" fmla="*/ 758152 w 4135150"/>
                <a:gd name="connsiteY168" fmla="*/ 14452 h 1285875"/>
                <a:gd name="connsiteX169" fmla="*/ 761429 w 4135150"/>
                <a:gd name="connsiteY169" fmla="*/ 19551 h 1285875"/>
                <a:gd name="connsiteX170" fmla="*/ 764696 w 4135150"/>
                <a:gd name="connsiteY170" fmla="*/ 25406 h 1285875"/>
                <a:gd name="connsiteX171" fmla="*/ 767972 w 4135150"/>
                <a:gd name="connsiteY171" fmla="*/ 32009 h 1285875"/>
                <a:gd name="connsiteX172" fmla="*/ 771239 w 4135150"/>
                <a:gd name="connsiteY172" fmla="*/ 39353 h 1285875"/>
                <a:gd name="connsiteX173" fmla="*/ 777783 w 4135150"/>
                <a:gd name="connsiteY173" fmla="*/ 56224 h 1285875"/>
                <a:gd name="connsiteX174" fmla="*/ 784327 w 4135150"/>
                <a:gd name="connsiteY174" fmla="*/ 75940 h 1285875"/>
                <a:gd name="connsiteX175" fmla="*/ 790880 w 4135150"/>
                <a:gd name="connsiteY175" fmla="*/ 98403 h 1285875"/>
                <a:gd name="connsiteX176" fmla="*/ 803967 w 4135150"/>
                <a:gd name="connsiteY176" fmla="*/ 151124 h 1285875"/>
                <a:gd name="connsiteX177" fmla="*/ 817055 w 4135150"/>
                <a:gd name="connsiteY177" fmla="*/ 213368 h 1285875"/>
                <a:gd name="connsiteX178" fmla="*/ 830142 w 4135150"/>
                <a:gd name="connsiteY178" fmla="*/ 283929 h 1285875"/>
                <a:gd name="connsiteX179" fmla="*/ 843229 w 4135150"/>
                <a:gd name="connsiteY179" fmla="*/ 361440 h 1285875"/>
                <a:gd name="connsiteX180" fmla="*/ 856317 w 4135150"/>
                <a:gd name="connsiteY180" fmla="*/ 444402 h 1285875"/>
                <a:gd name="connsiteX181" fmla="*/ 877119 w 4135150"/>
                <a:gd name="connsiteY181" fmla="*/ 583459 h 1285875"/>
                <a:gd name="connsiteX182" fmla="*/ 897912 w 4135150"/>
                <a:gd name="connsiteY182" fmla="*/ 725415 h 1285875"/>
                <a:gd name="connsiteX183" fmla="*/ 918715 w 4135150"/>
                <a:gd name="connsiteY183" fmla="*/ 863346 h 1285875"/>
                <a:gd name="connsiteX184" fmla="*/ 939508 w 4135150"/>
                <a:gd name="connsiteY184" fmla="*/ 990533 h 1285875"/>
                <a:gd name="connsiteX185" fmla="*/ 950843 w 4135150"/>
                <a:gd name="connsiteY185" fmla="*/ 1053055 h 1285875"/>
                <a:gd name="connsiteX186" fmla="*/ 962168 w 4135150"/>
                <a:gd name="connsiteY186" fmla="*/ 1109615 h 1285875"/>
                <a:gd name="connsiteX187" fmla="*/ 973503 w 4135150"/>
                <a:gd name="connsiteY187" fmla="*/ 1159412 h 1285875"/>
                <a:gd name="connsiteX188" fmla="*/ 984828 w 4135150"/>
                <a:gd name="connsiteY188" fmla="*/ 1201712 h 1285875"/>
                <a:gd name="connsiteX189" fmla="*/ 990495 w 4135150"/>
                <a:gd name="connsiteY189" fmla="*/ 1219848 h 1285875"/>
                <a:gd name="connsiteX190" fmla="*/ 996163 w 4135150"/>
                <a:gd name="connsiteY190" fmla="*/ 1235897 h 1285875"/>
                <a:gd name="connsiteX191" fmla="*/ 1001820 w 4135150"/>
                <a:gd name="connsiteY191" fmla="*/ 1249794 h 1285875"/>
                <a:gd name="connsiteX192" fmla="*/ 1004659 w 4135150"/>
                <a:gd name="connsiteY192" fmla="*/ 1255919 h 1285875"/>
                <a:gd name="connsiteX193" fmla="*/ 1007488 w 4135150"/>
                <a:gd name="connsiteY193" fmla="*/ 1261481 h 1285875"/>
                <a:gd name="connsiteX194" fmla="*/ 1010317 w 4135150"/>
                <a:gd name="connsiteY194" fmla="*/ 1266482 h 1285875"/>
                <a:gd name="connsiteX195" fmla="*/ 1013155 w 4135150"/>
                <a:gd name="connsiteY195" fmla="*/ 1270921 h 1285875"/>
                <a:gd name="connsiteX196" fmla="*/ 1015984 w 4135150"/>
                <a:gd name="connsiteY196" fmla="*/ 1274798 h 1285875"/>
                <a:gd name="connsiteX197" fmla="*/ 1017403 w 4135150"/>
                <a:gd name="connsiteY197" fmla="*/ 1276512 h 1285875"/>
                <a:gd name="connsiteX198" fmla="*/ 1018823 w 4135150"/>
                <a:gd name="connsiteY198" fmla="*/ 1278084 h 1285875"/>
                <a:gd name="connsiteX199" fmla="*/ 1020232 w 4135150"/>
                <a:gd name="connsiteY199" fmla="*/ 1279522 h 1285875"/>
                <a:gd name="connsiteX200" fmla="*/ 1021651 w 4135150"/>
                <a:gd name="connsiteY200" fmla="*/ 1280808 h 1285875"/>
                <a:gd name="connsiteX201" fmla="*/ 1023071 w 4135150"/>
                <a:gd name="connsiteY201" fmla="*/ 1281951 h 1285875"/>
                <a:gd name="connsiteX202" fmla="*/ 1024481 w 4135150"/>
                <a:gd name="connsiteY202" fmla="*/ 1282941 h 1285875"/>
                <a:gd name="connsiteX203" fmla="*/ 1025900 w 4135150"/>
                <a:gd name="connsiteY203" fmla="*/ 1283799 h 1285875"/>
                <a:gd name="connsiteX204" fmla="*/ 1027319 w 4135150"/>
                <a:gd name="connsiteY204" fmla="*/ 1284503 h 1285875"/>
                <a:gd name="connsiteX205" fmla="*/ 1028024 w 4135150"/>
                <a:gd name="connsiteY205" fmla="*/ 1284799 h 1285875"/>
                <a:gd name="connsiteX206" fmla="*/ 1028729 w 4135150"/>
                <a:gd name="connsiteY206" fmla="*/ 1285065 h 1285875"/>
                <a:gd name="connsiteX207" fmla="*/ 1029443 w 4135150"/>
                <a:gd name="connsiteY207" fmla="*/ 1285285 h 1285875"/>
                <a:gd name="connsiteX208" fmla="*/ 1030148 w 4135150"/>
                <a:gd name="connsiteY208" fmla="*/ 1285475 h 1285875"/>
                <a:gd name="connsiteX209" fmla="*/ 1030910 w 4135150"/>
                <a:gd name="connsiteY209" fmla="*/ 1285637 h 1285875"/>
                <a:gd name="connsiteX210" fmla="*/ 1031672 w 4135150"/>
                <a:gd name="connsiteY210" fmla="*/ 1285761 h 1285875"/>
                <a:gd name="connsiteX211" fmla="*/ 1032424 w 4135150"/>
                <a:gd name="connsiteY211" fmla="*/ 1285837 h 1285875"/>
                <a:gd name="connsiteX212" fmla="*/ 1033186 w 4135150"/>
                <a:gd name="connsiteY212" fmla="*/ 1285875 h 1285875"/>
                <a:gd name="connsiteX213" fmla="*/ 1033948 w 4135150"/>
                <a:gd name="connsiteY213" fmla="*/ 1285865 h 1285875"/>
                <a:gd name="connsiteX214" fmla="*/ 1034710 w 4135150"/>
                <a:gd name="connsiteY214" fmla="*/ 1285818 h 1285875"/>
                <a:gd name="connsiteX215" fmla="*/ 1035463 w 4135150"/>
                <a:gd name="connsiteY215" fmla="*/ 1285732 h 1285875"/>
                <a:gd name="connsiteX216" fmla="*/ 1036225 w 4135150"/>
                <a:gd name="connsiteY216" fmla="*/ 1285599 h 1285875"/>
                <a:gd name="connsiteX217" fmla="*/ 1036987 w 4135150"/>
                <a:gd name="connsiteY217" fmla="*/ 1285418 h 1285875"/>
                <a:gd name="connsiteX218" fmla="*/ 1037749 w 4135150"/>
                <a:gd name="connsiteY218" fmla="*/ 1285208 h 1285875"/>
                <a:gd name="connsiteX219" fmla="*/ 1038511 w 4135150"/>
                <a:gd name="connsiteY219" fmla="*/ 1284951 h 1285875"/>
                <a:gd name="connsiteX220" fmla="*/ 1039263 w 4135150"/>
                <a:gd name="connsiteY220" fmla="*/ 1284646 h 1285875"/>
                <a:gd name="connsiteX221" fmla="*/ 1040025 w 4135150"/>
                <a:gd name="connsiteY221" fmla="*/ 1284304 h 1285875"/>
                <a:gd name="connsiteX222" fmla="*/ 1040787 w 4135150"/>
                <a:gd name="connsiteY222" fmla="*/ 1283922 h 1285875"/>
                <a:gd name="connsiteX223" fmla="*/ 1042302 w 4135150"/>
                <a:gd name="connsiteY223" fmla="*/ 1283027 h 1285875"/>
                <a:gd name="connsiteX224" fmla="*/ 1043826 w 4135150"/>
                <a:gd name="connsiteY224" fmla="*/ 1281970 h 1285875"/>
                <a:gd name="connsiteX225" fmla="*/ 1045350 w 4135150"/>
                <a:gd name="connsiteY225" fmla="*/ 1280741 h 1285875"/>
                <a:gd name="connsiteX226" fmla="*/ 1046864 w 4135150"/>
                <a:gd name="connsiteY226" fmla="*/ 1279350 h 1285875"/>
                <a:gd name="connsiteX227" fmla="*/ 1048388 w 4135150"/>
                <a:gd name="connsiteY227" fmla="*/ 1277788 h 1285875"/>
                <a:gd name="connsiteX228" fmla="*/ 1049903 w 4135150"/>
                <a:gd name="connsiteY228" fmla="*/ 1276064 h 1285875"/>
                <a:gd name="connsiteX229" fmla="*/ 1051427 w 4135150"/>
                <a:gd name="connsiteY229" fmla="*/ 1274169 h 1285875"/>
                <a:gd name="connsiteX230" fmla="*/ 1054465 w 4135150"/>
                <a:gd name="connsiteY230" fmla="*/ 1269892 h 1285875"/>
                <a:gd name="connsiteX231" fmla="*/ 1057504 w 4135150"/>
                <a:gd name="connsiteY231" fmla="*/ 1264958 h 1285875"/>
                <a:gd name="connsiteX232" fmla="*/ 1060542 w 4135150"/>
                <a:gd name="connsiteY232" fmla="*/ 1259367 h 1285875"/>
                <a:gd name="connsiteX233" fmla="*/ 1063581 w 4135150"/>
                <a:gd name="connsiteY233" fmla="*/ 1253138 h 1285875"/>
                <a:gd name="connsiteX234" fmla="*/ 1066619 w 4135150"/>
                <a:gd name="connsiteY234" fmla="*/ 1246270 h 1285875"/>
                <a:gd name="connsiteX235" fmla="*/ 1072706 w 4135150"/>
                <a:gd name="connsiteY235" fmla="*/ 1230649 h 1285875"/>
                <a:gd name="connsiteX236" fmla="*/ 1078782 w 4135150"/>
                <a:gd name="connsiteY236" fmla="*/ 1212571 h 1285875"/>
                <a:gd name="connsiteX237" fmla="*/ 1090936 w 4135150"/>
                <a:gd name="connsiteY237" fmla="*/ 1169356 h 1285875"/>
                <a:gd name="connsiteX238" fmla="*/ 1103100 w 4135150"/>
                <a:gd name="connsiteY238" fmla="*/ 1117340 h 1285875"/>
                <a:gd name="connsiteX239" fmla="*/ 1115254 w 4135150"/>
                <a:gd name="connsiteY239" fmla="*/ 1057399 h 1285875"/>
                <a:gd name="connsiteX240" fmla="*/ 1127417 w 4135150"/>
                <a:gd name="connsiteY240" fmla="*/ 990533 h 1285875"/>
                <a:gd name="connsiteX241" fmla="*/ 1149991 w 4135150"/>
                <a:gd name="connsiteY241" fmla="*/ 851868 h 1285875"/>
                <a:gd name="connsiteX242" fmla="*/ 1172575 w 4135150"/>
                <a:gd name="connsiteY242" fmla="*/ 701195 h 1285875"/>
                <a:gd name="connsiteX243" fmla="*/ 1195149 w 4135150"/>
                <a:gd name="connsiteY243" fmla="*/ 547179 h 1285875"/>
                <a:gd name="connsiteX244" fmla="*/ 1217733 w 4135150"/>
                <a:gd name="connsiteY244" fmla="*/ 398662 h 1285875"/>
                <a:gd name="connsiteX245" fmla="*/ 1229925 w 4135150"/>
                <a:gd name="connsiteY245" fmla="*/ 323748 h 1285875"/>
                <a:gd name="connsiteX246" fmla="*/ 1242127 w 4135150"/>
                <a:gd name="connsiteY246" fmla="*/ 254201 h 1285875"/>
                <a:gd name="connsiteX247" fmla="*/ 1254328 w 4135150"/>
                <a:gd name="connsiteY247" fmla="*/ 191194 h 1285875"/>
                <a:gd name="connsiteX248" fmla="*/ 1266520 w 4135150"/>
                <a:gd name="connsiteY248" fmla="*/ 135786 h 1285875"/>
                <a:gd name="connsiteX249" fmla="*/ 1278722 w 4135150"/>
                <a:gd name="connsiteY249" fmla="*/ 88906 h 1285875"/>
                <a:gd name="connsiteX250" fmla="*/ 1284818 w 4135150"/>
                <a:gd name="connsiteY250" fmla="*/ 68919 h 1285875"/>
                <a:gd name="connsiteX251" fmla="*/ 1290923 w 4135150"/>
                <a:gd name="connsiteY251" fmla="*/ 51347 h 1285875"/>
                <a:gd name="connsiteX252" fmla="*/ 1297019 w 4135150"/>
                <a:gd name="connsiteY252" fmla="*/ 36265 h 1285875"/>
                <a:gd name="connsiteX253" fmla="*/ 1300067 w 4135150"/>
                <a:gd name="connsiteY253" fmla="*/ 29679 h 1285875"/>
                <a:gd name="connsiteX254" fmla="*/ 1303115 w 4135150"/>
                <a:gd name="connsiteY254" fmla="*/ 23738 h 1285875"/>
                <a:gd name="connsiteX255" fmla="*/ 1306163 w 4135150"/>
                <a:gd name="connsiteY255" fmla="*/ 18449 h 1285875"/>
                <a:gd name="connsiteX256" fmla="*/ 1309221 w 4135150"/>
                <a:gd name="connsiteY256" fmla="*/ 13817 h 1285875"/>
                <a:gd name="connsiteX257" fmla="*/ 1310745 w 4135150"/>
                <a:gd name="connsiteY257" fmla="*/ 11749 h 1285875"/>
                <a:gd name="connsiteX258" fmla="*/ 1312269 w 4135150"/>
                <a:gd name="connsiteY258" fmla="*/ 9847 h 1285875"/>
                <a:gd name="connsiteX259" fmla="*/ 1313793 w 4135150"/>
                <a:gd name="connsiteY259" fmla="*/ 8112 h 1285875"/>
                <a:gd name="connsiteX260" fmla="*/ 1315317 w 4135150"/>
                <a:gd name="connsiteY260" fmla="*/ 6545 h 1285875"/>
                <a:gd name="connsiteX261" fmla="*/ 1316955 w 4135150"/>
                <a:gd name="connsiteY261" fmla="*/ 5046 h 1285875"/>
                <a:gd name="connsiteX262" fmla="*/ 1318593 w 4135150"/>
                <a:gd name="connsiteY262" fmla="*/ 3742 h 1285875"/>
                <a:gd name="connsiteX263" fmla="*/ 1320232 w 4135150"/>
                <a:gd name="connsiteY263" fmla="*/ 2633 h 1285875"/>
                <a:gd name="connsiteX264" fmla="*/ 1321051 w 4135150"/>
                <a:gd name="connsiteY264" fmla="*/ 2151 h 1285875"/>
                <a:gd name="connsiteX265" fmla="*/ 1321870 w 4135150"/>
                <a:gd name="connsiteY265" fmla="*/ 1717 h 1285875"/>
                <a:gd name="connsiteX266" fmla="*/ 1322689 w 4135150"/>
                <a:gd name="connsiteY266" fmla="*/ 1333 h 1285875"/>
                <a:gd name="connsiteX267" fmla="*/ 1323508 w 4135150"/>
                <a:gd name="connsiteY267" fmla="*/ 996 h 1285875"/>
                <a:gd name="connsiteX268" fmla="*/ 1324318 w 4135150"/>
                <a:gd name="connsiteY268" fmla="*/ 710 h 1285875"/>
                <a:gd name="connsiteX269" fmla="*/ 1325137 w 4135150"/>
                <a:gd name="connsiteY269" fmla="*/ 471 h 1285875"/>
                <a:gd name="connsiteX270" fmla="*/ 1325956 w 4135150"/>
                <a:gd name="connsiteY270" fmla="*/ 281 h 1285875"/>
                <a:gd name="connsiteX271" fmla="*/ 1326775 w 4135150"/>
                <a:gd name="connsiteY271" fmla="*/ 140 h 1285875"/>
                <a:gd name="connsiteX272" fmla="*/ 1327595 w 4135150"/>
                <a:gd name="connsiteY272" fmla="*/ 48 h 1285875"/>
                <a:gd name="connsiteX273" fmla="*/ 1328414 w 4135150"/>
                <a:gd name="connsiteY273" fmla="*/ 4 h 1285875"/>
                <a:gd name="connsiteX274" fmla="*/ 1329233 w 4135150"/>
                <a:gd name="connsiteY274" fmla="*/ 9 h 1285875"/>
                <a:gd name="connsiteX275" fmla="*/ 1330052 w 4135150"/>
                <a:gd name="connsiteY275" fmla="*/ 63 h 1285875"/>
                <a:gd name="connsiteX276" fmla="*/ 1330871 w 4135150"/>
                <a:gd name="connsiteY276" fmla="*/ 166 h 1285875"/>
                <a:gd name="connsiteX277" fmla="*/ 1331690 w 4135150"/>
                <a:gd name="connsiteY277" fmla="*/ 317 h 1285875"/>
                <a:gd name="connsiteX278" fmla="*/ 1332509 w 4135150"/>
                <a:gd name="connsiteY278" fmla="*/ 518 h 1285875"/>
                <a:gd name="connsiteX279" fmla="*/ 1333329 w 4135150"/>
                <a:gd name="connsiteY279" fmla="*/ 767 h 1285875"/>
                <a:gd name="connsiteX280" fmla="*/ 1334148 w 4135150"/>
                <a:gd name="connsiteY280" fmla="*/ 1065 h 1285875"/>
                <a:gd name="connsiteX281" fmla="*/ 1334967 w 4135150"/>
                <a:gd name="connsiteY281" fmla="*/ 1412 h 1285875"/>
                <a:gd name="connsiteX282" fmla="*/ 1335786 w 4135150"/>
                <a:gd name="connsiteY282" fmla="*/ 1807 h 1285875"/>
                <a:gd name="connsiteX283" fmla="*/ 1336605 w 4135150"/>
                <a:gd name="connsiteY283" fmla="*/ 2251 h 1285875"/>
                <a:gd name="connsiteX284" fmla="*/ 1337424 w 4135150"/>
                <a:gd name="connsiteY284" fmla="*/ 2743 h 1285875"/>
                <a:gd name="connsiteX285" fmla="*/ 1338244 w 4135150"/>
                <a:gd name="connsiteY285" fmla="*/ 3284 h 1285875"/>
                <a:gd name="connsiteX286" fmla="*/ 1339882 w 4135150"/>
                <a:gd name="connsiteY286" fmla="*/ 4512 h 1285875"/>
                <a:gd name="connsiteX287" fmla="*/ 1341520 w 4135150"/>
                <a:gd name="connsiteY287" fmla="*/ 5934 h 1285875"/>
                <a:gd name="connsiteX288" fmla="*/ 1343158 w 4135150"/>
                <a:gd name="connsiteY288" fmla="*/ 7549 h 1285875"/>
                <a:gd name="connsiteX289" fmla="*/ 1344797 w 4135150"/>
                <a:gd name="connsiteY289" fmla="*/ 9356 h 1285875"/>
                <a:gd name="connsiteX290" fmla="*/ 1346425 w 4135150"/>
                <a:gd name="connsiteY290" fmla="*/ 11357 h 1285875"/>
                <a:gd name="connsiteX291" fmla="*/ 1348064 w 4135150"/>
                <a:gd name="connsiteY291" fmla="*/ 13548 h 1285875"/>
                <a:gd name="connsiteX292" fmla="*/ 1351340 w 4135150"/>
                <a:gd name="connsiteY292" fmla="*/ 18505 h 1285875"/>
                <a:gd name="connsiteX293" fmla="*/ 1354617 w 4135150"/>
                <a:gd name="connsiteY293" fmla="*/ 24219 h 1285875"/>
                <a:gd name="connsiteX294" fmla="*/ 1357894 w 4135150"/>
                <a:gd name="connsiteY294" fmla="*/ 30685 h 1285875"/>
                <a:gd name="connsiteX295" fmla="*/ 1361170 w 4135150"/>
                <a:gd name="connsiteY295" fmla="*/ 37893 h 1285875"/>
                <a:gd name="connsiteX296" fmla="*/ 1367714 w 4135150"/>
                <a:gd name="connsiteY296" fmla="*/ 54506 h 1285875"/>
                <a:gd name="connsiteX297" fmla="*/ 1374267 w 4135150"/>
                <a:gd name="connsiteY297" fmla="*/ 73974 h 1285875"/>
                <a:gd name="connsiteX298" fmla="*/ 1380820 w 4135150"/>
                <a:gd name="connsiteY298" fmla="*/ 96205 h 1285875"/>
                <a:gd name="connsiteX299" fmla="*/ 1393917 w 4135150"/>
                <a:gd name="connsiteY299" fmla="*/ 148509 h 1285875"/>
                <a:gd name="connsiteX300" fmla="*/ 1407023 w 4135150"/>
                <a:gd name="connsiteY300" fmla="*/ 210403 h 1285875"/>
                <a:gd name="connsiteX301" fmla="*/ 1420120 w 4135150"/>
                <a:gd name="connsiteY301" fmla="*/ 280687 h 1285875"/>
                <a:gd name="connsiteX302" fmla="*/ 1440894 w 4135150"/>
                <a:gd name="connsiteY302" fmla="*/ 405953 h 1285875"/>
                <a:gd name="connsiteX303" fmla="*/ 1461668 w 4135150"/>
                <a:gd name="connsiteY303" fmla="*/ 542749 h 1285875"/>
                <a:gd name="connsiteX304" fmla="*/ 1482442 w 4135150"/>
                <a:gd name="connsiteY304" fmla="*/ 684421 h 1285875"/>
                <a:gd name="connsiteX305" fmla="*/ 1503216 w 4135150"/>
                <a:gd name="connsiteY305" fmla="*/ 824073 h 1285875"/>
                <a:gd name="connsiteX306" fmla="*/ 1528410 w 4135150"/>
                <a:gd name="connsiteY306" fmla="*/ 980970 h 1285875"/>
                <a:gd name="connsiteX307" fmla="*/ 1541002 w 4135150"/>
                <a:gd name="connsiteY307" fmla="*/ 1051017 h 1285875"/>
                <a:gd name="connsiteX308" fmla="*/ 1553604 w 4135150"/>
                <a:gd name="connsiteY308" fmla="*/ 1113739 h 1285875"/>
                <a:gd name="connsiteX309" fmla="*/ 1566196 w 4135150"/>
                <a:gd name="connsiteY309" fmla="*/ 1168013 h 1285875"/>
                <a:gd name="connsiteX310" fmla="*/ 1578788 w 4135150"/>
                <a:gd name="connsiteY310" fmla="*/ 1212885 h 1285875"/>
                <a:gd name="connsiteX311" fmla="*/ 1585084 w 4135150"/>
                <a:gd name="connsiteY311" fmla="*/ 1231525 h 1285875"/>
                <a:gd name="connsiteX312" fmla="*/ 1591389 w 4135150"/>
                <a:gd name="connsiteY312" fmla="*/ 1247527 h 1285875"/>
                <a:gd name="connsiteX313" fmla="*/ 1594533 w 4135150"/>
                <a:gd name="connsiteY313" fmla="*/ 1254509 h 1285875"/>
                <a:gd name="connsiteX314" fmla="*/ 1597685 w 4135150"/>
                <a:gd name="connsiteY314" fmla="*/ 1260815 h 1285875"/>
                <a:gd name="connsiteX315" fmla="*/ 1600829 w 4135150"/>
                <a:gd name="connsiteY315" fmla="*/ 1266425 h 1285875"/>
                <a:gd name="connsiteX316" fmla="*/ 1603982 w 4135150"/>
                <a:gd name="connsiteY316" fmla="*/ 1271330 h 1285875"/>
                <a:gd name="connsiteX317" fmla="*/ 1606706 w 4135150"/>
                <a:gd name="connsiteY317" fmla="*/ 1275007 h 1285875"/>
                <a:gd name="connsiteX318" fmla="*/ 1608068 w 4135150"/>
                <a:gd name="connsiteY318" fmla="*/ 1276645 h 1285875"/>
                <a:gd name="connsiteX319" fmla="*/ 1609430 w 4135150"/>
                <a:gd name="connsiteY319" fmla="*/ 1278150 h 1285875"/>
                <a:gd name="connsiteX320" fmla="*/ 1610792 w 4135150"/>
                <a:gd name="connsiteY320" fmla="*/ 1279522 h 1285875"/>
                <a:gd name="connsiteX321" fmla="*/ 1612154 w 4135150"/>
                <a:gd name="connsiteY321" fmla="*/ 1280760 h 1285875"/>
                <a:gd name="connsiteX322" fmla="*/ 1613516 w 4135150"/>
                <a:gd name="connsiteY322" fmla="*/ 1281865 h 1285875"/>
                <a:gd name="connsiteX323" fmla="*/ 1614868 w 4135150"/>
                <a:gd name="connsiteY323" fmla="*/ 1282837 h 1285875"/>
                <a:gd name="connsiteX324" fmla="*/ 1616240 w 4135150"/>
                <a:gd name="connsiteY324" fmla="*/ 1283675 h 1285875"/>
                <a:gd name="connsiteX325" fmla="*/ 1617593 w 4135150"/>
                <a:gd name="connsiteY325" fmla="*/ 1284380 h 1285875"/>
                <a:gd name="connsiteX326" fmla="*/ 1618955 w 4135150"/>
                <a:gd name="connsiteY326" fmla="*/ 1284942 h 1285875"/>
                <a:gd name="connsiteX327" fmla="*/ 1619641 w 4135150"/>
                <a:gd name="connsiteY327" fmla="*/ 1285180 h 1285875"/>
                <a:gd name="connsiteX328" fmla="*/ 1620317 w 4135150"/>
                <a:gd name="connsiteY328" fmla="*/ 1285380 h 1285875"/>
                <a:gd name="connsiteX329" fmla="*/ 1621003 w 4135150"/>
                <a:gd name="connsiteY329" fmla="*/ 1285542 h 1285875"/>
                <a:gd name="connsiteX330" fmla="*/ 1621679 w 4135150"/>
                <a:gd name="connsiteY330" fmla="*/ 1285675 h 1285875"/>
                <a:gd name="connsiteX331" fmla="*/ 1622365 w 4135150"/>
                <a:gd name="connsiteY331" fmla="*/ 1285780 h 1285875"/>
                <a:gd name="connsiteX332" fmla="*/ 1623041 w 4135150"/>
                <a:gd name="connsiteY332" fmla="*/ 1285837 h 1285875"/>
                <a:gd name="connsiteX333" fmla="*/ 1623727 w 4135150"/>
                <a:gd name="connsiteY333" fmla="*/ 1285875 h 1285875"/>
                <a:gd name="connsiteX334" fmla="*/ 1624403 w 4135150"/>
                <a:gd name="connsiteY334" fmla="*/ 1285865 h 1285875"/>
                <a:gd name="connsiteX335" fmla="*/ 1625089 w 4135150"/>
                <a:gd name="connsiteY335" fmla="*/ 1285837 h 1285875"/>
                <a:gd name="connsiteX336" fmla="*/ 1625765 w 4135150"/>
                <a:gd name="connsiteY336" fmla="*/ 1285761 h 1285875"/>
                <a:gd name="connsiteX337" fmla="*/ 1626451 w 4135150"/>
                <a:gd name="connsiteY337" fmla="*/ 1285656 h 1285875"/>
                <a:gd name="connsiteX338" fmla="*/ 1627127 w 4135150"/>
                <a:gd name="connsiteY338" fmla="*/ 1285523 h 1285875"/>
                <a:gd name="connsiteX339" fmla="*/ 1627803 w 4135150"/>
                <a:gd name="connsiteY339" fmla="*/ 1285351 h 1285875"/>
                <a:gd name="connsiteX340" fmla="*/ 1628489 w 4135150"/>
                <a:gd name="connsiteY340" fmla="*/ 1285142 h 1285875"/>
                <a:gd name="connsiteX341" fmla="*/ 1629175 w 4135150"/>
                <a:gd name="connsiteY341" fmla="*/ 1284903 h 1285875"/>
                <a:gd name="connsiteX342" fmla="*/ 1629851 w 4135150"/>
                <a:gd name="connsiteY342" fmla="*/ 1284637 h 1285875"/>
                <a:gd name="connsiteX343" fmla="*/ 1631213 w 4135150"/>
                <a:gd name="connsiteY343" fmla="*/ 1283989 h 1285875"/>
                <a:gd name="connsiteX344" fmla="*/ 1632576 w 4135150"/>
                <a:gd name="connsiteY344" fmla="*/ 1283208 h 1285875"/>
                <a:gd name="connsiteX345" fmla="*/ 1633938 w 4135150"/>
                <a:gd name="connsiteY345" fmla="*/ 1282294 h 1285875"/>
                <a:gd name="connsiteX346" fmla="*/ 1635300 w 4135150"/>
                <a:gd name="connsiteY346" fmla="*/ 1281246 h 1285875"/>
                <a:gd name="connsiteX347" fmla="*/ 1636662 w 4135150"/>
                <a:gd name="connsiteY347" fmla="*/ 1280065 h 1285875"/>
                <a:gd name="connsiteX348" fmla="*/ 1638024 w 4135150"/>
                <a:gd name="connsiteY348" fmla="*/ 1278750 h 1285875"/>
                <a:gd name="connsiteX349" fmla="*/ 1639386 w 4135150"/>
                <a:gd name="connsiteY349" fmla="*/ 1277303 h 1285875"/>
                <a:gd name="connsiteX350" fmla="*/ 1640748 w 4135150"/>
                <a:gd name="connsiteY350" fmla="*/ 1275712 h 1285875"/>
                <a:gd name="connsiteX351" fmla="*/ 1642101 w 4135150"/>
                <a:gd name="connsiteY351" fmla="*/ 1273997 h 1285875"/>
                <a:gd name="connsiteX352" fmla="*/ 1644825 w 4135150"/>
                <a:gd name="connsiteY352" fmla="*/ 1270168 h 1285875"/>
                <a:gd name="connsiteX353" fmla="*/ 1647549 w 4135150"/>
                <a:gd name="connsiteY353" fmla="*/ 1265815 h 1285875"/>
                <a:gd name="connsiteX354" fmla="*/ 1650273 w 4135150"/>
                <a:gd name="connsiteY354" fmla="*/ 1260939 h 1285875"/>
                <a:gd name="connsiteX355" fmla="*/ 1652997 w 4135150"/>
                <a:gd name="connsiteY355" fmla="*/ 1255547 h 1285875"/>
                <a:gd name="connsiteX356" fmla="*/ 1658445 w 4135150"/>
                <a:gd name="connsiteY356" fmla="*/ 1243213 h 1285875"/>
                <a:gd name="connsiteX357" fmla="*/ 1663894 w 4135150"/>
                <a:gd name="connsiteY357" fmla="*/ 1228868 h 1285875"/>
                <a:gd name="connsiteX358" fmla="*/ 1669332 w 4135150"/>
                <a:gd name="connsiteY358" fmla="*/ 1212561 h 1285875"/>
                <a:gd name="connsiteX359" fmla="*/ 1680229 w 4135150"/>
                <a:gd name="connsiteY359" fmla="*/ 1174261 h 1285875"/>
                <a:gd name="connsiteX360" fmla="*/ 1691126 w 4135150"/>
                <a:gd name="connsiteY360" fmla="*/ 1128836 h 1285875"/>
                <a:gd name="connsiteX361" fmla="*/ 1703480 w 4135150"/>
                <a:gd name="connsiteY361" fmla="*/ 1069429 h 1285875"/>
                <a:gd name="connsiteX362" fmla="*/ 1715843 w 4135150"/>
                <a:gd name="connsiteY362" fmla="*/ 1002649 h 1285875"/>
                <a:gd name="connsiteX363" fmla="*/ 1728206 w 4135150"/>
                <a:gd name="connsiteY363" fmla="*/ 929659 h 1285875"/>
                <a:gd name="connsiteX364" fmla="*/ 1740560 w 4135150"/>
                <a:gd name="connsiteY364" fmla="*/ 851726 h 1285875"/>
                <a:gd name="connsiteX365" fmla="*/ 1765287 w 4135150"/>
                <a:gd name="connsiteY365" fmla="*/ 686428 h 1285875"/>
                <a:gd name="connsiteX366" fmla="*/ 1790005 w 4135150"/>
                <a:gd name="connsiteY366" fmla="*/ 518144 h 1285875"/>
                <a:gd name="connsiteX367" fmla="*/ 1812265 w 4135150"/>
                <a:gd name="connsiteY367" fmla="*/ 373687 h 1285875"/>
                <a:gd name="connsiteX368" fmla="*/ 1834515 w 4135150"/>
                <a:gd name="connsiteY368" fmla="*/ 244253 h 1285875"/>
                <a:gd name="connsiteX369" fmla="*/ 1845640 w 4135150"/>
                <a:gd name="connsiteY369" fmla="*/ 187471 h 1285875"/>
                <a:gd name="connsiteX370" fmla="*/ 1856766 w 4135150"/>
                <a:gd name="connsiteY370" fmla="*/ 137064 h 1285875"/>
                <a:gd name="connsiteX371" fmla="*/ 1867900 w 4135150"/>
                <a:gd name="connsiteY371" fmla="*/ 93738 h 1285875"/>
                <a:gd name="connsiteX372" fmla="*/ 1879025 w 4135150"/>
                <a:gd name="connsiteY372" fmla="*/ 58101 h 1285875"/>
                <a:gd name="connsiteX373" fmla="*/ 1884845 w 4135150"/>
                <a:gd name="connsiteY373" fmla="*/ 42700 h 1285875"/>
                <a:gd name="connsiteX374" fmla="*/ 1890655 w 4135150"/>
                <a:gd name="connsiteY374" fmla="*/ 29598 h 1285875"/>
                <a:gd name="connsiteX375" fmla="*/ 1893570 w 4135150"/>
                <a:gd name="connsiteY375" fmla="*/ 23925 h 1285875"/>
                <a:gd name="connsiteX376" fmla="*/ 1896475 w 4135150"/>
                <a:gd name="connsiteY376" fmla="*/ 18845 h 1285875"/>
                <a:gd name="connsiteX377" fmla="*/ 1899380 w 4135150"/>
                <a:gd name="connsiteY377" fmla="*/ 14363 h 1285875"/>
                <a:gd name="connsiteX378" fmla="*/ 1902295 w 4135150"/>
                <a:gd name="connsiteY378" fmla="*/ 10482 h 1285875"/>
                <a:gd name="connsiteX379" fmla="*/ 1903743 w 4135150"/>
                <a:gd name="connsiteY379" fmla="*/ 8769 h 1285875"/>
                <a:gd name="connsiteX380" fmla="*/ 1905200 w 4135150"/>
                <a:gd name="connsiteY380" fmla="*/ 7207 h 1285875"/>
                <a:gd name="connsiteX381" fmla="*/ 1906658 w 4135150"/>
                <a:gd name="connsiteY381" fmla="*/ 5798 h 1285875"/>
                <a:gd name="connsiteX382" fmla="*/ 1908115 w 4135150"/>
                <a:gd name="connsiteY382" fmla="*/ 4541 h 1285875"/>
                <a:gd name="connsiteX383" fmla="*/ 1909563 w 4135150"/>
                <a:gd name="connsiteY383" fmla="*/ 3438 h 1285875"/>
                <a:gd name="connsiteX384" fmla="*/ 1911020 w 4135150"/>
                <a:gd name="connsiteY384" fmla="*/ 2486 h 1285875"/>
                <a:gd name="connsiteX385" fmla="*/ 1912477 w 4135150"/>
                <a:gd name="connsiteY385" fmla="*/ 1689 h 1285875"/>
                <a:gd name="connsiteX386" fmla="*/ 1913201 w 4135150"/>
                <a:gd name="connsiteY386" fmla="*/ 1348 h 1285875"/>
                <a:gd name="connsiteX387" fmla="*/ 1913925 w 4135150"/>
                <a:gd name="connsiteY387" fmla="*/ 1045 h 1285875"/>
                <a:gd name="connsiteX388" fmla="*/ 1914658 w 4135150"/>
                <a:gd name="connsiteY388" fmla="*/ 781 h 1285875"/>
                <a:gd name="connsiteX389" fmla="*/ 1915382 w 4135150"/>
                <a:gd name="connsiteY389" fmla="*/ 555 h 1285875"/>
                <a:gd name="connsiteX390" fmla="*/ 1916106 w 4135150"/>
                <a:gd name="connsiteY390" fmla="*/ 368 h 1285875"/>
                <a:gd name="connsiteX391" fmla="*/ 1916840 w 4135150"/>
                <a:gd name="connsiteY391" fmla="*/ 219 h 1285875"/>
                <a:gd name="connsiteX392" fmla="*/ 1917564 w 4135150"/>
                <a:gd name="connsiteY392" fmla="*/ 109 h 1285875"/>
                <a:gd name="connsiteX393" fmla="*/ 1918287 w 4135150"/>
                <a:gd name="connsiteY393" fmla="*/ 36 h 1285875"/>
                <a:gd name="connsiteX394" fmla="*/ 1919021 w 4135150"/>
                <a:gd name="connsiteY394" fmla="*/ 3 h 1285875"/>
                <a:gd name="connsiteX395" fmla="*/ 1919745 w 4135150"/>
                <a:gd name="connsiteY395" fmla="*/ 8 h 1285875"/>
                <a:gd name="connsiteX396" fmla="*/ 1920469 w 4135150"/>
                <a:gd name="connsiteY396" fmla="*/ 51 h 1285875"/>
                <a:gd name="connsiteX397" fmla="*/ 1921202 w 4135150"/>
                <a:gd name="connsiteY397" fmla="*/ 133 h 1285875"/>
                <a:gd name="connsiteX398" fmla="*/ 1921926 w 4135150"/>
                <a:gd name="connsiteY398" fmla="*/ 253 h 1285875"/>
                <a:gd name="connsiteX399" fmla="*/ 1922650 w 4135150"/>
                <a:gd name="connsiteY399" fmla="*/ 412 h 1285875"/>
                <a:gd name="connsiteX400" fmla="*/ 1923383 w 4135150"/>
                <a:gd name="connsiteY400" fmla="*/ 610 h 1285875"/>
                <a:gd name="connsiteX401" fmla="*/ 1924107 w 4135150"/>
                <a:gd name="connsiteY401" fmla="*/ 846 h 1285875"/>
                <a:gd name="connsiteX402" fmla="*/ 1924831 w 4135150"/>
                <a:gd name="connsiteY402" fmla="*/ 1120 h 1285875"/>
                <a:gd name="connsiteX403" fmla="*/ 1925565 w 4135150"/>
                <a:gd name="connsiteY403" fmla="*/ 1433 h 1285875"/>
                <a:gd name="connsiteX404" fmla="*/ 1926288 w 4135150"/>
                <a:gd name="connsiteY404" fmla="*/ 1783 h 1285875"/>
                <a:gd name="connsiteX405" fmla="*/ 1927012 w 4135150"/>
                <a:gd name="connsiteY405" fmla="*/ 2173 h 1285875"/>
                <a:gd name="connsiteX406" fmla="*/ 1928470 w 4135150"/>
                <a:gd name="connsiteY406" fmla="*/ 3067 h 1285875"/>
                <a:gd name="connsiteX407" fmla="*/ 1929927 w 4135150"/>
                <a:gd name="connsiteY407" fmla="*/ 4114 h 1285875"/>
                <a:gd name="connsiteX408" fmla="*/ 1931384 w 4135150"/>
                <a:gd name="connsiteY408" fmla="*/ 5314 h 1285875"/>
                <a:gd name="connsiteX409" fmla="*/ 1932832 w 4135150"/>
                <a:gd name="connsiteY409" fmla="*/ 6667 h 1285875"/>
                <a:gd name="connsiteX410" fmla="*/ 1934290 w 4135150"/>
                <a:gd name="connsiteY410" fmla="*/ 8171 h 1285875"/>
                <a:gd name="connsiteX411" fmla="*/ 1935747 w 4135150"/>
                <a:gd name="connsiteY411" fmla="*/ 9829 h 1285875"/>
                <a:gd name="connsiteX412" fmla="*/ 1937195 w 4135150"/>
                <a:gd name="connsiteY412" fmla="*/ 11638 h 1285875"/>
                <a:gd name="connsiteX413" fmla="*/ 1940109 w 4135150"/>
                <a:gd name="connsiteY413" fmla="*/ 15708 h 1285875"/>
                <a:gd name="connsiteX414" fmla="*/ 1943014 w 4135150"/>
                <a:gd name="connsiteY414" fmla="*/ 20379 h 1285875"/>
                <a:gd name="connsiteX415" fmla="*/ 1945929 w 4135150"/>
                <a:gd name="connsiteY415" fmla="*/ 25646 h 1285875"/>
                <a:gd name="connsiteX416" fmla="*/ 1948834 w 4135150"/>
                <a:gd name="connsiteY416" fmla="*/ 31505 h 1285875"/>
                <a:gd name="connsiteX417" fmla="*/ 1954654 w 4135150"/>
                <a:gd name="connsiteY417" fmla="*/ 44972 h 1285875"/>
                <a:gd name="connsiteX418" fmla="*/ 1960464 w 4135150"/>
                <a:gd name="connsiteY418" fmla="*/ 60729 h 1285875"/>
                <a:gd name="connsiteX419" fmla="*/ 1972104 w 4135150"/>
                <a:gd name="connsiteY419" fmla="*/ 98865 h 1285875"/>
                <a:gd name="connsiteX420" fmla="*/ 1983953 w 4135150"/>
                <a:gd name="connsiteY420" fmla="*/ 146272 h 1285875"/>
                <a:gd name="connsiteX421" fmla="*/ 1995811 w 4135150"/>
                <a:gd name="connsiteY421" fmla="*/ 201567 h 1285875"/>
                <a:gd name="connsiteX422" fmla="*/ 2007661 w 4135150"/>
                <a:gd name="connsiteY422" fmla="*/ 263872 h 1285875"/>
                <a:gd name="connsiteX423" fmla="*/ 2019510 w 4135150"/>
                <a:gd name="connsiteY423" fmla="*/ 332198 h 1285875"/>
                <a:gd name="connsiteX424" fmla="*/ 2043217 w 4135150"/>
                <a:gd name="connsiteY424" fmla="*/ 482492 h 1285875"/>
                <a:gd name="connsiteX425" fmla="*/ 2066925 w 4135150"/>
                <a:gd name="connsiteY425" fmla="*/ 642938 h 1285875"/>
                <a:gd name="connsiteX426" fmla="*/ 2090423 w 4135150"/>
                <a:gd name="connsiteY426" fmla="*/ 801981 h 1285875"/>
                <a:gd name="connsiteX427" fmla="*/ 2113912 w 4135150"/>
                <a:gd name="connsiteY427" fmla="*/ 951138 h 1285875"/>
                <a:gd name="connsiteX428" fmla="*/ 2125656 w 4135150"/>
                <a:gd name="connsiteY428" fmla="*/ 1019070 h 1285875"/>
                <a:gd name="connsiteX429" fmla="*/ 2137410 w 4135150"/>
                <a:gd name="connsiteY429" fmla="*/ 1081135 h 1285875"/>
                <a:gd name="connsiteX430" fmla="*/ 2149154 w 4135150"/>
                <a:gd name="connsiteY430" fmla="*/ 1136371 h 1285875"/>
                <a:gd name="connsiteX431" fmla="*/ 2160899 w 4135150"/>
                <a:gd name="connsiteY431" fmla="*/ 1183900 h 1285875"/>
                <a:gd name="connsiteX432" fmla="*/ 2172643 w 4135150"/>
                <a:gd name="connsiteY432" fmla="*/ 1222982 h 1285875"/>
                <a:gd name="connsiteX433" fmla="*/ 2178510 w 4135150"/>
                <a:gd name="connsiteY433" fmla="*/ 1239155 h 1285875"/>
                <a:gd name="connsiteX434" fmla="*/ 2184387 w 4135150"/>
                <a:gd name="connsiteY434" fmla="*/ 1253014 h 1285875"/>
                <a:gd name="connsiteX435" fmla="*/ 2187321 w 4135150"/>
                <a:gd name="connsiteY435" fmla="*/ 1259053 h 1285875"/>
                <a:gd name="connsiteX436" fmla="*/ 2190255 w 4135150"/>
                <a:gd name="connsiteY436" fmla="*/ 1264491 h 1285875"/>
                <a:gd name="connsiteX437" fmla="*/ 2193189 w 4135150"/>
                <a:gd name="connsiteY437" fmla="*/ 1269321 h 1285875"/>
                <a:gd name="connsiteX438" fmla="*/ 2196122 w 4135150"/>
                <a:gd name="connsiteY438" fmla="*/ 1273540 h 1285875"/>
                <a:gd name="connsiteX439" fmla="*/ 2197589 w 4135150"/>
                <a:gd name="connsiteY439" fmla="*/ 1275417 h 1285875"/>
                <a:gd name="connsiteX440" fmla="*/ 2199056 w 4135150"/>
                <a:gd name="connsiteY440" fmla="*/ 1277150 h 1285875"/>
                <a:gd name="connsiteX441" fmla="*/ 2200523 w 4135150"/>
                <a:gd name="connsiteY441" fmla="*/ 1278722 h 1285875"/>
                <a:gd name="connsiteX442" fmla="*/ 2201990 w 4135150"/>
                <a:gd name="connsiteY442" fmla="*/ 1280132 h 1285875"/>
                <a:gd name="connsiteX443" fmla="*/ 2203466 w 4135150"/>
                <a:gd name="connsiteY443" fmla="*/ 1281398 h 1285875"/>
                <a:gd name="connsiteX444" fmla="*/ 2204933 w 4135150"/>
                <a:gd name="connsiteY444" fmla="*/ 1282503 h 1285875"/>
                <a:gd name="connsiteX445" fmla="*/ 2206400 w 4135150"/>
                <a:gd name="connsiteY445" fmla="*/ 1283446 h 1285875"/>
                <a:gd name="connsiteX446" fmla="*/ 2207867 w 4135150"/>
                <a:gd name="connsiteY446" fmla="*/ 1284246 h 1285875"/>
                <a:gd name="connsiteX447" fmla="*/ 2208600 w 4135150"/>
                <a:gd name="connsiteY447" fmla="*/ 1284580 h 1285875"/>
                <a:gd name="connsiteX448" fmla="*/ 2209333 w 4135150"/>
                <a:gd name="connsiteY448" fmla="*/ 1284875 h 1285875"/>
                <a:gd name="connsiteX449" fmla="*/ 2210067 w 4135150"/>
                <a:gd name="connsiteY449" fmla="*/ 1285142 h 1285875"/>
                <a:gd name="connsiteX450" fmla="*/ 2210800 w 4135150"/>
                <a:gd name="connsiteY450" fmla="*/ 1285361 h 1285875"/>
                <a:gd name="connsiteX451" fmla="*/ 2211534 w 4135150"/>
                <a:gd name="connsiteY451" fmla="*/ 1285542 h 1285875"/>
                <a:gd name="connsiteX452" fmla="*/ 2212267 w 4135150"/>
                <a:gd name="connsiteY452" fmla="*/ 1285685 h 1285875"/>
                <a:gd name="connsiteX453" fmla="*/ 2213001 w 4135150"/>
                <a:gd name="connsiteY453" fmla="*/ 1285789 h 1285875"/>
                <a:gd name="connsiteX454" fmla="*/ 2213734 w 4135150"/>
                <a:gd name="connsiteY454" fmla="*/ 1285846 h 1285875"/>
                <a:gd name="connsiteX455" fmla="*/ 2214467 w 4135150"/>
                <a:gd name="connsiteY455" fmla="*/ 1285875 h 1285875"/>
                <a:gd name="connsiteX456" fmla="*/ 2215201 w 4135150"/>
                <a:gd name="connsiteY456" fmla="*/ 1285856 h 1285875"/>
                <a:gd name="connsiteX457" fmla="*/ 2215934 w 4135150"/>
                <a:gd name="connsiteY457" fmla="*/ 1285808 h 1285875"/>
                <a:gd name="connsiteX458" fmla="*/ 2216668 w 4135150"/>
                <a:gd name="connsiteY458" fmla="*/ 1285713 h 1285875"/>
                <a:gd name="connsiteX459" fmla="*/ 2217401 w 4135150"/>
                <a:gd name="connsiteY459" fmla="*/ 1285580 h 1285875"/>
                <a:gd name="connsiteX460" fmla="*/ 2218135 w 4135150"/>
                <a:gd name="connsiteY460" fmla="*/ 1285408 h 1285875"/>
                <a:gd name="connsiteX461" fmla="*/ 2218868 w 4135150"/>
                <a:gd name="connsiteY461" fmla="*/ 1285199 h 1285875"/>
                <a:gd name="connsiteX462" fmla="*/ 2219601 w 4135150"/>
                <a:gd name="connsiteY462" fmla="*/ 1284951 h 1285875"/>
                <a:gd name="connsiteX463" fmla="*/ 2220335 w 4135150"/>
                <a:gd name="connsiteY463" fmla="*/ 1284665 h 1285875"/>
                <a:gd name="connsiteX464" fmla="*/ 2221078 w 4135150"/>
                <a:gd name="connsiteY464" fmla="*/ 1284332 h 1285875"/>
                <a:gd name="connsiteX465" fmla="*/ 2222535 w 4135150"/>
                <a:gd name="connsiteY465" fmla="*/ 1283561 h 1285875"/>
                <a:gd name="connsiteX466" fmla="*/ 2224011 w 4135150"/>
                <a:gd name="connsiteY466" fmla="*/ 1282637 h 1285875"/>
                <a:gd name="connsiteX467" fmla="*/ 2225478 w 4135150"/>
                <a:gd name="connsiteY467" fmla="*/ 1281551 h 1285875"/>
                <a:gd name="connsiteX468" fmla="*/ 2226945 w 4135150"/>
                <a:gd name="connsiteY468" fmla="*/ 1280303 h 1285875"/>
                <a:gd name="connsiteX469" fmla="*/ 2228412 w 4135150"/>
                <a:gd name="connsiteY469" fmla="*/ 1278912 h 1285875"/>
                <a:gd name="connsiteX470" fmla="*/ 2229879 w 4135150"/>
                <a:gd name="connsiteY470" fmla="*/ 1277360 h 1285875"/>
                <a:gd name="connsiteX471" fmla="*/ 2231346 w 4135150"/>
                <a:gd name="connsiteY471" fmla="*/ 1275655 h 1285875"/>
                <a:gd name="connsiteX472" fmla="*/ 2234279 w 4135150"/>
                <a:gd name="connsiteY472" fmla="*/ 1271778 h 1285875"/>
                <a:gd name="connsiteX473" fmla="*/ 2237213 w 4135150"/>
                <a:gd name="connsiteY473" fmla="*/ 1267292 h 1285875"/>
                <a:gd name="connsiteX474" fmla="*/ 2240147 w 4135150"/>
                <a:gd name="connsiteY474" fmla="*/ 1262196 h 1285875"/>
                <a:gd name="connsiteX475" fmla="*/ 2243090 w 4135150"/>
                <a:gd name="connsiteY475" fmla="*/ 1256490 h 1285875"/>
                <a:gd name="connsiteX476" fmla="*/ 2248957 w 4135150"/>
                <a:gd name="connsiteY476" fmla="*/ 1243308 h 1285875"/>
                <a:gd name="connsiteX477" fmla="*/ 2254825 w 4135150"/>
                <a:gd name="connsiteY477" fmla="*/ 1227773 h 1285875"/>
                <a:gd name="connsiteX478" fmla="*/ 2260930 w 4135150"/>
                <a:gd name="connsiteY478" fmla="*/ 1209208 h 1285875"/>
                <a:gd name="connsiteX479" fmla="*/ 2267036 w 4135150"/>
                <a:gd name="connsiteY479" fmla="*/ 1188244 h 1285875"/>
                <a:gd name="connsiteX480" fmla="*/ 2279247 w 4135150"/>
                <a:gd name="connsiteY480" fmla="*/ 1139523 h 1285875"/>
                <a:gd name="connsiteX481" fmla="*/ 2291458 w 4135150"/>
                <a:gd name="connsiteY481" fmla="*/ 1082431 h 1285875"/>
                <a:gd name="connsiteX482" fmla="*/ 2303669 w 4135150"/>
                <a:gd name="connsiteY482" fmla="*/ 1017937 h 1285875"/>
                <a:gd name="connsiteX483" fmla="*/ 2315880 w 4135150"/>
                <a:gd name="connsiteY483" fmla="*/ 947118 h 1285875"/>
                <a:gd name="connsiteX484" fmla="*/ 2328091 w 4135150"/>
                <a:gd name="connsiteY484" fmla="*/ 871176 h 1285875"/>
                <a:gd name="connsiteX485" fmla="*/ 2352513 w 4135150"/>
                <a:gd name="connsiteY485" fmla="*/ 709086 h 1285875"/>
                <a:gd name="connsiteX486" fmla="*/ 2375069 w 4135150"/>
                <a:gd name="connsiteY486" fmla="*/ 555194 h 1285875"/>
                <a:gd name="connsiteX487" fmla="*/ 2397624 w 4135150"/>
                <a:gd name="connsiteY487" fmla="*/ 406332 h 1285875"/>
                <a:gd name="connsiteX488" fmla="*/ 2420179 w 4135150"/>
                <a:gd name="connsiteY488" fmla="*/ 271028 h 1285875"/>
                <a:gd name="connsiteX489" fmla="*/ 2431456 w 4135150"/>
                <a:gd name="connsiteY489" fmla="*/ 210927 h 1285875"/>
                <a:gd name="connsiteX490" fmla="*/ 2442734 w 4135150"/>
                <a:gd name="connsiteY490" fmla="*/ 157038 h 1285875"/>
                <a:gd name="connsiteX491" fmla="*/ 2455412 w 4135150"/>
                <a:gd name="connsiteY491" fmla="*/ 104805 h 1285875"/>
                <a:gd name="connsiteX492" fmla="*/ 2461755 w 4135150"/>
                <a:gd name="connsiteY492" fmla="*/ 82306 h 1285875"/>
                <a:gd name="connsiteX493" fmla="*/ 2468099 w 4135150"/>
                <a:gd name="connsiteY493" fmla="*/ 62358 h 1285875"/>
                <a:gd name="connsiteX494" fmla="*/ 2474443 w 4135150"/>
                <a:gd name="connsiteY494" fmla="*/ 45054 h 1285875"/>
                <a:gd name="connsiteX495" fmla="*/ 2480786 w 4135150"/>
                <a:gd name="connsiteY495" fmla="*/ 30471 h 1285875"/>
                <a:gd name="connsiteX496" fmla="*/ 2483958 w 4135150"/>
                <a:gd name="connsiteY496" fmla="*/ 24222 h 1285875"/>
                <a:gd name="connsiteX497" fmla="*/ 2487130 w 4135150"/>
                <a:gd name="connsiteY497" fmla="*/ 18677 h 1285875"/>
                <a:gd name="connsiteX498" fmla="*/ 2490302 w 4135150"/>
                <a:gd name="connsiteY498" fmla="*/ 13843 h 1285875"/>
                <a:gd name="connsiteX499" fmla="*/ 2491883 w 4135150"/>
                <a:gd name="connsiteY499" fmla="*/ 11693 h 1285875"/>
                <a:gd name="connsiteX500" fmla="*/ 2493474 w 4135150"/>
                <a:gd name="connsiteY500" fmla="*/ 9724 h 1285875"/>
                <a:gd name="connsiteX501" fmla="*/ 2495055 w 4135150"/>
                <a:gd name="connsiteY501" fmla="*/ 7935 h 1285875"/>
                <a:gd name="connsiteX502" fmla="*/ 2496645 w 4135150"/>
                <a:gd name="connsiteY502" fmla="*/ 6327 h 1285875"/>
                <a:gd name="connsiteX503" fmla="*/ 2498227 w 4135150"/>
                <a:gd name="connsiteY503" fmla="*/ 4900 h 1285875"/>
                <a:gd name="connsiteX504" fmla="*/ 2499817 w 4135150"/>
                <a:gd name="connsiteY504" fmla="*/ 3654 h 1285875"/>
                <a:gd name="connsiteX505" fmla="*/ 2501399 w 4135150"/>
                <a:gd name="connsiteY505" fmla="*/ 2590 h 1285875"/>
                <a:gd name="connsiteX506" fmla="*/ 2502189 w 4135150"/>
                <a:gd name="connsiteY506" fmla="*/ 2126 h 1285875"/>
                <a:gd name="connsiteX507" fmla="*/ 2502980 w 4135150"/>
                <a:gd name="connsiteY507" fmla="*/ 1709 h 1285875"/>
                <a:gd name="connsiteX508" fmla="*/ 2503780 w 4135150"/>
                <a:gd name="connsiteY508" fmla="*/ 1336 h 1285875"/>
                <a:gd name="connsiteX509" fmla="*/ 2504570 w 4135150"/>
                <a:gd name="connsiteY509" fmla="*/ 1010 h 1285875"/>
                <a:gd name="connsiteX510" fmla="*/ 2505361 w 4135150"/>
                <a:gd name="connsiteY510" fmla="*/ 729 h 1285875"/>
                <a:gd name="connsiteX511" fmla="*/ 2506152 w 4135150"/>
                <a:gd name="connsiteY511" fmla="*/ 493 h 1285875"/>
                <a:gd name="connsiteX512" fmla="*/ 2506951 w 4135150"/>
                <a:gd name="connsiteY512" fmla="*/ 304 h 1285875"/>
                <a:gd name="connsiteX513" fmla="*/ 2507742 w 4135150"/>
                <a:gd name="connsiteY513" fmla="*/ 160 h 1285875"/>
                <a:gd name="connsiteX514" fmla="*/ 2508533 w 4135150"/>
                <a:gd name="connsiteY514" fmla="*/ 62 h 1285875"/>
                <a:gd name="connsiteX515" fmla="*/ 2509323 w 4135150"/>
                <a:gd name="connsiteY515" fmla="*/ 10 h 1285875"/>
                <a:gd name="connsiteX516" fmla="*/ 2510123 w 4135150"/>
                <a:gd name="connsiteY516" fmla="*/ 3 h 1285875"/>
                <a:gd name="connsiteX517" fmla="*/ 2510914 w 4135150"/>
                <a:gd name="connsiteY517" fmla="*/ 42 h 1285875"/>
                <a:gd name="connsiteX518" fmla="*/ 2511705 w 4135150"/>
                <a:gd name="connsiteY518" fmla="*/ 127 h 1285875"/>
                <a:gd name="connsiteX519" fmla="*/ 2512495 w 4135150"/>
                <a:gd name="connsiteY519" fmla="*/ 257 h 1285875"/>
                <a:gd name="connsiteX520" fmla="*/ 2513286 w 4135150"/>
                <a:gd name="connsiteY520" fmla="*/ 434 h 1285875"/>
                <a:gd name="connsiteX521" fmla="*/ 2514086 w 4135150"/>
                <a:gd name="connsiteY521" fmla="*/ 656 h 1285875"/>
                <a:gd name="connsiteX522" fmla="*/ 2514876 w 4135150"/>
                <a:gd name="connsiteY522" fmla="*/ 924 h 1285875"/>
                <a:gd name="connsiteX523" fmla="*/ 2515667 w 4135150"/>
                <a:gd name="connsiteY523" fmla="*/ 1237 h 1285875"/>
                <a:gd name="connsiteX524" fmla="*/ 2516458 w 4135150"/>
                <a:gd name="connsiteY524" fmla="*/ 1596 h 1285875"/>
                <a:gd name="connsiteX525" fmla="*/ 2517258 w 4135150"/>
                <a:gd name="connsiteY525" fmla="*/ 2001 h 1285875"/>
                <a:gd name="connsiteX526" fmla="*/ 2518048 w 4135150"/>
                <a:gd name="connsiteY526" fmla="*/ 2452 h 1285875"/>
                <a:gd name="connsiteX527" fmla="*/ 2518839 w 4135150"/>
                <a:gd name="connsiteY527" fmla="*/ 2947 h 1285875"/>
                <a:gd name="connsiteX528" fmla="*/ 2520429 w 4135150"/>
                <a:gd name="connsiteY528" fmla="*/ 4076 h 1285875"/>
                <a:gd name="connsiteX529" fmla="*/ 2522011 w 4135150"/>
                <a:gd name="connsiteY529" fmla="*/ 5386 h 1285875"/>
                <a:gd name="connsiteX530" fmla="*/ 2523601 w 4135150"/>
                <a:gd name="connsiteY530" fmla="*/ 6878 h 1285875"/>
                <a:gd name="connsiteX531" fmla="*/ 2525182 w 4135150"/>
                <a:gd name="connsiteY531" fmla="*/ 8551 h 1285875"/>
                <a:gd name="connsiteX532" fmla="*/ 2526773 w 4135150"/>
                <a:gd name="connsiteY532" fmla="*/ 10404 h 1285875"/>
                <a:gd name="connsiteX533" fmla="*/ 2528354 w 4135150"/>
                <a:gd name="connsiteY533" fmla="*/ 12437 h 1285875"/>
                <a:gd name="connsiteX534" fmla="*/ 2531526 w 4135150"/>
                <a:gd name="connsiteY534" fmla="*/ 17041 h 1285875"/>
                <a:gd name="connsiteX535" fmla="*/ 2534698 w 4135150"/>
                <a:gd name="connsiteY535" fmla="*/ 22358 h 1285875"/>
                <a:gd name="connsiteX536" fmla="*/ 2537870 w 4135150"/>
                <a:gd name="connsiteY536" fmla="*/ 28382 h 1285875"/>
                <a:gd name="connsiteX537" fmla="*/ 2541042 w 4135150"/>
                <a:gd name="connsiteY537" fmla="*/ 35104 h 1285875"/>
                <a:gd name="connsiteX538" fmla="*/ 2544213 w 4135150"/>
                <a:gd name="connsiteY538" fmla="*/ 42519 h 1285875"/>
                <a:gd name="connsiteX539" fmla="*/ 2549614 w 4135150"/>
                <a:gd name="connsiteY539" fmla="*/ 56717 h 1285875"/>
                <a:gd name="connsiteX540" fmla="*/ 2555015 w 4135150"/>
                <a:gd name="connsiteY540" fmla="*/ 72849 h 1285875"/>
                <a:gd name="connsiteX541" fmla="*/ 2565816 w 4135150"/>
                <a:gd name="connsiteY541" fmla="*/ 110701 h 1285875"/>
                <a:gd name="connsiteX542" fmla="*/ 2576617 w 4135150"/>
                <a:gd name="connsiteY542" fmla="*/ 155577 h 1285875"/>
                <a:gd name="connsiteX543" fmla="*/ 2587419 w 4135150"/>
                <a:gd name="connsiteY543" fmla="*/ 206884 h 1285875"/>
                <a:gd name="connsiteX544" fmla="*/ 2598220 w 4135150"/>
                <a:gd name="connsiteY544" fmla="*/ 263944 h 1285875"/>
                <a:gd name="connsiteX545" fmla="*/ 2609031 w 4135150"/>
                <a:gd name="connsiteY545" fmla="*/ 326006 h 1285875"/>
                <a:gd name="connsiteX546" fmla="*/ 2630634 w 4135150"/>
                <a:gd name="connsiteY546" fmla="*/ 461802 h 1285875"/>
                <a:gd name="connsiteX547" fmla="*/ 2676801 w 4135150"/>
                <a:gd name="connsiteY547" fmla="*/ 774210 h 1285875"/>
                <a:gd name="connsiteX548" fmla="*/ 2699890 w 4135150"/>
                <a:gd name="connsiteY548" fmla="*/ 923306 h 1285875"/>
                <a:gd name="connsiteX549" fmla="*/ 2711425 w 4135150"/>
                <a:gd name="connsiteY549" fmla="*/ 992067 h 1285875"/>
                <a:gd name="connsiteX550" fmla="*/ 2722969 w 4135150"/>
                <a:gd name="connsiteY550" fmla="*/ 1055580 h 1285875"/>
                <a:gd name="connsiteX551" fmla="*/ 2734913 w 4135150"/>
                <a:gd name="connsiteY551" fmla="*/ 1114739 h 1285875"/>
                <a:gd name="connsiteX552" fmla="*/ 2746858 w 4135150"/>
                <a:gd name="connsiteY552" fmla="*/ 1166298 h 1285875"/>
                <a:gd name="connsiteX553" fmla="*/ 2758802 w 4135150"/>
                <a:gd name="connsiteY553" fmla="*/ 1209408 h 1285875"/>
                <a:gd name="connsiteX554" fmla="*/ 2764784 w 4135150"/>
                <a:gd name="connsiteY554" fmla="*/ 1227582 h 1285875"/>
                <a:gd name="connsiteX555" fmla="*/ 2770756 w 4135150"/>
                <a:gd name="connsiteY555" fmla="*/ 1243393 h 1285875"/>
                <a:gd name="connsiteX556" fmla="*/ 2776728 w 4135150"/>
                <a:gd name="connsiteY556" fmla="*/ 1256776 h 1285875"/>
                <a:gd name="connsiteX557" fmla="*/ 2779710 w 4135150"/>
                <a:gd name="connsiteY557" fmla="*/ 1262539 h 1285875"/>
                <a:gd name="connsiteX558" fmla="*/ 2782700 w 4135150"/>
                <a:gd name="connsiteY558" fmla="*/ 1267682 h 1285875"/>
                <a:gd name="connsiteX559" fmla="*/ 2785682 w 4135150"/>
                <a:gd name="connsiteY559" fmla="*/ 1272188 h 1285875"/>
                <a:gd name="connsiteX560" fmla="*/ 2787177 w 4135150"/>
                <a:gd name="connsiteY560" fmla="*/ 1274207 h 1285875"/>
                <a:gd name="connsiteX561" fmla="*/ 2788672 w 4135150"/>
                <a:gd name="connsiteY561" fmla="*/ 1276064 h 1285875"/>
                <a:gd name="connsiteX562" fmla="*/ 2790168 w 4135150"/>
                <a:gd name="connsiteY562" fmla="*/ 1277760 h 1285875"/>
                <a:gd name="connsiteX563" fmla="*/ 2791654 w 4135150"/>
                <a:gd name="connsiteY563" fmla="*/ 1279293 h 1285875"/>
                <a:gd name="connsiteX564" fmla="*/ 2793149 w 4135150"/>
                <a:gd name="connsiteY564" fmla="*/ 1280674 h 1285875"/>
                <a:gd name="connsiteX565" fmla="*/ 2794645 w 4135150"/>
                <a:gd name="connsiteY565" fmla="*/ 1281894 h 1285875"/>
                <a:gd name="connsiteX566" fmla="*/ 2796140 w 4135150"/>
                <a:gd name="connsiteY566" fmla="*/ 1282941 h 1285875"/>
                <a:gd name="connsiteX567" fmla="*/ 2797626 w 4135150"/>
                <a:gd name="connsiteY567" fmla="*/ 1283837 h 1285875"/>
                <a:gd name="connsiteX568" fmla="*/ 2798378 w 4135150"/>
                <a:gd name="connsiteY568" fmla="*/ 1284227 h 1285875"/>
                <a:gd name="connsiteX569" fmla="*/ 2799121 w 4135150"/>
                <a:gd name="connsiteY569" fmla="*/ 1284570 h 1285875"/>
                <a:gd name="connsiteX570" fmla="*/ 2799864 w 4135150"/>
                <a:gd name="connsiteY570" fmla="*/ 1284875 h 1285875"/>
                <a:gd name="connsiteX571" fmla="*/ 2800617 w 4135150"/>
                <a:gd name="connsiteY571" fmla="*/ 1285142 h 1285875"/>
                <a:gd name="connsiteX572" fmla="*/ 2801360 w 4135150"/>
                <a:gd name="connsiteY572" fmla="*/ 1285361 h 1285875"/>
                <a:gd name="connsiteX573" fmla="*/ 2802112 w 4135150"/>
                <a:gd name="connsiteY573" fmla="*/ 1285542 h 1285875"/>
                <a:gd name="connsiteX574" fmla="*/ 2802855 w 4135150"/>
                <a:gd name="connsiteY574" fmla="*/ 1285685 h 1285875"/>
                <a:gd name="connsiteX575" fmla="*/ 2803598 w 4135150"/>
                <a:gd name="connsiteY575" fmla="*/ 1285789 h 1285875"/>
                <a:gd name="connsiteX576" fmla="*/ 2804351 w 4135150"/>
                <a:gd name="connsiteY576" fmla="*/ 1285856 h 1285875"/>
                <a:gd name="connsiteX577" fmla="*/ 2805093 w 4135150"/>
                <a:gd name="connsiteY577" fmla="*/ 1285875 h 1285875"/>
                <a:gd name="connsiteX578" fmla="*/ 2805846 w 4135150"/>
                <a:gd name="connsiteY578" fmla="*/ 1285856 h 1285875"/>
                <a:gd name="connsiteX579" fmla="*/ 2806589 w 4135150"/>
                <a:gd name="connsiteY579" fmla="*/ 1285799 h 1285875"/>
                <a:gd name="connsiteX580" fmla="*/ 2807332 w 4135150"/>
                <a:gd name="connsiteY580" fmla="*/ 1285694 h 1285875"/>
                <a:gd name="connsiteX581" fmla="*/ 2808085 w 4135150"/>
                <a:gd name="connsiteY581" fmla="*/ 1285551 h 1285875"/>
                <a:gd name="connsiteX582" fmla="*/ 2808828 w 4135150"/>
                <a:gd name="connsiteY582" fmla="*/ 1285370 h 1285875"/>
                <a:gd name="connsiteX583" fmla="*/ 2809580 w 4135150"/>
                <a:gd name="connsiteY583" fmla="*/ 1285151 h 1285875"/>
                <a:gd name="connsiteX584" fmla="*/ 2810323 w 4135150"/>
                <a:gd name="connsiteY584" fmla="*/ 1284884 h 1285875"/>
                <a:gd name="connsiteX585" fmla="*/ 2811066 w 4135150"/>
                <a:gd name="connsiteY585" fmla="*/ 1284589 h 1285875"/>
                <a:gd name="connsiteX586" fmla="*/ 2811818 w 4135150"/>
                <a:gd name="connsiteY586" fmla="*/ 1284246 h 1285875"/>
                <a:gd name="connsiteX587" fmla="*/ 2812561 w 4135150"/>
                <a:gd name="connsiteY587" fmla="*/ 1283856 h 1285875"/>
                <a:gd name="connsiteX588" fmla="*/ 2814057 w 4135150"/>
                <a:gd name="connsiteY588" fmla="*/ 1282970 h 1285875"/>
                <a:gd name="connsiteX589" fmla="*/ 2815552 w 4135150"/>
                <a:gd name="connsiteY589" fmla="*/ 1281913 h 1285875"/>
                <a:gd name="connsiteX590" fmla="*/ 2817038 w 4135150"/>
                <a:gd name="connsiteY590" fmla="*/ 1280703 h 1285875"/>
                <a:gd name="connsiteX591" fmla="*/ 2818533 w 4135150"/>
                <a:gd name="connsiteY591" fmla="*/ 1279331 h 1285875"/>
                <a:gd name="connsiteX592" fmla="*/ 2820010 w 4135150"/>
                <a:gd name="connsiteY592" fmla="*/ 1277817 h 1285875"/>
                <a:gd name="connsiteX593" fmla="*/ 2821486 w 4135150"/>
                <a:gd name="connsiteY593" fmla="*/ 1276140 h 1285875"/>
                <a:gd name="connsiteX594" fmla="*/ 2822972 w 4135150"/>
                <a:gd name="connsiteY594" fmla="*/ 1274312 h 1285875"/>
                <a:gd name="connsiteX595" fmla="*/ 2824448 w 4135150"/>
                <a:gd name="connsiteY595" fmla="*/ 1272321 h 1285875"/>
                <a:gd name="connsiteX596" fmla="*/ 2827401 w 4135150"/>
                <a:gd name="connsiteY596" fmla="*/ 1267882 h 1285875"/>
                <a:gd name="connsiteX597" fmla="*/ 2830354 w 4135150"/>
                <a:gd name="connsiteY597" fmla="*/ 1262825 h 1285875"/>
                <a:gd name="connsiteX598" fmla="*/ 2833307 w 4135150"/>
                <a:gd name="connsiteY598" fmla="*/ 1257157 h 1285875"/>
                <a:gd name="connsiteX599" fmla="*/ 2836269 w 4135150"/>
                <a:gd name="connsiteY599" fmla="*/ 1250880 h 1285875"/>
                <a:gd name="connsiteX600" fmla="*/ 2842174 w 4135150"/>
                <a:gd name="connsiteY600" fmla="*/ 1236526 h 1285875"/>
                <a:gd name="connsiteX601" fmla="*/ 2848089 w 4135150"/>
                <a:gd name="connsiteY601" fmla="*/ 1219829 h 1285875"/>
                <a:gd name="connsiteX602" fmla="*/ 2853995 w 4135150"/>
                <a:gd name="connsiteY602" fmla="*/ 1200855 h 1285875"/>
                <a:gd name="connsiteX603" fmla="*/ 2865815 w 4135150"/>
                <a:gd name="connsiteY603" fmla="*/ 1156373 h 1285875"/>
                <a:gd name="connsiteX604" fmla="*/ 2877636 w 4135150"/>
                <a:gd name="connsiteY604" fmla="*/ 1103767 h 1285875"/>
                <a:gd name="connsiteX605" fmla="*/ 2889457 w 4135150"/>
                <a:gd name="connsiteY605" fmla="*/ 1043892 h 1285875"/>
                <a:gd name="connsiteX606" fmla="*/ 2901277 w 4135150"/>
                <a:gd name="connsiteY606" fmla="*/ 977684 h 1285875"/>
                <a:gd name="connsiteX607" fmla="*/ 2913098 w 4135150"/>
                <a:gd name="connsiteY607" fmla="*/ 906180 h 1285875"/>
                <a:gd name="connsiteX608" fmla="*/ 2936434 w 4135150"/>
                <a:gd name="connsiteY608" fmla="*/ 753977 h 1285875"/>
                <a:gd name="connsiteX609" fmla="*/ 2959770 w 4135150"/>
                <a:gd name="connsiteY609" fmla="*/ 594967 h 1285875"/>
                <a:gd name="connsiteX610" fmla="*/ 2983106 w 4135150"/>
                <a:gd name="connsiteY610" fmla="*/ 438898 h 1285875"/>
                <a:gd name="connsiteX611" fmla="*/ 3006433 w 4135150"/>
                <a:gd name="connsiteY611" fmla="*/ 295339 h 1285875"/>
                <a:gd name="connsiteX612" fmla="*/ 3018187 w 4135150"/>
                <a:gd name="connsiteY612" fmla="*/ 230595 h 1285875"/>
                <a:gd name="connsiteX613" fmla="*/ 3029941 w 4135150"/>
                <a:gd name="connsiteY613" fmla="*/ 172290 h 1285875"/>
                <a:gd name="connsiteX614" fmla="*/ 3041695 w 4135150"/>
                <a:gd name="connsiteY614" fmla="*/ 121335 h 1285875"/>
                <a:gd name="connsiteX615" fmla="*/ 3053448 w 4135150"/>
                <a:gd name="connsiteY615" fmla="*/ 78526 h 1285875"/>
                <a:gd name="connsiteX616" fmla="*/ 3059325 w 4135150"/>
                <a:gd name="connsiteY616" fmla="*/ 60389 h 1285875"/>
                <a:gd name="connsiteX617" fmla="*/ 3065202 w 4135150"/>
                <a:gd name="connsiteY617" fmla="*/ 44530 h 1285875"/>
                <a:gd name="connsiteX618" fmla="*/ 3071079 w 4135150"/>
                <a:gd name="connsiteY618" fmla="*/ 31009 h 1285875"/>
                <a:gd name="connsiteX619" fmla="*/ 3074013 w 4135150"/>
                <a:gd name="connsiteY619" fmla="*/ 25142 h 1285875"/>
                <a:gd name="connsiteX620" fmla="*/ 3076956 w 4135150"/>
                <a:gd name="connsiteY620" fmla="*/ 19880 h 1285875"/>
                <a:gd name="connsiteX621" fmla="*/ 3079890 w 4135150"/>
                <a:gd name="connsiteY621" fmla="*/ 15225 h 1285875"/>
                <a:gd name="connsiteX622" fmla="*/ 3082833 w 4135150"/>
                <a:gd name="connsiteY622" fmla="*/ 11184 h 1285875"/>
                <a:gd name="connsiteX623" fmla="*/ 3084300 w 4135150"/>
                <a:gd name="connsiteY623" fmla="*/ 9395 h 1285875"/>
                <a:gd name="connsiteX624" fmla="*/ 3085767 w 4135150"/>
                <a:gd name="connsiteY624" fmla="*/ 7761 h 1285875"/>
                <a:gd name="connsiteX625" fmla="*/ 3087243 w 4135150"/>
                <a:gd name="connsiteY625" fmla="*/ 6282 h 1285875"/>
                <a:gd name="connsiteX626" fmla="*/ 3088710 w 4135150"/>
                <a:gd name="connsiteY626" fmla="*/ 4959 h 1285875"/>
                <a:gd name="connsiteX627" fmla="*/ 3090177 w 4135150"/>
                <a:gd name="connsiteY627" fmla="*/ 3791 h 1285875"/>
                <a:gd name="connsiteX628" fmla="*/ 3091644 w 4135150"/>
                <a:gd name="connsiteY628" fmla="*/ 2779 h 1285875"/>
                <a:gd name="connsiteX629" fmla="*/ 3093110 w 4135150"/>
                <a:gd name="connsiteY629" fmla="*/ 1924 h 1285875"/>
                <a:gd name="connsiteX630" fmla="*/ 3093853 w 4135150"/>
                <a:gd name="connsiteY630" fmla="*/ 1555 h 1285875"/>
                <a:gd name="connsiteX631" fmla="*/ 3094587 w 4135150"/>
                <a:gd name="connsiteY631" fmla="*/ 1226 h 1285875"/>
                <a:gd name="connsiteX632" fmla="*/ 3095320 w 4135150"/>
                <a:gd name="connsiteY632" fmla="*/ 935 h 1285875"/>
                <a:gd name="connsiteX633" fmla="*/ 3096054 w 4135150"/>
                <a:gd name="connsiteY633" fmla="*/ 684 h 1285875"/>
                <a:gd name="connsiteX634" fmla="*/ 3096787 w 4135150"/>
                <a:gd name="connsiteY634" fmla="*/ 471 h 1285875"/>
                <a:gd name="connsiteX635" fmla="*/ 3097521 w 4135150"/>
                <a:gd name="connsiteY635" fmla="*/ 299 h 1285875"/>
                <a:gd name="connsiteX636" fmla="*/ 3098254 w 4135150"/>
                <a:gd name="connsiteY636" fmla="*/ 165 h 1285875"/>
                <a:gd name="connsiteX637" fmla="*/ 3098987 w 4135150"/>
                <a:gd name="connsiteY637" fmla="*/ 71 h 1285875"/>
                <a:gd name="connsiteX638" fmla="*/ 3099730 w 4135150"/>
                <a:gd name="connsiteY638" fmla="*/ 16 h 1285875"/>
                <a:gd name="connsiteX639" fmla="*/ 3100464 w 4135150"/>
                <a:gd name="connsiteY639" fmla="*/ 0 h 1285875"/>
                <a:gd name="connsiteX640" fmla="*/ 3101197 w 4135150"/>
                <a:gd name="connsiteY640" fmla="*/ 24 h 1285875"/>
                <a:gd name="connsiteX641" fmla="*/ 3101931 w 4135150"/>
                <a:gd name="connsiteY641" fmla="*/ 87 h 1285875"/>
                <a:gd name="connsiteX642" fmla="*/ 3102664 w 4135150"/>
                <a:gd name="connsiteY642" fmla="*/ 188 h 1285875"/>
                <a:gd name="connsiteX643" fmla="*/ 3103398 w 4135150"/>
                <a:gd name="connsiteY643" fmla="*/ 329 h 1285875"/>
                <a:gd name="connsiteX644" fmla="*/ 3104131 w 4135150"/>
                <a:gd name="connsiteY644" fmla="*/ 509 h 1285875"/>
                <a:gd name="connsiteX645" fmla="*/ 3104864 w 4135150"/>
                <a:gd name="connsiteY645" fmla="*/ 728 h 1285875"/>
                <a:gd name="connsiteX646" fmla="*/ 3105598 w 4135150"/>
                <a:gd name="connsiteY646" fmla="*/ 986 h 1285875"/>
                <a:gd name="connsiteX647" fmla="*/ 3106331 w 4135150"/>
                <a:gd name="connsiteY647" fmla="*/ 1284 h 1285875"/>
                <a:gd name="connsiteX648" fmla="*/ 3107065 w 4135150"/>
                <a:gd name="connsiteY648" fmla="*/ 1620 h 1285875"/>
                <a:gd name="connsiteX649" fmla="*/ 3107798 w 4135150"/>
                <a:gd name="connsiteY649" fmla="*/ 1995 h 1285875"/>
                <a:gd name="connsiteX650" fmla="*/ 3109265 w 4135150"/>
                <a:gd name="connsiteY650" fmla="*/ 2863 h 1285875"/>
                <a:gd name="connsiteX651" fmla="*/ 3110732 w 4135150"/>
                <a:gd name="connsiteY651" fmla="*/ 3887 h 1285875"/>
                <a:gd name="connsiteX652" fmla="*/ 3112199 w 4135150"/>
                <a:gd name="connsiteY652" fmla="*/ 5066 h 1285875"/>
                <a:gd name="connsiteX653" fmla="*/ 3113666 w 4135150"/>
                <a:gd name="connsiteY653" fmla="*/ 6402 h 1285875"/>
                <a:gd name="connsiteX654" fmla="*/ 3115132 w 4135150"/>
                <a:gd name="connsiteY654" fmla="*/ 7891 h 1285875"/>
                <a:gd name="connsiteX655" fmla="*/ 3116599 w 4135150"/>
                <a:gd name="connsiteY655" fmla="*/ 9536 h 1285875"/>
                <a:gd name="connsiteX656" fmla="*/ 3118066 w 4135150"/>
                <a:gd name="connsiteY656" fmla="*/ 11335 h 1285875"/>
                <a:gd name="connsiteX657" fmla="*/ 3121000 w 4135150"/>
                <a:gd name="connsiteY657" fmla="*/ 15393 h 1285875"/>
                <a:gd name="connsiteX658" fmla="*/ 3123933 w 4135150"/>
                <a:gd name="connsiteY658" fmla="*/ 20063 h 1285875"/>
                <a:gd name="connsiteX659" fmla="*/ 3126867 w 4135150"/>
                <a:gd name="connsiteY659" fmla="*/ 25340 h 1285875"/>
                <a:gd name="connsiteX660" fmla="*/ 3129801 w 4135150"/>
                <a:gd name="connsiteY660" fmla="*/ 31219 h 1285875"/>
                <a:gd name="connsiteX661" fmla="*/ 3135668 w 4135150"/>
                <a:gd name="connsiteY661" fmla="*/ 44757 h 1285875"/>
                <a:gd name="connsiteX662" fmla="*/ 3141536 w 4135150"/>
                <a:gd name="connsiteY662" fmla="*/ 60627 h 1285875"/>
                <a:gd name="connsiteX663" fmla="*/ 3147403 w 4135150"/>
                <a:gd name="connsiteY663" fmla="*/ 78764 h 1285875"/>
                <a:gd name="connsiteX664" fmla="*/ 3159138 w 4135150"/>
                <a:gd name="connsiteY664" fmla="*/ 121553 h 1285875"/>
                <a:gd name="connsiteX665" fmla="*/ 3170873 w 4135150"/>
                <a:gd name="connsiteY665" fmla="*/ 172460 h 1285875"/>
                <a:gd name="connsiteX666" fmla="*/ 3182607 w 4135150"/>
                <a:gd name="connsiteY666" fmla="*/ 230691 h 1285875"/>
                <a:gd name="connsiteX667" fmla="*/ 3194342 w 4135150"/>
                <a:gd name="connsiteY667" fmla="*/ 295339 h 1285875"/>
                <a:gd name="connsiteX668" fmla="*/ 3219536 w 4135150"/>
                <a:gd name="connsiteY668" fmla="*/ 451051 h 1285875"/>
                <a:gd name="connsiteX669" fmla="*/ 3244739 w 4135150"/>
                <a:gd name="connsiteY669" fmla="*/ 620476 h 1285875"/>
                <a:gd name="connsiteX670" fmla="*/ 3269942 w 4135150"/>
                <a:gd name="connsiteY670" fmla="*/ 791506 h 1285875"/>
                <a:gd name="connsiteX671" fmla="*/ 3295145 w 4135150"/>
                <a:gd name="connsiteY671" fmla="*/ 951919 h 1285875"/>
                <a:gd name="connsiteX672" fmla="*/ 3306032 w 4135150"/>
                <a:gd name="connsiteY672" fmla="*/ 1015013 h 1285875"/>
                <a:gd name="connsiteX673" fmla="*/ 3316919 w 4135150"/>
                <a:gd name="connsiteY673" fmla="*/ 1073115 h 1285875"/>
                <a:gd name="connsiteX674" fmla="*/ 3327807 w 4135150"/>
                <a:gd name="connsiteY674" fmla="*/ 1125465 h 1285875"/>
                <a:gd name="connsiteX675" fmla="*/ 3338694 w 4135150"/>
                <a:gd name="connsiteY675" fmla="*/ 1171337 h 1285875"/>
                <a:gd name="connsiteX676" fmla="*/ 3349581 w 4135150"/>
                <a:gd name="connsiteY676" fmla="*/ 1210132 h 1285875"/>
                <a:gd name="connsiteX677" fmla="*/ 3355019 w 4135150"/>
                <a:gd name="connsiteY677" fmla="*/ 1226706 h 1285875"/>
                <a:gd name="connsiteX678" fmla="*/ 3360468 w 4135150"/>
                <a:gd name="connsiteY678" fmla="*/ 1241317 h 1285875"/>
                <a:gd name="connsiteX679" fmla="*/ 3365907 w 4135150"/>
                <a:gd name="connsiteY679" fmla="*/ 1253928 h 1285875"/>
                <a:gd name="connsiteX680" fmla="*/ 3368631 w 4135150"/>
                <a:gd name="connsiteY680" fmla="*/ 1259472 h 1285875"/>
                <a:gd name="connsiteX681" fmla="*/ 3371355 w 4135150"/>
                <a:gd name="connsiteY681" fmla="*/ 1264491 h 1285875"/>
                <a:gd name="connsiteX682" fmla="*/ 3374079 w 4135150"/>
                <a:gd name="connsiteY682" fmla="*/ 1268987 h 1285875"/>
                <a:gd name="connsiteX683" fmla="*/ 3376794 w 4135150"/>
                <a:gd name="connsiteY683" fmla="*/ 1272969 h 1285875"/>
                <a:gd name="connsiteX684" fmla="*/ 3379518 w 4135150"/>
                <a:gd name="connsiteY684" fmla="*/ 1276417 h 1285875"/>
                <a:gd name="connsiteX685" fmla="*/ 3380880 w 4135150"/>
                <a:gd name="connsiteY685" fmla="*/ 1277941 h 1285875"/>
                <a:gd name="connsiteX686" fmla="*/ 3382242 w 4135150"/>
                <a:gd name="connsiteY686" fmla="*/ 1279331 h 1285875"/>
                <a:gd name="connsiteX687" fmla="*/ 3383642 w 4135150"/>
                <a:gd name="connsiteY687" fmla="*/ 1280627 h 1285875"/>
                <a:gd name="connsiteX688" fmla="*/ 3385042 w 4135150"/>
                <a:gd name="connsiteY688" fmla="*/ 1281770 h 1285875"/>
                <a:gd name="connsiteX689" fmla="*/ 3386433 w 4135150"/>
                <a:gd name="connsiteY689" fmla="*/ 1282779 h 1285875"/>
                <a:gd name="connsiteX690" fmla="*/ 3387833 w 4135150"/>
                <a:gd name="connsiteY690" fmla="*/ 1283646 h 1285875"/>
                <a:gd name="connsiteX691" fmla="*/ 3389233 w 4135150"/>
                <a:gd name="connsiteY691" fmla="*/ 1284370 h 1285875"/>
                <a:gd name="connsiteX692" fmla="*/ 3389938 w 4135150"/>
                <a:gd name="connsiteY692" fmla="*/ 1284684 h 1285875"/>
                <a:gd name="connsiteX693" fmla="*/ 3390633 w 4135150"/>
                <a:gd name="connsiteY693" fmla="*/ 1284951 h 1285875"/>
                <a:gd name="connsiteX694" fmla="*/ 3391329 w 4135150"/>
                <a:gd name="connsiteY694" fmla="*/ 1285189 h 1285875"/>
                <a:gd name="connsiteX695" fmla="*/ 3392033 w 4135150"/>
                <a:gd name="connsiteY695" fmla="*/ 1285399 h 1285875"/>
                <a:gd name="connsiteX696" fmla="*/ 3392729 w 4135150"/>
                <a:gd name="connsiteY696" fmla="*/ 1285561 h 1285875"/>
                <a:gd name="connsiteX697" fmla="*/ 3393434 w 4135150"/>
                <a:gd name="connsiteY697" fmla="*/ 1285694 h 1285875"/>
                <a:gd name="connsiteX698" fmla="*/ 3394129 w 4135150"/>
                <a:gd name="connsiteY698" fmla="*/ 1285789 h 1285875"/>
                <a:gd name="connsiteX699" fmla="*/ 3394834 w 4135150"/>
                <a:gd name="connsiteY699" fmla="*/ 1285846 h 1285875"/>
                <a:gd name="connsiteX700" fmla="*/ 3395529 w 4135150"/>
                <a:gd name="connsiteY700" fmla="*/ 1285875 h 1285875"/>
                <a:gd name="connsiteX701" fmla="*/ 3396225 w 4135150"/>
                <a:gd name="connsiteY701" fmla="*/ 1285865 h 1285875"/>
                <a:gd name="connsiteX702" fmla="*/ 3396929 w 4135150"/>
                <a:gd name="connsiteY702" fmla="*/ 1285818 h 1285875"/>
                <a:gd name="connsiteX703" fmla="*/ 3397625 w 4135150"/>
                <a:gd name="connsiteY703" fmla="*/ 1285732 h 1285875"/>
                <a:gd name="connsiteX704" fmla="*/ 3398330 w 4135150"/>
                <a:gd name="connsiteY704" fmla="*/ 1285618 h 1285875"/>
                <a:gd name="connsiteX705" fmla="*/ 3399025 w 4135150"/>
                <a:gd name="connsiteY705" fmla="*/ 1285465 h 1285875"/>
                <a:gd name="connsiteX706" fmla="*/ 3399730 w 4135150"/>
                <a:gd name="connsiteY706" fmla="*/ 1285275 h 1285875"/>
                <a:gd name="connsiteX707" fmla="*/ 3400425 w 4135150"/>
                <a:gd name="connsiteY707" fmla="*/ 1285046 h 1285875"/>
                <a:gd name="connsiteX708" fmla="*/ 3401120 w 4135150"/>
                <a:gd name="connsiteY708" fmla="*/ 1284789 h 1285875"/>
                <a:gd name="connsiteX709" fmla="*/ 3401825 w 4135150"/>
                <a:gd name="connsiteY709" fmla="*/ 1284494 h 1285875"/>
                <a:gd name="connsiteX710" fmla="*/ 3403226 w 4135150"/>
                <a:gd name="connsiteY710" fmla="*/ 1283799 h 1285875"/>
                <a:gd name="connsiteX711" fmla="*/ 3404616 w 4135150"/>
                <a:gd name="connsiteY711" fmla="*/ 1282960 h 1285875"/>
                <a:gd name="connsiteX712" fmla="*/ 3406016 w 4135150"/>
                <a:gd name="connsiteY712" fmla="*/ 1281979 h 1285875"/>
                <a:gd name="connsiteX713" fmla="*/ 3407417 w 4135150"/>
                <a:gd name="connsiteY713" fmla="*/ 1280855 h 1285875"/>
                <a:gd name="connsiteX714" fmla="*/ 3408817 w 4135150"/>
                <a:gd name="connsiteY714" fmla="*/ 1279589 h 1285875"/>
                <a:gd name="connsiteX715" fmla="*/ 3410217 w 4135150"/>
                <a:gd name="connsiteY715" fmla="*/ 1278179 h 1285875"/>
                <a:gd name="connsiteX716" fmla="*/ 3411617 w 4135150"/>
                <a:gd name="connsiteY716" fmla="*/ 1276636 h 1285875"/>
                <a:gd name="connsiteX717" fmla="*/ 3413017 w 4135150"/>
                <a:gd name="connsiteY717" fmla="*/ 1274950 h 1285875"/>
                <a:gd name="connsiteX718" fmla="*/ 3415808 w 4135150"/>
                <a:gd name="connsiteY718" fmla="*/ 1271159 h 1285875"/>
                <a:gd name="connsiteX719" fmla="*/ 3418608 w 4135150"/>
                <a:gd name="connsiteY719" fmla="*/ 1266806 h 1285875"/>
                <a:gd name="connsiteX720" fmla="*/ 3421409 w 4135150"/>
                <a:gd name="connsiteY720" fmla="*/ 1261910 h 1285875"/>
                <a:gd name="connsiteX721" fmla="*/ 3424200 w 4135150"/>
                <a:gd name="connsiteY721" fmla="*/ 1256462 h 1285875"/>
                <a:gd name="connsiteX722" fmla="*/ 3427000 w 4135150"/>
                <a:gd name="connsiteY722" fmla="*/ 1250471 h 1285875"/>
                <a:gd name="connsiteX723" fmla="*/ 3432600 w 4135150"/>
                <a:gd name="connsiteY723" fmla="*/ 1236869 h 1285875"/>
                <a:gd name="connsiteX724" fmla="*/ 3438192 w 4135150"/>
                <a:gd name="connsiteY724" fmla="*/ 1221172 h 1285875"/>
                <a:gd name="connsiteX725" fmla="*/ 3449384 w 4135150"/>
                <a:gd name="connsiteY725" fmla="*/ 1183691 h 1285875"/>
                <a:gd name="connsiteX726" fmla="*/ 3460576 w 4135150"/>
                <a:gd name="connsiteY726" fmla="*/ 1138561 h 1285875"/>
                <a:gd name="connsiteX727" fmla="*/ 3471758 w 4135150"/>
                <a:gd name="connsiteY727" fmla="*/ 1086402 h 1285875"/>
                <a:gd name="connsiteX728" fmla="*/ 3484055 w 4135150"/>
                <a:gd name="connsiteY728" fmla="*/ 1021880 h 1285875"/>
                <a:gd name="connsiteX729" fmla="*/ 3496361 w 4135150"/>
                <a:gd name="connsiteY729" fmla="*/ 950871 h 1285875"/>
                <a:gd name="connsiteX730" fmla="*/ 3520954 w 4135150"/>
                <a:gd name="connsiteY730" fmla="*/ 794375 h 1285875"/>
                <a:gd name="connsiteX731" fmla="*/ 3570142 w 4135150"/>
                <a:gd name="connsiteY731" fmla="*/ 461802 h 1285875"/>
                <a:gd name="connsiteX732" fmla="*/ 3594792 w 4135150"/>
                <a:gd name="connsiteY732" fmla="*/ 308071 h 1285875"/>
                <a:gd name="connsiteX733" fmla="*/ 3607118 w 4135150"/>
                <a:gd name="connsiteY733" fmla="*/ 239189 h 1285875"/>
                <a:gd name="connsiteX734" fmla="*/ 3619434 w 4135150"/>
                <a:gd name="connsiteY734" fmla="*/ 177237 h 1285875"/>
                <a:gd name="connsiteX735" fmla="*/ 3631759 w 4135150"/>
                <a:gd name="connsiteY735" fmla="*/ 123280 h 1285875"/>
                <a:gd name="connsiteX736" fmla="*/ 3644084 w 4135150"/>
                <a:gd name="connsiteY736" fmla="*/ 78245 h 1285875"/>
                <a:gd name="connsiteX737" fmla="*/ 3650247 w 4135150"/>
                <a:gd name="connsiteY737" fmla="*/ 59320 h 1285875"/>
                <a:gd name="connsiteX738" fmla="*/ 3656410 w 4135150"/>
                <a:gd name="connsiteY738" fmla="*/ 42903 h 1285875"/>
                <a:gd name="connsiteX739" fmla="*/ 3662572 w 4135150"/>
                <a:gd name="connsiteY739" fmla="*/ 29064 h 1285875"/>
                <a:gd name="connsiteX740" fmla="*/ 3665649 w 4135150"/>
                <a:gd name="connsiteY740" fmla="*/ 23130 h 1285875"/>
                <a:gd name="connsiteX741" fmla="*/ 3668735 w 4135150"/>
                <a:gd name="connsiteY741" fmla="*/ 17861 h 1285875"/>
                <a:gd name="connsiteX742" fmla="*/ 3671526 w 4135150"/>
                <a:gd name="connsiteY742" fmla="*/ 13668 h 1285875"/>
                <a:gd name="connsiteX743" fmla="*/ 3674317 w 4135150"/>
                <a:gd name="connsiteY743" fmla="*/ 10031 h 1285875"/>
                <a:gd name="connsiteX744" fmla="*/ 3675707 w 4135150"/>
                <a:gd name="connsiteY744" fmla="*/ 8421 h 1285875"/>
                <a:gd name="connsiteX745" fmla="*/ 3677107 w 4135150"/>
                <a:gd name="connsiteY745" fmla="*/ 6951 h 1285875"/>
                <a:gd name="connsiteX746" fmla="*/ 3678498 w 4135150"/>
                <a:gd name="connsiteY746" fmla="*/ 5621 h 1285875"/>
                <a:gd name="connsiteX747" fmla="*/ 3679898 w 4135150"/>
                <a:gd name="connsiteY747" fmla="*/ 4432 h 1285875"/>
                <a:gd name="connsiteX748" fmla="*/ 3681289 w 4135150"/>
                <a:gd name="connsiteY748" fmla="*/ 3383 h 1285875"/>
                <a:gd name="connsiteX749" fmla="*/ 3682689 w 4135150"/>
                <a:gd name="connsiteY749" fmla="*/ 2476 h 1285875"/>
                <a:gd name="connsiteX750" fmla="*/ 3684080 w 4135150"/>
                <a:gd name="connsiteY750" fmla="*/ 1710 h 1285875"/>
                <a:gd name="connsiteX751" fmla="*/ 3684775 w 4135150"/>
                <a:gd name="connsiteY751" fmla="*/ 1379 h 1285875"/>
                <a:gd name="connsiteX752" fmla="*/ 3685480 w 4135150"/>
                <a:gd name="connsiteY752" fmla="*/ 1085 h 1285875"/>
                <a:gd name="connsiteX753" fmla="*/ 3686175 w 4135150"/>
                <a:gd name="connsiteY753" fmla="*/ 825 h 1285875"/>
                <a:gd name="connsiteX754" fmla="*/ 3686870 w 4135150"/>
                <a:gd name="connsiteY754" fmla="*/ 601 h 1285875"/>
                <a:gd name="connsiteX755" fmla="*/ 3687575 w 4135150"/>
                <a:gd name="connsiteY755" fmla="*/ 412 h 1285875"/>
                <a:gd name="connsiteX756" fmla="*/ 3688271 w 4135150"/>
                <a:gd name="connsiteY756" fmla="*/ 259 h 1285875"/>
                <a:gd name="connsiteX757" fmla="*/ 3688966 w 4135150"/>
                <a:gd name="connsiteY757" fmla="*/ 141 h 1285875"/>
                <a:gd name="connsiteX758" fmla="*/ 3689661 w 4135150"/>
                <a:gd name="connsiteY758" fmla="*/ 59 h 1285875"/>
                <a:gd name="connsiteX759" fmla="*/ 3690366 w 4135150"/>
                <a:gd name="connsiteY759" fmla="*/ 12 h 1285875"/>
                <a:gd name="connsiteX760" fmla="*/ 3691061 w 4135150"/>
                <a:gd name="connsiteY760" fmla="*/ 1 h 1285875"/>
                <a:gd name="connsiteX761" fmla="*/ 3691757 w 4135150"/>
                <a:gd name="connsiteY761" fmla="*/ 25 h 1285875"/>
                <a:gd name="connsiteX762" fmla="*/ 3692452 w 4135150"/>
                <a:gd name="connsiteY762" fmla="*/ 84 h 1285875"/>
                <a:gd name="connsiteX763" fmla="*/ 3693157 w 4135150"/>
                <a:gd name="connsiteY763" fmla="*/ 179 h 1285875"/>
                <a:gd name="connsiteX764" fmla="*/ 3693852 w 4135150"/>
                <a:gd name="connsiteY764" fmla="*/ 309 h 1285875"/>
                <a:gd name="connsiteX765" fmla="*/ 3694548 w 4135150"/>
                <a:gd name="connsiteY765" fmla="*/ 474 h 1285875"/>
                <a:gd name="connsiteX766" fmla="*/ 3695243 w 4135150"/>
                <a:gd name="connsiteY766" fmla="*/ 675 h 1285875"/>
                <a:gd name="connsiteX767" fmla="*/ 3695948 w 4135150"/>
                <a:gd name="connsiteY767" fmla="*/ 912 h 1285875"/>
                <a:gd name="connsiteX768" fmla="*/ 3696643 w 4135150"/>
                <a:gd name="connsiteY768" fmla="*/ 1184 h 1285875"/>
                <a:gd name="connsiteX769" fmla="*/ 3698034 w 4135150"/>
                <a:gd name="connsiteY769" fmla="*/ 1834 h 1285875"/>
                <a:gd name="connsiteX770" fmla="*/ 3699434 w 4135150"/>
                <a:gd name="connsiteY770" fmla="*/ 2624 h 1285875"/>
                <a:gd name="connsiteX771" fmla="*/ 3700825 w 4135150"/>
                <a:gd name="connsiteY771" fmla="*/ 3557 h 1285875"/>
                <a:gd name="connsiteX772" fmla="*/ 3702225 w 4135150"/>
                <a:gd name="connsiteY772" fmla="*/ 4630 h 1285875"/>
                <a:gd name="connsiteX773" fmla="*/ 3703625 w 4135150"/>
                <a:gd name="connsiteY773" fmla="*/ 5844 h 1285875"/>
                <a:gd name="connsiteX774" fmla="*/ 3705016 w 4135150"/>
                <a:gd name="connsiteY774" fmla="*/ 7198 h 1285875"/>
                <a:gd name="connsiteX775" fmla="*/ 3706416 w 4135150"/>
                <a:gd name="connsiteY775" fmla="*/ 8693 h 1285875"/>
                <a:gd name="connsiteX776" fmla="*/ 3707806 w 4135150"/>
                <a:gd name="connsiteY776" fmla="*/ 10327 h 1285875"/>
                <a:gd name="connsiteX777" fmla="*/ 3710597 w 4135150"/>
                <a:gd name="connsiteY777" fmla="*/ 14014 h 1285875"/>
                <a:gd name="connsiteX778" fmla="*/ 3713388 w 4135150"/>
                <a:gd name="connsiteY778" fmla="*/ 18255 h 1285875"/>
                <a:gd name="connsiteX779" fmla="*/ 3716179 w 4135150"/>
                <a:gd name="connsiteY779" fmla="*/ 23047 h 1285875"/>
                <a:gd name="connsiteX780" fmla="*/ 3718970 w 4135150"/>
                <a:gd name="connsiteY780" fmla="*/ 28385 h 1285875"/>
                <a:gd name="connsiteX781" fmla="*/ 3724551 w 4135150"/>
                <a:gd name="connsiteY781" fmla="*/ 40683 h 1285875"/>
                <a:gd name="connsiteX782" fmla="*/ 3730133 w 4135150"/>
                <a:gd name="connsiteY782" fmla="*/ 55105 h 1285875"/>
                <a:gd name="connsiteX783" fmla="*/ 3735715 w 4135150"/>
                <a:gd name="connsiteY783" fmla="*/ 71599 h 1285875"/>
                <a:gd name="connsiteX784" fmla="*/ 3746878 w 4135150"/>
                <a:gd name="connsiteY784" fmla="*/ 110567 h 1285875"/>
                <a:gd name="connsiteX785" fmla="*/ 3758041 w 4135150"/>
                <a:gd name="connsiteY785" fmla="*/ 157038 h 1285875"/>
                <a:gd name="connsiteX786" fmla="*/ 3766909 w 4135150"/>
                <a:gd name="connsiteY786" fmla="*/ 198848 h 1285875"/>
                <a:gd name="connsiteX787" fmla="*/ 3775777 w 4135150"/>
                <a:gd name="connsiteY787" fmla="*/ 244605 h 1285875"/>
                <a:gd name="connsiteX788" fmla="*/ 3793503 w 4135150"/>
                <a:gd name="connsiteY788" fmla="*/ 346302 h 1285875"/>
                <a:gd name="connsiteX789" fmla="*/ 3811229 w 4135150"/>
                <a:gd name="connsiteY789" fmla="*/ 458523 h 1285875"/>
                <a:gd name="connsiteX790" fmla="*/ 3828964 w 4135150"/>
                <a:gd name="connsiteY790" fmla="*/ 577286 h 1285875"/>
                <a:gd name="connsiteX791" fmla="*/ 3858206 w 4135150"/>
                <a:gd name="connsiteY791" fmla="*/ 776261 h 1285875"/>
                <a:gd name="connsiteX792" fmla="*/ 3872827 w 4135150"/>
                <a:gd name="connsiteY792" fmla="*/ 872119 h 1285875"/>
                <a:gd name="connsiteX793" fmla="*/ 3887457 w 4135150"/>
                <a:gd name="connsiteY793" fmla="*/ 962435 h 1285875"/>
                <a:gd name="connsiteX794" fmla="*/ 3902078 w 4135150"/>
                <a:gd name="connsiteY794" fmla="*/ 1045026 h 1285875"/>
                <a:gd name="connsiteX795" fmla="*/ 3916699 w 4135150"/>
                <a:gd name="connsiteY795" fmla="*/ 1117911 h 1285875"/>
                <a:gd name="connsiteX796" fmla="*/ 3931320 w 4135150"/>
                <a:gd name="connsiteY796" fmla="*/ 1179319 h 1285875"/>
                <a:gd name="connsiteX797" fmla="*/ 3938635 w 4135150"/>
                <a:gd name="connsiteY797" fmla="*/ 1205246 h 1285875"/>
                <a:gd name="connsiteX798" fmla="*/ 3945951 w 4135150"/>
                <a:gd name="connsiteY798" fmla="*/ 1227773 h 1285875"/>
                <a:gd name="connsiteX799" fmla="*/ 3951713 w 4135150"/>
                <a:gd name="connsiteY799" fmla="*/ 1243041 h 1285875"/>
                <a:gd name="connsiteX800" fmla="*/ 3957476 w 4135150"/>
                <a:gd name="connsiteY800" fmla="*/ 1256052 h 1285875"/>
                <a:gd name="connsiteX801" fmla="*/ 3960352 w 4135150"/>
                <a:gd name="connsiteY801" fmla="*/ 1261701 h 1285875"/>
                <a:gd name="connsiteX802" fmla="*/ 3963238 w 4135150"/>
                <a:gd name="connsiteY802" fmla="*/ 1266758 h 1285875"/>
                <a:gd name="connsiteX803" fmla="*/ 3966115 w 4135150"/>
                <a:gd name="connsiteY803" fmla="*/ 1271235 h 1285875"/>
                <a:gd name="connsiteX804" fmla="*/ 3969001 w 4135150"/>
                <a:gd name="connsiteY804" fmla="*/ 1275121 h 1285875"/>
                <a:gd name="connsiteX805" fmla="*/ 3970439 w 4135150"/>
                <a:gd name="connsiteY805" fmla="*/ 1276845 h 1285875"/>
                <a:gd name="connsiteX806" fmla="*/ 3971877 w 4135150"/>
                <a:gd name="connsiteY806" fmla="*/ 1278417 h 1285875"/>
                <a:gd name="connsiteX807" fmla="*/ 3973325 w 4135150"/>
                <a:gd name="connsiteY807" fmla="*/ 1279836 h 1285875"/>
                <a:gd name="connsiteX808" fmla="*/ 3974764 w 4135150"/>
                <a:gd name="connsiteY808" fmla="*/ 1281113 h 1285875"/>
                <a:gd name="connsiteX809" fmla="*/ 3976202 w 4135150"/>
                <a:gd name="connsiteY809" fmla="*/ 1282236 h 1285875"/>
                <a:gd name="connsiteX810" fmla="*/ 3977640 w 4135150"/>
                <a:gd name="connsiteY810" fmla="*/ 1283208 h 1285875"/>
                <a:gd name="connsiteX811" fmla="*/ 3979088 w 4135150"/>
                <a:gd name="connsiteY811" fmla="*/ 1284027 h 1285875"/>
                <a:gd name="connsiteX812" fmla="*/ 3979802 w 4135150"/>
                <a:gd name="connsiteY812" fmla="*/ 1284380 h 1285875"/>
                <a:gd name="connsiteX813" fmla="*/ 3980526 w 4135150"/>
                <a:gd name="connsiteY813" fmla="*/ 1284694 h 1285875"/>
                <a:gd name="connsiteX814" fmla="*/ 3981241 w 4135150"/>
                <a:gd name="connsiteY814" fmla="*/ 1284980 h 1285875"/>
                <a:gd name="connsiteX815" fmla="*/ 3981964 w 4135150"/>
                <a:gd name="connsiteY815" fmla="*/ 1285218 h 1285875"/>
                <a:gd name="connsiteX816" fmla="*/ 3982688 w 4135150"/>
                <a:gd name="connsiteY816" fmla="*/ 1285418 h 1285875"/>
                <a:gd name="connsiteX817" fmla="*/ 3983403 w 4135150"/>
                <a:gd name="connsiteY817" fmla="*/ 1285589 h 1285875"/>
                <a:gd name="connsiteX818" fmla="*/ 3984127 w 4135150"/>
                <a:gd name="connsiteY818" fmla="*/ 1285713 h 1285875"/>
                <a:gd name="connsiteX819" fmla="*/ 3984850 w 4135150"/>
                <a:gd name="connsiteY819" fmla="*/ 1285808 h 1285875"/>
                <a:gd name="connsiteX820" fmla="*/ 3985565 w 4135150"/>
                <a:gd name="connsiteY820" fmla="*/ 1285856 h 1285875"/>
                <a:gd name="connsiteX821" fmla="*/ 3986289 w 4135150"/>
                <a:gd name="connsiteY821" fmla="*/ 1285875 h 1285875"/>
                <a:gd name="connsiteX822" fmla="*/ 3987013 w 4135150"/>
                <a:gd name="connsiteY822" fmla="*/ 1285856 h 1285875"/>
                <a:gd name="connsiteX823" fmla="*/ 3987727 w 4135150"/>
                <a:gd name="connsiteY823" fmla="*/ 1285789 h 1285875"/>
                <a:gd name="connsiteX824" fmla="*/ 3988451 w 4135150"/>
                <a:gd name="connsiteY824" fmla="*/ 1285694 h 1285875"/>
                <a:gd name="connsiteX825" fmla="*/ 3989165 w 4135150"/>
                <a:gd name="connsiteY825" fmla="*/ 1285561 h 1285875"/>
                <a:gd name="connsiteX826" fmla="*/ 3989889 w 4135150"/>
                <a:gd name="connsiteY826" fmla="*/ 1285380 h 1285875"/>
                <a:gd name="connsiteX827" fmla="*/ 3990613 w 4135150"/>
                <a:gd name="connsiteY827" fmla="*/ 1285170 h 1285875"/>
                <a:gd name="connsiteX828" fmla="*/ 3991327 w 4135150"/>
                <a:gd name="connsiteY828" fmla="*/ 1284923 h 1285875"/>
                <a:gd name="connsiteX829" fmla="*/ 3992052 w 4135150"/>
                <a:gd name="connsiteY829" fmla="*/ 1284637 h 1285875"/>
                <a:gd name="connsiteX830" fmla="*/ 3992775 w 4135150"/>
                <a:gd name="connsiteY830" fmla="*/ 1284313 h 1285875"/>
                <a:gd name="connsiteX831" fmla="*/ 3993490 w 4135150"/>
                <a:gd name="connsiteY831" fmla="*/ 1283951 h 1285875"/>
                <a:gd name="connsiteX832" fmla="*/ 3994928 w 4135150"/>
                <a:gd name="connsiteY832" fmla="*/ 1283113 h 1285875"/>
                <a:gd name="connsiteX833" fmla="*/ 3996376 w 4135150"/>
                <a:gd name="connsiteY833" fmla="*/ 1282122 h 1285875"/>
                <a:gd name="connsiteX834" fmla="*/ 3997814 w 4135150"/>
                <a:gd name="connsiteY834" fmla="*/ 1280979 h 1285875"/>
                <a:gd name="connsiteX835" fmla="*/ 3999252 w 4135150"/>
                <a:gd name="connsiteY835" fmla="*/ 1279693 h 1285875"/>
                <a:gd name="connsiteX836" fmla="*/ 4000691 w 4135150"/>
                <a:gd name="connsiteY836" fmla="*/ 1278255 h 1285875"/>
                <a:gd name="connsiteX837" fmla="*/ 4002138 w 4135150"/>
                <a:gd name="connsiteY837" fmla="*/ 1276674 h 1285875"/>
                <a:gd name="connsiteX838" fmla="*/ 4003577 w 4135150"/>
                <a:gd name="connsiteY838" fmla="*/ 1274931 h 1285875"/>
                <a:gd name="connsiteX839" fmla="*/ 4006453 w 4135150"/>
                <a:gd name="connsiteY839" fmla="*/ 1271016 h 1285875"/>
                <a:gd name="connsiteX840" fmla="*/ 4009339 w 4135150"/>
                <a:gd name="connsiteY840" fmla="*/ 1266511 h 1285875"/>
                <a:gd name="connsiteX841" fmla="*/ 4012216 w 4135150"/>
                <a:gd name="connsiteY841" fmla="*/ 1261415 h 1285875"/>
                <a:gd name="connsiteX842" fmla="*/ 4015102 w 4135150"/>
                <a:gd name="connsiteY842" fmla="*/ 1255738 h 1285875"/>
                <a:gd name="connsiteX843" fmla="*/ 4020865 w 4135150"/>
                <a:gd name="connsiteY843" fmla="*/ 1242670 h 1285875"/>
                <a:gd name="connsiteX844" fmla="*/ 4026627 w 4135150"/>
                <a:gd name="connsiteY844" fmla="*/ 1227344 h 1285875"/>
                <a:gd name="connsiteX845" fmla="*/ 4038152 w 4135150"/>
                <a:gd name="connsiteY845" fmla="*/ 1190168 h 1285875"/>
                <a:gd name="connsiteX846" fmla="*/ 4050116 w 4135150"/>
                <a:gd name="connsiteY846" fmla="*/ 1142905 h 1285875"/>
                <a:gd name="connsiteX847" fmla="*/ 4062079 w 4135150"/>
                <a:gd name="connsiteY847" fmla="*/ 1087555 h 1285875"/>
                <a:gd name="connsiteX848" fmla="*/ 4074043 w 4135150"/>
                <a:gd name="connsiteY848" fmla="*/ 1025014 h 1285875"/>
                <a:gd name="connsiteX849" fmla="*/ 4086006 w 4135150"/>
                <a:gd name="connsiteY849" fmla="*/ 956291 h 1285875"/>
                <a:gd name="connsiteX850" fmla="*/ 4109923 w 4135150"/>
                <a:gd name="connsiteY850" fmla="*/ 804830 h 1285875"/>
                <a:gd name="connsiteX851" fmla="*/ 4133850 w 4135150"/>
                <a:gd name="connsiteY851" fmla="*/ 642938 h 1285875"/>
                <a:gd name="connsiteX852" fmla="*/ 4131907 w 4135150"/>
                <a:gd name="connsiteY852" fmla="*/ 645011 h 1285875"/>
                <a:gd name="connsiteX0" fmla="*/ 0 w 4510525"/>
                <a:gd name="connsiteY0" fmla="*/ 642938 h 1285875"/>
                <a:gd name="connsiteX1" fmla="*/ 21553 w 4510525"/>
                <a:gd name="connsiteY1" fmla="*/ 496791 h 1285875"/>
                <a:gd name="connsiteX2" fmla="*/ 43106 w 4510525"/>
                <a:gd name="connsiteY2" fmla="*/ 358295 h 1285875"/>
                <a:gd name="connsiteX3" fmla="*/ 64659 w 4510525"/>
                <a:gd name="connsiteY3" fmla="*/ 234704 h 1285875"/>
                <a:gd name="connsiteX4" fmla="*/ 75436 w 4510525"/>
                <a:gd name="connsiteY4" fmla="*/ 180558 h 1285875"/>
                <a:gd name="connsiteX5" fmla="*/ 86213 w 4510525"/>
                <a:gd name="connsiteY5" fmla="*/ 132484 h 1285875"/>
                <a:gd name="connsiteX6" fmla="*/ 98924 w 4510525"/>
                <a:gd name="connsiteY6" fmla="*/ 84439 h 1285875"/>
                <a:gd name="connsiteX7" fmla="*/ 105279 w 4510525"/>
                <a:gd name="connsiteY7" fmla="*/ 64195 h 1285875"/>
                <a:gd name="connsiteX8" fmla="*/ 111635 w 4510525"/>
                <a:gd name="connsiteY8" fmla="*/ 46594 h 1285875"/>
                <a:gd name="connsiteX9" fmla="*/ 117991 w 4510525"/>
                <a:gd name="connsiteY9" fmla="*/ 31721 h 1285875"/>
                <a:gd name="connsiteX10" fmla="*/ 121168 w 4510525"/>
                <a:gd name="connsiteY10" fmla="*/ 25328 h 1285875"/>
                <a:gd name="connsiteX11" fmla="*/ 124346 w 4510525"/>
                <a:gd name="connsiteY11" fmla="*/ 19641 h 1285875"/>
                <a:gd name="connsiteX12" fmla="*/ 127524 w 4510525"/>
                <a:gd name="connsiteY12" fmla="*/ 14666 h 1285875"/>
                <a:gd name="connsiteX13" fmla="*/ 129113 w 4510525"/>
                <a:gd name="connsiteY13" fmla="*/ 12447 h 1285875"/>
                <a:gd name="connsiteX14" fmla="*/ 130702 w 4510525"/>
                <a:gd name="connsiteY14" fmla="*/ 10409 h 1285875"/>
                <a:gd name="connsiteX15" fmla="*/ 132291 w 4510525"/>
                <a:gd name="connsiteY15" fmla="*/ 8552 h 1285875"/>
                <a:gd name="connsiteX16" fmla="*/ 133880 w 4510525"/>
                <a:gd name="connsiteY16" fmla="*/ 6876 h 1285875"/>
                <a:gd name="connsiteX17" fmla="*/ 135468 w 4510525"/>
                <a:gd name="connsiteY17" fmla="*/ 5382 h 1285875"/>
                <a:gd name="connsiteX18" fmla="*/ 137057 w 4510525"/>
                <a:gd name="connsiteY18" fmla="*/ 4069 h 1285875"/>
                <a:gd name="connsiteX19" fmla="*/ 138646 w 4510525"/>
                <a:gd name="connsiteY19" fmla="*/ 2939 h 1285875"/>
                <a:gd name="connsiteX20" fmla="*/ 139440 w 4510525"/>
                <a:gd name="connsiteY20" fmla="*/ 2443 h 1285875"/>
                <a:gd name="connsiteX21" fmla="*/ 140236 w 4510525"/>
                <a:gd name="connsiteY21" fmla="*/ 1993 h 1285875"/>
                <a:gd name="connsiteX22" fmla="*/ 141030 w 4510525"/>
                <a:gd name="connsiteY22" fmla="*/ 1588 h 1285875"/>
                <a:gd name="connsiteX23" fmla="*/ 141824 w 4510525"/>
                <a:gd name="connsiteY23" fmla="*/ 1230 h 1285875"/>
                <a:gd name="connsiteX24" fmla="*/ 142619 w 4510525"/>
                <a:gd name="connsiteY24" fmla="*/ 916 h 1285875"/>
                <a:gd name="connsiteX25" fmla="*/ 143413 w 4510525"/>
                <a:gd name="connsiteY25" fmla="*/ 650 h 1285875"/>
                <a:gd name="connsiteX26" fmla="*/ 144208 w 4510525"/>
                <a:gd name="connsiteY26" fmla="*/ 428 h 1285875"/>
                <a:gd name="connsiteX27" fmla="*/ 145002 w 4510525"/>
                <a:gd name="connsiteY27" fmla="*/ 252 h 1285875"/>
                <a:gd name="connsiteX28" fmla="*/ 145796 w 4510525"/>
                <a:gd name="connsiteY28" fmla="*/ 124 h 1285875"/>
                <a:gd name="connsiteX29" fmla="*/ 146591 w 4510525"/>
                <a:gd name="connsiteY29" fmla="*/ 40 h 1285875"/>
                <a:gd name="connsiteX30" fmla="*/ 147385 w 4510525"/>
                <a:gd name="connsiteY30" fmla="*/ 2 h 1285875"/>
                <a:gd name="connsiteX31" fmla="*/ 148179 w 4510525"/>
                <a:gd name="connsiteY31" fmla="*/ 10 h 1285875"/>
                <a:gd name="connsiteX32" fmla="*/ 148974 w 4510525"/>
                <a:gd name="connsiteY32" fmla="*/ 65 h 1285875"/>
                <a:gd name="connsiteX33" fmla="*/ 149768 w 4510525"/>
                <a:gd name="connsiteY33" fmla="*/ 165 h 1285875"/>
                <a:gd name="connsiteX34" fmla="*/ 150563 w 4510525"/>
                <a:gd name="connsiteY34" fmla="*/ 311 h 1285875"/>
                <a:gd name="connsiteX35" fmla="*/ 151357 w 4510525"/>
                <a:gd name="connsiteY35" fmla="*/ 504 h 1285875"/>
                <a:gd name="connsiteX36" fmla="*/ 152152 w 4510525"/>
                <a:gd name="connsiteY36" fmla="*/ 741 h 1285875"/>
                <a:gd name="connsiteX37" fmla="*/ 152947 w 4510525"/>
                <a:gd name="connsiteY37" fmla="*/ 1025 h 1285875"/>
                <a:gd name="connsiteX38" fmla="*/ 153741 w 4510525"/>
                <a:gd name="connsiteY38" fmla="*/ 1355 h 1285875"/>
                <a:gd name="connsiteX39" fmla="*/ 154535 w 4510525"/>
                <a:gd name="connsiteY39" fmla="*/ 1731 h 1285875"/>
                <a:gd name="connsiteX40" fmla="*/ 155330 w 4510525"/>
                <a:gd name="connsiteY40" fmla="*/ 2152 h 1285875"/>
                <a:gd name="connsiteX41" fmla="*/ 156124 w 4510525"/>
                <a:gd name="connsiteY41" fmla="*/ 2619 h 1285875"/>
                <a:gd name="connsiteX42" fmla="*/ 157713 w 4510525"/>
                <a:gd name="connsiteY42" fmla="*/ 3691 h 1285875"/>
                <a:gd name="connsiteX43" fmla="*/ 159302 w 4510525"/>
                <a:gd name="connsiteY43" fmla="*/ 4945 h 1285875"/>
                <a:gd name="connsiteX44" fmla="*/ 160891 w 4510525"/>
                <a:gd name="connsiteY44" fmla="*/ 6382 h 1285875"/>
                <a:gd name="connsiteX45" fmla="*/ 162480 w 4510525"/>
                <a:gd name="connsiteY45" fmla="*/ 8000 h 1285875"/>
                <a:gd name="connsiteX46" fmla="*/ 164069 w 4510525"/>
                <a:gd name="connsiteY46" fmla="*/ 9800 h 1285875"/>
                <a:gd name="connsiteX47" fmla="*/ 165658 w 4510525"/>
                <a:gd name="connsiteY47" fmla="*/ 11781 h 1285875"/>
                <a:gd name="connsiteX48" fmla="*/ 168835 w 4510525"/>
                <a:gd name="connsiteY48" fmla="*/ 16283 h 1285875"/>
                <a:gd name="connsiteX49" fmla="*/ 172013 w 4510525"/>
                <a:gd name="connsiteY49" fmla="*/ 21502 h 1285875"/>
                <a:gd name="connsiteX50" fmla="*/ 175191 w 4510525"/>
                <a:gd name="connsiteY50" fmla="*/ 27430 h 1285875"/>
                <a:gd name="connsiteX51" fmla="*/ 178369 w 4510525"/>
                <a:gd name="connsiteY51" fmla="*/ 34062 h 1285875"/>
                <a:gd name="connsiteX52" fmla="*/ 181546 w 4510525"/>
                <a:gd name="connsiteY52" fmla="*/ 41391 h 1285875"/>
                <a:gd name="connsiteX53" fmla="*/ 187903 w 4510525"/>
                <a:gd name="connsiteY53" fmla="*/ 58101 h 1285875"/>
                <a:gd name="connsiteX54" fmla="*/ 194050 w 4510525"/>
                <a:gd name="connsiteY54" fmla="*/ 76809 h 1285875"/>
                <a:gd name="connsiteX55" fmla="*/ 200197 w 4510525"/>
                <a:gd name="connsiteY55" fmla="*/ 97938 h 1285875"/>
                <a:gd name="connsiteX56" fmla="*/ 212493 w 4510525"/>
                <a:gd name="connsiteY56" fmla="*/ 147089 h 1285875"/>
                <a:gd name="connsiteX57" fmla="*/ 224789 w 4510525"/>
                <a:gd name="connsiteY57" fmla="*/ 204714 h 1285875"/>
                <a:gd name="connsiteX58" fmla="*/ 237084 w 4510525"/>
                <a:gd name="connsiteY58" fmla="*/ 269827 h 1285875"/>
                <a:gd name="connsiteX59" fmla="*/ 249380 w 4510525"/>
                <a:gd name="connsiteY59" fmla="*/ 341317 h 1285875"/>
                <a:gd name="connsiteX60" fmla="*/ 261680 w 4510525"/>
                <a:gd name="connsiteY60" fmla="*/ 417961 h 1285875"/>
                <a:gd name="connsiteX61" fmla="*/ 286264 w 4510525"/>
                <a:gd name="connsiteY61" fmla="*/ 581407 h 1285875"/>
                <a:gd name="connsiteX62" fmla="*/ 308648 w 4510525"/>
                <a:gd name="connsiteY62" fmla="*/ 734127 h 1285875"/>
                <a:gd name="connsiteX63" fmla="*/ 331032 w 4510525"/>
                <a:gd name="connsiteY63" fmla="*/ 881701 h 1285875"/>
                <a:gd name="connsiteX64" fmla="*/ 353416 w 4510525"/>
                <a:gd name="connsiteY64" fmla="*/ 1015794 h 1285875"/>
                <a:gd name="connsiteX65" fmla="*/ 364617 w 4510525"/>
                <a:gd name="connsiteY65" fmla="*/ 1075373 h 1285875"/>
                <a:gd name="connsiteX66" fmla="*/ 375799 w 4510525"/>
                <a:gd name="connsiteY66" fmla="*/ 1128836 h 1285875"/>
                <a:gd name="connsiteX67" fmla="*/ 387325 w 4510525"/>
                <a:gd name="connsiteY67" fmla="*/ 1176680 h 1285875"/>
                <a:gd name="connsiteX68" fmla="*/ 398850 w 4510525"/>
                <a:gd name="connsiteY68" fmla="*/ 1216504 h 1285875"/>
                <a:gd name="connsiteX69" fmla="*/ 404612 w 4510525"/>
                <a:gd name="connsiteY69" fmla="*/ 1233230 h 1285875"/>
                <a:gd name="connsiteX70" fmla="*/ 410375 w 4510525"/>
                <a:gd name="connsiteY70" fmla="*/ 1247727 h 1285875"/>
                <a:gd name="connsiteX71" fmla="*/ 416138 w 4510525"/>
                <a:gd name="connsiteY71" fmla="*/ 1259958 h 1285875"/>
                <a:gd name="connsiteX72" fmla="*/ 419014 w 4510525"/>
                <a:gd name="connsiteY72" fmla="*/ 1265206 h 1285875"/>
                <a:gd name="connsiteX73" fmla="*/ 421900 w 4510525"/>
                <a:gd name="connsiteY73" fmla="*/ 1269864 h 1285875"/>
                <a:gd name="connsiteX74" fmla="*/ 424777 w 4510525"/>
                <a:gd name="connsiteY74" fmla="*/ 1273940 h 1285875"/>
                <a:gd name="connsiteX75" fmla="*/ 426215 w 4510525"/>
                <a:gd name="connsiteY75" fmla="*/ 1275760 h 1285875"/>
                <a:gd name="connsiteX76" fmla="*/ 427653 w 4510525"/>
                <a:gd name="connsiteY76" fmla="*/ 1277426 h 1285875"/>
                <a:gd name="connsiteX77" fmla="*/ 429101 w 4510525"/>
                <a:gd name="connsiteY77" fmla="*/ 1278941 h 1285875"/>
                <a:gd name="connsiteX78" fmla="*/ 430540 w 4510525"/>
                <a:gd name="connsiteY78" fmla="*/ 1280312 h 1285875"/>
                <a:gd name="connsiteX79" fmla="*/ 431978 w 4510525"/>
                <a:gd name="connsiteY79" fmla="*/ 1281532 h 1285875"/>
                <a:gd name="connsiteX80" fmla="*/ 433416 w 4510525"/>
                <a:gd name="connsiteY80" fmla="*/ 1282599 h 1285875"/>
                <a:gd name="connsiteX81" fmla="*/ 434854 w 4510525"/>
                <a:gd name="connsiteY81" fmla="*/ 1283513 h 1285875"/>
                <a:gd name="connsiteX82" fmla="*/ 436302 w 4510525"/>
                <a:gd name="connsiteY82" fmla="*/ 1284284 h 1285875"/>
                <a:gd name="connsiteX83" fmla="*/ 437017 w 4510525"/>
                <a:gd name="connsiteY83" fmla="*/ 1284608 h 1285875"/>
                <a:gd name="connsiteX84" fmla="*/ 437740 w 4510525"/>
                <a:gd name="connsiteY84" fmla="*/ 1284903 h 1285875"/>
                <a:gd name="connsiteX85" fmla="*/ 438464 w 4510525"/>
                <a:gd name="connsiteY85" fmla="*/ 1285151 h 1285875"/>
                <a:gd name="connsiteX86" fmla="*/ 439179 w 4510525"/>
                <a:gd name="connsiteY86" fmla="*/ 1285370 h 1285875"/>
                <a:gd name="connsiteX87" fmla="*/ 439903 w 4510525"/>
                <a:gd name="connsiteY87" fmla="*/ 1285542 h 1285875"/>
                <a:gd name="connsiteX88" fmla="*/ 440617 w 4510525"/>
                <a:gd name="connsiteY88" fmla="*/ 1285685 h 1285875"/>
                <a:gd name="connsiteX89" fmla="*/ 441341 w 4510525"/>
                <a:gd name="connsiteY89" fmla="*/ 1285789 h 1285875"/>
                <a:gd name="connsiteX90" fmla="*/ 442055 w 4510525"/>
                <a:gd name="connsiteY90" fmla="*/ 1285846 h 1285875"/>
                <a:gd name="connsiteX91" fmla="*/ 442779 w 4510525"/>
                <a:gd name="connsiteY91" fmla="*/ 1285875 h 1285875"/>
                <a:gd name="connsiteX92" fmla="*/ 443503 w 4510525"/>
                <a:gd name="connsiteY92" fmla="*/ 1285865 h 1285875"/>
                <a:gd name="connsiteX93" fmla="*/ 444217 w 4510525"/>
                <a:gd name="connsiteY93" fmla="*/ 1285808 h 1285875"/>
                <a:gd name="connsiteX94" fmla="*/ 444941 w 4510525"/>
                <a:gd name="connsiteY94" fmla="*/ 1285723 h 1285875"/>
                <a:gd name="connsiteX95" fmla="*/ 445656 w 4510525"/>
                <a:gd name="connsiteY95" fmla="*/ 1285599 h 1285875"/>
                <a:gd name="connsiteX96" fmla="*/ 446380 w 4510525"/>
                <a:gd name="connsiteY96" fmla="*/ 1285437 h 1285875"/>
                <a:gd name="connsiteX97" fmla="*/ 447104 w 4510525"/>
                <a:gd name="connsiteY97" fmla="*/ 1285237 h 1285875"/>
                <a:gd name="connsiteX98" fmla="*/ 447818 w 4510525"/>
                <a:gd name="connsiteY98" fmla="*/ 1284999 h 1285875"/>
                <a:gd name="connsiteX99" fmla="*/ 448542 w 4510525"/>
                <a:gd name="connsiteY99" fmla="*/ 1284723 h 1285875"/>
                <a:gd name="connsiteX100" fmla="*/ 449266 w 4510525"/>
                <a:gd name="connsiteY100" fmla="*/ 1284408 h 1285875"/>
                <a:gd name="connsiteX101" fmla="*/ 450704 w 4510525"/>
                <a:gd name="connsiteY101" fmla="*/ 1283665 h 1285875"/>
                <a:gd name="connsiteX102" fmla="*/ 452142 w 4510525"/>
                <a:gd name="connsiteY102" fmla="*/ 1282779 h 1285875"/>
                <a:gd name="connsiteX103" fmla="*/ 453581 w 4510525"/>
                <a:gd name="connsiteY103" fmla="*/ 1281741 h 1285875"/>
                <a:gd name="connsiteX104" fmla="*/ 455019 w 4510525"/>
                <a:gd name="connsiteY104" fmla="*/ 1280541 h 1285875"/>
                <a:gd name="connsiteX105" fmla="*/ 456467 w 4510525"/>
                <a:gd name="connsiteY105" fmla="*/ 1279208 h 1285875"/>
                <a:gd name="connsiteX106" fmla="*/ 457905 w 4510525"/>
                <a:gd name="connsiteY106" fmla="*/ 1277712 h 1285875"/>
                <a:gd name="connsiteX107" fmla="*/ 459343 w 4510525"/>
                <a:gd name="connsiteY107" fmla="*/ 1276074 h 1285875"/>
                <a:gd name="connsiteX108" fmla="*/ 462220 w 4510525"/>
                <a:gd name="connsiteY108" fmla="*/ 1272350 h 1285875"/>
                <a:gd name="connsiteX109" fmla="*/ 465106 w 4510525"/>
                <a:gd name="connsiteY109" fmla="*/ 1268035 h 1285875"/>
                <a:gd name="connsiteX110" fmla="*/ 467982 w 4510525"/>
                <a:gd name="connsiteY110" fmla="*/ 1263129 h 1285875"/>
                <a:gd name="connsiteX111" fmla="*/ 470973 w 4510525"/>
                <a:gd name="connsiteY111" fmla="*/ 1257424 h 1285875"/>
                <a:gd name="connsiteX112" fmla="*/ 473964 w 4510525"/>
                <a:gd name="connsiteY112" fmla="*/ 1251099 h 1285875"/>
                <a:gd name="connsiteX113" fmla="*/ 479955 w 4510525"/>
                <a:gd name="connsiteY113" fmla="*/ 1236593 h 1285875"/>
                <a:gd name="connsiteX114" fmla="*/ 485937 w 4510525"/>
                <a:gd name="connsiteY114" fmla="*/ 1219686 h 1285875"/>
                <a:gd name="connsiteX115" fmla="*/ 491919 w 4510525"/>
                <a:gd name="connsiteY115" fmla="*/ 1200445 h 1285875"/>
                <a:gd name="connsiteX116" fmla="*/ 503882 w 4510525"/>
                <a:gd name="connsiteY116" fmla="*/ 1155287 h 1285875"/>
                <a:gd name="connsiteX117" fmla="*/ 515845 w 4510525"/>
                <a:gd name="connsiteY117" fmla="*/ 1101824 h 1285875"/>
                <a:gd name="connsiteX118" fmla="*/ 527809 w 4510525"/>
                <a:gd name="connsiteY118" fmla="*/ 1040940 h 1285875"/>
                <a:gd name="connsiteX119" fmla="*/ 539772 w 4510525"/>
                <a:gd name="connsiteY119" fmla="*/ 973607 h 1285875"/>
                <a:gd name="connsiteX120" fmla="*/ 563709 w 4510525"/>
                <a:gd name="connsiteY120" fmla="*/ 824073 h 1285875"/>
                <a:gd name="connsiteX121" fmla="*/ 615544 w 4510525"/>
                <a:gd name="connsiteY121" fmla="*/ 474003 h 1285875"/>
                <a:gd name="connsiteX122" fmla="*/ 641452 w 4510525"/>
                <a:gd name="connsiteY122" fmla="*/ 311491 h 1285875"/>
                <a:gd name="connsiteX123" fmla="*/ 654415 w 4510525"/>
                <a:gd name="connsiteY123" fmla="*/ 238922 h 1285875"/>
                <a:gd name="connsiteX124" fmla="*/ 667369 w 4510525"/>
                <a:gd name="connsiteY124" fmla="*/ 174020 h 1285875"/>
                <a:gd name="connsiteX125" fmla="*/ 677904 w 4510525"/>
                <a:gd name="connsiteY125" fmla="*/ 127784 h 1285875"/>
                <a:gd name="connsiteX126" fmla="*/ 688429 w 4510525"/>
                <a:gd name="connsiteY126" fmla="*/ 88006 h 1285875"/>
                <a:gd name="connsiteX127" fmla="*/ 698964 w 4510525"/>
                <a:gd name="connsiteY127" fmla="*/ 55187 h 1285875"/>
                <a:gd name="connsiteX128" fmla="*/ 704221 w 4510525"/>
                <a:gd name="connsiteY128" fmla="*/ 41518 h 1285875"/>
                <a:gd name="connsiteX129" fmla="*/ 709489 w 4510525"/>
                <a:gd name="connsiteY129" fmla="*/ 29736 h 1285875"/>
                <a:gd name="connsiteX130" fmla="*/ 712127 w 4510525"/>
                <a:gd name="connsiteY130" fmla="*/ 24564 h 1285875"/>
                <a:gd name="connsiteX131" fmla="*/ 714756 w 4510525"/>
                <a:gd name="connsiteY131" fmla="*/ 19878 h 1285875"/>
                <a:gd name="connsiteX132" fmla="*/ 717385 w 4510525"/>
                <a:gd name="connsiteY132" fmla="*/ 15679 h 1285875"/>
                <a:gd name="connsiteX133" fmla="*/ 720023 w 4510525"/>
                <a:gd name="connsiteY133" fmla="*/ 11973 h 1285875"/>
                <a:gd name="connsiteX134" fmla="*/ 722652 w 4510525"/>
                <a:gd name="connsiteY134" fmla="*/ 8762 h 1285875"/>
                <a:gd name="connsiteX135" fmla="*/ 723967 w 4510525"/>
                <a:gd name="connsiteY135" fmla="*/ 7343 h 1285875"/>
                <a:gd name="connsiteX136" fmla="*/ 725281 w 4510525"/>
                <a:gd name="connsiteY136" fmla="*/ 6048 h 1285875"/>
                <a:gd name="connsiteX137" fmla="*/ 726605 w 4510525"/>
                <a:gd name="connsiteY137" fmla="*/ 4879 h 1285875"/>
                <a:gd name="connsiteX138" fmla="*/ 727920 w 4510525"/>
                <a:gd name="connsiteY138" fmla="*/ 3835 h 1285875"/>
                <a:gd name="connsiteX139" fmla="*/ 729234 w 4510525"/>
                <a:gd name="connsiteY139" fmla="*/ 2916 h 1285875"/>
                <a:gd name="connsiteX140" fmla="*/ 730548 w 4510525"/>
                <a:gd name="connsiteY140" fmla="*/ 2121 h 1285875"/>
                <a:gd name="connsiteX141" fmla="*/ 731863 w 4510525"/>
                <a:gd name="connsiteY141" fmla="*/ 1454 h 1285875"/>
                <a:gd name="connsiteX142" fmla="*/ 733187 w 4510525"/>
                <a:gd name="connsiteY142" fmla="*/ 912 h 1285875"/>
                <a:gd name="connsiteX143" fmla="*/ 733844 w 4510525"/>
                <a:gd name="connsiteY143" fmla="*/ 688 h 1285875"/>
                <a:gd name="connsiteX144" fmla="*/ 734501 w 4510525"/>
                <a:gd name="connsiteY144" fmla="*/ 495 h 1285875"/>
                <a:gd name="connsiteX145" fmla="*/ 735159 w 4510525"/>
                <a:gd name="connsiteY145" fmla="*/ 334 h 1285875"/>
                <a:gd name="connsiteX146" fmla="*/ 735816 w 4510525"/>
                <a:gd name="connsiteY146" fmla="*/ 205 h 1285875"/>
                <a:gd name="connsiteX147" fmla="*/ 736473 w 4510525"/>
                <a:gd name="connsiteY147" fmla="*/ 107 h 1285875"/>
                <a:gd name="connsiteX148" fmla="*/ 737130 w 4510525"/>
                <a:gd name="connsiteY148" fmla="*/ 41 h 1285875"/>
                <a:gd name="connsiteX149" fmla="*/ 737787 w 4510525"/>
                <a:gd name="connsiteY149" fmla="*/ 6 h 1285875"/>
                <a:gd name="connsiteX150" fmla="*/ 738445 w 4510525"/>
                <a:gd name="connsiteY150" fmla="*/ 3 h 1285875"/>
                <a:gd name="connsiteX151" fmla="*/ 739102 w 4510525"/>
                <a:gd name="connsiteY151" fmla="*/ 30 h 1285875"/>
                <a:gd name="connsiteX152" fmla="*/ 739759 w 4510525"/>
                <a:gd name="connsiteY152" fmla="*/ 90 h 1285875"/>
                <a:gd name="connsiteX153" fmla="*/ 740416 w 4510525"/>
                <a:gd name="connsiteY153" fmla="*/ 182 h 1285875"/>
                <a:gd name="connsiteX154" fmla="*/ 741083 w 4510525"/>
                <a:gd name="connsiteY154" fmla="*/ 304 h 1285875"/>
                <a:gd name="connsiteX155" fmla="*/ 741740 w 4510525"/>
                <a:gd name="connsiteY155" fmla="*/ 458 h 1285875"/>
                <a:gd name="connsiteX156" fmla="*/ 742398 w 4510525"/>
                <a:gd name="connsiteY156" fmla="*/ 644 h 1285875"/>
                <a:gd name="connsiteX157" fmla="*/ 743055 w 4510525"/>
                <a:gd name="connsiteY157" fmla="*/ 862 h 1285875"/>
                <a:gd name="connsiteX158" fmla="*/ 743712 w 4510525"/>
                <a:gd name="connsiteY158" fmla="*/ 1111 h 1285875"/>
                <a:gd name="connsiteX159" fmla="*/ 745027 w 4510525"/>
                <a:gd name="connsiteY159" fmla="*/ 1702 h 1285875"/>
                <a:gd name="connsiteX160" fmla="*/ 746341 w 4510525"/>
                <a:gd name="connsiteY160" fmla="*/ 2419 h 1285875"/>
                <a:gd name="connsiteX161" fmla="*/ 747665 w 4510525"/>
                <a:gd name="connsiteY161" fmla="*/ 3263 h 1285875"/>
                <a:gd name="connsiteX162" fmla="*/ 748979 w 4510525"/>
                <a:gd name="connsiteY162" fmla="*/ 4231 h 1285875"/>
                <a:gd name="connsiteX163" fmla="*/ 750294 w 4510525"/>
                <a:gd name="connsiteY163" fmla="*/ 5325 h 1285875"/>
                <a:gd name="connsiteX164" fmla="*/ 751608 w 4510525"/>
                <a:gd name="connsiteY164" fmla="*/ 6545 h 1285875"/>
                <a:gd name="connsiteX165" fmla="*/ 753246 w 4510525"/>
                <a:gd name="connsiteY165" fmla="*/ 8233 h 1285875"/>
                <a:gd name="connsiteX166" fmla="*/ 754885 w 4510525"/>
                <a:gd name="connsiteY166" fmla="*/ 10115 h 1285875"/>
                <a:gd name="connsiteX167" fmla="*/ 756514 w 4510525"/>
                <a:gd name="connsiteY167" fmla="*/ 12188 h 1285875"/>
                <a:gd name="connsiteX168" fmla="*/ 758152 w 4510525"/>
                <a:gd name="connsiteY168" fmla="*/ 14452 h 1285875"/>
                <a:gd name="connsiteX169" fmla="*/ 761429 w 4510525"/>
                <a:gd name="connsiteY169" fmla="*/ 19551 h 1285875"/>
                <a:gd name="connsiteX170" fmla="*/ 764696 w 4510525"/>
                <a:gd name="connsiteY170" fmla="*/ 25406 h 1285875"/>
                <a:gd name="connsiteX171" fmla="*/ 767972 w 4510525"/>
                <a:gd name="connsiteY171" fmla="*/ 32009 h 1285875"/>
                <a:gd name="connsiteX172" fmla="*/ 771239 w 4510525"/>
                <a:gd name="connsiteY172" fmla="*/ 39353 h 1285875"/>
                <a:gd name="connsiteX173" fmla="*/ 777783 w 4510525"/>
                <a:gd name="connsiteY173" fmla="*/ 56224 h 1285875"/>
                <a:gd name="connsiteX174" fmla="*/ 784327 w 4510525"/>
                <a:gd name="connsiteY174" fmla="*/ 75940 h 1285875"/>
                <a:gd name="connsiteX175" fmla="*/ 790880 w 4510525"/>
                <a:gd name="connsiteY175" fmla="*/ 98403 h 1285875"/>
                <a:gd name="connsiteX176" fmla="*/ 803967 w 4510525"/>
                <a:gd name="connsiteY176" fmla="*/ 151124 h 1285875"/>
                <a:gd name="connsiteX177" fmla="*/ 817055 w 4510525"/>
                <a:gd name="connsiteY177" fmla="*/ 213368 h 1285875"/>
                <a:gd name="connsiteX178" fmla="*/ 830142 w 4510525"/>
                <a:gd name="connsiteY178" fmla="*/ 283929 h 1285875"/>
                <a:gd name="connsiteX179" fmla="*/ 843229 w 4510525"/>
                <a:gd name="connsiteY179" fmla="*/ 361440 h 1285875"/>
                <a:gd name="connsiteX180" fmla="*/ 856317 w 4510525"/>
                <a:gd name="connsiteY180" fmla="*/ 444402 h 1285875"/>
                <a:gd name="connsiteX181" fmla="*/ 877119 w 4510525"/>
                <a:gd name="connsiteY181" fmla="*/ 583459 h 1285875"/>
                <a:gd name="connsiteX182" fmla="*/ 897912 w 4510525"/>
                <a:gd name="connsiteY182" fmla="*/ 725415 h 1285875"/>
                <a:gd name="connsiteX183" fmla="*/ 918715 w 4510525"/>
                <a:gd name="connsiteY183" fmla="*/ 863346 h 1285875"/>
                <a:gd name="connsiteX184" fmla="*/ 939508 w 4510525"/>
                <a:gd name="connsiteY184" fmla="*/ 990533 h 1285875"/>
                <a:gd name="connsiteX185" fmla="*/ 950843 w 4510525"/>
                <a:gd name="connsiteY185" fmla="*/ 1053055 h 1285875"/>
                <a:gd name="connsiteX186" fmla="*/ 962168 w 4510525"/>
                <a:gd name="connsiteY186" fmla="*/ 1109615 h 1285875"/>
                <a:gd name="connsiteX187" fmla="*/ 973503 w 4510525"/>
                <a:gd name="connsiteY187" fmla="*/ 1159412 h 1285875"/>
                <a:gd name="connsiteX188" fmla="*/ 984828 w 4510525"/>
                <a:gd name="connsiteY188" fmla="*/ 1201712 h 1285875"/>
                <a:gd name="connsiteX189" fmla="*/ 990495 w 4510525"/>
                <a:gd name="connsiteY189" fmla="*/ 1219848 h 1285875"/>
                <a:gd name="connsiteX190" fmla="*/ 996163 w 4510525"/>
                <a:gd name="connsiteY190" fmla="*/ 1235897 h 1285875"/>
                <a:gd name="connsiteX191" fmla="*/ 1001820 w 4510525"/>
                <a:gd name="connsiteY191" fmla="*/ 1249794 h 1285875"/>
                <a:gd name="connsiteX192" fmla="*/ 1004659 w 4510525"/>
                <a:gd name="connsiteY192" fmla="*/ 1255919 h 1285875"/>
                <a:gd name="connsiteX193" fmla="*/ 1007488 w 4510525"/>
                <a:gd name="connsiteY193" fmla="*/ 1261481 h 1285875"/>
                <a:gd name="connsiteX194" fmla="*/ 1010317 w 4510525"/>
                <a:gd name="connsiteY194" fmla="*/ 1266482 h 1285875"/>
                <a:gd name="connsiteX195" fmla="*/ 1013155 w 4510525"/>
                <a:gd name="connsiteY195" fmla="*/ 1270921 h 1285875"/>
                <a:gd name="connsiteX196" fmla="*/ 1015984 w 4510525"/>
                <a:gd name="connsiteY196" fmla="*/ 1274798 h 1285875"/>
                <a:gd name="connsiteX197" fmla="*/ 1017403 w 4510525"/>
                <a:gd name="connsiteY197" fmla="*/ 1276512 h 1285875"/>
                <a:gd name="connsiteX198" fmla="*/ 1018823 w 4510525"/>
                <a:gd name="connsiteY198" fmla="*/ 1278084 h 1285875"/>
                <a:gd name="connsiteX199" fmla="*/ 1020232 w 4510525"/>
                <a:gd name="connsiteY199" fmla="*/ 1279522 h 1285875"/>
                <a:gd name="connsiteX200" fmla="*/ 1021651 w 4510525"/>
                <a:gd name="connsiteY200" fmla="*/ 1280808 h 1285875"/>
                <a:gd name="connsiteX201" fmla="*/ 1023071 w 4510525"/>
                <a:gd name="connsiteY201" fmla="*/ 1281951 h 1285875"/>
                <a:gd name="connsiteX202" fmla="*/ 1024481 w 4510525"/>
                <a:gd name="connsiteY202" fmla="*/ 1282941 h 1285875"/>
                <a:gd name="connsiteX203" fmla="*/ 1025900 w 4510525"/>
                <a:gd name="connsiteY203" fmla="*/ 1283799 h 1285875"/>
                <a:gd name="connsiteX204" fmla="*/ 1027319 w 4510525"/>
                <a:gd name="connsiteY204" fmla="*/ 1284503 h 1285875"/>
                <a:gd name="connsiteX205" fmla="*/ 1028024 w 4510525"/>
                <a:gd name="connsiteY205" fmla="*/ 1284799 h 1285875"/>
                <a:gd name="connsiteX206" fmla="*/ 1028729 w 4510525"/>
                <a:gd name="connsiteY206" fmla="*/ 1285065 h 1285875"/>
                <a:gd name="connsiteX207" fmla="*/ 1029443 w 4510525"/>
                <a:gd name="connsiteY207" fmla="*/ 1285285 h 1285875"/>
                <a:gd name="connsiteX208" fmla="*/ 1030148 w 4510525"/>
                <a:gd name="connsiteY208" fmla="*/ 1285475 h 1285875"/>
                <a:gd name="connsiteX209" fmla="*/ 1030910 w 4510525"/>
                <a:gd name="connsiteY209" fmla="*/ 1285637 h 1285875"/>
                <a:gd name="connsiteX210" fmla="*/ 1031672 w 4510525"/>
                <a:gd name="connsiteY210" fmla="*/ 1285761 h 1285875"/>
                <a:gd name="connsiteX211" fmla="*/ 1032424 w 4510525"/>
                <a:gd name="connsiteY211" fmla="*/ 1285837 h 1285875"/>
                <a:gd name="connsiteX212" fmla="*/ 1033186 w 4510525"/>
                <a:gd name="connsiteY212" fmla="*/ 1285875 h 1285875"/>
                <a:gd name="connsiteX213" fmla="*/ 1033948 w 4510525"/>
                <a:gd name="connsiteY213" fmla="*/ 1285865 h 1285875"/>
                <a:gd name="connsiteX214" fmla="*/ 1034710 w 4510525"/>
                <a:gd name="connsiteY214" fmla="*/ 1285818 h 1285875"/>
                <a:gd name="connsiteX215" fmla="*/ 1035463 w 4510525"/>
                <a:gd name="connsiteY215" fmla="*/ 1285732 h 1285875"/>
                <a:gd name="connsiteX216" fmla="*/ 1036225 w 4510525"/>
                <a:gd name="connsiteY216" fmla="*/ 1285599 h 1285875"/>
                <a:gd name="connsiteX217" fmla="*/ 1036987 w 4510525"/>
                <a:gd name="connsiteY217" fmla="*/ 1285418 h 1285875"/>
                <a:gd name="connsiteX218" fmla="*/ 1037749 w 4510525"/>
                <a:gd name="connsiteY218" fmla="*/ 1285208 h 1285875"/>
                <a:gd name="connsiteX219" fmla="*/ 1038511 w 4510525"/>
                <a:gd name="connsiteY219" fmla="*/ 1284951 h 1285875"/>
                <a:gd name="connsiteX220" fmla="*/ 1039263 w 4510525"/>
                <a:gd name="connsiteY220" fmla="*/ 1284646 h 1285875"/>
                <a:gd name="connsiteX221" fmla="*/ 1040025 w 4510525"/>
                <a:gd name="connsiteY221" fmla="*/ 1284304 h 1285875"/>
                <a:gd name="connsiteX222" fmla="*/ 1040787 w 4510525"/>
                <a:gd name="connsiteY222" fmla="*/ 1283922 h 1285875"/>
                <a:gd name="connsiteX223" fmla="*/ 1042302 w 4510525"/>
                <a:gd name="connsiteY223" fmla="*/ 1283027 h 1285875"/>
                <a:gd name="connsiteX224" fmla="*/ 1043826 w 4510525"/>
                <a:gd name="connsiteY224" fmla="*/ 1281970 h 1285875"/>
                <a:gd name="connsiteX225" fmla="*/ 1045350 w 4510525"/>
                <a:gd name="connsiteY225" fmla="*/ 1280741 h 1285875"/>
                <a:gd name="connsiteX226" fmla="*/ 1046864 w 4510525"/>
                <a:gd name="connsiteY226" fmla="*/ 1279350 h 1285875"/>
                <a:gd name="connsiteX227" fmla="*/ 1048388 w 4510525"/>
                <a:gd name="connsiteY227" fmla="*/ 1277788 h 1285875"/>
                <a:gd name="connsiteX228" fmla="*/ 1049903 w 4510525"/>
                <a:gd name="connsiteY228" fmla="*/ 1276064 h 1285875"/>
                <a:gd name="connsiteX229" fmla="*/ 1051427 w 4510525"/>
                <a:gd name="connsiteY229" fmla="*/ 1274169 h 1285875"/>
                <a:gd name="connsiteX230" fmla="*/ 1054465 w 4510525"/>
                <a:gd name="connsiteY230" fmla="*/ 1269892 h 1285875"/>
                <a:gd name="connsiteX231" fmla="*/ 1057504 w 4510525"/>
                <a:gd name="connsiteY231" fmla="*/ 1264958 h 1285875"/>
                <a:gd name="connsiteX232" fmla="*/ 1060542 w 4510525"/>
                <a:gd name="connsiteY232" fmla="*/ 1259367 h 1285875"/>
                <a:gd name="connsiteX233" fmla="*/ 1063581 w 4510525"/>
                <a:gd name="connsiteY233" fmla="*/ 1253138 h 1285875"/>
                <a:gd name="connsiteX234" fmla="*/ 1066619 w 4510525"/>
                <a:gd name="connsiteY234" fmla="*/ 1246270 h 1285875"/>
                <a:gd name="connsiteX235" fmla="*/ 1072706 w 4510525"/>
                <a:gd name="connsiteY235" fmla="*/ 1230649 h 1285875"/>
                <a:gd name="connsiteX236" fmla="*/ 1078782 w 4510525"/>
                <a:gd name="connsiteY236" fmla="*/ 1212571 h 1285875"/>
                <a:gd name="connsiteX237" fmla="*/ 1090936 w 4510525"/>
                <a:gd name="connsiteY237" fmla="*/ 1169356 h 1285875"/>
                <a:gd name="connsiteX238" fmla="*/ 1103100 w 4510525"/>
                <a:gd name="connsiteY238" fmla="*/ 1117340 h 1285875"/>
                <a:gd name="connsiteX239" fmla="*/ 1115254 w 4510525"/>
                <a:gd name="connsiteY239" fmla="*/ 1057399 h 1285875"/>
                <a:gd name="connsiteX240" fmla="*/ 1127417 w 4510525"/>
                <a:gd name="connsiteY240" fmla="*/ 990533 h 1285875"/>
                <a:gd name="connsiteX241" fmla="*/ 1149991 w 4510525"/>
                <a:gd name="connsiteY241" fmla="*/ 851868 h 1285875"/>
                <a:gd name="connsiteX242" fmla="*/ 1172575 w 4510525"/>
                <a:gd name="connsiteY242" fmla="*/ 701195 h 1285875"/>
                <a:gd name="connsiteX243" fmla="*/ 1195149 w 4510525"/>
                <a:gd name="connsiteY243" fmla="*/ 547179 h 1285875"/>
                <a:gd name="connsiteX244" fmla="*/ 1217733 w 4510525"/>
                <a:gd name="connsiteY244" fmla="*/ 398662 h 1285875"/>
                <a:gd name="connsiteX245" fmla="*/ 1229925 w 4510525"/>
                <a:gd name="connsiteY245" fmla="*/ 323748 h 1285875"/>
                <a:gd name="connsiteX246" fmla="*/ 1242127 w 4510525"/>
                <a:gd name="connsiteY246" fmla="*/ 254201 h 1285875"/>
                <a:gd name="connsiteX247" fmla="*/ 1254328 w 4510525"/>
                <a:gd name="connsiteY247" fmla="*/ 191194 h 1285875"/>
                <a:gd name="connsiteX248" fmla="*/ 1266520 w 4510525"/>
                <a:gd name="connsiteY248" fmla="*/ 135786 h 1285875"/>
                <a:gd name="connsiteX249" fmla="*/ 1278722 w 4510525"/>
                <a:gd name="connsiteY249" fmla="*/ 88906 h 1285875"/>
                <a:gd name="connsiteX250" fmla="*/ 1284818 w 4510525"/>
                <a:gd name="connsiteY250" fmla="*/ 68919 h 1285875"/>
                <a:gd name="connsiteX251" fmla="*/ 1290923 w 4510525"/>
                <a:gd name="connsiteY251" fmla="*/ 51347 h 1285875"/>
                <a:gd name="connsiteX252" fmla="*/ 1297019 w 4510525"/>
                <a:gd name="connsiteY252" fmla="*/ 36265 h 1285875"/>
                <a:gd name="connsiteX253" fmla="*/ 1300067 w 4510525"/>
                <a:gd name="connsiteY253" fmla="*/ 29679 h 1285875"/>
                <a:gd name="connsiteX254" fmla="*/ 1303115 w 4510525"/>
                <a:gd name="connsiteY254" fmla="*/ 23738 h 1285875"/>
                <a:gd name="connsiteX255" fmla="*/ 1306163 w 4510525"/>
                <a:gd name="connsiteY255" fmla="*/ 18449 h 1285875"/>
                <a:gd name="connsiteX256" fmla="*/ 1309221 w 4510525"/>
                <a:gd name="connsiteY256" fmla="*/ 13817 h 1285875"/>
                <a:gd name="connsiteX257" fmla="*/ 1310745 w 4510525"/>
                <a:gd name="connsiteY257" fmla="*/ 11749 h 1285875"/>
                <a:gd name="connsiteX258" fmla="*/ 1312269 w 4510525"/>
                <a:gd name="connsiteY258" fmla="*/ 9847 h 1285875"/>
                <a:gd name="connsiteX259" fmla="*/ 1313793 w 4510525"/>
                <a:gd name="connsiteY259" fmla="*/ 8112 h 1285875"/>
                <a:gd name="connsiteX260" fmla="*/ 1315317 w 4510525"/>
                <a:gd name="connsiteY260" fmla="*/ 6545 h 1285875"/>
                <a:gd name="connsiteX261" fmla="*/ 1316955 w 4510525"/>
                <a:gd name="connsiteY261" fmla="*/ 5046 h 1285875"/>
                <a:gd name="connsiteX262" fmla="*/ 1318593 w 4510525"/>
                <a:gd name="connsiteY262" fmla="*/ 3742 h 1285875"/>
                <a:gd name="connsiteX263" fmla="*/ 1320232 w 4510525"/>
                <a:gd name="connsiteY263" fmla="*/ 2633 h 1285875"/>
                <a:gd name="connsiteX264" fmla="*/ 1321051 w 4510525"/>
                <a:gd name="connsiteY264" fmla="*/ 2151 h 1285875"/>
                <a:gd name="connsiteX265" fmla="*/ 1321870 w 4510525"/>
                <a:gd name="connsiteY265" fmla="*/ 1717 h 1285875"/>
                <a:gd name="connsiteX266" fmla="*/ 1322689 w 4510525"/>
                <a:gd name="connsiteY266" fmla="*/ 1333 h 1285875"/>
                <a:gd name="connsiteX267" fmla="*/ 1323508 w 4510525"/>
                <a:gd name="connsiteY267" fmla="*/ 996 h 1285875"/>
                <a:gd name="connsiteX268" fmla="*/ 1324318 w 4510525"/>
                <a:gd name="connsiteY268" fmla="*/ 710 h 1285875"/>
                <a:gd name="connsiteX269" fmla="*/ 1325137 w 4510525"/>
                <a:gd name="connsiteY269" fmla="*/ 471 h 1285875"/>
                <a:gd name="connsiteX270" fmla="*/ 1325956 w 4510525"/>
                <a:gd name="connsiteY270" fmla="*/ 281 h 1285875"/>
                <a:gd name="connsiteX271" fmla="*/ 1326775 w 4510525"/>
                <a:gd name="connsiteY271" fmla="*/ 140 h 1285875"/>
                <a:gd name="connsiteX272" fmla="*/ 1327595 w 4510525"/>
                <a:gd name="connsiteY272" fmla="*/ 48 h 1285875"/>
                <a:gd name="connsiteX273" fmla="*/ 1328414 w 4510525"/>
                <a:gd name="connsiteY273" fmla="*/ 4 h 1285875"/>
                <a:gd name="connsiteX274" fmla="*/ 1329233 w 4510525"/>
                <a:gd name="connsiteY274" fmla="*/ 9 h 1285875"/>
                <a:gd name="connsiteX275" fmla="*/ 1330052 w 4510525"/>
                <a:gd name="connsiteY275" fmla="*/ 63 h 1285875"/>
                <a:gd name="connsiteX276" fmla="*/ 1330871 w 4510525"/>
                <a:gd name="connsiteY276" fmla="*/ 166 h 1285875"/>
                <a:gd name="connsiteX277" fmla="*/ 1331690 w 4510525"/>
                <a:gd name="connsiteY277" fmla="*/ 317 h 1285875"/>
                <a:gd name="connsiteX278" fmla="*/ 1332509 w 4510525"/>
                <a:gd name="connsiteY278" fmla="*/ 518 h 1285875"/>
                <a:gd name="connsiteX279" fmla="*/ 1333329 w 4510525"/>
                <a:gd name="connsiteY279" fmla="*/ 767 h 1285875"/>
                <a:gd name="connsiteX280" fmla="*/ 1334148 w 4510525"/>
                <a:gd name="connsiteY280" fmla="*/ 1065 h 1285875"/>
                <a:gd name="connsiteX281" fmla="*/ 1334967 w 4510525"/>
                <a:gd name="connsiteY281" fmla="*/ 1412 h 1285875"/>
                <a:gd name="connsiteX282" fmla="*/ 1335786 w 4510525"/>
                <a:gd name="connsiteY282" fmla="*/ 1807 h 1285875"/>
                <a:gd name="connsiteX283" fmla="*/ 1336605 w 4510525"/>
                <a:gd name="connsiteY283" fmla="*/ 2251 h 1285875"/>
                <a:gd name="connsiteX284" fmla="*/ 1337424 w 4510525"/>
                <a:gd name="connsiteY284" fmla="*/ 2743 h 1285875"/>
                <a:gd name="connsiteX285" fmla="*/ 1338244 w 4510525"/>
                <a:gd name="connsiteY285" fmla="*/ 3284 h 1285875"/>
                <a:gd name="connsiteX286" fmla="*/ 1339882 w 4510525"/>
                <a:gd name="connsiteY286" fmla="*/ 4512 h 1285875"/>
                <a:gd name="connsiteX287" fmla="*/ 1341520 w 4510525"/>
                <a:gd name="connsiteY287" fmla="*/ 5934 h 1285875"/>
                <a:gd name="connsiteX288" fmla="*/ 1343158 w 4510525"/>
                <a:gd name="connsiteY288" fmla="*/ 7549 h 1285875"/>
                <a:gd name="connsiteX289" fmla="*/ 1344797 w 4510525"/>
                <a:gd name="connsiteY289" fmla="*/ 9356 h 1285875"/>
                <a:gd name="connsiteX290" fmla="*/ 1346425 w 4510525"/>
                <a:gd name="connsiteY290" fmla="*/ 11357 h 1285875"/>
                <a:gd name="connsiteX291" fmla="*/ 1348064 w 4510525"/>
                <a:gd name="connsiteY291" fmla="*/ 13548 h 1285875"/>
                <a:gd name="connsiteX292" fmla="*/ 1351340 w 4510525"/>
                <a:gd name="connsiteY292" fmla="*/ 18505 h 1285875"/>
                <a:gd name="connsiteX293" fmla="*/ 1354617 w 4510525"/>
                <a:gd name="connsiteY293" fmla="*/ 24219 h 1285875"/>
                <a:gd name="connsiteX294" fmla="*/ 1357894 w 4510525"/>
                <a:gd name="connsiteY294" fmla="*/ 30685 h 1285875"/>
                <a:gd name="connsiteX295" fmla="*/ 1361170 w 4510525"/>
                <a:gd name="connsiteY295" fmla="*/ 37893 h 1285875"/>
                <a:gd name="connsiteX296" fmla="*/ 1367714 w 4510525"/>
                <a:gd name="connsiteY296" fmla="*/ 54506 h 1285875"/>
                <a:gd name="connsiteX297" fmla="*/ 1374267 w 4510525"/>
                <a:gd name="connsiteY297" fmla="*/ 73974 h 1285875"/>
                <a:gd name="connsiteX298" fmla="*/ 1380820 w 4510525"/>
                <a:gd name="connsiteY298" fmla="*/ 96205 h 1285875"/>
                <a:gd name="connsiteX299" fmla="*/ 1393917 w 4510525"/>
                <a:gd name="connsiteY299" fmla="*/ 148509 h 1285875"/>
                <a:gd name="connsiteX300" fmla="*/ 1407023 w 4510525"/>
                <a:gd name="connsiteY300" fmla="*/ 210403 h 1285875"/>
                <a:gd name="connsiteX301" fmla="*/ 1420120 w 4510525"/>
                <a:gd name="connsiteY301" fmla="*/ 280687 h 1285875"/>
                <a:gd name="connsiteX302" fmla="*/ 1440894 w 4510525"/>
                <a:gd name="connsiteY302" fmla="*/ 405953 h 1285875"/>
                <a:gd name="connsiteX303" fmla="*/ 1461668 w 4510525"/>
                <a:gd name="connsiteY303" fmla="*/ 542749 h 1285875"/>
                <a:gd name="connsiteX304" fmla="*/ 1482442 w 4510525"/>
                <a:gd name="connsiteY304" fmla="*/ 684421 h 1285875"/>
                <a:gd name="connsiteX305" fmla="*/ 1503216 w 4510525"/>
                <a:gd name="connsiteY305" fmla="*/ 824073 h 1285875"/>
                <a:gd name="connsiteX306" fmla="*/ 1528410 w 4510525"/>
                <a:gd name="connsiteY306" fmla="*/ 980970 h 1285875"/>
                <a:gd name="connsiteX307" fmla="*/ 1541002 w 4510525"/>
                <a:gd name="connsiteY307" fmla="*/ 1051017 h 1285875"/>
                <a:gd name="connsiteX308" fmla="*/ 1553604 w 4510525"/>
                <a:gd name="connsiteY308" fmla="*/ 1113739 h 1285875"/>
                <a:gd name="connsiteX309" fmla="*/ 1566196 w 4510525"/>
                <a:gd name="connsiteY309" fmla="*/ 1168013 h 1285875"/>
                <a:gd name="connsiteX310" fmla="*/ 1578788 w 4510525"/>
                <a:gd name="connsiteY310" fmla="*/ 1212885 h 1285875"/>
                <a:gd name="connsiteX311" fmla="*/ 1585084 w 4510525"/>
                <a:gd name="connsiteY311" fmla="*/ 1231525 h 1285875"/>
                <a:gd name="connsiteX312" fmla="*/ 1591389 w 4510525"/>
                <a:gd name="connsiteY312" fmla="*/ 1247527 h 1285875"/>
                <a:gd name="connsiteX313" fmla="*/ 1594533 w 4510525"/>
                <a:gd name="connsiteY313" fmla="*/ 1254509 h 1285875"/>
                <a:gd name="connsiteX314" fmla="*/ 1597685 w 4510525"/>
                <a:gd name="connsiteY314" fmla="*/ 1260815 h 1285875"/>
                <a:gd name="connsiteX315" fmla="*/ 1600829 w 4510525"/>
                <a:gd name="connsiteY315" fmla="*/ 1266425 h 1285875"/>
                <a:gd name="connsiteX316" fmla="*/ 1603982 w 4510525"/>
                <a:gd name="connsiteY316" fmla="*/ 1271330 h 1285875"/>
                <a:gd name="connsiteX317" fmla="*/ 1606706 w 4510525"/>
                <a:gd name="connsiteY317" fmla="*/ 1275007 h 1285875"/>
                <a:gd name="connsiteX318" fmla="*/ 1608068 w 4510525"/>
                <a:gd name="connsiteY318" fmla="*/ 1276645 h 1285875"/>
                <a:gd name="connsiteX319" fmla="*/ 1609430 w 4510525"/>
                <a:gd name="connsiteY319" fmla="*/ 1278150 h 1285875"/>
                <a:gd name="connsiteX320" fmla="*/ 1610792 w 4510525"/>
                <a:gd name="connsiteY320" fmla="*/ 1279522 h 1285875"/>
                <a:gd name="connsiteX321" fmla="*/ 1612154 w 4510525"/>
                <a:gd name="connsiteY321" fmla="*/ 1280760 h 1285875"/>
                <a:gd name="connsiteX322" fmla="*/ 1613516 w 4510525"/>
                <a:gd name="connsiteY322" fmla="*/ 1281865 h 1285875"/>
                <a:gd name="connsiteX323" fmla="*/ 1614868 w 4510525"/>
                <a:gd name="connsiteY323" fmla="*/ 1282837 h 1285875"/>
                <a:gd name="connsiteX324" fmla="*/ 1616240 w 4510525"/>
                <a:gd name="connsiteY324" fmla="*/ 1283675 h 1285875"/>
                <a:gd name="connsiteX325" fmla="*/ 1617593 w 4510525"/>
                <a:gd name="connsiteY325" fmla="*/ 1284380 h 1285875"/>
                <a:gd name="connsiteX326" fmla="*/ 1618955 w 4510525"/>
                <a:gd name="connsiteY326" fmla="*/ 1284942 h 1285875"/>
                <a:gd name="connsiteX327" fmla="*/ 1619641 w 4510525"/>
                <a:gd name="connsiteY327" fmla="*/ 1285180 h 1285875"/>
                <a:gd name="connsiteX328" fmla="*/ 1620317 w 4510525"/>
                <a:gd name="connsiteY328" fmla="*/ 1285380 h 1285875"/>
                <a:gd name="connsiteX329" fmla="*/ 1621003 w 4510525"/>
                <a:gd name="connsiteY329" fmla="*/ 1285542 h 1285875"/>
                <a:gd name="connsiteX330" fmla="*/ 1621679 w 4510525"/>
                <a:gd name="connsiteY330" fmla="*/ 1285675 h 1285875"/>
                <a:gd name="connsiteX331" fmla="*/ 1622365 w 4510525"/>
                <a:gd name="connsiteY331" fmla="*/ 1285780 h 1285875"/>
                <a:gd name="connsiteX332" fmla="*/ 1623041 w 4510525"/>
                <a:gd name="connsiteY332" fmla="*/ 1285837 h 1285875"/>
                <a:gd name="connsiteX333" fmla="*/ 1623727 w 4510525"/>
                <a:gd name="connsiteY333" fmla="*/ 1285875 h 1285875"/>
                <a:gd name="connsiteX334" fmla="*/ 1624403 w 4510525"/>
                <a:gd name="connsiteY334" fmla="*/ 1285865 h 1285875"/>
                <a:gd name="connsiteX335" fmla="*/ 1625089 w 4510525"/>
                <a:gd name="connsiteY335" fmla="*/ 1285837 h 1285875"/>
                <a:gd name="connsiteX336" fmla="*/ 1625765 w 4510525"/>
                <a:gd name="connsiteY336" fmla="*/ 1285761 h 1285875"/>
                <a:gd name="connsiteX337" fmla="*/ 1626451 w 4510525"/>
                <a:gd name="connsiteY337" fmla="*/ 1285656 h 1285875"/>
                <a:gd name="connsiteX338" fmla="*/ 1627127 w 4510525"/>
                <a:gd name="connsiteY338" fmla="*/ 1285523 h 1285875"/>
                <a:gd name="connsiteX339" fmla="*/ 1627803 w 4510525"/>
                <a:gd name="connsiteY339" fmla="*/ 1285351 h 1285875"/>
                <a:gd name="connsiteX340" fmla="*/ 1628489 w 4510525"/>
                <a:gd name="connsiteY340" fmla="*/ 1285142 h 1285875"/>
                <a:gd name="connsiteX341" fmla="*/ 1629175 w 4510525"/>
                <a:gd name="connsiteY341" fmla="*/ 1284903 h 1285875"/>
                <a:gd name="connsiteX342" fmla="*/ 1629851 w 4510525"/>
                <a:gd name="connsiteY342" fmla="*/ 1284637 h 1285875"/>
                <a:gd name="connsiteX343" fmla="*/ 1631213 w 4510525"/>
                <a:gd name="connsiteY343" fmla="*/ 1283989 h 1285875"/>
                <a:gd name="connsiteX344" fmla="*/ 1632576 w 4510525"/>
                <a:gd name="connsiteY344" fmla="*/ 1283208 h 1285875"/>
                <a:gd name="connsiteX345" fmla="*/ 1633938 w 4510525"/>
                <a:gd name="connsiteY345" fmla="*/ 1282294 h 1285875"/>
                <a:gd name="connsiteX346" fmla="*/ 1635300 w 4510525"/>
                <a:gd name="connsiteY346" fmla="*/ 1281246 h 1285875"/>
                <a:gd name="connsiteX347" fmla="*/ 1636662 w 4510525"/>
                <a:gd name="connsiteY347" fmla="*/ 1280065 h 1285875"/>
                <a:gd name="connsiteX348" fmla="*/ 1638024 w 4510525"/>
                <a:gd name="connsiteY348" fmla="*/ 1278750 h 1285875"/>
                <a:gd name="connsiteX349" fmla="*/ 1639386 w 4510525"/>
                <a:gd name="connsiteY349" fmla="*/ 1277303 h 1285875"/>
                <a:gd name="connsiteX350" fmla="*/ 1640748 w 4510525"/>
                <a:gd name="connsiteY350" fmla="*/ 1275712 h 1285875"/>
                <a:gd name="connsiteX351" fmla="*/ 1642101 w 4510525"/>
                <a:gd name="connsiteY351" fmla="*/ 1273997 h 1285875"/>
                <a:gd name="connsiteX352" fmla="*/ 1644825 w 4510525"/>
                <a:gd name="connsiteY352" fmla="*/ 1270168 h 1285875"/>
                <a:gd name="connsiteX353" fmla="*/ 1647549 w 4510525"/>
                <a:gd name="connsiteY353" fmla="*/ 1265815 h 1285875"/>
                <a:gd name="connsiteX354" fmla="*/ 1650273 w 4510525"/>
                <a:gd name="connsiteY354" fmla="*/ 1260939 h 1285875"/>
                <a:gd name="connsiteX355" fmla="*/ 1652997 w 4510525"/>
                <a:gd name="connsiteY355" fmla="*/ 1255547 h 1285875"/>
                <a:gd name="connsiteX356" fmla="*/ 1658445 w 4510525"/>
                <a:gd name="connsiteY356" fmla="*/ 1243213 h 1285875"/>
                <a:gd name="connsiteX357" fmla="*/ 1663894 w 4510525"/>
                <a:gd name="connsiteY357" fmla="*/ 1228868 h 1285875"/>
                <a:gd name="connsiteX358" fmla="*/ 1669332 w 4510525"/>
                <a:gd name="connsiteY358" fmla="*/ 1212561 h 1285875"/>
                <a:gd name="connsiteX359" fmla="*/ 1680229 w 4510525"/>
                <a:gd name="connsiteY359" fmla="*/ 1174261 h 1285875"/>
                <a:gd name="connsiteX360" fmla="*/ 1691126 w 4510525"/>
                <a:gd name="connsiteY360" fmla="*/ 1128836 h 1285875"/>
                <a:gd name="connsiteX361" fmla="*/ 1703480 w 4510525"/>
                <a:gd name="connsiteY361" fmla="*/ 1069429 h 1285875"/>
                <a:gd name="connsiteX362" fmla="*/ 1715843 w 4510525"/>
                <a:gd name="connsiteY362" fmla="*/ 1002649 h 1285875"/>
                <a:gd name="connsiteX363" fmla="*/ 1728206 w 4510525"/>
                <a:gd name="connsiteY363" fmla="*/ 929659 h 1285875"/>
                <a:gd name="connsiteX364" fmla="*/ 1740560 w 4510525"/>
                <a:gd name="connsiteY364" fmla="*/ 851726 h 1285875"/>
                <a:gd name="connsiteX365" fmla="*/ 1765287 w 4510525"/>
                <a:gd name="connsiteY365" fmla="*/ 686428 h 1285875"/>
                <a:gd name="connsiteX366" fmla="*/ 1790005 w 4510525"/>
                <a:gd name="connsiteY366" fmla="*/ 518144 h 1285875"/>
                <a:gd name="connsiteX367" fmla="*/ 1812265 w 4510525"/>
                <a:gd name="connsiteY367" fmla="*/ 373687 h 1285875"/>
                <a:gd name="connsiteX368" fmla="*/ 1834515 w 4510525"/>
                <a:gd name="connsiteY368" fmla="*/ 244253 h 1285875"/>
                <a:gd name="connsiteX369" fmla="*/ 1845640 w 4510525"/>
                <a:gd name="connsiteY369" fmla="*/ 187471 h 1285875"/>
                <a:gd name="connsiteX370" fmla="*/ 1856766 w 4510525"/>
                <a:gd name="connsiteY370" fmla="*/ 137064 h 1285875"/>
                <a:gd name="connsiteX371" fmla="*/ 1867900 w 4510525"/>
                <a:gd name="connsiteY371" fmla="*/ 93738 h 1285875"/>
                <a:gd name="connsiteX372" fmla="*/ 1879025 w 4510525"/>
                <a:gd name="connsiteY372" fmla="*/ 58101 h 1285875"/>
                <a:gd name="connsiteX373" fmla="*/ 1884845 w 4510525"/>
                <a:gd name="connsiteY373" fmla="*/ 42700 h 1285875"/>
                <a:gd name="connsiteX374" fmla="*/ 1890655 w 4510525"/>
                <a:gd name="connsiteY374" fmla="*/ 29598 h 1285875"/>
                <a:gd name="connsiteX375" fmla="*/ 1893570 w 4510525"/>
                <a:gd name="connsiteY375" fmla="*/ 23925 h 1285875"/>
                <a:gd name="connsiteX376" fmla="*/ 1896475 w 4510525"/>
                <a:gd name="connsiteY376" fmla="*/ 18845 h 1285875"/>
                <a:gd name="connsiteX377" fmla="*/ 1899380 w 4510525"/>
                <a:gd name="connsiteY377" fmla="*/ 14363 h 1285875"/>
                <a:gd name="connsiteX378" fmla="*/ 1902295 w 4510525"/>
                <a:gd name="connsiteY378" fmla="*/ 10482 h 1285875"/>
                <a:gd name="connsiteX379" fmla="*/ 1903743 w 4510525"/>
                <a:gd name="connsiteY379" fmla="*/ 8769 h 1285875"/>
                <a:gd name="connsiteX380" fmla="*/ 1905200 w 4510525"/>
                <a:gd name="connsiteY380" fmla="*/ 7207 h 1285875"/>
                <a:gd name="connsiteX381" fmla="*/ 1906658 w 4510525"/>
                <a:gd name="connsiteY381" fmla="*/ 5798 h 1285875"/>
                <a:gd name="connsiteX382" fmla="*/ 1908115 w 4510525"/>
                <a:gd name="connsiteY382" fmla="*/ 4541 h 1285875"/>
                <a:gd name="connsiteX383" fmla="*/ 1909563 w 4510525"/>
                <a:gd name="connsiteY383" fmla="*/ 3438 h 1285875"/>
                <a:gd name="connsiteX384" fmla="*/ 1911020 w 4510525"/>
                <a:gd name="connsiteY384" fmla="*/ 2486 h 1285875"/>
                <a:gd name="connsiteX385" fmla="*/ 1912477 w 4510525"/>
                <a:gd name="connsiteY385" fmla="*/ 1689 h 1285875"/>
                <a:gd name="connsiteX386" fmla="*/ 1913201 w 4510525"/>
                <a:gd name="connsiteY386" fmla="*/ 1348 h 1285875"/>
                <a:gd name="connsiteX387" fmla="*/ 1913925 w 4510525"/>
                <a:gd name="connsiteY387" fmla="*/ 1045 h 1285875"/>
                <a:gd name="connsiteX388" fmla="*/ 1914658 w 4510525"/>
                <a:gd name="connsiteY388" fmla="*/ 781 h 1285875"/>
                <a:gd name="connsiteX389" fmla="*/ 1915382 w 4510525"/>
                <a:gd name="connsiteY389" fmla="*/ 555 h 1285875"/>
                <a:gd name="connsiteX390" fmla="*/ 1916106 w 4510525"/>
                <a:gd name="connsiteY390" fmla="*/ 368 h 1285875"/>
                <a:gd name="connsiteX391" fmla="*/ 1916840 w 4510525"/>
                <a:gd name="connsiteY391" fmla="*/ 219 h 1285875"/>
                <a:gd name="connsiteX392" fmla="*/ 1917564 w 4510525"/>
                <a:gd name="connsiteY392" fmla="*/ 109 h 1285875"/>
                <a:gd name="connsiteX393" fmla="*/ 1918287 w 4510525"/>
                <a:gd name="connsiteY393" fmla="*/ 36 h 1285875"/>
                <a:gd name="connsiteX394" fmla="*/ 1919021 w 4510525"/>
                <a:gd name="connsiteY394" fmla="*/ 3 h 1285875"/>
                <a:gd name="connsiteX395" fmla="*/ 1919745 w 4510525"/>
                <a:gd name="connsiteY395" fmla="*/ 8 h 1285875"/>
                <a:gd name="connsiteX396" fmla="*/ 1920469 w 4510525"/>
                <a:gd name="connsiteY396" fmla="*/ 51 h 1285875"/>
                <a:gd name="connsiteX397" fmla="*/ 1921202 w 4510525"/>
                <a:gd name="connsiteY397" fmla="*/ 133 h 1285875"/>
                <a:gd name="connsiteX398" fmla="*/ 1921926 w 4510525"/>
                <a:gd name="connsiteY398" fmla="*/ 253 h 1285875"/>
                <a:gd name="connsiteX399" fmla="*/ 1922650 w 4510525"/>
                <a:gd name="connsiteY399" fmla="*/ 412 h 1285875"/>
                <a:gd name="connsiteX400" fmla="*/ 1923383 w 4510525"/>
                <a:gd name="connsiteY400" fmla="*/ 610 h 1285875"/>
                <a:gd name="connsiteX401" fmla="*/ 1924107 w 4510525"/>
                <a:gd name="connsiteY401" fmla="*/ 846 h 1285875"/>
                <a:gd name="connsiteX402" fmla="*/ 1924831 w 4510525"/>
                <a:gd name="connsiteY402" fmla="*/ 1120 h 1285875"/>
                <a:gd name="connsiteX403" fmla="*/ 1925565 w 4510525"/>
                <a:gd name="connsiteY403" fmla="*/ 1433 h 1285875"/>
                <a:gd name="connsiteX404" fmla="*/ 1926288 w 4510525"/>
                <a:gd name="connsiteY404" fmla="*/ 1783 h 1285875"/>
                <a:gd name="connsiteX405" fmla="*/ 1927012 w 4510525"/>
                <a:gd name="connsiteY405" fmla="*/ 2173 h 1285875"/>
                <a:gd name="connsiteX406" fmla="*/ 1928470 w 4510525"/>
                <a:gd name="connsiteY406" fmla="*/ 3067 h 1285875"/>
                <a:gd name="connsiteX407" fmla="*/ 1929927 w 4510525"/>
                <a:gd name="connsiteY407" fmla="*/ 4114 h 1285875"/>
                <a:gd name="connsiteX408" fmla="*/ 1931384 w 4510525"/>
                <a:gd name="connsiteY408" fmla="*/ 5314 h 1285875"/>
                <a:gd name="connsiteX409" fmla="*/ 1932832 w 4510525"/>
                <a:gd name="connsiteY409" fmla="*/ 6667 h 1285875"/>
                <a:gd name="connsiteX410" fmla="*/ 1934290 w 4510525"/>
                <a:gd name="connsiteY410" fmla="*/ 8171 h 1285875"/>
                <a:gd name="connsiteX411" fmla="*/ 1935747 w 4510525"/>
                <a:gd name="connsiteY411" fmla="*/ 9829 h 1285875"/>
                <a:gd name="connsiteX412" fmla="*/ 1937195 w 4510525"/>
                <a:gd name="connsiteY412" fmla="*/ 11638 h 1285875"/>
                <a:gd name="connsiteX413" fmla="*/ 1940109 w 4510525"/>
                <a:gd name="connsiteY413" fmla="*/ 15708 h 1285875"/>
                <a:gd name="connsiteX414" fmla="*/ 1943014 w 4510525"/>
                <a:gd name="connsiteY414" fmla="*/ 20379 h 1285875"/>
                <a:gd name="connsiteX415" fmla="*/ 1945929 w 4510525"/>
                <a:gd name="connsiteY415" fmla="*/ 25646 h 1285875"/>
                <a:gd name="connsiteX416" fmla="*/ 1948834 w 4510525"/>
                <a:gd name="connsiteY416" fmla="*/ 31505 h 1285875"/>
                <a:gd name="connsiteX417" fmla="*/ 1954654 w 4510525"/>
                <a:gd name="connsiteY417" fmla="*/ 44972 h 1285875"/>
                <a:gd name="connsiteX418" fmla="*/ 1960464 w 4510525"/>
                <a:gd name="connsiteY418" fmla="*/ 60729 h 1285875"/>
                <a:gd name="connsiteX419" fmla="*/ 1972104 w 4510525"/>
                <a:gd name="connsiteY419" fmla="*/ 98865 h 1285875"/>
                <a:gd name="connsiteX420" fmla="*/ 1983953 w 4510525"/>
                <a:gd name="connsiteY420" fmla="*/ 146272 h 1285875"/>
                <a:gd name="connsiteX421" fmla="*/ 1995811 w 4510525"/>
                <a:gd name="connsiteY421" fmla="*/ 201567 h 1285875"/>
                <a:gd name="connsiteX422" fmla="*/ 2007661 w 4510525"/>
                <a:gd name="connsiteY422" fmla="*/ 263872 h 1285875"/>
                <a:gd name="connsiteX423" fmla="*/ 2019510 w 4510525"/>
                <a:gd name="connsiteY423" fmla="*/ 332198 h 1285875"/>
                <a:gd name="connsiteX424" fmla="*/ 2043217 w 4510525"/>
                <a:gd name="connsiteY424" fmla="*/ 482492 h 1285875"/>
                <a:gd name="connsiteX425" fmla="*/ 2066925 w 4510525"/>
                <a:gd name="connsiteY425" fmla="*/ 642938 h 1285875"/>
                <a:gd name="connsiteX426" fmla="*/ 2090423 w 4510525"/>
                <a:gd name="connsiteY426" fmla="*/ 801981 h 1285875"/>
                <a:gd name="connsiteX427" fmla="*/ 2113912 w 4510525"/>
                <a:gd name="connsiteY427" fmla="*/ 951138 h 1285875"/>
                <a:gd name="connsiteX428" fmla="*/ 2125656 w 4510525"/>
                <a:gd name="connsiteY428" fmla="*/ 1019070 h 1285875"/>
                <a:gd name="connsiteX429" fmla="*/ 2137410 w 4510525"/>
                <a:gd name="connsiteY429" fmla="*/ 1081135 h 1285875"/>
                <a:gd name="connsiteX430" fmla="*/ 2149154 w 4510525"/>
                <a:gd name="connsiteY430" fmla="*/ 1136371 h 1285875"/>
                <a:gd name="connsiteX431" fmla="*/ 2160899 w 4510525"/>
                <a:gd name="connsiteY431" fmla="*/ 1183900 h 1285875"/>
                <a:gd name="connsiteX432" fmla="*/ 2172643 w 4510525"/>
                <a:gd name="connsiteY432" fmla="*/ 1222982 h 1285875"/>
                <a:gd name="connsiteX433" fmla="*/ 2178510 w 4510525"/>
                <a:gd name="connsiteY433" fmla="*/ 1239155 h 1285875"/>
                <a:gd name="connsiteX434" fmla="*/ 2184387 w 4510525"/>
                <a:gd name="connsiteY434" fmla="*/ 1253014 h 1285875"/>
                <a:gd name="connsiteX435" fmla="*/ 2187321 w 4510525"/>
                <a:gd name="connsiteY435" fmla="*/ 1259053 h 1285875"/>
                <a:gd name="connsiteX436" fmla="*/ 2190255 w 4510525"/>
                <a:gd name="connsiteY436" fmla="*/ 1264491 h 1285875"/>
                <a:gd name="connsiteX437" fmla="*/ 2193189 w 4510525"/>
                <a:gd name="connsiteY437" fmla="*/ 1269321 h 1285875"/>
                <a:gd name="connsiteX438" fmla="*/ 2196122 w 4510525"/>
                <a:gd name="connsiteY438" fmla="*/ 1273540 h 1285875"/>
                <a:gd name="connsiteX439" fmla="*/ 2197589 w 4510525"/>
                <a:gd name="connsiteY439" fmla="*/ 1275417 h 1285875"/>
                <a:gd name="connsiteX440" fmla="*/ 2199056 w 4510525"/>
                <a:gd name="connsiteY440" fmla="*/ 1277150 h 1285875"/>
                <a:gd name="connsiteX441" fmla="*/ 2200523 w 4510525"/>
                <a:gd name="connsiteY441" fmla="*/ 1278722 h 1285875"/>
                <a:gd name="connsiteX442" fmla="*/ 2201990 w 4510525"/>
                <a:gd name="connsiteY442" fmla="*/ 1280132 h 1285875"/>
                <a:gd name="connsiteX443" fmla="*/ 2203466 w 4510525"/>
                <a:gd name="connsiteY443" fmla="*/ 1281398 h 1285875"/>
                <a:gd name="connsiteX444" fmla="*/ 2204933 w 4510525"/>
                <a:gd name="connsiteY444" fmla="*/ 1282503 h 1285875"/>
                <a:gd name="connsiteX445" fmla="*/ 2206400 w 4510525"/>
                <a:gd name="connsiteY445" fmla="*/ 1283446 h 1285875"/>
                <a:gd name="connsiteX446" fmla="*/ 2207867 w 4510525"/>
                <a:gd name="connsiteY446" fmla="*/ 1284246 h 1285875"/>
                <a:gd name="connsiteX447" fmla="*/ 2208600 w 4510525"/>
                <a:gd name="connsiteY447" fmla="*/ 1284580 h 1285875"/>
                <a:gd name="connsiteX448" fmla="*/ 2209333 w 4510525"/>
                <a:gd name="connsiteY448" fmla="*/ 1284875 h 1285875"/>
                <a:gd name="connsiteX449" fmla="*/ 2210067 w 4510525"/>
                <a:gd name="connsiteY449" fmla="*/ 1285142 h 1285875"/>
                <a:gd name="connsiteX450" fmla="*/ 2210800 w 4510525"/>
                <a:gd name="connsiteY450" fmla="*/ 1285361 h 1285875"/>
                <a:gd name="connsiteX451" fmla="*/ 2211534 w 4510525"/>
                <a:gd name="connsiteY451" fmla="*/ 1285542 h 1285875"/>
                <a:gd name="connsiteX452" fmla="*/ 2212267 w 4510525"/>
                <a:gd name="connsiteY452" fmla="*/ 1285685 h 1285875"/>
                <a:gd name="connsiteX453" fmla="*/ 2213001 w 4510525"/>
                <a:gd name="connsiteY453" fmla="*/ 1285789 h 1285875"/>
                <a:gd name="connsiteX454" fmla="*/ 2213734 w 4510525"/>
                <a:gd name="connsiteY454" fmla="*/ 1285846 h 1285875"/>
                <a:gd name="connsiteX455" fmla="*/ 2214467 w 4510525"/>
                <a:gd name="connsiteY455" fmla="*/ 1285875 h 1285875"/>
                <a:gd name="connsiteX456" fmla="*/ 2215201 w 4510525"/>
                <a:gd name="connsiteY456" fmla="*/ 1285856 h 1285875"/>
                <a:gd name="connsiteX457" fmla="*/ 2215934 w 4510525"/>
                <a:gd name="connsiteY457" fmla="*/ 1285808 h 1285875"/>
                <a:gd name="connsiteX458" fmla="*/ 2216668 w 4510525"/>
                <a:gd name="connsiteY458" fmla="*/ 1285713 h 1285875"/>
                <a:gd name="connsiteX459" fmla="*/ 2217401 w 4510525"/>
                <a:gd name="connsiteY459" fmla="*/ 1285580 h 1285875"/>
                <a:gd name="connsiteX460" fmla="*/ 2218135 w 4510525"/>
                <a:gd name="connsiteY460" fmla="*/ 1285408 h 1285875"/>
                <a:gd name="connsiteX461" fmla="*/ 2218868 w 4510525"/>
                <a:gd name="connsiteY461" fmla="*/ 1285199 h 1285875"/>
                <a:gd name="connsiteX462" fmla="*/ 2219601 w 4510525"/>
                <a:gd name="connsiteY462" fmla="*/ 1284951 h 1285875"/>
                <a:gd name="connsiteX463" fmla="*/ 2220335 w 4510525"/>
                <a:gd name="connsiteY463" fmla="*/ 1284665 h 1285875"/>
                <a:gd name="connsiteX464" fmla="*/ 2221078 w 4510525"/>
                <a:gd name="connsiteY464" fmla="*/ 1284332 h 1285875"/>
                <a:gd name="connsiteX465" fmla="*/ 2222535 w 4510525"/>
                <a:gd name="connsiteY465" fmla="*/ 1283561 h 1285875"/>
                <a:gd name="connsiteX466" fmla="*/ 2224011 w 4510525"/>
                <a:gd name="connsiteY466" fmla="*/ 1282637 h 1285875"/>
                <a:gd name="connsiteX467" fmla="*/ 2225478 w 4510525"/>
                <a:gd name="connsiteY467" fmla="*/ 1281551 h 1285875"/>
                <a:gd name="connsiteX468" fmla="*/ 2226945 w 4510525"/>
                <a:gd name="connsiteY468" fmla="*/ 1280303 h 1285875"/>
                <a:gd name="connsiteX469" fmla="*/ 2228412 w 4510525"/>
                <a:gd name="connsiteY469" fmla="*/ 1278912 h 1285875"/>
                <a:gd name="connsiteX470" fmla="*/ 2229879 w 4510525"/>
                <a:gd name="connsiteY470" fmla="*/ 1277360 h 1285875"/>
                <a:gd name="connsiteX471" fmla="*/ 2231346 w 4510525"/>
                <a:gd name="connsiteY471" fmla="*/ 1275655 h 1285875"/>
                <a:gd name="connsiteX472" fmla="*/ 2234279 w 4510525"/>
                <a:gd name="connsiteY472" fmla="*/ 1271778 h 1285875"/>
                <a:gd name="connsiteX473" fmla="*/ 2237213 w 4510525"/>
                <a:gd name="connsiteY473" fmla="*/ 1267292 h 1285875"/>
                <a:gd name="connsiteX474" fmla="*/ 2240147 w 4510525"/>
                <a:gd name="connsiteY474" fmla="*/ 1262196 h 1285875"/>
                <a:gd name="connsiteX475" fmla="*/ 2243090 w 4510525"/>
                <a:gd name="connsiteY475" fmla="*/ 1256490 h 1285875"/>
                <a:gd name="connsiteX476" fmla="*/ 2248957 w 4510525"/>
                <a:gd name="connsiteY476" fmla="*/ 1243308 h 1285875"/>
                <a:gd name="connsiteX477" fmla="*/ 2254825 w 4510525"/>
                <a:gd name="connsiteY477" fmla="*/ 1227773 h 1285875"/>
                <a:gd name="connsiteX478" fmla="*/ 2260930 w 4510525"/>
                <a:gd name="connsiteY478" fmla="*/ 1209208 h 1285875"/>
                <a:gd name="connsiteX479" fmla="*/ 2267036 w 4510525"/>
                <a:gd name="connsiteY479" fmla="*/ 1188244 h 1285875"/>
                <a:gd name="connsiteX480" fmla="*/ 2279247 w 4510525"/>
                <a:gd name="connsiteY480" fmla="*/ 1139523 h 1285875"/>
                <a:gd name="connsiteX481" fmla="*/ 2291458 w 4510525"/>
                <a:gd name="connsiteY481" fmla="*/ 1082431 h 1285875"/>
                <a:gd name="connsiteX482" fmla="*/ 2303669 w 4510525"/>
                <a:gd name="connsiteY482" fmla="*/ 1017937 h 1285875"/>
                <a:gd name="connsiteX483" fmla="*/ 2315880 w 4510525"/>
                <a:gd name="connsiteY483" fmla="*/ 947118 h 1285875"/>
                <a:gd name="connsiteX484" fmla="*/ 2328091 w 4510525"/>
                <a:gd name="connsiteY484" fmla="*/ 871176 h 1285875"/>
                <a:gd name="connsiteX485" fmla="*/ 2352513 w 4510525"/>
                <a:gd name="connsiteY485" fmla="*/ 709086 h 1285875"/>
                <a:gd name="connsiteX486" fmla="*/ 2375069 w 4510525"/>
                <a:gd name="connsiteY486" fmla="*/ 555194 h 1285875"/>
                <a:gd name="connsiteX487" fmla="*/ 2397624 w 4510525"/>
                <a:gd name="connsiteY487" fmla="*/ 406332 h 1285875"/>
                <a:gd name="connsiteX488" fmla="*/ 2420179 w 4510525"/>
                <a:gd name="connsiteY488" fmla="*/ 271028 h 1285875"/>
                <a:gd name="connsiteX489" fmla="*/ 2431456 w 4510525"/>
                <a:gd name="connsiteY489" fmla="*/ 210927 h 1285875"/>
                <a:gd name="connsiteX490" fmla="*/ 2442734 w 4510525"/>
                <a:gd name="connsiteY490" fmla="*/ 157038 h 1285875"/>
                <a:gd name="connsiteX491" fmla="*/ 2455412 w 4510525"/>
                <a:gd name="connsiteY491" fmla="*/ 104805 h 1285875"/>
                <a:gd name="connsiteX492" fmla="*/ 2461755 w 4510525"/>
                <a:gd name="connsiteY492" fmla="*/ 82306 h 1285875"/>
                <a:gd name="connsiteX493" fmla="*/ 2468099 w 4510525"/>
                <a:gd name="connsiteY493" fmla="*/ 62358 h 1285875"/>
                <a:gd name="connsiteX494" fmla="*/ 2474443 w 4510525"/>
                <a:gd name="connsiteY494" fmla="*/ 45054 h 1285875"/>
                <a:gd name="connsiteX495" fmla="*/ 2480786 w 4510525"/>
                <a:gd name="connsiteY495" fmla="*/ 30471 h 1285875"/>
                <a:gd name="connsiteX496" fmla="*/ 2483958 w 4510525"/>
                <a:gd name="connsiteY496" fmla="*/ 24222 h 1285875"/>
                <a:gd name="connsiteX497" fmla="*/ 2487130 w 4510525"/>
                <a:gd name="connsiteY497" fmla="*/ 18677 h 1285875"/>
                <a:gd name="connsiteX498" fmla="*/ 2490302 w 4510525"/>
                <a:gd name="connsiteY498" fmla="*/ 13843 h 1285875"/>
                <a:gd name="connsiteX499" fmla="*/ 2491883 w 4510525"/>
                <a:gd name="connsiteY499" fmla="*/ 11693 h 1285875"/>
                <a:gd name="connsiteX500" fmla="*/ 2493474 w 4510525"/>
                <a:gd name="connsiteY500" fmla="*/ 9724 h 1285875"/>
                <a:gd name="connsiteX501" fmla="*/ 2495055 w 4510525"/>
                <a:gd name="connsiteY501" fmla="*/ 7935 h 1285875"/>
                <a:gd name="connsiteX502" fmla="*/ 2496645 w 4510525"/>
                <a:gd name="connsiteY502" fmla="*/ 6327 h 1285875"/>
                <a:gd name="connsiteX503" fmla="*/ 2498227 w 4510525"/>
                <a:gd name="connsiteY503" fmla="*/ 4900 h 1285875"/>
                <a:gd name="connsiteX504" fmla="*/ 2499817 w 4510525"/>
                <a:gd name="connsiteY504" fmla="*/ 3654 h 1285875"/>
                <a:gd name="connsiteX505" fmla="*/ 2501399 w 4510525"/>
                <a:gd name="connsiteY505" fmla="*/ 2590 h 1285875"/>
                <a:gd name="connsiteX506" fmla="*/ 2502189 w 4510525"/>
                <a:gd name="connsiteY506" fmla="*/ 2126 h 1285875"/>
                <a:gd name="connsiteX507" fmla="*/ 2502980 w 4510525"/>
                <a:gd name="connsiteY507" fmla="*/ 1709 h 1285875"/>
                <a:gd name="connsiteX508" fmla="*/ 2503780 w 4510525"/>
                <a:gd name="connsiteY508" fmla="*/ 1336 h 1285875"/>
                <a:gd name="connsiteX509" fmla="*/ 2504570 w 4510525"/>
                <a:gd name="connsiteY509" fmla="*/ 1010 h 1285875"/>
                <a:gd name="connsiteX510" fmla="*/ 2505361 w 4510525"/>
                <a:gd name="connsiteY510" fmla="*/ 729 h 1285875"/>
                <a:gd name="connsiteX511" fmla="*/ 2506152 w 4510525"/>
                <a:gd name="connsiteY511" fmla="*/ 493 h 1285875"/>
                <a:gd name="connsiteX512" fmla="*/ 2506951 w 4510525"/>
                <a:gd name="connsiteY512" fmla="*/ 304 h 1285875"/>
                <a:gd name="connsiteX513" fmla="*/ 2507742 w 4510525"/>
                <a:gd name="connsiteY513" fmla="*/ 160 h 1285875"/>
                <a:gd name="connsiteX514" fmla="*/ 2508533 w 4510525"/>
                <a:gd name="connsiteY514" fmla="*/ 62 h 1285875"/>
                <a:gd name="connsiteX515" fmla="*/ 2509323 w 4510525"/>
                <a:gd name="connsiteY515" fmla="*/ 10 h 1285875"/>
                <a:gd name="connsiteX516" fmla="*/ 2510123 w 4510525"/>
                <a:gd name="connsiteY516" fmla="*/ 3 h 1285875"/>
                <a:gd name="connsiteX517" fmla="*/ 2510914 w 4510525"/>
                <a:gd name="connsiteY517" fmla="*/ 42 h 1285875"/>
                <a:gd name="connsiteX518" fmla="*/ 2511705 w 4510525"/>
                <a:gd name="connsiteY518" fmla="*/ 127 h 1285875"/>
                <a:gd name="connsiteX519" fmla="*/ 2512495 w 4510525"/>
                <a:gd name="connsiteY519" fmla="*/ 257 h 1285875"/>
                <a:gd name="connsiteX520" fmla="*/ 2513286 w 4510525"/>
                <a:gd name="connsiteY520" fmla="*/ 434 h 1285875"/>
                <a:gd name="connsiteX521" fmla="*/ 2514086 w 4510525"/>
                <a:gd name="connsiteY521" fmla="*/ 656 h 1285875"/>
                <a:gd name="connsiteX522" fmla="*/ 2514876 w 4510525"/>
                <a:gd name="connsiteY522" fmla="*/ 924 h 1285875"/>
                <a:gd name="connsiteX523" fmla="*/ 2515667 w 4510525"/>
                <a:gd name="connsiteY523" fmla="*/ 1237 h 1285875"/>
                <a:gd name="connsiteX524" fmla="*/ 2516458 w 4510525"/>
                <a:gd name="connsiteY524" fmla="*/ 1596 h 1285875"/>
                <a:gd name="connsiteX525" fmla="*/ 2517258 w 4510525"/>
                <a:gd name="connsiteY525" fmla="*/ 2001 h 1285875"/>
                <a:gd name="connsiteX526" fmla="*/ 2518048 w 4510525"/>
                <a:gd name="connsiteY526" fmla="*/ 2452 h 1285875"/>
                <a:gd name="connsiteX527" fmla="*/ 2518839 w 4510525"/>
                <a:gd name="connsiteY527" fmla="*/ 2947 h 1285875"/>
                <a:gd name="connsiteX528" fmla="*/ 2520429 w 4510525"/>
                <a:gd name="connsiteY528" fmla="*/ 4076 h 1285875"/>
                <a:gd name="connsiteX529" fmla="*/ 2522011 w 4510525"/>
                <a:gd name="connsiteY529" fmla="*/ 5386 h 1285875"/>
                <a:gd name="connsiteX530" fmla="*/ 2523601 w 4510525"/>
                <a:gd name="connsiteY530" fmla="*/ 6878 h 1285875"/>
                <a:gd name="connsiteX531" fmla="*/ 2525182 w 4510525"/>
                <a:gd name="connsiteY531" fmla="*/ 8551 h 1285875"/>
                <a:gd name="connsiteX532" fmla="*/ 2526773 w 4510525"/>
                <a:gd name="connsiteY532" fmla="*/ 10404 h 1285875"/>
                <a:gd name="connsiteX533" fmla="*/ 2528354 w 4510525"/>
                <a:gd name="connsiteY533" fmla="*/ 12437 h 1285875"/>
                <a:gd name="connsiteX534" fmla="*/ 2531526 w 4510525"/>
                <a:gd name="connsiteY534" fmla="*/ 17041 h 1285875"/>
                <a:gd name="connsiteX535" fmla="*/ 2534698 w 4510525"/>
                <a:gd name="connsiteY535" fmla="*/ 22358 h 1285875"/>
                <a:gd name="connsiteX536" fmla="*/ 2537870 w 4510525"/>
                <a:gd name="connsiteY536" fmla="*/ 28382 h 1285875"/>
                <a:gd name="connsiteX537" fmla="*/ 2541042 w 4510525"/>
                <a:gd name="connsiteY537" fmla="*/ 35104 h 1285875"/>
                <a:gd name="connsiteX538" fmla="*/ 2544213 w 4510525"/>
                <a:gd name="connsiteY538" fmla="*/ 42519 h 1285875"/>
                <a:gd name="connsiteX539" fmla="*/ 2549614 w 4510525"/>
                <a:gd name="connsiteY539" fmla="*/ 56717 h 1285875"/>
                <a:gd name="connsiteX540" fmla="*/ 2555015 w 4510525"/>
                <a:gd name="connsiteY540" fmla="*/ 72849 h 1285875"/>
                <a:gd name="connsiteX541" fmla="*/ 2565816 w 4510525"/>
                <a:gd name="connsiteY541" fmla="*/ 110701 h 1285875"/>
                <a:gd name="connsiteX542" fmla="*/ 2576617 w 4510525"/>
                <a:gd name="connsiteY542" fmla="*/ 155577 h 1285875"/>
                <a:gd name="connsiteX543" fmla="*/ 2587419 w 4510525"/>
                <a:gd name="connsiteY543" fmla="*/ 206884 h 1285875"/>
                <a:gd name="connsiteX544" fmla="*/ 2598220 w 4510525"/>
                <a:gd name="connsiteY544" fmla="*/ 263944 h 1285875"/>
                <a:gd name="connsiteX545" fmla="*/ 2609031 w 4510525"/>
                <a:gd name="connsiteY545" fmla="*/ 326006 h 1285875"/>
                <a:gd name="connsiteX546" fmla="*/ 2630634 w 4510525"/>
                <a:gd name="connsiteY546" fmla="*/ 461802 h 1285875"/>
                <a:gd name="connsiteX547" fmla="*/ 2676801 w 4510525"/>
                <a:gd name="connsiteY547" fmla="*/ 774210 h 1285875"/>
                <a:gd name="connsiteX548" fmla="*/ 2699890 w 4510525"/>
                <a:gd name="connsiteY548" fmla="*/ 923306 h 1285875"/>
                <a:gd name="connsiteX549" fmla="*/ 2711425 w 4510525"/>
                <a:gd name="connsiteY549" fmla="*/ 992067 h 1285875"/>
                <a:gd name="connsiteX550" fmla="*/ 2722969 w 4510525"/>
                <a:gd name="connsiteY550" fmla="*/ 1055580 h 1285875"/>
                <a:gd name="connsiteX551" fmla="*/ 2734913 w 4510525"/>
                <a:gd name="connsiteY551" fmla="*/ 1114739 h 1285875"/>
                <a:gd name="connsiteX552" fmla="*/ 2746858 w 4510525"/>
                <a:gd name="connsiteY552" fmla="*/ 1166298 h 1285875"/>
                <a:gd name="connsiteX553" fmla="*/ 2758802 w 4510525"/>
                <a:gd name="connsiteY553" fmla="*/ 1209408 h 1285875"/>
                <a:gd name="connsiteX554" fmla="*/ 2764784 w 4510525"/>
                <a:gd name="connsiteY554" fmla="*/ 1227582 h 1285875"/>
                <a:gd name="connsiteX555" fmla="*/ 2770756 w 4510525"/>
                <a:gd name="connsiteY555" fmla="*/ 1243393 h 1285875"/>
                <a:gd name="connsiteX556" fmla="*/ 2776728 w 4510525"/>
                <a:gd name="connsiteY556" fmla="*/ 1256776 h 1285875"/>
                <a:gd name="connsiteX557" fmla="*/ 2779710 w 4510525"/>
                <a:gd name="connsiteY557" fmla="*/ 1262539 h 1285875"/>
                <a:gd name="connsiteX558" fmla="*/ 2782700 w 4510525"/>
                <a:gd name="connsiteY558" fmla="*/ 1267682 h 1285875"/>
                <a:gd name="connsiteX559" fmla="*/ 2785682 w 4510525"/>
                <a:gd name="connsiteY559" fmla="*/ 1272188 h 1285875"/>
                <a:gd name="connsiteX560" fmla="*/ 2787177 w 4510525"/>
                <a:gd name="connsiteY560" fmla="*/ 1274207 h 1285875"/>
                <a:gd name="connsiteX561" fmla="*/ 2788672 w 4510525"/>
                <a:gd name="connsiteY561" fmla="*/ 1276064 h 1285875"/>
                <a:gd name="connsiteX562" fmla="*/ 2790168 w 4510525"/>
                <a:gd name="connsiteY562" fmla="*/ 1277760 h 1285875"/>
                <a:gd name="connsiteX563" fmla="*/ 2791654 w 4510525"/>
                <a:gd name="connsiteY563" fmla="*/ 1279293 h 1285875"/>
                <a:gd name="connsiteX564" fmla="*/ 2793149 w 4510525"/>
                <a:gd name="connsiteY564" fmla="*/ 1280674 h 1285875"/>
                <a:gd name="connsiteX565" fmla="*/ 2794645 w 4510525"/>
                <a:gd name="connsiteY565" fmla="*/ 1281894 h 1285875"/>
                <a:gd name="connsiteX566" fmla="*/ 2796140 w 4510525"/>
                <a:gd name="connsiteY566" fmla="*/ 1282941 h 1285875"/>
                <a:gd name="connsiteX567" fmla="*/ 2797626 w 4510525"/>
                <a:gd name="connsiteY567" fmla="*/ 1283837 h 1285875"/>
                <a:gd name="connsiteX568" fmla="*/ 2798378 w 4510525"/>
                <a:gd name="connsiteY568" fmla="*/ 1284227 h 1285875"/>
                <a:gd name="connsiteX569" fmla="*/ 2799121 w 4510525"/>
                <a:gd name="connsiteY569" fmla="*/ 1284570 h 1285875"/>
                <a:gd name="connsiteX570" fmla="*/ 2799864 w 4510525"/>
                <a:gd name="connsiteY570" fmla="*/ 1284875 h 1285875"/>
                <a:gd name="connsiteX571" fmla="*/ 2800617 w 4510525"/>
                <a:gd name="connsiteY571" fmla="*/ 1285142 h 1285875"/>
                <a:gd name="connsiteX572" fmla="*/ 2801360 w 4510525"/>
                <a:gd name="connsiteY572" fmla="*/ 1285361 h 1285875"/>
                <a:gd name="connsiteX573" fmla="*/ 2802112 w 4510525"/>
                <a:gd name="connsiteY573" fmla="*/ 1285542 h 1285875"/>
                <a:gd name="connsiteX574" fmla="*/ 2802855 w 4510525"/>
                <a:gd name="connsiteY574" fmla="*/ 1285685 h 1285875"/>
                <a:gd name="connsiteX575" fmla="*/ 2803598 w 4510525"/>
                <a:gd name="connsiteY575" fmla="*/ 1285789 h 1285875"/>
                <a:gd name="connsiteX576" fmla="*/ 2804351 w 4510525"/>
                <a:gd name="connsiteY576" fmla="*/ 1285856 h 1285875"/>
                <a:gd name="connsiteX577" fmla="*/ 2805093 w 4510525"/>
                <a:gd name="connsiteY577" fmla="*/ 1285875 h 1285875"/>
                <a:gd name="connsiteX578" fmla="*/ 2805846 w 4510525"/>
                <a:gd name="connsiteY578" fmla="*/ 1285856 h 1285875"/>
                <a:gd name="connsiteX579" fmla="*/ 2806589 w 4510525"/>
                <a:gd name="connsiteY579" fmla="*/ 1285799 h 1285875"/>
                <a:gd name="connsiteX580" fmla="*/ 2807332 w 4510525"/>
                <a:gd name="connsiteY580" fmla="*/ 1285694 h 1285875"/>
                <a:gd name="connsiteX581" fmla="*/ 2808085 w 4510525"/>
                <a:gd name="connsiteY581" fmla="*/ 1285551 h 1285875"/>
                <a:gd name="connsiteX582" fmla="*/ 2808828 w 4510525"/>
                <a:gd name="connsiteY582" fmla="*/ 1285370 h 1285875"/>
                <a:gd name="connsiteX583" fmla="*/ 2809580 w 4510525"/>
                <a:gd name="connsiteY583" fmla="*/ 1285151 h 1285875"/>
                <a:gd name="connsiteX584" fmla="*/ 2810323 w 4510525"/>
                <a:gd name="connsiteY584" fmla="*/ 1284884 h 1285875"/>
                <a:gd name="connsiteX585" fmla="*/ 2811066 w 4510525"/>
                <a:gd name="connsiteY585" fmla="*/ 1284589 h 1285875"/>
                <a:gd name="connsiteX586" fmla="*/ 2811818 w 4510525"/>
                <a:gd name="connsiteY586" fmla="*/ 1284246 h 1285875"/>
                <a:gd name="connsiteX587" fmla="*/ 2812561 w 4510525"/>
                <a:gd name="connsiteY587" fmla="*/ 1283856 h 1285875"/>
                <a:gd name="connsiteX588" fmla="*/ 2814057 w 4510525"/>
                <a:gd name="connsiteY588" fmla="*/ 1282970 h 1285875"/>
                <a:gd name="connsiteX589" fmla="*/ 2815552 w 4510525"/>
                <a:gd name="connsiteY589" fmla="*/ 1281913 h 1285875"/>
                <a:gd name="connsiteX590" fmla="*/ 2817038 w 4510525"/>
                <a:gd name="connsiteY590" fmla="*/ 1280703 h 1285875"/>
                <a:gd name="connsiteX591" fmla="*/ 2818533 w 4510525"/>
                <a:gd name="connsiteY591" fmla="*/ 1279331 h 1285875"/>
                <a:gd name="connsiteX592" fmla="*/ 2820010 w 4510525"/>
                <a:gd name="connsiteY592" fmla="*/ 1277817 h 1285875"/>
                <a:gd name="connsiteX593" fmla="*/ 2821486 w 4510525"/>
                <a:gd name="connsiteY593" fmla="*/ 1276140 h 1285875"/>
                <a:gd name="connsiteX594" fmla="*/ 2822972 w 4510525"/>
                <a:gd name="connsiteY594" fmla="*/ 1274312 h 1285875"/>
                <a:gd name="connsiteX595" fmla="*/ 2824448 w 4510525"/>
                <a:gd name="connsiteY595" fmla="*/ 1272321 h 1285875"/>
                <a:gd name="connsiteX596" fmla="*/ 2827401 w 4510525"/>
                <a:gd name="connsiteY596" fmla="*/ 1267882 h 1285875"/>
                <a:gd name="connsiteX597" fmla="*/ 2830354 w 4510525"/>
                <a:gd name="connsiteY597" fmla="*/ 1262825 h 1285875"/>
                <a:gd name="connsiteX598" fmla="*/ 2833307 w 4510525"/>
                <a:gd name="connsiteY598" fmla="*/ 1257157 h 1285875"/>
                <a:gd name="connsiteX599" fmla="*/ 2836269 w 4510525"/>
                <a:gd name="connsiteY599" fmla="*/ 1250880 h 1285875"/>
                <a:gd name="connsiteX600" fmla="*/ 2842174 w 4510525"/>
                <a:gd name="connsiteY600" fmla="*/ 1236526 h 1285875"/>
                <a:gd name="connsiteX601" fmla="*/ 2848089 w 4510525"/>
                <a:gd name="connsiteY601" fmla="*/ 1219829 h 1285875"/>
                <a:gd name="connsiteX602" fmla="*/ 2853995 w 4510525"/>
                <a:gd name="connsiteY602" fmla="*/ 1200855 h 1285875"/>
                <a:gd name="connsiteX603" fmla="*/ 2865815 w 4510525"/>
                <a:gd name="connsiteY603" fmla="*/ 1156373 h 1285875"/>
                <a:gd name="connsiteX604" fmla="*/ 2877636 w 4510525"/>
                <a:gd name="connsiteY604" fmla="*/ 1103767 h 1285875"/>
                <a:gd name="connsiteX605" fmla="*/ 2889457 w 4510525"/>
                <a:gd name="connsiteY605" fmla="*/ 1043892 h 1285875"/>
                <a:gd name="connsiteX606" fmla="*/ 2901277 w 4510525"/>
                <a:gd name="connsiteY606" fmla="*/ 977684 h 1285875"/>
                <a:gd name="connsiteX607" fmla="*/ 2913098 w 4510525"/>
                <a:gd name="connsiteY607" fmla="*/ 906180 h 1285875"/>
                <a:gd name="connsiteX608" fmla="*/ 2936434 w 4510525"/>
                <a:gd name="connsiteY608" fmla="*/ 753977 h 1285875"/>
                <a:gd name="connsiteX609" fmla="*/ 2959770 w 4510525"/>
                <a:gd name="connsiteY609" fmla="*/ 594967 h 1285875"/>
                <a:gd name="connsiteX610" fmla="*/ 2983106 w 4510525"/>
                <a:gd name="connsiteY610" fmla="*/ 438898 h 1285875"/>
                <a:gd name="connsiteX611" fmla="*/ 3006433 w 4510525"/>
                <a:gd name="connsiteY611" fmla="*/ 295339 h 1285875"/>
                <a:gd name="connsiteX612" fmla="*/ 3018187 w 4510525"/>
                <a:gd name="connsiteY612" fmla="*/ 230595 h 1285875"/>
                <a:gd name="connsiteX613" fmla="*/ 3029941 w 4510525"/>
                <a:gd name="connsiteY613" fmla="*/ 172290 h 1285875"/>
                <a:gd name="connsiteX614" fmla="*/ 3041695 w 4510525"/>
                <a:gd name="connsiteY614" fmla="*/ 121335 h 1285875"/>
                <a:gd name="connsiteX615" fmla="*/ 3053448 w 4510525"/>
                <a:gd name="connsiteY615" fmla="*/ 78526 h 1285875"/>
                <a:gd name="connsiteX616" fmla="*/ 3059325 w 4510525"/>
                <a:gd name="connsiteY616" fmla="*/ 60389 h 1285875"/>
                <a:gd name="connsiteX617" fmla="*/ 3065202 w 4510525"/>
                <a:gd name="connsiteY617" fmla="*/ 44530 h 1285875"/>
                <a:gd name="connsiteX618" fmla="*/ 3071079 w 4510525"/>
                <a:gd name="connsiteY618" fmla="*/ 31009 h 1285875"/>
                <a:gd name="connsiteX619" fmla="*/ 3074013 w 4510525"/>
                <a:gd name="connsiteY619" fmla="*/ 25142 h 1285875"/>
                <a:gd name="connsiteX620" fmla="*/ 3076956 w 4510525"/>
                <a:gd name="connsiteY620" fmla="*/ 19880 h 1285875"/>
                <a:gd name="connsiteX621" fmla="*/ 3079890 w 4510525"/>
                <a:gd name="connsiteY621" fmla="*/ 15225 h 1285875"/>
                <a:gd name="connsiteX622" fmla="*/ 3082833 w 4510525"/>
                <a:gd name="connsiteY622" fmla="*/ 11184 h 1285875"/>
                <a:gd name="connsiteX623" fmla="*/ 3084300 w 4510525"/>
                <a:gd name="connsiteY623" fmla="*/ 9395 h 1285875"/>
                <a:gd name="connsiteX624" fmla="*/ 3085767 w 4510525"/>
                <a:gd name="connsiteY624" fmla="*/ 7761 h 1285875"/>
                <a:gd name="connsiteX625" fmla="*/ 3087243 w 4510525"/>
                <a:gd name="connsiteY625" fmla="*/ 6282 h 1285875"/>
                <a:gd name="connsiteX626" fmla="*/ 3088710 w 4510525"/>
                <a:gd name="connsiteY626" fmla="*/ 4959 h 1285875"/>
                <a:gd name="connsiteX627" fmla="*/ 3090177 w 4510525"/>
                <a:gd name="connsiteY627" fmla="*/ 3791 h 1285875"/>
                <a:gd name="connsiteX628" fmla="*/ 3091644 w 4510525"/>
                <a:gd name="connsiteY628" fmla="*/ 2779 h 1285875"/>
                <a:gd name="connsiteX629" fmla="*/ 3093110 w 4510525"/>
                <a:gd name="connsiteY629" fmla="*/ 1924 h 1285875"/>
                <a:gd name="connsiteX630" fmla="*/ 3093853 w 4510525"/>
                <a:gd name="connsiteY630" fmla="*/ 1555 h 1285875"/>
                <a:gd name="connsiteX631" fmla="*/ 3094587 w 4510525"/>
                <a:gd name="connsiteY631" fmla="*/ 1226 h 1285875"/>
                <a:gd name="connsiteX632" fmla="*/ 3095320 w 4510525"/>
                <a:gd name="connsiteY632" fmla="*/ 935 h 1285875"/>
                <a:gd name="connsiteX633" fmla="*/ 3096054 w 4510525"/>
                <a:gd name="connsiteY633" fmla="*/ 684 h 1285875"/>
                <a:gd name="connsiteX634" fmla="*/ 3096787 w 4510525"/>
                <a:gd name="connsiteY634" fmla="*/ 471 h 1285875"/>
                <a:gd name="connsiteX635" fmla="*/ 3097521 w 4510525"/>
                <a:gd name="connsiteY635" fmla="*/ 299 h 1285875"/>
                <a:gd name="connsiteX636" fmla="*/ 3098254 w 4510525"/>
                <a:gd name="connsiteY636" fmla="*/ 165 h 1285875"/>
                <a:gd name="connsiteX637" fmla="*/ 3098987 w 4510525"/>
                <a:gd name="connsiteY637" fmla="*/ 71 h 1285875"/>
                <a:gd name="connsiteX638" fmla="*/ 3099730 w 4510525"/>
                <a:gd name="connsiteY638" fmla="*/ 16 h 1285875"/>
                <a:gd name="connsiteX639" fmla="*/ 3100464 w 4510525"/>
                <a:gd name="connsiteY639" fmla="*/ 0 h 1285875"/>
                <a:gd name="connsiteX640" fmla="*/ 3101197 w 4510525"/>
                <a:gd name="connsiteY640" fmla="*/ 24 h 1285875"/>
                <a:gd name="connsiteX641" fmla="*/ 3101931 w 4510525"/>
                <a:gd name="connsiteY641" fmla="*/ 87 h 1285875"/>
                <a:gd name="connsiteX642" fmla="*/ 3102664 w 4510525"/>
                <a:gd name="connsiteY642" fmla="*/ 188 h 1285875"/>
                <a:gd name="connsiteX643" fmla="*/ 3103398 w 4510525"/>
                <a:gd name="connsiteY643" fmla="*/ 329 h 1285875"/>
                <a:gd name="connsiteX644" fmla="*/ 3104131 w 4510525"/>
                <a:gd name="connsiteY644" fmla="*/ 509 h 1285875"/>
                <a:gd name="connsiteX645" fmla="*/ 3104864 w 4510525"/>
                <a:gd name="connsiteY645" fmla="*/ 728 h 1285875"/>
                <a:gd name="connsiteX646" fmla="*/ 3105598 w 4510525"/>
                <a:gd name="connsiteY646" fmla="*/ 986 h 1285875"/>
                <a:gd name="connsiteX647" fmla="*/ 3106331 w 4510525"/>
                <a:gd name="connsiteY647" fmla="*/ 1284 h 1285875"/>
                <a:gd name="connsiteX648" fmla="*/ 3107065 w 4510525"/>
                <a:gd name="connsiteY648" fmla="*/ 1620 h 1285875"/>
                <a:gd name="connsiteX649" fmla="*/ 3107798 w 4510525"/>
                <a:gd name="connsiteY649" fmla="*/ 1995 h 1285875"/>
                <a:gd name="connsiteX650" fmla="*/ 3109265 w 4510525"/>
                <a:gd name="connsiteY650" fmla="*/ 2863 h 1285875"/>
                <a:gd name="connsiteX651" fmla="*/ 3110732 w 4510525"/>
                <a:gd name="connsiteY651" fmla="*/ 3887 h 1285875"/>
                <a:gd name="connsiteX652" fmla="*/ 3112199 w 4510525"/>
                <a:gd name="connsiteY652" fmla="*/ 5066 h 1285875"/>
                <a:gd name="connsiteX653" fmla="*/ 3113666 w 4510525"/>
                <a:gd name="connsiteY653" fmla="*/ 6402 h 1285875"/>
                <a:gd name="connsiteX654" fmla="*/ 3115132 w 4510525"/>
                <a:gd name="connsiteY654" fmla="*/ 7891 h 1285875"/>
                <a:gd name="connsiteX655" fmla="*/ 3116599 w 4510525"/>
                <a:gd name="connsiteY655" fmla="*/ 9536 h 1285875"/>
                <a:gd name="connsiteX656" fmla="*/ 3118066 w 4510525"/>
                <a:gd name="connsiteY656" fmla="*/ 11335 h 1285875"/>
                <a:gd name="connsiteX657" fmla="*/ 3121000 w 4510525"/>
                <a:gd name="connsiteY657" fmla="*/ 15393 h 1285875"/>
                <a:gd name="connsiteX658" fmla="*/ 3123933 w 4510525"/>
                <a:gd name="connsiteY658" fmla="*/ 20063 h 1285875"/>
                <a:gd name="connsiteX659" fmla="*/ 3126867 w 4510525"/>
                <a:gd name="connsiteY659" fmla="*/ 25340 h 1285875"/>
                <a:gd name="connsiteX660" fmla="*/ 3129801 w 4510525"/>
                <a:gd name="connsiteY660" fmla="*/ 31219 h 1285875"/>
                <a:gd name="connsiteX661" fmla="*/ 3135668 w 4510525"/>
                <a:gd name="connsiteY661" fmla="*/ 44757 h 1285875"/>
                <a:gd name="connsiteX662" fmla="*/ 3141536 w 4510525"/>
                <a:gd name="connsiteY662" fmla="*/ 60627 h 1285875"/>
                <a:gd name="connsiteX663" fmla="*/ 3147403 w 4510525"/>
                <a:gd name="connsiteY663" fmla="*/ 78764 h 1285875"/>
                <a:gd name="connsiteX664" fmla="*/ 3159138 w 4510525"/>
                <a:gd name="connsiteY664" fmla="*/ 121553 h 1285875"/>
                <a:gd name="connsiteX665" fmla="*/ 3170873 w 4510525"/>
                <a:gd name="connsiteY665" fmla="*/ 172460 h 1285875"/>
                <a:gd name="connsiteX666" fmla="*/ 3182607 w 4510525"/>
                <a:gd name="connsiteY666" fmla="*/ 230691 h 1285875"/>
                <a:gd name="connsiteX667" fmla="*/ 3194342 w 4510525"/>
                <a:gd name="connsiteY667" fmla="*/ 295339 h 1285875"/>
                <a:gd name="connsiteX668" fmla="*/ 3219536 w 4510525"/>
                <a:gd name="connsiteY668" fmla="*/ 451051 h 1285875"/>
                <a:gd name="connsiteX669" fmla="*/ 3244739 w 4510525"/>
                <a:gd name="connsiteY669" fmla="*/ 620476 h 1285875"/>
                <a:gd name="connsiteX670" fmla="*/ 3269942 w 4510525"/>
                <a:gd name="connsiteY670" fmla="*/ 791506 h 1285875"/>
                <a:gd name="connsiteX671" fmla="*/ 3295145 w 4510525"/>
                <a:gd name="connsiteY671" fmla="*/ 951919 h 1285875"/>
                <a:gd name="connsiteX672" fmla="*/ 3306032 w 4510525"/>
                <a:gd name="connsiteY672" fmla="*/ 1015013 h 1285875"/>
                <a:gd name="connsiteX673" fmla="*/ 3316919 w 4510525"/>
                <a:gd name="connsiteY673" fmla="*/ 1073115 h 1285875"/>
                <a:gd name="connsiteX674" fmla="*/ 3327807 w 4510525"/>
                <a:gd name="connsiteY674" fmla="*/ 1125465 h 1285875"/>
                <a:gd name="connsiteX675" fmla="*/ 3338694 w 4510525"/>
                <a:gd name="connsiteY675" fmla="*/ 1171337 h 1285875"/>
                <a:gd name="connsiteX676" fmla="*/ 3349581 w 4510525"/>
                <a:gd name="connsiteY676" fmla="*/ 1210132 h 1285875"/>
                <a:gd name="connsiteX677" fmla="*/ 3355019 w 4510525"/>
                <a:gd name="connsiteY677" fmla="*/ 1226706 h 1285875"/>
                <a:gd name="connsiteX678" fmla="*/ 3360468 w 4510525"/>
                <a:gd name="connsiteY678" fmla="*/ 1241317 h 1285875"/>
                <a:gd name="connsiteX679" fmla="*/ 3365907 w 4510525"/>
                <a:gd name="connsiteY679" fmla="*/ 1253928 h 1285875"/>
                <a:gd name="connsiteX680" fmla="*/ 3368631 w 4510525"/>
                <a:gd name="connsiteY680" fmla="*/ 1259472 h 1285875"/>
                <a:gd name="connsiteX681" fmla="*/ 3371355 w 4510525"/>
                <a:gd name="connsiteY681" fmla="*/ 1264491 h 1285875"/>
                <a:gd name="connsiteX682" fmla="*/ 3374079 w 4510525"/>
                <a:gd name="connsiteY682" fmla="*/ 1268987 h 1285875"/>
                <a:gd name="connsiteX683" fmla="*/ 3376794 w 4510525"/>
                <a:gd name="connsiteY683" fmla="*/ 1272969 h 1285875"/>
                <a:gd name="connsiteX684" fmla="*/ 3379518 w 4510525"/>
                <a:gd name="connsiteY684" fmla="*/ 1276417 h 1285875"/>
                <a:gd name="connsiteX685" fmla="*/ 3380880 w 4510525"/>
                <a:gd name="connsiteY685" fmla="*/ 1277941 h 1285875"/>
                <a:gd name="connsiteX686" fmla="*/ 3382242 w 4510525"/>
                <a:gd name="connsiteY686" fmla="*/ 1279331 h 1285875"/>
                <a:gd name="connsiteX687" fmla="*/ 3383642 w 4510525"/>
                <a:gd name="connsiteY687" fmla="*/ 1280627 h 1285875"/>
                <a:gd name="connsiteX688" fmla="*/ 3385042 w 4510525"/>
                <a:gd name="connsiteY688" fmla="*/ 1281770 h 1285875"/>
                <a:gd name="connsiteX689" fmla="*/ 3386433 w 4510525"/>
                <a:gd name="connsiteY689" fmla="*/ 1282779 h 1285875"/>
                <a:gd name="connsiteX690" fmla="*/ 3387833 w 4510525"/>
                <a:gd name="connsiteY690" fmla="*/ 1283646 h 1285875"/>
                <a:gd name="connsiteX691" fmla="*/ 3389233 w 4510525"/>
                <a:gd name="connsiteY691" fmla="*/ 1284370 h 1285875"/>
                <a:gd name="connsiteX692" fmla="*/ 3389938 w 4510525"/>
                <a:gd name="connsiteY692" fmla="*/ 1284684 h 1285875"/>
                <a:gd name="connsiteX693" fmla="*/ 3390633 w 4510525"/>
                <a:gd name="connsiteY693" fmla="*/ 1284951 h 1285875"/>
                <a:gd name="connsiteX694" fmla="*/ 3391329 w 4510525"/>
                <a:gd name="connsiteY694" fmla="*/ 1285189 h 1285875"/>
                <a:gd name="connsiteX695" fmla="*/ 3392033 w 4510525"/>
                <a:gd name="connsiteY695" fmla="*/ 1285399 h 1285875"/>
                <a:gd name="connsiteX696" fmla="*/ 3392729 w 4510525"/>
                <a:gd name="connsiteY696" fmla="*/ 1285561 h 1285875"/>
                <a:gd name="connsiteX697" fmla="*/ 3393434 w 4510525"/>
                <a:gd name="connsiteY697" fmla="*/ 1285694 h 1285875"/>
                <a:gd name="connsiteX698" fmla="*/ 3394129 w 4510525"/>
                <a:gd name="connsiteY698" fmla="*/ 1285789 h 1285875"/>
                <a:gd name="connsiteX699" fmla="*/ 3394834 w 4510525"/>
                <a:gd name="connsiteY699" fmla="*/ 1285846 h 1285875"/>
                <a:gd name="connsiteX700" fmla="*/ 3395529 w 4510525"/>
                <a:gd name="connsiteY700" fmla="*/ 1285875 h 1285875"/>
                <a:gd name="connsiteX701" fmla="*/ 3396225 w 4510525"/>
                <a:gd name="connsiteY701" fmla="*/ 1285865 h 1285875"/>
                <a:gd name="connsiteX702" fmla="*/ 3396929 w 4510525"/>
                <a:gd name="connsiteY702" fmla="*/ 1285818 h 1285875"/>
                <a:gd name="connsiteX703" fmla="*/ 3397625 w 4510525"/>
                <a:gd name="connsiteY703" fmla="*/ 1285732 h 1285875"/>
                <a:gd name="connsiteX704" fmla="*/ 3398330 w 4510525"/>
                <a:gd name="connsiteY704" fmla="*/ 1285618 h 1285875"/>
                <a:gd name="connsiteX705" fmla="*/ 3399025 w 4510525"/>
                <a:gd name="connsiteY705" fmla="*/ 1285465 h 1285875"/>
                <a:gd name="connsiteX706" fmla="*/ 3399730 w 4510525"/>
                <a:gd name="connsiteY706" fmla="*/ 1285275 h 1285875"/>
                <a:gd name="connsiteX707" fmla="*/ 3400425 w 4510525"/>
                <a:gd name="connsiteY707" fmla="*/ 1285046 h 1285875"/>
                <a:gd name="connsiteX708" fmla="*/ 3401120 w 4510525"/>
                <a:gd name="connsiteY708" fmla="*/ 1284789 h 1285875"/>
                <a:gd name="connsiteX709" fmla="*/ 3401825 w 4510525"/>
                <a:gd name="connsiteY709" fmla="*/ 1284494 h 1285875"/>
                <a:gd name="connsiteX710" fmla="*/ 3403226 w 4510525"/>
                <a:gd name="connsiteY710" fmla="*/ 1283799 h 1285875"/>
                <a:gd name="connsiteX711" fmla="*/ 3404616 w 4510525"/>
                <a:gd name="connsiteY711" fmla="*/ 1282960 h 1285875"/>
                <a:gd name="connsiteX712" fmla="*/ 3406016 w 4510525"/>
                <a:gd name="connsiteY712" fmla="*/ 1281979 h 1285875"/>
                <a:gd name="connsiteX713" fmla="*/ 3407417 w 4510525"/>
                <a:gd name="connsiteY713" fmla="*/ 1280855 h 1285875"/>
                <a:gd name="connsiteX714" fmla="*/ 3408817 w 4510525"/>
                <a:gd name="connsiteY714" fmla="*/ 1279589 h 1285875"/>
                <a:gd name="connsiteX715" fmla="*/ 3410217 w 4510525"/>
                <a:gd name="connsiteY715" fmla="*/ 1278179 h 1285875"/>
                <a:gd name="connsiteX716" fmla="*/ 3411617 w 4510525"/>
                <a:gd name="connsiteY716" fmla="*/ 1276636 h 1285875"/>
                <a:gd name="connsiteX717" fmla="*/ 3413017 w 4510525"/>
                <a:gd name="connsiteY717" fmla="*/ 1274950 h 1285875"/>
                <a:gd name="connsiteX718" fmla="*/ 3415808 w 4510525"/>
                <a:gd name="connsiteY718" fmla="*/ 1271159 h 1285875"/>
                <a:gd name="connsiteX719" fmla="*/ 3418608 w 4510525"/>
                <a:gd name="connsiteY719" fmla="*/ 1266806 h 1285875"/>
                <a:gd name="connsiteX720" fmla="*/ 3421409 w 4510525"/>
                <a:gd name="connsiteY720" fmla="*/ 1261910 h 1285875"/>
                <a:gd name="connsiteX721" fmla="*/ 3424200 w 4510525"/>
                <a:gd name="connsiteY721" fmla="*/ 1256462 h 1285875"/>
                <a:gd name="connsiteX722" fmla="*/ 3427000 w 4510525"/>
                <a:gd name="connsiteY722" fmla="*/ 1250471 h 1285875"/>
                <a:gd name="connsiteX723" fmla="*/ 3432600 w 4510525"/>
                <a:gd name="connsiteY723" fmla="*/ 1236869 h 1285875"/>
                <a:gd name="connsiteX724" fmla="*/ 3438192 w 4510525"/>
                <a:gd name="connsiteY724" fmla="*/ 1221172 h 1285875"/>
                <a:gd name="connsiteX725" fmla="*/ 3449384 w 4510525"/>
                <a:gd name="connsiteY725" fmla="*/ 1183691 h 1285875"/>
                <a:gd name="connsiteX726" fmla="*/ 3460576 w 4510525"/>
                <a:gd name="connsiteY726" fmla="*/ 1138561 h 1285875"/>
                <a:gd name="connsiteX727" fmla="*/ 3471758 w 4510525"/>
                <a:gd name="connsiteY727" fmla="*/ 1086402 h 1285875"/>
                <a:gd name="connsiteX728" fmla="*/ 3484055 w 4510525"/>
                <a:gd name="connsiteY728" fmla="*/ 1021880 h 1285875"/>
                <a:gd name="connsiteX729" fmla="*/ 3496361 w 4510525"/>
                <a:gd name="connsiteY729" fmla="*/ 950871 h 1285875"/>
                <a:gd name="connsiteX730" fmla="*/ 3520954 w 4510525"/>
                <a:gd name="connsiteY730" fmla="*/ 794375 h 1285875"/>
                <a:gd name="connsiteX731" fmla="*/ 3570142 w 4510525"/>
                <a:gd name="connsiteY731" fmla="*/ 461802 h 1285875"/>
                <a:gd name="connsiteX732" fmla="*/ 3594792 w 4510525"/>
                <a:gd name="connsiteY732" fmla="*/ 308071 h 1285875"/>
                <a:gd name="connsiteX733" fmla="*/ 3607118 w 4510525"/>
                <a:gd name="connsiteY733" fmla="*/ 239189 h 1285875"/>
                <a:gd name="connsiteX734" fmla="*/ 3619434 w 4510525"/>
                <a:gd name="connsiteY734" fmla="*/ 177237 h 1285875"/>
                <a:gd name="connsiteX735" fmla="*/ 3631759 w 4510525"/>
                <a:gd name="connsiteY735" fmla="*/ 123280 h 1285875"/>
                <a:gd name="connsiteX736" fmla="*/ 3644084 w 4510525"/>
                <a:gd name="connsiteY736" fmla="*/ 78245 h 1285875"/>
                <a:gd name="connsiteX737" fmla="*/ 3650247 w 4510525"/>
                <a:gd name="connsiteY737" fmla="*/ 59320 h 1285875"/>
                <a:gd name="connsiteX738" fmla="*/ 3656410 w 4510525"/>
                <a:gd name="connsiteY738" fmla="*/ 42903 h 1285875"/>
                <a:gd name="connsiteX739" fmla="*/ 3662572 w 4510525"/>
                <a:gd name="connsiteY739" fmla="*/ 29064 h 1285875"/>
                <a:gd name="connsiteX740" fmla="*/ 3665649 w 4510525"/>
                <a:gd name="connsiteY740" fmla="*/ 23130 h 1285875"/>
                <a:gd name="connsiteX741" fmla="*/ 3668735 w 4510525"/>
                <a:gd name="connsiteY741" fmla="*/ 17861 h 1285875"/>
                <a:gd name="connsiteX742" fmla="*/ 3671526 w 4510525"/>
                <a:gd name="connsiteY742" fmla="*/ 13668 h 1285875"/>
                <a:gd name="connsiteX743" fmla="*/ 3674317 w 4510525"/>
                <a:gd name="connsiteY743" fmla="*/ 10031 h 1285875"/>
                <a:gd name="connsiteX744" fmla="*/ 3675707 w 4510525"/>
                <a:gd name="connsiteY744" fmla="*/ 8421 h 1285875"/>
                <a:gd name="connsiteX745" fmla="*/ 3677107 w 4510525"/>
                <a:gd name="connsiteY745" fmla="*/ 6951 h 1285875"/>
                <a:gd name="connsiteX746" fmla="*/ 3678498 w 4510525"/>
                <a:gd name="connsiteY746" fmla="*/ 5621 h 1285875"/>
                <a:gd name="connsiteX747" fmla="*/ 3679898 w 4510525"/>
                <a:gd name="connsiteY747" fmla="*/ 4432 h 1285875"/>
                <a:gd name="connsiteX748" fmla="*/ 3681289 w 4510525"/>
                <a:gd name="connsiteY748" fmla="*/ 3383 h 1285875"/>
                <a:gd name="connsiteX749" fmla="*/ 3682689 w 4510525"/>
                <a:gd name="connsiteY749" fmla="*/ 2476 h 1285875"/>
                <a:gd name="connsiteX750" fmla="*/ 3684080 w 4510525"/>
                <a:gd name="connsiteY750" fmla="*/ 1710 h 1285875"/>
                <a:gd name="connsiteX751" fmla="*/ 3684775 w 4510525"/>
                <a:gd name="connsiteY751" fmla="*/ 1379 h 1285875"/>
                <a:gd name="connsiteX752" fmla="*/ 3685480 w 4510525"/>
                <a:gd name="connsiteY752" fmla="*/ 1085 h 1285875"/>
                <a:gd name="connsiteX753" fmla="*/ 3686175 w 4510525"/>
                <a:gd name="connsiteY753" fmla="*/ 825 h 1285875"/>
                <a:gd name="connsiteX754" fmla="*/ 3686870 w 4510525"/>
                <a:gd name="connsiteY754" fmla="*/ 601 h 1285875"/>
                <a:gd name="connsiteX755" fmla="*/ 3687575 w 4510525"/>
                <a:gd name="connsiteY755" fmla="*/ 412 h 1285875"/>
                <a:gd name="connsiteX756" fmla="*/ 3688271 w 4510525"/>
                <a:gd name="connsiteY756" fmla="*/ 259 h 1285875"/>
                <a:gd name="connsiteX757" fmla="*/ 3688966 w 4510525"/>
                <a:gd name="connsiteY757" fmla="*/ 141 h 1285875"/>
                <a:gd name="connsiteX758" fmla="*/ 3689661 w 4510525"/>
                <a:gd name="connsiteY758" fmla="*/ 59 h 1285875"/>
                <a:gd name="connsiteX759" fmla="*/ 3690366 w 4510525"/>
                <a:gd name="connsiteY759" fmla="*/ 12 h 1285875"/>
                <a:gd name="connsiteX760" fmla="*/ 3691061 w 4510525"/>
                <a:gd name="connsiteY760" fmla="*/ 1 h 1285875"/>
                <a:gd name="connsiteX761" fmla="*/ 3691757 w 4510525"/>
                <a:gd name="connsiteY761" fmla="*/ 25 h 1285875"/>
                <a:gd name="connsiteX762" fmla="*/ 3692452 w 4510525"/>
                <a:gd name="connsiteY762" fmla="*/ 84 h 1285875"/>
                <a:gd name="connsiteX763" fmla="*/ 3693157 w 4510525"/>
                <a:gd name="connsiteY763" fmla="*/ 179 h 1285875"/>
                <a:gd name="connsiteX764" fmla="*/ 3693852 w 4510525"/>
                <a:gd name="connsiteY764" fmla="*/ 309 h 1285875"/>
                <a:gd name="connsiteX765" fmla="*/ 3694548 w 4510525"/>
                <a:gd name="connsiteY765" fmla="*/ 474 h 1285875"/>
                <a:gd name="connsiteX766" fmla="*/ 3695243 w 4510525"/>
                <a:gd name="connsiteY766" fmla="*/ 675 h 1285875"/>
                <a:gd name="connsiteX767" fmla="*/ 3695948 w 4510525"/>
                <a:gd name="connsiteY767" fmla="*/ 912 h 1285875"/>
                <a:gd name="connsiteX768" fmla="*/ 3696643 w 4510525"/>
                <a:gd name="connsiteY768" fmla="*/ 1184 h 1285875"/>
                <a:gd name="connsiteX769" fmla="*/ 3698034 w 4510525"/>
                <a:gd name="connsiteY769" fmla="*/ 1834 h 1285875"/>
                <a:gd name="connsiteX770" fmla="*/ 3699434 w 4510525"/>
                <a:gd name="connsiteY770" fmla="*/ 2624 h 1285875"/>
                <a:gd name="connsiteX771" fmla="*/ 3700825 w 4510525"/>
                <a:gd name="connsiteY771" fmla="*/ 3557 h 1285875"/>
                <a:gd name="connsiteX772" fmla="*/ 3702225 w 4510525"/>
                <a:gd name="connsiteY772" fmla="*/ 4630 h 1285875"/>
                <a:gd name="connsiteX773" fmla="*/ 3703625 w 4510525"/>
                <a:gd name="connsiteY773" fmla="*/ 5844 h 1285875"/>
                <a:gd name="connsiteX774" fmla="*/ 3705016 w 4510525"/>
                <a:gd name="connsiteY774" fmla="*/ 7198 h 1285875"/>
                <a:gd name="connsiteX775" fmla="*/ 3706416 w 4510525"/>
                <a:gd name="connsiteY775" fmla="*/ 8693 h 1285875"/>
                <a:gd name="connsiteX776" fmla="*/ 3707806 w 4510525"/>
                <a:gd name="connsiteY776" fmla="*/ 10327 h 1285875"/>
                <a:gd name="connsiteX777" fmla="*/ 3710597 w 4510525"/>
                <a:gd name="connsiteY777" fmla="*/ 14014 h 1285875"/>
                <a:gd name="connsiteX778" fmla="*/ 3713388 w 4510525"/>
                <a:gd name="connsiteY778" fmla="*/ 18255 h 1285875"/>
                <a:gd name="connsiteX779" fmla="*/ 3716179 w 4510525"/>
                <a:gd name="connsiteY779" fmla="*/ 23047 h 1285875"/>
                <a:gd name="connsiteX780" fmla="*/ 3718970 w 4510525"/>
                <a:gd name="connsiteY780" fmla="*/ 28385 h 1285875"/>
                <a:gd name="connsiteX781" fmla="*/ 3724551 w 4510525"/>
                <a:gd name="connsiteY781" fmla="*/ 40683 h 1285875"/>
                <a:gd name="connsiteX782" fmla="*/ 3730133 w 4510525"/>
                <a:gd name="connsiteY782" fmla="*/ 55105 h 1285875"/>
                <a:gd name="connsiteX783" fmla="*/ 3735715 w 4510525"/>
                <a:gd name="connsiteY783" fmla="*/ 71599 h 1285875"/>
                <a:gd name="connsiteX784" fmla="*/ 3746878 w 4510525"/>
                <a:gd name="connsiteY784" fmla="*/ 110567 h 1285875"/>
                <a:gd name="connsiteX785" fmla="*/ 3758041 w 4510525"/>
                <a:gd name="connsiteY785" fmla="*/ 157038 h 1285875"/>
                <a:gd name="connsiteX786" fmla="*/ 3766909 w 4510525"/>
                <a:gd name="connsiteY786" fmla="*/ 198848 h 1285875"/>
                <a:gd name="connsiteX787" fmla="*/ 3775777 w 4510525"/>
                <a:gd name="connsiteY787" fmla="*/ 244605 h 1285875"/>
                <a:gd name="connsiteX788" fmla="*/ 3793503 w 4510525"/>
                <a:gd name="connsiteY788" fmla="*/ 346302 h 1285875"/>
                <a:gd name="connsiteX789" fmla="*/ 3811229 w 4510525"/>
                <a:gd name="connsiteY789" fmla="*/ 458523 h 1285875"/>
                <a:gd name="connsiteX790" fmla="*/ 3828964 w 4510525"/>
                <a:gd name="connsiteY790" fmla="*/ 577286 h 1285875"/>
                <a:gd name="connsiteX791" fmla="*/ 3858206 w 4510525"/>
                <a:gd name="connsiteY791" fmla="*/ 776261 h 1285875"/>
                <a:gd name="connsiteX792" fmla="*/ 3872827 w 4510525"/>
                <a:gd name="connsiteY792" fmla="*/ 872119 h 1285875"/>
                <a:gd name="connsiteX793" fmla="*/ 3887457 w 4510525"/>
                <a:gd name="connsiteY793" fmla="*/ 962435 h 1285875"/>
                <a:gd name="connsiteX794" fmla="*/ 3902078 w 4510525"/>
                <a:gd name="connsiteY794" fmla="*/ 1045026 h 1285875"/>
                <a:gd name="connsiteX795" fmla="*/ 3916699 w 4510525"/>
                <a:gd name="connsiteY795" fmla="*/ 1117911 h 1285875"/>
                <a:gd name="connsiteX796" fmla="*/ 3931320 w 4510525"/>
                <a:gd name="connsiteY796" fmla="*/ 1179319 h 1285875"/>
                <a:gd name="connsiteX797" fmla="*/ 3938635 w 4510525"/>
                <a:gd name="connsiteY797" fmla="*/ 1205246 h 1285875"/>
                <a:gd name="connsiteX798" fmla="*/ 3945951 w 4510525"/>
                <a:gd name="connsiteY798" fmla="*/ 1227773 h 1285875"/>
                <a:gd name="connsiteX799" fmla="*/ 3951713 w 4510525"/>
                <a:gd name="connsiteY799" fmla="*/ 1243041 h 1285875"/>
                <a:gd name="connsiteX800" fmla="*/ 3957476 w 4510525"/>
                <a:gd name="connsiteY800" fmla="*/ 1256052 h 1285875"/>
                <a:gd name="connsiteX801" fmla="*/ 3960352 w 4510525"/>
                <a:gd name="connsiteY801" fmla="*/ 1261701 h 1285875"/>
                <a:gd name="connsiteX802" fmla="*/ 3963238 w 4510525"/>
                <a:gd name="connsiteY802" fmla="*/ 1266758 h 1285875"/>
                <a:gd name="connsiteX803" fmla="*/ 3966115 w 4510525"/>
                <a:gd name="connsiteY803" fmla="*/ 1271235 h 1285875"/>
                <a:gd name="connsiteX804" fmla="*/ 3969001 w 4510525"/>
                <a:gd name="connsiteY804" fmla="*/ 1275121 h 1285875"/>
                <a:gd name="connsiteX805" fmla="*/ 3970439 w 4510525"/>
                <a:gd name="connsiteY805" fmla="*/ 1276845 h 1285875"/>
                <a:gd name="connsiteX806" fmla="*/ 3971877 w 4510525"/>
                <a:gd name="connsiteY806" fmla="*/ 1278417 h 1285875"/>
                <a:gd name="connsiteX807" fmla="*/ 3973325 w 4510525"/>
                <a:gd name="connsiteY807" fmla="*/ 1279836 h 1285875"/>
                <a:gd name="connsiteX808" fmla="*/ 3974764 w 4510525"/>
                <a:gd name="connsiteY808" fmla="*/ 1281113 h 1285875"/>
                <a:gd name="connsiteX809" fmla="*/ 3976202 w 4510525"/>
                <a:gd name="connsiteY809" fmla="*/ 1282236 h 1285875"/>
                <a:gd name="connsiteX810" fmla="*/ 3977640 w 4510525"/>
                <a:gd name="connsiteY810" fmla="*/ 1283208 h 1285875"/>
                <a:gd name="connsiteX811" fmla="*/ 3979088 w 4510525"/>
                <a:gd name="connsiteY811" fmla="*/ 1284027 h 1285875"/>
                <a:gd name="connsiteX812" fmla="*/ 3979802 w 4510525"/>
                <a:gd name="connsiteY812" fmla="*/ 1284380 h 1285875"/>
                <a:gd name="connsiteX813" fmla="*/ 3980526 w 4510525"/>
                <a:gd name="connsiteY813" fmla="*/ 1284694 h 1285875"/>
                <a:gd name="connsiteX814" fmla="*/ 3981241 w 4510525"/>
                <a:gd name="connsiteY814" fmla="*/ 1284980 h 1285875"/>
                <a:gd name="connsiteX815" fmla="*/ 3981964 w 4510525"/>
                <a:gd name="connsiteY815" fmla="*/ 1285218 h 1285875"/>
                <a:gd name="connsiteX816" fmla="*/ 3982688 w 4510525"/>
                <a:gd name="connsiteY816" fmla="*/ 1285418 h 1285875"/>
                <a:gd name="connsiteX817" fmla="*/ 3983403 w 4510525"/>
                <a:gd name="connsiteY817" fmla="*/ 1285589 h 1285875"/>
                <a:gd name="connsiteX818" fmla="*/ 3984127 w 4510525"/>
                <a:gd name="connsiteY818" fmla="*/ 1285713 h 1285875"/>
                <a:gd name="connsiteX819" fmla="*/ 3984850 w 4510525"/>
                <a:gd name="connsiteY819" fmla="*/ 1285808 h 1285875"/>
                <a:gd name="connsiteX820" fmla="*/ 3985565 w 4510525"/>
                <a:gd name="connsiteY820" fmla="*/ 1285856 h 1285875"/>
                <a:gd name="connsiteX821" fmla="*/ 3986289 w 4510525"/>
                <a:gd name="connsiteY821" fmla="*/ 1285875 h 1285875"/>
                <a:gd name="connsiteX822" fmla="*/ 3987013 w 4510525"/>
                <a:gd name="connsiteY822" fmla="*/ 1285856 h 1285875"/>
                <a:gd name="connsiteX823" fmla="*/ 3987727 w 4510525"/>
                <a:gd name="connsiteY823" fmla="*/ 1285789 h 1285875"/>
                <a:gd name="connsiteX824" fmla="*/ 3988451 w 4510525"/>
                <a:gd name="connsiteY824" fmla="*/ 1285694 h 1285875"/>
                <a:gd name="connsiteX825" fmla="*/ 3989165 w 4510525"/>
                <a:gd name="connsiteY825" fmla="*/ 1285561 h 1285875"/>
                <a:gd name="connsiteX826" fmla="*/ 3989889 w 4510525"/>
                <a:gd name="connsiteY826" fmla="*/ 1285380 h 1285875"/>
                <a:gd name="connsiteX827" fmla="*/ 3990613 w 4510525"/>
                <a:gd name="connsiteY827" fmla="*/ 1285170 h 1285875"/>
                <a:gd name="connsiteX828" fmla="*/ 3991327 w 4510525"/>
                <a:gd name="connsiteY828" fmla="*/ 1284923 h 1285875"/>
                <a:gd name="connsiteX829" fmla="*/ 3992052 w 4510525"/>
                <a:gd name="connsiteY829" fmla="*/ 1284637 h 1285875"/>
                <a:gd name="connsiteX830" fmla="*/ 3992775 w 4510525"/>
                <a:gd name="connsiteY830" fmla="*/ 1284313 h 1285875"/>
                <a:gd name="connsiteX831" fmla="*/ 3993490 w 4510525"/>
                <a:gd name="connsiteY831" fmla="*/ 1283951 h 1285875"/>
                <a:gd name="connsiteX832" fmla="*/ 3994928 w 4510525"/>
                <a:gd name="connsiteY832" fmla="*/ 1283113 h 1285875"/>
                <a:gd name="connsiteX833" fmla="*/ 3996376 w 4510525"/>
                <a:gd name="connsiteY833" fmla="*/ 1282122 h 1285875"/>
                <a:gd name="connsiteX834" fmla="*/ 3997814 w 4510525"/>
                <a:gd name="connsiteY834" fmla="*/ 1280979 h 1285875"/>
                <a:gd name="connsiteX835" fmla="*/ 3999252 w 4510525"/>
                <a:gd name="connsiteY835" fmla="*/ 1279693 h 1285875"/>
                <a:gd name="connsiteX836" fmla="*/ 4000691 w 4510525"/>
                <a:gd name="connsiteY836" fmla="*/ 1278255 h 1285875"/>
                <a:gd name="connsiteX837" fmla="*/ 4002138 w 4510525"/>
                <a:gd name="connsiteY837" fmla="*/ 1276674 h 1285875"/>
                <a:gd name="connsiteX838" fmla="*/ 4003577 w 4510525"/>
                <a:gd name="connsiteY838" fmla="*/ 1274931 h 1285875"/>
                <a:gd name="connsiteX839" fmla="*/ 4006453 w 4510525"/>
                <a:gd name="connsiteY839" fmla="*/ 1271016 h 1285875"/>
                <a:gd name="connsiteX840" fmla="*/ 4009339 w 4510525"/>
                <a:gd name="connsiteY840" fmla="*/ 1266511 h 1285875"/>
                <a:gd name="connsiteX841" fmla="*/ 4012216 w 4510525"/>
                <a:gd name="connsiteY841" fmla="*/ 1261415 h 1285875"/>
                <a:gd name="connsiteX842" fmla="*/ 4015102 w 4510525"/>
                <a:gd name="connsiteY842" fmla="*/ 1255738 h 1285875"/>
                <a:gd name="connsiteX843" fmla="*/ 4020865 w 4510525"/>
                <a:gd name="connsiteY843" fmla="*/ 1242670 h 1285875"/>
                <a:gd name="connsiteX844" fmla="*/ 4026627 w 4510525"/>
                <a:gd name="connsiteY844" fmla="*/ 1227344 h 1285875"/>
                <a:gd name="connsiteX845" fmla="*/ 4038152 w 4510525"/>
                <a:gd name="connsiteY845" fmla="*/ 1190168 h 1285875"/>
                <a:gd name="connsiteX846" fmla="*/ 4050116 w 4510525"/>
                <a:gd name="connsiteY846" fmla="*/ 1142905 h 1285875"/>
                <a:gd name="connsiteX847" fmla="*/ 4062079 w 4510525"/>
                <a:gd name="connsiteY847" fmla="*/ 1087555 h 1285875"/>
                <a:gd name="connsiteX848" fmla="*/ 4074043 w 4510525"/>
                <a:gd name="connsiteY848" fmla="*/ 1025014 h 1285875"/>
                <a:gd name="connsiteX849" fmla="*/ 4086006 w 4510525"/>
                <a:gd name="connsiteY849" fmla="*/ 956291 h 1285875"/>
                <a:gd name="connsiteX850" fmla="*/ 4109923 w 4510525"/>
                <a:gd name="connsiteY850" fmla="*/ 804830 h 1285875"/>
                <a:gd name="connsiteX851" fmla="*/ 4133850 w 4510525"/>
                <a:gd name="connsiteY851" fmla="*/ 642938 h 1285875"/>
                <a:gd name="connsiteX852" fmla="*/ 4510525 w 4510525"/>
                <a:gd name="connsiteY852" fmla="*/ 642630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71156 w 4462900"/>
                <a:gd name="connsiteY851" fmla="*/ 674688 h 1285875"/>
                <a:gd name="connsiteX852" fmla="*/ 4462900 w 4462900"/>
                <a:gd name="connsiteY852" fmla="*/ 652155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</a:cxnLst>
              <a:rect l="l" t="t" r="r" b="b"/>
              <a:pathLst>
                <a:path w="4462900" h="1285875">
                  <a:moveTo>
                    <a:pt x="0" y="642938"/>
                  </a:moveTo>
                  <a:lnTo>
                    <a:pt x="21553" y="496791"/>
                  </a:lnTo>
                  <a:lnTo>
                    <a:pt x="43106" y="358295"/>
                  </a:lnTo>
                  <a:lnTo>
                    <a:pt x="64659" y="234704"/>
                  </a:lnTo>
                  <a:lnTo>
                    <a:pt x="75436" y="180558"/>
                  </a:lnTo>
                  <a:lnTo>
                    <a:pt x="86213" y="132484"/>
                  </a:lnTo>
                  <a:lnTo>
                    <a:pt x="98924" y="84439"/>
                  </a:lnTo>
                  <a:lnTo>
                    <a:pt x="105279" y="64195"/>
                  </a:lnTo>
                  <a:lnTo>
                    <a:pt x="111635" y="46594"/>
                  </a:lnTo>
                  <a:lnTo>
                    <a:pt x="117991" y="31721"/>
                  </a:lnTo>
                  <a:lnTo>
                    <a:pt x="121168" y="25328"/>
                  </a:lnTo>
                  <a:lnTo>
                    <a:pt x="124346" y="19641"/>
                  </a:lnTo>
                  <a:lnTo>
                    <a:pt x="127524" y="14666"/>
                  </a:lnTo>
                  <a:lnTo>
                    <a:pt x="129113" y="12447"/>
                  </a:lnTo>
                  <a:lnTo>
                    <a:pt x="130702" y="10409"/>
                  </a:lnTo>
                  <a:lnTo>
                    <a:pt x="132291" y="8552"/>
                  </a:lnTo>
                  <a:lnTo>
                    <a:pt x="133880" y="6876"/>
                  </a:lnTo>
                  <a:lnTo>
                    <a:pt x="135468" y="5382"/>
                  </a:lnTo>
                  <a:lnTo>
                    <a:pt x="137057" y="4069"/>
                  </a:lnTo>
                  <a:lnTo>
                    <a:pt x="138646" y="2939"/>
                  </a:lnTo>
                  <a:lnTo>
                    <a:pt x="139440" y="2443"/>
                  </a:lnTo>
                  <a:lnTo>
                    <a:pt x="140236" y="1993"/>
                  </a:lnTo>
                  <a:lnTo>
                    <a:pt x="141030" y="1588"/>
                  </a:lnTo>
                  <a:lnTo>
                    <a:pt x="141824" y="1230"/>
                  </a:lnTo>
                  <a:lnTo>
                    <a:pt x="142619" y="916"/>
                  </a:lnTo>
                  <a:lnTo>
                    <a:pt x="143413" y="650"/>
                  </a:lnTo>
                  <a:lnTo>
                    <a:pt x="144208" y="428"/>
                  </a:lnTo>
                  <a:lnTo>
                    <a:pt x="145002" y="252"/>
                  </a:lnTo>
                  <a:lnTo>
                    <a:pt x="145796" y="124"/>
                  </a:lnTo>
                  <a:lnTo>
                    <a:pt x="146591" y="40"/>
                  </a:lnTo>
                  <a:lnTo>
                    <a:pt x="147385" y="2"/>
                  </a:lnTo>
                  <a:lnTo>
                    <a:pt x="148179" y="10"/>
                  </a:lnTo>
                  <a:lnTo>
                    <a:pt x="148974" y="65"/>
                  </a:lnTo>
                  <a:lnTo>
                    <a:pt x="149768" y="165"/>
                  </a:lnTo>
                  <a:lnTo>
                    <a:pt x="150563" y="311"/>
                  </a:lnTo>
                  <a:lnTo>
                    <a:pt x="151357" y="504"/>
                  </a:lnTo>
                  <a:lnTo>
                    <a:pt x="152152" y="741"/>
                  </a:lnTo>
                  <a:lnTo>
                    <a:pt x="152947" y="1025"/>
                  </a:lnTo>
                  <a:lnTo>
                    <a:pt x="153741" y="1355"/>
                  </a:lnTo>
                  <a:lnTo>
                    <a:pt x="154535" y="1731"/>
                  </a:lnTo>
                  <a:lnTo>
                    <a:pt x="155330" y="2152"/>
                  </a:lnTo>
                  <a:lnTo>
                    <a:pt x="156124" y="2619"/>
                  </a:lnTo>
                  <a:lnTo>
                    <a:pt x="157713" y="3691"/>
                  </a:lnTo>
                  <a:lnTo>
                    <a:pt x="159302" y="4945"/>
                  </a:lnTo>
                  <a:lnTo>
                    <a:pt x="160891" y="6382"/>
                  </a:lnTo>
                  <a:lnTo>
                    <a:pt x="162480" y="8000"/>
                  </a:lnTo>
                  <a:lnTo>
                    <a:pt x="164069" y="9800"/>
                  </a:lnTo>
                  <a:lnTo>
                    <a:pt x="165658" y="11781"/>
                  </a:lnTo>
                  <a:lnTo>
                    <a:pt x="168835" y="16283"/>
                  </a:lnTo>
                  <a:lnTo>
                    <a:pt x="172013" y="21502"/>
                  </a:lnTo>
                  <a:lnTo>
                    <a:pt x="175191" y="27430"/>
                  </a:lnTo>
                  <a:lnTo>
                    <a:pt x="178369" y="34062"/>
                  </a:lnTo>
                  <a:lnTo>
                    <a:pt x="181546" y="41391"/>
                  </a:lnTo>
                  <a:lnTo>
                    <a:pt x="187903" y="58101"/>
                  </a:lnTo>
                  <a:lnTo>
                    <a:pt x="194050" y="76809"/>
                  </a:lnTo>
                  <a:lnTo>
                    <a:pt x="200197" y="97938"/>
                  </a:lnTo>
                  <a:lnTo>
                    <a:pt x="212493" y="147089"/>
                  </a:lnTo>
                  <a:lnTo>
                    <a:pt x="224789" y="204714"/>
                  </a:lnTo>
                  <a:lnTo>
                    <a:pt x="237084" y="269827"/>
                  </a:lnTo>
                  <a:lnTo>
                    <a:pt x="249380" y="341317"/>
                  </a:lnTo>
                  <a:lnTo>
                    <a:pt x="261680" y="417961"/>
                  </a:lnTo>
                  <a:lnTo>
                    <a:pt x="286264" y="581407"/>
                  </a:lnTo>
                  <a:lnTo>
                    <a:pt x="308648" y="734127"/>
                  </a:lnTo>
                  <a:lnTo>
                    <a:pt x="331032" y="881701"/>
                  </a:lnTo>
                  <a:lnTo>
                    <a:pt x="353416" y="1015794"/>
                  </a:lnTo>
                  <a:lnTo>
                    <a:pt x="364617" y="1075373"/>
                  </a:lnTo>
                  <a:lnTo>
                    <a:pt x="375799" y="1128836"/>
                  </a:lnTo>
                  <a:lnTo>
                    <a:pt x="387325" y="1176680"/>
                  </a:lnTo>
                  <a:lnTo>
                    <a:pt x="398850" y="1216504"/>
                  </a:lnTo>
                  <a:lnTo>
                    <a:pt x="404612" y="1233230"/>
                  </a:lnTo>
                  <a:lnTo>
                    <a:pt x="410375" y="1247727"/>
                  </a:lnTo>
                  <a:lnTo>
                    <a:pt x="416138" y="1259958"/>
                  </a:lnTo>
                  <a:lnTo>
                    <a:pt x="419014" y="1265206"/>
                  </a:lnTo>
                  <a:lnTo>
                    <a:pt x="421900" y="1269864"/>
                  </a:lnTo>
                  <a:lnTo>
                    <a:pt x="424777" y="1273940"/>
                  </a:lnTo>
                  <a:lnTo>
                    <a:pt x="426215" y="1275760"/>
                  </a:lnTo>
                  <a:lnTo>
                    <a:pt x="427653" y="1277426"/>
                  </a:lnTo>
                  <a:lnTo>
                    <a:pt x="429101" y="1278941"/>
                  </a:lnTo>
                  <a:lnTo>
                    <a:pt x="430540" y="1280312"/>
                  </a:lnTo>
                  <a:lnTo>
                    <a:pt x="431978" y="1281532"/>
                  </a:lnTo>
                  <a:lnTo>
                    <a:pt x="433416" y="1282599"/>
                  </a:lnTo>
                  <a:lnTo>
                    <a:pt x="434854" y="1283513"/>
                  </a:lnTo>
                  <a:lnTo>
                    <a:pt x="436302" y="1284284"/>
                  </a:lnTo>
                  <a:lnTo>
                    <a:pt x="437017" y="1284608"/>
                  </a:lnTo>
                  <a:lnTo>
                    <a:pt x="437740" y="1284903"/>
                  </a:lnTo>
                  <a:lnTo>
                    <a:pt x="438464" y="1285151"/>
                  </a:lnTo>
                  <a:lnTo>
                    <a:pt x="439179" y="1285370"/>
                  </a:lnTo>
                  <a:lnTo>
                    <a:pt x="439903" y="1285542"/>
                  </a:lnTo>
                  <a:lnTo>
                    <a:pt x="440617" y="1285685"/>
                  </a:lnTo>
                  <a:lnTo>
                    <a:pt x="441341" y="1285789"/>
                  </a:lnTo>
                  <a:lnTo>
                    <a:pt x="442055" y="1285846"/>
                  </a:lnTo>
                  <a:lnTo>
                    <a:pt x="442779" y="1285875"/>
                  </a:lnTo>
                  <a:lnTo>
                    <a:pt x="443503" y="1285865"/>
                  </a:lnTo>
                  <a:lnTo>
                    <a:pt x="444217" y="1285808"/>
                  </a:lnTo>
                  <a:lnTo>
                    <a:pt x="444941" y="1285723"/>
                  </a:lnTo>
                  <a:lnTo>
                    <a:pt x="445656" y="1285599"/>
                  </a:lnTo>
                  <a:lnTo>
                    <a:pt x="446380" y="1285437"/>
                  </a:lnTo>
                  <a:lnTo>
                    <a:pt x="447104" y="1285237"/>
                  </a:lnTo>
                  <a:lnTo>
                    <a:pt x="447818" y="1284999"/>
                  </a:lnTo>
                  <a:lnTo>
                    <a:pt x="448542" y="1284723"/>
                  </a:lnTo>
                  <a:lnTo>
                    <a:pt x="449266" y="1284408"/>
                  </a:lnTo>
                  <a:lnTo>
                    <a:pt x="450704" y="1283665"/>
                  </a:lnTo>
                  <a:lnTo>
                    <a:pt x="452142" y="1282779"/>
                  </a:lnTo>
                  <a:lnTo>
                    <a:pt x="453581" y="1281741"/>
                  </a:lnTo>
                  <a:lnTo>
                    <a:pt x="455019" y="1280541"/>
                  </a:lnTo>
                  <a:lnTo>
                    <a:pt x="456467" y="1279208"/>
                  </a:lnTo>
                  <a:lnTo>
                    <a:pt x="457905" y="1277712"/>
                  </a:lnTo>
                  <a:lnTo>
                    <a:pt x="459343" y="1276074"/>
                  </a:lnTo>
                  <a:lnTo>
                    <a:pt x="462220" y="1272350"/>
                  </a:lnTo>
                  <a:lnTo>
                    <a:pt x="465106" y="1268035"/>
                  </a:lnTo>
                  <a:lnTo>
                    <a:pt x="467982" y="1263129"/>
                  </a:lnTo>
                  <a:lnTo>
                    <a:pt x="470973" y="1257424"/>
                  </a:lnTo>
                  <a:lnTo>
                    <a:pt x="473964" y="1251099"/>
                  </a:lnTo>
                  <a:lnTo>
                    <a:pt x="479955" y="1236593"/>
                  </a:lnTo>
                  <a:lnTo>
                    <a:pt x="485937" y="1219686"/>
                  </a:lnTo>
                  <a:lnTo>
                    <a:pt x="491919" y="1200445"/>
                  </a:lnTo>
                  <a:lnTo>
                    <a:pt x="503882" y="1155287"/>
                  </a:lnTo>
                  <a:lnTo>
                    <a:pt x="515845" y="1101824"/>
                  </a:lnTo>
                  <a:lnTo>
                    <a:pt x="527809" y="1040940"/>
                  </a:lnTo>
                  <a:lnTo>
                    <a:pt x="539772" y="973607"/>
                  </a:lnTo>
                  <a:lnTo>
                    <a:pt x="563709" y="824073"/>
                  </a:lnTo>
                  <a:lnTo>
                    <a:pt x="615544" y="474003"/>
                  </a:lnTo>
                  <a:lnTo>
                    <a:pt x="641452" y="311491"/>
                  </a:lnTo>
                  <a:lnTo>
                    <a:pt x="654415" y="238922"/>
                  </a:lnTo>
                  <a:lnTo>
                    <a:pt x="667369" y="174020"/>
                  </a:lnTo>
                  <a:lnTo>
                    <a:pt x="677904" y="127784"/>
                  </a:lnTo>
                  <a:lnTo>
                    <a:pt x="688429" y="88006"/>
                  </a:lnTo>
                  <a:lnTo>
                    <a:pt x="698964" y="55187"/>
                  </a:lnTo>
                  <a:lnTo>
                    <a:pt x="704221" y="41518"/>
                  </a:lnTo>
                  <a:lnTo>
                    <a:pt x="709489" y="29736"/>
                  </a:lnTo>
                  <a:lnTo>
                    <a:pt x="712127" y="24564"/>
                  </a:lnTo>
                  <a:lnTo>
                    <a:pt x="714756" y="19878"/>
                  </a:lnTo>
                  <a:lnTo>
                    <a:pt x="717385" y="15679"/>
                  </a:lnTo>
                  <a:lnTo>
                    <a:pt x="720023" y="11973"/>
                  </a:lnTo>
                  <a:lnTo>
                    <a:pt x="722652" y="8762"/>
                  </a:lnTo>
                  <a:lnTo>
                    <a:pt x="723967" y="7343"/>
                  </a:lnTo>
                  <a:lnTo>
                    <a:pt x="725281" y="6048"/>
                  </a:lnTo>
                  <a:lnTo>
                    <a:pt x="726605" y="4879"/>
                  </a:lnTo>
                  <a:lnTo>
                    <a:pt x="727920" y="3835"/>
                  </a:lnTo>
                  <a:lnTo>
                    <a:pt x="729234" y="2916"/>
                  </a:lnTo>
                  <a:lnTo>
                    <a:pt x="730548" y="2121"/>
                  </a:lnTo>
                  <a:lnTo>
                    <a:pt x="731863" y="1454"/>
                  </a:lnTo>
                  <a:lnTo>
                    <a:pt x="733187" y="912"/>
                  </a:lnTo>
                  <a:lnTo>
                    <a:pt x="733844" y="688"/>
                  </a:lnTo>
                  <a:lnTo>
                    <a:pt x="734501" y="495"/>
                  </a:lnTo>
                  <a:lnTo>
                    <a:pt x="735159" y="334"/>
                  </a:lnTo>
                  <a:lnTo>
                    <a:pt x="735816" y="205"/>
                  </a:lnTo>
                  <a:lnTo>
                    <a:pt x="736473" y="107"/>
                  </a:lnTo>
                  <a:lnTo>
                    <a:pt x="737130" y="41"/>
                  </a:lnTo>
                  <a:lnTo>
                    <a:pt x="737787" y="6"/>
                  </a:lnTo>
                  <a:lnTo>
                    <a:pt x="738445" y="3"/>
                  </a:lnTo>
                  <a:lnTo>
                    <a:pt x="739102" y="30"/>
                  </a:lnTo>
                  <a:lnTo>
                    <a:pt x="739759" y="90"/>
                  </a:lnTo>
                  <a:lnTo>
                    <a:pt x="740416" y="182"/>
                  </a:lnTo>
                  <a:lnTo>
                    <a:pt x="741083" y="304"/>
                  </a:lnTo>
                  <a:lnTo>
                    <a:pt x="741740" y="458"/>
                  </a:lnTo>
                  <a:lnTo>
                    <a:pt x="742398" y="644"/>
                  </a:lnTo>
                  <a:lnTo>
                    <a:pt x="743055" y="862"/>
                  </a:lnTo>
                  <a:lnTo>
                    <a:pt x="743712" y="1111"/>
                  </a:lnTo>
                  <a:lnTo>
                    <a:pt x="745027" y="1702"/>
                  </a:lnTo>
                  <a:lnTo>
                    <a:pt x="746341" y="2419"/>
                  </a:lnTo>
                  <a:lnTo>
                    <a:pt x="747665" y="3263"/>
                  </a:lnTo>
                  <a:lnTo>
                    <a:pt x="748979" y="4231"/>
                  </a:lnTo>
                  <a:lnTo>
                    <a:pt x="750294" y="5325"/>
                  </a:lnTo>
                  <a:lnTo>
                    <a:pt x="751608" y="6545"/>
                  </a:lnTo>
                  <a:lnTo>
                    <a:pt x="753246" y="8233"/>
                  </a:lnTo>
                  <a:lnTo>
                    <a:pt x="754885" y="10115"/>
                  </a:lnTo>
                  <a:lnTo>
                    <a:pt x="756514" y="12188"/>
                  </a:lnTo>
                  <a:lnTo>
                    <a:pt x="758152" y="14452"/>
                  </a:lnTo>
                  <a:lnTo>
                    <a:pt x="761429" y="19551"/>
                  </a:lnTo>
                  <a:lnTo>
                    <a:pt x="764696" y="25406"/>
                  </a:lnTo>
                  <a:lnTo>
                    <a:pt x="767972" y="32009"/>
                  </a:lnTo>
                  <a:lnTo>
                    <a:pt x="771239" y="39353"/>
                  </a:lnTo>
                  <a:lnTo>
                    <a:pt x="777783" y="56224"/>
                  </a:lnTo>
                  <a:lnTo>
                    <a:pt x="784327" y="75940"/>
                  </a:lnTo>
                  <a:lnTo>
                    <a:pt x="790880" y="98403"/>
                  </a:lnTo>
                  <a:lnTo>
                    <a:pt x="803967" y="151124"/>
                  </a:lnTo>
                  <a:lnTo>
                    <a:pt x="817055" y="213368"/>
                  </a:lnTo>
                  <a:lnTo>
                    <a:pt x="830142" y="283929"/>
                  </a:lnTo>
                  <a:lnTo>
                    <a:pt x="843229" y="361440"/>
                  </a:lnTo>
                  <a:lnTo>
                    <a:pt x="856317" y="444402"/>
                  </a:lnTo>
                  <a:lnTo>
                    <a:pt x="877119" y="583459"/>
                  </a:lnTo>
                  <a:lnTo>
                    <a:pt x="897912" y="725415"/>
                  </a:lnTo>
                  <a:lnTo>
                    <a:pt x="918715" y="863346"/>
                  </a:lnTo>
                  <a:lnTo>
                    <a:pt x="939508" y="990533"/>
                  </a:lnTo>
                  <a:lnTo>
                    <a:pt x="950843" y="1053055"/>
                  </a:lnTo>
                  <a:lnTo>
                    <a:pt x="962168" y="1109615"/>
                  </a:lnTo>
                  <a:lnTo>
                    <a:pt x="973503" y="1159412"/>
                  </a:lnTo>
                  <a:lnTo>
                    <a:pt x="984828" y="1201712"/>
                  </a:lnTo>
                  <a:lnTo>
                    <a:pt x="990495" y="1219848"/>
                  </a:lnTo>
                  <a:lnTo>
                    <a:pt x="996163" y="1235897"/>
                  </a:lnTo>
                  <a:lnTo>
                    <a:pt x="1001820" y="1249794"/>
                  </a:lnTo>
                  <a:lnTo>
                    <a:pt x="1004659" y="1255919"/>
                  </a:lnTo>
                  <a:lnTo>
                    <a:pt x="1007488" y="1261481"/>
                  </a:lnTo>
                  <a:lnTo>
                    <a:pt x="1010317" y="1266482"/>
                  </a:lnTo>
                  <a:lnTo>
                    <a:pt x="1013155" y="1270921"/>
                  </a:lnTo>
                  <a:lnTo>
                    <a:pt x="1015984" y="1274798"/>
                  </a:lnTo>
                  <a:lnTo>
                    <a:pt x="1017403" y="1276512"/>
                  </a:lnTo>
                  <a:lnTo>
                    <a:pt x="1018823" y="1278084"/>
                  </a:lnTo>
                  <a:lnTo>
                    <a:pt x="1020232" y="1279522"/>
                  </a:lnTo>
                  <a:lnTo>
                    <a:pt x="1021651" y="1280808"/>
                  </a:lnTo>
                  <a:lnTo>
                    <a:pt x="1023071" y="1281951"/>
                  </a:lnTo>
                  <a:lnTo>
                    <a:pt x="1024481" y="1282941"/>
                  </a:lnTo>
                  <a:lnTo>
                    <a:pt x="1025900" y="1283799"/>
                  </a:lnTo>
                  <a:lnTo>
                    <a:pt x="1027319" y="1284503"/>
                  </a:lnTo>
                  <a:lnTo>
                    <a:pt x="1028024" y="1284799"/>
                  </a:lnTo>
                  <a:lnTo>
                    <a:pt x="1028729" y="1285065"/>
                  </a:lnTo>
                  <a:lnTo>
                    <a:pt x="1029443" y="1285285"/>
                  </a:lnTo>
                  <a:lnTo>
                    <a:pt x="1030148" y="1285475"/>
                  </a:lnTo>
                  <a:lnTo>
                    <a:pt x="1030910" y="1285637"/>
                  </a:lnTo>
                  <a:lnTo>
                    <a:pt x="1031672" y="1285761"/>
                  </a:lnTo>
                  <a:lnTo>
                    <a:pt x="1032424" y="1285837"/>
                  </a:lnTo>
                  <a:lnTo>
                    <a:pt x="1033186" y="1285875"/>
                  </a:lnTo>
                  <a:lnTo>
                    <a:pt x="1033948" y="1285865"/>
                  </a:lnTo>
                  <a:lnTo>
                    <a:pt x="1034710" y="1285818"/>
                  </a:lnTo>
                  <a:lnTo>
                    <a:pt x="1035463" y="1285732"/>
                  </a:lnTo>
                  <a:lnTo>
                    <a:pt x="1036225" y="1285599"/>
                  </a:lnTo>
                  <a:lnTo>
                    <a:pt x="1036987" y="1285418"/>
                  </a:lnTo>
                  <a:lnTo>
                    <a:pt x="1037749" y="1285208"/>
                  </a:lnTo>
                  <a:lnTo>
                    <a:pt x="1038511" y="1284951"/>
                  </a:lnTo>
                  <a:lnTo>
                    <a:pt x="1039263" y="1284646"/>
                  </a:lnTo>
                  <a:lnTo>
                    <a:pt x="1040025" y="1284304"/>
                  </a:lnTo>
                  <a:lnTo>
                    <a:pt x="1040787" y="1283922"/>
                  </a:lnTo>
                  <a:lnTo>
                    <a:pt x="1042302" y="1283027"/>
                  </a:lnTo>
                  <a:lnTo>
                    <a:pt x="1043826" y="1281970"/>
                  </a:lnTo>
                  <a:lnTo>
                    <a:pt x="1045350" y="1280741"/>
                  </a:lnTo>
                  <a:lnTo>
                    <a:pt x="1046864" y="1279350"/>
                  </a:lnTo>
                  <a:lnTo>
                    <a:pt x="1048388" y="1277788"/>
                  </a:lnTo>
                  <a:lnTo>
                    <a:pt x="1049903" y="1276064"/>
                  </a:lnTo>
                  <a:lnTo>
                    <a:pt x="1051427" y="1274169"/>
                  </a:lnTo>
                  <a:lnTo>
                    <a:pt x="1054465" y="1269892"/>
                  </a:lnTo>
                  <a:lnTo>
                    <a:pt x="1057504" y="1264958"/>
                  </a:lnTo>
                  <a:lnTo>
                    <a:pt x="1060542" y="1259367"/>
                  </a:lnTo>
                  <a:lnTo>
                    <a:pt x="1063581" y="1253138"/>
                  </a:lnTo>
                  <a:lnTo>
                    <a:pt x="1066619" y="1246270"/>
                  </a:lnTo>
                  <a:lnTo>
                    <a:pt x="1072706" y="1230649"/>
                  </a:lnTo>
                  <a:lnTo>
                    <a:pt x="1078782" y="1212571"/>
                  </a:lnTo>
                  <a:lnTo>
                    <a:pt x="1090936" y="1169356"/>
                  </a:lnTo>
                  <a:lnTo>
                    <a:pt x="1103100" y="1117340"/>
                  </a:lnTo>
                  <a:lnTo>
                    <a:pt x="1115254" y="1057399"/>
                  </a:lnTo>
                  <a:lnTo>
                    <a:pt x="1127417" y="990533"/>
                  </a:lnTo>
                  <a:lnTo>
                    <a:pt x="1149991" y="851868"/>
                  </a:lnTo>
                  <a:lnTo>
                    <a:pt x="1172575" y="701195"/>
                  </a:lnTo>
                  <a:lnTo>
                    <a:pt x="1195149" y="547179"/>
                  </a:lnTo>
                  <a:lnTo>
                    <a:pt x="1217733" y="398662"/>
                  </a:lnTo>
                  <a:lnTo>
                    <a:pt x="1229925" y="323748"/>
                  </a:lnTo>
                  <a:lnTo>
                    <a:pt x="1242127" y="254201"/>
                  </a:lnTo>
                  <a:lnTo>
                    <a:pt x="1254328" y="191194"/>
                  </a:lnTo>
                  <a:lnTo>
                    <a:pt x="1266520" y="135786"/>
                  </a:lnTo>
                  <a:lnTo>
                    <a:pt x="1278722" y="88906"/>
                  </a:lnTo>
                  <a:lnTo>
                    <a:pt x="1284818" y="68919"/>
                  </a:lnTo>
                  <a:lnTo>
                    <a:pt x="1290923" y="51347"/>
                  </a:lnTo>
                  <a:lnTo>
                    <a:pt x="1297019" y="36265"/>
                  </a:lnTo>
                  <a:lnTo>
                    <a:pt x="1300067" y="29679"/>
                  </a:lnTo>
                  <a:lnTo>
                    <a:pt x="1303115" y="23738"/>
                  </a:lnTo>
                  <a:lnTo>
                    <a:pt x="1306163" y="18449"/>
                  </a:lnTo>
                  <a:lnTo>
                    <a:pt x="1309221" y="13817"/>
                  </a:lnTo>
                  <a:lnTo>
                    <a:pt x="1310745" y="11749"/>
                  </a:lnTo>
                  <a:lnTo>
                    <a:pt x="1312269" y="9847"/>
                  </a:lnTo>
                  <a:lnTo>
                    <a:pt x="1313793" y="8112"/>
                  </a:lnTo>
                  <a:lnTo>
                    <a:pt x="1315317" y="6545"/>
                  </a:lnTo>
                  <a:lnTo>
                    <a:pt x="1316955" y="5046"/>
                  </a:lnTo>
                  <a:lnTo>
                    <a:pt x="1318593" y="3742"/>
                  </a:lnTo>
                  <a:lnTo>
                    <a:pt x="1320232" y="2633"/>
                  </a:lnTo>
                  <a:lnTo>
                    <a:pt x="1321051" y="2151"/>
                  </a:lnTo>
                  <a:lnTo>
                    <a:pt x="1321870" y="1717"/>
                  </a:lnTo>
                  <a:lnTo>
                    <a:pt x="1322689" y="1333"/>
                  </a:lnTo>
                  <a:lnTo>
                    <a:pt x="1323508" y="996"/>
                  </a:lnTo>
                  <a:lnTo>
                    <a:pt x="1324318" y="710"/>
                  </a:lnTo>
                  <a:lnTo>
                    <a:pt x="1325137" y="471"/>
                  </a:lnTo>
                  <a:lnTo>
                    <a:pt x="1325956" y="281"/>
                  </a:lnTo>
                  <a:lnTo>
                    <a:pt x="1326775" y="140"/>
                  </a:lnTo>
                  <a:lnTo>
                    <a:pt x="1327595" y="48"/>
                  </a:lnTo>
                  <a:lnTo>
                    <a:pt x="1328414" y="4"/>
                  </a:lnTo>
                  <a:lnTo>
                    <a:pt x="1329233" y="9"/>
                  </a:lnTo>
                  <a:lnTo>
                    <a:pt x="1330052" y="63"/>
                  </a:lnTo>
                  <a:lnTo>
                    <a:pt x="1330871" y="166"/>
                  </a:lnTo>
                  <a:lnTo>
                    <a:pt x="1331690" y="317"/>
                  </a:lnTo>
                  <a:lnTo>
                    <a:pt x="1332509" y="518"/>
                  </a:lnTo>
                  <a:lnTo>
                    <a:pt x="1333329" y="767"/>
                  </a:lnTo>
                  <a:lnTo>
                    <a:pt x="1334148" y="1065"/>
                  </a:lnTo>
                  <a:lnTo>
                    <a:pt x="1334967" y="1412"/>
                  </a:lnTo>
                  <a:lnTo>
                    <a:pt x="1335786" y="1807"/>
                  </a:lnTo>
                  <a:lnTo>
                    <a:pt x="1336605" y="2251"/>
                  </a:lnTo>
                  <a:lnTo>
                    <a:pt x="1337424" y="2743"/>
                  </a:lnTo>
                  <a:lnTo>
                    <a:pt x="1338244" y="3284"/>
                  </a:lnTo>
                  <a:lnTo>
                    <a:pt x="1339882" y="4512"/>
                  </a:lnTo>
                  <a:lnTo>
                    <a:pt x="1341520" y="5934"/>
                  </a:lnTo>
                  <a:lnTo>
                    <a:pt x="1343158" y="7549"/>
                  </a:lnTo>
                  <a:lnTo>
                    <a:pt x="1344797" y="9356"/>
                  </a:lnTo>
                  <a:lnTo>
                    <a:pt x="1346425" y="11357"/>
                  </a:lnTo>
                  <a:lnTo>
                    <a:pt x="1348064" y="13548"/>
                  </a:lnTo>
                  <a:lnTo>
                    <a:pt x="1351340" y="18505"/>
                  </a:lnTo>
                  <a:lnTo>
                    <a:pt x="1354617" y="24219"/>
                  </a:lnTo>
                  <a:lnTo>
                    <a:pt x="1357894" y="30685"/>
                  </a:lnTo>
                  <a:lnTo>
                    <a:pt x="1361170" y="37893"/>
                  </a:lnTo>
                  <a:lnTo>
                    <a:pt x="1367714" y="54506"/>
                  </a:lnTo>
                  <a:lnTo>
                    <a:pt x="1374267" y="73974"/>
                  </a:lnTo>
                  <a:lnTo>
                    <a:pt x="1380820" y="96205"/>
                  </a:lnTo>
                  <a:lnTo>
                    <a:pt x="1393917" y="148509"/>
                  </a:lnTo>
                  <a:lnTo>
                    <a:pt x="1407023" y="210403"/>
                  </a:lnTo>
                  <a:lnTo>
                    <a:pt x="1420120" y="280687"/>
                  </a:lnTo>
                  <a:lnTo>
                    <a:pt x="1440894" y="405953"/>
                  </a:lnTo>
                  <a:lnTo>
                    <a:pt x="1461668" y="542749"/>
                  </a:lnTo>
                  <a:lnTo>
                    <a:pt x="1482442" y="684421"/>
                  </a:lnTo>
                  <a:lnTo>
                    <a:pt x="1503216" y="824073"/>
                  </a:lnTo>
                  <a:lnTo>
                    <a:pt x="1528410" y="980970"/>
                  </a:lnTo>
                  <a:lnTo>
                    <a:pt x="1541002" y="1051017"/>
                  </a:lnTo>
                  <a:lnTo>
                    <a:pt x="1553604" y="1113739"/>
                  </a:lnTo>
                  <a:lnTo>
                    <a:pt x="1566196" y="1168013"/>
                  </a:lnTo>
                  <a:lnTo>
                    <a:pt x="1578788" y="1212885"/>
                  </a:lnTo>
                  <a:lnTo>
                    <a:pt x="1585084" y="1231525"/>
                  </a:lnTo>
                  <a:lnTo>
                    <a:pt x="1591389" y="1247527"/>
                  </a:lnTo>
                  <a:lnTo>
                    <a:pt x="1594533" y="1254509"/>
                  </a:lnTo>
                  <a:lnTo>
                    <a:pt x="1597685" y="1260815"/>
                  </a:lnTo>
                  <a:lnTo>
                    <a:pt x="1600829" y="1266425"/>
                  </a:lnTo>
                  <a:lnTo>
                    <a:pt x="1603982" y="1271330"/>
                  </a:lnTo>
                  <a:lnTo>
                    <a:pt x="1606706" y="1275007"/>
                  </a:lnTo>
                  <a:lnTo>
                    <a:pt x="1608068" y="1276645"/>
                  </a:lnTo>
                  <a:lnTo>
                    <a:pt x="1609430" y="1278150"/>
                  </a:lnTo>
                  <a:lnTo>
                    <a:pt x="1610792" y="1279522"/>
                  </a:lnTo>
                  <a:lnTo>
                    <a:pt x="1612154" y="1280760"/>
                  </a:lnTo>
                  <a:lnTo>
                    <a:pt x="1613516" y="1281865"/>
                  </a:lnTo>
                  <a:lnTo>
                    <a:pt x="1614868" y="1282837"/>
                  </a:lnTo>
                  <a:lnTo>
                    <a:pt x="1616240" y="1283675"/>
                  </a:lnTo>
                  <a:lnTo>
                    <a:pt x="1617593" y="1284380"/>
                  </a:lnTo>
                  <a:lnTo>
                    <a:pt x="1618955" y="1284942"/>
                  </a:lnTo>
                  <a:lnTo>
                    <a:pt x="1619641" y="1285180"/>
                  </a:lnTo>
                  <a:lnTo>
                    <a:pt x="1620317" y="1285380"/>
                  </a:lnTo>
                  <a:lnTo>
                    <a:pt x="1621003" y="1285542"/>
                  </a:lnTo>
                  <a:lnTo>
                    <a:pt x="1621679" y="1285675"/>
                  </a:lnTo>
                  <a:lnTo>
                    <a:pt x="1622365" y="1285780"/>
                  </a:lnTo>
                  <a:lnTo>
                    <a:pt x="1623041" y="1285837"/>
                  </a:lnTo>
                  <a:lnTo>
                    <a:pt x="1623727" y="1285875"/>
                  </a:lnTo>
                  <a:lnTo>
                    <a:pt x="1624403" y="1285865"/>
                  </a:lnTo>
                  <a:lnTo>
                    <a:pt x="1625089" y="1285837"/>
                  </a:lnTo>
                  <a:lnTo>
                    <a:pt x="1625765" y="1285761"/>
                  </a:lnTo>
                  <a:lnTo>
                    <a:pt x="1626451" y="1285656"/>
                  </a:lnTo>
                  <a:lnTo>
                    <a:pt x="1627127" y="1285523"/>
                  </a:lnTo>
                  <a:lnTo>
                    <a:pt x="1627803" y="1285351"/>
                  </a:lnTo>
                  <a:lnTo>
                    <a:pt x="1628489" y="1285142"/>
                  </a:lnTo>
                  <a:lnTo>
                    <a:pt x="1629175" y="1284903"/>
                  </a:lnTo>
                  <a:lnTo>
                    <a:pt x="1629851" y="1284637"/>
                  </a:lnTo>
                  <a:lnTo>
                    <a:pt x="1631213" y="1283989"/>
                  </a:lnTo>
                  <a:lnTo>
                    <a:pt x="1632576" y="1283208"/>
                  </a:lnTo>
                  <a:lnTo>
                    <a:pt x="1633938" y="1282294"/>
                  </a:lnTo>
                  <a:lnTo>
                    <a:pt x="1635300" y="1281246"/>
                  </a:lnTo>
                  <a:lnTo>
                    <a:pt x="1636662" y="1280065"/>
                  </a:lnTo>
                  <a:lnTo>
                    <a:pt x="1638024" y="1278750"/>
                  </a:lnTo>
                  <a:lnTo>
                    <a:pt x="1639386" y="1277303"/>
                  </a:lnTo>
                  <a:lnTo>
                    <a:pt x="1640748" y="1275712"/>
                  </a:lnTo>
                  <a:lnTo>
                    <a:pt x="1642101" y="1273997"/>
                  </a:lnTo>
                  <a:lnTo>
                    <a:pt x="1644825" y="1270168"/>
                  </a:lnTo>
                  <a:lnTo>
                    <a:pt x="1647549" y="1265815"/>
                  </a:lnTo>
                  <a:lnTo>
                    <a:pt x="1650273" y="1260939"/>
                  </a:lnTo>
                  <a:lnTo>
                    <a:pt x="1652997" y="1255547"/>
                  </a:lnTo>
                  <a:lnTo>
                    <a:pt x="1658445" y="1243213"/>
                  </a:lnTo>
                  <a:lnTo>
                    <a:pt x="1663894" y="1228868"/>
                  </a:lnTo>
                  <a:lnTo>
                    <a:pt x="1669332" y="1212561"/>
                  </a:lnTo>
                  <a:lnTo>
                    <a:pt x="1680229" y="1174261"/>
                  </a:lnTo>
                  <a:lnTo>
                    <a:pt x="1691126" y="1128836"/>
                  </a:lnTo>
                  <a:lnTo>
                    <a:pt x="1703480" y="1069429"/>
                  </a:lnTo>
                  <a:lnTo>
                    <a:pt x="1715843" y="1002649"/>
                  </a:lnTo>
                  <a:lnTo>
                    <a:pt x="1728206" y="929659"/>
                  </a:lnTo>
                  <a:lnTo>
                    <a:pt x="1740560" y="851726"/>
                  </a:lnTo>
                  <a:lnTo>
                    <a:pt x="1765287" y="686428"/>
                  </a:lnTo>
                  <a:lnTo>
                    <a:pt x="1790005" y="518144"/>
                  </a:lnTo>
                  <a:lnTo>
                    <a:pt x="1812265" y="373687"/>
                  </a:lnTo>
                  <a:lnTo>
                    <a:pt x="1834515" y="244253"/>
                  </a:lnTo>
                  <a:lnTo>
                    <a:pt x="1845640" y="187471"/>
                  </a:lnTo>
                  <a:lnTo>
                    <a:pt x="1856766" y="137064"/>
                  </a:lnTo>
                  <a:lnTo>
                    <a:pt x="1867900" y="93738"/>
                  </a:lnTo>
                  <a:lnTo>
                    <a:pt x="1879025" y="58101"/>
                  </a:lnTo>
                  <a:lnTo>
                    <a:pt x="1884845" y="42700"/>
                  </a:lnTo>
                  <a:lnTo>
                    <a:pt x="1890655" y="29598"/>
                  </a:lnTo>
                  <a:lnTo>
                    <a:pt x="1893570" y="23925"/>
                  </a:lnTo>
                  <a:lnTo>
                    <a:pt x="1896475" y="18845"/>
                  </a:lnTo>
                  <a:lnTo>
                    <a:pt x="1899380" y="14363"/>
                  </a:lnTo>
                  <a:lnTo>
                    <a:pt x="1902295" y="10482"/>
                  </a:lnTo>
                  <a:lnTo>
                    <a:pt x="1903743" y="8769"/>
                  </a:lnTo>
                  <a:lnTo>
                    <a:pt x="1905200" y="7207"/>
                  </a:lnTo>
                  <a:lnTo>
                    <a:pt x="1906658" y="5798"/>
                  </a:lnTo>
                  <a:lnTo>
                    <a:pt x="1908115" y="4541"/>
                  </a:lnTo>
                  <a:lnTo>
                    <a:pt x="1909563" y="3438"/>
                  </a:lnTo>
                  <a:lnTo>
                    <a:pt x="1911020" y="2486"/>
                  </a:lnTo>
                  <a:lnTo>
                    <a:pt x="1912477" y="1689"/>
                  </a:lnTo>
                  <a:lnTo>
                    <a:pt x="1913201" y="1348"/>
                  </a:lnTo>
                  <a:lnTo>
                    <a:pt x="1913925" y="1045"/>
                  </a:lnTo>
                  <a:lnTo>
                    <a:pt x="1914658" y="781"/>
                  </a:lnTo>
                  <a:lnTo>
                    <a:pt x="1915382" y="555"/>
                  </a:lnTo>
                  <a:lnTo>
                    <a:pt x="1916106" y="368"/>
                  </a:lnTo>
                  <a:lnTo>
                    <a:pt x="1916840" y="219"/>
                  </a:lnTo>
                  <a:lnTo>
                    <a:pt x="1917564" y="109"/>
                  </a:lnTo>
                  <a:lnTo>
                    <a:pt x="1918287" y="36"/>
                  </a:lnTo>
                  <a:lnTo>
                    <a:pt x="1919021" y="3"/>
                  </a:lnTo>
                  <a:lnTo>
                    <a:pt x="1919745" y="8"/>
                  </a:lnTo>
                  <a:lnTo>
                    <a:pt x="1920469" y="51"/>
                  </a:lnTo>
                  <a:lnTo>
                    <a:pt x="1921202" y="133"/>
                  </a:lnTo>
                  <a:lnTo>
                    <a:pt x="1921926" y="253"/>
                  </a:lnTo>
                  <a:lnTo>
                    <a:pt x="1922650" y="412"/>
                  </a:lnTo>
                  <a:lnTo>
                    <a:pt x="1923383" y="610"/>
                  </a:lnTo>
                  <a:lnTo>
                    <a:pt x="1924107" y="846"/>
                  </a:lnTo>
                  <a:lnTo>
                    <a:pt x="1924831" y="1120"/>
                  </a:lnTo>
                  <a:lnTo>
                    <a:pt x="1925565" y="1433"/>
                  </a:lnTo>
                  <a:lnTo>
                    <a:pt x="1926288" y="1783"/>
                  </a:lnTo>
                  <a:lnTo>
                    <a:pt x="1927012" y="2173"/>
                  </a:lnTo>
                  <a:lnTo>
                    <a:pt x="1928470" y="3067"/>
                  </a:lnTo>
                  <a:lnTo>
                    <a:pt x="1929927" y="4114"/>
                  </a:lnTo>
                  <a:lnTo>
                    <a:pt x="1931384" y="5314"/>
                  </a:lnTo>
                  <a:lnTo>
                    <a:pt x="1932832" y="6667"/>
                  </a:lnTo>
                  <a:lnTo>
                    <a:pt x="1934290" y="8171"/>
                  </a:lnTo>
                  <a:lnTo>
                    <a:pt x="1935747" y="9829"/>
                  </a:lnTo>
                  <a:lnTo>
                    <a:pt x="1937195" y="11638"/>
                  </a:lnTo>
                  <a:lnTo>
                    <a:pt x="1940109" y="15708"/>
                  </a:lnTo>
                  <a:lnTo>
                    <a:pt x="1943014" y="20379"/>
                  </a:lnTo>
                  <a:lnTo>
                    <a:pt x="1945929" y="25646"/>
                  </a:lnTo>
                  <a:lnTo>
                    <a:pt x="1948834" y="31505"/>
                  </a:lnTo>
                  <a:lnTo>
                    <a:pt x="1954654" y="44972"/>
                  </a:lnTo>
                  <a:lnTo>
                    <a:pt x="1960464" y="60729"/>
                  </a:lnTo>
                  <a:lnTo>
                    <a:pt x="1972104" y="98865"/>
                  </a:lnTo>
                  <a:lnTo>
                    <a:pt x="1983953" y="146272"/>
                  </a:lnTo>
                  <a:lnTo>
                    <a:pt x="1995811" y="201567"/>
                  </a:lnTo>
                  <a:lnTo>
                    <a:pt x="2007661" y="263872"/>
                  </a:lnTo>
                  <a:lnTo>
                    <a:pt x="2019510" y="332198"/>
                  </a:lnTo>
                  <a:lnTo>
                    <a:pt x="2043217" y="482492"/>
                  </a:lnTo>
                  <a:lnTo>
                    <a:pt x="2066925" y="642938"/>
                  </a:lnTo>
                  <a:lnTo>
                    <a:pt x="2090423" y="801981"/>
                  </a:lnTo>
                  <a:lnTo>
                    <a:pt x="2113912" y="951138"/>
                  </a:lnTo>
                  <a:lnTo>
                    <a:pt x="2125656" y="1019070"/>
                  </a:lnTo>
                  <a:lnTo>
                    <a:pt x="2137410" y="1081135"/>
                  </a:lnTo>
                  <a:lnTo>
                    <a:pt x="2149154" y="1136371"/>
                  </a:lnTo>
                  <a:lnTo>
                    <a:pt x="2160899" y="1183900"/>
                  </a:lnTo>
                  <a:lnTo>
                    <a:pt x="2172643" y="1222982"/>
                  </a:lnTo>
                  <a:lnTo>
                    <a:pt x="2178510" y="1239155"/>
                  </a:lnTo>
                  <a:lnTo>
                    <a:pt x="2184387" y="1253014"/>
                  </a:lnTo>
                  <a:lnTo>
                    <a:pt x="2187321" y="1259053"/>
                  </a:lnTo>
                  <a:lnTo>
                    <a:pt x="2190255" y="1264491"/>
                  </a:lnTo>
                  <a:lnTo>
                    <a:pt x="2193189" y="1269321"/>
                  </a:lnTo>
                  <a:lnTo>
                    <a:pt x="2196122" y="1273540"/>
                  </a:lnTo>
                  <a:lnTo>
                    <a:pt x="2197589" y="1275417"/>
                  </a:lnTo>
                  <a:lnTo>
                    <a:pt x="2199056" y="1277150"/>
                  </a:lnTo>
                  <a:lnTo>
                    <a:pt x="2200523" y="1278722"/>
                  </a:lnTo>
                  <a:lnTo>
                    <a:pt x="2201990" y="1280132"/>
                  </a:lnTo>
                  <a:lnTo>
                    <a:pt x="2203466" y="1281398"/>
                  </a:lnTo>
                  <a:lnTo>
                    <a:pt x="2204933" y="1282503"/>
                  </a:lnTo>
                  <a:lnTo>
                    <a:pt x="2206400" y="1283446"/>
                  </a:lnTo>
                  <a:lnTo>
                    <a:pt x="2207867" y="1284246"/>
                  </a:lnTo>
                  <a:lnTo>
                    <a:pt x="2208600" y="1284580"/>
                  </a:lnTo>
                  <a:lnTo>
                    <a:pt x="2209333" y="1284875"/>
                  </a:lnTo>
                  <a:lnTo>
                    <a:pt x="2210067" y="1285142"/>
                  </a:lnTo>
                  <a:lnTo>
                    <a:pt x="2210800" y="1285361"/>
                  </a:lnTo>
                  <a:lnTo>
                    <a:pt x="2211534" y="1285542"/>
                  </a:lnTo>
                  <a:lnTo>
                    <a:pt x="2212267" y="1285685"/>
                  </a:lnTo>
                  <a:lnTo>
                    <a:pt x="2213001" y="1285789"/>
                  </a:lnTo>
                  <a:lnTo>
                    <a:pt x="2213734" y="1285846"/>
                  </a:lnTo>
                  <a:lnTo>
                    <a:pt x="2214467" y="1285875"/>
                  </a:lnTo>
                  <a:lnTo>
                    <a:pt x="2215201" y="1285856"/>
                  </a:lnTo>
                  <a:lnTo>
                    <a:pt x="2215934" y="1285808"/>
                  </a:lnTo>
                  <a:lnTo>
                    <a:pt x="2216668" y="1285713"/>
                  </a:lnTo>
                  <a:lnTo>
                    <a:pt x="2217401" y="1285580"/>
                  </a:lnTo>
                  <a:lnTo>
                    <a:pt x="2218135" y="1285408"/>
                  </a:lnTo>
                  <a:lnTo>
                    <a:pt x="2218868" y="1285199"/>
                  </a:lnTo>
                  <a:lnTo>
                    <a:pt x="2219601" y="1284951"/>
                  </a:lnTo>
                  <a:lnTo>
                    <a:pt x="2220335" y="1284665"/>
                  </a:lnTo>
                  <a:lnTo>
                    <a:pt x="2221078" y="1284332"/>
                  </a:lnTo>
                  <a:lnTo>
                    <a:pt x="2222535" y="1283561"/>
                  </a:lnTo>
                  <a:lnTo>
                    <a:pt x="2224011" y="1282637"/>
                  </a:lnTo>
                  <a:lnTo>
                    <a:pt x="2225478" y="1281551"/>
                  </a:lnTo>
                  <a:lnTo>
                    <a:pt x="2226945" y="1280303"/>
                  </a:lnTo>
                  <a:lnTo>
                    <a:pt x="2228412" y="1278912"/>
                  </a:lnTo>
                  <a:lnTo>
                    <a:pt x="2229879" y="1277360"/>
                  </a:lnTo>
                  <a:lnTo>
                    <a:pt x="2231346" y="1275655"/>
                  </a:lnTo>
                  <a:lnTo>
                    <a:pt x="2234279" y="1271778"/>
                  </a:lnTo>
                  <a:lnTo>
                    <a:pt x="2237213" y="1267292"/>
                  </a:lnTo>
                  <a:lnTo>
                    <a:pt x="2240147" y="1262196"/>
                  </a:lnTo>
                  <a:lnTo>
                    <a:pt x="2243090" y="1256490"/>
                  </a:lnTo>
                  <a:lnTo>
                    <a:pt x="2248957" y="1243308"/>
                  </a:lnTo>
                  <a:lnTo>
                    <a:pt x="2254825" y="1227773"/>
                  </a:lnTo>
                  <a:lnTo>
                    <a:pt x="2260930" y="1209208"/>
                  </a:lnTo>
                  <a:lnTo>
                    <a:pt x="2267036" y="1188244"/>
                  </a:lnTo>
                  <a:lnTo>
                    <a:pt x="2279247" y="1139523"/>
                  </a:lnTo>
                  <a:lnTo>
                    <a:pt x="2291458" y="1082431"/>
                  </a:lnTo>
                  <a:lnTo>
                    <a:pt x="2303669" y="1017937"/>
                  </a:lnTo>
                  <a:lnTo>
                    <a:pt x="2315880" y="947118"/>
                  </a:lnTo>
                  <a:lnTo>
                    <a:pt x="2328091" y="871176"/>
                  </a:lnTo>
                  <a:lnTo>
                    <a:pt x="2352513" y="709086"/>
                  </a:lnTo>
                  <a:lnTo>
                    <a:pt x="2375069" y="555194"/>
                  </a:lnTo>
                  <a:lnTo>
                    <a:pt x="2397624" y="406332"/>
                  </a:lnTo>
                  <a:lnTo>
                    <a:pt x="2420179" y="271028"/>
                  </a:lnTo>
                  <a:lnTo>
                    <a:pt x="2431456" y="210927"/>
                  </a:lnTo>
                  <a:lnTo>
                    <a:pt x="2442734" y="157038"/>
                  </a:lnTo>
                  <a:lnTo>
                    <a:pt x="2455412" y="104805"/>
                  </a:lnTo>
                  <a:lnTo>
                    <a:pt x="2461755" y="82306"/>
                  </a:lnTo>
                  <a:lnTo>
                    <a:pt x="2468099" y="62358"/>
                  </a:lnTo>
                  <a:lnTo>
                    <a:pt x="2474443" y="45054"/>
                  </a:lnTo>
                  <a:lnTo>
                    <a:pt x="2480786" y="30471"/>
                  </a:lnTo>
                  <a:lnTo>
                    <a:pt x="2483958" y="24222"/>
                  </a:lnTo>
                  <a:lnTo>
                    <a:pt x="2487130" y="18677"/>
                  </a:lnTo>
                  <a:lnTo>
                    <a:pt x="2490302" y="13843"/>
                  </a:lnTo>
                  <a:lnTo>
                    <a:pt x="2491883" y="11693"/>
                  </a:lnTo>
                  <a:lnTo>
                    <a:pt x="2493474" y="9724"/>
                  </a:lnTo>
                  <a:lnTo>
                    <a:pt x="2495055" y="7935"/>
                  </a:lnTo>
                  <a:lnTo>
                    <a:pt x="2496645" y="6327"/>
                  </a:lnTo>
                  <a:lnTo>
                    <a:pt x="2498227" y="4900"/>
                  </a:lnTo>
                  <a:lnTo>
                    <a:pt x="2499817" y="3654"/>
                  </a:lnTo>
                  <a:lnTo>
                    <a:pt x="2501399" y="2590"/>
                  </a:lnTo>
                  <a:lnTo>
                    <a:pt x="2502189" y="2126"/>
                  </a:lnTo>
                  <a:lnTo>
                    <a:pt x="2502980" y="1709"/>
                  </a:lnTo>
                  <a:lnTo>
                    <a:pt x="2503780" y="1336"/>
                  </a:lnTo>
                  <a:lnTo>
                    <a:pt x="2504570" y="1010"/>
                  </a:lnTo>
                  <a:lnTo>
                    <a:pt x="2505361" y="729"/>
                  </a:lnTo>
                  <a:lnTo>
                    <a:pt x="2506152" y="493"/>
                  </a:lnTo>
                  <a:lnTo>
                    <a:pt x="2506951" y="304"/>
                  </a:lnTo>
                  <a:lnTo>
                    <a:pt x="2507742" y="160"/>
                  </a:lnTo>
                  <a:lnTo>
                    <a:pt x="2508533" y="62"/>
                  </a:lnTo>
                  <a:lnTo>
                    <a:pt x="2509323" y="10"/>
                  </a:lnTo>
                  <a:lnTo>
                    <a:pt x="2510123" y="3"/>
                  </a:lnTo>
                  <a:lnTo>
                    <a:pt x="2510914" y="42"/>
                  </a:lnTo>
                  <a:lnTo>
                    <a:pt x="2511705" y="127"/>
                  </a:lnTo>
                  <a:lnTo>
                    <a:pt x="2512495" y="257"/>
                  </a:lnTo>
                  <a:lnTo>
                    <a:pt x="2513286" y="434"/>
                  </a:lnTo>
                  <a:lnTo>
                    <a:pt x="2514086" y="656"/>
                  </a:lnTo>
                  <a:lnTo>
                    <a:pt x="2514876" y="924"/>
                  </a:lnTo>
                  <a:lnTo>
                    <a:pt x="2515667" y="1237"/>
                  </a:lnTo>
                  <a:lnTo>
                    <a:pt x="2516458" y="1596"/>
                  </a:lnTo>
                  <a:lnTo>
                    <a:pt x="2517258" y="2001"/>
                  </a:lnTo>
                  <a:lnTo>
                    <a:pt x="2518048" y="2452"/>
                  </a:lnTo>
                  <a:lnTo>
                    <a:pt x="2518839" y="2947"/>
                  </a:lnTo>
                  <a:lnTo>
                    <a:pt x="2520429" y="4076"/>
                  </a:lnTo>
                  <a:lnTo>
                    <a:pt x="2522011" y="5386"/>
                  </a:lnTo>
                  <a:lnTo>
                    <a:pt x="2523601" y="6878"/>
                  </a:lnTo>
                  <a:lnTo>
                    <a:pt x="2525182" y="8551"/>
                  </a:lnTo>
                  <a:lnTo>
                    <a:pt x="2526773" y="10404"/>
                  </a:lnTo>
                  <a:lnTo>
                    <a:pt x="2528354" y="12437"/>
                  </a:lnTo>
                  <a:lnTo>
                    <a:pt x="2531526" y="17041"/>
                  </a:lnTo>
                  <a:lnTo>
                    <a:pt x="2534698" y="22358"/>
                  </a:lnTo>
                  <a:lnTo>
                    <a:pt x="2537870" y="28382"/>
                  </a:lnTo>
                  <a:lnTo>
                    <a:pt x="2541042" y="35104"/>
                  </a:lnTo>
                  <a:lnTo>
                    <a:pt x="2544213" y="42519"/>
                  </a:lnTo>
                  <a:lnTo>
                    <a:pt x="2549614" y="56717"/>
                  </a:lnTo>
                  <a:lnTo>
                    <a:pt x="2555015" y="72849"/>
                  </a:lnTo>
                  <a:lnTo>
                    <a:pt x="2565816" y="110701"/>
                  </a:lnTo>
                  <a:lnTo>
                    <a:pt x="2576617" y="155577"/>
                  </a:lnTo>
                  <a:lnTo>
                    <a:pt x="2587419" y="206884"/>
                  </a:lnTo>
                  <a:lnTo>
                    <a:pt x="2598220" y="263944"/>
                  </a:lnTo>
                  <a:lnTo>
                    <a:pt x="2609031" y="326006"/>
                  </a:lnTo>
                  <a:lnTo>
                    <a:pt x="2630634" y="461802"/>
                  </a:lnTo>
                  <a:lnTo>
                    <a:pt x="2676801" y="774210"/>
                  </a:lnTo>
                  <a:lnTo>
                    <a:pt x="2699890" y="923306"/>
                  </a:lnTo>
                  <a:lnTo>
                    <a:pt x="2711425" y="992067"/>
                  </a:lnTo>
                  <a:lnTo>
                    <a:pt x="2722969" y="1055580"/>
                  </a:lnTo>
                  <a:lnTo>
                    <a:pt x="2734913" y="1114739"/>
                  </a:lnTo>
                  <a:lnTo>
                    <a:pt x="2746858" y="1166298"/>
                  </a:lnTo>
                  <a:lnTo>
                    <a:pt x="2758802" y="1209408"/>
                  </a:lnTo>
                  <a:lnTo>
                    <a:pt x="2764784" y="1227582"/>
                  </a:lnTo>
                  <a:lnTo>
                    <a:pt x="2770756" y="1243393"/>
                  </a:lnTo>
                  <a:lnTo>
                    <a:pt x="2776728" y="1256776"/>
                  </a:lnTo>
                  <a:lnTo>
                    <a:pt x="2779710" y="1262539"/>
                  </a:lnTo>
                  <a:lnTo>
                    <a:pt x="2782700" y="1267682"/>
                  </a:lnTo>
                  <a:lnTo>
                    <a:pt x="2785682" y="1272188"/>
                  </a:lnTo>
                  <a:lnTo>
                    <a:pt x="2787177" y="1274207"/>
                  </a:lnTo>
                  <a:lnTo>
                    <a:pt x="2788672" y="1276064"/>
                  </a:lnTo>
                  <a:lnTo>
                    <a:pt x="2790168" y="1277760"/>
                  </a:lnTo>
                  <a:lnTo>
                    <a:pt x="2791654" y="1279293"/>
                  </a:lnTo>
                  <a:lnTo>
                    <a:pt x="2793149" y="1280674"/>
                  </a:lnTo>
                  <a:lnTo>
                    <a:pt x="2794645" y="1281894"/>
                  </a:lnTo>
                  <a:lnTo>
                    <a:pt x="2796140" y="1282941"/>
                  </a:lnTo>
                  <a:lnTo>
                    <a:pt x="2797626" y="1283837"/>
                  </a:lnTo>
                  <a:lnTo>
                    <a:pt x="2798378" y="1284227"/>
                  </a:lnTo>
                  <a:lnTo>
                    <a:pt x="2799121" y="1284570"/>
                  </a:lnTo>
                  <a:lnTo>
                    <a:pt x="2799864" y="1284875"/>
                  </a:lnTo>
                  <a:lnTo>
                    <a:pt x="2800617" y="1285142"/>
                  </a:lnTo>
                  <a:lnTo>
                    <a:pt x="2801360" y="1285361"/>
                  </a:lnTo>
                  <a:lnTo>
                    <a:pt x="2802112" y="1285542"/>
                  </a:lnTo>
                  <a:lnTo>
                    <a:pt x="2802855" y="1285685"/>
                  </a:lnTo>
                  <a:lnTo>
                    <a:pt x="2803598" y="1285789"/>
                  </a:lnTo>
                  <a:lnTo>
                    <a:pt x="2804351" y="1285856"/>
                  </a:lnTo>
                  <a:lnTo>
                    <a:pt x="2805093" y="1285875"/>
                  </a:lnTo>
                  <a:lnTo>
                    <a:pt x="2805846" y="1285856"/>
                  </a:lnTo>
                  <a:lnTo>
                    <a:pt x="2806589" y="1285799"/>
                  </a:lnTo>
                  <a:lnTo>
                    <a:pt x="2807332" y="1285694"/>
                  </a:lnTo>
                  <a:lnTo>
                    <a:pt x="2808085" y="1285551"/>
                  </a:lnTo>
                  <a:lnTo>
                    <a:pt x="2808828" y="1285370"/>
                  </a:lnTo>
                  <a:lnTo>
                    <a:pt x="2809580" y="1285151"/>
                  </a:lnTo>
                  <a:lnTo>
                    <a:pt x="2810323" y="1284884"/>
                  </a:lnTo>
                  <a:lnTo>
                    <a:pt x="2811066" y="1284589"/>
                  </a:lnTo>
                  <a:lnTo>
                    <a:pt x="2811818" y="1284246"/>
                  </a:lnTo>
                  <a:lnTo>
                    <a:pt x="2812561" y="1283856"/>
                  </a:lnTo>
                  <a:lnTo>
                    <a:pt x="2814057" y="1282970"/>
                  </a:lnTo>
                  <a:lnTo>
                    <a:pt x="2815552" y="1281913"/>
                  </a:lnTo>
                  <a:lnTo>
                    <a:pt x="2817038" y="1280703"/>
                  </a:lnTo>
                  <a:lnTo>
                    <a:pt x="2818533" y="1279331"/>
                  </a:lnTo>
                  <a:lnTo>
                    <a:pt x="2820010" y="1277817"/>
                  </a:lnTo>
                  <a:lnTo>
                    <a:pt x="2821486" y="1276140"/>
                  </a:lnTo>
                  <a:lnTo>
                    <a:pt x="2822972" y="1274312"/>
                  </a:lnTo>
                  <a:lnTo>
                    <a:pt x="2824448" y="1272321"/>
                  </a:lnTo>
                  <a:lnTo>
                    <a:pt x="2827401" y="1267882"/>
                  </a:lnTo>
                  <a:lnTo>
                    <a:pt x="2830354" y="1262825"/>
                  </a:lnTo>
                  <a:lnTo>
                    <a:pt x="2833307" y="1257157"/>
                  </a:lnTo>
                  <a:lnTo>
                    <a:pt x="2836269" y="1250880"/>
                  </a:lnTo>
                  <a:lnTo>
                    <a:pt x="2842174" y="1236526"/>
                  </a:lnTo>
                  <a:lnTo>
                    <a:pt x="2848089" y="1219829"/>
                  </a:lnTo>
                  <a:lnTo>
                    <a:pt x="2853995" y="1200855"/>
                  </a:lnTo>
                  <a:lnTo>
                    <a:pt x="2865815" y="1156373"/>
                  </a:lnTo>
                  <a:lnTo>
                    <a:pt x="2877636" y="1103767"/>
                  </a:lnTo>
                  <a:lnTo>
                    <a:pt x="2889457" y="1043892"/>
                  </a:lnTo>
                  <a:lnTo>
                    <a:pt x="2901277" y="977684"/>
                  </a:lnTo>
                  <a:lnTo>
                    <a:pt x="2913098" y="906180"/>
                  </a:lnTo>
                  <a:lnTo>
                    <a:pt x="2936434" y="753977"/>
                  </a:lnTo>
                  <a:lnTo>
                    <a:pt x="2959770" y="594967"/>
                  </a:lnTo>
                  <a:lnTo>
                    <a:pt x="2983106" y="438898"/>
                  </a:lnTo>
                  <a:lnTo>
                    <a:pt x="3006433" y="295339"/>
                  </a:lnTo>
                  <a:lnTo>
                    <a:pt x="3018187" y="230595"/>
                  </a:lnTo>
                  <a:lnTo>
                    <a:pt x="3029941" y="172290"/>
                  </a:lnTo>
                  <a:lnTo>
                    <a:pt x="3041695" y="121335"/>
                  </a:lnTo>
                  <a:lnTo>
                    <a:pt x="3053448" y="78526"/>
                  </a:lnTo>
                  <a:lnTo>
                    <a:pt x="3059325" y="60389"/>
                  </a:lnTo>
                  <a:lnTo>
                    <a:pt x="3065202" y="44530"/>
                  </a:lnTo>
                  <a:lnTo>
                    <a:pt x="3071079" y="31009"/>
                  </a:lnTo>
                  <a:lnTo>
                    <a:pt x="3074013" y="25142"/>
                  </a:lnTo>
                  <a:lnTo>
                    <a:pt x="3076956" y="19880"/>
                  </a:lnTo>
                  <a:lnTo>
                    <a:pt x="3079890" y="15225"/>
                  </a:lnTo>
                  <a:lnTo>
                    <a:pt x="3082833" y="11184"/>
                  </a:lnTo>
                  <a:lnTo>
                    <a:pt x="3084300" y="9395"/>
                  </a:lnTo>
                  <a:lnTo>
                    <a:pt x="3085767" y="7761"/>
                  </a:lnTo>
                  <a:lnTo>
                    <a:pt x="3087243" y="6282"/>
                  </a:lnTo>
                  <a:lnTo>
                    <a:pt x="3088710" y="4959"/>
                  </a:lnTo>
                  <a:lnTo>
                    <a:pt x="3090177" y="3791"/>
                  </a:lnTo>
                  <a:lnTo>
                    <a:pt x="3091644" y="2779"/>
                  </a:lnTo>
                  <a:lnTo>
                    <a:pt x="3093110" y="1924"/>
                  </a:lnTo>
                  <a:lnTo>
                    <a:pt x="3093853" y="1555"/>
                  </a:lnTo>
                  <a:lnTo>
                    <a:pt x="3094587" y="1226"/>
                  </a:lnTo>
                  <a:lnTo>
                    <a:pt x="3095320" y="935"/>
                  </a:lnTo>
                  <a:lnTo>
                    <a:pt x="3096054" y="684"/>
                  </a:lnTo>
                  <a:lnTo>
                    <a:pt x="3096787" y="471"/>
                  </a:lnTo>
                  <a:lnTo>
                    <a:pt x="3097521" y="299"/>
                  </a:lnTo>
                  <a:lnTo>
                    <a:pt x="3098254" y="165"/>
                  </a:lnTo>
                  <a:lnTo>
                    <a:pt x="3098987" y="71"/>
                  </a:lnTo>
                  <a:lnTo>
                    <a:pt x="3099730" y="16"/>
                  </a:lnTo>
                  <a:lnTo>
                    <a:pt x="3100464" y="0"/>
                  </a:lnTo>
                  <a:lnTo>
                    <a:pt x="3101197" y="24"/>
                  </a:lnTo>
                  <a:lnTo>
                    <a:pt x="3101931" y="87"/>
                  </a:lnTo>
                  <a:lnTo>
                    <a:pt x="3102664" y="188"/>
                  </a:lnTo>
                  <a:lnTo>
                    <a:pt x="3103398" y="329"/>
                  </a:lnTo>
                  <a:lnTo>
                    <a:pt x="3104131" y="509"/>
                  </a:lnTo>
                  <a:lnTo>
                    <a:pt x="3104864" y="728"/>
                  </a:lnTo>
                  <a:lnTo>
                    <a:pt x="3105598" y="986"/>
                  </a:lnTo>
                  <a:lnTo>
                    <a:pt x="3106331" y="1284"/>
                  </a:lnTo>
                  <a:lnTo>
                    <a:pt x="3107065" y="1620"/>
                  </a:lnTo>
                  <a:lnTo>
                    <a:pt x="3107798" y="1995"/>
                  </a:lnTo>
                  <a:lnTo>
                    <a:pt x="3109265" y="2863"/>
                  </a:lnTo>
                  <a:lnTo>
                    <a:pt x="3110732" y="3887"/>
                  </a:lnTo>
                  <a:lnTo>
                    <a:pt x="3112199" y="5066"/>
                  </a:lnTo>
                  <a:lnTo>
                    <a:pt x="3113666" y="6402"/>
                  </a:lnTo>
                  <a:lnTo>
                    <a:pt x="3115132" y="7891"/>
                  </a:lnTo>
                  <a:lnTo>
                    <a:pt x="3116599" y="9536"/>
                  </a:lnTo>
                  <a:lnTo>
                    <a:pt x="3118066" y="11335"/>
                  </a:lnTo>
                  <a:lnTo>
                    <a:pt x="3121000" y="15393"/>
                  </a:lnTo>
                  <a:lnTo>
                    <a:pt x="3123933" y="20063"/>
                  </a:lnTo>
                  <a:lnTo>
                    <a:pt x="3126867" y="25340"/>
                  </a:lnTo>
                  <a:lnTo>
                    <a:pt x="3129801" y="31219"/>
                  </a:lnTo>
                  <a:lnTo>
                    <a:pt x="3135668" y="44757"/>
                  </a:lnTo>
                  <a:lnTo>
                    <a:pt x="3141536" y="60627"/>
                  </a:lnTo>
                  <a:lnTo>
                    <a:pt x="3147403" y="78764"/>
                  </a:lnTo>
                  <a:lnTo>
                    <a:pt x="3159138" y="121553"/>
                  </a:lnTo>
                  <a:lnTo>
                    <a:pt x="3170873" y="172460"/>
                  </a:lnTo>
                  <a:lnTo>
                    <a:pt x="3182607" y="230691"/>
                  </a:lnTo>
                  <a:lnTo>
                    <a:pt x="3194342" y="295339"/>
                  </a:lnTo>
                  <a:lnTo>
                    <a:pt x="3219536" y="451051"/>
                  </a:lnTo>
                  <a:lnTo>
                    <a:pt x="3244739" y="620476"/>
                  </a:lnTo>
                  <a:lnTo>
                    <a:pt x="3269942" y="791506"/>
                  </a:lnTo>
                  <a:lnTo>
                    <a:pt x="3295145" y="951919"/>
                  </a:lnTo>
                  <a:lnTo>
                    <a:pt x="3306032" y="1015013"/>
                  </a:lnTo>
                  <a:lnTo>
                    <a:pt x="3316919" y="1073115"/>
                  </a:lnTo>
                  <a:lnTo>
                    <a:pt x="3327807" y="1125465"/>
                  </a:lnTo>
                  <a:lnTo>
                    <a:pt x="3338694" y="1171337"/>
                  </a:lnTo>
                  <a:lnTo>
                    <a:pt x="3349581" y="1210132"/>
                  </a:lnTo>
                  <a:lnTo>
                    <a:pt x="3355019" y="1226706"/>
                  </a:lnTo>
                  <a:lnTo>
                    <a:pt x="3360468" y="1241317"/>
                  </a:lnTo>
                  <a:lnTo>
                    <a:pt x="3365907" y="1253928"/>
                  </a:lnTo>
                  <a:lnTo>
                    <a:pt x="3368631" y="1259472"/>
                  </a:lnTo>
                  <a:lnTo>
                    <a:pt x="3371355" y="1264491"/>
                  </a:lnTo>
                  <a:lnTo>
                    <a:pt x="3374079" y="1268987"/>
                  </a:lnTo>
                  <a:lnTo>
                    <a:pt x="3376794" y="1272969"/>
                  </a:lnTo>
                  <a:lnTo>
                    <a:pt x="3379518" y="1276417"/>
                  </a:lnTo>
                  <a:lnTo>
                    <a:pt x="3380880" y="1277941"/>
                  </a:lnTo>
                  <a:lnTo>
                    <a:pt x="3382242" y="1279331"/>
                  </a:lnTo>
                  <a:lnTo>
                    <a:pt x="3383642" y="1280627"/>
                  </a:lnTo>
                  <a:lnTo>
                    <a:pt x="3385042" y="1281770"/>
                  </a:lnTo>
                  <a:lnTo>
                    <a:pt x="3386433" y="1282779"/>
                  </a:lnTo>
                  <a:lnTo>
                    <a:pt x="3387833" y="1283646"/>
                  </a:lnTo>
                  <a:lnTo>
                    <a:pt x="3389233" y="1284370"/>
                  </a:lnTo>
                  <a:lnTo>
                    <a:pt x="3389938" y="1284684"/>
                  </a:lnTo>
                  <a:lnTo>
                    <a:pt x="3390633" y="1284951"/>
                  </a:lnTo>
                  <a:lnTo>
                    <a:pt x="3391329" y="1285189"/>
                  </a:lnTo>
                  <a:lnTo>
                    <a:pt x="3392033" y="1285399"/>
                  </a:lnTo>
                  <a:lnTo>
                    <a:pt x="3392729" y="1285561"/>
                  </a:lnTo>
                  <a:lnTo>
                    <a:pt x="3393434" y="1285694"/>
                  </a:lnTo>
                  <a:lnTo>
                    <a:pt x="3394129" y="1285789"/>
                  </a:lnTo>
                  <a:lnTo>
                    <a:pt x="3394834" y="1285846"/>
                  </a:lnTo>
                  <a:lnTo>
                    <a:pt x="3395529" y="1285875"/>
                  </a:lnTo>
                  <a:lnTo>
                    <a:pt x="3396225" y="1285865"/>
                  </a:lnTo>
                  <a:lnTo>
                    <a:pt x="3396929" y="1285818"/>
                  </a:lnTo>
                  <a:lnTo>
                    <a:pt x="3397625" y="1285732"/>
                  </a:lnTo>
                  <a:lnTo>
                    <a:pt x="3398330" y="1285618"/>
                  </a:lnTo>
                  <a:lnTo>
                    <a:pt x="3399025" y="1285465"/>
                  </a:lnTo>
                  <a:lnTo>
                    <a:pt x="3399730" y="1285275"/>
                  </a:lnTo>
                  <a:lnTo>
                    <a:pt x="3400425" y="1285046"/>
                  </a:lnTo>
                  <a:lnTo>
                    <a:pt x="3401120" y="1284789"/>
                  </a:lnTo>
                  <a:lnTo>
                    <a:pt x="3401825" y="1284494"/>
                  </a:lnTo>
                  <a:lnTo>
                    <a:pt x="3403226" y="1283799"/>
                  </a:lnTo>
                  <a:lnTo>
                    <a:pt x="3404616" y="1282960"/>
                  </a:lnTo>
                  <a:lnTo>
                    <a:pt x="3406016" y="1281979"/>
                  </a:lnTo>
                  <a:lnTo>
                    <a:pt x="3407417" y="1280855"/>
                  </a:lnTo>
                  <a:lnTo>
                    <a:pt x="3408817" y="1279589"/>
                  </a:lnTo>
                  <a:lnTo>
                    <a:pt x="3410217" y="1278179"/>
                  </a:lnTo>
                  <a:lnTo>
                    <a:pt x="3411617" y="1276636"/>
                  </a:lnTo>
                  <a:lnTo>
                    <a:pt x="3413017" y="1274950"/>
                  </a:lnTo>
                  <a:lnTo>
                    <a:pt x="3415808" y="1271159"/>
                  </a:lnTo>
                  <a:lnTo>
                    <a:pt x="3418608" y="1266806"/>
                  </a:lnTo>
                  <a:lnTo>
                    <a:pt x="3421409" y="1261910"/>
                  </a:lnTo>
                  <a:lnTo>
                    <a:pt x="3424200" y="1256462"/>
                  </a:lnTo>
                  <a:lnTo>
                    <a:pt x="3427000" y="1250471"/>
                  </a:lnTo>
                  <a:lnTo>
                    <a:pt x="3432600" y="1236869"/>
                  </a:lnTo>
                  <a:lnTo>
                    <a:pt x="3438192" y="1221172"/>
                  </a:lnTo>
                  <a:lnTo>
                    <a:pt x="3449384" y="1183691"/>
                  </a:lnTo>
                  <a:lnTo>
                    <a:pt x="3460576" y="1138561"/>
                  </a:lnTo>
                  <a:lnTo>
                    <a:pt x="3471758" y="1086402"/>
                  </a:lnTo>
                  <a:lnTo>
                    <a:pt x="3484055" y="1021880"/>
                  </a:lnTo>
                  <a:lnTo>
                    <a:pt x="3496361" y="950871"/>
                  </a:lnTo>
                  <a:lnTo>
                    <a:pt x="3520954" y="794375"/>
                  </a:lnTo>
                  <a:lnTo>
                    <a:pt x="3570142" y="461802"/>
                  </a:lnTo>
                  <a:lnTo>
                    <a:pt x="3594792" y="308071"/>
                  </a:lnTo>
                  <a:lnTo>
                    <a:pt x="3607118" y="239189"/>
                  </a:lnTo>
                  <a:lnTo>
                    <a:pt x="3619434" y="177237"/>
                  </a:lnTo>
                  <a:lnTo>
                    <a:pt x="3631759" y="123280"/>
                  </a:lnTo>
                  <a:lnTo>
                    <a:pt x="3644084" y="78245"/>
                  </a:lnTo>
                  <a:lnTo>
                    <a:pt x="3650247" y="59320"/>
                  </a:lnTo>
                  <a:lnTo>
                    <a:pt x="3656410" y="42903"/>
                  </a:lnTo>
                  <a:lnTo>
                    <a:pt x="3662572" y="29064"/>
                  </a:lnTo>
                  <a:lnTo>
                    <a:pt x="3665649" y="23130"/>
                  </a:lnTo>
                  <a:lnTo>
                    <a:pt x="3668735" y="17861"/>
                  </a:lnTo>
                  <a:lnTo>
                    <a:pt x="3671526" y="13668"/>
                  </a:lnTo>
                  <a:lnTo>
                    <a:pt x="3674317" y="10031"/>
                  </a:lnTo>
                  <a:lnTo>
                    <a:pt x="3675707" y="8421"/>
                  </a:lnTo>
                  <a:lnTo>
                    <a:pt x="3677107" y="6951"/>
                  </a:lnTo>
                  <a:lnTo>
                    <a:pt x="3678498" y="5621"/>
                  </a:lnTo>
                  <a:lnTo>
                    <a:pt x="3679898" y="4432"/>
                  </a:lnTo>
                  <a:lnTo>
                    <a:pt x="3681289" y="3383"/>
                  </a:lnTo>
                  <a:lnTo>
                    <a:pt x="3682689" y="2476"/>
                  </a:lnTo>
                  <a:lnTo>
                    <a:pt x="3684080" y="1710"/>
                  </a:lnTo>
                  <a:lnTo>
                    <a:pt x="3684775" y="1379"/>
                  </a:lnTo>
                  <a:lnTo>
                    <a:pt x="3685480" y="1085"/>
                  </a:lnTo>
                  <a:lnTo>
                    <a:pt x="3686175" y="825"/>
                  </a:lnTo>
                  <a:lnTo>
                    <a:pt x="3686870" y="601"/>
                  </a:lnTo>
                  <a:lnTo>
                    <a:pt x="3687575" y="412"/>
                  </a:lnTo>
                  <a:lnTo>
                    <a:pt x="3688271" y="259"/>
                  </a:lnTo>
                  <a:lnTo>
                    <a:pt x="3688966" y="141"/>
                  </a:lnTo>
                  <a:lnTo>
                    <a:pt x="3689661" y="59"/>
                  </a:lnTo>
                  <a:lnTo>
                    <a:pt x="3690366" y="12"/>
                  </a:lnTo>
                  <a:lnTo>
                    <a:pt x="3691061" y="1"/>
                  </a:lnTo>
                  <a:lnTo>
                    <a:pt x="3691757" y="25"/>
                  </a:lnTo>
                  <a:lnTo>
                    <a:pt x="3692452" y="84"/>
                  </a:lnTo>
                  <a:lnTo>
                    <a:pt x="3693157" y="179"/>
                  </a:lnTo>
                  <a:lnTo>
                    <a:pt x="3693852" y="309"/>
                  </a:lnTo>
                  <a:lnTo>
                    <a:pt x="3694548" y="474"/>
                  </a:lnTo>
                  <a:lnTo>
                    <a:pt x="3695243" y="675"/>
                  </a:lnTo>
                  <a:lnTo>
                    <a:pt x="3695948" y="912"/>
                  </a:lnTo>
                  <a:lnTo>
                    <a:pt x="3696643" y="1184"/>
                  </a:lnTo>
                  <a:lnTo>
                    <a:pt x="3698034" y="1834"/>
                  </a:lnTo>
                  <a:lnTo>
                    <a:pt x="3699434" y="2624"/>
                  </a:lnTo>
                  <a:lnTo>
                    <a:pt x="3700825" y="3557"/>
                  </a:lnTo>
                  <a:lnTo>
                    <a:pt x="3702225" y="4630"/>
                  </a:lnTo>
                  <a:lnTo>
                    <a:pt x="3703625" y="5844"/>
                  </a:lnTo>
                  <a:lnTo>
                    <a:pt x="3705016" y="7198"/>
                  </a:lnTo>
                  <a:lnTo>
                    <a:pt x="3706416" y="8693"/>
                  </a:lnTo>
                  <a:lnTo>
                    <a:pt x="3707806" y="10327"/>
                  </a:lnTo>
                  <a:lnTo>
                    <a:pt x="3710597" y="14014"/>
                  </a:lnTo>
                  <a:lnTo>
                    <a:pt x="3713388" y="18255"/>
                  </a:lnTo>
                  <a:lnTo>
                    <a:pt x="3716179" y="23047"/>
                  </a:lnTo>
                  <a:lnTo>
                    <a:pt x="3718970" y="28385"/>
                  </a:lnTo>
                  <a:lnTo>
                    <a:pt x="3724551" y="40683"/>
                  </a:lnTo>
                  <a:lnTo>
                    <a:pt x="3730133" y="55105"/>
                  </a:lnTo>
                  <a:lnTo>
                    <a:pt x="3735715" y="71599"/>
                  </a:lnTo>
                  <a:lnTo>
                    <a:pt x="3746878" y="110567"/>
                  </a:lnTo>
                  <a:lnTo>
                    <a:pt x="3758041" y="157038"/>
                  </a:lnTo>
                  <a:lnTo>
                    <a:pt x="3766909" y="198848"/>
                  </a:lnTo>
                  <a:lnTo>
                    <a:pt x="3775777" y="244605"/>
                  </a:lnTo>
                  <a:lnTo>
                    <a:pt x="3793503" y="346302"/>
                  </a:lnTo>
                  <a:lnTo>
                    <a:pt x="3811229" y="458523"/>
                  </a:lnTo>
                  <a:lnTo>
                    <a:pt x="3828964" y="577286"/>
                  </a:lnTo>
                  <a:lnTo>
                    <a:pt x="3858206" y="776261"/>
                  </a:lnTo>
                  <a:lnTo>
                    <a:pt x="3872827" y="872119"/>
                  </a:lnTo>
                  <a:lnTo>
                    <a:pt x="3887457" y="962435"/>
                  </a:lnTo>
                  <a:lnTo>
                    <a:pt x="3902078" y="1045026"/>
                  </a:lnTo>
                  <a:lnTo>
                    <a:pt x="3916699" y="1117911"/>
                  </a:lnTo>
                  <a:lnTo>
                    <a:pt x="3931320" y="1179319"/>
                  </a:lnTo>
                  <a:lnTo>
                    <a:pt x="3938635" y="1205246"/>
                  </a:lnTo>
                  <a:lnTo>
                    <a:pt x="3945951" y="1227773"/>
                  </a:lnTo>
                  <a:lnTo>
                    <a:pt x="3951713" y="1243041"/>
                  </a:lnTo>
                  <a:lnTo>
                    <a:pt x="3957476" y="1256052"/>
                  </a:lnTo>
                  <a:lnTo>
                    <a:pt x="3960352" y="1261701"/>
                  </a:lnTo>
                  <a:lnTo>
                    <a:pt x="3963238" y="1266758"/>
                  </a:lnTo>
                  <a:lnTo>
                    <a:pt x="3966115" y="1271235"/>
                  </a:lnTo>
                  <a:lnTo>
                    <a:pt x="3969001" y="1275121"/>
                  </a:lnTo>
                  <a:lnTo>
                    <a:pt x="3970439" y="1276845"/>
                  </a:lnTo>
                  <a:lnTo>
                    <a:pt x="3971877" y="1278417"/>
                  </a:lnTo>
                  <a:lnTo>
                    <a:pt x="3973325" y="1279836"/>
                  </a:lnTo>
                  <a:lnTo>
                    <a:pt x="3974764" y="1281113"/>
                  </a:lnTo>
                  <a:lnTo>
                    <a:pt x="3976202" y="1282236"/>
                  </a:lnTo>
                  <a:lnTo>
                    <a:pt x="3977640" y="1283208"/>
                  </a:lnTo>
                  <a:lnTo>
                    <a:pt x="3979088" y="1284027"/>
                  </a:lnTo>
                  <a:lnTo>
                    <a:pt x="3979802" y="1284380"/>
                  </a:lnTo>
                  <a:lnTo>
                    <a:pt x="3980526" y="1284694"/>
                  </a:lnTo>
                  <a:lnTo>
                    <a:pt x="3981241" y="1284980"/>
                  </a:lnTo>
                  <a:lnTo>
                    <a:pt x="3981964" y="1285218"/>
                  </a:lnTo>
                  <a:lnTo>
                    <a:pt x="3982688" y="1285418"/>
                  </a:lnTo>
                  <a:lnTo>
                    <a:pt x="3983403" y="1285589"/>
                  </a:lnTo>
                  <a:lnTo>
                    <a:pt x="3984127" y="1285713"/>
                  </a:lnTo>
                  <a:lnTo>
                    <a:pt x="3984850" y="1285808"/>
                  </a:lnTo>
                  <a:lnTo>
                    <a:pt x="3985565" y="1285856"/>
                  </a:lnTo>
                  <a:lnTo>
                    <a:pt x="3986289" y="1285875"/>
                  </a:lnTo>
                  <a:lnTo>
                    <a:pt x="3987013" y="1285856"/>
                  </a:lnTo>
                  <a:lnTo>
                    <a:pt x="3987727" y="1285789"/>
                  </a:lnTo>
                  <a:lnTo>
                    <a:pt x="3988451" y="1285694"/>
                  </a:lnTo>
                  <a:lnTo>
                    <a:pt x="3989165" y="1285561"/>
                  </a:lnTo>
                  <a:lnTo>
                    <a:pt x="3989889" y="1285380"/>
                  </a:lnTo>
                  <a:lnTo>
                    <a:pt x="3990613" y="1285170"/>
                  </a:lnTo>
                  <a:lnTo>
                    <a:pt x="3991327" y="1284923"/>
                  </a:lnTo>
                  <a:lnTo>
                    <a:pt x="3992052" y="1284637"/>
                  </a:lnTo>
                  <a:lnTo>
                    <a:pt x="3992775" y="1284313"/>
                  </a:lnTo>
                  <a:lnTo>
                    <a:pt x="3993490" y="1283951"/>
                  </a:lnTo>
                  <a:lnTo>
                    <a:pt x="3994928" y="1283113"/>
                  </a:lnTo>
                  <a:lnTo>
                    <a:pt x="3996376" y="1282122"/>
                  </a:lnTo>
                  <a:lnTo>
                    <a:pt x="3997814" y="1280979"/>
                  </a:lnTo>
                  <a:lnTo>
                    <a:pt x="3999252" y="1279693"/>
                  </a:lnTo>
                  <a:lnTo>
                    <a:pt x="4000691" y="1278255"/>
                  </a:lnTo>
                  <a:lnTo>
                    <a:pt x="4002138" y="1276674"/>
                  </a:lnTo>
                  <a:lnTo>
                    <a:pt x="4003577" y="1274931"/>
                  </a:lnTo>
                  <a:lnTo>
                    <a:pt x="4006453" y="1271016"/>
                  </a:lnTo>
                  <a:lnTo>
                    <a:pt x="4009339" y="1266511"/>
                  </a:lnTo>
                  <a:lnTo>
                    <a:pt x="4012216" y="1261415"/>
                  </a:lnTo>
                  <a:lnTo>
                    <a:pt x="4015102" y="1255738"/>
                  </a:lnTo>
                  <a:lnTo>
                    <a:pt x="4020865" y="1242670"/>
                  </a:lnTo>
                  <a:lnTo>
                    <a:pt x="4026627" y="1227344"/>
                  </a:lnTo>
                  <a:lnTo>
                    <a:pt x="4038152" y="1190168"/>
                  </a:lnTo>
                  <a:lnTo>
                    <a:pt x="4050116" y="1142905"/>
                  </a:lnTo>
                  <a:lnTo>
                    <a:pt x="4062079" y="1087555"/>
                  </a:lnTo>
                  <a:lnTo>
                    <a:pt x="4074043" y="1025014"/>
                  </a:lnTo>
                  <a:lnTo>
                    <a:pt x="4086006" y="956291"/>
                  </a:lnTo>
                  <a:lnTo>
                    <a:pt x="4109923" y="804830"/>
                  </a:lnTo>
                  <a:cubicBezTo>
                    <a:pt x="4122130" y="754721"/>
                    <a:pt x="4128995" y="707278"/>
                    <a:pt x="4171156" y="674688"/>
                  </a:cubicBezTo>
                  <a:cubicBezTo>
                    <a:pt x="4213317" y="642098"/>
                    <a:pt x="4463305" y="651723"/>
                    <a:pt x="4462900" y="652155"/>
                  </a:cubicBezTo>
                </a:path>
              </a:pathLst>
            </a:custGeom>
            <a:noFill/>
            <a:ln w="19050" cap="flat">
              <a:solidFill>
                <a:srgbClr val="B07BD7"/>
              </a:solidFill>
              <a:prstDash val="solid"/>
              <a:round/>
              <a:tailEnd type="stealth" w="med" len="med"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466" name="Freeform 364 2 1">
              <a:extLst>
                <a:ext uri="{FF2B5EF4-FFF2-40B4-BE49-F238E27FC236}">
                  <a16:creationId xmlns:a16="http://schemas.microsoft.com/office/drawing/2014/main" id="{AF190EAE-4036-EBEE-7C2B-340BAC5B3F8A}"/>
                </a:ext>
              </a:extLst>
            </p:cNvPr>
            <p:cNvSpPr/>
            <p:nvPr/>
          </p:nvSpPr>
          <p:spPr>
            <a:xfrm>
              <a:off x="6243327" y="3248237"/>
              <a:ext cx="1468280" cy="192104"/>
            </a:xfrm>
            <a:custGeom>
              <a:avLst/>
              <a:gdLst>
                <a:gd name="connsiteX0" fmla="*/ 0 w 4133850"/>
                <a:gd name="connsiteY0" fmla="*/ 642938 h 1285875"/>
                <a:gd name="connsiteX1" fmla="*/ 21553 w 4133850"/>
                <a:gd name="connsiteY1" fmla="*/ 496791 h 1285875"/>
                <a:gd name="connsiteX2" fmla="*/ 43106 w 4133850"/>
                <a:gd name="connsiteY2" fmla="*/ 358295 h 1285875"/>
                <a:gd name="connsiteX3" fmla="*/ 64659 w 4133850"/>
                <a:gd name="connsiteY3" fmla="*/ 234704 h 1285875"/>
                <a:gd name="connsiteX4" fmla="*/ 75436 w 4133850"/>
                <a:gd name="connsiteY4" fmla="*/ 180558 h 1285875"/>
                <a:gd name="connsiteX5" fmla="*/ 86213 w 4133850"/>
                <a:gd name="connsiteY5" fmla="*/ 132484 h 1285875"/>
                <a:gd name="connsiteX6" fmla="*/ 98924 w 4133850"/>
                <a:gd name="connsiteY6" fmla="*/ 84439 h 1285875"/>
                <a:gd name="connsiteX7" fmla="*/ 105279 w 4133850"/>
                <a:gd name="connsiteY7" fmla="*/ 64195 h 1285875"/>
                <a:gd name="connsiteX8" fmla="*/ 111635 w 4133850"/>
                <a:gd name="connsiteY8" fmla="*/ 46594 h 1285875"/>
                <a:gd name="connsiteX9" fmla="*/ 117991 w 4133850"/>
                <a:gd name="connsiteY9" fmla="*/ 31721 h 1285875"/>
                <a:gd name="connsiteX10" fmla="*/ 121168 w 4133850"/>
                <a:gd name="connsiteY10" fmla="*/ 25328 h 1285875"/>
                <a:gd name="connsiteX11" fmla="*/ 124346 w 4133850"/>
                <a:gd name="connsiteY11" fmla="*/ 19641 h 1285875"/>
                <a:gd name="connsiteX12" fmla="*/ 127524 w 4133850"/>
                <a:gd name="connsiteY12" fmla="*/ 14666 h 1285875"/>
                <a:gd name="connsiteX13" fmla="*/ 129113 w 4133850"/>
                <a:gd name="connsiteY13" fmla="*/ 12447 h 1285875"/>
                <a:gd name="connsiteX14" fmla="*/ 130702 w 4133850"/>
                <a:gd name="connsiteY14" fmla="*/ 10409 h 1285875"/>
                <a:gd name="connsiteX15" fmla="*/ 132291 w 4133850"/>
                <a:gd name="connsiteY15" fmla="*/ 8552 h 1285875"/>
                <a:gd name="connsiteX16" fmla="*/ 133880 w 4133850"/>
                <a:gd name="connsiteY16" fmla="*/ 6876 h 1285875"/>
                <a:gd name="connsiteX17" fmla="*/ 135468 w 4133850"/>
                <a:gd name="connsiteY17" fmla="*/ 5382 h 1285875"/>
                <a:gd name="connsiteX18" fmla="*/ 137057 w 4133850"/>
                <a:gd name="connsiteY18" fmla="*/ 4069 h 1285875"/>
                <a:gd name="connsiteX19" fmla="*/ 138646 w 4133850"/>
                <a:gd name="connsiteY19" fmla="*/ 2939 h 1285875"/>
                <a:gd name="connsiteX20" fmla="*/ 139440 w 4133850"/>
                <a:gd name="connsiteY20" fmla="*/ 2443 h 1285875"/>
                <a:gd name="connsiteX21" fmla="*/ 140236 w 4133850"/>
                <a:gd name="connsiteY21" fmla="*/ 1993 h 1285875"/>
                <a:gd name="connsiteX22" fmla="*/ 141030 w 4133850"/>
                <a:gd name="connsiteY22" fmla="*/ 1588 h 1285875"/>
                <a:gd name="connsiteX23" fmla="*/ 141824 w 4133850"/>
                <a:gd name="connsiteY23" fmla="*/ 1230 h 1285875"/>
                <a:gd name="connsiteX24" fmla="*/ 142619 w 4133850"/>
                <a:gd name="connsiteY24" fmla="*/ 916 h 1285875"/>
                <a:gd name="connsiteX25" fmla="*/ 143413 w 4133850"/>
                <a:gd name="connsiteY25" fmla="*/ 650 h 1285875"/>
                <a:gd name="connsiteX26" fmla="*/ 144208 w 4133850"/>
                <a:gd name="connsiteY26" fmla="*/ 428 h 1285875"/>
                <a:gd name="connsiteX27" fmla="*/ 145002 w 4133850"/>
                <a:gd name="connsiteY27" fmla="*/ 252 h 1285875"/>
                <a:gd name="connsiteX28" fmla="*/ 145796 w 4133850"/>
                <a:gd name="connsiteY28" fmla="*/ 124 h 1285875"/>
                <a:gd name="connsiteX29" fmla="*/ 146591 w 4133850"/>
                <a:gd name="connsiteY29" fmla="*/ 40 h 1285875"/>
                <a:gd name="connsiteX30" fmla="*/ 147385 w 4133850"/>
                <a:gd name="connsiteY30" fmla="*/ 2 h 1285875"/>
                <a:gd name="connsiteX31" fmla="*/ 148179 w 4133850"/>
                <a:gd name="connsiteY31" fmla="*/ 10 h 1285875"/>
                <a:gd name="connsiteX32" fmla="*/ 148974 w 4133850"/>
                <a:gd name="connsiteY32" fmla="*/ 65 h 1285875"/>
                <a:gd name="connsiteX33" fmla="*/ 149768 w 4133850"/>
                <a:gd name="connsiteY33" fmla="*/ 165 h 1285875"/>
                <a:gd name="connsiteX34" fmla="*/ 150563 w 4133850"/>
                <a:gd name="connsiteY34" fmla="*/ 311 h 1285875"/>
                <a:gd name="connsiteX35" fmla="*/ 151357 w 4133850"/>
                <a:gd name="connsiteY35" fmla="*/ 504 h 1285875"/>
                <a:gd name="connsiteX36" fmla="*/ 152152 w 4133850"/>
                <a:gd name="connsiteY36" fmla="*/ 741 h 1285875"/>
                <a:gd name="connsiteX37" fmla="*/ 152947 w 4133850"/>
                <a:gd name="connsiteY37" fmla="*/ 1025 h 1285875"/>
                <a:gd name="connsiteX38" fmla="*/ 153741 w 4133850"/>
                <a:gd name="connsiteY38" fmla="*/ 1355 h 1285875"/>
                <a:gd name="connsiteX39" fmla="*/ 154535 w 4133850"/>
                <a:gd name="connsiteY39" fmla="*/ 1731 h 1285875"/>
                <a:gd name="connsiteX40" fmla="*/ 155330 w 4133850"/>
                <a:gd name="connsiteY40" fmla="*/ 2152 h 1285875"/>
                <a:gd name="connsiteX41" fmla="*/ 156124 w 4133850"/>
                <a:gd name="connsiteY41" fmla="*/ 2619 h 1285875"/>
                <a:gd name="connsiteX42" fmla="*/ 157713 w 4133850"/>
                <a:gd name="connsiteY42" fmla="*/ 3691 h 1285875"/>
                <a:gd name="connsiteX43" fmla="*/ 159302 w 4133850"/>
                <a:gd name="connsiteY43" fmla="*/ 4945 h 1285875"/>
                <a:gd name="connsiteX44" fmla="*/ 160891 w 4133850"/>
                <a:gd name="connsiteY44" fmla="*/ 6382 h 1285875"/>
                <a:gd name="connsiteX45" fmla="*/ 162480 w 4133850"/>
                <a:gd name="connsiteY45" fmla="*/ 8000 h 1285875"/>
                <a:gd name="connsiteX46" fmla="*/ 164069 w 4133850"/>
                <a:gd name="connsiteY46" fmla="*/ 9800 h 1285875"/>
                <a:gd name="connsiteX47" fmla="*/ 165658 w 4133850"/>
                <a:gd name="connsiteY47" fmla="*/ 11781 h 1285875"/>
                <a:gd name="connsiteX48" fmla="*/ 168835 w 4133850"/>
                <a:gd name="connsiteY48" fmla="*/ 16283 h 1285875"/>
                <a:gd name="connsiteX49" fmla="*/ 172013 w 4133850"/>
                <a:gd name="connsiteY49" fmla="*/ 21502 h 1285875"/>
                <a:gd name="connsiteX50" fmla="*/ 175191 w 4133850"/>
                <a:gd name="connsiteY50" fmla="*/ 27430 h 1285875"/>
                <a:gd name="connsiteX51" fmla="*/ 178369 w 4133850"/>
                <a:gd name="connsiteY51" fmla="*/ 34062 h 1285875"/>
                <a:gd name="connsiteX52" fmla="*/ 181546 w 4133850"/>
                <a:gd name="connsiteY52" fmla="*/ 41391 h 1285875"/>
                <a:gd name="connsiteX53" fmla="*/ 187903 w 4133850"/>
                <a:gd name="connsiteY53" fmla="*/ 58101 h 1285875"/>
                <a:gd name="connsiteX54" fmla="*/ 194050 w 4133850"/>
                <a:gd name="connsiteY54" fmla="*/ 76809 h 1285875"/>
                <a:gd name="connsiteX55" fmla="*/ 200197 w 4133850"/>
                <a:gd name="connsiteY55" fmla="*/ 97938 h 1285875"/>
                <a:gd name="connsiteX56" fmla="*/ 212493 w 4133850"/>
                <a:gd name="connsiteY56" fmla="*/ 147089 h 1285875"/>
                <a:gd name="connsiteX57" fmla="*/ 224789 w 4133850"/>
                <a:gd name="connsiteY57" fmla="*/ 204714 h 1285875"/>
                <a:gd name="connsiteX58" fmla="*/ 237084 w 4133850"/>
                <a:gd name="connsiteY58" fmla="*/ 269827 h 1285875"/>
                <a:gd name="connsiteX59" fmla="*/ 249380 w 4133850"/>
                <a:gd name="connsiteY59" fmla="*/ 341317 h 1285875"/>
                <a:gd name="connsiteX60" fmla="*/ 261680 w 4133850"/>
                <a:gd name="connsiteY60" fmla="*/ 417961 h 1285875"/>
                <a:gd name="connsiteX61" fmla="*/ 286264 w 4133850"/>
                <a:gd name="connsiteY61" fmla="*/ 581407 h 1285875"/>
                <a:gd name="connsiteX62" fmla="*/ 308648 w 4133850"/>
                <a:gd name="connsiteY62" fmla="*/ 734127 h 1285875"/>
                <a:gd name="connsiteX63" fmla="*/ 331032 w 4133850"/>
                <a:gd name="connsiteY63" fmla="*/ 881701 h 1285875"/>
                <a:gd name="connsiteX64" fmla="*/ 353416 w 4133850"/>
                <a:gd name="connsiteY64" fmla="*/ 1015794 h 1285875"/>
                <a:gd name="connsiteX65" fmla="*/ 364617 w 4133850"/>
                <a:gd name="connsiteY65" fmla="*/ 1075373 h 1285875"/>
                <a:gd name="connsiteX66" fmla="*/ 375799 w 4133850"/>
                <a:gd name="connsiteY66" fmla="*/ 1128836 h 1285875"/>
                <a:gd name="connsiteX67" fmla="*/ 387325 w 4133850"/>
                <a:gd name="connsiteY67" fmla="*/ 1176680 h 1285875"/>
                <a:gd name="connsiteX68" fmla="*/ 398850 w 4133850"/>
                <a:gd name="connsiteY68" fmla="*/ 1216504 h 1285875"/>
                <a:gd name="connsiteX69" fmla="*/ 404612 w 4133850"/>
                <a:gd name="connsiteY69" fmla="*/ 1233230 h 1285875"/>
                <a:gd name="connsiteX70" fmla="*/ 410375 w 4133850"/>
                <a:gd name="connsiteY70" fmla="*/ 1247727 h 1285875"/>
                <a:gd name="connsiteX71" fmla="*/ 416138 w 4133850"/>
                <a:gd name="connsiteY71" fmla="*/ 1259958 h 1285875"/>
                <a:gd name="connsiteX72" fmla="*/ 419014 w 4133850"/>
                <a:gd name="connsiteY72" fmla="*/ 1265206 h 1285875"/>
                <a:gd name="connsiteX73" fmla="*/ 421900 w 4133850"/>
                <a:gd name="connsiteY73" fmla="*/ 1269864 h 1285875"/>
                <a:gd name="connsiteX74" fmla="*/ 424777 w 4133850"/>
                <a:gd name="connsiteY74" fmla="*/ 1273940 h 1285875"/>
                <a:gd name="connsiteX75" fmla="*/ 426215 w 4133850"/>
                <a:gd name="connsiteY75" fmla="*/ 1275760 h 1285875"/>
                <a:gd name="connsiteX76" fmla="*/ 427653 w 4133850"/>
                <a:gd name="connsiteY76" fmla="*/ 1277426 h 1285875"/>
                <a:gd name="connsiteX77" fmla="*/ 429101 w 4133850"/>
                <a:gd name="connsiteY77" fmla="*/ 1278941 h 1285875"/>
                <a:gd name="connsiteX78" fmla="*/ 430540 w 4133850"/>
                <a:gd name="connsiteY78" fmla="*/ 1280312 h 1285875"/>
                <a:gd name="connsiteX79" fmla="*/ 431978 w 4133850"/>
                <a:gd name="connsiteY79" fmla="*/ 1281532 h 1285875"/>
                <a:gd name="connsiteX80" fmla="*/ 433416 w 4133850"/>
                <a:gd name="connsiteY80" fmla="*/ 1282599 h 1285875"/>
                <a:gd name="connsiteX81" fmla="*/ 434854 w 4133850"/>
                <a:gd name="connsiteY81" fmla="*/ 1283513 h 1285875"/>
                <a:gd name="connsiteX82" fmla="*/ 436302 w 4133850"/>
                <a:gd name="connsiteY82" fmla="*/ 1284284 h 1285875"/>
                <a:gd name="connsiteX83" fmla="*/ 437017 w 4133850"/>
                <a:gd name="connsiteY83" fmla="*/ 1284608 h 1285875"/>
                <a:gd name="connsiteX84" fmla="*/ 437740 w 4133850"/>
                <a:gd name="connsiteY84" fmla="*/ 1284903 h 1285875"/>
                <a:gd name="connsiteX85" fmla="*/ 438464 w 4133850"/>
                <a:gd name="connsiteY85" fmla="*/ 1285151 h 1285875"/>
                <a:gd name="connsiteX86" fmla="*/ 439179 w 4133850"/>
                <a:gd name="connsiteY86" fmla="*/ 1285370 h 1285875"/>
                <a:gd name="connsiteX87" fmla="*/ 439903 w 4133850"/>
                <a:gd name="connsiteY87" fmla="*/ 1285542 h 1285875"/>
                <a:gd name="connsiteX88" fmla="*/ 440617 w 4133850"/>
                <a:gd name="connsiteY88" fmla="*/ 1285685 h 1285875"/>
                <a:gd name="connsiteX89" fmla="*/ 441341 w 4133850"/>
                <a:gd name="connsiteY89" fmla="*/ 1285789 h 1285875"/>
                <a:gd name="connsiteX90" fmla="*/ 442055 w 4133850"/>
                <a:gd name="connsiteY90" fmla="*/ 1285846 h 1285875"/>
                <a:gd name="connsiteX91" fmla="*/ 442779 w 4133850"/>
                <a:gd name="connsiteY91" fmla="*/ 1285875 h 1285875"/>
                <a:gd name="connsiteX92" fmla="*/ 443503 w 4133850"/>
                <a:gd name="connsiteY92" fmla="*/ 1285865 h 1285875"/>
                <a:gd name="connsiteX93" fmla="*/ 444217 w 4133850"/>
                <a:gd name="connsiteY93" fmla="*/ 1285808 h 1285875"/>
                <a:gd name="connsiteX94" fmla="*/ 444941 w 4133850"/>
                <a:gd name="connsiteY94" fmla="*/ 1285723 h 1285875"/>
                <a:gd name="connsiteX95" fmla="*/ 445656 w 4133850"/>
                <a:gd name="connsiteY95" fmla="*/ 1285599 h 1285875"/>
                <a:gd name="connsiteX96" fmla="*/ 446380 w 4133850"/>
                <a:gd name="connsiteY96" fmla="*/ 1285437 h 1285875"/>
                <a:gd name="connsiteX97" fmla="*/ 447104 w 4133850"/>
                <a:gd name="connsiteY97" fmla="*/ 1285237 h 1285875"/>
                <a:gd name="connsiteX98" fmla="*/ 447818 w 4133850"/>
                <a:gd name="connsiteY98" fmla="*/ 1284999 h 1285875"/>
                <a:gd name="connsiteX99" fmla="*/ 448542 w 4133850"/>
                <a:gd name="connsiteY99" fmla="*/ 1284723 h 1285875"/>
                <a:gd name="connsiteX100" fmla="*/ 449266 w 4133850"/>
                <a:gd name="connsiteY100" fmla="*/ 1284408 h 1285875"/>
                <a:gd name="connsiteX101" fmla="*/ 450704 w 4133850"/>
                <a:gd name="connsiteY101" fmla="*/ 1283665 h 1285875"/>
                <a:gd name="connsiteX102" fmla="*/ 452142 w 4133850"/>
                <a:gd name="connsiteY102" fmla="*/ 1282779 h 1285875"/>
                <a:gd name="connsiteX103" fmla="*/ 453581 w 4133850"/>
                <a:gd name="connsiteY103" fmla="*/ 1281741 h 1285875"/>
                <a:gd name="connsiteX104" fmla="*/ 455019 w 4133850"/>
                <a:gd name="connsiteY104" fmla="*/ 1280541 h 1285875"/>
                <a:gd name="connsiteX105" fmla="*/ 456467 w 4133850"/>
                <a:gd name="connsiteY105" fmla="*/ 1279208 h 1285875"/>
                <a:gd name="connsiteX106" fmla="*/ 457905 w 4133850"/>
                <a:gd name="connsiteY106" fmla="*/ 1277712 h 1285875"/>
                <a:gd name="connsiteX107" fmla="*/ 459343 w 4133850"/>
                <a:gd name="connsiteY107" fmla="*/ 1276074 h 1285875"/>
                <a:gd name="connsiteX108" fmla="*/ 462220 w 4133850"/>
                <a:gd name="connsiteY108" fmla="*/ 1272350 h 1285875"/>
                <a:gd name="connsiteX109" fmla="*/ 465106 w 4133850"/>
                <a:gd name="connsiteY109" fmla="*/ 1268035 h 1285875"/>
                <a:gd name="connsiteX110" fmla="*/ 467982 w 4133850"/>
                <a:gd name="connsiteY110" fmla="*/ 1263129 h 1285875"/>
                <a:gd name="connsiteX111" fmla="*/ 470973 w 4133850"/>
                <a:gd name="connsiteY111" fmla="*/ 1257424 h 1285875"/>
                <a:gd name="connsiteX112" fmla="*/ 473964 w 4133850"/>
                <a:gd name="connsiteY112" fmla="*/ 1251099 h 1285875"/>
                <a:gd name="connsiteX113" fmla="*/ 479955 w 4133850"/>
                <a:gd name="connsiteY113" fmla="*/ 1236593 h 1285875"/>
                <a:gd name="connsiteX114" fmla="*/ 485937 w 4133850"/>
                <a:gd name="connsiteY114" fmla="*/ 1219686 h 1285875"/>
                <a:gd name="connsiteX115" fmla="*/ 491919 w 4133850"/>
                <a:gd name="connsiteY115" fmla="*/ 1200445 h 1285875"/>
                <a:gd name="connsiteX116" fmla="*/ 503882 w 4133850"/>
                <a:gd name="connsiteY116" fmla="*/ 1155287 h 1285875"/>
                <a:gd name="connsiteX117" fmla="*/ 515845 w 4133850"/>
                <a:gd name="connsiteY117" fmla="*/ 1101824 h 1285875"/>
                <a:gd name="connsiteX118" fmla="*/ 527809 w 4133850"/>
                <a:gd name="connsiteY118" fmla="*/ 1040940 h 1285875"/>
                <a:gd name="connsiteX119" fmla="*/ 539772 w 4133850"/>
                <a:gd name="connsiteY119" fmla="*/ 973607 h 1285875"/>
                <a:gd name="connsiteX120" fmla="*/ 563709 w 4133850"/>
                <a:gd name="connsiteY120" fmla="*/ 824073 h 1285875"/>
                <a:gd name="connsiteX121" fmla="*/ 615544 w 4133850"/>
                <a:gd name="connsiteY121" fmla="*/ 474003 h 1285875"/>
                <a:gd name="connsiteX122" fmla="*/ 641452 w 4133850"/>
                <a:gd name="connsiteY122" fmla="*/ 311491 h 1285875"/>
                <a:gd name="connsiteX123" fmla="*/ 654415 w 4133850"/>
                <a:gd name="connsiteY123" fmla="*/ 238922 h 1285875"/>
                <a:gd name="connsiteX124" fmla="*/ 667369 w 4133850"/>
                <a:gd name="connsiteY124" fmla="*/ 174020 h 1285875"/>
                <a:gd name="connsiteX125" fmla="*/ 677904 w 4133850"/>
                <a:gd name="connsiteY125" fmla="*/ 127784 h 1285875"/>
                <a:gd name="connsiteX126" fmla="*/ 688429 w 4133850"/>
                <a:gd name="connsiteY126" fmla="*/ 88006 h 1285875"/>
                <a:gd name="connsiteX127" fmla="*/ 698964 w 4133850"/>
                <a:gd name="connsiteY127" fmla="*/ 55187 h 1285875"/>
                <a:gd name="connsiteX128" fmla="*/ 704221 w 4133850"/>
                <a:gd name="connsiteY128" fmla="*/ 41518 h 1285875"/>
                <a:gd name="connsiteX129" fmla="*/ 709489 w 4133850"/>
                <a:gd name="connsiteY129" fmla="*/ 29736 h 1285875"/>
                <a:gd name="connsiteX130" fmla="*/ 712127 w 4133850"/>
                <a:gd name="connsiteY130" fmla="*/ 24564 h 1285875"/>
                <a:gd name="connsiteX131" fmla="*/ 714756 w 4133850"/>
                <a:gd name="connsiteY131" fmla="*/ 19878 h 1285875"/>
                <a:gd name="connsiteX132" fmla="*/ 717385 w 4133850"/>
                <a:gd name="connsiteY132" fmla="*/ 15679 h 1285875"/>
                <a:gd name="connsiteX133" fmla="*/ 720023 w 4133850"/>
                <a:gd name="connsiteY133" fmla="*/ 11973 h 1285875"/>
                <a:gd name="connsiteX134" fmla="*/ 722652 w 4133850"/>
                <a:gd name="connsiteY134" fmla="*/ 8762 h 1285875"/>
                <a:gd name="connsiteX135" fmla="*/ 723967 w 4133850"/>
                <a:gd name="connsiteY135" fmla="*/ 7343 h 1285875"/>
                <a:gd name="connsiteX136" fmla="*/ 725281 w 4133850"/>
                <a:gd name="connsiteY136" fmla="*/ 6048 h 1285875"/>
                <a:gd name="connsiteX137" fmla="*/ 726605 w 4133850"/>
                <a:gd name="connsiteY137" fmla="*/ 4879 h 1285875"/>
                <a:gd name="connsiteX138" fmla="*/ 727920 w 4133850"/>
                <a:gd name="connsiteY138" fmla="*/ 3835 h 1285875"/>
                <a:gd name="connsiteX139" fmla="*/ 729234 w 4133850"/>
                <a:gd name="connsiteY139" fmla="*/ 2916 h 1285875"/>
                <a:gd name="connsiteX140" fmla="*/ 730548 w 4133850"/>
                <a:gd name="connsiteY140" fmla="*/ 2121 h 1285875"/>
                <a:gd name="connsiteX141" fmla="*/ 731863 w 4133850"/>
                <a:gd name="connsiteY141" fmla="*/ 1454 h 1285875"/>
                <a:gd name="connsiteX142" fmla="*/ 733187 w 4133850"/>
                <a:gd name="connsiteY142" fmla="*/ 912 h 1285875"/>
                <a:gd name="connsiteX143" fmla="*/ 733844 w 4133850"/>
                <a:gd name="connsiteY143" fmla="*/ 688 h 1285875"/>
                <a:gd name="connsiteX144" fmla="*/ 734501 w 4133850"/>
                <a:gd name="connsiteY144" fmla="*/ 495 h 1285875"/>
                <a:gd name="connsiteX145" fmla="*/ 735159 w 4133850"/>
                <a:gd name="connsiteY145" fmla="*/ 334 h 1285875"/>
                <a:gd name="connsiteX146" fmla="*/ 735816 w 4133850"/>
                <a:gd name="connsiteY146" fmla="*/ 205 h 1285875"/>
                <a:gd name="connsiteX147" fmla="*/ 736473 w 4133850"/>
                <a:gd name="connsiteY147" fmla="*/ 107 h 1285875"/>
                <a:gd name="connsiteX148" fmla="*/ 737130 w 4133850"/>
                <a:gd name="connsiteY148" fmla="*/ 41 h 1285875"/>
                <a:gd name="connsiteX149" fmla="*/ 737787 w 4133850"/>
                <a:gd name="connsiteY149" fmla="*/ 6 h 1285875"/>
                <a:gd name="connsiteX150" fmla="*/ 738445 w 4133850"/>
                <a:gd name="connsiteY150" fmla="*/ 3 h 1285875"/>
                <a:gd name="connsiteX151" fmla="*/ 739102 w 4133850"/>
                <a:gd name="connsiteY151" fmla="*/ 30 h 1285875"/>
                <a:gd name="connsiteX152" fmla="*/ 739759 w 4133850"/>
                <a:gd name="connsiteY152" fmla="*/ 90 h 1285875"/>
                <a:gd name="connsiteX153" fmla="*/ 740416 w 4133850"/>
                <a:gd name="connsiteY153" fmla="*/ 182 h 1285875"/>
                <a:gd name="connsiteX154" fmla="*/ 741083 w 4133850"/>
                <a:gd name="connsiteY154" fmla="*/ 304 h 1285875"/>
                <a:gd name="connsiteX155" fmla="*/ 741740 w 4133850"/>
                <a:gd name="connsiteY155" fmla="*/ 458 h 1285875"/>
                <a:gd name="connsiteX156" fmla="*/ 742398 w 4133850"/>
                <a:gd name="connsiteY156" fmla="*/ 644 h 1285875"/>
                <a:gd name="connsiteX157" fmla="*/ 743055 w 4133850"/>
                <a:gd name="connsiteY157" fmla="*/ 862 h 1285875"/>
                <a:gd name="connsiteX158" fmla="*/ 743712 w 4133850"/>
                <a:gd name="connsiteY158" fmla="*/ 1111 h 1285875"/>
                <a:gd name="connsiteX159" fmla="*/ 745027 w 4133850"/>
                <a:gd name="connsiteY159" fmla="*/ 1702 h 1285875"/>
                <a:gd name="connsiteX160" fmla="*/ 746341 w 4133850"/>
                <a:gd name="connsiteY160" fmla="*/ 2419 h 1285875"/>
                <a:gd name="connsiteX161" fmla="*/ 747665 w 4133850"/>
                <a:gd name="connsiteY161" fmla="*/ 3263 h 1285875"/>
                <a:gd name="connsiteX162" fmla="*/ 748979 w 4133850"/>
                <a:gd name="connsiteY162" fmla="*/ 4231 h 1285875"/>
                <a:gd name="connsiteX163" fmla="*/ 750294 w 4133850"/>
                <a:gd name="connsiteY163" fmla="*/ 5325 h 1285875"/>
                <a:gd name="connsiteX164" fmla="*/ 751608 w 4133850"/>
                <a:gd name="connsiteY164" fmla="*/ 6545 h 1285875"/>
                <a:gd name="connsiteX165" fmla="*/ 753246 w 4133850"/>
                <a:gd name="connsiteY165" fmla="*/ 8233 h 1285875"/>
                <a:gd name="connsiteX166" fmla="*/ 754885 w 4133850"/>
                <a:gd name="connsiteY166" fmla="*/ 10115 h 1285875"/>
                <a:gd name="connsiteX167" fmla="*/ 756514 w 4133850"/>
                <a:gd name="connsiteY167" fmla="*/ 12188 h 1285875"/>
                <a:gd name="connsiteX168" fmla="*/ 758152 w 4133850"/>
                <a:gd name="connsiteY168" fmla="*/ 14452 h 1285875"/>
                <a:gd name="connsiteX169" fmla="*/ 761429 w 4133850"/>
                <a:gd name="connsiteY169" fmla="*/ 19551 h 1285875"/>
                <a:gd name="connsiteX170" fmla="*/ 764696 w 4133850"/>
                <a:gd name="connsiteY170" fmla="*/ 25406 h 1285875"/>
                <a:gd name="connsiteX171" fmla="*/ 767972 w 4133850"/>
                <a:gd name="connsiteY171" fmla="*/ 32009 h 1285875"/>
                <a:gd name="connsiteX172" fmla="*/ 771239 w 4133850"/>
                <a:gd name="connsiteY172" fmla="*/ 39353 h 1285875"/>
                <a:gd name="connsiteX173" fmla="*/ 777783 w 4133850"/>
                <a:gd name="connsiteY173" fmla="*/ 56224 h 1285875"/>
                <a:gd name="connsiteX174" fmla="*/ 784327 w 4133850"/>
                <a:gd name="connsiteY174" fmla="*/ 75940 h 1285875"/>
                <a:gd name="connsiteX175" fmla="*/ 790880 w 4133850"/>
                <a:gd name="connsiteY175" fmla="*/ 98403 h 1285875"/>
                <a:gd name="connsiteX176" fmla="*/ 803967 w 4133850"/>
                <a:gd name="connsiteY176" fmla="*/ 151124 h 1285875"/>
                <a:gd name="connsiteX177" fmla="*/ 817055 w 4133850"/>
                <a:gd name="connsiteY177" fmla="*/ 213368 h 1285875"/>
                <a:gd name="connsiteX178" fmla="*/ 830142 w 4133850"/>
                <a:gd name="connsiteY178" fmla="*/ 283929 h 1285875"/>
                <a:gd name="connsiteX179" fmla="*/ 843229 w 4133850"/>
                <a:gd name="connsiteY179" fmla="*/ 361440 h 1285875"/>
                <a:gd name="connsiteX180" fmla="*/ 856317 w 4133850"/>
                <a:gd name="connsiteY180" fmla="*/ 444402 h 1285875"/>
                <a:gd name="connsiteX181" fmla="*/ 877119 w 4133850"/>
                <a:gd name="connsiteY181" fmla="*/ 583459 h 1285875"/>
                <a:gd name="connsiteX182" fmla="*/ 897912 w 4133850"/>
                <a:gd name="connsiteY182" fmla="*/ 725415 h 1285875"/>
                <a:gd name="connsiteX183" fmla="*/ 918715 w 4133850"/>
                <a:gd name="connsiteY183" fmla="*/ 863346 h 1285875"/>
                <a:gd name="connsiteX184" fmla="*/ 939508 w 4133850"/>
                <a:gd name="connsiteY184" fmla="*/ 990533 h 1285875"/>
                <a:gd name="connsiteX185" fmla="*/ 950843 w 4133850"/>
                <a:gd name="connsiteY185" fmla="*/ 1053055 h 1285875"/>
                <a:gd name="connsiteX186" fmla="*/ 962168 w 4133850"/>
                <a:gd name="connsiteY186" fmla="*/ 1109615 h 1285875"/>
                <a:gd name="connsiteX187" fmla="*/ 973503 w 4133850"/>
                <a:gd name="connsiteY187" fmla="*/ 1159412 h 1285875"/>
                <a:gd name="connsiteX188" fmla="*/ 984828 w 4133850"/>
                <a:gd name="connsiteY188" fmla="*/ 1201712 h 1285875"/>
                <a:gd name="connsiteX189" fmla="*/ 990495 w 4133850"/>
                <a:gd name="connsiteY189" fmla="*/ 1219848 h 1285875"/>
                <a:gd name="connsiteX190" fmla="*/ 996163 w 4133850"/>
                <a:gd name="connsiteY190" fmla="*/ 1235897 h 1285875"/>
                <a:gd name="connsiteX191" fmla="*/ 1001820 w 4133850"/>
                <a:gd name="connsiteY191" fmla="*/ 1249794 h 1285875"/>
                <a:gd name="connsiteX192" fmla="*/ 1004659 w 4133850"/>
                <a:gd name="connsiteY192" fmla="*/ 1255919 h 1285875"/>
                <a:gd name="connsiteX193" fmla="*/ 1007488 w 4133850"/>
                <a:gd name="connsiteY193" fmla="*/ 1261481 h 1285875"/>
                <a:gd name="connsiteX194" fmla="*/ 1010317 w 4133850"/>
                <a:gd name="connsiteY194" fmla="*/ 1266482 h 1285875"/>
                <a:gd name="connsiteX195" fmla="*/ 1013155 w 4133850"/>
                <a:gd name="connsiteY195" fmla="*/ 1270921 h 1285875"/>
                <a:gd name="connsiteX196" fmla="*/ 1015984 w 4133850"/>
                <a:gd name="connsiteY196" fmla="*/ 1274798 h 1285875"/>
                <a:gd name="connsiteX197" fmla="*/ 1017403 w 4133850"/>
                <a:gd name="connsiteY197" fmla="*/ 1276512 h 1285875"/>
                <a:gd name="connsiteX198" fmla="*/ 1018823 w 4133850"/>
                <a:gd name="connsiteY198" fmla="*/ 1278084 h 1285875"/>
                <a:gd name="connsiteX199" fmla="*/ 1020232 w 4133850"/>
                <a:gd name="connsiteY199" fmla="*/ 1279522 h 1285875"/>
                <a:gd name="connsiteX200" fmla="*/ 1021651 w 4133850"/>
                <a:gd name="connsiteY200" fmla="*/ 1280808 h 1285875"/>
                <a:gd name="connsiteX201" fmla="*/ 1023071 w 4133850"/>
                <a:gd name="connsiteY201" fmla="*/ 1281951 h 1285875"/>
                <a:gd name="connsiteX202" fmla="*/ 1024481 w 4133850"/>
                <a:gd name="connsiteY202" fmla="*/ 1282941 h 1285875"/>
                <a:gd name="connsiteX203" fmla="*/ 1025900 w 4133850"/>
                <a:gd name="connsiteY203" fmla="*/ 1283799 h 1285875"/>
                <a:gd name="connsiteX204" fmla="*/ 1027319 w 4133850"/>
                <a:gd name="connsiteY204" fmla="*/ 1284503 h 1285875"/>
                <a:gd name="connsiteX205" fmla="*/ 1028024 w 4133850"/>
                <a:gd name="connsiteY205" fmla="*/ 1284799 h 1285875"/>
                <a:gd name="connsiteX206" fmla="*/ 1028729 w 4133850"/>
                <a:gd name="connsiteY206" fmla="*/ 1285065 h 1285875"/>
                <a:gd name="connsiteX207" fmla="*/ 1029443 w 4133850"/>
                <a:gd name="connsiteY207" fmla="*/ 1285285 h 1285875"/>
                <a:gd name="connsiteX208" fmla="*/ 1030148 w 4133850"/>
                <a:gd name="connsiteY208" fmla="*/ 1285475 h 1285875"/>
                <a:gd name="connsiteX209" fmla="*/ 1030910 w 4133850"/>
                <a:gd name="connsiteY209" fmla="*/ 1285637 h 1285875"/>
                <a:gd name="connsiteX210" fmla="*/ 1031672 w 4133850"/>
                <a:gd name="connsiteY210" fmla="*/ 1285761 h 1285875"/>
                <a:gd name="connsiteX211" fmla="*/ 1032424 w 4133850"/>
                <a:gd name="connsiteY211" fmla="*/ 1285837 h 1285875"/>
                <a:gd name="connsiteX212" fmla="*/ 1033186 w 4133850"/>
                <a:gd name="connsiteY212" fmla="*/ 1285875 h 1285875"/>
                <a:gd name="connsiteX213" fmla="*/ 1033948 w 4133850"/>
                <a:gd name="connsiteY213" fmla="*/ 1285865 h 1285875"/>
                <a:gd name="connsiteX214" fmla="*/ 1034710 w 4133850"/>
                <a:gd name="connsiteY214" fmla="*/ 1285818 h 1285875"/>
                <a:gd name="connsiteX215" fmla="*/ 1035463 w 4133850"/>
                <a:gd name="connsiteY215" fmla="*/ 1285732 h 1285875"/>
                <a:gd name="connsiteX216" fmla="*/ 1036225 w 4133850"/>
                <a:gd name="connsiteY216" fmla="*/ 1285599 h 1285875"/>
                <a:gd name="connsiteX217" fmla="*/ 1036987 w 4133850"/>
                <a:gd name="connsiteY217" fmla="*/ 1285418 h 1285875"/>
                <a:gd name="connsiteX218" fmla="*/ 1037749 w 4133850"/>
                <a:gd name="connsiteY218" fmla="*/ 1285208 h 1285875"/>
                <a:gd name="connsiteX219" fmla="*/ 1038511 w 4133850"/>
                <a:gd name="connsiteY219" fmla="*/ 1284951 h 1285875"/>
                <a:gd name="connsiteX220" fmla="*/ 1039263 w 4133850"/>
                <a:gd name="connsiteY220" fmla="*/ 1284646 h 1285875"/>
                <a:gd name="connsiteX221" fmla="*/ 1040025 w 4133850"/>
                <a:gd name="connsiteY221" fmla="*/ 1284304 h 1285875"/>
                <a:gd name="connsiteX222" fmla="*/ 1040787 w 4133850"/>
                <a:gd name="connsiteY222" fmla="*/ 1283922 h 1285875"/>
                <a:gd name="connsiteX223" fmla="*/ 1042302 w 4133850"/>
                <a:gd name="connsiteY223" fmla="*/ 1283027 h 1285875"/>
                <a:gd name="connsiteX224" fmla="*/ 1043826 w 4133850"/>
                <a:gd name="connsiteY224" fmla="*/ 1281970 h 1285875"/>
                <a:gd name="connsiteX225" fmla="*/ 1045350 w 4133850"/>
                <a:gd name="connsiteY225" fmla="*/ 1280741 h 1285875"/>
                <a:gd name="connsiteX226" fmla="*/ 1046864 w 4133850"/>
                <a:gd name="connsiteY226" fmla="*/ 1279350 h 1285875"/>
                <a:gd name="connsiteX227" fmla="*/ 1048388 w 4133850"/>
                <a:gd name="connsiteY227" fmla="*/ 1277788 h 1285875"/>
                <a:gd name="connsiteX228" fmla="*/ 1049903 w 4133850"/>
                <a:gd name="connsiteY228" fmla="*/ 1276064 h 1285875"/>
                <a:gd name="connsiteX229" fmla="*/ 1051427 w 4133850"/>
                <a:gd name="connsiteY229" fmla="*/ 1274169 h 1285875"/>
                <a:gd name="connsiteX230" fmla="*/ 1054465 w 4133850"/>
                <a:gd name="connsiteY230" fmla="*/ 1269892 h 1285875"/>
                <a:gd name="connsiteX231" fmla="*/ 1057504 w 4133850"/>
                <a:gd name="connsiteY231" fmla="*/ 1264958 h 1285875"/>
                <a:gd name="connsiteX232" fmla="*/ 1060542 w 4133850"/>
                <a:gd name="connsiteY232" fmla="*/ 1259367 h 1285875"/>
                <a:gd name="connsiteX233" fmla="*/ 1063581 w 4133850"/>
                <a:gd name="connsiteY233" fmla="*/ 1253138 h 1285875"/>
                <a:gd name="connsiteX234" fmla="*/ 1066619 w 4133850"/>
                <a:gd name="connsiteY234" fmla="*/ 1246270 h 1285875"/>
                <a:gd name="connsiteX235" fmla="*/ 1072706 w 4133850"/>
                <a:gd name="connsiteY235" fmla="*/ 1230649 h 1285875"/>
                <a:gd name="connsiteX236" fmla="*/ 1078782 w 4133850"/>
                <a:gd name="connsiteY236" fmla="*/ 1212571 h 1285875"/>
                <a:gd name="connsiteX237" fmla="*/ 1090936 w 4133850"/>
                <a:gd name="connsiteY237" fmla="*/ 1169356 h 1285875"/>
                <a:gd name="connsiteX238" fmla="*/ 1103100 w 4133850"/>
                <a:gd name="connsiteY238" fmla="*/ 1117340 h 1285875"/>
                <a:gd name="connsiteX239" fmla="*/ 1115254 w 4133850"/>
                <a:gd name="connsiteY239" fmla="*/ 1057399 h 1285875"/>
                <a:gd name="connsiteX240" fmla="*/ 1127417 w 4133850"/>
                <a:gd name="connsiteY240" fmla="*/ 990533 h 1285875"/>
                <a:gd name="connsiteX241" fmla="*/ 1149991 w 4133850"/>
                <a:gd name="connsiteY241" fmla="*/ 851868 h 1285875"/>
                <a:gd name="connsiteX242" fmla="*/ 1172575 w 4133850"/>
                <a:gd name="connsiteY242" fmla="*/ 701195 h 1285875"/>
                <a:gd name="connsiteX243" fmla="*/ 1195149 w 4133850"/>
                <a:gd name="connsiteY243" fmla="*/ 547179 h 1285875"/>
                <a:gd name="connsiteX244" fmla="*/ 1217733 w 4133850"/>
                <a:gd name="connsiteY244" fmla="*/ 398662 h 1285875"/>
                <a:gd name="connsiteX245" fmla="*/ 1229925 w 4133850"/>
                <a:gd name="connsiteY245" fmla="*/ 323748 h 1285875"/>
                <a:gd name="connsiteX246" fmla="*/ 1242127 w 4133850"/>
                <a:gd name="connsiteY246" fmla="*/ 254201 h 1285875"/>
                <a:gd name="connsiteX247" fmla="*/ 1254328 w 4133850"/>
                <a:gd name="connsiteY247" fmla="*/ 191194 h 1285875"/>
                <a:gd name="connsiteX248" fmla="*/ 1266520 w 4133850"/>
                <a:gd name="connsiteY248" fmla="*/ 135786 h 1285875"/>
                <a:gd name="connsiteX249" fmla="*/ 1278722 w 4133850"/>
                <a:gd name="connsiteY249" fmla="*/ 88906 h 1285875"/>
                <a:gd name="connsiteX250" fmla="*/ 1284818 w 4133850"/>
                <a:gd name="connsiteY250" fmla="*/ 68919 h 1285875"/>
                <a:gd name="connsiteX251" fmla="*/ 1290923 w 4133850"/>
                <a:gd name="connsiteY251" fmla="*/ 51347 h 1285875"/>
                <a:gd name="connsiteX252" fmla="*/ 1297019 w 4133850"/>
                <a:gd name="connsiteY252" fmla="*/ 36265 h 1285875"/>
                <a:gd name="connsiteX253" fmla="*/ 1300067 w 4133850"/>
                <a:gd name="connsiteY253" fmla="*/ 29679 h 1285875"/>
                <a:gd name="connsiteX254" fmla="*/ 1303115 w 4133850"/>
                <a:gd name="connsiteY254" fmla="*/ 23738 h 1285875"/>
                <a:gd name="connsiteX255" fmla="*/ 1306163 w 4133850"/>
                <a:gd name="connsiteY255" fmla="*/ 18449 h 1285875"/>
                <a:gd name="connsiteX256" fmla="*/ 1309221 w 4133850"/>
                <a:gd name="connsiteY256" fmla="*/ 13817 h 1285875"/>
                <a:gd name="connsiteX257" fmla="*/ 1310745 w 4133850"/>
                <a:gd name="connsiteY257" fmla="*/ 11749 h 1285875"/>
                <a:gd name="connsiteX258" fmla="*/ 1312269 w 4133850"/>
                <a:gd name="connsiteY258" fmla="*/ 9847 h 1285875"/>
                <a:gd name="connsiteX259" fmla="*/ 1313793 w 4133850"/>
                <a:gd name="connsiteY259" fmla="*/ 8112 h 1285875"/>
                <a:gd name="connsiteX260" fmla="*/ 1315317 w 4133850"/>
                <a:gd name="connsiteY260" fmla="*/ 6545 h 1285875"/>
                <a:gd name="connsiteX261" fmla="*/ 1316955 w 4133850"/>
                <a:gd name="connsiteY261" fmla="*/ 5046 h 1285875"/>
                <a:gd name="connsiteX262" fmla="*/ 1318593 w 4133850"/>
                <a:gd name="connsiteY262" fmla="*/ 3742 h 1285875"/>
                <a:gd name="connsiteX263" fmla="*/ 1320232 w 4133850"/>
                <a:gd name="connsiteY263" fmla="*/ 2633 h 1285875"/>
                <a:gd name="connsiteX264" fmla="*/ 1321051 w 4133850"/>
                <a:gd name="connsiteY264" fmla="*/ 2151 h 1285875"/>
                <a:gd name="connsiteX265" fmla="*/ 1321870 w 4133850"/>
                <a:gd name="connsiteY265" fmla="*/ 1717 h 1285875"/>
                <a:gd name="connsiteX266" fmla="*/ 1322689 w 4133850"/>
                <a:gd name="connsiteY266" fmla="*/ 1333 h 1285875"/>
                <a:gd name="connsiteX267" fmla="*/ 1323508 w 4133850"/>
                <a:gd name="connsiteY267" fmla="*/ 996 h 1285875"/>
                <a:gd name="connsiteX268" fmla="*/ 1324318 w 4133850"/>
                <a:gd name="connsiteY268" fmla="*/ 710 h 1285875"/>
                <a:gd name="connsiteX269" fmla="*/ 1325137 w 4133850"/>
                <a:gd name="connsiteY269" fmla="*/ 471 h 1285875"/>
                <a:gd name="connsiteX270" fmla="*/ 1325956 w 4133850"/>
                <a:gd name="connsiteY270" fmla="*/ 281 h 1285875"/>
                <a:gd name="connsiteX271" fmla="*/ 1326775 w 4133850"/>
                <a:gd name="connsiteY271" fmla="*/ 140 h 1285875"/>
                <a:gd name="connsiteX272" fmla="*/ 1327595 w 4133850"/>
                <a:gd name="connsiteY272" fmla="*/ 48 h 1285875"/>
                <a:gd name="connsiteX273" fmla="*/ 1328414 w 4133850"/>
                <a:gd name="connsiteY273" fmla="*/ 4 h 1285875"/>
                <a:gd name="connsiteX274" fmla="*/ 1329233 w 4133850"/>
                <a:gd name="connsiteY274" fmla="*/ 9 h 1285875"/>
                <a:gd name="connsiteX275" fmla="*/ 1330052 w 4133850"/>
                <a:gd name="connsiteY275" fmla="*/ 63 h 1285875"/>
                <a:gd name="connsiteX276" fmla="*/ 1330871 w 4133850"/>
                <a:gd name="connsiteY276" fmla="*/ 166 h 1285875"/>
                <a:gd name="connsiteX277" fmla="*/ 1331690 w 4133850"/>
                <a:gd name="connsiteY277" fmla="*/ 317 h 1285875"/>
                <a:gd name="connsiteX278" fmla="*/ 1332509 w 4133850"/>
                <a:gd name="connsiteY278" fmla="*/ 518 h 1285875"/>
                <a:gd name="connsiteX279" fmla="*/ 1333329 w 4133850"/>
                <a:gd name="connsiteY279" fmla="*/ 767 h 1285875"/>
                <a:gd name="connsiteX280" fmla="*/ 1334148 w 4133850"/>
                <a:gd name="connsiteY280" fmla="*/ 1065 h 1285875"/>
                <a:gd name="connsiteX281" fmla="*/ 1334967 w 4133850"/>
                <a:gd name="connsiteY281" fmla="*/ 1412 h 1285875"/>
                <a:gd name="connsiteX282" fmla="*/ 1335786 w 4133850"/>
                <a:gd name="connsiteY282" fmla="*/ 1807 h 1285875"/>
                <a:gd name="connsiteX283" fmla="*/ 1336605 w 4133850"/>
                <a:gd name="connsiteY283" fmla="*/ 2251 h 1285875"/>
                <a:gd name="connsiteX284" fmla="*/ 1337424 w 4133850"/>
                <a:gd name="connsiteY284" fmla="*/ 2743 h 1285875"/>
                <a:gd name="connsiteX285" fmla="*/ 1338244 w 4133850"/>
                <a:gd name="connsiteY285" fmla="*/ 3284 h 1285875"/>
                <a:gd name="connsiteX286" fmla="*/ 1339882 w 4133850"/>
                <a:gd name="connsiteY286" fmla="*/ 4512 h 1285875"/>
                <a:gd name="connsiteX287" fmla="*/ 1341520 w 4133850"/>
                <a:gd name="connsiteY287" fmla="*/ 5934 h 1285875"/>
                <a:gd name="connsiteX288" fmla="*/ 1343158 w 4133850"/>
                <a:gd name="connsiteY288" fmla="*/ 7549 h 1285875"/>
                <a:gd name="connsiteX289" fmla="*/ 1344797 w 4133850"/>
                <a:gd name="connsiteY289" fmla="*/ 9356 h 1285875"/>
                <a:gd name="connsiteX290" fmla="*/ 1346425 w 4133850"/>
                <a:gd name="connsiteY290" fmla="*/ 11357 h 1285875"/>
                <a:gd name="connsiteX291" fmla="*/ 1348064 w 4133850"/>
                <a:gd name="connsiteY291" fmla="*/ 13548 h 1285875"/>
                <a:gd name="connsiteX292" fmla="*/ 1351340 w 4133850"/>
                <a:gd name="connsiteY292" fmla="*/ 18505 h 1285875"/>
                <a:gd name="connsiteX293" fmla="*/ 1354617 w 4133850"/>
                <a:gd name="connsiteY293" fmla="*/ 24219 h 1285875"/>
                <a:gd name="connsiteX294" fmla="*/ 1357894 w 4133850"/>
                <a:gd name="connsiteY294" fmla="*/ 30685 h 1285875"/>
                <a:gd name="connsiteX295" fmla="*/ 1361170 w 4133850"/>
                <a:gd name="connsiteY295" fmla="*/ 37893 h 1285875"/>
                <a:gd name="connsiteX296" fmla="*/ 1367714 w 4133850"/>
                <a:gd name="connsiteY296" fmla="*/ 54506 h 1285875"/>
                <a:gd name="connsiteX297" fmla="*/ 1374267 w 4133850"/>
                <a:gd name="connsiteY297" fmla="*/ 73974 h 1285875"/>
                <a:gd name="connsiteX298" fmla="*/ 1380820 w 4133850"/>
                <a:gd name="connsiteY298" fmla="*/ 96205 h 1285875"/>
                <a:gd name="connsiteX299" fmla="*/ 1393917 w 4133850"/>
                <a:gd name="connsiteY299" fmla="*/ 148509 h 1285875"/>
                <a:gd name="connsiteX300" fmla="*/ 1407023 w 4133850"/>
                <a:gd name="connsiteY300" fmla="*/ 210403 h 1285875"/>
                <a:gd name="connsiteX301" fmla="*/ 1420120 w 4133850"/>
                <a:gd name="connsiteY301" fmla="*/ 280687 h 1285875"/>
                <a:gd name="connsiteX302" fmla="*/ 1440894 w 4133850"/>
                <a:gd name="connsiteY302" fmla="*/ 405953 h 1285875"/>
                <a:gd name="connsiteX303" fmla="*/ 1461668 w 4133850"/>
                <a:gd name="connsiteY303" fmla="*/ 542749 h 1285875"/>
                <a:gd name="connsiteX304" fmla="*/ 1482442 w 4133850"/>
                <a:gd name="connsiteY304" fmla="*/ 684421 h 1285875"/>
                <a:gd name="connsiteX305" fmla="*/ 1503216 w 4133850"/>
                <a:gd name="connsiteY305" fmla="*/ 824073 h 1285875"/>
                <a:gd name="connsiteX306" fmla="*/ 1528410 w 4133850"/>
                <a:gd name="connsiteY306" fmla="*/ 980970 h 1285875"/>
                <a:gd name="connsiteX307" fmla="*/ 1541002 w 4133850"/>
                <a:gd name="connsiteY307" fmla="*/ 1051017 h 1285875"/>
                <a:gd name="connsiteX308" fmla="*/ 1553604 w 4133850"/>
                <a:gd name="connsiteY308" fmla="*/ 1113739 h 1285875"/>
                <a:gd name="connsiteX309" fmla="*/ 1566196 w 4133850"/>
                <a:gd name="connsiteY309" fmla="*/ 1168013 h 1285875"/>
                <a:gd name="connsiteX310" fmla="*/ 1578788 w 4133850"/>
                <a:gd name="connsiteY310" fmla="*/ 1212885 h 1285875"/>
                <a:gd name="connsiteX311" fmla="*/ 1585084 w 4133850"/>
                <a:gd name="connsiteY311" fmla="*/ 1231525 h 1285875"/>
                <a:gd name="connsiteX312" fmla="*/ 1591389 w 4133850"/>
                <a:gd name="connsiteY312" fmla="*/ 1247527 h 1285875"/>
                <a:gd name="connsiteX313" fmla="*/ 1594533 w 4133850"/>
                <a:gd name="connsiteY313" fmla="*/ 1254509 h 1285875"/>
                <a:gd name="connsiteX314" fmla="*/ 1597685 w 4133850"/>
                <a:gd name="connsiteY314" fmla="*/ 1260815 h 1285875"/>
                <a:gd name="connsiteX315" fmla="*/ 1600829 w 4133850"/>
                <a:gd name="connsiteY315" fmla="*/ 1266425 h 1285875"/>
                <a:gd name="connsiteX316" fmla="*/ 1603982 w 4133850"/>
                <a:gd name="connsiteY316" fmla="*/ 1271330 h 1285875"/>
                <a:gd name="connsiteX317" fmla="*/ 1606706 w 4133850"/>
                <a:gd name="connsiteY317" fmla="*/ 1275007 h 1285875"/>
                <a:gd name="connsiteX318" fmla="*/ 1608068 w 4133850"/>
                <a:gd name="connsiteY318" fmla="*/ 1276645 h 1285875"/>
                <a:gd name="connsiteX319" fmla="*/ 1609430 w 4133850"/>
                <a:gd name="connsiteY319" fmla="*/ 1278150 h 1285875"/>
                <a:gd name="connsiteX320" fmla="*/ 1610792 w 4133850"/>
                <a:gd name="connsiteY320" fmla="*/ 1279522 h 1285875"/>
                <a:gd name="connsiteX321" fmla="*/ 1612154 w 4133850"/>
                <a:gd name="connsiteY321" fmla="*/ 1280760 h 1285875"/>
                <a:gd name="connsiteX322" fmla="*/ 1613516 w 4133850"/>
                <a:gd name="connsiteY322" fmla="*/ 1281865 h 1285875"/>
                <a:gd name="connsiteX323" fmla="*/ 1614868 w 4133850"/>
                <a:gd name="connsiteY323" fmla="*/ 1282837 h 1285875"/>
                <a:gd name="connsiteX324" fmla="*/ 1616240 w 4133850"/>
                <a:gd name="connsiteY324" fmla="*/ 1283675 h 1285875"/>
                <a:gd name="connsiteX325" fmla="*/ 1617593 w 4133850"/>
                <a:gd name="connsiteY325" fmla="*/ 1284380 h 1285875"/>
                <a:gd name="connsiteX326" fmla="*/ 1618955 w 4133850"/>
                <a:gd name="connsiteY326" fmla="*/ 1284942 h 1285875"/>
                <a:gd name="connsiteX327" fmla="*/ 1619641 w 4133850"/>
                <a:gd name="connsiteY327" fmla="*/ 1285180 h 1285875"/>
                <a:gd name="connsiteX328" fmla="*/ 1620317 w 4133850"/>
                <a:gd name="connsiteY328" fmla="*/ 1285380 h 1285875"/>
                <a:gd name="connsiteX329" fmla="*/ 1621003 w 4133850"/>
                <a:gd name="connsiteY329" fmla="*/ 1285542 h 1285875"/>
                <a:gd name="connsiteX330" fmla="*/ 1621679 w 4133850"/>
                <a:gd name="connsiteY330" fmla="*/ 1285675 h 1285875"/>
                <a:gd name="connsiteX331" fmla="*/ 1622365 w 4133850"/>
                <a:gd name="connsiteY331" fmla="*/ 1285780 h 1285875"/>
                <a:gd name="connsiteX332" fmla="*/ 1623041 w 4133850"/>
                <a:gd name="connsiteY332" fmla="*/ 1285837 h 1285875"/>
                <a:gd name="connsiteX333" fmla="*/ 1623727 w 4133850"/>
                <a:gd name="connsiteY333" fmla="*/ 1285875 h 1285875"/>
                <a:gd name="connsiteX334" fmla="*/ 1624403 w 4133850"/>
                <a:gd name="connsiteY334" fmla="*/ 1285865 h 1285875"/>
                <a:gd name="connsiteX335" fmla="*/ 1625089 w 4133850"/>
                <a:gd name="connsiteY335" fmla="*/ 1285837 h 1285875"/>
                <a:gd name="connsiteX336" fmla="*/ 1625765 w 4133850"/>
                <a:gd name="connsiteY336" fmla="*/ 1285761 h 1285875"/>
                <a:gd name="connsiteX337" fmla="*/ 1626451 w 4133850"/>
                <a:gd name="connsiteY337" fmla="*/ 1285656 h 1285875"/>
                <a:gd name="connsiteX338" fmla="*/ 1627127 w 4133850"/>
                <a:gd name="connsiteY338" fmla="*/ 1285523 h 1285875"/>
                <a:gd name="connsiteX339" fmla="*/ 1627803 w 4133850"/>
                <a:gd name="connsiteY339" fmla="*/ 1285351 h 1285875"/>
                <a:gd name="connsiteX340" fmla="*/ 1628489 w 4133850"/>
                <a:gd name="connsiteY340" fmla="*/ 1285142 h 1285875"/>
                <a:gd name="connsiteX341" fmla="*/ 1629175 w 4133850"/>
                <a:gd name="connsiteY341" fmla="*/ 1284903 h 1285875"/>
                <a:gd name="connsiteX342" fmla="*/ 1629851 w 4133850"/>
                <a:gd name="connsiteY342" fmla="*/ 1284637 h 1285875"/>
                <a:gd name="connsiteX343" fmla="*/ 1631213 w 4133850"/>
                <a:gd name="connsiteY343" fmla="*/ 1283989 h 1285875"/>
                <a:gd name="connsiteX344" fmla="*/ 1632576 w 4133850"/>
                <a:gd name="connsiteY344" fmla="*/ 1283208 h 1285875"/>
                <a:gd name="connsiteX345" fmla="*/ 1633938 w 4133850"/>
                <a:gd name="connsiteY345" fmla="*/ 1282294 h 1285875"/>
                <a:gd name="connsiteX346" fmla="*/ 1635300 w 4133850"/>
                <a:gd name="connsiteY346" fmla="*/ 1281246 h 1285875"/>
                <a:gd name="connsiteX347" fmla="*/ 1636662 w 4133850"/>
                <a:gd name="connsiteY347" fmla="*/ 1280065 h 1285875"/>
                <a:gd name="connsiteX348" fmla="*/ 1638024 w 4133850"/>
                <a:gd name="connsiteY348" fmla="*/ 1278750 h 1285875"/>
                <a:gd name="connsiteX349" fmla="*/ 1639386 w 4133850"/>
                <a:gd name="connsiteY349" fmla="*/ 1277303 h 1285875"/>
                <a:gd name="connsiteX350" fmla="*/ 1640748 w 4133850"/>
                <a:gd name="connsiteY350" fmla="*/ 1275712 h 1285875"/>
                <a:gd name="connsiteX351" fmla="*/ 1642101 w 4133850"/>
                <a:gd name="connsiteY351" fmla="*/ 1273997 h 1285875"/>
                <a:gd name="connsiteX352" fmla="*/ 1644825 w 4133850"/>
                <a:gd name="connsiteY352" fmla="*/ 1270168 h 1285875"/>
                <a:gd name="connsiteX353" fmla="*/ 1647549 w 4133850"/>
                <a:gd name="connsiteY353" fmla="*/ 1265815 h 1285875"/>
                <a:gd name="connsiteX354" fmla="*/ 1650273 w 4133850"/>
                <a:gd name="connsiteY354" fmla="*/ 1260939 h 1285875"/>
                <a:gd name="connsiteX355" fmla="*/ 1652997 w 4133850"/>
                <a:gd name="connsiteY355" fmla="*/ 1255547 h 1285875"/>
                <a:gd name="connsiteX356" fmla="*/ 1658445 w 4133850"/>
                <a:gd name="connsiteY356" fmla="*/ 1243213 h 1285875"/>
                <a:gd name="connsiteX357" fmla="*/ 1663894 w 4133850"/>
                <a:gd name="connsiteY357" fmla="*/ 1228868 h 1285875"/>
                <a:gd name="connsiteX358" fmla="*/ 1669332 w 4133850"/>
                <a:gd name="connsiteY358" fmla="*/ 1212561 h 1285875"/>
                <a:gd name="connsiteX359" fmla="*/ 1680229 w 4133850"/>
                <a:gd name="connsiteY359" fmla="*/ 1174261 h 1285875"/>
                <a:gd name="connsiteX360" fmla="*/ 1691126 w 4133850"/>
                <a:gd name="connsiteY360" fmla="*/ 1128836 h 1285875"/>
                <a:gd name="connsiteX361" fmla="*/ 1703480 w 4133850"/>
                <a:gd name="connsiteY361" fmla="*/ 1069429 h 1285875"/>
                <a:gd name="connsiteX362" fmla="*/ 1715843 w 4133850"/>
                <a:gd name="connsiteY362" fmla="*/ 1002649 h 1285875"/>
                <a:gd name="connsiteX363" fmla="*/ 1728206 w 4133850"/>
                <a:gd name="connsiteY363" fmla="*/ 929659 h 1285875"/>
                <a:gd name="connsiteX364" fmla="*/ 1740560 w 4133850"/>
                <a:gd name="connsiteY364" fmla="*/ 851726 h 1285875"/>
                <a:gd name="connsiteX365" fmla="*/ 1765287 w 4133850"/>
                <a:gd name="connsiteY365" fmla="*/ 686428 h 1285875"/>
                <a:gd name="connsiteX366" fmla="*/ 1790005 w 4133850"/>
                <a:gd name="connsiteY366" fmla="*/ 518144 h 1285875"/>
                <a:gd name="connsiteX367" fmla="*/ 1812265 w 4133850"/>
                <a:gd name="connsiteY367" fmla="*/ 373687 h 1285875"/>
                <a:gd name="connsiteX368" fmla="*/ 1834515 w 4133850"/>
                <a:gd name="connsiteY368" fmla="*/ 244253 h 1285875"/>
                <a:gd name="connsiteX369" fmla="*/ 1845640 w 4133850"/>
                <a:gd name="connsiteY369" fmla="*/ 187471 h 1285875"/>
                <a:gd name="connsiteX370" fmla="*/ 1856766 w 4133850"/>
                <a:gd name="connsiteY370" fmla="*/ 137064 h 1285875"/>
                <a:gd name="connsiteX371" fmla="*/ 1867900 w 4133850"/>
                <a:gd name="connsiteY371" fmla="*/ 93738 h 1285875"/>
                <a:gd name="connsiteX372" fmla="*/ 1879025 w 4133850"/>
                <a:gd name="connsiteY372" fmla="*/ 58101 h 1285875"/>
                <a:gd name="connsiteX373" fmla="*/ 1884845 w 4133850"/>
                <a:gd name="connsiteY373" fmla="*/ 42700 h 1285875"/>
                <a:gd name="connsiteX374" fmla="*/ 1890655 w 4133850"/>
                <a:gd name="connsiteY374" fmla="*/ 29598 h 1285875"/>
                <a:gd name="connsiteX375" fmla="*/ 1893570 w 4133850"/>
                <a:gd name="connsiteY375" fmla="*/ 23925 h 1285875"/>
                <a:gd name="connsiteX376" fmla="*/ 1896475 w 4133850"/>
                <a:gd name="connsiteY376" fmla="*/ 18845 h 1285875"/>
                <a:gd name="connsiteX377" fmla="*/ 1899380 w 4133850"/>
                <a:gd name="connsiteY377" fmla="*/ 14363 h 1285875"/>
                <a:gd name="connsiteX378" fmla="*/ 1902295 w 4133850"/>
                <a:gd name="connsiteY378" fmla="*/ 10482 h 1285875"/>
                <a:gd name="connsiteX379" fmla="*/ 1903743 w 4133850"/>
                <a:gd name="connsiteY379" fmla="*/ 8769 h 1285875"/>
                <a:gd name="connsiteX380" fmla="*/ 1905200 w 4133850"/>
                <a:gd name="connsiteY380" fmla="*/ 7207 h 1285875"/>
                <a:gd name="connsiteX381" fmla="*/ 1906658 w 4133850"/>
                <a:gd name="connsiteY381" fmla="*/ 5798 h 1285875"/>
                <a:gd name="connsiteX382" fmla="*/ 1908115 w 4133850"/>
                <a:gd name="connsiteY382" fmla="*/ 4541 h 1285875"/>
                <a:gd name="connsiteX383" fmla="*/ 1909563 w 4133850"/>
                <a:gd name="connsiteY383" fmla="*/ 3438 h 1285875"/>
                <a:gd name="connsiteX384" fmla="*/ 1911020 w 4133850"/>
                <a:gd name="connsiteY384" fmla="*/ 2486 h 1285875"/>
                <a:gd name="connsiteX385" fmla="*/ 1912477 w 4133850"/>
                <a:gd name="connsiteY385" fmla="*/ 1689 h 1285875"/>
                <a:gd name="connsiteX386" fmla="*/ 1913201 w 4133850"/>
                <a:gd name="connsiteY386" fmla="*/ 1348 h 1285875"/>
                <a:gd name="connsiteX387" fmla="*/ 1913925 w 4133850"/>
                <a:gd name="connsiteY387" fmla="*/ 1045 h 1285875"/>
                <a:gd name="connsiteX388" fmla="*/ 1914658 w 4133850"/>
                <a:gd name="connsiteY388" fmla="*/ 781 h 1285875"/>
                <a:gd name="connsiteX389" fmla="*/ 1915382 w 4133850"/>
                <a:gd name="connsiteY389" fmla="*/ 555 h 1285875"/>
                <a:gd name="connsiteX390" fmla="*/ 1916106 w 4133850"/>
                <a:gd name="connsiteY390" fmla="*/ 368 h 1285875"/>
                <a:gd name="connsiteX391" fmla="*/ 1916840 w 4133850"/>
                <a:gd name="connsiteY391" fmla="*/ 219 h 1285875"/>
                <a:gd name="connsiteX392" fmla="*/ 1917564 w 4133850"/>
                <a:gd name="connsiteY392" fmla="*/ 109 h 1285875"/>
                <a:gd name="connsiteX393" fmla="*/ 1918287 w 4133850"/>
                <a:gd name="connsiteY393" fmla="*/ 36 h 1285875"/>
                <a:gd name="connsiteX394" fmla="*/ 1919021 w 4133850"/>
                <a:gd name="connsiteY394" fmla="*/ 3 h 1285875"/>
                <a:gd name="connsiteX395" fmla="*/ 1919745 w 4133850"/>
                <a:gd name="connsiteY395" fmla="*/ 8 h 1285875"/>
                <a:gd name="connsiteX396" fmla="*/ 1920469 w 4133850"/>
                <a:gd name="connsiteY396" fmla="*/ 51 h 1285875"/>
                <a:gd name="connsiteX397" fmla="*/ 1921202 w 4133850"/>
                <a:gd name="connsiteY397" fmla="*/ 133 h 1285875"/>
                <a:gd name="connsiteX398" fmla="*/ 1921926 w 4133850"/>
                <a:gd name="connsiteY398" fmla="*/ 253 h 1285875"/>
                <a:gd name="connsiteX399" fmla="*/ 1922650 w 4133850"/>
                <a:gd name="connsiteY399" fmla="*/ 412 h 1285875"/>
                <a:gd name="connsiteX400" fmla="*/ 1923383 w 4133850"/>
                <a:gd name="connsiteY400" fmla="*/ 610 h 1285875"/>
                <a:gd name="connsiteX401" fmla="*/ 1924107 w 4133850"/>
                <a:gd name="connsiteY401" fmla="*/ 846 h 1285875"/>
                <a:gd name="connsiteX402" fmla="*/ 1924831 w 4133850"/>
                <a:gd name="connsiteY402" fmla="*/ 1120 h 1285875"/>
                <a:gd name="connsiteX403" fmla="*/ 1925565 w 4133850"/>
                <a:gd name="connsiteY403" fmla="*/ 1433 h 1285875"/>
                <a:gd name="connsiteX404" fmla="*/ 1926288 w 4133850"/>
                <a:gd name="connsiteY404" fmla="*/ 1783 h 1285875"/>
                <a:gd name="connsiteX405" fmla="*/ 1927012 w 4133850"/>
                <a:gd name="connsiteY405" fmla="*/ 2173 h 1285875"/>
                <a:gd name="connsiteX406" fmla="*/ 1928470 w 4133850"/>
                <a:gd name="connsiteY406" fmla="*/ 3067 h 1285875"/>
                <a:gd name="connsiteX407" fmla="*/ 1929927 w 4133850"/>
                <a:gd name="connsiteY407" fmla="*/ 4114 h 1285875"/>
                <a:gd name="connsiteX408" fmla="*/ 1931384 w 4133850"/>
                <a:gd name="connsiteY408" fmla="*/ 5314 h 1285875"/>
                <a:gd name="connsiteX409" fmla="*/ 1932832 w 4133850"/>
                <a:gd name="connsiteY409" fmla="*/ 6667 h 1285875"/>
                <a:gd name="connsiteX410" fmla="*/ 1934290 w 4133850"/>
                <a:gd name="connsiteY410" fmla="*/ 8171 h 1285875"/>
                <a:gd name="connsiteX411" fmla="*/ 1935747 w 4133850"/>
                <a:gd name="connsiteY411" fmla="*/ 9829 h 1285875"/>
                <a:gd name="connsiteX412" fmla="*/ 1937195 w 4133850"/>
                <a:gd name="connsiteY412" fmla="*/ 11638 h 1285875"/>
                <a:gd name="connsiteX413" fmla="*/ 1940109 w 4133850"/>
                <a:gd name="connsiteY413" fmla="*/ 15708 h 1285875"/>
                <a:gd name="connsiteX414" fmla="*/ 1943014 w 4133850"/>
                <a:gd name="connsiteY414" fmla="*/ 20379 h 1285875"/>
                <a:gd name="connsiteX415" fmla="*/ 1945929 w 4133850"/>
                <a:gd name="connsiteY415" fmla="*/ 25646 h 1285875"/>
                <a:gd name="connsiteX416" fmla="*/ 1948834 w 4133850"/>
                <a:gd name="connsiteY416" fmla="*/ 31505 h 1285875"/>
                <a:gd name="connsiteX417" fmla="*/ 1954654 w 4133850"/>
                <a:gd name="connsiteY417" fmla="*/ 44972 h 1285875"/>
                <a:gd name="connsiteX418" fmla="*/ 1960464 w 4133850"/>
                <a:gd name="connsiteY418" fmla="*/ 60729 h 1285875"/>
                <a:gd name="connsiteX419" fmla="*/ 1972104 w 4133850"/>
                <a:gd name="connsiteY419" fmla="*/ 98865 h 1285875"/>
                <a:gd name="connsiteX420" fmla="*/ 1983953 w 4133850"/>
                <a:gd name="connsiteY420" fmla="*/ 146272 h 1285875"/>
                <a:gd name="connsiteX421" fmla="*/ 1995811 w 4133850"/>
                <a:gd name="connsiteY421" fmla="*/ 201567 h 1285875"/>
                <a:gd name="connsiteX422" fmla="*/ 2007661 w 4133850"/>
                <a:gd name="connsiteY422" fmla="*/ 263872 h 1285875"/>
                <a:gd name="connsiteX423" fmla="*/ 2019510 w 4133850"/>
                <a:gd name="connsiteY423" fmla="*/ 332198 h 1285875"/>
                <a:gd name="connsiteX424" fmla="*/ 2043217 w 4133850"/>
                <a:gd name="connsiteY424" fmla="*/ 482492 h 1285875"/>
                <a:gd name="connsiteX425" fmla="*/ 2066925 w 4133850"/>
                <a:gd name="connsiteY425" fmla="*/ 642938 h 1285875"/>
                <a:gd name="connsiteX426" fmla="*/ 2090423 w 4133850"/>
                <a:gd name="connsiteY426" fmla="*/ 801981 h 1285875"/>
                <a:gd name="connsiteX427" fmla="*/ 2113912 w 4133850"/>
                <a:gd name="connsiteY427" fmla="*/ 951138 h 1285875"/>
                <a:gd name="connsiteX428" fmla="*/ 2125656 w 4133850"/>
                <a:gd name="connsiteY428" fmla="*/ 1019070 h 1285875"/>
                <a:gd name="connsiteX429" fmla="*/ 2137410 w 4133850"/>
                <a:gd name="connsiteY429" fmla="*/ 1081135 h 1285875"/>
                <a:gd name="connsiteX430" fmla="*/ 2149154 w 4133850"/>
                <a:gd name="connsiteY430" fmla="*/ 1136371 h 1285875"/>
                <a:gd name="connsiteX431" fmla="*/ 2160899 w 4133850"/>
                <a:gd name="connsiteY431" fmla="*/ 1183900 h 1285875"/>
                <a:gd name="connsiteX432" fmla="*/ 2172643 w 4133850"/>
                <a:gd name="connsiteY432" fmla="*/ 1222982 h 1285875"/>
                <a:gd name="connsiteX433" fmla="*/ 2178510 w 4133850"/>
                <a:gd name="connsiteY433" fmla="*/ 1239155 h 1285875"/>
                <a:gd name="connsiteX434" fmla="*/ 2184387 w 4133850"/>
                <a:gd name="connsiteY434" fmla="*/ 1253014 h 1285875"/>
                <a:gd name="connsiteX435" fmla="*/ 2187321 w 4133850"/>
                <a:gd name="connsiteY435" fmla="*/ 1259053 h 1285875"/>
                <a:gd name="connsiteX436" fmla="*/ 2190255 w 4133850"/>
                <a:gd name="connsiteY436" fmla="*/ 1264491 h 1285875"/>
                <a:gd name="connsiteX437" fmla="*/ 2193189 w 4133850"/>
                <a:gd name="connsiteY437" fmla="*/ 1269321 h 1285875"/>
                <a:gd name="connsiteX438" fmla="*/ 2196122 w 4133850"/>
                <a:gd name="connsiteY438" fmla="*/ 1273540 h 1285875"/>
                <a:gd name="connsiteX439" fmla="*/ 2197589 w 4133850"/>
                <a:gd name="connsiteY439" fmla="*/ 1275417 h 1285875"/>
                <a:gd name="connsiteX440" fmla="*/ 2199056 w 4133850"/>
                <a:gd name="connsiteY440" fmla="*/ 1277150 h 1285875"/>
                <a:gd name="connsiteX441" fmla="*/ 2200523 w 4133850"/>
                <a:gd name="connsiteY441" fmla="*/ 1278722 h 1285875"/>
                <a:gd name="connsiteX442" fmla="*/ 2201990 w 4133850"/>
                <a:gd name="connsiteY442" fmla="*/ 1280132 h 1285875"/>
                <a:gd name="connsiteX443" fmla="*/ 2203466 w 4133850"/>
                <a:gd name="connsiteY443" fmla="*/ 1281398 h 1285875"/>
                <a:gd name="connsiteX444" fmla="*/ 2204933 w 4133850"/>
                <a:gd name="connsiteY444" fmla="*/ 1282503 h 1285875"/>
                <a:gd name="connsiteX445" fmla="*/ 2206400 w 4133850"/>
                <a:gd name="connsiteY445" fmla="*/ 1283446 h 1285875"/>
                <a:gd name="connsiteX446" fmla="*/ 2207867 w 4133850"/>
                <a:gd name="connsiteY446" fmla="*/ 1284246 h 1285875"/>
                <a:gd name="connsiteX447" fmla="*/ 2208600 w 4133850"/>
                <a:gd name="connsiteY447" fmla="*/ 1284580 h 1285875"/>
                <a:gd name="connsiteX448" fmla="*/ 2209333 w 4133850"/>
                <a:gd name="connsiteY448" fmla="*/ 1284875 h 1285875"/>
                <a:gd name="connsiteX449" fmla="*/ 2210067 w 4133850"/>
                <a:gd name="connsiteY449" fmla="*/ 1285142 h 1285875"/>
                <a:gd name="connsiteX450" fmla="*/ 2210800 w 4133850"/>
                <a:gd name="connsiteY450" fmla="*/ 1285361 h 1285875"/>
                <a:gd name="connsiteX451" fmla="*/ 2211534 w 4133850"/>
                <a:gd name="connsiteY451" fmla="*/ 1285542 h 1285875"/>
                <a:gd name="connsiteX452" fmla="*/ 2212267 w 4133850"/>
                <a:gd name="connsiteY452" fmla="*/ 1285685 h 1285875"/>
                <a:gd name="connsiteX453" fmla="*/ 2213001 w 4133850"/>
                <a:gd name="connsiteY453" fmla="*/ 1285789 h 1285875"/>
                <a:gd name="connsiteX454" fmla="*/ 2213734 w 4133850"/>
                <a:gd name="connsiteY454" fmla="*/ 1285846 h 1285875"/>
                <a:gd name="connsiteX455" fmla="*/ 2214467 w 4133850"/>
                <a:gd name="connsiteY455" fmla="*/ 1285875 h 1285875"/>
                <a:gd name="connsiteX456" fmla="*/ 2215201 w 4133850"/>
                <a:gd name="connsiteY456" fmla="*/ 1285856 h 1285875"/>
                <a:gd name="connsiteX457" fmla="*/ 2215934 w 4133850"/>
                <a:gd name="connsiteY457" fmla="*/ 1285808 h 1285875"/>
                <a:gd name="connsiteX458" fmla="*/ 2216668 w 4133850"/>
                <a:gd name="connsiteY458" fmla="*/ 1285713 h 1285875"/>
                <a:gd name="connsiteX459" fmla="*/ 2217401 w 4133850"/>
                <a:gd name="connsiteY459" fmla="*/ 1285580 h 1285875"/>
                <a:gd name="connsiteX460" fmla="*/ 2218135 w 4133850"/>
                <a:gd name="connsiteY460" fmla="*/ 1285408 h 1285875"/>
                <a:gd name="connsiteX461" fmla="*/ 2218868 w 4133850"/>
                <a:gd name="connsiteY461" fmla="*/ 1285199 h 1285875"/>
                <a:gd name="connsiteX462" fmla="*/ 2219601 w 4133850"/>
                <a:gd name="connsiteY462" fmla="*/ 1284951 h 1285875"/>
                <a:gd name="connsiteX463" fmla="*/ 2220335 w 4133850"/>
                <a:gd name="connsiteY463" fmla="*/ 1284665 h 1285875"/>
                <a:gd name="connsiteX464" fmla="*/ 2221078 w 4133850"/>
                <a:gd name="connsiteY464" fmla="*/ 1284332 h 1285875"/>
                <a:gd name="connsiteX465" fmla="*/ 2222535 w 4133850"/>
                <a:gd name="connsiteY465" fmla="*/ 1283561 h 1285875"/>
                <a:gd name="connsiteX466" fmla="*/ 2224011 w 4133850"/>
                <a:gd name="connsiteY466" fmla="*/ 1282637 h 1285875"/>
                <a:gd name="connsiteX467" fmla="*/ 2225478 w 4133850"/>
                <a:gd name="connsiteY467" fmla="*/ 1281551 h 1285875"/>
                <a:gd name="connsiteX468" fmla="*/ 2226945 w 4133850"/>
                <a:gd name="connsiteY468" fmla="*/ 1280303 h 1285875"/>
                <a:gd name="connsiteX469" fmla="*/ 2228412 w 4133850"/>
                <a:gd name="connsiteY469" fmla="*/ 1278912 h 1285875"/>
                <a:gd name="connsiteX470" fmla="*/ 2229879 w 4133850"/>
                <a:gd name="connsiteY470" fmla="*/ 1277360 h 1285875"/>
                <a:gd name="connsiteX471" fmla="*/ 2231346 w 4133850"/>
                <a:gd name="connsiteY471" fmla="*/ 1275655 h 1285875"/>
                <a:gd name="connsiteX472" fmla="*/ 2234279 w 4133850"/>
                <a:gd name="connsiteY472" fmla="*/ 1271778 h 1285875"/>
                <a:gd name="connsiteX473" fmla="*/ 2237213 w 4133850"/>
                <a:gd name="connsiteY473" fmla="*/ 1267292 h 1285875"/>
                <a:gd name="connsiteX474" fmla="*/ 2240147 w 4133850"/>
                <a:gd name="connsiteY474" fmla="*/ 1262196 h 1285875"/>
                <a:gd name="connsiteX475" fmla="*/ 2243090 w 4133850"/>
                <a:gd name="connsiteY475" fmla="*/ 1256490 h 1285875"/>
                <a:gd name="connsiteX476" fmla="*/ 2248957 w 4133850"/>
                <a:gd name="connsiteY476" fmla="*/ 1243308 h 1285875"/>
                <a:gd name="connsiteX477" fmla="*/ 2254825 w 4133850"/>
                <a:gd name="connsiteY477" fmla="*/ 1227773 h 1285875"/>
                <a:gd name="connsiteX478" fmla="*/ 2260930 w 4133850"/>
                <a:gd name="connsiteY478" fmla="*/ 1209208 h 1285875"/>
                <a:gd name="connsiteX479" fmla="*/ 2267036 w 4133850"/>
                <a:gd name="connsiteY479" fmla="*/ 1188244 h 1285875"/>
                <a:gd name="connsiteX480" fmla="*/ 2279247 w 4133850"/>
                <a:gd name="connsiteY480" fmla="*/ 1139523 h 1285875"/>
                <a:gd name="connsiteX481" fmla="*/ 2291458 w 4133850"/>
                <a:gd name="connsiteY481" fmla="*/ 1082431 h 1285875"/>
                <a:gd name="connsiteX482" fmla="*/ 2303669 w 4133850"/>
                <a:gd name="connsiteY482" fmla="*/ 1017937 h 1285875"/>
                <a:gd name="connsiteX483" fmla="*/ 2315880 w 4133850"/>
                <a:gd name="connsiteY483" fmla="*/ 947118 h 1285875"/>
                <a:gd name="connsiteX484" fmla="*/ 2328091 w 4133850"/>
                <a:gd name="connsiteY484" fmla="*/ 871176 h 1285875"/>
                <a:gd name="connsiteX485" fmla="*/ 2352513 w 4133850"/>
                <a:gd name="connsiteY485" fmla="*/ 709086 h 1285875"/>
                <a:gd name="connsiteX486" fmla="*/ 2375069 w 4133850"/>
                <a:gd name="connsiteY486" fmla="*/ 555194 h 1285875"/>
                <a:gd name="connsiteX487" fmla="*/ 2397624 w 4133850"/>
                <a:gd name="connsiteY487" fmla="*/ 406332 h 1285875"/>
                <a:gd name="connsiteX488" fmla="*/ 2420179 w 4133850"/>
                <a:gd name="connsiteY488" fmla="*/ 271028 h 1285875"/>
                <a:gd name="connsiteX489" fmla="*/ 2431456 w 4133850"/>
                <a:gd name="connsiteY489" fmla="*/ 210927 h 1285875"/>
                <a:gd name="connsiteX490" fmla="*/ 2442734 w 4133850"/>
                <a:gd name="connsiteY490" fmla="*/ 157038 h 1285875"/>
                <a:gd name="connsiteX491" fmla="*/ 2455412 w 4133850"/>
                <a:gd name="connsiteY491" fmla="*/ 104805 h 1285875"/>
                <a:gd name="connsiteX492" fmla="*/ 2461755 w 4133850"/>
                <a:gd name="connsiteY492" fmla="*/ 82306 h 1285875"/>
                <a:gd name="connsiteX493" fmla="*/ 2468099 w 4133850"/>
                <a:gd name="connsiteY493" fmla="*/ 62358 h 1285875"/>
                <a:gd name="connsiteX494" fmla="*/ 2474443 w 4133850"/>
                <a:gd name="connsiteY494" fmla="*/ 45054 h 1285875"/>
                <a:gd name="connsiteX495" fmla="*/ 2480786 w 4133850"/>
                <a:gd name="connsiteY495" fmla="*/ 30471 h 1285875"/>
                <a:gd name="connsiteX496" fmla="*/ 2483958 w 4133850"/>
                <a:gd name="connsiteY496" fmla="*/ 24222 h 1285875"/>
                <a:gd name="connsiteX497" fmla="*/ 2487130 w 4133850"/>
                <a:gd name="connsiteY497" fmla="*/ 18677 h 1285875"/>
                <a:gd name="connsiteX498" fmla="*/ 2490302 w 4133850"/>
                <a:gd name="connsiteY498" fmla="*/ 13843 h 1285875"/>
                <a:gd name="connsiteX499" fmla="*/ 2491883 w 4133850"/>
                <a:gd name="connsiteY499" fmla="*/ 11693 h 1285875"/>
                <a:gd name="connsiteX500" fmla="*/ 2493474 w 4133850"/>
                <a:gd name="connsiteY500" fmla="*/ 9724 h 1285875"/>
                <a:gd name="connsiteX501" fmla="*/ 2495055 w 4133850"/>
                <a:gd name="connsiteY501" fmla="*/ 7935 h 1285875"/>
                <a:gd name="connsiteX502" fmla="*/ 2496645 w 4133850"/>
                <a:gd name="connsiteY502" fmla="*/ 6327 h 1285875"/>
                <a:gd name="connsiteX503" fmla="*/ 2498227 w 4133850"/>
                <a:gd name="connsiteY503" fmla="*/ 4900 h 1285875"/>
                <a:gd name="connsiteX504" fmla="*/ 2499817 w 4133850"/>
                <a:gd name="connsiteY504" fmla="*/ 3654 h 1285875"/>
                <a:gd name="connsiteX505" fmla="*/ 2501399 w 4133850"/>
                <a:gd name="connsiteY505" fmla="*/ 2590 h 1285875"/>
                <a:gd name="connsiteX506" fmla="*/ 2502189 w 4133850"/>
                <a:gd name="connsiteY506" fmla="*/ 2126 h 1285875"/>
                <a:gd name="connsiteX507" fmla="*/ 2502980 w 4133850"/>
                <a:gd name="connsiteY507" fmla="*/ 1709 h 1285875"/>
                <a:gd name="connsiteX508" fmla="*/ 2503780 w 4133850"/>
                <a:gd name="connsiteY508" fmla="*/ 1336 h 1285875"/>
                <a:gd name="connsiteX509" fmla="*/ 2504570 w 4133850"/>
                <a:gd name="connsiteY509" fmla="*/ 1010 h 1285875"/>
                <a:gd name="connsiteX510" fmla="*/ 2505361 w 4133850"/>
                <a:gd name="connsiteY510" fmla="*/ 729 h 1285875"/>
                <a:gd name="connsiteX511" fmla="*/ 2506152 w 4133850"/>
                <a:gd name="connsiteY511" fmla="*/ 493 h 1285875"/>
                <a:gd name="connsiteX512" fmla="*/ 2506951 w 4133850"/>
                <a:gd name="connsiteY512" fmla="*/ 304 h 1285875"/>
                <a:gd name="connsiteX513" fmla="*/ 2507742 w 4133850"/>
                <a:gd name="connsiteY513" fmla="*/ 160 h 1285875"/>
                <a:gd name="connsiteX514" fmla="*/ 2508533 w 4133850"/>
                <a:gd name="connsiteY514" fmla="*/ 62 h 1285875"/>
                <a:gd name="connsiteX515" fmla="*/ 2509323 w 4133850"/>
                <a:gd name="connsiteY515" fmla="*/ 10 h 1285875"/>
                <a:gd name="connsiteX516" fmla="*/ 2510123 w 4133850"/>
                <a:gd name="connsiteY516" fmla="*/ 3 h 1285875"/>
                <a:gd name="connsiteX517" fmla="*/ 2510914 w 4133850"/>
                <a:gd name="connsiteY517" fmla="*/ 42 h 1285875"/>
                <a:gd name="connsiteX518" fmla="*/ 2511705 w 4133850"/>
                <a:gd name="connsiteY518" fmla="*/ 127 h 1285875"/>
                <a:gd name="connsiteX519" fmla="*/ 2512495 w 4133850"/>
                <a:gd name="connsiteY519" fmla="*/ 257 h 1285875"/>
                <a:gd name="connsiteX520" fmla="*/ 2513286 w 4133850"/>
                <a:gd name="connsiteY520" fmla="*/ 434 h 1285875"/>
                <a:gd name="connsiteX521" fmla="*/ 2514086 w 4133850"/>
                <a:gd name="connsiteY521" fmla="*/ 656 h 1285875"/>
                <a:gd name="connsiteX522" fmla="*/ 2514876 w 4133850"/>
                <a:gd name="connsiteY522" fmla="*/ 924 h 1285875"/>
                <a:gd name="connsiteX523" fmla="*/ 2515667 w 4133850"/>
                <a:gd name="connsiteY523" fmla="*/ 1237 h 1285875"/>
                <a:gd name="connsiteX524" fmla="*/ 2516458 w 4133850"/>
                <a:gd name="connsiteY524" fmla="*/ 1596 h 1285875"/>
                <a:gd name="connsiteX525" fmla="*/ 2517258 w 4133850"/>
                <a:gd name="connsiteY525" fmla="*/ 2001 h 1285875"/>
                <a:gd name="connsiteX526" fmla="*/ 2518048 w 4133850"/>
                <a:gd name="connsiteY526" fmla="*/ 2452 h 1285875"/>
                <a:gd name="connsiteX527" fmla="*/ 2518839 w 4133850"/>
                <a:gd name="connsiteY527" fmla="*/ 2947 h 1285875"/>
                <a:gd name="connsiteX528" fmla="*/ 2520429 w 4133850"/>
                <a:gd name="connsiteY528" fmla="*/ 4076 h 1285875"/>
                <a:gd name="connsiteX529" fmla="*/ 2522011 w 4133850"/>
                <a:gd name="connsiteY529" fmla="*/ 5386 h 1285875"/>
                <a:gd name="connsiteX530" fmla="*/ 2523601 w 4133850"/>
                <a:gd name="connsiteY530" fmla="*/ 6878 h 1285875"/>
                <a:gd name="connsiteX531" fmla="*/ 2525182 w 4133850"/>
                <a:gd name="connsiteY531" fmla="*/ 8551 h 1285875"/>
                <a:gd name="connsiteX532" fmla="*/ 2526773 w 4133850"/>
                <a:gd name="connsiteY532" fmla="*/ 10404 h 1285875"/>
                <a:gd name="connsiteX533" fmla="*/ 2528354 w 4133850"/>
                <a:gd name="connsiteY533" fmla="*/ 12437 h 1285875"/>
                <a:gd name="connsiteX534" fmla="*/ 2531526 w 4133850"/>
                <a:gd name="connsiteY534" fmla="*/ 17041 h 1285875"/>
                <a:gd name="connsiteX535" fmla="*/ 2534698 w 4133850"/>
                <a:gd name="connsiteY535" fmla="*/ 22358 h 1285875"/>
                <a:gd name="connsiteX536" fmla="*/ 2537870 w 4133850"/>
                <a:gd name="connsiteY536" fmla="*/ 28382 h 1285875"/>
                <a:gd name="connsiteX537" fmla="*/ 2541042 w 4133850"/>
                <a:gd name="connsiteY537" fmla="*/ 35104 h 1285875"/>
                <a:gd name="connsiteX538" fmla="*/ 2544213 w 4133850"/>
                <a:gd name="connsiteY538" fmla="*/ 42519 h 1285875"/>
                <a:gd name="connsiteX539" fmla="*/ 2549614 w 4133850"/>
                <a:gd name="connsiteY539" fmla="*/ 56717 h 1285875"/>
                <a:gd name="connsiteX540" fmla="*/ 2555015 w 4133850"/>
                <a:gd name="connsiteY540" fmla="*/ 72849 h 1285875"/>
                <a:gd name="connsiteX541" fmla="*/ 2565816 w 4133850"/>
                <a:gd name="connsiteY541" fmla="*/ 110701 h 1285875"/>
                <a:gd name="connsiteX542" fmla="*/ 2576617 w 4133850"/>
                <a:gd name="connsiteY542" fmla="*/ 155577 h 1285875"/>
                <a:gd name="connsiteX543" fmla="*/ 2587419 w 4133850"/>
                <a:gd name="connsiteY543" fmla="*/ 206884 h 1285875"/>
                <a:gd name="connsiteX544" fmla="*/ 2598220 w 4133850"/>
                <a:gd name="connsiteY544" fmla="*/ 263944 h 1285875"/>
                <a:gd name="connsiteX545" fmla="*/ 2609031 w 4133850"/>
                <a:gd name="connsiteY545" fmla="*/ 326006 h 1285875"/>
                <a:gd name="connsiteX546" fmla="*/ 2630634 w 4133850"/>
                <a:gd name="connsiteY546" fmla="*/ 461802 h 1285875"/>
                <a:gd name="connsiteX547" fmla="*/ 2676801 w 4133850"/>
                <a:gd name="connsiteY547" fmla="*/ 774210 h 1285875"/>
                <a:gd name="connsiteX548" fmla="*/ 2699890 w 4133850"/>
                <a:gd name="connsiteY548" fmla="*/ 923306 h 1285875"/>
                <a:gd name="connsiteX549" fmla="*/ 2711425 w 4133850"/>
                <a:gd name="connsiteY549" fmla="*/ 992067 h 1285875"/>
                <a:gd name="connsiteX550" fmla="*/ 2722969 w 4133850"/>
                <a:gd name="connsiteY550" fmla="*/ 1055580 h 1285875"/>
                <a:gd name="connsiteX551" fmla="*/ 2734913 w 4133850"/>
                <a:gd name="connsiteY551" fmla="*/ 1114739 h 1285875"/>
                <a:gd name="connsiteX552" fmla="*/ 2746858 w 4133850"/>
                <a:gd name="connsiteY552" fmla="*/ 1166298 h 1285875"/>
                <a:gd name="connsiteX553" fmla="*/ 2758802 w 4133850"/>
                <a:gd name="connsiteY553" fmla="*/ 1209408 h 1285875"/>
                <a:gd name="connsiteX554" fmla="*/ 2764784 w 4133850"/>
                <a:gd name="connsiteY554" fmla="*/ 1227582 h 1285875"/>
                <a:gd name="connsiteX555" fmla="*/ 2770756 w 4133850"/>
                <a:gd name="connsiteY555" fmla="*/ 1243393 h 1285875"/>
                <a:gd name="connsiteX556" fmla="*/ 2776728 w 4133850"/>
                <a:gd name="connsiteY556" fmla="*/ 1256776 h 1285875"/>
                <a:gd name="connsiteX557" fmla="*/ 2779710 w 4133850"/>
                <a:gd name="connsiteY557" fmla="*/ 1262539 h 1285875"/>
                <a:gd name="connsiteX558" fmla="*/ 2782700 w 4133850"/>
                <a:gd name="connsiteY558" fmla="*/ 1267682 h 1285875"/>
                <a:gd name="connsiteX559" fmla="*/ 2785682 w 4133850"/>
                <a:gd name="connsiteY559" fmla="*/ 1272188 h 1285875"/>
                <a:gd name="connsiteX560" fmla="*/ 2787177 w 4133850"/>
                <a:gd name="connsiteY560" fmla="*/ 1274207 h 1285875"/>
                <a:gd name="connsiteX561" fmla="*/ 2788672 w 4133850"/>
                <a:gd name="connsiteY561" fmla="*/ 1276064 h 1285875"/>
                <a:gd name="connsiteX562" fmla="*/ 2790168 w 4133850"/>
                <a:gd name="connsiteY562" fmla="*/ 1277760 h 1285875"/>
                <a:gd name="connsiteX563" fmla="*/ 2791654 w 4133850"/>
                <a:gd name="connsiteY563" fmla="*/ 1279293 h 1285875"/>
                <a:gd name="connsiteX564" fmla="*/ 2793149 w 4133850"/>
                <a:gd name="connsiteY564" fmla="*/ 1280674 h 1285875"/>
                <a:gd name="connsiteX565" fmla="*/ 2794645 w 4133850"/>
                <a:gd name="connsiteY565" fmla="*/ 1281894 h 1285875"/>
                <a:gd name="connsiteX566" fmla="*/ 2796140 w 4133850"/>
                <a:gd name="connsiteY566" fmla="*/ 1282941 h 1285875"/>
                <a:gd name="connsiteX567" fmla="*/ 2797626 w 4133850"/>
                <a:gd name="connsiteY567" fmla="*/ 1283837 h 1285875"/>
                <a:gd name="connsiteX568" fmla="*/ 2798378 w 4133850"/>
                <a:gd name="connsiteY568" fmla="*/ 1284227 h 1285875"/>
                <a:gd name="connsiteX569" fmla="*/ 2799121 w 4133850"/>
                <a:gd name="connsiteY569" fmla="*/ 1284570 h 1285875"/>
                <a:gd name="connsiteX570" fmla="*/ 2799864 w 4133850"/>
                <a:gd name="connsiteY570" fmla="*/ 1284875 h 1285875"/>
                <a:gd name="connsiteX571" fmla="*/ 2800617 w 4133850"/>
                <a:gd name="connsiteY571" fmla="*/ 1285142 h 1285875"/>
                <a:gd name="connsiteX572" fmla="*/ 2801360 w 4133850"/>
                <a:gd name="connsiteY572" fmla="*/ 1285361 h 1285875"/>
                <a:gd name="connsiteX573" fmla="*/ 2802112 w 4133850"/>
                <a:gd name="connsiteY573" fmla="*/ 1285542 h 1285875"/>
                <a:gd name="connsiteX574" fmla="*/ 2802855 w 4133850"/>
                <a:gd name="connsiteY574" fmla="*/ 1285685 h 1285875"/>
                <a:gd name="connsiteX575" fmla="*/ 2803598 w 4133850"/>
                <a:gd name="connsiteY575" fmla="*/ 1285789 h 1285875"/>
                <a:gd name="connsiteX576" fmla="*/ 2804351 w 4133850"/>
                <a:gd name="connsiteY576" fmla="*/ 1285856 h 1285875"/>
                <a:gd name="connsiteX577" fmla="*/ 2805093 w 4133850"/>
                <a:gd name="connsiteY577" fmla="*/ 1285875 h 1285875"/>
                <a:gd name="connsiteX578" fmla="*/ 2805846 w 4133850"/>
                <a:gd name="connsiteY578" fmla="*/ 1285856 h 1285875"/>
                <a:gd name="connsiteX579" fmla="*/ 2806589 w 4133850"/>
                <a:gd name="connsiteY579" fmla="*/ 1285799 h 1285875"/>
                <a:gd name="connsiteX580" fmla="*/ 2807332 w 4133850"/>
                <a:gd name="connsiteY580" fmla="*/ 1285694 h 1285875"/>
                <a:gd name="connsiteX581" fmla="*/ 2808085 w 4133850"/>
                <a:gd name="connsiteY581" fmla="*/ 1285551 h 1285875"/>
                <a:gd name="connsiteX582" fmla="*/ 2808828 w 4133850"/>
                <a:gd name="connsiteY582" fmla="*/ 1285370 h 1285875"/>
                <a:gd name="connsiteX583" fmla="*/ 2809580 w 4133850"/>
                <a:gd name="connsiteY583" fmla="*/ 1285151 h 1285875"/>
                <a:gd name="connsiteX584" fmla="*/ 2810323 w 4133850"/>
                <a:gd name="connsiteY584" fmla="*/ 1284884 h 1285875"/>
                <a:gd name="connsiteX585" fmla="*/ 2811066 w 4133850"/>
                <a:gd name="connsiteY585" fmla="*/ 1284589 h 1285875"/>
                <a:gd name="connsiteX586" fmla="*/ 2811818 w 4133850"/>
                <a:gd name="connsiteY586" fmla="*/ 1284246 h 1285875"/>
                <a:gd name="connsiteX587" fmla="*/ 2812561 w 4133850"/>
                <a:gd name="connsiteY587" fmla="*/ 1283856 h 1285875"/>
                <a:gd name="connsiteX588" fmla="*/ 2814057 w 4133850"/>
                <a:gd name="connsiteY588" fmla="*/ 1282970 h 1285875"/>
                <a:gd name="connsiteX589" fmla="*/ 2815552 w 4133850"/>
                <a:gd name="connsiteY589" fmla="*/ 1281913 h 1285875"/>
                <a:gd name="connsiteX590" fmla="*/ 2817038 w 4133850"/>
                <a:gd name="connsiteY590" fmla="*/ 1280703 h 1285875"/>
                <a:gd name="connsiteX591" fmla="*/ 2818533 w 4133850"/>
                <a:gd name="connsiteY591" fmla="*/ 1279331 h 1285875"/>
                <a:gd name="connsiteX592" fmla="*/ 2820010 w 4133850"/>
                <a:gd name="connsiteY592" fmla="*/ 1277817 h 1285875"/>
                <a:gd name="connsiteX593" fmla="*/ 2821486 w 4133850"/>
                <a:gd name="connsiteY593" fmla="*/ 1276140 h 1285875"/>
                <a:gd name="connsiteX594" fmla="*/ 2822972 w 4133850"/>
                <a:gd name="connsiteY594" fmla="*/ 1274312 h 1285875"/>
                <a:gd name="connsiteX595" fmla="*/ 2824448 w 4133850"/>
                <a:gd name="connsiteY595" fmla="*/ 1272321 h 1285875"/>
                <a:gd name="connsiteX596" fmla="*/ 2827401 w 4133850"/>
                <a:gd name="connsiteY596" fmla="*/ 1267882 h 1285875"/>
                <a:gd name="connsiteX597" fmla="*/ 2830354 w 4133850"/>
                <a:gd name="connsiteY597" fmla="*/ 1262825 h 1285875"/>
                <a:gd name="connsiteX598" fmla="*/ 2833307 w 4133850"/>
                <a:gd name="connsiteY598" fmla="*/ 1257157 h 1285875"/>
                <a:gd name="connsiteX599" fmla="*/ 2836269 w 4133850"/>
                <a:gd name="connsiteY599" fmla="*/ 1250880 h 1285875"/>
                <a:gd name="connsiteX600" fmla="*/ 2842174 w 4133850"/>
                <a:gd name="connsiteY600" fmla="*/ 1236526 h 1285875"/>
                <a:gd name="connsiteX601" fmla="*/ 2848089 w 4133850"/>
                <a:gd name="connsiteY601" fmla="*/ 1219829 h 1285875"/>
                <a:gd name="connsiteX602" fmla="*/ 2853995 w 4133850"/>
                <a:gd name="connsiteY602" fmla="*/ 1200855 h 1285875"/>
                <a:gd name="connsiteX603" fmla="*/ 2865815 w 4133850"/>
                <a:gd name="connsiteY603" fmla="*/ 1156373 h 1285875"/>
                <a:gd name="connsiteX604" fmla="*/ 2877636 w 4133850"/>
                <a:gd name="connsiteY604" fmla="*/ 1103767 h 1285875"/>
                <a:gd name="connsiteX605" fmla="*/ 2889457 w 4133850"/>
                <a:gd name="connsiteY605" fmla="*/ 1043892 h 1285875"/>
                <a:gd name="connsiteX606" fmla="*/ 2901277 w 4133850"/>
                <a:gd name="connsiteY606" fmla="*/ 977684 h 1285875"/>
                <a:gd name="connsiteX607" fmla="*/ 2913098 w 4133850"/>
                <a:gd name="connsiteY607" fmla="*/ 906180 h 1285875"/>
                <a:gd name="connsiteX608" fmla="*/ 2936434 w 4133850"/>
                <a:gd name="connsiteY608" fmla="*/ 753977 h 1285875"/>
                <a:gd name="connsiteX609" fmla="*/ 2959770 w 4133850"/>
                <a:gd name="connsiteY609" fmla="*/ 594967 h 1285875"/>
                <a:gd name="connsiteX610" fmla="*/ 2983106 w 4133850"/>
                <a:gd name="connsiteY610" fmla="*/ 438898 h 1285875"/>
                <a:gd name="connsiteX611" fmla="*/ 3006433 w 4133850"/>
                <a:gd name="connsiteY611" fmla="*/ 295339 h 1285875"/>
                <a:gd name="connsiteX612" fmla="*/ 3018187 w 4133850"/>
                <a:gd name="connsiteY612" fmla="*/ 230595 h 1285875"/>
                <a:gd name="connsiteX613" fmla="*/ 3029941 w 4133850"/>
                <a:gd name="connsiteY613" fmla="*/ 172290 h 1285875"/>
                <a:gd name="connsiteX614" fmla="*/ 3041695 w 4133850"/>
                <a:gd name="connsiteY614" fmla="*/ 121335 h 1285875"/>
                <a:gd name="connsiteX615" fmla="*/ 3053448 w 4133850"/>
                <a:gd name="connsiteY615" fmla="*/ 78526 h 1285875"/>
                <a:gd name="connsiteX616" fmla="*/ 3059325 w 4133850"/>
                <a:gd name="connsiteY616" fmla="*/ 60389 h 1285875"/>
                <a:gd name="connsiteX617" fmla="*/ 3065202 w 4133850"/>
                <a:gd name="connsiteY617" fmla="*/ 44530 h 1285875"/>
                <a:gd name="connsiteX618" fmla="*/ 3071079 w 4133850"/>
                <a:gd name="connsiteY618" fmla="*/ 31009 h 1285875"/>
                <a:gd name="connsiteX619" fmla="*/ 3074013 w 4133850"/>
                <a:gd name="connsiteY619" fmla="*/ 25142 h 1285875"/>
                <a:gd name="connsiteX620" fmla="*/ 3076956 w 4133850"/>
                <a:gd name="connsiteY620" fmla="*/ 19880 h 1285875"/>
                <a:gd name="connsiteX621" fmla="*/ 3079890 w 4133850"/>
                <a:gd name="connsiteY621" fmla="*/ 15225 h 1285875"/>
                <a:gd name="connsiteX622" fmla="*/ 3082833 w 4133850"/>
                <a:gd name="connsiteY622" fmla="*/ 11184 h 1285875"/>
                <a:gd name="connsiteX623" fmla="*/ 3084300 w 4133850"/>
                <a:gd name="connsiteY623" fmla="*/ 9395 h 1285875"/>
                <a:gd name="connsiteX624" fmla="*/ 3085767 w 4133850"/>
                <a:gd name="connsiteY624" fmla="*/ 7761 h 1285875"/>
                <a:gd name="connsiteX625" fmla="*/ 3087243 w 4133850"/>
                <a:gd name="connsiteY625" fmla="*/ 6282 h 1285875"/>
                <a:gd name="connsiteX626" fmla="*/ 3088710 w 4133850"/>
                <a:gd name="connsiteY626" fmla="*/ 4959 h 1285875"/>
                <a:gd name="connsiteX627" fmla="*/ 3090177 w 4133850"/>
                <a:gd name="connsiteY627" fmla="*/ 3791 h 1285875"/>
                <a:gd name="connsiteX628" fmla="*/ 3091644 w 4133850"/>
                <a:gd name="connsiteY628" fmla="*/ 2779 h 1285875"/>
                <a:gd name="connsiteX629" fmla="*/ 3093110 w 4133850"/>
                <a:gd name="connsiteY629" fmla="*/ 1924 h 1285875"/>
                <a:gd name="connsiteX630" fmla="*/ 3093853 w 4133850"/>
                <a:gd name="connsiteY630" fmla="*/ 1555 h 1285875"/>
                <a:gd name="connsiteX631" fmla="*/ 3094587 w 4133850"/>
                <a:gd name="connsiteY631" fmla="*/ 1226 h 1285875"/>
                <a:gd name="connsiteX632" fmla="*/ 3095320 w 4133850"/>
                <a:gd name="connsiteY632" fmla="*/ 935 h 1285875"/>
                <a:gd name="connsiteX633" fmla="*/ 3096054 w 4133850"/>
                <a:gd name="connsiteY633" fmla="*/ 684 h 1285875"/>
                <a:gd name="connsiteX634" fmla="*/ 3096787 w 4133850"/>
                <a:gd name="connsiteY634" fmla="*/ 471 h 1285875"/>
                <a:gd name="connsiteX635" fmla="*/ 3097521 w 4133850"/>
                <a:gd name="connsiteY635" fmla="*/ 299 h 1285875"/>
                <a:gd name="connsiteX636" fmla="*/ 3098254 w 4133850"/>
                <a:gd name="connsiteY636" fmla="*/ 165 h 1285875"/>
                <a:gd name="connsiteX637" fmla="*/ 3098987 w 4133850"/>
                <a:gd name="connsiteY637" fmla="*/ 71 h 1285875"/>
                <a:gd name="connsiteX638" fmla="*/ 3099730 w 4133850"/>
                <a:gd name="connsiteY638" fmla="*/ 16 h 1285875"/>
                <a:gd name="connsiteX639" fmla="*/ 3100464 w 4133850"/>
                <a:gd name="connsiteY639" fmla="*/ 0 h 1285875"/>
                <a:gd name="connsiteX640" fmla="*/ 3101197 w 4133850"/>
                <a:gd name="connsiteY640" fmla="*/ 24 h 1285875"/>
                <a:gd name="connsiteX641" fmla="*/ 3101931 w 4133850"/>
                <a:gd name="connsiteY641" fmla="*/ 87 h 1285875"/>
                <a:gd name="connsiteX642" fmla="*/ 3102664 w 4133850"/>
                <a:gd name="connsiteY642" fmla="*/ 188 h 1285875"/>
                <a:gd name="connsiteX643" fmla="*/ 3103398 w 4133850"/>
                <a:gd name="connsiteY643" fmla="*/ 329 h 1285875"/>
                <a:gd name="connsiteX644" fmla="*/ 3104131 w 4133850"/>
                <a:gd name="connsiteY644" fmla="*/ 509 h 1285875"/>
                <a:gd name="connsiteX645" fmla="*/ 3104864 w 4133850"/>
                <a:gd name="connsiteY645" fmla="*/ 728 h 1285875"/>
                <a:gd name="connsiteX646" fmla="*/ 3105598 w 4133850"/>
                <a:gd name="connsiteY646" fmla="*/ 986 h 1285875"/>
                <a:gd name="connsiteX647" fmla="*/ 3106331 w 4133850"/>
                <a:gd name="connsiteY647" fmla="*/ 1284 h 1285875"/>
                <a:gd name="connsiteX648" fmla="*/ 3107065 w 4133850"/>
                <a:gd name="connsiteY648" fmla="*/ 1620 h 1285875"/>
                <a:gd name="connsiteX649" fmla="*/ 3107798 w 4133850"/>
                <a:gd name="connsiteY649" fmla="*/ 1995 h 1285875"/>
                <a:gd name="connsiteX650" fmla="*/ 3109265 w 4133850"/>
                <a:gd name="connsiteY650" fmla="*/ 2863 h 1285875"/>
                <a:gd name="connsiteX651" fmla="*/ 3110732 w 4133850"/>
                <a:gd name="connsiteY651" fmla="*/ 3887 h 1285875"/>
                <a:gd name="connsiteX652" fmla="*/ 3112199 w 4133850"/>
                <a:gd name="connsiteY652" fmla="*/ 5066 h 1285875"/>
                <a:gd name="connsiteX653" fmla="*/ 3113666 w 4133850"/>
                <a:gd name="connsiteY653" fmla="*/ 6402 h 1285875"/>
                <a:gd name="connsiteX654" fmla="*/ 3115132 w 4133850"/>
                <a:gd name="connsiteY654" fmla="*/ 7891 h 1285875"/>
                <a:gd name="connsiteX655" fmla="*/ 3116599 w 4133850"/>
                <a:gd name="connsiteY655" fmla="*/ 9536 h 1285875"/>
                <a:gd name="connsiteX656" fmla="*/ 3118066 w 4133850"/>
                <a:gd name="connsiteY656" fmla="*/ 11335 h 1285875"/>
                <a:gd name="connsiteX657" fmla="*/ 3121000 w 4133850"/>
                <a:gd name="connsiteY657" fmla="*/ 15393 h 1285875"/>
                <a:gd name="connsiteX658" fmla="*/ 3123933 w 4133850"/>
                <a:gd name="connsiteY658" fmla="*/ 20063 h 1285875"/>
                <a:gd name="connsiteX659" fmla="*/ 3126867 w 4133850"/>
                <a:gd name="connsiteY659" fmla="*/ 25340 h 1285875"/>
                <a:gd name="connsiteX660" fmla="*/ 3129801 w 4133850"/>
                <a:gd name="connsiteY660" fmla="*/ 31219 h 1285875"/>
                <a:gd name="connsiteX661" fmla="*/ 3135668 w 4133850"/>
                <a:gd name="connsiteY661" fmla="*/ 44757 h 1285875"/>
                <a:gd name="connsiteX662" fmla="*/ 3141536 w 4133850"/>
                <a:gd name="connsiteY662" fmla="*/ 60627 h 1285875"/>
                <a:gd name="connsiteX663" fmla="*/ 3147403 w 4133850"/>
                <a:gd name="connsiteY663" fmla="*/ 78764 h 1285875"/>
                <a:gd name="connsiteX664" fmla="*/ 3159138 w 4133850"/>
                <a:gd name="connsiteY664" fmla="*/ 121553 h 1285875"/>
                <a:gd name="connsiteX665" fmla="*/ 3170873 w 4133850"/>
                <a:gd name="connsiteY665" fmla="*/ 172460 h 1285875"/>
                <a:gd name="connsiteX666" fmla="*/ 3182607 w 4133850"/>
                <a:gd name="connsiteY666" fmla="*/ 230691 h 1285875"/>
                <a:gd name="connsiteX667" fmla="*/ 3194342 w 4133850"/>
                <a:gd name="connsiteY667" fmla="*/ 295339 h 1285875"/>
                <a:gd name="connsiteX668" fmla="*/ 3219536 w 4133850"/>
                <a:gd name="connsiteY668" fmla="*/ 451051 h 1285875"/>
                <a:gd name="connsiteX669" fmla="*/ 3244739 w 4133850"/>
                <a:gd name="connsiteY669" fmla="*/ 620476 h 1285875"/>
                <a:gd name="connsiteX670" fmla="*/ 3269942 w 4133850"/>
                <a:gd name="connsiteY670" fmla="*/ 791506 h 1285875"/>
                <a:gd name="connsiteX671" fmla="*/ 3295145 w 4133850"/>
                <a:gd name="connsiteY671" fmla="*/ 951919 h 1285875"/>
                <a:gd name="connsiteX672" fmla="*/ 3306032 w 4133850"/>
                <a:gd name="connsiteY672" fmla="*/ 1015013 h 1285875"/>
                <a:gd name="connsiteX673" fmla="*/ 3316919 w 4133850"/>
                <a:gd name="connsiteY673" fmla="*/ 1073115 h 1285875"/>
                <a:gd name="connsiteX674" fmla="*/ 3327807 w 4133850"/>
                <a:gd name="connsiteY674" fmla="*/ 1125465 h 1285875"/>
                <a:gd name="connsiteX675" fmla="*/ 3338694 w 4133850"/>
                <a:gd name="connsiteY675" fmla="*/ 1171337 h 1285875"/>
                <a:gd name="connsiteX676" fmla="*/ 3349581 w 4133850"/>
                <a:gd name="connsiteY676" fmla="*/ 1210132 h 1285875"/>
                <a:gd name="connsiteX677" fmla="*/ 3355019 w 4133850"/>
                <a:gd name="connsiteY677" fmla="*/ 1226706 h 1285875"/>
                <a:gd name="connsiteX678" fmla="*/ 3360468 w 4133850"/>
                <a:gd name="connsiteY678" fmla="*/ 1241317 h 1285875"/>
                <a:gd name="connsiteX679" fmla="*/ 3365907 w 4133850"/>
                <a:gd name="connsiteY679" fmla="*/ 1253928 h 1285875"/>
                <a:gd name="connsiteX680" fmla="*/ 3368631 w 4133850"/>
                <a:gd name="connsiteY680" fmla="*/ 1259472 h 1285875"/>
                <a:gd name="connsiteX681" fmla="*/ 3371355 w 4133850"/>
                <a:gd name="connsiteY681" fmla="*/ 1264491 h 1285875"/>
                <a:gd name="connsiteX682" fmla="*/ 3374079 w 4133850"/>
                <a:gd name="connsiteY682" fmla="*/ 1268987 h 1285875"/>
                <a:gd name="connsiteX683" fmla="*/ 3376794 w 4133850"/>
                <a:gd name="connsiteY683" fmla="*/ 1272969 h 1285875"/>
                <a:gd name="connsiteX684" fmla="*/ 3379518 w 4133850"/>
                <a:gd name="connsiteY684" fmla="*/ 1276417 h 1285875"/>
                <a:gd name="connsiteX685" fmla="*/ 3380880 w 4133850"/>
                <a:gd name="connsiteY685" fmla="*/ 1277941 h 1285875"/>
                <a:gd name="connsiteX686" fmla="*/ 3382242 w 4133850"/>
                <a:gd name="connsiteY686" fmla="*/ 1279331 h 1285875"/>
                <a:gd name="connsiteX687" fmla="*/ 3383642 w 4133850"/>
                <a:gd name="connsiteY687" fmla="*/ 1280627 h 1285875"/>
                <a:gd name="connsiteX688" fmla="*/ 3385042 w 4133850"/>
                <a:gd name="connsiteY688" fmla="*/ 1281770 h 1285875"/>
                <a:gd name="connsiteX689" fmla="*/ 3386433 w 4133850"/>
                <a:gd name="connsiteY689" fmla="*/ 1282779 h 1285875"/>
                <a:gd name="connsiteX690" fmla="*/ 3387833 w 4133850"/>
                <a:gd name="connsiteY690" fmla="*/ 1283646 h 1285875"/>
                <a:gd name="connsiteX691" fmla="*/ 3389233 w 4133850"/>
                <a:gd name="connsiteY691" fmla="*/ 1284370 h 1285875"/>
                <a:gd name="connsiteX692" fmla="*/ 3389938 w 4133850"/>
                <a:gd name="connsiteY692" fmla="*/ 1284684 h 1285875"/>
                <a:gd name="connsiteX693" fmla="*/ 3390633 w 4133850"/>
                <a:gd name="connsiteY693" fmla="*/ 1284951 h 1285875"/>
                <a:gd name="connsiteX694" fmla="*/ 3391329 w 4133850"/>
                <a:gd name="connsiteY694" fmla="*/ 1285189 h 1285875"/>
                <a:gd name="connsiteX695" fmla="*/ 3392033 w 4133850"/>
                <a:gd name="connsiteY695" fmla="*/ 1285399 h 1285875"/>
                <a:gd name="connsiteX696" fmla="*/ 3392729 w 4133850"/>
                <a:gd name="connsiteY696" fmla="*/ 1285561 h 1285875"/>
                <a:gd name="connsiteX697" fmla="*/ 3393434 w 4133850"/>
                <a:gd name="connsiteY697" fmla="*/ 1285694 h 1285875"/>
                <a:gd name="connsiteX698" fmla="*/ 3394129 w 4133850"/>
                <a:gd name="connsiteY698" fmla="*/ 1285789 h 1285875"/>
                <a:gd name="connsiteX699" fmla="*/ 3394834 w 4133850"/>
                <a:gd name="connsiteY699" fmla="*/ 1285846 h 1285875"/>
                <a:gd name="connsiteX700" fmla="*/ 3395529 w 4133850"/>
                <a:gd name="connsiteY700" fmla="*/ 1285875 h 1285875"/>
                <a:gd name="connsiteX701" fmla="*/ 3396225 w 4133850"/>
                <a:gd name="connsiteY701" fmla="*/ 1285865 h 1285875"/>
                <a:gd name="connsiteX702" fmla="*/ 3396929 w 4133850"/>
                <a:gd name="connsiteY702" fmla="*/ 1285818 h 1285875"/>
                <a:gd name="connsiteX703" fmla="*/ 3397625 w 4133850"/>
                <a:gd name="connsiteY703" fmla="*/ 1285732 h 1285875"/>
                <a:gd name="connsiteX704" fmla="*/ 3398330 w 4133850"/>
                <a:gd name="connsiteY704" fmla="*/ 1285618 h 1285875"/>
                <a:gd name="connsiteX705" fmla="*/ 3399025 w 4133850"/>
                <a:gd name="connsiteY705" fmla="*/ 1285465 h 1285875"/>
                <a:gd name="connsiteX706" fmla="*/ 3399730 w 4133850"/>
                <a:gd name="connsiteY706" fmla="*/ 1285275 h 1285875"/>
                <a:gd name="connsiteX707" fmla="*/ 3400425 w 4133850"/>
                <a:gd name="connsiteY707" fmla="*/ 1285046 h 1285875"/>
                <a:gd name="connsiteX708" fmla="*/ 3401120 w 4133850"/>
                <a:gd name="connsiteY708" fmla="*/ 1284789 h 1285875"/>
                <a:gd name="connsiteX709" fmla="*/ 3401825 w 4133850"/>
                <a:gd name="connsiteY709" fmla="*/ 1284494 h 1285875"/>
                <a:gd name="connsiteX710" fmla="*/ 3403226 w 4133850"/>
                <a:gd name="connsiteY710" fmla="*/ 1283799 h 1285875"/>
                <a:gd name="connsiteX711" fmla="*/ 3404616 w 4133850"/>
                <a:gd name="connsiteY711" fmla="*/ 1282960 h 1285875"/>
                <a:gd name="connsiteX712" fmla="*/ 3406016 w 4133850"/>
                <a:gd name="connsiteY712" fmla="*/ 1281979 h 1285875"/>
                <a:gd name="connsiteX713" fmla="*/ 3407417 w 4133850"/>
                <a:gd name="connsiteY713" fmla="*/ 1280855 h 1285875"/>
                <a:gd name="connsiteX714" fmla="*/ 3408817 w 4133850"/>
                <a:gd name="connsiteY714" fmla="*/ 1279589 h 1285875"/>
                <a:gd name="connsiteX715" fmla="*/ 3410217 w 4133850"/>
                <a:gd name="connsiteY715" fmla="*/ 1278179 h 1285875"/>
                <a:gd name="connsiteX716" fmla="*/ 3411617 w 4133850"/>
                <a:gd name="connsiteY716" fmla="*/ 1276636 h 1285875"/>
                <a:gd name="connsiteX717" fmla="*/ 3413017 w 4133850"/>
                <a:gd name="connsiteY717" fmla="*/ 1274950 h 1285875"/>
                <a:gd name="connsiteX718" fmla="*/ 3415808 w 4133850"/>
                <a:gd name="connsiteY718" fmla="*/ 1271159 h 1285875"/>
                <a:gd name="connsiteX719" fmla="*/ 3418608 w 4133850"/>
                <a:gd name="connsiteY719" fmla="*/ 1266806 h 1285875"/>
                <a:gd name="connsiteX720" fmla="*/ 3421409 w 4133850"/>
                <a:gd name="connsiteY720" fmla="*/ 1261910 h 1285875"/>
                <a:gd name="connsiteX721" fmla="*/ 3424200 w 4133850"/>
                <a:gd name="connsiteY721" fmla="*/ 1256462 h 1285875"/>
                <a:gd name="connsiteX722" fmla="*/ 3427000 w 4133850"/>
                <a:gd name="connsiteY722" fmla="*/ 1250471 h 1285875"/>
                <a:gd name="connsiteX723" fmla="*/ 3432600 w 4133850"/>
                <a:gd name="connsiteY723" fmla="*/ 1236869 h 1285875"/>
                <a:gd name="connsiteX724" fmla="*/ 3438192 w 4133850"/>
                <a:gd name="connsiteY724" fmla="*/ 1221172 h 1285875"/>
                <a:gd name="connsiteX725" fmla="*/ 3449384 w 4133850"/>
                <a:gd name="connsiteY725" fmla="*/ 1183691 h 1285875"/>
                <a:gd name="connsiteX726" fmla="*/ 3460576 w 4133850"/>
                <a:gd name="connsiteY726" fmla="*/ 1138561 h 1285875"/>
                <a:gd name="connsiteX727" fmla="*/ 3471758 w 4133850"/>
                <a:gd name="connsiteY727" fmla="*/ 1086402 h 1285875"/>
                <a:gd name="connsiteX728" fmla="*/ 3484055 w 4133850"/>
                <a:gd name="connsiteY728" fmla="*/ 1021880 h 1285875"/>
                <a:gd name="connsiteX729" fmla="*/ 3496361 w 4133850"/>
                <a:gd name="connsiteY729" fmla="*/ 950871 h 1285875"/>
                <a:gd name="connsiteX730" fmla="*/ 3520954 w 4133850"/>
                <a:gd name="connsiteY730" fmla="*/ 794375 h 1285875"/>
                <a:gd name="connsiteX731" fmla="*/ 3570142 w 4133850"/>
                <a:gd name="connsiteY731" fmla="*/ 461802 h 1285875"/>
                <a:gd name="connsiteX732" fmla="*/ 3594792 w 4133850"/>
                <a:gd name="connsiteY732" fmla="*/ 308071 h 1285875"/>
                <a:gd name="connsiteX733" fmla="*/ 3607118 w 4133850"/>
                <a:gd name="connsiteY733" fmla="*/ 239189 h 1285875"/>
                <a:gd name="connsiteX734" fmla="*/ 3619434 w 4133850"/>
                <a:gd name="connsiteY734" fmla="*/ 177237 h 1285875"/>
                <a:gd name="connsiteX735" fmla="*/ 3631759 w 4133850"/>
                <a:gd name="connsiteY735" fmla="*/ 123280 h 1285875"/>
                <a:gd name="connsiteX736" fmla="*/ 3644084 w 4133850"/>
                <a:gd name="connsiteY736" fmla="*/ 78245 h 1285875"/>
                <a:gd name="connsiteX737" fmla="*/ 3650247 w 4133850"/>
                <a:gd name="connsiteY737" fmla="*/ 59320 h 1285875"/>
                <a:gd name="connsiteX738" fmla="*/ 3656410 w 4133850"/>
                <a:gd name="connsiteY738" fmla="*/ 42903 h 1285875"/>
                <a:gd name="connsiteX739" fmla="*/ 3662572 w 4133850"/>
                <a:gd name="connsiteY739" fmla="*/ 29064 h 1285875"/>
                <a:gd name="connsiteX740" fmla="*/ 3665649 w 4133850"/>
                <a:gd name="connsiteY740" fmla="*/ 23130 h 1285875"/>
                <a:gd name="connsiteX741" fmla="*/ 3668735 w 4133850"/>
                <a:gd name="connsiteY741" fmla="*/ 17861 h 1285875"/>
                <a:gd name="connsiteX742" fmla="*/ 3671526 w 4133850"/>
                <a:gd name="connsiteY742" fmla="*/ 13668 h 1285875"/>
                <a:gd name="connsiteX743" fmla="*/ 3674317 w 4133850"/>
                <a:gd name="connsiteY743" fmla="*/ 10031 h 1285875"/>
                <a:gd name="connsiteX744" fmla="*/ 3675707 w 4133850"/>
                <a:gd name="connsiteY744" fmla="*/ 8421 h 1285875"/>
                <a:gd name="connsiteX745" fmla="*/ 3677107 w 4133850"/>
                <a:gd name="connsiteY745" fmla="*/ 6951 h 1285875"/>
                <a:gd name="connsiteX746" fmla="*/ 3678498 w 4133850"/>
                <a:gd name="connsiteY746" fmla="*/ 5621 h 1285875"/>
                <a:gd name="connsiteX747" fmla="*/ 3679898 w 4133850"/>
                <a:gd name="connsiteY747" fmla="*/ 4432 h 1285875"/>
                <a:gd name="connsiteX748" fmla="*/ 3681289 w 4133850"/>
                <a:gd name="connsiteY748" fmla="*/ 3383 h 1285875"/>
                <a:gd name="connsiteX749" fmla="*/ 3682689 w 4133850"/>
                <a:gd name="connsiteY749" fmla="*/ 2476 h 1285875"/>
                <a:gd name="connsiteX750" fmla="*/ 3684080 w 4133850"/>
                <a:gd name="connsiteY750" fmla="*/ 1710 h 1285875"/>
                <a:gd name="connsiteX751" fmla="*/ 3684775 w 4133850"/>
                <a:gd name="connsiteY751" fmla="*/ 1379 h 1285875"/>
                <a:gd name="connsiteX752" fmla="*/ 3685480 w 4133850"/>
                <a:gd name="connsiteY752" fmla="*/ 1085 h 1285875"/>
                <a:gd name="connsiteX753" fmla="*/ 3686175 w 4133850"/>
                <a:gd name="connsiteY753" fmla="*/ 825 h 1285875"/>
                <a:gd name="connsiteX754" fmla="*/ 3686870 w 4133850"/>
                <a:gd name="connsiteY754" fmla="*/ 601 h 1285875"/>
                <a:gd name="connsiteX755" fmla="*/ 3687575 w 4133850"/>
                <a:gd name="connsiteY755" fmla="*/ 412 h 1285875"/>
                <a:gd name="connsiteX756" fmla="*/ 3688271 w 4133850"/>
                <a:gd name="connsiteY756" fmla="*/ 259 h 1285875"/>
                <a:gd name="connsiteX757" fmla="*/ 3688966 w 4133850"/>
                <a:gd name="connsiteY757" fmla="*/ 141 h 1285875"/>
                <a:gd name="connsiteX758" fmla="*/ 3689661 w 4133850"/>
                <a:gd name="connsiteY758" fmla="*/ 59 h 1285875"/>
                <a:gd name="connsiteX759" fmla="*/ 3690366 w 4133850"/>
                <a:gd name="connsiteY759" fmla="*/ 12 h 1285875"/>
                <a:gd name="connsiteX760" fmla="*/ 3691061 w 4133850"/>
                <a:gd name="connsiteY760" fmla="*/ 1 h 1285875"/>
                <a:gd name="connsiteX761" fmla="*/ 3691757 w 4133850"/>
                <a:gd name="connsiteY761" fmla="*/ 25 h 1285875"/>
                <a:gd name="connsiteX762" fmla="*/ 3692452 w 4133850"/>
                <a:gd name="connsiteY762" fmla="*/ 84 h 1285875"/>
                <a:gd name="connsiteX763" fmla="*/ 3693157 w 4133850"/>
                <a:gd name="connsiteY763" fmla="*/ 179 h 1285875"/>
                <a:gd name="connsiteX764" fmla="*/ 3693852 w 4133850"/>
                <a:gd name="connsiteY764" fmla="*/ 309 h 1285875"/>
                <a:gd name="connsiteX765" fmla="*/ 3694548 w 4133850"/>
                <a:gd name="connsiteY765" fmla="*/ 474 h 1285875"/>
                <a:gd name="connsiteX766" fmla="*/ 3695243 w 4133850"/>
                <a:gd name="connsiteY766" fmla="*/ 675 h 1285875"/>
                <a:gd name="connsiteX767" fmla="*/ 3695948 w 4133850"/>
                <a:gd name="connsiteY767" fmla="*/ 912 h 1285875"/>
                <a:gd name="connsiteX768" fmla="*/ 3696643 w 4133850"/>
                <a:gd name="connsiteY768" fmla="*/ 1184 h 1285875"/>
                <a:gd name="connsiteX769" fmla="*/ 3698034 w 4133850"/>
                <a:gd name="connsiteY769" fmla="*/ 1834 h 1285875"/>
                <a:gd name="connsiteX770" fmla="*/ 3699434 w 4133850"/>
                <a:gd name="connsiteY770" fmla="*/ 2624 h 1285875"/>
                <a:gd name="connsiteX771" fmla="*/ 3700825 w 4133850"/>
                <a:gd name="connsiteY771" fmla="*/ 3557 h 1285875"/>
                <a:gd name="connsiteX772" fmla="*/ 3702225 w 4133850"/>
                <a:gd name="connsiteY772" fmla="*/ 4630 h 1285875"/>
                <a:gd name="connsiteX773" fmla="*/ 3703625 w 4133850"/>
                <a:gd name="connsiteY773" fmla="*/ 5844 h 1285875"/>
                <a:gd name="connsiteX774" fmla="*/ 3705016 w 4133850"/>
                <a:gd name="connsiteY774" fmla="*/ 7198 h 1285875"/>
                <a:gd name="connsiteX775" fmla="*/ 3706416 w 4133850"/>
                <a:gd name="connsiteY775" fmla="*/ 8693 h 1285875"/>
                <a:gd name="connsiteX776" fmla="*/ 3707806 w 4133850"/>
                <a:gd name="connsiteY776" fmla="*/ 10327 h 1285875"/>
                <a:gd name="connsiteX777" fmla="*/ 3710597 w 4133850"/>
                <a:gd name="connsiteY777" fmla="*/ 14014 h 1285875"/>
                <a:gd name="connsiteX778" fmla="*/ 3713388 w 4133850"/>
                <a:gd name="connsiteY778" fmla="*/ 18255 h 1285875"/>
                <a:gd name="connsiteX779" fmla="*/ 3716179 w 4133850"/>
                <a:gd name="connsiteY779" fmla="*/ 23047 h 1285875"/>
                <a:gd name="connsiteX780" fmla="*/ 3718970 w 4133850"/>
                <a:gd name="connsiteY780" fmla="*/ 28385 h 1285875"/>
                <a:gd name="connsiteX781" fmla="*/ 3724551 w 4133850"/>
                <a:gd name="connsiteY781" fmla="*/ 40683 h 1285875"/>
                <a:gd name="connsiteX782" fmla="*/ 3730133 w 4133850"/>
                <a:gd name="connsiteY782" fmla="*/ 55105 h 1285875"/>
                <a:gd name="connsiteX783" fmla="*/ 3735715 w 4133850"/>
                <a:gd name="connsiteY783" fmla="*/ 71599 h 1285875"/>
                <a:gd name="connsiteX784" fmla="*/ 3746878 w 4133850"/>
                <a:gd name="connsiteY784" fmla="*/ 110567 h 1285875"/>
                <a:gd name="connsiteX785" fmla="*/ 3758041 w 4133850"/>
                <a:gd name="connsiteY785" fmla="*/ 157038 h 1285875"/>
                <a:gd name="connsiteX786" fmla="*/ 3766909 w 4133850"/>
                <a:gd name="connsiteY786" fmla="*/ 198848 h 1285875"/>
                <a:gd name="connsiteX787" fmla="*/ 3775777 w 4133850"/>
                <a:gd name="connsiteY787" fmla="*/ 244605 h 1285875"/>
                <a:gd name="connsiteX788" fmla="*/ 3793503 w 4133850"/>
                <a:gd name="connsiteY788" fmla="*/ 346302 h 1285875"/>
                <a:gd name="connsiteX789" fmla="*/ 3811229 w 4133850"/>
                <a:gd name="connsiteY789" fmla="*/ 458523 h 1285875"/>
                <a:gd name="connsiteX790" fmla="*/ 3828964 w 4133850"/>
                <a:gd name="connsiteY790" fmla="*/ 577286 h 1285875"/>
                <a:gd name="connsiteX791" fmla="*/ 3858206 w 4133850"/>
                <a:gd name="connsiteY791" fmla="*/ 776261 h 1285875"/>
                <a:gd name="connsiteX792" fmla="*/ 3872827 w 4133850"/>
                <a:gd name="connsiteY792" fmla="*/ 872119 h 1285875"/>
                <a:gd name="connsiteX793" fmla="*/ 3887457 w 4133850"/>
                <a:gd name="connsiteY793" fmla="*/ 962435 h 1285875"/>
                <a:gd name="connsiteX794" fmla="*/ 3902078 w 4133850"/>
                <a:gd name="connsiteY794" fmla="*/ 1045026 h 1285875"/>
                <a:gd name="connsiteX795" fmla="*/ 3916699 w 4133850"/>
                <a:gd name="connsiteY795" fmla="*/ 1117911 h 1285875"/>
                <a:gd name="connsiteX796" fmla="*/ 3931320 w 4133850"/>
                <a:gd name="connsiteY796" fmla="*/ 1179319 h 1285875"/>
                <a:gd name="connsiteX797" fmla="*/ 3938635 w 4133850"/>
                <a:gd name="connsiteY797" fmla="*/ 1205246 h 1285875"/>
                <a:gd name="connsiteX798" fmla="*/ 3945951 w 4133850"/>
                <a:gd name="connsiteY798" fmla="*/ 1227773 h 1285875"/>
                <a:gd name="connsiteX799" fmla="*/ 3951713 w 4133850"/>
                <a:gd name="connsiteY799" fmla="*/ 1243041 h 1285875"/>
                <a:gd name="connsiteX800" fmla="*/ 3957476 w 4133850"/>
                <a:gd name="connsiteY800" fmla="*/ 1256052 h 1285875"/>
                <a:gd name="connsiteX801" fmla="*/ 3960352 w 4133850"/>
                <a:gd name="connsiteY801" fmla="*/ 1261701 h 1285875"/>
                <a:gd name="connsiteX802" fmla="*/ 3963238 w 4133850"/>
                <a:gd name="connsiteY802" fmla="*/ 1266758 h 1285875"/>
                <a:gd name="connsiteX803" fmla="*/ 3966115 w 4133850"/>
                <a:gd name="connsiteY803" fmla="*/ 1271235 h 1285875"/>
                <a:gd name="connsiteX804" fmla="*/ 3969001 w 4133850"/>
                <a:gd name="connsiteY804" fmla="*/ 1275121 h 1285875"/>
                <a:gd name="connsiteX805" fmla="*/ 3970439 w 4133850"/>
                <a:gd name="connsiteY805" fmla="*/ 1276845 h 1285875"/>
                <a:gd name="connsiteX806" fmla="*/ 3971877 w 4133850"/>
                <a:gd name="connsiteY806" fmla="*/ 1278417 h 1285875"/>
                <a:gd name="connsiteX807" fmla="*/ 3973325 w 4133850"/>
                <a:gd name="connsiteY807" fmla="*/ 1279836 h 1285875"/>
                <a:gd name="connsiteX808" fmla="*/ 3974764 w 4133850"/>
                <a:gd name="connsiteY808" fmla="*/ 1281113 h 1285875"/>
                <a:gd name="connsiteX809" fmla="*/ 3976202 w 4133850"/>
                <a:gd name="connsiteY809" fmla="*/ 1282236 h 1285875"/>
                <a:gd name="connsiteX810" fmla="*/ 3977640 w 4133850"/>
                <a:gd name="connsiteY810" fmla="*/ 1283208 h 1285875"/>
                <a:gd name="connsiteX811" fmla="*/ 3979088 w 4133850"/>
                <a:gd name="connsiteY811" fmla="*/ 1284027 h 1285875"/>
                <a:gd name="connsiteX812" fmla="*/ 3979802 w 4133850"/>
                <a:gd name="connsiteY812" fmla="*/ 1284380 h 1285875"/>
                <a:gd name="connsiteX813" fmla="*/ 3980526 w 4133850"/>
                <a:gd name="connsiteY813" fmla="*/ 1284694 h 1285875"/>
                <a:gd name="connsiteX814" fmla="*/ 3981241 w 4133850"/>
                <a:gd name="connsiteY814" fmla="*/ 1284980 h 1285875"/>
                <a:gd name="connsiteX815" fmla="*/ 3981964 w 4133850"/>
                <a:gd name="connsiteY815" fmla="*/ 1285218 h 1285875"/>
                <a:gd name="connsiteX816" fmla="*/ 3982688 w 4133850"/>
                <a:gd name="connsiteY816" fmla="*/ 1285418 h 1285875"/>
                <a:gd name="connsiteX817" fmla="*/ 3983403 w 4133850"/>
                <a:gd name="connsiteY817" fmla="*/ 1285589 h 1285875"/>
                <a:gd name="connsiteX818" fmla="*/ 3984127 w 4133850"/>
                <a:gd name="connsiteY818" fmla="*/ 1285713 h 1285875"/>
                <a:gd name="connsiteX819" fmla="*/ 3984850 w 4133850"/>
                <a:gd name="connsiteY819" fmla="*/ 1285808 h 1285875"/>
                <a:gd name="connsiteX820" fmla="*/ 3985565 w 4133850"/>
                <a:gd name="connsiteY820" fmla="*/ 1285856 h 1285875"/>
                <a:gd name="connsiteX821" fmla="*/ 3986289 w 4133850"/>
                <a:gd name="connsiteY821" fmla="*/ 1285875 h 1285875"/>
                <a:gd name="connsiteX822" fmla="*/ 3987013 w 4133850"/>
                <a:gd name="connsiteY822" fmla="*/ 1285856 h 1285875"/>
                <a:gd name="connsiteX823" fmla="*/ 3987727 w 4133850"/>
                <a:gd name="connsiteY823" fmla="*/ 1285789 h 1285875"/>
                <a:gd name="connsiteX824" fmla="*/ 3988451 w 4133850"/>
                <a:gd name="connsiteY824" fmla="*/ 1285694 h 1285875"/>
                <a:gd name="connsiteX825" fmla="*/ 3989165 w 4133850"/>
                <a:gd name="connsiteY825" fmla="*/ 1285561 h 1285875"/>
                <a:gd name="connsiteX826" fmla="*/ 3989889 w 4133850"/>
                <a:gd name="connsiteY826" fmla="*/ 1285380 h 1285875"/>
                <a:gd name="connsiteX827" fmla="*/ 3990613 w 4133850"/>
                <a:gd name="connsiteY827" fmla="*/ 1285170 h 1285875"/>
                <a:gd name="connsiteX828" fmla="*/ 3991327 w 4133850"/>
                <a:gd name="connsiteY828" fmla="*/ 1284923 h 1285875"/>
                <a:gd name="connsiteX829" fmla="*/ 3992052 w 4133850"/>
                <a:gd name="connsiteY829" fmla="*/ 1284637 h 1285875"/>
                <a:gd name="connsiteX830" fmla="*/ 3992775 w 4133850"/>
                <a:gd name="connsiteY830" fmla="*/ 1284313 h 1285875"/>
                <a:gd name="connsiteX831" fmla="*/ 3993490 w 4133850"/>
                <a:gd name="connsiteY831" fmla="*/ 1283951 h 1285875"/>
                <a:gd name="connsiteX832" fmla="*/ 3994928 w 4133850"/>
                <a:gd name="connsiteY832" fmla="*/ 1283113 h 1285875"/>
                <a:gd name="connsiteX833" fmla="*/ 3996376 w 4133850"/>
                <a:gd name="connsiteY833" fmla="*/ 1282122 h 1285875"/>
                <a:gd name="connsiteX834" fmla="*/ 3997814 w 4133850"/>
                <a:gd name="connsiteY834" fmla="*/ 1280979 h 1285875"/>
                <a:gd name="connsiteX835" fmla="*/ 3999252 w 4133850"/>
                <a:gd name="connsiteY835" fmla="*/ 1279693 h 1285875"/>
                <a:gd name="connsiteX836" fmla="*/ 4000691 w 4133850"/>
                <a:gd name="connsiteY836" fmla="*/ 1278255 h 1285875"/>
                <a:gd name="connsiteX837" fmla="*/ 4002138 w 4133850"/>
                <a:gd name="connsiteY837" fmla="*/ 1276674 h 1285875"/>
                <a:gd name="connsiteX838" fmla="*/ 4003577 w 4133850"/>
                <a:gd name="connsiteY838" fmla="*/ 1274931 h 1285875"/>
                <a:gd name="connsiteX839" fmla="*/ 4006453 w 4133850"/>
                <a:gd name="connsiteY839" fmla="*/ 1271016 h 1285875"/>
                <a:gd name="connsiteX840" fmla="*/ 4009339 w 4133850"/>
                <a:gd name="connsiteY840" fmla="*/ 1266511 h 1285875"/>
                <a:gd name="connsiteX841" fmla="*/ 4012216 w 4133850"/>
                <a:gd name="connsiteY841" fmla="*/ 1261415 h 1285875"/>
                <a:gd name="connsiteX842" fmla="*/ 4015102 w 4133850"/>
                <a:gd name="connsiteY842" fmla="*/ 1255738 h 1285875"/>
                <a:gd name="connsiteX843" fmla="*/ 4020865 w 4133850"/>
                <a:gd name="connsiteY843" fmla="*/ 1242670 h 1285875"/>
                <a:gd name="connsiteX844" fmla="*/ 4026627 w 4133850"/>
                <a:gd name="connsiteY844" fmla="*/ 1227344 h 1285875"/>
                <a:gd name="connsiteX845" fmla="*/ 4038152 w 4133850"/>
                <a:gd name="connsiteY845" fmla="*/ 1190168 h 1285875"/>
                <a:gd name="connsiteX846" fmla="*/ 4050116 w 4133850"/>
                <a:gd name="connsiteY846" fmla="*/ 1142905 h 1285875"/>
                <a:gd name="connsiteX847" fmla="*/ 4062079 w 4133850"/>
                <a:gd name="connsiteY847" fmla="*/ 1087555 h 1285875"/>
                <a:gd name="connsiteX848" fmla="*/ 4074043 w 4133850"/>
                <a:gd name="connsiteY848" fmla="*/ 1025014 h 1285875"/>
                <a:gd name="connsiteX849" fmla="*/ 4086006 w 4133850"/>
                <a:gd name="connsiteY849" fmla="*/ 956291 h 1285875"/>
                <a:gd name="connsiteX850" fmla="*/ 4109923 w 4133850"/>
                <a:gd name="connsiteY850" fmla="*/ 804830 h 1285875"/>
                <a:gd name="connsiteX851" fmla="*/ 4133850 w 4133850"/>
                <a:gd name="connsiteY851" fmla="*/ 642938 h 1285875"/>
                <a:gd name="connsiteX0" fmla="*/ 0 w 4135150"/>
                <a:gd name="connsiteY0" fmla="*/ 642938 h 1285875"/>
                <a:gd name="connsiteX1" fmla="*/ 21553 w 4135150"/>
                <a:gd name="connsiteY1" fmla="*/ 496791 h 1285875"/>
                <a:gd name="connsiteX2" fmla="*/ 43106 w 4135150"/>
                <a:gd name="connsiteY2" fmla="*/ 358295 h 1285875"/>
                <a:gd name="connsiteX3" fmla="*/ 64659 w 4135150"/>
                <a:gd name="connsiteY3" fmla="*/ 234704 h 1285875"/>
                <a:gd name="connsiteX4" fmla="*/ 75436 w 4135150"/>
                <a:gd name="connsiteY4" fmla="*/ 180558 h 1285875"/>
                <a:gd name="connsiteX5" fmla="*/ 86213 w 4135150"/>
                <a:gd name="connsiteY5" fmla="*/ 132484 h 1285875"/>
                <a:gd name="connsiteX6" fmla="*/ 98924 w 4135150"/>
                <a:gd name="connsiteY6" fmla="*/ 84439 h 1285875"/>
                <a:gd name="connsiteX7" fmla="*/ 105279 w 4135150"/>
                <a:gd name="connsiteY7" fmla="*/ 64195 h 1285875"/>
                <a:gd name="connsiteX8" fmla="*/ 111635 w 4135150"/>
                <a:gd name="connsiteY8" fmla="*/ 46594 h 1285875"/>
                <a:gd name="connsiteX9" fmla="*/ 117991 w 4135150"/>
                <a:gd name="connsiteY9" fmla="*/ 31721 h 1285875"/>
                <a:gd name="connsiteX10" fmla="*/ 121168 w 4135150"/>
                <a:gd name="connsiteY10" fmla="*/ 25328 h 1285875"/>
                <a:gd name="connsiteX11" fmla="*/ 124346 w 4135150"/>
                <a:gd name="connsiteY11" fmla="*/ 19641 h 1285875"/>
                <a:gd name="connsiteX12" fmla="*/ 127524 w 4135150"/>
                <a:gd name="connsiteY12" fmla="*/ 14666 h 1285875"/>
                <a:gd name="connsiteX13" fmla="*/ 129113 w 4135150"/>
                <a:gd name="connsiteY13" fmla="*/ 12447 h 1285875"/>
                <a:gd name="connsiteX14" fmla="*/ 130702 w 4135150"/>
                <a:gd name="connsiteY14" fmla="*/ 10409 h 1285875"/>
                <a:gd name="connsiteX15" fmla="*/ 132291 w 4135150"/>
                <a:gd name="connsiteY15" fmla="*/ 8552 h 1285875"/>
                <a:gd name="connsiteX16" fmla="*/ 133880 w 4135150"/>
                <a:gd name="connsiteY16" fmla="*/ 6876 h 1285875"/>
                <a:gd name="connsiteX17" fmla="*/ 135468 w 4135150"/>
                <a:gd name="connsiteY17" fmla="*/ 5382 h 1285875"/>
                <a:gd name="connsiteX18" fmla="*/ 137057 w 4135150"/>
                <a:gd name="connsiteY18" fmla="*/ 4069 h 1285875"/>
                <a:gd name="connsiteX19" fmla="*/ 138646 w 4135150"/>
                <a:gd name="connsiteY19" fmla="*/ 2939 h 1285875"/>
                <a:gd name="connsiteX20" fmla="*/ 139440 w 4135150"/>
                <a:gd name="connsiteY20" fmla="*/ 2443 h 1285875"/>
                <a:gd name="connsiteX21" fmla="*/ 140236 w 4135150"/>
                <a:gd name="connsiteY21" fmla="*/ 1993 h 1285875"/>
                <a:gd name="connsiteX22" fmla="*/ 141030 w 4135150"/>
                <a:gd name="connsiteY22" fmla="*/ 1588 h 1285875"/>
                <a:gd name="connsiteX23" fmla="*/ 141824 w 4135150"/>
                <a:gd name="connsiteY23" fmla="*/ 1230 h 1285875"/>
                <a:gd name="connsiteX24" fmla="*/ 142619 w 4135150"/>
                <a:gd name="connsiteY24" fmla="*/ 916 h 1285875"/>
                <a:gd name="connsiteX25" fmla="*/ 143413 w 4135150"/>
                <a:gd name="connsiteY25" fmla="*/ 650 h 1285875"/>
                <a:gd name="connsiteX26" fmla="*/ 144208 w 4135150"/>
                <a:gd name="connsiteY26" fmla="*/ 428 h 1285875"/>
                <a:gd name="connsiteX27" fmla="*/ 145002 w 4135150"/>
                <a:gd name="connsiteY27" fmla="*/ 252 h 1285875"/>
                <a:gd name="connsiteX28" fmla="*/ 145796 w 4135150"/>
                <a:gd name="connsiteY28" fmla="*/ 124 h 1285875"/>
                <a:gd name="connsiteX29" fmla="*/ 146591 w 4135150"/>
                <a:gd name="connsiteY29" fmla="*/ 40 h 1285875"/>
                <a:gd name="connsiteX30" fmla="*/ 147385 w 4135150"/>
                <a:gd name="connsiteY30" fmla="*/ 2 h 1285875"/>
                <a:gd name="connsiteX31" fmla="*/ 148179 w 4135150"/>
                <a:gd name="connsiteY31" fmla="*/ 10 h 1285875"/>
                <a:gd name="connsiteX32" fmla="*/ 148974 w 4135150"/>
                <a:gd name="connsiteY32" fmla="*/ 65 h 1285875"/>
                <a:gd name="connsiteX33" fmla="*/ 149768 w 4135150"/>
                <a:gd name="connsiteY33" fmla="*/ 165 h 1285875"/>
                <a:gd name="connsiteX34" fmla="*/ 150563 w 4135150"/>
                <a:gd name="connsiteY34" fmla="*/ 311 h 1285875"/>
                <a:gd name="connsiteX35" fmla="*/ 151357 w 4135150"/>
                <a:gd name="connsiteY35" fmla="*/ 504 h 1285875"/>
                <a:gd name="connsiteX36" fmla="*/ 152152 w 4135150"/>
                <a:gd name="connsiteY36" fmla="*/ 741 h 1285875"/>
                <a:gd name="connsiteX37" fmla="*/ 152947 w 4135150"/>
                <a:gd name="connsiteY37" fmla="*/ 1025 h 1285875"/>
                <a:gd name="connsiteX38" fmla="*/ 153741 w 4135150"/>
                <a:gd name="connsiteY38" fmla="*/ 1355 h 1285875"/>
                <a:gd name="connsiteX39" fmla="*/ 154535 w 4135150"/>
                <a:gd name="connsiteY39" fmla="*/ 1731 h 1285875"/>
                <a:gd name="connsiteX40" fmla="*/ 155330 w 4135150"/>
                <a:gd name="connsiteY40" fmla="*/ 2152 h 1285875"/>
                <a:gd name="connsiteX41" fmla="*/ 156124 w 4135150"/>
                <a:gd name="connsiteY41" fmla="*/ 2619 h 1285875"/>
                <a:gd name="connsiteX42" fmla="*/ 157713 w 4135150"/>
                <a:gd name="connsiteY42" fmla="*/ 3691 h 1285875"/>
                <a:gd name="connsiteX43" fmla="*/ 159302 w 4135150"/>
                <a:gd name="connsiteY43" fmla="*/ 4945 h 1285875"/>
                <a:gd name="connsiteX44" fmla="*/ 160891 w 4135150"/>
                <a:gd name="connsiteY44" fmla="*/ 6382 h 1285875"/>
                <a:gd name="connsiteX45" fmla="*/ 162480 w 4135150"/>
                <a:gd name="connsiteY45" fmla="*/ 8000 h 1285875"/>
                <a:gd name="connsiteX46" fmla="*/ 164069 w 4135150"/>
                <a:gd name="connsiteY46" fmla="*/ 9800 h 1285875"/>
                <a:gd name="connsiteX47" fmla="*/ 165658 w 4135150"/>
                <a:gd name="connsiteY47" fmla="*/ 11781 h 1285875"/>
                <a:gd name="connsiteX48" fmla="*/ 168835 w 4135150"/>
                <a:gd name="connsiteY48" fmla="*/ 16283 h 1285875"/>
                <a:gd name="connsiteX49" fmla="*/ 172013 w 4135150"/>
                <a:gd name="connsiteY49" fmla="*/ 21502 h 1285875"/>
                <a:gd name="connsiteX50" fmla="*/ 175191 w 4135150"/>
                <a:gd name="connsiteY50" fmla="*/ 27430 h 1285875"/>
                <a:gd name="connsiteX51" fmla="*/ 178369 w 4135150"/>
                <a:gd name="connsiteY51" fmla="*/ 34062 h 1285875"/>
                <a:gd name="connsiteX52" fmla="*/ 181546 w 4135150"/>
                <a:gd name="connsiteY52" fmla="*/ 41391 h 1285875"/>
                <a:gd name="connsiteX53" fmla="*/ 187903 w 4135150"/>
                <a:gd name="connsiteY53" fmla="*/ 58101 h 1285875"/>
                <a:gd name="connsiteX54" fmla="*/ 194050 w 4135150"/>
                <a:gd name="connsiteY54" fmla="*/ 76809 h 1285875"/>
                <a:gd name="connsiteX55" fmla="*/ 200197 w 4135150"/>
                <a:gd name="connsiteY55" fmla="*/ 97938 h 1285875"/>
                <a:gd name="connsiteX56" fmla="*/ 212493 w 4135150"/>
                <a:gd name="connsiteY56" fmla="*/ 147089 h 1285875"/>
                <a:gd name="connsiteX57" fmla="*/ 224789 w 4135150"/>
                <a:gd name="connsiteY57" fmla="*/ 204714 h 1285875"/>
                <a:gd name="connsiteX58" fmla="*/ 237084 w 4135150"/>
                <a:gd name="connsiteY58" fmla="*/ 269827 h 1285875"/>
                <a:gd name="connsiteX59" fmla="*/ 249380 w 4135150"/>
                <a:gd name="connsiteY59" fmla="*/ 341317 h 1285875"/>
                <a:gd name="connsiteX60" fmla="*/ 261680 w 4135150"/>
                <a:gd name="connsiteY60" fmla="*/ 417961 h 1285875"/>
                <a:gd name="connsiteX61" fmla="*/ 286264 w 4135150"/>
                <a:gd name="connsiteY61" fmla="*/ 581407 h 1285875"/>
                <a:gd name="connsiteX62" fmla="*/ 308648 w 4135150"/>
                <a:gd name="connsiteY62" fmla="*/ 734127 h 1285875"/>
                <a:gd name="connsiteX63" fmla="*/ 331032 w 4135150"/>
                <a:gd name="connsiteY63" fmla="*/ 881701 h 1285875"/>
                <a:gd name="connsiteX64" fmla="*/ 353416 w 4135150"/>
                <a:gd name="connsiteY64" fmla="*/ 1015794 h 1285875"/>
                <a:gd name="connsiteX65" fmla="*/ 364617 w 4135150"/>
                <a:gd name="connsiteY65" fmla="*/ 1075373 h 1285875"/>
                <a:gd name="connsiteX66" fmla="*/ 375799 w 4135150"/>
                <a:gd name="connsiteY66" fmla="*/ 1128836 h 1285875"/>
                <a:gd name="connsiteX67" fmla="*/ 387325 w 4135150"/>
                <a:gd name="connsiteY67" fmla="*/ 1176680 h 1285875"/>
                <a:gd name="connsiteX68" fmla="*/ 398850 w 4135150"/>
                <a:gd name="connsiteY68" fmla="*/ 1216504 h 1285875"/>
                <a:gd name="connsiteX69" fmla="*/ 404612 w 4135150"/>
                <a:gd name="connsiteY69" fmla="*/ 1233230 h 1285875"/>
                <a:gd name="connsiteX70" fmla="*/ 410375 w 4135150"/>
                <a:gd name="connsiteY70" fmla="*/ 1247727 h 1285875"/>
                <a:gd name="connsiteX71" fmla="*/ 416138 w 4135150"/>
                <a:gd name="connsiteY71" fmla="*/ 1259958 h 1285875"/>
                <a:gd name="connsiteX72" fmla="*/ 419014 w 4135150"/>
                <a:gd name="connsiteY72" fmla="*/ 1265206 h 1285875"/>
                <a:gd name="connsiteX73" fmla="*/ 421900 w 4135150"/>
                <a:gd name="connsiteY73" fmla="*/ 1269864 h 1285875"/>
                <a:gd name="connsiteX74" fmla="*/ 424777 w 4135150"/>
                <a:gd name="connsiteY74" fmla="*/ 1273940 h 1285875"/>
                <a:gd name="connsiteX75" fmla="*/ 426215 w 4135150"/>
                <a:gd name="connsiteY75" fmla="*/ 1275760 h 1285875"/>
                <a:gd name="connsiteX76" fmla="*/ 427653 w 4135150"/>
                <a:gd name="connsiteY76" fmla="*/ 1277426 h 1285875"/>
                <a:gd name="connsiteX77" fmla="*/ 429101 w 4135150"/>
                <a:gd name="connsiteY77" fmla="*/ 1278941 h 1285875"/>
                <a:gd name="connsiteX78" fmla="*/ 430540 w 4135150"/>
                <a:gd name="connsiteY78" fmla="*/ 1280312 h 1285875"/>
                <a:gd name="connsiteX79" fmla="*/ 431978 w 4135150"/>
                <a:gd name="connsiteY79" fmla="*/ 1281532 h 1285875"/>
                <a:gd name="connsiteX80" fmla="*/ 433416 w 4135150"/>
                <a:gd name="connsiteY80" fmla="*/ 1282599 h 1285875"/>
                <a:gd name="connsiteX81" fmla="*/ 434854 w 4135150"/>
                <a:gd name="connsiteY81" fmla="*/ 1283513 h 1285875"/>
                <a:gd name="connsiteX82" fmla="*/ 436302 w 4135150"/>
                <a:gd name="connsiteY82" fmla="*/ 1284284 h 1285875"/>
                <a:gd name="connsiteX83" fmla="*/ 437017 w 4135150"/>
                <a:gd name="connsiteY83" fmla="*/ 1284608 h 1285875"/>
                <a:gd name="connsiteX84" fmla="*/ 437740 w 4135150"/>
                <a:gd name="connsiteY84" fmla="*/ 1284903 h 1285875"/>
                <a:gd name="connsiteX85" fmla="*/ 438464 w 4135150"/>
                <a:gd name="connsiteY85" fmla="*/ 1285151 h 1285875"/>
                <a:gd name="connsiteX86" fmla="*/ 439179 w 4135150"/>
                <a:gd name="connsiteY86" fmla="*/ 1285370 h 1285875"/>
                <a:gd name="connsiteX87" fmla="*/ 439903 w 4135150"/>
                <a:gd name="connsiteY87" fmla="*/ 1285542 h 1285875"/>
                <a:gd name="connsiteX88" fmla="*/ 440617 w 4135150"/>
                <a:gd name="connsiteY88" fmla="*/ 1285685 h 1285875"/>
                <a:gd name="connsiteX89" fmla="*/ 441341 w 4135150"/>
                <a:gd name="connsiteY89" fmla="*/ 1285789 h 1285875"/>
                <a:gd name="connsiteX90" fmla="*/ 442055 w 4135150"/>
                <a:gd name="connsiteY90" fmla="*/ 1285846 h 1285875"/>
                <a:gd name="connsiteX91" fmla="*/ 442779 w 4135150"/>
                <a:gd name="connsiteY91" fmla="*/ 1285875 h 1285875"/>
                <a:gd name="connsiteX92" fmla="*/ 443503 w 4135150"/>
                <a:gd name="connsiteY92" fmla="*/ 1285865 h 1285875"/>
                <a:gd name="connsiteX93" fmla="*/ 444217 w 4135150"/>
                <a:gd name="connsiteY93" fmla="*/ 1285808 h 1285875"/>
                <a:gd name="connsiteX94" fmla="*/ 444941 w 4135150"/>
                <a:gd name="connsiteY94" fmla="*/ 1285723 h 1285875"/>
                <a:gd name="connsiteX95" fmla="*/ 445656 w 4135150"/>
                <a:gd name="connsiteY95" fmla="*/ 1285599 h 1285875"/>
                <a:gd name="connsiteX96" fmla="*/ 446380 w 4135150"/>
                <a:gd name="connsiteY96" fmla="*/ 1285437 h 1285875"/>
                <a:gd name="connsiteX97" fmla="*/ 447104 w 4135150"/>
                <a:gd name="connsiteY97" fmla="*/ 1285237 h 1285875"/>
                <a:gd name="connsiteX98" fmla="*/ 447818 w 4135150"/>
                <a:gd name="connsiteY98" fmla="*/ 1284999 h 1285875"/>
                <a:gd name="connsiteX99" fmla="*/ 448542 w 4135150"/>
                <a:gd name="connsiteY99" fmla="*/ 1284723 h 1285875"/>
                <a:gd name="connsiteX100" fmla="*/ 449266 w 4135150"/>
                <a:gd name="connsiteY100" fmla="*/ 1284408 h 1285875"/>
                <a:gd name="connsiteX101" fmla="*/ 450704 w 4135150"/>
                <a:gd name="connsiteY101" fmla="*/ 1283665 h 1285875"/>
                <a:gd name="connsiteX102" fmla="*/ 452142 w 4135150"/>
                <a:gd name="connsiteY102" fmla="*/ 1282779 h 1285875"/>
                <a:gd name="connsiteX103" fmla="*/ 453581 w 4135150"/>
                <a:gd name="connsiteY103" fmla="*/ 1281741 h 1285875"/>
                <a:gd name="connsiteX104" fmla="*/ 455019 w 4135150"/>
                <a:gd name="connsiteY104" fmla="*/ 1280541 h 1285875"/>
                <a:gd name="connsiteX105" fmla="*/ 456467 w 4135150"/>
                <a:gd name="connsiteY105" fmla="*/ 1279208 h 1285875"/>
                <a:gd name="connsiteX106" fmla="*/ 457905 w 4135150"/>
                <a:gd name="connsiteY106" fmla="*/ 1277712 h 1285875"/>
                <a:gd name="connsiteX107" fmla="*/ 459343 w 4135150"/>
                <a:gd name="connsiteY107" fmla="*/ 1276074 h 1285875"/>
                <a:gd name="connsiteX108" fmla="*/ 462220 w 4135150"/>
                <a:gd name="connsiteY108" fmla="*/ 1272350 h 1285875"/>
                <a:gd name="connsiteX109" fmla="*/ 465106 w 4135150"/>
                <a:gd name="connsiteY109" fmla="*/ 1268035 h 1285875"/>
                <a:gd name="connsiteX110" fmla="*/ 467982 w 4135150"/>
                <a:gd name="connsiteY110" fmla="*/ 1263129 h 1285875"/>
                <a:gd name="connsiteX111" fmla="*/ 470973 w 4135150"/>
                <a:gd name="connsiteY111" fmla="*/ 1257424 h 1285875"/>
                <a:gd name="connsiteX112" fmla="*/ 473964 w 4135150"/>
                <a:gd name="connsiteY112" fmla="*/ 1251099 h 1285875"/>
                <a:gd name="connsiteX113" fmla="*/ 479955 w 4135150"/>
                <a:gd name="connsiteY113" fmla="*/ 1236593 h 1285875"/>
                <a:gd name="connsiteX114" fmla="*/ 485937 w 4135150"/>
                <a:gd name="connsiteY114" fmla="*/ 1219686 h 1285875"/>
                <a:gd name="connsiteX115" fmla="*/ 491919 w 4135150"/>
                <a:gd name="connsiteY115" fmla="*/ 1200445 h 1285875"/>
                <a:gd name="connsiteX116" fmla="*/ 503882 w 4135150"/>
                <a:gd name="connsiteY116" fmla="*/ 1155287 h 1285875"/>
                <a:gd name="connsiteX117" fmla="*/ 515845 w 4135150"/>
                <a:gd name="connsiteY117" fmla="*/ 1101824 h 1285875"/>
                <a:gd name="connsiteX118" fmla="*/ 527809 w 4135150"/>
                <a:gd name="connsiteY118" fmla="*/ 1040940 h 1285875"/>
                <a:gd name="connsiteX119" fmla="*/ 539772 w 4135150"/>
                <a:gd name="connsiteY119" fmla="*/ 973607 h 1285875"/>
                <a:gd name="connsiteX120" fmla="*/ 563709 w 4135150"/>
                <a:gd name="connsiteY120" fmla="*/ 824073 h 1285875"/>
                <a:gd name="connsiteX121" fmla="*/ 615544 w 4135150"/>
                <a:gd name="connsiteY121" fmla="*/ 474003 h 1285875"/>
                <a:gd name="connsiteX122" fmla="*/ 641452 w 4135150"/>
                <a:gd name="connsiteY122" fmla="*/ 311491 h 1285875"/>
                <a:gd name="connsiteX123" fmla="*/ 654415 w 4135150"/>
                <a:gd name="connsiteY123" fmla="*/ 238922 h 1285875"/>
                <a:gd name="connsiteX124" fmla="*/ 667369 w 4135150"/>
                <a:gd name="connsiteY124" fmla="*/ 174020 h 1285875"/>
                <a:gd name="connsiteX125" fmla="*/ 677904 w 4135150"/>
                <a:gd name="connsiteY125" fmla="*/ 127784 h 1285875"/>
                <a:gd name="connsiteX126" fmla="*/ 688429 w 4135150"/>
                <a:gd name="connsiteY126" fmla="*/ 88006 h 1285875"/>
                <a:gd name="connsiteX127" fmla="*/ 698964 w 4135150"/>
                <a:gd name="connsiteY127" fmla="*/ 55187 h 1285875"/>
                <a:gd name="connsiteX128" fmla="*/ 704221 w 4135150"/>
                <a:gd name="connsiteY128" fmla="*/ 41518 h 1285875"/>
                <a:gd name="connsiteX129" fmla="*/ 709489 w 4135150"/>
                <a:gd name="connsiteY129" fmla="*/ 29736 h 1285875"/>
                <a:gd name="connsiteX130" fmla="*/ 712127 w 4135150"/>
                <a:gd name="connsiteY130" fmla="*/ 24564 h 1285875"/>
                <a:gd name="connsiteX131" fmla="*/ 714756 w 4135150"/>
                <a:gd name="connsiteY131" fmla="*/ 19878 h 1285875"/>
                <a:gd name="connsiteX132" fmla="*/ 717385 w 4135150"/>
                <a:gd name="connsiteY132" fmla="*/ 15679 h 1285875"/>
                <a:gd name="connsiteX133" fmla="*/ 720023 w 4135150"/>
                <a:gd name="connsiteY133" fmla="*/ 11973 h 1285875"/>
                <a:gd name="connsiteX134" fmla="*/ 722652 w 4135150"/>
                <a:gd name="connsiteY134" fmla="*/ 8762 h 1285875"/>
                <a:gd name="connsiteX135" fmla="*/ 723967 w 4135150"/>
                <a:gd name="connsiteY135" fmla="*/ 7343 h 1285875"/>
                <a:gd name="connsiteX136" fmla="*/ 725281 w 4135150"/>
                <a:gd name="connsiteY136" fmla="*/ 6048 h 1285875"/>
                <a:gd name="connsiteX137" fmla="*/ 726605 w 4135150"/>
                <a:gd name="connsiteY137" fmla="*/ 4879 h 1285875"/>
                <a:gd name="connsiteX138" fmla="*/ 727920 w 4135150"/>
                <a:gd name="connsiteY138" fmla="*/ 3835 h 1285875"/>
                <a:gd name="connsiteX139" fmla="*/ 729234 w 4135150"/>
                <a:gd name="connsiteY139" fmla="*/ 2916 h 1285875"/>
                <a:gd name="connsiteX140" fmla="*/ 730548 w 4135150"/>
                <a:gd name="connsiteY140" fmla="*/ 2121 h 1285875"/>
                <a:gd name="connsiteX141" fmla="*/ 731863 w 4135150"/>
                <a:gd name="connsiteY141" fmla="*/ 1454 h 1285875"/>
                <a:gd name="connsiteX142" fmla="*/ 733187 w 4135150"/>
                <a:gd name="connsiteY142" fmla="*/ 912 h 1285875"/>
                <a:gd name="connsiteX143" fmla="*/ 733844 w 4135150"/>
                <a:gd name="connsiteY143" fmla="*/ 688 h 1285875"/>
                <a:gd name="connsiteX144" fmla="*/ 734501 w 4135150"/>
                <a:gd name="connsiteY144" fmla="*/ 495 h 1285875"/>
                <a:gd name="connsiteX145" fmla="*/ 735159 w 4135150"/>
                <a:gd name="connsiteY145" fmla="*/ 334 h 1285875"/>
                <a:gd name="connsiteX146" fmla="*/ 735816 w 4135150"/>
                <a:gd name="connsiteY146" fmla="*/ 205 h 1285875"/>
                <a:gd name="connsiteX147" fmla="*/ 736473 w 4135150"/>
                <a:gd name="connsiteY147" fmla="*/ 107 h 1285875"/>
                <a:gd name="connsiteX148" fmla="*/ 737130 w 4135150"/>
                <a:gd name="connsiteY148" fmla="*/ 41 h 1285875"/>
                <a:gd name="connsiteX149" fmla="*/ 737787 w 4135150"/>
                <a:gd name="connsiteY149" fmla="*/ 6 h 1285875"/>
                <a:gd name="connsiteX150" fmla="*/ 738445 w 4135150"/>
                <a:gd name="connsiteY150" fmla="*/ 3 h 1285875"/>
                <a:gd name="connsiteX151" fmla="*/ 739102 w 4135150"/>
                <a:gd name="connsiteY151" fmla="*/ 30 h 1285875"/>
                <a:gd name="connsiteX152" fmla="*/ 739759 w 4135150"/>
                <a:gd name="connsiteY152" fmla="*/ 90 h 1285875"/>
                <a:gd name="connsiteX153" fmla="*/ 740416 w 4135150"/>
                <a:gd name="connsiteY153" fmla="*/ 182 h 1285875"/>
                <a:gd name="connsiteX154" fmla="*/ 741083 w 4135150"/>
                <a:gd name="connsiteY154" fmla="*/ 304 h 1285875"/>
                <a:gd name="connsiteX155" fmla="*/ 741740 w 4135150"/>
                <a:gd name="connsiteY155" fmla="*/ 458 h 1285875"/>
                <a:gd name="connsiteX156" fmla="*/ 742398 w 4135150"/>
                <a:gd name="connsiteY156" fmla="*/ 644 h 1285875"/>
                <a:gd name="connsiteX157" fmla="*/ 743055 w 4135150"/>
                <a:gd name="connsiteY157" fmla="*/ 862 h 1285875"/>
                <a:gd name="connsiteX158" fmla="*/ 743712 w 4135150"/>
                <a:gd name="connsiteY158" fmla="*/ 1111 h 1285875"/>
                <a:gd name="connsiteX159" fmla="*/ 745027 w 4135150"/>
                <a:gd name="connsiteY159" fmla="*/ 1702 h 1285875"/>
                <a:gd name="connsiteX160" fmla="*/ 746341 w 4135150"/>
                <a:gd name="connsiteY160" fmla="*/ 2419 h 1285875"/>
                <a:gd name="connsiteX161" fmla="*/ 747665 w 4135150"/>
                <a:gd name="connsiteY161" fmla="*/ 3263 h 1285875"/>
                <a:gd name="connsiteX162" fmla="*/ 748979 w 4135150"/>
                <a:gd name="connsiteY162" fmla="*/ 4231 h 1285875"/>
                <a:gd name="connsiteX163" fmla="*/ 750294 w 4135150"/>
                <a:gd name="connsiteY163" fmla="*/ 5325 h 1285875"/>
                <a:gd name="connsiteX164" fmla="*/ 751608 w 4135150"/>
                <a:gd name="connsiteY164" fmla="*/ 6545 h 1285875"/>
                <a:gd name="connsiteX165" fmla="*/ 753246 w 4135150"/>
                <a:gd name="connsiteY165" fmla="*/ 8233 h 1285875"/>
                <a:gd name="connsiteX166" fmla="*/ 754885 w 4135150"/>
                <a:gd name="connsiteY166" fmla="*/ 10115 h 1285875"/>
                <a:gd name="connsiteX167" fmla="*/ 756514 w 4135150"/>
                <a:gd name="connsiteY167" fmla="*/ 12188 h 1285875"/>
                <a:gd name="connsiteX168" fmla="*/ 758152 w 4135150"/>
                <a:gd name="connsiteY168" fmla="*/ 14452 h 1285875"/>
                <a:gd name="connsiteX169" fmla="*/ 761429 w 4135150"/>
                <a:gd name="connsiteY169" fmla="*/ 19551 h 1285875"/>
                <a:gd name="connsiteX170" fmla="*/ 764696 w 4135150"/>
                <a:gd name="connsiteY170" fmla="*/ 25406 h 1285875"/>
                <a:gd name="connsiteX171" fmla="*/ 767972 w 4135150"/>
                <a:gd name="connsiteY171" fmla="*/ 32009 h 1285875"/>
                <a:gd name="connsiteX172" fmla="*/ 771239 w 4135150"/>
                <a:gd name="connsiteY172" fmla="*/ 39353 h 1285875"/>
                <a:gd name="connsiteX173" fmla="*/ 777783 w 4135150"/>
                <a:gd name="connsiteY173" fmla="*/ 56224 h 1285875"/>
                <a:gd name="connsiteX174" fmla="*/ 784327 w 4135150"/>
                <a:gd name="connsiteY174" fmla="*/ 75940 h 1285875"/>
                <a:gd name="connsiteX175" fmla="*/ 790880 w 4135150"/>
                <a:gd name="connsiteY175" fmla="*/ 98403 h 1285875"/>
                <a:gd name="connsiteX176" fmla="*/ 803967 w 4135150"/>
                <a:gd name="connsiteY176" fmla="*/ 151124 h 1285875"/>
                <a:gd name="connsiteX177" fmla="*/ 817055 w 4135150"/>
                <a:gd name="connsiteY177" fmla="*/ 213368 h 1285875"/>
                <a:gd name="connsiteX178" fmla="*/ 830142 w 4135150"/>
                <a:gd name="connsiteY178" fmla="*/ 283929 h 1285875"/>
                <a:gd name="connsiteX179" fmla="*/ 843229 w 4135150"/>
                <a:gd name="connsiteY179" fmla="*/ 361440 h 1285875"/>
                <a:gd name="connsiteX180" fmla="*/ 856317 w 4135150"/>
                <a:gd name="connsiteY180" fmla="*/ 444402 h 1285875"/>
                <a:gd name="connsiteX181" fmla="*/ 877119 w 4135150"/>
                <a:gd name="connsiteY181" fmla="*/ 583459 h 1285875"/>
                <a:gd name="connsiteX182" fmla="*/ 897912 w 4135150"/>
                <a:gd name="connsiteY182" fmla="*/ 725415 h 1285875"/>
                <a:gd name="connsiteX183" fmla="*/ 918715 w 4135150"/>
                <a:gd name="connsiteY183" fmla="*/ 863346 h 1285875"/>
                <a:gd name="connsiteX184" fmla="*/ 939508 w 4135150"/>
                <a:gd name="connsiteY184" fmla="*/ 990533 h 1285875"/>
                <a:gd name="connsiteX185" fmla="*/ 950843 w 4135150"/>
                <a:gd name="connsiteY185" fmla="*/ 1053055 h 1285875"/>
                <a:gd name="connsiteX186" fmla="*/ 962168 w 4135150"/>
                <a:gd name="connsiteY186" fmla="*/ 1109615 h 1285875"/>
                <a:gd name="connsiteX187" fmla="*/ 973503 w 4135150"/>
                <a:gd name="connsiteY187" fmla="*/ 1159412 h 1285875"/>
                <a:gd name="connsiteX188" fmla="*/ 984828 w 4135150"/>
                <a:gd name="connsiteY188" fmla="*/ 1201712 h 1285875"/>
                <a:gd name="connsiteX189" fmla="*/ 990495 w 4135150"/>
                <a:gd name="connsiteY189" fmla="*/ 1219848 h 1285875"/>
                <a:gd name="connsiteX190" fmla="*/ 996163 w 4135150"/>
                <a:gd name="connsiteY190" fmla="*/ 1235897 h 1285875"/>
                <a:gd name="connsiteX191" fmla="*/ 1001820 w 4135150"/>
                <a:gd name="connsiteY191" fmla="*/ 1249794 h 1285875"/>
                <a:gd name="connsiteX192" fmla="*/ 1004659 w 4135150"/>
                <a:gd name="connsiteY192" fmla="*/ 1255919 h 1285875"/>
                <a:gd name="connsiteX193" fmla="*/ 1007488 w 4135150"/>
                <a:gd name="connsiteY193" fmla="*/ 1261481 h 1285875"/>
                <a:gd name="connsiteX194" fmla="*/ 1010317 w 4135150"/>
                <a:gd name="connsiteY194" fmla="*/ 1266482 h 1285875"/>
                <a:gd name="connsiteX195" fmla="*/ 1013155 w 4135150"/>
                <a:gd name="connsiteY195" fmla="*/ 1270921 h 1285875"/>
                <a:gd name="connsiteX196" fmla="*/ 1015984 w 4135150"/>
                <a:gd name="connsiteY196" fmla="*/ 1274798 h 1285875"/>
                <a:gd name="connsiteX197" fmla="*/ 1017403 w 4135150"/>
                <a:gd name="connsiteY197" fmla="*/ 1276512 h 1285875"/>
                <a:gd name="connsiteX198" fmla="*/ 1018823 w 4135150"/>
                <a:gd name="connsiteY198" fmla="*/ 1278084 h 1285875"/>
                <a:gd name="connsiteX199" fmla="*/ 1020232 w 4135150"/>
                <a:gd name="connsiteY199" fmla="*/ 1279522 h 1285875"/>
                <a:gd name="connsiteX200" fmla="*/ 1021651 w 4135150"/>
                <a:gd name="connsiteY200" fmla="*/ 1280808 h 1285875"/>
                <a:gd name="connsiteX201" fmla="*/ 1023071 w 4135150"/>
                <a:gd name="connsiteY201" fmla="*/ 1281951 h 1285875"/>
                <a:gd name="connsiteX202" fmla="*/ 1024481 w 4135150"/>
                <a:gd name="connsiteY202" fmla="*/ 1282941 h 1285875"/>
                <a:gd name="connsiteX203" fmla="*/ 1025900 w 4135150"/>
                <a:gd name="connsiteY203" fmla="*/ 1283799 h 1285875"/>
                <a:gd name="connsiteX204" fmla="*/ 1027319 w 4135150"/>
                <a:gd name="connsiteY204" fmla="*/ 1284503 h 1285875"/>
                <a:gd name="connsiteX205" fmla="*/ 1028024 w 4135150"/>
                <a:gd name="connsiteY205" fmla="*/ 1284799 h 1285875"/>
                <a:gd name="connsiteX206" fmla="*/ 1028729 w 4135150"/>
                <a:gd name="connsiteY206" fmla="*/ 1285065 h 1285875"/>
                <a:gd name="connsiteX207" fmla="*/ 1029443 w 4135150"/>
                <a:gd name="connsiteY207" fmla="*/ 1285285 h 1285875"/>
                <a:gd name="connsiteX208" fmla="*/ 1030148 w 4135150"/>
                <a:gd name="connsiteY208" fmla="*/ 1285475 h 1285875"/>
                <a:gd name="connsiteX209" fmla="*/ 1030910 w 4135150"/>
                <a:gd name="connsiteY209" fmla="*/ 1285637 h 1285875"/>
                <a:gd name="connsiteX210" fmla="*/ 1031672 w 4135150"/>
                <a:gd name="connsiteY210" fmla="*/ 1285761 h 1285875"/>
                <a:gd name="connsiteX211" fmla="*/ 1032424 w 4135150"/>
                <a:gd name="connsiteY211" fmla="*/ 1285837 h 1285875"/>
                <a:gd name="connsiteX212" fmla="*/ 1033186 w 4135150"/>
                <a:gd name="connsiteY212" fmla="*/ 1285875 h 1285875"/>
                <a:gd name="connsiteX213" fmla="*/ 1033948 w 4135150"/>
                <a:gd name="connsiteY213" fmla="*/ 1285865 h 1285875"/>
                <a:gd name="connsiteX214" fmla="*/ 1034710 w 4135150"/>
                <a:gd name="connsiteY214" fmla="*/ 1285818 h 1285875"/>
                <a:gd name="connsiteX215" fmla="*/ 1035463 w 4135150"/>
                <a:gd name="connsiteY215" fmla="*/ 1285732 h 1285875"/>
                <a:gd name="connsiteX216" fmla="*/ 1036225 w 4135150"/>
                <a:gd name="connsiteY216" fmla="*/ 1285599 h 1285875"/>
                <a:gd name="connsiteX217" fmla="*/ 1036987 w 4135150"/>
                <a:gd name="connsiteY217" fmla="*/ 1285418 h 1285875"/>
                <a:gd name="connsiteX218" fmla="*/ 1037749 w 4135150"/>
                <a:gd name="connsiteY218" fmla="*/ 1285208 h 1285875"/>
                <a:gd name="connsiteX219" fmla="*/ 1038511 w 4135150"/>
                <a:gd name="connsiteY219" fmla="*/ 1284951 h 1285875"/>
                <a:gd name="connsiteX220" fmla="*/ 1039263 w 4135150"/>
                <a:gd name="connsiteY220" fmla="*/ 1284646 h 1285875"/>
                <a:gd name="connsiteX221" fmla="*/ 1040025 w 4135150"/>
                <a:gd name="connsiteY221" fmla="*/ 1284304 h 1285875"/>
                <a:gd name="connsiteX222" fmla="*/ 1040787 w 4135150"/>
                <a:gd name="connsiteY222" fmla="*/ 1283922 h 1285875"/>
                <a:gd name="connsiteX223" fmla="*/ 1042302 w 4135150"/>
                <a:gd name="connsiteY223" fmla="*/ 1283027 h 1285875"/>
                <a:gd name="connsiteX224" fmla="*/ 1043826 w 4135150"/>
                <a:gd name="connsiteY224" fmla="*/ 1281970 h 1285875"/>
                <a:gd name="connsiteX225" fmla="*/ 1045350 w 4135150"/>
                <a:gd name="connsiteY225" fmla="*/ 1280741 h 1285875"/>
                <a:gd name="connsiteX226" fmla="*/ 1046864 w 4135150"/>
                <a:gd name="connsiteY226" fmla="*/ 1279350 h 1285875"/>
                <a:gd name="connsiteX227" fmla="*/ 1048388 w 4135150"/>
                <a:gd name="connsiteY227" fmla="*/ 1277788 h 1285875"/>
                <a:gd name="connsiteX228" fmla="*/ 1049903 w 4135150"/>
                <a:gd name="connsiteY228" fmla="*/ 1276064 h 1285875"/>
                <a:gd name="connsiteX229" fmla="*/ 1051427 w 4135150"/>
                <a:gd name="connsiteY229" fmla="*/ 1274169 h 1285875"/>
                <a:gd name="connsiteX230" fmla="*/ 1054465 w 4135150"/>
                <a:gd name="connsiteY230" fmla="*/ 1269892 h 1285875"/>
                <a:gd name="connsiteX231" fmla="*/ 1057504 w 4135150"/>
                <a:gd name="connsiteY231" fmla="*/ 1264958 h 1285875"/>
                <a:gd name="connsiteX232" fmla="*/ 1060542 w 4135150"/>
                <a:gd name="connsiteY232" fmla="*/ 1259367 h 1285875"/>
                <a:gd name="connsiteX233" fmla="*/ 1063581 w 4135150"/>
                <a:gd name="connsiteY233" fmla="*/ 1253138 h 1285875"/>
                <a:gd name="connsiteX234" fmla="*/ 1066619 w 4135150"/>
                <a:gd name="connsiteY234" fmla="*/ 1246270 h 1285875"/>
                <a:gd name="connsiteX235" fmla="*/ 1072706 w 4135150"/>
                <a:gd name="connsiteY235" fmla="*/ 1230649 h 1285875"/>
                <a:gd name="connsiteX236" fmla="*/ 1078782 w 4135150"/>
                <a:gd name="connsiteY236" fmla="*/ 1212571 h 1285875"/>
                <a:gd name="connsiteX237" fmla="*/ 1090936 w 4135150"/>
                <a:gd name="connsiteY237" fmla="*/ 1169356 h 1285875"/>
                <a:gd name="connsiteX238" fmla="*/ 1103100 w 4135150"/>
                <a:gd name="connsiteY238" fmla="*/ 1117340 h 1285875"/>
                <a:gd name="connsiteX239" fmla="*/ 1115254 w 4135150"/>
                <a:gd name="connsiteY239" fmla="*/ 1057399 h 1285875"/>
                <a:gd name="connsiteX240" fmla="*/ 1127417 w 4135150"/>
                <a:gd name="connsiteY240" fmla="*/ 990533 h 1285875"/>
                <a:gd name="connsiteX241" fmla="*/ 1149991 w 4135150"/>
                <a:gd name="connsiteY241" fmla="*/ 851868 h 1285875"/>
                <a:gd name="connsiteX242" fmla="*/ 1172575 w 4135150"/>
                <a:gd name="connsiteY242" fmla="*/ 701195 h 1285875"/>
                <a:gd name="connsiteX243" fmla="*/ 1195149 w 4135150"/>
                <a:gd name="connsiteY243" fmla="*/ 547179 h 1285875"/>
                <a:gd name="connsiteX244" fmla="*/ 1217733 w 4135150"/>
                <a:gd name="connsiteY244" fmla="*/ 398662 h 1285875"/>
                <a:gd name="connsiteX245" fmla="*/ 1229925 w 4135150"/>
                <a:gd name="connsiteY245" fmla="*/ 323748 h 1285875"/>
                <a:gd name="connsiteX246" fmla="*/ 1242127 w 4135150"/>
                <a:gd name="connsiteY246" fmla="*/ 254201 h 1285875"/>
                <a:gd name="connsiteX247" fmla="*/ 1254328 w 4135150"/>
                <a:gd name="connsiteY247" fmla="*/ 191194 h 1285875"/>
                <a:gd name="connsiteX248" fmla="*/ 1266520 w 4135150"/>
                <a:gd name="connsiteY248" fmla="*/ 135786 h 1285875"/>
                <a:gd name="connsiteX249" fmla="*/ 1278722 w 4135150"/>
                <a:gd name="connsiteY249" fmla="*/ 88906 h 1285875"/>
                <a:gd name="connsiteX250" fmla="*/ 1284818 w 4135150"/>
                <a:gd name="connsiteY250" fmla="*/ 68919 h 1285875"/>
                <a:gd name="connsiteX251" fmla="*/ 1290923 w 4135150"/>
                <a:gd name="connsiteY251" fmla="*/ 51347 h 1285875"/>
                <a:gd name="connsiteX252" fmla="*/ 1297019 w 4135150"/>
                <a:gd name="connsiteY252" fmla="*/ 36265 h 1285875"/>
                <a:gd name="connsiteX253" fmla="*/ 1300067 w 4135150"/>
                <a:gd name="connsiteY253" fmla="*/ 29679 h 1285875"/>
                <a:gd name="connsiteX254" fmla="*/ 1303115 w 4135150"/>
                <a:gd name="connsiteY254" fmla="*/ 23738 h 1285875"/>
                <a:gd name="connsiteX255" fmla="*/ 1306163 w 4135150"/>
                <a:gd name="connsiteY255" fmla="*/ 18449 h 1285875"/>
                <a:gd name="connsiteX256" fmla="*/ 1309221 w 4135150"/>
                <a:gd name="connsiteY256" fmla="*/ 13817 h 1285875"/>
                <a:gd name="connsiteX257" fmla="*/ 1310745 w 4135150"/>
                <a:gd name="connsiteY257" fmla="*/ 11749 h 1285875"/>
                <a:gd name="connsiteX258" fmla="*/ 1312269 w 4135150"/>
                <a:gd name="connsiteY258" fmla="*/ 9847 h 1285875"/>
                <a:gd name="connsiteX259" fmla="*/ 1313793 w 4135150"/>
                <a:gd name="connsiteY259" fmla="*/ 8112 h 1285875"/>
                <a:gd name="connsiteX260" fmla="*/ 1315317 w 4135150"/>
                <a:gd name="connsiteY260" fmla="*/ 6545 h 1285875"/>
                <a:gd name="connsiteX261" fmla="*/ 1316955 w 4135150"/>
                <a:gd name="connsiteY261" fmla="*/ 5046 h 1285875"/>
                <a:gd name="connsiteX262" fmla="*/ 1318593 w 4135150"/>
                <a:gd name="connsiteY262" fmla="*/ 3742 h 1285875"/>
                <a:gd name="connsiteX263" fmla="*/ 1320232 w 4135150"/>
                <a:gd name="connsiteY263" fmla="*/ 2633 h 1285875"/>
                <a:gd name="connsiteX264" fmla="*/ 1321051 w 4135150"/>
                <a:gd name="connsiteY264" fmla="*/ 2151 h 1285875"/>
                <a:gd name="connsiteX265" fmla="*/ 1321870 w 4135150"/>
                <a:gd name="connsiteY265" fmla="*/ 1717 h 1285875"/>
                <a:gd name="connsiteX266" fmla="*/ 1322689 w 4135150"/>
                <a:gd name="connsiteY266" fmla="*/ 1333 h 1285875"/>
                <a:gd name="connsiteX267" fmla="*/ 1323508 w 4135150"/>
                <a:gd name="connsiteY267" fmla="*/ 996 h 1285875"/>
                <a:gd name="connsiteX268" fmla="*/ 1324318 w 4135150"/>
                <a:gd name="connsiteY268" fmla="*/ 710 h 1285875"/>
                <a:gd name="connsiteX269" fmla="*/ 1325137 w 4135150"/>
                <a:gd name="connsiteY269" fmla="*/ 471 h 1285875"/>
                <a:gd name="connsiteX270" fmla="*/ 1325956 w 4135150"/>
                <a:gd name="connsiteY270" fmla="*/ 281 h 1285875"/>
                <a:gd name="connsiteX271" fmla="*/ 1326775 w 4135150"/>
                <a:gd name="connsiteY271" fmla="*/ 140 h 1285875"/>
                <a:gd name="connsiteX272" fmla="*/ 1327595 w 4135150"/>
                <a:gd name="connsiteY272" fmla="*/ 48 h 1285875"/>
                <a:gd name="connsiteX273" fmla="*/ 1328414 w 4135150"/>
                <a:gd name="connsiteY273" fmla="*/ 4 h 1285875"/>
                <a:gd name="connsiteX274" fmla="*/ 1329233 w 4135150"/>
                <a:gd name="connsiteY274" fmla="*/ 9 h 1285875"/>
                <a:gd name="connsiteX275" fmla="*/ 1330052 w 4135150"/>
                <a:gd name="connsiteY275" fmla="*/ 63 h 1285875"/>
                <a:gd name="connsiteX276" fmla="*/ 1330871 w 4135150"/>
                <a:gd name="connsiteY276" fmla="*/ 166 h 1285875"/>
                <a:gd name="connsiteX277" fmla="*/ 1331690 w 4135150"/>
                <a:gd name="connsiteY277" fmla="*/ 317 h 1285875"/>
                <a:gd name="connsiteX278" fmla="*/ 1332509 w 4135150"/>
                <a:gd name="connsiteY278" fmla="*/ 518 h 1285875"/>
                <a:gd name="connsiteX279" fmla="*/ 1333329 w 4135150"/>
                <a:gd name="connsiteY279" fmla="*/ 767 h 1285875"/>
                <a:gd name="connsiteX280" fmla="*/ 1334148 w 4135150"/>
                <a:gd name="connsiteY280" fmla="*/ 1065 h 1285875"/>
                <a:gd name="connsiteX281" fmla="*/ 1334967 w 4135150"/>
                <a:gd name="connsiteY281" fmla="*/ 1412 h 1285875"/>
                <a:gd name="connsiteX282" fmla="*/ 1335786 w 4135150"/>
                <a:gd name="connsiteY282" fmla="*/ 1807 h 1285875"/>
                <a:gd name="connsiteX283" fmla="*/ 1336605 w 4135150"/>
                <a:gd name="connsiteY283" fmla="*/ 2251 h 1285875"/>
                <a:gd name="connsiteX284" fmla="*/ 1337424 w 4135150"/>
                <a:gd name="connsiteY284" fmla="*/ 2743 h 1285875"/>
                <a:gd name="connsiteX285" fmla="*/ 1338244 w 4135150"/>
                <a:gd name="connsiteY285" fmla="*/ 3284 h 1285875"/>
                <a:gd name="connsiteX286" fmla="*/ 1339882 w 4135150"/>
                <a:gd name="connsiteY286" fmla="*/ 4512 h 1285875"/>
                <a:gd name="connsiteX287" fmla="*/ 1341520 w 4135150"/>
                <a:gd name="connsiteY287" fmla="*/ 5934 h 1285875"/>
                <a:gd name="connsiteX288" fmla="*/ 1343158 w 4135150"/>
                <a:gd name="connsiteY288" fmla="*/ 7549 h 1285875"/>
                <a:gd name="connsiteX289" fmla="*/ 1344797 w 4135150"/>
                <a:gd name="connsiteY289" fmla="*/ 9356 h 1285875"/>
                <a:gd name="connsiteX290" fmla="*/ 1346425 w 4135150"/>
                <a:gd name="connsiteY290" fmla="*/ 11357 h 1285875"/>
                <a:gd name="connsiteX291" fmla="*/ 1348064 w 4135150"/>
                <a:gd name="connsiteY291" fmla="*/ 13548 h 1285875"/>
                <a:gd name="connsiteX292" fmla="*/ 1351340 w 4135150"/>
                <a:gd name="connsiteY292" fmla="*/ 18505 h 1285875"/>
                <a:gd name="connsiteX293" fmla="*/ 1354617 w 4135150"/>
                <a:gd name="connsiteY293" fmla="*/ 24219 h 1285875"/>
                <a:gd name="connsiteX294" fmla="*/ 1357894 w 4135150"/>
                <a:gd name="connsiteY294" fmla="*/ 30685 h 1285875"/>
                <a:gd name="connsiteX295" fmla="*/ 1361170 w 4135150"/>
                <a:gd name="connsiteY295" fmla="*/ 37893 h 1285875"/>
                <a:gd name="connsiteX296" fmla="*/ 1367714 w 4135150"/>
                <a:gd name="connsiteY296" fmla="*/ 54506 h 1285875"/>
                <a:gd name="connsiteX297" fmla="*/ 1374267 w 4135150"/>
                <a:gd name="connsiteY297" fmla="*/ 73974 h 1285875"/>
                <a:gd name="connsiteX298" fmla="*/ 1380820 w 4135150"/>
                <a:gd name="connsiteY298" fmla="*/ 96205 h 1285875"/>
                <a:gd name="connsiteX299" fmla="*/ 1393917 w 4135150"/>
                <a:gd name="connsiteY299" fmla="*/ 148509 h 1285875"/>
                <a:gd name="connsiteX300" fmla="*/ 1407023 w 4135150"/>
                <a:gd name="connsiteY300" fmla="*/ 210403 h 1285875"/>
                <a:gd name="connsiteX301" fmla="*/ 1420120 w 4135150"/>
                <a:gd name="connsiteY301" fmla="*/ 280687 h 1285875"/>
                <a:gd name="connsiteX302" fmla="*/ 1440894 w 4135150"/>
                <a:gd name="connsiteY302" fmla="*/ 405953 h 1285875"/>
                <a:gd name="connsiteX303" fmla="*/ 1461668 w 4135150"/>
                <a:gd name="connsiteY303" fmla="*/ 542749 h 1285875"/>
                <a:gd name="connsiteX304" fmla="*/ 1482442 w 4135150"/>
                <a:gd name="connsiteY304" fmla="*/ 684421 h 1285875"/>
                <a:gd name="connsiteX305" fmla="*/ 1503216 w 4135150"/>
                <a:gd name="connsiteY305" fmla="*/ 824073 h 1285875"/>
                <a:gd name="connsiteX306" fmla="*/ 1528410 w 4135150"/>
                <a:gd name="connsiteY306" fmla="*/ 980970 h 1285875"/>
                <a:gd name="connsiteX307" fmla="*/ 1541002 w 4135150"/>
                <a:gd name="connsiteY307" fmla="*/ 1051017 h 1285875"/>
                <a:gd name="connsiteX308" fmla="*/ 1553604 w 4135150"/>
                <a:gd name="connsiteY308" fmla="*/ 1113739 h 1285875"/>
                <a:gd name="connsiteX309" fmla="*/ 1566196 w 4135150"/>
                <a:gd name="connsiteY309" fmla="*/ 1168013 h 1285875"/>
                <a:gd name="connsiteX310" fmla="*/ 1578788 w 4135150"/>
                <a:gd name="connsiteY310" fmla="*/ 1212885 h 1285875"/>
                <a:gd name="connsiteX311" fmla="*/ 1585084 w 4135150"/>
                <a:gd name="connsiteY311" fmla="*/ 1231525 h 1285875"/>
                <a:gd name="connsiteX312" fmla="*/ 1591389 w 4135150"/>
                <a:gd name="connsiteY312" fmla="*/ 1247527 h 1285875"/>
                <a:gd name="connsiteX313" fmla="*/ 1594533 w 4135150"/>
                <a:gd name="connsiteY313" fmla="*/ 1254509 h 1285875"/>
                <a:gd name="connsiteX314" fmla="*/ 1597685 w 4135150"/>
                <a:gd name="connsiteY314" fmla="*/ 1260815 h 1285875"/>
                <a:gd name="connsiteX315" fmla="*/ 1600829 w 4135150"/>
                <a:gd name="connsiteY315" fmla="*/ 1266425 h 1285875"/>
                <a:gd name="connsiteX316" fmla="*/ 1603982 w 4135150"/>
                <a:gd name="connsiteY316" fmla="*/ 1271330 h 1285875"/>
                <a:gd name="connsiteX317" fmla="*/ 1606706 w 4135150"/>
                <a:gd name="connsiteY317" fmla="*/ 1275007 h 1285875"/>
                <a:gd name="connsiteX318" fmla="*/ 1608068 w 4135150"/>
                <a:gd name="connsiteY318" fmla="*/ 1276645 h 1285875"/>
                <a:gd name="connsiteX319" fmla="*/ 1609430 w 4135150"/>
                <a:gd name="connsiteY319" fmla="*/ 1278150 h 1285875"/>
                <a:gd name="connsiteX320" fmla="*/ 1610792 w 4135150"/>
                <a:gd name="connsiteY320" fmla="*/ 1279522 h 1285875"/>
                <a:gd name="connsiteX321" fmla="*/ 1612154 w 4135150"/>
                <a:gd name="connsiteY321" fmla="*/ 1280760 h 1285875"/>
                <a:gd name="connsiteX322" fmla="*/ 1613516 w 4135150"/>
                <a:gd name="connsiteY322" fmla="*/ 1281865 h 1285875"/>
                <a:gd name="connsiteX323" fmla="*/ 1614868 w 4135150"/>
                <a:gd name="connsiteY323" fmla="*/ 1282837 h 1285875"/>
                <a:gd name="connsiteX324" fmla="*/ 1616240 w 4135150"/>
                <a:gd name="connsiteY324" fmla="*/ 1283675 h 1285875"/>
                <a:gd name="connsiteX325" fmla="*/ 1617593 w 4135150"/>
                <a:gd name="connsiteY325" fmla="*/ 1284380 h 1285875"/>
                <a:gd name="connsiteX326" fmla="*/ 1618955 w 4135150"/>
                <a:gd name="connsiteY326" fmla="*/ 1284942 h 1285875"/>
                <a:gd name="connsiteX327" fmla="*/ 1619641 w 4135150"/>
                <a:gd name="connsiteY327" fmla="*/ 1285180 h 1285875"/>
                <a:gd name="connsiteX328" fmla="*/ 1620317 w 4135150"/>
                <a:gd name="connsiteY328" fmla="*/ 1285380 h 1285875"/>
                <a:gd name="connsiteX329" fmla="*/ 1621003 w 4135150"/>
                <a:gd name="connsiteY329" fmla="*/ 1285542 h 1285875"/>
                <a:gd name="connsiteX330" fmla="*/ 1621679 w 4135150"/>
                <a:gd name="connsiteY330" fmla="*/ 1285675 h 1285875"/>
                <a:gd name="connsiteX331" fmla="*/ 1622365 w 4135150"/>
                <a:gd name="connsiteY331" fmla="*/ 1285780 h 1285875"/>
                <a:gd name="connsiteX332" fmla="*/ 1623041 w 4135150"/>
                <a:gd name="connsiteY332" fmla="*/ 1285837 h 1285875"/>
                <a:gd name="connsiteX333" fmla="*/ 1623727 w 4135150"/>
                <a:gd name="connsiteY333" fmla="*/ 1285875 h 1285875"/>
                <a:gd name="connsiteX334" fmla="*/ 1624403 w 4135150"/>
                <a:gd name="connsiteY334" fmla="*/ 1285865 h 1285875"/>
                <a:gd name="connsiteX335" fmla="*/ 1625089 w 4135150"/>
                <a:gd name="connsiteY335" fmla="*/ 1285837 h 1285875"/>
                <a:gd name="connsiteX336" fmla="*/ 1625765 w 4135150"/>
                <a:gd name="connsiteY336" fmla="*/ 1285761 h 1285875"/>
                <a:gd name="connsiteX337" fmla="*/ 1626451 w 4135150"/>
                <a:gd name="connsiteY337" fmla="*/ 1285656 h 1285875"/>
                <a:gd name="connsiteX338" fmla="*/ 1627127 w 4135150"/>
                <a:gd name="connsiteY338" fmla="*/ 1285523 h 1285875"/>
                <a:gd name="connsiteX339" fmla="*/ 1627803 w 4135150"/>
                <a:gd name="connsiteY339" fmla="*/ 1285351 h 1285875"/>
                <a:gd name="connsiteX340" fmla="*/ 1628489 w 4135150"/>
                <a:gd name="connsiteY340" fmla="*/ 1285142 h 1285875"/>
                <a:gd name="connsiteX341" fmla="*/ 1629175 w 4135150"/>
                <a:gd name="connsiteY341" fmla="*/ 1284903 h 1285875"/>
                <a:gd name="connsiteX342" fmla="*/ 1629851 w 4135150"/>
                <a:gd name="connsiteY342" fmla="*/ 1284637 h 1285875"/>
                <a:gd name="connsiteX343" fmla="*/ 1631213 w 4135150"/>
                <a:gd name="connsiteY343" fmla="*/ 1283989 h 1285875"/>
                <a:gd name="connsiteX344" fmla="*/ 1632576 w 4135150"/>
                <a:gd name="connsiteY344" fmla="*/ 1283208 h 1285875"/>
                <a:gd name="connsiteX345" fmla="*/ 1633938 w 4135150"/>
                <a:gd name="connsiteY345" fmla="*/ 1282294 h 1285875"/>
                <a:gd name="connsiteX346" fmla="*/ 1635300 w 4135150"/>
                <a:gd name="connsiteY346" fmla="*/ 1281246 h 1285875"/>
                <a:gd name="connsiteX347" fmla="*/ 1636662 w 4135150"/>
                <a:gd name="connsiteY347" fmla="*/ 1280065 h 1285875"/>
                <a:gd name="connsiteX348" fmla="*/ 1638024 w 4135150"/>
                <a:gd name="connsiteY348" fmla="*/ 1278750 h 1285875"/>
                <a:gd name="connsiteX349" fmla="*/ 1639386 w 4135150"/>
                <a:gd name="connsiteY349" fmla="*/ 1277303 h 1285875"/>
                <a:gd name="connsiteX350" fmla="*/ 1640748 w 4135150"/>
                <a:gd name="connsiteY350" fmla="*/ 1275712 h 1285875"/>
                <a:gd name="connsiteX351" fmla="*/ 1642101 w 4135150"/>
                <a:gd name="connsiteY351" fmla="*/ 1273997 h 1285875"/>
                <a:gd name="connsiteX352" fmla="*/ 1644825 w 4135150"/>
                <a:gd name="connsiteY352" fmla="*/ 1270168 h 1285875"/>
                <a:gd name="connsiteX353" fmla="*/ 1647549 w 4135150"/>
                <a:gd name="connsiteY353" fmla="*/ 1265815 h 1285875"/>
                <a:gd name="connsiteX354" fmla="*/ 1650273 w 4135150"/>
                <a:gd name="connsiteY354" fmla="*/ 1260939 h 1285875"/>
                <a:gd name="connsiteX355" fmla="*/ 1652997 w 4135150"/>
                <a:gd name="connsiteY355" fmla="*/ 1255547 h 1285875"/>
                <a:gd name="connsiteX356" fmla="*/ 1658445 w 4135150"/>
                <a:gd name="connsiteY356" fmla="*/ 1243213 h 1285875"/>
                <a:gd name="connsiteX357" fmla="*/ 1663894 w 4135150"/>
                <a:gd name="connsiteY357" fmla="*/ 1228868 h 1285875"/>
                <a:gd name="connsiteX358" fmla="*/ 1669332 w 4135150"/>
                <a:gd name="connsiteY358" fmla="*/ 1212561 h 1285875"/>
                <a:gd name="connsiteX359" fmla="*/ 1680229 w 4135150"/>
                <a:gd name="connsiteY359" fmla="*/ 1174261 h 1285875"/>
                <a:gd name="connsiteX360" fmla="*/ 1691126 w 4135150"/>
                <a:gd name="connsiteY360" fmla="*/ 1128836 h 1285875"/>
                <a:gd name="connsiteX361" fmla="*/ 1703480 w 4135150"/>
                <a:gd name="connsiteY361" fmla="*/ 1069429 h 1285875"/>
                <a:gd name="connsiteX362" fmla="*/ 1715843 w 4135150"/>
                <a:gd name="connsiteY362" fmla="*/ 1002649 h 1285875"/>
                <a:gd name="connsiteX363" fmla="*/ 1728206 w 4135150"/>
                <a:gd name="connsiteY363" fmla="*/ 929659 h 1285875"/>
                <a:gd name="connsiteX364" fmla="*/ 1740560 w 4135150"/>
                <a:gd name="connsiteY364" fmla="*/ 851726 h 1285875"/>
                <a:gd name="connsiteX365" fmla="*/ 1765287 w 4135150"/>
                <a:gd name="connsiteY365" fmla="*/ 686428 h 1285875"/>
                <a:gd name="connsiteX366" fmla="*/ 1790005 w 4135150"/>
                <a:gd name="connsiteY366" fmla="*/ 518144 h 1285875"/>
                <a:gd name="connsiteX367" fmla="*/ 1812265 w 4135150"/>
                <a:gd name="connsiteY367" fmla="*/ 373687 h 1285875"/>
                <a:gd name="connsiteX368" fmla="*/ 1834515 w 4135150"/>
                <a:gd name="connsiteY368" fmla="*/ 244253 h 1285875"/>
                <a:gd name="connsiteX369" fmla="*/ 1845640 w 4135150"/>
                <a:gd name="connsiteY369" fmla="*/ 187471 h 1285875"/>
                <a:gd name="connsiteX370" fmla="*/ 1856766 w 4135150"/>
                <a:gd name="connsiteY370" fmla="*/ 137064 h 1285875"/>
                <a:gd name="connsiteX371" fmla="*/ 1867900 w 4135150"/>
                <a:gd name="connsiteY371" fmla="*/ 93738 h 1285875"/>
                <a:gd name="connsiteX372" fmla="*/ 1879025 w 4135150"/>
                <a:gd name="connsiteY372" fmla="*/ 58101 h 1285875"/>
                <a:gd name="connsiteX373" fmla="*/ 1884845 w 4135150"/>
                <a:gd name="connsiteY373" fmla="*/ 42700 h 1285875"/>
                <a:gd name="connsiteX374" fmla="*/ 1890655 w 4135150"/>
                <a:gd name="connsiteY374" fmla="*/ 29598 h 1285875"/>
                <a:gd name="connsiteX375" fmla="*/ 1893570 w 4135150"/>
                <a:gd name="connsiteY375" fmla="*/ 23925 h 1285875"/>
                <a:gd name="connsiteX376" fmla="*/ 1896475 w 4135150"/>
                <a:gd name="connsiteY376" fmla="*/ 18845 h 1285875"/>
                <a:gd name="connsiteX377" fmla="*/ 1899380 w 4135150"/>
                <a:gd name="connsiteY377" fmla="*/ 14363 h 1285875"/>
                <a:gd name="connsiteX378" fmla="*/ 1902295 w 4135150"/>
                <a:gd name="connsiteY378" fmla="*/ 10482 h 1285875"/>
                <a:gd name="connsiteX379" fmla="*/ 1903743 w 4135150"/>
                <a:gd name="connsiteY379" fmla="*/ 8769 h 1285875"/>
                <a:gd name="connsiteX380" fmla="*/ 1905200 w 4135150"/>
                <a:gd name="connsiteY380" fmla="*/ 7207 h 1285875"/>
                <a:gd name="connsiteX381" fmla="*/ 1906658 w 4135150"/>
                <a:gd name="connsiteY381" fmla="*/ 5798 h 1285875"/>
                <a:gd name="connsiteX382" fmla="*/ 1908115 w 4135150"/>
                <a:gd name="connsiteY382" fmla="*/ 4541 h 1285875"/>
                <a:gd name="connsiteX383" fmla="*/ 1909563 w 4135150"/>
                <a:gd name="connsiteY383" fmla="*/ 3438 h 1285875"/>
                <a:gd name="connsiteX384" fmla="*/ 1911020 w 4135150"/>
                <a:gd name="connsiteY384" fmla="*/ 2486 h 1285875"/>
                <a:gd name="connsiteX385" fmla="*/ 1912477 w 4135150"/>
                <a:gd name="connsiteY385" fmla="*/ 1689 h 1285875"/>
                <a:gd name="connsiteX386" fmla="*/ 1913201 w 4135150"/>
                <a:gd name="connsiteY386" fmla="*/ 1348 h 1285875"/>
                <a:gd name="connsiteX387" fmla="*/ 1913925 w 4135150"/>
                <a:gd name="connsiteY387" fmla="*/ 1045 h 1285875"/>
                <a:gd name="connsiteX388" fmla="*/ 1914658 w 4135150"/>
                <a:gd name="connsiteY388" fmla="*/ 781 h 1285875"/>
                <a:gd name="connsiteX389" fmla="*/ 1915382 w 4135150"/>
                <a:gd name="connsiteY389" fmla="*/ 555 h 1285875"/>
                <a:gd name="connsiteX390" fmla="*/ 1916106 w 4135150"/>
                <a:gd name="connsiteY390" fmla="*/ 368 h 1285875"/>
                <a:gd name="connsiteX391" fmla="*/ 1916840 w 4135150"/>
                <a:gd name="connsiteY391" fmla="*/ 219 h 1285875"/>
                <a:gd name="connsiteX392" fmla="*/ 1917564 w 4135150"/>
                <a:gd name="connsiteY392" fmla="*/ 109 h 1285875"/>
                <a:gd name="connsiteX393" fmla="*/ 1918287 w 4135150"/>
                <a:gd name="connsiteY393" fmla="*/ 36 h 1285875"/>
                <a:gd name="connsiteX394" fmla="*/ 1919021 w 4135150"/>
                <a:gd name="connsiteY394" fmla="*/ 3 h 1285875"/>
                <a:gd name="connsiteX395" fmla="*/ 1919745 w 4135150"/>
                <a:gd name="connsiteY395" fmla="*/ 8 h 1285875"/>
                <a:gd name="connsiteX396" fmla="*/ 1920469 w 4135150"/>
                <a:gd name="connsiteY396" fmla="*/ 51 h 1285875"/>
                <a:gd name="connsiteX397" fmla="*/ 1921202 w 4135150"/>
                <a:gd name="connsiteY397" fmla="*/ 133 h 1285875"/>
                <a:gd name="connsiteX398" fmla="*/ 1921926 w 4135150"/>
                <a:gd name="connsiteY398" fmla="*/ 253 h 1285875"/>
                <a:gd name="connsiteX399" fmla="*/ 1922650 w 4135150"/>
                <a:gd name="connsiteY399" fmla="*/ 412 h 1285875"/>
                <a:gd name="connsiteX400" fmla="*/ 1923383 w 4135150"/>
                <a:gd name="connsiteY400" fmla="*/ 610 h 1285875"/>
                <a:gd name="connsiteX401" fmla="*/ 1924107 w 4135150"/>
                <a:gd name="connsiteY401" fmla="*/ 846 h 1285875"/>
                <a:gd name="connsiteX402" fmla="*/ 1924831 w 4135150"/>
                <a:gd name="connsiteY402" fmla="*/ 1120 h 1285875"/>
                <a:gd name="connsiteX403" fmla="*/ 1925565 w 4135150"/>
                <a:gd name="connsiteY403" fmla="*/ 1433 h 1285875"/>
                <a:gd name="connsiteX404" fmla="*/ 1926288 w 4135150"/>
                <a:gd name="connsiteY404" fmla="*/ 1783 h 1285875"/>
                <a:gd name="connsiteX405" fmla="*/ 1927012 w 4135150"/>
                <a:gd name="connsiteY405" fmla="*/ 2173 h 1285875"/>
                <a:gd name="connsiteX406" fmla="*/ 1928470 w 4135150"/>
                <a:gd name="connsiteY406" fmla="*/ 3067 h 1285875"/>
                <a:gd name="connsiteX407" fmla="*/ 1929927 w 4135150"/>
                <a:gd name="connsiteY407" fmla="*/ 4114 h 1285875"/>
                <a:gd name="connsiteX408" fmla="*/ 1931384 w 4135150"/>
                <a:gd name="connsiteY408" fmla="*/ 5314 h 1285875"/>
                <a:gd name="connsiteX409" fmla="*/ 1932832 w 4135150"/>
                <a:gd name="connsiteY409" fmla="*/ 6667 h 1285875"/>
                <a:gd name="connsiteX410" fmla="*/ 1934290 w 4135150"/>
                <a:gd name="connsiteY410" fmla="*/ 8171 h 1285875"/>
                <a:gd name="connsiteX411" fmla="*/ 1935747 w 4135150"/>
                <a:gd name="connsiteY411" fmla="*/ 9829 h 1285875"/>
                <a:gd name="connsiteX412" fmla="*/ 1937195 w 4135150"/>
                <a:gd name="connsiteY412" fmla="*/ 11638 h 1285875"/>
                <a:gd name="connsiteX413" fmla="*/ 1940109 w 4135150"/>
                <a:gd name="connsiteY413" fmla="*/ 15708 h 1285875"/>
                <a:gd name="connsiteX414" fmla="*/ 1943014 w 4135150"/>
                <a:gd name="connsiteY414" fmla="*/ 20379 h 1285875"/>
                <a:gd name="connsiteX415" fmla="*/ 1945929 w 4135150"/>
                <a:gd name="connsiteY415" fmla="*/ 25646 h 1285875"/>
                <a:gd name="connsiteX416" fmla="*/ 1948834 w 4135150"/>
                <a:gd name="connsiteY416" fmla="*/ 31505 h 1285875"/>
                <a:gd name="connsiteX417" fmla="*/ 1954654 w 4135150"/>
                <a:gd name="connsiteY417" fmla="*/ 44972 h 1285875"/>
                <a:gd name="connsiteX418" fmla="*/ 1960464 w 4135150"/>
                <a:gd name="connsiteY418" fmla="*/ 60729 h 1285875"/>
                <a:gd name="connsiteX419" fmla="*/ 1972104 w 4135150"/>
                <a:gd name="connsiteY419" fmla="*/ 98865 h 1285875"/>
                <a:gd name="connsiteX420" fmla="*/ 1983953 w 4135150"/>
                <a:gd name="connsiteY420" fmla="*/ 146272 h 1285875"/>
                <a:gd name="connsiteX421" fmla="*/ 1995811 w 4135150"/>
                <a:gd name="connsiteY421" fmla="*/ 201567 h 1285875"/>
                <a:gd name="connsiteX422" fmla="*/ 2007661 w 4135150"/>
                <a:gd name="connsiteY422" fmla="*/ 263872 h 1285875"/>
                <a:gd name="connsiteX423" fmla="*/ 2019510 w 4135150"/>
                <a:gd name="connsiteY423" fmla="*/ 332198 h 1285875"/>
                <a:gd name="connsiteX424" fmla="*/ 2043217 w 4135150"/>
                <a:gd name="connsiteY424" fmla="*/ 482492 h 1285875"/>
                <a:gd name="connsiteX425" fmla="*/ 2066925 w 4135150"/>
                <a:gd name="connsiteY425" fmla="*/ 642938 h 1285875"/>
                <a:gd name="connsiteX426" fmla="*/ 2090423 w 4135150"/>
                <a:gd name="connsiteY426" fmla="*/ 801981 h 1285875"/>
                <a:gd name="connsiteX427" fmla="*/ 2113912 w 4135150"/>
                <a:gd name="connsiteY427" fmla="*/ 951138 h 1285875"/>
                <a:gd name="connsiteX428" fmla="*/ 2125656 w 4135150"/>
                <a:gd name="connsiteY428" fmla="*/ 1019070 h 1285875"/>
                <a:gd name="connsiteX429" fmla="*/ 2137410 w 4135150"/>
                <a:gd name="connsiteY429" fmla="*/ 1081135 h 1285875"/>
                <a:gd name="connsiteX430" fmla="*/ 2149154 w 4135150"/>
                <a:gd name="connsiteY430" fmla="*/ 1136371 h 1285875"/>
                <a:gd name="connsiteX431" fmla="*/ 2160899 w 4135150"/>
                <a:gd name="connsiteY431" fmla="*/ 1183900 h 1285875"/>
                <a:gd name="connsiteX432" fmla="*/ 2172643 w 4135150"/>
                <a:gd name="connsiteY432" fmla="*/ 1222982 h 1285875"/>
                <a:gd name="connsiteX433" fmla="*/ 2178510 w 4135150"/>
                <a:gd name="connsiteY433" fmla="*/ 1239155 h 1285875"/>
                <a:gd name="connsiteX434" fmla="*/ 2184387 w 4135150"/>
                <a:gd name="connsiteY434" fmla="*/ 1253014 h 1285875"/>
                <a:gd name="connsiteX435" fmla="*/ 2187321 w 4135150"/>
                <a:gd name="connsiteY435" fmla="*/ 1259053 h 1285875"/>
                <a:gd name="connsiteX436" fmla="*/ 2190255 w 4135150"/>
                <a:gd name="connsiteY436" fmla="*/ 1264491 h 1285875"/>
                <a:gd name="connsiteX437" fmla="*/ 2193189 w 4135150"/>
                <a:gd name="connsiteY437" fmla="*/ 1269321 h 1285875"/>
                <a:gd name="connsiteX438" fmla="*/ 2196122 w 4135150"/>
                <a:gd name="connsiteY438" fmla="*/ 1273540 h 1285875"/>
                <a:gd name="connsiteX439" fmla="*/ 2197589 w 4135150"/>
                <a:gd name="connsiteY439" fmla="*/ 1275417 h 1285875"/>
                <a:gd name="connsiteX440" fmla="*/ 2199056 w 4135150"/>
                <a:gd name="connsiteY440" fmla="*/ 1277150 h 1285875"/>
                <a:gd name="connsiteX441" fmla="*/ 2200523 w 4135150"/>
                <a:gd name="connsiteY441" fmla="*/ 1278722 h 1285875"/>
                <a:gd name="connsiteX442" fmla="*/ 2201990 w 4135150"/>
                <a:gd name="connsiteY442" fmla="*/ 1280132 h 1285875"/>
                <a:gd name="connsiteX443" fmla="*/ 2203466 w 4135150"/>
                <a:gd name="connsiteY443" fmla="*/ 1281398 h 1285875"/>
                <a:gd name="connsiteX444" fmla="*/ 2204933 w 4135150"/>
                <a:gd name="connsiteY444" fmla="*/ 1282503 h 1285875"/>
                <a:gd name="connsiteX445" fmla="*/ 2206400 w 4135150"/>
                <a:gd name="connsiteY445" fmla="*/ 1283446 h 1285875"/>
                <a:gd name="connsiteX446" fmla="*/ 2207867 w 4135150"/>
                <a:gd name="connsiteY446" fmla="*/ 1284246 h 1285875"/>
                <a:gd name="connsiteX447" fmla="*/ 2208600 w 4135150"/>
                <a:gd name="connsiteY447" fmla="*/ 1284580 h 1285875"/>
                <a:gd name="connsiteX448" fmla="*/ 2209333 w 4135150"/>
                <a:gd name="connsiteY448" fmla="*/ 1284875 h 1285875"/>
                <a:gd name="connsiteX449" fmla="*/ 2210067 w 4135150"/>
                <a:gd name="connsiteY449" fmla="*/ 1285142 h 1285875"/>
                <a:gd name="connsiteX450" fmla="*/ 2210800 w 4135150"/>
                <a:gd name="connsiteY450" fmla="*/ 1285361 h 1285875"/>
                <a:gd name="connsiteX451" fmla="*/ 2211534 w 4135150"/>
                <a:gd name="connsiteY451" fmla="*/ 1285542 h 1285875"/>
                <a:gd name="connsiteX452" fmla="*/ 2212267 w 4135150"/>
                <a:gd name="connsiteY452" fmla="*/ 1285685 h 1285875"/>
                <a:gd name="connsiteX453" fmla="*/ 2213001 w 4135150"/>
                <a:gd name="connsiteY453" fmla="*/ 1285789 h 1285875"/>
                <a:gd name="connsiteX454" fmla="*/ 2213734 w 4135150"/>
                <a:gd name="connsiteY454" fmla="*/ 1285846 h 1285875"/>
                <a:gd name="connsiteX455" fmla="*/ 2214467 w 4135150"/>
                <a:gd name="connsiteY455" fmla="*/ 1285875 h 1285875"/>
                <a:gd name="connsiteX456" fmla="*/ 2215201 w 4135150"/>
                <a:gd name="connsiteY456" fmla="*/ 1285856 h 1285875"/>
                <a:gd name="connsiteX457" fmla="*/ 2215934 w 4135150"/>
                <a:gd name="connsiteY457" fmla="*/ 1285808 h 1285875"/>
                <a:gd name="connsiteX458" fmla="*/ 2216668 w 4135150"/>
                <a:gd name="connsiteY458" fmla="*/ 1285713 h 1285875"/>
                <a:gd name="connsiteX459" fmla="*/ 2217401 w 4135150"/>
                <a:gd name="connsiteY459" fmla="*/ 1285580 h 1285875"/>
                <a:gd name="connsiteX460" fmla="*/ 2218135 w 4135150"/>
                <a:gd name="connsiteY460" fmla="*/ 1285408 h 1285875"/>
                <a:gd name="connsiteX461" fmla="*/ 2218868 w 4135150"/>
                <a:gd name="connsiteY461" fmla="*/ 1285199 h 1285875"/>
                <a:gd name="connsiteX462" fmla="*/ 2219601 w 4135150"/>
                <a:gd name="connsiteY462" fmla="*/ 1284951 h 1285875"/>
                <a:gd name="connsiteX463" fmla="*/ 2220335 w 4135150"/>
                <a:gd name="connsiteY463" fmla="*/ 1284665 h 1285875"/>
                <a:gd name="connsiteX464" fmla="*/ 2221078 w 4135150"/>
                <a:gd name="connsiteY464" fmla="*/ 1284332 h 1285875"/>
                <a:gd name="connsiteX465" fmla="*/ 2222535 w 4135150"/>
                <a:gd name="connsiteY465" fmla="*/ 1283561 h 1285875"/>
                <a:gd name="connsiteX466" fmla="*/ 2224011 w 4135150"/>
                <a:gd name="connsiteY466" fmla="*/ 1282637 h 1285875"/>
                <a:gd name="connsiteX467" fmla="*/ 2225478 w 4135150"/>
                <a:gd name="connsiteY467" fmla="*/ 1281551 h 1285875"/>
                <a:gd name="connsiteX468" fmla="*/ 2226945 w 4135150"/>
                <a:gd name="connsiteY468" fmla="*/ 1280303 h 1285875"/>
                <a:gd name="connsiteX469" fmla="*/ 2228412 w 4135150"/>
                <a:gd name="connsiteY469" fmla="*/ 1278912 h 1285875"/>
                <a:gd name="connsiteX470" fmla="*/ 2229879 w 4135150"/>
                <a:gd name="connsiteY470" fmla="*/ 1277360 h 1285875"/>
                <a:gd name="connsiteX471" fmla="*/ 2231346 w 4135150"/>
                <a:gd name="connsiteY471" fmla="*/ 1275655 h 1285875"/>
                <a:gd name="connsiteX472" fmla="*/ 2234279 w 4135150"/>
                <a:gd name="connsiteY472" fmla="*/ 1271778 h 1285875"/>
                <a:gd name="connsiteX473" fmla="*/ 2237213 w 4135150"/>
                <a:gd name="connsiteY473" fmla="*/ 1267292 h 1285875"/>
                <a:gd name="connsiteX474" fmla="*/ 2240147 w 4135150"/>
                <a:gd name="connsiteY474" fmla="*/ 1262196 h 1285875"/>
                <a:gd name="connsiteX475" fmla="*/ 2243090 w 4135150"/>
                <a:gd name="connsiteY475" fmla="*/ 1256490 h 1285875"/>
                <a:gd name="connsiteX476" fmla="*/ 2248957 w 4135150"/>
                <a:gd name="connsiteY476" fmla="*/ 1243308 h 1285875"/>
                <a:gd name="connsiteX477" fmla="*/ 2254825 w 4135150"/>
                <a:gd name="connsiteY477" fmla="*/ 1227773 h 1285875"/>
                <a:gd name="connsiteX478" fmla="*/ 2260930 w 4135150"/>
                <a:gd name="connsiteY478" fmla="*/ 1209208 h 1285875"/>
                <a:gd name="connsiteX479" fmla="*/ 2267036 w 4135150"/>
                <a:gd name="connsiteY479" fmla="*/ 1188244 h 1285875"/>
                <a:gd name="connsiteX480" fmla="*/ 2279247 w 4135150"/>
                <a:gd name="connsiteY480" fmla="*/ 1139523 h 1285875"/>
                <a:gd name="connsiteX481" fmla="*/ 2291458 w 4135150"/>
                <a:gd name="connsiteY481" fmla="*/ 1082431 h 1285875"/>
                <a:gd name="connsiteX482" fmla="*/ 2303669 w 4135150"/>
                <a:gd name="connsiteY482" fmla="*/ 1017937 h 1285875"/>
                <a:gd name="connsiteX483" fmla="*/ 2315880 w 4135150"/>
                <a:gd name="connsiteY483" fmla="*/ 947118 h 1285875"/>
                <a:gd name="connsiteX484" fmla="*/ 2328091 w 4135150"/>
                <a:gd name="connsiteY484" fmla="*/ 871176 h 1285875"/>
                <a:gd name="connsiteX485" fmla="*/ 2352513 w 4135150"/>
                <a:gd name="connsiteY485" fmla="*/ 709086 h 1285875"/>
                <a:gd name="connsiteX486" fmla="*/ 2375069 w 4135150"/>
                <a:gd name="connsiteY486" fmla="*/ 555194 h 1285875"/>
                <a:gd name="connsiteX487" fmla="*/ 2397624 w 4135150"/>
                <a:gd name="connsiteY487" fmla="*/ 406332 h 1285875"/>
                <a:gd name="connsiteX488" fmla="*/ 2420179 w 4135150"/>
                <a:gd name="connsiteY488" fmla="*/ 271028 h 1285875"/>
                <a:gd name="connsiteX489" fmla="*/ 2431456 w 4135150"/>
                <a:gd name="connsiteY489" fmla="*/ 210927 h 1285875"/>
                <a:gd name="connsiteX490" fmla="*/ 2442734 w 4135150"/>
                <a:gd name="connsiteY490" fmla="*/ 157038 h 1285875"/>
                <a:gd name="connsiteX491" fmla="*/ 2455412 w 4135150"/>
                <a:gd name="connsiteY491" fmla="*/ 104805 h 1285875"/>
                <a:gd name="connsiteX492" fmla="*/ 2461755 w 4135150"/>
                <a:gd name="connsiteY492" fmla="*/ 82306 h 1285875"/>
                <a:gd name="connsiteX493" fmla="*/ 2468099 w 4135150"/>
                <a:gd name="connsiteY493" fmla="*/ 62358 h 1285875"/>
                <a:gd name="connsiteX494" fmla="*/ 2474443 w 4135150"/>
                <a:gd name="connsiteY494" fmla="*/ 45054 h 1285875"/>
                <a:gd name="connsiteX495" fmla="*/ 2480786 w 4135150"/>
                <a:gd name="connsiteY495" fmla="*/ 30471 h 1285875"/>
                <a:gd name="connsiteX496" fmla="*/ 2483958 w 4135150"/>
                <a:gd name="connsiteY496" fmla="*/ 24222 h 1285875"/>
                <a:gd name="connsiteX497" fmla="*/ 2487130 w 4135150"/>
                <a:gd name="connsiteY497" fmla="*/ 18677 h 1285875"/>
                <a:gd name="connsiteX498" fmla="*/ 2490302 w 4135150"/>
                <a:gd name="connsiteY498" fmla="*/ 13843 h 1285875"/>
                <a:gd name="connsiteX499" fmla="*/ 2491883 w 4135150"/>
                <a:gd name="connsiteY499" fmla="*/ 11693 h 1285875"/>
                <a:gd name="connsiteX500" fmla="*/ 2493474 w 4135150"/>
                <a:gd name="connsiteY500" fmla="*/ 9724 h 1285875"/>
                <a:gd name="connsiteX501" fmla="*/ 2495055 w 4135150"/>
                <a:gd name="connsiteY501" fmla="*/ 7935 h 1285875"/>
                <a:gd name="connsiteX502" fmla="*/ 2496645 w 4135150"/>
                <a:gd name="connsiteY502" fmla="*/ 6327 h 1285875"/>
                <a:gd name="connsiteX503" fmla="*/ 2498227 w 4135150"/>
                <a:gd name="connsiteY503" fmla="*/ 4900 h 1285875"/>
                <a:gd name="connsiteX504" fmla="*/ 2499817 w 4135150"/>
                <a:gd name="connsiteY504" fmla="*/ 3654 h 1285875"/>
                <a:gd name="connsiteX505" fmla="*/ 2501399 w 4135150"/>
                <a:gd name="connsiteY505" fmla="*/ 2590 h 1285875"/>
                <a:gd name="connsiteX506" fmla="*/ 2502189 w 4135150"/>
                <a:gd name="connsiteY506" fmla="*/ 2126 h 1285875"/>
                <a:gd name="connsiteX507" fmla="*/ 2502980 w 4135150"/>
                <a:gd name="connsiteY507" fmla="*/ 1709 h 1285875"/>
                <a:gd name="connsiteX508" fmla="*/ 2503780 w 4135150"/>
                <a:gd name="connsiteY508" fmla="*/ 1336 h 1285875"/>
                <a:gd name="connsiteX509" fmla="*/ 2504570 w 4135150"/>
                <a:gd name="connsiteY509" fmla="*/ 1010 h 1285875"/>
                <a:gd name="connsiteX510" fmla="*/ 2505361 w 4135150"/>
                <a:gd name="connsiteY510" fmla="*/ 729 h 1285875"/>
                <a:gd name="connsiteX511" fmla="*/ 2506152 w 4135150"/>
                <a:gd name="connsiteY511" fmla="*/ 493 h 1285875"/>
                <a:gd name="connsiteX512" fmla="*/ 2506951 w 4135150"/>
                <a:gd name="connsiteY512" fmla="*/ 304 h 1285875"/>
                <a:gd name="connsiteX513" fmla="*/ 2507742 w 4135150"/>
                <a:gd name="connsiteY513" fmla="*/ 160 h 1285875"/>
                <a:gd name="connsiteX514" fmla="*/ 2508533 w 4135150"/>
                <a:gd name="connsiteY514" fmla="*/ 62 h 1285875"/>
                <a:gd name="connsiteX515" fmla="*/ 2509323 w 4135150"/>
                <a:gd name="connsiteY515" fmla="*/ 10 h 1285875"/>
                <a:gd name="connsiteX516" fmla="*/ 2510123 w 4135150"/>
                <a:gd name="connsiteY516" fmla="*/ 3 h 1285875"/>
                <a:gd name="connsiteX517" fmla="*/ 2510914 w 4135150"/>
                <a:gd name="connsiteY517" fmla="*/ 42 h 1285875"/>
                <a:gd name="connsiteX518" fmla="*/ 2511705 w 4135150"/>
                <a:gd name="connsiteY518" fmla="*/ 127 h 1285875"/>
                <a:gd name="connsiteX519" fmla="*/ 2512495 w 4135150"/>
                <a:gd name="connsiteY519" fmla="*/ 257 h 1285875"/>
                <a:gd name="connsiteX520" fmla="*/ 2513286 w 4135150"/>
                <a:gd name="connsiteY520" fmla="*/ 434 h 1285875"/>
                <a:gd name="connsiteX521" fmla="*/ 2514086 w 4135150"/>
                <a:gd name="connsiteY521" fmla="*/ 656 h 1285875"/>
                <a:gd name="connsiteX522" fmla="*/ 2514876 w 4135150"/>
                <a:gd name="connsiteY522" fmla="*/ 924 h 1285875"/>
                <a:gd name="connsiteX523" fmla="*/ 2515667 w 4135150"/>
                <a:gd name="connsiteY523" fmla="*/ 1237 h 1285875"/>
                <a:gd name="connsiteX524" fmla="*/ 2516458 w 4135150"/>
                <a:gd name="connsiteY524" fmla="*/ 1596 h 1285875"/>
                <a:gd name="connsiteX525" fmla="*/ 2517258 w 4135150"/>
                <a:gd name="connsiteY525" fmla="*/ 2001 h 1285875"/>
                <a:gd name="connsiteX526" fmla="*/ 2518048 w 4135150"/>
                <a:gd name="connsiteY526" fmla="*/ 2452 h 1285875"/>
                <a:gd name="connsiteX527" fmla="*/ 2518839 w 4135150"/>
                <a:gd name="connsiteY527" fmla="*/ 2947 h 1285875"/>
                <a:gd name="connsiteX528" fmla="*/ 2520429 w 4135150"/>
                <a:gd name="connsiteY528" fmla="*/ 4076 h 1285875"/>
                <a:gd name="connsiteX529" fmla="*/ 2522011 w 4135150"/>
                <a:gd name="connsiteY529" fmla="*/ 5386 h 1285875"/>
                <a:gd name="connsiteX530" fmla="*/ 2523601 w 4135150"/>
                <a:gd name="connsiteY530" fmla="*/ 6878 h 1285875"/>
                <a:gd name="connsiteX531" fmla="*/ 2525182 w 4135150"/>
                <a:gd name="connsiteY531" fmla="*/ 8551 h 1285875"/>
                <a:gd name="connsiteX532" fmla="*/ 2526773 w 4135150"/>
                <a:gd name="connsiteY532" fmla="*/ 10404 h 1285875"/>
                <a:gd name="connsiteX533" fmla="*/ 2528354 w 4135150"/>
                <a:gd name="connsiteY533" fmla="*/ 12437 h 1285875"/>
                <a:gd name="connsiteX534" fmla="*/ 2531526 w 4135150"/>
                <a:gd name="connsiteY534" fmla="*/ 17041 h 1285875"/>
                <a:gd name="connsiteX535" fmla="*/ 2534698 w 4135150"/>
                <a:gd name="connsiteY535" fmla="*/ 22358 h 1285875"/>
                <a:gd name="connsiteX536" fmla="*/ 2537870 w 4135150"/>
                <a:gd name="connsiteY536" fmla="*/ 28382 h 1285875"/>
                <a:gd name="connsiteX537" fmla="*/ 2541042 w 4135150"/>
                <a:gd name="connsiteY537" fmla="*/ 35104 h 1285875"/>
                <a:gd name="connsiteX538" fmla="*/ 2544213 w 4135150"/>
                <a:gd name="connsiteY538" fmla="*/ 42519 h 1285875"/>
                <a:gd name="connsiteX539" fmla="*/ 2549614 w 4135150"/>
                <a:gd name="connsiteY539" fmla="*/ 56717 h 1285875"/>
                <a:gd name="connsiteX540" fmla="*/ 2555015 w 4135150"/>
                <a:gd name="connsiteY540" fmla="*/ 72849 h 1285875"/>
                <a:gd name="connsiteX541" fmla="*/ 2565816 w 4135150"/>
                <a:gd name="connsiteY541" fmla="*/ 110701 h 1285875"/>
                <a:gd name="connsiteX542" fmla="*/ 2576617 w 4135150"/>
                <a:gd name="connsiteY542" fmla="*/ 155577 h 1285875"/>
                <a:gd name="connsiteX543" fmla="*/ 2587419 w 4135150"/>
                <a:gd name="connsiteY543" fmla="*/ 206884 h 1285875"/>
                <a:gd name="connsiteX544" fmla="*/ 2598220 w 4135150"/>
                <a:gd name="connsiteY544" fmla="*/ 263944 h 1285875"/>
                <a:gd name="connsiteX545" fmla="*/ 2609031 w 4135150"/>
                <a:gd name="connsiteY545" fmla="*/ 326006 h 1285875"/>
                <a:gd name="connsiteX546" fmla="*/ 2630634 w 4135150"/>
                <a:gd name="connsiteY546" fmla="*/ 461802 h 1285875"/>
                <a:gd name="connsiteX547" fmla="*/ 2676801 w 4135150"/>
                <a:gd name="connsiteY547" fmla="*/ 774210 h 1285875"/>
                <a:gd name="connsiteX548" fmla="*/ 2699890 w 4135150"/>
                <a:gd name="connsiteY548" fmla="*/ 923306 h 1285875"/>
                <a:gd name="connsiteX549" fmla="*/ 2711425 w 4135150"/>
                <a:gd name="connsiteY549" fmla="*/ 992067 h 1285875"/>
                <a:gd name="connsiteX550" fmla="*/ 2722969 w 4135150"/>
                <a:gd name="connsiteY550" fmla="*/ 1055580 h 1285875"/>
                <a:gd name="connsiteX551" fmla="*/ 2734913 w 4135150"/>
                <a:gd name="connsiteY551" fmla="*/ 1114739 h 1285875"/>
                <a:gd name="connsiteX552" fmla="*/ 2746858 w 4135150"/>
                <a:gd name="connsiteY552" fmla="*/ 1166298 h 1285875"/>
                <a:gd name="connsiteX553" fmla="*/ 2758802 w 4135150"/>
                <a:gd name="connsiteY553" fmla="*/ 1209408 h 1285875"/>
                <a:gd name="connsiteX554" fmla="*/ 2764784 w 4135150"/>
                <a:gd name="connsiteY554" fmla="*/ 1227582 h 1285875"/>
                <a:gd name="connsiteX555" fmla="*/ 2770756 w 4135150"/>
                <a:gd name="connsiteY555" fmla="*/ 1243393 h 1285875"/>
                <a:gd name="connsiteX556" fmla="*/ 2776728 w 4135150"/>
                <a:gd name="connsiteY556" fmla="*/ 1256776 h 1285875"/>
                <a:gd name="connsiteX557" fmla="*/ 2779710 w 4135150"/>
                <a:gd name="connsiteY557" fmla="*/ 1262539 h 1285875"/>
                <a:gd name="connsiteX558" fmla="*/ 2782700 w 4135150"/>
                <a:gd name="connsiteY558" fmla="*/ 1267682 h 1285875"/>
                <a:gd name="connsiteX559" fmla="*/ 2785682 w 4135150"/>
                <a:gd name="connsiteY559" fmla="*/ 1272188 h 1285875"/>
                <a:gd name="connsiteX560" fmla="*/ 2787177 w 4135150"/>
                <a:gd name="connsiteY560" fmla="*/ 1274207 h 1285875"/>
                <a:gd name="connsiteX561" fmla="*/ 2788672 w 4135150"/>
                <a:gd name="connsiteY561" fmla="*/ 1276064 h 1285875"/>
                <a:gd name="connsiteX562" fmla="*/ 2790168 w 4135150"/>
                <a:gd name="connsiteY562" fmla="*/ 1277760 h 1285875"/>
                <a:gd name="connsiteX563" fmla="*/ 2791654 w 4135150"/>
                <a:gd name="connsiteY563" fmla="*/ 1279293 h 1285875"/>
                <a:gd name="connsiteX564" fmla="*/ 2793149 w 4135150"/>
                <a:gd name="connsiteY564" fmla="*/ 1280674 h 1285875"/>
                <a:gd name="connsiteX565" fmla="*/ 2794645 w 4135150"/>
                <a:gd name="connsiteY565" fmla="*/ 1281894 h 1285875"/>
                <a:gd name="connsiteX566" fmla="*/ 2796140 w 4135150"/>
                <a:gd name="connsiteY566" fmla="*/ 1282941 h 1285875"/>
                <a:gd name="connsiteX567" fmla="*/ 2797626 w 4135150"/>
                <a:gd name="connsiteY567" fmla="*/ 1283837 h 1285875"/>
                <a:gd name="connsiteX568" fmla="*/ 2798378 w 4135150"/>
                <a:gd name="connsiteY568" fmla="*/ 1284227 h 1285875"/>
                <a:gd name="connsiteX569" fmla="*/ 2799121 w 4135150"/>
                <a:gd name="connsiteY569" fmla="*/ 1284570 h 1285875"/>
                <a:gd name="connsiteX570" fmla="*/ 2799864 w 4135150"/>
                <a:gd name="connsiteY570" fmla="*/ 1284875 h 1285875"/>
                <a:gd name="connsiteX571" fmla="*/ 2800617 w 4135150"/>
                <a:gd name="connsiteY571" fmla="*/ 1285142 h 1285875"/>
                <a:gd name="connsiteX572" fmla="*/ 2801360 w 4135150"/>
                <a:gd name="connsiteY572" fmla="*/ 1285361 h 1285875"/>
                <a:gd name="connsiteX573" fmla="*/ 2802112 w 4135150"/>
                <a:gd name="connsiteY573" fmla="*/ 1285542 h 1285875"/>
                <a:gd name="connsiteX574" fmla="*/ 2802855 w 4135150"/>
                <a:gd name="connsiteY574" fmla="*/ 1285685 h 1285875"/>
                <a:gd name="connsiteX575" fmla="*/ 2803598 w 4135150"/>
                <a:gd name="connsiteY575" fmla="*/ 1285789 h 1285875"/>
                <a:gd name="connsiteX576" fmla="*/ 2804351 w 4135150"/>
                <a:gd name="connsiteY576" fmla="*/ 1285856 h 1285875"/>
                <a:gd name="connsiteX577" fmla="*/ 2805093 w 4135150"/>
                <a:gd name="connsiteY577" fmla="*/ 1285875 h 1285875"/>
                <a:gd name="connsiteX578" fmla="*/ 2805846 w 4135150"/>
                <a:gd name="connsiteY578" fmla="*/ 1285856 h 1285875"/>
                <a:gd name="connsiteX579" fmla="*/ 2806589 w 4135150"/>
                <a:gd name="connsiteY579" fmla="*/ 1285799 h 1285875"/>
                <a:gd name="connsiteX580" fmla="*/ 2807332 w 4135150"/>
                <a:gd name="connsiteY580" fmla="*/ 1285694 h 1285875"/>
                <a:gd name="connsiteX581" fmla="*/ 2808085 w 4135150"/>
                <a:gd name="connsiteY581" fmla="*/ 1285551 h 1285875"/>
                <a:gd name="connsiteX582" fmla="*/ 2808828 w 4135150"/>
                <a:gd name="connsiteY582" fmla="*/ 1285370 h 1285875"/>
                <a:gd name="connsiteX583" fmla="*/ 2809580 w 4135150"/>
                <a:gd name="connsiteY583" fmla="*/ 1285151 h 1285875"/>
                <a:gd name="connsiteX584" fmla="*/ 2810323 w 4135150"/>
                <a:gd name="connsiteY584" fmla="*/ 1284884 h 1285875"/>
                <a:gd name="connsiteX585" fmla="*/ 2811066 w 4135150"/>
                <a:gd name="connsiteY585" fmla="*/ 1284589 h 1285875"/>
                <a:gd name="connsiteX586" fmla="*/ 2811818 w 4135150"/>
                <a:gd name="connsiteY586" fmla="*/ 1284246 h 1285875"/>
                <a:gd name="connsiteX587" fmla="*/ 2812561 w 4135150"/>
                <a:gd name="connsiteY587" fmla="*/ 1283856 h 1285875"/>
                <a:gd name="connsiteX588" fmla="*/ 2814057 w 4135150"/>
                <a:gd name="connsiteY588" fmla="*/ 1282970 h 1285875"/>
                <a:gd name="connsiteX589" fmla="*/ 2815552 w 4135150"/>
                <a:gd name="connsiteY589" fmla="*/ 1281913 h 1285875"/>
                <a:gd name="connsiteX590" fmla="*/ 2817038 w 4135150"/>
                <a:gd name="connsiteY590" fmla="*/ 1280703 h 1285875"/>
                <a:gd name="connsiteX591" fmla="*/ 2818533 w 4135150"/>
                <a:gd name="connsiteY591" fmla="*/ 1279331 h 1285875"/>
                <a:gd name="connsiteX592" fmla="*/ 2820010 w 4135150"/>
                <a:gd name="connsiteY592" fmla="*/ 1277817 h 1285875"/>
                <a:gd name="connsiteX593" fmla="*/ 2821486 w 4135150"/>
                <a:gd name="connsiteY593" fmla="*/ 1276140 h 1285875"/>
                <a:gd name="connsiteX594" fmla="*/ 2822972 w 4135150"/>
                <a:gd name="connsiteY594" fmla="*/ 1274312 h 1285875"/>
                <a:gd name="connsiteX595" fmla="*/ 2824448 w 4135150"/>
                <a:gd name="connsiteY595" fmla="*/ 1272321 h 1285875"/>
                <a:gd name="connsiteX596" fmla="*/ 2827401 w 4135150"/>
                <a:gd name="connsiteY596" fmla="*/ 1267882 h 1285875"/>
                <a:gd name="connsiteX597" fmla="*/ 2830354 w 4135150"/>
                <a:gd name="connsiteY597" fmla="*/ 1262825 h 1285875"/>
                <a:gd name="connsiteX598" fmla="*/ 2833307 w 4135150"/>
                <a:gd name="connsiteY598" fmla="*/ 1257157 h 1285875"/>
                <a:gd name="connsiteX599" fmla="*/ 2836269 w 4135150"/>
                <a:gd name="connsiteY599" fmla="*/ 1250880 h 1285875"/>
                <a:gd name="connsiteX600" fmla="*/ 2842174 w 4135150"/>
                <a:gd name="connsiteY600" fmla="*/ 1236526 h 1285875"/>
                <a:gd name="connsiteX601" fmla="*/ 2848089 w 4135150"/>
                <a:gd name="connsiteY601" fmla="*/ 1219829 h 1285875"/>
                <a:gd name="connsiteX602" fmla="*/ 2853995 w 4135150"/>
                <a:gd name="connsiteY602" fmla="*/ 1200855 h 1285875"/>
                <a:gd name="connsiteX603" fmla="*/ 2865815 w 4135150"/>
                <a:gd name="connsiteY603" fmla="*/ 1156373 h 1285875"/>
                <a:gd name="connsiteX604" fmla="*/ 2877636 w 4135150"/>
                <a:gd name="connsiteY604" fmla="*/ 1103767 h 1285875"/>
                <a:gd name="connsiteX605" fmla="*/ 2889457 w 4135150"/>
                <a:gd name="connsiteY605" fmla="*/ 1043892 h 1285875"/>
                <a:gd name="connsiteX606" fmla="*/ 2901277 w 4135150"/>
                <a:gd name="connsiteY606" fmla="*/ 977684 h 1285875"/>
                <a:gd name="connsiteX607" fmla="*/ 2913098 w 4135150"/>
                <a:gd name="connsiteY607" fmla="*/ 906180 h 1285875"/>
                <a:gd name="connsiteX608" fmla="*/ 2936434 w 4135150"/>
                <a:gd name="connsiteY608" fmla="*/ 753977 h 1285875"/>
                <a:gd name="connsiteX609" fmla="*/ 2959770 w 4135150"/>
                <a:gd name="connsiteY609" fmla="*/ 594967 h 1285875"/>
                <a:gd name="connsiteX610" fmla="*/ 2983106 w 4135150"/>
                <a:gd name="connsiteY610" fmla="*/ 438898 h 1285875"/>
                <a:gd name="connsiteX611" fmla="*/ 3006433 w 4135150"/>
                <a:gd name="connsiteY611" fmla="*/ 295339 h 1285875"/>
                <a:gd name="connsiteX612" fmla="*/ 3018187 w 4135150"/>
                <a:gd name="connsiteY612" fmla="*/ 230595 h 1285875"/>
                <a:gd name="connsiteX613" fmla="*/ 3029941 w 4135150"/>
                <a:gd name="connsiteY613" fmla="*/ 172290 h 1285875"/>
                <a:gd name="connsiteX614" fmla="*/ 3041695 w 4135150"/>
                <a:gd name="connsiteY614" fmla="*/ 121335 h 1285875"/>
                <a:gd name="connsiteX615" fmla="*/ 3053448 w 4135150"/>
                <a:gd name="connsiteY615" fmla="*/ 78526 h 1285875"/>
                <a:gd name="connsiteX616" fmla="*/ 3059325 w 4135150"/>
                <a:gd name="connsiteY616" fmla="*/ 60389 h 1285875"/>
                <a:gd name="connsiteX617" fmla="*/ 3065202 w 4135150"/>
                <a:gd name="connsiteY617" fmla="*/ 44530 h 1285875"/>
                <a:gd name="connsiteX618" fmla="*/ 3071079 w 4135150"/>
                <a:gd name="connsiteY618" fmla="*/ 31009 h 1285875"/>
                <a:gd name="connsiteX619" fmla="*/ 3074013 w 4135150"/>
                <a:gd name="connsiteY619" fmla="*/ 25142 h 1285875"/>
                <a:gd name="connsiteX620" fmla="*/ 3076956 w 4135150"/>
                <a:gd name="connsiteY620" fmla="*/ 19880 h 1285875"/>
                <a:gd name="connsiteX621" fmla="*/ 3079890 w 4135150"/>
                <a:gd name="connsiteY621" fmla="*/ 15225 h 1285875"/>
                <a:gd name="connsiteX622" fmla="*/ 3082833 w 4135150"/>
                <a:gd name="connsiteY622" fmla="*/ 11184 h 1285875"/>
                <a:gd name="connsiteX623" fmla="*/ 3084300 w 4135150"/>
                <a:gd name="connsiteY623" fmla="*/ 9395 h 1285875"/>
                <a:gd name="connsiteX624" fmla="*/ 3085767 w 4135150"/>
                <a:gd name="connsiteY624" fmla="*/ 7761 h 1285875"/>
                <a:gd name="connsiteX625" fmla="*/ 3087243 w 4135150"/>
                <a:gd name="connsiteY625" fmla="*/ 6282 h 1285875"/>
                <a:gd name="connsiteX626" fmla="*/ 3088710 w 4135150"/>
                <a:gd name="connsiteY626" fmla="*/ 4959 h 1285875"/>
                <a:gd name="connsiteX627" fmla="*/ 3090177 w 4135150"/>
                <a:gd name="connsiteY627" fmla="*/ 3791 h 1285875"/>
                <a:gd name="connsiteX628" fmla="*/ 3091644 w 4135150"/>
                <a:gd name="connsiteY628" fmla="*/ 2779 h 1285875"/>
                <a:gd name="connsiteX629" fmla="*/ 3093110 w 4135150"/>
                <a:gd name="connsiteY629" fmla="*/ 1924 h 1285875"/>
                <a:gd name="connsiteX630" fmla="*/ 3093853 w 4135150"/>
                <a:gd name="connsiteY630" fmla="*/ 1555 h 1285875"/>
                <a:gd name="connsiteX631" fmla="*/ 3094587 w 4135150"/>
                <a:gd name="connsiteY631" fmla="*/ 1226 h 1285875"/>
                <a:gd name="connsiteX632" fmla="*/ 3095320 w 4135150"/>
                <a:gd name="connsiteY632" fmla="*/ 935 h 1285875"/>
                <a:gd name="connsiteX633" fmla="*/ 3096054 w 4135150"/>
                <a:gd name="connsiteY633" fmla="*/ 684 h 1285875"/>
                <a:gd name="connsiteX634" fmla="*/ 3096787 w 4135150"/>
                <a:gd name="connsiteY634" fmla="*/ 471 h 1285875"/>
                <a:gd name="connsiteX635" fmla="*/ 3097521 w 4135150"/>
                <a:gd name="connsiteY635" fmla="*/ 299 h 1285875"/>
                <a:gd name="connsiteX636" fmla="*/ 3098254 w 4135150"/>
                <a:gd name="connsiteY636" fmla="*/ 165 h 1285875"/>
                <a:gd name="connsiteX637" fmla="*/ 3098987 w 4135150"/>
                <a:gd name="connsiteY637" fmla="*/ 71 h 1285875"/>
                <a:gd name="connsiteX638" fmla="*/ 3099730 w 4135150"/>
                <a:gd name="connsiteY638" fmla="*/ 16 h 1285875"/>
                <a:gd name="connsiteX639" fmla="*/ 3100464 w 4135150"/>
                <a:gd name="connsiteY639" fmla="*/ 0 h 1285875"/>
                <a:gd name="connsiteX640" fmla="*/ 3101197 w 4135150"/>
                <a:gd name="connsiteY640" fmla="*/ 24 h 1285875"/>
                <a:gd name="connsiteX641" fmla="*/ 3101931 w 4135150"/>
                <a:gd name="connsiteY641" fmla="*/ 87 h 1285875"/>
                <a:gd name="connsiteX642" fmla="*/ 3102664 w 4135150"/>
                <a:gd name="connsiteY642" fmla="*/ 188 h 1285875"/>
                <a:gd name="connsiteX643" fmla="*/ 3103398 w 4135150"/>
                <a:gd name="connsiteY643" fmla="*/ 329 h 1285875"/>
                <a:gd name="connsiteX644" fmla="*/ 3104131 w 4135150"/>
                <a:gd name="connsiteY644" fmla="*/ 509 h 1285875"/>
                <a:gd name="connsiteX645" fmla="*/ 3104864 w 4135150"/>
                <a:gd name="connsiteY645" fmla="*/ 728 h 1285875"/>
                <a:gd name="connsiteX646" fmla="*/ 3105598 w 4135150"/>
                <a:gd name="connsiteY646" fmla="*/ 986 h 1285875"/>
                <a:gd name="connsiteX647" fmla="*/ 3106331 w 4135150"/>
                <a:gd name="connsiteY647" fmla="*/ 1284 h 1285875"/>
                <a:gd name="connsiteX648" fmla="*/ 3107065 w 4135150"/>
                <a:gd name="connsiteY648" fmla="*/ 1620 h 1285875"/>
                <a:gd name="connsiteX649" fmla="*/ 3107798 w 4135150"/>
                <a:gd name="connsiteY649" fmla="*/ 1995 h 1285875"/>
                <a:gd name="connsiteX650" fmla="*/ 3109265 w 4135150"/>
                <a:gd name="connsiteY650" fmla="*/ 2863 h 1285875"/>
                <a:gd name="connsiteX651" fmla="*/ 3110732 w 4135150"/>
                <a:gd name="connsiteY651" fmla="*/ 3887 h 1285875"/>
                <a:gd name="connsiteX652" fmla="*/ 3112199 w 4135150"/>
                <a:gd name="connsiteY652" fmla="*/ 5066 h 1285875"/>
                <a:gd name="connsiteX653" fmla="*/ 3113666 w 4135150"/>
                <a:gd name="connsiteY653" fmla="*/ 6402 h 1285875"/>
                <a:gd name="connsiteX654" fmla="*/ 3115132 w 4135150"/>
                <a:gd name="connsiteY654" fmla="*/ 7891 h 1285875"/>
                <a:gd name="connsiteX655" fmla="*/ 3116599 w 4135150"/>
                <a:gd name="connsiteY655" fmla="*/ 9536 h 1285875"/>
                <a:gd name="connsiteX656" fmla="*/ 3118066 w 4135150"/>
                <a:gd name="connsiteY656" fmla="*/ 11335 h 1285875"/>
                <a:gd name="connsiteX657" fmla="*/ 3121000 w 4135150"/>
                <a:gd name="connsiteY657" fmla="*/ 15393 h 1285875"/>
                <a:gd name="connsiteX658" fmla="*/ 3123933 w 4135150"/>
                <a:gd name="connsiteY658" fmla="*/ 20063 h 1285875"/>
                <a:gd name="connsiteX659" fmla="*/ 3126867 w 4135150"/>
                <a:gd name="connsiteY659" fmla="*/ 25340 h 1285875"/>
                <a:gd name="connsiteX660" fmla="*/ 3129801 w 4135150"/>
                <a:gd name="connsiteY660" fmla="*/ 31219 h 1285875"/>
                <a:gd name="connsiteX661" fmla="*/ 3135668 w 4135150"/>
                <a:gd name="connsiteY661" fmla="*/ 44757 h 1285875"/>
                <a:gd name="connsiteX662" fmla="*/ 3141536 w 4135150"/>
                <a:gd name="connsiteY662" fmla="*/ 60627 h 1285875"/>
                <a:gd name="connsiteX663" fmla="*/ 3147403 w 4135150"/>
                <a:gd name="connsiteY663" fmla="*/ 78764 h 1285875"/>
                <a:gd name="connsiteX664" fmla="*/ 3159138 w 4135150"/>
                <a:gd name="connsiteY664" fmla="*/ 121553 h 1285875"/>
                <a:gd name="connsiteX665" fmla="*/ 3170873 w 4135150"/>
                <a:gd name="connsiteY665" fmla="*/ 172460 h 1285875"/>
                <a:gd name="connsiteX666" fmla="*/ 3182607 w 4135150"/>
                <a:gd name="connsiteY666" fmla="*/ 230691 h 1285875"/>
                <a:gd name="connsiteX667" fmla="*/ 3194342 w 4135150"/>
                <a:gd name="connsiteY667" fmla="*/ 295339 h 1285875"/>
                <a:gd name="connsiteX668" fmla="*/ 3219536 w 4135150"/>
                <a:gd name="connsiteY668" fmla="*/ 451051 h 1285875"/>
                <a:gd name="connsiteX669" fmla="*/ 3244739 w 4135150"/>
                <a:gd name="connsiteY669" fmla="*/ 620476 h 1285875"/>
                <a:gd name="connsiteX670" fmla="*/ 3269942 w 4135150"/>
                <a:gd name="connsiteY670" fmla="*/ 791506 h 1285875"/>
                <a:gd name="connsiteX671" fmla="*/ 3295145 w 4135150"/>
                <a:gd name="connsiteY671" fmla="*/ 951919 h 1285875"/>
                <a:gd name="connsiteX672" fmla="*/ 3306032 w 4135150"/>
                <a:gd name="connsiteY672" fmla="*/ 1015013 h 1285875"/>
                <a:gd name="connsiteX673" fmla="*/ 3316919 w 4135150"/>
                <a:gd name="connsiteY673" fmla="*/ 1073115 h 1285875"/>
                <a:gd name="connsiteX674" fmla="*/ 3327807 w 4135150"/>
                <a:gd name="connsiteY674" fmla="*/ 1125465 h 1285875"/>
                <a:gd name="connsiteX675" fmla="*/ 3338694 w 4135150"/>
                <a:gd name="connsiteY675" fmla="*/ 1171337 h 1285875"/>
                <a:gd name="connsiteX676" fmla="*/ 3349581 w 4135150"/>
                <a:gd name="connsiteY676" fmla="*/ 1210132 h 1285875"/>
                <a:gd name="connsiteX677" fmla="*/ 3355019 w 4135150"/>
                <a:gd name="connsiteY677" fmla="*/ 1226706 h 1285875"/>
                <a:gd name="connsiteX678" fmla="*/ 3360468 w 4135150"/>
                <a:gd name="connsiteY678" fmla="*/ 1241317 h 1285875"/>
                <a:gd name="connsiteX679" fmla="*/ 3365907 w 4135150"/>
                <a:gd name="connsiteY679" fmla="*/ 1253928 h 1285875"/>
                <a:gd name="connsiteX680" fmla="*/ 3368631 w 4135150"/>
                <a:gd name="connsiteY680" fmla="*/ 1259472 h 1285875"/>
                <a:gd name="connsiteX681" fmla="*/ 3371355 w 4135150"/>
                <a:gd name="connsiteY681" fmla="*/ 1264491 h 1285875"/>
                <a:gd name="connsiteX682" fmla="*/ 3374079 w 4135150"/>
                <a:gd name="connsiteY682" fmla="*/ 1268987 h 1285875"/>
                <a:gd name="connsiteX683" fmla="*/ 3376794 w 4135150"/>
                <a:gd name="connsiteY683" fmla="*/ 1272969 h 1285875"/>
                <a:gd name="connsiteX684" fmla="*/ 3379518 w 4135150"/>
                <a:gd name="connsiteY684" fmla="*/ 1276417 h 1285875"/>
                <a:gd name="connsiteX685" fmla="*/ 3380880 w 4135150"/>
                <a:gd name="connsiteY685" fmla="*/ 1277941 h 1285875"/>
                <a:gd name="connsiteX686" fmla="*/ 3382242 w 4135150"/>
                <a:gd name="connsiteY686" fmla="*/ 1279331 h 1285875"/>
                <a:gd name="connsiteX687" fmla="*/ 3383642 w 4135150"/>
                <a:gd name="connsiteY687" fmla="*/ 1280627 h 1285875"/>
                <a:gd name="connsiteX688" fmla="*/ 3385042 w 4135150"/>
                <a:gd name="connsiteY688" fmla="*/ 1281770 h 1285875"/>
                <a:gd name="connsiteX689" fmla="*/ 3386433 w 4135150"/>
                <a:gd name="connsiteY689" fmla="*/ 1282779 h 1285875"/>
                <a:gd name="connsiteX690" fmla="*/ 3387833 w 4135150"/>
                <a:gd name="connsiteY690" fmla="*/ 1283646 h 1285875"/>
                <a:gd name="connsiteX691" fmla="*/ 3389233 w 4135150"/>
                <a:gd name="connsiteY691" fmla="*/ 1284370 h 1285875"/>
                <a:gd name="connsiteX692" fmla="*/ 3389938 w 4135150"/>
                <a:gd name="connsiteY692" fmla="*/ 1284684 h 1285875"/>
                <a:gd name="connsiteX693" fmla="*/ 3390633 w 4135150"/>
                <a:gd name="connsiteY693" fmla="*/ 1284951 h 1285875"/>
                <a:gd name="connsiteX694" fmla="*/ 3391329 w 4135150"/>
                <a:gd name="connsiteY694" fmla="*/ 1285189 h 1285875"/>
                <a:gd name="connsiteX695" fmla="*/ 3392033 w 4135150"/>
                <a:gd name="connsiteY695" fmla="*/ 1285399 h 1285875"/>
                <a:gd name="connsiteX696" fmla="*/ 3392729 w 4135150"/>
                <a:gd name="connsiteY696" fmla="*/ 1285561 h 1285875"/>
                <a:gd name="connsiteX697" fmla="*/ 3393434 w 4135150"/>
                <a:gd name="connsiteY697" fmla="*/ 1285694 h 1285875"/>
                <a:gd name="connsiteX698" fmla="*/ 3394129 w 4135150"/>
                <a:gd name="connsiteY698" fmla="*/ 1285789 h 1285875"/>
                <a:gd name="connsiteX699" fmla="*/ 3394834 w 4135150"/>
                <a:gd name="connsiteY699" fmla="*/ 1285846 h 1285875"/>
                <a:gd name="connsiteX700" fmla="*/ 3395529 w 4135150"/>
                <a:gd name="connsiteY700" fmla="*/ 1285875 h 1285875"/>
                <a:gd name="connsiteX701" fmla="*/ 3396225 w 4135150"/>
                <a:gd name="connsiteY701" fmla="*/ 1285865 h 1285875"/>
                <a:gd name="connsiteX702" fmla="*/ 3396929 w 4135150"/>
                <a:gd name="connsiteY702" fmla="*/ 1285818 h 1285875"/>
                <a:gd name="connsiteX703" fmla="*/ 3397625 w 4135150"/>
                <a:gd name="connsiteY703" fmla="*/ 1285732 h 1285875"/>
                <a:gd name="connsiteX704" fmla="*/ 3398330 w 4135150"/>
                <a:gd name="connsiteY704" fmla="*/ 1285618 h 1285875"/>
                <a:gd name="connsiteX705" fmla="*/ 3399025 w 4135150"/>
                <a:gd name="connsiteY705" fmla="*/ 1285465 h 1285875"/>
                <a:gd name="connsiteX706" fmla="*/ 3399730 w 4135150"/>
                <a:gd name="connsiteY706" fmla="*/ 1285275 h 1285875"/>
                <a:gd name="connsiteX707" fmla="*/ 3400425 w 4135150"/>
                <a:gd name="connsiteY707" fmla="*/ 1285046 h 1285875"/>
                <a:gd name="connsiteX708" fmla="*/ 3401120 w 4135150"/>
                <a:gd name="connsiteY708" fmla="*/ 1284789 h 1285875"/>
                <a:gd name="connsiteX709" fmla="*/ 3401825 w 4135150"/>
                <a:gd name="connsiteY709" fmla="*/ 1284494 h 1285875"/>
                <a:gd name="connsiteX710" fmla="*/ 3403226 w 4135150"/>
                <a:gd name="connsiteY710" fmla="*/ 1283799 h 1285875"/>
                <a:gd name="connsiteX711" fmla="*/ 3404616 w 4135150"/>
                <a:gd name="connsiteY711" fmla="*/ 1282960 h 1285875"/>
                <a:gd name="connsiteX712" fmla="*/ 3406016 w 4135150"/>
                <a:gd name="connsiteY712" fmla="*/ 1281979 h 1285875"/>
                <a:gd name="connsiteX713" fmla="*/ 3407417 w 4135150"/>
                <a:gd name="connsiteY713" fmla="*/ 1280855 h 1285875"/>
                <a:gd name="connsiteX714" fmla="*/ 3408817 w 4135150"/>
                <a:gd name="connsiteY714" fmla="*/ 1279589 h 1285875"/>
                <a:gd name="connsiteX715" fmla="*/ 3410217 w 4135150"/>
                <a:gd name="connsiteY715" fmla="*/ 1278179 h 1285875"/>
                <a:gd name="connsiteX716" fmla="*/ 3411617 w 4135150"/>
                <a:gd name="connsiteY716" fmla="*/ 1276636 h 1285875"/>
                <a:gd name="connsiteX717" fmla="*/ 3413017 w 4135150"/>
                <a:gd name="connsiteY717" fmla="*/ 1274950 h 1285875"/>
                <a:gd name="connsiteX718" fmla="*/ 3415808 w 4135150"/>
                <a:gd name="connsiteY718" fmla="*/ 1271159 h 1285875"/>
                <a:gd name="connsiteX719" fmla="*/ 3418608 w 4135150"/>
                <a:gd name="connsiteY719" fmla="*/ 1266806 h 1285875"/>
                <a:gd name="connsiteX720" fmla="*/ 3421409 w 4135150"/>
                <a:gd name="connsiteY720" fmla="*/ 1261910 h 1285875"/>
                <a:gd name="connsiteX721" fmla="*/ 3424200 w 4135150"/>
                <a:gd name="connsiteY721" fmla="*/ 1256462 h 1285875"/>
                <a:gd name="connsiteX722" fmla="*/ 3427000 w 4135150"/>
                <a:gd name="connsiteY722" fmla="*/ 1250471 h 1285875"/>
                <a:gd name="connsiteX723" fmla="*/ 3432600 w 4135150"/>
                <a:gd name="connsiteY723" fmla="*/ 1236869 h 1285875"/>
                <a:gd name="connsiteX724" fmla="*/ 3438192 w 4135150"/>
                <a:gd name="connsiteY724" fmla="*/ 1221172 h 1285875"/>
                <a:gd name="connsiteX725" fmla="*/ 3449384 w 4135150"/>
                <a:gd name="connsiteY725" fmla="*/ 1183691 h 1285875"/>
                <a:gd name="connsiteX726" fmla="*/ 3460576 w 4135150"/>
                <a:gd name="connsiteY726" fmla="*/ 1138561 h 1285875"/>
                <a:gd name="connsiteX727" fmla="*/ 3471758 w 4135150"/>
                <a:gd name="connsiteY727" fmla="*/ 1086402 h 1285875"/>
                <a:gd name="connsiteX728" fmla="*/ 3484055 w 4135150"/>
                <a:gd name="connsiteY728" fmla="*/ 1021880 h 1285875"/>
                <a:gd name="connsiteX729" fmla="*/ 3496361 w 4135150"/>
                <a:gd name="connsiteY729" fmla="*/ 950871 h 1285875"/>
                <a:gd name="connsiteX730" fmla="*/ 3520954 w 4135150"/>
                <a:gd name="connsiteY730" fmla="*/ 794375 h 1285875"/>
                <a:gd name="connsiteX731" fmla="*/ 3570142 w 4135150"/>
                <a:gd name="connsiteY731" fmla="*/ 461802 h 1285875"/>
                <a:gd name="connsiteX732" fmla="*/ 3594792 w 4135150"/>
                <a:gd name="connsiteY732" fmla="*/ 308071 h 1285875"/>
                <a:gd name="connsiteX733" fmla="*/ 3607118 w 4135150"/>
                <a:gd name="connsiteY733" fmla="*/ 239189 h 1285875"/>
                <a:gd name="connsiteX734" fmla="*/ 3619434 w 4135150"/>
                <a:gd name="connsiteY734" fmla="*/ 177237 h 1285875"/>
                <a:gd name="connsiteX735" fmla="*/ 3631759 w 4135150"/>
                <a:gd name="connsiteY735" fmla="*/ 123280 h 1285875"/>
                <a:gd name="connsiteX736" fmla="*/ 3644084 w 4135150"/>
                <a:gd name="connsiteY736" fmla="*/ 78245 h 1285875"/>
                <a:gd name="connsiteX737" fmla="*/ 3650247 w 4135150"/>
                <a:gd name="connsiteY737" fmla="*/ 59320 h 1285875"/>
                <a:gd name="connsiteX738" fmla="*/ 3656410 w 4135150"/>
                <a:gd name="connsiteY738" fmla="*/ 42903 h 1285875"/>
                <a:gd name="connsiteX739" fmla="*/ 3662572 w 4135150"/>
                <a:gd name="connsiteY739" fmla="*/ 29064 h 1285875"/>
                <a:gd name="connsiteX740" fmla="*/ 3665649 w 4135150"/>
                <a:gd name="connsiteY740" fmla="*/ 23130 h 1285875"/>
                <a:gd name="connsiteX741" fmla="*/ 3668735 w 4135150"/>
                <a:gd name="connsiteY741" fmla="*/ 17861 h 1285875"/>
                <a:gd name="connsiteX742" fmla="*/ 3671526 w 4135150"/>
                <a:gd name="connsiteY742" fmla="*/ 13668 h 1285875"/>
                <a:gd name="connsiteX743" fmla="*/ 3674317 w 4135150"/>
                <a:gd name="connsiteY743" fmla="*/ 10031 h 1285875"/>
                <a:gd name="connsiteX744" fmla="*/ 3675707 w 4135150"/>
                <a:gd name="connsiteY744" fmla="*/ 8421 h 1285875"/>
                <a:gd name="connsiteX745" fmla="*/ 3677107 w 4135150"/>
                <a:gd name="connsiteY745" fmla="*/ 6951 h 1285875"/>
                <a:gd name="connsiteX746" fmla="*/ 3678498 w 4135150"/>
                <a:gd name="connsiteY746" fmla="*/ 5621 h 1285875"/>
                <a:gd name="connsiteX747" fmla="*/ 3679898 w 4135150"/>
                <a:gd name="connsiteY747" fmla="*/ 4432 h 1285875"/>
                <a:gd name="connsiteX748" fmla="*/ 3681289 w 4135150"/>
                <a:gd name="connsiteY748" fmla="*/ 3383 h 1285875"/>
                <a:gd name="connsiteX749" fmla="*/ 3682689 w 4135150"/>
                <a:gd name="connsiteY749" fmla="*/ 2476 h 1285875"/>
                <a:gd name="connsiteX750" fmla="*/ 3684080 w 4135150"/>
                <a:gd name="connsiteY750" fmla="*/ 1710 h 1285875"/>
                <a:gd name="connsiteX751" fmla="*/ 3684775 w 4135150"/>
                <a:gd name="connsiteY751" fmla="*/ 1379 h 1285875"/>
                <a:gd name="connsiteX752" fmla="*/ 3685480 w 4135150"/>
                <a:gd name="connsiteY752" fmla="*/ 1085 h 1285875"/>
                <a:gd name="connsiteX753" fmla="*/ 3686175 w 4135150"/>
                <a:gd name="connsiteY753" fmla="*/ 825 h 1285875"/>
                <a:gd name="connsiteX754" fmla="*/ 3686870 w 4135150"/>
                <a:gd name="connsiteY754" fmla="*/ 601 h 1285875"/>
                <a:gd name="connsiteX755" fmla="*/ 3687575 w 4135150"/>
                <a:gd name="connsiteY755" fmla="*/ 412 h 1285875"/>
                <a:gd name="connsiteX756" fmla="*/ 3688271 w 4135150"/>
                <a:gd name="connsiteY756" fmla="*/ 259 h 1285875"/>
                <a:gd name="connsiteX757" fmla="*/ 3688966 w 4135150"/>
                <a:gd name="connsiteY757" fmla="*/ 141 h 1285875"/>
                <a:gd name="connsiteX758" fmla="*/ 3689661 w 4135150"/>
                <a:gd name="connsiteY758" fmla="*/ 59 h 1285875"/>
                <a:gd name="connsiteX759" fmla="*/ 3690366 w 4135150"/>
                <a:gd name="connsiteY759" fmla="*/ 12 h 1285875"/>
                <a:gd name="connsiteX760" fmla="*/ 3691061 w 4135150"/>
                <a:gd name="connsiteY760" fmla="*/ 1 h 1285875"/>
                <a:gd name="connsiteX761" fmla="*/ 3691757 w 4135150"/>
                <a:gd name="connsiteY761" fmla="*/ 25 h 1285875"/>
                <a:gd name="connsiteX762" fmla="*/ 3692452 w 4135150"/>
                <a:gd name="connsiteY762" fmla="*/ 84 h 1285875"/>
                <a:gd name="connsiteX763" fmla="*/ 3693157 w 4135150"/>
                <a:gd name="connsiteY763" fmla="*/ 179 h 1285875"/>
                <a:gd name="connsiteX764" fmla="*/ 3693852 w 4135150"/>
                <a:gd name="connsiteY764" fmla="*/ 309 h 1285875"/>
                <a:gd name="connsiteX765" fmla="*/ 3694548 w 4135150"/>
                <a:gd name="connsiteY765" fmla="*/ 474 h 1285875"/>
                <a:gd name="connsiteX766" fmla="*/ 3695243 w 4135150"/>
                <a:gd name="connsiteY766" fmla="*/ 675 h 1285875"/>
                <a:gd name="connsiteX767" fmla="*/ 3695948 w 4135150"/>
                <a:gd name="connsiteY767" fmla="*/ 912 h 1285875"/>
                <a:gd name="connsiteX768" fmla="*/ 3696643 w 4135150"/>
                <a:gd name="connsiteY768" fmla="*/ 1184 h 1285875"/>
                <a:gd name="connsiteX769" fmla="*/ 3698034 w 4135150"/>
                <a:gd name="connsiteY769" fmla="*/ 1834 h 1285875"/>
                <a:gd name="connsiteX770" fmla="*/ 3699434 w 4135150"/>
                <a:gd name="connsiteY770" fmla="*/ 2624 h 1285875"/>
                <a:gd name="connsiteX771" fmla="*/ 3700825 w 4135150"/>
                <a:gd name="connsiteY771" fmla="*/ 3557 h 1285875"/>
                <a:gd name="connsiteX772" fmla="*/ 3702225 w 4135150"/>
                <a:gd name="connsiteY772" fmla="*/ 4630 h 1285875"/>
                <a:gd name="connsiteX773" fmla="*/ 3703625 w 4135150"/>
                <a:gd name="connsiteY773" fmla="*/ 5844 h 1285875"/>
                <a:gd name="connsiteX774" fmla="*/ 3705016 w 4135150"/>
                <a:gd name="connsiteY774" fmla="*/ 7198 h 1285875"/>
                <a:gd name="connsiteX775" fmla="*/ 3706416 w 4135150"/>
                <a:gd name="connsiteY775" fmla="*/ 8693 h 1285875"/>
                <a:gd name="connsiteX776" fmla="*/ 3707806 w 4135150"/>
                <a:gd name="connsiteY776" fmla="*/ 10327 h 1285875"/>
                <a:gd name="connsiteX777" fmla="*/ 3710597 w 4135150"/>
                <a:gd name="connsiteY777" fmla="*/ 14014 h 1285875"/>
                <a:gd name="connsiteX778" fmla="*/ 3713388 w 4135150"/>
                <a:gd name="connsiteY778" fmla="*/ 18255 h 1285875"/>
                <a:gd name="connsiteX779" fmla="*/ 3716179 w 4135150"/>
                <a:gd name="connsiteY779" fmla="*/ 23047 h 1285875"/>
                <a:gd name="connsiteX780" fmla="*/ 3718970 w 4135150"/>
                <a:gd name="connsiteY780" fmla="*/ 28385 h 1285875"/>
                <a:gd name="connsiteX781" fmla="*/ 3724551 w 4135150"/>
                <a:gd name="connsiteY781" fmla="*/ 40683 h 1285875"/>
                <a:gd name="connsiteX782" fmla="*/ 3730133 w 4135150"/>
                <a:gd name="connsiteY782" fmla="*/ 55105 h 1285875"/>
                <a:gd name="connsiteX783" fmla="*/ 3735715 w 4135150"/>
                <a:gd name="connsiteY783" fmla="*/ 71599 h 1285875"/>
                <a:gd name="connsiteX784" fmla="*/ 3746878 w 4135150"/>
                <a:gd name="connsiteY784" fmla="*/ 110567 h 1285875"/>
                <a:gd name="connsiteX785" fmla="*/ 3758041 w 4135150"/>
                <a:gd name="connsiteY785" fmla="*/ 157038 h 1285875"/>
                <a:gd name="connsiteX786" fmla="*/ 3766909 w 4135150"/>
                <a:gd name="connsiteY786" fmla="*/ 198848 h 1285875"/>
                <a:gd name="connsiteX787" fmla="*/ 3775777 w 4135150"/>
                <a:gd name="connsiteY787" fmla="*/ 244605 h 1285875"/>
                <a:gd name="connsiteX788" fmla="*/ 3793503 w 4135150"/>
                <a:gd name="connsiteY788" fmla="*/ 346302 h 1285875"/>
                <a:gd name="connsiteX789" fmla="*/ 3811229 w 4135150"/>
                <a:gd name="connsiteY789" fmla="*/ 458523 h 1285875"/>
                <a:gd name="connsiteX790" fmla="*/ 3828964 w 4135150"/>
                <a:gd name="connsiteY790" fmla="*/ 577286 h 1285875"/>
                <a:gd name="connsiteX791" fmla="*/ 3858206 w 4135150"/>
                <a:gd name="connsiteY791" fmla="*/ 776261 h 1285875"/>
                <a:gd name="connsiteX792" fmla="*/ 3872827 w 4135150"/>
                <a:gd name="connsiteY792" fmla="*/ 872119 h 1285875"/>
                <a:gd name="connsiteX793" fmla="*/ 3887457 w 4135150"/>
                <a:gd name="connsiteY793" fmla="*/ 962435 h 1285875"/>
                <a:gd name="connsiteX794" fmla="*/ 3902078 w 4135150"/>
                <a:gd name="connsiteY794" fmla="*/ 1045026 h 1285875"/>
                <a:gd name="connsiteX795" fmla="*/ 3916699 w 4135150"/>
                <a:gd name="connsiteY795" fmla="*/ 1117911 h 1285875"/>
                <a:gd name="connsiteX796" fmla="*/ 3931320 w 4135150"/>
                <a:gd name="connsiteY796" fmla="*/ 1179319 h 1285875"/>
                <a:gd name="connsiteX797" fmla="*/ 3938635 w 4135150"/>
                <a:gd name="connsiteY797" fmla="*/ 1205246 h 1285875"/>
                <a:gd name="connsiteX798" fmla="*/ 3945951 w 4135150"/>
                <a:gd name="connsiteY798" fmla="*/ 1227773 h 1285875"/>
                <a:gd name="connsiteX799" fmla="*/ 3951713 w 4135150"/>
                <a:gd name="connsiteY799" fmla="*/ 1243041 h 1285875"/>
                <a:gd name="connsiteX800" fmla="*/ 3957476 w 4135150"/>
                <a:gd name="connsiteY800" fmla="*/ 1256052 h 1285875"/>
                <a:gd name="connsiteX801" fmla="*/ 3960352 w 4135150"/>
                <a:gd name="connsiteY801" fmla="*/ 1261701 h 1285875"/>
                <a:gd name="connsiteX802" fmla="*/ 3963238 w 4135150"/>
                <a:gd name="connsiteY802" fmla="*/ 1266758 h 1285875"/>
                <a:gd name="connsiteX803" fmla="*/ 3966115 w 4135150"/>
                <a:gd name="connsiteY803" fmla="*/ 1271235 h 1285875"/>
                <a:gd name="connsiteX804" fmla="*/ 3969001 w 4135150"/>
                <a:gd name="connsiteY804" fmla="*/ 1275121 h 1285875"/>
                <a:gd name="connsiteX805" fmla="*/ 3970439 w 4135150"/>
                <a:gd name="connsiteY805" fmla="*/ 1276845 h 1285875"/>
                <a:gd name="connsiteX806" fmla="*/ 3971877 w 4135150"/>
                <a:gd name="connsiteY806" fmla="*/ 1278417 h 1285875"/>
                <a:gd name="connsiteX807" fmla="*/ 3973325 w 4135150"/>
                <a:gd name="connsiteY807" fmla="*/ 1279836 h 1285875"/>
                <a:gd name="connsiteX808" fmla="*/ 3974764 w 4135150"/>
                <a:gd name="connsiteY808" fmla="*/ 1281113 h 1285875"/>
                <a:gd name="connsiteX809" fmla="*/ 3976202 w 4135150"/>
                <a:gd name="connsiteY809" fmla="*/ 1282236 h 1285875"/>
                <a:gd name="connsiteX810" fmla="*/ 3977640 w 4135150"/>
                <a:gd name="connsiteY810" fmla="*/ 1283208 h 1285875"/>
                <a:gd name="connsiteX811" fmla="*/ 3979088 w 4135150"/>
                <a:gd name="connsiteY811" fmla="*/ 1284027 h 1285875"/>
                <a:gd name="connsiteX812" fmla="*/ 3979802 w 4135150"/>
                <a:gd name="connsiteY812" fmla="*/ 1284380 h 1285875"/>
                <a:gd name="connsiteX813" fmla="*/ 3980526 w 4135150"/>
                <a:gd name="connsiteY813" fmla="*/ 1284694 h 1285875"/>
                <a:gd name="connsiteX814" fmla="*/ 3981241 w 4135150"/>
                <a:gd name="connsiteY814" fmla="*/ 1284980 h 1285875"/>
                <a:gd name="connsiteX815" fmla="*/ 3981964 w 4135150"/>
                <a:gd name="connsiteY815" fmla="*/ 1285218 h 1285875"/>
                <a:gd name="connsiteX816" fmla="*/ 3982688 w 4135150"/>
                <a:gd name="connsiteY816" fmla="*/ 1285418 h 1285875"/>
                <a:gd name="connsiteX817" fmla="*/ 3983403 w 4135150"/>
                <a:gd name="connsiteY817" fmla="*/ 1285589 h 1285875"/>
                <a:gd name="connsiteX818" fmla="*/ 3984127 w 4135150"/>
                <a:gd name="connsiteY818" fmla="*/ 1285713 h 1285875"/>
                <a:gd name="connsiteX819" fmla="*/ 3984850 w 4135150"/>
                <a:gd name="connsiteY819" fmla="*/ 1285808 h 1285875"/>
                <a:gd name="connsiteX820" fmla="*/ 3985565 w 4135150"/>
                <a:gd name="connsiteY820" fmla="*/ 1285856 h 1285875"/>
                <a:gd name="connsiteX821" fmla="*/ 3986289 w 4135150"/>
                <a:gd name="connsiteY821" fmla="*/ 1285875 h 1285875"/>
                <a:gd name="connsiteX822" fmla="*/ 3987013 w 4135150"/>
                <a:gd name="connsiteY822" fmla="*/ 1285856 h 1285875"/>
                <a:gd name="connsiteX823" fmla="*/ 3987727 w 4135150"/>
                <a:gd name="connsiteY823" fmla="*/ 1285789 h 1285875"/>
                <a:gd name="connsiteX824" fmla="*/ 3988451 w 4135150"/>
                <a:gd name="connsiteY824" fmla="*/ 1285694 h 1285875"/>
                <a:gd name="connsiteX825" fmla="*/ 3989165 w 4135150"/>
                <a:gd name="connsiteY825" fmla="*/ 1285561 h 1285875"/>
                <a:gd name="connsiteX826" fmla="*/ 3989889 w 4135150"/>
                <a:gd name="connsiteY826" fmla="*/ 1285380 h 1285875"/>
                <a:gd name="connsiteX827" fmla="*/ 3990613 w 4135150"/>
                <a:gd name="connsiteY827" fmla="*/ 1285170 h 1285875"/>
                <a:gd name="connsiteX828" fmla="*/ 3991327 w 4135150"/>
                <a:gd name="connsiteY828" fmla="*/ 1284923 h 1285875"/>
                <a:gd name="connsiteX829" fmla="*/ 3992052 w 4135150"/>
                <a:gd name="connsiteY829" fmla="*/ 1284637 h 1285875"/>
                <a:gd name="connsiteX830" fmla="*/ 3992775 w 4135150"/>
                <a:gd name="connsiteY830" fmla="*/ 1284313 h 1285875"/>
                <a:gd name="connsiteX831" fmla="*/ 3993490 w 4135150"/>
                <a:gd name="connsiteY831" fmla="*/ 1283951 h 1285875"/>
                <a:gd name="connsiteX832" fmla="*/ 3994928 w 4135150"/>
                <a:gd name="connsiteY832" fmla="*/ 1283113 h 1285875"/>
                <a:gd name="connsiteX833" fmla="*/ 3996376 w 4135150"/>
                <a:gd name="connsiteY833" fmla="*/ 1282122 h 1285875"/>
                <a:gd name="connsiteX834" fmla="*/ 3997814 w 4135150"/>
                <a:gd name="connsiteY834" fmla="*/ 1280979 h 1285875"/>
                <a:gd name="connsiteX835" fmla="*/ 3999252 w 4135150"/>
                <a:gd name="connsiteY835" fmla="*/ 1279693 h 1285875"/>
                <a:gd name="connsiteX836" fmla="*/ 4000691 w 4135150"/>
                <a:gd name="connsiteY836" fmla="*/ 1278255 h 1285875"/>
                <a:gd name="connsiteX837" fmla="*/ 4002138 w 4135150"/>
                <a:gd name="connsiteY837" fmla="*/ 1276674 h 1285875"/>
                <a:gd name="connsiteX838" fmla="*/ 4003577 w 4135150"/>
                <a:gd name="connsiteY838" fmla="*/ 1274931 h 1285875"/>
                <a:gd name="connsiteX839" fmla="*/ 4006453 w 4135150"/>
                <a:gd name="connsiteY839" fmla="*/ 1271016 h 1285875"/>
                <a:gd name="connsiteX840" fmla="*/ 4009339 w 4135150"/>
                <a:gd name="connsiteY840" fmla="*/ 1266511 h 1285875"/>
                <a:gd name="connsiteX841" fmla="*/ 4012216 w 4135150"/>
                <a:gd name="connsiteY841" fmla="*/ 1261415 h 1285875"/>
                <a:gd name="connsiteX842" fmla="*/ 4015102 w 4135150"/>
                <a:gd name="connsiteY842" fmla="*/ 1255738 h 1285875"/>
                <a:gd name="connsiteX843" fmla="*/ 4020865 w 4135150"/>
                <a:gd name="connsiteY843" fmla="*/ 1242670 h 1285875"/>
                <a:gd name="connsiteX844" fmla="*/ 4026627 w 4135150"/>
                <a:gd name="connsiteY844" fmla="*/ 1227344 h 1285875"/>
                <a:gd name="connsiteX845" fmla="*/ 4038152 w 4135150"/>
                <a:gd name="connsiteY845" fmla="*/ 1190168 h 1285875"/>
                <a:gd name="connsiteX846" fmla="*/ 4050116 w 4135150"/>
                <a:gd name="connsiteY846" fmla="*/ 1142905 h 1285875"/>
                <a:gd name="connsiteX847" fmla="*/ 4062079 w 4135150"/>
                <a:gd name="connsiteY847" fmla="*/ 1087555 h 1285875"/>
                <a:gd name="connsiteX848" fmla="*/ 4074043 w 4135150"/>
                <a:gd name="connsiteY848" fmla="*/ 1025014 h 1285875"/>
                <a:gd name="connsiteX849" fmla="*/ 4086006 w 4135150"/>
                <a:gd name="connsiteY849" fmla="*/ 956291 h 1285875"/>
                <a:gd name="connsiteX850" fmla="*/ 4109923 w 4135150"/>
                <a:gd name="connsiteY850" fmla="*/ 804830 h 1285875"/>
                <a:gd name="connsiteX851" fmla="*/ 4133850 w 4135150"/>
                <a:gd name="connsiteY851" fmla="*/ 642938 h 1285875"/>
                <a:gd name="connsiteX852" fmla="*/ 4131907 w 4135150"/>
                <a:gd name="connsiteY852" fmla="*/ 645011 h 1285875"/>
                <a:gd name="connsiteX0" fmla="*/ 0 w 4510525"/>
                <a:gd name="connsiteY0" fmla="*/ 642938 h 1285875"/>
                <a:gd name="connsiteX1" fmla="*/ 21553 w 4510525"/>
                <a:gd name="connsiteY1" fmla="*/ 496791 h 1285875"/>
                <a:gd name="connsiteX2" fmla="*/ 43106 w 4510525"/>
                <a:gd name="connsiteY2" fmla="*/ 358295 h 1285875"/>
                <a:gd name="connsiteX3" fmla="*/ 64659 w 4510525"/>
                <a:gd name="connsiteY3" fmla="*/ 234704 h 1285875"/>
                <a:gd name="connsiteX4" fmla="*/ 75436 w 4510525"/>
                <a:gd name="connsiteY4" fmla="*/ 180558 h 1285875"/>
                <a:gd name="connsiteX5" fmla="*/ 86213 w 4510525"/>
                <a:gd name="connsiteY5" fmla="*/ 132484 h 1285875"/>
                <a:gd name="connsiteX6" fmla="*/ 98924 w 4510525"/>
                <a:gd name="connsiteY6" fmla="*/ 84439 h 1285875"/>
                <a:gd name="connsiteX7" fmla="*/ 105279 w 4510525"/>
                <a:gd name="connsiteY7" fmla="*/ 64195 h 1285875"/>
                <a:gd name="connsiteX8" fmla="*/ 111635 w 4510525"/>
                <a:gd name="connsiteY8" fmla="*/ 46594 h 1285875"/>
                <a:gd name="connsiteX9" fmla="*/ 117991 w 4510525"/>
                <a:gd name="connsiteY9" fmla="*/ 31721 h 1285875"/>
                <a:gd name="connsiteX10" fmla="*/ 121168 w 4510525"/>
                <a:gd name="connsiteY10" fmla="*/ 25328 h 1285875"/>
                <a:gd name="connsiteX11" fmla="*/ 124346 w 4510525"/>
                <a:gd name="connsiteY11" fmla="*/ 19641 h 1285875"/>
                <a:gd name="connsiteX12" fmla="*/ 127524 w 4510525"/>
                <a:gd name="connsiteY12" fmla="*/ 14666 h 1285875"/>
                <a:gd name="connsiteX13" fmla="*/ 129113 w 4510525"/>
                <a:gd name="connsiteY13" fmla="*/ 12447 h 1285875"/>
                <a:gd name="connsiteX14" fmla="*/ 130702 w 4510525"/>
                <a:gd name="connsiteY14" fmla="*/ 10409 h 1285875"/>
                <a:gd name="connsiteX15" fmla="*/ 132291 w 4510525"/>
                <a:gd name="connsiteY15" fmla="*/ 8552 h 1285875"/>
                <a:gd name="connsiteX16" fmla="*/ 133880 w 4510525"/>
                <a:gd name="connsiteY16" fmla="*/ 6876 h 1285875"/>
                <a:gd name="connsiteX17" fmla="*/ 135468 w 4510525"/>
                <a:gd name="connsiteY17" fmla="*/ 5382 h 1285875"/>
                <a:gd name="connsiteX18" fmla="*/ 137057 w 4510525"/>
                <a:gd name="connsiteY18" fmla="*/ 4069 h 1285875"/>
                <a:gd name="connsiteX19" fmla="*/ 138646 w 4510525"/>
                <a:gd name="connsiteY19" fmla="*/ 2939 h 1285875"/>
                <a:gd name="connsiteX20" fmla="*/ 139440 w 4510525"/>
                <a:gd name="connsiteY20" fmla="*/ 2443 h 1285875"/>
                <a:gd name="connsiteX21" fmla="*/ 140236 w 4510525"/>
                <a:gd name="connsiteY21" fmla="*/ 1993 h 1285875"/>
                <a:gd name="connsiteX22" fmla="*/ 141030 w 4510525"/>
                <a:gd name="connsiteY22" fmla="*/ 1588 h 1285875"/>
                <a:gd name="connsiteX23" fmla="*/ 141824 w 4510525"/>
                <a:gd name="connsiteY23" fmla="*/ 1230 h 1285875"/>
                <a:gd name="connsiteX24" fmla="*/ 142619 w 4510525"/>
                <a:gd name="connsiteY24" fmla="*/ 916 h 1285875"/>
                <a:gd name="connsiteX25" fmla="*/ 143413 w 4510525"/>
                <a:gd name="connsiteY25" fmla="*/ 650 h 1285875"/>
                <a:gd name="connsiteX26" fmla="*/ 144208 w 4510525"/>
                <a:gd name="connsiteY26" fmla="*/ 428 h 1285875"/>
                <a:gd name="connsiteX27" fmla="*/ 145002 w 4510525"/>
                <a:gd name="connsiteY27" fmla="*/ 252 h 1285875"/>
                <a:gd name="connsiteX28" fmla="*/ 145796 w 4510525"/>
                <a:gd name="connsiteY28" fmla="*/ 124 h 1285875"/>
                <a:gd name="connsiteX29" fmla="*/ 146591 w 4510525"/>
                <a:gd name="connsiteY29" fmla="*/ 40 h 1285875"/>
                <a:gd name="connsiteX30" fmla="*/ 147385 w 4510525"/>
                <a:gd name="connsiteY30" fmla="*/ 2 h 1285875"/>
                <a:gd name="connsiteX31" fmla="*/ 148179 w 4510525"/>
                <a:gd name="connsiteY31" fmla="*/ 10 h 1285875"/>
                <a:gd name="connsiteX32" fmla="*/ 148974 w 4510525"/>
                <a:gd name="connsiteY32" fmla="*/ 65 h 1285875"/>
                <a:gd name="connsiteX33" fmla="*/ 149768 w 4510525"/>
                <a:gd name="connsiteY33" fmla="*/ 165 h 1285875"/>
                <a:gd name="connsiteX34" fmla="*/ 150563 w 4510525"/>
                <a:gd name="connsiteY34" fmla="*/ 311 h 1285875"/>
                <a:gd name="connsiteX35" fmla="*/ 151357 w 4510525"/>
                <a:gd name="connsiteY35" fmla="*/ 504 h 1285875"/>
                <a:gd name="connsiteX36" fmla="*/ 152152 w 4510525"/>
                <a:gd name="connsiteY36" fmla="*/ 741 h 1285875"/>
                <a:gd name="connsiteX37" fmla="*/ 152947 w 4510525"/>
                <a:gd name="connsiteY37" fmla="*/ 1025 h 1285875"/>
                <a:gd name="connsiteX38" fmla="*/ 153741 w 4510525"/>
                <a:gd name="connsiteY38" fmla="*/ 1355 h 1285875"/>
                <a:gd name="connsiteX39" fmla="*/ 154535 w 4510525"/>
                <a:gd name="connsiteY39" fmla="*/ 1731 h 1285875"/>
                <a:gd name="connsiteX40" fmla="*/ 155330 w 4510525"/>
                <a:gd name="connsiteY40" fmla="*/ 2152 h 1285875"/>
                <a:gd name="connsiteX41" fmla="*/ 156124 w 4510525"/>
                <a:gd name="connsiteY41" fmla="*/ 2619 h 1285875"/>
                <a:gd name="connsiteX42" fmla="*/ 157713 w 4510525"/>
                <a:gd name="connsiteY42" fmla="*/ 3691 h 1285875"/>
                <a:gd name="connsiteX43" fmla="*/ 159302 w 4510525"/>
                <a:gd name="connsiteY43" fmla="*/ 4945 h 1285875"/>
                <a:gd name="connsiteX44" fmla="*/ 160891 w 4510525"/>
                <a:gd name="connsiteY44" fmla="*/ 6382 h 1285875"/>
                <a:gd name="connsiteX45" fmla="*/ 162480 w 4510525"/>
                <a:gd name="connsiteY45" fmla="*/ 8000 h 1285875"/>
                <a:gd name="connsiteX46" fmla="*/ 164069 w 4510525"/>
                <a:gd name="connsiteY46" fmla="*/ 9800 h 1285875"/>
                <a:gd name="connsiteX47" fmla="*/ 165658 w 4510525"/>
                <a:gd name="connsiteY47" fmla="*/ 11781 h 1285875"/>
                <a:gd name="connsiteX48" fmla="*/ 168835 w 4510525"/>
                <a:gd name="connsiteY48" fmla="*/ 16283 h 1285875"/>
                <a:gd name="connsiteX49" fmla="*/ 172013 w 4510525"/>
                <a:gd name="connsiteY49" fmla="*/ 21502 h 1285875"/>
                <a:gd name="connsiteX50" fmla="*/ 175191 w 4510525"/>
                <a:gd name="connsiteY50" fmla="*/ 27430 h 1285875"/>
                <a:gd name="connsiteX51" fmla="*/ 178369 w 4510525"/>
                <a:gd name="connsiteY51" fmla="*/ 34062 h 1285875"/>
                <a:gd name="connsiteX52" fmla="*/ 181546 w 4510525"/>
                <a:gd name="connsiteY52" fmla="*/ 41391 h 1285875"/>
                <a:gd name="connsiteX53" fmla="*/ 187903 w 4510525"/>
                <a:gd name="connsiteY53" fmla="*/ 58101 h 1285875"/>
                <a:gd name="connsiteX54" fmla="*/ 194050 w 4510525"/>
                <a:gd name="connsiteY54" fmla="*/ 76809 h 1285875"/>
                <a:gd name="connsiteX55" fmla="*/ 200197 w 4510525"/>
                <a:gd name="connsiteY55" fmla="*/ 97938 h 1285875"/>
                <a:gd name="connsiteX56" fmla="*/ 212493 w 4510525"/>
                <a:gd name="connsiteY56" fmla="*/ 147089 h 1285875"/>
                <a:gd name="connsiteX57" fmla="*/ 224789 w 4510525"/>
                <a:gd name="connsiteY57" fmla="*/ 204714 h 1285875"/>
                <a:gd name="connsiteX58" fmla="*/ 237084 w 4510525"/>
                <a:gd name="connsiteY58" fmla="*/ 269827 h 1285875"/>
                <a:gd name="connsiteX59" fmla="*/ 249380 w 4510525"/>
                <a:gd name="connsiteY59" fmla="*/ 341317 h 1285875"/>
                <a:gd name="connsiteX60" fmla="*/ 261680 w 4510525"/>
                <a:gd name="connsiteY60" fmla="*/ 417961 h 1285875"/>
                <a:gd name="connsiteX61" fmla="*/ 286264 w 4510525"/>
                <a:gd name="connsiteY61" fmla="*/ 581407 h 1285875"/>
                <a:gd name="connsiteX62" fmla="*/ 308648 w 4510525"/>
                <a:gd name="connsiteY62" fmla="*/ 734127 h 1285875"/>
                <a:gd name="connsiteX63" fmla="*/ 331032 w 4510525"/>
                <a:gd name="connsiteY63" fmla="*/ 881701 h 1285875"/>
                <a:gd name="connsiteX64" fmla="*/ 353416 w 4510525"/>
                <a:gd name="connsiteY64" fmla="*/ 1015794 h 1285875"/>
                <a:gd name="connsiteX65" fmla="*/ 364617 w 4510525"/>
                <a:gd name="connsiteY65" fmla="*/ 1075373 h 1285875"/>
                <a:gd name="connsiteX66" fmla="*/ 375799 w 4510525"/>
                <a:gd name="connsiteY66" fmla="*/ 1128836 h 1285875"/>
                <a:gd name="connsiteX67" fmla="*/ 387325 w 4510525"/>
                <a:gd name="connsiteY67" fmla="*/ 1176680 h 1285875"/>
                <a:gd name="connsiteX68" fmla="*/ 398850 w 4510525"/>
                <a:gd name="connsiteY68" fmla="*/ 1216504 h 1285875"/>
                <a:gd name="connsiteX69" fmla="*/ 404612 w 4510525"/>
                <a:gd name="connsiteY69" fmla="*/ 1233230 h 1285875"/>
                <a:gd name="connsiteX70" fmla="*/ 410375 w 4510525"/>
                <a:gd name="connsiteY70" fmla="*/ 1247727 h 1285875"/>
                <a:gd name="connsiteX71" fmla="*/ 416138 w 4510525"/>
                <a:gd name="connsiteY71" fmla="*/ 1259958 h 1285875"/>
                <a:gd name="connsiteX72" fmla="*/ 419014 w 4510525"/>
                <a:gd name="connsiteY72" fmla="*/ 1265206 h 1285875"/>
                <a:gd name="connsiteX73" fmla="*/ 421900 w 4510525"/>
                <a:gd name="connsiteY73" fmla="*/ 1269864 h 1285875"/>
                <a:gd name="connsiteX74" fmla="*/ 424777 w 4510525"/>
                <a:gd name="connsiteY74" fmla="*/ 1273940 h 1285875"/>
                <a:gd name="connsiteX75" fmla="*/ 426215 w 4510525"/>
                <a:gd name="connsiteY75" fmla="*/ 1275760 h 1285875"/>
                <a:gd name="connsiteX76" fmla="*/ 427653 w 4510525"/>
                <a:gd name="connsiteY76" fmla="*/ 1277426 h 1285875"/>
                <a:gd name="connsiteX77" fmla="*/ 429101 w 4510525"/>
                <a:gd name="connsiteY77" fmla="*/ 1278941 h 1285875"/>
                <a:gd name="connsiteX78" fmla="*/ 430540 w 4510525"/>
                <a:gd name="connsiteY78" fmla="*/ 1280312 h 1285875"/>
                <a:gd name="connsiteX79" fmla="*/ 431978 w 4510525"/>
                <a:gd name="connsiteY79" fmla="*/ 1281532 h 1285875"/>
                <a:gd name="connsiteX80" fmla="*/ 433416 w 4510525"/>
                <a:gd name="connsiteY80" fmla="*/ 1282599 h 1285875"/>
                <a:gd name="connsiteX81" fmla="*/ 434854 w 4510525"/>
                <a:gd name="connsiteY81" fmla="*/ 1283513 h 1285875"/>
                <a:gd name="connsiteX82" fmla="*/ 436302 w 4510525"/>
                <a:gd name="connsiteY82" fmla="*/ 1284284 h 1285875"/>
                <a:gd name="connsiteX83" fmla="*/ 437017 w 4510525"/>
                <a:gd name="connsiteY83" fmla="*/ 1284608 h 1285875"/>
                <a:gd name="connsiteX84" fmla="*/ 437740 w 4510525"/>
                <a:gd name="connsiteY84" fmla="*/ 1284903 h 1285875"/>
                <a:gd name="connsiteX85" fmla="*/ 438464 w 4510525"/>
                <a:gd name="connsiteY85" fmla="*/ 1285151 h 1285875"/>
                <a:gd name="connsiteX86" fmla="*/ 439179 w 4510525"/>
                <a:gd name="connsiteY86" fmla="*/ 1285370 h 1285875"/>
                <a:gd name="connsiteX87" fmla="*/ 439903 w 4510525"/>
                <a:gd name="connsiteY87" fmla="*/ 1285542 h 1285875"/>
                <a:gd name="connsiteX88" fmla="*/ 440617 w 4510525"/>
                <a:gd name="connsiteY88" fmla="*/ 1285685 h 1285875"/>
                <a:gd name="connsiteX89" fmla="*/ 441341 w 4510525"/>
                <a:gd name="connsiteY89" fmla="*/ 1285789 h 1285875"/>
                <a:gd name="connsiteX90" fmla="*/ 442055 w 4510525"/>
                <a:gd name="connsiteY90" fmla="*/ 1285846 h 1285875"/>
                <a:gd name="connsiteX91" fmla="*/ 442779 w 4510525"/>
                <a:gd name="connsiteY91" fmla="*/ 1285875 h 1285875"/>
                <a:gd name="connsiteX92" fmla="*/ 443503 w 4510525"/>
                <a:gd name="connsiteY92" fmla="*/ 1285865 h 1285875"/>
                <a:gd name="connsiteX93" fmla="*/ 444217 w 4510525"/>
                <a:gd name="connsiteY93" fmla="*/ 1285808 h 1285875"/>
                <a:gd name="connsiteX94" fmla="*/ 444941 w 4510525"/>
                <a:gd name="connsiteY94" fmla="*/ 1285723 h 1285875"/>
                <a:gd name="connsiteX95" fmla="*/ 445656 w 4510525"/>
                <a:gd name="connsiteY95" fmla="*/ 1285599 h 1285875"/>
                <a:gd name="connsiteX96" fmla="*/ 446380 w 4510525"/>
                <a:gd name="connsiteY96" fmla="*/ 1285437 h 1285875"/>
                <a:gd name="connsiteX97" fmla="*/ 447104 w 4510525"/>
                <a:gd name="connsiteY97" fmla="*/ 1285237 h 1285875"/>
                <a:gd name="connsiteX98" fmla="*/ 447818 w 4510525"/>
                <a:gd name="connsiteY98" fmla="*/ 1284999 h 1285875"/>
                <a:gd name="connsiteX99" fmla="*/ 448542 w 4510525"/>
                <a:gd name="connsiteY99" fmla="*/ 1284723 h 1285875"/>
                <a:gd name="connsiteX100" fmla="*/ 449266 w 4510525"/>
                <a:gd name="connsiteY100" fmla="*/ 1284408 h 1285875"/>
                <a:gd name="connsiteX101" fmla="*/ 450704 w 4510525"/>
                <a:gd name="connsiteY101" fmla="*/ 1283665 h 1285875"/>
                <a:gd name="connsiteX102" fmla="*/ 452142 w 4510525"/>
                <a:gd name="connsiteY102" fmla="*/ 1282779 h 1285875"/>
                <a:gd name="connsiteX103" fmla="*/ 453581 w 4510525"/>
                <a:gd name="connsiteY103" fmla="*/ 1281741 h 1285875"/>
                <a:gd name="connsiteX104" fmla="*/ 455019 w 4510525"/>
                <a:gd name="connsiteY104" fmla="*/ 1280541 h 1285875"/>
                <a:gd name="connsiteX105" fmla="*/ 456467 w 4510525"/>
                <a:gd name="connsiteY105" fmla="*/ 1279208 h 1285875"/>
                <a:gd name="connsiteX106" fmla="*/ 457905 w 4510525"/>
                <a:gd name="connsiteY106" fmla="*/ 1277712 h 1285875"/>
                <a:gd name="connsiteX107" fmla="*/ 459343 w 4510525"/>
                <a:gd name="connsiteY107" fmla="*/ 1276074 h 1285875"/>
                <a:gd name="connsiteX108" fmla="*/ 462220 w 4510525"/>
                <a:gd name="connsiteY108" fmla="*/ 1272350 h 1285875"/>
                <a:gd name="connsiteX109" fmla="*/ 465106 w 4510525"/>
                <a:gd name="connsiteY109" fmla="*/ 1268035 h 1285875"/>
                <a:gd name="connsiteX110" fmla="*/ 467982 w 4510525"/>
                <a:gd name="connsiteY110" fmla="*/ 1263129 h 1285875"/>
                <a:gd name="connsiteX111" fmla="*/ 470973 w 4510525"/>
                <a:gd name="connsiteY111" fmla="*/ 1257424 h 1285875"/>
                <a:gd name="connsiteX112" fmla="*/ 473964 w 4510525"/>
                <a:gd name="connsiteY112" fmla="*/ 1251099 h 1285875"/>
                <a:gd name="connsiteX113" fmla="*/ 479955 w 4510525"/>
                <a:gd name="connsiteY113" fmla="*/ 1236593 h 1285875"/>
                <a:gd name="connsiteX114" fmla="*/ 485937 w 4510525"/>
                <a:gd name="connsiteY114" fmla="*/ 1219686 h 1285875"/>
                <a:gd name="connsiteX115" fmla="*/ 491919 w 4510525"/>
                <a:gd name="connsiteY115" fmla="*/ 1200445 h 1285875"/>
                <a:gd name="connsiteX116" fmla="*/ 503882 w 4510525"/>
                <a:gd name="connsiteY116" fmla="*/ 1155287 h 1285875"/>
                <a:gd name="connsiteX117" fmla="*/ 515845 w 4510525"/>
                <a:gd name="connsiteY117" fmla="*/ 1101824 h 1285875"/>
                <a:gd name="connsiteX118" fmla="*/ 527809 w 4510525"/>
                <a:gd name="connsiteY118" fmla="*/ 1040940 h 1285875"/>
                <a:gd name="connsiteX119" fmla="*/ 539772 w 4510525"/>
                <a:gd name="connsiteY119" fmla="*/ 973607 h 1285875"/>
                <a:gd name="connsiteX120" fmla="*/ 563709 w 4510525"/>
                <a:gd name="connsiteY120" fmla="*/ 824073 h 1285875"/>
                <a:gd name="connsiteX121" fmla="*/ 615544 w 4510525"/>
                <a:gd name="connsiteY121" fmla="*/ 474003 h 1285875"/>
                <a:gd name="connsiteX122" fmla="*/ 641452 w 4510525"/>
                <a:gd name="connsiteY122" fmla="*/ 311491 h 1285875"/>
                <a:gd name="connsiteX123" fmla="*/ 654415 w 4510525"/>
                <a:gd name="connsiteY123" fmla="*/ 238922 h 1285875"/>
                <a:gd name="connsiteX124" fmla="*/ 667369 w 4510525"/>
                <a:gd name="connsiteY124" fmla="*/ 174020 h 1285875"/>
                <a:gd name="connsiteX125" fmla="*/ 677904 w 4510525"/>
                <a:gd name="connsiteY125" fmla="*/ 127784 h 1285875"/>
                <a:gd name="connsiteX126" fmla="*/ 688429 w 4510525"/>
                <a:gd name="connsiteY126" fmla="*/ 88006 h 1285875"/>
                <a:gd name="connsiteX127" fmla="*/ 698964 w 4510525"/>
                <a:gd name="connsiteY127" fmla="*/ 55187 h 1285875"/>
                <a:gd name="connsiteX128" fmla="*/ 704221 w 4510525"/>
                <a:gd name="connsiteY128" fmla="*/ 41518 h 1285875"/>
                <a:gd name="connsiteX129" fmla="*/ 709489 w 4510525"/>
                <a:gd name="connsiteY129" fmla="*/ 29736 h 1285875"/>
                <a:gd name="connsiteX130" fmla="*/ 712127 w 4510525"/>
                <a:gd name="connsiteY130" fmla="*/ 24564 h 1285875"/>
                <a:gd name="connsiteX131" fmla="*/ 714756 w 4510525"/>
                <a:gd name="connsiteY131" fmla="*/ 19878 h 1285875"/>
                <a:gd name="connsiteX132" fmla="*/ 717385 w 4510525"/>
                <a:gd name="connsiteY132" fmla="*/ 15679 h 1285875"/>
                <a:gd name="connsiteX133" fmla="*/ 720023 w 4510525"/>
                <a:gd name="connsiteY133" fmla="*/ 11973 h 1285875"/>
                <a:gd name="connsiteX134" fmla="*/ 722652 w 4510525"/>
                <a:gd name="connsiteY134" fmla="*/ 8762 h 1285875"/>
                <a:gd name="connsiteX135" fmla="*/ 723967 w 4510525"/>
                <a:gd name="connsiteY135" fmla="*/ 7343 h 1285875"/>
                <a:gd name="connsiteX136" fmla="*/ 725281 w 4510525"/>
                <a:gd name="connsiteY136" fmla="*/ 6048 h 1285875"/>
                <a:gd name="connsiteX137" fmla="*/ 726605 w 4510525"/>
                <a:gd name="connsiteY137" fmla="*/ 4879 h 1285875"/>
                <a:gd name="connsiteX138" fmla="*/ 727920 w 4510525"/>
                <a:gd name="connsiteY138" fmla="*/ 3835 h 1285875"/>
                <a:gd name="connsiteX139" fmla="*/ 729234 w 4510525"/>
                <a:gd name="connsiteY139" fmla="*/ 2916 h 1285875"/>
                <a:gd name="connsiteX140" fmla="*/ 730548 w 4510525"/>
                <a:gd name="connsiteY140" fmla="*/ 2121 h 1285875"/>
                <a:gd name="connsiteX141" fmla="*/ 731863 w 4510525"/>
                <a:gd name="connsiteY141" fmla="*/ 1454 h 1285875"/>
                <a:gd name="connsiteX142" fmla="*/ 733187 w 4510525"/>
                <a:gd name="connsiteY142" fmla="*/ 912 h 1285875"/>
                <a:gd name="connsiteX143" fmla="*/ 733844 w 4510525"/>
                <a:gd name="connsiteY143" fmla="*/ 688 h 1285875"/>
                <a:gd name="connsiteX144" fmla="*/ 734501 w 4510525"/>
                <a:gd name="connsiteY144" fmla="*/ 495 h 1285875"/>
                <a:gd name="connsiteX145" fmla="*/ 735159 w 4510525"/>
                <a:gd name="connsiteY145" fmla="*/ 334 h 1285875"/>
                <a:gd name="connsiteX146" fmla="*/ 735816 w 4510525"/>
                <a:gd name="connsiteY146" fmla="*/ 205 h 1285875"/>
                <a:gd name="connsiteX147" fmla="*/ 736473 w 4510525"/>
                <a:gd name="connsiteY147" fmla="*/ 107 h 1285875"/>
                <a:gd name="connsiteX148" fmla="*/ 737130 w 4510525"/>
                <a:gd name="connsiteY148" fmla="*/ 41 h 1285875"/>
                <a:gd name="connsiteX149" fmla="*/ 737787 w 4510525"/>
                <a:gd name="connsiteY149" fmla="*/ 6 h 1285875"/>
                <a:gd name="connsiteX150" fmla="*/ 738445 w 4510525"/>
                <a:gd name="connsiteY150" fmla="*/ 3 h 1285875"/>
                <a:gd name="connsiteX151" fmla="*/ 739102 w 4510525"/>
                <a:gd name="connsiteY151" fmla="*/ 30 h 1285875"/>
                <a:gd name="connsiteX152" fmla="*/ 739759 w 4510525"/>
                <a:gd name="connsiteY152" fmla="*/ 90 h 1285875"/>
                <a:gd name="connsiteX153" fmla="*/ 740416 w 4510525"/>
                <a:gd name="connsiteY153" fmla="*/ 182 h 1285875"/>
                <a:gd name="connsiteX154" fmla="*/ 741083 w 4510525"/>
                <a:gd name="connsiteY154" fmla="*/ 304 h 1285875"/>
                <a:gd name="connsiteX155" fmla="*/ 741740 w 4510525"/>
                <a:gd name="connsiteY155" fmla="*/ 458 h 1285875"/>
                <a:gd name="connsiteX156" fmla="*/ 742398 w 4510525"/>
                <a:gd name="connsiteY156" fmla="*/ 644 h 1285875"/>
                <a:gd name="connsiteX157" fmla="*/ 743055 w 4510525"/>
                <a:gd name="connsiteY157" fmla="*/ 862 h 1285875"/>
                <a:gd name="connsiteX158" fmla="*/ 743712 w 4510525"/>
                <a:gd name="connsiteY158" fmla="*/ 1111 h 1285875"/>
                <a:gd name="connsiteX159" fmla="*/ 745027 w 4510525"/>
                <a:gd name="connsiteY159" fmla="*/ 1702 h 1285875"/>
                <a:gd name="connsiteX160" fmla="*/ 746341 w 4510525"/>
                <a:gd name="connsiteY160" fmla="*/ 2419 h 1285875"/>
                <a:gd name="connsiteX161" fmla="*/ 747665 w 4510525"/>
                <a:gd name="connsiteY161" fmla="*/ 3263 h 1285875"/>
                <a:gd name="connsiteX162" fmla="*/ 748979 w 4510525"/>
                <a:gd name="connsiteY162" fmla="*/ 4231 h 1285875"/>
                <a:gd name="connsiteX163" fmla="*/ 750294 w 4510525"/>
                <a:gd name="connsiteY163" fmla="*/ 5325 h 1285875"/>
                <a:gd name="connsiteX164" fmla="*/ 751608 w 4510525"/>
                <a:gd name="connsiteY164" fmla="*/ 6545 h 1285875"/>
                <a:gd name="connsiteX165" fmla="*/ 753246 w 4510525"/>
                <a:gd name="connsiteY165" fmla="*/ 8233 h 1285875"/>
                <a:gd name="connsiteX166" fmla="*/ 754885 w 4510525"/>
                <a:gd name="connsiteY166" fmla="*/ 10115 h 1285875"/>
                <a:gd name="connsiteX167" fmla="*/ 756514 w 4510525"/>
                <a:gd name="connsiteY167" fmla="*/ 12188 h 1285875"/>
                <a:gd name="connsiteX168" fmla="*/ 758152 w 4510525"/>
                <a:gd name="connsiteY168" fmla="*/ 14452 h 1285875"/>
                <a:gd name="connsiteX169" fmla="*/ 761429 w 4510525"/>
                <a:gd name="connsiteY169" fmla="*/ 19551 h 1285875"/>
                <a:gd name="connsiteX170" fmla="*/ 764696 w 4510525"/>
                <a:gd name="connsiteY170" fmla="*/ 25406 h 1285875"/>
                <a:gd name="connsiteX171" fmla="*/ 767972 w 4510525"/>
                <a:gd name="connsiteY171" fmla="*/ 32009 h 1285875"/>
                <a:gd name="connsiteX172" fmla="*/ 771239 w 4510525"/>
                <a:gd name="connsiteY172" fmla="*/ 39353 h 1285875"/>
                <a:gd name="connsiteX173" fmla="*/ 777783 w 4510525"/>
                <a:gd name="connsiteY173" fmla="*/ 56224 h 1285875"/>
                <a:gd name="connsiteX174" fmla="*/ 784327 w 4510525"/>
                <a:gd name="connsiteY174" fmla="*/ 75940 h 1285875"/>
                <a:gd name="connsiteX175" fmla="*/ 790880 w 4510525"/>
                <a:gd name="connsiteY175" fmla="*/ 98403 h 1285875"/>
                <a:gd name="connsiteX176" fmla="*/ 803967 w 4510525"/>
                <a:gd name="connsiteY176" fmla="*/ 151124 h 1285875"/>
                <a:gd name="connsiteX177" fmla="*/ 817055 w 4510525"/>
                <a:gd name="connsiteY177" fmla="*/ 213368 h 1285875"/>
                <a:gd name="connsiteX178" fmla="*/ 830142 w 4510525"/>
                <a:gd name="connsiteY178" fmla="*/ 283929 h 1285875"/>
                <a:gd name="connsiteX179" fmla="*/ 843229 w 4510525"/>
                <a:gd name="connsiteY179" fmla="*/ 361440 h 1285875"/>
                <a:gd name="connsiteX180" fmla="*/ 856317 w 4510525"/>
                <a:gd name="connsiteY180" fmla="*/ 444402 h 1285875"/>
                <a:gd name="connsiteX181" fmla="*/ 877119 w 4510525"/>
                <a:gd name="connsiteY181" fmla="*/ 583459 h 1285875"/>
                <a:gd name="connsiteX182" fmla="*/ 897912 w 4510525"/>
                <a:gd name="connsiteY182" fmla="*/ 725415 h 1285875"/>
                <a:gd name="connsiteX183" fmla="*/ 918715 w 4510525"/>
                <a:gd name="connsiteY183" fmla="*/ 863346 h 1285875"/>
                <a:gd name="connsiteX184" fmla="*/ 939508 w 4510525"/>
                <a:gd name="connsiteY184" fmla="*/ 990533 h 1285875"/>
                <a:gd name="connsiteX185" fmla="*/ 950843 w 4510525"/>
                <a:gd name="connsiteY185" fmla="*/ 1053055 h 1285875"/>
                <a:gd name="connsiteX186" fmla="*/ 962168 w 4510525"/>
                <a:gd name="connsiteY186" fmla="*/ 1109615 h 1285875"/>
                <a:gd name="connsiteX187" fmla="*/ 973503 w 4510525"/>
                <a:gd name="connsiteY187" fmla="*/ 1159412 h 1285875"/>
                <a:gd name="connsiteX188" fmla="*/ 984828 w 4510525"/>
                <a:gd name="connsiteY188" fmla="*/ 1201712 h 1285875"/>
                <a:gd name="connsiteX189" fmla="*/ 990495 w 4510525"/>
                <a:gd name="connsiteY189" fmla="*/ 1219848 h 1285875"/>
                <a:gd name="connsiteX190" fmla="*/ 996163 w 4510525"/>
                <a:gd name="connsiteY190" fmla="*/ 1235897 h 1285875"/>
                <a:gd name="connsiteX191" fmla="*/ 1001820 w 4510525"/>
                <a:gd name="connsiteY191" fmla="*/ 1249794 h 1285875"/>
                <a:gd name="connsiteX192" fmla="*/ 1004659 w 4510525"/>
                <a:gd name="connsiteY192" fmla="*/ 1255919 h 1285875"/>
                <a:gd name="connsiteX193" fmla="*/ 1007488 w 4510525"/>
                <a:gd name="connsiteY193" fmla="*/ 1261481 h 1285875"/>
                <a:gd name="connsiteX194" fmla="*/ 1010317 w 4510525"/>
                <a:gd name="connsiteY194" fmla="*/ 1266482 h 1285875"/>
                <a:gd name="connsiteX195" fmla="*/ 1013155 w 4510525"/>
                <a:gd name="connsiteY195" fmla="*/ 1270921 h 1285875"/>
                <a:gd name="connsiteX196" fmla="*/ 1015984 w 4510525"/>
                <a:gd name="connsiteY196" fmla="*/ 1274798 h 1285875"/>
                <a:gd name="connsiteX197" fmla="*/ 1017403 w 4510525"/>
                <a:gd name="connsiteY197" fmla="*/ 1276512 h 1285875"/>
                <a:gd name="connsiteX198" fmla="*/ 1018823 w 4510525"/>
                <a:gd name="connsiteY198" fmla="*/ 1278084 h 1285875"/>
                <a:gd name="connsiteX199" fmla="*/ 1020232 w 4510525"/>
                <a:gd name="connsiteY199" fmla="*/ 1279522 h 1285875"/>
                <a:gd name="connsiteX200" fmla="*/ 1021651 w 4510525"/>
                <a:gd name="connsiteY200" fmla="*/ 1280808 h 1285875"/>
                <a:gd name="connsiteX201" fmla="*/ 1023071 w 4510525"/>
                <a:gd name="connsiteY201" fmla="*/ 1281951 h 1285875"/>
                <a:gd name="connsiteX202" fmla="*/ 1024481 w 4510525"/>
                <a:gd name="connsiteY202" fmla="*/ 1282941 h 1285875"/>
                <a:gd name="connsiteX203" fmla="*/ 1025900 w 4510525"/>
                <a:gd name="connsiteY203" fmla="*/ 1283799 h 1285875"/>
                <a:gd name="connsiteX204" fmla="*/ 1027319 w 4510525"/>
                <a:gd name="connsiteY204" fmla="*/ 1284503 h 1285875"/>
                <a:gd name="connsiteX205" fmla="*/ 1028024 w 4510525"/>
                <a:gd name="connsiteY205" fmla="*/ 1284799 h 1285875"/>
                <a:gd name="connsiteX206" fmla="*/ 1028729 w 4510525"/>
                <a:gd name="connsiteY206" fmla="*/ 1285065 h 1285875"/>
                <a:gd name="connsiteX207" fmla="*/ 1029443 w 4510525"/>
                <a:gd name="connsiteY207" fmla="*/ 1285285 h 1285875"/>
                <a:gd name="connsiteX208" fmla="*/ 1030148 w 4510525"/>
                <a:gd name="connsiteY208" fmla="*/ 1285475 h 1285875"/>
                <a:gd name="connsiteX209" fmla="*/ 1030910 w 4510525"/>
                <a:gd name="connsiteY209" fmla="*/ 1285637 h 1285875"/>
                <a:gd name="connsiteX210" fmla="*/ 1031672 w 4510525"/>
                <a:gd name="connsiteY210" fmla="*/ 1285761 h 1285875"/>
                <a:gd name="connsiteX211" fmla="*/ 1032424 w 4510525"/>
                <a:gd name="connsiteY211" fmla="*/ 1285837 h 1285875"/>
                <a:gd name="connsiteX212" fmla="*/ 1033186 w 4510525"/>
                <a:gd name="connsiteY212" fmla="*/ 1285875 h 1285875"/>
                <a:gd name="connsiteX213" fmla="*/ 1033948 w 4510525"/>
                <a:gd name="connsiteY213" fmla="*/ 1285865 h 1285875"/>
                <a:gd name="connsiteX214" fmla="*/ 1034710 w 4510525"/>
                <a:gd name="connsiteY214" fmla="*/ 1285818 h 1285875"/>
                <a:gd name="connsiteX215" fmla="*/ 1035463 w 4510525"/>
                <a:gd name="connsiteY215" fmla="*/ 1285732 h 1285875"/>
                <a:gd name="connsiteX216" fmla="*/ 1036225 w 4510525"/>
                <a:gd name="connsiteY216" fmla="*/ 1285599 h 1285875"/>
                <a:gd name="connsiteX217" fmla="*/ 1036987 w 4510525"/>
                <a:gd name="connsiteY217" fmla="*/ 1285418 h 1285875"/>
                <a:gd name="connsiteX218" fmla="*/ 1037749 w 4510525"/>
                <a:gd name="connsiteY218" fmla="*/ 1285208 h 1285875"/>
                <a:gd name="connsiteX219" fmla="*/ 1038511 w 4510525"/>
                <a:gd name="connsiteY219" fmla="*/ 1284951 h 1285875"/>
                <a:gd name="connsiteX220" fmla="*/ 1039263 w 4510525"/>
                <a:gd name="connsiteY220" fmla="*/ 1284646 h 1285875"/>
                <a:gd name="connsiteX221" fmla="*/ 1040025 w 4510525"/>
                <a:gd name="connsiteY221" fmla="*/ 1284304 h 1285875"/>
                <a:gd name="connsiteX222" fmla="*/ 1040787 w 4510525"/>
                <a:gd name="connsiteY222" fmla="*/ 1283922 h 1285875"/>
                <a:gd name="connsiteX223" fmla="*/ 1042302 w 4510525"/>
                <a:gd name="connsiteY223" fmla="*/ 1283027 h 1285875"/>
                <a:gd name="connsiteX224" fmla="*/ 1043826 w 4510525"/>
                <a:gd name="connsiteY224" fmla="*/ 1281970 h 1285875"/>
                <a:gd name="connsiteX225" fmla="*/ 1045350 w 4510525"/>
                <a:gd name="connsiteY225" fmla="*/ 1280741 h 1285875"/>
                <a:gd name="connsiteX226" fmla="*/ 1046864 w 4510525"/>
                <a:gd name="connsiteY226" fmla="*/ 1279350 h 1285875"/>
                <a:gd name="connsiteX227" fmla="*/ 1048388 w 4510525"/>
                <a:gd name="connsiteY227" fmla="*/ 1277788 h 1285875"/>
                <a:gd name="connsiteX228" fmla="*/ 1049903 w 4510525"/>
                <a:gd name="connsiteY228" fmla="*/ 1276064 h 1285875"/>
                <a:gd name="connsiteX229" fmla="*/ 1051427 w 4510525"/>
                <a:gd name="connsiteY229" fmla="*/ 1274169 h 1285875"/>
                <a:gd name="connsiteX230" fmla="*/ 1054465 w 4510525"/>
                <a:gd name="connsiteY230" fmla="*/ 1269892 h 1285875"/>
                <a:gd name="connsiteX231" fmla="*/ 1057504 w 4510525"/>
                <a:gd name="connsiteY231" fmla="*/ 1264958 h 1285875"/>
                <a:gd name="connsiteX232" fmla="*/ 1060542 w 4510525"/>
                <a:gd name="connsiteY232" fmla="*/ 1259367 h 1285875"/>
                <a:gd name="connsiteX233" fmla="*/ 1063581 w 4510525"/>
                <a:gd name="connsiteY233" fmla="*/ 1253138 h 1285875"/>
                <a:gd name="connsiteX234" fmla="*/ 1066619 w 4510525"/>
                <a:gd name="connsiteY234" fmla="*/ 1246270 h 1285875"/>
                <a:gd name="connsiteX235" fmla="*/ 1072706 w 4510525"/>
                <a:gd name="connsiteY235" fmla="*/ 1230649 h 1285875"/>
                <a:gd name="connsiteX236" fmla="*/ 1078782 w 4510525"/>
                <a:gd name="connsiteY236" fmla="*/ 1212571 h 1285875"/>
                <a:gd name="connsiteX237" fmla="*/ 1090936 w 4510525"/>
                <a:gd name="connsiteY237" fmla="*/ 1169356 h 1285875"/>
                <a:gd name="connsiteX238" fmla="*/ 1103100 w 4510525"/>
                <a:gd name="connsiteY238" fmla="*/ 1117340 h 1285875"/>
                <a:gd name="connsiteX239" fmla="*/ 1115254 w 4510525"/>
                <a:gd name="connsiteY239" fmla="*/ 1057399 h 1285875"/>
                <a:gd name="connsiteX240" fmla="*/ 1127417 w 4510525"/>
                <a:gd name="connsiteY240" fmla="*/ 990533 h 1285875"/>
                <a:gd name="connsiteX241" fmla="*/ 1149991 w 4510525"/>
                <a:gd name="connsiteY241" fmla="*/ 851868 h 1285875"/>
                <a:gd name="connsiteX242" fmla="*/ 1172575 w 4510525"/>
                <a:gd name="connsiteY242" fmla="*/ 701195 h 1285875"/>
                <a:gd name="connsiteX243" fmla="*/ 1195149 w 4510525"/>
                <a:gd name="connsiteY243" fmla="*/ 547179 h 1285875"/>
                <a:gd name="connsiteX244" fmla="*/ 1217733 w 4510525"/>
                <a:gd name="connsiteY244" fmla="*/ 398662 h 1285875"/>
                <a:gd name="connsiteX245" fmla="*/ 1229925 w 4510525"/>
                <a:gd name="connsiteY245" fmla="*/ 323748 h 1285875"/>
                <a:gd name="connsiteX246" fmla="*/ 1242127 w 4510525"/>
                <a:gd name="connsiteY246" fmla="*/ 254201 h 1285875"/>
                <a:gd name="connsiteX247" fmla="*/ 1254328 w 4510525"/>
                <a:gd name="connsiteY247" fmla="*/ 191194 h 1285875"/>
                <a:gd name="connsiteX248" fmla="*/ 1266520 w 4510525"/>
                <a:gd name="connsiteY248" fmla="*/ 135786 h 1285875"/>
                <a:gd name="connsiteX249" fmla="*/ 1278722 w 4510525"/>
                <a:gd name="connsiteY249" fmla="*/ 88906 h 1285875"/>
                <a:gd name="connsiteX250" fmla="*/ 1284818 w 4510525"/>
                <a:gd name="connsiteY250" fmla="*/ 68919 h 1285875"/>
                <a:gd name="connsiteX251" fmla="*/ 1290923 w 4510525"/>
                <a:gd name="connsiteY251" fmla="*/ 51347 h 1285875"/>
                <a:gd name="connsiteX252" fmla="*/ 1297019 w 4510525"/>
                <a:gd name="connsiteY252" fmla="*/ 36265 h 1285875"/>
                <a:gd name="connsiteX253" fmla="*/ 1300067 w 4510525"/>
                <a:gd name="connsiteY253" fmla="*/ 29679 h 1285875"/>
                <a:gd name="connsiteX254" fmla="*/ 1303115 w 4510525"/>
                <a:gd name="connsiteY254" fmla="*/ 23738 h 1285875"/>
                <a:gd name="connsiteX255" fmla="*/ 1306163 w 4510525"/>
                <a:gd name="connsiteY255" fmla="*/ 18449 h 1285875"/>
                <a:gd name="connsiteX256" fmla="*/ 1309221 w 4510525"/>
                <a:gd name="connsiteY256" fmla="*/ 13817 h 1285875"/>
                <a:gd name="connsiteX257" fmla="*/ 1310745 w 4510525"/>
                <a:gd name="connsiteY257" fmla="*/ 11749 h 1285875"/>
                <a:gd name="connsiteX258" fmla="*/ 1312269 w 4510525"/>
                <a:gd name="connsiteY258" fmla="*/ 9847 h 1285875"/>
                <a:gd name="connsiteX259" fmla="*/ 1313793 w 4510525"/>
                <a:gd name="connsiteY259" fmla="*/ 8112 h 1285875"/>
                <a:gd name="connsiteX260" fmla="*/ 1315317 w 4510525"/>
                <a:gd name="connsiteY260" fmla="*/ 6545 h 1285875"/>
                <a:gd name="connsiteX261" fmla="*/ 1316955 w 4510525"/>
                <a:gd name="connsiteY261" fmla="*/ 5046 h 1285875"/>
                <a:gd name="connsiteX262" fmla="*/ 1318593 w 4510525"/>
                <a:gd name="connsiteY262" fmla="*/ 3742 h 1285875"/>
                <a:gd name="connsiteX263" fmla="*/ 1320232 w 4510525"/>
                <a:gd name="connsiteY263" fmla="*/ 2633 h 1285875"/>
                <a:gd name="connsiteX264" fmla="*/ 1321051 w 4510525"/>
                <a:gd name="connsiteY264" fmla="*/ 2151 h 1285875"/>
                <a:gd name="connsiteX265" fmla="*/ 1321870 w 4510525"/>
                <a:gd name="connsiteY265" fmla="*/ 1717 h 1285875"/>
                <a:gd name="connsiteX266" fmla="*/ 1322689 w 4510525"/>
                <a:gd name="connsiteY266" fmla="*/ 1333 h 1285875"/>
                <a:gd name="connsiteX267" fmla="*/ 1323508 w 4510525"/>
                <a:gd name="connsiteY267" fmla="*/ 996 h 1285875"/>
                <a:gd name="connsiteX268" fmla="*/ 1324318 w 4510525"/>
                <a:gd name="connsiteY268" fmla="*/ 710 h 1285875"/>
                <a:gd name="connsiteX269" fmla="*/ 1325137 w 4510525"/>
                <a:gd name="connsiteY269" fmla="*/ 471 h 1285875"/>
                <a:gd name="connsiteX270" fmla="*/ 1325956 w 4510525"/>
                <a:gd name="connsiteY270" fmla="*/ 281 h 1285875"/>
                <a:gd name="connsiteX271" fmla="*/ 1326775 w 4510525"/>
                <a:gd name="connsiteY271" fmla="*/ 140 h 1285875"/>
                <a:gd name="connsiteX272" fmla="*/ 1327595 w 4510525"/>
                <a:gd name="connsiteY272" fmla="*/ 48 h 1285875"/>
                <a:gd name="connsiteX273" fmla="*/ 1328414 w 4510525"/>
                <a:gd name="connsiteY273" fmla="*/ 4 h 1285875"/>
                <a:gd name="connsiteX274" fmla="*/ 1329233 w 4510525"/>
                <a:gd name="connsiteY274" fmla="*/ 9 h 1285875"/>
                <a:gd name="connsiteX275" fmla="*/ 1330052 w 4510525"/>
                <a:gd name="connsiteY275" fmla="*/ 63 h 1285875"/>
                <a:gd name="connsiteX276" fmla="*/ 1330871 w 4510525"/>
                <a:gd name="connsiteY276" fmla="*/ 166 h 1285875"/>
                <a:gd name="connsiteX277" fmla="*/ 1331690 w 4510525"/>
                <a:gd name="connsiteY277" fmla="*/ 317 h 1285875"/>
                <a:gd name="connsiteX278" fmla="*/ 1332509 w 4510525"/>
                <a:gd name="connsiteY278" fmla="*/ 518 h 1285875"/>
                <a:gd name="connsiteX279" fmla="*/ 1333329 w 4510525"/>
                <a:gd name="connsiteY279" fmla="*/ 767 h 1285875"/>
                <a:gd name="connsiteX280" fmla="*/ 1334148 w 4510525"/>
                <a:gd name="connsiteY280" fmla="*/ 1065 h 1285875"/>
                <a:gd name="connsiteX281" fmla="*/ 1334967 w 4510525"/>
                <a:gd name="connsiteY281" fmla="*/ 1412 h 1285875"/>
                <a:gd name="connsiteX282" fmla="*/ 1335786 w 4510525"/>
                <a:gd name="connsiteY282" fmla="*/ 1807 h 1285875"/>
                <a:gd name="connsiteX283" fmla="*/ 1336605 w 4510525"/>
                <a:gd name="connsiteY283" fmla="*/ 2251 h 1285875"/>
                <a:gd name="connsiteX284" fmla="*/ 1337424 w 4510525"/>
                <a:gd name="connsiteY284" fmla="*/ 2743 h 1285875"/>
                <a:gd name="connsiteX285" fmla="*/ 1338244 w 4510525"/>
                <a:gd name="connsiteY285" fmla="*/ 3284 h 1285875"/>
                <a:gd name="connsiteX286" fmla="*/ 1339882 w 4510525"/>
                <a:gd name="connsiteY286" fmla="*/ 4512 h 1285875"/>
                <a:gd name="connsiteX287" fmla="*/ 1341520 w 4510525"/>
                <a:gd name="connsiteY287" fmla="*/ 5934 h 1285875"/>
                <a:gd name="connsiteX288" fmla="*/ 1343158 w 4510525"/>
                <a:gd name="connsiteY288" fmla="*/ 7549 h 1285875"/>
                <a:gd name="connsiteX289" fmla="*/ 1344797 w 4510525"/>
                <a:gd name="connsiteY289" fmla="*/ 9356 h 1285875"/>
                <a:gd name="connsiteX290" fmla="*/ 1346425 w 4510525"/>
                <a:gd name="connsiteY290" fmla="*/ 11357 h 1285875"/>
                <a:gd name="connsiteX291" fmla="*/ 1348064 w 4510525"/>
                <a:gd name="connsiteY291" fmla="*/ 13548 h 1285875"/>
                <a:gd name="connsiteX292" fmla="*/ 1351340 w 4510525"/>
                <a:gd name="connsiteY292" fmla="*/ 18505 h 1285875"/>
                <a:gd name="connsiteX293" fmla="*/ 1354617 w 4510525"/>
                <a:gd name="connsiteY293" fmla="*/ 24219 h 1285875"/>
                <a:gd name="connsiteX294" fmla="*/ 1357894 w 4510525"/>
                <a:gd name="connsiteY294" fmla="*/ 30685 h 1285875"/>
                <a:gd name="connsiteX295" fmla="*/ 1361170 w 4510525"/>
                <a:gd name="connsiteY295" fmla="*/ 37893 h 1285875"/>
                <a:gd name="connsiteX296" fmla="*/ 1367714 w 4510525"/>
                <a:gd name="connsiteY296" fmla="*/ 54506 h 1285875"/>
                <a:gd name="connsiteX297" fmla="*/ 1374267 w 4510525"/>
                <a:gd name="connsiteY297" fmla="*/ 73974 h 1285875"/>
                <a:gd name="connsiteX298" fmla="*/ 1380820 w 4510525"/>
                <a:gd name="connsiteY298" fmla="*/ 96205 h 1285875"/>
                <a:gd name="connsiteX299" fmla="*/ 1393917 w 4510525"/>
                <a:gd name="connsiteY299" fmla="*/ 148509 h 1285875"/>
                <a:gd name="connsiteX300" fmla="*/ 1407023 w 4510525"/>
                <a:gd name="connsiteY300" fmla="*/ 210403 h 1285875"/>
                <a:gd name="connsiteX301" fmla="*/ 1420120 w 4510525"/>
                <a:gd name="connsiteY301" fmla="*/ 280687 h 1285875"/>
                <a:gd name="connsiteX302" fmla="*/ 1440894 w 4510525"/>
                <a:gd name="connsiteY302" fmla="*/ 405953 h 1285875"/>
                <a:gd name="connsiteX303" fmla="*/ 1461668 w 4510525"/>
                <a:gd name="connsiteY303" fmla="*/ 542749 h 1285875"/>
                <a:gd name="connsiteX304" fmla="*/ 1482442 w 4510525"/>
                <a:gd name="connsiteY304" fmla="*/ 684421 h 1285875"/>
                <a:gd name="connsiteX305" fmla="*/ 1503216 w 4510525"/>
                <a:gd name="connsiteY305" fmla="*/ 824073 h 1285875"/>
                <a:gd name="connsiteX306" fmla="*/ 1528410 w 4510525"/>
                <a:gd name="connsiteY306" fmla="*/ 980970 h 1285875"/>
                <a:gd name="connsiteX307" fmla="*/ 1541002 w 4510525"/>
                <a:gd name="connsiteY307" fmla="*/ 1051017 h 1285875"/>
                <a:gd name="connsiteX308" fmla="*/ 1553604 w 4510525"/>
                <a:gd name="connsiteY308" fmla="*/ 1113739 h 1285875"/>
                <a:gd name="connsiteX309" fmla="*/ 1566196 w 4510525"/>
                <a:gd name="connsiteY309" fmla="*/ 1168013 h 1285875"/>
                <a:gd name="connsiteX310" fmla="*/ 1578788 w 4510525"/>
                <a:gd name="connsiteY310" fmla="*/ 1212885 h 1285875"/>
                <a:gd name="connsiteX311" fmla="*/ 1585084 w 4510525"/>
                <a:gd name="connsiteY311" fmla="*/ 1231525 h 1285875"/>
                <a:gd name="connsiteX312" fmla="*/ 1591389 w 4510525"/>
                <a:gd name="connsiteY312" fmla="*/ 1247527 h 1285875"/>
                <a:gd name="connsiteX313" fmla="*/ 1594533 w 4510525"/>
                <a:gd name="connsiteY313" fmla="*/ 1254509 h 1285875"/>
                <a:gd name="connsiteX314" fmla="*/ 1597685 w 4510525"/>
                <a:gd name="connsiteY314" fmla="*/ 1260815 h 1285875"/>
                <a:gd name="connsiteX315" fmla="*/ 1600829 w 4510525"/>
                <a:gd name="connsiteY315" fmla="*/ 1266425 h 1285875"/>
                <a:gd name="connsiteX316" fmla="*/ 1603982 w 4510525"/>
                <a:gd name="connsiteY316" fmla="*/ 1271330 h 1285875"/>
                <a:gd name="connsiteX317" fmla="*/ 1606706 w 4510525"/>
                <a:gd name="connsiteY317" fmla="*/ 1275007 h 1285875"/>
                <a:gd name="connsiteX318" fmla="*/ 1608068 w 4510525"/>
                <a:gd name="connsiteY318" fmla="*/ 1276645 h 1285875"/>
                <a:gd name="connsiteX319" fmla="*/ 1609430 w 4510525"/>
                <a:gd name="connsiteY319" fmla="*/ 1278150 h 1285875"/>
                <a:gd name="connsiteX320" fmla="*/ 1610792 w 4510525"/>
                <a:gd name="connsiteY320" fmla="*/ 1279522 h 1285875"/>
                <a:gd name="connsiteX321" fmla="*/ 1612154 w 4510525"/>
                <a:gd name="connsiteY321" fmla="*/ 1280760 h 1285875"/>
                <a:gd name="connsiteX322" fmla="*/ 1613516 w 4510525"/>
                <a:gd name="connsiteY322" fmla="*/ 1281865 h 1285875"/>
                <a:gd name="connsiteX323" fmla="*/ 1614868 w 4510525"/>
                <a:gd name="connsiteY323" fmla="*/ 1282837 h 1285875"/>
                <a:gd name="connsiteX324" fmla="*/ 1616240 w 4510525"/>
                <a:gd name="connsiteY324" fmla="*/ 1283675 h 1285875"/>
                <a:gd name="connsiteX325" fmla="*/ 1617593 w 4510525"/>
                <a:gd name="connsiteY325" fmla="*/ 1284380 h 1285875"/>
                <a:gd name="connsiteX326" fmla="*/ 1618955 w 4510525"/>
                <a:gd name="connsiteY326" fmla="*/ 1284942 h 1285875"/>
                <a:gd name="connsiteX327" fmla="*/ 1619641 w 4510525"/>
                <a:gd name="connsiteY327" fmla="*/ 1285180 h 1285875"/>
                <a:gd name="connsiteX328" fmla="*/ 1620317 w 4510525"/>
                <a:gd name="connsiteY328" fmla="*/ 1285380 h 1285875"/>
                <a:gd name="connsiteX329" fmla="*/ 1621003 w 4510525"/>
                <a:gd name="connsiteY329" fmla="*/ 1285542 h 1285875"/>
                <a:gd name="connsiteX330" fmla="*/ 1621679 w 4510525"/>
                <a:gd name="connsiteY330" fmla="*/ 1285675 h 1285875"/>
                <a:gd name="connsiteX331" fmla="*/ 1622365 w 4510525"/>
                <a:gd name="connsiteY331" fmla="*/ 1285780 h 1285875"/>
                <a:gd name="connsiteX332" fmla="*/ 1623041 w 4510525"/>
                <a:gd name="connsiteY332" fmla="*/ 1285837 h 1285875"/>
                <a:gd name="connsiteX333" fmla="*/ 1623727 w 4510525"/>
                <a:gd name="connsiteY333" fmla="*/ 1285875 h 1285875"/>
                <a:gd name="connsiteX334" fmla="*/ 1624403 w 4510525"/>
                <a:gd name="connsiteY334" fmla="*/ 1285865 h 1285875"/>
                <a:gd name="connsiteX335" fmla="*/ 1625089 w 4510525"/>
                <a:gd name="connsiteY335" fmla="*/ 1285837 h 1285875"/>
                <a:gd name="connsiteX336" fmla="*/ 1625765 w 4510525"/>
                <a:gd name="connsiteY336" fmla="*/ 1285761 h 1285875"/>
                <a:gd name="connsiteX337" fmla="*/ 1626451 w 4510525"/>
                <a:gd name="connsiteY337" fmla="*/ 1285656 h 1285875"/>
                <a:gd name="connsiteX338" fmla="*/ 1627127 w 4510525"/>
                <a:gd name="connsiteY338" fmla="*/ 1285523 h 1285875"/>
                <a:gd name="connsiteX339" fmla="*/ 1627803 w 4510525"/>
                <a:gd name="connsiteY339" fmla="*/ 1285351 h 1285875"/>
                <a:gd name="connsiteX340" fmla="*/ 1628489 w 4510525"/>
                <a:gd name="connsiteY340" fmla="*/ 1285142 h 1285875"/>
                <a:gd name="connsiteX341" fmla="*/ 1629175 w 4510525"/>
                <a:gd name="connsiteY341" fmla="*/ 1284903 h 1285875"/>
                <a:gd name="connsiteX342" fmla="*/ 1629851 w 4510525"/>
                <a:gd name="connsiteY342" fmla="*/ 1284637 h 1285875"/>
                <a:gd name="connsiteX343" fmla="*/ 1631213 w 4510525"/>
                <a:gd name="connsiteY343" fmla="*/ 1283989 h 1285875"/>
                <a:gd name="connsiteX344" fmla="*/ 1632576 w 4510525"/>
                <a:gd name="connsiteY344" fmla="*/ 1283208 h 1285875"/>
                <a:gd name="connsiteX345" fmla="*/ 1633938 w 4510525"/>
                <a:gd name="connsiteY345" fmla="*/ 1282294 h 1285875"/>
                <a:gd name="connsiteX346" fmla="*/ 1635300 w 4510525"/>
                <a:gd name="connsiteY346" fmla="*/ 1281246 h 1285875"/>
                <a:gd name="connsiteX347" fmla="*/ 1636662 w 4510525"/>
                <a:gd name="connsiteY347" fmla="*/ 1280065 h 1285875"/>
                <a:gd name="connsiteX348" fmla="*/ 1638024 w 4510525"/>
                <a:gd name="connsiteY348" fmla="*/ 1278750 h 1285875"/>
                <a:gd name="connsiteX349" fmla="*/ 1639386 w 4510525"/>
                <a:gd name="connsiteY349" fmla="*/ 1277303 h 1285875"/>
                <a:gd name="connsiteX350" fmla="*/ 1640748 w 4510525"/>
                <a:gd name="connsiteY350" fmla="*/ 1275712 h 1285875"/>
                <a:gd name="connsiteX351" fmla="*/ 1642101 w 4510525"/>
                <a:gd name="connsiteY351" fmla="*/ 1273997 h 1285875"/>
                <a:gd name="connsiteX352" fmla="*/ 1644825 w 4510525"/>
                <a:gd name="connsiteY352" fmla="*/ 1270168 h 1285875"/>
                <a:gd name="connsiteX353" fmla="*/ 1647549 w 4510525"/>
                <a:gd name="connsiteY353" fmla="*/ 1265815 h 1285875"/>
                <a:gd name="connsiteX354" fmla="*/ 1650273 w 4510525"/>
                <a:gd name="connsiteY354" fmla="*/ 1260939 h 1285875"/>
                <a:gd name="connsiteX355" fmla="*/ 1652997 w 4510525"/>
                <a:gd name="connsiteY355" fmla="*/ 1255547 h 1285875"/>
                <a:gd name="connsiteX356" fmla="*/ 1658445 w 4510525"/>
                <a:gd name="connsiteY356" fmla="*/ 1243213 h 1285875"/>
                <a:gd name="connsiteX357" fmla="*/ 1663894 w 4510525"/>
                <a:gd name="connsiteY357" fmla="*/ 1228868 h 1285875"/>
                <a:gd name="connsiteX358" fmla="*/ 1669332 w 4510525"/>
                <a:gd name="connsiteY358" fmla="*/ 1212561 h 1285875"/>
                <a:gd name="connsiteX359" fmla="*/ 1680229 w 4510525"/>
                <a:gd name="connsiteY359" fmla="*/ 1174261 h 1285875"/>
                <a:gd name="connsiteX360" fmla="*/ 1691126 w 4510525"/>
                <a:gd name="connsiteY360" fmla="*/ 1128836 h 1285875"/>
                <a:gd name="connsiteX361" fmla="*/ 1703480 w 4510525"/>
                <a:gd name="connsiteY361" fmla="*/ 1069429 h 1285875"/>
                <a:gd name="connsiteX362" fmla="*/ 1715843 w 4510525"/>
                <a:gd name="connsiteY362" fmla="*/ 1002649 h 1285875"/>
                <a:gd name="connsiteX363" fmla="*/ 1728206 w 4510525"/>
                <a:gd name="connsiteY363" fmla="*/ 929659 h 1285875"/>
                <a:gd name="connsiteX364" fmla="*/ 1740560 w 4510525"/>
                <a:gd name="connsiteY364" fmla="*/ 851726 h 1285875"/>
                <a:gd name="connsiteX365" fmla="*/ 1765287 w 4510525"/>
                <a:gd name="connsiteY365" fmla="*/ 686428 h 1285875"/>
                <a:gd name="connsiteX366" fmla="*/ 1790005 w 4510525"/>
                <a:gd name="connsiteY366" fmla="*/ 518144 h 1285875"/>
                <a:gd name="connsiteX367" fmla="*/ 1812265 w 4510525"/>
                <a:gd name="connsiteY367" fmla="*/ 373687 h 1285875"/>
                <a:gd name="connsiteX368" fmla="*/ 1834515 w 4510525"/>
                <a:gd name="connsiteY368" fmla="*/ 244253 h 1285875"/>
                <a:gd name="connsiteX369" fmla="*/ 1845640 w 4510525"/>
                <a:gd name="connsiteY369" fmla="*/ 187471 h 1285875"/>
                <a:gd name="connsiteX370" fmla="*/ 1856766 w 4510525"/>
                <a:gd name="connsiteY370" fmla="*/ 137064 h 1285875"/>
                <a:gd name="connsiteX371" fmla="*/ 1867900 w 4510525"/>
                <a:gd name="connsiteY371" fmla="*/ 93738 h 1285875"/>
                <a:gd name="connsiteX372" fmla="*/ 1879025 w 4510525"/>
                <a:gd name="connsiteY372" fmla="*/ 58101 h 1285875"/>
                <a:gd name="connsiteX373" fmla="*/ 1884845 w 4510525"/>
                <a:gd name="connsiteY373" fmla="*/ 42700 h 1285875"/>
                <a:gd name="connsiteX374" fmla="*/ 1890655 w 4510525"/>
                <a:gd name="connsiteY374" fmla="*/ 29598 h 1285875"/>
                <a:gd name="connsiteX375" fmla="*/ 1893570 w 4510525"/>
                <a:gd name="connsiteY375" fmla="*/ 23925 h 1285875"/>
                <a:gd name="connsiteX376" fmla="*/ 1896475 w 4510525"/>
                <a:gd name="connsiteY376" fmla="*/ 18845 h 1285875"/>
                <a:gd name="connsiteX377" fmla="*/ 1899380 w 4510525"/>
                <a:gd name="connsiteY377" fmla="*/ 14363 h 1285875"/>
                <a:gd name="connsiteX378" fmla="*/ 1902295 w 4510525"/>
                <a:gd name="connsiteY378" fmla="*/ 10482 h 1285875"/>
                <a:gd name="connsiteX379" fmla="*/ 1903743 w 4510525"/>
                <a:gd name="connsiteY379" fmla="*/ 8769 h 1285875"/>
                <a:gd name="connsiteX380" fmla="*/ 1905200 w 4510525"/>
                <a:gd name="connsiteY380" fmla="*/ 7207 h 1285875"/>
                <a:gd name="connsiteX381" fmla="*/ 1906658 w 4510525"/>
                <a:gd name="connsiteY381" fmla="*/ 5798 h 1285875"/>
                <a:gd name="connsiteX382" fmla="*/ 1908115 w 4510525"/>
                <a:gd name="connsiteY382" fmla="*/ 4541 h 1285875"/>
                <a:gd name="connsiteX383" fmla="*/ 1909563 w 4510525"/>
                <a:gd name="connsiteY383" fmla="*/ 3438 h 1285875"/>
                <a:gd name="connsiteX384" fmla="*/ 1911020 w 4510525"/>
                <a:gd name="connsiteY384" fmla="*/ 2486 h 1285875"/>
                <a:gd name="connsiteX385" fmla="*/ 1912477 w 4510525"/>
                <a:gd name="connsiteY385" fmla="*/ 1689 h 1285875"/>
                <a:gd name="connsiteX386" fmla="*/ 1913201 w 4510525"/>
                <a:gd name="connsiteY386" fmla="*/ 1348 h 1285875"/>
                <a:gd name="connsiteX387" fmla="*/ 1913925 w 4510525"/>
                <a:gd name="connsiteY387" fmla="*/ 1045 h 1285875"/>
                <a:gd name="connsiteX388" fmla="*/ 1914658 w 4510525"/>
                <a:gd name="connsiteY388" fmla="*/ 781 h 1285875"/>
                <a:gd name="connsiteX389" fmla="*/ 1915382 w 4510525"/>
                <a:gd name="connsiteY389" fmla="*/ 555 h 1285875"/>
                <a:gd name="connsiteX390" fmla="*/ 1916106 w 4510525"/>
                <a:gd name="connsiteY390" fmla="*/ 368 h 1285875"/>
                <a:gd name="connsiteX391" fmla="*/ 1916840 w 4510525"/>
                <a:gd name="connsiteY391" fmla="*/ 219 h 1285875"/>
                <a:gd name="connsiteX392" fmla="*/ 1917564 w 4510525"/>
                <a:gd name="connsiteY392" fmla="*/ 109 h 1285875"/>
                <a:gd name="connsiteX393" fmla="*/ 1918287 w 4510525"/>
                <a:gd name="connsiteY393" fmla="*/ 36 h 1285875"/>
                <a:gd name="connsiteX394" fmla="*/ 1919021 w 4510525"/>
                <a:gd name="connsiteY394" fmla="*/ 3 h 1285875"/>
                <a:gd name="connsiteX395" fmla="*/ 1919745 w 4510525"/>
                <a:gd name="connsiteY395" fmla="*/ 8 h 1285875"/>
                <a:gd name="connsiteX396" fmla="*/ 1920469 w 4510525"/>
                <a:gd name="connsiteY396" fmla="*/ 51 h 1285875"/>
                <a:gd name="connsiteX397" fmla="*/ 1921202 w 4510525"/>
                <a:gd name="connsiteY397" fmla="*/ 133 h 1285875"/>
                <a:gd name="connsiteX398" fmla="*/ 1921926 w 4510525"/>
                <a:gd name="connsiteY398" fmla="*/ 253 h 1285875"/>
                <a:gd name="connsiteX399" fmla="*/ 1922650 w 4510525"/>
                <a:gd name="connsiteY399" fmla="*/ 412 h 1285875"/>
                <a:gd name="connsiteX400" fmla="*/ 1923383 w 4510525"/>
                <a:gd name="connsiteY400" fmla="*/ 610 h 1285875"/>
                <a:gd name="connsiteX401" fmla="*/ 1924107 w 4510525"/>
                <a:gd name="connsiteY401" fmla="*/ 846 h 1285875"/>
                <a:gd name="connsiteX402" fmla="*/ 1924831 w 4510525"/>
                <a:gd name="connsiteY402" fmla="*/ 1120 h 1285875"/>
                <a:gd name="connsiteX403" fmla="*/ 1925565 w 4510525"/>
                <a:gd name="connsiteY403" fmla="*/ 1433 h 1285875"/>
                <a:gd name="connsiteX404" fmla="*/ 1926288 w 4510525"/>
                <a:gd name="connsiteY404" fmla="*/ 1783 h 1285875"/>
                <a:gd name="connsiteX405" fmla="*/ 1927012 w 4510525"/>
                <a:gd name="connsiteY405" fmla="*/ 2173 h 1285875"/>
                <a:gd name="connsiteX406" fmla="*/ 1928470 w 4510525"/>
                <a:gd name="connsiteY406" fmla="*/ 3067 h 1285875"/>
                <a:gd name="connsiteX407" fmla="*/ 1929927 w 4510525"/>
                <a:gd name="connsiteY407" fmla="*/ 4114 h 1285875"/>
                <a:gd name="connsiteX408" fmla="*/ 1931384 w 4510525"/>
                <a:gd name="connsiteY408" fmla="*/ 5314 h 1285875"/>
                <a:gd name="connsiteX409" fmla="*/ 1932832 w 4510525"/>
                <a:gd name="connsiteY409" fmla="*/ 6667 h 1285875"/>
                <a:gd name="connsiteX410" fmla="*/ 1934290 w 4510525"/>
                <a:gd name="connsiteY410" fmla="*/ 8171 h 1285875"/>
                <a:gd name="connsiteX411" fmla="*/ 1935747 w 4510525"/>
                <a:gd name="connsiteY411" fmla="*/ 9829 h 1285875"/>
                <a:gd name="connsiteX412" fmla="*/ 1937195 w 4510525"/>
                <a:gd name="connsiteY412" fmla="*/ 11638 h 1285875"/>
                <a:gd name="connsiteX413" fmla="*/ 1940109 w 4510525"/>
                <a:gd name="connsiteY413" fmla="*/ 15708 h 1285875"/>
                <a:gd name="connsiteX414" fmla="*/ 1943014 w 4510525"/>
                <a:gd name="connsiteY414" fmla="*/ 20379 h 1285875"/>
                <a:gd name="connsiteX415" fmla="*/ 1945929 w 4510525"/>
                <a:gd name="connsiteY415" fmla="*/ 25646 h 1285875"/>
                <a:gd name="connsiteX416" fmla="*/ 1948834 w 4510525"/>
                <a:gd name="connsiteY416" fmla="*/ 31505 h 1285875"/>
                <a:gd name="connsiteX417" fmla="*/ 1954654 w 4510525"/>
                <a:gd name="connsiteY417" fmla="*/ 44972 h 1285875"/>
                <a:gd name="connsiteX418" fmla="*/ 1960464 w 4510525"/>
                <a:gd name="connsiteY418" fmla="*/ 60729 h 1285875"/>
                <a:gd name="connsiteX419" fmla="*/ 1972104 w 4510525"/>
                <a:gd name="connsiteY419" fmla="*/ 98865 h 1285875"/>
                <a:gd name="connsiteX420" fmla="*/ 1983953 w 4510525"/>
                <a:gd name="connsiteY420" fmla="*/ 146272 h 1285875"/>
                <a:gd name="connsiteX421" fmla="*/ 1995811 w 4510525"/>
                <a:gd name="connsiteY421" fmla="*/ 201567 h 1285875"/>
                <a:gd name="connsiteX422" fmla="*/ 2007661 w 4510525"/>
                <a:gd name="connsiteY422" fmla="*/ 263872 h 1285875"/>
                <a:gd name="connsiteX423" fmla="*/ 2019510 w 4510525"/>
                <a:gd name="connsiteY423" fmla="*/ 332198 h 1285875"/>
                <a:gd name="connsiteX424" fmla="*/ 2043217 w 4510525"/>
                <a:gd name="connsiteY424" fmla="*/ 482492 h 1285875"/>
                <a:gd name="connsiteX425" fmla="*/ 2066925 w 4510525"/>
                <a:gd name="connsiteY425" fmla="*/ 642938 h 1285875"/>
                <a:gd name="connsiteX426" fmla="*/ 2090423 w 4510525"/>
                <a:gd name="connsiteY426" fmla="*/ 801981 h 1285875"/>
                <a:gd name="connsiteX427" fmla="*/ 2113912 w 4510525"/>
                <a:gd name="connsiteY427" fmla="*/ 951138 h 1285875"/>
                <a:gd name="connsiteX428" fmla="*/ 2125656 w 4510525"/>
                <a:gd name="connsiteY428" fmla="*/ 1019070 h 1285875"/>
                <a:gd name="connsiteX429" fmla="*/ 2137410 w 4510525"/>
                <a:gd name="connsiteY429" fmla="*/ 1081135 h 1285875"/>
                <a:gd name="connsiteX430" fmla="*/ 2149154 w 4510525"/>
                <a:gd name="connsiteY430" fmla="*/ 1136371 h 1285875"/>
                <a:gd name="connsiteX431" fmla="*/ 2160899 w 4510525"/>
                <a:gd name="connsiteY431" fmla="*/ 1183900 h 1285875"/>
                <a:gd name="connsiteX432" fmla="*/ 2172643 w 4510525"/>
                <a:gd name="connsiteY432" fmla="*/ 1222982 h 1285875"/>
                <a:gd name="connsiteX433" fmla="*/ 2178510 w 4510525"/>
                <a:gd name="connsiteY433" fmla="*/ 1239155 h 1285875"/>
                <a:gd name="connsiteX434" fmla="*/ 2184387 w 4510525"/>
                <a:gd name="connsiteY434" fmla="*/ 1253014 h 1285875"/>
                <a:gd name="connsiteX435" fmla="*/ 2187321 w 4510525"/>
                <a:gd name="connsiteY435" fmla="*/ 1259053 h 1285875"/>
                <a:gd name="connsiteX436" fmla="*/ 2190255 w 4510525"/>
                <a:gd name="connsiteY436" fmla="*/ 1264491 h 1285875"/>
                <a:gd name="connsiteX437" fmla="*/ 2193189 w 4510525"/>
                <a:gd name="connsiteY437" fmla="*/ 1269321 h 1285875"/>
                <a:gd name="connsiteX438" fmla="*/ 2196122 w 4510525"/>
                <a:gd name="connsiteY438" fmla="*/ 1273540 h 1285875"/>
                <a:gd name="connsiteX439" fmla="*/ 2197589 w 4510525"/>
                <a:gd name="connsiteY439" fmla="*/ 1275417 h 1285875"/>
                <a:gd name="connsiteX440" fmla="*/ 2199056 w 4510525"/>
                <a:gd name="connsiteY440" fmla="*/ 1277150 h 1285875"/>
                <a:gd name="connsiteX441" fmla="*/ 2200523 w 4510525"/>
                <a:gd name="connsiteY441" fmla="*/ 1278722 h 1285875"/>
                <a:gd name="connsiteX442" fmla="*/ 2201990 w 4510525"/>
                <a:gd name="connsiteY442" fmla="*/ 1280132 h 1285875"/>
                <a:gd name="connsiteX443" fmla="*/ 2203466 w 4510525"/>
                <a:gd name="connsiteY443" fmla="*/ 1281398 h 1285875"/>
                <a:gd name="connsiteX444" fmla="*/ 2204933 w 4510525"/>
                <a:gd name="connsiteY444" fmla="*/ 1282503 h 1285875"/>
                <a:gd name="connsiteX445" fmla="*/ 2206400 w 4510525"/>
                <a:gd name="connsiteY445" fmla="*/ 1283446 h 1285875"/>
                <a:gd name="connsiteX446" fmla="*/ 2207867 w 4510525"/>
                <a:gd name="connsiteY446" fmla="*/ 1284246 h 1285875"/>
                <a:gd name="connsiteX447" fmla="*/ 2208600 w 4510525"/>
                <a:gd name="connsiteY447" fmla="*/ 1284580 h 1285875"/>
                <a:gd name="connsiteX448" fmla="*/ 2209333 w 4510525"/>
                <a:gd name="connsiteY448" fmla="*/ 1284875 h 1285875"/>
                <a:gd name="connsiteX449" fmla="*/ 2210067 w 4510525"/>
                <a:gd name="connsiteY449" fmla="*/ 1285142 h 1285875"/>
                <a:gd name="connsiteX450" fmla="*/ 2210800 w 4510525"/>
                <a:gd name="connsiteY450" fmla="*/ 1285361 h 1285875"/>
                <a:gd name="connsiteX451" fmla="*/ 2211534 w 4510525"/>
                <a:gd name="connsiteY451" fmla="*/ 1285542 h 1285875"/>
                <a:gd name="connsiteX452" fmla="*/ 2212267 w 4510525"/>
                <a:gd name="connsiteY452" fmla="*/ 1285685 h 1285875"/>
                <a:gd name="connsiteX453" fmla="*/ 2213001 w 4510525"/>
                <a:gd name="connsiteY453" fmla="*/ 1285789 h 1285875"/>
                <a:gd name="connsiteX454" fmla="*/ 2213734 w 4510525"/>
                <a:gd name="connsiteY454" fmla="*/ 1285846 h 1285875"/>
                <a:gd name="connsiteX455" fmla="*/ 2214467 w 4510525"/>
                <a:gd name="connsiteY455" fmla="*/ 1285875 h 1285875"/>
                <a:gd name="connsiteX456" fmla="*/ 2215201 w 4510525"/>
                <a:gd name="connsiteY456" fmla="*/ 1285856 h 1285875"/>
                <a:gd name="connsiteX457" fmla="*/ 2215934 w 4510525"/>
                <a:gd name="connsiteY457" fmla="*/ 1285808 h 1285875"/>
                <a:gd name="connsiteX458" fmla="*/ 2216668 w 4510525"/>
                <a:gd name="connsiteY458" fmla="*/ 1285713 h 1285875"/>
                <a:gd name="connsiteX459" fmla="*/ 2217401 w 4510525"/>
                <a:gd name="connsiteY459" fmla="*/ 1285580 h 1285875"/>
                <a:gd name="connsiteX460" fmla="*/ 2218135 w 4510525"/>
                <a:gd name="connsiteY460" fmla="*/ 1285408 h 1285875"/>
                <a:gd name="connsiteX461" fmla="*/ 2218868 w 4510525"/>
                <a:gd name="connsiteY461" fmla="*/ 1285199 h 1285875"/>
                <a:gd name="connsiteX462" fmla="*/ 2219601 w 4510525"/>
                <a:gd name="connsiteY462" fmla="*/ 1284951 h 1285875"/>
                <a:gd name="connsiteX463" fmla="*/ 2220335 w 4510525"/>
                <a:gd name="connsiteY463" fmla="*/ 1284665 h 1285875"/>
                <a:gd name="connsiteX464" fmla="*/ 2221078 w 4510525"/>
                <a:gd name="connsiteY464" fmla="*/ 1284332 h 1285875"/>
                <a:gd name="connsiteX465" fmla="*/ 2222535 w 4510525"/>
                <a:gd name="connsiteY465" fmla="*/ 1283561 h 1285875"/>
                <a:gd name="connsiteX466" fmla="*/ 2224011 w 4510525"/>
                <a:gd name="connsiteY466" fmla="*/ 1282637 h 1285875"/>
                <a:gd name="connsiteX467" fmla="*/ 2225478 w 4510525"/>
                <a:gd name="connsiteY467" fmla="*/ 1281551 h 1285875"/>
                <a:gd name="connsiteX468" fmla="*/ 2226945 w 4510525"/>
                <a:gd name="connsiteY468" fmla="*/ 1280303 h 1285875"/>
                <a:gd name="connsiteX469" fmla="*/ 2228412 w 4510525"/>
                <a:gd name="connsiteY469" fmla="*/ 1278912 h 1285875"/>
                <a:gd name="connsiteX470" fmla="*/ 2229879 w 4510525"/>
                <a:gd name="connsiteY470" fmla="*/ 1277360 h 1285875"/>
                <a:gd name="connsiteX471" fmla="*/ 2231346 w 4510525"/>
                <a:gd name="connsiteY471" fmla="*/ 1275655 h 1285875"/>
                <a:gd name="connsiteX472" fmla="*/ 2234279 w 4510525"/>
                <a:gd name="connsiteY472" fmla="*/ 1271778 h 1285875"/>
                <a:gd name="connsiteX473" fmla="*/ 2237213 w 4510525"/>
                <a:gd name="connsiteY473" fmla="*/ 1267292 h 1285875"/>
                <a:gd name="connsiteX474" fmla="*/ 2240147 w 4510525"/>
                <a:gd name="connsiteY474" fmla="*/ 1262196 h 1285875"/>
                <a:gd name="connsiteX475" fmla="*/ 2243090 w 4510525"/>
                <a:gd name="connsiteY475" fmla="*/ 1256490 h 1285875"/>
                <a:gd name="connsiteX476" fmla="*/ 2248957 w 4510525"/>
                <a:gd name="connsiteY476" fmla="*/ 1243308 h 1285875"/>
                <a:gd name="connsiteX477" fmla="*/ 2254825 w 4510525"/>
                <a:gd name="connsiteY477" fmla="*/ 1227773 h 1285875"/>
                <a:gd name="connsiteX478" fmla="*/ 2260930 w 4510525"/>
                <a:gd name="connsiteY478" fmla="*/ 1209208 h 1285875"/>
                <a:gd name="connsiteX479" fmla="*/ 2267036 w 4510525"/>
                <a:gd name="connsiteY479" fmla="*/ 1188244 h 1285875"/>
                <a:gd name="connsiteX480" fmla="*/ 2279247 w 4510525"/>
                <a:gd name="connsiteY480" fmla="*/ 1139523 h 1285875"/>
                <a:gd name="connsiteX481" fmla="*/ 2291458 w 4510525"/>
                <a:gd name="connsiteY481" fmla="*/ 1082431 h 1285875"/>
                <a:gd name="connsiteX482" fmla="*/ 2303669 w 4510525"/>
                <a:gd name="connsiteY482" fmla="*/ 1017937 h 1285875"/>
                <a:gd name="connsiteX483" fmla="*/ 2315880 w 4510525"/>
                <a:gd name="connsiteY483" fmla="*/ 947118 h 1285875"/>
                <a:gd name="connsiteX484" fmla="*/ 2328091 w 4510525"/>
                <a:gd name="connsiteY484" fmla="*/ 871176 h 1285875"/>
                <a:gd name="connsiteX485" fmla="*/ 2352513 w 4510525"/>
                <a:gd name="connsiteY485" fmla="*/ 709086 h 1285875"/>
                <a:gd name="connsiteX486" fmla="*/ 2375069 w 4510525"/>
                <a:gd name="connsiteY486" fmla="*/ 555194 h 1285875"/>
                <a:gd name="connsiteX487" fmla="*/ 2397624 w 4510525"/>
                <a:gd name="connsiteY487" fmla="*/ 406332 h 1285875"/>
                <a:gd name="connsiteX488" fmla="*/ 2420179 w 4510525"/>
                <a:gd name="connsiteY488" fmla="*/ 271028 h 1285875"/>
                <a:gd name="connsiteX489" fmla="*/ 2431456 w 4510525"/>
                <a:gd name="connsiteY489" fmla="*/ 210927 h 1285875"/>
                <a:gd name="connsiteX490" fmla="*/ 2442734 w 4510525"/>
                <a:gd name="connsiteY490" fmla="*/ 157038 h 1285875"/>
                <a:gd name="connsiteX491" fmla="*/ 2455412 w 4510525"/>
                <a:gd name="connsiteY491" fmla="*/ 104805 h 1285875"/>
                <a:gd name="connsiteX492" fmla="*/ 2461755 w 4510525"/>
                <a:gd name="connsiteY492" fmla="*/ 82306 h 1285875"/>
                <a:gd name="connsiteX493" fmla="*/ 2468099 w 4510525"/>
                <a:gd name="connsiteY493" fmla="*/ 62358 h 1285875"/>
                <a:gd name="connsiteX494" fmla="*/ 2474443 w 4510525"/>
                <a:gd name="connsiteY494" fmla="*/ 45054 h 1285875"/>
                <a:gd name="connsiteX495" fmla="*/ 2480786 w 4510525"/>
                <a:gd name="connsiteY495" fmla="*/ 30471 h 1285875"/>
                <a:gd name="connsiteX496" fmla="*/ 2483958 w 4510525"/>
                <a:gd name="connsiteY496" fmla="*/ 24222 h 1285875"/>
                <a:gd name="connsiteX497" fmla="*/ 2487130 w 4510525"/>
                <a:gd name="connsiteY497" fmla="*/ 18677 h 1285875"/>
                <a:gd name="connsiteX498" fmla="*/ 2490302 w 4510525"/>
                <a:gd name="connsiteY498" fmla="*/ 13843 h 1285875"/>
                <a:gd name="connsiteX499" fmla="*/ 2491883 w 4510525"/>
                <a:gd name="connsiteY499" fmla="*/ 11693 h 1285875"/>
                <a:gd name="connsiteX500" fmla="*/ 2493474 w 4510525"/>
                <a:gd name="connsiteY500" fmla="*/ 9724 h 1285875"/>
                <a:gd name="connsiteX501" fmla="*/ 2495055 w 4510525"/>
                <a:gd name="connsiteY501" fmla="*/ 7935 h 1285875"/>
                <a:gd name="connsiteX502" fmla="*/ 2496645 w 4510525"/>
                <a:gd name="connsiteY502" fmla="*/ 6327 h 1285875"/>
                <a:gd name="connsiteX503" fmla="*/ 2498227 w 4510525"/>
                <a:gd name="connsiteY503" fmla="*/ 4900 h 1285875"/>
                <a:gd name="connsiteX504" fmla="*/ 2499817 w 4510525"/>
                <a:gd name="connsiteY504" fmla="*/ 3654 h 1285875"/>
                <a:gd name="connsiteX505" fmla="*/ 2501399 w 4510525"/>
                <a:gd name="connsiteY505" fmla="*/ 2590 h 1285875"/>
                <a:gd name="connsiteX506" fmla="*/ 2502189 w 4510525"/>
                <a:gd name="connsiteY506" fmla="*/ 2126 h 1285875"/>
                <a:gd name="connsiteX507" fmla="*/ 2502980 w 4510525"/>
                <a:gd name="connsiteY507" fmla="*/ 1709 h 1285875"/>
                <a:gd name="connsiteX508" fmla="*/ 2503780 w 4510525"/>
                <a:gd name="connsiteY508" fmla="*/ 1336 h 1285875"/>
                <a:gd name="connsiteX509" fmla="*/ 2504570 w 4510525"/>
                <a:gd name="connsiteY509" fmla="*/ 1010 h 1285875"/>
                <a:gd name="connsiteX510" fmla="*/ 2505361 w 4510525"/>
                <a:gd name="connsiteY510" fmla="*/ 729 h 1285875"/>
                <a:gd name="connsiteX511" fmla="*/ 2506152 w 4510525"/>
                <a:gd name="connsiteY511" fmla="*/ 493 h 1285875"/>
                <a:gd name="connsiteX512" fmla="*/ 2506951 w 4510525"/>
                <a:gd name="connsiteY512" fmla="*/ 304 h 1285875"/>
                <a:gd name="connsiteX513" fmla="*/ 2507742 w 4510525"/>
                <a:gd name="connsiteY513" fmla="*/ 160 h 1285875"/>
                <a:gd name="connsiteX514" fmla="*/ 2508533 w 4510525"/>
                <a:gd name="connsiteY514" fmla="*/ 62 h 1285875"/>
                <a:gd name="connsiteX515" fmla="*/ 2509323 w 4510525"/>
                <a:gd name="connsiteY515" fmla="*/ 10 h 1285875"/>
                <a:gd name="connsiteX516" fmla="*/ 2510123 w 4510525"/>
                <a:gd name="connsiteY516" fmla="*/ 3 h 1285875"/>
                <a:gd name="connsiteX517" fmla="*/ 2510914 w 4510525"/>
                <a:gd name="connsiteY517" fmla="*/ 42 h 1285875"/>
                <a:gd name="connsiteX518" fmla="*/ 2511705 w 4510525"/>
                <a:gd name="connsiteY518" fmla="*/ 127 h 1285875"/>
                <a:gd name="connsiteX519" fmla="*/ 2512495 w 4510525"/>
                <a:gd name="connsiteY519" fmla="*/ 257 h 1285875"/>
                <a:gd name="connsiteX520" fmla="*/ 2513286 w 4510525"/>
                <a:gd name="connsiteY520" fmla="*/ 434 h 1285875"/>
                <a:gd name="connsiteX521" fmla="*/ 2514086 w 4510525"/>
                <a:gd name="connsiteY521" fmla="*/ 656 h 1285875"/>
                <a:gd name="connsiteX522" fmla="*/ 2514876 w 4510525"/>
                <a:gd name="connsiteY522" fmla="*/ 924 h 1285875"/>
                <a:gd name="connsiteX523" fmla="*/ 2515667 w 4510525"/>
                <a:gd name="connsiteY523" fmla="*/ 1237 h 1285875"/>
                <a:gd name="connsiteX524" fmla="*/ 2516458 w 4510525"/>
                <a:gd name="connsiteY524" fmla="*/ 1596 h 1285875"/>
                <a:gd name="connsiteX525" fmla="*/ 2517258 w 4510525"/>
                <a:gd name="connsiteY525" fmla="*/ 2001 h 1285875"/>
                <a:gd name="connsiteX526" fmla="*/ 2518048 w 4510525"/>
                <a:gd name="connsiteY526" fmla="*/ 2452 h 1285875"/>
                <a:gd name="connsiteX527" fmla="*/ 2518839 w 4510525"/>
                <a:gd name="connsiteY527" fmla="*/ 2947 h 1285875"/>
                <a:gd name="connsiteX528" fmla="*/ 2520429 w 4510525"/>
                <a:gd name="connsiteY528" fmla="*/ 4076 h 1285875"/>
                <a:gd name="connsiteX529" fmla="*/ 2522011 w 4510525"/>
                <a:gd name="connsiteY529" fmla="*/ 5386 h 1285875"/>
                <a:gd name="connsiteX530" fmla="*/ 2523601 w 4510525"/>
                <a:gd name="connsiteY530" fmla="*/ 6878 h 1285875"/>
                <a:gd name="connsiteX531" fmla="*/ 2525182 w 4510525"/>
                <a:gd name="connsiteY531" fmla="*/ 8551 h 1285875"/>
                <a:gd name="connsiteX532" fmla="*/ 2526773 w 4510525"/>
                <a:gd name="connsiteY532" fmla="*/ 10404 h 1285875"/>
                <a:gd name="connsiteX533" fmla="*/ 2528354 w 4510525"/>
                <a:gd name="connsiteY533" fmla="*/ 12437 h 1285875"/>
                <a:gd name="connsiteX534" fmla="*/ 2531526 w 4510525"/>
                <a:gd name="connsiteY534" fmla="*/ 17041 h 1285875"/>
                <a:gd name="connsiteX535" fmla="*/ 2534698 w 4510525"/>
                <a:gd name="connsiteY535" fmla="*/ 22358 h 1285875"/>
                <a:gd name="connsiteX536" fmla="*/ 2537870 w 4510525"/>
                <a:gd name="connsiteY536" fmla="*/ 28382 h 1285875"/>
                <a:gd name="connsiteX537" fmla="*/ 2541042 w 4510525"/>
                <a:gd name="connsiteY537" fmla="*/ 35104 h 1285875"/>
                <a:gd name="connsiteX538" fmla="*/ 2544213 w 4510525"/>
                <a:gd name="connsiteY538" fmla="*/ 42519 h 1285875"/>
                <a:gd name="connsiteX539" fmla="*/ 2549614 w 4510525"/>
                <a:gd name="connsiteY539" fmla="*/ 56717 h 1285875"/>
                <a:gd name="connsiteX540" fmla="*/ 2555015 w 4510525"/>
                <a:gd name="connsiteY540" fmla="*/ 72849 h 1285875"/>
                <a:gd name="connsiteX541" fmla="*/ 2565816 w 4510525"/>
                <a:gd name="connsiteY541" fmla="*/ 110701 h 1285875"/>
                <a:gd name="connsiteX542" fmla="*/ 2576617 w 4510525"/>
                <a:gd name="connsiteY542" fmla="*/ 155577 h 1285875"/>
                <a:gd name="connsiteX543" fmla="*/ 2587419 w 4510525"/>
                <a:gd name="connsiteY543" fmla="*/ 206884 h 1285875"/>
                <a:gd name="connsiteX544" fmla="*/ 2598220 w 4510525"/>
                <a:gd name="connsiteY544" fmla="*/ 263944 h 1285875"/>
                <a:gd name="connsiteX545" fmla="*/ 2609031 w 4510525"/>
                <a:gd name="connsiteY545" fmla="*/ 326006 h 1285875"/>
                <a:gd name="connsiteX546" fmla="*/ 2630634 w 4510525"/>
                <a:gd name="connsiteY546" fmla="*/ 461802 h 1285875"/>
                <a:gd name="connsiteX547" fmla="*/ 2676801 w 4510525"/>
                <a:gd name="connsiteY547" fmla="*/ 774210 h 1285875"/>
                <a:gd name="connsiteX548" fmla="*/ 2699890 w 4510525"/>
                <a:gd name="connsiteY548" fmla="*/ 923306 h 1285875"/>
                <a:gd name="connsiteX549" fmla="*/ 2711425 w 4510525"/>
                <a:gd name="connsiteY549" fmla="*/ 992067 h 1285875"/>
                <a:gd name="connsiteX550" fmla="*/ 2722969 w 4510525"/>
                <a:gd name="connsiteY550" fmla="*/ 1055580 h 1285875"/>
                <a:gd name="connsiteX551" fmla="*/ 2734913 w 4510525"/>
                <a:gd name="connsiteY551" fmla="*/ 1114739 h 1285875"/>
                <a:gd name="connsiteX552" fmla="*/ 2746858 w 4510525"/>
                <a:gd name="connsiteY552" fmla="*/ 1166298 h 1285875"/>
                <a:gd name="connsiteX553" fmla="*/ 2758802 w 4510525"/>
                <a:gd name="connsiteY553" fmla="*/ 1209408 h 1285875"/>
                <a:gd name="connsiteX554" fmla="*/ 2764784 w 4510525"/>
                <a:gd name="connsiteY554" fmla="*/ 1227582 h 1285875"/>
                <a:gd name="connsiteX555" fmla="*/ 2770756 w 4510525"/>
                <a:gd name="connsiteY555" fmla="*/ 1243393 h 1285875"/>
                <a:gd name="connsiteX556" fmla="*/ 2776728 w 4510525"/>
                <a:gd name="connsiteY556" fmla="*/ 1256776 h 1285875"/>
                <a:gd name="connsiteX557" fmla="*/ 2779710 w 4510525"/>
                <a:gd name="connsiteY557" fmla="*/ 1262539 h 1285875"/>
                <a:gd name="connsiteX558" fmla="*/ 2782700 w 4510525"/>
                <a:gd name="connsiteY558" fmla="*/ 1267682 h 1285875"/>
                <a:gd name="connsiteX559" fmla="*/ 2785682 w 4510525"/>
                <a:gd name="connsiteY559" fmla="*/ 1272188 h 1285875"/>
                <a:gd name="connsiteX560" fmla="*/ 2787177 w 4510525"/>
                <a:gd name="connsiteY560" fmla="*/ 1274207 h 1285875"/>
                <a:gd name="connsiteX561" fmla="*/ 2788672 w 4510525"/>
                <a:gd name="connsiteY561" fmla="*/ 1276064 h 1285875"/>
                <a:gd name="connsiteX562" fmla="*/ 2790168 w 4510525"/>
                <a:gd name="connsiteY562" fmla="*/ 1277760 h 1285875"/>
                <a:gd name="connsiteX563" fmla="*/ 2791654 w 4510525"/>
                <a:gd name="connsiteY563" fmla="*/ 1279293 h 1285875"/>
                <a:gd name="connsiteX564" fmla="*/ 2793149 w 4510525"/>
                <a:gd name="connsiteY564" fmla="*/ 1280674 h 1285875"/>
                <a:gd name="connsiteX565" fmla="*/ 2794645 w 4510525"/>
                <a:gd name="connsiteY565" fmla="*/ 1281894 h 1285875"/>
                <a:gd name="connsiteX566" fmla="*/ 2796140 w 4510525"/>
                <a:gd name="connsiteY566" fmla="*/ 1282941 h 1285875"/>
                <a:gd name="connsiteX567" fmla="*/ 2797626 w 4510525"/>
                <a:gd name="connsiteY567" fmla="*/ 1283837 h 1285875"/>
                <a:gd name="connsiteX568" fmla="*/ 2798378 w 4510525"/>
                <a:gd name="connsiteY568" fmla="*/ 1284227 h 1285875"/>
                <a:gd name="connsiteX569" fmla="*/ 2799121 w 4510525"/>
                <a:gd name="connsiteY569" fmla="*/ 1284570 h 1285875"/>
                <a:gd name="connsiteX570" fmla="*/ 2799864 w 4510525"/>
                <a:gd name="connsiteY570" fmla="*/ 1284875 h 1285875"/>
                <a:gd name="connsiteX571" fmla="*/ 2800617 w 4510525"/>
                <a:gd name="connsiteY571" fmla="*/ 1285142 h 1285875"/>
                <a:gd name="connsiteX572" fmla="*/ 2801360 w 4510525"/>
                <a:gd name="connsiteY572" fmla="*/ 1285361 h 1285875"/>
                <a:gd name="connsiteX573" fmla="*/ 2802112 w 4510525"/>
                <a:gd name="connsiteY573" fmla="*/ 1285542 h 1285875"/>
                <a:gd name="connsiteX574" fmla="*/ 2802855 w 4510525"/>
                <a:gd name="connsiteY574" fmla="*/ 1285685 h 1285875"/>
                <a:gd name="connsiteX575" fmla="*/ 2803598 w 4510525"/>
                <a:gd name="connsiteY575" fmla="*/ 1285789 h 1285875"/>
                <a:gd name="connsiteX576" fmla="*/ 2804351 w 4510525"/>
                <a:gd name="connsiteY576" fmla="*/ 1285856 h 1285875"/>
                <a:gd name="connsiteX577" fmla="*/ 2805093 w 4510525"/>
                <a:gd name="connsiteY577" fmla="*/ 1285875 h 1285875"/>
                <a:gd name="connsiteX578" fmla="*/ 2805846 w 4510525"/>
                <a:gd name="connsiteY578" fmla="*/ 1285856 h 1285875"/>
                <a:gd name="connsiteX579" fmla="*/ 2806589 w 4510525"/>
                <a:gd name="connsiteY579" fmla="*/ 1285799 h 1285875"/>
                <a:gd name="connsiteX580" fmla="*/ 2807332 w 4510525"/>
                <a:gd name="connsiteY580" fmla="*/ 1285694 h 1285875"/>
                <a:gd name="connsiteX581" fmla="*/ 2808085 w 4510525"/>
                <a:gd name="connsiteY581" fmla="*/ 1285551 h 1285875"/>
                <a:gd name="connsiteX582" fmla="*/ 2808828 w 4510525"/>
                <a:gd name="connsiteY582" fmla="*/ 1285370 h 1285875"/>
                <a:gd name="connsiteX583" fmla="*/ 2809580 w 4510525"/>
                <a:gd name="connsiteY583" fmla="*/ 1285151 h 1285875"/>
                <a:gd name="connsiteX584" fmla="*/ 2810323 w 4510525"/>
                <a:gd name="connsiteY584" fmla="*/ 1284884 h 1285875"/>
                <a:gd name="connsiteX585" fmla="*/ 2811066 w 4510525"/>
                <a:gd name="connsiteY585" fmla="*/ 1284589 h 1285875"/>
                <a:gd name="connsiteX586" fmla="*/ 2811818 w 4510525"/>
                <a:gd name="connsiteY586" fmla="*/ 1284246 h 1285875"/>
                <a:gd name="connsiteX587" fmla="*/ 2812561 w 4510525"/>
                <a:gd name="connsiteY587" fmla="*/ 1283856 h 1285875"/>
                <a:gd name="connsiteX588" fmla="*/ 2814057 w 4510525"/>
                <a:gd name="connsiteY588" fmla="*/ 1282970 h 1285875"/>
                <a:gd name="connsiteX589" fmla="*/ 2815552 w 4510525"/>
                <a:gd name="connsiteY589" fmla="*/ 1281913 h 1285875"/>
                <a:gd name="connsiteX590" fmla="*/ 2817038 w 4510525"/>
                <a:gd name="connsiteY590" fmla="*/ 1280703 h 1285875"/>
                <a:gd name="connsiteX591" fmla="*/ 2818533 w 4510525"/>
                <a:gd name="connsiteY591" fmla="*/ 1279331 h 1285875"/>
                <a:gd name="connsiteX592" fmla="*/ 2820010 w 4510525"/>
                <a:gd name="connsiteY592" fmla="*/ 1277817 h 1285875"/>
                <a:gd name="connsiteX593" fmla="*/ 2821486 w 4510525"/>
                <a:gd name="connsiteY593" fmla="*/ 1276140 h 1285875"/>
                <a:gd name="connsiteX594" fmla="*/ 2822972 w 4510525"/>
                <a:gd name="connsiteY594" fmla="*/ 1274312 h 1285875"/>
                <a:gd name="connsiteX595" fmla="*/ 2824448 w 4510525"/>
                <a:gd name="connsiteY595" fmla="*/ 1272321 h 1285875"/>
                <a:gd name="connsiteX596" fmla="*/ 2827401 w 4510525"/>
                <a:gd name="connsiteY596" fmla="*/ 1267882 h 1285875"/>
                <a:gd name="connsiteX597" fmla="*/ 2830354 w 4510525"/>
                <a:gd name="connsiteY597" fmla="*/ 1262825 h 1285875"/>
                <a:gd name="connsiteX598" fmla="*/ 2833307 w 4510525"/>
                <a:gd name="connsiteY598" fmla="*/ 1257157 h 1285875"/>
                <a:gd name="connsiteX599" fmla="*/ 2836269 w 4510525"/>
                <a:gd name="connsiteY599" fmla="*/ 1250880 h 1285875"/>
                <a:gd name="connsiteX600" fmla="*/ 2842174 w 4510525"/>
                <a:gd name="connsiteY600" fmla="*/ 1236526 h 1285875"/>
                <a:gd name="connsiteX601" fmla="*/ 2848089 w 4510525"/>
                <a:gd name="connsiteY601" fmla="*/ 1219829 h 1285875"/>
                <a:gd name="connsiteX602" fmla="*/ 2853995 w 4510525"/>
                <a:gd name="connsiteY602" fmla="*/ 1200855 h 1285875"/>
                <a:gd name="connsiteX603" fmla="*/ 2865815 w 4510525"/>
                <a:gd name="connsiteY603" fmla="*/ 1156373 h 1285875"/>
                <a:gd name="connsiteX604" fmla="*/ 2877636 w 4510525"/>
                <a:gd name="connsiteY604" fmla="*/ 1103767 h 1285875"/>
                <a:gd name="connsiteX605" fmla="*/ 2889457 w 4510525"/>
                <a:gd name="connsiteY605" fmla="*/ 1043892 h 1285875"/>
                <a:gd name="connsiteX606" fmla="*/ 2901277 w 4510525"/>
                <a:gd name="connsiteY606" fmla="*/ 977684 h 1285875"/>
                <a:gd name="connsiteX607" fmla="*/ 2913098 w 4510525"/>
                <a:gd name="connsiteY607" fmla="*/ 906180 h 1285875"/>
                <a:gd name="connsiteX608" fmla="*/ 2936434 w 4510525"/>
                <a:gd name="connsiteY608" fmla="*/ 753977 h 1285875"/>
                <a:gd name="connsiteX609" fmla="*/ 2959770 w 4510525"/>
                <a:gd name="connsiteY609" fmla="*/ 594967 h 1285875"/>
                <a:gd name="connsiteX610" fmla="*/ 2983106 w 4510525"/>
                <a:gd name="connsiteY610" fmla="*/ 438898 h 1285875"/>
                <a:gd name="connsiteX611" fmla="*/ 3006433 w 4510525"/>
                <a:gd name="connsiteY611" fmla="*/ 295339 h 1285875"/>
                <a:gd name="connsiteX612" fmla="*/ 3018187 w 4510525"/>
                <a:gd name="connsiteY612" fmla="*/ 230595 h 1285875"/>
                <a:gd name="connsiteX613" fmla="*/ 3029941 w 4510525"/>
                <a:gd name="connsiteY613" fmla="*/ 172290 h 1285875"/>
                <a:gd name="connsiteX614" fmla="*/ 3041695 w 4510525"/>
                <a:gd name="connsiteY614" fmla="*/ 121335 h 1285875"/>
                <a:gd name="connsiteX615" fmla="*/ 3053448 w 4510525"/>
                <a:gd name="connsiteY615" fmla="*/ 78526 h 1285875"/>
                <a:gd name="connsiteX616" fmla="*/ 3059325 w 4510525"/>
                <a:gd name="connsiteY616" fmla="*/ 60389 h 1285875"/>
                <a:gd name="connsiteX617" fmla="*/ 3065202 w 4510525"/>
                <a:gd name="connsiteY617" fmla="*/ 44530 h 1285875"/>
                <a:gd name="connsiteX618" fmla="*/ 3071079 w 4510525"/>
                <a:gd name="connsiteY618" fmla="*/ 31009 h 1285875"/>
                <a:gd name="connsiteX619" fmla="*/ 3074013 w 4510525"/>
                <a:gd name="connsiteY619" fmla="*/ 25142 h 1285875"/>
                <a:gd name="connsiteX620" fmla="*/ 3076956 w 4510525"/>
                <a:gd name="connsiteY620" fmla="*/ 19880 h 1285875"/>
                <a:gd name="connsiteX621" fmla="*/ 3079890 w 4510525"/>
                <a:gd name="connsiteY621" fmla="*/ 15225 h 1285875"/>
                <a:gd name="connsiteX622" fmla="*/ 3082833 w 4510525"/>
                <a:gd name="connsiteY622" fmla="*/ 11184 h 1285875"/>
                <a:gd name="connsiteX623" fmla="*/ 3084300 w 4510525"/>
                <a:gd name="connsiteY623" fmla="*/ 9395 h 1285875"/>
                <a:gd name="connsiteX624" fmla="*/ 3085767 w 4510525"/>
                <a:gd name="connsiteY624" fmla="*/ 7761 h 1285875"/>
                <a:gd name="connsiteX625" fmla="*/ 3087243 w 4510525"/>
                <a:gd name="connsiteY625" fmla="*/ 6282 h 1285875"/>
                <a:gd name="connsiteX626" fmla="*/ 3088710 w 4510525"/>
                <a:gd name="connsiteY626" fmla="*/ 4959 h 1285875"/>
                <a:gd name="connsiteX627" fmla="*/ 3090177 w 4510525"/>
                <a:gd name="connsiteY627" fmla="*/ 3791 h 1285875"/>
                <a:gd name="connsiteX628" fmla="*/ 3091644 w 4510525"/>
                <a:gd name="connsiteY628" fmla="*/ 2779 h 1285875"/>
                <a:gd name="connsiteX629" fmla="*/ 3093110 w 4510525"/>
                <a:gd name="connsiteY629" fmla="*/ 1924 h 1285875"/>
                <a:gd name="connsiteX630" fmla="*/ 3093853 w 4510525"/>
                <a:gd name="connsiteY630" fmla="*/ 1555 h 1285875"/>
                <a:gd name="connsiteX631" fmla="*/ 3094587 w 4510525"/>
                <a:gd name="connsiteY631" fmla="*/ 1226 h 1285875"/>
                <a:gd name="connsiteX632" fmla="*/ 3095320 w 4510525"/>
                <a:gd name="connsiteY632" fmla="*/ 935 h 1285875"/>
                <a:gd name="connsiteX633" fmla="*/ 3096054 w 4510525"/>
                <a:gd name="connsiteY633" fmla="*/ 684 h 1285875"/>
                <a:gd name="connsiteX634" fmla="*/ 3096787 w 4510525"/>
                <a:gd name="connsiteY634" fmla="*/ 471 h 1285875"/>
                <a:gd name="connsiteX635" fmla="*/ 3097521 w 4510525"/>
                <a:gd name="connsiteY635" fmla="*/ 299 h 1285875"/>
                <a:gd name="connsiteX636" fmla="*/ 3098254 w 4510525"/>
                <a:gd name="connsiteY636" fmla="*/ 165 h 1285875"/>
                <a:gd name="connsiteX637" fmla="*/ 3098987 w 4510525"/>
                <a:gd name="connsiteY637" fmla="*/ 71 h 1285875"/>
                <a:gd name="connsiteX638" fmla="*/ 3099730 w 4510525"/>
                <a:gd name="connsiteY638" fmla="*/ 16 h 1285875"/>
                <a:gd name="connsiteX639" fmla="*/ 3100464 w 4510525"/>
                <a:gd name="connsiteY639" fmla="*/ 0 h 1285875"/>
                <a:gd name="connsiteX640" fmla="*/ 3101197 w 4510525"/>
                <a:gd name="connsiteY640" fmla="*/ 24 h 1285875"/>
                <a:gd name="connsiteX641" fmla="*/ 3101931 w 4510525"/>
                <a:gd name="connsiteY641" fmla="*/ 87 h 1285875"/>
                <a:gd name="connsiteX642" fmla="*/ 3102664 w 4510525"/>
                <a:gd name="connsiteY642" fmla="*/ 188 h 1285875"/>
                <a:gd name="connsiteX643" fmla="*/ 3103398 w 4510525"/>
                <a:gd name="connsiteY643" fmla="*/ 329 h 1285875"/>
                <a:gd name="connsiteX644" fmla="*/ 3104131 w 4510525"/>
                <a:gd name="connsiteY644" fmla="*/ 509 h 1285875"/>
                <a:gd name="connsiteX645" fmla="*/ 3104864 w 4510525"/>
                <a:gd name="connsiteY645" fmla="*/ 728 h 1285875"/>
                <a:gd name="connsiteX646" fmla="*/ 3105598 w 4510525"/>
                <a:gd name="connsiteY646" fmla="*/ 986 h 1285875"/>
                <a:gd name="connsiteX647" fmla="*/ 3106331 w 4510525"/>
                <a:gd name="connsiteY647" fmla="*/ 1284 h 1285875"/>
                <a:gd name="connsiteX648" fmla="*/ 3107065 w 4510525"/>
                <a:gd name="connsiteY648" fmla="*/ 1620 h 1285875"/>
                <a:gd name="connsiteX649" fmla="*/ 3107798 w 4510525"/>
                <a:gd name="connsiteY649" fmla="*/ 1995 h 1285875"/>
                <a:gd name="connsiteX650" fmla="*/ 3109265 w 4510525"/>
                <a:gd name="connsiteY650" fmla="*/ 2863 h 1285875"/>
                <a:gd name="connsiteX651" fmla="*/ 3110732 w 4510525"/>
                <a:gd name="connsiteY651" fmla="*/ 3887 h 1285875"/>
                <a:gd name="connsiteX652" fmla="*/ 3112199 w 4510525"/>
                <a:gd name="connsiteY652" fmla="*/ 5066 h 1285875"/>
                <a:gd name="connsiteX653" fmla="*/ 3113666 w 4510525"/>
                <a:gd name="connsiteY653" fmla="*/ 6402 h 1285875"/>
                <a:gd name="connsiteX654" fmla="*/ 3115132 w 4510525"/>
                <a:gd name="connsiteY654" fmla="*/ 7891 h 1285875"/>
                <a:gd name="connsiteX655" fmla="*/ 3116599 w 4510525"/>
                <a:gd name="connsiteY655" fmla="*/ 9536 h 1285875"/>
                <a:gd name="connsiteX656" fmla="*/ 3118066 w 4510525"/>
                <a:gd name="connsiteY656" fmla="*/ 11335 h 1285875"/>
                <a:gd name="connsiteX657" fmla="*/ 3121000 w 4510525"/>
                <a:gd name="connsiteY657" fmla="*/ 15393 h 1285875"/>
                <a:gd name="connsiteX658" fmla="*/ 3123933 w 4510525"/>
                <a:gd name="connsiteY658" fmla="*/ 20063 h 1285875"/>
                <a:gd name="connsiteX659" fmla="*/ 3126867 w 4510525"/>
                <a:gd name="connsiteY659" fmla="*/ 25340 h 1285875"/>
                <a:gd name="connsiteX660" fmla="*/ 3129801 w 4510525"/>
                <a:gd name="connsiteY660" fmla="*/ 31219 h 1285875"/>
                <a:gd name="connsiteX661" fmla="*/ 3135668 w 4510525"/>
                <a:gd name="connsiteY661" fmla="*/ 44757 h 1285875"/>
                <a:gd name="connsiteX662" fmla="*/ 3141536 w 4510525"/>
                <a:gd name="connsiteY662" fmla="*/ 60627 h 1285875"/>
                <a:gd name="connsiteX663" fmla="*/ 3147403 w 4510525"/>
                <a:gd name="connsiteY663" fmla="*/ 78764 h 1285875"/>
                <a:gd name="connsiteX664" fmla="*/ 3159138 w 4510525"/>
                <a:gd name="connsiteY664" fmla="*/ 121553 h 1285875"/>
                <a:gd name="connsiteX665" fmla="*/ 3170873 w 4510525"/>
                <a:gd name="connsiteY665" fmla="*/ 172460 h 1285875"/>
                <a:gd name="connsiteX666" fmla="*/ 3182607 w 4510525"/>
                <a:gd name="connsiteY666" fmla="*/ 230691 h 1285875"/>
                <a:gd name="connsiteX667" fmla="*/ 3194342 w 4510525"/>
                <a:gd name="connsiteY667" fmla="*/ 295339 h 1285875"/>
                <a:gd name="connsiteX668" fmla="*/ 3219536 w 4510525"/>
                <a:gd name="connsiteY668" fmla="*/ 451051 h 1285875"/>
                <a:gd name="connsiteX669" fmla="*/ 3244739 w 4510525"/>
                <a:gd name="connsiteY669" fmla="*/ 620476 h 1285875"/>
                <a:gd name="connsiteX670" fmla="*/ 3269942 w 4510525"/>
                <a:gd name="connsiteY670" fmla="*/ 791506 h 1285875"/>
                <a:gd name="connsiteX671" fmla="*/ 3295145 w 4510525"/>
                <a:gd name="connsiteY671" fmla="*/ 951919 h 1285875"/>
                <a:gd name="connsiteX672" fmla="*/ 3306032 w 4510525"/>
                <a:gd name="connsiteY672" fmla="*/ 1015013 h 1285875"/>
                <a:gd name="connsiteX673" fmla="*/ 3316919 w 4510525"/>
                <a:gd name="connsiteY673" fmla="*/ 1073115 h 1285875"/>
                <a:gd name="connsiteX674" fmla="*/ 3327807 w 4510525"/>
                <a:gd name="connsiteY674" fmla="*/ 1125465 h 1285875"/>
                <a:gd name="connsiteX675" fmla="*/ 3338694 w 4510525"/>
                <a:gd name="connsiteY675" fmla="*/ 1171337 h 1285875"/>
                <a:gd name="connsiteX676" fmla="*/ 3349581 w 4510525"/>
                <a:gd name="connsiteY676" fmla="*/ 1210132 h 1285875"/>
                <a:gd name="connsiteX677" fmla="*/ 3355019 w 4510525"/>
                <a:gd name="connsiteY677" fmla="*/ 1226706 h 1285875"/>
                <a:gd name="connsiteX678" fmla="*/ 3360468 w 4510525"/>
                <a:gd name="connsiteY678" fmla="*/ 1241317 h 1285875"/>
                <a:gd name="connsiteX679" fmla="*/ 3365907 w 4510525"/>
                <a:gd name="connsiteY679" fmla="*/ 1253928 h 1285875"/>
                <a:gd name="connsiteX680" fmla="*/ 3368631 w 4510525"/>
                <a:gd name="connsiteY680" fmla="*/ 1259472 h 1285875"/>
                <a:gd name="connsiteX681" fmla="*/ 3371355 w 4510525"/>
                <a:gd name="connsiteY681" fmla="*/ 1264491 h 1285875"/>
                <a:gd name="connsiteX682" fmla="*/ 3374079 w 4510525"/>
                <a:gd name="connsiteY682" fmla="*/ 1268987 h 1285875"/>
                <a:gd name="connsiteX683" fmla="*/ 3376794 w 4510525"/>
                <a:gd name="connsiteY683" fmla="*/ 1272969 h 1285875"/>
                <a:gd name="connsiteX684" fmla="*/ 3379518 w 4510525"/>
                <a:gd name="connsiteY684" fmla="*/ 1276417 h 1285875"/>
                <a:gd name="connsiteX685" fmla="*/ 3380880 w 4510525"/>
                <a:gd name="connsiteY685" fmla="*/ 1277941 h 1285875"/>
                <a:gd name="connsiteX686" fmla="*/ 3382242 w 4510525"/>
                <a:gd name="connsiteY686" fmla="*/ 1279331 h 1285875"/>
                <a:gd name="connsiteX687" fmla="*/ 3383642 w 4510525"/>
                <a:gd name="connsiteY687" fmla="*/ 1280627 h 1285875"/>
                <a:gd name="connsiteX688" fmla="*/ 3385042 w 4510525"/>
                <a:gd name="connsiteY688" fmla="*/ 1281770 h 1285875"/>
                <a:gd name="connsiteX689" fmla="*/ 3386433 w 4510525"/>
                <a:gd name="connsiteY689" fmla="*/ 1282779 h 1285875"/>
                <a:gd name="connsiteX690" fmla="*/ 3387833 w 4510525"/>
                <a:gd name="connsiteY690" fmla="*/ 1283646 h 1285875"/>
                <a:gd name="connsiteX691" fmla="*/ 3389233 w 4510525"/>
                <a:gd name="connsiteY691" fmla="*/ 1284370 h 1285875"/>
                <a:gd name="connsiteX692" fmla="*/ 3389938 w 4510525"/>
                <a:gd name="connsiteY692" fmla="*/ 1284684 h 1285875"/>
                <a:gd name="connsiteX693" fmla="*/ 3390633 w 4510525"/>
                <a:gd name="connsiteY693" fmla="*/ 1284951 h 1285875"/>
                <a:gd name="connsiteX694" fmla="*/ 3391329 w 4510525"/>
                <a:gd name="connsiteY694" fmla="*/ 1285189 h 1285875"/>
                <a:gd name="connsiteX695" fmla="*/ 3392033 w 4510525"/>
                <a:gd name="connsiteY695" fmla="*/ 1285399 h 1285875"/>
                <a:gd name="connsiteX696" fmla="*/ 3392729 w 4510525"/>
                <a:gd name="connsiteY696" fmla="*/ 1285561 h 1285875"/>
                <a:gd name="connsiteX697" fmla="*/ 3393434 w 4510525"/>
                <a:gd name="connsiteY697" fmla="*/ 1285694 h 1285875"/>
                <a:gd name="connsiteX698" fmla="*/ 3394129 w 4510525"/>
                <a:gd name="connsiteY698" fmla="*/ 1285789 h 1285875"/>
                <a:gd name="connsiteX699" fmla="*/ 3394834 w 4510525"/>
                <a:gd name="connsiteY699" fmla="*/ 1285846 h 1285875"/>
                <a:gd name="connsiteX700" fmla="*/ 3395529 w 4510525"/>
                <a:gd name="connsiteY700" fmla="*/ 1285875 h 1285875"/>
                <a:gd name="connsiteX701" fmla="*/ 3396225 w 4510525"/>
                <a:gd name="connsiteY701" fmla="*/ 1285865 h 1285875"/>
                <a:gd name="connsiteX702" fmla="*/ 3396929 w 4510525"/>
                <a:gd name="connsiteY702" fmla="*/ 1285818 h 1285875"/>
                <a:gd name="connsiteX703" fmla="*/ 3397625 w 4510525"/>
                <a:gd name="connsiteY703" fmla="*/ 1285732 h 1285875"/>
                <a:gd name="connsiteX704" fmla="*/ 3398330 w 4510525"/>
                <a:gd name="connsiteY704" fmla="*/ 1285618 h 1285875"/>
                <a:gd name="connsiteX705" fmla="*/ 3399025 w 4510525"/>
                <a:gd name="connsiteY705" fmla="*/ 1285465 h 1285875"/>
                <a:gd name="connsiteX706" fmla="*/ 3399730 w 4510525"/>
                <a:gd name="connsiteY706" fmla="*/ 1285275 h 1285875"/>
                <a:gd name="connsiteX707" fmla="*/ 3400425 w 4510525"/>
                <a:gd name="connsiteY707" fmla="*/ 1285046 h 1285875"/>
                <a:gd name="connsiteX708" fmla="*/ 3401120 w 4510525"/>
                <a:gd name="connsiteY708" fmla="*/ 1284789 h 1285875"/>
                <a:gd name="connsiteX709" fmla="*/ 3401825 w 4510525"/>
                <a:gd name="connsiteY709" fmla="*/ 1284494 h 1285875"/>
                <a:gd name="connsiteX710" fmla="*/ 3403226 w 4510525"/>
                <a:gd name="connsiteY710" fmla="*/ 1283799 h 1285875"/>
                <a:gd name="connsiteX711" fmla="*/ 3404616 w 4510525"/>
                <a:gd name="connsiteY711" fmla="*/ 1282960 h 1285875"/>
                <a:gd name="connsiteX712" fmla="*/ 3406016 w 4510525"/>
                <a:gd name="connsiteY712" fmla="*/ 1281979 h 1285875"/>
                <a:gd name="connsiteX713" fmla="*/ 3407417 w 4510525"/>
                <a:gd name="connsiteY713" fmla="*/ 1280855 h 1285875"/>
                <a:gd name="connsiteX714" fmla="*/ 3408817 w 4510525"/>
                <a:gd name="connsiteY714" fmla="*/ 1279589 h 1285875"/>
                <a:gd name="connsiteX715" fmla="*/ 3410217 w 4510525"/>
                <a:gd name="connsiteY715" fmla="*/ 1278179 h 1285875"/>
                <a:gd name="connsiteX716" fmla="*/ 3411617 w 4510525"/>
                <a:gd name="connsiteY716" fmla="*/ 1276636 h 1285875"/>
                <a:gd name="connsiteX717" fmla="*/ 3413017 w 4510525"/>
                <a:gd name="connsiteY717" fmla="*/ 1274950 h 1285875"/>
                <a:gd name="connsiteX718" fmla="*/ 3415808 w 4510525"/>
                <a:gd name="connsiteY718" fmla="*/ 1271159 h 1285875"/>
                <a:gd name="connsiteX719" fmla="*/ 3418608 w 4510525"/>
                <a:gd name="connsiteY719" fmla="*/ 1266806 h 1285875"/>
                <a:gd name="connsiteX720" fmla="*/ 3421409 w 4510525"/>
                <a:gd name="connsiteY720" fmla="*/ 1261910 h 1285875"/>
                <a:gd name="connsiteX721" fmla="*/ 3424200 w 4510525"/>
                <a:gd name="connsiteY721" fmla="*/ 1256462 h 1285875"/>
                <a:gd name="connsiteX722" fmla="*/ 3427000 w 4510525"/>
                <a:gd name="connsiteY722" fmla="*/ 1250471 h 1285875"/>
                <a:gd name="connsiteX723" fmla="*/ 3432600 w 4510525"/>
                <a:gd name="connsiteY723" fmla="*/ 1236869 h 1285875"/>
                <a:gd name="connsiteX724" fmla="*/ 3438192 w 4510525"/>
                <a:gd name="connsiteY724" fmla="*/ 1221172 h 1285875"/>
                <a:gd name="connsiteX725" fmla="*/ 3449384 w 4510525"/>
                <a:gd name="connsiteY725" fmla="*/ 1183691 h 1285875"/>
                <a:gd name="connsiteX726" fmla="*/ 3460576 w 4510525"/>
                <a:gd name="connsiteY726" fmla="*/ 1138561 h 1285875"/>
                <a:gd name="connsiteX727" fmla="*/ 3471758 w 4510525"/>
                <a:gd name="connsiteY727" fmla="*/ 1086402 h 1285875"/>
                <a:gd name="connsiteX728" fmla="*/ 3484055 w 4510525"/>
                <a:gd name="connsiteY728" fmla="*/ 1021880 h 1285875"/>
                <a:gd name="connsiteX729" fmla="*/ 3496361 w 4510525"/>
                <a:gd name="connsiteY729" fmla="*/ 950871 h 1285875"/>
                <a:gd name="connsiteX730" fmla="*/ 3520954 w 4510525"/>
                <a:gd name="connsiteY730" fmla="*/ 794375 h 1285875"/>
                <a:gd name="connsiteX731" fmla="*/ 3570142 w 4510525"/>
                <a:gd name="connsiteY731" fmla="*/ 461802 h 1285875"/>
                <a:gd name="connsiteX732" fmla="*/ 3594792 w 4510525"/>
                <a:gd name="connsiteY732" fmla="*/ 308071 h 1285875"/>
                <a:gd name="connsiteX733" fmla="*/ 3607118 w 4510525"/>
                <a:gd name="connsiteY733" fmla="*/ 239189 h 1285875"/>
                <a:gd name="connsiteX734" fmla="*/ 3619434 w 4510525"/>
                <a:gd name="connsiteY734" fmla="*/ 177237 h 1285875"/>
                <a:gd name="connsiteX735" fmla="*/ 3631759 w 4510525"/>
                <a:gd name="connsiteY735" fmla="*/ 123280 h 1285875"/>
                <a:gd name="connsiteX736" fmla="*/ 3644084 w 4510525"/>
                <a:gd name="connsiteY736" fmla="*/ 78245 h 1285875"/>
                <a:gd name="connsiteX737" fmla="*/ 3650247 w 4510525"/>
                <a:gd name="connsiteY737" fmla="*/ 59320 h 1285875"/>
                <a:gd name="connsiteX738" fmla="*/ 3656410 w 4510525"/>
                <a:gd name="connsiteY738" fmla="*/ 42903 h 1285875"/>
                <a:gd name="connsiteX739" fmla="*/ 3662572 w 4510525"/>
                <a:gd name="connsiteY739" fmla="*/ 29064 h 1285875"/>
                <a:gd name="connsiteX740" fmla="*/ 3665649 w 4510525"/>
                <a:gd name="connsiteY740" fmla="*/ 23130 h 1285875"/>
                <a:gd name="connsiteX741" fmla="*/ 3668735 w 4510525"/>
                <a:gd name="connsiteY741" fmla="*/ 17861 h 1285875"/>
                <a:gd name="connsiteX742" fmla="*/ 3671526 w 4510525"/>
                <a:gd name="connsiteY742" fmla="*/ 13668 h 1285875"/>
                <a:gd name="connsiteX743" fmla="*/ 3674317 w 4510525"/>
                <a:gd name="connsiteY743" fmla="*/ 10031 h 1285875"/>
                <a:gd name="connsiteX744" fmla="*/ 3675707 w 4510525"/>
                <a:gd name="connsiteY744" fmla="*/ 8421 h 1285875"/>
                <a:gd name="connsiteX745" fmla="*/ 3677107 w 4510525"/>
                <a:gd name="connsiteY745" fmla="*/ 6951 h 1285875"/>
                <a:gd name="connsiteX746" fmla="*/ 3678498 w 4510525"/>
                <a:gd name="connsiteY746" fmla="*/ 5621 h 1285875"/>
                <a:gd name="connsiteX747" fmla="*/ 3679898 w 4510525"/>
                <a:gd name="connsiteY747" fmla="*/ 4432 h 1285875"/>
                <a:gd name="connsiteX748" fmla="*/ 3681289 w 4510525"/>
                <a:gd name="connsiteY748" fmla="*/ 3383 h 1285875"/>
                <a:gd name="connsiteX749" fmla="*/ 3682689 w 4510525"/>
                <a:gd name="connsiteY749" fmla="*/ 2476 h 1285875"/>
                <a:gd name="connsiteX750" fmla="*/ 3684080 w 4510525"/>
                <a:gd name="connsiteY750" fmla="*/ 1710 h 1285875"/>
                <a:gd name="connsiteX751" fmla="*/ 3684775 w 4510525"/>
                <a:gd name="connsiteY751" fmla="*/ 1379 h 1285875"/>
                <a:gd name="connsiteX752" fmla="*/ 3685480 w 4510525"/>
                <a:gd name="connsiteY752" fmla="*/ 1085 h 1285875"/>
                <a:gd name="connsiteX753" fmla="*/ 3686175 w 4510525"/>
                <a:gd name="connsiteY753" fmla="*/ 825 h 1285875"/>
                <a:gd name="connsiteX754" fmla="*/ 3686870 w 4510525"/>
                <a:gd name="connsiteY754" fmla="*/ 601 h 1285875"/>
                <a:gd name="connsiteX755" fmla="*/ 3687575 w 4510525"/>
                <a:gd name="connsiteY755" fmla="*/ 412 h 1285875"/>
                <a:gd name="connsiteX756" fmla="*/ 3688271 w 4510525"/>
                <a:gd name="connsiteY756" fmla="*/ 259 h 1285875"/>
                <a:gd name="connsiteX757" fmla="*/ 3688966 w 4510525"/>
                <a:gd name="connsiteY757" fmla="*/ 141 h 1285875"/>
                <a:gd name="connsiteX758" fmla="*/ 3689661 w 4510525"/>
                <a:gd name="connsiteY758" fmla="*/ 59 h 1285875"/>
                <a:gd name="connsiteX759" fmla="*/ 3690366 w 4510525"/>
                <a:gd name="connsiteY759" fmla="*/ 12 h 1285875"/>
                <a:gd name="connsiteX760" fmla="*/ 3691061 w 4510525"/>
                <a:gd name="connsiteY760" fmla="*/ 1 h 1285875"/>
                <a:gd name="connsiteX761" fmla="*/ 3691757 w 4510525"/>
                <a:gd name="connsiteY761" fmla="*/ 25 h 1285875"/>
                <a:gd name="connsiteX762" fmla="*/ 3692452 w 4510525"/>
                <a:gd name="connsiteY762" fmla="*/ 84 h 1285875"/>
                <a:gd name="connsiteX763" fmla="*/ 3693157 w 4510525"/>
                <a:gd name="connsiteY763" fmla="*/ 179 h 1285875"/>
                <a:gd name="connsiteX764" fmla="*/ 3693852 w 4510525"/>
                <a:gd name="connsiteY764" fmla="*/ 309 h 1285875"/>
                <a:gd name="connsiteX765" fmla="*/ 3694548 w 4510525"/>
                <a:gd name="connsiteY765" fmla="*/ 474 h 1285875"/>
                <a:gd name="connsiteX766" fmla="*/ 3695243 w 4510525"/>
                <a:gd name="connsiteY766" fmla="*/ 675 h 1285875"/>
                <a:gd name="connsiteX767" fmla="*/ 3695948 w 4510525"/>
                <a:gd name="connsiteY767" fmla="*/ 912 h 1285875"/>
                <a:gd name="connsiteX768" fmla="*/ 3696643 w 4510525"/>
                <a:gd name="connsiteY768" fmla="*/ 1184 h 1285875"/>
                <a:gd name="connsiteX769" fmla="*/ 3698034 w 4510525"/>
                <a:gd name="connsiteY769" fmla="*/ 1834 h 1285875"/>
                <a:gd name="connsiteX770" fmla="*/ 3699434 w 4510525"/>
                <a:gd name="connsiteY770" fmla="*/ 2624 h 1285875"/>
                <a:gd name="connsiteX771" fmla="*/ 3700825 w 4510525"/>
                <a:gd name="connsiteY771" fmla="*/ 3557 h 1285875"/>
                <a:gd name="connsiteX772" fmla="*/ 3702225 w 4510525"/>
                <a:gd name="connsiteY772" fmla="*/ 4630 h 1285875"/>
                <a:gd name="connsiteX773" fmla="*/ 3703625 w 4510525"/>
                <a:gd name="connsiteY773" fmla="*/ 5844 h 1285875"/>
                <a:gd name="connsiteX774" fmla="*/ 3705016 w 4510525"/>
                <a:gd name="connsiteY774" fmla="*/ 7198 h 1285875"/>
                <a:gd name="connsiteX775" fmla="*/ 3706416 w 4510525"/>
                <a:gd name="connsiteY775" fmla="*/ 8693 h 1285875"/>
                <a:gd name="connsiteX776" fmla="*/ 3707806 w 4510525"/>
                <a:gd name="connsiteY776" fmla="*/ 10327 h 1285875"/>
                <a:gd name="connsiteX777" fmla="*/ 3710597 w 4510525"/>
                <a:gd name="connsiteY777" fmla="*/ 14014 h 1285875"/>
                <a:gd name="connsiteX778" fmla="*/ 3713388 w 4510525"/>
                <a:gd name="connsiteY778" fmla="*/ 18255 h 1285875"/>
                <a:gd name="connsiteX779" fmla="*/ 3716179 w 4510525"/>
                <a:gd name="connsiteY779" fmla="*/ 23047 h 1285875"/>
                <a:gd name="connsiteX780" fmla="*/ 3718970 w 4510525"/>
                <a:gd name="connsiteY780" fmla="*/ 28385 h 1285875"/>
                <a:gd name="connsiteX781" fmla="*/ 3724551 w 4510525"/>
                <a:gd name="connsiteY781" fmla="*/ 40683 h 1285875"/>
                <a:gd name="connsiteX782" fmla="*/ 3730133 w 4510525"/>
                <a:gd name="connsiteY782" fmla="*/ 55105 h 1285875"/>
                <a:gd name="connsiteX783" fmla="*/ 3735715 w 4510525"/>
                <a:gd name="connsiteY783" fmla="*/ 71599 h 1285875"/>
                <a:gd name="connsiteX784" fmla="*/ 3746878 w 4510525"/>
                <a:gd name="connsiteY784" fmla="*/ 110567 h 1285875"/>
                <a:gd name="connsiteX785" fmla="*/ 3758041 w 4510525"/>
                <a:gd name="connsiteY785" fmla="*/ 157038 h 1285875"/>
                <a:gd name="connsiteX786" fmla="*/ 3766909 w 4510525"/>
                <a:gd name="connsiteY786" fmla="*/ 198848 h 1285875"/>
                <a:gd name="connsiteX787" fmla="*/ 3775777 w 4510525"/>
                <a:gd name="connsiteY787" fmla="*/ 244605 h 1285875"/>
                <a:gd name="connsiteX788" fmla="*/ 3793503 w 4510525"/>
                <a:gd name="connsiteY788" fmla="*/ 346302 h 1285875"/>
                <a:gd name="connsiteX789" fmla="*/ 3811229 w 4510525"/>
                <a:gd name="connsiteY789" fmla="*/ 458523 h 1285875"/>
                <a:gd name="connsiteX790" fmla="*/ 3828964 w 4510525"/>
                <a:gd name="connsiteY790" fmla="*/ 577286 h 1285875"/>
                <a:gd name="connsiteX791" fmla="*/ 3858206 w 4510525"/>
                <a:gd name="connsiteY791" fmla="*/ 776261 h 1285875"/>
                <a:gd name="connsiteX792" fmla="*/ 3872827 w 4510525"/>
                <a:gd name="connsiteY792" fmla="*/ 872119 h 1285875"/>
                <a:gd name="connsiteX793" fmla="*/ 3887457 w 4510525"/>
                <a:gd name="connsiteY793" fmla="*/ 962435 h 1285875"/>
                <a:gd name="connsiteX794" fmla="*/ 3902078 w 4510525"/>
                <a:gd name="connsiteY794" fmla="*/ 1045026 h 1285875"/>
                <a:gd name="connsiteX795" fmla="*/ 3916699 w 4510525"/>
                <a:gd name="connsiteY795" fmla="*/ 1117911 h 1285875"/>
                <a:gd name="connsiteX796" fmla="*/ 3931320 w 4510525"/>
                <a:gd name="connsiteY796" fmla="*/ 1179319 h 1285875"/>
                <a:gd name="connsiteX797" fmla="*/ 3938635 w 4510525"/>
                <a:gd name="connsiteY797" fmla="*/ 1205246 h 1285875"/>
                <a:gd name="connsiteX798" fmla="*/ 3945951 w 4510525"/>
                <a:gd name="connsiteY798" fmla="*/ 1227773 h 1285875"/>
                <a:gd name="connsiteX799" fmla="*/ 3951713 w 4510525"/>
                <a:gd name="connsiteY799" fmla="*/ 1243041 h 1285875"/>
                <a:gd name="connsiteX800" fmla="*/ 3957476 w 4510525"/>
                <a:gd name="connsiteY800" fmla="*/ 1256052 h 1285875"/>
                <a:gd name="connsiteX801" fmla="*/ 3960352 w 4510525"/>
                <a:gd name="connsiteY801" fmla="*/ 1261701 h 1285875"/>
                <a:gd name="connsiteX802" fmla="*/ 3963238 w 4510525"/>
                <a:gd name="connsiteY802" fmla="*/ 1266758 h 1285875"/>
                <a:gd name="connsiteX803" fmla="*/ 3966115 w 4510525"/>
                <a:gd name="connsiteY803" fmla="*/ 1271235 h 1285875"/>
                <a:gd name="connsiteX804" fmla="*/ 3969001 w 4510525"/>
                <a:gd name="connsiteY804" fmla="*/ 1275121 h 1285875"/>
                <a:gd name="connsiteX805" fmla="*/ 3970439 w 4510525"/>
                <a:gd name="connsiteY805" fmla="*/ 1276845 h 1285875"/>
                <a:gd name="connsiteX806" fmla="*/ 3971877 w 4510525"/>
                <a:gd name="connsiteY806" fmla="*/ 1278417 h 1285875"/>
                <a:gd name="connsiteX807" fmla="*/ 3973325 w 4510525"/>
                <a:gd name="connsiteY807" fmla="*/ 1279836 h 1285875"/>
                <a:gd name="connsiteX808" fmla="*/ 3974764 w 4510525"/>
                <a:gd name="connsiteY808" fmla="*/ 1281113 h 1285875"/>
                <a:gd name="connsiteX809" fmla="*/ 3976202 w 4510525"/>
                <a:gd name="connsiteY809" fmla="*/ 1282236 h 1285875"/>
                <a:gd name="connsiteX810" fmla="*/ 3977640 w 4510525"/>
                <a:gd name="connsiteY810" fmla="*/ 1283208 h 1285875"/>
                <a:gd name="connsiteX811" fmla="*/ 3979088 w 4510525"/>
                <a:gd name="connsiteY811" fmla="*/ 1284027 h 1285875"/>
                <a:gd name="connsiteX812" fmla="*/ 3979802 w 4510525"/>
                <a:gd name="connsiteY812" fmla="*/ 1284380 h 1285875"/>
                <a:gd name="connsiteX813" fmla="*/ 3980526 w 4510525"/>
                <a:gd name="connsiteY813" fmla="*/ 1284694 h 1285875"/>
                <a:gd name="connsiteX814" fmla="*/ 3981241 w 4510525"/>
                <a:gd name="connsiteY814" fmla="*/ 1284980 h 1285875"/>
                <a:gd name="connsiteX815" fmla="*/ 3981964 w 4510525"/>
                <a:gd name="connsiteY815" fmla="*/ 1285218 h 1285875"/>
                <a:gd name="connsiteX816" fmla="*/ 3982688 w 4510525"/>
                <a:gd name="connsiteY816" fmla="*/ 1285418 h 1285875"/>
                <a:gd name="connsiteX817" fmla="*/ 3983403 w 4510525"/>
                <a:gd name="connsiteY817" fmla="*/ 1285589 h 1285875"/>
                <a:gd name="connsiteX818" fmla="*/ 3984127 w 4510525"/>
                <a:gd name="connsiteY818" fmla="*/ 1285713 h 1285875"/>
                <a:gd name="connsiteX819" fmla="*/ 3984850 w 4510525"/>
                <a:gd name="connsiteY819" fmla="*/ 1285808 h 1285875"/>
                <a:gd name="connsiteX820" fmla="*/ 3985565 w 4510525"/>
                <a:gd name="connsiteY820" fmla="*/ 1285856 h 1285875"/>
                <a:gd name="connsiteX821" fmla="*/ 3986289 w 4510525"/>
                <a:gd name="connsiteY821" fmla="*/ 1285875 h 1285875"/>
                <a:gd name="connsiteX822" fmla="*/ 3987013 w 4510525"/>
                <a:gd name="connsiteY822" fmla="*/ 1285856 h 1285875"/>
                <a:gd name="connsiteX823" fmla="*/ 3987727 w 4510525"/>
                <a:gd name="connsiteY823" fmla="*/ 1285789 h 1285875"/>
                <a:gd name="connsiteX824" fmla="*/ 3988451 w 4510525"/>
                <a:gd name="connsiteY824" fmla="*/ 1285694 h 1285875"/>
                <a:gd name="connsiteX825" fmla="*/ 3989165 w 4510525"/>
                <a:gd name="connsiteY825" fmla="*/ 1285561 h 1285875"/>
                <a:gd name="connsiteX826" fmla="*/ 3989889 w 4510525"/>
                <a:gd name="connsiteY826" fmla="*/ 1285380 h 1285875"/>
                <a:gd name="connsiteX827" fmla="*/ 3990613 w 4510525"/>
                <a:gd name="connsiteY827" fmla="*/ 1285170 h 1285875"/>
                <a:gd name="connsiteX828" fmla="*/ 3991327 w 4510525"/>
                <a:gd name="connsiteY828" fmla="*/ 1284923 h 1285875"/>
                <a:gd name="connsiteX829" fmla="*/ 3992052 w 4510525"/>
                <a:gd name="connsiteY829" fmla="*/ 1284637 h 1285875"/>
                <a:gd name="connsiteX830" fmla="*/ 3992775 w 4510525"/>
                <a:gd name="connsiteY830" fmla="*/ 1284313 h 1285875"/>
                <a:gd name="connsiteX831" fmla="*/ 3993490 w 4510525"/>
                <a:gd name="connsiteY831" fmla="*/ 1283951 h 1285875"/>
                <a:gd name="connsiteX832" fmla="*/ 3994928 w 4510525"/>
                <a:gd name="connsiteY832" fmla="*/ 1283113 h 1285875"/>
                <a:gd name="connsiteX833" fmla="*/ 3996376 w 4510525"/>
                <a:gd name="connsiteY833" fmla="*/ 1282122 h 1285875"/>
                <a:gd name="connsiteX834" fmla="*/ 3997814 w 4510525"/>
                <a:gd name="connsiteY834" fmla="*/ 1280979 h 1285875"/>
                <a:gd name="connsiteX835" fmla="*/ 3999252 w 4510525"/>
                <a:gd name="connsiteY835" fmla="*/ 1279693 h 1285875"/>
                <a:gd name="connsiteX836" fmla="*/ 4000691 w 4510525"/>
                <a:gd name="connsiteY836" fmla="*/ 1278255 h 1285875"/>
                <a:gd name="connsiteX837" fmla="*/ 4002138 w 4510525"/>
                <a:gd name="connsiteY837" fmla="*/ 1276674 h 1285875"/>
                <a:gd name="connsiteX838" fmla="*/ 4003577 w 4510525"/>
                <a:gd name="connsiteY838" fmla="*/ 1274931 h 1285875"/>
                <a:gd name="connsiteX839" fmla="*/ 4006453 w 4510525"/>
                <a:gd name="connsiteY839" fmla="*/ 1271016 h 1285875"/>
                <a:gd name="connsiteX840" fmla="*/ 4009339 w 4510525"/>
                <a:gd name="connsiteY840" fmla="*/ 1266511 h 1285875"/>
                <a:gd name="connsiteX841" fmla="*/ 4012216 w 4510525"/>
                <a:gd name="connsiteY841" fmla="*/ 1261415 h 1285875"/>
                <a:gd name="connsiteX842" fmla="*/ 4015102 w 4510525"/>
                <a:gd name="connsiteY842" fmla="*/ 1255738 h 1285875"/>
                <a:gd name="connsiteX843" fmla="*/ 4020865 w 4510525"/>
                <a:gd name="connsiteY843" fmla="*/ 1242670 h 1285875"/>
                <a:gd name="connsiteX844" fmla="*/ 4026627 w 4510525"/>
                <a:gd name="connsiteY844" fmla="*/ 1227344 h 1285875"/>
                <a:gd name="connsiteX845" fmla="*/ 4038152 w 4510525"/>
                <a:gd name="connsiteY845" fmla="*/ 1190168 h 1285875"/>
                <a:gd name="connsiteX846" fmla="*/ 4050116 w 4510525"/>
                <a:gd name="connsiteY846" fmla="*/ 1142905 h 1285875"/>
                <a:gd name="connsiteX847" fmla="*/ 4062079 w 4510525"/>
                <a:gd name="connsiteY847" fmla="*/ 1087555 h 1285875"/>
                <a:gd name="connsiteX848" fmla="*/ 4074043 w 4510525"/>
                <a:gd name="connsiteY848" fmla="*/ 1025014 h 1285875"/>
                <a:gd name="connsiteX849" fmla="*/ 4086006 w 4510525"/>
                <a:gd name="connsiteY849" fmla="*/ 956291 h 1285875"/>
                <a:gd name="connsiteX850" fmla="*/ 4109923 w 4510525"/>
                <a:gd name="connsiteY850" fmla="*/ 804830 h 1285875"/>
                <a:gd name="connsiteX851" fmla="*/ 4133850 w 4510525"/>
                <a:gd name="connsiteY851" fmla="*/ 642938 h 1285875"/>
                <a:gd name="connsiteX852" fmla="*/ 4510525 w 4510525"/>
                <a:gd name="connsiteY852" fmla="*/ 642630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71156 w 4462900"/>
                <a:gd name="connsiteY851" fmla="*/ 674688 h 1285875"/>
                <a:gd name="connsiteX852" fmla="*/ 4462900 w 4462900"/>
                <a:gd name="connsiteY852" fmla="*/ 652155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</a:cxnLst>
              <a:rect l="l" t="t" r="r" b="b"/>
              <a:pathLst>
                <a:path w="4462900" h="1285875">
                  <a:moveTo>
                    <a:pt x="0" y="642938"/>
                  </a:moveTo>
                  <a:lnTo>
                    <a:pt x="21553" y="496791"/>
                  </a:lnTo>
                  <a:lnTo>
                    <a:pt x="43106" y="358295"/>
                  </a:lnTo>
                  <a:lnTo>
                    <a:pt x="64659" y="234704"/>
                  </a:lnTo>
                  <a:lnTo>
                    <a:pt x="75436" y="180558"/>
                  </a:lnTo>
                  <a:lnTo>
                    <a:pt x="86213" y="132484"/>
                  </a:lnTo>
                  <a:lnTo>
                    <a:pt x="98924" y="84439"/>
                  </a:lnTo>
                  <a:lnTo>
                    <a:pt x="105279" y="64195"/>
                  </a:lnTo>
                  <a:lnTo>
                    <a:pt x="111635" y="46594"/>
                  </a:lnTo>
                  <a:lnTo>
                    <a:pt x="117991" y="31721"/>
                  </a:lnTo>
                  <a:lnTo>
                    <a:pt x="121168" y="25328"/>
                  </a:lnTo>
                  <a:lnTo>
                    <a:pt x="124346" y="19641"/>
                  </a:lnTo>
                  <a:lnTo>
                    <a:pt x="127524" y="14666"/>
                  </a:lnTo>
                  <a:lnTo>
                    <a:pt x="129113" y="12447"/>
                  </a:lnTo>
                  <a:lnTo>
                    <a:pt x="130702" y="10409"/>
                  </a:lnTo>
                  <a:lnTo>
                    <a:pt x="132291" y="8552"/>
                  </a:lnTo>
                  <a:lnTo>
                    <a:pt x="133880" y="6876"/>
                  </a:lnTo>
                  <a:lnTo>
                    <a:pt x="135468" y="5382"/>
                  </a:lnTo>
                  <a:lnTo>
                    <a:pt x="137057" y="4069"/>
                  </a:lnTo>
                  <a:lnTo>
                    <a:pt x="138646" y="2939"/>
                  </a:lnTo>
                  <a:lnTo>
                    <a:pt x="139440" y="2443"/>
                  </a:lnTo>
                  <a:lnTo>
                    <a:pt x="140236" y="1993"/>
                  </a:lnTo>
                  <a:lnTo>
                    <a:pt x="141030" y="1588"/>
                  </a:lnTo>
                  <a:lnTo>
                    <a:pt x="141824" y="1230"/>
                  </a:lnTo>
                  <a:lnTo>
                    <a:pt x="142619" y="916"/>
                  </a:lnTo>
                  <a:lnTo>
                    <a:pt x="143413" y="650"/>
                  </a:lnTo>
                  <a:lnTo>
                    <a:pt x="144208" y="428"/>
                  </a:lnTo>
                  <a:lnTo>
                    <a:pt x="145002" y="252"/>
                  </a:lnTo>
                  <a:lnTo>
                    <a:pt x="145796" y="124"/>
                  </a:lnTo>
                  <a:lnTo>
                    <a:pt x="146591" y="40"/>
                  </a:lnTo>
                  <a:lnTo>
                    <a:pt x="147385" y="2"/>
                  </a:lnTo>
                  <a:lnTo>
                    <a:pt x="148179" y="10"/>
                  </a:lnTo>
                  <a:lnTo>
                    <a:pt x="148974" y="65"/>
                  </a:lnTo>
                  <a:lnTo>
                    <a:pt x="149768" y="165"/>
                  </a:lnTo>
                  <a:lnTo>
                    <a:pt x="150563" y="311"/>
                  </a:lnTo>
                  <a:lnTo>
                    <a:pt x="151357" y="504"/>
                  </a:lnTo>
                  <a:lnTo>
                    <a:pt x="152152" y="741"/>
                  </a:lnTo>
                  <a:lnTo>
                    <a:pt x="152947" y="1025"/>
                  </a:lnTo>
                  <a:lnTo>
                    <a:pt x="153741" y="1355"/>
                  </a:lnTo>
                  <a:lnTo>
                    <a:pt x="154535" y="1731"/>
                  </a:lnTo>
                  <a:lnTo>
                    <a:pt x="155330" y="2152"/>
                  </a:lnTo>
                  <a:lnTo>
                    <a:pt x="156124" y="2619"/>
                  </a:lnTo>
                  <a:lnTo>
                    <a:pt x="157713" y="3691"/>
                  </a:lnTo>
                  <a:lnTo>
                    <a:pt x="159302" y="4945"/>
                  </a:lnTo>
                  <a:lnTo>
                    <a:pt x="160891" y="6382"/>
                  </a:lnTo>
                  <a:lnTo>
                    <a:pt x="162480" y="8000"/>
                  </a:lnTo>
                  <a:lnTo>
                    <a:pt x="164069" y="9800"/>
                  </a:lnTo>
                  <a:lnTo>
                    <a:pt x="165658" y="11781"/>
                  </a:lnTo>
                  <a:lnTo>
                    <a:pt x="168835" y="16283"/>
                  </a:lnTo>
                  <a:lnTo>
                    <a:pt x="172013" y="21502"/>
                  </a:lnTo>
                  <a:lnTo>
                    <a:pt x="175191" y="27430"/>
                  </a:lnTo>
                  <a:lnTo>
                    <a:pt x="178369" y="34062"/>
                  </a:lnTo>
                  <a:lnTo>
                    <a:pt x="181546" y="41391"/>
                  </a:lnTo>
                  <a:lnTo>
                    <a:pt x="187903" y="58101"/>
                  </a:lnTo>
                  <a:lnTo>
                    <a:pt x="194050" y="76809"/>
                  </a:lnTo>
                  <a:lnTo>
                    <a:pt x="200197" y="97938"/>
                  </a:lnTo>
                  <a:lnTo>
                    <a:pt x="212493" y="147089"/>
                  </a:lnTo>
                  <a:lnTo>
                    <a:pt x="224789" y="204714"/>
                  </a:lnTo>
                  <a:lnTo>
                    <a:pt x="237084" y="269827"/>
                  </a:lnTo>
                  <a:lnTo>
                    <a:pt x="249380" y="341317"/>
                  </a:lnTo>
                  <a:lnTo>
                    <a:pt x="261680" y="417961"/>
                  </a:lnTo>
                  <a:lnTo>
                    <a:pt x="286264" y="581407"/>
                  </a:lnTo>
                  <a:lnTo>
                    <a:pt x="308648" y="734127"/>
                  </a:lnTo>
                  <a:lnTo>
                    <a:pt x="331032" y="881701"/>
                  </a:lnTo>
                  <a:lnTo>
                    <a:pt x="353416" y="1015794"/>
                  </a:lnTo>
                  <a:lnTo>
                    <a:pt x="364617" y="1075373"/>
                  </a:lnTo>
                  <a:lnTo>
                    <a:pt x="375799" y="1128836"/>
                  </a:lnTo>
                  <a:lnTo>
                    <a:pt x="387325" y="1176680"/>
                  </a:lnTo>
                  <a:lnTo>
                    <a:pt x="398850" y="1216504"/>
                  </a:lnTo>
                  <a:lnTo>
                    <a:pt x="404612" y="1233230"/>
                  </a:lnTo>
                  <a:lnTo>
                    <a:pt x="410375" y="1247727"/>
                  </a:lnTo>
                  <a:lnTo>
                    <a:pt x="416138" y="1259958"/>
                  </a:lnTo>
                  <a:lnTo>
                    <a:pt x="419014" y="1265206"/>
                  </a:lnTo>
                  <a:lnTo>
                    <a:pt x="421900" y="1269864"/>
                  </a:lnTo>
                  <a:lnTo>
                    <a:pt x="424777" y="1273940"/>
                  </a:lnTo>
                  <a:lnTo>
                    <a:pt x="426215" y="1275760"/>
                  </a:lnTo>
                  <a:lnTo>
                    <a:pt x="427653" y="1277426"/>
                  </a:lnTo>
                  <a:lnTo>
                    <a:pt x="429101" y="1278941"/>
                  </a:lnTo>
                  <a:lnTo>
                    <a:pt x="430540" y="1280312"/>
                  </a:lnTo>
                  <a:lnTo>
                    <a:pt x="431978" y="1281532"/>
                  </a:lnTo>
                  <a:lnTo>
                    <a:pt x="433416" y="1282599"/>
                  </a:lnTo>
                  <a:lnTo>
                    <a:pt x="434854" y="1283513"/>
                  </a:lnTo>
                  <a:lnTo>
                    <a:pt x="436302" y="1284284"/>
                  </a:lnTo>
                  <a:lnTo>
                    <a:pt x="437017" y="1284608"/>
                  </a:lnTo>
                  <a:lnTo>
                    <a:pt x="437740" y="1284903"/>
                  </a:lnTo>
                  <a:lnTo>
                    <a:pt x="438464" y="1285151"/>
                  </a:lnTo>
                  <a:lnTo>
                    <a:pt x="439179" y="1285370"/>
                  </a:lnTo>
                  <a:lnTo>
                    <a:pt x="439903" y="1285542"/>
                  </a:lnTo>
                  <a:lnTo>
                    <a:pt x="440617" y="1285685"/>
                  </a:lnTo>
                  <a:lnTo>
                    <a:pt x="441341" y="1285789"/>
                  </a:lnTo>
                  <a:lnTo>
                    <a:pt x="442055" y="1285846"/>
                  </a:lnTo>
                  <a:lnTo>
                    <a:pt x="442779" y="1285875"/>
                  </a:lnTo>
                  <a:lnTo>
                    <a:pt x="443503" y="1285865"/>
                  </a:lnTo>
                  <a:lnTo>
                    <a:pt x="444217" y="1285808"/>
                  </a:lnTo>
                  <a:lnTo>
                    <a:pt x="444941" y="1285723"/>
                  </a:lnTo>
                  <a:lnTo>
                    <a:pt x="445656" y="1285599"/>
                  </a:lnTo>
                  <a:lnTo>
                    <a:pt x="446380" y="1285437"/>
                  </a:lnTo>
                  <a:lnTo>
                    <a:pt x="447104" y="1285237"/>
                  </a:lnTo>
                  <a:lnTo>
                    <a:pt x="447818" y="1284999"/>
                  </a:lnTo>
                  <a:lnTo>
                    <a:pt x="448542" y="1284723"/>
                  </a:lnTo>
                  <a:lnTo>
                    <a:pt x="449266" y="1284408"/>
                  </a:lnTo>
                  <a:lnTo>
                    <a:pt x="450704" y="1283665"/>
                  </a:lnTo>
                  <a:lnTo>
                    <a:pt x="452142" y="1282779"/>
                  </a:lnTo>
                  <a:lnTo>
                    <a:pt x="453581" y="1281741"/>
                  </a:lnTo>
                  <a:lnTo>
                    <a:pt x="455019" y="1280541"/>
                  </a:lnTo>
                  <a:lnTo>
                    <a:pt x="456467" y="1279208"/>
                  </a:lnTo>
                  <a:lnTo>
                    <a:pt x="457905" y="1277712"/>
                  </a:lnTo>
                  <a:lnTo>
                    <a:pt x="459343" y="1276074"/>
                  </a:lnTo>
                  <a:lnTo>
                    <a:pt x="462220" y="1272350"/>
                  </a:lnTo>
                  <a:lnTo>
                    <a:pt x="465106" y="1268035"/>
                  </a:lnTo>
                  <a:lnTo>
                    <a:pt x="467982" y="1263129"/>
                  </a:lnTo>
                  <a:lnTo>
                    <a:pt x="470973" y="1257424"/>
                  </a:lnTo>
                  <a:lnTo>
                    <a:pt x="473964" y="1251099"/>
                  </a:lnTo>
                  <a:lnTo>
                    <a:pt x="479955" y="1236593"/>
                  </a:lnTo>
                  <a:lnTo>
                    <a:pt x="485937" y="1219686"/>
                  </a:lnTo>
                  <a:lnTo>
                    <a:pt x="491919" y="1200445"/>
                  </a:lnTo>
                  <a:lnTo>
                    <a:pt x="503882" y="1155287"/>
                  </a:lnTo>
                  <a:lnTo>
                    <a:pt x="515845" y="1101824"/>
                  </a:lnTo>
                  <a:lnTo>
                    <a:pt x="527809" y="1040940"/>
                  </a:lnTo>
                  <a:lnTo>
                    <a:pt x="539772" y="973607"/>
                  </a:lnTo>
                  <a:lnTo>
                    <a:pt x="563709" y="824073"/>
                  </a:lnTo>
                  <a:lnTo>
                    <a:pt x="615544" y="474003"/>
                  </a:lnTo>
                  <a:lnTo>
                    <a:pt x="641452" y="311491"/>
                  </a:lnTo>
                  <a:lnTo>
                    <a:pt x="654415" y="238922"/>
                  </a:lnTo>
                  <a:lnTo>
                    <a:pt x="667369" y="174020"/>
                  </a:lnTo>
                  <a:lnTo>
                    <a:pt x="677904" y="127784"/>
                  </a:lnTo>
                  <a:lnTo>
                    <a:pt x="688429" y="88006"/>
                  </a:lnTo>
                  <a:lnTo>
                    <a:pt x="698964" y="55187"/>
                  </a:lnTo>
                  <a:lnTo>
                    <a:pt x="704221" y="41518"/>
                  </a:lnTo>
                  <a:lnTo>
                    <a:pt x="709489" y="29736"/>
                  </a:lnTo>
                  <a:lnTo>
                    <a:pt x="712127" y="24564"/>
                  </a:lnTo>
                  <a:lnTo>
                    <a:pt x="714756" y="19878"/>
                  </a:lnTo>
                  <a:lnTo>
                    <a:pt x="717385" y="15679"/>
                  </a:lnTo>
                  <a:lnTo>
                    <a:pt x="720023" y="11973"/>
                  </a:lnTo>
                  <a:lnTo>
                    <a:pt x="722652" y="8762"/>
                  </a:lnTo>
                  <a:lnTo>
                    <a:pt x="723967" y="7343"/>
                  </a:lnTo>
                  <a:lnTo>
                    <a:pt x="725281" y="6048"/>
                  </a:lnTo>
                  <a:lnTo>
                    <a:pt x="726605" y="4879"/>
                  </a:lnTo>
                  <a:lnTo>
                    <a:pt x="727920" y="3835"/>
                  </a:lnTo>
                  <a:lnTo>
                    <a:pt x="729234" y="2916"/>
                  </a:lnTo>
                  <a:lnTo>
                    <a:pt x="730548" y="2121"/>
                  </a:lnTo>
                  <a:lnTo>
                    <a:pt x="731863" y="1454"/>
                  </a:lnTo>
                  <a:lnTo>
                    <a:pt x="733187" y="912"/>
                  </a:lnTo>
                  <a:lnTo>
                    <a:pt x="733844" y="688"/>
                  </a:lnTo>
                  <a:lnTo>
                    <a:pt x="734501" y="495"/>
                  </a:lnTo>
                  <a:lnTo>
                    <a:pt x="735159" y="334"/>
                  </a:lnTo>
                  <a:lnTo>
                    <a:pt x="735816" y="205"/>
                  </a:lnTo>
                  <a:lnTo>
                    <a:pt x="736473" y="107"/>
                  </a:lnTo>
                  <a:lnTo>
                    <a:pt x="737130" y="41"/>
                  </a:lnTo>
                  <a:lnTo>
                    <a:pt x="737787" y="6"/>
                  </a:lnTo>
                  <a:lnTo>
                    <a:pt x="738445" y="3"/>
                  </a:lnTo>
                  <a:lnTo>
                    <a:pt x="739102" y="30"/>
                  </a:lnTo>
                  <a:lnTo>
                    <a:pt x="739759" y="90"/>
                  </a:lnTo>
                  <a:lnTo>
                    <a:pt x="740416" y="182"/>
                  </a:lnTo>
                  <a:lnTo>
                    <a:pt x="741083" y="304"/>
                  </a:lnTo>
                  <a:lnTo>
                    <a:pt x="741740" y="458"/>
                  </a:lnTo>
                  <a:lnTo>
                    <a:pt x="742398" y="644"/>
                  </a:lnTo>
                  <a:lnTo>
                    <a:pt x="743055" y="862"/>
                  </a:lnTo>
                  <a:lnTo>
                    <a:pt x="743712" y="1111"/>
                  </a:lnTo>
                  <a:lnTo>
                    <a:pt x="745027" y="1702"/>
                  </a:lnTo>
                  <a:lnTo>
                    <a:pt x="746341" y="2419"/>
                  </a:lnTo>
                  <a:lnTo>
                    <a:pt x="747665" y="3263"/>
                  </a:lnTo>
                  <a:lnTo>
                    <a:pt x="748979" y="4231"/>
                  </a:lnTo>
                  <a:lnTo>
                    <a:pt x="750294" y="5325"/>
                  </a:lnTo>
                  <a:lnTo>
                    <a:pt x="751608" y="6545"/>
                  </a:lnTo>
                  <a:lnTo>
                    <a:pt x="753246" y="8233"/>
                  </a:lnTo>
                  <a:lnTo>
                    <a:pt x="754885" y="10115"/>
                  </a:lnTo>
                  <a:lnTo>
                    <a:pt x="756514" y="12188"/>
                  </a:lnTo>
                  <a:lnTo>
                    <a:pt x="758152" y="14452"/>
                  </a:lnTo>
                  <a:lnTo>
                    <a:pt x="761429" y="19551"/>
                  </a:lnTo>
                  <a:lnTo>
                    <a:pt x="764696" y="25406"/>
                  </a:lnTo>
                  <a:lnTo>
                    <a:pt x="767972" y="32009"/>
                  </a:lnTo>
                  <a:lnTo>
                    <a:pt x="771239" y="39353"/>
                  </a:lnTo>
                  <a:lnTo>
                    <a:pt x="777783" y="56224"/>
                  </a:lnTo>
                  <a:lnTo>
                    <a:pt x="784327" y="75940"/>
                  </a:lnTo>
                  <a:lnTo>
                    <a:pt x="790880" y="98403"/>
                  </a:lnTo>
                  <a:lnTo>
                    <a:pt x="803967" y="151124"/>
                  </a:lnTo>
                  <a:lnTo>
                    <a:pt x="817055" y="213368"/>
                  </a:lnTo>
                  <a:lnTo>
                    <a:pt x="830142" y="283929"/>
                  </a:lnTo>
                  <a:lnTo>
                    <a:pt x="843229" y="361440"/>
                  </a:lnTo>
                  <a:lnTo>
                    <a:pt x="856317" y="444402"/>
                  </a:lnTo>
                  <a:lnTo>
                    <a:pt x="877119" y="583459"/>
                  </a:lnTo>
                  <a:lnTo>
                    <a:pt x="897912" y="725415"/>
                  </a:lnTo>
                  <a:lnTo>
                    <a:pt x="918715" y="863346"/>
                  </a:lnTo>
                  <a:lnTo>
                    <a:pt x="939508" y="990533"/>
                  </a:lnTo>
                  <a:lnTo>
                    <a:pt x="950843" y="1053055"/>
                  </a:lnTo>
                  <a:lnTo>
                    <a:pt x="962168" y="1109615"/>
                  </a:lnTo>
                  <a:lnTo>
                    <a:pt x="973503" y="1159412"/>
                  </a:lnTo>
                  <a:lnTo>
                    <a:pt x="984828" y="1201712"/>
                  </a:lnTo>
                  <a:lnTo>
                    <a:pt x="990495" y="1219848"/>
                  </a:lnTo>
                  <a:lnTo>
                    <a:pt x="996163" y="1235897"/>
                  </a:lnTo>
                  <a:lnTo>
                    <a:pt x="1001820" y="1249794"/>
                  </a:lnTo>
                  <a:lnTo>
                    <a:pt x="1004659" y="1255919"/>
                  </a:lnTo>
                  <a:lnTo>
                    <a:pt x="1007488" y="1261481"/>
                  </a:lnTo>
                  <a:lnTo>
                    <a:pt x="1010317" y="1266482"/>
                  </a:lnTo>
                  <a:lnTo>
                    <a:pt x="1013155" y="1270921"/>
                  </a:lnTo>
                  <a:lnTo>
                    <a:pt x="1015984" y="1274798"/>
                  </a:lnTo>
                  <a:lnTo>
                    <a:pt x="1017403" y="1276512"/>
                  </a:lnTo>
                  <a:lnTo>
                    <a:pt x="1018823" y="1278084"/>
                  </a:lnTo>
                  <a:lnTo>
                    <a:pt x="1020232" y="1279522"/>
                  </a:lnTo>
                  <a:lnTo>
                    <a:pt x="1021651" y="1280808"/>
                  </a:lnTo>
                  <a:lnTo>
                    <a:pt x="1023071" y="1281951"/>
                  </a:lnTo>
                  <a:lnTo>
                    <a:pt x="1024481" y="1282941"/>
                  </a:lnTo>
                  <a:lnTo>
                    <a:pt x="1025900" y="1283799"/>
                  </a:lnTo>
                  <a:lnTo>
                    <a:pt x="1027319" y="1284503"/>
                  </a:lnTo>
                  <a:lnTo>
                    <a:pt x="1028024" y="1284799"/>
                  </a:lnTo>
                  <a:lnTo>
                    <a:pt x="1028729" y="1285065"/>
                  </a:lnTo>
                  <a:lnTo>
                    <a:pt x="1029443" y="1285285"/>
                  </a:lnTo>
                  <a:lnTo>
                    <a:pt x="1030148" y="1285475"/>
                  </a:lnTo>
                  <a:lnTo>
                    <a:pt x="1030910" y="1285637"/>
                  </a:lnTo>
                  <a:lnTo>
                    <a:pt x="1031672" y="1285761"/>
                  </a:lnTo>
                  <a:lnTo>
                    <a:pt x="1032424" y="1285837"/>
                  </a:lnTo>
                  <a:lnTo>
                    <a:pt x="1033186" y="1285875"/>
                  </a:lnTo>
                  <a:lnTo>
                    <a:pt x="1033948" y="1285865"/>
                  </a:lnTo>
                  <a:lnTo>
                    <a:pt x="1034710" y="1285818"/>
                  </a:lnTo>
                  <a:lnTo>
                    <a:pt x="1035463" y="1285732"/>
                  </a:lnTo>
                  <a:lnTo>
                    <a:pt x="1036225" y="1285599"/>
                  </a:lnTo>
                  <a:lnTo>
                    <a:pt x="1036987" y="1285418"/>
                  </a:lnTo>
                  <a:lnTo>
                    <a:pt x="1037749" y="1285208"/>
                  </a:lnTo>
                  <a:lnTo>
                    <a:pt x="1038511" y="1284951"/>
                  </a:lnTo>
                  <a:lnTo>
                    <a:pt x="1039263" y="1284646"/>
                  </a:lnTo>
                  <a:lnTo>
                    <a:pt x="1040025" y="1284304"/>
                  </a:lnTo>
                  <a:lnTo>
                    <a:pt x="1040787" y="1283922"/>
                  </a:lnTo>
                  <a:lnTo>
                    <a:pt x="1042302" y="1283027"/>
                  </a:lnTo>
                  <a:lnTo>
                    <a:pt x="1043826" y="1281970"/>
                  </a:lnTo>
                  <a:lnTo>
                    <a:pt x="1045350" y="1280741"/>
                  </a:lnTo>
                  <a:lnTo>
                    <a:pt x="1046864" y="1279350"/>
                  </a:lnTo>
                  <a:lnTo>
                    <a:pt x="1048388" y="1277788"/>
                  </a:lnTo>
                  <a:lnTo>
                    <a:pt x="1049903" y="1276064"/>
                  </a:lnTo>
                  <a:lnTo>
                    <a:pt x="1051427" y="1274169"/>
                  </a:lnTo>
                  <a:lnTo>
                    <a:pt x="1054465" y="1269892"/>
                  </a:lnTo>
                  <a:lnTo>
                    <a:pt x="1057504" y="1264958"/>
                  </a:lnTo>
                  <a:lnTo>
                    <a:pt x="1060542" y="1259367"/>
                  </a:lnTo>
                  <a:lnTo>
                    <a:pt x="1063581" y="1253138"/>
                  </a:lnTo>
                  <a:lnTo>
                    <a:pt x="1066619" y="1246270"/>
                  </a:lnTo>
                  <a:lnTo>
                    <a:pt x="1072706" y="1230649"/>
                  </a:lnTo>
                  <a:lnTo>
                    <a:pt x="1078782" y="1212571"/>
                  </a:lnTo>
                  <a:lnTo>
                    <a:pt x="1090936" y="1169356"/>
                  </a:lnTo>
                  <a:lnTo>
                    <a:pt x="1103100" y="1117340"/>
                  </a:lnTo>
                  <a:lnTo>
                    <a:pt x="1115254" y="1057399"/>
                  </a:lnTo>
                  <a:lnTo>
                    <a:pt x="1127417" y="990533"/>
                  </a:lnTo>
                  <a:lnTo>
                    <a:pt x="1149991" y="851868"/>
                  </a:lnTo>
                  <a:lnTo>
                    <a:pt x="1172575" y="701195"/>
                  </a:lnTo>
                  <a:lnTo>
                    <a:pt x="1195149" y="547179"/>
                  </a:lnTo>
                  <a:lnTo>
                    <a:pt x="1217733" y="398662"/>
                  </a:lnTo>
                  <a:lnTo>
                    <a:pt x="1229925" y="323748"/>
                  </a:lnTo>
                  <a:lnTo>
                    <a:pt x="1242127" y="254201"/>
                  </a:lnTo>
                  <a:lnTo>
                    <a:pt x="1254328" y="191194"/>
                  </a:lnTo>
                  <a:lnTo>
                    <a:pt x="1266520" y="135786"/>
                  </a:lnTo>
                  <a:lnTo>
                    <a:pt x="1278722" y="88906"/>
                  </a:lnTo>
                  <a:lnTo>
                    <a:pt x="1284818" y="68919"/>
                  </a:lnTo>
                  <a:lnTo>
                    <a:pt x="1290923" y="51347"/>
                  </a:lnTo>
                  <a:lnTo>
                    <a:pt x="1297019" y="36265"/>
                  </a:lnTo>
                  <a:lnTo>
                    <a:pt x="1300067" y="29679"/>
                  </a:lnTo>
                  <a:lnTo>
                    <a:pt x="1303115" y="23738"/>
                  </a:lnTo>
                  <a:lnTo>
                    <a:pt x="1306163" y="18449"/>
                  </a:lnTo>
                  <a:lnTo>
                    <a:pt x="1309221" y="13817"/>
                  </a:lnTo>
                  <a:lnTo>
                    <a:pt x="1310745" y="11749"/>
                  </a:lnTo>
                  <a:lnTo>
                    <a:pt x="1312269" y="9847"/>
                  </a:lnTo>
                  <a:lnTo>
                    <a:pt x="1313793" y="8112"/>
                  </a:lnTo>
                  <a:lnTo>
                    <a:pt x="1315317" y="6545"/>
                  </a:lnTo>
                  <a:lnTo>
                    <a:pt x="1316955" y="5046"/>
                  </a:lnTo>
                  <a:lnTo>
                    <a:pt x="1318593" y="3742"/>
                  </a:lnTo>
                  <a:lnTo>
                    <a:pt x="1320232" y="2633"/>
                  </a:lnTo>
                  <a:lnTo>
                    <a:pt x="1321051" y="2151"/>
                  </a:lnTo>
                  <a:lnTo>
                    <a:pt x="1321870" y="1717"/>
                  </a:lnTo>
                  <a:lnTo>
                    <a:pt x="1322689" y="1333"/>
                  </a:lnTo>
                  <a:lnTo>
                    <a:pt x="1323508" y="996"/>
                  </a:lnTo>
                  <a:lnTo>
                    <a:pt x="1324318" y="710"/>
                  </a:lnTo>
                  <a:lnTo>
                    <a:pt x="1325137" y="471"/>
                  </a:lnTo>
                  <a:lnTo>
                    <a:pt x="1325956" y="281"/>
                  </a:lnTo>
                  <a:lnTo>
                    <a:pt x="1326775" y="140"/>
                  </a:lnTo>
                  <a:lnTo>
                    <a:pt x="1327595" y="48"/>
                  </a:lnTo>
                  <a:lnTo>
                    <a:pt x="1328414" y="4"/>
                  </a:lnTo>
                  <a:lnTo>
                    <a:pt x="1329233" y="9"/>
                  </a:lnTo>
                  <a:lnTo>
                    <a:pt x="1330052" y="63"/>
                  </a:lnTo>
                  <a:lnTo>
                    <a:pt x="1330871" y="166"/>
                  </a:lnTo>
                  <a:lnTo>
                    <a:pt x="1331690" y="317"/>
                  </a:lnTo>
                  <a:lnTo>
                    <a:pt x="1332509" y="518"/>
                  </a:lnTo>
                  <a:lnTo>
                    <a:pt x="1333329" y="767"/>
                  </a:lnTo>
                  <a:lnTo>
                    <a:pt x="1334148" y="1065"/>
                  </a:lnTo>
                  <a:lnTo>
                    <a:pt x="1334967" y="1412"/>
                  </a:lnTo>
                  <a:lnTo>
                    <a:pt x="1335786" y="1807"/>
                  </a:lnTo>
                  <a:lnTo>
                    <a:pt x="1336605" y="2251"/>
                  </a:lnTo>
                  <a:lnTo>
                    <a:pt x="1337424" y="2743"/>
                  </a:lnTo>
                  <a:lnTo>
                    <a:pt x="1338244" y="3284"/>
                  </a:lnTo>
                  <a:lnTo>
                    <a:pt x="1339882" y="4512"/>
                  </a:lnTo>
                  <a:lnTo>
                    <a:pt x="1341520" y="5934"/>
                  </a:lnTo>
                  <a:lnTo>
                    <a:pt x="1343158" y="7549"/>
                  </a:lnTo>
                  <a:lnTo>
                    <a:pt x="1344797" y="9356"/>
                  </a:lnTo>
                  <a:lnTo>
                    <a:pt x="1346425" y="11357"/>
                  </a:lnTo>
                  <a:lnTo>
                    <a:pt x="1348064" y="13548"/>
                  </a:lnTo>
                  <a:lnTo>
                    <a:pt x="1351340" y="18505"/>
                  </a:lnTo>
                  <a:lnTo>
                    <a:pt x="1354617" y="24219"/>
                  </a:lnTo>
                  <a:lnTo>
                    <a:pt x="1357894" y="30685"/>
                  </a:lnTo>
                  <a:lnTo>
                    <a:pt x="1361170" y="37893"/>
                  </a:lnTo>
                  <a:lnTo>
                    <a:pt x="1367714" y="54506"/>
                  </a:lnTo>
                  <a:lnTo>
                    <a:pt x="1374267" y="73974"/>
                  </a:lnTo>
                  <a:lnTo>
                    <a:pt x="1380820" y="96205"/>
                  </a:lnTo>
                  <a:lnTo>
                    <a:pt x="1393917" y="148509"/>
                  </a:lnTo>
                  <a:lnTo>
                    <a:pt x="1407023" y="210403"/>
                  </a:lnTo>
                  <a:lnTo>
                    <a:pt x="1420120" y="280687"/>
                  </a:lnTo>
                  <a:lnTo>
                    <a:pt x="1440894" y="405953"/>
                  </a:lnTo>
                  <a:lnTo>
                    <a:pt x="1461668" y="542749"/>
                  </a:lnTo>
                  <a:lnTo>
                    <a:pt x="1482442" y="684421"/>
                  </a:lnTo>
                  <a:lnTo>
                    <a:pt x="1503216" y="824073"/>
                  </a:lnTo>
                  <a:lnTo>
                    <a:pt x="1528410" y="980970"/>
                  </a:lnTo>
                  <a:lnTo>
                    <a:pt x="1541002" y="1051017"/>
                  </a:lnTo>
                  <a:lnTo>
                    <a:pt x="1553604" y="1113739"/>
                  </a:lnTo>
                  <a:lnTo>
                    <a:pt x="1566196" y="1168013"/>
                  </a:lnTo>
                  <a:lnTo>
                    <a:pt x="1578788" y="1212885"/>
                  </a:lnTo>
                  <a:lnTo>
                    <a:pt x="1585084" y="1231525"/>
                  </a:lnTo>
                  <a:lnTo>
                    <a:pt x="1591389" y="1247527"/>
                  </a:lnTo>
                  <a:lnTo>
                    <a:pt x="1594533" y="1254509"/>
                  </a:lnTo>
                  <a:lnTo>
                    <a:pt x="1597685" y="1260815"/>
                  </a:lnTo>
                  <a:lnTo>
                    <a:pt x="1600829" y="1266425"/>
                  </a:lnTo>
                  <a:lnTo>
                    <a:pt x="1603982" y="1271330"/>
                  </a:lnTo>
                  <a:lnTo>
                    <a:pt x="1606706" y="1275007"/>
                  </a:lnTo>
                  <a:lnTo>
                    <a:pt x="1608068" y="1276645"/>
                  </a:lnTo>
                  <a:lnTo>
                    <a:pt x="1609430" y="1278150"/>
                  </a:lnTo>
                  <a:lnTo>
                    <a:pt x="1610792" y="1279522"/>
                  </a:lnTo>
                  <a:lnTo>
                    <a:pt x="1612154" y="1280760"/>
                  </a:lnTo>
                  <a:lnTo>
                    <a:pt x="1613516" y="1281865"/>
                  </a:lnTo>
                  <a:lnTo>
                    <a:pt x="1614868" y="1282837"/>
                  </a:lnTo>
                  <a:lnTo>
                    <a:pt x="1616240" y="1283675"/>
                  </a:lnTo>
                  <a:lnTo>
                    <a:pt x="1617593" y="1284380"/>
                  </a:lnTo>
                  <a:lnTo>
                    <a:pt x="1618955" y="1284942"/>
                  </a:lnTo>
                  <a:lnTo>
                    <a:pt x="1619641" y="1285180"/>
                  </a:lnTo>
                  <a:lnTo>
                    <a:pt x="1620317" y="1285380"/>
                  </a:lnTo>
                  <a:lnTo>
                    <a:pt x="1621003" y="1285542"/>
                  </a:lnTo>
                  <a:lnTo>
                    <a:pt x="1621679" y="1285675"/>
                  </a:lnTo>
                  <a:lnTo>
                    <a:pt x="1622365" y="1285780"/>
                  </a:lnTo>
                  <a:lnTo>
                    <a:pt x="1623041" y="1285837"/>
                  </a:lnTo>
                  <a:lnTo>
                    <a:pt x="1623727" y="1285875"/>
                  </a:lnTo>
                  <a:lnTo>
                    <a:pt x="1624403" y="1285865"/>
                  </a:lnTo>
                  <a:lnTo>
                    <a:pt x="1625089" y="1285837"/>
                  </a:lnTo>
                  <a:lnTo>
                    <a:pt x="1625765" y="1285761"/>
                  </a:lnTo>
                  <a:lnTo>
                    <a:pt x="1626451" y="1285656"/>
                  </a:lnTo>
                  <a:lnTo>
                    <a:pt x="1627127" y="1285523"/>
                  </a:lnTo>
                  <a:lnTo>
                    <a:pt x="1627803" y="1285351"/>
                  </a:lnTo>
                  <a:lnTo>
                    <a:pt x="1628489" y="1285142"/>
                  </a:lnTo>
                  <a:lnTo>
                    <a:pt x="1629175" y="1284903"/>
                  </a:lnTo>
                  <a:lnTo>
                    <a:pt x="1629851" y="1284637"/>
                  </a:lnTo>
                  <a:lnTo>
                    <a:pt x="1631213" y="1283989"/>
                  </a:lnTo>
                  <a:lnTo>
                    <a:pt x="1632576" y="1283208"/>
                  </a:lnTo>
                  <a:lnTo>
                    <a:pt x="1633938" y="1282294"/>
                  </a:lnTo>
                  <a:lnTo>
                    <a:pt x="1635300" y="1281246"/>
                  </a:lnTo>
                  <a:lnTo>
                    <a:pt x="1636662" y="1280065"/>
                  </a:lnTo>
                  <a:lnTo>
                    <a:pt x="1638024" y="1278750"/>
                  </a:lnTo>
                  <a:lnTo>
                    <a:pt x="1639386" y="1277303"/>
                  </a:lnTo>
                  <a:lnTo>
                    <a:pt x="1640748" y="1275712"/>
                  </a:lnTo>
                  <a:lnTo>
                    <a:pt x="1642101" y="1273997"/>
                  </a:lnTo>
                  <a:lnTo>
                    <a:pt x="1644825" y="1270168"/>
                  </a:lnTo>
                  <a:lnTo>
                    <a:pt x="1647549" y="1265815"/>
                  </a:lnTo>
                  <a:lnTo>
                    <a:pt x="1650273" y="1260939"/>
                  </a:lnTo>
                  <a:lnTo>
                    <a:pt x="1652997" y="1255547"/>
                  </a:lnTo>
                  <a:lnTo>
                    <a:pt x="1658445" y="1243213"/>
                  </a:lnTo>
                  <a:lnTo>
                    <a:pt x="1663894" y="1228868"/>
                  </a:lnTo>
                  <a:lnTo>
                    <a:pt x="1669332" y="1212561"/>
                  </a:lnTo>
                  <a:lnTo>
                    <a:pt x="1680229" y="1174261"/>
                  </a:lnTo>
                  <a:lnTo>
                    <a:pt x="1691126" y="1128836"/>
                  </a:lnTo>
                  <a:lnTo>
                    <a:pt x="1703480" y="1069429"/>
                  </a:lnTo>
                  <a:lnTo>
                    <a:pt x="1715843" y="1002649"/>
                  </a:lnTo>
                  <a:lnTo>
                    <a:pt x="1728206" y="929659"/>
                  </a:lnTo>
                  <a:lnTo>
                    <a:pt x="1740560" y="851726"/>
                  </a:lnTo>
                  <a:lnTo>
                    <a:pt x="1765287" y="686428"/>
                  </a:lnTo>
                  <a:lnTo>
                    <a:pt x="1790005" y="518144"/>
                  </a:lnTo>
                  <a:lnTo>
                    <a:pt x="1812265" y="373687"/>
                  </a:lnTo>
                  <a:lnTo>
                    <a:pt x="1834515" y="244253"/>
                  </a:lnTo>
                  <a:lnTo>
                    <a:pt x="1845640" y="187471"/>
                  </a:lnTo>
                  <a:lnTo>
                    <a:pt x="1856766" y="137064"/>
                  </a:lnTo>
                  <a:lnTo>
                    <a:pt x="1867900" y="93738"/>
                  </a:lnTo>
                  <a:lnTo>
                    <a:pt x="1879025" y="58101"/>
                  </a:lnTo>
                  <a:lnTo>
                    <a:pt x="1884845" y="42700"/>
                  </a:lnTo>
                  <a:lnTo>
                    <a:pt x="1890655" y="29598"/>
                  </a:lnTo>
                  <a:lnTo>
                    <a:pt x="1893570" y="23925"/>
                  </a:lnTo>
                  <a:lnTo>
                    <a:pt x="1896475" y="18845"/>
                  </a:lnTo>
                  <a:lnTo>
                    <a:pt x="1899380" y="14363"/>
                  </a:lnTo>
                  <a:lnTo>
                    <a:pt x="1902295" y="10482"/>
                  </a:lnTo>
                  <a:lnTo>
                    <a:pt x="1903743" y="8769"/>
                  </a:lnTo>
                  <a:lnTo>
                    <a:pt x="1905200" y="7207"/>
                  </a:lnTo>
                  <a:lnTo>
                    <a:pt x="1906658" y="5798"/>
                  </a:lnTo>
                  <a:lnTo>
                    <a:pt x="1908115" y="4541"/>
                  </a:lnTo>
                  <a:lnTo>
                    <a:pt x="1909563" y="3438"/>
                  </a:lnTo>
                  <a:lnTo>
                    <a:pt x="1911020" y="2486"/>
                  </a:lnTo>
                  <a:lnTo>
                    <a:pt x="1912477" y="1689"/>
                  </a:lnTo>
                  <a:lnTo>
                    <a:pt x="1913201" y="1348"/>
                  </a:lnTo>
                  <a:lnTo>
                    <a:pt x="1913925" y="1045"/>
                  </a:lnTo>
                  <a:lnTo>
                    <a:pt x="1914658" y="781"/>
                  </a:lnTo>
                  <a:lnTo>
                    <a:pt x="1915382" y="555"/>
                  </a:lnTo>
                  <a:lnTo>
                    <a:pt x="1916106" y="368"/>
                  </a:lnTo>
                  <a:lnTo>
                    <a:pt x="1916840" y="219"/>
                  </a:lnTo>
                  <a:lnTo>
                    <a:pt x="1917564" y="109"/>
                  </a:lnTo>
                  <a:lnTo>
                    <a:pt x="1918287" y="36"/>
                  </a:lnTo>
                  <a:lnTo>
                    <a:pt x="1919021" y="3"/>
                  </a:lnTo>
                  <a:lnTo>
                    <a:pt x="1919745" y="8"/>
                  </a:lnTo>
                  <a:lnTo>
                    <a:pt x="1920469" y="51"/>
                  </a:lnTo>
                  <a:lnTo>
                    <a:pt x="1921202" y="133"/>
                  </a:lnTo>
                  <a:lnTo>
                    <a:pt x="1921926" y="253"/>
                  </a:lnTo>
                  <a:lnTo>
                    <a:pt x="1922650" y="412"/>
                  </a:lnTo>
                  <a:lnTo>
                    <a:pt x="1923383" y="610"/>
                  </a:lnTo>
                  <a:lnTo>
                    <a:pt x="1924107" y="846"/>
                  </a:lnTo>
                  <a:lnTo>
                    <a:pt x="1924831" y="1120"/>
                  </a:lnTo>
                  <a:lnTo>
                    <a:pt x="1925565" y="1433"/>
                  </a:lnTo>
                  <a:lnTo>
                    <a:pt x="1926288" y="1783"/>
                  </a:lnTo>
                  <a:lnTo>
                    <a:pt x="1927012" y="2173"/>
                  </a:lnTo>
                  <a:lnTo>
                    <a:pt x="1928470" y="3067"/>
                  </a:lnTo>
                  <a:lnTo>
                    <a:pt x="1929927" y="4114"/>
                  </a:lnTo>
                  <a:lnTo>
                    <a:pt x="1931384" y="5314"/>
                  </a:lnTo>
                  <a:lnTo>
                    <a:pt x="1932832" y="6667"/>
                  </a:lnTo>
                  <a:lnTo>
                    <a:pt x="1934290" y="8171"/>
                  </a:lnTo>
                  <a:lnTo>
                    <a:pt x="1935747" y="9829"/>
                  </a:lnTo>
                  <a:lnTo>
                    <a:pt x="1937195" y="11638"/>
                  </a:lnTo>
                  <a:lnTo>
                    <a:pt x="1940109" y="15708"/>
                  </a:lnTo>
                  <a:lnTo>
                    <a:pt x="1943014" y="20379"/>
                  </a:lnTo>
                  <a:lnTo>
                    <a:pt x="1945929" y="25646"/>
                  </a:lnTo>
                  <a:lnTo>
                    <a:pt x="1948834" y="31505"/>
                  </a:lnTo>
                  <a:lnTo>
                    <a:pt x="1954654" y="44972"/>
                  </a:lnTo>
                  <a:lnTo>
                    <a:pt x="1960464" y="60729"/>
                  </a:lnTo>
                  <a:lnTo>
                    <a:pt x="1972104" y="98865"/>
                  </a:lnTo>
                  <a:lnTo>
                    <a:pt x="1983953" y="146272"/>
                  </a:lnTo>
                  <a:lnTo>
                    <a:pt x="1995811" y="201567"/>
                  </a:lnTo>
                  <a:lnTo>
                    <a:pt x="2007661" y="263872"/>
                  </a:lnTo>
                  <a:lnTo>
                    <a:pt x="2019510" y="332198"/>
                  </a:lnTo>
                  <a:lnTo>
                    <a:pt x="2043217" y="482492"/>
                  </a:lnTo>
                  <a:lnTo>
                    <a:pt x="2066925" y="642938"/>
                  </a:lnTo>
                  <a:lnTo>
                    <a:pt x="2090423" y="801981"/>
                  </a:lnTo>
                  <a:lnTo>
                    <a:pt x="2113912" y="951138"/>
                  </a:lnTo>
                  <a:lnTo>
                    <a:pt x="2125656" y="1019070"/>
                  </a:lnTo>
                  <a:lnTo>
                    <a:pt x="2137410" y="1081135"/>
                  </a:lnTo>
                  <a:lnTo>
                    <a:pt x="2149154" y="1136371"/>
                  </a:lnTo>
                  <a:lnTo>
                    <a:pt x="2160899" y="1183900"/>
                  </a:lnTo>
                  <a:lnTo>
                    <a:pt x="2172643" y="1222982"/>
                  </a:lnTo>
                  <a:lnTo>
                    <a:pt x="2178510" y="1239155"/>
                  </a:lnTo>
                  <a:lnTo>
                    <a:pt x="2184387" y="1253014"/>
                  </a:lnTo>
                  <a:lnTo>
                    <a:pt x="2187321" y="1259053"/>
                  </a:lnTo>
                  <a:lnTo>
                    <a:pt x="2190255" y="1264491"/>
                  </a:lnTo>
                  <a:lnTo>
                    <a:pt x="2193189" y="1269321"/>
                  </a:lnTo>
                  <a:lnTo>
                    <a:pt x="2196122" y="1273540"/>
                  </a:lnTo>
                  <a:lnTo>
                    <a:pt x="2197589" y="1275417"/>
                  </a:lnTo>
                  <a:lnTo>
                    <a:pt x="2199056" y="1277150"/>
                  </a:lnTo>
                  <a:lnTo>
                    <a:pt x="2200523" y="1278722"/>
                  </a:lnTo>
                  <a:lnTo>
                    <a:pt x="2201990" y="1280132"/>
                  </a:lnTo>
                  <a:lnTo>
                    <a:pt x="2203466" y="1281398"/>
                  </a:lnTo>
                  <a:lnTo>
                    <a:pt x="2204933" y="1282503"/>
                  </a:lnTo>
                  <a:lnTo>
                    <a:pt x="2206400" y="1283446"/>
                  </a:lnTo>
                  <a:lnTo>
                    <a:pt x="2207867" y="1284246"/>
                  </a:lnTo>
                  <a:lnTo>
                    <a:pt x="2208600" y="1284580"/>
                  </a:lnTo>
                  <a:lnTo>
                    <a:pt x="2209333" y="1284875"/>
                  </a:lnTo>
                  <a:lnTo>
                    <a:pt x="2210067" y="1285142"/>
                  </a:lnTo>
                  <a:lnTo>
                    <a:pt x="2210800" y="1285361"/>
                  </a:lnTo>
                  <a:lnTo>
                    <a:pt x="2211534" y="1285542"/>
                  </a:lnTo>
                  <a:lnTo>
                    <a:pt x="2212267" y="1285685"/>
                  </a:lnTo>
                  <a:lnTo>
                    <a:pt x="2213001" y="1285789"/>
                  </a:lnTo>
                  <a:lnTo>
                    <a:pt x="2213734" y="1285846"/>
                  </a:lnTo>
                  <a:lnTo>
                    <a:pt x="2214467" y="1285875"/>
                  </a:lnTo>
                  <a:lnTo>
                    <a:pt x="2215201" y="1285856"/>
                  </a:lnTo>
                  <a:lnTo>
                    <a:pt x="2215934" y="1285808"/>
                  </a:lnTo>
                  <a:lnTo>
                    <a:pt x="2216668" y="1285713"/>
                  </a:lnTo>
                  <a:lnTo>
                    <a:pt x="2217401" y="1285580"/>
                  </a:lnTo>
                  <a:lnTo>
                    <a:pt x="2218135" y="1285408"/>
                  </a:lnTo>
                  <a:lnTo>
                    <a:pt x="2218868" y="1285199"/>
                  </a:lnTo>
                  <a:lnTo>
                    <a:pt x="2219601" y="1284951"/>
                  </a:lnTo>
                  <a:lnTo>
                    <a:pt x="2220335" y="1284665"/>
                  </a:lnTo>
                  <a:lnTo>
                    <a:pt x="2221078" y="1284332"/>
                  </a:lnTo>
                  <a:lnTo>
                    <a:pt x="2222535" y="1283561"/>
                  </a:lnTo>
                  <a:lnTo>
                    <a:pt x="2224011" y="1282637"/>
                  </a:lnTo>
                  <a:lnTo>
                    <a:pt x="2225478" y="1281551"/>
                  </a:lnTo>
                  <a:lnTo>
                    <a:pt x="2226945" y="1280303"/>
                  </a:lnTo>
                  <a:lnTo>
                    <a:pt x="2228412" y="1278912"/>
                  </a:lnTo>
                  <a:lnTo>
                    <a:pt x="2229879" y="1277360"/>
                  </a:lnTo>
                  <a:lnTo>
                    <a:pt x="2231346" y="1275655"/>
                  </a:lnTo>
                  <a:lnTo>
                    <a:pt x="2234279" y="1271778"/>
                  </a:lnTo>
                  <a:lnTo>
                    <a:pt x="2237213" y="1267292"/>
                  </a:lnTo>
                  <a:lnTo>
                    <a:pt x="2240147" y="1262196"/>
                  </a:lnTo>
                  <a:lnTo>
                    <a:pt x="2243090" y="1256490"/>
                  </a:lnTo>
                  <a:lnTo>
                    <a:pt x="2248957" y="1243308"/>
                  </a:lnTo>
                  <a:lnTo>
                    <a:pt x="2254825" y="1227773"/>
                  </a:lnTo>
                  <a:lnTo>
                    <a:pt x="2260930" y="1209208"/>
                  </a:lnTo>
                  <a:lnTo>
                    <a:pt x="2267036" y="1188244"/>
                  </a:lnTo>
                  <a:lnTo>
                    <a:pt x="2279247" y="1139523"/>
                  </a:lnTo>
                  <a:lnTo>
                    <a:pt x="2291458" y="1082431"/>
                  </a:lnTo>
                  <a:lnTo>
                    <a:pt x="2303669" y="1017937"/>
                  </a:lnTo>
                  <a:lnTo>
                    <a:pt x="2315880" y="947118"/>
                  </a:lnTo>
                  <a:lnTo>
                    <a:pt x="2328091" y="871176"/>
                  </a:lnTo>
                  <a:lnTo>
                    <a:pt x="2352513" y="709086"/>
                  </a:lnTo>
                  <a:lnTo>
                    <a:pt x="2375069" y="555194"/>
                  </a:lnTo>
                  <a:lnTo>
                    <a:pt x="2397624" y="406332"/>
                  </a:lnTo>
                  <a:lnTo>
                    <a:pt x="2420179" y="271028"/>
                  </a:lnTo>
                  <a:lnTo>
                    <a:pt x="2431456" y="210927"/>
                  </a:lnTo>
                  <a:lnTo>
                    <a:pt x="2442734" y="157038"/>
                  </a:lnTo>
                  <a:lnTo>
                    <a:pt x="2455412" y="104805"/>
                  </a:lnTo>
                  <a:lnTo>
                    <a:pt x="2461755" y="82306"/>
                  </a:lnTo>
                  <a:lnTo>
                    <a:pt x="2468099" y="62358"/>
                  </a:lnTo>
                  <a:lnTo>
                    <a:pt x="2474443" y="45054"/>
                  </a:lnTo>
                  <a:lnTo>
                    <a:pt x="2480786" y="30471"/>
                  </a:lnTo>
                  <a:lnTo>
                    <a:pt x="2483958" y="24222"/>
                  </a:lnTo>
                  <a:lnTo>
                    <a:pt x="2487130" y="18677"/>
                  </a:lnTo>
                  <a:lnTo>
                    <a:pt x="2490302" y="13843"/>
                  </a:lnTo>
                  <a:lnTo>
                    <a:pt x="2491883" y="11693"/>
                  </a:lnTo>
                  <a:lnTo>
                    <a:pt x="2493474" y="9724"/>
                  </a:lnTo>
                  <a:lnTo>
                    <a:pt x="2495055" y="7935"/>
                  </a:lnTo>
                  <a:lnTo>
                    <a:pt x="2496645" y="6327"/>
                  </a:lnTo>
                  <a:lnTo>
                    <a:pt x="2498227" y="4900"/>
                  </a:lnTo>
                  <a:lnTo>
                    <a:pt x="2499817" y="3654"/>
                  </a:lnTo>
                  <a:lnTo>
                    <a:pt x="2501399" y="2590"/>
                  </a:lnTo>
                  <a:lnTo>
                    <a:pt x="2502189" y="2126"/>
                  </a:lnTo>
                  <a:lnTo>
                    <a:pt x="2502980" y="1709"/>
                  </a:lnTo>
                  <a:lnTo>
                    <a:pt x="2503780" y="1336"/>
                  </a:lnTo>
                  <a:lnTo>
                    <a:pt x="2504570" y="1010"/>
                  </a:lnTo>
                  <a:lnTo>
                    <a:pt x="2505361" y="729"/>
                  </a:lnTo>
                  <a:lnTo>
                    <a:pt x="2506152" y="493"/>
                  </a:lnTo>
                  <a:lnTo>
                    <a:pt x="2506951" y="304"/>
                  </a:lnTo>
                  <a:lnTo>
                    <a:pt x="2507742" y="160"/>
                  </a:lnTo>
                  <a:lnTo>
                    <a:pt x="2508533" y="62"/>
                  </a:lnTo>
                  <a:lnTo>
                    <a:pt x="2509323" y="10"/>
                  </a:lnTo>
                  <a:lnTo>
                    <a:pt x="2510123" y="3"/>
                  </a:lnTo>
                  <a:lnTo>
                    <a:pt x="2510914" y="42"/>
                  </a:lnTo>
                  <a:lnTo>
                    <a:pt x="2511705" y="127"/>
                  </a:lnTo>
                  <a:lnTo>
                    <a:pt x="2512495" y="257"/>
                  </a:lnTo>
                  <a:lnTo>
                    <a:pt x="2513286" y="434"/>
                  </a:lnTo>
                  <a:lnTo>
                    <a:pt x="2514086" y="656"/>
                  </a:lnTo>
                  <a:lnTo>
                    <a:pt x="2514876" y="924"/>
                  </a:lnTo>
                  <a:lnTo>
                    <a:pt x="2515667" y="1237"/>
                  </a:lnTo>
                  <a:lnTo>
                    <a:pt x="2516458" y="1596"/>
                  </a:lnTo>
                  <a:lnTo>
                    <a:pt x="2517258" y="2001"/>
                  </a:lnTo>
                  <a:lnTo>
                    <a:pt x="2518048" y="2452"/>
                  </a:lnTo>
                  <a:lnTo>
                    <a:pt x="2518839" y="2947"/>
                  </a:lnTo>
                  <a:lnTo>
                    <a:pt x="2520429" y="4076"/>
                  </a:lnTo>
                  <a:lnTo>
                    <a:pt x="2522011" y="5386"/>
                  </a:lnTo>
                  <a:lnTo>
                    <a:pt x="2523601" y="6878"/>
                  </a:lnTo>
                  <a:lnTo>
                    <a:pt x="2525182" y="8551"/>
                  </a:lnTo>
                  <a:lnTo>
                    <a:pt x="2526773" y="10404"/>
                  </a:lnTo>
                  <a:lnTo>
                    <a:pt x="2528354" y="12437"/>
                  </a:lnTo>
                  <a:lnTo>
                    <a:pt x="2531526" y="17041"/>
                  </a:lnTo>
                  <a:lnTo>
                    <a:pt x="2534698" y="22358"/>
                  </a:lnTo>
                  <a:lnTo>
                    <a:pt x="2537870" y="28382"/>
                  </a:lnTo>
                  <a:lnTo>
                    <a:pt x="2541042" y="35104"/>
                  </a:lnTo>
                  <a:lnTo>
                    <a:pt x="2544213" y="42519"/>
                  </a:lnTo>
                  <a:lnTo>
                    <a:pt x="2549614" y="56717"/>
                  </a:lnTo>
                  <a:lnTo>
                    <a:pt x="2555015" y="72849"/>
                  </a:lnTo>
                  <a:lnTo>
                    <a:pt x="2565816" y="110701"/>
                  </a:lnTo>
                  <a:lnTo>
                    <a:pt x="2576617" y="155577"/>
                  </a:lnTo>
                  <a:lnTo>
                    <a:pt x="2587419" y="206884"/>
                  </a:lnTo>
                  <a:lnTo>
                    <a:pt x="2598220" y="263944"/>
                  </a:lnTo>
                  <a:lnTo>
                    <a:pt x="2609031" y="326006"/>
                  </a:lnTo>
                  <a:lnTo>
                    <a:pt x="2630634" y="461802"/>
                  </a:lnTo>
                  <a:lnTo>
                    <a:pt x="2676801" y="774210"/>
                  </a:lnTo>
                  <a:lnTo>
                    <a:pt x="2699890" y="923306"/>
                  </a:lnTo>
                  <a:lnTo>
                    <a:pt x="2711425" y="992067"/>
                  </a:lnTo>
                  <a:lnTo>
                    <a:pt x="2722969" y="1055580"/>
                  </a:lnTo>
                  <a:lnTo>
                    <a:pt x="2734913" y="1114739"/>
                  </a:lnTo>
                  <a:lnTo>
                    <a:pt x="2746858" y="1166298"/>
                  </a:lnTo>
                  <a:lnTo>
                    <a:pt x="2758802" y="1209408"/>
                  </a:lnTo>
                  <a:lnTo>
                    <a:pt x="2764784" y="1227582"/>
                  </a:lnTo>
                  <a:lnTo>
                    <a:pt x="2770756" y="1243393"/>
                  </a:lnTo>
                  <a:lnTo>
                    <a:pt x="2776728" y="1256776"/>
                  </a:lnTo>
                  <a:lnTo>
                    <a:pt x="2779710" y="1262539"/>
                  </a:lnTo>
                  <a:lnTo>
                    <a:pt x="2782700" y="1267682"/>
                  </a:lnTo>
                  <a:lnTo>
                    <a:pt x="2785682" y="1272188"/>
                  </a:lnTo>
                  <a:lnTo>
                    <a:pt x="2787177" y="1274207"/>
                  </a:lnTo>
                  <a:lnTo>
                    <a:pt x="2788672" y="1276064"/>
                  </a:lnTo>
                  <a:lnTo>
                    <a:pt x="2790168" y="1277760"/>
                  </a:lnTo>
                  <a:lnTo>
                    <a:pt x="2791654" y="1279293"/>
                  </a:lnTo>
                  <a:lnTo>
                    <a:pt x="2793149" y="1280674"/>
                  </a:lnTo>
                  <a:lnTo>
                    <a:pt x="2794645" y="1281894"/>
                  </a:lnTo>
                  <a:lnTo>
                    <a:pt x="2796140" y="1282941"/>
                  </a:lnTo>
                  <a:lnTo>
                    <a:pt x="2797626" y="1283837"/>
                  </a:lnTo>
                  <a:lnTo>
                    <a:pt x="2798378" y="1284227"/>
                  </a:lnTo>
                  <a:lnTo>
                    <a:pt x="2799121" y="1284570"/>
                  </a:lnTo>
                  <a:lnTo>
                    <a:pt x="2799864" y="1284875"/>
                  </a:lnTo>
                  <a:lnTo>
                    <a:pt x="2800617" y="1285142"/>
                  </a:lnTo>
                  <a:lnTo>
                    <a:pt x="2801360" y="1285361"/>
                  </a:lnTo>
                  <a:lnTo>
                    <a:pt x="2802112" y="1285542"/>
                  </a:lnTo>
                  <a:lnTo>
                    <a:pt x="2802855" y="1285685"/>
                  </a:lnTo>
                  <a:lnTo>
                    <a:pt x="2803598" y="1285789"/>
                  </a:lnTo>
                  <a:lnTo>
                    <a:pt x="2804351" y="1285856"/>
                  </a:lnTo>
                  <a:lnTo>
                    <a:pt x="2805093" y="1285875"/>
                  </a:lnTo>
                  <a:lnTo>
                    <a:pt x="2805846" y="1285856"/>
                  </a:lnTo>
                  <a:lnTo>
                    <a:pt x="2806589" y="1285799"/>
                  </a:lnTo>
                  <a:lnTo>
                    <a:pt x="2807332" y="1285694"/>
                  </a:lnTo>
                  <a:lnTo>
                    <a:pt x="2808085" y="1285551"/>
                  </a:lnTo>
                  <a:lnTo>
                    <a:pt x="2808828" y="1285370"/>
                  </a:lnTo>
                  <a:lnTo>
                    <a:pt x="2809580" y="1285151"/>
                  </a:lnTo>
                  <a:lnTo>
                    <a:pt x="2810323" y="1284884"/>
                  </a:lnTo>
                  <a:lnTo>
                    <a:pt x="2811066" y="1284589"/>
                  </a:lnTo>
                  <a:lnTo>
                    <a:pt x="2811818" y="1284246"/>
                  </a:lnTo>
                  <a:lnTo>
                    <a:pt x="2812561" y="1283856"/>
                  </a:lnTo>
                  <a:lnTo>
                    <a:pt x="2814057" y="1282970"/>
                  </a:lnTo>
                  <a:lnTo>
                    <a:pt x="2815552" y="1281913"/>
                  </a:lnTo>
                  <a:lnTo>
                    <a:pt x="2817038" y="1280703"/>
                  </a:lnTo>
                  <a:lnTo>
                    <a:pt x="2818533" y="1279331"/>
                  </a:lnTo>
                  <a:lnTo>
                    <a:pt x="2820010" y="1277817"/>
                  </a:lnTo>
                  <a:lnTo>
                    <a:pt x="2821486" y="1276140"/>
                  </a:lnTo>
                  <a:lnTo>
                    <a:pt x="2822972" y="1274312"/>
                  </a:lnTo>
                  <a:lnTo>
                    <a:pt x="2824448" y="1272321"/>
                  </a:lnTo>
                  <a:lnTo>
                    <a:pt x="2827401" y="1267882"/>
                  </a:lnTo>
                  <a:lnTo>
                    <a:pt x="2830354" y="1262825"/>
                  </a:lnTo>
                  <a:lnTo>
                    <a:pt x="2833307" y="1257157"/>
                  </a:lnTo>
                  <a:lnTo>
                    <a:pt x="2836269" y="1250880"/>
                  </a:lnTo>
                  <a:lnTo>
                    <a:pt x="2842174" y="1236526"/>
                  </a:lnTo>
                  <a:lnTo>
                    <a:pt x="2848089" y="1219829"/>
                  </a:lnTo>
                  <a:lnTo>
                    <a:pt x="2853995" y="1200855"/>
                  </a:lnTo>
                  <a:lnTo>
                    <a:pt x="2865815" y="1156373"/>
                  </a:lnTo>
                  <a:lnTo>
                    <a:pt x="2877636" y="1103767"/>
                  </a:lnTo>
                  <a:lnTo>
                    <a:pt x="2889457" y="1043892"/>
                  </a:lnTo>
                  <a:lnTo>
                    <a:pt x="2901277" y="977684"/>
                  </a:lnTo>
                  <a:lnTo>
                    <a:pt x="2913098" y="906180"/>
                  </a:lnTo>
                  <a:lnTo>
                    <a:pt x="2936434" y="753977"/>
                  </a:lnTo>
                  <a:lnTo>
                    <a:pt x="2959770" y="594967"/>
                  </a:lnTo>
                  <a:lnTo>
                    <a:pt x="2983106" y="438898"/>
                  </a:lnTo>
                  <a:lnTo>
                    <a:pt x="3006433" y="295339"/>
                  </a:lnTo>
                  <a:lnTo>
                    <a:pt x="3018187" y="230595"/>
                  </a:lnTo>
                  <a:lnTo>
                    <a:pt x="3029941" y="172290"/>
                  </a:lnTo>
                  <a:lnTo>
                    <a:pt x="3041695" y="121335"/>
                  </a:lnTo>
                  <a:lnTo>
                    <a:pt x="3053448" y="78526"/>
                  </a:lnTo>
                  <a:lnTo>
                    <a:pt x="3059325" y="60389"/>
                  </a:lnTo>
                  <a:lnTo>
                    <a:pt x="3065202" y="44530"/>
                  </a:lnTo>
                  <a:lnTo>
                    <a:pt x="3071079" y="31009"/>
                  </a:lnTo>
                  <a:lnTo>
                    <a:pt x="3074013" y="25142"/>
                  </a:lnTo>
                  <a:lnTo>
                    <a:pt x="3076956" y="19880"/>
                  </a:lnTo>
                  <a:lnTo>
                    <a:pt x="3079890" y="15225"/>
                  </a:lnTo>
                  <a:lnTo>
                    <a:pt x="3082833" y="11184"/>
                  </a:lnTo>
                  <a:lnTo>
                    <a:pt x="3084300" y="9395"/>
                  </a:lnTo>
                  <a:lnTo>
                    <a:pt x="3085767" y="7761"/>
                  </a:lnTo>
                  <a:lnTo>
                    <a:pt x="3087243" y="6282"/>
                  </a:lnTo>
                  <a:lnTo>
                    <a:pt x="3088710" y="4959"/>
                  </a:lnTo>
                  <a:lnTo>
                    <a:pt x="3090177" y="3791"/>
                  </a:lnTo>
                  <a:lnTo>
                    <a:pt x="3091644" y="2779"/>
                  </a:lnTo>
                  <a:lnTo>
                    <a:pt x="3093110" y="1924"/>
                  </a:lnTo>
                  <a:lnTo>
                    <a:pt x="3093853" y="1555"/>
                  </a:lnTo>
                  <a:lnTo>
                    <a:pt x="3094587" y="1226"/>
                  </a:lnTo>
                  <a:lnTo>
                    <a:pt x="3095320" y="935"/>
                  </a:lnTo>
                  <a:lnTo>
                    <a:pt x="3096054" y="684"/>
                  </a:lnTo>
                  <a:lnTo>
                    <a:pt x="3096787" y="471"/>
                  </a:lnTo>
                  <a:lnTo>
                    <a:pt x="3097521" y="299"/>
                  </a:lnTo>
                  <a:lnTo>
                    <a:pt x="3098254" y="165"/>
                  </a:lnTo>
                  <a:lnTo>
                    <a:pt x="3098987" y="71"/>
                  </a:lnTo>
                  <a:lnTo>
                    <a:pt x="3099730" y="16"/>
                  </a:lnTo>
                  <a:lnTo>
                    <a:pt x="3100464" y="0"/>
                  </a:lnTo>
                  <a:lnTo>
                    <a:pt x="3101197" y="24"/>
                  </a:lnTo>
                  <a:lnTo>
                    <a:pt x="3101931" y="87"/>
                  </a:lnTo>
                  <a:lnTo>
                    <a:pt x="3102664" y="188"/>
                  </a:lnTo>
                  <a:lnTo>
                    <a:pt x="3103398" y="329"/>
                  </a:lnTo>
                  <a:lnTo>
                    <a:pt x="3104131" y="509"/>
                  </a:lnTo>
                  <a:lnTo>
                    <a:pt x="3104864" y="728"/>
                  </a:lnTo>
                  <a:lnTo>
                    <a:pt x="3105598" y="986"/>
                  </a:lnTo>
                  <a:lnTo>
                    <a:pt x="3106331" y="1284"/>
                  </a:lnTo>
                  <a:lnTo>
                    <a:pt x="3107065" y="1620"/>
                  </a:lnTo>
                  <a:lnTo>
                    <a:pt x="3107798" y="1995"/>
                  </a:lnTo>
                  <a:lnTo>
                    <a:pt x="3109265" y="2863"/>
                  </a:lnTo>
                  <a:lnTo>
                    <a:pt x="3110732" y="3887"/>
                  </a:lnTo>
                  <a:lnTo>
                    <a:pt x="3112199" y="5066"/>
                  </a:lnTo>
                  <a:lnTo>
                    <a:pt x="3113666" y="6402"/>
                  </a:lnTo>
                  <a:lnTo>
                    <a:pt x="3115132" y="7891"/>
                  </a:lnTo>
                  <a:lnTo>
                    <a:pt x="3116599" y="9536"/>
                  </a:lnTo>
                  <a:lnTo>
                    <a:pt x="3118066" y="11335"/>
                  </a:lnTo>
                  <a:lnTo>
                    <a:pt x="3121000" y="15393"/>
                  </a:lnTo>
                  <a:lnTo>
                    <a:pt x="3123933" y="20063"/>
                  </a:lnTo>
                  <a:lnTo>
                    <a:pt x="3126867" y="25340"/>
                  </a:lnTo>
                  <a:lnTo>
                    <a:pt x="3129801" y="31219"/>
                  </a:lnTo>
                  <a:lnTo>
                    <a:pt x="3135668" y="44757"/>
                  </a:lnTo>
                  <a:lnTo>
                    <a:pt x="3141536" y="60627"/>
                  </a:lnTo>
                  <a:lnTo>
                    <a:pt x="3147403" y="78764"/>
                  </a:lnTo>
                  <a:lnTo>
                    <a:pt x="3159138" y="121553"/>
                  </a:lnTo>
                  <a:lnTo>
                    <a:pt x="3170873" y="172460"/>
                  </a:lnTo>
                  <a:lnTo>
                    <a:pt x="3182607" y="230691"/>
                  </a:lnTo>
                  <a:lnTo>
                    <a:pt x="3194342" y="295339"/>
                  </a:lnTo>
                  <a:lnTo>
                    <a:pt x="3219536" y="451051"/>
                  </a:lnTo>
                  <a:lnTo>
                    <a:pt x="3244739" y="620476"/>
                  </a:lnTo>
                  <a:lnTo>
                    <a:pt x="3269942" y="791506"/>
                  </a:lnTo>
                  <a:lnTo>
                    <a:pt x="3295145" y="951919"/>
                  </a:lnTo>
                  <a:lnTo>
                    <a:pt x="3306032" y="1015013"/>
                  </a:lnTo>
                  <a:lnTo>
                    <a:pt x="3316919" y="1073115"/>
                  </a:lnTo>
                  <a:lnTo>
                    <a:pt x="3327807" y="1125465"/>
                  </a:lnTo>
                  <a:lnTo>
                    <a:pt x="3338694" y="1171337"/>
                  </a:lnTo>
                  <a:lnTo>
                    <a:pt x="3349581" y="1210132"/>
                  </a:lnTo>
                  <a:lnTo>
                    <a:pt x="3355019" y="1226706"/>
                  </a:lnTo>
                  <a:lnTo>
                    <a:pt x="3360468" y="1241317"/>
                  </a:lnTo>
                  <a:lnTo>
                    <a:pt x="3365907" y="1253928"/>
                  </a:lnTo>
                  <a:lnTo>
                    <a:pt x="3368631" y="1259472"/>
                  </a:lnTo>
                  <a:lnTo>
                    <a:pt x="3371355" y="1264491"/>
                  </a:lnTo>
                  <a:lnTo>
                    <a:pt x="3374079" y="1268987"/>
                  </a:lnTo>
                  <a:lnTo>
                    <a:pt x="3376794" y="1272969"/>
                  </a:lnTo>
                  <a:lnTo>
                    <a:pt x="3379518" y="1276417"/>
                  </a:lnTo>
                  <a:lnTo>
                    <a:pt x="3380880" y="1277941"/>
                  </a:lnTo>
                  <a:lnTo>
                    <a:pt x="3382242" y="1279331"/>
                  </a:lnTo>
                  <a:lnTo>
                    <a:pt x="3383642" y="1280627"/>
                  </a:lnTo>
                  <a:lnTo>
                    <a:pt x="3385042" y="1281770"/>
                  </a:lnTo>
                  <a:lnTo>
                    <a:pt x="3386433" y="1282779"/>
                  </a:lnTo>
                  <a:lnTo>
                    <a:pt x="3387833" y="1283646"/>
                  </a:lnTo>
                  <a:lnTo>
                    <a:pt x="3389233" y="1284370"/>
                  </a:lnTo>
                  <a:lnTo>
                    <a:pt x="3389938" y="1284684"/>
                  </a:lnTo>
                  <a:lnTo>
                    <a:pt x="3390633" y="1284951"/>
                  </a:lnTo>
                  <a:lnTo>
                    <a:pt x="3391329" y="1285189"/>
                  </a:lnTo>
                  <a:lnTo>
                    <a:pt x="3392033" y="1285399"/>
                  </a:lnTo>
                  <a:lnTo>
                    <a:pt x="3392729" y="1285561"/>
                  </a:lnTo>
                  <a:lnTo>
                    <a:pt x="3393434" y="1285694"/>
                  </a:lnTo>
                  <a:lnTo>
                    <a:pt x="3394129" y="1285789"/>
                  </a:lnTo>
                  <a:lnTo>
                    <a:pt x="3394834" y="1285846"/>
                  </a:lnTo>
                  <a:lnTo>
                    <a:pt x="3395529" y="1285875"/>
                  </a:lnTo>
                  <a:lnTo>
                    <a:pt x="3396225" y="1285865"/>
                  </a:lnTo>
                  <a:lnTo>
                    <a:pt x="3396929" y="1285818"/>
                  </a:lnTo>
                  <a:lnTo>
                    <a:pt x="3397625" y="1285732"/>
                  </a:lnTo>
                  <a:lnTo>
                    <a:pt x="3398330" y="1285618"/>
                  </a:lnTo>
                  <a:lnTo>
                    <a:pt x="3399025" y="1285465"/>
                  </a:lnTo>
                  <a:lnTo>
                    <a:pt x="3399730" y="1285275"/>
                  </a:lnTo>
                  <a:lnTo>
                    <a:pt x="3400425" y="1285046"/>
                  </a:lnTo>
                  <a:lnTo>
                    <a:pt x="3401120" y="1284789"/>
                  </a:lnTo>
                  <a:lnTo>
                    <a:pt x="3401825" y="1284494"/>
                  </a:lnTo>
                  <a:lnTo>
                    <a:pt x="3403226" y="1283799"/>
                  </a:lnTo>
                  <a:lnTo>
                    <a:pt x="3404616" y="1282960"/>
                  </a:lnTo>
                  <a:lnTo>
                    <a:pt x="3406016" y="1281979"/>
                  </a:lnTo>
                  <a:lnTo>
                    <a:pt x="3407417" y="1280855"/>
                  </a:lnTo>
                  <a:lnTo>
                    <a:pt x="3408817" y="1279589"/>
                  </a:lnTo>
                  <a:lnTo>
                    <a:pt x="3410217" y="1278179"/>
                  </a:lnTo>
                  <a:lnTo>
                    <a:pt x="3411617" y="1276636"/>
                  </a:lnTo>
                  <a:lnTo>
                    <a:pt x="3413017" y="1274950"/>
                  </a:lnTo>
                  <a:lnTo>
                    <a:pt x="3415808" y="1271159"/>
                  </a:lnTo>
                  <a:lnTo>
                    <a:pt x="3418608" y="1266806"/>
                  </a:lnTo>
                  <a:lnTo>
                    <a:pt x="3421409" y="1261910"/>
                  </a:lnTo>
                  <a:lnTo>
                    <a:pt x="3424200" y="1256462"/>
                  </a:lnTo>
                  <a:lnTo>
                    <a:pt x="3427000" y="1250471"/>
                  </a:lnTo>
                  <a:lnTo>
                    <a:pt x="3432600" y="1236869"/>
                  </a:lnTo>
                  <a:lnTo>
                    <a:pt x="3438192" y="1221172"/>
                  </a:lnTo>
                  <a:lnTo>
                    <a:pt x="3449384" y="1183691"/>
                  </a:lnTo>
                  <a:lnTo>
                    <a:pt x="3460576" y="1138561"/>
                  </a:lnTo>
                  <a:lnTo>
                    <a:pt x="3471758" y="1086402"/>
                  </a:lnTo>
                  <a:lnTo>
                    <a:pt x="3484055" y="1021880"/>
                  </a:lnTo>
                  <a:lnTo>
                    <a:pt x="3496361" y="950871"/>
                  </a:lnTo>
                  <a:lnTo>
                    <a:pt x="3520954" y="794375"/>
                  </a:lnTo>
                  <a:lnTo>
                    <a:pt x="3570142" y="461802"/>
                  </a:lnTo>
                  <a:lnTo>
                    <a:pt x="3594792" y="308071"/>
                  </a:lnTo>
                  <a:lnTo>
                    <a:pt x="3607118" y="239189"/>
                  </a:lnTo>
                  <a:lnTo>
                    <a:pt x="3619434" y="177237"/>
                  </a:lnTo>
                  <a:lnTo>
                    <a:pt x="3631759" y="123280"/>
                  </a:lnTo>
                  <a:lnTo>
                    <a:pt x="3644084" y="78245"/>
                  </a:lnTo>
                  <a:lnTo>
                    <a:pt x="3650247" y="59320"/>
                  </a:lnTo>
                  <a:lnTo>
                    <a:pt x="3656410" y="42903"/>
                  </a:lnTo>
                  <a:lnTo>
                    <a:pt x="3662572" y="29064"/>
                  </a:lnTo>
                  <a:lnTo>
                    <a:pt x="3665649" y="23130"/>
                  </a:lnTo>
                  <a:lnTo>
                    <a:pt x="3668735" y="17861"/>
                  </a:lnTo>
                  <a:lnTo>
                    <a:pt x="3671526" y="13668"/>
                  </a:lnTo>
                  <a:lnTo>
                    <a:pt x="3674317" y="10031"/>
                  </a:lnTo>
                  <a:lnTo>
                    <a:pt x="3675707" y="8421"/>
                  </a:lnTo>
                  <a:lnTo>
                    <a:pt x="3677107" y="6951"/>
                  </a:lnTo>
                  <a:lnTo>
                    <a:pt x="3678498" y="5621"/>
                  </a:lnTo>
                  <a:lnTo>
                    <a:pt x="3679898" y="4432"/>
                  </a:lnTo>
                  <a:lnTo>
                    <a:pt x="3681289" y="3383"/>
                  </a:lnTo>
                  <a:lnTo>
                    <a:pt x="3682689" y="2476"/>
                  </a:lnTo>
                  <a:lnTo>
                    <a:pt x="3684080" y="1710"/>
                  </a:lnTo>
                  <a:lnTo>
                    <a:pt x="3684775" y="1379"/>
                  </a:lnTo>
                  <a:lnTo>
                    <a:pt x="3685480" y="1085"/>
                  </a:lnTo>
                  <a:lnTo>
                    <a:pt x="3686175" y="825"/>
                  </a:lnTo>
                  <a:lnTo>
                    <a:pt x="3686870" y="601"/>
                  </a:lnTo>
                  <a:lnTo>
                    <a:pt x="3687575" y="412"/>
                  </a:lnTo>
                  <a:lnTo>
                    <a:pt x="3688271" y="259"/>
                  </a:lnTo>
                  <a:lnTo>
                    <a:pt x="3688966" y="141"/>
                  </a:lnTo>
                  <a:lnTo>
                    <a:pt x="3689661" y="59"/>
                  </a:lnTo>
                  <a:lnTo>
                    <a:pt x="3690366" y="12"/>
                  </a:lnTo>
                  <a:lnTo>
                    <a:pt x="3691061" y="1"/>
                  </a:lnTo>
                  <a:lnTo>
                    <a:pt x="3691757" y="25"/>
                  </a:lnTo>
                  <a:lnTo>
                    <a:pt x="3692452" y="84"/>
                  </a:lnTo>
                  <a:lnTo>
                    <a:pt x="3693157" y="179"/>
                  </a:lnTo>
                  <a:lnTo>
                    <a:pt x="3693852" y="309"/>
                  </a:lnTo>
                  <a:lnTo>
                    <a:pt x="3694548" y="474"/>
                  </a:lnTo>
                  <a:lnTo>
                    <a:pt x="3695243" y="675"/>
                  </a:lnTo>
                  <a:lnTo>
                    <a:pt x="3695948" y="912"/>
                  </a:lnTo>
                  <a:lnTo>
                    <a:pt x="3696643" y="1184"/>
                  </a:lnTo>
                  <a:lnTo>
                    <a:pt x="3698034" y="1834"/>
                  </a:lnTo>
                  <a:lnTo>
                    <a:pt x="3699434" y="2624"/>
                  </a:lnTo>
                  <a:lnTo>
                    <a:pt x="3700825" y="3557"/>
                  </a:lnTo>
                  <a:lnTo>
                    <a:pt x="3702225" y="4630"/>
                  </a:lnTo>
                  <a:lnTo>
                    <a:pt x="3703625" y="5844"/>
                  </a:lnTo>
                  <a:lnTo>
                    <a:pt x="3705016" y="7198"/>
                  </a:lnTo>
                  <a:lnTo>
                    <a:pt x="3706416" y="8693"/>
                  </a:lnTo>
                  <a:lnTo>
                    <a:pt x="3707806" y="10327"/>
                  </a:lnTo>
                  <a:lnTo>
                    <a:pt x="3710597" y="14014"/>
                  </a:lnTo>
                  <a:lnTo>
                    <a:pt x="3713388" y="18255"/>
                  </a:lnTo>
                  <a:lnTo>
                    <a:pt x="3716179" y="23047"/>
                  </a:lnTo>
                  <a:lnTo>
                    <a:pt x="3718970" y="28385"/>
                  </a:lnTo>
                  <a:lnTo>
                    <a:pt x="3724551" y="40683"/>
                  </a:lnTo>
                  <a:lnTo>
                    <a:pt x="3730133" y="55105"/>
                  </a:lnTo>
                  <a:lnTo>
                    <a:pt x="3735715" y="71599"/>
                  </a:lnTo>
                  <a:lnTo>
                    <a:pt x="3746878" y="110567"/>
                  </a:lnTo>
                  <a:lnTo>
                    <a:pt x="3758041" y="157038"/>
                  </a:lnTo>
                  <a:lnTo>
                    <a:pt x="3766909" y="198848"/>
                  </a:lnTo>
                  <a:lnTo>
                    <a:pt x="3775777" y="244605"/>
                  </a:lnTo>
                  <a:lnTo>
                    <a:pt x="3793503" y="346302"/>
                  </a:lnTo>
                  <a:lnTo>
                    <a:pt x="3811229" y="458523"/>
                  </a:lnTo>
                  <a:lnTo>
                    <a:pt x="3828964" y="577286"/>
                  </a:lnTo>
                  <a:lnTo>
                    <a:pt x="3858206" y="776261"/>
                  </a:lnTo>
                  <a:lnTo>
                    <a:pt x="3872827" y="872119"/>
                  </a:lnTo>
                  <a:lnTo>
                    <a:pt x="3887457" y="962435"/>
                  </a:lnTo>
                  <a:lnTo>
                    <a:pt x="3902078" y="1045026"/>
                  </a:lnTo>
                  <a:lnTo>
                    <a:pt x="3916699" y="1117911"/>
                  </a:lnTo>
                  <a:lnTo>
                    <a:pt x="3931320" y="1179319"/>
                  </a:lnTo>
                  <a:lnTo>
                    <a:pt x="3938635" y="1205246"/>
                  </a:lnTo>
                  <a:lnTo>
                    <a:pt x="3945951" y="1227773"/>
                  </a:lnTo>
                  <a:lnTo>
                    <a:pt x="3951713" y="1243041"/>
                  </a:lnTo>
                  <a:lnTo>
                    <a:pt x="3957476" y="1256052"/>
                  </a:lnTo>
                  <a:lnTo>
                    <a:pt x="3960352" y="1261701"/>
                  </a:lnTo>
                  <a:lnTo>
                    <a:pt x="3963238" y="1266758"/>
                  </a:lnTo>
                  <a:lnTo>
                    <a:pt x="3966115" y="1271235"/>
                  </a:lnTo>
                  <a:lnTo>
                    <a:pt x="3969001" y="1275121"/>
                  </a:lnTo>
                  <a:lnTo>
                    <a:pt x="3970439" y="1276845"/>
                  </a:lnTo>
                  <a:lnTo>
                    <a:pt x="3971877" y="1278417"/>
                  </a:lnTo>
                  <a:lnTo>
                    <a:pt x="3973325" y="1279836"/>
                  </a:lnTo>
                  <a:lnTo>
                    <a:pt x="3974764" y="1281113"/>
                  </a:lnTo>
                  <a:lnTo>
                    <a:pt x="3976202" y="1282236"/>
                  </a:lnTo>
                  <a:lnTo>
                    <a:pt x="3977640" y="1283208"/>
                  </a:lnTo>
                  <a:lnTo>
                    <a:pt x="3979088" y="1284027"/>
                  </a:lnTo>
                  <a:lnTo>
                    <a:pt x="3979802" y="1284380"/>
                  </a:lnTo>
                  <a:lnTo>
                    <a:pt x="3980526" y="1284694"/>
                  </a:lnTo>
                  <a:lnTo>
                    <a:pt x="3981241" y="1284980"/>
                  </a:lnTo>
                  <a:lnTo>
                    <a:pt x="3981964" y="1285218"/>
                  </a:lnTo>
                  <a:lnTo>
                    <a:pt x="3982688" y="1285418"/>
                  </a:lnTo>
                  <a:lnTo>
                    <a:pt x="3983403" y="1285589"/>
                  </a:lnTo>
                  <a:lnTo>
                    <a:pt x="3984127" y="1285713"/>
                  </a:lnTo>
                  <a:lnTo>
                    <a:pt x="3984850" y="1285808"/>
                  </a:lnTo>
                  <a:lnTo>
                    <a:pt x="3985565" y="1285856"/>
                  </a:lnTo>
                  <a:lnTo>
                    <a:pt x="3986289" y="1285875"/>
                  </a:lnTo>
                  <a:lnTo>
                    <a:pt x="3987013" y="1285856"/>
                  </a:lnTo>
                  <a:lnTo>
                    <a:pt x="3987727" y="1285789"/>
                  </a:lnTo>
                  <a:lnTo>
                    <a:pt x="3988451" y="1285694"/>
                  </a:lnTo>
                  <a:lnTo>
                    <a:pt x="3989165" y="1285561"/>
                  </a:lnTo>
                  <a:lnTo>
                    <a:pt x="3989889" y="1285380"/>
                  </a:lnTo>
                  <a:lnTo>
                    <a:pt x="3990613" y="1285170"/>
                  </a:lnTo>
                  <a:lnTo>
                    <a:pt x="3991327" y="1284923"/>
                  </a:lnTo>
                  <a:lnTo>
                    <a:pt x="3992052" y="1284637"/>
                  </a:lnTo>
                  <a:lnTo>
                    <a:pt x="3992775" y="1284313"/>
                  </a:lnTo>
                  <a:lnTo>
                    <a:pt x="3993490" y="1283951"/>
                  </a:lnTo>
                  <a:lnTo>
                    <a:pt x="3994928" y="1283113"/>
                  </a:lnTo>
                  <a:lnTo>
                    <a:pt x="3996376" y="1282122"/>
                  </a:lnTo>
                  <a:lnTo>
                    <a:pt x="3997814" y="1280979"/>
                  </a:lnTo>
                  <a:lnTo>
                    <a:pt x="3999252" y="1279693"/>
                  </a:lnTo>
                  <a:lnTo>
                    <a:pt x="4000691" y="1278255"/>
                  </a:lnTo>
                  <a:lnTo>
                    <a:pt x="4002138" y="1276674"/>
                  </a:lnTo>
                  <a:lnTo>
                    <a:pt x="4003577" y="1274931"/>
                  </a:lnTo>
                  <a:lnTo>
                    <a:pt x="4006453" y="1271016"/>
                  </a:lnTo>
                  <a:lnTo>
                    <a:pt x="4009339" y="1266511"/>
                  </a:lnTo>
                  <a:lnTo>
                    <a:pt x="4012216" y="1261415"/>
                  </a:lnTo>
                  <a:lnTo>
                    <a:pt x="4015102" y="1255738"/>
                  </a:lnTo>
                  <a:lnTo>
                    <a:pt x="4020865" y="1242670"/>
                  </a:lnTo>
                  <a:lnTo>
                    <a:pt x="4026627" y="1227344"/>
                  </a:lnTo>
                  <a:lnTo>
                    <a:pt x="4038152" y="1190168"/>
                  </a:lnTo>
                  <a:lnTo>
                    <a:pt x="4050116" y="1142905"/>
                  </a:lnTo>
                  <a:lnTo>
                    <a:pt x="4062079" y="1087555"/>
                  </a:lnTo>
                  <a:lnTo>
                    <a:pt x="4074043" y="1025014"/>
                  </a:lnTo>
                  <a:lnTo>
                    <a:pt x="4086006" y="956291"/>
                  </a:lnTo>
                  <a:lnTo>
                    <a:pt x="4109923" y="804830"/>
                  </a:lnTo>
                  <a:cubicBezTo>
                    <a:pt x="4122130" y="754721"/>
                    <a:pt x="4128995" y="707278"/>
                    <a:pt x="4171156" y="674688"/>
                  </a:cubicBezTo>
                  <a:cubicBezTo>
                    <a:pt x="4213317" y="642098"/>
                    <a:pt x="4463305" y="651723"/>
                    <a:pt x="4462900" y="652155"/>
                  </a:cubicBezTo>
                </a:path>
              </a:pathLst>
            </a:custGeom>
            <a:noFill/>
            <a:ln w="19050" cap="flat">
              <a:solidFill>
                <a:srgbClr val="B07BD7"/>
              </a:solidFill>
              <a:prstDash val="solid"/>
              <a:round/>
              <a:tailEnd type="stealth" w="med" len="med"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467" name="Freeform 365 2 1">
              <a:extLst>
                <a:ext uri="{FF2B5EF4-FFF2-40B4-BE49-F238E27FC236}">
                  <a16:creationId xmlns:a16="http://schemas.microsoft.com/office/drawing/2014/main" id="{366670E7-2D16-BB2F-6BA1-AD9DA728A09E}"/>
                </a:ext>
              </a:extLst>
            </p:cNvPr>
            <p:cNvSpPr/>
            <p:nvPr/>
          </p:nvSpPr>
          <p:spPr>
            <a:xfrm>
              <a:off x="6248159" y="3613633"/>
              <a:ext cx="1468280" cy="605661"/>
            </a:xfrm>
            <a:custGeom>
              <a:avLst/>
              <a:gdLst>
                <a:gd name="connsiteX0" fmla="*/ 0 w 4133850"/>
                <a:gd name="connsiteY0" fmla="*/ 642938 h 1285875"/>
                <a:gd name="connsiteX1" fmla="*/ 21553 w 4133850"/>
                <a:gd name="connsiteY1" fmla="*/ 496791 h 1285875"/>
                <a:gd name="connsiteX2" fmla="*/ 43106 w 4133850"/>
                <a:gd name="connsiteY2" fmla="*/ 358295 h 1285875"/>
                <a:gd name="connsiteX3" fmla="*/ 64659 w 4133850"/>
                <a:gd name="connsiteY3" fmla="*/ 234704 h 1285875"/>
                <a:gd name="connsiteX4" fmla="*/ 75436 w 4133850"/>
                <a:gd name="connsiteY4" fmla="*/ 180558 h 1285875"/>
                <a:gd name="connsiteX5" fmla="*/ 86213 w 4133850"/>
                <a:gd name="connsiteY5" fmla="*/ 132484 h 1285875"/>
                <a:gd name="connsiteX6" fmla="*/ 98924 w 4133850"/>
                <a:gd name="connsiteY6" fmla="*/ 84439 h 1285875"/>
                <a:gd name="connsiteX7" fmla="*/ 105279 w 4133850"/>
                <a:gd name="connsiteY7" fmla="*/ 64195 h 1285875"/>
                <a:gd name="connsiteX8" fmla="*/ 111635 w 4133850"/>
                <a:gd name="connsiteY8" fmla="*/ 46594 h 1285875"/>
                <a:gd name="connsiteX9" fmla="*/ 117991 w 4133850"/>
                <a:gd name="connsiteY9" fmla="*/ 31721 h 1285875"/>
                <a:gd name="connsiteX10" fmla="*/ 121168 w 4133850"/>
                <a:gd name="connsiteY10" fmla="*/ 25328 h 1285875"/>
                <a:gd name="connsiteX11" fmla="*/ 124346 w 4133850"/>
                <a:gd name="connsiteY11" fmla="*/ 19641 h 1285875"/>
                <a:gd name="connsiteX12" fmla="*/ 127524 w 4133850"/>
                <a:gd name="connsiteY12" fmla="*/ 14666 h 1285875"/>
                <a:gd name="connsiteX13" fmla="*/ 129113 w 4133850"/>
                <a:gd name="connsiteY13" fmla="*/ 12447 h 1285875"/>
                <a:gd name="connsiteX14" fmla="*/ 130702 w 4133850"/>
                <a:gd name="connsiteY14" fmla="*/ 10409 h 1285875"/>
                <a:gd name="connsiteX15" fmla="*/ 132291 w 4133850"/>
                <a:gd name="connsiteY15" fmla="*/ 8552 h 1285875"/>
                <a:gd name="connsiteX16" fmla="*/ 133880 w 4133850"/>
                <a:gd name="connsiteY16" fmla="*/ 6876 h 1285875"/>
                <a:gd name="connsiteX17" fmla="*/ 135468 w 4133850"/>
                <a:gd name="connsiteY17" fmla="*/ 5382 h 1285875"/>
                <a:gd name="connsiteX18" fmla="*/ 137057 w 4133850"/>
                <a:gd name="connsiteY18" fmla="*/ 4069 h 1285875"/>
                <a:gd name="connsiteX19" fmla="*/ 138646 w 4133850"/>
                <a:gd name="connsiteY19" fmla="*/ 2939 h 1285875"/>
                <a:gd name="connsiteX20" fmla="*/ 139440 w 4133850"/>
                <a:gd name="connsiteY20" fmla="*/ 2443 h 1285875"/>
                <a:gd name="connsiteX21" fmla="*/ 140236 w 4133850"/>
                <a:gd name="connsiteY21" fmla="*/ 1993 h 1285875"/>
                <a:gd name="connsiteX22" fmla="*/ 141030 w 4133850"/>
                <a:gd name="connsiteY22" fmla="*/ 1588 h 1285875"/>
                <a:gd name="connsiteX23" fmla="*/ 141824 w 4133850"/>
                <a:gd name="connsiteY23" fmla="*/ 1230 h 1285875"/>
                <a:gd name="connsiteX24" fmla="*/ 142619 w 4133850"/>
                <a:gd name="connsiteY24" fmla="*/ 916 h 1285875"/>
                <a:gd name="connsiteX25" fmla="*/ 143413 w 4133850"/>
                <a:gd name="connsiteY25" fmla="*/ 650 h 1285875"/>
                <a:gd name="connsiteX26" fmla="*/ 144208 w 4133850"/>
                <a:gd name="connsiteY26" fmla="*/ 428 h 1285875"/>
                <a:gd name="connsiteX27" fmla="*/ 145002 w 4133850"/>
                <a:gd name="connsiteY27" fmla="*/ 252 h 1285875"/>
                <a:gd name="connsiteX28" fmla="*/ 145796 w 4133850"/>
                <a:gd name="connsiteY28" fmla="*/ 124 h 1285875"/>
                <a:gd name="connsiteX29" fmla="*/ 146591 w 4133850"/>
                <a:gd name="connsiteY29" fmla="*/ 40 h 1285875"/>
                <a:gd name="connsiteX30" fmla="*/ 147385 w 4133850"/>
                <a:gd name="connsiteY30" fmla="*/ 2 h 1285875"/>
                <a:gd name="connsiteX31" fmla="*/ 148179 w 4133850"/>
                <a:gd name="connsiteY31" fmla="*/ 10 h 1285875"/>
                <a:gd name="connsiteX32" fmla="*/ 148974 w 4133850"/>
                <a:gd name="connsiteY32" fmla="*/ 65 h 1285875"/>
                <a:gd name="connsiteX33" fmla="*/ 149768 w 4133850"/>
                <a:gd name="connsiteY33" fmla="*/ 165 h 1285875"/>
                <a:gd name="connsiteX34" fmla="*/ 150563 w 4133850"/>
                <a:gd name="connsiteY34" fmla="*/ 311 h 1285875"/>
                <a:gd name="connsiteX35" fmla="*/ 151357 w 4133850"/>
                <a:gd name="connsiteY35" fmla="*/ 504 h 1285875"/>
                <a:gd name="connsiteX36" fmla="*/ 152152 w 4133850"/>
                <a:gd name="connsiteY36" fmla="*/ 741 h 1285875"/>
                <a:gd name="connsiteX37" fmla="*/ 152947 w 4133850"/>
                <a:gd name="connsiteY37" fmla="*/ 1025 h 1285875"/>
                <a:gd name="connsiteX38" fmla="*/ 153741 w 4133850"/>
                <a:gd name="connsiteY38" fmla="*/ 1355 h 1285875"/>
                <a:gd name="connsiteX39" fmla="*/ 154535 w 4133850"/>
                <a:gd name="connsiteY39" fmla="*/ 1731 h 1285875"/>
                <a:gd name="connsiteX40" fmla="*/ 155330 w 4133850"/>
                <a:gd name="connsiteY40" fmla="*/ 2152 h 1285875"/>
                <a:gd name="connsiteX41" fmla="*/ 156124 w 4133850"/>
                <a:gd name="connsiteY41" fmla="*/ 2619 h 1285875"/>
                <a:gd name="connsiteX42" fmla="*/ 157713 w 4133850"/>
                <a:gd name="connsiteY42" fmla="*/ 3691 h 1285875"/>
                <a:gd name="connsiteX43" fmla="*/ 159302 w 4133850"/>
                <a:gd name="connsiteY43" fmla="*/ 4945 h 1285875"/>
                <a:gd name="connsiteX44" fmla="*/ 160891 w 4133850"/>
                <a:gd name="connsiteY44" fmla="*/ 6382 h 1285875"/>
                <a:gd name="connsiteX45" fmla="*/ 162480 w 4133850"/>
                <a:gd name="connsiteY45" fmla="*/ 8000 h 1285875"/>
                <a:gd name="connsiteX46" fmla="*/ 164069 w 4133850"/>
                <a:gd name="connsiteY46" fmla="*/ 9800 h 1285875"/>
                <a:gd name="connsiteX47" fmla="*/ 165658 w 4133850"/>
                <a:gd name="connsiteY47" fmla="*/ 11781 h 1285875"/>
                <a:gd name="connsiteX48" fmla="*/ 168835 w 4133850"/>
                <a:gd name="connsiteY48" fmla="*/ 16283 h 1285875"/>
                <a:gd name="connsiteX49" fmla="*/ 172013 w 4133850"/>
                <a:gd name="connsiteY49" fmla="*/ 21502 h 1285875"/>
                <a:gd name="connsiteX50" fmla="*/ 175191 w 4133850"/>
                <a:gd name="connsiteY50" fmla="*/ 27430 h 1285875"/>
                <a:gd name="connsiteX51" fmla="*/ 178369 w 4133850"/>
                <a:gd name="connsiteY51" fmla="*/ 34062 h 1285875"/>
                <a:gd name="connsiteX52" fmla="*/ 181546 w 4133850"/>
                <a:gd name="connsiteY52" fmla="*/ 41391 h 1285875"/>
                <a:gd name="connsiteX53" fmla="*/ 187903 w 4133850"/>
                <a:gd name="connsiteY53" fmla="*/ 58101 h 1285875"/>
                <a:gd name="connsiteX54" fmla="*/ 194050 w 4133850"/>
                <a:gd name="connsiteY54" fmla="*/ 76809 h 1285875"/>
                <a:gd name="connsiteX55" fmla="*/ 200197 w 4133850"/>
                <a:gd name="connsiteY55" fmla="*/ 97938 h 1285875"/>
                <a:gd name="connsiteX56" fmla="*/ 212493 w 4133850"/>
                <a:gd name="connsiteY56" fmla="*/ 147089 h 1285875"/>
                <a:gd name="connsiteX57" fmla="*/ 224789 w 4133850"/>
                <a:gd name="connsiteY57" fmla="*/ 204714 h 1285875"/>
                <a:gd name="connsiteX58" fmla="*/ 237084 w 4133850"/>
                <a:gd name="connsiteY58" fmla="*/ 269827 h 1285875"/>
                <a:gd name="connsiteX59" fmla="*/ 249380 w 4133850"/>
                <a:gd name="connsiteY59" fmla="*/ 341317 h 1285875"/>
                <a:gd name="connsiteX60" fmla="*/ 261680 w 4133850"/>
                <a:gd name="connsiteY60" fmla="*/ 417961 h 1285875"/>
                <a:gd name="connsiteX61" fmla="*/ 286264 w 4133850"/>
                <a:gd name="connsiteY61" fmla="*/ 581407 h 1285875"/>
                <a:gd name="connsiteX62" fmla="*/ 308648 w 4133850"/>
                <a:gd name="connsiteY62" fmla="*/ 734127 h 1285875"/>
                <a:gd name="connsiteX63" fmla="*/ 331032 w 4133850"/>
                <a:gd name="connsiteY63" fmla="*/ 881701 h 1285875"/>
                <a:gd name="connsiteX64" fmla="*/ 353416 w 4133850"/>
                <a:gd name="connsiteY64" fmla="*/ 1015794 h 1285875"/>
                <a:gd name="connsiteX65" fmla="*/ 364617 w 4133850"/>
                <a:gd name="connsiteY65" fmla="*/ 1075373 h 1285875"/>
                <a:gd name="connsiteX66" fmla="*/ 375799 w 4133850"/>
                <a:gd name="connsiteY66" fmla="*/ 1128836 h 1285875"/>
                <a:gd name="connsiteX67" fmla="*/ 387325 w 4133850"/>
                <a:gd name="connsiteY67" fmla="*/ 1176680 h 1285875"/>
                <a:gd name="connsiteX68" fmla="*/ 398850 w 4133850"/>
                <a:gd name="connsiteY68" fmla="*/ 1216504 h 1285875"/>
                <a:gd name="connsiteX69" fmla="*/ 404612 w 4133850"/>
                <a:gd name="connsiteY69" fmla="*/ 1233230 h 1285875"/>
                <a:gd name="connsiteX70" fmla="*/ 410375 w 4133850"/>
                <a:gd name="connsiteY70" fmla="*/ 1247727 h 1285875"/>
                <a:gd name="connsiteX71" fmla="*/ 416138 w 4133850"/>
                <a:gd name="connsiteY71" fmla="*/ 1259958 h 1285875"/>
                <a:gd name="connsiteX72" fmla="*/ 419014 w 4133850"/>
                <a:gd name="connsiteY72" fmla="*/ 1265206 h 1285875"/>
                <a:gd name="connsiteX73" fmla="*/ 421900 w 4133850"/>
                <a:gd name="connsiteY73" fmla="*/ 1269864 h 1285875"/>
                <a:gd name="connsiteX74" fmla="*/ 424777 w 4133850"/>
                <a:gd name="connsiteY74" fmla="*/ 1273940 h 1285875"/>
                <a:gd name="connsiteX75" fmla="*/ 426215 w 4133850"/>
                <a:gd name="connsiteY75" fmla="*/ 1275760 h 1285875"/>
                <a:gd name="connsiteX76" fmla="*/ 427653 w 4133850"/>
                <a:gd name="connsiteY76" fmla="*/ 1277426 h 1285875"/>
                <a:gd name="connsiteX77" fmla="*/ 429101 w 4133850"/>
                <a:gd name="connsiteY77" fmla="*/ 1278941 h 1285875"/>
                <a:gd name="connsiteX78" fmla="*/ 430540 w 4133850"/>
                <a:gd name="connsiteY78" fmla="*/ 1280312 h 1285875"/>
                <a:gd name="connsiteX79" fmla="*/ 431978 w 4133850"/>
                <a:gd name="connsiteY79" fmla="*/ 1281532 h 1285875"/>
                <a:gd name="connsiteX80" fmla="*/ 433416 w 4133850"/>
                <a:gd name="connsiteY80" fmla="*/ 1282599 h 1285875"/>
                <a:gd name="connsiteX81" fmla="*/ 434854 w 4133850"/>
                <a:gd name="connsiteY81" fmla="*/ 1283513 h 1285875"/>
                <a:gd name="connsiteX82" fmla="*/ 436302 w 4133850"/>
                <a:gd name="connsiteY82" fmla="*/ 1284284 h 1285875"/>
                <a:gd name="connsiteX83" fmla="*/ 437017 w 4133850"/>
                <a:gd name="connsiteY83" fmla="*/ 1284608 h 1285875"/>
                <a:gd name="connsiteX84" fmla="*/ 437740 w 4133850"/>
                <a:gd name="connsiteY84" fmla="*/ 1284903 h 1285875"/>
                <a:gd name="connsiteX85" fmla="*/ 438464 w 4133850"/>
                <a:gd name="connsiteY85" fmla="*/ 1285151 h 1285875"/>
                <a:gd name="connsiteX86" fmla="*/ 439179 w 4133850"/>
                <a:gd name="connsiteY86" fmla="*/ 1285370 h 1285875"/>
                <a:gd name="connsiteX87" fmla="*/ 439903 w 4133850"/>
                <a:gd name="connsiteY87" fmla="*/ 1285542 h 1285875"/>
                <a:gd name="connsiteX88" fmla="*/ 440617 w 4133850"/>
                <a:gd name="connsiteY88" fmla="*/ 1285685 h 1285875"/>
                <a:gd name="connsiteX89" fmla="*/ 441341 w 4133850"/>
                <a:gd name="connsiteY89" fmla="*/ 1285789 h 1285875"/>
                <a:gd name="connsiteX90" fmla="*/ 442055 w 4133850"/>
                <a:gd name="connsiteY90" fmla="*/ 1285846 h 1285875"/>
                <a:gd name="connsiteX91" fmla="*/ 442779 w 4133850"/>
                <a:gd name="connsiteY91" fmla="*/ 1285875 h 1285875"/>
                <a:gd name="connsiteX92" fmla="*/ 443503 w 4133850"/>
                <a:gd name="connsiteY92" fmla="*/ 1285865 h 1285875"/>
                <a:gd name="connsiteX93" fmla="*/ 444217 w 4133850"/>
                <a:gd name="connsiteY93" fmla="*/ 1285808 h 1285875"/>
                <a:gd name="connsiteX94" fmla="*/ 444941 w 4133850"/>
                <a:gd name="connsiteY94" fmla="*/ 1285723 h 1285875"/>
                <a:gd name="connsiteX95" fmla="*/ 445656 w 4133850"/>
                <a:gd name="connsiteY95" fmla="*/ 1285599 h 1285875"/>
                <a:gd name="connsiteX96" fmla="*/ 446380 w 4133850"/>
                <a:gd name="connsiteY96" fmla="*/ 1285437 h 1285875"/>
                <a:gd name="connsiteX97" fmla="*/ 447104 w 4133850"/>
                <a:gd name="connsiteY97" fmla="*/ 1285237 h 1285875"/>
                <a:gd name="connsiteX98" fmla="*/ 447818 w 4133850"/>
                <a:gd name="connsiteY98" fmla="*/ 1284999 h 1285875"/>
                <a:gd name="connsiteX99" fmla="*/ 448542 w 4133850"/>
                <a:gd name="connsiteY99" fmla="*/ 1284723 h 1285875"/>
                <a:gd name="connsiteX100" fmla="*/ 449266 w 4133850"/>
                <a:gd name="connsiteY100" fmla="*/ 1284408 h 1285875"/>
                <a:gd name="connsiteX101" fmla="*/ 450704 w 4133850"/>
                <a:gd name="connsiteY101" fmla="*/ 1283665 h 1285875"/>
                <a:gd name="connsiteX102" fmla="*/ 452142 w 4133850"/>
                <a:gd name="connsiteY102" fmla="*/ 1282779 h 1285875"/>
                <a:gd name="connsiteX103" fmla="*/ 453581 w 4133850"/>
                <a:gd name="connsiteY103" fmla="*/ 1281741 h 1285875"/>
                <a:gd name="connsiteX104" fmla="*/ 455019 w 4133850"/>
                <a:gd name="connsiteY104" fmla="*/ 1280541 h 1285875"/>
                <a:gd name="connsiteX105" fmla="*/ 456467 w 4133850"/>
                <a:gd name="connsiteY105" fmla="*/ 1279208 h 1285875"/>
                <a:gd name="connsiteX106" fmla="*/ 457905 w 4133850"/>
                <a:gd name="connsiteY106" fmla="*/ 1277712 h 1285875"/>
                <a:gd name="connsiteX107" fmla="*/ 459343 w 4133850"/>
                <a:gd name="connsiteY107" fmla="*/ 1276074 h 1285875"/>
                <a:gd name="connsiteX108" fmla="*/ 462220 w 4133850"/>
                <a:gd name="connsiteY108" fmla="*/ 1272350 h 1285875"/>
                <a:gd name="connsiteX109" fmla="*/ 465106 w 4133850"/>
                <a:gd name="connsiteY109" fmla="*/ 1268035 h 1285875"/>
                <a:gd name="connsiteX110" fmla="*/ 467982 w 4133850"/>
                <a:gd name="connsiteY110" fmla="*/ 1263129 h 1285875"/>
                <a:gd name="connsiteX111" fmla="*/ 470973 w 4133850"/>
                <a:gd name="connsiteY111" fmla="*/ 1257424 h 1285875"/>
                <a:gd name="connsiteX112" fmla="*/ 473964 w 4133850"/>
                <a:gd name="connsiteY112" fmla="*/ 1251099 h 1285875"/>
                <a:gd name="connsiteX113" fmla="*/ 479955 w 4133850"/>
                <a:gd name="connsiteY113" fmla="*/ 1236593 h 1285875"/>
                <a:gd name="connsiteX114" fmla="*/ 485937 w 4133850"/>
                <a:gd name="connsiteY114" fmla="*/ 1219686 h 1285875"/>
                <a:gd name="connsiteX115" fmla="*/ 491919 w 4133850"/>
                <a:gd name="connsiteY115" fmla="*/ 1200445 h 1285875"/>
                <a:gd name="connsiteX116" fmla="*/ 503882 w 4133850"/>
                <a:gd name="connsiteY116" fmla="*/ 1155287 h 1285875"/>
                <a:gd name="connsiteX117" fmla="*/ 515845 w 4133850"/>
                <a:gd name="connsiteY117" fmla="*/ 1101824 h 1285875"/>
                <a:gd name="connsiteX118" fmla="*/ 527809 w 4133850"/>
                <a:gd name="connsiteY118" fmla="*/ 1040940 h 1285875"/>
                <a:gd name="connsiteX119" fmla="*/ 539772 w 4133850"/>
                <a:gd name="connsiteY119" fmla="*/ 973607 h 1285875"/>
                <a:gd name="connsiteX120" fmla="*/ 563709 w 4133850"/>
                <a:gd name="connsiteY120" fmla="*/ 824073 h 1285875"/>
                <a:gd name="connsiteX121" fmla="*/ 615544 w 4133850"/>
                <a:gd name="connsiteY121" fmla="*/ 474003 h 1285875"/>
                <a:gd name="connsiteX122" fmla="*/ 641452 w 4133850"/>
                <a:gd name="connsiteY122" fmla="*/ 311491 h 1285875"/>
                <a:gd name="connsiteX123" fmla="*/ 654415 w 4133850"/>
                <a:gd name="connsiteY123" fmla="*/ 238922 h 1285875"/>
                <a:gd name="connsiteX124" fmla="*/ 667369 w 4133850"/>
                <a:gd name="connsiteY124" fmla="*/ 174020 h 1285875"/>
                <a:gd name="connsiteX125" fmla="*/ 677904 w 4133850"/>
                <a:gd name="connsiteY125" fmla="*/ 127784 h 1285875"/>
                <a:gd name="connsiteX126" fmla="*/ 688429 w 4133850"/>
                <a:gd name="connsiteY126" fmla="*/ 88006 h 1285875"/>
                <a:gd name="connsiteX127" fmla="*/ 698964 w 4133850"/>
                <a:gd name="connsiteY127" fmla="*/ 55187 h 1285875"/>
                <a:gd name="connsiteX128" fmla="*/ 704221 w 4133850"/>
                <a:gd name="connsiteY128" fmla="*/ 41518 h 1285875"/>
                <a:gd name="connsiteX129" fmla="*/ 709489 w 4133850"/>
                <a:gd name="connsiteY129" fmla="*/ 29736 h 1285875"/>
                <a:gd name="connsiteX130" fmla="*/ 712127 w 4133850"/>
                <a:gd name="connsiteY130" fmla="*/ 24564 h 1285875"/>
                <a:gd name="connsiteX131" fmla="*/ 714756 w 4133850"/>
                <a:gd name="connsiteY131" fmla="*/ 19878 h 1285875"/>
                <a:gd name="connsiteX132" fmla="*/ 717385 w 4133850"/>
                <a:gd name="connsiteY132" fmla="*/ 15679 h 1285875"/>
                <a:gd name="connsiteX133" fmla="*/ 720023 w 4133850"/>
                <a:gd name="connsiteY133" fmla="*/ 11973 h 1285875"/>
                <a:gd name="connsiteX134" fmla="*/ 722652 w 4133850"/>
                <a:gd name="connsiteY134" fmla="*/ 8762 h 1285875"/>
                <a:gd name="connsiteX135" fmla="*/ 723967 w 4133850"/>
                <a:gd name="connsiteY135" fmla="*/ 7343 h 1285875"/>
                <a:gd name="connsiteX136" fmla="*/ 725281 w 4133850"/>
                <a:gd name="connsiteY136" fmla="*/ 6048 h 1285875"/>
                <a:gd name="connsiteX137" fmla="*/ 726605 w 4133850"/>
                <a:gd name="connsiteY137" fmla="*/ 4879 h 1285875"/>
                <a:gd name="connsiteX138" fmla="*/ 727920 w 4133850"/>
                <a:gd name="connsiteY138" fmla="*/ 3835 h 1285875"/>
                <a:gd name="connsiteX139" fmla="*/ 729234 w 4133850"/>
                <a:gd name="connsiteY139" fmla="*/ 2916 h 1285875"/>
                <a:gd name="connsiteX140" fmla="*/ 730548 w 4133850"/>
                <a:gd name="connsiteY140" fmla="*/ 2121 h 1285875"/>
                <a:gd name="connsiteX141" fmla="*/ 731863 w 4133850"/>
                <a:gd name="connsiteY141" fmla="*/ 1454 h 1285875"/>
                <a:gd name="connsiteX142" fmla="*/ 733187 w 4133850"/>
                <a:gd name="connsiteY142" fmla="*/ 912 h 1285875"/>
                <a:gd name="connsiteX143" fmla="*/ 733844 w 4133850"/>
                <a:gd name="connsiteY143" fmla="*/ 688 h 1285875"/>
                <a:gd name="connsiteX144" fmla="*/ 734501 w 4133850"/>
                <a:gd name="connsiteY144" fmla="*/ 495 h 1285875"/>
                <a:gd name="connsiteX145" fmla="*/ 735159 w 4133850"/>
                <a:gd name="connsiteY145" fmla="*/ 334 h 1285875"/>
                <a:gd name="connsiteX146" fmla="*/ 735816 w 4133850"/>
                <a:gd name="connsiteY146" fmla="*/ 205 h 1285875"/>
                <a:gd name="connsiteX147" fmla="*/ 736473 w 4133850"/>
                <a:gd name="connsiteY147" fmla="*/ 107 h 1285875"/>
                <a:gd name="connsiteX148" fmla="*/ 737130 w 4133850"/>
                <a:gd name="connsiteY148" fmla="*/ 41 h 1285875"/>
                <a:gd name="connsiteX149" fmla="*/ 737787 w 4133850"/>
                <a:gd name="connsiteY149" fmla="*/ 6 h 1285875"/>
                <a:gd name="connsiteX150" fmla="*/ 738445 w 4133850"/>
                <a:gd name="connsiteY150" fmla="*/ 3 h 1285875"/>
                <a:gd name="connsiteX151" fmla="*/ 739102 w 4133850"/>
                <a:gd name="connsiteY151" fmla="*/ 30 h 1285875"/>
                <a:gd name="connsiteX152" fmla="*/ 739759 w 4133850"/>
                <a:gd name="connsiteY152" fmla="*/ 90 h 1285875"/>
                <a:gd name="connsiteX153" fmla="*/ 740416 w 4133850"/>
                <a:gd name="connsiteY153" fmla="*/ 182 h 1285875"/>
                <a:gd name="connsiteX154" fmla="*/ 741083 w 4133850"/>
                <a:gd name="connsiteY154" fmla="*/ 304 h 1285875"/>
                <a:gd name="connsiteX155" fmla="*/ 741740 w 4133850"/>
                <a:gd name="connsiteY155" fmla="*/ 458 h 1285875"/>
                <a:gd name="connsiteX156" fmla="*/ 742398 w 4133850"/>
                <a:gd name="connsiteY156" fmla="*/ 644 h 1285875"/>
                <a:gd name="connsiteX157" fmla="*/ 743055 w 4133850"/>
                <a:gd name="connsiteY157" fmla="*/ 862 h 1285875"/>
                <a:gd name="connsiteX158" fmla="*/ 743712 w 4133850"/>
                <a:gd name="connsiteY158" fmla="*/ 1111 h 1285875"/>
                <a:gd name="connsiteX159" fmla="*/ 745027 w 4133850"/>
                <a:gd name="connsiteY159" fmla="*/ 1702 h 1285875"/>
                <a:gd name="connsiteX160" fmla="*/ 746341 w 4133850"/>
                <a:gd name="connsiteY160" fmla="*/ 2419 h 1285875"/>
                <a:gd name="connsiteX161" fmla="*/ 747665 w 4133850"/>
                <a:gd name="connsiteY161" fmla="*/ 3263 h 1285875"/>
                <a:gd name="connsiteX162" fmla="*/ 748979 w 4133850"/>
                <a:gd name="connsiteY162" fmla="*/ 4231 h 1285875"/>
                <a:gd name="connsiteX163" fmla="*/ 750294 w 4133850"/>
                <a:gd name="connsiteY163" fmla="*/ 5325 h 1285875"/>
                <a:gd name="connsiteX164" fmla="*/ 751608 w 4133850"/>
                <a:gd name="connsiteY164" fmla="*/ 6545 h 1285875"/>
                <a:gd name="connsiteX165" fmla="*/ 753246 w 4133850"/>
                <a:gd name="connsiteY165" fmla="*/ 8233 h 1285875"/>
                <a:gd name="connsiteX166" fmla="*/ 754885 w 4133850"/>
                <a:gd name="connsiteY166" fmla="*/ 10115 h 1285875"/>
                <a:gd name="connsiteX167" fmla="*/ 756514 w 4133850"/>
                <a:gd name="connsiteY167" fmla="*/ 12188 h 1285875"/>
                <a:gd name="connsiteX168" fmla="*/ 758152 w 4133850"/>
                <a:gd name="connsiteY168" fmla="*/ 14452 h 1285875"/>
                <a:gd name="connsiteX169" fmla="*/ 761429 w 4133850"/>
                <a:gd name="connsiteY169" fmla="*/ 19551 h 1285875"/>
                <a:gd name="connsiteX170" fmla="*/ 764696 w 4133850"/>
                <a:gd name="connsiteY170" fmla="*/ 25406 h 1285875"/>
                <a:gd name="connsiteX171" fmla="*/ 767972 w 4133850"/>
                <a:gd name="connsiteY171" fmla="*/ 32009 h 1285875"/>
                <a:gd name="connsiteX172" fmla="*/ 771239 w 4133850"/>
                <a:gd name="connsiteY172" fmla="*/ 39353 h 1285875"/>
                <a:gd name="connsiteX173" fmla="*/ 777783 w 4133850"/>
                <a:gd name="connsiteY173" fmla="*/ 56224 h 1285875"/>
                <a:gd name="connsiteX174" fmla="*/ 784327 w 4133850"/>
                <a:gd name="connsiteY174" fmla="*/ 75940 h 1285875"/>
                <a:gd name="connsiteX175" fmla="*/ 790880 w 4133850"/>
                <a:gd name="connsiteY175" fmla="*/ 98403 h 1285875"/>
                <a:gd name="connsiteX176" fmla="*/ 803967 w 4133850"/>
                <a:gd name="connsiteY176" fmla="*/ 151124 h 1285875"/>
                <a:gd name="connsiteX177" fmla="*/ 817055 w 4133850"/>
                <a:gd name="connsiteY177" fmla="*/ 213368 h 1285875"/>
                <a:gd name="connsiteX178" fmla="*/ 830142 w 4133850"/>
                <a:gd name="connsiteY178" fmla="*/ 283929 h 1285875"/>
                <a:gd name="connsiteX179" fmla="*/ 843229 w 4133850"/>
                <a:gd name="connsiteY179" fmla="*/ 361440 h 1285875"/>
                <a:gd name="connsiteX180" fmla="*/ 856317 w 4133850"/>
                <a:gd name="connsiteY180" fmla="*/ 444402 h 1285875"/>
                <a:gd name="connsiteX181" fmla="*/ 877119 w 4133850"/>
                <a:gd name="connsiteY181" fmla="*/ 583459 h 1285875"/>
                <a:gd name="connsiteX182" fmla="*/ 897912 w 4133850"/>
                <a:gd name="connsiteY182" fmla="*/ 725415 h 1285875"/>
                <a:gd name="connsiteX183" fmla="*/ 918715 w 4133850"/>
                <a:gd name="connsiteY183" fmla="*/ 863346 h 1285875"/>
                <a:gd name="connsiteX184" fmla="*/ 939508 w 4133850"/>
                <a:gd name="connsiteY184" fmla="*/ 990533 h 1285875"/>
                <a:gd name="connsiteX185" fmla="*/ 950843 w 4133850"/>
                <a:gd name="connsiteY185" fmla="*/ 1053055 h 1285875"/>
                <a:gd name="connsiteX186" fmla="*/ 962168 w 4133850"/>
                <a:gd name="connsiteY186" fmla="*/ 1109615 h 1285875"/>
                <a:gd name="connsiteX187" fmla="*/ 973503 w 4133850"/>
                <a:gd name="connsiteY187" fmla="*/ 1159412 h 1285875"/>
                <a:gd name="connsiteX188" fmla="*/ 984828 w 4133850"/>
                <a:gd name="connsiteY188" fmla="*/ 1201712 h 1285875"/>
                <a:gd name="connsiteX189" fmla="*/ 990495 w 4133850"/>
                <a:gd name="connsiteY189" fmla="*/ 1219848 h 1285875"/>
                <a:gd name="connsiteX190" fmla="*/ 996163 w 4133850"/>
                <a:gd name="connsiteY190" fmla="*/ 1235897 h 1285875"/>
                <a:gd name="connsiteX191" fmla="*/ 1001820 w 4133850"/>
                <a:gd name="connsiteY191" fmla="*/ 1249794 h 1285875"/>
                <a:gd name="connsiteX192" fmla="*/ 1004659 w 4133850"/>
                <a:gd name="connsiteY192" fmla="*/ 1255919 h 1285875"/>
                <a:gd name="connsiteX193" fmla="*/ 1007488 w 4133850"/>
                <a:gd name="connsiteY193" fmla="*/ 1261481 h 1285875"/>
                <a:gd name="connsiteX194" fmla="*/ 1010317 w 4133850"/>
                <a:gd name="connsiteY194" fmla="*/ 1266482 h 1285875"/>
                <a:gd name="connsiteX195" fmla="*/ 1013155 w 4133850"/>
                <a:gd name="connsiteY195" fmla="*/ 1270921 h 1285875"/>
                <a:gd name="connsiteX196" fmla="*/ 1015984 w 4133850"/>
                <a:gd name="connsiteY196" fmla="*/ 1274798 h 1285875"/>
                <a:gd name="connsiteX197" fmla="*/ 1017403 w 4133850"/>
                <a:gd name="connsiteY197" fmla="*/ 1276512 h 1285875"/>
                <a:gd name="connsiteX198" fmla="*/ 1018823 w 4133850"/>
                <a:gd name="connsiteY198" fmla="*/ 1278084 h 1285875"/>
                <a:gd name="connsiteX199" fmla="*/ 1020232 w 4133850"/>
                <a:gd name="connsiteY199" fmla="*/ 1279522 h 1285875"/>
                <a:gd name="connsiteX200" fmla="*/ 1021651 w 4133850"/>
                <a:gd name="connsiteY200" fmla="*/ 1280808 h 1285875"/>
                <a:gd name="connsiteX201" fmla="*/ 1023071 w 4133850"/>
                <a:gd name="connsiteY201" fmla="*/ 1281951 h 1285875"/>
                <a:gd name="connsiteX202" fmla="*/ 1024481 w 4133850"/>
                <a:gd name="connsiteY202" fmla="*/ 1282941 h 1285875"/>
                <a:gd name="connsiteX203" fmla="*/ 1025900 w 4133850"/>
                <a:gd name="connsiteY203" fmla="*/ 1283799 h 1285875"/>
                <a:gd name="connsiteX204" fmla="*/ 1027319 w 4133850"/>
                <a:gd name="connsiteY204" fmla="*/ 1284503 h 1285875"/>
                <a:gd name="connsiteX205" fmla="*/ 1028024 w 4133850"/>
                <a:gd name="connsiteY205" fmla="*/ 1284799 h 1285875"/>
                <a:gd name="connsiteX206" fmla="*/ 1028729 w 4133850"/>
                <a:gd name="connsiteY206" fmla="*/ 1285065 h 1285875"/>
                <a:gd name="connsiteX207" fmla="*/ 1029443 w 4133850"/>
                <a:gd name="connsiteY207" fmla="*/ 1285285 h 1285875"/>
                <a:gd name="connsiteX208" fmla="*/ 1030148 w 4133850"/>
                <a:gd name="connsiteY208" fmla="*/ 1285475 h 1285875"/>
                <a:gd name="connsiteX209" fmla="*/ 1030910 w 4133850"/>
                <a:gd name="connsiteY209" fmla="*/ 1285637 h 1285875"/>
                <a:gd name="connsiteX210" fmla="*/ 1031672 w 4133850"/>
                <a:gd name="connsiteY210" fmla="*/ 1285761 h 1285875"/>
                <a:gd name="connsiteX211" fmla="*/ 1032424 w 4133850"/>
                <a:gd name="connsiteY211" fmla="*/ 1285837 h 1285875"/>
                <a:gd name="connsiteX212" fmla="*/ 1033186 w 4133850"/>
                <a:gd name="connsiteY212" fmla="*/ 1285875 h 1285875"/>
                <a:gd name="connsiteX213" fmla="*/ 1033948 w 4133850"/>
                <a:gd name="connsiteY213" fmla="*/ 1285865 h 1285875"/>
                <a:gd name="connsiteX214" fmla="*/ 1034710 w 4133850"/>
                <a:gd name="connsiteY214" fmla="*/ 1285818 h 1285875"/>
                <a:gd name="connsiteX215" fmla="*/ 1035463 w 4133850"/>
                <a:gd name="connsiteY215" fmla="*/ 1285732 h 1285875"/>
                <a:gd name="connsiteX216" fmla="*/ 1036225 w 4133850"/>
                <a:gd name="connsiteY216" fmla="*/ 1285599 h 1285875"/>
                <a:gd name="connsiteX217" fmla="*/ 1036987 w 4133850"/>
                <a:gd name="connsiteY217" fmla="*/ 1285418 h 1285875"/>
                <a:gd name="connsiteX218" fmla="*/ 1037749 w 4133850"/>
                <a:gd name="connsiteY218" fmla="*/ 1285208 h 1285875"/>
                <a:gd name="connsiteX219" fmla="*/ 1038511 w 4133850"/>
                <a:gd name="connsiteY219" fmla="*/ 1284951 h 1285875"/>
                <a:gd name="connsiteX220" fmla="*/ 1039263 w 4133850"/>
                <a:gd name="connsiteY220" fmla="*/ 1284646 h 1285875"/>
                <a:gd name="connsiteX221" fmla="*/ 1040025 w 4133850"/>
                <a:gd name="connsiteY221" fmla="*/ 1284304 h 1285875"/>
                <a:gd name="connsiteX222" fmla="*/ 1040787 w 4133850"/>
                <a:gd name="connsiteY222" fmla="*/ 1283922 h 1285875"/>
                <a:gd name="connsiteX223" fmla="*/ 1042302 w 4133850"/>
                <a:gd name="connsiteY223" fmla="*/ 1283027 h 1285875"/>
                <a:gd name="connsiteX224" fmla="*/ 1043826 w 4133850"/>
                <a:gd name="connsiteY224" fmla="*/ 1281970 h 1285875"/>
                <a:gd name="connsiteX225" fmla="*/ 1045350 w 4133850"/>
                <a:gd name="connsiteY225" fmla="*/ 1280741 h 1285875"/>
                <a:gd name="connsiteX226" fmla="*/ 1046864 w 4133850"/>
                <a:gd name="connsiteY226" fmla="*/ 1279350 h 1285875"/>
                <a:gd name="connsiteX227" fmla="*/ 1048388 w 4133850"/>
                <a:gd name="connsiteY227" fmla="*/ 1277788 h 1285875"/>
                <a:gd name="connsiteX228" fmla="*/ 1049903 w 4133850"/>
                <a:gd name="connsiteY228" fmla="*/ 1276064 h 1285875"/>
                <a:gd name="connsiteX229" fmla="*/ 1051427 w 4133850"/>
                <a:gd name="connsiteY229" fmla="*/ 1274169 h 1285875"/>
                <a:gd name="connsiteX230" fmla="*/ 1054465 w 4133850"/>
                <a:gd name="connsiteY230" fmla="*/ 1269892 h 1285875"/>
                <a:gd name="connsiteX231" fmla="*/ 1057504 w 4133850"/>
                <a:gd name="connsiteY231" fmla="*/ 1264958 h 1285875"/>
                <a:gd name="connsiteX232" fmla="*/ 1060542 w 4133850"/>
                <a:gd name="connsiteY232" fmla="*/ 1259367 h 1285875"/>
                <a:gd name="connsiteX233" fmla="*/ 1063581 w 4133850"/>
                <a:gd name="connsiteY233" fmla="*/ 1253138 h 1285875"/>
                <a:gd name="connsiteX234" fmla="*/ 1066619 w 4133850"/>
                <a:gd name="connsiteY234" fmla="*/ 1246270 h 1285875"/>
                <a:gd name="connsiteX235" fmla="*/ 1072706 w 4133850"/>
                <a:gd name="connsiteY235" fmla="*/ 1230649 h 1285875"/>
                <a:gd name="connsiteX236" fmla="*/ 1078782 w 4133850"/>
                <a:gd name="connsiteY236" fmla="*/ 1212571 h 1285875"/>
                <a:gd name="connsiteX237" fmla="*/ 1090936 w 4133850"/>
                <a:gd name="connsiteY237" fmla="*/ 1169356 h 1285875"/>
                <a:gd name="connsiteX238" fmla="*/ 1103100 w 4133850"/>
                <a:gd name="connsiteY238" fmla="*/ 1117340 h 1285875"/>
                <a:gd name="connsiteX239" fmla="*/ 1115254 w 4133850"/>
                <a:gd name="connsiteY239" fmla="*/ 1057399 h 1285875"/>
                <a:gd name="connsiteX240" fmla="*/ 1127417 w 4133850"/>
                <a:gd name="connsiteY240" fmla="*/ 990533 h 1285875"/>
                <a:gd name="connsiteX241" fmla="*/ 1149991 w 4133850"/>
                <a:gd name="connsiteY241" fmla="*/ 851868 h 1285875"/>
                <a:gd name="connsiteX242" fmla="*/ 1172575 w 4133850"/>
                <a:gd name="connsiteY242" fmla="*/ 701195 h 1285875"/>
                <a:gd name="connsiteX243" fmla="*/ 1195149 w 4133850"/>
                <a:gd name="connsiteY243" fmla="*/ 547179 h 1285875"/>
                <a:gd name="connsiteX244" fmla="*/ 1217733 w 4133850"/>
                <a:gd name="connsiteY244" fmla="*/ 398662 h 1285875"/>
                <a:gd name="connsiteX245" fmla="*/ 1229925 w 4133850"/>
                <a:gd name="connsiteY245" fmla="*/ 323748 h 1285875"/>
                <a:gd name="connsiteX246" fmla="*/ 1242127 w 4133850"/>
                <a:gd name="connsiteY246" fmla="*/ 254201 h 1285875"/>
                <a:gd name="connsiteX247" fmla="*/ 1254328 w 4133850"/>
                <a:gd name="connsiteY247" fmla="*/ 191194 h 1285875"/>
                <a:gd name="connsiteX248" fmla="*/ 1266520 w 4133850"/>
                <a:gd name="connsiteY248" fmla="*/ 135786 h 1285875"/>
                <a:gd name="connsiteX249" fmla="*/ 1278722 w 4133850"/>
                <a:gd name="connsiteY249" fmla="*/ 88906 h 1285875"/>
                <a:gd name="connsiteX250" fmla="*/ 1284818 w 4133850"/>
                <a:gd name="connsiteY250" fmla="*/ 68919 h 1285875"/>
                <a:gd name="connsiteX251" fmla="*/ 1290923 w 4133850"/>
                <a:gd name="connsiteY251" fmla="*/ 51347 h 1285875"/>
                <a:gd name="connsiteX252" fmla="*/ 1297019 w 4133850"/>
                <a:gd name="connsiteY252" fmla="*/ 36265 h 1285875"/>
                <a:gd name="connsiteX253" fmla="*/ 1300067 w 4133850"/>
                <a:gd name="connsiteY253" fmla="*/ 29679 h 1285875"/>
                <a:gd name="connsiteX254" fmla="*/ 1303115 w 4133850"/>
                <a:gd name="connsiteY254" fmla="*/ 23738 h 1285875"/>
                <a:gd name="connsiteX255" fmla="*/ 1306163 w 4133850"/>
                <a:gd name="connsiteY255" fmla="*/ 18449 h 1285875"/>
                <a:gd name="connsiteX256" fmla="*/ 1309221 w 4133850"/>
                <a:gd name="connsiteY256" fmla="*/ 13817 h 1285875"/>
                <a:gd name="connsiteX257" fmla="*/ 1310745 w 4133850"/>
                <a:gd name="connsiteY257" fmla="*/ 11749 h 1285875"/>
                <a:gd name="connsiteX258" fmla="*/ 1312269 w 4133850"/>
                <a:gd name="connsiteY258" fmla="*/ 9847 h 1285875"/>
                <a:gd name="connsiteX259" fmla="*/ 1313793 w 4133850"/>
                <a:gd name="connsiteY259" fmla="*/ 8112 h 1285875"/>
                <a:gd name="connsiteX260" fmla="*/ 1315317 w 4133850"/>
                <a:gd name="connsiteY260" fmla="*/ 6545 h 1285875"/>
                <a:gd name="connsiteX261" fmla="*/ 1316955 w 4133850"/>
                <a:gd name="connsiteY261" fmla="*/ 5046 h 1285875"/>
                <a:gd name="connsiteX262" fmla="*/ 1318593 w 4133850"/>
                <a:gd name="connsiteY262" fmla="*/ 3742 h 1285875"/>
                <a:gd name="connsiteX263" fmla="*/ 1320232 w 4133850"/>
                <a:gd name="connsiteY263" fmla="*/ 2633 h 1285875"/>
                <a:gd name="connsiteX264" fmla="*/ 1321051 w 4133850"/>
                <a:gd name="connsiteY264" fmla="*/ 2151 h 1285875"/>
                <a:gd name="connsiteX265" fmla="*/ 1321870 w 4133850"/>
                <a:gd name="connsiteY265" fmla="*/ 1717 h 1285875"/>
                <a:gd name="connsiteX266" fmla="*/ 1322689 w 4133850"/>
                <a:gd name="connsiteY266" fmla="*/ 1333 h 1285875"/>
                <a:gd name="connsiteX267" fmla="*/ 1323508 w 4133850"/>
                <a:gd name="connsiteY267" fmla="*/ 996 h 1285875"/>
                <a:gd name="connsiteX268" fmla="*/ 1324318 w 4133850"/>
                <a:gd name="connsiteY268" fmla="*/ 710 h 1285875"/>
                <a:gd name="connsiteX269" fmla="*/ 1325137 w 4133850"/>
                <a:gd name="connsiteY269" fmla="*/ 471 h 1285875"/>
                <a:gd name="connsiteX270" fmla="*/ 1325956 w 4133850"/>
                <a:gd name="connsiteY270" fmla="*/ 281 h 1285875"/>
                <a:gd name="connsiteX271" fmla="*/ 1326775 w 4133850"/>
                <a:gd name="connsiteY271" fmla="*/ 140 h 1285875"/>
                <a:gd name="connsiteX272" fmla="*/ 1327595 w 4133850"/>
                <a:gd name="connsiteY272" fmla="*/ 48 h 1285875"/>
                <a:gd name="connsiteX273" fmla="*/ 1328414 w 4133850"/>
                <a:gd name="connsiteY273" fmla="*/ 4 h 1285875"/>
                <a:gd name="connsiteX274" fmla="*/ 1329233 w 4133850"/>
                <a:gd name="connsiteY274" fmla="*/ 9 h 1285875"/>
                <a:gd name="connsiteX275" fmla="*/ 1330052 w 4133850"/>
                <a:gd name="connsiteY275" fmla="*/ 63 h 1285875"/>
                <a:gd name="connsiteX276" fmla="*/ 1330871 w 4133850"/>
                <a:gd name="connsiteY276" fmla="*/ 166 h 1285875"/>
                <a:gd name="connsiteX277" fmla="*/ 1331690 w 4133850"/>
                <a:gd name="connsiteY277" fmla="*/ 317 h 1285875"/>
                <a:gd name="connsiteX278" fmla="*/ 1332509 w 4133850"/>
                <a:gd name="connsiteY278" fmla="*/ 518 h 1285875"/>
                <a:gd name="connsiteX279" fmla="*/ 1333329 w 4133850"/>
                <a:gd name="connsiteY279" fmla="*/ 767 h 1285875"/>
                <a:gd name="connsiteX280" fmla="*/ 1334148 w 4133850"/>
                <a:gd name="connsiteY280" fmla="*/ 1065 h 1285875"/>
                <a:gd name="connsiteX281" fmla="*/ 1334967 w 4133850"/>
                <a:gd name="connsiteY281" fmla="*/ 1412 h 1285875"/>
                <a:gd name="connsiteX282" fmla="*/ 1335786 w 4133850"/>
                <a:gd name="connsiteY282" fmla="*/ 1807 h 1285875"/>
                <a:gd name="connsiteX283" fmla="*/ 1336605 w 4133850"/>
                <a:gd name="connsiteY283" fmla="*/ 2251 h 1285875"/>
                <a:gd name="connsiteX284" fmla="*/ 1337424 w 4133850"/>
                <a:gd name="connsiteY284" fmla="*/ 2743 h 1285875"/>
                <a:gd name="connsiteX285" fmla="*/ 1338244 w 4133850"/>
                <a:gd name="connsiteY285" fmla="*/ 3284 h 1285875"/>
                <a:gd name="connsiteX286" fmla="*/ 1339882 w 4133850"/>
                <a:gd name="connsiteY286" fmla="*/ 4512 h 1285875"/>
                <a:gd name="connsiteX287" fmla="*/ 1341520 w 4133850"/>
                <a:gd name="connsiteY287" fmla="*/ 5934 h 1285875"/>
                <a:gd name="connsiteX288" fmla="*/ 1343158 w 4133850"/>
                <a:gd name="connsiteY288" fmla="*/ 7549 h 1285875"/>
                <a:gd name="connsiteX289" fmla="*/ 1344797 w 4133850"/>
                <a:gd name="connsiteY289" fmla="*/ 9356 h 1285875"/>
                <a:gd name="connsiteX290" fmla="*/ 1346425 w 4133850"/>
                <a:gd name="connsiteY290" fmla="*/ 11357 h 1285875"/>
                <a:gd name="connsiteX291" fmla="*/ 1348064 w 4133850"/>
                <a:gd name="connsiteY291" fmla="*/ 13548 h 1285875"/>
                <a:gd name="connsiteX292" fmla="*/ 1351340 w 4133850"/>
                <a:gd name="connsiteY292" fmla="*/ 18505 h 1285875"/>
                <a:gd name="connsiteX293" fmla="*/ 1354617 w 4133850"/>
                <a:gd name="connsiteY293" fmla="*/ 24219 h 1285875"/>
                <a:gd name="connsiteX294" fmla="*/ 1357894 w 4133850"/>
                <a:gd name="connsiteY294" fmla="*/ 30685 h 1285875"/>
                <a:gd name="connsiteX295" fmla="*/ 1361170 w 4133850"/>
                <a:gd name="connsiteY295" fmla="*/ 37893 h 1285875"/>
                <a:gd name="connsiteX296" fmla="*/ 1367714 w 4133850"/>
                <a:gd name="connsiteY296" fmla="*/ 54506 h 1285875"/>
                <a:gd name="connsiteX297" fmla="*/ 1374267 w 4133850"/>
                <a:gd name="connsiteY297" fmla="*/ 73974 h 1285875"/>
                <a:gd name="connsiteX298" fmla="*/ 1380820 w 4133850"/>
                <a:gd name="connsiteY298" fmla="*/ 96205 h 1285875"/>
                <a:gd name="connsiteX299" fmla="*/ 1393917 w 4133850"/>
                <a:gd name="connsiteY299" fmla="*/ 148509 h 1285875"/>
                <a:gd name="connsiteX300" fmla="*/ 1407023 w 4133850"/>
                <a:gd name="connsiteY300" fmla="*/ 210403 h 1285875"/>
                <a:gd name="connsiteX301" fmla="*/ 1420120 w 4133850"/>
                <a:gd name="connsiteY301" fmla="*/ 280687 h 1285875"/>
                <a:gd name="connsiteX302" fmla="*/ 1440894 w 4133850"/>
                <a:gd name="connsiteY302" fmla="*/ 405953 h 1285875"/>
                <a:gd name="connsiteX303" fmla="*/ 1461668 w 4133850"/>
                <a:gd name="connsiteY303" fmla="*/ 542749 h 1285875"/>
                <a:gd name="connsiteX304" fmla="*/ 1482442 w 4133850"/>
                <a:gd name="connsiteY304" fmla="*/ 684421 h 1285875"/>
                <a:gd name="connsiteX305" fmla="*/ 1503216 w 4133850"/>
                <a:gd name="connsiteY305" fmla="*/ 824073 h 1285875"/>
                <a:gd name="connsiteX306" fmla="*/ 1528410 w 4133850"/>
                <a:gd name="connsiteY306" fmla="*/ 980970 h 1285875"/>
                <a:gd name="connsiteX307" fmla="*/ 1541002 w 4133850"/>
                <a:gd name="connsiteY307" fmla="*/ 1051017 h 1285875"/>
                <a:gd name="connsiteX308" fmla="*/ 1553604 w 4133850"/>
                <a:gd name="connsiteY308" fmla="*/ 1113739 h 1285875"/>
                <a:gd name="connsiteX309" fmla="*/ 1566196 w 4133850"/>
                <a:gd name="connsiteY309" fmla="*/ 1168013 h 1285875"/>
                <a:gd name="connsiteX310" fmla="*/ 1578788 w 4133850"/>
                <a:gd name="connsiteY310" fmla="*/ 1212885 h 1285875"/>
                <a:gd name="connsiteX311" fmla="*/ 1585084 w 4133850"/>
                <a:gd name="connsiteY311" fmla="*/ 1231525 h 1285875"/>
                <a:gd name="connsiteX312" fmla="*/ 1591389 w 4133850"/>
                <a:gd name="connsiteY312" fmla="*/ 1247527 h 1285875"/>
                <a:gd name="connsiteX313" fmla="*/ 1594533 w 4133850"/>
                <a:gd name="connsiteY313" fmla="*/ 1254509 h 1285875"/>
                <a:gd name="connsiteX314" fmla="*/ 1597685 w 4133850"/>
                <a:gd name="connsiteY314" fmla="*/ 1260815 h 1285875"/>
                <a:gd name="connsiteX315" fmla="*/ 1600829 w 4133850"/>
                <a:gd name="connsiteY315" fmla="*/ 1266425 h 1285875"/>
                <a:gd name="connsiteX316" fmla="*/ 1603982 w 4133850"/>
                <a:gd name="connsiteY316" fmla="*/ 1271330 h 1285875"/>
                <a:gd name="connsiteX317" fmla="*/ 1606706 w 4133850"/>
                <a:gd name="connsiteY317" fmla="*/ 1275007 h 1285875"/>
                <a:gd name="connsiteX318" fmla="*/ 1608068 w 4133850"/>
                <a:gd name="connsiteY318" fmla="*/ 1276645 h 1285875"/>
                <a:gd name="connsiteX319" fmla="*/ 1609430 w 4133850"/>
                <a:gd name="connsiteY319" fmla="*/ 1278150 h 1285875"/>
                <a:gd name="connsiteX320" fmla="*/ 1610792 w 4133850"/>
                <a:gd name="connsiteY320" fmla="*/ 1279522 h 1285875"/>
                <a:gd name="connsiteX321" fmla="*/ 1612154 w 4133850"/>
                <a:gd name="connsiteY321" fmla="*/ 1280760 h 1285875"/>
                <a:gd name="connsiteX322" fmla="*/ 1613516 w 4133850"/>
                <a:gd name="connsiteY322" fmla="*/ 1281865 h 1285875"/>
                <a:gd name="connsiteX323" fmla="*/ 1614868 w 4133850"/>
                <a:gd name="connsiteY323" fmla="*/ 1282837 h 1285875"/>
                <a:gd name="connsiteX324" fmla="*/ 1616240 w 4133850"/>
                <a:gd name="connsiteY324" fmla="*/ 1283675 h 1285875"/>
                <a:gd name="connsiteX325" fmla="*/ 1617593 w 4133850"/>
                <a:gd name="connsiteY325" fmla="*/ 1284380 h 1285875"/>
                <a:gd name="connsiteX326" fmla="*/ 1618955 w 4133850"/>
                <a:gd name="connsiteY326" fmla="*/ 1284942 h 1285875"/>
                <a:gd name="connsiteX327" fmla="*/ 1619641 w 4133850"/>
                <a:gd name="connsiteY327" fmla="*/ 1285180 h 1285875"/>
                <a:gd name="connsiteX328" fmla="*/ 1620317 w 4133850"/>
                <a:gd name="connsiteY328" fmla="*/ 1285380 h 1285875"/>
                <a:gd name="connsiteX329" fmla="*/ 1621003 w 4133850"/>
                <a:gd name="connsiteY329" fmla="*/ 1285542 h 1285875"/>
                <a:gd name="connsiteX330" fmla="*/ 1621679 w 4133850"/>
                <a:gd name="connsiteY330" fmla="*/ 1285675 h 1285875"/>
                <a:gd name="connsiteX331" fmla="*/ 1622365 w 4133850"/>
                <a:gd name="connsiteY331" fmla="*/ 1285780 h 1285875"/>
                <a:gd name="connsiteX332" fmla="*/ 1623041 w 4133850"/>
                <a:gd name="connsiteY332" fmla="*/ 1285837 h 1285875"/>
                <a:gd name="connsiteX333" fmla="*/ 1623727 w 4133850"/>
                <a:gd name="connsiteY333" fmla="*/ 1285875 h 1285875"/>
                <a:gd name="connsiteX334" fmla="*/ 1624403 w 4133850"/>
                <a:gd name="connsiteY334" fmla="*/ 1285865 h 1285875"/>
                <a:gd name="connsiteX335" fmla="*/ 1625089 w 4133850"/>
                <a:gd name="connsiteY335" fmla="*/ 1285837 h 1285875"/>
                <a:gd name="connsiteX336" fmla="*/ 1625765 w 4133850"/>
                <a:gd name="connsiteY336" fmla="*/ 1285761 h 1285875"/>
                <a:gd name="connsiteX337" fmla="*/ 1626451 w 4133850"/>
                <a:gd name="connsiteY337" fmla="*/ 1285656 h 1285875"/>
                <a:gd name="connsiteX338" fmla="*/ 1627127 w 4133850"/>
                <a:gd name="connsiteY338" fmla="*/ 1285523 h 1285875"/>
                <a:gd name="connsiteX339" fmla="*/ 1627803 w 4133850"/>
                <a:gd name="connsiteY339" fmla="*/ 1285351 h 1285875"/>
                <a:gd name="connsiteX340" fmla="*/ 1628489 w 4133850"/>
                <a:gd name="connsiteY340" fmla="*/ 1285142 h 1285875"/>
                <a:gd name="connsiteX341" fmla="*/ 1629175 w 4133850"/>
                <a:gd name="connsiteY341" fmla="*/ 1284903 h 1285875"/>
                <a:gd name="connsiteX342" fmla="*/ 1629851 w 4133850"/>
                <a:gd name="connsiteY342" fmla="*/ 1284637 h 1285875"/>
                <a:gd name="connsiteX343" fmla="*/ 1631213 w 4133850"/>
                <a:gd name="connsiteY343" fmla="*/ 1283989 h 1285875"/>
                <a:gd name="connsiteX344" fmla="*/ 1632576 w 4133850"/>
                <a:gd name="connsiteY344" fmla="*/ 1283208 h 1285875"/>
                <a:gd name="connsiteX345" fmla="*/ 1633938 w 4133850"/>
                <a:gd name="connsiteY345" fmla="*/ 1282294 h 1285875"/>
                <a:gd name="connsiteX346" fmla="*/ 1635300 w 4133850"/>
                <a:gd name="connsiteY346" fmla="*/ 1281246 h 1285875"/>
                <a:gd name="connsiteX347" fmla="*/ 1636662 w 4133850"/>
                <a:gd name="connsiteY347" fmla="*/ 1280065 h 1285875"/>
                <a:gd name="connsiteX348" fmla="*/ 1638024 w 4133850"/>
                <a:gd name="connsiteY348" fmla="*/ 1278750 h 1285875"/>
                <a:gd name="connsiteX349" fmla="*/ 1639386 w 4133850"/>
                <a:gd name="connsiteY349" fmla="*/ 1277303 h 1285875"/>
                <a:gd name="connsiteX350" fmla="*/ 1640748 w 4133850"/>
                <a:gd name="connsiteY350" fmla="*/ 1275712 h 1285875"/>
                <a:gd name="connsiteX351" fmla="*/ 1642101 w 4133850"/>
                <a:gd name="connsiteY351" fmla="*/ 1273997 h 1285875"/>
                <a:gd name="connsiteX352" fmla="*/ 1644825 w 4133850"/>
                <a:gd name="connsiteY352" fmla="*/ 1270168 h 1285875"/>
                <a:gd name="connsiteX353" fmla="*/ 1647549 w 4133850"/>
                <a:gd name="connsiteY353" fmla="*/ 1265815 h 1285875"/>
                <a:gd name="connsiteX354" fmla="*/ 1650273 w 4133850"/>
                <a:gd name="connsiteY354" fmla="*/ 1260939 h 1285875"/>
                <a:gd name="connsiteX355" fmla="*/ 1652997 w 4133850"/>
                <a:gd name="connsiteY355" fmla="*/ 1255547 h 1285875"/>
                <a:gd name="connsiteX356" fmla="*/ 1658445 w 4133850"/>
                <a:gd name="connsiteY356" fmla="*/ 1243213 h 1285875"/>
                <a:gd name="connsiteX357" fmla="*/ 1663894 w 4133850"/>
                <a:gd name="connsiteY357" fmla="*/ 1228868 h 1285875"/>
                <a:gd name="connsiteX358" fmla="*/ 1669332 w 4133850"/>
                <a:gd name="connsiteY358" fmla="*/ 1212561 h 1285875"/>
                <a:gd name="connsiteX359" fmla="*/ 1680229 w 4133850"/>
                <a:gd name="connsiteY359" fmla="*/ 1174261 h 1285875"/>
                <a:gd name="connsiteX360" fmla="*/ 1691126 w 4133850"/>
                <a:gd name="connsiteY360" fmla="*/ 1128836 h 1285875"/>
                <a:gd name="connsiteX361" fmla="*/ 1703480 w 4133850"/>
                <a:gd name="connsiteY361" fmla="*/ 1069429 h 1285875"/>
                <a:gd name="connsiteX362" fmla="*/ 1715843 w 4133850"/>
                <a:gd name="connsiteY362" fmla="*/ 1002649 h 1285875"/>
                <a:gd name="connsiteX363" fmla="*/ 1728206 w 4133850"/>
                <a:gd name="connsiteY363" fmla="*/ 929659 h 1285875"/>
                <a:gd name="connsiteX364" fmla="*/ 1740560 w 4133850"/>
                <a:gd name="connsiteY364" fmla="*/ 851726 h 1285875"/>
                <a:gd name="connsiteX365" fmla="*/ 1765287 w 4133850"/>
                <a:gd name="connsiteY365" fmla="*/ 686428 h 1285875"/>
                <a:gd name="connsiteX366" fmla="*/ 1790005 w 4133850"/>
                <a:gd name="connsiteY366" fmla="*/ 518144 h 1285875"/>
                <a:gd name="connsiteX367" fmla="*/ 1812265 w 4133850"/>
                <a:gd name="connsiteY367" fmla="*/ 373687 h 1285875"/>
                <a:gd name="connsiteX368" fmla="*/ 1834515 w 4133850"/>
                <a:gd name="connsiteY368" fmla="*/ 244253 h 1285875"/>
                <a:gd name="connsiteX369" fmla="*/ 1845640 w 4133850"/>
                <a:gd name="connsiteY369" fmla="*/ 187471 h 1285875"/>
                <a:gd name="connsiteX370" fmla="*/ 1856766 w 4133850"/>
                <a:gd name="connsiteY370" fmla="*/ 137064 h 1285875"/>
                <a:gd name="connsiteX371" fmla="*/ 1867900 w 4133850"/>
                <a:gd name="connsiteY371" fmla="*/ 93738 h 1285875"/>
                <a:gd name="connsiteX372" fmla="*/ 1879025 w 4133850"/>
                <a:gd name="connsiteY372" fmla="*/ 58101 h 1285875"/>
                <a:gd name="connsiteX373" fmla="*/ 1884845 w 4133850"/>
                <a:gd name="connsiteY373" fmla="*/ 42700 h 1285875"/>
                <a:gd name="connsiteX374" fmla="*/ 1890655 w 4133850"/>
                <a:gd name="connsiteY374" fmla="*/ 29598 h 1285875"/>
                <a:gd name="connsiteX375" fmla="*/ 1893570 w 4133850"/>
                <a:gd name="connsiteY375" fmla="*/ 23925 h 1285875"/>
                <a:gd name="connsiteX376" fmla="*/ 1896475 w 4133850"/>
                <a:gd name="connsiteY376" fmla="*/ 18845 h 1285875"/>
                <a:gd name="connsiteX377" fmla="*/ 1899380 w 4133850"/>
                <a:gd name="connsiteY377" fmla="*/ 14363 h 1285875"/>
                <a:gd name="connsiteX378" fmla="*/ 1902295 w 4133850"/>
                <a:gd name="connsiteY378" fmla="*/ 10482 h 1285875"/>
                <a:gd name="connsiteX379" fmla="*/ 1903743 w 4133850"/>
                <a:gd name="connsiteY379" fmla="*/ 8769 h 1285875"/>
                <a:gd name="connsiteX380" fmla="*/ 1905200 w 4133850"/>
                <a:gd name="connsiteY380" fmla="*/ 7207 h 1285875"/>
                <a:gd name="connsiteX381" fmla="*/ 1906658 w 4133850"/>
                <a:gd name="connsiteY381" fmla="*/ 5798 h 1285875"/>
                <a:gd name="connsiteX382" fmla="*/ 1908115 w 4133850"/>
                <a:gd name="connsiteY382" fmla="*/ 4541 h 1285875"/>
                <a:gd name="connsiteX383" fmla="*/ 1909563 w 4133850"/>
                <a:gd name="connsiteY383" fmla="*/ 3438 h 1285875"/>
                <a:gd name="connsiteX384" fmla="*/ 1911020 w 4133850"/>
                <a:gd name="connsiteY384" fmla="*/ 2486 h 1285875"/>
                <a:gd name="connsiteX385" fmla="*/ 1912477 w 4133850"/>
                <a:gd name="connsiteY385" fmla="*/ 1689 h 1285875"/>
                <a:gd name="connsiteX386" fmla="*/ 1913201 w 4133850"/>
                <a:gd name="connsiteY386" fmla="*/ 1348 h 1285875"/>
                <a:gd name="connsiteX387" fmla="*/ 1913925 w 4133850"/>
                <a:gd name="connsiteY387" fmla="*/ 1045 h 1285875"/>
                <a:gd name="connsiteX388" fmla="*/ 1914658 w 4133850"/>
                <a:gd name="connsiteY388" fmla="*/ 781 h 1285875"/>
                <a:gd name="connsiteX389" fmla="*/ 1915382 w 4133850"/>
                <a:gd name="connsiteY389" fmla="*/ 555 h 1285875"/>
                <a:gd name="connsiteX390" fmla="*/ 1916106 w 4133850"/>
                <a:gd name="connsiteY390" fmla="*/ 368 h 1285875"/>
                <a:gd name="connsiteX391" fmla="*/ 1916840 w 4133850"/>
                <a:gd name="connsiteY391" fmla="*/ 219 h 1285875"/>
                <a:gd name="connsiteX392" fmla="*/ 1917564 w 4133850"/>
                <a:gd name="connsiteY392" fmla="*/ 109 h 1285875"/>
                <a:gd name="connsiteX393" fmla="*/ 1918287 w 4133850"/>
                <a:gd name="connsiteY393" fmla="*/ 36 h 1285875"/>
                <a:gd name="connsiteX394" fmla="*/ 1919021 w 4133850"/>
                <a:gd name="connsiteY394" fmla="*/ 3 h 1285875"/>
                <a:gd name="connsiteX395" fmla="*/ 1919745 w 4133850"/>
                <a:gd name="connsiteY395" fmla="*/ 8 h 1285875"/>
                <a:gd name="connsiteX396" fmla="*/ 1920469 w 4133850"/>
                <a:gd name="connsiteY396" fmla="*/ 51 h 1285875"/>
                <a:gd name="connsiteX397" fmla="*/ 1921202 w 4133850"/>
                <a:gd name="connsiteY397" fmla="*/ 133 h 1285875"/>
                <a:gd name="connsiteX398" fmla="*/ 1921926 w 4133850"/>
                <a:gd name="connsiteY398" fmla="*/ 253 h 1285875"/>
                <a:gd name="connsiteX399" fmla="*/ 1922650 w 4133850"/>
                <a:gd name="connsiteY399" fmla="*/ 412 h 1285875"/>
                <a:gd name="connsiteX400" fmla="*/ 1923383 w 4133850"/>
                <a:gd name="connsiteY400" fmla="*/ 610 h 1285875"/>
                <a:gd name="connsiteX401" fmla="*/ 1924107 w 4133850"/>
                <a:gd name="connsiteY401" fmla="*/ 846 h 1285875"/>
                <a:gd name="connsiteX402" fmla="*/ 1924831 w 4133850"/>
                <a:gd name="connsiteY402" fmla="*/ 1120 h 1285875"/>
                <a:gd name="connsiteX403" fmla="*/ 1925565 w 4133850"/>
                <a:gd name="connsiteY403" fmla="*/ 1433 h 1285875"/>
                <a:gd name="connsiteX404" fmla="*/ 1926288 w 4133850"/>
                <a:gd name="connsiteY404" fmla="*/ 1783 h 1285875"/>
                <a:gd name="connsiteX405" fmla="*/ 1927012 w 4133850"/>
                <a:gd name="connsiteY405" fmla="*/ 2173 h 1285875"/>
                <a:gd name="connsiteX406" fmla="*/ 1928470 w 4133850"/>
                <a:gd name="connsiteY406" fmla="*/ 3067 h 1285875"/>
                <a:gd name="connsiteX407" fmla="*/ 1929927 w 4133850"/>
                <a:gd name="connsiteY407" fmla="*/ 4114 h 1285875"/>
                <a:gd name="connsiteX408" fmla="*/ 1931384 w 4133850"/>
                <a:gd name="connsiteY408" fmla="*/ 5314 h 1285875"/>
                <a:gd name="connsiteX409" fmla="*/ 1932832 w 4133850"/>
                <a:gd name="connsiteY409" fmla="*/ 6667 h 1285875"/>
                <a:gd name="connsiteX410" fmla="*/ 1934290 w 4133850"/>
                <a:gd name="connsiteY410" fmla="*/ 8171 h 1285875"/>
                <a:gd name="connsiteX411" fmla="*/ 1935747 w 4133850"/>
                <a:gd name="connsiteY411" fmla="*/ 9829 h 1285875"/>
                <a:gd name="connsiteX412" fmla="*/ 1937195 w 4133850"/>
                <a:gd name="connsiteY412" fmla="*/ 11638 h 1285875"/>
                <a:gd name="connsiteX413" fmla="*/ 1940109 w 4133850"/>
                <a:gd name="connsiteY413" fmla="*/ 15708 h 1285875"/>
                <a:gd name="connsiteX414" fmla="*/ 1943014 w 4133850"/>
                <a:gd name="connsiteY414" fmla="*/ 20379 h 1285875"/>
                <a:gd name="connsiteX415" fmla="*/ 1945929 w 4133850"/>
                <a:gd name="connsiteY415" fmla="*/ 25646 h 1285875"/>
                <a:gd name="connsiteX416" fmla="*/ 1948834 w 4133850"/>
                <a:gd name="connsiteY416" fmla="*/ 31505 h 1285875"/>
                <a:gd name="connsiteX417" fmla="*/ 1954654 w 4133850"/>
                <a:gd name="connsiteY417" fmla="*/ 44972 h 1285875"/>
                <a:gd name="connsiteX418" fmla="*/ 1960464 w 4133850"/>
                <a:gd name="connsiteY418" fmla="*/ 60729 h 1285875"/>
                <a:gd name="connsiteX419" fmla="*/ 1972104 w 4133850"/>
                <a:gd name="connsiteY419" fmla="*/ 98865 h 1285875"/>
                <a:gd name="connsiteX420" fmla="*/ 1983953 w 4133850"/>
                <a:gd name="connsiteY420" fmla="*/ 146272 h 1285875"/>
                <a:gd name="connsiteX421" fmla="*/ 1995811 w 4133850"/>
                <a:gd name="connsiteY421" fmla="*/ 201567 h 1285875"/>
                <a:gd name="connsiteX422" fmla="*/ 2007661 w 4133850"/>
                <a:gd name="connsiteY422" fmla="*/ 263872 h 1285875"/>
                <a:gd name="connsiteX423" fmla="*/ 2019510 w 4133850"/>
                <a:gd name="connsiteY423" fmla="*/ 332198 h 1285875"/>
                <a:gd name="connsiteX424" fmla="*/ 2043217 w 4133850"/>
                <a:gd name="connsiteY424" fmla="*/ 482492 h 1285875"/>
                <a:gd name="connsiteX425" fmla="*/ 2066925 w 4133850"/>
                <a:gd name="connsiteY425" fmla="*/ 642938 h 1285875"/>
                <a:gd name="connsiteX426" fmla="*/ 2090423 w 4133850"/>
                <a:gd name="connsiteY426" fmla="*/ 801981 h 1285875"/>
                <a:gd name="connsiteX427" fmla="*/ 2113912 w 4133850"/>
                <a:gd name="connsiteY427" fmla="*/ 951138 h 1285875"/>
                <a:gd name="connsiteX428" fmla="*/ 2125656 w 4133850"/>
                <a:gd name="connsiteY428" fmla="*/ 1019070 h 1285875"/>
                <a:gd name="connsiteX429" fmla="*/ 2137410 w 4133850"/>
                <a:gd name="connsiteY429" fmla="*/ 1081135 h 1285875"/>
                <a:gd name="connsiteX430" fmla="*/ 2149154 w 4133850"/>
                <a:gd name="connsiteY430" fmla="*/ 1136371 h 1285875"/>
                <a:gd name="connsiteX431" fmla="*/ 2160899 w 4133850"/>
                <a:gd name="connsiteY431" fmla="*/ 1183900 h 1285875"/>
                <a:gd name="connsiteX432" fmla="*/ 2172643 w 4133850"/>
                <a:gd name="connsiteY432" fmla="*/ 1222982 h 1285875"/>
                <a:gd name="connsiteX433" fmla="*/ 2178510 w 4133850"/>
                <a:gd name="connsiteY433" fmla="*/ 1239155 h 1285875"/>
                <a:gd name="connsiteX434" fmla="*/ 2184387 w 4133850"/>
                <a:gd name="connsiteY434" fmla="*/ 1253014 h 1285875"/>
                <a:gd name="connsiteX435" fmla="*/ 2187321 w 4133850"/>
                <a:gd name="connsiteY435" fmla="*/ 1259053 h 1285875"/>
                <a:gd name="connsiteX436" fmla="*/ 2190255 w 4133850"/>
                <a:gd name="connsiteY436" fmla="*/ 1264491 h 1285875"/>
                <a:gd name="connsiteX437" fmla="*/ 2193189 w 4133850"/>
                <a:gd name="connsiteY437" fmla="*/ 1269321 h 1285875"/>
                <a:gd name="connsiteX438" fmla="*/ 2196122 w 4133850"/>
                <a:gd name="connsiteY438" fmla="*/ 1273540 h 1285875"/>
                <a:gd name="connsiteX439" fmla="*/ 2197589 w 4133850"/>
                <a:gd name="connsiteY439" fmla="*/ 1275417 h 1285875"/>
                <a:gd name="connsiteX440" fmla="*/ 2199056 w 4133850"/>
                <a:gd name="connsiteY440" fmla="*/ 1277150 h 1285875"/>
                <a:gd name="connsiteX441" fmla="*/ 2200523 w 4133850"/>
                <a:gd name="connsiteY441" fmla="*/ 1278722 h 1285875"/>
                <a:gd name="connsiteX442" fmla="*/ 2201990 w 4133850"/>
                <a:gd name="connsiteY442" fmla="*/ 1280132 h 1285875"/>
                <a:gd name="connsiteX443" fmla="*/ 2203466 w 4133850"/>
                <a:gd name="connsiteY443" fmla="*/ 1281398 h 1285875"/>
                <a:gd name="connsiteX444" fmla="*/ 2204933 w 4133850"/>
                <a:gd name="connsiteY444" fmla="*/ 1282503 h 1285875"/>
                <a:gd name="connsiteX445" fmla="*/ 2206400 w 4133850"/>
                <a:gd name="connsiteY445" fmla="*/ 1283446 h 1285875"/>
                <a:gd name="connsiteX446" fmla="*/ 2207867 w 4133850"/>
                <a:gd name="connsiteY446" fmla="*/ 1284246 h 1285875"/>
                <a:gd name="connsiteX447" fmla="*/ 2208600 w 4133850"/>
                <a:gd name="connsiteY447" fmla="*/ 1284580 h 1285875"/>
                <a:gd name="connsiteX448" fmla="*/ 2209333 w 4133850"/>
                <a:gd name="connsiteY448" fmla="*/ 1284875 h 1285875"/>
                <a:gd name="connsiteX449" fmla="*/ 2210067 w 4133850"/>
                <a:gd name="connsiteY449" fmla="*/ 1285142 h 1285875"/>
                <a:gd name="connsiteX450" fmla="*/ 2210800 w 4133850"/>
                <a:gd name="connsiteY450" fmla="*/ 1285361 h 1285875"/>
                <a:gd name="connsiteX451" fmla="*/ 2211534 w 4133850"/>
                <a:gd name="connsiteY451" fmla="*/ 1285542 h 1285875"/>
                <a:gd name="connsiteX452" fmla="*/ 2212267 w 4133850"/>
                <a:gd name="connsiteY452" fmla="*/ 1285685 h 1285875"/>
                <a:gd name="connsiteX453" fmla="*/ 2213001 w 4133850"/>
                <a:gd name="connsiteY453" fmla="*/ 1285789 h 1285875"/>
                <a:gd name="connsiteX454" fmla="*/ 2213734 w 4133850"/>
                <a:gd name="connsiteY454" fmla="*/ 1285846 h 1285875"/>
                <a:gd name="connsiteX455" fmla="*/ 2214467 w 4133850"/>
                <a:gd name="connsiteY455" fmla="*/ 1285875 h 1285875"/>
                <a:gd name="connsiteX456" fmla="*/ 2215201 w 4133850"/>
                <a:gd name="connsiteY456" fmla="*/ 1285856 h 1285875"/>
                <a:gd name="connsiteX457" fmla="*/ 2215934 w 4133850"/>
                <a:gd name="connsiteY457" fmla="*/ 1285808 h 1285875"/>
                <a:gd name="connsiteX458" fmla="*/ 2216668 w 4133850"/>
                <a:gd name="connsiteY458" fmla="*/ 1285713 h 1285875"/>
                <a:gd name="connsiteX459" fmla="*/ 2217401 w 4133850"/>
                <a:gd name="connsiteY459" fmla="*/ 1285580 h 1285875"/>
                <a:gd name="connsiteX460" fmla="*/ 2218135 w 4133850"/>
                <a:gd name="connsiteY460" fmla="*/ 1285408 h 1285875"/>
                <a:gd name="connsiteX461" fmla="*/ 2218868 w 4133850"/>
                <a:gd name="connsiteY461" fmla="*/ 1285199 h 1285875"/>
                <a:gd name="connsiteX462" fmla="*/ 2219601 w 4133850"/>
                <a:gd name="connsiteY462" fmla="*/ 1284951 h 1285875"/>
                <a:gd name="connsiteX463" fmla="*/ 2220335 w 4133850"/>
                <a:gd name="connsiteY463" fmla="*/ 1284665 h 1285875"/>
                <a:gd name="connsiteX464" fmla="*/ 2221078 w 4133850"/>
                <a:gd name="connsiteY464" fmla="*/ 1284332 h 1285875"/>
                <a:gd name="connsiteX465" fmla="*/ 2222535 w 4133850"/>
                <a:gd name="connsiteY465" fmla="*/ 1283561 h 1285875"/>
                <a:gd name="connsiteX466" fmla="*/ 2224011 w 4133850"/>
                <a:gd name="connsiteY466" fmla="*/ 1282637 h 1285875"/>
                <a:gd name="connsiteX467" fmla="*/ 2225478 w 4133850"/>
                <a:gd name="connsiteY467" fmla="*/ 1281551 h 1285875"/>
                <a:gd name="connsiteX468" fmla="*/ 2226945 w 4133850"/>
                <a:gd name="connsiteY468" fmla="*/ 1280303 h 1285875"/>
                <a:gd name="connsiteX469" fmla="*/ 2228412 w 4133850"/>
                <a:gd name="connsiteY469" fmla="*/ 1278912 h 1285875"/>
                <a:gd name="connsiteX470" fmla="*/ 2229879 w 4133850"/>
                <a:gd name="connsiteY470" fmla="*/ 1277360 h 1285875"/>
                <a:gd name="connsiteX471" fmla="*/ 2231346 w 4133850"/>
                <a:gd name="connsiteY471" fmla="*/ 1275655 h 1285875"/>
                <a:gd name="connsiteX472" fmla="*/ 2234279 w 4133850"/>
                <a:gd name="connsiteY472" fmla="*/ 1271778 h 1285875"/>
                <a:gd name="connsiteX473" fmla="*/ 2237213 w 4133850"/>
                <a:gd name="connsiteY473" fmla="*/ 1267292 h 1285875"/>
                <a:gd name="connsiteX474" fmla="*/ 2240147 w 4133850"/>
                <a:gd name="connsiteY474" fmla="*/ 1262196 h 1285875"/>
                <a:gd name="connsiteX475" fmla="*/ 2243090 w 4133850"/>
                <a:gd name="connsiteY475" fmla="*/ 1256490 h 1285875"/>
                <a:gd name="connsiteX476" fmla="*/ 2248957 w 4133850"/>
                <a:gd name="connsiteY476" fmla="*/ 1243308 h 1285875"/>
                <a:gd name="connsiteX477" fmla="*/ 2254825 w 4133850"/>
                <a:gd name="connsiteY477" fmla="*/ 1227773 h 1285875"/>
                <a:gd name="connsiteX478" fmla="*/ 2260930 w 4133850"/>
                <a:gd name="connsiteY478" fmla="*/ 1209208 h 1285875"/>
                <a:gd name="connsiteX479" fmla="*/ 2267036 w 4133850"/>
                <a:gd name="connsiteY479" fmla="*/ 1188244 h 1285875"/>
                <a:gd name="connsiteX480" fmla="*/ 2279247 w 4133850"/>
                <a:gd name="connsiteY480" fmla="*/ 1139523 h 1285875"/>
                <a:gd name="connsiteX481" fmla="*/ 2291458 w 4133850"/>
                <a:gd name="connsiteY481" fmla="*/ 1082431 h 1285875"/>
                <a:gd name="connsiteX482" fmla="*/ 2303669 w 4133850"/>
                <a:gd name="connsiteY482" fmla="*/ 1017937 h 1285875"/>
                <a:gd name="connsiteX483" fmla="*/ 2315880 w 4133850"/>
                <a:gd name="connsiteY483" fmla="*/ 947118 h 1285875"/>
                <a:gd name="connsiteX484" fmla="*/ 2328091 w 4133850"/>
                <a:gd name="connsiteY484" fmla="*/ 871176 h 1285875"/>
                <a:gd name="connsiteX485" fmla="*/ 2352513 w 4133850"/>
                <a:gd name="connsiteY485" fmla="*/ 709086 h 1285875"/>
                <a:gd name="connsiteX486" fmla="*/ 2375069 w 4133850"/>
                <a:gd name="connsiteY486" fmla="*/ 555194 h 1285875"/>
                <a:gd name="connsiteX487" fmla="*/ 2397624 w 4133850"/>
                <a:gd name="connsiteY487" fmla="*/ 406332 h 1285875"/>
                <a:gd name="connsiteX488" fmla="*/ 2420179 w 4133850"/>
                <a:gd name="connsiteY488" fmla="*/ 271028 h 1285875"/>
                <a:gd name="connsiteX489" fmla="*/ 2431456 w 4133850"/>
                <a:gd name="connsiteY489" fmla="*/ 210927 h 1285875"/>
                <a:gd name="connsiteX490" fmla="*/ 2442734 w 4133850"/>
                <a:gd name="connsiteY490" fmla="*/ 157038 h 1285875"/>
                <a:gd name="connsiteX491" fmla="*/ 2455412 w 4133850"/>
                <a:gd name="connsiteY491" fmla="*/ 104805 h 1285875"/>
                <a:gd name="connsiteX492" fmla="*/ 2461755 w 4133850"/>
                <a:gd name="connsiteY492" fmla="*/ 82306 h 1285875"/>
                <a:gd name="connsiteX493" fmla="*/ 2468099 w 4133850"/>
                <a:gd name="connsiteY493" fmla="*/ 62358 h 1285875"/>
                <a:gd name="connsiteX494" fmla="*/ 2474443 w 4133850"/>
                <a:gd name="connsiteY494" fmla="*/ 45054 h 1285875"/>
                <a:gd name="connsiteX495" fmla="*/ 2480786 w 4133850"/>
                <a:gd name="connsiteY495" fmla="*/ 30471 h 1285875"/>
                <a:gd name="connsiteX496" fmla="*/ 2483958 w 4133850"/>
                <a:gd name="connsiteY496" fmla="*/ 24222 h 1285875"/>
                <a:gd name="connsiteX497" fmla="*/ 2487130 w 4133850"/>
                <a:gd name="connsiteY497" fmla="*/ 18677 h 1285875"/>
                <a:gd name="connsiteX498" fmla="*/ 2490302 w 4133850"/>
                <a:gd name="connsiteY498" fmla="*/ 13843 h 1285875"/>
                <a:gd name="connsiteX499" fmla="*/ 2491883 w 4133850"/>
                <a:gd name="connsiteY499" fmla="*/ 11693 h 1285875"/>
                <a:gd name="connsiteX500" fmla="*/ 2493474 w 4133850"/>
                <a:gd name="connsiteY500" fmla="*/ 9724 h 1285875"/>
                <a:gd name="connsiteX501" fmla="*/ 2495055 w 4133850"/>
                <a:gd name="connsiteY501" fmla="*/ 7935 h 1285875"/>
                <a:gd name="connsiteX502" fmla="*/ 2496645 w 4133850"/>
                <a:gd name="connsiteY502" fmla="*/ 6327 h 1285875"/>
                <a:gd name="connsiteX503" fmla="*/ 2498227 w 4133850"/>
                <a:gd name="connsiteY503" fmla="*/ 4900 h 1285875"/>
                <a:gd name="connsiteX504" fmla="*/ 2499817 w 4133850"/>
                <a:gd name="connsiteY504" fmla="*/ 3654 h 1285875"/>
                <a:gd name="connsiteX505" fmla="*/ 2501399 w 4133850"/>
                <a:gd name="connsiteY505" fmla="*/ 2590 h 1285875"/>
                <a:gd name="connsiteX506" fmla="*/ 2502189 w 4133850"/>
                <a:gd name="connsiteY506" fmla="*/ 2126 h 1285875"/>
                <a:gd name="connsiteX507" fmla="*/ 2502980 w 4133850"/>
                <a:gd name="connsiteY507" fmla="*/ 1709 h 1285875"/>
                <a:gd name="connsiteX508" fmla="*/ 2503780 w 4133850"/>
                <a:gd name="connsiteY508" fmla="*/ 1336 h 1285875"/>
                <a:gd name="connsiteX509" fmla="*/ 2504570 w 4133850"/>
                <a:gd name="connsiteY509" fmla="*/ 1010 h 1285875"/>
                <a:gd name="connsiteX510" fmla="*/ 2505361 w 4133850"/>
                <a:gd name="connsiteY510" fmla="*/ 729 h 1285875"/>
                <a:gd name="connsiteX511" fmla="*/ 2506152 w 4133850"/>
                <a:gd name="connsiteY511" fmla="*/ 493 h 1285875"/>
                <a:gd name="connsiteX512" fmla="*/ 2506951 w 4133850"/>
                <a:gd name="connsiteY512" fmla="*/ 304 h 1285875"/>
                <a:gd name="connsiteX513" fmla="*/ 2507742 w 4133850"/>
                <a:gd name="connsiteY513" fmla="*/ 160 h 1285875"/>
                <a:gd name="connsiteX514" fmla="*/ 2508533 w 4133850"/>
                <a:gd name="connsiteY514" fmla="*/ 62 h 1285875"/>
                <a:gd name="connsiteX515" fmla="*/ 2509323 w 4133850"/>
                <a:gd name="connsiteY515" fmla="*/ 10 h 1285875"/>
                <a:gd name="connsiteX516" fmla="*/ 2510123 w 4133850"/>
                <a:gd name="connsiteY516" fmla="*/ 3 h 1285875"/>
                <a:gd name="connsiteX517" fmla="*/ 2510914 w 4133850"/>
                <a:gd name="connsiteY517" fmla="*/ 42 h 1285875"/>
                <a:gd name="connsiteX518" fmla="*/ 2511705 w 4133850"/>
                <a:gd name="connsiteY518" fmla="*/ 127 h 1285875"/>
                <a:gd name="connsiteX519" fmla="*/ 2512495 w 4133850"/>
                <a:gd name="connsiteY519" fmla="*/ 257 h 1285875"/>
                <a:gd name="connsiteX520" fmla="*/ 2513286 w 4133850"/>
                <a:gd name="connsiteY520" fmla="*/ 434 h 1285875"/>
                <a:gd name="connsiteX521" fmla="*/ 2514086 w 4133850"/>
                <a:gd name="connsiteY521" fmla="*/ 656 h 1285875"/>
                <a:gd name="connsiteX522" fmla="*/ 2514876 w 4133850"/>
                <a:gd name="connsiteY522" fmla="*/ 924 h 1285875"/>
                <a:gd name="connsiteX523" fmla="*/ 2515667 w 4133850"/>
                <a:gd name="connsiteY523" fmla="*/ 1237 h 1285875"/>
                <a:gd name="connsiteX524" fmla="*/ 2516458 w 4133850"/>
                <a:gd name="connsiteY524" fmla="*/ 1596 h 1285875"/>
                <a:gd name="connsiteX525" fmla="*/ 2517258 w 4133850"/>
                <a:gd name="connsiteY525" fmla="*/ 2001 h 1285875"/>
                <a:gd name="connsiteX526" fmla="*/ 2518048 w 4133850"/>
                <a:gd name="connsiteY526" fmla="*/ 2452 h 1285875"/>
                <a:gd name="connsiteX527" fmla="*/ 2518839 w 4133850"/>
                <a:gd name="connsiteY527" fmla="*/ 2947 h 1285875"/>
                <a:gd name="connsiteX528" fmla="*/ 2520429 w 4133850"/>
                <a:gd name="connsiteY528" fmla="*/ 4076 h 1285875"/>
                <a:gd name="connsiteX529" fmla="*/ 2522011 w 4133850"/>
                <a:gd name="connsiteY529" fmla="*/ 5386 h 1285875"/>
                <a:gd name="connsiteX530" fmla="*/ 2523601 w 4133850"/>
                <a:gd name="connsiteY530" fmla="*/ 6878 h 1285875"/>
                <a:gd name="connsiteX531" fmla="*/ 2525182 w 4133850"/>
                <a:gd name="connsiteY531" fmla="*/ 8551 h 1285875"/>
                <a:gd name="connsiteX532" fmla="*/ 2526773 w 4133850"/>
                <a:gd name="connsiteY532" fmla="*/ 10404 h 1285875"/>
                <a:gd name="connsiteX533" fmla="*/ 2528354 w 4133850"/>
                <a:gd name="connsiteY533" fmla="*/ 12437 h 1285875"/>
                <a:gd name="connsiteX534" fmla="*/ 2531526 w 4133850"/>
                <a:gd name="connsiteY534" fmla="*/ 17041 h 1285875"/>
                <a:gd name="connsiteX535" fmla="*/ 2534698 w 4133850"/>
                <a:gd name="connsiteY535" fmla="*/ 22358 h 1285875"/>
                <a:gd name="connsiteX536" fmla="*/ 2537870 w 4133850"/>
                <a:gd name="connsiteY536" fmla="*/ 28382 h 1285875"/>
                <a:gd name="connsiteX537" fmla="*/ 2541042 w 4133850"/>
                <a:gd name="connsiteY537" fmla="*/ 35104 h 1285875"/>
                <a:gd name="connsiteX538" fmla="*/ 2544213 w 4133850"/>
                <a:gd name="connsiteY538" fmla="*/ 42519 h 1285875"/>
                <a:gd name="connsiteX539" fmla="*/ 2549614 w 4133850"/>
                <a:gd name="connsiteY539" fmla="*/ 56717 h 1285875"/>
                <a:gd name="connsiteX540" fmla="*/ 2555015 w 4133850"/>
                <a:gd name="connsiteY540" fmla="*/ 72849 h 1285875"/>
                <a:gd name="connsiteX541" fmla="*/ 2565816 w 4133850"/>
                <a:gd name="connsiteY541" fmla="*/ 110701 h 1285875"/>
                <a:gd name="connsiteX542" fmla="*/ 2576617 w 4133850"/>
                <a:gd name="connsiteY542" fmla="*/ 155577 h 1285875"/>
                <a:gd name="connsiteX543" fmla="*/ 2587419 w 4133850"/>
                <a:gd name="connsiteY543" fmla="*/ 206884 h 1285875"/>
                <a:gd name="connsiteX544" fmla="*/ 2598220 w 4133850"/>
                <a:gd name="connsiteY544" fmla="*/ 263944 h 1285875"/>
                <a:gd name="connsiteX545" fmla="*/ 2609031 w 4133850"/>
                <a:gd name="connsiteY545" fmla="*/ 326006 h 1285875"/>
                <a:gd name="connsiteX546" fmla="*/ 2630634 w 4133850"/>
                <a:gd name="connsiteY546" fmla="*/ 461802 h 1285875"/>
                <a:gd name="connsiteX547" fmla="*/ 2676801 w 4133850"/>
                <a:gd name="connsiteY547" fmla="*/ 774210 h 1285875"/>
                <a:gd name="connsiteX548" fmla="*/ 2699890 w 4133850"/>
                <a:gd name="connsiteY548" fmla="*/ 923306 h 1285875"/>
                <a:gd name="connsiteX549" fmla="*/ 2711425 w 4133850"/>
                <a:gd name="connsiteY549" fmla="*/ 992067 h 1285875"/>
                <a:gd name="connsiteX550" fmla="*/ 2722969 w 4133850"/>
                <a:gd name="connsiteY550" fmla="*/ 1055580 h 1285875"/>
                <a:gd name="connsiteX551" fmla="*/ 2734913 w 4133850"/>
                <a:gd name="connsiteY551" fmla="*/ 1114739 h 1285875"/>
                <a:gd name="connsiteX552" fmla="*/ 2746858 w 4133850"/>
                <a:gd name="connsiteY552" fmla="*/ 1166298 h 1285875"/>
                <a:gd name="connsiteX553" fmla="*/ 2758802 w 4133850"/>
                <a:gd name="connsiteY553" fmla="*/ 1209408 h 1285875"/>
                <a:gd name="connsiteX554" fmla="*/ 2764784 w 4133850"/>
                <a:gd name="connsiteY554" fmla="*/ 1227582 h 1285875"/>
                <a:gd name="connsiteX555" fmla="*/ 2770756 w 4133850"/>
                <a:gd name="connsiteY555" fmla="*/ 1243393 h 1285875"/>
                <a:gd name="connsiteX556" fmla="*/ 2776728 w 4133850"/>
                <a:gd name="connsiteY556" fmla="*/ 1256776 h 1285875"/>
                <a:gd name="connsiteX557" fmla="*/ 2779710 w 4133850"/>
                <a:gd name="connsiteY557" fmla="*/ 1262539 h 1285875"/>
                <a:gd name="connsiteX558" fmla="*/ 2782700 w 4133850"/>
                <a:gd name="connsiteY558" fmla="*/ 1267682 h 1285875"/>
                <a:gd name="connsiteX559" fmla="*/ 2785682 w 4133850"/>
                <a:gd name="connsiteY559" fmla="*/ 1272188 h 1285875"/>
                <a:gd name="connsiteX560" fmla="*/ 2787177 w 4133850"/>
                <a:gd name="connsiteY560" fmla="*/ 1274207 h 1285875"/>
                <a:gd name="connsiteX561" fmla="*/ 2788672 w 4133850"/>
                <a:gd name="connsiteY561" fmla="*/ 1276064 h 1285875"/>
                <a:gd name="connsiteX562" fmla="*/ 2790168 w 4133850"/>
                <a:gd name="connsiteY562" fmla="*/ 1277760 h 1285875"/>
                <a:gd name="connsiteX563" fmla="*/ 2791654 w 4133850"/>
                <a:gd name="connsiteY563" fmla="*/ 1279293 h 1285875"/>
                <a:gd name="connsiteX564" fmla="*/ 2793149 w 4133850"/>
                <a:gd name="connsiteY564" fmla="*/ 1280674 h 1285875"/>
                <a:gd name="connsiteX565" fmla="*/ 2794645 w 4133850"/>
                <a:gd name="connsiteY565" fmla="*/ 1281894 h 1285875"/>
                <a:gd name="connsiteX566" fmla="*/ 2796140 w 4133850"/>
                <a:gd name="connsiteY566" fmla="*/ 1282941 h 1285875"/>
                <a:gd name="connsiteX567" fmla="*/ 2797626 w 4133850"/>
                <a:gd name="connsiteY567" fmla="*/ 1283837 h 1285875"/>
                <a:gd name="connsiteX568" fmla="*/ 2798378 w 4133850"/>
                <a:gd name="connsiteY568" fmla="*/ 1284227 h 1285875"/>
                <a:gd name="connsiteX569" fmla="*/ 2799121 w 4133850"/>
                <a:gd name="connsiteY569" fmla="*/ 1284570 h 1285875"/>
                <a:gd name="connsiteX570" fmla="*/ 2799864 w 4133850"/>
                <a:gd name="connsiteY570" fmla="*/ 1284875 h 1285875"/>
                <a:gd name="connsiteX571" fmla="*/ 2800617 w 4133850"/>
                <a:gd name="connsiteY571" fmla="*/ 1285142 h 1285875"/>
                <a:gd name="connsiteX572" fmla="*/ 2801360 w 4133850"/>
                <a:gd name="connsiteY572" fmla="*/ 1285361 h 1285875"/>
                <a:gd name="connsiteX573" fmla="*/ 2802112 w 4133850"/>
                <a:gd name="connsiteY573" fmla="*/ 1285542 h 1285875"/>
                <a:gd name="connsiteX574" fmla="*/ 2802855 w 4133850"/>
                <a:gd name="connsiteY574" fmla="*/ 1285685 h 1285875"/>
                <a:gd name="connsiteX575" fmla="*/ 2803598 w 4133850"/>
                <a:gd name="connsiteY575" fmla="*/ 1285789 h 1285875"/>
                <a:gd name="connsiteX576" fmla="*/ 2804351 w 4133850"/>
                <a:gd name="connsiteY576" fmla="*/ 1285856 h 1285875"/>
                <a:gd name="connsiteX577" fmla="*/ 2805093 w 4133850"/>
                <a:gd name="connsiteY577" fmla="*/ 1285875 h 1285875"/>
                <a:gd name="connsiteX578" fmla="*/ 2805846 w 4133850"/>
                <a:gd name="connsiteY578" fmla="*/ 1285856 h 1285875"/>
                <a:gd name="connsiteX579" fmla="*/ 2806589 w 4133850"/>
                <a:gd name="connsiteY579" fmla="*/ 1285799 h 1285875"/>
                <a:gd name="connsiteX580" fmla="*/ 2807332 w 4133850"/>
                <a:gd name="connsiteY580" fmla="*/ 1285694 h 1285875"/>
                <a:gd name="connsiteX581" fmla="*/ 2808085 w 4133850"/>
                <a:gd name="connsiteY581" fmla="*/ 1285551 h 1285875"/>
                <a:gd name="connsiteX582" fmla="*/ 2808828 w 4133850"/>
                <a:gd name="connsiteY582" fmla="*/ 1285370 h 1285875"/>
                <a:gd name="connsiteX583" fmla="*/ 2809580 w 4133850"/>
                <a:gd name="connsiteY583" fmla="*/ 1285151 h 1285875"/>
                <a:gd name="connsiteX584" fmla="*/ 2810323 w 4133850"/>
                <a:gd name="connsiteY584" fmla="*/ 1284884 h 1285875"/>
                <a:gd name="connsiteX585" fmla="*/ 2811066 w 4133850"/>
                <a:gd name="connsiteY585" fmla="*/ 1284589 h 1285875"/>
                <a:gd name="connsiteX586" fmla="*/ 2811818 w 4133850"/>
                <a:gd name="connsiteY586" fmla="*/ 1284246 h 1285875"/>
                <a:gd name="connsiteX587" fmla="*/ 2812561 w 4133850"/>
                <a:gd name="connsiteY587" fmla="*/ 1283856 h 1285875"/>
                <a:gd name="connsiteX588" fmla="*/ 2814057 w 4133850"/>
                <a:gd name="connsiteY588" fmla="*/ 1282970 h 1285875"/>
                <a:gd name="connsiteX589" fmla="*/ 2815552 w 4133850"/>
                <a:gd name="connsiteY589" fmla="*/ 1281913 h 1285875"/>
                <a:gd name="connsiteX590" fmla="*/ 2817038 w 4133850"/>
                <a:gd name="connsiteY590" fmla="*/ 1280703 h 1285875"/>
                <a:gd name="connsiteX591" fmla="*/ 2818533 w 4133850"/>
                <a:gd name="connsiteY591" fmla="*/ 1279331 h 1285875"/>
                <a:gd name="connsiteX592" fmla="*/ 2820010 w 4133850"/>
                <a:gd name="connsiteY592" fmla="*/ 1277817 h 1285875"/>
                <a:gd name="connsiteX593" fmla="*/ 2821486 w 4133850"/>
                <a:gd name="connsiteY593" fmla="*/ 1276140 h 1285875"/>
                <a:gd name="connsiteX594" fmla="*/ 2822972 w 4133850"/>
                <a:gd name="connsiteY594" fmla="*/ 1274312 h 1285875"/>
                <a:gd name="connsiteX595" fmla="*/ 2824448 w 4133850"/>
                <a:gd name="connsiteY595" fmla="*/ 1272321 h 1285875"/>
                <a:gd name="connsiteX596" fmla="*/ 2827401 w 4133850"/>
                <a:gd name="connsiteY596" fmla="*/ 1267882 h 1285875"/>
                <a:gd name="connsiteX597" fmla="*/ 2830354 w 4133850"/>
                <a:gd name="connsiteY597" fmla="*/ 1262825 h 1285875"/>
                <a:gd name="connsiteX598" fmla="*/ 2833307 w 4133850"/>
                <a:gd name="connsiteY598" fmla="*/ 1257157 h 1285875"/>
                <a:gd name="connsiteX599" fmla="*/ 2836269 w 4133850"/>
                <a:gd name="connsiteY599" fmla="*/ 1250880 h 1285875"/>
                <a:gd name="connsiteX600" fmla="*/ 2842174 w 4133850"/>
                <a:gd name="connsiteY600" fmla="*/ 1236526 h 1285875"/>
                <a:gd name="connsiteX601" fmla="*/ 2848089 w 4133850"/>
                <a:gd name="connsiteY601" fmla="*/ 1219829 h 1285875"/>
                <a:gd name="connsiteX602" fmla="*/ 2853995 w 4133850"/>
                <a:gd name="connsiteY602" fmla="*/ 1200855 h 1285875"/>
                <a:gd name="connsiteX603" fmla="*/ 2865815 w 4133850"/>
                <a:gd name="connsiteY603" fmla="*/ 1156373 h 1285875"/>
                <a:gd name="connsiteX604" fmla="*/ 2877636 w 4133850"/>
                <a:gd name="connsiteY604" fmla="*/ 1103767 h 1285875"/>
                <a:gd name="connsiteX605" fmla="*/ 2889457 w 4133850"/>
                <a:gd name="connsiteY605" fmla="*/ 1043892 h 1285875"/>
                <a:gd name="connsiteX606" fmla="*/ 2901277 w 4133850"/>
                <a:gd name="connsiteY606" fmla="*/ 977684 h 1285875"/>
                <a:gd name="connsiteX607" fmla="*/ 2913098 w 4133850"/>
                <a:gd name="connsiteY607" fmla="*/ 906180 h 1285875"/>
                <a:gd name="connsiteX608" fmla="*/ 2936434 w 4133850"/>
                <a:gd name="connsiteY608" fmla="*/ 753977 h 1285875"/>
                <a:gd name="connsiteX609" fmla="*/ 2959770 w 4133850"/>
                <a:gd name="connsiteY609" fmla="*/ 594967 h 1285875"/>
                <a:gd name="connsiteX610" fmla="*/ 2983106 w 4133850"/>
                <a:gd name="connsiteY610" fmla="*/ 438898 h 1285875"/>
                <a:gd name="connsiteX611" fmla="*/ 3006433 w 4133850"/>
                <a:gd name="connsiteY611" fmla="*/ 295339 h 1285875"/>
                <a:gd name="connsiteX612" fmla="*/ 3018187 w 4133850"/>
                <a:gd name="connsiteY612" fmla="*/ 230595 h 1285875"/>
                <a:gd name="connsiteX613" fmla="*/ 3029941 w 4133850"/>
                <a:gd name="connsiteY613" fmla="*/ 172290 h 1285875"/>
                <a:gd name="connsiteX614" fmla="*/ 3041695 w 4133850"/>
                <a:gd name="connsiteY614" fmla="*/ 121335 h 1285875"/>
                <a:gd name="connsiteX615" fmla="*/ 3053448 w 4133850"/>
                <a:gd name="connsiteY615" fmla="*/ 78526 h 1285875"/>
                <a:gd name="connsiteX616" fmla="*/ 3059325 w 4133850"/>
                <a:gd name="connsiteY616" fmla="*/ 60389 h 1285875"/>
                <a:gd name="connsiteX617" fmla="*/ 3065202 w 4133850"/>
                <a:gd name="connsiteY617" fmla="*/ 44530 h 1285875"/>
                <a:gd name="connsiteX618" fmla="*/ 3071079 w 4133850"/>
                <a:gd name="connsiteY618" fmla="*/ 31009 h 1285875"/>
                <a:gd name="connsiteX619" fmla="*/ 3074013 w 4133850"/>
                <a:gd name="connsiteY619" fmla="*/ 25142 h 1285875"/>
                <a:gd name="connsiteX620" fmla="*/ 3076956 w 4133850"/>
                <a:gd name="connsiteY620" fmla="*/ 19880 h 1285875"/>
                <a:gd name="connsiteX621" fmla="*/ 3079890 w 4133850"/>
                <a:gd name="connsiteY621" fmla="*/ 15225 h 1285875"/>
                <a:gd name="connsiteX622" fmla="*/ 3082833 w 4133850"/>
                <a:gd name="connsiteY622" fmla="*/ 11184 h 1285875"/>
                <a:gd name="connsiteX623" fmla="*/ 3084300 w 4133850"/>
                <a:gd name="connsiteY623" fmla="*/ 9395 h 1285875"/>
                <a:gd name="connsiteX624" fmla="*/ 3085767 w 4133850"/>
                <a:gd name="connsiteY624" fmla="*/ 7761 h 1285875"/>
                <a:gd name="connsiteX625" fmla="*/ 3087243 w 4133850"/>
                <a:gd name="connsiteY625" fmla="*/ 6282 h 1285875"/>
                <a:gd name="connsiteX626" fmla="*/ 3088710 w 4133850"/>
                <a:gd name="connsiteY626" fmla="*/ 4959 h 1285875"/>
                <a:gd name="connsiteX627" fmla="*/ 3090177 w 4133850"/>
                <a:gd name="connsiteY627" fmla="*/ 3791 h 1285875"/>
                <a:gd name="connsiteX628" fmla="*/ 3091644 w 4133850"/>
                <a:gd name="connsiteY628" fmla="*/ 2779 h 1285875"/>
                <a:gd name="connsiteX629" fmla="*/ 3093110 w 4133850"/>
                <a:gd name="connsiteY629" fmla="*/ 1924 h 1285875"/>
                <a:gd name="connsiteX630" fmla="*/ 3093853 w 4133850"/>
                <a:gd name="connsiteY630" fmla="*/ 1555 h 1285875"/>
                <a:gd name="connsiteX631" fmla="*/ 3094587 w 4133850"/>
                <a:gd name="connsiteY631" fmla="*/ 1226 h 1285875"/>
                <a:gd name="connsiteX632" fmla="*/ 3095320 w 4133850"/>
                <a:gd name="connsiteY632" fmla="*/ 935 h 1285875"/>
                <a:gd name="connsiteX633" fmla="*/ 3096054 w 4133850"/>
                <a:gd name="connsiteY633" fmla="*/ 684 h 1285875"/>
                <a:gd name="connsiteX634" fmla="*/ 3096787 w 4133850"/>
                <a:gd name="connsiteY634" fmla="*/ 471 h 1285875"/>
                <a:gd name="connsiteX635" fmla="*/ 3097521 w 4133850"/>
                <a:gd name="connsiteY635" fmla="*/ 299 h 1285875"/>
                <a:gd name="connsiteX636" fmla="*/ 3098254 w 4133850"/>
                <a:gd name="connsiteY636" fmla="*/ 165 h 1285875"/>
                <a:gd name="connsiteX637" fmla="*/ 3098987 w 4133850"/>
                <a:gd name="connsiteY637" fmla="*/ 71 h 1285875"/>
                <a:gd name="connsiteX638" fmla="*/ 3099730 w 4133850"/>
                <a:gd name="connsiteY638" fmla="*/ 16 h 1285875"/>
                <a:gd name="connsiteX639" fmla="*/ 3100464 w 4133850"/>
                <a:gd name="connsiteY639" fmla="*/ 0 h 1285875"/>
                <a:gd name="connsiteX640" fmla="*/ 3101197 w 4133850"/>
                <a:gd name="connsiteY640" fmla="*/ 24 h 1285875"/>
                <a:gd name="connsiteX641" fmla="*/ 3101931 w 4133850"/>
                <a:gd name="connsiteY641" fmla="*/ 87 h 1285875"/>
                <a:gd name="connsiteX642" fmla="*/ 3102664 w 4133850"/>
                <a:gd name="connsiteY642" fmla="*/ 188 h 1285875"/>
                <a:gd name="connsiteX643" fmla="*/ 3103398 w 4133850"/>
                <a:gd name="connsiteY643" fmla="*/ 329 h 1285875"/>
                <a:gd name="connsiteX644" fmla="*/ 3104131 w 4133850"/>
                <a:gd name="connsiteY644" fmla="*/ 509 h 1285875"/>
                <a:gd name="connsiteX645" fmla="*/ 3104864 w 4133850"/>
                <a:gd name="connsiteY645" fmla="*/ 728 h 1285875"/>
                <a:gd name="connsiteX646" fmla="*/ 3105598 w 4133850"/>
                <a:gd name="connsiteY646" fmla="*/ 986 h 1285875"/>
                <a:gd name="connsiteX647" fmla="*/ 3106331 w 4133850"/>
                <a:gd name="connsiteY647" fmla="*/ 1284 h 1285875"/>
                <a:gd name="connsiteX648" fmla="*/ 3107065 w 4133850"/>
                <a:gd name="connsiteY648" fmla="*/ 1620 h 1285875"/>
                <a:gd name="connsiteX649" fmla="*/ 3107798 w 4133850"/>
                <a:gd name="connsiteY649" fmla="*/ 1995 h 1285875"/>
                <a:gd name="connsiteX650" fmla="*/ 3109265 w 4133850"/>
                <a:gd name="connsiteY650" fmla="*/ 2863 h 1285875"/>
                <a:gd name="connsiteX651" fmla="*/ 3110732 w 4133850"/>
                <a:gd name="connsiteY651" fmla="*/ 3887 h 1285875"/>
                <a:gd name="connsiteX652" fmla="*/ 3112199 w 4133850"/>
                <a:gd name="connsiteY652" fmla="*/ 5066 h 1285875"/>
                <a:gd name="connsiteX653" fmla="*/ 3113666 w 4133850"/>
                <a:gd name="connsiteY653" fmla="*/ 6402 h 1285875"/>
                <a:gd name="connsiteX654" fmla="*/ 3115132 w 4133850"/>
                <a:gd name="connsiteY654" fmla="*/ 7891 h 1285875"/>
                <a:gd name="connsiteX655" fmla="*/ 3116599 w 4133850"/>
                <a:gd name="connsiteY655" fmla="*/ 9536 h 1285875"/>
                <a:gd name="connsiteX656" fmla="*/ 3118066 w 4133850"/>
                <a:gd name="connsiteY656" fmla="*/ 11335 h 1285875"/>
                <a:gd name="connsiteX657" fmla="*/ 3121000 w 4133850"/>
                <a:gd name="connsiteY657" fmla="*/ 15393 h 1285875"/>
                <a:gd name="connsiteX658" fmla="*/ 3123933 w 4133850"/>
                <a:gd name="connsiteY658" fmla="*/ 20063 h 1285875"/>
                <a:gd name="connsiteX659" fmla="*/ 3126867 w 4133850"/>
                <a:gd name="connsiteY659" fmla="*/ 25340 h 1285875"/>
                <a:gd name="connsiteX660" fmla="*/ 3129801 w 4133850"/>
                <a:gd name="connsiteY660" fmla="*/ 31219 h 1285875"/>
                <a:gd name="connsiteX661" fmla="*/ 3135668 w 4133850"/>
                <a:gd name="connsiteY661" fmla="*/ 44757 h 1285875"/>
                <a:gd name="connsiteX662" fmla="*/ 3141536 w 4133850"/>
                <a:gd name="connsiteY662" fmla="*/ 60627 h 1285875"/>
                <a:gd name="connsiteX663" fmla="*/ 3147403 w 4133850"/>
                <a:gd name="connsiteY663" fmla="*/ 78764 h 1285875"/>
                <a:gd name="connsiteX664" fmla="*/ 3159138 w 4133850"/>
                <a:gd name="connsiteY664" fmla="*/ 121553 h 1285875"/>
                <a:gd name="connsiteX665" fmla="*/ 3170873 w 4133850"/>
                <a:gd name="connsiteY665" fmla="*/ 172460 h 1285875"/>
                <a:gd name="connsiteX666" fmla="*/ 3182607 w 4133850"/>
                <a:gd name="connsiteY666" fmla="*/ 230691 h 1285875"/>
                <a:gd name="connsiteX667" fmla="*/ 3194342 w 4133850"/>
                <a:gd name="connsiteY667" fmla="*/ 295339 h 1285875"/>
                <a:gd name="connsiteX668" fmla="*/ 3219536 w 4133850"/>
                <a:gd name="connsiteY668" fmla="*/ 451051 h 1285875"/>
                <a:gd name="connsiteX669" fmla="*/ 3244739 w 4133850"/>
                <a:gd name="connsiteY669" fmla="*/ 620476 h 1285875"/>
                <a:gd name="connsiteX670" fmla="*/ 3269942 w 4133850"/>
                <a:gd name="connsiteY670" fmla="*/ 791506 h 1285875"/>
                <a:gd name="connsiteX671" fmla="*/ 3295145 w 4133850"/>
                <a:gd name="connsiteY671" fmla="*/ 951919 h 1285875"/>
                <a:gd name="connsiteX672" fmla="*/ 3306032 w 4133850"/>
                <a:gd name="connsiteY672" fmla="*/ 1015013 h 1285875"/>
                <a:gd name="connsiteX673" fmla="*/ 3316919 w 4133850"/>
                <a:gd name="connsiteY673" fmla="*/ 1073115 h 1285875"/>
                <a:gd name="connsiteX674" fmla="*/ 3327807 w 4133850"/>
                <a:gd name="connsiteY674" fmla="*/ 1125465 h 1285875"/>
                <a:gd name="connsiteX675" fmla="*/ 3338694 w 4133850"/>
                <a:gd name="connsiteY675" fmla="*/ 1171337 h 1285875"/>
                <a:gd name="connsiteX676" fmla="*/ 3349581 w 4133850"/>
                <a:gd name="connsiteY676" fmla="*/ 1210132 h 1285875"/>
                <a:gd name="connsiteX677" fmla="*/ 3355019 w 4133850"/>
                <a:gd name="connsiteY677" fmla="*/ 1226706 h 1285875"/>
                <a:gd name="connsiteX678" fmla="*/ 3360468 w 4133850"/>
                <a:gd name="connsiteY678" fmla="*/ 1241317 h 1285875"/>
                <a:gd name="connsiteX679" fmla="*/ 3365907 w 4133850"/>
                <a:gd name="connsiteY679" fmla="*/ 1253928 h 1285875"/>
                <a:gd name="connsiteX680" fmla="*/ 3368631 w 4133850"/>
                <a:gd name="connsiteY680" fmla="*/ 1259472 h 1285875"/>
                <a:gd name="connsiteX681" fmla="*/ 3371355 w 4133850"/>
                <a:gd name="connsiteY681" fmla="*/ 1264491 h 1285875"/>
                <a:gd name="connsiteX682" fmla="*/ 3374079 w 4133850"/>
                <a:gd name="connsiteY682" fmla="*/ 1268987 h 1285875"/>
                <a:gd name="connsiteX683" fmla="*/ 3376794 w 4133850"/>
                <a:gd name="connsiteY683" fmla="*/ 1272969 h 1285875"/>
                <a:gd name="connsiteX684" fmla="*/ 3379518 w 4133850"/>
                <a:gd name="connsiteY684" fmla="*/ 1276417 h 1285875"/>
                <a:gd name="connsiteX685" fmla="*/ 3380880 w 4133850"/>
                <a:gd name="connsiteY685" fmla="*/ 1277941 h 1285875"/>
                <a:gd name="connsiteX686" fmla="*/ 3382242 w 4133850"/>
                <a:gd name="connsiteY686" fmla="*/ 1279331 h 1285875"/>
                <a:gd name="connsiteX687" fmla="*/ 3383642 w 4133850"/>
                <a:gd name="connsiteY687" fmla="*/ 1280627 h 1285875"/>
                <a:gd name="connsiteX688" fmla="*/ 3385042 w 4133850"/>
                <a:gd name="connsiteY688" fmla="*/ 1281770 h 1285875"/>
                <a:gd name="connsiteX689" fmla="*/ 3386433 w 4133850"/>
                <a:gd name="connsiteY689" fmla="*/ 1282779 h 1285875"/>
                <a:gd name="connsiteX690" fmla="*/ 3387833 w 4133850"/>
                <a:gd name="connsiteY690" fmla="*/ 1283646 h 1285875"/>
                <a:gd name="connsiteX691" fmla="*/ 3389233 w 4133850"/>
                <a:gd name="connsiteY691" fmla="*/ 1284370 h 1285875"/>
                <a:gd name="connsiteX692" fmla="*/ 3389938 w 4133850"/>
                <a:gd name="connsiteY692" fmla="*/ 1284684 h 1285875"/>
                <a:gd name="connsiteX693" fmla="*/ 3390633 w 4133850"/>
                <a:gd name="connsiteY693" fmla="*/ 1284951 h 1285875"/>
                <a:gd name="connsiteX694" fmla="*/ 3391329 w 4133850"/>
                <a:gd name="connsiteY694" fmla="*/ 1285189 h 1285875"/>
                <a:gd name="connsiteX695" fmla="*/ 3392033 w 4133850"/>
                <a:gd name="connsiteY695" fmla="*/ 1285399 h 1285875"/>
                <a:gd name="connsiteX696" fmla="*/ 3392729 w 4133850"/>
                <a:gd name="connsiteY696" fmla="*/ 1285561 h 1285875"/>
                <a:gd name="connsiteX697" fmla="*/ 3393434 w 4133850"/>
                <a:gd name="connsiteY697" fmla="*/ 1285694 h 1285875"/>
                <a:gd name="connsiteX698" fmla="*/ 3394129 w 4133850"/>
                <a:gd name="connsiteY698" fmla="*/ 1285789 h 1285875"/>
                <a:gd name="connsiteX699" fmla="*/ 3394834 w 4133850"/>
                <a:gd name="connsiteY699" fmla="*/ 1285846 h 1285875"/>
                <a:gd name="connsiteX700" fmla="*/ 3395529 w 4133850"/>
                <a:gd name="connsiteY700" fmla="*/ 1285875 h 1285875"/>
                <a:gd name="connsiteX701" fmla="*/ 3396225 w 4133850"/>
                <a:gd name="connsiteY701" fmla="*/ 1285865 h 1285875"/>
                <a:gd name="connsiteX702" fmla="*/ 3396929 w 4133850"/>
                <a:gd name="connsiteY702" fmla="*/ 1285818 h 1285875"/>
                <a:gd name="connsiteX703" fmla="*/ 3397625 w 4133850"/>
                <a:gd name="connsiteY703" fmla="*/ 1285732 h 1285875"/>
                <a:gd name="connsiteX704" fmla="*/ 3398330 w 4133850"/>
                <a:gd name="connsiteY704" fmla="*/ 1285618 h 1285875"/>
                <a:gd name="connsiteX705" fmla="*/ 3399025 w 4133850"/>
                <a:gd name="connsiteY705" fmla="*/ 1285465 h 1285875"/>
                <a:gd name="connsiteX706" fmla="*/ 3399730 w 4133850"/>
                <a:gd name="connsiteY706" fmla="*/ 1285275 h 1285875"/>
                <a:gd name="connsiteX707" fmla="*/ 3400425 w 4133850"/>
                <a:gd name="connsiteY707" fmla="*/ 1285046 h 1285875"/>
                <a:gd name="connsiteX708" fmla="*/ 3401120 w 4133850"/>
                <a:gd name="connsiteY708" fmla="*/ 1284789 h 1285875"/>
                <a:gd name="connsiteX709" fmla="*/ 3401825 w 4133850"/>
                <a:gd name="connsiteY709" fmla="*/ 1284494 h 1285875"/>
                <a:gd name="connsiteX710" fmla="*/ 3403226 w 4133850"/>
                <a:gd name="connsiteY710" fmla="*/ 1283799 h 1285875"/>
                <a:gd name="connsiteX711" fmla="*/ 3404616 w 4133850"/>
                <a:gd name="connsiteY711" fmla="*/ 1282960 h 1285875"/>
                <a:gd name="connsiteX712" fmla="*/ 3406016 w 4133850"/>
                <a:gd name="connsiteY712" fmla="*/ 1281979 h 1285875"/>
                <a:gd name="connsiteX713" fmla="*/ 3407417 w 4133850"/>
                <a:gd name="connsiteY713" fmla="*/ 1280855 h 1285875"/>
                <a:gd name="connsiteX714" fmla="*/ 3408817 w 4133850"/>
                <a:gd name="connsiteY714" fmla="*/ 1279589 h 1285875"/>
                <a:gd name="connsiteX715" fmla="*/ 3410217 w 4133850"/>
                <a:gd name="connsiteY715" fmla="*/ 1278179 h 1285875"/>
                <a:gd name="connsiteX716" fmla="*/ 3411617 w 4133850"/>
                <a:gd name="connsiteY716" fmla="*/ 1276636 h 1285875"/>
                <a:gd name="connsiteX717" fmla="*/ 3413017 w 4133850"/>
                <a:gd name="connsiteY717" fmla="*/ 1274950 h 1285875"/>
                <a:gd name="connsiteX718" fmla="*/ 3415808 w 4133850"/>
                <a:gd name="connsiteY718" fmla="*/ 1271159 h 1285875"/>
                <a:gd name="connsiteX719" fmla="*/ 3418608 w 4133850"/>
                <a:gd name="connsiteY719" fmla="*/ 1266806 h 1285875"/>
                <a:gd name="connsiteX720" fmla="*/ 3421409 w 4133850"/>
                <a:gd name="connsiteY720" fmla="*/ 1261910 h 1285875"/>
                <a:gd name="connsiteX721" fmla="*/ 3424200 w 4133850"/>
                <a:gd name="connsiteY721" fmla="*/ 1256462 h 1285875"/>
                <a:gd name="connsiteX722" fmla="*/ 3427000 w 4133850"/>
                <a:gd name="connsiteY722" fmla="*/ 1250471 h 1285875"/>
                <a:gd name="connsiteX723" fmla="*/ 3432600 w 4133850"/>
                <a:gd name="connsiteY723" fmla="*/ 1236869 h 1285875"/>
                <a:gd name="connsiteX724" fmla="*/ 3438192 w 4133850"/>
                <a:gd name="connsiteY724" fmla="*/ 1221172 h 1285875"/>
                <a:gd name="connsiteX725" fmla="*/ 3449384 w 4133850"/>
                <a:gd name="connsiteY725" fmla="*/ 1183691 h 1285875"/>
                <a:gd name="connsiteX726" fmla="*/ 3460576 w 4133850"/>
                <a:gd name="connsiteY726" fmla="*/ 1138561 h 1285875"/>
                <a:gd name="connsiteX727" fmla="*/ 3471758 w 4133850"/>
                <a:gd name="connsiteY727" fmla="*/ 1086402 h 1285875"/>
                <a:gd name="connsiteX728" fmla="*/ 3484055 w 4133850"/>
                <a:gd name="connsiteY728" fmla="*/ 1021880 h 1285875"/>
                <a:gd name="connsiteX729" fmla="*/ 3496361 w 4133850"/>
                <a:gd name="connsiteY729" fmla="*/ 950871 h 1285875"/>
                <a:gd name="connsiteX730" fmla="*/ 3520954 w 4133850"/>
                <a:gd name="connsiteY730" fmla="*/ 794375 h 1285875"/>
                <a:gd name="connsiteX731" fmla="*/ 3570142 w 4133850"/>
                <a:gd name="connsiteY731" fmla="*/ 461802 h 1285875"/>
                <a:gd name="connsiteX732" fmla="*/ 3594792 w 4133850"/>
                <a:gd name="connsiteY732" fmla="*/ 308071 h 1285875"/>
                <a:gd name="connsiteX733" fmla="*/ 3607118 w 4133850"/>
                <a:gd name="connsiteY733" fmla="*/ 239189 h 1285875"/>
                <a:gd name="connsiteX734" fmla="*/ 3619434 w 4133850"/>
                <a:gd name="connsiteY734" fmla="*/ 177237 h 1285875"/>
                <a:gd name="connsiteX735" fmla="*/ 3631759 w 4133850"/>
                <a:gd name="connsiteY735" fmla="*/ 123280 h 1285875"/>
                <a:gd name="connsiteX736" fmla="*/ 3644084 w 4133850"/>
                <a:gd name="connsiteY736" fmla="*/ 78245 h 1285875"/>
                <a:gd name="connsiteX737" fmla="*/ 3650247 w 4133850"/>
                <a:gd name="connsiteY737" fmla="*/ 59320 h 1285875"/>
                <a:gd name="connsiteX738" fmla="*/ 3656410 w 4133850"/>
                <a:gd name="connsiteY738" fmla="*/ 42903 h 1285875"/>
                <a:gd name="connsiteX739" fmla="*/ 3662572 w 4133850"/>
                <a:gd name="connsiteY739" fmla="*/ 29064 h 1285875"/>
                <a:gd name="connsiteX740" fmla="*/ 3665649 w 4133850"/>
                <a:gd name="connsiteY740" fmla="*/ 23130 h 1285875"/>
                <a:gd name="connsiteX741" fmla="*/ 3668735 w 4133850"/>
                <a:gd name="connsiteY741" fmla="*/ 17861 h 1285875"/>
                <a:gd name="connsiteX742" fmla="*/ 3671526 w 4133850"/>
                <a:gd name="connsiteY742" fmla="*/ 13668 h 1285875"/>
                <a:gd name="connsiteX743" fmla="*/ 3674317 w 4133850"/>
                <a:gd name="connsiteY743" fmla="*/ 10031 h 1285875"/>
                <a:gd name="connsiteX744" fmla="*/ 3675707 w 4133850"/>
                <a:gd name="connsiteY744" fmla="*/ 8421 h 1285875"/>
                <a:gd name="connsiteX745" fmla="*/ 3677107 w 4133850"/>
                <a:gd name="connsiteY745" fmla="*/ 6951 h 1285875"/>
                <a:gd name="connsiteX746" fmla="*/ 3678498 w 4133850"/>
                <a:gd name="connsiteY746" fmla="*/ 5621 h 1285875"/>
                <a:gd name="connsiteX747" fmla="*/ 3679898 w 4133850"/>
                <a:gd name="connsiteY747" fmla="*/ 4432 h 1285875"/>
                <a:gd name="connsiteX748" fmla="*/ 3681289 w 4133850"/>
                <a:gd name="connsiteY748" fmla="*/ 3383 h 1285875"/>
                <a:gd name="connsiteX749" fmla="*/ 3682689 w 4133850"/>
                <a:gd name="connsiteY749" fmla="*/ 2476 h 1285875"/>
                <a:gd name="connsiteX750" fmla="*/ 3684080 w 4133850"/>
                <a:gd name="connsiteY750" fmla="*/ 1710 h 1285875"/>
                <a:gd name="connsiteX751" fmla="*/ 3684775 w 4133850"/>
                <a:gd name="connsiteY751" fmla="*/ 1379 h 1285875"/>
                <a:gd name="connsiteX752" fmla="*/ 3685480 w 4133850"/>
                <a:gd name="connsiteY752" fmla="*/ 1085 h 1285875"/>
                <a:gd name="connsiteX753" fmla="*/ 3686175 w 4133850"/>
                <a:gd name="connsiteY753" fmla="*/ 825 h 1285875"/>
                <a:gd name="connsiteX754" fmla="*/ 3686870 w 4133850"/>
                <a:gd name="connsiteY754" fmla="*/ 601 h 1285875"/>
                <a:gd name="connsiteX755" fmla="*/ 3687575 w 4133850"/>
                <a:gd name="connsiteY755" fmla="*/ 412 h 1285875"/>
                <a:gd name="connsiteX756" fmla="*/ 3688271 w 4133850"/>
                <a:gd name="connsiteY756" fmla="*/ 259 h 1285875"/>
                <a:gd name="connsiteX757" fmla="*/ 3688966 w 4133850"/>
                <a:gd name="connsiteY757" fmla="*/ 141 h 1285875"/>
                <a:gd name="connsiteX758" fmla="*/ 3689661 w 4133850"/>
                <a:gd name="connsiteY758" fmla="*/ 59 h 1285875"/>
                <a:gd name="connsiteX759" fmla="*/ 3690366 w 4133850"/>
                <a:gd name="connsiteY759" fmla="*/ 12 h 1285875"/>
                <a:gd name="connsiteX760" fmla="*/ 3691061 w 4133850"/>
                <a:gd name="connsiteY760" fmla="*/ 1 h 1285875"/>
                <a:gd name="connsiteX761" fmla="*/ 3691757 w 4133850"/>
                <a:gd name="connsiteY761" fmla="*/ 25 h 1285875"/>
                <a:gd name="connsiteX762" fmla="*/ 3692452 w 4133850"/>
                <a:gd name="connsiteY762" fmla="*/ 84 h 1285875"/>
                <a:gd name="connsiteX763" fmla="*/ 3693157 w 4133850"/>
                <a:gd name="connsiteY763" fmla="*/ 179 h 1285875"/>
                <a:gd name="connsiteX764" fmla="*/ 3693852 w 4133850"/>
                <a:gd name="connsiteY764" fmla="*/ 309 h 1285875"/>
                <a:gd name="connsiteX765" fmla="*/ 3694548 w 4133850"/>
                <a:gd name="connsiteY765" fmla="*/ 474 h 1285875"/>
                <a:gd name="connsiteX766" fmla="*/ 3695243 w 4133850"/>
                <a:gd name="connsiteY766" fmla="*/ 675 h 1285875"/>
                <a:gd name="connsiteX767" fmla="*/ 3695948 w 4133850"/>
                <a:gd name="connsiteY767" fmla="*/ 912 h 1285875"/>
                <a:gd name="connsiteX768" fmla="*/ 3696643 w 4133850"/>
                <a:gd name="connsiteY768" fmla="*/ 1184 h 1285875"/>
                <a:gd name="connsiteX769" fmla="*/ 3698034 w 4133850"/>
                <a:gd name="connsiteY769" fmla="*/ 1834 h 1285875"/>
                <a:gd name="connsiteX770" fmla="*/ 3699434 w 4133850"/>
                <a:gd name="connsiteY770" fmla="*/ 2624 h 1285875"/>
                <a:gd name="connsiteX771" fmla="*/ 3700825 w 4133850"/>
                <a:gd name="connsiteY771" fmla="*/ 3557 h 1285875"/>
                <a:gd name="connsiteX772" fmla="*/ 3702225 w 4133850"/>
                <a:gd name="connsiteY772" fmla="*/ 4630 h 1285875"/>
                <a:gd name="connsiteX773" fmla="*/ 3703625 w 4133850"/>
                <a:gd name="connsiteY773" fmla="*/ 5844 h 1285875"/>
                <a:gd name="connsiteX774" fmla="*/ 3705016 w 4133850"/>
                <a:gd name="connsiteY774" fmla="*/ 7198 h 1285875"/>
                <a:gd name="connsiteX775" fmla="*/ 3706416 w 4133850"/>
                <a:gd name="connsiteY775" fmla="*/ 8693 h 1285875"/>
                <a:gd name="connsiteX776" fmla="*/ 3707806 w 4133850"/>
                <a:gd name="connsiteY776" fmla="*/ 10327 h 1285875"/>
                <a:gd name="connsiteX777" fmla="*/ 3710597 w 4133850"/>
                <a:gd name="connsiteY777" fmla="*/ 14014 h 1285875"/>
                <a:gd name="connsiteX778" fmla="*/ 3713388 w 4133850"/>
                <a:gd name="connsiteY778" fmla="*/ 18255 h 1285875"/>
                <a:gd name="connsiteX779" fmla="*/ 3716179 w 4133850"/>
                <a:gd name="connsiteY779" fmla="*/ 23047 h 1285875"/>
                <a:gd name="connsiteX780" fmla="*/ 3718970 w 4133850"/>
                <a:gd name="connsiteY780" fmla="*/ 28385 h 1285875"/>
                <a:gd name="connsiteX781" fmla="*/ 3724551 w 4133850"/>
                <a:gd name="connsiteY781" fmla="*/ 40683 h 1285875"/>
                <a:gd name="connsiteX782" fmla="*/ 3730133 w 4133850"/>
                <a:gd name="connsiteY782" fmla="*/ 55105 h 1285875"/>
                <a:gd name="connsiteX783" fmla="*/ 3735715 w 4133850"/>
                <a:gd name="connsiteY783" fmla="*/ 71599 h 1285875"/>
                <a:gd name="connsiteX784" fmla="*/ 3746878 w 4133850"/>
                <a:gd name="connsiteY784" fmla="*/ 110567 h 1285875"/>
                <a:gd name="connsiteX785" fmla="*/ 3758041 w 4133850"/>
                <a:gd name="connsiteY785" fmla="*/ 157038 h 1285875"/>
                <a:gd name="connsiteX786" fmla="*/ 3766909 w 4133850"/>
                <a:gd name="connsiteY786" fmla="*/ 198848 h 1285875"/>
                <a:gd name="connsiteX787" fmla="*/ 3775777 w 4133850"/>
                <a:gd name="connsiteY787" fmla="*/ 244605 h 1285875"/>
                <a:gd name="connsiteX788" fmla="*/ 3793503 w 4133850"/>
                <a:gd name="connsiteY788" fmla="*/ 346302 h 1285875"/>
                <a:gd name="connsiteX789" fmla="*/ 3811229 w 4133850"/>
                <a:gd name="connsiteY789" fmla="*/ 458523 h 1285875"/>
                <a:gd name="connsiteX790" fmla="*/ 3828964 w 4133850"/>
                <a:gd name="connsiteY790" fmla="*/ 577286 h 1285875"/>
                <a:gd name="connsiteX791" fmla="*/ 3858206 w 4133850"/>
                <a:gd name="connsiteY791" fmla="*/ 776261 h 1285875"/>
                <a:gd name="connsiteX792" fmla="*/ 3872827 w 4133850"/>
                <a:gd name="connsiteY792" fmla="*/ 872119 h 1285875"/>
                <a:gd name="connsiteX793" fmla="*/ 3887457 w 4133850"/>
                <a:gd name="connsiteY793" fmla="*/ 962435 h 1285875"/>
                <a:gd name="connsiteX794" fmla="*/ 3902078 w 4133850"/>
                <a:gd name="connsiteY794" fmla="*/ 1045026 h 1285875"/>
                <a:gd name="connsiteX795" fmla="*/ 3916699 w 4133850"/>
                <a:gd name="connsiteY795" fmla="*/ 1117911 h 1285875"/>
                <a:gd name="connsiteX796" fmla="*/ 3931320 w 4133850"/>
                <a:gd name="connsiteY796" fmla="*/ 1179319 h 1285875"/>
                <a:gd name="connsiteX797" fmla="*/ 3938635 w 4133850"/>
                <a:gd name="connsiteY797" fmla="*/ 1205246 h 1285875"/>
                <a:gd name="connsiteX798" fmla="*/ 3945951 w 4133850"/>
                <a:gd name="connsiteY798" fmla="*/ 1227773 h 1285875"/>
                <a:gd name="connsiteX799" fmla="*/ 3951713 w 4133850"/>
                <a:gd name="connsiteY799" fmla="*/ 1243041 h 1285875"/>
                <a:gd name="connsiteX800" fmla="*/ 3957476 w 4133850"/>
                <a:gd name="connsiteY800" fmla="*/ 1256052 h 1285875"/>
                <a:gd name="connsiteX801" fmla="*/ 3960352 w 4133850"/>
                <a:gd name="connsiteY801" fmla="*/ 1261701 h 1285875"/>
                <a:gd name="connsiteX802" fmla="*/ 3963238 w 4133850"/>
                <a:gd name="connsiteY802" fmla="*/ 1266758 h 1285875"/>
                <a:gd name="connsiteX803" fmla="*/ 3966115 w 4133850"/>
                <a:gd name="connsiteY803" fmla="*/ 1271235 h 1285875"/>
                <a:gd name="connsiteX804" fmla="*/ 3969001 w 4133850"/>
                <a:gd name="connsiteY804" fmla="*/ 1275121 h 1285875"/>
                <a:gd name="connsiteX805" fmla="*/ 3970439 w 4133850"/>
                <a:gd name="connsiteY805" fmla="*/ 1276845 h 1285875"/>
                <a:gd name="connsiteX806" fmla="*/ 3971877 w 4133850"/>
                <a:gd name="connsiteY806" fmla="*/ 1278417 h 1285875"/>
                <a:gd name="connsiteX807" fmla="*/ 3973325 w 4133850"/>
                <a:gd name="connsiteY807" fmla="*/ 1279836 h 1285875"/>
                <a:gd name="connsiteX808" fmla="*/ 3974764 w 4133850"/>
                <a:gd name="connsiteY808" fmla="*/ 1281113 h 1285875"/>
                <a:gd name="connsiteX809" fmla="*/ 3976202 w 4133850"/>
                <a:gd name="connsiteY809" fmla="*/ 1282236 h 1285875"/>
                <a:gd name="connsiteX810" fmla="*/ 3977640 w 4133850"/>
                <a:gd name="connsiteY810" fmla="*/ 1283208 h 1285875"/>
                <a:gd name="connsiteX811" fmla="*/ 3979088 w 4133850"/>
                <a:gd name="connsiteY811" fmla="*/ 1284027 h 1285875"/>
                <a:gd name="connsiteX812" fmla="*/ 3979802 w 4133850"/>
                <a:gd name="connsiteY812" fmla="*/ 1284380 h 1285875"/>
                <a:gd name="connsiteX813" fmla="*/ 3980526 w 4133850"/>
                <a:gd name="connsiteY813" fmla="*/ 1284694 h 1285875"/>
                <a:gd name="connsiteX814" fmla="*/ 3981241 w 4133850"/>
                <a:gd name="connsiteY814" fmla="*/ 1284980 h 1285875"/>
                <a:gd name="connsiteX815" fmla="*/ 3981964 w 4133850"/>
                <a:gd name="connsiteY815" fmla="*/ 1285218 h 1285875"/>
                <a:gd name="connsiteX816" fmla="*/ 3982688 w 4133850"/>
                <a:gd name="connsiteY816" fmla="*/ 1285418 h 1285875"/>
                <a:gd name="connsiteX817" fmla="*/ 3983403 w 4133850"/>
                <a:gd name="connsiteY817" fmla="*/ 1285589 h 1285875"/>
                <a:gd name="connsiteX818" fmla="*/ 3984127 w 4133850"/>
                <a:gd name="connsiteY818" fmla="*/ 1285713 h 1285875"/>
                <a:gd name="connsiteX819" fmla="*/ 3984850 w 4133850"/>
                <a:gd name="connsiteY819" fmla="*/ 1285808 h 1285875"/>
                <a:gd name="connsiteX820" fmla="*/ 3985565 w 4133850"/>
                <a:gd name="connsiteY820" fmla="*/ 1285856 h 1285875"/>
                <a:gd name="connsiteX821" fmla="*/ 3986289 w 4133850"/>
                <a:gd name="connsiteY821" fmla="*/ 1285875 h 1285875"/>
                <a:gd name="connsiteX822" fmla="*/ 3987013 w 4133850"/>
                <a:gd name="connsiteY822" fmla="*/ 1285856 h 1285875"/>
                <a:gd name="connsiteX823" fmla="*/ 3987727 w 4133850"/>
                <a:gd name="connsiteY823" fmla="*/ 1285789 h 1285875"/>
                <a:gd name="connsiteX824" fmla="*/ 3988451 w 4133850"/>
                <a:gd name="connsiteY824" fmla="*/ 1285694 h 1285875"/>
                <a:gd name="connsiteX825" fmla="*/ 3989165 w 4133850"/>
                <a:gd name="connsiteY825" fmla="*/ 1285561 h 1285875"/>
                <a:gd name="connsiteX826" fmla="*/ 3989889 w 4133850"/>
                <a:gd name="connsiteY826" fmla="*/ 1285380 h 1285875"/>
                <a:gd name="connsiteX827" fmla="*/ 3990613 w 4133850"/>
                <a:gd name="connsiteY827" fmla="*/ 1285170 h 1285875"/>
                <a:gd name="connsiteX828" fmla="*/ 3991327 w 4133850"/>
                <a:gd name="connsiteY828" fmla="*/ 1284923 h 1285875"/>
                <a:gd name="connsiteX829" fmla="*/ 3992052 w 4133850"/>
                <a:gd name="connsiteY829" fmla="*/ 1284637 h 1285875"/>
                <a:gd name="connsiteX830" fmla="*/ 3992775 w 4133850"/>
                <a:gd name="connsiteY830" fmla="*/ 1284313 h 1285875"/>
                <a:gd name="connsiteX831" fmla="*/ 3993490 w 4133850"/>
                <a:gd name="connsiteY831" fmla="*/ 1283951 h 1285875"/>
                <a:gd name="connsiteX832" fmla="*/ 3994928 w 4133850"/>
                <a:gd name="connsiteY832" fmla="*/ 1283113 h 1285875"/>
                <a:gd name="connsiteX833" fmla="*/ 3996376 w 4133850"/>
                <a:gd name="connsiteY833" fmla="*/ 1282122 h 1285875"/>
                <a:gd name="connsiteX834" fmla="*/ 3997814 w 4133850"/>
                <a:gd name="connsiteY834" fmla="*/ 1280979 h 1285875"/>
                <a:gd name="connsiteX835" fmla="*/ 3999252 w 4133850"/>
                <a:gd name="connsiteY835" fmla="*/ 1279693 h 1285875"/>
                <a:gd name="connsiteX836" fmla="*/ 4000691 w 4133850"/>
                <a:gd name="connsiteY836" fmla="*/ 1278255 h 1285875"/>
                <a:gd name="connsiteX837" fmla="*/ 4002138 w 4133850"/>
                <a:gd name="connsiteY837" fmla="*/ 1276674 h 1285875"/>
                <a:gd name="connsiteX838" fmla="*/ 4003577 w 4133850"/>
                <a:gd name="connsiteY838" fmla="*/ 1274931 h 1285875"/>
                <a:gd name="connsiteX839" fmla="*/ 4006453 w 4133850"/>
                <a:gd name="connsiteY839" fmla="*/ 1271016 h 1285875"/>
                <a:gd name="connsiteX840" fmla="*/ 4009339 w 4133850"/>
                <a:gd name="connsiteY840" fmla="*/ 1266511 h 1285875"/>
                <a:gd name="connsiteX841" fmla="*/ 4012216 w 4133850"/>
                <a:gd name="connsiteY841" fmla="*/ 1261415 h 1285875"/>
                <a:gd name="connsiteX842" fmla="*/ 4015102 w 4133850"/>
                <a:gd name="connsiteY842" fmla="*/ 1255738 h 1285875"/>
                <a:gd name="connsiteX843" fmla="*/ 4020865 w 4133850"/>
                <a:gd name="connsiteY843" fmla="*/ 1242670 h 1285875"/>
                <a:gd name="connsiteX844" fmla="*/ 4026627 w 4133850"/>
                <a:gd name="connsiteY844" fmla="*/ 1227344 h 1285875"/>
                <a:gd name="connsiteX845" fmla="*/ 4038152 w 4133850"/>
                <a:gd name="connsiteY845" fmla="*/ 1190168 h 1285875"/>
                <a:gd name="connsiteX846" fmla="*/ 4050116 w 4133850"/>
                <a:gd name="connsiteY846" fmla="*/ 1142905 h 1285875"/>
                <a:gd name="connsiteX847" fmla="*/ 4062079 w 4133850"/>
                <a:gd name="connsiteY847" fmla="*/ 1087555 h 1285875"/>
                <a:gd name="connsiteX848" fmla="*/ 4074043 w 4133850"/>
                <a:gd name="connsiteY848" fmla="*/ 1025014 h 1285875"/>
                <a:gd name="connsiteX849" fmla="*/ 4086006 w 4133850"/>
                <a:gd name="connsiteY849" fmla="*/ 956291 h 1285875"/>
                <a:gd name="connsiteX850" fmla="*/ 4109923 w 4133850"/>
                <a:gd name="connsiteY850" fmla="*/ 804830 h 1285875"/>
                <a:gd name="connsiteX851" fmla="*/ 4133850 w 4133850"/>
                <a:gd name="connsiteY851" fmla="*/ 642938 h 1285875"/>
                <a:gd name="connsiteX0" fmla="*/ 0 w 4135150"/>
                <a:gd name="connsiteY0" fmla="*/ 642938 h 1285875"/>
                <a:gd name="connsiteX1" fmla="*/ 21553 w 4135150"/>
                <a:gd name="connsiteY1" fmla="*/ 496791 h 1285875"/>
                <a:gd name="connsiteX2" fmla="*/ 43106 w 4135150"/>
                <a:gd name="connsiteY2" fmla="*/ 358295 h 1285875"/>
                <a:gd name="connsiteX3" fmla="*/ 64659 w 4135150"/>
                <a:gd name="connsiteY3" fmla="*/ 234704 h 1285875"/>
                <a:gd name="connsiteX4" fmla="*/ 75436 w 4135150"/>
                <a:gd name="connsiteY4" fmla="*/ 180558 h 1285875"/>
                <a:gd name="connsiteX5" fmla="*/ 86213 w 4135150"/>
                <a:gd name="connsiteY5" fmla="*/ 132484 h 1285875"/>
                <a:gd name="connsiteX6" fmla="*/ 98924 w 4135150"/>
                <a:gd name="connsiteY6" fmla="*/ 84439 h 1285875"/>
                <a:gd name="connsiteX7" fmla="*/ 105279 w 4135150"/>
                <a:gd name="connsiteY7" fmla="*/ 64195 h 1285875"/>
                <a:gd name="connsiteX8" fmla="*/ 111635 w 4135150"/>
                <a:gd name="connsiteY8" fmla="*/ 46594 h 1285875"/>
                <a:gd name="connsiteX9" fmla="*/ 117991 w 4135150"/>
                <a:gd name="connsiteY9" fmla="*/ 31721 h 1285875"/>
                <a:gd name="connsiteX10" fmla="*/ 121168 w 4135150"/>
                <a:gd name="connsiteY10" fmla="*/ 25328 h 1285875"/>
                <a:gd name="connsiteX11" fmla="*/ 124346 w 4135150"/>
                <a:gd name="connsiteY11" fmla="*/ 19641 h 1285875"/>
                <a:gd name="connsiteX12" fmla="*/ 127524 w 4135150"/>
                <a:gd name="connsiteY12" fmla="*/ 14666 h 1285875"/>
                <a:gd name="connsiteX13" fmla="*/ 129113 w 4135150"/>
                <a:gd name="connsiteY13" fmla="*/ 12447 h 1285875"/>
                <a:gd name="connsiteX14" fmla="*/ 130702 w 4135150"/>
                <a:gd name="connsiteY14" fmla="*/ 10409 h 1285875"/>
                <a:gd name="connsiteX15" fmla="*/ 132291 w 4135150"/>
                <a:gd name="connsiteY15" fmla="*/ 8552 h 1285875"/>
                <a:gd name="connsiteX16" fmla="*/ 133880 w 4135150"/>
                <a:gd name="connsiteY16" fmla="*/ 6876 h 1285875"/>
                <a:gd name="connsiteX17" fmla="*/ 135468 w 4135150"/>
                <a:gd name="connsiteY17" fmla="*/ 5382 h 1285875"/>
                <a:gd name="connsiteX18" fmla="*/ 137057 w 4135150"/>
                <a:gd name="connsiteY18" fmla="*/ 4069 h 1285875"/>
                <a:gd name="connsiteX19" fmla="*/ 138646 w 4135150"/>
                <a:gd name="connsiteY19" fmla="*/ 2939 h 1285875"/>
                <a:gd name="connsiteX20" fmla="*/ 139440 w 4135150"/>
                <a:gd name="connsiteY20" fmla="*/ 2443 h 1285875"/>
                <a:gd name="connsiteX21" fmla="*/ 140236 w 4135150"/>
                <a:gd name="connsiteY21" fmla="*/ 1993 h 1285875"/>
                <a:gd name="connsiteX22" fmla="*/ 141030 w 4135150"/>
                <a:gd name="connsiteY22" fmla="*/ 1588 h 1285875"/>
                <a:gd name="connsiteX23" fmla="*/ 141824 w 4135150"/>
                <a:gd name="connsiteY23" fmla="*/ 1230 h 1285875"/>
                <a:gd name="connsiteX24" fmla="*/ 142619 w 4135150"/>
                <a:gd name="connsiteY24" fmla="*/ 916 h 1285875"/>
                <a:gd name="connsiteX25" fmla="*/ 143413 w 4135150"/>
                <a:gd name="connsiteY25" fmla="*/ 650 h 1285875"/>
                <a:gd name="connsiteX26" fmla="*/ 144208 w 4135150"/>
                <a:gd name="connsiteY26" fmla="*/ 428 h 1285875"/>
                <a:gd name="connsiteX27" fmla="*/ 145002 w 4135150"/>
                <a:gd name="connsiteY27" fmla="*/ 252 h 1285875"/>
                <a:gd name="connsiteX28" fmla="*/ 145796 w 4135150"/>
                <a:gd name="connsiteY28" fmla="*/ 124 h 1285875"/>
                <a:gd name="connsiteX29" fmla="*/ 146591 w 4135150"/>
                <a:gd name="connsiteY29" fmla="*/ 40 h 1285875"/>
                <a:gd name="connsiteX30" fmla="*/ 147385 w 4135150"/>
                <a:gd name="connsiteY30" fmla="*/ 2 h 1285875"/>
                <a:gd name="connsiteX31" fmla="*/ 148179 w 4135150"/>
                <a:gd name="connsiteY31" fmla="*/ 10 h 1285875"/>
                <a:gd name="connsiteX32" fmla="*/ 148974 w 4135150"/>
                <a:gd name="connsiteY32" fmla="*/ 65 h 1285875"/>
                <a:gd name="connsiteX33" fmla="*/ 149768 w 4135150"/>
                <a:gd name="connsiteY33" fmla="*/ 165 h 1285875"/>
                <a:gd name="connsiteX34" fmla="*/ 150563 w 4135150"/>
                <a:gd name="connsiteY34" fmla="*/ 311 h 1285875"/>
                <a:gd name="connsiteX35" fmla="*/ 151357 w 4135150"/>
                <a:gd name="connsiteY35" fmla="*/ 504 h 1285875"/>
                <a:gd name="connsiteX36" fmla="*/ 152152 w 4135150"/>
                <a:gd name="connsiteY36" fmla="*/ 741 h 1285875"/>
                <a:gd name="connsiteX37" fmla="*/ 152947 w 4135150"/>
                <a:gd name="connsiteY37" fmla="*/ 1025 h 1285875"/>
                <a:gd name="connsiteX38" fmla="*/ 153741 w 4135150"/>
                <a:gd name="connsiteY38" fmla="*/ 1355 h 1285875"/>
                <a:gd name="connsiteX39" fmla="*/ 154535 w 4135150"/>
                <a:gd name="connsiteY39" fmla="*/ 1731 h 1285875"/>
                <a:gd name="connsiteX40" fmla="*/ 155330 w 4135150"/>
                <a:gd name="connsiteY40" fmla="*/ 2152 h 1285875"/>
                <a:gd name="connsiteX41" fmla="*/ 156124 w 4135150"/>
                <a:gd name="connsiteY41" fmla="*/ 2619 h 1285875"/>
                <a:gd name="connsiteX42" fmla="*/ 157713 w 4135150"/>
                <a:gd name="connsiteY42" fmla="*/ 3691 h 1285875"/>
                <a:gd name="connsiteX43" fmla="*/ 159302 w 4135150"/>
                <a:gd name="connsiteY43" fmla="*/ 4945 h 1285875"/>
                <a:gd name="connsiteX44" fmla="*/ 160891 w 4135150"/>
                <a:gd name="connsiteY44" fmla="*/ 6382 h 1285875"/>
                <a:gd name="connsiteX45" fmla="*/ 162480 w 4135150"/>
                <a:gd name="connsiteY45" fmla="*/ 8000 h 1285875"/>
                <a:gd name="connsiteX46" fmla="*/ 164069 w 4135150"/>
                <a:gd name="connsiteY46" fmla="*/ 9800 h 1285875"/>
                <a:gd name="connsiteX47" fmla="*/ 165658 w 4135150"/>
                <a:gd name="connsiteY47" fmla="*/ 11781 h 1285875"/>
                <a:gd name="connsiteX48" fmla="*/ 168835 w 4135150"/>
                <a:gd name="connsiteY48" fmla="*/ 16283 h 1285875"/>
                <a:gd name="connsiteX49" fmla="*/ 172013 w 4135150"/>
                <a:gd name="connsiteY49" fmla="*/ 21502 h 1285875"/>
                <a:gd name="connsiteX50" fmla="*/ 175191 w 4135150"/>
                <a:gd name="connsiteY50" fmla="*/ 27430 h 1285875"/>
                <a:gd name="connsiteX51" fmla="*/ 178369 w 4135150"/>
                <a:gd name="connsiteY51" fmla="*/ 34062 h 1285875"/>
                <a:gd name="connsiteX52" fmla="*/ 181546 w 4135150"/>
                <a:gd name="connsiteY52" fmla="*/ 41391 h 1285875"/>
                <a:gd name="connsiteX53" fmla="*/ 187903 w 4135150"/>
                <a:gd name="connsiteY53" fmla="*/ 58101 h 1285875"/>
                <a:gd name="connsiteX54" fmla="*/ 194050 w 4135150"/>
                <a:gd name="connsiteY54" fmla="*/ 76809 h 1285875"/>
                <a:gd name="connsiteX55" fmla="*/ 200197 w 4135150"/>
                <a:gd name="connsiteY55" fmla="*/ 97938 h 1285875"/>
                <a:gd name="connsiteX56" fmla="*/ 212493 w 4135150"/>
                <a:gd name="connsiteY56" fmla="*/ 147089 h 1285875"/>
                <a:gd name="connsiteX57" fmla="*/ 224789 w 4135150"/>
                <a:gd name="connsiteY57" fmla="*/ 204714 h 1285875"/>
                <a:gd name="connsiteX58" fmla="*/ 237084 w 4135150"/>
                <a:gd name="connsiteY58" fmla="*/ 269827 h 1285875"/>
                <a:gd name="connsiteX59" fmla="*/ 249380 w 4135150"/>
                <a:gd name="connsiteY59" fmla="*/ 341317 h 1285875"/>
                <a:gd name="connsiteX60" fmla="*/ 261680 w 4135150"/>
                <a:gd name="connsiteY60" fmla="*/ 417961 h 1285875"/>
                <a:gd name="connsiteX61" fmla="*/ 286264 w 4135150"/>
                <a:gd name="connsiteY61" fmla="*/ 581407 h 1285875"/>
                <a:gd name="connsiteX62" fmla="*/ 308648 w 4135150"/>
                <a:gd name="connsiteY62" fmla="*/ 734127 h 1285875"/>
                <a:gd name="connsiteX63" fmla="*/ 331032 w 4135150"/>
                <a:gd name="connsiteY63" fmla="*/ 881701 h 1285875"/>
                <a:gd name="connsiteX64" fmla="*/ 353416 w 4135150"/>
                <a:gd name="connsiteY64" fmla="*/ 1015794 h 1285875"/>
                <a:gd name="connsiteX65" fmla="*/ 364617 w 4135150"/>
                <a:gd name="connsiteY65" fmla="*/ 1075373 h 1285875"/>
                <a:gd name="connsiteX66" fmla="*/ 375799 w 4135150"/>
                <a:gd name="connsiteY66" fmla="*/ 1128836 h 1285875"/>
                <a:gd name="connsiteX67" fmla="*/ 387325 w 4135150"/>
                <a:gd name="connsiteY67" fmla="*/ 1176680 h 1285875"/>
                <a:gd name="connsiteX68" fmla="*/ 398850 w 4135150"/>
                <a:gd name="connsiteY68" fmla="*/ 1216504 h 1285875"/>
                <a:gd name="connsiteX69" fmla="*/ 404612 w 4135150"/>
                <a:gd name="connsiteY69" fmla="*/ 1233230 h 1285875"/>
                <a:gd name="connsiteX70" fmla="*/ 410375 w 4135150"/>
                <a:gd name="connsiteY70" fmla="*/ 1247727 h 1285875"/>
                <a:gd name="connsiteX71" fmla="*/ 416138 w 4135150"/>
                <a:gd name="connsiteY71" fmla="*/ 1259958 h 1285875"/>
                <a:gd name="connsiteX72" fmla="*/ 419014 w 4135150"/>
                <a:gd name="connsiteY72" fmla="*/ 1265206 h 1285875"/>
                <a:gd name="connsiteX73" fmla="*/ 421900 w 4135150"/>
                <a:gd name="connsiteY73" fmla="*/ 1269864 h 1285875"/>
                <a:gd name="connsiteX74" fmla="*/ 424777 w 4135150"/>
                <a:gd name="connsiteY74" fmla="*/ 1273940 h 1285875"/>
                <a:gd name="connsiteX75" fmla="*/ 426215 w 4135150"/>
                <a:gd name="connsiteY75" fmla="*/ 1275760 h 1285875"/>
                <a:gd name="connsiteX76" fmla="*/ 427653 w 4135150"/>
                <a:gd name="connsiteY76" fmla="*/ 1277426 h 1285875"/>
                <a:gd name="connsiteX77" fmla="*/ 429101 w 4135150"/>
                <a:gd name="connsiteY77" fmla="*/ 1278941 h 1285875"/>
                <a:gd name="connsiteX78" fmla="*/ 430540 w 4135150"/>
                <a:gd name="connsiteY78" fmla="*/ 1280312 h 1285875"/>
                <a:gd name="connsiteX79" fmla="*/ 431978 w 4135150"/>
                <a:gd name="connsiteY79" fmla="*/ 1281532 h 1285875"/>
                <a:gd name="connsiteX80" fmla="*/ 433416 w 4135150"/>
                <a:gd name="connsiteY80" fmla="*/ 1282599 h 1285875"/>
                <a:gd name="connsiteX81" fmla="*/ 434854 w 4135150"/>
                <a:gd name="connsiteY81" fmla="*/ 1283513 h 1285875"/>
                <a:gd name="connsiteX82" fmla="*/ 436302 w 4135150"/>
                <a:gd name="connsiteY82" fmla="*/ 1284284 h 1285875"/>
                <a:gd name="connsiteX83" fmla="*/ 437017 w 4135150"/>
                <a:gd name="connsiteY83" fmla="*/ 1284608 h 1285875"/>
                <a:gd name="connsiteX84" fmla="*/ 437740 w 4135150"/>
                <a:gd name="connsiteY84" fmla="*/ 1284903 h 1285875"/>
                <a:gd name="connsiteX85" fmla="*/ 438464 w 4135150"/>
                <a:gd name="connsiteY85" fmla="*/ 1285151 h 1285875"/>
                <a:gd name="connsiteX86" fmla="*/ 439179 w 4135150"/>
                <a:gd name="connsiteY86" fmla="*/ 1285370 h 1285875"/>
                <a:gd name="connsiteX87" fmla="*/ 439903 w 4135150"/>
                <a:gd name="connsiteY87" fmla="*/ 1285542 h 1285875"/>
                <a:gd name="connsiteX88" fmla="*/ 440617 w 4135150"/>
                <a:gd name="connsiteY88" fmla="*/ 1285685 h 1285875"/>
                <a:gd name="connsiteX89" fmla="*/ 441341 w 4135150"/>
                <a:gd name="connsiteY89" fmla="*/ 1285789 h 1285875"/>
                <a:gd name="connsiteX90" fmla="*/ 442055 w 4135150"/>
                <a:gd name="connsiteY90" fmla="*/ 1285846 h 1285875"/>
                <a:gd name="connsiteX91" fmla="*/ 442779 w 4135150"/>
                <a:gd name="connsiteY91" fmla="*/ 1285875 h 1285875"/>
                <a:gd name="connsiteX92" fmla="*/ 443503 w 4135150"/>
                <a:gd name="connsiteY92" fmla="*/ 1285865 h 1285875"/>
                <a:gd name="connsiteX93" fmla="*/ 444217 w 4135150"/>
                <a:gd name="connsiteY93" fmla="*/ 1285808 h 1285875"/>
                <a:gd name="connsiteX94" fmla="*/ 444941 w 4135150"/>
                <a:gd name="connsiteY94" fmla="*/ 1285723 h 1285875"/>
                <a:gd name="connsiteX95" fmla="*/ 445656 w 4135150"/>
                <a:gd name="connsiteY95" fmla="*/ 1285599 h 1285875"/>
                <a:gd name="connsiteX96" fmla="*/ 446380 w 4135150"/>
                <a:gd name="connsiteY96" fmla="*/ 1285437 h 1285875"/>
                <a:gd name="connsiteX97" fmla="*/ 447104 w 4135150"/>
                <a:gd name="connsiteY97" fmla="*/ 1285237 h 1285875"/>
                <a:gd name="connsiteX98" fmla="*/ 447818 w 4135150"/>
                <a:gd name="connsiteY98" fmla="*/ 1284999 h 1285875"/>
                <a:gd name="connsiteX99" fmla="*/ 448542 w 4135150"/>
                <a:gd name="connsiteY99" fmla="*/ 1284723 h 1285875"/>
                <a:gd name="connsiteX100" fmla="*/ 449266 w 4135150"/>
                <a:gd name="connsiteY100" fmla="*/ 1284408 h 1285875"/>
                <a:gd name="connsiteX101" fmla="*/ 450704 w 4135150"/>
                <a:gd name="connsiteY101" fmla="*/ 1283665 h 1285875"/>
                <a:gd name="connsiteX102" fmla="*/ 452142 w 4135150"/>
                <a:gd name="connsiteY102" fmla="*/ 1282779 h 1285875"/>
                <a:gd name="connsiteX103" fmla="*/ 453581 w 4135150"/>
                <a:gd name="connsiteY103" fmla="*/ 1281741 h 1285875"/>
                <a:gd name="connsiteX104" fmla="*/ 455019 w 4135150"/>
                <a:gd name="connsiteY104" fmla="*/ 1280541 h 1285875"/>
                <a:gd name="connsiteX105" fmla="*/ 456467 w 4135150"/>
                <a:gd name="connsiteY105" fmla="*/ 1279208 h 1285875"/>
                <a:gd name="connsiteX106" fmla="*/ 457905 w 4135150"/>
                <a:gd name="connsiteY106" fmla="*/ 1277712 h 1285875"/>
                <a:gd name="connsiteX107" fmla="*/ 459343 w 4135150"/>
                <a:gd name="connsiteY107" fmla="*/ 1276074 h 1285875"/>
                <a:gd name="connsiteX108" fmla="*/ 462220 w 4135150"/>
                <a:gd name="connsiteY108" fmla="*/ 1272350 h 1285875"/>
                <a:gd name="connsiteX109" fmla="*/ 465106 w 4135150"/>
                <a:gd name="connsiteY109" fmla="*/ 1268035 h 1285875"/>
                <a:gd name="connsiteX110" fmla="*/ 467982 w 4135150"/>
                <a:gd name="connsiteY110" fmla="*/ 1263129 h 1285875"/>
                <a:gd name="connsiteX111" fmla="*/ 470973 w 4135150"/>
                <a:gd name="connsiteY111" fmla="*/ 1257424 h 1285875"/>
                <a:gd name="connsiteX112" fmla="*/ 473964 w 4135150"/>
                <a:gd name="connsiteY112" fmla="*/ 1251099 h 1285875"/>
                <a:gd name="connsiteX113" fmla="*/ 479955 w 4135150"/>
                <a:gd name="connsiteY113" fmla="*/ 1236593 h 1285875"/>
                <a:gd name="connsiteX114" fmla="*/ 485937 w 4135150"/>
                <a:gd name="connsiteY114" fmla="*/ 1219686 h 1285875"/>
                <a:gd name="connsiteX115" fmla="*/ 491919 w 4135150"/>
                <a:gd name="connsiteY115" fmla="*/ 1200445 h 1285875"/>
                <a:gd name="connsiteX116" fmla="*/ 503882 w 4135150"/>
                <a:gd name="connsiteY116" fmla="*/ 1155287 h 1285875"/>
                <a:gd name="connsiteX117" fmla="*/ 515845 w 4135150"/>
                <a:gd name="connsiteY117" fmla="*/ 1101824 h 1285875"/>
                <a:gd name="connsiteX118" fmla="*/ 527809 w 4135150"/>
                <a:gd name="connsiteY118" fmla="*/ 1040940 h 1285875"/>
                <a:gd name="connsiteX119" fmla="*/ 539772 w 4135150"/>
                <a:gd name="connsiteY119" fmla="*/ 973607 h 1285875"/>
                <a:gd name="connsiteX120" fmla="*/ 563709 w 4135150"/>
                <a:gd name="connsiteY120" fmla="*/ 824073 h 1285875"/>
                <a:gd name="connsiteX121" fmla="*/ 615544 w 4135150"/>
                <a:gd name="connsiteY121" fmla="*/ 474003 h 1285875"/>
                <a:gd name="connsiteX122" fmla="*/ 641452 w 4135150"/>
                <a:gd name="connsiteY122" fmla="*/ 311491 h 1285875"/>
                <a:gd name="connsiteX123" fmla="*/ 654415 w 4135150"/>
                <a:gd name="connsiteY123" fmla="*/ 238922 h 1285875"/>
                <a:gd name="connsiteX124" fmla="*/ 667369 w 4135150"/>
                <a:gd name="connsiteY124" fmla="*/ 174020 h 1285875"/>
                <a:gd name="connsiteX125" fmla="*/ 677904 w 4135150"/>
                <a:gd name="connsiteY125" fmla="*/ 127784 h 1285875"/>
                <a:gd name="connsiteX126" fmla="*/ 688429 w 4135150"/>
                <a:gd name="connsiteY126" fmla="*/ 88006 h 1285875"/>
                <a:gd name="connsiteX127" fmla="*/ 698964 w 4135150"/>
                <a:gd name="connsiteY127" fmla="*/ 55187 h 1285875"/>
                <a:gd name="connsiteX128" fmla="*/ 704221 w 4135150"/>
                <a:gd name="connsiteY128" fmla="*/ 41518 h 1285875"/>
                <a:gd name="connsiteX129" fmla="*/ 709489 w 4135150"/>
                <a:gd name="connsiteY129" fmla="*/ 29736 h 1285875"/>
                <a:gd name="connsiteX130" fmla="*/ 712127 w 4135150"/>
                <a:gd name="connsiteY130" fmla="*/ 24564 h 1285875"/>
                <a:gd name="connsiteX131" fmla="*/ 714756 w 4135150"/>
                <a:gd name="connsiteY131" fmla="*/ 19878 h 1285875"/>
                <a:gd name="connsiteX132" fmla="*/ 717385 w 4135150"/>
                <a:gd name="connsiteY132" fmla="*/ 15679 h 1285875"/>
                <a:gd name="connsiteX133" fmla="*/ 720023 w 4135150"/>
                <a:gd name="connsiteY133" fmla="*/ 11973 h 1285875"/>
                <a:gd name="connsiteX134" fmla="*/ 722652 w 4135150"/>
                <a:gd name="connsiteY134" fmla="*/ 8762 h 1285875"/>
                <a:gd name="connsiteX135" fmla="*/ 723967 w 4135150"/>
                <a:gd name="connsiteY135" fmla="*/ 7343 h 1285875"/>
                <a:gd name="connsiteX136" fmla="*/ 725281 w 4135150"/>
                <a:gd name="connsiteY136" fmla="*/ 6048 h 1285875"/>
                <a:gd name="connsiteX137" fmla="*/ 726605 w 4135150"/>
                <a:gd name="connsiteY137" fmla="*/ 4879 h 1285875"/>
                <a:gd name="connsiteX138" fmla="*/ 727920 w 4135150"/>
                <a:gd name="connsiteY138" fmla="*/ 3835 h 1285875"/>
                <a:gd name="connsiteX139" fmla="*/ 729234 w 4135150"/>
                <a:gd name="connsiteY139" fmla="*/ 2916 h 1285875"/>
                <a:gd name="connsiteX140" fmla="*/ 730548 w 4135150"/>
                <a:gd name="connsiteY140" fmla="*/ 2121 h 1285875"/>
                <a:gd name="connsiteX141" fmla="*/ 731863 w 4135150"/>
                <a:gd name="connsiteY141" fmla="*/ 1454 h 1285875"/>
                <a:gd name="connsiteX142" fmla="*/ 733187 w 4135150"/>
                <a:gd name="connsiteY142" fmla="*/ 912 h 1285875"/>
                <a:gd name="connsiteX143" fmla="*/ 733844 w 4135150"/>
                <a:gd name="connsiteY143" fmla="*/ 688 h 1285875"/>
                <a:gd name="connsiteX144" fmla="*/ 734501 w 4135150"/>
                <a:gd name="connsiteY144" fmla="*/ 495 h 1285875"/>
                <a:gd name="connsiteX145" fmla="*/ 735159 w 4135150"/>
                <a:gd name="connsiteY145" fmla="*/ 334 h 1285875"/>
                <a:gd name="connsiteX146" fmla="*/ 735816 w 4135150"/>
                <a:gd name="connsiteY146" fmla="*/ 205 h 1285875"/>
                <a:gd name="connsiteX147" fmla="*/ 736473 w 4135150"/>
                <a:gd name="connsiteY147" fmla="*/ 107 h 1285875"/>
                <a:gd name="connsiteX148" fmla="*/ 737130 w 4135150"/>
                <a:gd name="connsiteY148" fmla="*/ 41 h 1285875"/>
                <a:gd name="connsiteX149" fmla="*/ 737787 w 4135150"/>
                <a:gd name="connsiteY149" fmla="*/ 6 h 1285875"/>
                <a:gd name="connsiteX150" fmla="*/ 738445 w 4135150"/>
                <a:gd name="connsiteY150" fmla="*/ 3 h 1285875"/>
                <a:gd name="connsiteX151" fmla="*/ 739102 w 4135150"/>
                <a:gd name="connsiteY151" fmla="*/ 30 h 1285875"/>
                <a:gd name="connsiteX152" fmla="*/ 739759 w 4135150"/>
                <a:gd name="connsiteY152" fmla="*/ 90 h 1285875"/>
                <a:gd name="connsiteX153" fmla="*/ 740416 w 4135150"/>
                <a:gd name="connsiteY153" fmla="*/ 182 h 1285875"/>
                <a:gd name="connsiteX154" fmla="*/ 741083 w 4135150"/>
                <a:gd name="connsiteY154" fmla="*/ 304 h 1285875"/>
                <a:gd name="connsiteX155" fmla="*/ 741740 w 4135150"/>
                <a:gd name="connsiteY155" fmla="*/ 458 h 1285875"/>
                <a:gd name="connsiteX156" fmla="*/ 742398 w 4135150"/>
                <a:gd name="connsiteY156" fmla="*/ 644 h 1285875"/>
                <a:gd name="connsiteX157" fmla="*/ 743055 w 4135150"/>
                <a:gd name="connsiteY157" fmla="*/ 862 h 1285875"/>
                <a:gd name="connsiteX158" fmla="*/ 743712 w 4135150"/>
                <a:gd name="connsiteY158" fmla="*/ 1111 h 1285875"/>
                <a:gd name="connsiteX159" fmla="*/ 745027 w 4135150"/>
                <a:gd name="connsiteY159" fmla="*/ 1702 h 1285875"/>
                <a:gd name="connsiteX160" fmla="*/ 746341 w 4135150"/>
                <a:gd name="connsiteY160" fmla="*/ 2419 h 1285875"/>
                <a:gd name="connsiteX161" fmla="*/ 747665 w 4135150"/>
                <a:gd name="connsiteY161" fmla="*/ 3263 h 1285875"/>
                <a:gd name="connsiteX162" fmla="*/ 748979 w 4135150"/>
                <a:gd name="connsiteY162" fmla="*/ 4231 h 1285875"/>
                <a:gd name="connsiteX163" fmla="*/ 750294 w 4135150"/>
                <a:gd name="connsiteY163" fmla="*/ 5325 h 1285875"/>
                <a:gd name="connsiteX164" fmla="*/ 751608 w 4135150"/>
                <a:gd name="connsiteY164" fmla="*/ 6545 h 1285875"/>
                <a:gd name="connsiteX165" fmla="*/ 753246 w 4135150"/>
                <a:gd name="connsiteY165" fmla="*/ 8233 h 1285875"/>
                <a:gd name="connsiteX166" fmla="*/ 754885 w 4135150"/>
                <a:gd name="connsiteY166" fmla="*/ 10115 h 1285875"/>
                <a:gd name="connsiteX167" fmla="*/ 756514 w 4135150"/>
                <a:gd name="connsiteY167" fmla="*/ 12188 h 1285875"/>
                <a:gd name="connsiteX168" fmla="*/ 758152 w 4135150"/>
                <a:gd name="connsiteY168" fmla="*/ 14452 h 1285875"/>
                <a:gd name="connsiteX169" fmla="*/ 761429 w 4135150"/>
                <a:gd name="connsiteY169" fmla="*/ 19551 h 1285875"/>
                <a:gd name="connsiteX170" fmla="*/ 764696 w 4135150"/>
                <a:gd name="connsiteY170" fmla="*/ 25406 h 1285875"/>
                <a:gd name="connsiteX171" fmla="*/ 767972 w 4135150"/>
                <a:gd name="connsiteY171" fmla="*/ 32009 h 1285875"/>
                <a:gd name="connsiteX172" fmla="*/ 771239 w 4135150"/>
                <a:gd name="connsiteY172" fmla="*/ 39353 h 1285875"/>
                <a:gd name="connsiteX173" fmla="*/ 777783 w 4135150"/>
                <a:gd name="connsiteY173" fmla="*/ 56224 h 1285875"/>
                <a:gd name="connsiteX174" fmla="*/ 784327 w 4135150"/>
                <a:gd name="connsiteY174" fmla="*/ 75940 h 1285875"/>
                <a:gd name="connsiteX175" fmla="*/ 790880 w 4135150"/>
                <a:gd name="connsiteY175" fmla="*/ 98403 h 1285875"/>
                <a:gd name="connsiteX176" fmla="*/ 803967 w 4135150"/>
                <a:gd name="connsiteY176" fmla="*/ 151124 h 1285875"/>
                <a:gd name="connsiteX177" fmla="*/ 817055 w 4135150"/>
                <a:gd name="connsiteY177" fmla="*/ 213368 h 1285875"/>
                <a:gd name="connsiteX178" fmla="*/ 830142 w 4135150"/>
                <a:gd name="connsiteY178" fmla="*/ 283929 h 1285875"/>
                <a:gd name="connsiteX179" fmla="*/ 843229 w 4135150"/>
                <a:gd name="connsiteY179" fmla="*/ 361440 h 1285875"/>
                <a:gd name="connsiteX180" fmla="*/ 856317 w 4135150"/>
                <a:gd name="connsiteY180" fmla="*/ 444402 h 1285875"/>
                <a:gd name="connsiteX181" fmla="*/ 877119 w 4135150"/>
                <a:gd name="connsiteY181" fmla="*/ 583459 h 1285875"/>
                <a:gd name="connsiteX182" fmla="*/ 897912 w 4135150"/>
                <a:gd name="connsiteY182" fmla="*/ 725415 h 1285875"/>
                <a:gd name="connsiteX183" fmla="*/ 918715 w 4135150"/>
                <a:gd name="connsiteY183" fmla="*/ 863346 h 1285875"/>
                <a:gd name="connsiteX184" fmla="*/ 939508 w 4135150"/>
                <a:gd name="connsiteY184" fmla="*/ 990533 h 1285875"/>
                <a:gd name="connsiteX185" fmla="*/ 950843 w 4135150"/>
                <a:gd name="connsiteY185" fmla="*/ 1053055 h 1285875"/>
                <a:gd name="connsiteX186" fmla="*/ 962168 w 4135150"/>
                <a:gd name="connsiteY186" fmla="*/ 1109615 h 1285875"/>
                <a:gd name="connsiteX187" fmla="*/ 973503 w 4135150"/>
                <a:gd name="connsiteY187" fmla="*/ 1159412 h 1285875"/>
                <a:gd name="connsiteX188" fmla="*/ 984828 w 4135150"/>
                <a:gd name="connsiteY188" fmla="*/ 1201712 h 1285875"/>
                <a:gd name="connsiteX189" fmla="*/ 990495 w 4135150"/>
                <a:gd name="connsiteY189" fmla="*/ 1219848 h 1285875"/>
                <a:gd name="connsiteX190" fmla="*/ 996163 w 4135150"/>
                <a:gd name="connsiteY190" fmla="*/ 1235897 h 1285875"/>
                <a:gd name="connsiteX191" fmla="*/ 1001820 w 4135150"/>
                <a:gd name="connsiteY191" fmla="*/ 1249794 h 1285875"/>
                <a:gd name="connsiteX192" fmla="*/ 1004659 w 4135150"/>
                <a:gd name="connsiteY192" fmla="*/ 1255919 h 1285875"/>
                <a:gd name="connsiteX193" fmla="*/ 1007488 w 4135150"/>
                <a:gd name="connsiteY193" fmla="*/ 1261481 h 1285875"/>
                <a:gd name="connsiteX194" fmla="*/ 1010317 w 4135150"/>
                <a:gd name="connsiteY194" fmla="*/ 1266482 h 1285875"/>
                <a:gd name="connsiteX195" fmla="*/ 1013155 w 4135150"/>
                <a:gd name="connsiteY195" fmla="*/ 1270921 h 1285875"/>
                <a:gd name="connsiteX196" fmla="*/ 1015984 w 4135150"/>
                <a:gd name="connsiteY196" fmla="*/ 1274798 h 1285875"/>
                <a:gd name="connsiteX197" fmla="*/ 1017403 w 4135150"/>
                <a:gd name="connsiteY197" fmla="*/ 1276512 h 1285875"/>
                <a:gd name="connsiteX198" fmla="*/ 1018823 w 4135150"/>
                <a:gd name="connsiteY198" fmla="*/ 1278084 h 1285875"/>
                <a:gd name="connsiteX199" fmla="*/ 1020232 w 4135150"/>
                <a:gd name="connsiteY199" fmla="*/ 1279522 h 1285875"/>
                <a:gd name="connsiteX200" fmla="*/ 1021651 w 4135150"/>
                <a:gd name="connsiteY200" fmla="*/ 1280808 h 1285875"/>
                <a:gd name="connsiteX201" fmla="*/ 1023071 w 4135150"/>
                <a:gd name="connsiteY201" fmla="*/ 1281951 h 1285875"/>
                <a:gd name="connsiteX202" fmla="*/ 1024481 w 4135150"/>
                <a:gd name="connsiteY202" fmla="*/ 1282941 h 1285875"/>
                <a:gd name="connsiteX203" fmla="*/ 1025900 w 4135150"/>
                <a:gd name="connsiteY203" fmla="*/ 1283799 h 1285875"/>
                <a:gd name="connsiteX204" fmla="*/ 1027319 w 4135150"/>
                <a:gd name="connsiteY204" fmla="*/ 1284503 h 1285875"/>
                <a:gd name="connsiteX205" fmla="*/ 1028024 w 4135150"/>
                <a:gd name="connsiteY205" fmla="*/ 1284799 h 1285875"/>
                <a:gd name="connsiteX206" fmla="*/ 1028729 w 4135150"/>
                <a:gd name="connsiteY206" fmla="*/ 1285065 h 1285875"/>
                <a:gd name="connsiteX207" fmla="*/ 1029443 w 4135150"/>
                <a:gd name="connsiteY207" fmla="*/ 1285285 h 1285875"/>
                <a:gd name="connsiteX208" fmla="*/ 1030148 w 4135150"/>
                <a:gd name="connsiteY208" fmla="*/ 1285475 h 1285875"/>
                <a:gd name="connsiteX209" fmla="*/ 1030910 w 4135150"/>
                <a:gd name="connsiteY209" fmla="*/ 1285637 h 1285875"/>
                <a:gd name="connsiteX210" fmla="*/ 1031672 w 4135150"/>
                <a:gd name="connsiteY210" fmla="*/ 1285761 h 1285875"/>
                <a:gd name="connsiteX211" fmla="*/ 1032424 w 4135150"/>
                <a:gd name="connsiteY211" fmla="*/ 1285837 h 1285875"/>
                <a:gd name="connsiteX212" fmla="*/ 1033186 w 4135150"/>
                <a:gd name="connsiteY212" fmla="*/ 1285875 h 1285875"/>
                <a:gd name="connsiteX213" fmla="*/ 1033948 w 4135150"/>
                <a:gd name="connsiteY213" fmla="*/ 1285865 h 1285875"/>
                <a:gd name="connsiteX214" fmla="*/ 1034710 w 4135150"/>
                <a:gd name="connsiteY214" fmla="*/ 1285818 h 1285875"/>
                <a:gd name="connsiteX215" fmla="*/ 1035463 w 4135150"/>
                <a:gd name="connsiteY215" fmla="*/ 1285732 h 1285875"/>
                <a:gd name="connsiteX216" fmla="*/ 1036225 w 4135150"/>
                <a:gd name="connsiteY216" fmla="*/ 1285599 h 1285875"/>
                <a:gd name="connsiteX217" fmla="*/ 1036987 w 4135150"/>
                <a:gd name="connsiteY217" fmla="*/ 1285418 h 1285875"/>
                <a:gd name="connsiteX218" fmla="*/ 1037749 w 4135150"/>
                <a:gd name="connsiteY218" fmla="*/ 1285208 h 1285875"/>
                <a:gd name="connsiteX219" fmla="*/ 1038511 w 4135150"/>
                <a:gd name="connsiteY219" fmla="*/ 1284951 h 1285875"/>
                <a:gd name="connsiteX220" fmla="*/ 1039263 w 4135150"/>
                <a:gd name="connsiteY220" fmla="*/ 1284646 h 1285875"/>
                <a:gd name="connsiteX221" fmla="*/ 1040025 w 4135150"/>
                <a:gd name="connsiteY221" fmla="*/ 1284304 h 1285875"/>
                <a:gd name="connsiteX222" fmla="*/ 1040787 w 4135150"/>
                <a:gd name="connsiteY222" fmla="*/ 1283922 h 1285875"/>
                <a:gd name="connsiteX223" fmla="*/ 1042302 w 4135150"/>
                <a:gd name="connsiteY223" fmla="*/ 1283027 h 1285875"/>
                <a:gd name="connsiteX224" fmla="*/ 1043826 w 4135150"/>
                <a:gd name="connsiteY224" fmla="*/ 1281970 h 1285875"/>
                <a:gd name="connsiteX225" fmla="*/ 1045350 w 4135150"/>
                <a:gd name="connsiteY225" fmla="*/ 1280741 h 1285875"/>
                <a:gd name="connsiteX226" fmla="*/ 1046864 w 4135150"/>
                <a:gd name="connsiteY226" fmla="*/ 1279350 h 1285875"/>
                <a:gd name="connsiteX227" fmla="*/ 1048388 w 4135150"/>
                <a:gd name="connsiteY227" fmla="*/ 1277788 h 1285875"/>
                <a:gd name="connsiteX228" fmla="*/ 1049903 w 4135150"/>
                <a:gd name="connsiteY228" fmla="*/ 1276064 h 1285875"/>
                <a:gd name="connsiteX229" fmla="*/ 1051427 w 4135150"/>
                <a:gd name="connsiteY229" fmla="*/ 1274169 h 1285875"/>
                <a:gd name="connsiteX230" fmla="*/ 1054465 w 4135150"/>
                <a:gd name="connsiteY230" fmla="*/ 1269892 h 1285875"/>
                <a:gd name="connsiteX231" fmla="*/ 1057504 w 4135150"/>
                <a:gd name="connsiteY231" fmla="*/ 1264958 h 1285875"/>
                <a:gd name="connsiteX232" fmla="*/ 1060542 w 4135150"/>
                <a:gd name="connsiteY232" fmla="*/ 1259367 h 1285875"/>
                <a:gd name="connsiteX233" fmla="*/ 1063581 w 4135150"/>
                <a:gd name="connsiteY233" fmla="*/ 1253138 h 1285875"/>
                <a:gd name="connsiteX234" fmla="*/ 1066619 w 4135150"/>
                <a:gd name="connsiteY234" fmla="*/ 1246270 h 1285875"/>
                <a:gd name="connsiteX235" fmla="*/ 1072706 w 4135150"/>
                <a:gd name="connsiteY235" fmla="*/ 1230649 h 1285875"/>
                <a:gd name="connsiteX236" fmla="*/ 1078782 w 4135150"/>
                <a:gd name="connsiteY236" fmla="*/ 1212571 h 1285875"/>
                <a:gd name="connsiteX237" fmla="*/ 1090936 w 4135150"/>
                <a:gd name="connsiteY237" fmla="*/ 1169356 h 1285875"/>
                <a:gd name="connsiteX238" fmla="*/ 1103100 w 4135150"/>
                <a:gd name="connsiteY238" fmla="*/ 1117340 h 1285875"/>
                <a:gd name="connsiteX239" fmla="*/ 1115254 w 4135150"/>
                <a:gd name="connsiteY239" fmla="*/ 1057399 h 1285875"/>
                <a:gd name="connsiteX240" fmla="*/ 1127417 w 4135150"/>
                <a:gd name="connsiteY240" fmla="*/ 990533 h 1285875"/>
                <a:gd name="connsiteX241" fmla="*/ 1149991 w 4135150"/>
                <a:gd name="connsiteY241" fmla="*/ 851868 h 1285875"/>
                <a:gd name="connsiteX242" fmla="*/ 1172575 w 4135150"/>
                <a:gd name="connsiteY242" fmla="*/ 701195 h 1285875"/>
                <a:gd name="connsiteX243" fmla="*/ 1195149 w 4135150"/>
                <a:gd name="connsiteY243" fmla="*/ 547179 h 1285875"/>
                <a:gd name="connsiteX244" fmla="*/ 1217733 w 4135150"/>
                <a:gd name="connsiteY244" fmla="*/ 398662 h 1285875"/>
                <a:gd name="connsiteX245" fmla="*/ 1229925 w 4135150"/>
                <a:gd name="connsiteY245" fmla="*/ 323748 h 1285875"/>
                <a:gd name="connsiteX246" fmla="*/ 1242127 w 4135150"/>
                <a:gd name="connsiteY246" fmla="*/ 254201 h 1285875"/>
                <a:gd name="connsiteX247" fmla="*/ 1254328 w 4135150"/>
                <a:gd name="connsiteY247" fmla="*/ 191194 h 1285875"/>
                <a:gd name="connsiteX248" fmla="*/ 1266520 w 4135150"/>
                <a:gd name="connsiteY248" fmla="*/ 135786 h 1285875"/>
                <a:gd name="connsiteX249" fmla="*/ 1278722 w 4135150"/>
                <a:gd name="connsiteY249" fmla="*/ 88906 h 1285875"/>
                <a:gd name="connsiteX250" fmla="*/ 1284818 w 4135150"/>
                <a:gd name="connsiteY250" fmla="*/ 68919 h 1285875"/>
                <a:gd name="connsiteX251" fmla="*/ 1290923 w 4135150"/>
                <a:gd name="connsiteY251" fmla="*/ 51347 h 1285875"/>
                <a:gd name="connsiteX252" fmla="*/ 1297019 w 4135150"/>
                <a:gd name="connsiteY252" fmla="*/ 36265 h 1285875"/>
                <a:gd name="connsiteX253" fmla="*/ 1300067 w 4135150"/>
                <a:gd name="connsiteY253" fmla="*/ 29679 h 1285875"/>
                <a:gd name="connsiteX254" fmla="*/ 1303115 w 4135150"/>
                <a:gd name="connsiteY254" fmla="*/ 23738 h 1285875"/>
                <a:gd name="connsiteX255" fmla="*/ 1306163 w 4135150"/>
                <a:gd name="connsiteY255" fmla="*/ 18449 h 1285875"/>
                <a:gd name="connsiteX256" fmla="*/ 1309221 w 4135150"/>
                <a:gd name="connsiteY256" fmla="*/ 13817 h 1285875"/>
                <a:gd name="connsiteX257" fmla="*/ 1310745 w 4135150"/>
                <a:gd name="connsiteY257" fmla="*/ 11749 h 1285875"/>
                <a:gd name="connsiteX258" fmla="*/ 1312269 w 4135150"/>
                <a:gd name="connsiteY258" fmla="*/ 9847 h 1285875"/>
                <a:gd name="connsiteX259" fmla="*/ 1313793 w 4135150"/>
                <a:gd name="connsiteY259" fmla="*/ 8112 h 1285875"/>
                <a:gd name="connsiteX260" fmla="*/ 1315317 w 4135150"/>
                <a:gd name="connsiteY260" fmla="*/ 6545 h 1285875"/>
                <a:gd name="connsiteX261" fmla="*/ 1316955 w 4135150"/>
                <a:gd name="connsiteY261" fmla="*/ 5046 h 1285875"/>
                <a:gd name="connsiteX262" fmla="*/ 1318593 w 4135150"/>
                <a:gd name="connsiteY262" fmla="*/ 3742 h 1285875"/>
                <a:gd name="connsiteX263" fmla="*/ 1320232 w 4135150"/>
                <a:gd name="connsiteY263" fmla="*/ 2633 h 1285875"/>
                <a:gd name="connsiteX264" fmla="*/ 1321051 w 4135150"/>
                <a:gd name="connsiteY264" fmla="*/ 2151 h 1285875"/>
                <a:gd name="connsiteX265" fmla="*/ 1321870 w 4135150"/>
                <a:gd name="connsiteY265" fmla="*/ 1717 h 1285875"/>
                <a:gd name="connsiteX266" fmla="*/ 1322689 w 4135150"/>
                <a:gd name="connsiteY266" fmla="*/ 1333 h 1285875"/>
                <a:gd name="connsiteX267" fmla="*/ 1323508 w 4135150"/>
                <a:gd name="connsiteY267" fmla="*/ 996 h 1285875"/>
                <a:gd name="connsiteX268" fmla="*/ 1324318 w 4135150"/>
                <a:gd name="connsiteY268" fmla="*/ 710 h 1285875"/>
                <a:gd name="connsiteX269" fmla="*/ 1325137 w 4135150"/>
                <a:gd name="connsiteY269" fmla="*/ 471 h 1285875"/>
                <a:gd name="connsiteX270" fmla="*/ 1325956 w 4135150"/>
                <a:gd name="connsiteY270" fmla="*/ 281 h 1285875"/>
                <a:gd name="connsiteX271" fmla="*/ 1326775 w 4135150"/>
                <a:gd name="connsiteY271" fmla="*/ 140 h 1285875"/>
                <a:gd name="connsiteX272" fmla="*/ 1327595 w 4135150"/>
                <a:gd name="connsiteY272" fmla="*/ 48 h 1285875"/>
                <a:gd name="connsiteX273" fmla="*/ 1328414 w 4135150"/>
                <a:gd name="connsiteY273" fmla="*/ 4 h 1285875"/>
                <a:gd name="connsiteX274" fmla="*/ 1329233 w 4135150"/>
                <a:gd name="connsiteY274" fmla="*/ 9 h 1285875"/>
                <a:gd name="connsiteX275" fmla="*/ 1330052 w 4135150"/>
                <a:gd name="connsiteY275" fmla="*/ 63 h 1285875"/>
                <a:gd name="connsiteX276" fmla="*/ 1330871 w 4135150"/>
                <a:gd name="connsiteY276" fmla="*/ 166 h 1285875"/>
                <a:gd name="connsiteX277" fmla="*/ 1331690 w 4135150"/>
                <a:gd name="connsiteY277" fmla="*/ 317 h 1285875"/>
                <a:gd name="connsiteX278" fmla="*/ 1332509 w 4135150"/>
                <a:gd name="connsiteY278" fmla="*/ 518 h 1285875"/>
                <a:gd name="connsiteX279" fmla="*/ 1333329 w 4135150"/>
                <a:gd name="connsiteY279" fmla="*/ 767 h 1285875"/>
                <a:gd name="connsiteX280" fmla="*/ 1334148 w 4135150"/>
                <a:gd name="connsiteY280" fmla="*/ 1065 h 1285875"/>
                <a:gd name="connsiteX281" fmla="*/ 1334967 w 4135150"/>
                <a:gd name="connsiteY281" fmla="*/ 1412 h 1285875"/>
                <a:gd name="connsiteX282" fmla="*/ 1335786 w 4135150"/>
                <a:gd name="connsiteY282" fmla="*/ 1807 h 1285875"/>
                <a:gd name="connsiteX283" fmla="*/ 1336605 w 4135150"/>
                <a:gd name="connsiteY283" fmla="*/ 2251 h 1285875"/>
                <a:gd name="connsiteX284" fmla="*/ 1337424 w 4135150"/>
                <a:gd name="connsiteY284" fmla="*/ 2743 h 1285875"/>
                <a:gd name="connsiteX285" fmla="*/ 1338244 w 4135150"/>
                <a:gd name="connsiteY285" fmla="*/ 3284 h 1285875"/>
                <a:gd name="connsiteX286" fmla="*/ 1339882 w 4135150"/>
                <a:gd name="connsiteY286" fmla="*/ 4512 h 1285875"/>
                <a:gd name="connsiteX287" fmla="*/ 1341520 w 4135150"/>
                <a:gd name="connsiteY287" fmla="*/ 5934 h 1285875"/>
                <a:gd name="connsiteX288" fmla="*/ 1343158 w 4135150"/>
                <a:gd name="connsiteY288" fmla="*/ 7549 h 1285875"/>
                <a:gd name="connsiteX289" fmla="*/ 1344797 w 4135150"/>
                <a:gd name="connsiteY289" fmla="*/ 9356 h 1285875"/>
                <a:gd name="connsiteX290" fmla="*/ 1346425 w 4135150"/>
                <a:gd name="connsiteY290" fmla="*/ 11357 h 1285875"/>
                <a:gd name="connsiteX291" fmla="*/ 1348064 w 4135150"/>
                <a:gd name="connsiteY291" fmla="*/ 13548 h 1285875"/>
                <a:gd name="connsiteX292" fmla="*/ 1351340 w 4135150"/>
                <a:gd name="connsiteY292" fmla="*/ 18505 h 1285875"/>
                <a:gd name="connsiteX293" fmla="*/ 1354617 w 4135150"/>
                <a:gd name="connsiteY293" fmla="*/ 24219 h 1285875"/>
                <a:gd name="connsiteX294" fmla="*/ 1357894 w 4135150"/>
                <a:gd name="connsiteY294" fmla="*/ 30685 h 1285875"/>
                <a:gd name="connsiteX295" fmla="*/ 1361170 w 4135150"/>
                <a:gd name="connsiteY295" fmla="*/ 37893 h 1285875"/>
                <a:gd name="connsiteX296" fmla="*/ 1367714 w 4135150"/>
                <a:gd name="connsiteY296" fmla="*/ 54506 h 1285875"/>
                <a:gd name="connsiteX297" fmla="*/ 1374267 w 4135150"/>
                <a:gd name="connsiteY297" fmla="*/ 73974 h 1285875"/>
                <a:gd name="connsiteX298" fmla="*/ 1380820 w 4135150"/>
                <a:gd name="connsiteY298" fmla="*/ 96205 h 1285875"/>
                <a:gd name="connsiteX299" fmla="*/ 1393917 w 4135150"/>
                <a:gd name="connsiteY299" fmla="*/ 148509 h 1285875"/>
                <a:gd name="connsiteX300" fmla="*/ 1407023 w 4135150"/>
                <a:gd name="connsiteY300" fmla="*/ 210403 h 1285875"/>
                <a:gd name="connsiteX301" fmla="*/ 1420120 w 4135150"/>
                <a:gd name="connsiteY301" fmla="*/ 280687 h 1285875"/>
                <a:gd name="connsiteX302" fmla="*/ 1440894 w 4135150"/>
                <a:gd name="connsiteY302" fmla="*/ 405953 h 1285875"/>
                <a:gd name="connsiteX303" fmla="*/ 1461668 w 4135150"/>
                <a:gd name="connsiteY303" fmla="*/ 542749 h 1285875"/>
                <a:gd name="connsiteX304" fmla="*/ 1482442 w 4135150"/>
                <a:gd name="connsiteY304" fmla="*/ 684421 h 1285875"/>
                <a:gd name="connsiteX305" fmla="*/ 1503216 w 4135150"/>
                <a:gd name="connsiteY305" fmla="*/ 824073 h 1285875"/>
                <a:gd name="connsiteX306" fmla="*/ 1528410 w 4135150"/>
                <a:gd name="connsiteY306" fmla="*/ 980970 h 1285875"/>
                <a:gd name="connsiteX307" fmla="*/ 1541002 w 4135150"/>
                <a:gd name="connsiteY307" fmla="*/ 1051017 h 1285875"/>
                <a:gd name="connsiteX308" fmla="*/ 1553604 w 4135150"/>
                <a:gd name="connsiteY308" fmla="*/ 1113739 h 1285875"/>
                <a:gd name="connsiteX309" fmla="*/ 1566196 w 4135150"/>
                <a:gd name="connsiteY309" fmla="*/ 1168013 h 1285875"/>
                <a:gd name="connsiteX310" fmla="*/ 1578788 w 4135150"/>
                <a:gd name="connsiteY310" fmla="*/ 1212885 h 1285875"/>
                <a:gd name="connsiteX311" fmla="*/ 1585084 w 4135150"/>
                <a:gd name="connsiteY311" fmla="*/ 1231525 h 1285875"/>
                <a:gd name="connsiteX312" fmla="*/ 1591389 w 4135150"/>
                <a:gd name="connsiteY312" fmla="*/ 1247527 h 1285875"/>
                <a:gd name="connsiteX313" fmla="*/ 1594533 w 4135150"/>
                <a:gd name="connsiteY313" fmla="*/ 1254509 h 1285875"/>
                <a:gd name="connsiteX314" fmla="*/ 1597685 w 4135150"/>
                <a:gd name="connsiteY314" fmla="*/ 1260815 h 1285875"/>
                <a:gd name="connsiteX315" fmla="*/ 1600829 w 4135150"/>
                <a:gd name="connsiteY315" fmla="*/ 1266425 h 1285875"/>
                <a:gd name="connsiteX316" fmla="*/ 1603982 w 4135150"/>
                <a:gd name="connsiteY316" fmla="*/ 1271330 h 1285875"/>
                <a:gd name="connsiteX317" fmla="*/ 1606706 w 4135150"/>
                <a:gd name="connsiteY317" fmla="*/ 1275007 h 1285875"/>
                <a:gd name="connsiteX318" fmla="*/ 1608068 w 4135150"/>
                <a:gd name="connsiteY318" fmla="*/ 1276645 h 1285875"/>
                <a:gd name="connsiteX319" fmla="*/ 1609430 w 4135150"/>
                <a:gd name="connsiteY319" fmla="*/ 1278150 h 1285875"/>
                <a:gd name="connsiteX320" fmla="*/ 1610792 w 4135150"/>
                <a:gd name="connsiteY320" fmla="*/ 1279522 h 1285875"/>
                <a:gd name="connsiteX321" fmla="*/ 1612154 w 4135150"/>
                <a:gd name="connsiteY321" fmla="*/ 1280760 h 1285875"/>
                <a:gd name="connsiteX322" fmla="*/ 1613516 w 4135150"/>
                <a:gd name="connsiteY322" fmla="*/ 1281865 h 1285875"/>
                <a:gd name="connsiteX323" fmla="*/ 1614868 w 4135150"/>
                <a:gd name="connsiteY323" fmla="*/ 1282837 h 1285875"/>
                <a:gd name="connsiteX324" fmla="*/ 1616240 w 4135150"/>
                <a:gd name="connsiteY324" fmla="*/ 1283675 h 1285875"/>
                <a:gd name="connsiteX325" fmla="*/ 1617593 w 4135150"/>
                <a:gd name="connsiteY325" fmla="*/ 1284380 h 1285875"/>
                <a:gd name="connsiteX326" fmla="*/ 1618955 w 4135150"/>
                <a:gd name="connsiteY326" fmla="*/ 1284942 h 1285875"/>
                <a:gd name="connsiteX327" fmla="*/ 1619641 w 4135150"/>
                <a:gd name="connsiteY327" fmla="*/ 1285180 h 1285875"/>
                <a:gd name="connsiteX328" fmla="*/ 1620317 w 4135150"/>
                <a:gd name="connsiteY328" fmla="*/ 1285380 h 1285875"/>
                <a:gd name="connsiteX329" fmla="*/ 1621003 w 4135150"/>
                <a:gd name="connsiteY329" fmla="*/ 1285542 h 1285875"/>
                <a:gd name="connsiteX330" fmla="*/ 1621679 w 4135150"/>
                <a:gd name="connsiteY330" fmla="*/ 1285675 h 1285875"/>
                <a:gd name="connsiteX331" fmla="*/ 1622365 w 4135150"/>
                <a:gd name="connsiteY331" fmla="*/ 1285780 h 1285875"/>
                <a:gd name="connsiteX332" fmla="*/ 1623041 w 4135150"/>
                <a:gd name="connsiteY332" fmla="*/ 1285837 h 1285875"/>
                <a:gd name="connsiteX333" fmla="*/ 1623727 w 4135150"/>
                <a:gd name="connsiteY333" fmla="*/ 1285875 h 1285875"/>
                <a:gd name="connsiteX334" fmla="*/ 1624403 w 4135150"/>
                <a:gd name="connsiteY334" fmla="*/ 1285865 h 1285875"/>
                <a:gd name="connsiteX335" fmla="*/ 1625089 w 4135150"/>
                <a:gd name="connsiteY335" fmla="*/ 1285837 h 1285875"/>
                <a:gd name="connsiteX336" fmla="*/ 1625765 w 4135150"/>
                <a:gd name="connsiteY336" fmla="*/ 1285761 h 1285875"/>
                <a:gd name="connsiteX337" fmla="*/ 1626451 w 4135150"/>
                <a:gd name="connsiteY337" fmla="*/ 1285656 h 1285875"/>
                <a:gd name="connsiteX338" fmla="*/ 1627127 w 4135150"/>
                <a:gd name="connsiteY338" fmla="*/ 1285523 h 1285875"/>
                <a:gd name="connsiteX339" fmla="*/ 1627803 w 4135150"/>
                <a:gd name="connsiteY339" fmla="*/ 1285351 h 1285875"/>
                <a:gd name="connsiteX340" fmla="*/ 1628489 w 4135150"/>
                <a:gd name="connsiteY340" fmla="*/ 1285142 h 1285875"/>
                <a:gd name="connsiteX341" fmla="*/ 1629175 w 4135150"/>
                <a:gd name="connsiteY341" fmla="*/ 1284903 h 1285875"/>
                <a:gd name="connsiteX342" fmla="*/ 1629851 w 4135150"/>
                <a:gd name="connsiteY342" fmla="*/ 1284637 h 1285875"/>
                <a:gd name="connsiteX343" fmla="*/ 1631213 w 4135150"/>
                <a:gd name="connsiteY343" fmla="*/ 1283989 h 1285875"/>
                <a:gd name="connsiteX344" fmla="*/ 1632576 w 4135150"/>
                <a:gd name="connsiteY344" fmla="*/ 1283208 h 1285875"/>
                <a:gd name="connsiteX345" fmla="*/ 1633938 w 4135150"/>
                <a:gd name="connsiteY345" fmla="*/ 1282294 h 1285875"/>
                <a:gd name="connsiteX346" fmla="*/ 1635300 w 4135150"/>
                <a:gd name="connsiteY346" fmla="*/ 1281246 h 1285875"/>
                <a:gd name="connsiteX347" fmla="*/ 1636662 w 4135150"/>
                <a:gd name="connsiteY347" fmla="*/ 1280065 h 1285875"/>
                <a:gd name="connsiteX348" fmla="*/ 1638024 w 4135150"/>
                <a:gd name="connsiteY348" fmla="*/ 1278750 h 1285875"/>
                <a:gd name="connsiteX349" fmla="*/ 1639386 w 4135150"/>
                <a:gd name="connsiteY349" fmla="*/ 1277303 h 1285875"/>
                <a:gd name="connsiteX350" fmla="*/ 1640748 w 4135150"/>
                <a:gd name="connsiteY350" fmla="*/ 1275712 h 1285875"/>
                <a:gd name="connsiteX351" fmla="*/ 1642101 w 4135150"/>
                <a:gd name="connsiteY351" fmla="*/ 1273997 h 1285875"/>
                <a:gd name="connsiteX352" fmla="*/ 1644825 w 4135150"/>
                <a:gd name="connsiteY352" fmla="*/ 1270168 h 1285875"/>
                <a:gd name="connsiteX353" fmla="*/ 1647549 w 4135150"/>
                <a:gd name="connsiteY353" fmla="*/ 1265815 h 1285875"/>
                <a:gd name="connsiteX354" fmla="*/ 1650273 w 4135150"/>
                <a:gd name="connsiteY354" fmla="*/ 1260939 h 1285875"/>
                <a:gd name="connsiteX355" fmla="*/ 1652997 w 4135150"/>
                <a:gd name="connsiteY355" fmla="*/ 1255547 h 1285875"/>
                <a:gd name="connsiteX356" fmla="*/ 1658445 w 4135150"/>
                <a:gd name="connsiteY356" fmla="*/ 1243213 h 1285875"/>
                <a:gd name="connsiteX357" fmla="*/ 1663894 w 4135150"/>
                <a:gd name="connsiteY357" fmla="*/ 1228868 h 1285875"/>
                <a:gd name="connsiteX358" fmla="*/ 1669332 w 4135150"/>
                <a:gd name="connsiteY358" fmla="*/ 1212561 h 1285875"/>
                <a:gd name="connsiteX359" fmla="*/ 1680229 w 4135150"/>
                <a:gd name="connsiteY359" fmla="*/ 1174261 h 1285875"/>
                <a:gd name="connsiteX360" fmla="*/ 1691126 w 4135150"/>
                <a:gd name="connsiteY360" fmla="*/ 1128836 h 1285875"/>
                <a:gd name="connsiteX361" fmla="*/ 1703480 w 4135150"/>
                <a:gd name="connsiteY361" fmla="*/ 1069429 h 1285875"/>
                <a:gd name="connsiteX362" fmla="*/ 1715843 w 4135150"/>
                <a:gd name="connsiteY362" fmla="*/ 1002649 h 1285875"/>
                <a:gd name="connsiteX363" fmla="*/ 1728206 w 4135150"/>
                <a:gd name="connsiteY363" fmla="*/ 929659 h 1285875"/>
                <a:gd name="connsiteX364" fmla="*/ 1740560 w 4135150"/>
                <a:gd name="connsiteY364" fmla="*/ 851726 h 1285875"/>
                <a:gd name="connsiteX365" fmla="*/ 1765287 w 4135150"/>
                <a:gd name="connsiteY365" fmla="*/ 686428 h 1285875"/>
                <a:gd name="connsiteX366" fmla="*/ 1790005 w 4135150"/>
                <a:gd name="connsiteY366" fmla="*/ 518144 h 1285875"/>
                <a:gd name="connsiteX367" fmla="*/ 1812265 w 4135150"/>
                <a:gd name="connsiteY367" fmla="*/ 373687 h 1285875"/>
                <a:gd name="connsiteX368" fmla="*/ 1834515 w 4135150"/>
                <a:gd name="connsiteY368" fmla="*/ 244253 h 1285875"/>
                <a:gd name="connsiteX369" fmla="*/ 1845640 w 4135150"/>
                <a:gd name="connsiteY369" fmla="*/ 187471 h 1285875"/>
                <a:gd name="connsiteX370" fmla="*/ 1856766 w 4135150"/>
                <a:gd name="connsiteY370" fmla="*/ 137064 h 1285875"/>
                <a:gd name="connsiteX371" fmla="*/ 1867900 w 4135150"/>
                <a:gd name="connsiteY371" fmla="*/ 93738 h 1285875"/>
                <a:gd name="connsiteX372" fmla="*/ 1879025 w 4135150"/>
                <a:gd name="connsiteY372" fmla="*/ 58101 h 1285875"/>
                <a:gd name="connsiteX373" fmla="*/ 1884845 w 4135150"/>
                <a:gd name="connsiteY373" fmla="*/ 42700 h 1285875"/>
                <a:gd name="connsiteX374" fmla="*/ 1890655 w 4135150"/>
                <a:gd name="connsiteY374" fmla="*/ 29598 h 1285875"/>
                <a:gd name="connsiteX375" fmla="*/ 1893570 w 4135150"/>
                <a:gd name="connsiteY375" fmla="*/ 23925 h 1285875"/>
                <a:gd name="connsiteX376" fmla="*/ 1896475 w 4135150"/>
                <a:gd name="connsiteY376" fmla="*/ 18845 h 1285875"/>
                <a:gd name="connsiteX377" fmla="*/ 1899380 w 4135150"/>
                <a:gd name="connsiteY377" fmla="*/ 14363 h 1285875"/>
                <a:gd name="connsiteX378" fmla="*/ 1902295 w 4135150"/>
                <a:gd name="connsiteY378" fmla="*/ 10482 h 1285875"/>
                <a:gd name="connsiteX379" fmla="*/ 1903743 w 4135150"/>
                <a:gd name="connsiteY379" fmla="*/ 8769 h 1285875"/>
                <a:gd name="connsiteX380" fmla="*/ 1905200 w 4135150"/>
                <a:gd name="connsiteY380" fmla="*/ 7207 h 1285875"/>
                <a:gd name="connsiteX381" fmla="*/ 1906658 w 4135150"/>
                <a:gd name="connsiteY381" fmla="*/ 5798 h 1285875"/>
                <a:gd name="connsiteX382" fmla="*/ 1908115 w 4135150"/>
                <a:gd name="connsiteY382" fmla="*/ 4541 h 1285875"/>
                <a:gd name="connsiteX383" fmla="*/ 1909563 w 4135150"/>
                <a:gd name="connsiteY383" fmla="*/ 3438 h 1285875"/>
                <a:gd name="connsiteX384" fmla="*/ 1911020 w 4135150"/>
                <a:gd name="connsiteY384" fmla="*/ 2486 h 1285875"/>
                <a:gd name="connsiteX385" fmla="*/ 1912477 w 4135150"/>
                <a:gd name="connsiteY385" fmla="*/ 1689 h 1285875"/>
                <a:gd name="connsiteX386" fmla="*/ 1913201 w 4135150"/>
                <a:gd name="connsiteY386" fmla="*/ 1348 h 1285875"/>
                <a:gd name="connsiteX387" fmla="*/ 1913925 w 4135150"/>
                <a:gd name="connsiteY387" fmla="*/ 1045 h 1285875"/>
                <a:gd name="connsiteX388" fmla="*/ 1914658 w 4135150"/>
                <a:gd name="connsiteY388" fmla="*/ 781 h 1285875"/>
                <a:gd name="connsiteX389" fmla="*/ 1915382 w 4135150"/>
                <a:gd name="connsiteY389" fmla="*/ 555 h 1285875"/>
                <a:gd name="connsiteX390" fmla="*/ 1916106 w 4135150"/>
                <a:gd name="connsiteY390" fmla="*/ 368 h 1285875"/>
                <a:gd name="connsiteX391" fmla="*/ 1916840 w 4135150"/>
                <a:gd name="connsiteY391" fmla="*/ 219 h 1285875"/>
                <a:gd name="connsiteX392" fmla="*/ 1917564 w 4135150"/>
                <a:gd name="connsiteY392" fmla="*/ 109 h 1285875"/>
                <a:gd name="connsiteX393" fmla="*/ 1918287 w 4135150"/>
                <a:gd name="connsiteY393" fmla="*/ 36 h 1285875"/>
                <a:gd name="connsiteX394" fmla="*/ 1919021 w 4135150"/>
                <a:gd name="connsiteY394" fmla="*/ 3 h 1285875"/>
                <a:gd name="connsiteX395" fmla="*/ 1919745 w 4135150"/>
                <a:gd name="connsiteY395" fmla="*/ 8 h 1285875"/>
                <a:gd name="connsiteX396" fmla="*/ 1920469 w 4135150"/>
                <a:gd name="connsiteY396" fmla="*/ 51 h 1285875"/>
                <a:gd name="connsiteX397" fmla="*/ 1921202 w 4135150"/>
                <a:gd name="connsiteY397" fmla="*/ 133 h 1285875"/>
                <a:gd name="connsiteX398" fmla="*/ 1921926 w 4135150"/>
                <a:gd name="connsiteY398" fmla="*/ 253 h 1285875"/>
                <a:gd name="connsiteX399" fmla="*/ 1922650 w 4135150"/>
                <a:gd name="connsiteY399" fmla="*/ 412 h 1285875"/>
                <a:gd name="connsiteX400" fmla="*/ 1923383 w 4135150"/>
                <a:gd name="connsiteY400" fmla="*/ 610 h 1285875"/>
                <a:gd name="connsiteX401" fmla="*/ 1924107 w 4135150"/>
                <a:gd name="connsiteY401" fmla="*/ 846 h 1285875"/>
                <a:gd name="connsiteX402" fmla="*/ 1924831 w 4135150"/>
                <a:gd name="connsiteY402" fmla="*/ 1120 h 1285875"/>
                <a:gd name="connsiteX403" fmla="*/ 1925565 w 4135150"/>
                <a:gd name="connsiteY403" fmla="*/ 1433 h 1285875"/>
                <a:gd name="connsiteX404" fmla="*/ 1926288 w 4135150"/>
                <a:gd name="connsiteY404" fmla="*/ 1783 h 1285875"/>
                <a:gd name="connsiteX405" fmla="*/ 1927012 w 4135150"/>
                <a:gd name="connsiteY405" fmla="*/ 2173 h 1285875"/>
                <a:gd name="connsiteX406" fmla="*/ 1928470 w 4135150"/>
                <a:gd name="connsiteY406" fmla="*/ 3067 h 1285875"/>
                <a:gd name="connsiteX407" fmla="*/ 1929927 w 4135150"/>
                <a:gd name="connsiteY407" fmla="*/ 4114 h 1285875"/>
                <a:gd name="connsiteX408" fmla="*/ 1931384 w 4135150"/>
                <a:gd name="connsiteY408" fmla="*/ 5314 h 1285875"/>
                <a:gd name="connsiteX409" fmla="*/ 1932832 w 4135150"/>
                <a:gd name="connsiteY409" fmla="*/ 6667 h 1285875"/>
                <a:gd name="connsiteX410" fmla="*/ 1934290 w 4135150"/>
                <a:gd name="connsiteY410" fmla="*/ 8171 h 1285875"/>
                <a:gd name="connsiteX411" fmla="*/ 1935747 w 4135150"/>
                <a:gd name="connsiteY411" fmla="*/ 9829 h 1285875"/>
                <a:gd name="connsiteX412" fmla="*/ 1937195 w 4135150"/>
                <a:gd name="connsiteY412" fmla="*/ 11638 h 1285875"/>
                <a:gd name="connsiteX413" fmla="*/ 1940109 w 4135150"/>
                <a:gd name="connsiteY413" fmla="*/ 15708 h 1285875"/>
                <a:gd name="connsiteX414" fmla="*/ 1943014 w 4135150"/>
                <a:gd name="connsiteY414" fmla="*/ 20379 h 1285875"/>
                <a:gd name="connsiteX415" fmla="*/ 1945929 w 4135150"/>
                <a:gd name="connsiteY415" fmla="*/ 25646 h 1285875"/>
                <a:gd name="connsiteX416" fmla="*/ 1948834 w 4135150"/>
                <a:gd name="connsiteY416" fmla="*/ 31505 h 1285875"/>
                <a:gd name="connsiteX417" fmla="*/ 1954654 w 4135150"/>
                <a:gd name="connsiteY417" fmla="*/ 44972 h 1285875"/>
                <a:gd name="connsiteX418" fmla="*/ 1960464 w 4135150"/>
                <a:gd name="connsiteY418" fmla="*/ 60729 h 1285875"/>
                <a:gd name="connsiteX419" fmla="*/ 1972104 w 4135150"/>
                <a:gd name="connsiteY419" fmla="*/ 98865 h 1285875"/>
                <a:gd name="connsiteX420" fmla="*/ 1983953 w 4135150"/>
                <a:gd name="connsiteY420" fmla="*/ 146272 h 1285875"/>
                <a:gd name="connsiteX421" fmla="*/ 1995811 w 4135150"/>
                <a:gd name="connsiteY421" fmla="*/ 201567 h 1285875"/>
                <a:gd name="connsiteX422" fmla="*/ 2007661 w 4135150"/>
                <a:gd name="connsiteY422" fmla="*/ 263872 h 1285875"/>
                <a:gd name="connsiteX423" fmla="*/ 2019510 w 4135150"/>
                <a:gd name="connsiteY423" fmla="*/ 332198 h 1285875"/>
                <a:gd name="connsiteX424" fmla="*/ 2043217 w 4135150"/>
                <a:gd name="connsiteY424" fmla="*/ 482492 h 1285875"/>
                <a:gd name="connsiteX425" fmla="*/ 2066925 w 4135150"/>
                <a:gd name="connsiteY425" fmla="*/ 642938 h 1285875"/>
                <a:gd name="connsiteX426" fmla="*/ 2090423 w 4135150"/>
                <a:gd name="connsiteY426" fmla="*/ 801981 h 1285875"/>
                <a:gd name="connsiteX427" fmla="*/ 2113912 w 4135150"/>
                <a:gd name="connsiteY427" fmla="*/ 951138 h 1285875"/>
                <a:gd name="connsiteX428" fmla="*/ 2125656 w 4135150"/>
                <a:gd name="connsiteY428" fmla="*/ 1019070 h 1285875"/>
                <a:gd name="connsiteX429" fmla="*/ 2137410 w 4135150"/>
                <a:gd name="connsiteY429" fmla="*/ 1081135 h 1285875"/>
                <a:gd name="connsiteX430" fmla="*/ 2149154 w 4135150"/>
                <a:gd name="connsiteY430" fmla="*/ 1136371 h 1285875"/>
                <a:gd name="connsiteX431" fmla="*/ 2160899 w 4135150"/>
                <a:gd name="connsiteY431" fmla="*/ 1183900 h 1285875"/>
                <a:gd name="connsiteX432" fmla="*/ 2172643 w 4135150"/>
                <a:gd name="connsiteY432" fmla="*/ 1222982 h 1285875"/>
                <a:gd name="connsiteX433" fmla="*/ 2178510 w 4135150"/>
                <a:gd name="connsiteY433" fmla="*/ 1239155 h 1285875"/>
                <a:gd name="connsiteX434" fmla="*/ 2184387 w 4135150"/>
                <a:gd name="connsiteY434" fmla="*/ 1253014 h 1285875"/>
                <a:gd name="connsiteX435" fmla="*/ 2187321 w 4135150"/>
                <a:gd name="connsiteY435" fmla="*/ 1259053 h 1285875"/>
                <a:gd name="connsiteX436" fmla="*/ 2190255 w 4135150"/>
                <a:gd name="connsiteY436" fmla="*/ 1264491 h 1285875"/>
                <a:gd name="connsiteX437" fmla="*/ 2193189 w 4135150"/>
                <a:gd name="connsiteY437" fmla="*/ 1269321 h 1285875"/>
                <a:gd name="connsiteX438" fmla="*/ 2196122 w 4135150"/>
                <a:gd name="connsiteY438" fmla="*/ 1273540 h 1285875"/>
                <a:gd name="connsiteX439" fmla="*/ 2197589 w 4135150"/>
                <a:gd name="connsiteY439" fmla="*/ 1275417 h 1285875"/>
                <a:gd name="connsiteX440" fmla="*/ 2199056 w 4135150"/>
                <a:gd name="connsiteY440" fmla="*/ 1277150 h 1285875"/>
                <a:gd name="connsiteX441" fmla="*/ 2200523 w 4135150"/>
                <a:gd name="connsiteY441" fmla="*/ 1278722 h 1285875"/>
                <a:gd name="connsiteX442" fmla="*/ 2201990 w 4135150"/>
                <a:gd name="connsiteY442" fmla="*/ 1280132 h 1285875"/>
                <a:gd name="connsiteX443" fmla="*/ 2203466 w 4135150"/>
                <a:gd name="connsiteY443" fmla="*/ 1281398 h 1285875"/>
                <a:gd name="connsiteX444" fmla="*/ 2204933 w 4135150"/>
                <a:gd name="connsiteY444" fmla="*/ 1282503 h 1285875"/>
                <a:gd name="connsiteX445" fmla="*/ 2206400 w 4135150"/>
                <a:gd name="connsiteY445" fmla="*/ 1283446 h 1285875"/>
                <a:gd name="connsiteX446" fmla="*/ 2207867 w 4135150"/>
                <a:gd name="connsiteY446" fmla="*/ 1284246 h 1285875"/>
                <a:gd name="connsiteX447" fmla="*/ 2208600 w 4135150"/>
                <a:gd name="connsiteY447" fmla="*/ 1284580 h 1285875"/>
                <a:gd name="connsiteX448" fmla="*/ 2209333 w 4135150"/>
                <a:gd name="connsiteY448" fmla="*/ 1284875 h 1285875"/>
                <a:gd name="connsiteX449" fmla="*/ 2210067 w 4135150"/>
                <a:gd name="connsiteY449" fmla="*/ 1285142 h 1285875"/>
                <a:gd name="connsiteX450" fmla="*/ 2210800 w 4135150"/>
                <a:gd name="connsiteY450" fmla="*/ 1285361 h 1285875"/>
                <a:gd name="connsiteX451" fmla="*/ 2211534 w 4135150"/>
                <a:gd name="connsiteY451" fmla="*/ 1285542 h 1285875"/>
                <a:gd name="connsiteX452" fmla="*/ 2212267 w 4135150"/>
                <a:gd name="connsiteY452" fmla="*/ 1285685 h 1285875"/>
                <a:gd name="connsiteX453" fmla="*/ 2213001 w 4135150"/>
                <a:gd name="connsiteY453" fmla="*/ 1285789 h 1285875"/>
                <a:gd name="connsiteX454" fmla="*/ 2213734 w 4135150"/>
                <a:gd name="connsiteY454" fmla="*/ 1285846 h 1285875"/>
                <a:gd name="connsiteX455" fmla="*/ 2214467 w 4135150"/>
                <a:gd name="connsiteY455" fmla="*/ 1285875 h 1285875"/>
                <a:gd name="connsiteX456" fmla="*/ 2215201 w 4135150"/>
                <a:gd name="connsiteY456" fmla="*/ 1285856 h 1285875"/>
                <a:gd name="connsiteX457" fmla="*/ 2215934 w 4135150"/>
                <a:gd name="connsiteY457" fmla="*/ 1285808 h 1285875"/>
                <a:gd name="connsiteX458" fmla="*/ 2216668 w 4135150"/>
                <a:gd name="connsiteY458" fmla="*/ 1285713 h 1285875"/>
                <a:gd name="connsiteX459" fmla="*/ 2217401 w 4135150"/>
                <a:gd name="connsiteY459" fmla="*/ 1285580 h 1285875"/>
                <a:gd name="connsiteX460" fmla="*/ 2218135 w 4135150"/>
                <a:gd name="connsiteY460" fmla="*/ 1285408 h 1285875"/>
                <a:gd name="connsiteX461" fmla="*/ 2218868 w 4135150"/>
                <a:gd name="connsiteY461" fmla="*/ 1285199 h 1285875"/>
                <a:gd name="connsiteX462" fmla="*/ 2219601 w 4135150"/>
                <a:gd name="connsiteY462" fmla="*/ 1284951 h 1285875"/>
                <a:gd name="connsiteX463" fmla="*/ 2220335 w 4135150"/>
                <a:gd name="connsiteY463" fmla="*/ 1284665 h 1285875"/>
                <a:gd name="connsiteX464" fmla="*/ 2221078 w 4135150"/>
                <a:gd name="connsiteY464" fmla="*/ 1284332 h 1285875"/>
                <a:gd name="connsiteX465" fmla="*/ 2222535 w 4135150"/>
                <a:gd name="connsiteY465" fmla="*/ 1283561 h 1285875"/>
                <a:gd name="connsiteX466" fmla="*/ 2224011 w 4135150"/>
                <a:gd name="connsiteY466" fmla="*/ 1282637 h 1285875"/>
                <a:gd name="connsiteX467" fmla="*/ 2225478 w 4135150"/>
                <a:gd name="connsiteY467" fmla="*/ 1281551 h 1285875"/>
                <a:gd name="connsiteX468" fmla="*/ 2226945 w 4135150"/>
                <a:gd name="connsiteY468" fmla="*/ 1280303 h 1285875"/>
                <a:gd name="connsiteX469" fmla="*/ 2228412 w 4135150"/>
                <a:gd name="connsiteY469" fmla="*/ 1278912 h 1285875"/>
                <a:gd name="connsiteX470" fmla="*/ 2229879 w 4135150"/>
                <a:gd name="connsiteY470" fmla="*/ 1277360 h 1285875"/>
                <a:gd name="connsiteX471" fmla="*/ 2231346 w 4135150"/>
                <a:gd name="connsiteY471" fmla="*/ 1275655 h 1285875"/>
                <a:gd name="connsiteX472" fmla="*/ 2234279 w 4135150"/>
                <a:gd name="connsiteY472" fmla="*/ 1271778 h 1285875"/>
                <a:gd name="connsiteX473" fmla="*/ 2237213 w 4135150"/>
                <a:gd name="connsiteY473" fmla="*/ 1267292 h 1285875"/>
                <a:gd name="connsiteX474" fmla="*/ 2240147 w 4135150"/>
                <a:gd name="connsiteY474" fmla="*/ 1262196 h 1285875"/>
                <a:gd name="connsiteX475" fmla="*/ 2243090 w 4135150"/>
                <a:gd name="connsiteY475" fmla="*/ 1256490 h 1285875"/>
                <a:gd name="connsiteX476" fmla="*/ 2248957 w 4135150"/>
                <a:gd name="connsiteY476" fmla="*/ 1243308 h 1285875"/>
                <a:gd name="connsiteX477" fmla="*/ 2254825 w 4135150"/>
                <a:gd name="connsiteY477" fmla="*/ 1227773 h 1285875"/>
                <a:gd name="connsiteX478" fmla="*/ 2260930 w 4135150"/>
                <a:gd name="connsiteY478" fmla="*/ 1209208 h 1285875"/>
                <a:gd name="connsiteX479" fmla="*/ 2267036 w 4135150"/>
                <a:gd name="connsiteY479" fmla="*/ 1188244 h 1285875"/>
                <a:gd name="connsiteX480" fmla="*/ 2279247 w 4135150"/>
                <a:gd name="connsiteY480" fmla="*/ 1139523 h 1285875"/>
                <a:gd name="connsiteX481" fmla="*/ 2291458 w 4135150"/>
                <a:gd name="connsiteY481" fmla="*/ 1082431 h 1285875"/>
                <a:gd name="connsiteX482" fmla="*/ 2303669 w 4135150"/>
                <a:gd name="connsiteY482" fmla="*/ 1017937 h 1285875"/>
                <a:gd name="connsiteX483" fmla="*/ 2315880 w 4135150"/>
                <a:gd name="connsiteY483" fmla="*/ 947118 h 1285875"/>
                <a:gd name="connsiteX484" fmla="*/ 2328091 w 4135150"/>
                <a:gd name="connsiteY484" fmla="*/ 871176 h 1285875"/>
                <a:gd name="connsiteX485" fmla="*/ 2352513 w 4135150"/>
                <a:gd name="connsiteY485" fmla="*/ 709086 h 1285875"/>
                <a:gd name="connsiteX486" fmla="*/ 2375069 w 4135150"/>
                <a:gd name="connsiteY486" fmla="*/ 555194 h 1285875"/>
                <a:gd name="connsiteX487" fmla="*/ 2397624 w 4135150"/>
                <a:gd name="connsiteY487" fmla="*/ 406332 h 1285875"/>
                <a:gd name="connsiteX488" fmla="*/ 2420179 w 4135150"/>
                <a:gd name="connsiteY488" fmla="*/ 271028 h 1285875"/>
                <a:gd name="connsiteX489" fmla="*/ 2431456 w 4135150"/>
                <a:gd name="connsiteY489" fmla="*/ 210927 h 1285875"/>
                <a:gd name="connsiteX490" fmla="*/ 2442734 w 4135150"/>
                <a:gd name="connsiteY490" fmla="*/ 157038 h 1285875"/>
                <a:gd name="connsiteX491" fmla="*/ 2455412 w 4135150"/>
                <a:gd name="connsiteY491" fmla="*/ 104805 h 1285875"/>
                <a:gd name="connsiteX492" fmla="*/ 2461755 w 4135150"/>
                <a:gd name="connsiteY492" fmla="*/ 82306 h 1285875"/>
                <a:gd name="connsiteX493" fmla="*/ 2468099 w 4135150"/>
                <a:gd name="connsiteY493" fmla="*/ 62358 h 1285875"/>
                <a:gd name="connsiteX494" fmla="*/ 2474443 w 4135150"/>
                <a:gd name="connsiteY494" fmla="*/ 45054 h 1285875"/>
                <a:gd name="connsiteX495" fmla="*/ 2480786 w 4135150"/>
                <a:gd name="connsiteY495" fmla="*/ 30471 h 1285875"/>
                <a:gd name="connsiteX496" fmla="*/ 2483958 w 4135150"/>
                <a:gd name="connsiteY496" fmla="*/ 24222 h 1285875"/>
                <a:gd name="connsiteX497" fmla="*/ 2487130 w 4135150"/>
                <a:gd name="connsiteY497" fmla="*/ 18677 h 1285875"/>
                <a:gd name="connsiteX498" fmla="*/ 2490302 w 4135150"/>
                <a:gd name="connsiteY498" fmla="*/ 13843 h 1285875"/>
                <a:gd name="connsiteX499" fmla="*/ 2491883 w 4135150"/>
                <a:gd name="connsiteY499" fmla="*/ 11693 h 1285875"/>
                <a:gd name="connsiteX500" fmla="*/ 2493474 w 4135150"/>
                <a:gd name="connsiteY500" fmla="*/ 9724 h 1285875"/>
                <a:gd name="connsiteX501" fmla="*/ 2495055 w 4135150"/>
                <a:gd name="connsiteY501" fmla="*/ 7935 h 1285875"/>
                <a:gd name="connsiteX502" fmla="*/ 2496645 w 4135150"/>
                <a:gd name="connsiteY502" fmla="*/ 6327 h 1285875"/>
                <a:gd name="connsiteX503" fmla="*/ 2498227 w 4135150"/>
                <a:gd name="connsiteY503" fmla="*/ 4900 h 1285875"/>
                <a:gd name="connsiteX504" fmla="*/ 2499817 w 4135150"/>
                <a:gd name="connsiteY504" fmla="*/ 3654 h 1285875"/>
                <a:gd name="connsiteX505" fmla="*/ 2501399 w 4135150"/>
                <a:gd name="connsiteY505" fmla="*/ 2590 h 1285875"/>
                <a:gd name="connsiteX506" fmla="*/ 2502189 w 4135150"/>
                <a:gd name="connsiteY506" fmla="*/ 2126 h 1285875"/>
                <a:gd name="connsiteX507" fmla="*/ 2502980 w 4135150"/>
                <a:gd name="connsiteY507" fmla="*/ 1709 h 1285875"/>
                <a:gd name="connsiteX508" fmla="*/ 2503780 w 4135150"/>
                <a:gd name="connsiteY508" fmla="*/ 1336 h 1285875"/>
                <a:gd name="connsiteX509" fmla="*/ 2504570 w 4135150"/>
                <a:gd name="connsiteY509" fmla="*/ 1010 h 1285875"/>
                <a:gd name="connsiteX510" fmla="*/ 2505361 w 4135150"/>
                <a:gd name="connsiteY510" fmla="*/ 729 h 1285875"/>
                <a:gd name="connsiteX511" fmla="*/ 2506152 w 4135150"/>
                <a:gd name="connsiteY511" fmla="*/ 493 h 1285875"/>
                <a:gd name="connsiteX512" fmla="*/ 2506951 w 4135150"/>
                <a:gd name="connsiteY512" fmla="*/ 304 h 1285875"/>
                <a:gd name="connsiteX513" fmla="*/ 2507742 w 4135150"/>
                <a:gd name="connsiteY513" fmla="*/ 160 h 1285875"/>
                <a:gd name="connsiteX514" fmla="*/ 2508533 w 4135150"/>
                <a:gd name="connsiteY514" fmla="*/ 62 h 1285875"/>
                <a:gd name="connsiteX515" fmla="*/ 2509323 w 4135150"/>
                <a:gd name="connsiteY515" fmla="*/ 10 h 1285875"/>
                <a:gd name="connsiteX516" fmla="*/ 2510123 w 4135150"/>
                <a:gd name="connsiteY516" fmla="*/ 3 h 1285875"/>
                <a:gd name="connsiteX517" fmla="*/ 2510914 w 4135150"/>
                <a:gd name="connsiteY517" fmla="*/ 42 h 1285875"/>
                <a:gd name="connsiteX518" fmla="*/ 2511705 w 4135150"/>
                <a:gd name="connsiteY518" fmla="*/ 127 h 1285875"/>
                <a:gd name="connsiteX519" fmla="*/ 2512495 w 4135150"/>
                <a:gd name="connsiteY519" fmla="*/ 257 h 1285875"/>
                <a:gd name="connsiteX520" fmla="*/ 2513286 w 4135150"/>
                <a:gd name="connsiteY520" fmla="*/ 434 h 1285875"/>
                <a:gd name="connsiteX521" fmla="*/ 2514086 w 4135150"/>
                <a:gd name="connsiteY521" fmla="*/ 656 h 1285875"/>
                <a:gd name="connsiteX522" fmla="*/ 2514876 w 4135150"/>
                <a:gd name="connsiteY522" fmla="*/ 924 h 1285875"/>
                <a:gd name="connsiteX523" fmla="*/ 2515667 w 4135150"/>
                <a:gd name="connsiteY523" fmla="*/ 1237 h 1285875"/>
                <a:gd name="connsiteX524" fmla="*/ 2516458 w 4135150"/>
                <a:gd name="connsiteY524" fmla="*/ 1596 h 1285875"/>
                <a:gd name="connsiteX525" fmla="*/ 2517258 w 4135150"/>
                <a:gd name="connsiteY525" fmla="*/ 2001 h 1285875"/>
                <a:gd name="connsiteX526" fmla="*/ 2518048 w 4135150"/>
                <a:gd name="connsiteY526" fmla="*/ 2452 h 1285875"/>
                <a:gd name="connsiteX527" fmla="*/ 2518839 w 4135150"/>
                <a:gd name="connsiteY527" fmla="*/ 2947 h 1285875"/>
                <a:gd name="connsiteX528" fmla="*/ 2520429 w 4135150"/>
                <a:gd name="connsiteY528" fmla="*/ 4076 h 1285875"/>
                <a:gd name="connsiteX529" fmla="*/ 2522011 w 4135150"/>
                <a:gd name="connsiteY529" fmla="*/ 5386 h 1285875"/>
                <a:gd name="connsiteX530" fmla="*/ 2523601 w 4135150"/>
                <a:gd name="connsiteY530" fmla="*/ 6878 h 1285875"/>
                <a:gd name="connsiteX531" fmla="*/ 2525182 w 4135150"/>
                <a:gd name="connsiteY531" fmla="*/ 8551 h 1285875"/>
                <a:gd name="connsiteX532" fmla="*/ 2526773 w 4135150"/>
                <a:gd name="connsiteY532" fmla="*/ 10404 h 1285875"/>
                <a:gd name="connsiteX533" fmla="*/ 2528354 w 4135150"/>
                <a:gd name="connsiteY533" fmla="*/ 12437 h 1285875"/>
                <a:gd name="connsiteX534" fmla="*/ 2531526 w 4135150"/>
                <a:gd name="connsiteY534" fmla="*/ 17041 h 1285875"/>
                <a:gd name="connsiteX535" fmla="*/ 2534698 w 4135150"/>
                <a:gd name="connsiteY535" fmla="*/ 22358 h 1285875"/>
                <a:gd name="connsiteX536" fmla="*/ 2537870 w 4135150"/>
                <a:gd name="connsiteY536" fmla="*/ 28382 h 1285875"/>
                <a:gd name="connsiteX537" fmla="*/ 2541042 w 4135150"/>
                <a:gd name="connsiteY537" fmla="*/ 35104 h 1285875"/>
                <a:gd name="connsiteX538" fmla="*/ 2544213 w 4135150"/>
                <a:gd name="connsiteY538" fmla="*/ 42519 h 1285875"/>
                <a:gd name="connsiteX539" fmla="*/ 2549614 w 4135150"/>
                <a:gd name="connsiteY539" fmla="*/ 56717 h 1285875"/>
                <a:gd name="connsiteX540" fmla="*/ 2555015 w 4135150"/>
                <a:gd name="connsiteY540" fmla="*/ 72849 h 1285875"/>
                <a:gd name="connsiteX541" fmla="*/ 2565816 w 4135150"/>
                <a:gd name="connsiteY541" fmla="*/ 110701 h 1285875"/>
                <a:gd name="connsiteX542" fmla="*/ 2576617 w 4135150"/>
                <a:gd name="connsiteY542" fmla="*/ 155577 h 1285875"/>
                <a:gd name="connsiteX543" fmla="*/ 2587419 w 4135150"/>
                <a:gd name="connsiteY543" fmla="*/ 206884 h 1285875"/>
                <a:gd name="connsiteX544" fmla="*/ 2598220 w 4135150"/>
                <a:gd name="connsiteY544" fmla="*/ 263944 h 1285875"/>
                <a:gd name="connsiteX545" fmla="*/ 2609031 w 4135150"/>
                <a:gd name="connsiteY545" fmla="*/ 326006 h 1285875"/>
                <a:gd name="connsiteX546" fmla="*/ 2630634 w 4135150"/>
                <a:gd name="connsiteY546" fmla="*/ 461802 h 1285875"/>
                <a:gd name="connsiteX547" fmla="*/ 2676801 w 4135150"/>
                <a:gd name="connsiteY547" fmla="*/ 774210 h 1285875"/>
                <a:gd name="connsiteX548" fmla="*/ 2699890 w 4135150"/>
                <a:gd name="connsiteY548" fmla="*/ 923306 h 1285875"/>
                <a:gd name="connsiteX549" fmla="*/ 2711425 w 4135150"/>
                <a:gd name="connsiteY549" fmla="*/ 992067 h 1285875"/>
                <a:gd name="connsiteX550" fmla="*/ 2722969 w 4135150"/>
                <a:gd name="connsiteY550" fmla="*/ 1055580 h 1285875"/>
                <a:gd name="connsiteX551" fmla="*/ 2734913 w 4135150"/>
                <a:gd name="connsiteY551" fmla="*/ 1114739 h 1285875"/>
                <a:gd name="connsiteX552" fmla="*/ 2746858 w 4135150"/>
                <a:gd name="connsiteY552" fmla="*/ 1166298 h 1285875"/>
                <a:gd name="connsiteX553" fmla="*/ 2758802 w 4135150"/>
                <a:gd name="connsiteY553" fmla="*/ 1209408 h 1285875"/>
                <a:gd name="connsiteX554" fmla="*/ 2764784 w 4135150"/>
                <a:gd name="connsiteY554" fmla="*/ 1227582 h 1285875"/>
                <a:gd name="connsiteX555" fmla="*/ 2770756 w 4135150"/>
                <a:gd name="connsiteY555" fmla="*/ 1243393 h 1285875"/>
                <a:gd name="connsiteX556" fmla="*/ 2776728 w 4135150"/>
                <a:gd name="connsiteY556" fmla="*/ 1256776 h 1285875"/>
                <a:gd name="connsiteX557" fmla="*/ 2779710 w 4135150"/>
                <a:gd name="connsiteY557" fmla="*/ 1262539 h 1285875"/>
                <a:gd name="connsiteX558" fmla="*/ 2782700 w 4135150"/>
                <a:gd name="connsiteY558" fmla="*/ 1267682 h 1285875"/>
                <a:gd name="connsiteX559" fmla="*/ 2785682 w 4135150"/>
                <a:gd name="connsiteY559" fmla="*/ 1272188 h 1285875"/>
                <a:gd name="connsiteX560" fmla="*/ 2787177 w 4135150"/>
                <a:gd name="connsiteY560" fmla="*/ 1274207 h 1285875"/>
                <a:gd name="connsiteX561" fmla="*/ 2788672 w 4135150"/>
                <a:gd name="connsiteY561" fmla="*/ 1276064 h 1285875"/>
                <a:gd name="connsiteX562" fmla="*/ 2790168 w 4135150"/>
                <a:gd name="connsiteY562" fmla="*/ 1277760 h 1285875"/>
                <a:gd name="connsiteX563" fmla="*/ 2791654 w 4135150"/>
                <a:gd name="connsiteY563" fmla="*/ 1279293 h 1285875"/>
                <a:gd name="connsiteX564" fmla="*/ 2793149 w 4135150"/>
                <a:gd name="connsiteY564" fmla="*/ 1280674 h 1285875"/>
                <a:gd name="connsiteX565" fmla="*/ 2794645 w 4135150"/>
                <a:gd name="connsiteY565" fmla="*/ 1281894 h 1285875"/>
                <a:gd name="connsiteX566" fmla="*/ 2796140 w 4135150"/>
                <a:gd name="connsiteY566" fmla="*/ 1282941 h 1285875"/>
                <a:gd name="connsiteX567" fmla="*/ 2797626 w 4135150"/>
                <a:gd name="connsiteY567" fmla="*/ 1283837 h 1285875"/>
                <a:gd name="connsiteX568" fmla="*/ 2798378 w 4135150"/>
                <a:gd name="connsiteY568" fmla="*/ 1284227 h 1285875"/>
                <a:gd name="connsiteX569" fmla="*/ 2799121 w 4135150"/>
                <a:gd name="connsiteY569" fmla="*/ 1284570 h 1285875"/>
                <a:gd name="connsiteX570" fmla="*/ 2799864 w 4135150"/>
                <a:gd name="connsiteY570" fmla="*/ 1284875 h 1285875"/>
                <a:gd name="connsiteX571" fmla="*/ 2800617 w 4135150"/>
                <a:gd name="connsiteY571" fmla="*/ 1285142 h 1285875"/>
                <a:gd name="connsiteX572" fmla="*/ 2801360 w 4135150"/>
                <a:gd name="connsiteY572" fmla="*/ 1285361 h 1285875"/>
                <a:gd name="connsiteX573" fmla="*/ 2802112 w 4135150"/>
                <a:gd name="connsiteY573" fmla="*/ 1285542 h 1285875"/>
                <a:gd name="connsiteX574" fmla="*/ 2802855 w 4135150"/>
                <a:gd name="connsiteY574" fmla="*/ 1285685 h 1285875"/>
                <a:gd name="connsiteX575" fmla="*/ 2803598 w 4135150"/>
                <a:gd name="connsiteY575" fmla="*/ 1285789 h 1285875"/>
                <a:gd name="connsiteX576" fmla="*/ 2804351 w 4135150"/>
                <a:gd name="connsiteY576" fmla="*/ 1285856 h 1285875"/>
                <a:gd name="connsiteX577" fmla="*/ 2805093 w 4135150"/>
                <a:gd name="connsiteY577" fmla="*/ 1285875 h 1285875"/>
                <a:gd name="connsiteX578" fmla="*/ 2805846 w 4135150"/>
                <a:gd name="connsiteY578" fmla="*/ 1285856 h 1285875"/>
                <a:gd name="connsiteX579" fmla="*/ 2806589 w 4135150"/>
                <a:gd name="connsiteY579" fmla="*/ 1285799 h 1285875"/>
                <a:gd name="connsiteX580" fmla="*/ 2807332 w 4135150"/>
                <a:gd name="connsiteY580" fmla="*/ 1285694 h 1285875"/>
                <a:gd name="connsiteX581" fmla="*/ 2808085 w 4135150"/>
                <a:gd name="connsiteY581" fmla="*/ 1285551 h 1285875"/>
                <a:gd name="connsiteX582" fmla="*/ 2808828 w 4135150"/>
                <a:gd name="connsiteY582" fmla="*/ 1285370 h 1285875"/>
                <a:gd name="connsiteX583" fmla="*/ 2809580 w 4135150"/>
                <a:gd name="connsiteY583" fmla="*/ 1285151 h 1285875"/>
                <a:gd name="connsiteX584" fmla="*/ 2810323 w 4135150"/>
                <a:gd name="connsiteY584" fmla="*/ 1284884 h 1285875"/>
                <a:gd name="connsiteX585" fmla="*/ 2811066 w 4135150"/>
                <a:gd name="connsiteY585" fmla="*/ 1284589 h 1285875"/>
                <a:gd name="connsiteX586" fmla="*/ 2811818 w 4135150"/>
                <a:gd name="connsiteY586" fmla="*/ 1284246 h 1285875"/>
                <a:gd name="connsiteX587" fmla="*/ 2812561 w 4135150"/>
                <a:gd name="connsiteY587" fmla="*/ 1283856 h 1285875"/>
                <a:gd name="connsiteX588" fmla="*/ 2814057 w 4135150"/>
                <a:gd name="connsiteY588" fmla="*/ 1282970 h 1285875"/>
                <a:gd name="connsiteX589" fmla="*/ 2815552 w 4135150"/>
                <a:gd name="connsiteY589" fmla="*/ 1281913 h 1285875"/>
                <a:gd name="connsiteX590" fmla="*/ 2817038 w 4135150"/>
                <a:gd name="connsiteY590" fmla="*/ 1280703 h 1285875"/>
                <a:gd name="connsiteX591" fmla="*/ 2818533 w 4135150"/>
                <a:gd name="connsiteY591" fmla="*/ 1279331 h 1285875"/>
                <a:gd name="connsiteX592" fmla="*/ 2820010 w 4135150"/>
                <a:gd name="connsiteY592" fmla="*/ 1277817 h 1285875"/>
                <a:gd name="connsiteX593" fmla="*/ 2821486 w 4135150"/>
                <a:gd name="connsiteY593" fmla="*/ 1276140 h 1285875"/>
                <a:gd name="connsiteX594" fmla="*/ 2822972 w 4135150"/>
                <a:gd name="connsiteY594" fmla="*/ 1274312 h 1285875"/>
                <a:gd name="connsiteX595" fmla="*/ 2824448 w 4135150"/>
                <a:gd name="connsiteY595" fmla="*/ 1272321 h 1285875"/>
                <a:gd name="connsiteX596" fmla="*/ 2827401 w 4135150"/>
                <a:gd name="connsiteY596" fmla="*/ 1267882 h 1285875"/>
                <a:gd name="connsiteX597" fmla="*/ 2830354 w 4135150"/>
                <a:gd name="connsiteY597" fmla="*/ 1262825 h 1285875"/>
                <a:gd name="connsiteX598" fmla="*/ 2833307 w 4135150"/>
                <a:gd name="connsiteY598" fmla="*/ 1257157 h 1285875"/>
                <a:gd name="connsiteX599" fmla="*/ 2836269 w 4135150"/>
                <a:gd name="connsiteY599" fmla="*/ 1250880 h 1285875"/>
                <a:gd name="connsiteX600" fmla="*/ 2842174 w 4135150"/>
                <a:gd name="connsiteY600" fmla="*/ 1236526 h 1285875"/>
                <a:gd name="connsiteX601" fmla="*/ 2848089 w 4135150"/>
                <a:gd name="connsiteY601" fmla="*/ 1219829 h 1285875"/>
                <a:gd name="connsiteX602" fmla="*/ 2853995 w 4135150"/>
                <a:gd name="connsiteY602" fmla="*/ 1200855 h 1285875"/>
                <a:gd name="connsiteX603" fmla="*/ 2865815 w 4135150"/>
                <a:gd name="connsiteY603" fmla="*/ 1156373 h 1285875"/>
                <a:gd name="connsiteX604" fmla="*/ 2877636 w 4135150"/>
                <a:gd name="connsiteY604" fmla="*/ 1103767 h 1285875"/>
                <a:gd name="connsiteX605" fmla="*/ 2889457 w 4135150"/>
                <a:gd name="connsiteY605" fmla="*/ 1043892 h 1285875"/>
                <a:gd name="connsiteX606" fmla="*/ 2901277 w 4135150"/>
                <a:gd name="connsiteY606" fmla="*/ 977684 h 1285875"/>
                <a:gd name="connsiteX607" fmla="*/ 2913098 w 4135150"/>
                <a:gd name="connsiteY607" fmla="*/ 906180 h 1285875"/>
                <a:gd name="connsiteX608" fmla="*/ 2936434 w 4135150"/>
                <a:gd name="connsiteY608" fmla="*/ 753977 h 1285875"/>
                <a:gd name="connsiteX609" fmla="*/ 2959770 w 4135150"/>
                <a:gd name="connsiteY609" fmla="*/ 594967 h 1285875"/>
                <a:gd name="connsiteX610" fmla="*/ 2983106 w 4135150"/>
                <a:gd name="connsiteY610" fmla="*/ 438898 h 1285875"/>
                <a:gd name="connsiteX611" fmla="*/ 3006433 w 4135150"/>
                <a:gd name="connsiteY611" fmla="*/ 295339 h 1285875"/>
                <a:gd name="connsiteX612" fmla="*/ 3018187 w 4135150"/>
                <a:gd name="connsiteY612" fmla="*/ 230595 h 1285875"/>
                <a:gd name="connsiteX613" fmla="*/ 3029941 w 4135150"/>
                <a:gd name="connsiteY613" fmla="*/ 172290 h 1285875"/>
                <a:gd name="connsiteX614" fmla="*/ 3041695 w 4135150"/>
                <a:gd name="connsiteY614" fmla="*/ 121335 h 1285875"/>
                <a:gd name="connsiteX615" fmla="*/ 3053448 w 4135150"/>
                <a:gd name="connsiteY615" fmla="*/ 78526 h 1285875"/>
                <a:gd name="connsiteX616" fmla="*/ 3059325 w 4135150"/>
                <a:gd name="connsiteY616" fmla="*/ 60389 h 1285875"/>
                <a:gd name="connsiteX617" fmla="*/ 3065202 w 4135150"/>
                <a:gd name="connsiteY617" fmla="*/ 44530 h 1285875"/>
                <a:gd name="connsiteX618" fmla="*/ 3071079 w 4135150"/>
                <a:gd name="connsiteY618" fmla="*/ 31009 h 1285875"/>
                <a:gd name="connsiteX619" fmla="*/ 3074013 w 4135150"/>
                <a:gd name="connsiteY619" fmla="*/ 25142 h 1285875"/>
                <a:gd name="connsiteX620" fmla="*/ 3076956 w 4135150"/>
                <a:gd name="connsiteY620" fmla="*/ 19880 h 1285875"/>
                <a:gd name="connsiteX621" fmla="*/ 3079890 w 4135150"/>
                <a:gd name="connsiteY621" fmla="*/ 15225 h 1285875"/>
                <a:gd name="connsiteX622" fmla="*/ 3082833 w 4135150"/>
                <a:gd name="connsiteY622" fmla="*/ 11184 h 1285875"/>
                <a:gd name="connsiteX623" fmla="*/ 3084300 w 4135150"/>
                <a:gd name="connsiteY623" fmla="*/ 9395 h 1285875"/>
                <a:gd name="connsiteX624" fmla="*/ 3085767 w 4135150"/>
                <a:gd name="connsiteY624" fmla="*/ 7761 h 1285875"/>
                <a:gd name="connsiteX625" fmla="*/ 3087243 w 4135150"/>
                <a:gd name="connsiteY625" fmla="*/ 6282 h 1285875"/>
                <a:gd name="connsiteX626" fmla="*/ 3088710 w 4135150"/>
                <a:gd name="connsiteY626" fmla="*/ 4959 h 1285875"/>
                <a:gd name="connsiteX627" fmla="*/ 3090177 w 4135150"/>
                <a:gd name="connsiteY627" fmla="*/ 3791 h 1285875"/>
                <a:gd name="connsiteX628" fmla="*/ 3091644 w 4135150"/>
                <a:gd name="connsiteY628" fmla="*/ 2779 h 1285875"/>
                <a:gd name="connsiteX629" fmla="*/ 3093110 w 4135150"/>
                <a:gd name="connsiteY629" fmla="*/ 1924 h 1285875"/>
                <a:gd name="connsiteX630" fmla="*/ 3093853 w 4135150"/>
                <a:gd name="connsiteY630" fmla="*/ 1555 h 1285875"/>
                <a:gd name="connsiteX631" fmla="*/ 3094587 w 4135150"/>
                <a:gd name="connsiteY631" fmla="*/ 1226 h 1285875"/>
                <a:gd name="connsiteX632" fmla="*/ 3095320 w 4135150"/>
                <a:gd name="connsiteY632" fmla="*/ 935 h 1285875"/>
                <a:gd name="connsiteX633" fmla="*/ 3096054 w 4135150"/>
                <a:gd name="connsiteY633" fmla="*/ 684 h 1285875"/>
                <a:gd name="connsiteX634" fmla="*/ 3096787 w 4135150"/>
                <a:gd name="connsiteY634" fmla="*/ 471 h 1285875"/>
                <a:gd name="connsiteX635" fmla="*/ 3097521 w 4135150"/>
                <a:gd name="connsiteY635" fmla="*/ 299 h 1285875"/>
                <a:gd name="connsiteX636" fmla="*/ 3098254 w 4135150"/>
                <a:gd name="connsiteY636" fmla="*/ 165 h 1285875"/>
                <a:gd name="connsiteX637" fmla="*/ 3098987 w 4135150"/>
                <a:gd name="connsiteY637" fmla="*/ 71 h 1285875"/>
                <a:gd name="connsiteX638" fmla="*/ 3099730 w 4135150"/>
                <a:gd name="connsiteY638" fmla="*/ 16 h 1285875"/>
                <a:gd name="connsiteX639" fmla="*/ 3100464 w 4135150"/>
                <a:gd name="connsiteY639" fmla="*/ 0 h 1285875"/>
                <a:gd name="connsiteX640" fmla="*/ 3101197 w 4135150"/>
                <a:gd name="connsiteY640" fmla="*/ 24 h 1285875"/>
                <a:gd name="connsiteX641" fmla="*/ 3101931 w 4135150"/>
                <a:gd name="connsiteY641" fmla="*/ 87 h 1285875"/>
                <a:gd name="connsiteX642" fmla="*/ 3102664 w 4135150"/>
                <a:gd name="connsiteY642" fmla="*/ 188 h 1285875"/>
                <a:gd name="connsiteX643" fmla="*/ 3103398 w 4135150"/>
                <a:gd name="connsiteY643" fmla="*/ 329 h 1285875"/>
                <a:gd name="connsiteX644" fmla="*/ 3104131 w 4135150"/>
                <a:gd name="connsiteY644" fmla="*/ 509 h 1285875"/>
                <a:gd name="connsiteX645" fmla="*/ 3104864 w 4135150"/>
                <a:gd name="connsiteY645" fmla="*/ 728 h 1285875"/>
                <a:gd name="connsiteX646" fmla="*/ 3105598 w 4135150"/>
                <a:gd name="connsiteY646" fmla="*/ 986 h 1285875"/>
                <a:gd name="connsiteX647" fmla="*/ 3106331 w 4135150"/>
                <a:gd name="connsiteY647" fmla="*/ 1284 h 1285875"/>
                <a:gd name="connsiteX648" fmla="*/ 3107065 w 4135150"/>
                <a:gd name="connsiteY648" fmla="*/ 1620 h 1285875"/>
                <a:gd name="connsiteX649" fmla="*/ 3107798 w 4135150"/>
                <a:gd name="connsiteY649" fmla="*/ 1995 h 1285875"/>
                <a:gd name="connsiteX650" fmla="*/ 3109265 w 4135150"/>
                <a:gd name="connsiteY650" fmla="*/ 2863 h 1285875"/>
                <a:gd name="connsiteX651" fmla="*/ 3110732 w 4135150"/>
                <a:gd name="connsiteY651" fmla="*/ 3887 h 1285875"/>
                <a:gd name="connsiteX652" fmla="*/ 3112199 w 4135150"/>
                <a:gd name="connsiteY652" fmla="*/ 5066 h 1285875"/>
                <a:gd name="connsiteX653" fmla="*/ 3113666 w 4135150"/>
                <a:gd name="connsiteY653" fmla="*/ 6402 h 1285875"/>
                <a:gd name="connsiteX654" fmla="*/ 3115132 w 4135150"/>
                <a:gd name="connsiteY654" fmla="*/ 7891 h 1285875"/>
                <a:gd name="connsiteX655" fmla="*/ 3116599 w 4135150"/>
                <a:gd name="connsiteY655" fmla="*/ 9536 h 1285875"/>
                <a:gd name="connsiteX656" fmla="*/ 3118066 w 4135150"/>
                <a:gd name="connsiteY656" fmla="*/ 11335 h 1285875"/>
                <a:gd name="connsiteX657" fmla="*/ 3121000 w 4135150"/>
                <a:gd name="connsiteY657" fmla="*/ 15393 h 1285875"/>
                <a:gd name="connsiteX658" fmla="*/ 3123933 w 4135150"/>
                <a:gd name="connsiteY658" fmla="*/ 20063 h 1285875"/>
                <a:gd name="connsiteX659" fmla="*/ 3126867 w 4135150"/>
                <a:gd name="connsiteY659" fmla="*/ 25340 h 1285875"/>
                <a:gd name="connsiteX660" fmla="*/ 3129801 w 4135150"/>
                <a:gd name="connsiteY660" fmla="*/ 31219 h 1285875"/>
                <a:gd name="connsiteX661" fmla="*/ 3135668 w 4135150"/>
                <a:gd name="connsiteY661" fmla="*/ 44757 h 1285875"/>
                <a:gd name="connsiteX662" fmla="*/ 3141536 w 4135150"/>
                <a:gd name="connsiteY662" fmla="*/ 60627 h 1285875"/>
                <a:gd name="connsiteX663" fmla="*/ 3147403 w 4135150"/>
                <a:gd name="connsiteY663" fmla="*/ 78764 h 1285875"/>
                <a:gd name="connsiteX664" fmla="*/ 3159138 w 4135150"/>
                <a:gd name="connsiteY664" fmla="*/ 121553 h 1285875"/>
                <a:gd name="connsiteX665" fmla="*/ 3170873 w 4135150"/>
                <a:gd name="connsiteY665" fmla="*/ 172460 h 1285875"/>
                <a:gd name="connsiteX666" fmla="*/ 3182607 w 4135150"/>
                <a:gd name="connsiteY666" fmla="*/ 230691 h 1285875"/>
                <a:gd name="connsiteX667" fmla="*/ 3194342 w 4135150"/>
                <a:gd name="connsiteY667" fmla="*/ 295339 h 1285875"/>
                <a:gd name="connsiteX668" fmla="*/ 3219536 w 4135150"/>
                <a:gd name="connsiteY668" fmla="*/ 451051 h 1285875"/>
                <a:gd name="connsiteX669" fmla="*/ 3244739 w 4135150"/>
                <a:gd name="connsiteY669" fmla="*/ 620476 h 1285875"/>
                <a:gd name="connsiteX670" fmla="*/ 3269942 w 4135150"/>
                <a:gd name="connsiteY670" fmla="*/ 791506 h 1285875"/>
                <a:gd name="connsiteX671" fmla="*/ 3295145 w 4135150"/>
                <a:gd name="connsiteY671" fmla="*/ 951919 h 1285875"/>
                <a:gd name="connsiteX672" fmla="*/ 3306032 w 4135150"/>
                <a:gd name="connsiteY672" fmla="*/ 1015013 h 1285875"/>
                <a:gd name="connsiteX673" fmla="*/ 3316919 w 4135150"/>
                <a:gd name="connsiteY673" fmla="*/ 1073115 h 1285875"/>
                <a:gd name="connsiteX674" fmla="*/ 3327807 w 4135150"/>
                <a:gd name="connsiteY674" fmla="*/ 1125465 h 1285875"/>
                <a:gd name="connsiteX675" fmla="*/ 3338694 w 4135150"/>
                <a:gd name="connsiteY675" fmla="*/ 1171337 h 1285875"/>
                <a:gd name="connsiteX676" fmla="*/ 3349581 w 4135150"/>
                <a:gd name="connsiteY676" fmla="*/ 1210132 h 1285875"/>
                <a:gd name="connsiteX677" fmla="*/ 3355019 w 4135150"/>
                <a:gd name="connsiteY677" fmla="*/ 1226706 h 1285875"/>
                <a:gd name="connsiteX678" fmla="*/ 3360468 w 4135150"/>
                <a:gd name="connsiteY678" fmla="*/ 1241317 h 1285875"/>
                <a:gd name="connsiteX679" fmla="*/ 3365907 w 4135150"/>
                <a:gd name="connsiteY679" fmla="*/ 1253928 h 1285875"/>
                <a:gd name="connsiteX680" fmla="*/ 3368631 w 4135150"/>
                <a:gd name="connsiteY680" fmla="*/ 1259472 h 1285875"/>
                <a:gd name="connsiteX681" fmla="*/ 3371355 w 4135150"/>
                <a:gd name="connsiteY681" fmla="*/ 1264491 h 1285875"/>
                <a:gd name="connsiteX682" fmla="*/ 3374079 w 4135150"/>
                <a:gd name="connsiteY682" fmla="*/ 1268987 h 1285875"/>
                <a:gd name="connsiteX683" fmla="*/ 3376794 w 4135150"/>
                <a:gd name="connsiteY683" fmla="*/ 1272969 h 1285875"/>
                <a:gd name="connsiteX684" fmla="*/ 3379518 w 4135150"/>
                <a:gd name="connsiteY684" fmla="*/ 1276417 h 1285875"/>
                <a:gd name="connsiteX685" fmla="*/ 3380880 w 4135150"/>
                <a:gd name="connsiteY685" fmla="*/ 1277941 h 1285875"/>
                <a:gd name="connsiteX686" fmla="*/ 3382242 w 4135150"/>
                <a:gd name="connsiteY686" fmla="*/ 1279331 h 1285875"/>
                <a:gd name="connsiteX687" fmla="*/ 3383642 w 4135150"/>
                <a:gd name="connsiteY687" fmla="*/ 1280627 h 1285875"/>
                <a:gd name="connsiteX688" fmla="*/ 3385042 w 4135150"/>
                <a:gd name="connsiteY688" fmla="*/ 1281770 h 1285875"/>
                <a:gd name="connsiteX689" fmla="*/ 3386433 w 4135150"/>
                <a:gd name="connsiteY689" fmla="*/ 1282779 h 1285875"/>
                <a:gd name="connsiteX690" fmla="*/ 3387833 w 4135150"/>
                <a:gd name="connsiteY690" fmla="*/ 1283646 h 1285875"/>
                <a:gd name="connsiteX691" fmla="*/ 3389233 w 4135150"/>
                <a:gd name="connsiteY691" fmla="*/ 1284370 h 1285875"/>
                <a:gd name="connsiteX692" fmla="*/ 3389938 w 4135150"/>
                <a:gd name="connsiteY692" fmla="*/ 1284684 h 1285875"/>
                <a:gd name="connsiteX693" fmla="*/ 3390633 w 4135150"/>
                <a:gd name="connsiteY693" fmla="*/ 1284951 h 1285875"/>
                <a:gd name="connsiteX694" fmla="*/ 3391329 w 4135150"/>
                <a:gd name="connsiteY694" fmla="*/ 1285189 h 1285875"/>
                <a:gd name="connsiteX695" fmla="*/ 3392033 w 4135150"/>
                <a:gd name="connsiteY695" fmla="*/ 1285399 h 1285875"/>
                <a:gd name="connsiteX696" fmla="*/ 3392729 w 4135150"/>
                <a:gd name="connsiteY696" fmla="*/ 1285561 h 1285875"/>
                <a:gd name="connsiteX697" fmla="*/ 3393434 w 4135150"/>
                <a:gd name="connsiteY697" fmla="*/ 1285694 h 1285875"/>
                <a:gd name="connsiteX698" fmla="*/ 3394129 w 4135150"/>
                <a:gd name="connsiteY698" fmla="*/ 1285789 h 1285875"/>
                <a:gd name="connsiteX699" fmla="*/ 3394834 w 4135150"/>
                <a:gd name="connsiteY699" fmla="*/ 1285846 h 1285875"/>
                <a:gd name="connsiteX700" fmla="*/ 3395529 w 4135150"/>
                <a:gd name="connsiteY700" fmla="*/ 1285875 h 1285875"/>
                <a:gd name="connsiteX701" fmla="*/ 3396225 w 4135150"/>
                <a:gd name="connsiteY701" fmla="*/ 1285865 h 1285875"/>
                <a:gd name="connsiteX702" fmla="*/ 3396929 w 4135150"/>
                <a:gd name="connsiteY702" fmla="*/ 1285818 h 1285875"/>
                <a:gd name="connsiteX703" fmla="*/ 3397625 w 4135150"/>
                <a:gd name="connsiteY703" fmla="*/ 1285732 h 1285875"/>
                <a:gd name="connsiteX704" fmla="*/ 3398330 w 4135150"/>
                <a:gd name="connsiteY704" fmla="*/ 1285618 h 1285875"/>
                <a:gd name="connsiteX705" fmla="*/ 3399025 w 4135150"/>
                <a:gd name="connsiteY705" fmla="*/ 1285465 h 1285875"/>
                <a:gd name="connsiteX706" fmla="*/ 3399730 w 4135150"/>
                <a:gd name="connsiteY706" fmla="*/ 1285275 h 1285875"/>
                <a:gd name="connsiteX707" fmla="*/ 3400425 w 4135150"/>
                <a:gd name="connsiteY707" fmla="*/ 1285046 h 1285875"/>
                <a:gd name="connsiteX708" fmla="*/ 3401120 w 4135150"/>
                <a:gd name="connsiteY708" fmla="*/ 1284789 h 1285875"/>
                <a:gd name="connsiteX709" fmla="*/ 3401825 w 4135150"/>
                <a:gd name="connsiteY709" fmla="*/ 1284494 h 1285875"/>
                <a:gd name="connsiteX710" fmla="*/ 3403226 w 4135150"/>
                <a:gd name="connsiteY710" fmla="*/ 1283799 h 1285875"/>
                <a:gd name="connsiteX711" fmla="*/ 3404616 w 4135150"/>
                <a:gd name="connsiteY711" fmla="*/ 1282960 h 1285875"/>
                <a:gd name="connsiteX712" fmla="*/ 3406016 w 4135150"/>
                <a:gd name="connsiteY712" fmla="*/ 1281979 h 1285875"/>
                <a:gd name="connsiteX713" fmla="*/ 3407417 w 4135150"/>
                <a:gd name="connsiteY713" fmla="*/ 1280855 h 1285875"/>
                <a:gd name="connsiteX714" fmla="*/ 3408817 w 4135150"/>
                <a:gd name="connsiteY714" fmla="*/ 1279589 h 1285875"/>
                <a:gd name="connsiteX715" fmla="*/ 3410217 w 4135150"/>
                <a:gd name="connsiteY715" fmla="*/ 1278179 h 1285875"/>
                <a:gd name="connsiteX716" fmla="*/ 3411617 w 4135150"/>
                <a:gd name="connsiteY716" fmla="*/ 1276636 h 1285875"/>
                <a:gd name="connsiteX717" fmla="*/ 3413017 w 4135150"/>
                <a:gd name="connsiteY717" fmla="*/ 1274950 h 1285875"/>
                <a:gd name="connsiteX718" fmla="*/ 3415808 w 4135150"/>
                <a:gd name="connsiteY718" fmla="*/ 1271159 h 1285875"/>
                <a:gd name="connsiteX719" fmla="*/ 3418608 w 4135150"/>
                <a:gd name="connsiteY719" fmla="*/ 1266806 h 1285875"/>
                <a:gd name="connsiteX720" fmla="*/ 3421409 w 4135150"/>
                <a:gd name="connsiteY720" fmla="*/ 1261910 h 1285875"/>
                <a:gd name="connsiteX721" fmla="*/ 3424200 w 4135150"/>
                <a:gd name="connsiteY721" fmla="*/ 1256462 h 1285875"/>
                <a:gd name="connsiteX722" fmla="*/ 3427000 w 4135150"/>
                <a:gd name="connsiteY722" fmla="*/ 1250471 h 1285875"/>
                <a:gd name="connsiteX723" fmla="*/ 3432600 w 4135150"/>
                <a:gd name="connsiteY723" fmla="*/ 1236869 h 1285875"/>
                <a:gd name="connsiteX724" fmla="*/ 3438192 w 4135150"/>
                <a:gd name="connsiteY724" fmla="*/ 1221172 h 1285875"/>
                <a:gd name="connsiteX725" fmla="*/ 3449384 w 4135150"/>
                <a:gd name="connsiteY725" fmla="*/ 1183691 h 1285875"/>
                <a:gd name="connsiteX726" fmla="*/ 3460576 w 4135150"/>
                <a:gd name="connsiteY726" fmla="*/ 1138561 h 1285875"/>
                <a:gd name="connsiteX727" fmla="*/ 3471758 w 4135150"/>
                <a:gd name="connsiteY727" fmla="*/ 1086402 h 1285875"/>
                <a:gd name="connsiteX728" fmla="*/ 3484055 w 4135150"/>
                <a:gd name="connsiteY728" fmla="*/ 1021880 h 1285875"/>
                <a:gd name="connsiteX729" fmla="*/ 3496361 w 4135150"/>
                <a:gd name="connsiteY729" fmla="*/ 950871 h 1285875"/>
                <a:gd name="connsiteX730" fmla="*/ 3520954 w 4135150"/>
                <a:gd name="connsiteY730" fmla="*/ 794375 h 1285875"/>
                <a:gd name="connsiteX731" fmla="*/ 3570142 w 4135150"/>
                <a:gd name="connsiteY731" fmla="*/ 461802 h 1285875"/>
                <a:gd name="connsiteX732" fmla="*/ 3594792 w 4135150"/>
                <a:gd name="connsiteY732" fmla="*/ 308071 h 1285875"/>
                <a:gd name="connsiteX733" fmla="*/ 3607118 w 4135150"/>
                <a:gd name="connsiteY733" fmla="*/ 239189 h 1285875"/>
                <a:gd name="connsiteX734" fmla="*/ 3619434 w 4135150"/>
                <a:gd name="connsiteY734" fmla="*/ 177237 h 1285875"/>
                <a:gd name="connsiteX735" fmla="*/ 3631759 w 4135150"/>
                <a:gd name="connsiteY735" fmla="*/ 123280 h 1285875"/>
                <a:gd name="connsiteX736" fmla="*/ 3644084 w 4135150"/>
                <a:gd name="connsiteY736" fmla="*/ 78245 h 1285875"/>
                <a:gd name="connsiteX737" fmla="*/ 3650247 w 4135150"/>
                <a:gd name="connsiteY737" fmla="*/ 59320 h 1285875"/>
                <a:gd name="connsiteX738" fmla="*/ 3656410 w 4135150"/>
                <a:gd name="connsiteY738" fmla="*/ 42903 h 1285875"/>
                <a:gd name="connsiteX739" fmla="*/ 3662572 w 4135150"/>
                <a:gd name="connsiteY739" fmla="*/ 29064 h 1285875"/>
                <a:gd name="connsiteX740" fmla="*/ 3665649 w 4135150"/>
                <a:gd name="connsiteY740" fmla="*/ 23130 h 1285875"/>
                <a:gd name="connsiteX741" fmla="*/ 3668735 w 4135150"/>
                <a:gd name="connsiteY741" fmla="*/ 17861 h 1285875"/>
                <a:gd name="connsiteX742" fmla="*/ 3671526 w 4135150"/>
                <a:gd name="connsiteY742" fmla="*/ 13668 h 1285875"/>
                <a:gd name="connsiteX743" fmla="*/ 3674317 w 4135150"/>
                <a:gd name="connsiteY743" fmla="*/ 10031 h 1285875"/>
                <a:gd name="connsiteX744" fmla="*/ 3675707 w 4135150"/>
                <a:gd name="connsiteY744" fmla="*/ 8421 h 1285875"/>
                <a:gd name="connsiteX745" fmla="*/ 3677107 w 4135150"/>
                <a:gd name="connsiteY745" fmla="*/ 6951 h 1285875"/>
                <a:gd name="connsiteX746" fmla="*/ 3678498 w 4135150"/>
                <a:gd name="connsiteY746" fmla="*/ 5621 h 1285875"/>
                <a:gd name="connsiteX747" fmla="*/ 3679898 w 4135150"/>
                <a:gd name="connsiteY747" fmla="*/ 4432 h 1285875"/>
                <a:gd name="connsiteX748" fmla="*/ 3681289 w 4135150"/>
                <a:gd name="connsiteY748" fmla="*/ 3383 h 1285875"/>
                <a:gd name="connsiteX749" fmla="*/ 3682689 w 4135150"/>
                <a:gd name="connsiteY749" fmla="*/ 2476 h 1285875"/>
                <a:gd name="connsiteX750" fmla="*/ 3684080 w 4135150"/>
                <a:gd name="connsiteY750" fmla="*/ 1710 h 1285875"/>
                <a:gd name="connsiteX751" fmla="*/ 3684775 w 4135150"/>
                <a:gd name="connsiteY751" fmla="*/ 1379 h 1285875"/>
                <a:gd name="connsiteX752" fmla="*/ 3685480 w 4135150"/>
                <a:gd name="connsiteY752" fmla="*/ 1085 h 1285875"/>
                <a:gd name="connsiteX753" fmla="*/ 3686175 w 4135150"/>
                <a:gd name="connsiteY753" fmla="*/ 825 h 1285875"/>
                <a:gd name="connsiteX754" fmla="*/ 3686870 w 4135150"/>
                <a:gd name="connsiteY754" fmla="*/ 601 h 1285875"/>
                <a:gd name="connsiteX755" fmla="*/ 3687575 w 4135150"/>
                <a:gd name="connsiteY755" fmla="*/ 412 h 1285875"/>
                <a:gd name="connsiteX756" fmla="*/ 3688271 w 4135150"/>
                <a:gd name="connsiteY756" fmla="*/ 259 h 1285875"/>
                <a:gd name="connsiteX757" fmla="*/ 3688966 w 4135150"/>
                <a:gd name="connsiteY757" fmla="*/ 141 h 1285875"/>
                <a:gd name="connsiteX758" fmla="*/ 3689661 w 4135150"/>
                <a:gd name="connsiteY758" fmla="*/ 59 h 1285875"/>
                <a:gd name="connsiteX759" fmla="*/ 3690366 w 4135150"/>
                <a:gd name="connsiteY759" fmla="*/ 12 h 1285875"/>
                <a:gd name="connsiteX760" fmla="*/ 3691061 w 4135150"/>
                <a:gd name="connsiteY760" fmla="*/ 1 h 1285875"/>
                <a:gd name="connsiteX761" fmla="*/ 3691757 w 4135150"/>
                <a:gd name="connsiteY761" fmla="*/ 25 h 1285875"/>
                <a:gd name="connsiteX762" fmla="*/ 3692452 w 4135150"/>
                <a:gd name="connsiteY762" fmla="*/ 84 h 1285875"/>
                <a:gd name="connsiteX763" fmla="*/ 3693157 w 4135150"/>
                <a:gd name="connsiteY763" fmla="*/ 179 h 1285875"/>
                <a:gd name="connsiteX764" fmla="*/ 3693852 w 4135150"/>
                <a:gd name="connsiteY764" fmla="*/ 309 h 1285875"/>
                <a:gd name="connsiteX765" fmla="*/ 3694548 w 4135150"/>
                <a:gd name="connsiteY765" fmla="*/ 474 h 1285875"/>
                <a:gd name="connsiteX766" fmla="*/ 3695243 w 4135150"/>
                <a:gd name="connsiteY766" fmla="*/ 675 h 1285875"/>
                <a:gd name="connsiteX767" fmla="*/ 3695948 w 4135150"/>
                <a:gd name="connsiteY767" fmla="*/ 912 h 1285875"/>
                <a:gd name="connsiteX768" fmla="*/ 3696643 w 4135150"/>
                <a:gd name="connsiteY768" fmla="*/ 1184 h 1285875"/>
                <a:gd name="connsiteX769" fmla="*/ 3698034 w 4135150"/>
                <a:gd name="connsiteY769" fmla="*/ 1834 h 1285875"/>
                <a:gd name="connsiteX770" fmla="*/ 3699434 w 4135150"/>
                <a:gd name="connsiteY770" fmla="*/ 2624 h 1285875"/>
                <a:gd name="connsiteX771" fmla="*/ 3700825 w 4135150"/>
                <a:gd name="connsiteY771" fmla="*/ 3557 h 1285875"/>
                <a:gd name="connsiteX772" fmla="*/ 3702225 w 4135150"/>
                <a:gd name="connsiteY772" fmla="*/ 4630 h 1285875"/>
                <a:gd name="connsiteX773" fmla="*/ 3703625 w 4135150"/>
                <a:gd name="connsiteY773" fmla="*/ 5844 h 1285875"/>
                <a:gd name="connsiteX774" fmla="*/ 3705016 w 4135150"/>
                <a:gd name="connsiteY774" fmla="*/ 7198 h 1285875"/>
                <a:gd name="connsiteX775" fmla="*/ 3706416 w 4135150"/>
                <a:gd name="connsiteY775" fmla="*/ 8693 h 1285875"/>
                <a:gd name="connsiteX776" fmla="*/ 3707806 w 4135150"/>
                <a:gd name="connsiteY776" fmla="*/ 10327 h 1285875"/>
                <a:gd name="connsiteX777" fmla="*/ 3710597 w 4135150"/>
                <a:gd name="connsiteY777" fmla="*/ 14014 h 1285875"/>
                <a:gd name="connsiteX778" fmla="*/ 3713388 w 4135150"/>
                <a:gd name="connsiteY778" fmla="*/ 18255 h 1285875"/>
                <a:gd name="connsiteX779" fmla="*/ 3716179 w 4135150"/>
                <a:gd name="connsiteY779" fmla="*/ 23047 h 1285875"/>
                <a:gd name="connsiteX780" fmla="*/ 3718970 w 4135150"/>
                <a:gd name="connsiteY780" fmla="*/ 28385 h 1285875"/>
                <a:gd name="connsiteX781" fmla="*/ 3724551 w 4135150"/>
                <a:gd name="connsiteY781" fmla="*/ 40683 h 1285875"/>
                <a:gd name="connsiteX782" fmla="*/ 3730133 w 4135150"/>
                <a:gd name="connsiteY782" fmla="*/ 55105 h 1285875"/>
                <a:gd name="connsiteX783" fmla="*/ 3735715 w 4135150"/>
                <a:gd name="connsiteY783" fmla="*/ 71599 h 1285875"/>
                <a:gd name="connsiteX784" fmla="*/ 3746878 w 4135150"/>
                <a:gd name="connsiteY784" fmla="*/ 110567 h 1285875"/>
                <a:gd name="connsiteX785" fmla="*/ 3758041 w 4135150"/>
                <a:gd name="connsiteY785" fmla="*/ 157038 h 1285875"/>
                <a:gd name="connsiteX786" fmla="*/ 3766909 w 4135150"/>
                <a:gd name="connsiteY786" fmla="*/ 198848 h 1285875"/>
                <a:gd name="connsiteX787" fmla="*/ 3775777 w 4135150"/>
                <a:gd name="connsiteY787" fmla="*/ 244605 h 1285875"/>
                <a:gd name="connsiteX788" fmla="*/ 3793503 w 4135150"/>
                <a:gd name="connsiteY788" fmla="*/ 346302 h 1285875"/>
                <a:gd name="connsiteX789" fmla="*/ 3811229 w 4135150"/>
                <a:gd name="connsiteY789" fmla="*/ 458523 h 1285875"/>
                <a:gd name="connsiteX790" fmla="*/ 3828964 w 4135150"/>
                <a:gd name="connsiteY790" fmla="*/ 577286 h 1285875"/>
                <a:gd name="connsiteX791" fmla="*/ 3858206 w 4135150"/>
                <a:gd name="connsiteY791" fmla="*/ 776261 h 1285875"/>
                <a:gd name="connsiteX792" fmla="*/ 3872827 w 4135150"/>
                <a:gd name="connsiteY792" fmla="*/ 872119 h 1285875"/>
                <a:gd name="connsiteX793" fmla="*/ 3887457 w 4135150"/>
                <a:gd name="connsiteY793" fmla="*/ 962435 h 1285875"/>
                <a:gd name="connsiteX794" fmla="*/ 3902078 w 4135150"/>
                <a:gd name="connsiteY794" fmla="*/ 1045026 h 1285875"/>
                <a:gd name="connsiteX795" fmla="*/ 3916699 w 4135150"/>
                <a:gd name="connsiteY795" fmla="*/ 1117911 h 1285875"/>
                <a:gd name="connsiteX796" fmla="*/ 3931320 w 4135150"/>
                <a:gd name="connsiteY796" fmla="*/ 1179319 h 1285875"/>
                <a:gd name="connsiteX797" fmla="*/ 3938635 w 4135150"/>
                <a:gd name="connsiteY797" fmla="*/ 1205246 h 1285875"/>
                <a:gd name="connsiteX798" fmla="*/ 3945951 w 4135150"/>
                <a:gd name="connsiteY798" fmla="*/ 1227773 h 1285875"/>
                <a:gd name="connsiteX799" fmla="*/ 3951713 w 4135150"/>
                <a:gd name="connsiteY799" fmla="*/ 1243041 h 1285875"/>
                <a:gd name="connsiteX800" fmla="*/ 3957476 w 4135150"/>
                <a:gd name="connsiteY800" fmla="*/ 1256052 h 1285875"/>
                <a:gd name="connsiteX801" fmla="*/ 3960352 w 4135150"/>
                <a:gd name="connsiteY801" fmla="*/ 1261701 h 1285875"/>
                <a:gd name="connsiteX802" fmla="*/ 3963238 w 4135150"/>
                <a:gd name="connsiteY802" fmla="*/ 1266758 h 1285875"/>
                <a:gd name="connsiteX803" fmla="*/ 3966115 w 4135150"/>
                <a:gd name="connsiteY803" fmla="*/ 1271235 h 1285875"/>
                <a:gd name="connsiteX804" fmla="*/ 3969001 w 4135150"/>
                <a:gd name="connsiteY804" fmla="*/ 1275121 h 1285875"/>
                <a:gd name="connsiteX805" fmla="*/ 3970439 w 4135150"/>
                <a:gd name="connsiteY805" fmla="*/ 1276845 h 1285875"/>
                <a:gd name="connsiteX806" fmla="*/ 3971877 w 4135150"/>
                <a:gd name="connsiteY806" fmla="*/ 1278417 h 1285875"/>
                <a:gd name="connsiteX807" fmla="*/ 3973325 w 4135150"/>
                <a:gd name="connsiteY807" fmla="*/ 1279836 h 1285875"/>
                <a:gd name="connsiteX808" fmla="*/ 3974764 w 4135150"/>
                <a:gd name="connsiteY808" fmla="*/ 1281113 h 1285875"/>
                <a:gd name="connsiteX809" fmla="*/ 3976202 w 4135150"/>
                <a:gd name="connsiteY809" fmla="*/ 1282236 h 1285875"/>
                <a:gd name="connsiteX810" fmla="*/ 3977640 w 4135150"/>
                <a:gd name="connsiteY810" fmla="*/ 1283208 h 1285875"/>
                <a:gd name="connsiteX811" fmla="*/ 3979088 w 4135150"/>
                <a:gd name="connsiteY811" fmla="*/ 1284027 h 1285875"/>
                <a:gd name="connsiteX812" fmla="*/ 3979802 w 4135150"/>
                <a:gd name="connsiteY812" fmla="*/ 1284380 h 1285875"/>
                <a:gd name="connsiteX813" fmla="*/ 3980526 w 4135150"/>
                <a:gd name="connsiteY813" fmla="*/ 1284694 h 1285875"/>
                <a:gd name="connsiteX814" fmla="*/ 3981241 w 4135150"/>
                <a:gd name="connsiteY814" fmla="*/ 1284980 h 1285875"/>
                <a:gd name="connsiteX815" fmla="*/ 3981964 w 4135150"/>
                <a:gd name="connsiteY815" fmla="*/ 1285218 h 1285875"/>
                <a:gd name="connsiteX816" fmla="*/ 3982688 w 4135150"/>
                <a:gd name="connsiteY816" fmla="*/ 1285418 h 1285875"/>
                <a:gd name="connsiteX817" fmla="*/ 3983403 w 4135150"/>
                <a:gd name="connsiteY817" fmla="*/ 1285589 h 1285875"/>
                <a:gd name="connsiteX818" fmla="*/ 3984127 w 4135150"/>
                <a:gd name="connsiteY818" fmla="*/ 1285713 h 1285875"/>
                <a:gd name="connsiteX819" fmla="*/ 3984850 w 4135150"/>
                <a:gd name="connsiteY819" fmla="*/ 1285808 h 1285875"/>
                <a:gd name="connsiteX820" fmla="*/ 3985565 w 4135150"/>
                <a:gd name="connsiteY820" fmla="*/ 1285856 h 1285875"/>
                <a:gd name="connsiteX821" fmla="*/ 3986289 w 4135150"/>
                <a:gd name="connsiteY821" fmla="*/ 1285875 h 1285875"/>
                <a:gd name="connsiteX822" fmla="*/ 3987013 w 4135150"/>
                <a:gd name="connsiteY822" fmla="*/ 1285856 h 1285875"/>
                <a:gd name="connsiteX823" fmla="*/ 3987727 w 4135150"/>
                <a:gd name="connsiteY823" fmla="*/ 1285789 h 1285875"/>
                <a:gd name="connsiteX824" fmla="*/ 3988451 w 4135150"/>
                <a:gd name="connsiteY824" fmla="*/ 1285694 h 1285875"/>
                <a:gd name="connsiteX825" fmla="*/ 3989165 w 4135150"/>
                <a:gd name="connsiteY825" fmla="*/ 1285561 h 1285875"/>
                <a:gd name="connsiteX826" fmla="*/ 3989889 w 4135150"/>
                <a:gd name="connsiteY826" fmla="*/ 1285380 h 1285875"/>
                <a:gd name="connsiteX827" fmla="*/ 3990613 w 4135150"/>
                <a:gd name="connsiteY827" fmla="*/ 1285170 h 1285875"/>
                <a:gd name="connsiteX828" fmla="*/ 3991327 w 4135150"/>
                <a:gd name="connsiteY828" fmla="*/ 1284923 h 1285875"/>
                <a:gd name="connsiteX829" fmla="*/ 3992052 w 4135150"/>
                <a:gd name="connsiteY829" fmla="*/ 1284637 h 1285875"/>
                <a:gd name="connsiteX830" fmla="*/ 3992775 w 4135150"/>
                <a:gd name="connsiteY830" fmla="*/ 1284313 h 1285875"/>
                <a:gd name="connsiteX831" fmla="*/ 3993490 w 4135150"/>
                <a:gd name="connsiteY831" fmla="*/ 1283951 h 1285875"/>
                <a:gd name="connsiteX832" fmla="*/ 3994928 w 4135150"/>
                <a:gd name="connsiteY832" fmla="*/ 1283113 h 1285875"/>
                <a:gd name="connsiteX833" fmla="*/ 3996376 w 4135150"/>
                <a:gd name="connsiteY833" fmla="*/ 1282122 h 1285875"/>
                <a:gd name="connsiteX834" fmla="*/ 3997814 w 4135150"/>
                <a:gd name="connsiteY834" fmla="*/ 1280979 h 1285875"/>
                <a:gd name="connsiteX835" fmla="*/ 3999252 w 4135150"/>
                <a:gd name="connsiteY835" fmla="*/ 1279693 h 1285875"/>
                <a:gd name="connsiteX836" fmla="*/ 4000691 w 4135150"/>
                <a:gd name="connsiteY836" fmla="*/ 1278255 h 1285875"/>
                <a:gd name="connsiteX837" fmla="*/ 4002138 w 4135150"/>
                <a:gd name="connsiteY837" fmla="*/ 1276674 h 1285875"/>
                <a:gd name="connsiteX838" fmla="*/ 4003577 w 4135150"/>
                <a:gd name="connsiteY838" fmla="*/ 1274931 h 1285875"/>
                <a:gd name="connsiteX839" fmla="*/ 4006453 w 4135150"/>
                <a:gd name="connsiteY839" fmla="*/ 1271016 h 1285875"/>
                <a:gd name="connsiteX840" fmla="*/ 4009339 w 4135150"/>
                <a:gd name="connsiteY840" fmla="*/ 1266511 h 1285875"/>
                <a:gd name="connsiteX841" fmla="*/ 4012216 w 4135150"/>
                <a:gd name="connsiteY841" fmla="*/ 1261415 h 1285875"/>
                <a:gd name="connsiteX842" fmla="*/ 4015102 w 4135150"/>
                <a:gd name="connsiteY842" fmla="*/ 1255738 h 1285875"/>
                <a:gd name="connsiteX843" fmla="*/ 4020865 w 4135150"/>
                <a:gd name="connsiteY843" fmla="*/ 1242670 h 1285875"/>
                <a:gd name="connsiteX844" fmla="*/ 4026627 w 4135150"/>
                <a:gd name="connsiteY844" fmla="*/ 1227344 h 1285875"/>
                <a:gd name="connsiteX845" fmla="*/ 4038152 w 4135150"/>
                <a:gd name="connsiteY845" fmla="*/ 1190168 h 1285875"/>
                <a:gd name="connsiteX846" fmla="*/ 4050116 w 4135150"/>
                <a:gd name="connsiteY846" fmla="*/ 1142905 h 1285875"/>
                <a:gd name="connsiteX847" fmla="*/ 4062079 w 4135150"/>
                <a:gd name="connsiteY847" fmla="*/ 1087555 h 1285875"/>
                <a:gd name="connsiteX848" fmla="*/ 4074043 w 4135150"/>
                <a:gd name="connsiteY848" fmla="*/ 1025014 h 1285875"/>
                <a:gd name="connsiteX849" fmla="*/ 4086006 w 4135150"/>
                <a:gd name="connsiteY849" fmla="*/ 956291 h 1285875"/>
                <a:gd name="connsiteX850" fmla="*/ 4109923 w 4135150"/>
                <a:gd name="connsiteY850" fmla="*/ 804830 h 1285875"/>
                <a:gd name="connsiteX851" fmla="*/ 4133850 w 4135150"/>
                <a:gd name="connsiteY851" fmla="*/ 642938 h 1285875"/>
                <a:gd name="connsiteX852" fmla="*/ 4131907 w 4135150"/>
                <a:gd name="connsiteY852" fmla="*/ 645011 h 1285875"/>
                <a:gd name="connsiteX0" fmla="*/ 0 w 4510525"/>
                <a:gd name="connsiteY0" fmla="*/ 642938 h 1285875"/>
                <a:gd name="connsiteX1" fmla="*/ 21553 w 4510525"/>
                <a:gd name="connsiteY1" fmla="*/ 496791 h 1285875"/>
                <a:gd name="connsiteX2" fmla="*/ 43106 w 4510525"/>
                <a:gd name="connsiteY2" fmla="*/ 358295 h 1285875"/>
                <a:gd name="connsiteX3" fmla="*/ 64659 w 4510525"/>
                <a:gd name="connsiteY3" fmla="*/ 234704 h 1285875"/>
                <a:gd name="connsiteX4" fmla="*/ 75436 w 4510525"/>
                <a:gd name="connsiteY4" fmla="*/ 180558 h 1285875"/>
                <a:gd name="connsiteX5" fmla="*/ 86213 w 4510525"/>
                <a:gd name="connsiteY5" fmla="*/ 132484 h 1285875"/>
                <a:gd name="connsiteX6" fmla="*/ 98924 w 4510525"/>
                <a:gd name="connsiteY6" fmla="*/ 84439 h 1285875"/>
                <a:gd name="connsiteX7" fmla="*/ 105279 w 4510525"/>
                <a:gd name="connsiteY7" fmla="*/ 64195 h 1285875"/>
                <a:gd name="connsiteX8" fmla="*/ 111635 w 4510525"/>
                <a:gd name="connsiteY8" fmla="*/ 46594 h 1285875"/>
                <a:gd name="connsiteX9" fmla="*/ 117991 w 4510525"/>
                <a:gd name="connsiteY9" fmla="*/ 31721 h 1285875"/>
                <a:gd name="connsiteX10" fmla="*/ 121168 w 4510525"/>
                <a:gd name="connsiteY10" fmla="*/ 25328 h 1285875"/>
                <a:gd name="connsiteX11" fmla="*/ 124346 w 4510525"/>
                <a:gd name="connsiteY11" fmla="*/ 19641 h 1285875"/>
                <a:gd name="connsiteX12" fmla="*/ 127524 w 4510525"/>
                <a:gd name="connsiteY12" fmla="*/ 14666 h 1285875"/>
                <a:gd name="connsiteX13" fmla="*/ 129113 w 4510525"/>
                <a:gd name="connsiteY13" fmla="*/ 12447 h 1285875"/>
                <a:gd name="connsiteX14" fmla="*/ 130702 w 4510525"/>
                <a:gd name="connsiteY14" fmla="*/ 10409 h 1285875"/>
                <a:gd name="connsiteX15" fmla="*/ 132291 w 4510525"/>
                <a:gd name="connsiteY15" fmla="*/ 8552 h 1285875"/>
                <a:gd name="connsiteX16" fmla="*/ 133880 w 4510525"/>
                <a:gd name="connsiteY16" fmla="*/ 6876 h 1285875"/>
                <a:gd name="connsiteX17" fmla="*/ 135468 w 4510525"/>
                <a:gd name="connsiteY17" fmla="*/ 5382 h 1285875"/>
                <a:gd name="connsiteX18" fmla="*/ 137057 w 4510525"/>
                <a:gd name="connsiteY18" fmla="*/ 4069 h 1285875"/>
                <a:gd name="connsiteX19" fmla="*/ 138646 w 4510525"/>
                <a:gd name="connsiteY19" fmla="*/ 2939 h 1285875"/>
                <a:gd name="connsiteX20" fmla="*/ 139440 w 4510525"/>
                <a:gd name="connsiteY20" fmla="*/ 2443 h 1285875"/>
                <a:gd name="connsiteX21" fmla="*/ 140236 w 4510525"/>
                <a:gd name="connsiteY21" fmla="*/ 1993 h 1285875"/>
                <a:gd name="connsiteX22" fmla="*/ 141030 w 4510525"/>
                <a:gd name="connsiteY22" fmla="*/ 1588 h 1285875"/>
                <a:gd name="connsiteX23" fmla="*/ 141824 w 4510525"/>
                <a:gd name="connsiteY23" fmla="*/ 1230 h 1285875"/>
                <a:gd name="connsiteX24" fmla="*/ 142619 w 4510525"/>
                <a:gd name="connsiteY24" fmla="*/ 916 h 1285875"/>
                <a:gd name="connsiteX25" fmla="*/ 143413 w 4510525"/>
                <a:gd name="connsiteY25" fmla="*/ 650 h 1285875"/>
                <a:gd name="connsiteX26" fmla="*/ 144208 w 4510525"/>
                <a:gd name="connsiteY26" fmla="*/ 428 h 1285875"/>
                <a:gd name="connsiteX27" fmla="*/ 145002 w 4510525"/>
                <a:gd name="connsiteY27" fmla="*/ 252 h 1285875"/>
                <a:gd name="connsiteX28" fmla="*/ 145796 w 4510525"/>
                <a:gd name="connsiteY28" fmla="*/ 124 h 1285875"/>
                <a:gd name="connsiteX29" fmla="*/ 146591 w 4510525"/>
                <a:gd name="connsiteY29" fmla="*/ 40 h 1285875"/>
                <a:gd name="connsiteX30" fmla="*/ 147385 w 4510525"/>
                <a:gd name="connsiteY30" fmla="*/ 2 h 1285875"/>
                <a:gd name="connsiteX31" fmla="*/ 148179 w 4510525"/>
                <a:gd name="connsiteY31" fmla="*/ 10 h 1285875"/>
                <a:gd name="connsiteX32" fmla="*/ 148974 w 4510525"/>
                <a:gd name="connsiteY32" fmla="*/ 65 h 1285875"/>
                <a:gd name="connsiteX33" fmla="*/ 149768 w 4510525"/>
                <a:gd name="connsiteY33" fmla="*/ 165 h 1285875"/>
                <a:gd name="connsiteX34" fmla="*/ 150563 w 4510525"/>
                <a:gd name="connsiteY34" fmla="*/ 311 h 1285875"/>
                <a:gd name="connsiteX35" fmla="*/ 151357 w 4510525"/>
                <a:gd name="connsiteY35" fmla="*/ 504 h 1285875"/>
                <a:gd name="connsiteX36" fmla="*/ 152152 w 4510525"/>
                <a:gd name="connsiteY36" fmla="*/ 741 h 1285875"/>
                <a:gd name="connsiteX37" fmla="*/ 152947 w 4510525"/>
                <a:gd name="connsiteY37" fmla="*/ 1025 h 1285875"/>
                <a:gd name="connsiteX38" fmla="*/ 153741 w 4510525"/>
                <a:gd name="connsiteY38" fmla="*/ 1355 h 1285875"/>
                <a:gd name="connsiteX39" fmla="*/ 154535 w 4510525"/>
                <a:gd name="connsiteY39" fmla="*/ 1731 h 1285875"/>
                <a:gd name="connsiteX40" fmla="*/ 155330 w 4510525"/>
                <a:gd name="connsiteY40" fmla="*/ 2152 h 1285875"/>
                <a:gd name="connsiteX41" fmla="*/ 156124 w 4510525"/>
                <a:gd name="connsiteY41" fmla="*/ 2619 h 1285875"/>
                <a:gd name="connsiteX42" fmla="*/ 157713 w 4510525"/>
                <a:gd name="connsiteY42" fmla="*/ 3691 h 1285875"/>
                <a:gd name="connsiteX43" fmla="*/ 159302 w 4510525"/>
                <a:gd name="connsiteY43" fmla="*/ 4945 h 1285875"/>
                <a:gd name="connsiteX44" fmla="*/ 160891 w 4510525"/>
                <a:gd name="connsiteY44" fmla="*/ 6382 h 1285875"/>
                <a:gd name="connsiteX45" fmla="*/ 162480 w 4510525"/>
                <a:gd name="connsiteY45" fmla="*/ 8000 h 1285875"/>
                <a:gd name="connsiteX46" fmla="*/ 164069 w 4510525"/>
                <a:gd name="connsiteY46" fmla="*/ 9800 h 1285875"/>
                <a:gd name="connsiteX47" fmla="*/ 165658 w 4510525"/>
                <a:gd name="connsiteY47" fmla="*/ 11781 h 1285875"/>
                <a:gd name="connsiteX48" fmla="*/ 168835 w 4510525"/>
                <a:gd name="connsiteY48" fmla="*/ 16283 h 1285875"/>
                <a:gd name="connsiteX49" fmla="*/ 172013 w 4510525"/>
                <a:gd name="connsiteY49" fmla="*/ 21502 h 1285875"/>
                <a:gd name="connsiteX50" fmla="*/ 175191 w 4510525"/>
                <a:gd name="connsiteY50" fmla="*/ 27430 h 1285875"/>
                <a:gd name="connsiteX51" fmla="*/ 178369 w 4510525"/>
                <a:gd name="connsiteY51" fmla="*/ 34062 h 1285875"/>
                <a:gd name="connsiteX52" fmla="*/ 181546 w 4510525"/>
                <a:gd name="connsiteY52" fmla="*/ 41391 h 1285875"/>
                <a:gd name="connsiteX53" fmla="*/ 187903 w 4510525"/>
                <a:gd name="connsiteY53" fmla="*/ 58101 h 1285875"/>
                <a:gd name="connsiteX54" fmla="*/ 194050 w 4510525"/>
                <a:gd name="connsiteY54" fmla="*/ 76809 h 1285875"/>
                <a:gd name="connsiteX55" fmla="*/ 200197 w 4510525"/>
                <a:gd name="connsiteY55" fmla="*/ 97938 h 1285875"/>
                <a:gd name="connsiteX56" fmla="*/ 212493 w 4510525"/>
                <a:gd name="connsiteY56" fmla="*/ 147089 h 1285875"/>
                <a:gd name="connsiteX57" fmla="*/ 224789 w 4510525"/>
                <a:gd name="connsiteY57" fmla="*/ 204714 h 1285875"/>
                <a:gd name="connsiteX58" fmla="*/ 237084 w 4510525"/>
                <a:gd name="connsiteY58" fmla="*/ 269827 h 1285875"/>
                <a:gd name="connsiteX59" fmla="*/ 249380 w 4510525"/>
                <a:gd name="connsiteY59" fmla="*/ 341317 h 1285875"/>
                <a:gd name="connsiteX60" fmla="*/ 261680 w 4510525"/>
                <a:gd name="connsiteY60" fmla="*/ 417961 h 1285875"/>
                <a:gd name="connsiteX61" fmla="*/ 286264 w 4510525"/>
                <a:gd name="connsiteY61" fmla="*/ 581407 h 1285875"/>
                <a:gd name="connsiteX62" fmla="*/ 308648 w 4510525"/>
                <a:gd name="connsiteY62" fmla="*/ 734127 h 1285875"/>
                <a:gd name="connsiteX63" fmla="*/ 331032 w 4510525"/>
                <a:gd name="connsiteY63" fmla="*/ 881701 h 1285875"/>
                <a:gd name="connsiteX64" fmla="*/ 353416 w 4510525"/>
                <a:gd name="connsiteY64" fmla="*/ 1015794 h 1285875"/>
                <a:gd name="connsiteX65" fmla="*/ 364617 w 4510525"/>
                <a:gd name="connsiteY65" fmla="*/ 1075373 h 1285875"/>
                <a:gd name="connsiteX66" fmla="*/ 375799 w 4510525"/>
                <a:gd name="connsiteY66" fmla="*/ 1128836 h 1285875"/>
                <a:gd name="connsiteX67" fmla="*/ 387325 w 4510525"/>
                <a:gd name="connsiteY67" fmla="*/ 1176680 h 1285875"/>
                <a:gd name="connsiteX68" fmla="*/ 398850 w 4510525"/>
                <a:gd name="connsiteY68" fmla="*/ 1216504 h 1285875"/>
                <a:gd name="connsiteX69" fmla="*/ 404612 w 4510525"/>
                <a:gd name="connsiteY69" fmla="*/ 1233230 h 1285875"/>
                <a:gd name="connsiteX70" fmla="*/ 410375 w 4510525"/>
                <a:gd name="connsiteY70" fmla="*/ 1247727 h 1285875"/>
                <a:gd name="connsiteX71" fmla="*/ 416138 w 4510525"/>
                <a:gd name="connsiteY71" fmla="*/ 1259958 h 1285875"/>
                <a:gd name="connsiteX72" fmla="*/ 419014 w 4510525"/>
                <a:gd name="connsiteY72" fmla="*/ 1265206 h 1285875"/>
                <a:gd name="connsiteX73" fmla="*/ 421900 w 4510525"/>
                <a:gd name="connsiteY73" fmla="*/ 1269864 h 1285875"/>
                <a:gd name="connsiteX74" fmla="*/ 424777 w 4510525"/>
                <a:gd name="connsiteY74" fmla="*/ 1273940 h 1285875"/>
                <a:gd name="connsiteX75" fmla="*/ 426215 w 4510525"/>
                <a:gd name="connsiteY75" fmla="*/ 1275760 h 1285875"/>
                <a:gd name="connsiteX76" fmla="*/ 427653 w 4510525"/>
                <a:gd name="connsiteY76" fmla="*/ 1277426 h 1285875"/>
                <a:gd name="connsiteX77" fmla="*/ 429101 w 4510525"/>
                <a:gd name="connsiteY77" fmla="*/ 1278941 h 1285875"/>
                <a:gd name="connsiteX78" fmla="*/ 430540 w 4510525"/>
                <a:gd name="connsiteY78" fmla="*/ 1280312 h 1285875"/>
                <a:gd name="connsiteX79" fmla="*/ 431978 w 4510525"/>
                <a:gd name="connsiteY79" fmla="*/ 1281532 h 1285875"/>
                <a:gd name="connsiteX80" fmla="*/ 433416 w 4510525"/>
                <a:gd name="connsiteY80" fmla="*/ 1282599 h 1285875"/>
                <a:gd name="connsiteX81" fmla="*/ 434854 w 4510525"/>
                <a:gd name="connsiteY81" fmla="*/ 1283513 h 1285875"/>
                <a:gd name="connsiteX82" fmla="*/ 436302 w 4510525"/>
                <a:gd name="connsiteY82" fmla="*/ 1284284 h 1285875"/>
                <a:gd name="connsiteX83" fmla="*/ 437017 w 4510525"/>
                <a:gd name="connsiteY83" fmla="*/ 1284608 h 1285875"/>
                <a:gd name="connsiteX84" fmla="*/ 437740 w 4510525"/>
                <a:gd name="connsiteY84" fmla="*/ 1284903 h 1285875"/>
                <a:gd name="connsiteX85" fmla="*/ 438464 w 4510525"/>
                <a:gd name="connsiteY85" fmla="*/ 1285151 h 1285875"/>
                <a:gd name="connsiteX86" fmla="*/ 439179 w 4510525"/>
                <a:gd name="connsiteY86" fmla="*/ 1285370 h 1285875"/>
                <a:gd name="connsiteX87" fmla="*/ 439903 w 4510525"/>
                <a:gd name="connsiteY87" fmla="*/ 1285542 h 1285875"/>
                <a:gd name="connsiteX88" fmla="*/ 440617 w 4510525"/>
                <a:gd name="connsiteY88" fmla="*/ 1285685 h 1285875"/>
                <a:gd name="connsiteX89" fmla="*/ 441341 w 4510525"/>
                <a:gd name="connsiteY89" fmla="*/ 1285789 h 1285875"/>
                <a:gd name="connsiteX90" fmla="*/ 442055 w 4510525"/>
                <a:gd name="connsiteY90" fmla="*/ 1285846 h 1285875"/>
                <a:gd name="connsiteX91" fmla="*/ 442779 w 4510525"/>
                <a:gd name="connsiteY91" fmla="*/ 1285875 h 1285875"/>
                <a:gd name="connsiteX92" fmla="*/ 443503 w 4510525"/>
                <a:gd name="connsiteY92" fmla="*/ 1285865 h 1285875"/>
                <a:gd name="connsiteX93" fmla="*/ 444217 w 4510525"/>
                <a:gd name="connsiteY93" fmla="*/ 1285808 h 1285875"/>
                <a:gd name="connsiteX94" fmla="*/ 444941 w 4510525"/>
                <a:gd name="connsiteY94" fmla="*/ 1285723 h 1285875"/>
                <a:gd name="connsiteX95" fmla="*/ 445656 w 4510525"/>
                <a:gd name="connsiteY95" fmla="*/ 1285599 h 1285875"/>
                <a:gd name="connsiteX96" fmla="*/ 446380 w 4510525"/>
                <a:gd name="connsiteY96" fmla="*/ 1285437 h 1285875"/>
                <a:gd name="connsiteX97" fmla="*/ 447104 w 4510525"/>
                <a:gd name="connsiteY97" fmla="*/ 1285237 h 1285875"/>
                <a:gd name="connsiteX98" fmla="*/ 447818 w 4510525"/>
                <a:gd name="connsiteY98" fmla="*/ 1284999 h 1285875"/>
                <a:gd name="connsiteX99" fmla="*/ 448542 w 4510525"/>
                <a:gd name="connsiteY99" fmla="*/ 1284723 h 1285875"/>
                <a:gd name="connsiteX100" fmla="*/ 449266 w 4510525"/>
                <a:gd name="connsiteY100" fmla="*/ 1284408 h 1285875"/>
                <a:gd name="connsiteX101" fmla="*/ 450704 w 4510525"/>
                <a:gd name="connsiteY101" fmla="*/ 1283665 h 1285875"/>
                <a:gd name="connsiteX102" fmla="*/ 452142 w 4510525"/>
                <a:gd name="connsiteY102" fmla="*/ 1282779 h 1285875"/>
                <a:gd name="connsiteX103" fmla="*/ 453581 w 4510525"/>
                <a:gd name="connsiteY103" fmla="*/ 1281741 h 1285875"/>
                <a:gd name="connsiteX104" fmla="*/ 455019 w 4510525"/>
                <a:gd name="connsiteY104" fmla="*/ 1280541 h 1285875"/>
                <a:gd name="connsiteX105" fmla="*/ 456467 w 4510525"/>
                <a:gd name="connsiteY105" fmla="*/ 1279208 h 1285875"/>
                <a:gd name="connsiteX106" fmla="*/ 457905 w 4510525"/>
                <a:gd name="connsiteY106" fmla="*/ 1277712 h 1285875"/>
                <a:gd name="connsiteX107" fmla="*/ 459343 w 4510525"/>
                <a:gd name="connsiteY107" fmla="*/ 1276074 h 1285875"/>
                <a:gd name="connsiteX108" fmla="*/ 462220 w 4510525"/>
                <a:gd name="connsiteY108" fmla="*/ 1272350 h 1285875"/>
                <a:gd name="connsiteX109" fmla="*/ 465106 w 4510525"/>
                <a:gd name="connsiteY109" fmla="*/ 1268035 h 1285875"/>
                <a:gd name="connsiteX110" fmla="*/ 467982 w 4510525"/>
                <a:gd name="connsiteY110" fmla="*/ 1263129 h 1285875"/>
                <a:gd name="connsiteX111" fmla="*/ 470973 w 4510525"/>
                <a:gd name="connsiteY111" fmla="*/ 1257424 h 1285875"/>
                <a:gd name="connsiteX112" fmla="*/ 473964 w 4510525"/>
                <a:gd name="connsiteY112" fmla="*/ 1251099 h 1285875"/>
                <a:gd name="connsiteX113" fmla="*/ 479955 w 4510525"/>
                <a:gd name="connsiteY113" fmla="*/ 1236593 h 1285875"/>
                <a:gd name="connsiteX114" fmla="*/ 485937 w 4510525"/>
                <a:gd name="connsiteY114" fmla="*/ 1219686 h 1285875"/>
                <a:gd name="connsiteX115" fmla="*/ 491919 w 4510525"/>
                <a:gd name="connsiteY115" fmla="*/ 1200445 h 1285875"/>
                <a:gd name="connsiteX116" fmla="*/ 503882 w 4510525"/>
                <a:gd name="connsiteY116" fmla="*/ 1155287 h 1285875"/>
                <a:gd name="connsiteX117" fmla="*/ 515845 w 4510525"/>
                <a:gd name="connsiteY117" fmla="*/ 1101824 h 1285875"/>
                <a:gd name="connsiteX118" fmla="*/ 527809 w 4510525"/>
                <a:gd name="connsiteY118" fmla="*/ 1040940 h 1285875"/>
                <a:gd name="connsiteX119" fmla="*/ 539772 w 4510525"/>
                <a:gd name="connsiteY119" fmla="*/ 973607 h 1285875"/>
                <a:gd name="connsiteX120" fmla="*/ 563709 w 4510525"/>
                <a:gd name="connsiteY120" fmla="*/ 824073 h 1285875"/>
                <a:gd name="connsiteX121" fmla="*/ 615544 w 4510525"/>
                <a:gd name="connsiteY121" fmla="*/ 474003 h 1285875"/>
                <a:gd name="connsiteX122" fmla="*/ 641452 w 4510525"/>
                <a:gd name="connsiteY122" fmla="*/ 311491 h 1285875"/>
                <a:gd name="connsiteX123" fmla="*/ 654415 w 4510525"/>
                <a:gd name="connsiteY123" fmla="*/ 238922 h 1285875"/>
                <a:gd name="connsiteX124" fmla="*/ 667369 w 4510525"/>
                <a:gd name="connsiteY124" fmla="*/ 174020 h 1285875"/>
                <a:gd name="connsiteX125" fmla="*/ 677904 w 4510525"/>
                <a:gd name="connsiteY125" fmla="*/ 127784 h 1285875"/>
                <a:gd name="connsiteX126" fmla="*/ 688429 w 4510525"/>
                <a:gd name="connsiteY126" fmla="*/ 88006 h 1285875"/>
                <a:gd name="connsiteX127" fmla="*/ 698964 w 4510525"/>
                <a:gd name="connsiteY127" fmla="*/ 55187 h 1285875"/>
                <a:gd name="connsiteX128" fmla="*/ 704221 w 4510525"/>
                <a:gd name="connsiteY128" fmla="*/ 41518 h 1285875"/>
                <a:gd name="connsiteX129" fmla="*/ 709489 w 4510525"/>
                <a:gd name="connsiteY129" fmla="*/ 29736 h 1285875"/>
                <a:gd name="connsiteX130" fmla="*/ 712127 w 4510525"/>
                <a:gd name="connsiteY130" fmla="*/ 24564 h 1285875"/>
                <a:gd name="connsiteX131" fmla="*/ 714756 w 4510525"/>
                <a:gd name="connsiteY131" fmla="*/ 19878 h 1285875"/>
                <a:gd name="connsiteX132" fmla="*/ 717385 w 4510525"/>
                <a:gd name="connsiteY132" fmla="*/ 15679 h 1285875"/>
                <a:gd name="connsiteX133" fmla="*/ 720023 w 4510525"/>
                <a:gd name="connsiteY133" fmla="*/ 11973 h 1285875"/>
                <a:gd name="connsiteX134" fmla="*/ 722652 w 4510525"/>
                <a:gd name="connsiteY134" fmla="*/ 8762 h 1285875"/>
                <a:gd name="connsiteX135" fmla="*/ 723967 w 4510525"/>
                <a:gd name="connsiteY135" fmla="*/ 7343 h 1285875"/>
                <a:gd name="connsiteX136" fmla="*/ 725281 w 4510525"/>
                <a:gd name="connsiteY136" fmla="*/ 6048 h 1285875"/>
                <a:gd name="connsiteX137" fmla="*/ 726605 w 4510525"/>
                <a:gd name="connsiteY137" fmla="*/ 4879 h 1285875"/>
                <a:gd name="connsiteX138" fmla="*/ 727920 w 4510525"/>
                <a:gd name="connsiteY138" fmla="*/ 3835 h 1285875"/>
                <a:gd name="connsiteX139" fmla="*/ 729234 w 4510525"/>
                <a:gd name="connsiteY139" fmla="*/ 2916 h 1285875"/>
                <a:gd name="connsiteX140" fmla="*/ 730548 w 4510525"/>
                <a:gd name="connsiteY140" fmla="*/ 2121 h 1285875"/>
                <a:gd name="connsiteX141" fmla="*/ 731863 w 4510525"/>
                <a:gd name="connsiteY141" fmla="*/ 1454 h 1285875"/>
                <a:gd name="connsiteX142" fmla="*/ 733187 w 4510525"/>
                <a:gd name="connsiteY142" fmla="*/ 912 h 1285875"/>
                <a:gd name="connsiteX143" fmla="*/ 733844 w 4510525"/>
                <a:gd name="connsiteY143" fmla="*/ 688 h 1285875"/>
                <a:gd name="connsiteX144" fmla="*/ 734501 w 4510525"/>
                <a:gd name="connsiteY144" fmla="*/ 495 h 1285875"/>
                <a:gd name="connsiteX145" fmla="*/ 735159 w 4510525"/>
                <a:gd name="connsiteY145" fmla="*/ 334 h 1285875"/>
                <a:gd name="connsiteX146" fmla="*/ 735816 w 4510525"/>
                <a:gd name="connsiteY146" fmla="*/ 205 h 1285875"/>
                <a:gd name="connsiteX147" fmla="*/ 736473 w 4510525"/>
                <a:gd name="connsiteY147" fmla="*/ 107 h 1285875"/>
                <a:gd name="connsiteX148" fmla="*/ 737130 w 4510525"/>
                <a:gd name="connsiteY148" fmla="*/ 41 h 1285875"/>
                <a:gd name="connsiteX149" fmla="*/ 737787 w 4510525"/>
                <a:gd name="connsiteY149" fmla="*/ 6 h 1285875"/>
                <a:gd name="connsiteX150" fmla="*/ 738445 w 4510525"/>
                <a:gd name="connsiteY150" fmla="*/ 3 h 1285875"/>
                <a:gd name="connsiteX151" fmla="*/ 739102 w 4510525"/>
                <a:gd name="connsiteY151" fmla="*/ 30 h 1285875"/>
                <a:gd name="connsiteX152" fmla="*/ 739759 w 4510525"/>
                <a:gd name="connsiteY152" fmla="*/ 90 h 1285875"/>
                <a:gd name="connsiteX153" fmla="*/ 740416 w 4510525"/>
                <a:gd name="connsiteY153" fmla="*/ 182 h 1285875"/>
                <a:gd name="connsiteX154" fmla="*/ 741083 w 4510525"/>
                <a:gd name="connsiteY154" fmla="*/ 304 h 1285875"/>
                <a:gd name="connsiteX155" fmla="*/ 741740 w 4510525"/>
                <a:gd name="connsiteY155" fmla="*/ 458 h 1285875"/>
                <a:gd name="connsiteX156" fmla="*/ 742398 w 4510525"/>
                <a:gd name="connsiteY156" fmla="*/ 644 h 1285875"/>
                <a:gd name="connsiteX157" fmla="*/ 743055 w 4510525"/>
                <a:gd name="connsiteY157" fmla="*/ 862 h 1285875"/>
                <a:gd name="connsiteX158" fmla="*/ 743712 w 4510525"/>
                <a:gd name="connsiteY158" fmla="*/ 1111 h 1285875"/>
                <a:gd name="connsiteX159" fmla="*/ 745027 w 4510525"/>
                <a:gd name="connsiteY159" fmla="*/ 1702 h 1285875"/>
                <a:gd name="connsiteX160" fmla="*/ 746341 w 4510525"/>
                <a:gd name="connsiteY160" fmla="*/ 2419 h 1285875"/>
                <a:gd name="connsiteX161" fmla="*/ 747665 w 4510525"/>
                <a:gd name="connsiteY161" fmla="*/ 3263 h 1285875"/>
                <a:gd name="connsiteX162" fmla="*/ 748979 w 4510525"/>
                <a:gd name="connsiteY162" fmla="*/ 4231 h 1285875"/>
                <a:gd name="connsiteX163" fmla="*/ 750294 w 4510525"/>
                <a:gd name="connsiteY163" fmla="*/ 5325 h 1285875"/>
                <a:gd name="connsiteX164" fmla="*/ 751608 w 4510525"/>
                <a:gd name="connsiteY164" fmla="*/ 6545 h 1285875"/>
                <a:gd name="connsiteX165" fmla="*/ 753246 w 4510525"/>
                <a:gd name="connsiteY165" fmla="*/ 8233 h 1285875"/>
                <a:gd name="connsiteX166" fmla="*/ 754885 w 4510525"/>
                <a:gd name="connsiteY166" fmla="*/ 10115 h 1285875"/>
                <a:gd name="connsiteX167" fmla="*/ 756514 w 4510525"/>
                <a:gd name="connsiteY167" fmla="*/ 12188 h 1285875"/>
                <a:gd name="connsiteX168" fmla="*/ 758152 w 4510525"/>
                <a:gd name="connsiteY168" fmla="*/ 14452 h 1285875"/>
                <a:gd name="connsiteX169" fmla="*/ 761429 w 4510525"/>
                <a:gd name="connsiteY169" fmla="*/ 19551 h 1285875"/>
                <a:gd name="connsiteX170" fmla="*/ 764696 w 4510525"/>
                <a:gd name="connsiteY170" fmla="*/ 25406 h 1285875"/>
                <a:gd name="connsiteX171" fmla="*/ 767972 w 4510525"/>
                <a:gd name="connsiteY171" fmla="*/ 32009 h 1285875"/>
                <a:gd name="connsiteX172" fmla="*/ 771239 w 4510525"/>
                <a:gd name="connsiteY172" fmla="*/ 39353 h 1285875"/>
                <a:gd name="connsiteX173" fmla="*/ 777783 w 4510525"/>
                <a:gd name="connsiteY173" fmla="*/ 56224 h 1285875"/>
                <a:gd name="connsiteX174" fmla="*/ 784327 w 4510525"/>
                <a:gd name="connsiteY174" fmla="*/ 75940 h 1285875"/>
                <a:gd name="connsiteX175" fmla="*/ 790880 w 4510525"/>
                <a:gd name="connsiteY175" fmla="*/ 98403 h 1285875"/>
                <a:gd name="connsiteX176" fmla="*/ 803967 w 4510525"/>
                <a:gd name="connsiteY176" fmla="*/ 151124 h 1285875"/>
                <a:gd name="connsiteX177" fmla="*/ 817055 w 4510525"/>
                <a:gd name="connsiteY177" fmla="*/ 213368 h 1285875"/>
                <a:gd name="connsiteX178" fmla="*/ 830142 w 4510525"/>
                <a:gd name="connsiteY178" fmla="*/ 283929 h 1285875"/>
                <a:gd name="connsiteX179" fmla="*/ 843229 w 4510525"/>
                <a:gd name="connsiteY179" fmla="*/ 361440 h 1285875"/>
                <a:gd name="connsiteX180" fmla="*/ 856317 w 4510525"/>
                <a:gd name="connsiteY180" fmla="*/ 444402 h 1285875"/>
                <a:gd name="connsiteX181" fmla="*/ 877119 w 4510525"/>
                <a:gd name="connsiteY181" fmla="*/ 583459 h 1285875"/>
                <a:gd name="connsiteX182" fmla="*/ 897912 w 4510525"/>
                <a:gd name="connsiteY182" fmla="*/ 725415 h 1285875"/>
                <a:gd name="connsiteX183" fmla="*/ 918715 w 4510525"/>
                <a:gd name="connsiteY183" fmla="*/ 863346 h 1285875"/>
                <a:gd name="connsiteX184" fmla="*/ 939508 w 4510525"/>
                <a:gd name="connsiteY184" fmla="*/ 990533 h 1285875"/>
                <a:gd name="connsiteX185" fmla="*/ 950843 w 4510525"/>
                <a:gd name="connsiteY185" fmla="*/ 1053055 h 1285875"/>
                <a:gd name="connsiteX186" fmla="*/ 962168 w 4510525"/>
                <a:gd name="connsiteY186" fmla="*/ 1109615 h 1285875"/>
                <a:gd name="connsiteX187" fmla="*/ 973503 w 4510525"/>
                <a:gd name="connsiteY187" fmla="*/ 1159412 h 1285875"/>
                <a:gd name="connsiteX188" fmla="*/ 984828 w 4510525"/>
                <a:gd name="connsiteY188" fmla="*/ 1201712 h 1285875"/>
                <a:gd name="connsiteX189" fmla="*/ 990495 w 4510525"/>
                <a:gd name="connsiteY189" fmla="*/ 1219848 h 1285875"/>
                <a:gd name="connsiteX190" fmla="*/ 996163 w 4510525"/>
                <a:gd name="connsiteY190" fmla="*/ 1235897 h 1285875"/>
                <a:gd name="connsiteX191" fmla="*/ 1001820 w 4510525"/>
                <a:gd name="connsiteY191" fmla="*/ 1249794 h 1285875"/>
                <a:gd name="connsiteX192" fmla="*/ 1004659 w 4510525"/>
                <a:gd name="connsiteY192" fmla="*/ 1255919 h 1285875"/>
                <a:gd name="connsiteX193" fmla="*/ 1007488 w 4510525"/>
                <a:gd name="connsiteY193" fmla="*/ 1261481 h 1285875"/>
                <a:gd name="connsiteX194" fmla="*/ 1010317 w 4510525"/>
                <a:gd name="connsiteY194" fmla="*/ 1266482 h 1285875"/>
                <a:gd name="connsiteX195" fmla="*/ 1013155 w 4510525"/>
                <a:gd name="connsiteY195" fmla="*/ 1270921 h 1285875"/>
                <a:gd name="connsiteX196" fmla="*/ 1015984 w 4510525"/>
                <a:gd name="connsiteY196" fmla="*/ 1274798 h 1285875"/>
                <a:gd name="connsiteX197" fmla="*/ 1017403 w 4510525"/>
                <a:gd name="connsiteY197" fmla="*/ 1276512 h 1285875"/>
                <a:gd name="connsiteX198" fmla="*/ 1018823 w 4510525"/>
                <a:gd name="connsiteY198" fmla="*/ 1278084 h 1285875"/>
                <a:gd name="connsiteX199" fmla="*/ 1020232 w 4510525"/>
                <a:gd name="connsiteY199" fmla="*/ 1279522 h 1285875"/>
                <a:gd name="connsiteX200" fmla="*/ 1021651 w 4510525"/>
                <a:gd name="connsiteY200" fmla="*/ 1280808 h 1285875"/>
                <a:gd name="connsiteX201" fmla="*/ 1023071 w 4510525"/>
                <a:gd name="connsiteY201" fmla="*/ 1281951 h 1285875"/>
                <a:gd name="connsiteX202" fmla="*/ 1024481 w 4510525"/>
                <a:gd name="connsiteY202" fmla="*/ 1282941 h 1285875"/>
                <a:gd name="connsiteX203" fmla="*/ 1025900 w 4510525"/>
                <a:gd name="connsiteY203" fmla="*/ 1283799 h 1285875"/>
                <a:gd name="connsiteX204" fmla="*/ 1027319 w 4510525"/>
                <a:gd name="connsiteY204" fmla="*/ 1284503 h 1285875"/>
                <a:gd name="connsiteX205" fmla="*/ 1028024 w 4510525"/>
                <a:gd name="connsiteY205" fmla="*/ 1284799 h 1285875"/>
                <a:gd name="connsiteX206" fmla="*/ 1028729 w 4510525"/>
                <a:gd name="connsiteY206" fmla="*/ 1285065 h 1285875"/>
                <a:gd name="connsiteX207" fmla="*/ 1029443 w 4510525"/>
                <a:gd name="connsiteY207" fmla="*/ 1285285 h 1285875"/>
                <a:gd name="connsiteX208" fmla="*/ 1030148 w 4510525"/>
                <a:gd name="connsiteY208" fmla="*/ 1285475 h 1285875"/>
                <a:gd name="connsiteX209" fmla="*/ 1030910 w 4510525"/>
                <a:gd name="connsiteY209" fmla="*/ 1285637 h 1285875"/>
                <a:gd name="connsiteX210" fmla="*/ 1031672 w 4510525"/>
                <a:gd name="connsiteY210" fmla="*/ 1285761 h 1285875"/>
                <a:gd name="connsiteX211" fmla="*/ 1032424 w 4510525"/>
                <a:gd name="connsiteY211" fmla="*/ 1285837 h 1285875"/>
                <a:gd name="connsiteX212" fmla="*/ 1033186 w 4510525"/>
                <a:gd name="connsiteY212" fmla="*/ 1285875 h 1285875"/>
                <a:gd name="connsiteX213" fmla="*/ 1033948 w 4510525"/>
                <a:gd name="connsiteY213" fmla="*/ 1285865 h 1285875"/>
                <a:gd name="connsiteX214" fmla="*/ 1034710 w 4510525"/>
                <a:gd name="connsiteY214" fmla="*/ 1285818 h 1285875"/>
                <a:gd name="connsiteX215" fmla="*/ 1035463 w 4510525"/>
                <a:gd name="connsiteY215" fmla="*/ 1285732 h 1285875"/>
                <a:gd name="connsiteX216" fmla="*/ 1036225 w 4510525"/>
                <a:gd name="connsiteY216" fmla="*/ 1285599 h 1285875"/>
                <a:gd name="connsiteX217" fmla="*/ 1036987 w 4510525"/>
                <a:gd name="connsiteY217" fmla="*/ 1285418 h 1285875"/>
                <a:gd name="connsiteX218" fmla="*/ 1037749 w 4510525"/>
                <a:gd name="connsiteY218" fmla="*/ 1285208 h 1285875"/>
                <a:gd name="connsiteX219" fmla="*/ 1038511 w 4510525"/>
                <a:gd name="connsiteY219" fmla="*/ 1284951 h 1285875"/>
                <a:gd name="connsiteX220" fmla="*/ 1039263 w 4510525"/>
                <a:gd name="connsiteY220" fmla="*/ 1284646 h 1285875"/>
                <a:gd name="connsiteX221" fmla="*/ 1040025 w 4510525"/>
                <a:gd name="connsiteY221" fmla="*/ 1284304 h 1285875"/>
                <a:gd name="connsiteX222" fmla="*/ 1040787 w 4510525"/>
                <a:gd name="connsiteY222" fmla="*/ 1283922 h 1285875"/>
                <a:gd name="connsiteX223" fmla="*/ 1042302 w 4510525"/>
                <a:gd name="connsiteY223" fmla="*/ 1283027 h 1285875"/>
                <a:gd name="connsiteX224" fmla="*/ 1043826 w 4510525"/>
                <a:gd name="connsiteY224" fmla="*/ 1281970 h 1285875"/>
                <a:gd name="connsiteX225" fmla="*/ 1045350 w 4510525"/>
                <a:gd name="connsiteY225" fmla="*/ 1280741 h 1285875"/>
                <a:gd name="connsiteX226" fmla="*/ 1046864 w 4510525"/>
                <a:gd name="connsiteY226" fmla="*/ 1279350 h 1285875"/>
                <a:gd name="connsiteX227" fmla="*/ 1048388 w 4510525"/>
                <a:gd name="connsiteY227" fmla="*/ 1277788 h 1285875"/>
                <a:gd name="connsiteX228" fmla="*/ 1049903 w 4510525"/>
                <a:gd name="connsiteY228" fmla="*/ 1276064 h 1285875"/>
                <a:gd name="connsiteX229" fmla="*/ 1051427 w 4510525"/>
                <a:gd name="connsiteY229" fmla="*/ 1274169 h 1285875"/>
                <a:gd name="connsiteX230" fmla="*/ 1054465 w 4510525"/>
                <a:gd name="connsiteY230" fmla="*/ 1269892 h 1285875"/>
                <a:gd name="connsiteX231" fmla="*/ 1057504 w 4510525"/>
                <a:gd name="connsiteY231" fmla="*/ 1264958 h 1285875"/>
                <a:gd name="connsiteX232" fmla="*/ 1060542 w 4510525"/>
                <a:gd name="connsiteY232" fmla="*/ 1259367 h 1285875"/>
                <a:gd name="connsiteX233" fmla="*/ 1063581 w 4510525"/>
                <a:gd name="connsiteY233" fmla="*/ 1253138 h 1285875"/>
                <a:gd name="connsiteX234" fmla="*/ 1066619 w 4510525"/>
                <a:gd name="connsiteY234" fmla="*/ 1246270 h 1285875"/>
                <a:gd name="connsiteX235" fmla="*/ 1072706 w 4510525"/>
                <a:gd name="connsiteY235" fmla="*/ 1230649 h 1285875"/>
                <a:gd name="connsiteX236" fmla="*/ 1078782 w 4510525"/>
                <a:gd name="connsiteY236" fmla="*/ 1212571 h 1285875"/>
                <a:gd name="connsiteX237" fmla="*/ 1090936 w 4510525"/>
                <a:gd name="connsiteY237" fmla="*/ 1169356 h 1285875"/>
                <a:gd name="connsiteX238" fmla="*/ 1103100 w 4510525"/>
                <a:gd name="connsiteY238" fmla="*/ 1117340 h 1285875"/>
                <a:gd name="connsiteX239" fmla="*/ 1115254 w 4510525"/>
                <a:gd name="connsiteY239" fmla="*/ 1057399 h 1285875"/>
                <a:gd name="connsiteX240" fmla="*/ 1127417 w 4510525"/>
                <a:gd name="connsiteY240" fmla="*/ 990533 h 1285875"/>
                <a:gd name="connsiteX241" fmla="*/ 1149991 w 4510525"/>
                <a:gd name="connsiteY241" fmla="*/ 851868 h 1285875"/>
                <a:gd name="connsiteX242" fmla="*/ 1172575 w 4510525"/>
                <a:gd name="connsiteY242" fmla="*/ 701195 h 1285875"/>
                <a:gd name="connsiteX243" fmla="*/ 1195149 w 4510525"/>
                <a:gd name="connsiteY243" fmla="*/ 547179 h 1285875"/>
                <a:gd name="connsiteX244" fmla="*/ 1217733 w 4510525"/>
                <a:gd name="connsiteY244" fmla="*/ 398662 h 1285875"/>
                <a:gd name="connsiteX245" fmla="*/ 1229925 w 4510525"/>
                <a:gd name="connsiteY245" fmla="*/ 323748 h 1285875"/>
                <a:gd name="connsiteX246" fmla="*/ 1242127 w 4510525"/>
                <a:gd name="connsiteY246" fmla="*/ 254201 h 1285875"/>
                <a:gd name="connsiteX247" fmla="*/ 1254328 w 4510525"/>
                <a:gd name="connsiteY247" fmla="*/ 191194 h 1285875"/>
                <a:gd name="connsiteX248" fmla="*/ 1266520 w 4510525"/>
                <a:gd name="connsiteY248" fmla="*/ 135786 h 1285875"/>
                <a:gd name="connsiteX249" fmla="*/ 1278722 w 4510525"/>
                <a:gd name="connsiteY249" fmla="*/ 88906 h 1285875"/>
                <a:gd name="connsiteX250" fmla="*/ 1284818 w 4510525"/>
                <a:gd name="connsiteY250" fmla="*/ 68919 h 1285875"/>
                <a:gd name="connsiteX251" fmla="*/ 1290923 w 4510525"/>
                <a:gd name="connsiteY251" fmla="*/ 51347 h 1285875"/>
                <a:gd name="connsiteX252" fmla="*/ 1297019 w 4510525"/>
                <a:gd name="connsiteY252" fmla="*/ 36265 h 1285875"/>
                <a:gd name="connsiteX253" fmla="*/ 1300067 w 4510525"/>
                <a:gd name="connsiteY253" fmla="*/ 29679 h 1285875"/>
                <a:gd name="connsiteX254" fmla="*/ 1303115 w 4510525"/>
                <a:gd name="connsiteY254" fmla="*/ 23738 h 1285875"/>
                <a:gd name="connsiteX255" fmla="*/ 1306163 w 4510525"/>
                <a:gd name="connsiteY255" fmla="*/ 18449 h 1285875"/>
                <a:gd name="connsiteX256" fmla="*/ 1309221 w 4510525"/>
                <a:gd name="connsiteY256" fmla="*/ 13817 h 1285875"/>
                <a:gd name="connsiteX257" fmla="*/ 1310745 w 4510525"/>
                <a:gd name="connsiteY257" fmla="*/ 11749 h 1285875"/>
                <a:gd name="connsiteX258" fmla="*/ 1312269 w 4510525"/>
                <a:gd name="connsiteY258" fmla="*/ 9847 h 1285875"/>
                <a:gd name="connsiteX259" fmla="*/ 1313793 w 4510525"/>
                <a:gd name="connsiteY259" fmla="*/ 8112 h 1285875"/>
                <a:gd name="connsiteX260" fmla="*/ 1315317 w 4510525"/>
                <a:gd name="connsiteY260" fmla="*/ 6545 h 1285875"/>
                <a:gd name="connsiteX261" fmla="*/ 1316955 w 4510525"/>
                <a:gd name="connsiteY261" fmla="*/ 5046 h 1285875"/>
                <a:gd name="connsiteX262" fmla="*/ 1318593 w 4510525"/>
                <a:gd name="connsiteY262" fmla="*/ 3742 h 1285875"/>
                <a:gd name="connsiteX263" fmla="*/ 1320232 w 4510525"/>
                <a:gd name="connsiteY263" fmla="*/ 2633 h 1285875"/>
                <a:gd name="connsiteX264" fmla="*/ 1321051 w 4510525"/>
                <a:gd name="connsiteY264" fmla="*/ 2151 h 1285875"/>
                <a:gd name="connsiteX265" fmla="*/ 1321870 w 4510525"/>
                <a:gd name="connsiteY265" fmla="*/ 1717 h 1285875"/>
                <a:gd name="connsiteX266" fmla="*/ 1322689 w 4510525"/>
                <a:gd name="connsiteY266" fmla="*/ 1333 h 1285875"/>
                <a:gd name="connsiteX267" fmla="*/ 1323508 w 4510525"/>
                <a:gd name="connsiteY267" fmla="*/ 996 h 1285875"/>
                <a:gd name="connsiteX268" fmla="*/ 1324318 w 4510525"/>
                <a:gd name="connsiteY268" fmla="*/ 710 h 1285875"/>
                <a:gd name="connsiteX269" fmla="*/ 1325137 w 4510525"/>
                <a:gd name="connsiteY269" fmla="*/ 471 h 1285875"/>
                <a:gd name="connsiteX270" fmla="*/ 1325956 w 4510525"/>
                <a:gd name="connsiteY270" fmla="*/ 281 h 1285875"/>
                <a:gd name="connsiteX271" fmla="*/ 1326775 w 4510525"/>
                <a:gd name="connsiteY271" fmla="*/ 140 h 1285875"/>
                <a:gd name="connsiteX272" fmla="*/ 1327595 w 4510525"/>
                <a:gd name="connsiteY272" fmla="*/ 48 h 1285875"/>
                <a:gd name="connsiteX273" fmla="*/ 1328414 w 4510525"/>
                <a:gd name="connsiteY273" fmla="*/ 4 h 1285875"/>
                <a:gd name="connsiteX274" fmla="*/ 1329233 w 4510525"/>
                <a:gd name="connsiteY274" fmla="*/ 9 h 1285875"/>
                <a:gd name="connsiteX275" fmla="*/ 1330052 w 4510525"/>
                <a:gd name="connsiteY275" fmla="*/ 63 h 1285875"/>
                <a:gd name="connsiteX276" fmla="*/ 1330871 w 4510525"/>
                <a:gd name="connsiteY276" fmla="*/ 166 h 1285875"/>
                <a:gd name="connsiteX277" fmla="*/ 1331690 w 4510525"/>
                <a:gd name="connsiteY277" fmla="*/ 317 h 1285875"/>
                <a:gd name="connsiteX278" fmla="*/ 1332509 w 4510525"/>
                <a:gd name="connsiteY278" fmla="*/ 518 h 1285875"/>
                <a:gd name="connsiteX279" fmla="*/ 1333329 w 4510525"/>
                <a:gd name="connsiteY279" fmla="*/ 767 h 1285875"/>
                <a:gd name="connsiteX280" fmla="*/ 1334148 w 4510525"/>
                <a:gd name="connsiteY280" fmla="*/ 1065 h 1285875"/>
                <a:gd name="connsiteX281" fmla="*/ 1334967 w 4510525"/>
                <a:gd name="connsiteY281" fmla="*/ 1412 h 1285875"/>
                <a:gd name="connsiteX282" fmla="*/ 1335786 w 4510525"/>
                <a:gd name="connsiteY282" fmla="*/ 1807 h 1285875"/>
                <a:gd name="connsiteX283" fmla="*/ 1336605 w 4510525"/>
                <a:gd name="connsiteY283" fmla="*/ 2251 h 1285875"/>
                <a:gd name="connsiteX284" fmla="*/ 1337424 w 4510525"/>
                <a:gd name="connsiteY284" fmla="*/ 2743 h 1285875"/>
                <a:gd name="connsiteX285" fmla="*/ 1338244 w 4510525"/>
                <a:gd name="connsiteY285" fmla="*/ 3284 h 1285875"/>
                <a:gd name="connsiteX286" fmla="*/ 1339882 w 4510525"/>
                <a:gd name="connsiteY286" fmla="*/ 4512 h 1285875"/>
                <a:gd name="connsiteX287" fmla="*/ 1341520 w 4510525"/>
                <a:gd name="connsiteY287" fmla="*/ 5934 h 1285875"/>
                <a:gd name="connsiteX288" fmla="*/ 1343158 w 4510525"/>
                <a:gd name="connsiteY288" fmla="*/ 7549 h 1285875"/>
                <a:gd name="connsiteX289" fmla="*/ 1344797 w 4510525"/>
                <a:gd name="connsiteY289" fmla="*/ 9356 h 1285875"/>
                <a:gd name="connsiteX290" fmla="*/ 1346425 w 4510525"/>
                <a:gd name="connsiteY290" fmla="*/ 11357 h 1285875"/>
                <a:gd name="connsiteX291" fmla="*/ 1348064 w 4510525"/>
                <a:gd name="connsiteY291" fmla="*/ 13548 h 1285875"/>
                <a:gd name="connsiteX292" fmla="*/ 1351340 w 4510525"/>
                <a:gd name="connsiteY292" fmla="*/ 18505 h 1285875"/>
                <a:gd name="connsiteX293" fmla="*/ 1354617 w 4510525"/>
                <a:gd name="connsiteY293" fmla="*/ 24219 h 1285875"/>
                <a:gd name="connsiteX294" fmla="*/ 1357894 w 4510525"/>
                <a:gd name="connsiteY294" fmla="*/ 30685 h 1285875"/>
                <a:gd name="connsiteX295" fmla="*/ 1361170 w 4510525"/>
                <a:gd name="connsiteY295" fmla="*/ 37893 h 1285875"/>
                <a:gd name="connsiteX296" fmla="*/ 1367714 w 4510525"/>
                <a:gd name="connsiteY296" fmla="*/ 54506 h 1285875"/>
                <a:gd name="connsiteX297" fmla="*/ 1374267 w 4510525"/>
                <a:gd name="connsiteY297" fmla="*/ 73974 h 1285875"/>
                <a:gd name="connsiteX298" fmla="*/ 1380820 w 4510525"/>
                <a:gd name="connsiteY298" fmla="*/ 96205 h 1285875"/>
                <a:gd name="connsiteX299" fmla="*/ 1393917 w 4510525"/>
                <a:gd name="connsiteY299" fmla="*/ 148509 h 1285875"/>
                <a:gd name="connsiteX300" fmla="*/ 1407023 w 4510525"/>
                <a:gd name="connsiteY300" fmla="*/ 210403 h 1285875"/>
                <a:gd name="connsiteX301" fmla="*/ 1420120 w 4510525"/>
                <a:gd name="connsiteY301" fmla="*/ 280687 h 1285875"/>
                <a:gd name="connsiteX302" fmla="*/ 1440894 w 4510525"/>
                <a:gd name="connsiteY302" fmla="*/ 405953 h 1285875"/>
                <a:gd name="connsiteX303" fmla="*/ 1461668 w 4510525"/>
                <a:gd name="connsiteY303" fmla="*/ 542749 h 1285875"/>
                <a:gd name="connsiteX304" fmla="*/ 1482442 w 4510525"/>
                <a:gd name="connsiteY304" fmla="*/ 684421 h 1285875"/>
                <a:gd name="connsiteX305" fmla="*/ 1503216 w 4510525"/>
                <a:gd name="connsiteY305" fmla="*/ 824073 h 1285875"/>
                <a:gd name="connsiteX306" fmla="*/ 1528410 w 4510525"/>
                <a:gd name="connsiteY306" fmla="*/ 980970 h 1285875"/>
                <a:gd name="connsiteX307" fmla="*/ 1541002 w 4510525"/>
                <a:gd name="connsiteY307" fmla="*/ 1051017 h 1285875"/>
                <a:gd name="connsiteX308" fmla="*/ 1553604 w 4510525"/>
                <a:gd name="connsiteY308" fmla="*/ 1113739 h 1285875"/>
                <a:gd name="connsiteX309" fmla="*/ 1566196 w 4510525"/>
                <a:gd name="connsiteY309" fmla="*/ 1168013 h 1285875"/>
                <a:gd name="connsiteX310" fmla="*/ 1578788 w 4510525"/>
                <a:gd name="connsiteY310" fmla="*/ 1212885 h 1285875"/>
                <a:gd name="connsiteX311" fmla="*/ 1585084 w 4510525"/>
                <a:gd name="connsiteY311" fmla="*/ 1231525 h 1285875"/>
                <a:gd name="connsiteX312" fmla="*/ 1591389 w 4510525"/>
                <a:gd name="connsiteY312" fmla="*/ 1247527 h 1285875"/>
                <a:gd name="connsiteX313" fmla="*/ 1594533 w 4510525"/>
                <a:gd name="connsiteY313" fmla="*/ 1254509 h 1285875"/>
                <a:gd name="connsiteX314" fmla="*/ 1597685 w 4510525"/>
                <a:gd name="connsiteY314" fmla="*/ 1260815 h 1285875"/>
                <a:gd name="connsiteX315" fmla="*/ 1600829 w 4510525"/>
                <a:gd name="connsiteY315" fmla="*/ 1266425 h 1285875"/>
                <a:gd name="connsiteX316" fmla="*/ 1603982 w 4510525"/>
                <a:gd name="connsiteY316" fmla="*/ 1271330 h 1285875"/>
                <a:gd name="connsiteX317" fmla="*/ 1606706 w 4510525"/>
                <a:gd name="connsiteY317" fmla="*/ 1275007 h 1285875"/>
                <a:gd name="connsiteX318" fmla="*/ 1608068 w 4510525"/>
                <a:gd name="connsiteY318" fmla="*/ 1276645 h 1285875"/>
                <a:gd name="connsiteX319" fmla="*/ 1609430 w 4510525"/>
                <a:gd name="connsiteY319" fmla="*/ 1278150 h 1285875"/>
                <a:gd name="connsiteX320" fmla="*/ 1610792 w 4510525"/>
                <a:gd name="connsiteY320" fmla="*/ 1279522 h 1285875"/>
                <a:gd name="connsiteX321" fmla="*/ 1612154 w 4510525"/>
                <a:gd name="connsiteY321" fmla="*/ 1280760 h 1285875"/>
                <a:gd name="connsiteX322" fmla="*/ 1613516 w 4510525"/>
                <a:gd name="connsiteY322" fmla="*/ 1281865 h 1285875"/>
                <a:gd name="connsiteX323" fmla="*/ 1614868 w 4510525"/>
                <a:gd name="connsiteY323" fmla="*/ 1282837 h 1285875"/>
                <a:gd name="connsiteX324" fmla="*/ 1616240 w 4510525"/>
                <a:gd name="connsiteY324" fmla="*/ 1283675 h 1285875"/>
                <a:gd name="connsiteX325" fmla="*/ 1617593 w 4510525"/>
                <a:gd name="connsiteY325" fmla="*/ 1284380 h 1285875"/>
                <a:gd name="connsiteX326" fmla="*/ 1618955 w 4510525"/>
                <a:gd name="connsiteY326" fmla="*/ 1284942 h 1285875"/>
                <a:gd name="connsiteX327" fmla="*/ 1619641 w 4510525"/>
                <a:gd name="connsiteY327" fmla="*/ 1285180 h 1285875"/>
                <a:gd name="connsiteX328" fmla="*/ 1620317 w 4510525"/>
                <a:gd name="connsiteY328" fmla="*/ 1285380 h 1285875"/>
                <a:gd name="connsiteX329" fmla="*/ 1621003 w 4510525"/>
                <a:gd name="connsiteY329" fmla="*/ 1285542 h 1285875"/>
                <a:gd name="connsiteX330" fmla="*/ 1621679 w 4510525"/>
                <a:gd name="connsiteY330" fmla="*/ 1285675 h 1285875"/>
                <a:gd name="connsiteX331" fmla="*/ 1622365 w 4510525"/>
                <a:gd name="connsiteY331" fmla="*/ 1285780 h 1285875"/>
                <a:gd name="connsiteX332" fmla="*/ 1623041 w 4510525"/>
                <a:gd name="connsiteY332" fmla="*/ 1285837 h 1285875"/>
                <a:gd name="connsiteX333" fmla="*/ 1623727 w 4510525"/>
                <a:gd name="connsiteY333" fmla="*/ 1285875 h 1285875"/>
                <a:gd name="connsiteX334" fmla="*/ 1624403 w 4510525"/>
                <a:gd name="connsiteY334" fmla="*/ 1285865 h 1285875"/>
                <a:gd name="connsiteX335" fmla="*/ 1625089 w 4510525"/>
                <a:gd name="connsiteY335" fmla="*/ 1285837 h 1285875"/>
                <a:gd name="connsiteX336" fmla="*/ 1625765 w 4510525"/>
                <a:gd name="connsiteY336" fmla="*/ 1285761 h 1285875"/>
                <a:gd name="connsiteX337" fmla="*/ 1626451 w 4510525"/>
                <a:gd name="connsiteY337" fmla="*/ 1285656 h 1285875"/>
                <a:gd name="connsiteX338" fmla="*/ 1627127 w 4510525"/>
                <a:gd name="connsiteY338" fmla="*/ 1285523 h 1285875"/>
                <a:gd name="connsiteX339" fmla="*/ 1627803 w 4510525"/>
                <a:gd name="connsiteY339" fmla="*/ 1285351 h 1285875"/>
                <a:gd name="connsiteX340" fmla="*/ 1628489 w 4510525"/>
                <a:gd name="connsiteY340" fmla="*/ 1285142 h 1285875"/>
                <a:gd name="connsiteX341" fmla="*/ 1629175 w 4510525"/>
                <a:gd name="connsiteY341" fmla="*/ 1284903 h 1285875"/>
                <a:gd name="connsiteX342" fmla="*/ 1629851 w 4510525"/>
                <a:gd name="connsiteY342" fmla="*/ 1284637 h 1285875"/>
                <a:gd name="connsiteX343" fmla="*/ 1631213 w 4510525"/>
                <a:gd name="connsiteY343" fmla="*/ 1283989 h 1285875"/>
                <a:gd name="connsiteX344" fmla="*/ 1632576 w 4510525"/>
                <a:gd name="connsiteY344" fmla="*/ 1283208 h 1285875"/>
                <a:gd name="connsiteX345" fmla="*/ 1633938 w 4510525"/>
                <a:gd name="connsiteY345" fmla="*/ 1282294 h 1285875"/>
                <a:gd name="connsiteX346" fmla="*/ 1635300 w 4510525"/>
                <a:gd name="connsiteY346" fmla="*/ 1281246 h 1285875"/>
                <a:gd name="connsiteX347" fmla="*/ 1636662 w 4510525"/>
                <a:gd name="connsiteY347" fmla="*/ 1280065 h 1285875"/>
                <a:gd name="connsiteX348" fmla="*/ 1638024 w 4510525"/>
                <a:gd name="connsiteY348" fmla="*/ 1278750 h 1285875"/>
                <a:gd name="connsiteX349" fmla="*/ 1639386 w 4510525"/>
                <a:gd name="connsiteY349" fmla="*/ 1277303 h 1285875"/>
                <a:gd name="connsiteX350" fmla="*/ 1640748 w 4510525"/>
                <a:gd name="connsiteY350" fmla="*/ 1275712 h 1285875"/>
                <a:gd name="connsiteX351" fmla="*/ 1642101 w 4510525"/>
                <a:gd name="connsiteY351" fmla="*/ 1273997 h 1285875"/>
                <a:gd name="connsiteX352" fmla="*/ 1644825 w 4510525"/>
                <a:gd name="connsiteY352" fmla="*/ 1270168 h 1285875"/>
                <a:gd name="connsiteX353" fmla="*/ 1647549 w 4510525"/>
                <a:gd name="connsiteY353" fmla="*/ 1265815 h 1285875"/>
                <a:gd name="connsiteX354" fmla="*/ 1650273 w 4510525"/>
                <a:gd name="connsiteY354" fmla="*/ 1260939 h 1285875"/>
                <a:gd name="connsiteX355" fmla="*/ 1652997 w 4510525"/>
                <a:gd name="connsiteY355" fmla="*/ 1255547 h 1285875"/>
                <a:gd name="connsiteX356" fmla="*/ 1658445 w 4510525"/>
                <a:gd name="connsiteY356" fmla="*/ 1243213 h 1285875"/>
                <a:gd name="connsiteX357" fmla="*/ 1663894 w 4510525"/>
                <a:gd name="connsiteY357" fmla="*/ 1228868 h 1285875"/>
                <a:gd name="connsiteX358" fmla="*/ 1669332 w 4510525"/>
                <a:gd name="connsiteY358" fmla="*/ 1212561 h 1285875"/>
                <a:gd name="connsiteX359" fmla="*/ 1680229 w 4510525"/>
                <a:gd name="connsiteY359" fmla="*/ 1174261 h 1285875"/>
                <a:gd name="connsiteX360" fmla="*/ 1691126 w 4510525"/>
                <a:gd name="connsiteY360" fmla="*/ 1128836 h 1285875"/>
                <a:gd name="connsiteX361" fmla="*/ 1703480 w 4510525"/>
                <a:gd name="connsiteY361" fmla="*/ 1069429 h 1285875"/>
                <a:gd name="connsiteX362" fmla="*/ 1715843 w 4510525"/>
                <a:gd name="connsiteY362" fmla="*/ 1002649 h 1285875"/>
                <a:gd name="connsiteX363" fmla="*/ 1728206 w 4510525"/>
                <a:gd name="connsiteY363" fmla="*/ 929659 h 1285875"/>
                <a:gd name="connsiteX364" fmla="*/ 1740560 w 4510525"/>
                <a:gd name="connsiteY364" fmla="*/ 851726 h 1285875"/>
                <a:gd name="connsiteX365" fmla="*/ 1765287 w 4510525"/>
                <a:gd name="connsiteY365" fmla="*/ 686428 h 1285875"/>
                <a:gd name="connsiteX366" fmla="*/ 1790005 w 4510525"/>
                <a:gd name="connsiteY366" fmla="*/ 518144 h 1285875"/>
                <a:gd name="connsiteX367" fmla="*/ 1812265 w 4510525"/>
                <a:gd name="connsiteY367" fmla="*/ 373687 h 1285875"/>
                <a:gd name="connsiteX368" fmla="*/ 1834515 w 4510525"/>
                <a:gd name="connsiteY368" fmla="*/ 244253 h 1285875"/>
                <a:gd name="connsiteX369" fmla="*/ 1845640 w 4510525"/>
                <a:gd name="connsiteY369" fmla="*/ 187471 h 1285875"/>
                <a:gd name="connsiteX370" fmla="*/ 1856766 w 4510525"/>
                <a:gd name="connsiteY370" fmla="*/ 137064 h 1285875"/>
                <a:gd name="connsiteX371" fmla="*/ 1867900 w 4510525"/>
                <a:gd name="connsiteY371" fmla="*/ 93738 h 1285875"/>
                <a:gd name="connsiteX372" fmla="*/ 1879025 w 4510525"/>
                <a:gd name="connsiteY372" fmla="*/ 58101 h 1285875"/>
                <a:gd name="connsiteX373" fmla="*/ 1884845 w 4510525"/>
                <a:gd name="connsiteY373" fmla="*/ 42700 h 1285875"/>
                <a:gd name="connsiteX374" fmla="*/ 1890655 w 4510525"/>
                <a:gd name="connsiteY374" fmla="*/ 29598 h 1285875"/>
                <a:gd name="connsiteX375" fmla="*/ 1893570 w 4510525"/>
                <a:gd name="connsiteY375" fmla="*/ 23925 h 1285875"/>
                <a:gd name="connsiteX376" fmla="*/ 1896475 w 4510525"/>
                <a:gd name="connsiteY376" fmla="*/ 18845 h 1285875"/>
                <a:gd name="connsiteX377" fmla="*/ 1899380 w 4510525"/>
                <a:gd name="connsiteY377" fmla="*/ 14363 h 1285875"/>
                <a:gd name="connsiteX378" fmla="*/ 1902295 w 4510525"/>
                <a:gd name="connsiteY378" fmla="*/ 10482 h 1285875"/>
                <a:gd name="connsiteX379" fmla="*/ 1903743 w 4510525"/>
                <a:gd name="connsiteY379" fmla="*/ 8769 h 1285875"/>
                <a:gd name="connsiteX380" fmla="*/ 1905200 w 4510525"/>
                <a:gd name="connsiteY380" fmla="*/ 7207 h 1285875"/>
                <a:gd name="connsiteX381" fmla="*/ 1906658 w 4510525"/>
                <a:gd name="connsiteY381" fmla="*/ 5798 h 1285875"/>
                <a:gd name="connsiteX382" fmla="*/ 1908115 w 4510525"/>
                <a:gd name="connsiteY382" fmla="*/ 4541 h 1285875"/>
                <a:gd name="connsiteX383" fmla="*/ 1909563 w 4510525"/>
                <a:gd name="connsiteY383" fmla="*/ 3438 h 1285875"/>
                <a:gd name="connsiteX384" fmla="*/ 1911020 w 4510525"/>
                <a:gd name="connsiteY384" fmla="*/ 2486 h 1285875"/>
                <a:gd name="connsiteX385" fmla="*/ 1912477 w 4510525"/>
                <a:gd name="connsiteY385" fmla="*/ 1689 h 1285875"/>
                <a:gd name="connsiteX386" fmla="*/ 1913201 w 4510525"/>
                <a:gd name="connsiteY386" fmla="*/ 1348 h 1285875"/>
                <a:gd name="connsiteX387" fmla="*/ 1913925 w 4510525"/>
                <a:gd name="connsiteY387" fmla="*/ 1045 h 1285875"/>
                <a:gd name="connsiteX388" fmla="*/ 1914658 w 4510525"/>
                <a:gd name="connsiteY388" fmla="*/ 781 h 1285875"/>
                <a:gd name="connsiteX389" fmla="*/ 1915382 w 4510525"/>
                <a:gd name="connsiteY389" fmla="*/ 555 h 1285875"/>
                <a:gd name="connsiteX390" fmla="*/ 1916106 w 4510525"/>
                <a:gd name="connsiteY390" fmla="*/ 368 h 1285875"/>
                <a:gd name="connsiteX391" fmla="*/ 1916840 w 4510525"/>
                <a:gd name="connsiteY391" fmla="*/ 219 h 1285875"/>
                <a:gd name="connsiteX392" fmla="*/ 1917564 w 4510525"/>
                <a:gd name="connsiteY392" fmla="*/ 109 h 1285875"/>
                <a:gd name="connsiteX393" fmla="*/ 1918287 w 4510525"/>
                <a:gd name="connsiteY393" fmla="*/ 36 h 1285875"/>
                <a:gd name="connsiteX394" fmla="*/ 1919021 w 4510525"/>
                <a:gd name="connsiteY394" fmla="*/ 3 h 1285875"/>
                <a:gd name="connsiteX395" fmla="*/ 1919745 w 4510525"/>
                <a:gd name="connsiteY395" fmla="*/ 8 h 1285875"/>
                <a:gd name="connsiteX396" fmla="*/ 1920469 w 4510525"/>
                <a:gd name="connsiteY396" fmla="*/ 51 h 1285875"/>
                <a:gd name="connsiteX397" fmla="*/ 1921202 w 4510525"/>
                <a:gd name="connsiteY397" fmla="*/ 133 h 1285875"/>
                <a:gd name="connsiteX398" fmla="*/ 1921926 w 4510525"/>
                <a:gd name="connsiteY398" fmla="*/ 253 h 1285875"/>
                <a:gd name="connsiteX399" fmla="*/ 1922650 w 4510525"/>
                <a:gd name="connsiteY399" fmla="*/ 412 h 1285875"/>
                <a:gd name="connsiteX400" fmla="*/ 1923383 w 4510525"/>
                <a:gd name="connsiteY400" fmla="*/ 610 h 1285875"/>
                <a:gd name="connsiteX401" fmla="*/ 1924107 w 4510525"/>
                <a:gd name="connsiteY401" fmla="*/ 846 h 1285875"/>
                <a:gd name="connsiteX402" fmla="*/ 1924831 w 4510525"/>
                <a:gd name="connsiteY402" fmla="*/ 1120 h 1285875"/>
                <a:gd name="connsiteX403" fmla="*/ 1925565 w 4510525"/>
                <a:gd name="connsiteY403" fmla="*/ 1433 h 1285875"/>
                <a:gd name="connsiteX404" fmla="*/ 1926288 w 4510525"/>
                <a:gd name="connsiteY404" fmla="*/ 1783 h 1285875"/>
                <a:gd name="connsiteX405" fmla="*/ 1927012 w 4510525"/>
                <a:gd name="connsiteY405" fmla="*/ 2173 h 1285875"/>
                <a:gd name="connsiteX406" fmla="*/ 1928470 w 4510525"/>
                <a:gd name="connsiteY406" fmla="*/ 3067 h 1285875"/>
                <a:gd name="connsiteX407" fmla="*/ 1929927 w 4510525"/>
                <a:gd name="connsiteY407" fmla="*/ 4114 h 1285875"/>
                <a:gd name="connsiteX408" fmla="*/ 1931384 w 4510525"/>
                <a:gd name="connsiteY408" fmla="*/ 5314 h 1285875"/>
                <a:gd name="connsiteX409" fmla="*/ 1932832 w 4510525"/>
                <a:gd name="connsiteY409" fmla="*/ 6667 h 1285875"/>
                <a:gd name="connsiteX410" fmla="*/ 1934290 w 4510525"/>
                <a:gd name="connsiteY410" fmla="*/ 8171 h 1285875"/>
                <a:gd name="connsiteX411" fmla="*/ 1935747 w 4510525"/>
                <a:gd name="connsiteY411" fmla="*/ 9829 h 1285875"/>
                <a:gd name="connsiteX412" fmla="*/ 1937195 w 4510525"/>
                <a:gd name="connsiteY412" fmla="*/ 11638 h 1285875"/>
                <a:gd name="connsiteX413" fmla="*/ 1940109 w 4510525"/>
                <a:gd name="connsiteY413" fmla="*/ 15708 h 1285875"/>
                <a:gd name="connsiteX414" fmla="*/ 1943014 w 4510525"/>
                <a:gd name="connsiteY414" fmla="*/ 20379 h 1285875"/>
                <a:gd name="connsiteX415" fmla="*/ 1945929 w 4510525"/>
                <a:gd name="connsiteY415" fmla="*/ 25646 h 1285875"/>
                <a:gd name="connsiteX416" fmla="*/ 1948834 w 4510525"/>
                <a:gd name="connsiteY416" fmla="*/ 31505 h 1285875"/>
                <a:gd name="connsiteX417" fmla="*/ 1954654 w 4510525"/>
                <a:gd name="connsiteY417" fmla="*/ 44972 h 1285875"/>
                <a:gd name="connsiteX418" fmla="*/ 1960464 w 4510525"/>
                <a:gd name="connsiteY418" fmla="*/ 60729 h 1285875"/>
                <a:gd name="connsiteX419" fmla="*/ 1972104 w 4510525"/>
                <a:gd name="connsiteY419" fmla="*/ 98865 h 1285875"/>
                <a:gd name="connsiteX420" fmla="*/ 1983953 w 4510525"/>
                <a:gd name="connsiteY420" fmla="*/ 146272 h 1285875"/>
                <a:gd name="connsiteX421" fmla="*/ 1995811 w 4510525"/>
                <a:gd name="connsiteY421" fmla="*/ 201567 h 1285875"/>
                <a:gd name="connsiteX422" fmla="*/ 2007661 w 4510525"/>
                <a:gd name="connsiteY422" fmla="*/ 263872 h 1285875"/>
                <a:gd name="connsiteX423" fmla="*/ 2019510 w 4510525"/>
                <a:gd name="connsiteY423" fmla="*/ 332198 h 1285875"/>
                <a:gd name="connsiteX424" fmla="*/ 2043217 w 4510525"/>
                <a:gd name="connsiteY424" fmla="*/ 482492 h 1285875"/>
                <a:gd name="connsiteX425" fmla="*/ 2066925 w 4510525"/>
                <a:gd name="connsiteY425" fmla="*/ 642938 h 1285875"/>
                <a:gd name="connsiteX426" fmla="*/ 2090423 w 4510525"/>
                <a:gd name="connsiteY426" fmla="*/ 801981 h 1285875"/>
                <a:gd name="connsiteX427" fmla="*/ 2113912 w 4510525"/>
                <a:gd name="connsiteY427" fmla="*/ 951138 h 1285875"/>
                <a:gd name="connsiteX428" fmla="*/ 2125656 w 4510525"/>
                <a:gd name="connsiteY428" fmla="*/ 1019070 h 1285875"/>
                <a:gd name="connsiteX429" fmla="*/ 2137410 w 4510525"/>
                <a:gd name="connsiteY429" fmla="*/ 1081135 h 1285875"/>
                <a:gd name="connsiteX430" fmla="*/ 2149154 w 4510525"/>
                <a:gd name="connsiteY430" fmla="*/ 1136371 h 1285875"/>
                <a:gd name="connsiteX431" fmla="*/ 2160899 w 4510525"/>
                <a:gd name="connsiteY431" fmla="*/ 1183900 h 1285875"/>
                <a:gd name="connsiteX432" fmla="*/ 2172643 w 4510525"/>
                <a:gd name="connsiteY432" fmla="*/ 1222982 h 1285875"/>
                <a:gd name="connsiteX433" fmla="*/ 2178510 w 4510525"/>
                <a:gd name="connsiteY433" fmla="*/ 1239155 h 1285875"/>
                <a:gd name="connsiteX434" fmla="*/ 2184387 w 4510525"/>
                <a:gd name="connsiteY434" fmla="*/ 1253014 h 1285875"/>
                <a:gd name="connsiteX435" fmla="*/ 2187321 w 4510525"/>
                <a:gd name="connsiteY435" fmla="*/ 1259053 h 1285875"/>
                <a:gd name="connsiteX436" fmla="*/ 2190255 w 4510525"/>
                <a:gd name="connsiteY436" fmla="*/ 1264491 h 1285875"/>
                <a:gd name="connsiteX437" fmla="*/ 2193189 w 4510525"/>
                <a:gd name="connsiteY437" fmla="*/ 1269321 h 1285875"/>
                <a:gd name="connsiteX438" fmla="*/ 2196122 w 4510525"/>
                <a:gd name="connsiteY438" fmla="*/ 1273540 h 1285875"/>
                <a:gd name="connsiteX439" fmla="*/ 2197589 w 4510525"/>
                <a:gd name="connsiteY439" fmla="*/ 1275417 h 1285875"/>
                <a:gd name="connsiteX440" fmla="*/ 2199056 w 4510525"/>
                <a:gd name="connsiteY440" fmla="*/ 1277150 h 1285875"/>
                <a:gd name="connsiteX441" fmla="*/ 2200523 w 4510525"/>
                <a:gd name="connsiteY441" fmla="*/ 1278722 h 1285875"/>
                <a:gd name="connsiteX442" fmla="*/ 2201990 w 4510525"/>
                <a:gd name="connsiteY442" fmla="*/ 1280132 h 1285875"/>
                <a:gd name="connsiteX443" fmla="*/ 2203466 w 4510525"/>
                <a:gd name="connsiteY443" fmla="*/ 1281398 h 1285875"/>
                <a:gd name="connsiteX444" fmla="*/ 2204933 w 4510525"/>
                <a:gd name="connsiteY444" fmla="*/ 1282503 h 1285875"/>
                <a:gd name="connsiteX445" fmla="*/ 2206400 w 4510525"/>
                <a:gd name="connsiteY445" fmla="*/ 1283446 h 1285875"/>
                <a:gd name="connsiteX446" fmla="*/ 2207867 w 4510525"/>
                <a:gd name="connsiteY446" fmla="*/ 1284246 h 1285875"/>
                <a:gd name="connsiteX447" fmla="*/ 2208600 w 4510525"/>
                <a:gd name="connsiteY447" fmla="*/ 1284580 h 1285875"/>
                <a:gd name="connsiteX448" fmla="*/ 2209333 w 4510525"/>
                <a:gd name="connsiteY448" fmla="*/ 1284875 h 1285875"/>
                <a:gd name="connsiteX449" fmla="*/ 2210067 w 4510525"/>
                <a:gd name="connsiteY449" fmla="*/ 1285142 h 1285875"/>
                <a:gd name="connsiteX450" fmla="*/ 2210800 w 4510525"/>
                <a:gd name="connsiteY450" fmla="*/ 1285361 h 1285875"/>
                <a:gd name="connsiteX451" fmla="*/ 2211534 w 4510525"/>
                <a:gd name="connsiteY451" fmla="*/ 1285542 h 1285875"/>
                <a:gd name="connsiteX452" fmla="*/ 2212267 w 4510525"/>
                <a:gd name="connsiteY452" fmla="*/ 1285685 h 1285875"/>
                <a:gd name="connsiteX453" fmla="*/ 2213001 w 4510525"/>
                <a:gd name="connsiteY453" fmla="*/ 1285789 h 1285875"/>
                <a:gd name="connsiteX454" fmla="*/ 2213734 w 4510525"/>
                <a:gd name="connsiteY454" fmla="*/ 1285846 h 1285875"/>
                <a:gd name="connsiteX455" fmla="*/ 2214467 w 4510525"/>
                <a:gd name="connsiteY455" fmla="*/ 1285875 h 1285875"/>
                <a:gd name="connsiteX456" fmla="*/ 2215201 w 4510525"/>
                <a:gd name="connsiteY456" fmla="*/ 1285856 h 1285875"/>
                <a:gd name="connsiteX457" fmla="*/ 2215934 w 4510525"/>
                <a:gd name="connsiteY457" fmla="*/ 1285808 h 1285875"/>
                <a:gd name="connsiteX458" fmla="*/ 2216668 w 4510525"/>
                <a:gd name="connsiteY458" fmla="*/ 1285713 h 1285875"/>
                <a:gd name="connsiteX459" fmla="*/ 2217401 w 4510525"/>
                <a:gd name="connsiteY459" fmla="*/ 1285580 h 1285875"/>
                <a:gd name="connsiteX460" fmla="*/ 2218135 w 4510525"/>
                <a:gd name="connsiteY460" fmla="*/ 1285408 h 1285875"/>
                <a:gd name="connsiteX461" fmla="*/ 2218868 w 4510525"/>
                <a:gd name="connsiteY461" fmla="*/ 1285199 h 1285875"/>
                <a:gd name="connsiteX462" fmla="*/ 2219601 w 4510525"/>
                <a:gd name="connsiteY462" fmla="*/ 1284951 h 1285875"/>
                <a:gd name="connsiteX463" fmla="*/ 2220335 w 4510525"/>
                <a:gd name="connsiteY463" fmla="*/ 1284665 h 1285875"/>
                <a:gd name="connsiteX464" fmla="*/ 2221078 w 4510525"/>
                <a:gd name="connsiteY464" fmla="*/ 1284332 h 1285875"/>
                <a:gd name="connsiteX465" fmla="*/ 2222535 w 4510525"/>
                <a:gd name="connsiteY465" fmla="*/ 1283561 h 1285875"/>
                <a:gd name="connsiteX466" fmla="*/ 2224011 w 4510525"/>
                <a:gd name="connsiteY466" fmla="*/ 1282637 h 1285875"/>
                <a:gd name="connsiteX467" fmla="*/ 2225478 w 4510525"/>
                <a:gd name="connsiteY467" fmla="*/ 1281551 h 1285875"/>
                <a:gd name="connsiteX468" fmla="*/ 2226945 w 4510525"/>
                <a:gd name="connsiteY468" fmla="*/ 1280303 h 1285875"/>
                <a:gd name="connsiteX469" fmla="*/ 2228412 w 4510525"/>
                <a:gd name="connsiteY469" fmla="*/ 1278912 h 1285875"/>
                <a:gd name="connsiteX470" fmla="*/ 2229879 w 4510525"/>
                <a:gd name="connsiteY470" fmla="*/ 1277360 h 1285875"/>
                <a:gd name="connsiteX471" fmla="*/ 2231346 w 4510525"/>
                <a:gd name="connsiteY471" fmla="*/ 1275655 h 1285875"/>
                <a:gd name="connsiteX472" fmla="*/ 2234279 w 4510525"/>
                <a:gd name="connsiteY472" fmla="*/ 1271778 h 1285875"/>
                <a:gd name="connsiteX473" fmla="*/ 2237213 w 4510525"/>
                <a:gd name="connsiteY473" fmla="*/ 1267292 h 1285875"/>
                <a:gd name="connsiteX474" fmla="*/ 2240147 w 4510525"/>
                <a:gd name="connsiteY474" fmla="*/ 1262196 h 1285875"/>
                <a:gd name="connsiteX475" fmla="*/ 2243090 w 4510525"/>
                <a:gd name="connsiteY475" fmla="*/ 1256490 h 1285875"/>
                <a:gd name="connsiteX476" fmla="*/ 2248957 w 4510525"/>
                <a:gd name="connsiteY476" fmla="*/ 1243308 h 1285875"/>
                <a:gd name="connsiteX477" fmla="*/ 2254825 w 4510525"/>
                <a:gd name="connsiteY477" fmla="*/ 1227773 h 1285875"/>
                <a:gd name="connsiteX478" fmla="*/ 2260930 w 4510525"/>
                <a:gd name="connsiteY478" fmla="*/ 1209208 h 1285875"/>
                <a:gd name="connsiteX479" fmla="*/ 2267036 w 4510525"/>
                <a:gd name="connsiteY479" fmla="*/ 1188244 h 1285875"/>
                <a:gd name="connsiteX480" fmla="*/ 2279247 w 4510525"/>
                <a:gd name="connsiteY480" fmla="*/ 1139523 h 1285875"/>
                <a:gd name="connsiteX481" fmla="*/ 2291458 w 4510525"/>
                <a:gd name="connsiteY481" fmla="*/ 1082431 h 1285875"/>
                <a:gd name="connsiteX482" fmla="*/ 2303669 w 4510525"/>
                <a:gd name="connsiteY482" fmla="*/ 1017937 h 1285875"/>
                <a:gd name="connsiteX483" fmla="*/ 2315880 w 4510525"/>
                <a:gd name="connsiteY483" fmla="*/ 947118 h 1285875"/>
                <a:gd name="connsiteX484" fmla="*/ 2328091 w 4510525"/>
                <a:gd name="connsiteY484" fmla="*/ 871176 h 1285875"/>
                <a:gd name="connsiteX485" fmla="*/ 2352513 w 4510525"/>
                <a:gd name="connsiteY485" fmla="*/ 709086 h 1285875"/>
                <a:gd name="connsiteX486" fmla="*/ 2375069 w 4510525"/>
                <a:gd name="connsiteY486" fmla="*/ 555194 h 1285875"/>
                <a:gd name="connsiteX487" fmla="*/ 2397624 w 4510525"/>
                <a:gd name="connsiteY487" fmla="*/ 406332 h 1285875"/>
                <a:gd name="connsiteX488" fmla="*/ 2420179 w 4510525"/>
                <a:gd name="connsiteY488" fmla="*/ 271028 h 1285875"/>
                <a:gd name="connsiteX489" fmla="*/ 2431456 w 4510525"/>
                <a:gd name="connsiteY489" fmla="*/ 210927 h 1285875"/>
                <a:gd name="connsiteX490" fmla="*/ 2442734 w 4510525"/>
                <a:gd name="connsiteY490" fmla="*/ 157038 h 1285875"/>
                <a:gd name="connsiteX491" fmla="*/ 2455412 w 4510525"/>
                <a:gd name="connsiteY491" fmla="*/ 104805 h 1285875"/>
                <a:gd name="connsiteX492" fmla="*/ 2461755 w 4510525"/>
                <a:gd name="connsiteY492" fmla="*/ 82306 h 1285875"/>
                <a:gd name="connsiteX493" fmla="*/ 2468099 w 4510525"/>
                <a:gd name="connsiteY493" fmla="*/ 62358 h 1285875"/>
                <a:gd name="connsiteX494" fmla="*/ 2474443 w 4510525"/>
                <a:gd name="connsiteY494" fmla="*/ 45054 h 1285875"/>
                <a:gd name="connsiteX495" fmla="*/ 2480786 w 4510525"/>
                <a:gd name="connsiteY495" fmla="*/ 30471 h 1285875"/>
                <a:gd name="connsiteX496" fmla="*/ 2483958 w 4510525"/>
                <a:gd name="connsiteY496" fmla="*/ 24222 h 1285875"/>
                <a:gd name="connsiteX497" fmla="*/ 2487130 w 4510525"/>
                <a:gd name="connsiteY497" fmla="*/ 18677 h 1285875"/>
                <a:gd name="connsiteX498" fmla="*/ 2490302 w 4510525"/>
                <a:gd name="connsiteY498" fmla="*/ 13843 h 1285875"/>
                <a:gd name="connsiteX499" fmla="*/ 2491883 w 4510525"/>
                <a:gd name="connsiteY499" fmla="*/ 11693 h 1285875"/>
                <a:gd name="connsiteX500" fmla="*/ 2493474 w 4510525"/>
                <a:gd name="connsiteY500" fmla="*/ 9724 h 1285875"/>
                <a:gd name="connsiteX501" fmla="*/ 2495055 w 4510525"/>
                <a:gd name="connsiteY501" fmla="*/ 7935 h 1285875"/>
                <a:gd name="connsiteX502" fmla="*/ 2496645 w 4510525"/>
                <a:gd name="connsiteY502" fmla="*/ 6327 h 1285875"/>
                <a:gd name="connsiteX503" fmla="*/ 2498227 w 4510525"/>
                <a:gd name="connsiteY503" fmla="*/ 4900 h 1285875"/>
                <a:gd name="connsiteX504" fmla="*/ 2499817 w 4510525"/>
                <a:gd name="connsiteY504" fmla="*/ 3654 h 1285875"/>
                <a:gd name="connsiteX505" fmla="*/ 2501399 w 4510525"/>
                <a:gd name="connsiteY505" fmla="*/ 2590 h 1285875"/>
                <a:gd name="connsiteX506" fmla="*/ 2502189 w 4510525"/>
                <a:gd name="connsiteY506" fmla="*/ 2126 h 1285875"/>
                <a:gd name="connsiteX507" fmla="*/ 2502980 w 4510525"/>
                <a:gd name="connsiteY507" fmla="*/ 1709 h 1285875"/>
                <a:gd name="connsiteX508" fmla="*/ 2503780 w 4510525"/>
                <a:gd name="connsiteY508" fmla="*/ 1336 h 1285875"/>
                <a:gd name="connsiteX509" fmla="*/ 2504570 w 4510525"/>
                <a:gd name="connsiteY509" fmla="*/ 1010 h 1285875"/>
                <a:gd name="connsiteX510" fmla="*/ 2505361 w 4510525"/>
                <a:gd name="connsiteY510" fmla="*/ 729 h 1285875"/>
                <a:gd name="connsiteX511" fmla="*/ 2506152 w 4510525"/>
                <a:gd name="connsiteY511" fmla="*/ 493 h 1285875"/>
                <a:gd name="connsiteX512" fmla="*/ 2506951 w 4510525"/>
                <a:gd name="connsiteY512" fmla="*/ 304 h 1285875"/>
                <a:gd name="connsiteX513" fmla="*/ 2507742 w 4510525"/>
                <a:gd name="connsiteY513" fmla="*/ 160 h 1285875"/>
                <a:gd name="connsiteX514" fmla="*/ 2508533 w 4510525"/>
                <a:gd name="connsiteY514" fmla="*/ 62 h 1285875"/>
                <a:gd name="connsiteX515" fmla="*/ 2509323 w 4510525"/>
                <a:gd name="connsiteY515" fmla="*/ 10 h 1285875"/>
                <a:gd name="connsiteX516" fmla="*/ 2510123 w 4510525"/>
                <a:gd name="connsiteY516" fmla="*/ 3 h 1285875"/>
                <a:gd name="connsiteX517" fmla="*/ 2510914 w 4510525"/>
                <a:gd name="connsiteY517" fmla="*/ 42 h 1285875"/>
                <a:gd name="connsiteX518" fmla="*/ 2511705 w 4510525"/>
                <a:gd name="connsiteY518" fmla="*/ 127 h 1285875"/>
                <a:gd name="connsiteX519" fmla="*/ 2512495 w 4510525"/>
                <a:gd name="connsiteY519" fmla="*/ 257 h 1285875"/>
                <a:gd name="connsiteX520" fmla="*/ 2513286 w 4510525"/>
                <a:gd name="connsiteY520" fmla="*/ 434 h 1285875"/>
                <a:gd name="connsiteX521" fmla="*/ 2514086 w 4510525"/>
                <a:gd name="connsiteY521" fmla="*/ 656 h 1285875"/>
                <a:gd name="connsiteX522" fmla="*/ 2514876 w 4510525"/>
                <a:gd name="connsiteY522" fmla="*/ 924 h 1285875"/>
                <a:gd name="connsiteX523" fmla="*/ 2515667 w 4510525"/>
                <a:gd name="connsiteY523" fmla="*/ 1237 h 1285875"/>
                <a:gd name="connsiteX524" fmla="*/ 2516458 w 4510525"/>
                <a:gd name="connsiteY524" fmla="*/ 1596 h 1285875"/>
                <a:gd name="connsiteX525" fmla="*/ 2517258 w 4510525"/>
                <a:gd name="connsiteY525" fmla="*/ 2001 h 1285875"/>
                <a:gd name="connsiteX526" fmla="*/ 2518048 w 4510525"/>
                <a:gd name="connsiteY526" fmla="*/ 2452 h 1285875"/>
                <a:gd name="connsiteX527" fmla="*/ 2518839 w 4510525"/>
                <a:gd name="connsiteY527" fmla="*/ 2947 h 1285875"/>
                <a:gd name="connsiteX528" fmla="*/ 2520429 w 4510525"/>
                <a:gd name="connsiteY528" fmla="*/ 4076 h 1285875"/>
                <a:gd name="connsiteX529" fmla="*/ 2522011 w 4510525"/>
                <a:gd name="connsiteY529" fmla="*/ 5386 h 1285875"/>
                <a:gd name="connsiteX530" fmla="*/ 2523601 w 4510525"/>
                <a:gd name="connsiteY530" fmla="*/ 6878 h 1285875"/>
                <a:gd name="connsiteX531" fmla="*/ 2525182 w 4510525"/>
                <a:gd name="connsiteY531" fmla="*/ 8551 h 1285875"/>
                <a:gd name="connsiteX532" fmla="*/ 2526773 w 4510525"/>
                <a:gd name="connsiteY532" fmla="*/ 10404 h 1285875"/>
                <a:gd name="connsiteX533" fmla="*/ 2528354 w 4510525"/>
                <a:gd name="connsiteY533" fmla="*/ 12437 h 1285875"/>
                <a:gd name="connsiteX534" fmla="*/ 2531526 w 4510525"/>
                <a:gd name="connsiteY534" fmla="*/ 17041 h 1285875"/>
                <a:gd name="connsiteX535" fmla="*/ 2534698 w 4510525"/>
                <a:gd name="connsiteY535" fmla="*/ 22358 h 1285875"/>
                <a:gd name="connsiteX536" fmla="*/ 2537870 w 4510525"/>
                <a:gd name="connsiteY536" fmla="*/ 28382 h 1285875"/>
                <a:gd name="connsiteX537" fmla="*/ 2541042 w 4510525"/>
                <a:gd name="connsiteY537" fmla="*/ 35104 h 1285875"/>
                <a:gd name="connsiteX538" fmla="*/ 2544213 w 4510525"/>
                <a:gd name="connsiteY538" fmla="*/ 42519 h 1285875"/>
                <a:gd name="connsiteX539" fmla="*/ 2549614 w 4510525"/>
                <a:gd name="connsiteY539" fmla="*/ 56717 h 1285875"/>
                <a:gd name="connsiteX540" fmla="*/ 2555015 w 4510525"/>
                <a:gd name="connsiteY540" fmla="*/ 72849 h 1285875"/>
                <a:gd name="connsiteX541" fmla="*/ 2565816 w 4510525"/>
                <a:gd name="connsiteY541" fmla="*/ 110701 h 1285875"/>
                <a:gd name="connsiteX542" fmla="*/ 2576617 w 4510525"/>
                <a:gd name="connsiteY542" fmla="*/ 155577 h 1285875"/>
                <a:gd name="connsiteX543" fmla="*/ 2587419 w 4510525"/>
                <a:gd name="connsiteY543" fmla="*/ 206884 h 1285875"/>
                <a:gd name="connsiteX544" fmla="*/ 2598220 w 4510525"/>
                <a:gd name="connsiteY544" fmla="*/ 263944 h 1285875"/>
                <a:gd name="connsiteX545" fmla="*/ 2609031 w 4510525"/>
                <a:gd name="connsiteY545" fmla="*/ 326006 h 1285875"/>
                <a:gd name="connsiteX546" fmla="*/ 2630634 w 4510525"/>
                <a:gd name="connsiteY546" fmla="*/ 461802 h 1285875"/>
                <a:gd name="connsiteX547" fmla="*/ 2676801 w 4510525"/>
                <a:gd name="connsiteY547" fmla="*/ 774210 h 1285875"/>
                <a:gd name="connsiteX548" fmla="*/ 2699890 w 4510525"/>
                <a:gd name="connsiteY548" fmla="*/ 923306 h 1285875"/>
                <a:gd name="connsiteX549" fmla="*/ 2711425 w 4510525"/>
                <a:gd name="connsiteY549" fmla="*/ 992067 h 1285875"/>
                <a:gd name="connsiteX550" fmla="*/ 2722969 w 4510525"/>
                <a:gd name="connsiteY550" fmla="*/ 1055580 h 1285875"/>
                <a:gd name="connsiteX551" fmla="*/ 2734913 w 4510525"/>
                <a:gd name="connsiteY551" fmla="*/ 1114739 h 1285875"/>
                <a:gd name="connsiteX552" fmla="*/ 2746858 w 4510525"/>
                <a:gd name="connsiteY552" fmla="*/ 1166298 h 1285875"/>
                <a:gd name="connsiteX553" fmla="*/ 2758802 w 4510525"/>
                <a:gd name="connsiteY553" fmla="*/ 1209408 h 1285875"/>
                <a:gd name="connsiteX554" fmla="*/ 2764784 w 4510525"/>
                <a:gd name="connsiteY554" fmla="*/ 1227582 h 1285875"/>
                <a:gd name="connsiteX555" fmla="*/ 2770756 w 4510525"/>
                <a:gd name="connsiteY555" fmla="*/ 1243393 h 1285875"/>
                <a:gd name="connsiteX556" fmla="*/ 2776728 w 4510525"/>
                <a:gd name="connsiteY556" fmla="*/ 1256776 h 1285875"/>
                <a:gd name="connsiteX557" fmla="*/ 2779710 w 4510525"/>
                <a:gd name="connsiteY557" fmla="*/ 1262539 h 1285875"/>
                <a:gd name="connsiteX558" fmla="*/ 2782700 w 4510525"/>
                <a:gd name="connsiteY558" fmla="*/ 1267682 h 1285875"/>
                <a:gd name="connsiteX559" fmla="*/ 2785682 w 4510525"/>
                <a:gd name="connsiteY559" fmla="*/ 1272188 h 1285875"/>
                <a:gd name="connsiteX560" fmla="*/ 2787177 w 4510525"/>
                <a:gd name="connsiteY560" fmla="*/ 1274207 h 1285875"/>
                <a:gd name="connsiteX561" fmla="*/ 2788672 w 4510525"/>
                <a:gd name="connsiteY561" fmla="*/ 1276064 h 1285875"/>
                <a:gd name="connsiteX562" fmla="*/ 2790168 w 4510525"/>
                <a:gd name="connsiteY562" fmla="*/ 1277760 h 1285875"/>
                <a:gd name="connsiteX563" fmla="*/ 2791654 w 4510525"/>
                <a:gd name="connsiteY563" fmla="*/ 1279293 h 1285875"/>
                <a:gd name="connsiteX564" fmla="*/ 2793149 w 4510525"/>
                <a:gd name="connsiteY564" fmla="*/ 1280674 h 1285875"/>
                <a:gd name="connsiteX565" fmla="*/ 2794645 w 4510525"/>
                <a:gd name="connsiteY565" fmla="*/ 1281894 h 1285875"/>
                <a:gd name="connsiteX566" fmla="*/ 2796140 w 4510525"/>
                <a:gd name="connsiteY566" fmla="*/ 1282941 h 1285875"/>
                <a:gd name="connsiteX567" fmla="*/ 2797626 w 4510525"/>
                <a:gd name="connsiteY567" fmla="*/ 1283837 h 1285875"/>
                <a:gd name="connsiteX568" fmla="*/ 2798378 w 4510525"/>
                <a:gd name="connsiteY568" fmla="*/ 1284227 h 1285875"/>
                <a:gd name="connsiteX569" fmla="*/ 2799121 w 4510525"/>
                <a:gd name="connsiteY569" fmla="*/ 1284570 h 1285875"/>
                <a:gd name="connsiteX570" fmla="*/ 2799864 w 4510525"/>
                <a:gd name="connsiteY570" fmla="*/ 1284875 h 1285875"/>
                <a:gd name="connsiteX571" fmla="*/ 2800617 w 4510525"/>
                <a:gd name="connsiteY571" fmla="*/ 1285142 h 1285875"/>
                <a:gd name="connsiteX572" fmla="*/ 2801360 w 4510525"/>
                <a:gd name="connsiteY572" fmla="*/ 1285361 h 1285875"/>
                <a:gd name="connsiteX573" fmla="*/ 2802112 w 4510525"/>
                <a:gd name="connsiteY573" fmla="*/ 1285542 h 1285875"/>
                <a:gd name="connsiteX574" fmla="*/ 2802855 w 4510525"/>
                <a:gd name="connsiteY574" fmla="*/ 1285685 h 1285875"/>
                <a:gd name="connsiteX575" fmla="*/ 2803598 w 4510525"/>
                <a:gd name="connsiteY575" fmla="*/ 1285789 h 1285875"/>
                <a:gd name="connsiteX576" fmla="*/ 2804351 w 4510525"/>
                <a:gd name="connsiteY576" fmla="*/ 1285856 h 1285875"/>
                <a:gd name="connsiteX577" fmla="*/ 2805093 w 4510525"/>
                <a:gd name="connsiteY577" fmla="*/ 1285875 h 1285875"/>
                <a:gd name="connsiteX578" fmla="*/ 2805846 w 4510525"/>
                <a:gd name="connsiteY578" fmla="*/ 1285856 h 1285875"/>
                <a:gd name="connsiteX579" fmla="*/ 2806589 w 4510525"/>
                <a:gd name="connsiteY579" fmla="*/ 1285799 h 1285875"/>
                <a:gd name="connsiteX580" fmla="*/ 2807332 w 4510525"/>
                <a:gd name="connsiteY580" fmla="*/ 1285694 h 1285875"/>
                <a:gd name="connsiteX581" fmla="*/ 2808085 w 4510525"/>
                <a:gd name="connsiteY581" fmla="*/ 1285551 h 1285875"/>
                <a:gd name="connsiteX582" fmla="*/ 2808828 w 4510525"/>
                <a:gd name="connsiteY582" fmla="*/ 1285370 h 1285875"/>
                <a:gd name="connsiteX583" fmla="*/ 2809580 w 4510525"/>
                <a:gd name="connsiteY583" fmla="*/ 1285151 h 1285875"/>
                <a:gd name="connsiteX584" fmla="*/ 2810323 w 4510525"/>
                <a:gd name="connsiteY584" fmla="*/ 1284884 h 1285875"/>
                <a:gd name="connsiteX585" fmla="*/ 2811066 w 4510525"/>
                <a:gd name="connsiteY585" fmla="*/ 1284589 h 1285875"/>
                <a:gd name="connsiteX586" fmla="*/ 2811818 w 4510525"/>
                <a:gd name="connsiteY586" fmla="*/ 1284246 h 1285875"/>
                <a:gd name="connsiteX587" fmla="*/ 2812561 w 4510525"/>
                <a:gd name="connsiteY587" fmla="*/ 1283856 h 1285875"/>
                <a:gd name="connsiteX588" fmla="*/ 2814057 w 4510525"/>
                <a:gd name="connsiteY588" fmla="*/ 1282970 h 1285875"/>
                <a:gd name="connsiteX589" fmla="*/ 2815552 w 4510525"/>
                <a:gd name="connsiteY589" fmla="*/ 1281913 h 1285875"/>
                <a:gd name="connsiteX590" fmla="*/ 2817038 w 4510525"/>
                <a:gd name="connsiteY590" fmla="*/ 1280703 h 1285875"/>
                <a:gd name="connsiteX591" fmla="*/ 2818533 w 4510525"/>
                <a:gd name="connsiteY591" fmla="*/ 1279331 h 1285875"/>
                <a:gd name="connsiteX592" fmla="*/ 2820010 w 4510525"/>
                <a:gd name="connsiteY592" fmla="*/ 1277817 h 1285875"/>
                <a:gd name="connsiteX593" fmla="*/ 2821486 w 4510525"/>
                <a:gd name="connsiteY593" fmla="*/ 1276140 h 1285875"/>
                <a:gd name="connsiteX594" fmla="*/ 2822972 w 4510525"/>
                <a:gd name="connsiteY594" fmla="*/ 1274312 h 1285875"/>
                <a:gd name="connsiteX595" fmla="*/ 2824448 w 4510525"/>
                <a:gd name="connsiteY595" fmla="*/ 1272321 h 1285875"/>
                <a:gd name="connsiteX596" fmla="*/ 2827401 w 4510525"/>
                <a:gd name="connsiteY596" fmla="*/ 1267882 h 1285875"/>
                <a:gd name="connsiteX597" fmla="*/ 2830354 w 4510525"/>
                <a:gd name="connsiteY597" fmla="*/ 1262825 h 1285875"/>
                <a:gd name="connsiteX598" fmla="*/ 2833307 w 4510525"/>
                <a:gd name="connsiteY598" fmla="*/ 1257157 h 1285875"/>
                <a:gd name="connsiteX599" fmla="*/ 2836269 w 4510525"/>
                <a:gd name="connsiteY599" fmla="*/ 1250880 h 1285875"/>
                <a:gd name="connsiteX600" fmla="*/ 2842174 w 4510525"/>
                <a:gd name="connsiteY600" fmla="*/ 1236526 h 1285875"/>
                <a:gd name="connsiteX601" fmla="*/ 2848089 w 4510525"/>
                <a:gd name="connsiteY601" fmla="*/ 1219829 h 1285875"/>
                <a:gd name="connsiteX602" fmla="*/ 2853995 w 4510525"/>
                <a:gd name="connsiteY602" fmla="*/ 1200855 h 1285875"/>
                <a:gd name="connsiteX603" fmla="*/ 2865815 w 4510525"/>
                <a:gd name="connsiteY603" fmla="*/ 1156373 h 1285875"/>
                <a:gd name="connsiteX604" fmla="*/ 2877636 w 4510525"/>
                <a:gd name="connsiteY604" fmla="*/ 1103767 h 1285875"/>
                <a:gd name="connsiteX605" fmla="*/ 2889457 w 4510525"/>
                <a:gd name="connsiteY605" fmla="*/ 1043892 h 1285875"/>
                <a:gd name="connsiteX606" fmla="*/ 2901277 w 4510525"/>
                <a:gd name="connsiteY606" fmla="*/ 977684 h 1285875"/>
                <a:gd name="connsiteX607" fmla="*/ 2913098 w 4510525"/>
                <a:gd name="connsiteY607" fmla="*/ 906180 h 1285875"/>
                <a:gd name="connsiteX608" fmla="*/ 2936434 w 4510525"/>
                <a:gd name="connsiteY608" fmla="*/ 753977 h 1285875"/>
                <a:gd name="connsiteX609" fmla="*/ 2959770 w 4510525"/>
                <a:gd name="connsiteY609" fmla="*/ 594967 h 1285875"/>
                <a:gd name="connsiteX610" fmla="*/ 2983106 w 4510525"/>
                <a:gd name="connsiteY610" fmla="*/ 438898 h 1285875"/>
                <a:gd name="connsiteX611" fmla="*/ 3006433 w 4510525"/>
                <a:gd name="connsiteY611" fmla="*/ 295339 h 1285875"/>
                <a:gd name="connsiteX612" fmla="*/ 3018187 w 4510525"/>
                <a:gd name="connsiteY612" fmla="*/ 230595 h 1285875"/>
                <a:gd name="connsiteX613" fmla="*/ 3029941 w 4510525"/>
                <a:gd name="connsiteY613" fmla="*/ 172290 h 1285875"/>
                <a:gd name="connsiteX614" fmla="*/ 3041695 w 4510525"/>
                <a:gd name="connsiteY614" fmla="*/ 121335 h 1285875"/>
                <a:gd name="connsiteX615" fmla="*/ 3053448 w 4510525"/>
                <a:gd name="connsiteY615" fmla="*/ 78526 h 1285875"/>
                <a:gd name="connsiteX616" fmla="*/ 3059325 w 4510525"/>
                <a:gd name="connsiteY616" fmla="*/ 60389 h 1285875"/>
                <a:gd name="connsiteX617" fmla="*/ 3065202 w 4510525"/>
                <a:gd name="connsiteY617" fmla="*/ 44530 h 1285875"/>
                <a:gd name="connsiteX618" fmla="*/ 3071079 w 4510525"/>
                <a:gd name="connsiteY618" fmla="*/ 31009 h 1285875"/>
                <a:gd name="connsiteX619" fmla="*/ 3074013 w 4510525"/>
                <a:gd name="connsiteY619" fmla="*/ 25142 h 1285875"/>
                <a:gd name="connsiteX620" fmla="*/ 3076956 w 4510525"/>
                <a:gd name="connsiteY620" fmla="*/ 19880 h 1285875"/>
                <a:gd name="connsiteX621" fmla="*/ 3079890 w 4510525"/>
                <a:gd name="connsiteY621" fmla="*/ 15225 h 1285875"/>
                <a:gd name="connsiteX622" fmla="*/ 3082833 w 4510525"/>
                <a:gd name="connsiteY622" fmla="*/ 11184 h 1285875"/>
                <a:gd name="connsiteX623" fmla="*/ 3084300 w 4510525"/>
                <a:gd name="connsiteY623" fmla="*/ 9395 h 1285875"/>
                <a:gd name="connsiteX624" fmla="*/ 3085767 w 4510525"/>
                <a:gd name="connsiteY624" fmla="*/ 7761 h 1285875"/>
                <a:gd name="connsiteX625" fmla="*/ 3087243 w 4510525"/>
                <a:gd name="connsiteY625" fmla="*/ 6282 h 1285875"/>
                <a:gd name="connsiteX626" fmla="*/ 3088710 w 4510525"/>
                <a:gd name="connsiteY626" fmla="*/ 4959 h 1285875"/>
                <a:gd name="connsiteX627" fmla="*/ 3090177 w 4510525"/>
                <a:gd name="connsiteY627" fmla="*/ 3791 h 1285875"/>
                <a:gd name="connsiteX628" fmla="*/ 3091644 w 4510525"/>
                <a:gd name="connsiteY628" fmla="*/ 2779 h 1285875"/>
                <a:gd name="connsiteX629" fmla="*/ 3093110 w 4510525"/>
                <a:gd name="connsiteY629" fmla="*/ 1924 h 1285875"/>
                <a:gd name="connsiteX630" fmla="*/ 3093853 w 4510525"/>
                <a:gd name="connsiteY630" fmla="*/ 1555 h 1285875"/>
                <a:gd name="connsiteX631" fmla="*/ 3094587 w 4510525"/>
                <a:gd name="connsiteY631" fmla="*/ 1226 h 1285875"/>
                <a:gd name="connsiteX632" fmla="*/ 3095320 w 4510525"/>
                <a:gd name="connsiteY632" fmla="*/ 935 h 1285875"/>
                <a:gd name="connsiteX633" fmla="*/ 3096054 w 4510525"/>
                <a:gd name="connsiteY633" fmla="*/ 684 h 1285875"/>
                <a:gd name="connsiteX634" fmla="*/ 3096787 w 4510525"/>
                <a:gd name="connsiteY634" fmla="*/ 471 h 1285875"/>
                <a:gd name="connsiteX635" fmla="*/ 3097521 w 4510525"/>
                <a:gd name="connsiteY635" fmla="*/ 299 h 1285875"/>
                <a:gd name="connsiteX636" fmla="*/ 3098254 w 4510525"/>
                <a:gd name="connsiteY636" fmla="*/ 165 h 1285875"/>
                <a:gd name="connsiteX637" fmla="*/ 3098987 w 4510525"/>
                <a:gd name="connsiteY637" fmla="*/ 71 h 1285875"/>
                <a:gd name="connsiteX638" fmla="*/ 3099730 w 4510525"/>
                <a:gd name="connsiteY638" fmla="*/ 16 h 1285875"/>
                <a:gd name="connsiteX639" fmla="*/ 3100464 w 4510525"/>
                <a:gd name="connsiteY639" fmla="*/ 0 h 1285875"/>
                <a:gd name="connsiteX640" fmla="*/ 3101197 w 4510525"/>
                <a:gd name="connsiteY640" fmla="*/ 24 h 1285875"/>
                <a:gd name="connsiteX641" fmla="*/ 3101931 w 4510525"/>
                <a:gd name="connsiteY641" fmla="*/ 87 h 1285875"/>
                <a:gd name="connsiteX642" fmla="*/ 3102664 w 4510525"/>
                <a:gd name="connsiteY642" fmla="*/ 188 h 1285875"/>
                <a:gd name="connsiteX643" fmla="*/ 3103398 w 4510525"/>
                <a:gd name="connsiteY643" fmla="*/ 329 h 1285875"/>
                <a:gd name="connsiteX644" fmla="*/ 3104131 w 4510525"/>
                <a:gd name="connsiteY644" fmla="*/ 509 h 1285875"/>
                <a:gd name="connsiteX645" fmla="*/ 3104864 w 4510525"/>
                <a:gd name="connsiteY645" fmla="*/ 728 h 1285875"/>
                <a:gd name="connsiteX646" fmla="*/ 3105598 w 4510525"/>
                <a:gd name="connsiteY646" fmla="*/ 986 h 1285875"/>
                <a:gd name="connsiteX647" fmla="*/ 3106331 w 4510525"/>
                <a:gd name="connsiteY647" fmla="*/ 1284 h 1285875"/>
                <a:gd name="connsiteX648" fmla="*/ 3107065 w 4510525"/>
                <a:gd name="connsiteY648" fmla="*/ 1620 h 1285875"/>
                <a:gd name="connsiteX649" fmla="*/ 3107798 w 4510525"/>
                <a:gd name="connsiteY649" fmla="*/ 1995 h 1285875"/>
                <a:gd name="connsiteX650" fmla="*/ 3109265 w 4510525"/>
                <a:gd name="connsiteY650" fmla="*/ 2863 h 1285875"/>
                <a:gd name="connsiteX651" fmla="*/ 3110732 w 4510525"/>
                <a:gd name="connsiteY651" fmla="*/ 3887 h 1285875"/>
                <a:gd name="connsiteX652" fmla="*/ 3112199 w 4510525"/>
                <a:gd name="connsiteY652" fmla="*/ 5066 h 1285875"/>
                <a:gd name="connsiteX653" fmla="*/ 3113666 w 4510525"/>
                <a:gd name="connsiteY653" fmla="*/ 6402 h 1285875"/>
                <a:gd name="connsiteX654" fmla="*/ 3115132 w 4510525"/>
                <a:gd name="connsiteY654" fmla="*/ 7891 h 1285875"/>
                <a:gd name="connsiteX655" fmla="*/ 3116599 w 4510525"/>
                <a:gd name="connsiteY655" fmla="*/ 9536 h 1285875"/>
                <a:gd name="connsiteX656" fmla="*/ 3118066 w 4510525"/>
                <a:gd name="connsiteY656" fmla="*/ 11335 h 1285875"/>
                <a:gd name="connsiteX657" fmla="*/ 3121000 w 4510525"/>
                <a:gd name="connsiteY657" fmla="*/ 15393 h 1285875"/>
                <a:gd name="connsiteX658" fmla="*/ 3123933 w 4510525"/>
                <a:gd name="connsiteY658" fmla="*/ 20063 h 1285875"/>
                <a:gd name="connsiteX659" fmla="*/ 3126867 w 4510525"/>
                <a:gd name="connsiteY659" fmla="*/ 25340 h 1285875"/>
                <a:gd name="connsiteX660" fmla="*/ 3129801 w 4510525"/>
                <a:gd name="connsiteY660" fmla="*/ 31219 h 1285875"/>
                <a:gd name="connsiteX661" fmla="*/ 3135668 w 4510525"/>
                <a:gd name="connsiteY661" fmla="*/ 44757 h 1285875"/>
                <a:gd name="connsiteX662" fmla="*/ 3141536 w 4510525"/>
                <a:gd name="connsiteY662" fmla="*/ 60627 h 1285875"/>
                <a:gd name="connsiteX663" fmla="*/ 3147403 w 4510525"/>
                <a:gd name="connsiteY663" fmla="*/ 78764 h 1285875"/>
                <a:gd name="connsiteX664" fmla="*/ 3159138 w 4510525"/>
                <a:gd name="connsiteY664" fmla="*/ 121553 h 1285875"/>
                <a:gd name="connsiteX665" fmla="*/ 3170873 w 4510525"/>
                <a:gd name="connsiteY665" fmla="*/ 172460 h 1285875"/>
                <a:gd name="connsiteX666" fmla="*/ 3182607 w 4510525"/>
                <a:gd name="connsiteY666" fmla="*/ 230691 h 1285875"/>
                <a:gd name="connsiteX667" fmla="*/ 3194342 w 4510525"/>
                <a:gd name="connsiteY667" fmla="*/ 295339 h 1285875"/>
                <a:gd name="connsiteX668" fmla="*/ 3219536 w 4510525"/>
                <a:gd name="connsiteY668" fmla="*/ 451051 h 1285875"/>
                <a:gd name="connsiteX669" fmla="*/ 3244739 w 4510525"/>
                <a:gd name="connsiteY669" fmla="*/ 620476 h 1285875"/>
                <a:gd name="connsiteX670" fmla="*/ 3269942 w 4510525"/>
                <a:gd name="connsiteY670" fmla="*/ 791506 h 1285875"/>
                <a:gd name="connsiteX671" fmla="*/ 3295145 w 4510525"/>
                <a:gd name="connsiteY671" fmla="*/ 951919 h 1285875"/>
                <a:gd name="connsiteX672" fmla="*/ 3306032 w 4510525"/>
                <a:gd name="connsiteY672" fmla="*/ 1015013 h 1285875"/>
                <a:gd name="connsiteX673" fmla="*/ 3316919 w 4510525"/>
                <a:gd name="connsiteY673" fmla="*/ 1073115 h 1285875"/>
                <a:gd name="connsiteX674" fmla="*/ 3327807 w 4510525"/>
                <a:gd name="connsiteY674" fmla="*/ 1125465 h 1285875"/>
                <a:gd name="connsiteX675" fmla="*/ 3338694 w 4510525"/>
                <a:gd name="connsiteY675" fmla="*/ 1171337 h 1285875"/>
                <a:gd name="connsiteX676" fmla="*/ 3349581 w 4510525"/>
                <a:gd name="connsiteY676" fmla="*/ 1210132 h 1285875"/>
                <a:gd name="connsiteX677" fmla="*/ 3355019 w 4510525"/>
                <a:gd name="connsiteY677" fmla="*/ 1226706 h 1285875"/>
                <a:gd name="connsiteX678" fmla="*/ 3360468 w 4510525"/>
                <a:gd name="connsiteY678" fmla="*/ 1241317 h 1285875"/>
                <a:gd name="connsiteX679" fmla="*/ 3365907 w 4510525"/>
                <a:gd name="connsiteY679" fmla="*/ 1253928 h 1285875"/>
                <a:gd name="connsiteX680" fmla="*/ 3368631 w 4510525"/>
                <a:gd name="connsiteY680" fmla="*/ 1259472 h 1285875"/>
                <a:gd name="connsiteX681" fmla="*/ 3371355 w 4510525"/>
                <a:gd name="connsiteY681" fmla="*/ 1264491 h 1285875"/>
                <a:gd name="connsiteX682" fmla="*/ 3374079 w 4510525"/>
                <a:gd name="connsiteY682" fmla="*/ 1268987 h 1285875"/>
                <a:gd name="connsiteX683" fmla="*/ 3376794 w 4510525"/>
                <a:gd name="connsiteY683" fmla="*/ 1272969 h 1285875"/>
                <a:gd name="connsiteX684" fmla="*/ 3379518 w 4510525"/>
                <a:gd name="connsiteY684" fmla="*/ 1276417 h 1285875"/>
                <a:gd name="connsiteX685" fmla="*/ 3380880 w 4510525"/>
                <a:gd name="connsiteY685" fmla="*/ 1277941 h 1285875"/>
                <a:gd name="connsiteX686" fmla="*/ 3382242 w 4510525"/>
                <a:gd name="connsiteY686" fmla="*/ 1279331 h 1285875"/>
                <a:gd name="connsiteX687" fmla="*/ 3383642 w 4510525"/>
                <a:gd name="connsiteY687" fmla="*/ 1280627 h 1285875"/>
                <a:gd name="connsiteX688" fmla="*/ 3385042 w 4510525"/>
                <a:gd name="connsiteY688" fmla="*/ 1281770 h 1285875"/>
                <a:gd name="connsiteX689" fmla="*/ 3386433 w 4510525"/>
                <a:gd name="connsiteY689" fmla="*/ 1282779 h 1285875"/>
                <a:gd name="connsiteX690" fmla="*/ 3387833 w 4510525"/>
                <a:gd name="connsiteY690" fmla="*/ 1283646 h 1285875"/>
                <a:gd name="connsiteX691" fmla="*/ 3389233 w 4510525"/>
                <a:gd name="connsiteY691" fmla="*/ 1284370 h 1285875"/>
                <a:gd name="connsiteX692" fmla="*/ 3389938 w 4510525"/>
                <a:gd name="connsiteY692" fmla="*/ 1284684 h 1285875"/>
                <a:gd name="connsiteX693" fmla="*/ 3390633 w 4510525"/>
                <a:gd name="connsiteY693" fmla="*/ 1284951 h 1285875"/>
                <a:gd name="connsiteX694" fmla="*/ 3391329 w 4510525"/>
                <a:gd name="connsiteY694" fmla="*/ 1285189 h 1285875"/>
                <a:gd name="connsiteX695" fmla="*/ 3392033 w 4510525"/>
                <a:gd name="connsiteY695" fmla="*/ 1285399 h 1285875"/>
                <a:gd name="connsiteX696" fmla="*/ 3392729 w 4510525"/>
                <a:gd name="connsiteY696" fmla="*/ 1285561 h 1285875"/>
                <a:gd name="connsiteX697" fmla="*/ 3393434 w 4510525"/>
                <a:gd name="connsiteY697" fmla="*/ 1285694 h 1285875"/>
                <a:gd name="connsiteX698" fmla="*/ 3394129 w 4510525"/>
                <a:gd name="connsiteY698" fmla="*/ 1285789 h 1285875"/>
                <a:gd name="connsiteX699" fmla="*/ 3394834 w 4510525"/>
                <a:gd name="connsiteY699" fmla="*/ 1285846 h 1285875"/>
                <a:gd name="connsiteX700" fmla="*/ 3395529 w 4510525"/>
                <a:gd name="connsiteY700" fmla="*/ 1285875 h 1285875"/>
                <a:gd name="connsiteX701" fmla="*/ 3396225 w 4510525"/>
                <a:gd name="connsiteY701" fmla="*/ 1285865 h 1285875"/>
                <a:gd name="connsiteX702" fmla="*/ 3396929 w 4510525"/>
                <a:gd name="connsiteY702" fmla="*/ 1285818 h 1285875"/>
                <a:gd name="connsiteX703" fmla="*/ 3397625 w 4510525"/>
                <a:gd name="connsiteY703" fmla="*/ 1285732 h 1285875"/>
                <a:gd name="connsiteX704" fmla="*/ 3398330 w 4510525"/>
                <a:gd name="connsiteY704" fmla="*/ 1285618 h 1285875"/>
                <a:gd name="connsiteX705" fmla="*/ 3399025 w 4510525"/>
                <a:gd name="connsiteY705" fmla="*/ 1285465 h 1285875"/>
                <a:gd name="connsiteX706" fmla="*/ 3399730 w 4510525"/>
                <a:gd name="connsiteY706" fmla="*/ 1285275 h 1285875"/>
                <a:gd name="connsiteX707" fmla="*/ 3400425 w 4510525"/>
                <a:gd name="connsiteY707" fmla="*/ 1285046 h 1285875"/>
                <a:gd name="connsiteX708" fmla="*/ 3401120 w 4510525"/>
                <a:gd name="connsiteY708" fmla="*/ 1284789 h 1285875"/>
                <a:gd name="connsiteX709" fmla="*/ 3401825 w 4510525"/>
                <a:gd name="connsiteY709" fmla="*/ 1284494 h 1285875"/>
                <a:gd name="connsiteX710" fmla="*/ 3403226 w 4510525"/>
                <a:gd name="connsiteY710" fmla="*/ 1283799 h 1285875"/>
                <a:gd name="connsiteX711" fmla="*/ 3404616 w 4510525"/>
                <a:gd name="connsiteY711" fmla="*/ 1282960 h 1285875"/>
                <a:gd name="connsiteX712" fmla="*/ 3406016 w 4510525"/>
                <a:gd name="connsiteY712" fmla="*/ 1281979 h 1285875"/>
                <a:gd name="connsiteX713" fmla="*/ 3407417 w 4510525"/>
                <a:gd name="connsiteY713" fmla="*/ 1280855 h 1285875"/>
                <a:gd name="connsiteX714" fmla="*/ 3408817 w 4510525"/>
                <a:gd name="connsiteY714" fmla="*/ 1279589 h 1285875"/>
                <a:gd name="connsiteX715" fmla="*/ 3410217 w 4510525"/>
                <a:gd name="connsiteY715" fmla="*/ 1278179 h 1285875"/>
                <a:gd name="connsiteX716" fmla="*/ 3411617 w 4510525"/>
                <a:gd name="connsiteY716" fmla="*/ 1276636 h 1285875"/>
                <a:gd name="connsiteX717" fmla="*/ 3413017 w 4510525"/>
                <a:gd name="connsiteY717" fmla="*/ 1274950 h 1285875"/>
                <a:gd name="connsiteX718" fmla="*/ 3415808 w 4510525"/>
                <a:gd name="connsiteY718" fmla="*/ 1271159 h 1285875"/>
                <a:gd name="connsiteX719" fmla="*/ 3418608 w 4510525"/>
                <a:gd name="connsiteY719" fmla="*/ 1266806 h 1285875"/>
                <a:gd name="connsiteX720" fmla="*/ 3421409 w 4510525"/>
                <a:gd name="connsiteY720" fmla="*/ 1261910 h 1285875"/>
                <a:gd name="connsiteX721" fmla="*/ 3424200 w 4510525"/>
                <a:gd name="connsiteY721" fmla="*/ 1256462 h 1285875"/>
                <a:gd name="connsiteX722" fmla="*/ 3427000 w 4510525"/>
                <a:gd name="connsiteY722" fmla="*/ 1250471 h 1285875"/>
                <a:gd name="connsiteX723" fmla="*/ 3432600 w 4510525"/>
                <a:gd name="connsiteY723" fmla="*/ 1236869 h 1285875"/>
                <a:gd name="connsiteX724" fmla="*/ 3438192 w 4510525"/>
                <a:gd name="connsiteY724" fmla="*/ 1221172 h 1285875"/>
                <a:gd name="connsiteX725" fmla="*/ 3449384 w 4510525"/>
                <a:gd name="connsiteY725" fmla="*/ 1183691 h 1285875"/>
                <a:gd name="connsiteX726" fmla="*/ 3460576 w 4510525"/>
                <a:gd name="connsiteY726" fmla="*/ 1138561 h 1285875"/>
                <a:gd name="connsiteX727" fmla="*/ 3471758 w 4510525"/>
                <a:gd name="connsiteY727" fmla="*/ 1086402 h 1285875"/>
                <a:gd name="connsiteX728" fmla="*/ 3484055 w 4510525"/>
                <a:gd name="connsiteY728" fmla="*/ 1021880 h 1285875"/>
                <a:gd name="connsiteX729" fmla="*/ 3496361 w 4510525"/>
                <a:gd name="connsiteY729" fmla="*/ 950871 h 1285875"/>
                <a:gd name="connsiteX730" fmla="*/ 3520954 w 4510525"/>
                <a:gd name="connsiteY730" fmla="*/ 794375 h 1285875"/>
                <a:gd name="connsiteX731" fmla="*/ 3570142 w 4510525"/>
                <a:gd name="connsiteY731" fmla="*/ 461802 h 1285875"/>
                <a:gd name="connsiteX732" fmla="*/ 3594792 w 4510525"/>
                <a:gd name="connsiteY732" fmla="*/ 308071 h 1285875"/>
                <a:gd name="connsiteX733" fmla="*/ 3607118 w 4510525"/>
                <a:gd name="connsiteY733" fmla="*/ 239189 h 1285875"/>
                <a:gd name="connsiteX734" fmla="*/ 3619434 w 4510525"/>
                <a:gd name="connsiteY734" fmla="*/ 177237 h 1285875"/>
                <a:gd name="connsiteX735" fmla="*/ 3631759 w 4510525"/>
                <a:gd name="connsiteY735" fmla="*/ 123280 h 1285875"/>
                <a:gd name="connsiteX736" fmla="*/ 3644084 w 4510525"/>
                <a:gd name="connsiteY736" fmla="*/ 78245 h 1285875"/>
                <a:gd name="connsiteX737" fmla="*/ 3650247 w 4510525"/>
                <a:gd name="connsiteY737" fmla="*/ 59320 h 1285875"/>
                <a:gd name="connsiteX738" fmla="*/ 3656410 w 4510525"/>
                <a:gd name="connsiteY738" fmla="*/ 42903 h 1285875"/>
                <a:gd name="connsiteX739" fmla="*/ 3662572 w 4510525"/>
                <a:gd name="connsiteY739" fmla="*/ 29064 h 1285875"/>
                <a:gd name="connsiteX740" fmla="*/ 3665649 w 4510525"/>
                <a:gd name="connsiteY740" fmla="*/ 23130 h 1285875"/>
                <a:gd name="connsiteX741" fmla="*/ 3668735 w 4510525"/>
                <a:gd name="connsiteY741" fmla="*/ 17861 h 1285875"/>
                <a:gd name="connsiteX742" fmla="*/ 3671526 w 4510525"/>
                <a:gd name="connsiteY742" fmla="*/ 13668 h 1285875"/>
                <a:gd name="connsiteX743" fmla="*/ 3674317 w 4510525"/>
                <a:gd name="connsiteY743" fmla="*/ 10031 h 1285875"/>
                <a:gd name="connsiteX744" fmla="*/ 3675707 w 4510525"/>
                <a:gd name="connsiteY744" fmla="*/ 8421 h 1285875"/>
                <a:gd name="connsiteX745" fmla="*/ 3677107 w 4510525"/>
                <a:gd name="connsiteY745" fmla="*/ 6951 h 1285875"/>
                <a:gd name="connsiteX746" fmla="*/ 3678498 w 4510525"/>
                <a:gd name="connsiteY746" fmla="*/ 5621 h 1285875"/>
                <a:gd name="connsiteX747" fmla="*/ 3679898 w 4510525"/>
                <a:gd name="connsiteY747" fmla="*/ 4432 h 1285875"/>
                <a:gd name="connsiteX748" fmla="*/ 3681289 w 4510525"/>
                <a:gd name="connsiteY748" fmla="*/ 3383 h 1285875"/>
                <a:gd name="connsiteX749" fmla="*/ 3682689 w 4510525"/>
                <a:gd name="connsiteY749" fmla="*/ 2476 h 1285875"/>
                <a:gd name="connsiteX750" fmla="*/ 3684080 w 4510525"/>
                <a:gd name="connsiteY750" fmla="*/ 1710 h 1285875"/>
                <a:gd name="connsiteX751" fmla="*/ 3684775 w 4510525"/>
                <a:gd name="connsiteY751" fmla="*/ 1379 h 1285875"/>
                <a:gd name="connsiteX752" fmla="*/ 3685480 w 4510525"/>
                <a:gd name="connsiteY752" fmla="*/ 1085 h 1285875"/>
                <a:gd name="connsiteX753" fmla="*/ 3686175 w 4510525"/>
                <a:gd name="connsiteY753" fmla="*/ 825 h 1285875"/>
                <a:gd name="connsiteX754" fmla="*/ 3686870 w 4510525"/>
                <a:gd name="connsiteY754" fmla="*/ 601 h 1285875"/>
                <a:gd name="connsiteX755" fmla="*/ 3687575 w 4510525"/>
                <a:gd name="connsiteY755" fmla="*/ 412 h 1285875"/>
                <a:gd name="connsiteX756" fmla="*/ 3688271 w 4510525"/>
                <a:gd name="connsiteY756" fmla="*/ 259 h 1285875"/>
                <a:gd name="connsiteX757" fmla="*/ 3688966 w 4510525"/>
                <a:gd name="connsiteY757" fmla="*/ 141 h 1285875"/>
                <a:gd name="connsiteX758" fmla="*/ 3689661 w 4510525"/>
                <a:gd name="connsiteY758" fmla="*/ 59 h 1285875"/>
                <a:gd name="connsiteX759" fmla="*/ 3690366 w 4510525"/>
                <a:gd name="connsiteY759" fmla="*/ 12 h 1285875"/>
                <a:gd name="connsiteX760" fmla="*/ 3691061 w 4510525"/>
                <a:gd name="connsiteY760" fmla="*/ 1 h 1285875"/>
                <a:gd name="connsiteX761" fmla="*/ 3691757 w 4510525"/>
                <a:gd name="connsiteY761" fmla="*/ 25 h 1285875"/>
                <a:gd name="connsiteX762" fmla="*/ 3692452 w 4510525"/>
                <a:gd name="connsiteY762" fmla="*/ 84 h 1285875"/>
                <a:gd name="connsiteX763" fmla="*/ 3693157 w 4510525"/>
                <a:gd name="connsiteY763" fmla="*/ 179 h 1285875"/>
                <a:gd name="connsiteX764" fmla="*/ 3693852 w 4510525"/>
                <a:gd name="connsiteY764" fmla="*/ 309 h 1285875"/>
                <a:gd name="connsiteX765" fmla="*/ 3694548 w 4510525"/>
                <a:gd name="connsiteY765" fmla="*/ 474 h 1285875"/>
                <a:gd name="connsiteX766" fmla="*/ 3695243 w 4510525"/>
                <a:gd name="connsiteY766" fmla="*/ 675 h 1285875"/>
                <a:gd name="connsiteX767" fmla="*/ 3695948 w 4510525"/>
                <a:gd name="connsiteY767" fmla="*/ 912 h 1285875"/>
                <a:gd name="connsiteX768" fmla="*/ 3696643 w 4510525"/>
                <a:gd name="connsiteY768" fmla="*/ 1184 h 1285875"/>
                <a:gd name="connsiteX769" fmla="*/ 3698034 w 4510525"/>
                <a:gd name="connsiteY769" fmla="*/ 1834 h 1285875"/>
                <a:gd name="connsiteX770" fmla="*/ 3699434 w 4510525"/>
                <a:gd name="connsiteY770" fmla="*/ 2624 h 1285875"/>
                <a:gd name="connsiteX771" fmla="*/ 3700825 w 4510525"/>
                <a:gd name="connsiteY771" fmla="*/ 3557 h 1285875"/>
                <a:gd name="connsiteX772" fmla="*/ 3702225 w 4510525"/>
                <a:gd name="connsiteY772" fmla="*/ 4630 h 1285875"/>
                <a:gd name="connsiteX773" fmla="*/ 3703625 w 4510525"/>
                <a:gd name="connsiteY773" fmla="*/ 5844 h 1285875"/>
                <a:gd name="connsiteX774" fmla="*/ 3705016 w 4510525"/>
                <a:gd name="connsiteY774" fmla="*/ 7198 h 1285875"/>
                <a:gd name="connsiteX775" fmla="*/ 3706416 w 4510525"/>
                <a:gd name="connsiteY775" fmla="*/ 8693 h 1285875"/>
                <a:gd name="connsiteX776" fmla="*/ 3707806 w 4510525"/>
                <a:gd name="connsiteY776" fmla="*/ 10327 h 1285875"/>
                <a:gd name="connsiteX777" fmla="*/ 3710597 w 4510525"/>
                <a:gd name="connsiteY777" fmla="*/ 14014 h 1285875"/>
                <a:gd name="connsiteX778" fmla="*/ 3713388 w 4510525"/>
                <a:gd name="connsiteY778" fmla="*/ 18255 h 1285875"/>
                <a:gd name="connsiteX779" fmla="*/ 3716179 w 4510525"/>
                <a:gd name="connsiteY779" fmla="*/ 23047 h 1285875"/>
                <a:gd name="connsiteX780" fmla="*/ 3718970 w 4510525"/>
                <a:gd name="connsiteY780" fmla="*/ 28385 h 1285875"/>
                <a:gd name="connsiteX781" fmla="*/ 3724551 w 4510525"/>
                <a:gd name="connsiteY781" fmla="*/ 40683 h 1285875"/>
                <a:gd name="connsiteX782" fmla="*/ 3730133 w 4510525"/>
                <a:gd name="connsiteY782" fmla="*/ 55105 h 1285875"/>
                <a:gd name="connsiteX783" fmla="*/ 3735715 w 4510525"/>
                <a:gd name="connsiteY783" fmla="*/ 71599 h 1285875"/>
                <a:gd name="connsiteX784" fmla="*/ 3746878 w 4510525"/>
                <a:gd name="connsiteY784" fmla="*/ 110567 h 1285875"/>
                <a:gd name="connsiteX785" fmla="*/ 3758041 w 4510525"/>
                <a:gd name="connsiteY785" fmla="*/ 157038 h 1285875"/>
                <a:gd name="connsiteX786" fmla="*/ 3766909 w 4510525"/>
                <a:gd name="connsiteY786" fmla="*/ 198848 h 1285875"/>
                <a:gd name="connsiteX787" fmla="*/ 3775777 w 4510525"/>
                <a:gd name="connsiteY787" fmla="*/ 244605 h 1285875"/>
                <a:gd name="connsiteX788" fmla="*/ 3793503 w 4510525"/>
                <a:gd name="connsiteY788" fmla="*/ 346302 h 1285875"/>
                <a:gd name="connsiteX789" fmla="*/ 3811229 w 4510525"/>
                <a:gd name="connsiteY789" fmla="*/ 458523 h 1285875"/>
                <a:gd name="connsiteX790" fmla="*/ 3828964 w 4510525"/>
                <a:gd name="connsiteY790" fmla="*/ 577286 h 1285875"/>
                <a:gd name="connsiteX791" fmla="*/ 3858206 w 4510525"/>
                <a:gd name="connsiteY791" fmla="*/ 776261 h 1285875"/>
                <a:gd name="connsiteX792" fmla="*/ 3872827 w 4510525"/>
                <a:gd name="connsiteY792" fmla="*/ 872119 h 1285875"/>
                <a:gd name="connsiteX793" fmla="*/ 3887457 w 4510525"/>
                <a:gd name="connsiteY793" fmla="*/ 962435 h 1285875"/>
                <a:gd name="connsiteX794" fmla="*/ 3902078 w 4510525"/>
                <a:gd name="connsiteY794" fmla="*/ 1045026 h 1285875"/>
                <a:gd name="connsiteX795" fmla="*/ 3916699 w 4510525"/>
                <a:gd name="connsiteY795" fmla="*/ 1117911 h 1285875"/>
                <a:gd name="connsiteX796" fmla="*/ 3931320 w 4510525"/>
                <a:gd name="connsiteY796" fmla="*/ 1179319 h 1285875"/>
                <a:gd name="connsiteX797" fmla="*/ 3938635 w 4510525"/>
                <a:gd name="connsiteY797" fmla="*/ 1205246 h 1285875"/>
                <a:gd name="connsiteX798" fmla="*/ 3945951 w 4510525"/>
                <a:gd name="connsiteY798" fmla="*/ 1227773 h 1285875"/>
                <a:gd name="connsiteX799" fmla="*/ 3951713 w 4510525"/>
                <a:gd name="connsiteY799" fmla="*/ 1243041 h 1285875"/>
                <a:gd name="connsiteX800" fmla="*/ 3957476 w 4510525"/>
                <a:gd name="connsiteY800" fmla="*/ 1256052 h 1285875"/>
                <a:gd name="connsiteX801" fmla="*/ 3960352 w 4510525"/>
                <a:gd name="connsiteY801" fmla="*/ 1261701 h 1285875"/>
                <a:gd name="connsiteX802" fmla="*/ 3963238 w 4510525"/>
                <a:gd name="connsiteY802" fmla="*/ 1266758 h 1285875"/>
                <a:gd name="connsiteX803" fmla="*/ 3966115 w 4510525"/>
                <a:gd name="connsiteY803" fmla="*/ 1271235 h 1285875"/>
                <a:gd name="connsiteX804" fmla="*/ 3969001 w 4510525"/>
                <a:gd name="connsiteY804" fmla="*/ 1275121 h 1285875"/>
                <a:gd name="connsiteX805" fmla="*/ 3970439 w 4510525"/>
                <a:gd name="connsiteY805" fmla="*/ 1276845 h 1285875"/>
                <a:gd name="connsiteX806" fmla="*/ 3971877 w 4510525"/>
                <a:gd name="connsiteY806" fmla="*/ 1278417 h 1285875"/>
                <a:gd name="connsiteX807" fmla="*/ 3973325 w 4510525"/>
                <a:gd name="connsiteY807" fmla="*/ 1279836 h 1285875"/>
                <a:gd name="connsiteX808" fmla="*/ 3974764 w 4510525"/>
                <a:gd name="connsiteY808" fmla="*/ 1281113 h 1285875"/>
                <a:gd name="connsiteX809" fmla="*/ 3976202 w 4510525"/>
                <a:gd name="connsiteY809" fmla="*/ 1282236 h 1285875"/>
                <a:gd name="connsiteX810" fmla="*/ 3977640 w 4510525"/>
                <a:gd name="connsiteY810" fmla="*/ 1283208 h 1285875"/>
                <a:gd name="connsiteX811" fmla="*/ 3979088 w 4510525"/>
                <a:gd name="connsiteY811" fmla="*/ 1284027 h 1285875"/>
                <a:gd name="connsiteX812" fmla="*/ 3979802 w 4510525"/>
                <a:gd name="connsiteY812" fmla="*/ 1284380 h 1285875"/>
                <a:gd name="connsiteX813" fmla="*/ 3980526 w 4510525"/>
                <a:gd name="connsiteY813" fmla="*/ 1284694 h 1285875"/>
                <a:gd name="connsiteX814" fmla="*/ 3981241 w 4510525"/>
                <a:gd name="connsiteY814" fmla="*/ 1284980 h 1285875"/>
                <a:gd name="connsiteX815" fmla="*/ 3981964 w 4510525"/>
                <a:gd name="connsiteY815" fmla="*/ 1285218 h 1285875"/>
                <a:gd name="connsiteX816" fmla="*/ 3982688 w 4510525"/>
                <a:gd name="connsiteY816" fmla="*/ 1285418 h 1285875"/>
                <a:gd name="connsiteX817" fmla="*/ 3983403 w 4510525"/>
                <a:gd name="connsiteY817" fmla="*/ 1285589 h 1285875"/>
                <a:gd name="connsiteX818" fmla="*/ 3984127 w 4510525"/>
                <a:gd name="connsiteY818" fmla="*/ 1285713 h 1285875"/>
                <a:gd name="connsiteX819" fmla="*/ 3984850 w 4510525"/>
                <a:gd name="connsiteY819" fmla="*/ 1285808 h 1285875"/>
                <a:gd name="connsiteX820" fmla="*/ 3985565 w 4510525"/>
                <a:gd name="connsiteY820" fmla="*/ 1285856 h 1285875"/>
                <a:gd name="connsiteX821" fmla="*/ 3986289 w 4510525"/>
                <a:gd name="connsiteY821" fmla="*/ 1285875 h 1285875"/>
                <a:gd name="connsiteX822" fmla="*/ 3987013 w 4510525"/>
                <a:gd name="connsiteY822" fmla="*/ 1285856 h 1285875"/>
                <a:gd name="connsiteX823" fmla="*/ 3987727 w 4510525"/>
                <a:gd name="connsiteY823" fmla="*/ 1285789 h 1285875"/>
                <a:gd name="connsiteX824" fmla="*/ 3988451 w 4510525"/>
                <a:gd name="connsiteY824" fmla="*/ 1285694 h 1285875"/>
                <a:gd name="connsiteX825" fmla="*/ 3989165 w 4510525"/>
                <a:gd name="connsiteY825" fmla="*/ 1285561 h 1285875"/>
                <a:gd name="connsiteX826" fmla="*/ 3989889 w 4510525"/>
                <a:gd name="connsiteY826" fmla="*/ 1285380 h 1285875"/>
                <a:gd name="connsiteX827" fmla="*/ 3990613 w 4510525"/>
                <a:gd name="connsiteY827" fmla="*/ 1285170 h 1285875"/>
                <a:gd name="connsiteX828" fmla="*/ 3991327 w 4510525"/>
                <a:gd name="connsiteY828" fmla="*/ 1284923 h 1285875"/>
                <a:gd name="connsiteX829" fmla="*/ 3992052 w 4510525"/>
                <a:gd name="connsiteY829" fmla="*/ 1284637 h 1285875"/>
                <a:gd name="connsiteX830" fmla="*/ 3992775 w 4510525"/>
                <a:gd name="connsiteY830" fmla="*/ 1284313 h 1285875"/>
                <a:gd name="connsiteX831" fmla="*/ 3993490 w 4510525"/>
                <a:gd name="connsiteY831" fmla="*/ 1283951 h 1285875"/>
                <a:gd name="connsiteX832" fmla="*/ 3994928 w 4510525"/>
                <a:gd name="connsiteY832" fmla="*/ 1283113 h 1285875"/>
                <a:gd name="connsiteX833" fmla="*/ 3996376 w 4510525"/>
                <a:gd name="connsiteY833" fmla="*/ 1282122 h 1285875"/>
                <a:gd name="connsiteX834" fmla="*/ 3997814 w 4510525"/>
                <a:gd name="connsiteY834" fmla="*/ 1280979 h 1285875"/>
                <a:gd name="connsiteX835" fmla="*/ 3999252 w 4510525"/>
                <a:gd name="connsiteY835" fmla="*/ 1279693 h 1285875"/>
                <a:gd name="connsiteX836" fmla="*/ 4000691 w 4510525"/>
                <a:gd name="connsiteY836" fmla="*/ 1278255 h 1285875"/>
                <a:gd name="connsiteX837" fmla="*/ 4002138 w 4510525"/>
                <a:gd name="connsiteY837" fmla="*/ 1276674 h 1285875"/>
                <a:gd name="connsiteX838" fmla="*/ 4003577 w 4510525"/>
                <a:gd name="connsiteY838" fmla="*/ 1274931 h 1285875"/>
                <a:gd name="connsiteX839" fmla="*/ 4006453 w 4510525"/>
                <a:gd name="connsiteY839" fmla="*/ 1271016 h 1285875"/>
                <a:gd name="connsiteX840" fmla="*/ 4009339 w 4510525"/>
                <a:gd name="connsiteY840" fmla="*/ 1266511 h 1285875"/>
                <a:gd name="connsiteX841" fmla="*/ 4012216 w 4510525"/>
                <a:gd name="connsiteY841" fmla="*/ 1261415 h 1285875"/>
                <a:gd name="connsiteX842" fmla="*/ 4015102 w 4510525"/>
                <a:gd name="connsiteY842" fmla="*/ 1255738 h 1285875"/>
                <a:gd name="connsiteX843" fmla="*/ 4020865 w 4510525"/>
                <a:gd name="connsiteY843" fmla="*/ 1242670 h 1285875"/>
                <a:gd name="connsiteX844" fmla="*/ 4026627 w 4510525"/>
                <a:gd name="connsiteY844" fmla="*/ 1227344 h 1285875"/>
                <a:gd name="connsiteX845" fmla="*/ 4038152 w 4510525"/>
                <a:gd name="connsiteY845" fmla="*/ 1190168 h 1285875"/>
                <a:gd name="connsiteX846" fmla="*/ 4050116 w 4510525"/>
                <a:gd name="connsiteY846" fmla="*/ 1142905 h 1285875"/>
                <a:gd name="connsiteX847" fmla="*/ 4062079 w 4510525"/>
                <a:gd name="connsiteY847" fmla="*/ 1087555 h 1285875"/>
                <a:gd name="connsiteX848" fmla="*/ 4074043 w 4510525"/>
                <a:gd name="connsiteY848" fmla="*/ 1025014 h 1285875"/>
                <a:gd name="connsiteX849" fmla="*/ 4086006 w 4510525"/>
                <a:gd name="connsiteY849" fmla="*/ 956291 h 1285875"/>
                <a:gd name="connsiteX850" fmla="*/ 4109923 w 4510525"/>
                <a:gd name="connsiteY850" fmla="*/ 804830 h 1285875"/>
                <a:gd name="connsiteX851" fmla="*/ 4133850 w 4510525"/>
                <a:gd name="connsiteY851" fmla="*/ 642938 h 1285875"/>
                <a:gd name="connsiteX852" fmla="*/ 4510525 w 4510525"/>
                <a:gd name="connsiteY852" fmla="*/ 642630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33850 w 4462900"/>
                <a:gd name="connsiteY851" fmla="*/ 6429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3310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59250 w 4462900"/>
                <a:gd name="connsiteY851" fmla="*/ 655638 h 1285875"/>
                <a:gd name="connsiteX852" fmla="*/ 4462900 w 4462900"/>
                <a:gd name="connsiteY852" fmla="*/ 652155 h 1285875"/>
                <a:gd name="connsiteX0" fmla="*/ 0 w 4462900"/>
                <a:gd name="connsiteY0" fmla="*/ 642938 h 1285875"/>
                <a:gd name="connsiteX1" fmla="*/ 21553 w 4462900"/>
                <a:gd name="connsiteY1" fmla="*/ 496791 h 1285875"/>
                <a:gd name="connsiteX2" fmla="*/ 43106 w 4462900"/>
                <a:gd name="connsiteY2" fmla="*/ 358295 h 1285875"/>
                <a:gd name="connsiteX3" fmla="*/ 64659 w 4462900"/>
                <a:gd name="connsiteY3" fmla="*/ 234704 h 1285875"/>
                <a:gd name="connsiteX4" fmla="*/ 75436 w 4462900"/>
                <a:gd name="connsiteY4" fmla="*/ 180558 h 1285875"/>
                <a:gd name="connsiteX5" fmla="*/ 86213 w 4462900"/>
                <a:gd name="connsiteY5" fmla="*/ 132484 h 1285875"/>
                <a:gd name="connsiteX6" fmla="*/ 98924 w 4462900"/>
                <a:gd name="connsiteY6" fmla="*/ 84439 h 1285875"/>
                <a:gd name="connsiteX7" fmla="*/ 105279 w 4462900"/>
                <a:gd name="connsiteY7" fmla="*/ 64195 h 1285875"/>
                <a:gd name="connsiteX8" fmla="*/ 111635 w 4462900"/>
                <a:gd name="connsiteY8" fmla="*/ 46594 h 1285875"/>
                <a:gd name="connsiteX9" fmla="*/ 117991 w 4462900"/>
                <a:gd name="connsiteY9" fmla="*/ 31721 h 1285875"/>
                <a:gd name="connsiteX10" fmla="*/ 121168 w 4462900"/>
                <a:gd name="connsiteY10" fmla="*/ 25328 h 1285875"/>
                <a:gd name="connsiteX11" fmla="*/ 124346 w 4462900"/>
                <a:gd name="connsiteY11" fmla="*/ 19641 h 1285875"/>
                <a:gd name="connsiteX12" fmla="*/ 127524 w 4462900"/>
                <a:gd name="connsiteY12" fmla="*/ 14666 h 1285875"/>
                <a:gd name="connsiteX13" fmla="*/ 129113 w 4462900"/>
                <a:gd name="connsiteY13" fmla="*/ 12447 h 1285875"/>
                <a:gd name="connsiteX14" fmla="*/ 130702 w 4462900"/>
                <a:gd name="connsiteY14" fmla="*/ 10409 h 1285875"/>
                <a:gd name="connsiteX15" fmla="*/ 132291 w 4462900"/>
                <a:gd name="connsiteY15" fmla="*/ 8552 h 1285875"/>
                <a:gd name="connsiteX16" fmla="*/ 133880 w 4462900"/>
                <a:gd name="connsiteY16" fmla="*/ 6876 h 1285875"/>
                <a:gd name="connsiteX17" fmla="*/ 135468 w 4462900"/>
                <a:gd name="connsiteY17" fmla="*/ 5382 h 1285875"/>
                <a:gd name="connsiteX18" fmla="*/ 137057 w 4462900"/>
                <a:gd name="connsiteY18" fmla="*/ 4069 h 1285875"/>
                <a:gd name="connsiteX19" fmla="*/ 138646 w 4462900"/>
                <a:gd name="connsiteY19" fmla="*/ 2939 h 1285875"/>
                <a:gd name="connsiteX20" fmla="*/ 139440 w 4462900"/>
                <a:gd name="connsiteY20" fmla="*/ 2443 h 1285875"/>
                <a:gd name="connsiteX21" fmla="*/ 140236 w 4462900"/>
                <a:gd name="connsiteY21" fmla="*/ 1993 h 1285875"/>
                <a:gd name="connsiteX22" fmla="*/ 141030 w 4462900"/>
                <a:gd name="connsiteY22" fmla="*/ 1588 h 1285875"/>
                <a:gd name="connsiteX23" fmla="*/ 141824 w 4462900"/>
                <a:gd name="connsiteY23" fmla="*/ 1230 h 1285875"/>
                <a:gd name="connsiteX24" fmla="*/ 142619 w 4462900"/>
                <a:gd name="connsiteY24" fmla="*/ 916 h 1285875"/>
                <a:gd name="connsiteX25" fmla="*/ 143413 w 4462900"/>
                <a:gd name="connsiteY25" fmla="*/ 650 h 1285875"/>
                <a:gd name="connsiteX26" fmla="*/ 144208 w 4462900"/>
                <a:gd name="connsiteY26" fmla="*/ 428 h 1285875"/>
                <a:gd name="connsiteX27" fmla="*/ 145002 w 4462900"/>
                <a:gd name="connsiteY27" fmla="*/ 252 h 1285875"/>
                <a:gd name="connsiteX28" fmla="*/ 145796 w 4462900"/>
                <a:gd name="connsiteY28" fmla="*/ 124 h 1285875"/>
                <a:gd name="connsiteX29" fmla="*/ 146591 w 4462900"/>
                <a:gd name="connsiteY29" fmla="*/ 40 h 1285875"/>
                <a:gd name="connsiteX30" fmla="*/ 147385 w 4462900"/>
                <a:gd name="connsiteY30" fmla="*/ 2 h 1285875"/>
                <a:gd name="connsiteX31" fmla="*/ 148179 w 4462900"/>
                <a:gd name="connsiteY31" fmla="*/ 10 h 1285875"/>
                <a:gd name="connsiteX32" fmla="*/ 148974 w 4462900"/>
                <a:gd name="connsiteY32" fmla="*/ 65 h 1285875"/>
                <a:gd name="connsiteX33" fmla="*/ 149768 w 4462900"/>
                <a:gd name="connsiteY33" fmla="*/ 165 h 1285875"/>
                <a:gd name="connsiteX34" fmla="*/ 150563 w 4462900"/>
                <a:gd name="connsiteY34" fmla="*/ 311 h 1285875"/>
                <a:gd name="connsiteX35" fmla="*/ 151357 w 4462900"/>
                <a:gd name="connsiteY35" fmla="*/ 504 h 1285875"/>
                <a:gd name="connsiteX36" fmla="*/ 152152 w 4462900"/>
                <a:gd name="connsiteY36" fmla="*/ 741 h 1285875"/>
                <a:gd name="connsiteX37" fmla="*/ 152947 w 4462900"/>
                <a:gd name="connsiteY37" fmla="*/ 1025 h 1285875"/>
                <a:gd name="connsiteX38" fmla="*/ 153741 w 4462900"/>
                <a:gd name="connsiteY38" fmla="*/ 1355 h 1285875"/>
                <a:gd name="connsiteX39" fmla="*/ 154535 w 4462900"/>
                <a:gd name="connsiteY39" fmla="*/ 1731 h 1285875"/>
                <a:gd name="connsiteX40" fmla="*/ 155330 w 4462900"/>
                <a:gd name="connsiteY40" fmla="*/ 2152 h 1285875"/>
                <a:gd name="connsiteX41" fmla="*/ 156124 w 4462900"/>
                <a:gd name="connsiteY41" fmla="*/ 2619 h 1285875"/>
                <a:gd name="connsiteX42" fmla="*/ 157713 w 4462900"/>
                <a:gd name="connsiteY42" fmla="*/ 3691 h 1285875"/>
                <a:gd name="connsiteX43" fmla="*/ 159302 w 4462900"/>
                <a:gd name="connsiteY43" fmla="*/ 4945 h 1285875"/>
                <a:gd name="connsiteX44" fmla="*/ 160891 w 4462900"/>
                <a:gd name="connsiteY44" fmla="*/ 6382 h 1285875"/>
                <a:gd name="connsiteX45" fmla="*/ 162480 w 4462900"/>
                <a:gd name="connsiteY45" fmla="*/ 8000 h 1285875"/>
                <a:gd name="connsiteX46" fmla="*/ 164069 w 4462900"/>
                <a:gd name="connsiteY46" fmla="*/ 9800 h 1285875"/>
                <a:gd name="connsiteX47" fmla="*/ 165658 w 4462900"/>
                <a:gd name="connsiteY47" fmla="*/ 11781 h 1285875"/>
                <a:gd name="connsiteX48" fmla="*/ 168835 w 4462900"/>
                <a:gd name="connsiteY48" fmla="*/ 16283 h 1285875"/>
                <a:gd name="connsiteX49" fmla="*/ 172013 w 4462900"/>
                <a:gd name="connsiteY49" fmla="*/ 21502 h 1285875"/>
                <a:gd name="connsiteX50" fmla="*/ 175191 w 4462900"/>
                <a:gd name="connsiteY50" fmla="*/ 27430 h 1285875"/>
                <a:gd name="connsiteX51" fmla="*/ 178369 w 4462900"/>
                <a:gd name="connsiteY51" fmla="*/ 34062 h 1285875"/>
                <a:gd name="connsiteX52" fmla="*/ 181546 w 4462900"/>
                <a:gd name="connsiteY52" fmla="*/ 41391 h 1285875"/>
                <a:gd name="connsiteX53" fmla="*/ 187903 w 4462900"/>
                <a:gd name="connsiteY53" fmla="*/ 58101 h 1285875"/>
                <a:gd name="connsiteX54" fmla="*/ 194050 w 4462900"/>
                <a:gd name="connsiteY54" fmla="*/ 76809 h 1285875"/>
                <a:gd name="connsiteX55" fmla="*/ 200197 w 4462900"/>
                <a:gd name="connsiteY55" fmla="*/ 97938 h 1285875"/>
                <a:gd name="connsiteX56" fmla="*/ 212493 w 4462900"/>
                <a:gd name="connsiteY56" fmla="*/ 147089 h 1285875"/>
                <a:gd name="connsiteX57" fmla="*/ 224789 w 4462900"/>
                <a:gd name="connsiteY57" fmla="*/ 204714 h 1285875"/>
                <a:gd name="connsiteX58" fmla="*/ 237084 w 4462900"/>
                <a:gd name="connsiteY58" fmla="*/ 269827 h 1285875"/>
                <a:gd name="connsiteX59" fmla="*/ 249380 w 4462900"/>
                <a:gd name="connsiteY59" fmla="*/ 341317 h 1285875"/>
                <a:gd name="connsiteX60" fmla="*/ 261680 w 4462900"/>
                <a:gd name="connsiteY60" fmla="*/ 417961 h 1285875"/>
                <a:gd name="connsiteX61" fmla="*/ 286264 w 4462900"/>
                <a:gd name="connsiteY61" fmla="*/ 581407 h 1285875"/>
                <a:gd name="connsiteX62" fmla="*/ 308648 w 4462900"/>
                <a:gd name="connsiteY62" fmla="*/ 734127 h 1285875"/>
                <a:gd name="connsiteX63" fmla="*/ 331032 w 4462900"/>
                <a:gd name="connsiteY63" fmla="*/ 881701 h 1285875"/>
                <a:gd name="connsiteX64" fmla="*/ 353416 w 4462900"/>
                <a:gd name="connsiteY64" fmla="*/ 1015794 h 1285875"/>
                <a:gd name="connsiteX65" fmla="*/ 364617 w 4462900"/>
                <a:gd name="connsiteY65" fmla="*/ 1075373 h 1285875"/>
                <a:gd name="connsiteX66" fmla="*/ 375799 w 4462900"/>
                <a:gd name="connsiteY66" fmla="*/ 1128836 h 1285875"/>
                <a:gd name="connsiteX67" fmla="*/ 387325 w 4462900"/>
                <a:gd name="connsiteY67" fmla="*/ 1176680 h 1285875"/>
                <a:gd name="connsiteX68" fmla="*/ 398850 w 4462900"/>
                <a:gd name="connsiteY68" fmla="*/ 1216504 h 1285875"/>
                <a:gd name="connsiteX69" fmla="*/ 404612 w 4462900"/>
                <a:gd name="connsiteY69" fmla="*/ 1233230 h 1285875"/>
                <a:gd name="connsiteX70" fmla="*/ 410375 w 4462900"/>
                <a:gd name="connsiteY70" fmla="*/ 1247727 h 1285875"/>
                <a:gd name="connsiteX71" fmla="*/ 416138 w 4462900"/>
                <a:gd name="connsiteY71" fmla="*/ 1259958 h 1285875"/>
                <a:gd name="connsiteX72" fmla="*/ 419014 w 4462900"/>
                <a:gd name="connsiteY72" fmla="*/ 1265206 h 1285875"/>
                <a:gd name="connsiteX73" fmla="*/ 421900 w 4462900"/>
                <a:gd name="connsiteY73" fmla="*/ 1269864 h 1285875"/>
                <a:gd name="connsiteX74" fmla="*/ 424777 w 4462900"/>
                <a:gd name="connsiteY74" fmla="*/ 1273940 h 1285875"/>
                <a:gd name="connsiteX75" fmla="*/ 426215 w 4462900"/>
                <a:gd name="connsiteY75" fmla="*/ 1275760 h 1285875"/>
                <a:gd name="connsiteX76" fmla="*/ 427653 w 4462900"/>
                <a:gd name="connsiteY76" fmla="*/ 1277426 h 1285875"/>
                <a:gd name="connsiteX77" fmla="*/ 429101 w 4462900"/>
                <a:gd name="connsiteY77" fmla="*/ 1278941 h 1285875"/>
                <a:gd name="connsiteX78" fmla="*/ 430540 w 4462900"/>
                <a:gd name="connsiteY78" fmla="*/ 1280312 h 1285875"/>
                <a:gd name="connsiteX79" fmla="*/ 431978 w 4462900"/>
                <a:gd name="connsiteY79" fmla="*/ 1281532 h 1285875"/>
                <a:gd name="connsiteX80" fmla="*/ 433416 w 4462900"/>
                <a:gd name="connsiteY80" fmla="*/ 1282599 h 1285875"/>
                <a:gd name="connsiteX81" fmla="*/ 434854 w 4462900"/>
                <a:gd name="connsiteY81" fmla="*/ 1283513 h 1285875"/>
                <a:gd name="connsiteX82" fmla="*/ 436302 w 4462900"/>
                <a:gd name="connsiteY82" fmla="*/ 1284284 h 1285875"/>
                <a:gd name="connsiteX83" fmla="*/ 437017 w 4462900"/>
                <a:gd name="connsiteY83" fmla="*/ 1284608 h 1285875"/>
                <a:gd name="connsiteX84" fmla="*/ 437740 w 4462900"/>
                <a:gd name="connsiteY84" fmla="*/ 1284903 h 1285875"/>
                <a:gd name="connsiteX85" fmla="*/ 438464 w 4462900"/>
                <a:gd name="connsiteY85" fmla="*/ 1285151 h 1285875"/>
                <a:gd name="connsiteX86" fmla="*/ 439179 w 4462900"/>
                <a:gd name="connsiteY86" fmla="*/ 1285370 h 1285875"/>
                <a:gd name="connsiteX87" fmla="*/ 439903 w 4462900"/>
                <a:gd name="connsiteY87" fmla="*/ 1285542 h 1285875"/>
                <a:gd name="connsiteX88" fmla="*/ 440617 w 4462900"/>
                <a:gd name="connsiteY88" fmla="*/ 1285685 h 1285875"/>
                <a:gd name="connsiteX89" fmla="*/ 441341 w 4462900"/>
                <a:gd name="connsiteY89" fmla="*/ 1285789 h 1285875"/>
                <a:gd name="connsiteX90" fmla="*/ 442055 w 4462900"/>
                <a:gd name="connsiteY90" fmla="*/ 1285846 h 1285875"/>
                <a:gd name="connsiteX91" fmla="*/ 442779 w 4462900"/>
                <a:gd name="connsiteY91" fmla="*/ 1285875 h 1285875"/>
                <a:gd name="connsiteX92" fmla="*/ 443503 w 4462900"/>
                <a:gd name="connsiteY92" fmla="*/ 1285865 h 1285875"/>
                <a:gd name="connsiteX93" fmla="*/ 444217 w 4462900"/>
                <a:gd name="connsiteY93" fmla="*/ 1285808 h 1285875"/>
                <a:gd name="connsiteX94" fmla="*/ 444941 w 4462900"/>
                <a:gd name="connsiteY94" fmla="*/ 1285723 h 1285875"/>
                <a:gd name="connsiteX95" fmla="*/ 445656 w 4462900"/>
                <a:gd name="connsiteY95" fmla="*/ 1285599 h 1285875"/>
                <a:gd name="connsiteX96" fmla="*/ 446380 w 4462900"/>
                <a:gd name="connsiteY96" fmla="*/ 1285437 h 1285875"/>
                <a:gd name="connsiteX97" fmla="*/ 447104 w 4462900"/>
                <a:gd name="connsiteY97" fmla="*/ 1285237 h 1285875"/>
                <a:gd name="connsiteX98" fmla="*/ 447818 w 4462900"/>
                <a:gd name="connsiteY98" fmla="*/ 1284999 h 1285875"/>
                <a:gd name="connsiteX99" fmla="*/ 448542 w 4462900"/>
                <a:gd name="connsiteY99" fmla="*/ 1284723 h 1285875"/>
                <a:gd name="connsiteX100" fmla="*/ 449266 w 4462900"/>
                <a:gd name="connsiteY100" fmla="*/ 1284408 h 1285875"/>
                <a:gd name="connsiteX101" fmla="*/ 450704 w 4462900"/>
                <a:gd name="connsiteY101" fmla="*/ 1283665 h 1285875"/>
                <a:gd name="connsiteX102" fmla="*/ 452142 w 4462900"/>
                <a:gd name="connsiteY102" fmla="*/ 1282779 h 1285875"/>
                <a:gd name="connsiteX103" fmla="*/ 453581 w 4462900"/>
                <a:gd name="connsiteY103" fmla="*/ 1281741 h 1285875"/>
                <a:gd name="connsiteX104" fmla="*/ 455019 w 4462900"/>
                <a:gd name="connsiteY104" fmla="*/ 1280541 h 1285875"/>
                <a:gd name="connsiteX105" fmla="*/ 456467 w 4462900"/>
                <a:gd name="connsiteY105" fmla="*/ 1279208 h 1285875"/>
                <a:gd name="connsiteX106" fmla="*/ 457905 w 4462900"/>
                <a:gd name="connsiteY106" fmla="*/ 1277712 h 1285875"/>
                <a:gd name="connsiteX107" fmla="*/ 459343 w 4462900"/>
                <a:gd name="connsiteY107" fmla="*/ 1276074 h 1285875"/>
                <a:gd name="connsiteX108" fmla="*/ 462220 w 4462900"/>
                <a:gd name="connsiteY108" fmla="*/ 1272350 h 1285875"/>
                <a:gd name="connsiteX109" fmla="*/ 465106 w 4462900"/>
                <a:gd name="connsiteY109" fmla="*/ 1268035 h 1285875"/>
                <a:gd name="connsiteX110" fmla="*/ 467982 w 4462900"/>
                <a:gd name="connsiteY110" fmla="*/ 1263129 h 1285875"/>
                <a:gd name="connsiteX111" fmla="*/ 470973 w 4462900"/>
                <a:gd name="connsiteY111" fmla="*/ 1257424 h 1285875"/>
                <a:gd name="connsiteX112" fmla="*/ 473964 w 4462900"/>
                <a:gd name="connsiteY112" fmla="*/ 1251099 h 1285875"/>
                <a:gd name="connsiteX113" fmla="*/ 479955 w 4462900"/>
                <a:gd name="connsiteY113" fmla="*/ 1236593 h 1285875"/>
                <a:gd name="connsiteX114" fmla="*/ 485937 w 4462900"/>
                <a:gd name="connsiteY114" fmla="*/ 1219686 h 1285875"/>
                <a:gd name="connsiteX115" fmla="*/ 491919 w 4462900"/>
                <a:gd name="connsiteY115" fmla="*/ 1200445 h 1285875"/>
                <a:gd name="connsiteX116" fmla="*/ 503882 w 4462900"/>
                <a:gd name="connsiteY116" fmla="*/ 1155287 h 1285875"/>
                <a:gd name="connsiteX117" fmla="*/ 515845 w 4462900"/>
                <a:gd name="connsiteY117" fmla="*/ 1101824 h 1285875"/>
                <a:gd name="connsiteX118" fmla="*/ 527809 w 4462900"/>
                <a:gd name="connsiteY118" fmla="*/ 1040940 h 1285875"/>
                <a:gd name="connsiteX119" fmla="*/ 539772 w 4462900"/>
                <a:gd name="connsiteY119" fmla="*/ 973607 h 1285875"/>
                <a:gd name="connsiteX120" fmla="*/ 563709 w 4462900"/>
                <a:gd name="connsiteY120" fmla="*/ 824073 h 1285875"/>
                <a:gd name="connsiteX121" fmla="*/ 615544 w 4462900"/>
                <a:gd name="connsiteY121" fmla="*/ 474003 h 1285875"/>
                <a:gd name="connsiteX122" fmla="*/ 641452 w 4462900"/>
                <a:gd name="connsiteY122" fmla="*/ 311491 h 1285875"/>
                <a:gd name="connsiteX123" fmla="*/ 654415 w 4462900"/>
                <a:gd name="connsiteY123" fmla="*/ 238922 h 1285875"/>
                <a:gd name="connsiteX124" fmla="*/ 667369 w 4462900"/>
                <a:gd name="connsiteY124" fmla="*/ 174020 h 1285875"/>
                <a:gd name="connsiteX125" fmla="*/ 677904 w 4462900"/>
                <a:gd name="connsiteY125" fmla="*/ 127784 h 1285875"/>
                <a:gd name="connsiteX126" fmla="*/ 688429 w 4462900"/>
                <a:gd name="connsiteY126" fmla="*/ 88006 h 1285875"/>
                <a:gd name="connsiteX127" fmla="*/ 698964 w 4462900"/>
                <a:gd name="connsiteY127" fmla="*/ 55187 h 1285875"/>
                <a:gd name="connsiteX128" fmla="*/ 704221 w 4462900"/>
                <a:gd name="connsiteY128" fmla="*/ 41518 h 1285875"/>
                <a:gd name="connsiteX129" fmla="*/ 709489 w 4462900"/>
                <a:gd name="connsiteY129" fmla="*/ 29736 h 1285875"/>
                <a:gd name="connsiteX130" fmla="*/ 712127 w 4462900"/>
                <a:gd name="connsiteY130" fmla="*/ 24564 h 1285875"/>
                <a:gd name="connsiteX131" fmla="*/ 714756 w 4462900"/>
                <a:gd name="connsiteY131" fmla="*/ 19878 h 1285875"/>
                <a:gd name="connsiteX132" fmla="*/ 717385 w 4462900"/>
                <a:gd name="connsiteY132" fmla="*/ 15679 h 1285875"/>
                <a:gd name="connsiteX133" fmla="*/ 720023 w 4462900"/>
                <a:gd name="connsiteY133" fmla="*/ 11973 h 1285875"/>
                <a:gd name="connsiteX134" fmla="*/ 722652 w 4462900"/>
                <a:gd name="connsiteY134" fmla="*/ 8762 h 1285875"/>
                <a:gd name="connsiteX135" fmla="*/ 723967 w 4462900"/>
                <a:gd name="connsiteY135" fmla="*/ 7343 h 1285875"/>
                <a:gd name="connsiteX136" fmla="*/ 725281 w 4462900"/>
                <a:gd name="connsiteY136" fmla="*/ 6048 h 1285875"/>
                <a:gd name="connsiteX137" fmla="*/ 726605 w 4462900"/>
                <a:gd name="connsiteY137" fmla="*/ 4879 h 1285875"/>
                <a:gd name="connsiteX138" fmla="*/ 727920 w 4462900"/>
                <a:gd name="connsiteY138" fmla="*/ 3835 h 1285875"/>
                <a:gd name="connsiteX139" fmla="*/ 729234 w 4462900"/>
                <a:gd name="connsiteY139" fmla="*/ 2916 h 1285875"/>
                <a:gd name="connsiteX140" fmla="*/ 730548 w 4462900"/>
                <a:gd name="connsiteY140" fmla="*/ 2121 h 1285875"/>
                <a:gd name="connsiteX141" fmla="*/ 731863 w 4462900"/>
                <a:gd name="connsiteY141" fmla="*/ 1454 h 1285875"/>
                <a:gd name="connsiteX142" fmla="*/ 733187 w 4462900"/>
                <a:gd name="connsiteY142" fmla="*/ 912 h 1285875"/>
                <a:gd name="connsiteX143" fmla="*/ 733844 w 4462900"/>
                <a:gd name="connsiteY143" fmla="*/ 688 h 1285875"/>
                <a:gd name="connsiteX144" fmla="*/ 734501 w 4462900"/>
                <a:gd name="connsiteY144" fmla="*/ 495 h 1285875"/>
                <a:gd name="connsiteX145" fmla="*/ 735159 w 4462900"/>
                <a:gd name="connsiteY145" fmla="*/ 334 h 1285875"/>
                <a:gd name="connsiteX146" fmla="*/ 735816 w 4462900"/>
                <a:gd name="connsiteY146" fmla="*/ 205 h 1285875"/>
                <a:gd name="connsiteX147" fmla="*/ 736473 w 4462900"/>
                <a:gd name="connsiteY147" fmla="*/ 107 h 1285875"/>
                <a:gd name="connsiteX148" fmla="*/ 737130 w 4462900"/>
                <a:gd name="connsiteY148" fmla="*/ 41 h 1285875"/>
                <a:gd name="connsiteX149" fmla="*/ 737787 w 4462900"/>
                <a:gd name="connsiteY149" fmla="*/ 6 h 1285875"/>
                <a:gd name="connsiteX150" fmla="*/ 738445 w 4462900"/>
                <a:gd name="connsiteY150" fmla="*/ 3 h 1285875"/>
                <a:gd name="connsiteX151" fmla="*/ 739102 w 4462900"/>
                <a:gd name="connsiteY151" fmla="*/ 30 h 1285875"/>
                <a:gd name="connsiteX152" fmla="*/ 739759 w 4462900"/>
                <a:gd name="connsiteY152" fmla="*/ 90 h 1285875"/>
                <a:gd name="connsiteX153" fmla="*/ 740416 w 4462900"/>
                <a:gd name="connsiteY153" fmla="*/ 182 h 1285875"/>
                <a:gd name="connsiteX154" fmla="*/ 741083 w 4462900"/>
                <a:gd name="connsiteY154" fmla="*/ 304 h 1285875"/>
                <a:gd name="connsiteX155" fmla="*/ 741740 w 4462900"/>
                <a:gd name="connsiteY155" fmla="*/ 458 h 1285875"/>
                <a:gd name="connsiteX156" fmla="*/ 742398 w 4462900"/>
                <a:gd name="connsiteY156" fmla="*/ 644 h 1285875"/>
                <a:gd name="connsiteX157" fmla="*/ 743055 w 4462900"/>
                <a:gd name="connsiteY157" fmla="*/ 862 h 1285875"/>
                <a:gd name="connsiteX158" fmla="*/ 743712 w 4462900"/>
                <a:gd name="connsiteY158" fmla="*/ 1111 h 1285875"/>
                <a:gd name="connsiteX159" fmla="*/ 745027 w 4462900"/>
                <a:gd name="connsiteY159" fmla="*/ 1702 h 1285875"/>
                <a:gd name="connsiteX160" fmla="*/ 746341 w 4462900"/>
                <a:gd name="connsiteY160" fmla="*/ 2419 h 1285875"/>
                <a:gd name="connsiteX161" fmla="*/ 747665 w 4462900"/>
                <a:gd name="connsiteY161" fmla="*/ 3263 h 1285875"/>
                <a:gd name="connsiteX162" fmla="*/ 748979 w 4462900"/>
                <a:gd name="connsiteY162" fmla="*/ 4231 h 1285875"/>
                <a:gd name="connsiteX163" fmla="*/ 750294 w 4462900"/>
                <a:gd name="connsiteY163" fmla="*/ 5325 h 1285875"/>
                <a:gd name="connsiteX164" fmla="*/ 751608 w 4462900"/>
                <a:gd name="connsiteY164" fmla="*/ 6545 h 1285875"/>
                <a:gd name="connsiteX165" fmla="*/ 753246 w 4462900"/>
                <a:gd name="connsiteY165" fmla="*/ 8233 h 1285875"/>
                <a:gd name="connsiteX166" fmla="*/ 754885 w 4462900"/>
                <a:gd name="connsiteY166" fmla="*/ 10115 h 1285875"/>
                <a:gd name="connsiteX167" fmla="*/ 756514 w 4462900"/>
                <a:gd name="connsiteY167" fmla="*/ 12188 h 1285875"/>
                <a:gd name="connsiteX168" fmla="*/ 758152 w 4462900"/>
                <a:gd name="connsiteY168" fmla="*/ 14452 h 1285875"/>
                <a:gd name="connsiteX169" fmla="*/ 761429 w 4462900"/>
                <a:gd name="connsiteY169" fmla="*/ 19551 h 1285875"/>
                <a:gd name="connsiteX170" fmla="*/ 764696 w 4462900"/>
                <a:gd name="connsiteY170" fmla="*/ 25406 h 1285875"/>
                <a:gd name="connsiteX171" fmla="*/ 767972 w 4462900"/>
                <a:gd name="connsiteY171" fmla="*/ 32009 h 1285875"/>
                <a:gd name="connsiteX172" fmla="*/ 771239 w 4462900"/>
                <a:gd name="connsiteY172" fmla="*/ 39353 h 1285875"/>
                <a:gd name="connsiteX173" fmla="*/ 777783 w 4462900"/>
                <a:gd name="connsiteY173" fmla="*/ 56224 h 1285875"/>
                <a:gd name="connsiteX174" fmla="*/ 784327 w 4462900"/>
                <a:gd name="connsiteY174" fmla="*/ 75940 h 1285875"/>
                <a:gd name="connsiteX175" fmla="*/ 790880 w 4462900"/>
                <a:gd name="connsiteY175" fmla="*/ 98403 h 1285875"/>
                <a:gd name="connsiteX176" fmla="*/ 803967 w 4462900"/>
                <a:gd name="connsiteY176" fmla="*/ 151124 h 1285875"/>
                <a:gd name="connsiteX177" fmla="*/ 817055 w 4462900"/>
                <a:gd name="connsiteY177" fmla="*/ 213368 h 1285875"/>
                <a:gd name="connsiteX178" fmla="*/ 830142 w 4462900"/>
                <a:gd name="connsiteY178" fmla="*/ 283929 h 1285875"/>
                <a:gd name="connsiteX179" fmla="*/ 843229 w 4462900"/>
                <a:gd name="connsiteY179" fmla="*/ 361440 h 1285875"/>
                <a:gd name="connsiteX180" fmla="*/ 856317 w 4462900"/>
                <a:gd name="connsiteY180" fmla="*/ 444402 h 1285875"/>
                <a:gd name="connsiteX181" fmla="*/ 877119 w 4462900"/>
                <a:gd name="connsiteY181" fmla="*/ 583459 h 1285875"/>
                <a:gd name="connsiteX182" fmla="*/ 897912 w 4462900"/>
                <a:gd name="connsiteY182" fmla="*/ 725415 h 1285875"/>
                <a:gd name="connsiteX183" fmla="*/ 918715 w 4462900"/>
                <a:gd name="connsiteY183" fmla="*/ 863346 h 1285875"/>
                <a:gd name="connsiteX184" fmla="*/ 939508 w 4462900"/>
                <a:gd name="connsiteY184" fmla="*/ 990533 h 1285875"/>
                <a:gd name="connsiteX185" fmla="*/ 950843 w 4462900"/>
                <a:gd name="connsiteY185" fmla="*/ 1053055 h 1285875"/>
                <a:gd name="connsiteX186" fmla="*/ 962168 w 4462900"/>
                <a:gd name="connsiteY186" fmla="*/ 1109615 h 1285875"/>
                <a:gd name="connsiteX187" fmla="*/ 973503 w 4462900"/>
                <a:gd name="connsiteY187" fmla="*/ 1159412 h 1285875"/>
                <a:gd name="connsiteX188" fmla="*/ 984828 w 4462900"/>
                <a:gd name="connsiteY188" fmla="*/ 1201712 h 1285875"/>
                <a:gd name="connsiteX189" fmla="*/ 990495 w 4462900"/>
                <a:gd name="connsiteY189" fmla="*/ 1219848 h 1285875"/>
                <a:gd name="connsiteX190" fmla="*/ 996163 w 4462900"/>
                <a:gd name="connsiteY190" fmla="*/ 1235897 h 1285875"/>
                <a:gd name="connsiteX191" fmla="*/ 1001820 w 4462900"/>
                <a:gd name="connsiteY191" fmla="*/ 1249794 h 1285875"/>
                <a:gd name="connsiteX192" fmla="*/ 1004659 w 4462900"/>
                <a:gd name="connsiteY192" fmla="*/ 1255919 h 1285875"/>
                <a:gd name="connsiteX193" fmla="*/ 1007488 w 4462900"/>
                <a:gd name="connsiteY193" fmla="*/ 1261481 h 1285875"/>
                <a:gd name="connsiteX194" fmla="*/ 1010317 w 4462900"/>
                <a:gd name="connsiteY194" fmla="*/ 1266482 h 1285875"/>
                <a:gd name="connsiteX195" fmla="*/ 1013155 w 4462900"/>
                <a:gd name="connsiteY195" fmla="*/ 1270921 h 1285875"/>
                <a:gd name="connsiteX196" fmla="*/ 1015984 w 4462900"/>
                <a:gd name="connsiteY196" fmla="*/ 1274798 h 1285875"/>
                <a:gd name="connsiteX197" fmla="*/ 1017403 w 4462900"/>
                <a:gd name="connsiteY197" fmla="*/ 1276512 h 1285875"/>
                <a:gd name="connsiteX198" fmla="*/ 1018823 w 4462900"/>
                <a:gd name="connsiteY198" fmla="*/ 1278084 h 1285875"/>
                <a:gd name="connsiteX199" fmla="*/ 1020232 w 4462900"/>
                <a:gd name="connsiteY199" fmla="*/ 1279522 h 1285875"/>
                <a:gd name="connsiteX200" fmla="*/ 1021651 w 4462900"/>
                <a:gd name="connsiteY200" fmla="*/ 1280808 h 1285875"/>
                <a:gd name="connsiteX201" fmla="*/ 1023071 w 4462900"/>
                <a:gd name="connsiteY201" fmla="*/ 1281951 h 1285875"/>
                <a:gd name="connsiteX202" fmla="*/ 1024481 w 4462900"/>
                <a:gd name="connsiteY202" fmla="*/ 1282941 h 1285875"/>
                <a:gd name="connsiteX203" fmla="*/ 1025900 w 4462900"/>
                <a:gd name="connsiteY203" fmla="*/ 1283799 h 1285875"/>
                <a:gd name="connsiteX204" fmla="*/ 1027319 w 4462900"/>
                <a:gd name="connsiteY204" fmla="*/ 1284503 h 1285875"/>
                <a:gd name="connsiteX205" fmla="*/ 1028024 w 4462900"/>
                <a:gd name="connsiteY205" fmla="*/ 1284799 h 1285875"/>
                <a:gd name="connsiteX206" fmla="*/ 1028729 w 4462900"/>
                <a:gd name="connsiteY206" fmla="*/ 1285065 h 1285875"/>
                <a:gd name="connsiteX207" fmla="*/ 1029443 w 4462900"/>
                <a:gd name="connsiteY207" fmla="*/ 1285285 h 1285875"/>
                <a:gd name="connsiteX208" fmla="*/ 1030148 w 4462900"/>
                <a:gd name="connsiteY208" fmla="*/ 1285475 h 1285875"/>
                <a:gd name="connsiteX209" fmla="*/ 1030910 w 4462900"/>
                <a:gd name="connsiteY209" fmla="*/ 1285637 h 1285875"/>
                <a:gd name="connsiteX210" fmla="*/ 1031672 w 4462900"/>
                <a:gd name="connsiteY210" fmla="*/ 1285761 h 1285875"/>
                <a:gd name="connsiteX211" fmla="*/ 1032424 w 4462900"/>
                <a:gd name="connsiteY211" fmla="*/ 1285837 h 1285875"/>
                <a:gd name="connsiteX212" fmla="*/ 1033186 w 4462900"/>
                <a:gd name="connsiteY212" fmla="*/ 1285875 h 1285875"/>
                <a:gd name="connsiteX213" fmla="*/ 1033948 w 4462900"/>
                <a:gd name="connsiteY213" fmla="*/ 1285865 h 1285875"/>
                <a:gd name="connsiteX214" fmla="*/ 1034710 w 4462900"/>
                <a:gd name="connsiteY214" fmla="*/ 1285818 h 1285875"/>
                <a:gd name="connsiteX215" fmla="*/ 1035463 w 4462900"/>
                <a:gd name="connsiteY215" fmla="*/ 1285732 h 1285875"/>
                <a:gd name="connsiteX216" fmla="*/ 1036225 w 4462900"/>
                <a:gd name="connsiteY216" fmla="*/ 1285599 h 1285875"/>
                <a:gd name="connsiteX217" fmla="*/ 1036987 w 4462900"/>
                <a:gd name="connsiteY217" fmla="*/ 1285418 h 1285875"/>
                <a:gd name="connsiteX218" fmla="*/ 1037749 w 4462900"/>
                <a:gd name="connsiteY218" fmla="*/ 1285208 h 1285875"/>
                <a:gd name="connsiteX219" fmla="*/ 1038511 w 4462900"/>
                <a:gd name="connsiteY219" fmla="*/ 1284951 h 1285875"/>
                <a:gd name="connsiteX220" fmla="*/ 1039263 w 4462900"/>
                <a:gd name="connsiteY220" fmla="*/ 1284646 h 1285875"/>
                <a:gd name="connsiteX221" fmla="*/ 1040025 w 4462900"/>
                <a:gd name="connsiteY221" fmla="*/ 1284304 h 1285875"/>
                <a:gd name="connsiteX222" fmla="*/ 1040787 w 4462900"/>
                <a:gd name="connsiteY222" fmla="*/ 1283922 h 1285875"/>
                <a:gd name="connsiteX223" fmla="*/ 1042302 w 4462900"/>
                <a:gd name="connsiteY223" fmla="*/ 1283027 h 1285875"/>
                <a:gd name="connsiteX224" fmla="*/ 1043826 w 4462900"/>
                <a:gd name="connsiteY224" fmla="*/ 1281970 h 1285875"/>
                <a:gd name="connsiteX225" fmla="*/ 1045350 w 4462900"/>
                <a:gd name="connsiteY225" fmla="*/ 1280741 h 1285875"/>
                <a:gd name="connsiteX226" fmla="*/ 1046864 w 4462900"/>
                <a:gd name="connsiteY226" fmla="*/ 1279350 h 1285875"/>
                <a:gd name="connsiteX227" fmla="*/ 1048388 w 4462900"/>
                <a:gd name="connsiteY227" fmla="*/ 1277788 h 1285875"/>
                <a:gd name="connsiteX228" fmla="*/ 1049903 w 4462900"/>
                <a:gd name="connsiteY228" fmla="*/ 1276064 h 1285875"/>
                <a:gd name="connsiteX229" fmla="*/ 1051427 w 4462900"/>
                <a:gd name="connsiteY229" fmla="*/ 1274169 h 1285875"/>
                <a:gd name="connsiteX230" fmla="*/ 1054465 w 4462900"/>
                <a:gd name="connsiteY230" fmla="*/ 1269892 h 1285875"/>
                <a:gd name="connsiteX231" fmla="*/ 1057504 w 4462900"/>
                <a:gd name="connsiteY231" fmla="*/ 1264958 h 1285875"/>
                <a:gd name="connsiteX232" fmla="*/ 1060542 w 4462900"/>
                <a:gd name="connsiteY232" fmla="*/ 1259367 h 1285875"/>
                <a:gd name="connsiteX233" fmla="*/ 1063581 w 4462900"/>
                <a:gd name="connsiteY233" fmla="*/ 1253138 h 1285875"/>
                <a:gd name="connsiteX234" fmla="*/ 1066619 w 4462900"/>
                <a:gd name="connsiteY234" fmla="*/ 1246270 h 1285875"/>
                <a:gd name="connsiteX235" fmla="*/ 1072706 w 4462900"/>
                <a:gd name="connsiteY235" fmla="*/ 1230649 h 1285875"/>
                <a:gd name="connsiteX236" fmla="*/ 1078782 w 4462900"/>
                <a:gd name="connsiteY236" fmla="*/ 1212571 h 1285875"/>
                <a:gd name="connsiteX237" fmla="*/ 1090936 w 4462900"/>
                <a:gd name="connsiteY237" fmla="*/ 1169356 h 1285875"/>
                <a:gd name="connsiteX238" fmla="*/ 1103100 w 4462900"/>
                <a:gd name="connsiteY238" fmla="*/ 1117340 h 1285875"/>
                <a:gd name="connsiteX239" fmla="*/ 1115254 w 4462900"/>
                <a:gd name="connsiteY239" fmla="*/ 1057399 h 1285875"/>
                <a:gd name="connsiteX240" fmla="*/ 1127417 w 4462900"/>
                <a:gd name="connsiteY240" fmla="*/ 990533 h 1285875"/>
                <a:gd name="connsiteX241" fmla="*/ 1149991 w 4462900"/>
                <a:gd name="connsiteY241" fmla="*/ 851868 h 1285875"/>
                <a:gd name="connsiteX242" fmla="*/ 1172575 w 4462900"/>
                <a:gd name="connsiteY242" fmla="*/ 701195 h 1285875"/>
                <a:gd name="connsiteX243" fmla="*/ 1195149 w 4462900"/>
                <a:gd name="connsiteY243" fmla="*/ 547179 h 1285875"/>
                <a:gd name="connsiteX244" fmla="*/ 1217733 w 4462900"/>
                <a:gd name="connsiteY244" fmla="*/ 398662 h 1285875"/>
                <a:gd name="connsiteX245" fmla="*/ 1229925 w 4462900"/>
                <a:gd name="connsiteY245" fmla="*/ 323748 h 1285875"/>
                <a:gd name="connsiteX246" fmla="*/ 1242127 w 4462900"/>
                <a:gd name="connsiteY246" fmla="*/ 254201 h 1285875"/>
                <a:gd name="connsiteX247" fmla="*/ 1254328 w 4462900"/>
                <a:gd name="connsiteY247" fmla="*/ 191194 h 1285875"/>
                <a:gd name="connsiteX248" fmla="*/ 1266520 w 4462900"/>
                <a:gd name="connsiteY248" fmla="*/ 135786 h 1285875"/>
                <a:gd name="connsiteX249" fmla="*/ 1278722 w 4462900"/>
                <a:gd name="connsiteY249" fmla="*/ 88906 h 1285875"/>
                <a:gd name="connsiteX250" fmla="*/ 1284818 w 4462900"/>
                <a:gd name="connsiteY250" fmla="*/ 68919 h 1285875"/>
                <a:gd name="connsiteX251" fmla="*/ 1290923 w 4462900"/>
                <a:gd name="connsiteY251" fmla="*/ 51347 h 1285875"/>
                <a:gd name="connsiteX252" fmla="*/ 1297019 w 4462900"/>
                <a:gd name="connsiteY252" fmla="*/ 36265 h 1285875"/>
                <a:gd name="connsiteX253" fmla="*/ 1300067 w 4462900"/>
                <a:gd name="connsiteY253" fmla="*/ 29679 h 1285875"/>
                <a:gd name="connsiteX254" fmla="*/ 1303115 w 4462900"/>
                <a:gd name="connsiteY254" fmla="*/ 23738 h 1285875"/>
                <a:gd name="connsiteX255" fmla="*/ 1306163 w 4462900"/>
                <a:gd name="connsiteY255" fmla="*/ 18449 h 1285875"/>
                <a:gd name="connsiteX256" fmla="*/ 1309221 w 4462900"/>
                <a:gd name="connsiteY256" fmla="*/ 13817 h 1285875"/>
                <a:gd name="connsiteX257" fmla="*/ 1310745 w 4462900"/>
                <a:gd name="connsiteY257" fmla="*/ 11749 h 1285875"/>
                <a:gd name="connsiteX258" fmla="*/ 1312269 w 4462900"/>
                <a:gd name="connsiteY258" fmla="*/ 9847 h 1285875"/>
                <a:gd name="connsiteX259" fmla="*/ 1313793 w 4462900"/>
                <a:gd name="connsiteY259" fmla="*/ 8112 h 1285875"/>
                <a:gd name="connsiteX260" fmla="*/ 1315317 w 4462900"/>
                <a:gd name="connsiteY260" fmla="*/ 6545 h 1285875"/>
                <a:gd name="connsiteX261" fmla="*/ 1316955 w 4462900"/>
                <a:gd name="connsiteY261" fmla="*/ 5046 h 1285875"/>
                <a:gd name="connsiteX262" fmla="*/ 1318593 w 4462900"/>
                <a:gd name="connsiteY262" fmla="*/ 3742 h 1285875"/>
                <a:gd name="connsiteX263" fmla="*/ 1320232 w 4462900"/>
                <a:gd name="connsiteY263" fmla="*/ 2633 h 1285875"/>
                <a:gd name="connsiteX264" fmla="*/ 1321051 w 4462900"/>
                <a:gd name="connsiteY264" fmla="*/ 2151 h 1285875"/>
                <a:gd name="connsiteX265" fmla="*/ 1321870 w 4462900"/>
                <a:gd name="connsiteY265" fmla="*/ 1717 h 1285875"/>
                <a:gd name="connsiteX266" fmla="*/ 1322689 w 4462900"/>
                <a:gd name="connsiteY266" fmla="*/ 1333 h 1285875"/>
                <a:gd name="connsiteX267" fmla="*/ 1323508 w 4462900"/>
                <a:gd name="connsiteY267" fmla="*/ 996 h 1285875"/>
                <a:gd name="connsiteX268" fmla="*/ 1324318 w 4462900"/>
                <a:gd name="connsiteY268" fmla="*/ 710 h 1285875"/>
                <a:gd name="connsiteX269" fmla="*/ 1325137 w 4462900"/>
                <a:gd name="connsiteY269" fmla="*/ 471 h 1285875"/>
                <a:gd name="connsiteX270" fmla="*/ 1325956 w 4462900"/>
                <a:gd name="connsiteY270" fmla="*/ 281 h 1285875"/>
                <a:gd name="connsiteX271" fmla="*/ 1326775 w 4462900"/>
                <a:gd name="connsiteY271" fmla="*/ 140 h 1285875"/>
                <a:gd name="connsiteX272" fmla="*/ 1327595 w 4462900"/>
                <a:gd name="connsiteY272" fmla="*/ 48 h 1285875"/>
                <a:gd name="connsiteX273" fmla="*/ 1328414 w 4462900"/>
                <a:gd name="connsiteY273" fmla="*/ 4 h 1285875"/>
                <a:gd name="connsiteX274" fmla="*/ 1329233 w 4462900"/>
                <a:gd name="connsiteY274" fmla="*/ 9 h 1285875"/>
                <a:gd name="connsiteX275" fmla="*/ 1330052 w 4462900"/>
                <a:gd name="connsiteY275" fmla="*/ 63 h 1285875"/>
                <a:gd name="connsiteX276" fmla="*/ 1330871 w 4462900"/>
                <a:gd name="connsiteY276" fmla="*/ 166 h 1285875"/>
                <a:gd name="connsiteX277" fmla="*/ 1331690 w 4462900"/>
                <a:gd name="connsiteY277" fmla="*/ 317 h 1285875"/>
                <a:gd name="connsiteX278" fmla="*/ 1332509 w 4462900"/>
                <a:gd name="connsiteY278" fmla="*/ 518 h 1285875"/>
                <a:gd name="connsiteX279" fmla="*/ 1333329 w 4462900"/>
                <a:gd name="connsiteY279" fmla="*/ 767 h 1285875"/>
                <a:gd name="connsiteX280" fmla="*/ 1334148 w 4462900"/>
                <a:gd name="connsiteY280" fmla="*/ 1065 h 1285875"/>
                <a:gd name="connsiteX281" fmla="*/ 1334967 w 4462900"/>
                <a:gd name="connsiteY281" fmla="*/ 1412 h 1285875"/>
                <a:gd name="connsiteX282" fmla="*/ 1335786 w 4462900"/>
                <a:gd name="connsiteY282" fmla="*/ 1807 h 1285875"/>
                <a:gd name="connsiteX283" fmla="*/ 1336605 w 4462900"/>
                <a:gd name="connsiteY283" fmla="*/ 2251 h 1285875"/>
                <a:gd name="connsiteX284" fmla="*/ 1337424 w 4462900"/>
                <a:gd name="connsiteY284" fmla="*/ 2743 h 1285875"/>
                <a:gd name="connsiteX285" fmla="*/ 1338244 w 4462900"/>
                <a:gd name="connsiteY285" fmla="*/ 3284 h 1285875"/>
                <a:gd name="connsiteX286" fmla="*/ 1339882 w 4462900"/>
                <a:gd name="connsiteY286" fmla="*/ 4512 h 1285875"/>
                <a:gd name="connsiteX287" fmla="*/ 1341520 w 4462900"/>
                <a:gd name="connsiteY287" fmla="*/ 5934 h 1285875"/>
                <a:gd name="connsiteX288" fmla="*/ 1343158 w 4462900"/>
                <a:gd name="connsiteY288" fmla="*/ 7549 h 1285875"/>
                <a:gd name="connsiteX289" fmla="*/ 1344797 w 4462900"/>
                <a:gd name="connsiteY289" fmla="*/ 9356 h 1285875"/>
                <a:gd name="connsiteX290" fmla="*/ 1346425 w 4462900"/>
                <a:gd name="connsiteY290" fmla="*/ 11357 h 1285875"/>
                <a:gd name="connsiteX291" fmla="*/ 1348064 w 4462900"/>
                <a:gd name="connsiteY291" fmla="*/ 13548 h 1285875"/>
                <a:gd name="connsiteX292" fmla="*/ 1351340 w 4462900"/>
                <a:gd name="connsiteY292" fmla="*/ 18505 h 1285875"/>
                <a:gd name="connsiteX293" fmla="*/ 1354617 w 4462900"/>
                <a:gd name="connsiteY293" fmla="*/ 24219 h 1285875"/>
                <a:gd name="connsiteX294" fmla="*/ 1357894 w 4462900"/>
                <a:gd name="connsiteY294" fmla="*/ 30685 h 1285875"/>
                <a:gd name="connsiteX295" fmla="*/ 1361170 w 4462900"/>
                <a:gd name="connsiteY295" fmla="*/ 37893 h 1285875"/>
                <a:gd name="connsiteX296" fmla="*/ 1367714 w 4462900"/>
                <a:gd name="connsiteY296" fmla="*/ 54506 h 1285875"/>
                <a:gd name="connsiteX297" fmla="*/ 1374267 w 4462900"/>
                <a:gd name="connsiteY297" fmla="*/ 73974 h 1285875"/>
                <a:gd name="connsiteX298" fmla="*/ 1380820 w 4462900"/>
                <a:gd name="connsiteY298" fmla="*/ 96205 h 1285875"/>
                <a:gd name="connsiteX299" fmla="*/ 1393917 w 4462900"/>
                <a:gd name="connsiteY299" fmla="*/ 148509 h 1285875"/>
                <a:gd name="connsiteX300" fmla="*/ 1407023 w 4462900"/>
                <a:gd name="connsiteY300" fmla="*/ 210403 h 1285875"/>
                <a:gd name="connsiteX301" fmla="*/ 1420120 w 4462900"/>
                <a:gd name="connsiteY301" fmla="*/ 280687 h 1285875"/>
                <a:gd name="connsiteX302" fmla="*/ 1440894 w 4462900"/>
                <a:gd name="connsiteY302" fmla="*/ 405953 h 1285875"/>
                <a:gd name="connsiteX303" fmla="*/ 1461668 w 4462900"/>
                <a:gd name="connsiteY303" fmla="*/ 542749 h 1285875"/>
                <a:gd name="connsiteX304" fmla="*/ 1482442 w 4462900"/>
                <a:gd name="connsiteY304" fmla="*/ 684421 h 1285875"/>
                <a:gd name="connsiteX305" fmla="*/ 1503216 w 4462900"/>
                <a:gd name="connsiteY305" fmla="*/ 824073 h 1285875"/>
                <a:gd name="connsiteX306" fmla="*/ 1528410 w 4462900"/>
                <a:gd name="connsiteY306" fmla="*/ 980970 h 1285875"/>
                <a:gd name="connsiteX307" fmla="*/ 1541002 w 4462900"/>
                <a:gd name="connsiteY307" fmla="*/ 1051017 h 1285875"/>
                <a:gd name="connsiteX308" fmla="*/ 1553604 w 4462900"/>
                <a:gd name="connsiteY308" fmla="*/ 1113739 h 1285875"/>
                <a:gd name="connsiteX309" fmla="*/ 1566196 w 4462900"/>
                <a:gd name="connsiteY309" fmla="*/ 1168013 h 1285875"/>
                <a:gd name="connsiteX310" fmla="*/ 1578788 w 4462900"/>
                <a:gd name="connsiteY310" fmla="*/ 1212885 h 1285875"/>
                <a:gd name="connsiteX311" fmla="*/ 1585084 w 4462900"/>
                <a:gd name="connsiteY311" fmla="*/ 1231525 h 1285875"/>
                <a:gd name="connsiteX312" fmla="*/ 1591389 w 4462900"/>
                <a:gd name="connsiteY312" fmla="*/ 1247527 h 1285875"/>
                <a:gd name="connsiteX313" fmla="*/ 1594533 w 4462900"/>
                <a:gd name="connsiteY313" fmla="*/ 1254509 h 1285875"/>
                <a:gd name="connsiteX314" fmla="*/ 1597685 w 4462900"/>
                <a:gd name="connsiteY314" fmla="*/ 1260815 h 1285875"/>
                <a:gd name="connsiteX315" fmla="*/ 1600829 w 4462900"/>
                <a:gd name="connsiteY315" fmla="*/ 1266425 h 1285875"/>
                <a:gd name="connsiteX316" fmla="*/ 1603982 w 4462900"/>
                <a:gd name="connsiteY316" fmla="*/ 1271330 h 1285875"/>
                <a:gd name="connsiteX317" fmla="*/ 1606706 w 4462900"/>
                <a:gd name="connsiteY317" fmla="*/ 1275007 h 1285875"/>
                <a:gd name="connsiteX318" fmla="*/ 1608068 w 4462900"/>
                <a:gd name="connsiteY318" fmla="*/ 1276645 h 1285875"/>
                <a:gd name="connsiteX319" fmla="*/ 1609430 w 4462900"/>
                <a:gd name="connsiteY319" fmla="*/ 1278150 h 1285875"/>
                <a:gd name="connsiteX320" fmla="*/ 1610792 w 4462900"/>
                <a:gd name="connsiteY320" fmla="*/ 1279522 h 1285875"/>
                <a:gd name="connsiteX321" fmla="*/ 1612154 w 4462900"/>
                <a:gd name="connsiteY321" fmla="*/ 1280760 h 1285875"/>
                <a:gd name="connsiteX322" fmla="*/ 1613516 w 4462900"/>
                <a:gd name="connsiteY322" fmla="*/ 1281865 h 1285875"/>
                <a:gd name="connsiteX323" fmla="*/ 1614868 w 4462900"/>
                <a:gd name="connsiteY323" fmla="*/ 1282837 h 1285875"/>
                <a:gd name="connsiteX324" fmla="*/ 1616240 w 4462900"/>
                <a:gd name="connsiteY324" fmla="*/ 1283675 h 1285875"/>
                <a:gd name="connsiteX325" fmla="*/ 1617593 w 4462900"/>
                <a:gd name="connsiteY325" fmla="*/ 1284380 h 1285875"/>
                <a:gd name="connsiteX326" fmla="*/ 1618955 w 4462900"/>
                <a:gd name="connsiteY326" fmla="*/ 1284942 h 1285875"/>
                <a:gd name="connsiteX327" fmla="*/ 1619641 w 4462900"/>
                <a:gd name="connsiteY327" fmla="*/ 1285180 h 1285875"/>
                <a:gd name="connsiteX328" fmla="*/ 1620317 w 4462900"/>
                <a:gd name="connsiteY328" fmla="*/ 1285380 h 1285875"/>
                <a:gd name="connsiteX329" fmla="*/ 1621003 w 4462900"/>
                <a:gd name="connsiteY329" fmla="*/ 1285542 h 1285875"/>
                <a:gd name="connsiteX330" fmla="*/ 1621679 w 4462900"/>
                <a:gd name="connsiteY330" fmla="*/ 1285675 h 1285875"/>
                <a:gd name="connsiteX331" fmla="*/ 1622365 w 4462900"/>
                <a:gd name="connsiteY331" fmla="*/ 1285780 h 1285875"/>
                <a:gd name="connsiteX332" fmla="*/ 1623041 w 4462900"/>
                <a:gd name="connsiteY332" fmla="*/ 1285837 h 1285875"/>
                <a:gd name="connsiteX333" fmla="*/ 1623727 w 4462900"/>
                <a:gd name="connsiteY333" fmla="*/ 1285875 h 1285875"/>
                <a:gd name="connsiteX334" fmla="*/ 1624403 w 4462900"/>
                <a:gd name="connsiteY334" fmla="*/ 1285865 h 1285875"/>
                <a:gd name="connsiteX335" fmla="*/ 1625089 w 4462900"/>
                <a:gd name="connsiteY335" fmla="*/ 1285837 h 1285875"/>
                <a:gd name="connsiteX336" fmla="*/ 1625765 w 4462900"/>
                <a:gd name="connsiteY336" fmla="*/ 1285761 h 1285875"/>
                <a:gd name="connsiteX337" fmla="*/ 1626451 w 4462900"/>
                <a:gd name="connsiteY337" fmla="*/ 1285656 h 1285875"/>
                <a:gd name="connsiteX338" fmla="*/ 1627127 w 4462900"/>
                <a:gd name="connsiteY338" fmla="*/ 1285523 h 1285875"/>
                <a:gd name="connsiteX339" fmla="*/ 1627803 w 4462900"/>
                <a:gd name="connsiteY339" fmla="*/ 1285351 h 1285875"/>
                <a:gd name="connsiteX340" fmla="*/ 1628489 w 4462900"/>
                <a:gd name="connsiteY340" fmla="*/ 1285142 h 1285875"/>
                <a:gd name="connsiteX341" fmla="*/ 1629175 w 4462900"/>
                <a:gd name="connsiteY341" fmla="*/ 1284903 h 1285875"/>
                <a:gd name="connsiteX342" fmla="*/ 1629851 w 4462900"/>
                <a:gd name="connsiteY342" fmla="*/ 1284637 h 1285875"/>
                <a:gd name="connsiteX343" fmla="*/ 1631213 w 4462900"/>
                <a:gd name="connsiteY343" fmla="*/ 1283989 h 1285875"/>
                <a:gd name="connsiteX344" fmla="*/ 1632576 w 4462900"/>
                <a:gd name="connsiteY344" fmla="*/ 1283208 h 1285875"/>
                <a:gd name="connsiteX345" fmla="*/ 1633938 w 4462900"/>
                <a:gd name="connsiteY345" fmla="*/ 1282294 h 1285875"/>
                <a:gd name="connsiteX346" fmla="*/ 1635300 w 4462900"/>
                <a:gd name="connsiteY346" fmla="*/ 1281246 h 1285875"/>
                <a:gd name="connsiteX347" fmla="*/ 1636662 w 4462900"/>
                <a:gd name="connsiteY347" fmla="*/ 1280065 h 1285875"/>
                <a:gd name="connsiteX348" fmla="*/ 1638024 w 4462900"/>
                <a:gd name="connsiteY348" fmla="*/ 1278750 h 1285875"/>
                <a:gd name="connsiteX349" fmla="*/ 1639386 w 4462900"/>
                <a:gd name="connsiteY349" fmla="*/ 1277303 h 1285875"/>
                <a:gd name="connsiteX350" fmla="*/ 1640748 w 4462900"/>
                <a:gd name="connsiteY350" fmla="*/ 1275712 h 1285875"/>
                <a:gd name="connsiteX351" fmla="*/ 1642101 w 4462900"/>
                <a:gd name="connsiteY351" fmla="*/ 1273997 h 1285875"/>
                <a:gd name="connsiteX352" fmla="*/ 1644825 w 4462900"/>
                <a:gd name="connsiteY352" fmla="*/ 1270168 h 1285875"/>
                <a:gd name="connsiteX353" fmla="*/ 1647549 w 4462900"/>
                <a:gd name="connsiteY353" fmla="*/ 1265815 h 1285875"/>
                <a:gd name="connsiteX354" fmla="*/ 1650273 w 4462900"/>
                <a:gd name="connsiteY354" fmla="*/ 1260939 h 1285875"/>
                <a:gd name="connsiteX355" fmla="*/ 1652997 w 4462900"/>
                <a:gd name="connsiteY355" fmla="*/ 1255547 h 1285875"/>
                <a:gd name="connsiteX356" fmla="*/ 1658445 w 4462900"/>
                <a:gd name="connsiteY356" fmla="*/ 1243213 h 1285875"/>
                <a:gd name="connsiteX357" fmla="*/ 1663894 w 4462900"/>
                <a:gd name="connsiteY357" fmla="*/ 1228868 h 1285875"/>
                <a:gd name="connsiteX358" fmla="*/ 1669332 w 4462900"/>
                <a:gd name="connsiteY358" fmla="*/ 1212561 h 1285875"/>
                <a:gd name="connsiteX359" fmla="*/ 1680229 w 4462900"/>
                <a:gd name="connsiteY359" fmla="*/ 1174261 h 1285875"/>
                <a:gd name="connsiteX360" fmla="*/ 1691126 w 4462900"/>
                <a:gd name="connsiteY360" fmla="*/ 1128836 h 1285875"/>
                <a:gd name="connsiteX361" fmla="*/ 1703480 w 4462900"/>
                <a:gd name="connsiteY361" fmla="*/ 1069429 h 1285875"/>
                <a:gd name="connsiteX362" fmla="*/ 1715843 w 4462900"/>
                <a:gd name="connsiteY362" fmla="*/ 1002649 h 1285875"/>
                <a:gd name="connsiteX363" fmla="*/ 1728206 w 4462900"/>
                <a:gd name="connsiteY363" fmla="*/ 929659 h 1285875"/>
                <a:gd name="connsiteX364" fmla="*/ 1740560 w 4462900"/>
                <a:gd name="connsiteY364" fmla="*/ 851726 h 1285875"/>
                <a:gd name="connsiteX365" fmla="*/ 1765287 w 4462900"/>
                <a:gd name="connsiteY365" fmla="*/ 686428 h 1285875"/>
                <a:gd name="connsiteX366" fmla="*/ 1790005 w 4462900"/>
                <a:gd name="connsiteY366" fmla="*/ 518144 h 1285875"/>
                <a:gd name="connsiteX367" fmla="*/ 1812265 w 4462900"/>
                <a:gd name="connsiteY367" fmla="*/ 373687 h 1285875"/>
                <a:gd name="connsiteX368" fmla="*/ 1834515 w 4462900"/>
                <a:gd name="connsiteY368" fmla="*/ 244253 h 1285875"/>
                <a:gd name="connsiteX369" fmla="*/ 1845640 w 4462900"/>
                <a:gd name="connsiteY369" fmla="*/ 187471 h 1285875"/>
                <a:gd name="connsiteX370" fmla="*/ 1856766 w 4462900"/>
                <a:gd name="connsiteY370" fmla="*/ 137064 h 1285875"/>
                <a:gd name="connsiteX371" fmla="*/ 1867900 w 4462900"/>
                <a:gd name="connsiteY371" fmla="*/ 93738 h 1285875"/>
                <a:gd name="connsiteX372" fmla="*/ 1879025 w 4462900"/>
                <a:gd name="connsiteY372" fmla="*/ 58101 h 1285875"/>
                <a:gd name="connsiteX373" fmla="*/ 1884845 w 4462900"/>
                <a:gd name="connsiteY373" fmla="*/ 42700 h 1285875"/>
                <a:gd name="connsiteX374" fmla="*/ 1890655 w 4462900"/>
                <a:gd name="connsiteY374" fmla="*/ 29598 h 1285875"/>
                <a:gd name="connsiteX375" fmla="*/ 1893570 w 4462900"/>
                <a:gd name="connsiteY375" fmla="*/ 23925 h 1285875"/>
                <a:gd name="connsiteX376" fmla="*/ 1896475 w 4462900"/>
                <a:gd name="connsiteY376" fmla="*/ 18845 h 1285875"/>
                <a:gd name="connsiteX377" fmla="*/ 1899380 w 4462900"/>
                <a:gd name="connsiteY377" fmla="*/ 14363 h 1285875"/>
                <a:gd name="connsiteX378" fmla="*/ 1902295 w 4462900"/>
                <a:gd name="connsiteY378" fmla="*/ 10482 h 1285875"/>
                <a:gd name="connsiteX379" fmla="*/ 1903743 w 4462900"/>
                <a:gd name="connsiteY379" fmla="*/ 8769 h 1285875"/>
                <a:gd name="connsiteX380" fmla="*/ 1905200 w 4462900"/>
                <a:gd name="connsiteY380" fmla="*/ 7207 h 1285875"/>
                <a:gd name="connsiteX381" fmla="*/ 1906658 w 4462900"/>
                <a:gd name="connsiteY381" fmla="*/ 5798 h 1285875"/>
                <a:gd name="connsiteX382" fmla="*/ 1908115 w 4462900"/>
                <a:gd name="connsiteY382" fmla="*/ 4541 h 1285875"/>
                <a:gd name="connsiteX383" fmla="*/ 1909563 w 4462900"/>
                <a:gd name="connsiteY383" fmla="*/ 3438 h 1285875"/>
                <a:gd name="connsiteX384" fmla="*/ 1911020 w 4462900"/>
                <a:gd name="connsiteY384" fmla="*/ 2486 h 1285875"/>
                <a:gd name="connsiteX385" fmla="*/ 1912477 w 4462900"/>
                <a:gd name="connsiteY385" fmla="*/ 1689 h 1285875"/>
                <a:gd name="connsiteX386" fmla="*/ 1913201 w 4462900"/>
                <a:gd name="connsiteY386" fmla="*/ 1348 h 1285875"/>
                <a:gd name="connsiteX387" fmla="*/ 1913925 w 4462900"/>
                <a:gd name="connsiteY387" fmla="*/ 1045 h 1285875"/>
                <a:gd name="connsiteX388" fmla="*/ 1914658 w 4462900"/>
                <a:gd name="connsiteY388" fmla="*/ 781 h 1285875"/>
                <a:gd name="connsiteX389" fmla="*/ 1915382 w 4462900"/>
                <a:gd name="connsiteY389" fmla="*/ 555 h 1285875"/>
                <a:gd name="connsiteX390" fmla="*/ 1916106 w 4462900"/>
                <a:gd name="connsiteY390" fmla="*/ 368 h 1285875"/>
                <a:gd name="connsiteX391" fmla="*/ 1916840 w 4462900"/>
                <a:gd name="connsiteY391" fmla="*/ 219 h 1285875"/>
                <a:gd name="connsiteX392" fmla="*/ 1917564 w 4462900"/>
                <a:gd name="connsiteY392" fmla="*/ 109 h 1285875"/>
                <a:gd name="connsiteX393" fmla="*/ 1918287 w 4462900"/>
                <a:gd name="connsiteY393" fmla="*/ 36 h 1285875"/>
                <a:gd name="connsiteX394" fmla="*/ 1919021 w 4462900"/>
                <a:gd name="connsiteY394" fmla="*/ 3 h 1285875"/>
                <a:gd name="connsiteX395" fmla="*/ 1919745 w 4462900"/>
                <a:gd name="connsiteY395" fmla="*/ 8 h 1285875"/>
                <a:gd name="connsiteX396" fmla="*/ 1920469 w 4462900"/>
                <a:gd name="connsiteY396" fmla="*/ 51 h 1285875"/>
                <a:gd name="connsiteX397" fmla="*/ 1921202 w 4462900"/>
                <a:gd name="connsiteY397" fmla="*/ 133 h 1285875"/>
                <a:gd name="connsiteX398" fmla="*/ 1921926 w 4462900"/>
                <a:gd name="connsiteY398" fmla="*/ 253 h 1285875"/>
                <a:gd name="connsiteX399" fmla="*/ 1922650 w 4462900"/>
                <a:gd name="connsiteY399" fmla="*/ 412 h 1285875"/>
                <a:gd name="connsiteX400" fmla="*/ 1923383 w 4462900"/>
                <a:gd name="connsiteY400" fmla="*/ 610 h 1285875"/>
                <a:gd name="connsiteX401" fmla="*/ 1924107 w 4462900"/>
                <a:gd name="connsiteY401" fmla="*/ 846 h 1285875"/>
                <a:gd name="connsiteX402" fmla="*/ 1924831 w 4462900"/>
                <a:gd name="connsiteY402" fmla="*/ 1120 h 1285875"/>
                <a:gd name="connsiteX403" fmla="*/ 1925565 w 4462900"/>
                <a:gd name="connsiteY403" fmla="*/ 1433 h 1285875"/>
                <a:gd name="connsiteX404" fmla="*/ 1926288 w 4462900"/>
                <a:gd name="connsiteY404" fmla="*/ 1783 h 1285875"/>
                <a:gd name="connsiteX405" fmla="*/ 1927012 w 4462900"/>
                <a:gd name="connsiteY405" fmla="*/ 2173 h 1285875"/>
                <a:gd name="connsiteX406" fmla="*/ 1928470 w 4462900"/>
                <a:gd name="connsiteY406" fmla="*/ 3067 h 1285875"/>
                <a:gd name="connsiteX407" fmla="*/ 1929927 w 4462900"/>
                <a:gd name="connsiteY407" fmla="*/ 4114 h 1285875"/>
                <a:gd name="connsiteX408" fmla="*/ 1931384 w 4462900"/>
                <a:gd name="connsiteY408" fmla="*/ 5314 h 1285875"/>
                <a:gd name="connsiteX409" fmla="*/ 1932832 w 4462900"/>
                <a:gd name="connsiteY409" fmla="*/ 6667 h 1285875"/>
                <a:gd name="connsiteX410" fmla="*/ 1934290 w 4462900"/>
                <a:gd name="connsiteY410" fmla="*/ 8171 h 1285875"/>
                <a:gd name="connsiteX411" fmla="*/ 1935747 w 4462900"/>
                <a:gd name="connsiteY411" fmla="*/ 9829 h 1285875"/>
                <a:gd name="connsiteX412" fmla="*/ 1937195 w 4462900"/>
                <a:gd name="connsiteY412" fmla="*/ 11638 h 1285875"/>
                <a:gd name="connsiteX413" fmla="*/ 1940109 w 4462900"/>
                <a:gd name="connsiteY413" fmla="*/ 15708 h 1285875"/>
                <a:gd name="connsiteX414" fmla="*/ 1943014 w 4462900"/>
                <a:gd name="connsiteY414" fmla="*/ 20379 h 1285875"/>
                <a:gd name="connsiteX415" fmla="*/ 1945929 w 4462900"/>
                <a:gd name="connsiteY415" fmla="*/ 25646 h 1285875"/>
                <a:gd name="connsiteX416" fmla="*/ 1948834 w 4462900"/>
                <a:gd name="connsiteY416" fmla="*/ 31505 h 1285875"/>
                <a:gd name="connsiteX417" fmla="*/ 1954654 w 4462900"/>
                <a:gd name="connsiteY417" fmla="*/ 44972 h 1285875"/>
                <a:gd name="connsiteX418" fmla="*/ 1960464 w 4462900"/>
                <a:gd name="connsiteY418" fmla="*/ 60729 h 1285875"/>
                <a:gd name="connsiteX419" fmla="*/ 1972104 w 4462900"/>
                <a:gd name="connsiteY419" fmla="*/ 98865 h 1285875"/>
                <a:gd name="connsiteX420" fmla="*/ 1983953 w 4462900"/>
                <a:gd name="connsiteY420" fmla="*/ 146272 h 1285875"/>
                <a:gd name="connsiteX421" fmla="*/ 1995811 w 4462900"/>
                <a:gd name="connsiteY421" fmla="*/ 201567 h 1285875"/>
                <a:gd name="connsiteX422" fmla="*/ 2007661 w 4462900"/>
                <a:gd name="connsiteY422" fmla="*/ 263872 h 1285875"/>
                <a:gd name="connsiteX423" fmla="*/ 2019510 w 4462900"/>
                <a:gd name="connsiteY423" fmla="*/ 332198 h 1285875"/>
                <a:gd name="connsiteX424" fmla="*/ 2043217 w 4462900"/>
                <a:gd name="connsiteY424" fmla="*/ 482492 h 1285875"/>
                <a:gd name="connsiteX425" fmla="*/ 2066925 w 4462900"/>
                <a:gd name="connsiteY425" fmla="*/ 642938 h 1285875"/>
                <a:gd name="connsiteX426" fmla="*/ 2090423 w 4462900"/>
                <a:gd name="connsiteY426" fmla="*/ 801981 h 1285875"/>
                <a:gd name="connsiteX427" fmla="*/ 2113912 w 4462900"/>
                <a:gd name="connsiteY427" fmla="*/ 951138 h 1285875"/>
                <a:gd name="connsiteX428" fmla="*/ 2125656 w 4462900"/>
                <a:gd name="connsiteY428" fmla="*/ 1019070 h 1285875"/>
                <a:gd name="connsiteX429" fmla="*/ 2137410 w 4462900"/>
                <a:gd name="connsiteY429" fmla="*/ 1081135 h 1285875"/>
                <a:gd name="connsiteX430" fmla="*/ 2149154 w 4462900"/>
                <a:gd name="connsiteY430" fmla="*/ 1136371 h 1285875"/>
                <a:gd name="connsiteX431" fmla="*/ 2160899 w 4462900"/>
                <a:gd name="connsiteY431" fmla="*/ 1183900 h 1285875"/>
                <a:gd name="connsiteX432" fmla="*/ 2172643 w 4462900"/>
                <a:gd name="connsiteY432" fmla="*/ 1222982 h 1285875"/>
                <a:gd name="connsiteX433" fmla="*/ 2178510 w 4462900"/>
                <a:gd name="connsiteY433" fmla="*/ 1239155 h 1285875"/>
                <a:gd name="connsiteX434" fmla="*/ 2184387 w 4462900"/>
                <a:gd name="connsiteY434" fmla="*/ 1253014 h 1285875"/>
                <a:gd name="connsiteX435" fmla="*/ 2187321 w 4462900"/>
                <a:gd name="connsiteY435" fmla="*/ 1259053 h 1285875"/>
                <a:gd name="connsiteX436" fmla="*/ 2190255 w 4462900"/>
                <a:gd name="connsiteY436" fmla="*/ 1264491 h 1285875"/>
                <a:gd name="connsiteX437" fmla="*/ 2193189 w 4462900"/>
                <a:gd name="connsiteY437" fmla="*/ 1269321 h 1285875"/>
                <a:gd name="connsiteX438" fmla="*/ 2196122 w 4462900"/>
                <a:gd name="connsiteY438" fmla="*/ 1273540 h 1285875"/>
                <a:gd name="connsiteX439" fmla="*/ 2197589 w 4462900"/>
                <a:gd name="connsiteY439" fmla="*/ 1275417 h 1285875"/>
                <a:gd name="connsiteX440" fmla="*/ 2199056 w 4462900"/>
                <a:gd name="connsiteY440" fmla="*/ 1277150 h 1285875"/>
                <a:gd name="connsiteX441" fmla="*/ 2200523 w 4462900"/>
                <a:gd name="connsiteY441" fmla="*/ 1278722 h 1285875"/>
                <a:gd name="connsiteX442" fmla="*/ 2201990 w 4462900"/>
                <a:gd name="connsiteY442" fmla="*/ 1280132 h 1285875"/>
                <a:gd name="connsiteX443" fmla="*/ 2203466 w 4462900"/>
                <a:gd name="connsiteY443" fmla="*/ 1281398 h 1285875"/>
                <a:gd name="connsiteX444" fmla="*/ 2204933 w 4462900"/>
                <a:gd name="connsiteY444" fmla="*/ 1282503 h 1285875"/>
                <a:gd name="connsiteX445" fmla="*/ 2206400 w 4462900"/>
                <a:gd name="connsiteY445" fmla="*/ 1283446 h 1285875"/>
                <a:gd name="connsiteX446" fmla="*/ 2207867 w 4462900"/>
                <a:gd name="connsiteY446" fmla="*/ 1284246 h 1285875"/>
                <a:gd name="connsiteX447" fmla="*/ 2208600 w 4462900"/>
                <a:gd name="connsiteY447" fmla="*/ 1284580 h 1285875"/>
                <a:gd name="connsiteX448" fmla="*/ 2209333 w 4462900"/>
                <a:gd name="connsiteY448" fmla="*/ 1284875 h 1285875"/>
                <a:gd name="connsiteX449" fmla="*/ 2210067 w 4462900"/>
                <a:gd name="connsiteY449" fmla="*/ 1285142 h 1285875"/>
                <a:gd name="connsiteX450" fmla="*/ 2210800 w 4462900"/>
                <a:gd name="connsiteY450" fmla="*/ 1285361 h 1285875"/>
                <a:gd name="connsiteX451" fmla="*/ 2211534 w 4462900"/>
                <a:gd name="connsiteY451" fmla="*/ 1285542 h 1285875"/>
                <a:gd name="connsiteX452" fmla="*/ 2212267 w 4462900"/>
                <a:gd name="connsiteY452" fmla="*/ 1285685 h 1285875"/>
                <a:gd name="connsiteX453" fmla="*/ 2213001 w 4462900"/>
                <a:gd name="connsiteY453" fmla="*/ 1285789 h 1285875"/>
                <a:gd name="connsiteX454" fmla="*/ 2213734 w 4462900"/>
                <a:gd name="connsiteY454" fmla="*/ 1285846 h 1285875"/>
                <a:gd name="connsiteX455" fmla="*/ 2214467 w 4462900"/>
                <a:gd name="connsiteY455" fmla="*/ 1285875 h 1285875"/>
                <a:gd name="connsiteX456" fmla="*/ 2215201 w 4462900"/>
                <a:gd name="connsiteY456" fmla="*/ 1285856 h 1285875"/>
                <a:gd name="connsiteX457" fmla="*/ 2215934 w 4462900"/>
                <a:gd name="connsiteY457" fmla="*/ 1285808 h 1285875"/>
                <a:gd name="connsiteX458" fmla="*/ 2216668 w 4462900"/>
                <a:gd name="connsiteY458" fmla="*/ 1285713 h 1285875"/>
                <a:gd name="connsiteX459" fmla="*/ 2217401 w 4462900"/>
                <a:gd name="connsiteY459" fmla="*/ 1285580 h 1285875"/>
                <a:gd name="connsiteX460" fmla="*/ 2218135 w 4462900"/>
                <a:gd name="connsiteY460" fmla="*/ 1285408 h 1285875"/>
                <a:gd name="connsiteX461" fmla="*/ 2218868 w 4462900"/>
                <a:gd name="connsiteY461" fmla="*/ 1285199 h 1285875"/>
                <a:gd name="connsiteX462" fmla="*/ 2219601 w 4462900"/>
                <a:gd name="connsiteY462" fmla="*/ 1284951 h 1285875"/>
                <a:gd name="connsiteX463" fmla="*/ 2220335 w 4462900"/>
                <a:gd name="connsiteY463" fmla="*/ 1284665 h 1285875"/>
                <a:gd name="connsiteX464" fmla="*/ 2221078 w 4462900"/>
                <a:gd name="connsiteY464" fmla="*/ 1284332 h 1285875"/>
                <a:gd name="connsiteX465" fmla="*/ 2222535 w 4462900"/>
                <a:gd name="connsiteY465" fmla="*/ 1283561 h 1285875"/>
                <a:gd name="connsiteX466" fmla="*/ 2224011 w 4462900"/>
                <a:gd name="connsiteY466" fmla="*/ 1282637 h 1285875"/>
                <a:gd name="connsiteX467" fmla="*/ 2225478 w 4462900"/>
                <a:gd name="connsiteY467" fmla="*/ 1281551 h 1285875"/>
                <a:gd name="connsiteX468" fmla="*/ 2226945 w 4462900"/>
                <a:gd name="connsiteY468" fmla="*/ 1280303 h 1285875"/>
                <a:gd name="connsiteX469" fmla="*/ 2228412 w 4462900"/>
                <a:gd name="connsiteY469" fmla="*/ 1278912 h 1285875"/>
                <a:gd name="connsiteX470" fmla="*/ 2229879 w 4462900"/>
                <a:gd name="connsiteY470" fmla="*/ 1277360 h 1285875"/>
                <a:gd name="connsiteX471" fmla="*/ 2231346 w 4462900"/>
                <a:gd name="connsiteY471" fmla="*/ 1275655 h 1285875"/>
                <a:gd name="connsiteX472" fmla="*/ 2234279 w 4462900"/>
                <a:gd name="connsiteY472" fmla="*/ 1271778 h 1285875"/>
                <a:gd name="connsiteX473" fmla="*/ 2237213 w 4462900"/>
                <a:gd name="connsiteY473" fmla="*/ 1267292 h 1285875"/>
                <a:gd name="connsiteX474" fmla="*/ 2240147 w 4462900"/>
                <a:gd name="connsiteY474" fmla="*/ 1262196 h 1285875"/>
                <a:gd name="connsiteX475" fmla="*/ 2243090 w 4462900"/>
                <a:gd name="connsiteY475" fmla="*/ 1256490 h 1285875"/>
                <a:gd name="connsiteX476" fmla="*/ 2248957 w 4462900"/>
                <a:gd name="connsiteY476" fmla="*/ 1243308 h 1285875"/>
                <a:gd name="connsiteX477" fmla="*/ 2254825 w 4462900"/>
                <a:gd name="connsiteY477" fmla="*/ 1227773 h 1285875"/>
                <a:gd name="connsiteX478" fmla="*/ 2260930 w 4462900"/>
                <a:gd name="connsiteY478" fmla="*/ 1209208 h 1285875"/>
                <a:gd name="connsiteX479" fmla="*/ 2267036 w 4462900"/>
                <a:gd name="connsiteY479" fmla="*/ 1188244 h 1285875"/>
                <a:gd name="connsiteX480" fmla="*/ 2279247 w 4462900"/>
                <a:gd name="connsiteY480" fmla="*/ 1139523 h 1285875"/>
                <a:gd name="connsiteX481" fmla="*/ 2291458 w 4462900"/>
                <a:gd name="connsiteY481" fmla="*/ 1082431 h 1285875"/>
                <a:gd name="connsiteX482" fmla="*/ 2303669 w 4462900"/>
                <a:gd name="connsiteY482" fmla="*/ 1017937 h 1285875"/>
                <a:gd name="connsiteX483" fmla="*/ 2315880 w 4462900"/>
                <a:gd name="connsiteY483" fmla="*/ 947118 h 1285875"/>
                <a:gd name="connsiteX484" fmla="*/ 2328091 w 4462900"/>
                <a:gd name="connsiteY484" fmla="*/ 871176 h 1285875"/>
                <a:gd name="connsiteX485" fmla="*/ 2352513 w 4462900"/>
                <a:gd name="connsiteY485" fmla="*/ 709086 h 1285875"/>
                <a:gd name="connsiteX486" fmla="*/ 2375069 w 4462900"/>
                <a:gd name="connsiteY486" fmla="*/ 555194 h 1285875"/>
                <a:gd name="connsiteX487" fmla="*/ 2397624 w 4462900"/>
                <a:gd name="connsiteY487" fmla="*/ 406332 h 1285875"/>
                <a:gd name="connsiteX488" fmla="*/ 2420179 w 4462900"/>
                <a:gd name="connsiteY488" fmla="*/ 271028 h 1285875"/>
                <a:gd name="connsiteX489" fmla="*/ 2431456 w 4462900"/>
                <a:gd name="connsiteY489" fmla="*/ 210927 h 1285875"/>
                <a:gd name="connsiteX490" fmla="*/ 2442734 w 4462900"/>
                <a:gd name="connsiteY490" fmla="*/ 157038 h 1285875"/>
                <a:gd name="connsiteX491" fmla="*/ 2455412 w 4462900"/>
                <a:gd name="connsiteY491" fmla="*/ 104805 h 1285875"/>
                <a:gd name="connsiteX492" fmla="*/ 2461755 w 4462900"/>
                <a:gd name="connsiteY492" fmla="*/ 82306 h 1285875"/>
                <a:gd name="connsiteX493" fmla="*/ 2468099 w 4462900"/>
                <a:gd name="connsiteY493" fmla="*/ 62358 h 1285875"/>
                <a:gd name="connsiteX494" fmla="*/ 2474443 w 4462900"/>
                <a:gd name="connsiteY494" fmla="*/ 45054 h 1285875"/>
                <a:gd name="connsiteX495" fmla="*/ 2480786 w 4462900"/>
                <a:gd name="connsiteY495" fmla="*/ 30471 h 1285875"/>
                <a:gd name="connsiteX496" fmla="*/ 2483958 w 4462900"/>
                <a:gd name="connsiteY496" fmla="*/ 24222 h 1285875"/>
                <a:gd name="connsiteX497" fmla="*/ 2487130 w 4462900"/>
                <a:gd name="connsiteY497" fmla="*/ 18677 h 1285875"/>
                <a:gd name="connsiteX498" fmla="*/ 2490302 w 4462900"/>
                <a:gd name="connsiteY498" fmla="*/ 13843 h 1285875"/>
                <a:gd name="connsiteX499" fmla="*/ 2491883 w 4462900"/>
                <a:gd name="connsiteY499" fmla="*/ 11693 h 1285875"/>
                <a:gd name="connsiteX500" fmla="*/ 2493474 w 4462900"/>
                <a:gd name="connsiteY500" fmla="*/ 9724 h 1285875"/>
                <a:gd name="connsiteX501" fmla="*/ 2495055 w 4462900"/>
                <a:gd name="connsiteY501" fmla="*/ 7935 h 1285875"/>
                <a:gd name="connsiteX502" fmla="*/ 2496645 w 4462900"/>
                <a:gd name="connsiteY502" fmla="*/ 6327 h 1285875"/>
                <a:gd name="connsiteX503" fmla="*/ 2498227 w 4462900"/>
                <a:gd name="connsiteY503" fmla="*/ 4900 h 1285875"/>
                <a:gd name="connsiteX504" fmla="*/ 2499817 w 4462900"/>
                <a:gd name="connsiteY504" fmla="*/ 3654 h 1285875"/>
                <a:gd name="connsiteX505" fmla="*/ 2501399 w 4462900"/>
                <a:gd name="connsiteY505" fmla="*/ 2590 h 1285875"/>
                <a:gd name="connsiteX506" fmla="*/ 2502189 w 4462900"/>
                <a:gd name="connsiteY506" fmla="*/ 2126 h 1285875"/>
                <a:gd name="connsiteX507" fmla="*/ 2502980 w 4462900"/>
                <a:gd name="connsiteY507" fmla="*/ 1709 h 1285875"/>
                <a:gd name="connsiteX508" fmla="*/ 2503780 w 4462900"/>
                <a:gd name="connsiteY508" fmla="*/ 1336 h 1285875"/>
                <a:gd name="connsiteX509" fmla="*/ 2504570 w 4462900"/>
                <a:gd name="connsiteY509" fmla="*/ 1010 h 1285875"/>
                <a:gd name="connsiteX510" fmla="*/ 2505361 w 4462900"/>
                <a:gd name="connsiteY510" fmla="*/ 729 h 1285875"/>
                <a:gd name="connsiteX511" fmla="*/ 2506152 w 4462900"/>
                <a:gd name="connsiteY511" fmla="*/ 493 h 1285875"/>
                <a:gd name="connsiteX512" fmla="*/ 2506951 w 4462900"/>
                <a:gd name="connsiteY512" fmla="*/ 304 h 1285875"/>
                <a:gd name="connsiteX513" fmla="*/ 2507742 w 4462900"/>
                <a:gd name="connsiteY513" fmla="*/ 160 h 1285875"/>
                <a:gd name="connsiteX514" fmla="*/ 2508533 w 4462900"/>
                <a:gd name="connsiteY514" fmla="*/ 62 h 1285875"/>
                <a:gd name="connsiteX515" fmla="*/ 2509323 w 4462900"/>
                <a:gd name="connsiteY515" fmla="*/ 10 h 1285875"/>
                <a:gd name="connsiteX516" fmla="*/ 2510123 w 4462900"/>
                <a:gd name="connsiteY516" fmla="*/ 3 h 1285875"/>
                <a:gd name="connsiteX517" fmla="*/ 2510914 w 4462900"/>
                <a:gd name="connsiteY517" fmla="*/ 42 h 1285875"/>
                <a:gd name="connsiteX518" fmla="*/ 2511705 w 4462900"/>
                <a:gd name="connsiteY518" fmla="*/ 127 h 1285875"/>
                <a:gd name="connsiteX519" fmla="*/ 2512495 w 4462900"/>
                <a:gd name="connsiteY519" fmla="*/ 257 h 1285875"/>
                <a:gd name="connsiteX520" fmla="*/ 2513286 w 4462900"/>
                <a:gd name="connsiteY520" fmla="*/ 434 h 1285875"/>
                <a:gd name="connsiteX521" fmla="*/ 2514086 w 4462900"/>
                <a:gd name="connsiteY521" fmla="*/ 656 h 1285875"/>
                <a:gd name="connsiteX522" fmla="*/ 2514876 w 4462900"/>
                <a:gd name="connsiteY522" fmla="*/ 924 h 1285875"/>
                <a:gd name="connsiteX523" fmla="*/ 2515667 w 4462900"/>
                <a:gd name="connsiteY523" fmla="*/ 1237 h 1285875"/>
                <a:gd name="connsiteX524" fmla="*/ 2516458 w 4462900"/>
                <a:gd name="connsiteY524" fmla="*/ 1596 h 1285875"/>
                <a:gd name="connsiteX525" fmla="*/ 2517258 w 4462900"/>
                <a:gd name="connsiteY525" fmla="*/ 2001 h 1285875"/>
                <a:gd name="connsiteX526" fmla="*/ 2518048 w 4462900"/>
                <a:gd name="connsiteY526" fmla="*/ 2452 h 1285875"/>
                <a:gd name="connsiteX527" fmla="*/ 2518839 w 4462900"/>
                <a:gd name="connsiteY527" fmla="*/ 2947 h 1285875"/>
                <a:gd name="connsiteX528" fmla="*/ 2520429 w 4462900"/>
                <a:gd name="connsiteY528" fmla="*/ 4076 h 1285875"/>
                <a:gd name="connsiteX529" fmla="*/ 2522011 w 4462900"/>
                <a:gd name="connsiteY529" fmla="*/ 5386 h 1285875"/>
                <a:gd name="connsiteX530" fmla="*/ 2523601 w 4462900"/>
                <a:gd name="connsiteY530" fmla="*/ 6878 h 1285875"/>
                <a:gd name="connsiteX531" fmla="*/ 2525182 w 4462900"/>
                <a:gd name="connsiteY531" fmla="*/ 8551 h 1285875"/>
                <a:gd name="connsiteX532" fmla="*/ 2526773 w 4462900"/>
                <a:gd name="connsiteY532" fmla="*/ 10404 h 1285875"/>
                <a:gd name="connsiteX533" fmla="*/ 2528354 w 4462900"/>
                <a:gd name="connsiteY533" fmla="*/ 12437 h 1285875"/>
                <a:gd name="connsiteX534" fmla="*/ 2531526 w 4462900"/>
                <a:gd name="connsiteY534" fmla="*/ 17041 h 1285875"/>
                <a:gd name="connsiteX535" fmla="*/ 2534698 w 4462900"/>
                <a:gd name="connsiteY535" fmla="*/ 22358 h 1285875"/>
                <a:gd name="connsiteX536" fmla="*/ 2537870 w 4462900"/>
                <a:gd name="connsiteY536" fmla="*/ 28382 h 1285875"/>
                <a:gd name="connsiteX537" fmla="*/ 2541042 w 4462900"/>
                <a:gd name="connsiteY537" fmla="*/ 35104 h 1285875"/>
                <a:gd name="connsiteX538" fmla="*/ 2544213 w 4462900"/>
                <a:gd name="connsiteY538" fmla="*/ 42519 h 1285875"/>
                <a:gd name="connsiteX539" fmla="*/ 2549614 w 4462900"/>
                <a:gd name="connsiteY539" fmla="*/ 56717 h 1285875"/>
                <a:gd name="connsiteX540" fmla="*/ 2555015 w 4462900"/>
                <a:gd name="connsiteY540" fmla="*/ 72849 h 1285875"/>
                <a:gd name="connsiteX541" fmla="*/ 2565816 w 4462900"/>
                <a:gd name="connsiteY541" fmla="*/ 110701 h 1285875"/>
                <a:gd name="connsiteX542" fmla="*/ 2576617 w 4462900"/>
                <a:gd name="connsiteY542" fmla="*/ 155577 h 1285875"/>
                <a:gd name="connsiteX543" fmla="*/ 2587419 w 4462900"/>
                <a:gd name="connsiteY543" fmla="*/ 206884 h 1285875"/>
                <a:gd name="connsiteX544" fmla="*/ 2598220 w 4462900"/>
                <a:gd name="connsiteY544" fmla="*/ 263944 h 1285875"/>
                <a:gd name="connsiteX545" fmla="*/ 2609031 w 4462900"/>
                <a:gd name="connsiteY545" fmla="*/ 326006 h 1285875"/>
                <a:gd name="connsiteX546" fmla="*/ 2630634 w 4462900"/>
                <a:gd name="connsiteY546" fmla="*/ 461802 h 1285875"/>
                <a:gd name="connsiteX547" fmla="*/ 2676801 w 4462900"/>
                <a:gd name="connsiteY547" fmla="*/ 774210 h 1285875"/>
                <a:gd name="connsiteX548" fmla="*/ 2699890 w 4462900"/>
                <a:gd name="connsiteY548" fmla="*/ 923306 h 1285875"/>
                <a:gd name="connsiteX549" fmla="*/ 2711425 w 4462900"/>
                <a:gd name="connsiteY549" fmla="*/ 992067 h 1285875"/>
                <a:gd name="connsiteX550" fmla="*/ 2722969 w 4462900"/>
                <a:gd name="connsiteY550" fmla="*/ 1055580 h 1285875"/>
                <a:gd name="connsiteX551" fmla="*/ 2734913 w 4462900"/>
                <a:gd name="connsiteY551" fmla="*/ 1114739 h 1285875"/>
                <a:gd name="connsiteX552" fmla="*/ 2746858 w 4462900"/>
                <a:gd name="connsiteY552" fmla="*/ 1166298 h 1285875"/>
                <a:gd name="connsiteX553" fmla="*/ 2758802 w 4462900"/>
                <a:gd name="connsiteY553" fmla="*/ 1209408 h 1285875"/>
                <a:gd name="connsiteX554" fmla="*/ 2764784 w 4462900"/>
                <a:gd name="connsiteY554" fmla="*/ 1227582 h 1285875"/>
                <a:gd name="connsiteX555" fmla="*/ 2770756 w 4462900"/>
                <a:gd name="connsiteY555" fmla="*/ 1243393 h 1285875"/>
                <a:gd name="connsiteX556" fmla="*/ 2776728 w 4462900"/>
                <a:gd name="connsiteY556" fmla="*/ 1256776 h 1285875"/>
                <a:gd name="connsiteX557" fmla="*/ 2779710 w 4462900"/>
                <a:gd name="connsiteY557" fmla="*/ 1262539 h 1285875"/>
                <a:gd name="connsiteX558" fmla="*/ 2782700 w 4462900"/>
                <a:gd name="connsiteY558" fmla="*/ 1267682 h 1285875"/>
                <a:gd name="connsiteX559" fmla="*/ 2785682 w 4462900"/>
                <a:gd name="connsiteY559" fmla="*/ 1272188 h 1285875"/>
                <a:gd name="connsiteX560" fmla="*/ 2787177 w 4462900"/>
                <a:gd name="connsiteY560" fmla="*/ 1274207 h 1285875"/>
                <a:gd name="connsiteX561" fmla="*/ 2788672 w 4462900"/>
                <a:gd name="connsiteY561" fmla="*/ 1276064 h 1285875"/>
                <a:gd name="connsiteX562" fmla="*/ 2790168 w 4462900"/>
                <a:gd name="connsiteY562" fmla="*/ 1277760 h 1285875"/>
                <a:gd name="connsiteX563" fmla="*/ 2791654 w 4462900"/>
                <a:gd name="connsiteY563" fmla="*/ 1279293 h 1285875"/>
                <a:gd name="connsiteX564" fmla="*/ 2793149 w 4462900"/>
                <a:gd name="connsiteY564" fmla="*/ 1280674 h 1285875"/>
                <a:gd name="connsiteX565" fmla="*/ 2794645 w 4462900"/>
                <a:gd name="connsiteY565" fmla="*/ 1281894 h 1285875"/>
                <a:gd name="connsiteX566" fmla="*/ 2796140 w 4462900"/>
                <a:gd name="connsiteY566" fmla="*/ 1282941 h 1285875"/>
                <a:gd name="connsiteX567" fmla="*/ 2797626 w 4462900"/>
                <a:gd name="connsiteY567" fmla="*/ 1283837 h 1285875"/>
                <a:gd name="connsiteX568" fmla="*/ 2798378 w 4462900"/>
                <a:gd name="connsiteY568" fmla="*/ 1284227 h 1285875"/>
                <a:gd name="connsiteX569" fmla="*/ 2799121 w 4462900"/>
                <a:gd name="connsiteY569" fmla="*/ 1284570 h 1285875"/>
                <a:gd name="connsiteX570" fmla="*/ 2799864 w 4462900"/>
                <a:gd name="connsiteY570" fmla="*/ 1284875 h 1285875"/>
                <a:gd name="connsiteX571" fmla="*/ 2800617 w 4462900"/>
                <a:gd name="connsiteY571" fmla="*/ 1285142 h 1285875"/>
                <a:gd name="connsiteX572" fmla="*/ 2801360 w 4462900"/>
                <a:gd name="connsiteY572" fmla="*/ 1285361 h 1285875"/>
                <a:gd name="connsiteX573" fmla="*/ 2802112 w 4462900"/>
                <a:gd name="connsiteY573" fmla="*/ 1285542 h 1285875"/>
                <a:gd name="connsiteX574" fmla="*/ 2802855 w 4462900"/>
                <a:gd name="connsiteY574" fmla="*/ 1285685 h 1285875"/>
                <a:gd name="connsiteX575" fmla="*/ 2803598 w 4462900"/>
                <a:gd name="connsiteY575" fmla="*/ 1285789 h 1285875"/>
                <a:gd name="connsiteX576" fmla="*/ 2804351 w 4462900"/>
                <a:gd name="connsiteY576" fmla="*/ 1285856 h 1285875"/>
                <a:gd name="connsiteX577" fmla="*/ 2805093 w 4462900"/>
                <a:gd name="connsiteY577" fmla="*/ 1285875 h 1285875"/>
                <a:gd name="connsiteX578" fmla="*/ 2805846 w 4462900"/>
                <a:gd name="connsiteY578" fmla="*/ 1285856 h 1285875"/>
                <a:gd name="connsiteX579" fmla="*/ 2806589 w 4462900"/>
                <a:gd name="connsiteY579" fmla="*/ 1285799 h 1285875"/>
                <a:gd name="connsiteX580" fmla="*/ 2807332 w 4462900"/>
                <a:gd name="connsiteY580" fmla="*/ 1285694 h 1285875"/>
                <a:gd name="connsiteX581" fmla="*/ 2808085 w 4462900"/>
                <a:gd name="connsiteY581" fmla="*/ 1285551 h 1285875"/>
                <a:gd name="connsiteX582" fmla="*/ 2808828 w 4462900"/>
                <a:gd name="connsiteY582" fmla="*/ 1285370 h 1285875"/>
                <a:gd name="connsiteX583" fmla="*/ 2809580 w 4462900"/>
                <a:gd name="connsiteY583" fmla="*/ 1285151 h 1285875"/>
                <a:gd name="connsiteX584" fmla="*/ 2810323 w 4462900"/>
                <a:gd name="connsiteY584" fmla="*/ 1284884 h 1285875"/>
                <a:gd name="connsiteX585" fmla="*/ 2811066 w 4462900"/>
                <a:gd name="connsiteY585" fmla="*/ 1284589 h 1285875"/>
                <a:gd name="connsiteX586" fmla="*/ 2811818 w 4462900"/>
                <a:gd name="connsiteY586" fmla="*/ 1284246 h 1285875"/>
                <a:gd name="connsiteX587" fmla="*/ 2812561 w 4462900"/>
                <a:gd name="connsiteY587" fmla="*/ 1283856 h 1285875"/>
                <a:gd name="connsiteX588" fmla="*/ 2814057 w 4462900"/>
                <a:gd name="connsiteY588" fmla="*/ 1282970 h 1285875"/>
                <a:gd name="connsiteX589" fmla="*/ 2815552 w 4462900"/>
                <a:gd name="connsiteY589" fmla="*/ 1281913 h 1285875"/>
                <a:gd name="connsiteX590" fmla="*/ 2817038 w 4462900"/>
                <a:gd name="connsiteY590" fmla="*/ 1280703 h 1285875"/>
                <a:gd name="connsiteX591" fmla="*/ 2818533 w 4462900"/>
                <a:gd name="connsiteY591" fmla="*/ 1279331 h 1285875"/>
                <a:gd name="connsiteX592" fmla="*/ 2820010 w 4462900"/>
                <a:gd name="connsiteY592" fmla="*/ 1277817 h 1285875"/>
                <a:gd name="connsiteX593" fmla="*/ 2821486 w 4462900"/>
                <a:gd name="connsiteY593" fmla="*/ 1276140 h 1285875"/>
                <a:gd name="connsiteX594" fmla="*/ 2822972 w 4462900"/>
                <a:gd name="connsiteY594" fmla="*/ 1274312 h 1285875"/>
                <a:gd name="connsiteX595" fmla="*/ 2824448 w 4462900"/>
                <a:gd name="connsiteY595" fmla="*/ 1272321 h 1285875"/>
                <a:gd name="connsiteX596" fmla="*/ 2827401 w 4462900"/>
                <a:gd name="connsiteY596" fmla="*/ 1267882 h 1285875"/>
                <a:gd name="connsiteX597" fmla="*/ 2830354 w 4462900"/>
                <a:gd name="connsiteY597" fmla="*/ 1262825 h 1285875"/>
                <a:gd name="connsiteX598" fmla="*/ 2833307 w 4462900"/>
                <a:gd name="connsiteY598" fmla="*/ 1257157 h 1285875"/>
                <a:gd name="connsiteX599" fmla="*/ 2836269 w 4462900"/>
                <a:gd name="connsiteY599" fmla="*/ 1250880 h 1285875"/>
                <a:gd name="connsiteX600" fmla="*/ 2842174 w 4462900"/>
                <a:gd name="connsiteY600" fmla="*/ 1236526 h 1285875"/>
                <a:gd name="connsiteX601" fmla="*/ 2848089 w 4462900"/>
                <a:gd name="connsiteY601" fmla="*/ 1219829 h 1285875"/>
                <a:gd name="connsiteX602" fmla="*/ 2853995 w 4462900"/>
                <a:gd name="connsiteY602" fmla="*/ 1200855 h 1285875"/>
                <a:gd name="connsiteX603" fmla="*/ 2865815 w 4462900"/>
                <a:gd name="connsiteY603" fmla="*/ 1156373 h 1285875"/>
                <a:gd name="connsiteX604" fmla="*/ 2877636 w 4462900"/>
                <a:gd name="connsiteY604" fmla="*/ 1103767 h 1285875"/>
                <a:gd name="connsiteX605" fmla="*/ 2889457 w 4462900"/>
                <a:gd name="connsiteY605" fmla="*/ 1043892 h 1285875"/>
                <a:gd name="connsiteX606" fmla="*/ 2901277 w 4462900"/>
                <a:gd name="connsiteY606" fmla="*/ 977684 h 1285875"/>
                <a:gd name="connsiteX607" fmla="*/ 2913098 w 4462900"/>
                <a:gd name="connsiteY607" fmla="*/ 906180 h 1285875"/>
                <a:gd name="connsiteX608" fmla="*/ 2936434 w 4462900"/>
                <a:gd name="connsiteY608" fmla="*/ 753977 h 1285875"/>
                <a:gd name="connsiteX609" fmla="*/ 2959770 w 4462900"/>
                <a:gd name="connsiteY609" fmla="*/ 594967 h 1285875"/>
                <a:gd name="connsiteX610" fmla="*/ 2983106 w 4462900"/>
                <a:gd name="connsiteY610" fmla="*/ 438898 h 1285875"/>
                <a:gd name="connsiteX611" fmla="*/ 3006433 w 4462900"/>
                <a:gd name="connsiteY611" fmla="*/ 295339 h 1285875"/>
                <a:gd name="connsiteX612" fmla="*/ 3018187 w 4462900"/>
                <a:gd name="connsiteY612" fmla="*/ 230595 h 1285875"/>
                <a:gd name="connsiteX613" fmla="*/ 3029941 w 4462900"/>
                <a:gd name="connsiteY613" fmla="*/ 172290 h 1285875"/>
                <a:gd name="connsiteX614" fmla="*/ 3041695 w 4462900"/>
                <a:gd name="connsiteY614" fmla="*/ 121335 h 1285875"/>
                <a:gd name="connsiteX615" fmla="*/ 3053448 w 4462900"/>
                <a:gd name="connsiteY615" fmla="*/ 78526 h 1285875"/>
                <a:gd name="connsiteX616" fmla="*/ 3059325 w 4462900"/>
                <a:gd name="connsiteY616" fmla="*/ 60389 h 1285875"/>
                <a:gd name="connsiteX617" fmla="*/ 3065202 w 4462900"/>
                <a:gd name="connsiteY617" fmla="*/ 44530 h 1285875"/>
                <a:gd name="connsiteX618" fmla="*/ 3071079 w 4462900"/>
                <a:gd name="connsiteY618" fmla="*/ 31009 h 1285875"/>
                <a:gd name="connsiteX619" fmla="*/ 3074013 w 4462900"/>
                <a:gd name="connsiteY619" fmla="*/ 25142 h 1285875"/>
                <a:gd name="connsiteX620" fmla="*/ 3076956 w 4462900"/>
                <a:gd name="connsiteY620" fmla="*/ 19880 h 1285875"/>
                <a:gd name="connsiteX621" fmla="*/ 3079890 w 4462900"/>
                <a:gd name="connsiteY621" fmla="*/ 15225 h 1285875"/>
                <a:gd name="connsiteX622" fmla="*/ 3082833 w 4462900"/>
                <a:gd name="connsiteY622" fmla="*/ 11184 h 1285875"/>
                <a:gd name="connsiteX623" fmla="*/ 3084300 w 4462900"/>
                <a:gd name="connsiteY623" fmla="*/ 9395 h 1285875"/>
                <a:gd name="connsiteX624" fmla="*/ 3085767 w 4462900"/>
                <a:gd name="connsiteY624" fmla="*/ 7761 h 1285875"/>
                <a:gd name="connsiteX625" fmla="*/ 3087243 w 4462900"/>
                <a:gd name="connsiteY625" fmla="*/ 6282 h 1285875"/>
                <a:gd name="connsiteX626" fmla="*/ 3088710 w 4462900"/>
                <a:gd name="connsiteY626" fmla="*/ 4959 h 1285875"/>
                <a:gd name="connsiteX627" fmla="*/ 3090177 w 4462900"/>
                <a:gd name="connsiteY627" fmla="*/ 3791 h 1285875"/>
                <a:gd name="connsiteX628" fmla="*/ 3091644 w 4462900"/>
                <a:gd name="connsiteY628" fmla="*/ 2779 h 1285875"/>
                <a:gd name="connsiteX629" fmla="*/ 3093110 w 4462900"/>
                <a:gd name="connsiteY629" fmla="*/ 1924 h 1285875"/>
                <a:gd name="connsiteX630" fmla="*/ 3093853 w 4462900"/>
                <a:gd name="connsiteY630" fmla="*/ 1555 h 1285875"/>
                <a:gd name="connsiteX631" fmla="*/ 3094587 w 4462900"/>
                <a:gd name="connsiteY631" fmla="*/ 1226 h 1285875"/>
                <a:gd name="connsiteX632" fmla="*/ 3095320 w 4462900"/>
                <a:gd name="connsiteY632" fmla="*/ 935 h 1285875"/>
                <a:gd name="connsiteX633" fmla="*/ 3096054 w 4462900"/>
                <a:gd name="connsiteY633" fmla="*/ 684 h 1285875"/>
                <a:gd name="connsiteX634" fmla="*/ 3096787 w 4462900"/>
                <a:gd name="connsiteY634" fmla="*/ 471 h 1285875"/>
                <a:gd name="connsiteX635" fmla="*/ 3097521 w 4462900"/>
                <a:gd name="connsiteY635" fmla="*/ 299 h 1285875"/>
                <a:gd name="connsiteX636" fmla="*/ 3098254 w 4462900"/>
                <a:gd name="connsiteY636" fmla="*/ 165 h 1285875"/>
                <a:gd name="connsiteX637" fmla="*/ 3098987 w 4462900"/>
                <a:gd name="connsiteY637" fmla="*/ 71 h 1285875"/>
                <a:gd name="connsiteX638" fmla="*/ 3099730 w 4462900"/>
                <a:gd name="connsiteY638" fmla="*/ 16 h 1285875"/>
                <a:gd name="connsiteX639" fmla="*/ 3100464 w 4462900"/>
                <a:gd name="connsiteY639" fmla="*/ 0 h 1285875"/>
                <a:gd name="connsiteX640" fmla="*/ 3101197 w 4462900"/>
                <a:gd name="connsiteY640" fmla="*/ 24 h 1285875"/>
                <a:gd name="connsiteX641" fmla="*/ 3101931 w 4462900"/>
                <a:gd name="connsiteY641" fmla="*/ 87 h 1285875"/>
                <a:gd name="connsiteX642" fmla="*/ 3102664 w 4462900"/>
                <a:gd name="connsiteY642" fmla="*/ 188 h 1285875"/>
                <a:gd name="connsiteX643" fmla="*/ 3103398 w 4462900"/>
                <a:gd name="connsiteY643" fmla="*/ 329 h 1285875"/>
                <a:gd name="connsiteX644" fmla="*/ 3104131 w 4462900"/>
                <a:gd name="connsiteY644" fmla="*/ 509 h 1285875"/>
                <a:gd name="connsiteX645" fmla="*/ 3104864 w 4462900"/>
                <a:gd name="connsiteY645" fmla="*/ 728 h 1285875"/>
                <a:gd name="connsiteX646" fmla="*/ 3105598 w 4462900"/>
                <a:gd name="connsiteY646" fmla="*/ 986 h 1285875"/>
                <a:gd name="connsiteX647" fmla="*/ 3106331 w 4462900"/>
                <a:gd name="connsiteY647" fmla="*/ 1284 h 1285875"/>
                <a:gd name="connsiteX648" fmla="*/ 3107065 w 4462900"/>
                <a:gd name="connsiteY648" fmla="*/ 1620 h 1285875"/>
                <a:gd name="connsiteX649" fmla="*/ 3107798 w 4462900"/>
                <a:gd name="connsiteY649" fmla="*/ 1995 h 1285875"/>
                <a:gd name="connsiteX650" fmla="*/ 3109265 w 4462900"/>
                <a:gd name="connsiteY650" fmla="*/ 2863 h 1285875"/>
                <a:gd name="connsiteX651" fmla="*/ 3110732 w 4462900"/>
                <a:gd name="connsiteY651" fmla="*/ 3887 h 1285875"/>
                <a:gd name="connsiteX652" fmla="*/ 3112199 w 4462900"/>
                <a:gd name="connsiteY652" fmla="*/ 5066 h 1285875"/>
                <a:gd name="connsiteX653" fmla="*/ 3113666 w 4462900"/>
                <a:gd name="connsiteY653" fmla="*/ 6402 h 1285875"/>
                <a:gd name="connsiteX654" fmla="*/ 3115132 w 4462900"/>
                <a:gd name="connsiteY654" fmla="*/ 7891 h 1285875"/>
                <a:gd name="connsiteX655" fmla="*/ 3116599 w 4462900"/>
                <a:gd name="connsiteY655" fmla="*/ 9536 h 1285875"/>
                <a:gd name="connsiteX656" fmla="*/ 3118066 w 4462900"/>
                <a:gd name="connsiteY656" fmla="*/ 11335 h 1285875"/>
                <a:gd name="connsiteX657" fmla="*/ 3121000 w 4462900"/>
                <a:gd name="connsiteY657" fmla="*/ 15393 h 1285875"/>
                <a:gd name="connsiteX658" fmla="*/ 3123933 w 4462900"/>
                <a:gd name="connsiteY658" fmla="*/ 20063 h 1285875"/>
                <a:gd name="connsiteX659" fmla="*/ 3126867 w 4462900"/>
                <a:gd name="connsiteY659" fmla="*/ 25340 h 1285875"/>
                <a:gd name="connsiteX660" fmla="*/ 3129801 w 4462900"/>
                <a:gd name="connsiteY660" fmla="*/ 31219 h 1285875"/>
                <a:gd name="connsiteX661" fmla="*/ 3135668 w 4462900"/>
                <a:gd name="connsiteY661" fmla="*/ 44757 h 1285875"/>
                <a:gd name="connsiteX662" fmla="*/ 3141536 w 4462900"/>
                <a:gd name="connsiteY662" fmla="*/ 60627 h 1285875"/>
                <a:gd name="connsiteX663" fmla="*/ 3147403 w 4462900"/>
                <a:gd name="connsiteY663" fmla="*/ 78764 h 1285875"/>
                <a:gd name="connsiteX664" fmla="*/ 3159138 w 4462900"/>
                <a:gd name="connsiteY664" fmla="*/ 121553 h 1285875"/>
                <a:gd name="connsiteX665" fmla="*/ 3170873 w 4462900"/>
                <a:gd name="connsiteY665" fmla="*/ 172460 h 1285875"/>
                <a:gd name="connsiteX666" fmla="*/ 3182607 w 4462900"/>
                <a:gd name="connsiteY666" fmla="*/ 230691 h 1285875"/>
                <a:gd name="connsiteX667" fmla="*/ 3194342 w 4462900"/>
                <a:gd name="connsiteY667" fmla="*/ 295339 h 1285875"/>
                <a:gd name="connsiteX668" fmla="*/ 3219536 w 4462900"/>
                <a:gd name="connsiteY668" fmla="*/ 451051 h 1285875"/>
                <a:gd name="connsiteX669" fmla="*/ 3244739 w 4462900"/>
                <a:gd name="connsiteY669" fmla="*/ 620476 h 1285875"/>
                <a:gd name="connsiteX670" fmla="*/ 3269942 w 4462900"/>
                <a:gd name="connsiteY670" fmla="*/ 791506 h 1285875"/>
                <a:gd name="connsiteX671" fmla="*/ 3295145 w 4462900"/>
                <a:gd name="connsiteY671" fmla="*/ 951919 h 1285875"/>
                <a:gd name="connsiteX672" fmla="*/ 3306032 w 4462900"/>
                <a:gd name="connsiteY672" fmla="*/ 1015013 h 1285875"/>
                <a:gd name="connsiteX673" fmla="*/ 3316919 w 4462900"/>
                <a:gd name="connsiteY673" fmla="*/ 1073115 h 1285875"/>
                <a:gd name="connsiteX674" fmla="*/ 3327807 w 4462900"/>
                <a:gd name="connsiteY674" fmla="*/ 1125465 h 1285875"/>
                <a:gd name="connsiteX675" fmla="*/ 3338694 w 4462900"/>
                <a:gd name="connsiteY675" fmla="*/ 1171337 h 1285875"/>
                <a:gd name="connsiteX676" fmla="*/ 3349581 w 4462900"/>
                <a:gd name="connsiteY676" fmla="*/ 1210132 h 1285875"/>
                <a:gd name="connsiteX677" fmla="*/ 3355019 w 4462900"/>
                <a:gd name="connsiteY677" fmla="*/ 1226706 h 1285875"/>
                <a:gd name="connsiteX678" fmla="*/ 3360468 w 4462900"/>
                <a:gd name="connsiteY678" fmla="*/ 1241317 h 1285875"/>
                <a:gd name="connsiteX679" fmla="*/ 3365907 w 4462900"/>
                <a:gd name="connsiteY679" fmla="*/ 1253928 h 1285875"/>
                <a:gd name="connsiteX680" fmla="*/ 3368631 w 4462900"/>
                <a:gd name="connsiteY680" fmla="*/ 1259472 h 1285875"/>
                <a:gd name="connsiteX681" fmla="*/ 3371355 w 4462900"/>
                <a:gd name="connsiteY681" fmla="*/ 1264491 h 1285875"/>
                <a:gd name="connsiteX682" fmla="*/ 3374079 w 4462900"/>
                <a:gd name="connsiteY682" fmla="*/ 1268987 h 1285875"/>
                <a:gd name="connsiteX683" fmla="*/ 3376794 w 4462900"/>
                <a:gd name="connsiteY683" fmla="*/ 1272969 h 1285875"/>
                <a:gd name="connsiteX684" fmla="*/ 3379518 w 4462900"/>
                <a:gd name="connsiteY684" fmla="*/ 1276417 h 1285875"/>
                <a:gd name="connsiteX685" fmla="*/ 3380880 w 4462900"/>
                <a:gd name="connsiteY685" fmla="*/ 1277941 h 1285875"/>
                <a:gd name="connsiteX686" fmla="*/ 3382242 w 4462900"/>
                <a:gd name="connsiteY686" fmla="*/ 1279331 h 1285875"/>
                <a:gd name="connsiteX687" fmla="*/ 3383642 w 4462900"/>
                <a:gd name="connsiteY687" fmla="*/ 1280627 h 1285875"/>
                <a:gd name="connsiteX688" fmla="*/ 3385042 w 4462900"/>
                <a:gd name="connsiteY688" fmla="*/ 1281770 h 1285875"/>
                <a:gd name="connsiteX689" fmla="*/ 3386433 w 4462900"/>
                <a:gd name="connsiteY689" fmla="*/ 1282779 h 1285875"/>
                <a:gd name="connsiteX690" fmla="*/ 3387833 w 4462900"/>
                <a:gd name="connsiteY690" fmla="*/ 1283646 h 1285875"/>
                <a:gd name="connsiteX691" fmla="*/ 3389233 w 4462900"/>
                <a:gd name="connsiteY691" fmla="*/ 1284370 h 1285875"/>
                <a:gd name="connsiteX692" fmla="*/ 3389938 w 4462900"/>
                <a:gd name="connsiteY692" fmla="*/ 1284684 h 1285875"/>
                <a:gd name="connsiteX693" fmla="*/ 3390633 w 4462900"/>
                <a:gd name="connsiteY693" fmla="*/ 1284951 h 1285875"/>
                <a:gd name="connsiteX694" fmla="*/ 3391329 w 4462900"/>
                <a:gd name="connsiteY694" fmla="*/ 1285189 h 1285875"/>
                <a:gd name="connsiteX695" fmla="*/ 3392033 w 4462900"/>
                <a:gd name="connsiteY695" fmla="*/ 1285399 h 1285875"/>
                <a:gd name="connsiteX696" fmla="*/ 3392729 w 4462900"/>
                <a:gd name="connsiteY696" fmla="*/ 1285561 h 1285875"/>
                <a:gd name="connsiteX697" fmla="*/ 3393434 w 4462900"/>
                <a:gd name="connsiteY697" fmla="*/ 1285694 h 1285875"/>
                <a:gd name="connsiteX698" fmla="*/ 3394129 w 4462900"/>
                <a:gd name="connsiteY698" fmla="*/ 1285789 h 1285875"/>
                <a:gd name="connsiteX699" fmla="*/ 3394834 w 4462900"/>
                <a:gd name="connsiteY699" fmla="*/ 1285846 h 1285875"/>
                <a:gd name="connsiteX700" fmla="*/ 3395529 w 4462900"/>
                <a:gd name="connsiteY700" fmla="*/ 1285875 h 1285875"/>
                <a:gd name="connsiteX701" fmla="*/ 3396225 w 4462900"/>
                <a:gd name="connsiteY701" fmla="*/ 1285865 h 1285875"/>
                <a:gd name="connsiteX702" fmla="*/ 3396929 w 4462900"/>
                <a:gd name="connsiteY702" fmla="*/ 1285818 h 1285875"/>
                <a:gd name="connsiteX703" fmla="*/ 3397625 w 4462900"/>
                <a:gd name="connsiteY703" fmla="*/ 1285732 h 1285875"/>
                <a:gd name="connsiteX704" fmla="*/ 3398330 w 4462900"/>
                <a:gd name="connsiteY704" fmla="*/ 1285618 h 1285875"/>
                <a:gd name="connsiteX705" fmla="*/ 3399025 w 4462900"/>
                <a:gd name="connsiteY705" fmla="*/ 1285465 h 1285875"/>
                <a:gd name="connsiteX706" fmla="*/ 3399730 w 4462900"/>
                <a:gd name="connsiteY706" fmla="*/ 1285275 h 1285875"/>
                <a:gd name="connsiteX707" fmla="*/ 3400425 w 4462900"/>
                <a:gd name="connsiteY707" fmla="*/ 1285046 h 1285875"/>
                <a:gd name="connsiteX708" fmla="*/ 3401120 w 4462900"/>
                <a:gd name="connsiteY708" fmla="*/ 1284789 h 1285875"/>
                <a:gd name="connsiteX709" fmla="*/ 3401825 w 4462900"/>
                <a:gd name="connsiteY709" fmla="*/ 1284494 h 1285875"/>
                <a:gd name="connsiteX710" fmla="*/ 3403226 w 4462900"/>
                <a:gd name="connsiteY710" fmla="*/ 1283799 h 1285875"/>
                <a:gd name="connsiteX711" fmla="*/ 3404616 w 4462900"/>
                <a:gd name="connsiteY711" fmla="*/ 1282960 h 1285875"/>
                <a:gd name="connsiteX712" fmla="*/ 3406016 w 4462900"/>
                <a:gd name="connsiteY712" fmla="*/ 1281979 h 1285875"/>
                <a:gd name="connsiteX713" fmla="*/ 3407417 w 4462900"/>
                <a:gd name="connsiteY713" fmla="*/ 1280855 h 1285875"/>
                <a:gd name="connsiteX714" fmla="*/ 3408817 w 4462900"/>
                <a:gd name="connsiteY714" fmla="*/ 1279589 h 1285875"/>
                <a:gd name="connsiteX715" fmla="*/ 3410217 w 4462900"/>
                <a:gd name="connsiteY715" fmla="*/ 1278179 h 1285875"/>
                <a:gd name="connsiteX716" fmla="*/ 3411617 w 4462900"/>
                <a:gd name="connsiteY716" fmla="*/ 1276636 h 1285875"/>
                <a:gd name="connsiteX717" fmla="*/ 3413017 w 4462900"/>
                <a:gd name="connsiteY717" fmla="*/ 1274950 h 1285875"/>
                <a:gd name="connsiteX718" fmla="*/ 3415808 w 4462900"/>
                <a:gd name="connsiteY718" fmla="*/ 1271159 h 1285875"/>
                <a:gd name="connsiteX719" fmla="*/ 3418608 w 4462900"/>
                <a:gd name="connsiteY719" fmla="*/ 1266806 h 1285875"/>
                <a:gd name="connsiteX720" fmla="*/ 3421409 w 4462900"/>
                <a:gd name="connsiteY720" fmla="*/ 1261910 h 1285875"/>
                <a:gd name="connsiteX721" fmla="*/ 3424200 w 4462900"/>
                <a:gd name="connsiteY721" fmla="*/ 1256462 h 1285875"/>
                <a:gd name="connsiteX722" fmla="*/ 3427000 w 4462900"/>
                <a:gd name="connsiteY722" fmla="*/ 1250471 h 1285875"/>
                <a:gd name="connsiteX723" fmla="*/ 3432600 w 4462900"/>
                <a:gd name="connsiteY723" fmla="*/ 1236869 h 1285875"/>
                <a:gd name="connsiteX724" fmla="*/ 3438192 w 4462900"/>
                <a:gd name="connsiteY724" fmla="*/ 1221172 h 1285875"/>
                <a:gd name="connsiteX725" fmla="*/ 3449384 w 4462900"/>
                <a:gd name="connsiteY725" fmla="*/ 1183691 h 1285875"/>
                <a:gd name="connsiteX726" fmla="*/ 3460576 w 4462900"/>
                <a:gd name="connsiteY726" fmla="*/ 1138561 h 1285875"/>
                <a:gd name="connsiteX727" fmla="*/ 3471758 w 4462900"/>
                <a:gd name="connsiteY727" fmla="*/ 1086402 h 1285875"/>
                <a:gd name="connsiteX728" fmla="*/ 3484055 w 4462900"/>
                <a:gd name="connsiteY728" fmla="*/ 1021880 h 1285875"/>
                <a:gd name="connsiteX729" fmla="*/ 3496361 w 4462900"/>
                <a:gd name="connsiteY729" fmla="*/ 950871 h 1285875"/>
                <a:gd name="connsiteX730" fmla="*/ 3520954 w 4462900"/>
                <a:gd name="connsiteY730" fmla="*/ 794375 h 1285875"/>
                <a:gd name="connsiteX731" fmla="*/ 3570142 w 4462900"/>
                <a:gd name="connsiteY731" fmla="*/ 461802 h 1285875"/>
                <a:gd name="connsiteX732" fmla="*/ 3594792 w 4462900"/>
                <a:gd name="connsiteY732" fmla="*/ 308071 h 1285875"/>
                <a:gd name="connsiteX733" fmla="*/ 3607118 w 4462900"/>
                <a:gd name="connsiteY733" fmla="*/ 239189 h 1285875"/>
                <a:gd name="connsiteX734" fmla="*/ 3619434 w 4462900"/>
                <a:gd name="connsiteY734" fmla="*/ 177237 h 1285875"/>
                <a:gd name="connsiteX735" fmla="*/ 3631759 w 4462900"/>
                <a:gd name="connsiteY735" fmla="*/ 123280 h 1285875"/>
                <a:gd name="connsiteX736" fmla="*/ 3644084 w 4462900"/>
                <a:gd name="connsiteY736" fmla="*/ 78245 h 1285875"/>
                <a:gd name="connsiteX737" fmla="*/ 3650247 w 4462900"/>
                <a:gd name="connsiteY737" fmla="*/ 59320 h 1285875"/>
                <a:gd name="connsiteX738" fmla="*/ 3656410 w 4462900"/>
                <a:gd name="connsiteY738" fmla="*/ 42903 h 1285875"/>
                <a:gd name="connsiteX739" fmla="*/ 3662572 w 4462900"/>
                <a:gd name="connsiteY739" fmla="*/ 29064 h 1285875"/>
                <a:gd name="connsiteX740" fmla="*/ 3665649 w 4462900"/>
                <a:gd name="connsiteY740" fmla="*/ 23130 h 1285875"/>
                <a:gd name="connsiteX741" fmla="*/ 3668735 w 4462900"/>
                <a:gd name="connsiteY741" fmla="*/ 17861 h 1285875"/>
                <a:gd name="connsiteX742" fmla="*/ 3671526 w 4462900"/>
                <a:gd name="connsiteY742" fmla="*/ 13668 h 1285875"/>
                <a:gd name="connsiteX743" fmla="*/ 3674317 w 4462900"/>
                <a:gd name="connsiteY743" fmla="*/ 10031 h 1285875"/>
                <a:gd name="connsiteX744" fmla="*/ 3675707 w 4462900"/>
                <a:gd name="connsiteY744" fmla="*/ 8421 h 1285875"/>
                <a:gd name="connsiteX745" fmla="*/ 3677107 w 4462900"/>
                <a:gd name="connsiteY745" fmla="*/ 6951 h 1285875"/>
                <a:gd name="connsiteX746" fmla="*/ 3678498 w 4462900"/>
                <a:gd name="connsiteY746" fmla="*/ 5621 h 1285875"/>
                <a:gd name="connsiteX747" fmla="*/ 3679898 w 4462900"/>
                <a:gd name="connsiteY747" fmla="*/ 4432 h 1285875"/>
                <a:gd name="connsiteX748" fmla="*/ 3681289 w 4462900"/>
                <a:gd name="connsiteY748" fmla="*/ 3383 h 1285875"/>
                <a:gd name="connsiteX749" fmla="*/ 3682689 w 4462900"/>
                <a:gd name="connsiteY749" fmla="*/ 2476 h 1285875"/>
                <a:gd name="connsiteX750" fmla="*/ 3684080 w 4462900"/>
                <a:gd name="connsiteY750" fmla="*/ 1710 h 1285875"/>
                <a:gd name="connsiteX751" fmla="*/ 3684775 w 4462900"/>
                <a:gd name="connsiteY751" fmla="*/ 1379 h 1285875"/>
                <a:gd name="connsiteX752" fmla="*/ 3685480 w 4462900"/>
                <a:gd name="connsiteY752" fmla="*/ 1085 h 1285875"/>
                <a:gd name="connsiteX753" fmla="*/ 3686175 w 4462900"/>
                <a:gd name="connsiteY753" fmla="*/ 825 h 1285875"/>
                <a:gd name="connsiteX754" fmla="*/ 3686870 w 4462900"/>
                <a:gd name="connsiteY754" fmla="*/ 601 h 1285875"/>
                <a:gd name="connsiteX755" fmla="*/ 3687575 w 4462900"/>
                <a:gd name="connsiteY755" fmla="*/ 412 h 1285875"/>
                <a:gd name="connsiteX756" fmla="*/ 3688271 w 4462900"/>
                <a:gd name="connsiteY756" fmla="*/ 259 h 1285875"/>
                <a:gd name="connsiteX757" fmla="*/ 3688966 w 4462900"/>
                <a:gd name="connsiteY757" fmla="*/ 141 h 1285875"/>
                <a:gd name="connsiteX758" fmla="*/ 3689661 w 4462900"/>
                <a:gd name="connsiteY758" fmla="*/ 59 h 1285875"/>
                <a:gd name="connsiteX759" fmla="*/ 3690366 w 4462900"/>
                <a:gd name="connsiteY759" fmla="*/ 12 h 1285875"/>
                <a:gd name="connsiteX760" fmla="*/ 3691061 w 4462900"/>
                <a:gd name="connsiteY760" fmla="*/ 1 h 1285875"/>
                <a:gd name="connsiteX761" fmla="*/ 3691757 w 4462900"/>
                <a:gd name="connsiteY761" fmla="*/ 25 h 1285875"/>
                <a:gd name="connsiteX762" fmla="*/ 3692452 w 4462900"/>
                <a:gd name="connsiteY762" fmla="*/ 84 h 1285875"/>
                <a:gd name="connsiteX763" fmla="*/ 3693157 w 4462900"/>
                <a:gd name="connsiteY763" fmla="*/ 179 h 1285875"/>
                <a:gd name="connsiteX764" fmla="*/ 3693852 w 4462900"/>
                <a:gd name="connsiteY764" fmla="*/ 309 h 1285875"/>
                <a:gd name="connsiteX765" fmla="*/ 3694548 w 4462900"/>
                <a:gd name="connsiteY765" fmla="*/ 474 h 1285875"/>
                <a:gd name="connsiteX766" fmla="*/ 3695243 w 4462900"/>
                <a:gd name="connsiteY766" fmla="*/ 675 h 1285875"/>
                <a:gd name="connsiteX767" fmla="*/ 3695948 w 4462900"/>
                <a:gd name="connsiteY767" fmla="*/ 912 h 1285875"/>
                <a:gd name="connsiteX768" fmla="*/ 3696643 w 4462900"/>
                <a:gd name="connsiteY768" fmla="*/ 1184 h 1285875"/>
                <a:gd name="connsiteX769" fmla="*/ 3698034 w 4462900"/>
                <a:gd name="connsiteY769" fmla="*/ 1834 h 1285875"/>
                <a:gd name="connsiteX770" fmla="*/ 3699434 w 4462900"/>
                <a:gd name="connsiteY770" fmla="*/ 2624 h 1285875"/>
                <a:gd name="connsiteX771" fmla="*/ 3700825 w 4462900"/>
                <a:gd name="connsiteY771" fmla="*/ 3557 h 1285875"/>
                <a:gd name="connsiteX772" fmla="*/ 3702225 w 4462900"/>
                <a:gd name="connsiteY772" fmla="*/ 4630 h 1285875"/>
                <a:gd name="connsiteX773" fmla="*/ 3703625 w 4462900"/>
                <a:gd name="connsiteY773" fmla="*/ 5844 h 1285875"/>
                <a:gd name="connsiteX774" fmla="*/ 3705016 w 4462900"/>
                <a:gd name="connsiteY774" fmla="*/ 7198 h 1285875"/>
                <a:gd name="connsiteX775" fmla="*/ 3706416 w 4462900"/>
                <a:gd name="connsiteY775" fmla="*/ 8693 h 1285875"/>
                <a:gd name="connsiteX776" fmla="*/ 3707806 w 4462900"/>
                <a:gd name="connsiteY776" fmla="*/ 10327 h 1285875"/>
                <a:gd name="connsiteX777" fmla="*/ 3710597 w 4462900"/>
                <a:gd name="connsiteY777" fmla="*/ 14014 h 1285875"/>
                <a:gd name="connsiteX778" fmla="*/ 3713388 w 4462900"/>
                <a:gd name="connsiteY778" fmla="*/ 18255 h 1285875"/>
                <a:gd name="connsiteX779" fmla="*/ 3716179 w 4462900"/>
                <a:gd name="connsiteY779" fmla="*/ 23047 h 1285875"/>
                <a:gd name="connsiteX780" fmla="*/ 3718970 w 4462900"/>
                <a:gd name="connsiteY780" fmla="*/ 28385 h 1285875"/>
                <a:gd name="connsiteX781" fmla="*/ 3724551 w 4462900"/>
                <a:gd name="connsiteY781" fmla="*/ 40683 h 1285875"/>
                <a:gd name="connsiteX782" fmla="*/ 3730133 w 4462900"/>
                <a:gd name="connsiteY782" fmla="*/ 55105 h 1285875"/>
                <a:gd name="connsiteX783" fmla="*/ 3735715 w 4462900"/>
                <a:gd name="connsiteY783" fmla="*/ 71599 h 1285875"/>
                <a:gd name="connsiteX784" fmla="*/ 3746878 w 4462900"/>
                <a:gd name="connsiteY784" fmla="*/ 110567 h 1285875"/>
                <a:gd name="connsiteX785" fmla="*/ 3758041 w 4462900"/>
                <a:gd name="connsiteY785" fmla="*/ 157038 h 1285875"/>
                <a:gd name="connsiteX786" fmla="*/ 3766909 w 4462900"/>
                <a:gd name="connsiteY786" fmla="*/ 198848 h 1285875"/>
                <a:gd name="connsiteX787" fmla="*/ 3775777 w 4462900"/>
                <a:gd name="connsiteY787" fmla="*/ 244605 h 1285875"/>
                <a:gd name="connsiteX788" fmla="*/ 3793503 w 4462900"/>
                <a:gd name="connsiteY788" fmla="*/ 346302 h 1285875"/>
                <a:gd name="connsiteX789" fmla="*/ 3811229 w 4462900"/>
                <a:gd name="connsiteY789" fmla="*/ 458523 h 1285875"/>
                <a:gd name="connsiteX790" fmla="*/ 3828964 w 4462900"/>
                <a:gd name="connsiteY790" fmla="*/ 577286 h 1285875"/>
                <a:gd name="connsiteX791" fmla="*/ 3858206 w 4462900"/>
                <a:gd name="connsiteY791" fmla="*/ 776261 h 1285875"/>
                <a:gd name="connsiteX792" fmla="*/ 3872827 w 4462900"/>
                <a:gd name="connsiteY792" fmla="*/ 872119 h 1285875"/>
                <a:gd name="connsiteX793" fmla="*/ 3887457 w 4462900"/>
                <a:gd name="connsiteY793" fmla="*/ 962435 h 1285875"/>
                <a:gd name="connsiteX794" fmla="*/ 3902078 w 4462900"/>
                <a:gd name="connsiteY794" fmla="*/ 1045026 h 1285875"/>
                <a:gd name="connsiteX795" fmla="*/ 3916699 w 4462900"/>
                <a:gd name="connsiteY795" fmla="*/ 1117911 h 1285875"/>
                <a:gd name="connsiteX796" fmla="*/ 3931320 w 4462900"/>
                <a:gd name="connsiteY796" fmla="*/ 1179319 h 1285875"/>
                <a:gd name="connsiteX797" fmla="*/ 3938635 w 4462900"/>
                <a:gd name="connsiteY797" fmla="*/ 1205246 h 1285875"/>
                <a:gd name="connsiteX798" fmla="*/ 3945951 w 4462900"/>
                <a:gd name="connsiteY798" fmla="*/ 1227773 h 1285875"/>
                <a:gd name="connsiteX799" fmla="*/ 3951713 w 4462900"/>
                <a:gd name="connsiteY799" fmla="*/ 1243041 h 1285875"/>
                <a:gd name="connsiteX800" fmla="*/ 3957476 w 4462900"/>
                <a:gd name="connsiteY800" fmla="*/ 1256052 h 1285875"/>
                <a:gd name="connsiteX801" fmla="*/ 3960352 w 4462900"/>
                <a:gd name="connsiteY801" fmla="*/ 1261701 h 1285875"/>
                <a:gd name="connsiteX802" fmla="*/ 3963238 w 4462900"/>
                <a:gd name="connsiteY802" fmla="*/ 1266758 h 1285875"/>
                <a:gd name="connsiteX803" fmla="*/ 3966115 w 4462900"/>
                <a:gd name="connsiteY803" fmla="*/ 1271235 h 1285875"/>
                <a:gd name="connsiteX804" fmla="*/ 3969001 w 4462900"/>
                <a:gd name="connsiteY804" fmla="*/ 1275121 h 1285875"/>
                <a:gd name="connsiteX805" fmla="*/ 3970439 w 4462900"/>
                <a:gd name="connsiteY805" fmla="*/ 1276845 h 1285875"/>
                <a:gd name="connsiteX806" fmla="*/ 3971877 w 4462900"/>
                <a:gd name="connsiteY806" fmla="*/ 1278417 h 1285875"/>
                <a:gd name="connsiteX807" fmla="*/ 3973325 w 4462900"/>
                <a:gd name="connsiteY807" fmla="*/ 1279836 h 1285875"/>
                <a:gd name="connsiteX808" fmla="*/ 3974764 w 4462900"/>
                <a:gd name="connsiteY808" fmla="*/ 1281113 h 1285875"/>
                <a:gd name="connsiteX809" fmla="*/ 3976202 w 4462900"/>
                <a:gd name="connsiteY809" fmla="*/ 1282236 h 1285875"/>
                <a:gd name="connsiteX810" fmla="*/ 3977640 w 4462900"/>
                <a:gd name="connsiteY810" fmla="*/ 1283208 h 1285875"/>
                <a:gd name="connsiteX811" fmla="*/ 3979088 w 4462900"/>
                <a:gd name="connsiteY811" fmla="*/ 1284027 h 1285875"/>
                <a:gd name="connsiteX812" fmla="*/ 3979802 w 4462900"/>
                <a:gd name="connsiteY812" fmla="*/ 1284380 h 1285875"/>
                <a:gd name="connsiteX813" fmla="*/ 3980526 w 4462900"/>
                <a:gd name="connsiteY813" fmla="*/ 1284694 h 1285875"/>
                <a:gd name="connsiteX814" fmla="*/ 3981241 w 4462900"/>
                <a:gd name="connsiteY814" fmla="*/ 1284980 h 1285875"/>
                <a:gd name="connsiteX815" fmla="*/ 3981964 w 4462900"/>
                <a:gd name="connsiteY815" fmla="*/ 1285218 h 1285875"/>
                <a:gd name="connsiteX816" fmla="*/ 3982688 w 4462900"/>
                <a:gd name="connsiteY816" fmla="*/ 1285418 h 1285875"/>
                <a:gd name="connsiteX817" fmla="*/ 3983403 w 4462900"/>
                <a:gd name="connsiteY817" fmla="*/ 1285589 h 1285875"/>
                <a:gd name="connsiteX818" fmla="*/ 3984127 w 4462900"/>
                <a:gd name="connsiteY818" fmla="*/ 1285713 h 1285875"/>
                <a:gd name="connsiteX819" fmla="*/ 3984850 w 4462900"/>
                <a:gd name="connsiteY819" fmla="*/ 1285808 h 1285875"/>
                <a:gd name="connsiteX820" fmla="*/ 3985565 w 4462900"/>
                <a:gd name="connsiteY820" fmla="*/ 1285856 h 1285875"/>
                <a:gd name="connsiteX821" fmla="*/ 3986289 w 4462900"/>
                <a:gd name="connsiteY821" fmla="*/ 1285875 h 1285875"/>
                <a:gd name="connsiteX822" fmla="*/ 3987013 w 4462900"/>
                <a:gd name="connsiteY822" fmla="*/ 1285856 h 1285875"/>
                <a:gd name="connsiteX823" fmla="*/ 3987727 w 4462900"/>
                <a:gd name="connsiteY823" fmla="*/ 1285789 h 1285875"/>
                <a:gd name="connsiteX824" fmla="*/ 3988451 w 4462900"/>
                <a:gd name="connsiteY824" fmla="*/ 1285694 h 1285875"/>
                <a:gd name="connsiteX825" fmla="*/ 3989165 w 4462900"/>
                <a:gd name="connsiteY825" fmla="*/ 1285561 h 1285875"/>
                <a:gd name="connsiteX826" fmla="*/ 3989889 w 4462900"/>
                <a:gd name="connsiteY826" fmla="*/ 1285380 h 1285875"/>
                <a:gd name="connsiteX827" fmla="*/ 3990613 w 4462900"/>
                <a:gd name="connsiteY827" fmla="*/ 1285170 h 1285875"/>
                <a:gd name="connsiteX828" fmla="*/ 3991327 w 4462900"/>
                <a:gd name="connsiteY828" fmla="*/ 1284923 h 1285875"/>
                <a:gd name="connsiteX829" fmla="*/ 3992052 w 4462900"/>
                <a:gd name="connsiteY829" fmla="*/ 1284637 h 1285875"/>
                <a:gd name="connsiteX830" fmla="*/ 3992775 w 4462900"/>
                <a:gd name="connsiteY830" fmla="*/ 1284313 h 1285875"/>
                <a:gd name="connsiteX831" fmla="*/ 3993490 w 4462900"/>
                <a:gd name="connsiteY831" fmla="*/ 1283951 h 1285875"/>
                <a:gd name="connsiteX832" fmla="*/ 3994928 w 4462900"/>
                <a:gd name="connsiteY832" fmla="*/ 1283113 h 1285875"/>
                <a:gd name="connsiteX833" fmla="*/ 3996376 w 4462900"/>
                <a:gd name="connsiteY833" fmla="*/ 1282122 h 1285875"/>
                <a:gd name="connsiteX834" fmla="*/ 3997814 w 4462900"/>
                <a:gd name="connsiteY834" fmla="*/ 1280979 h 1285875"/>
                <a:gd name="connsiteX835" fmla="*/ 3999252 w 4462900"/>
                <a:gd name="connsiteY835" fmla="*/ 1279693 h 1285875"/>
                <a:gd name="connsiteX836" fmla="*/ 4000691 w 4462900"/>
                <a:gd name="connsiteY836" fmla="*/ 1278255 h 1285875"/>
                <a:gd name="connsiteX837" fmla="*/ 4002138 w 4462900"/>
                <a:gd name="connsiteY837" fmla="*/ 1276674 h 1285875"/>
                <a:gd name="connsiteX838" fmla="*/ 4003577 w 4462900"/>
                <a:gd name="connsiteY838" fmla="*/ 1274931 h 1285875"/>
                <a:gd name="connsiteX839" fmla="*/ 4006453 w 4462900"/>
                <a:gd name="connsiteY839" fmla="*/ 1271016 h 1285875"/>
                <a:gd name="connsiteX840" fmla="*/ 4009339 w 4462900"/>
                <a:gd name="connsiteY840" fmla="*/ 1266511 h 1285875"/>
                <a:gd name="connsiteX841" fmla="*/ 4012216 w 4462900"/>
                <a:gd name="connsiteY841" fmla="*/ 1261415 h 1285875"/>
                <a:gd name="connsiteX842" fmla="*/ 4015102 w 4462900"/>
                <a:gd name="connsiteY842" fmla="*/ 1255738 h 1285875"/>
                <a:gd name="connsiteX843" fmla="*/ 4020865 w 4462900"/>
                <a:gd name="connsiteY843" fmla="*/ 1242670 h 1285875"/>
                <a:gd name="connsiteX844" fmla="*/ 4026627 w 4462900"/>
                <a:gd name="connsiteY844" fmla="*/ 1227344 h 1285875"/>
                <a:gd name="connsiteX845" fmla="*/ 4038152 w 4462900"/>
                <a:gd name="connsiteY845" fmla="*/ 1190168 h 1285875"/>
                <a:gd name="connsiteX846" fmla="*/ 4050116 w 4462900"/>
                <a:gd name="connsiteY846" fmla="*/ 1142905 h 1285875"/>
                <a:gd name="connsiteX847" fmla="*/ 4062079 w 4462900"/>
                <a:gd name="connsiteY847" fmla="*/ 1087555 h 1285875"/>
                <a:gd name="connsiteX848" fmla="*/ 4074043 w 4462900"/>
                <a:gd name="connsiteY848" fmla="*/ 1025014 h 1285875"/>
                <a:gd name="connsiteX849" fmla="*/ 4086006 w 4462900"/>
                <a:gd name="connsiteY849" fmla="*/ 956291 h 1285875"/>
                <a:gd name="connsiteX850" fmla="*/ 4109923 w 4462900"/>
                <a:gd name="connsiteY850" fmla="*/ 804830 h 1285875"/>
                <a:gd name="connsiteX851" fmla="*/ 4171156 w 4462900"/>
                <a:gd name="connsiteY851" fmla="*/ 674688 h 1285875"/>
                <a:gd name="connsiteX852" fmla="*/ 4462900 w 4462900"/>
                <a:gd name="connsiteY852" fmla="*/ 652155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</a:cxnLst>
              <a:rect l="l" t="t" r="r" b="b"/>
              <a:pathLst>
                <a:path w="4462900" h="1285875">
                  <a:moveTo>
                    <a:pt x="0" y="642938"/>
                  </a:moveTo>
                  <a:lnTo>
                    <a:pt x="21553" y="496791"/>
                  </a:lnTo>
                  <a:lnTo>
                    <a:pt x="43106" y="358295"/>
                  </a:lnTo>
                  <a:lnTo>
                    <a:pt x="64659" y="234704"/>
                  </a:lnTo>
                  <a:lnTo>
                    <a:pt x="75436" y="180558"/>
                  </a:lnTo>
                  <a:lnTo>
                    <a:pt x="86213" y="132484"/>
                  </a:lnTo>
                  <a:lnTo>
                    <a:pt x="98924" y="84439"/>
                  </a:lnTo>
                  <a:lnTo>
                    <a:pt x="105279" y="64195"/>
                  </a:lnTo>
                  <a:lnTo>
                    <a:pt x="111635" y="46594"/>
                  </a:lnTo>
                  <a:lnTo>
                    <a:pt x="117991" y="31721"/>
                  </a:lnTo>
                  <a:lnTo>
                    <a:pt x="121168" y="25328"/>
                  </a:lnTo>
                  <a:lnTo>
                    <a:pt x="124346" y="19641"/>
                  </a:lnTo>
                  <a:lnTo>
                    <a:pt x="127524" y="14666"/>
                  </a:lnTo>
                  <a:lnTo>
                    <a:pt x="129113" y="12447"/>
                  </a:lnTo>
                  <a:lnTo>
                    <a:pt x="130702" y="10409"/>
                  </a:lnTo>
                  <a:lnTo>
                    <a:pt x="132291" y="8552"/>
                  </a:lnTo>
                  <a:lnTo>
                    <a:pt x="133880" y="6876"/>
                  </a:lnTo>
                  <a:lnTo>
                    <a:pt x="135468" y="5382"/>
                  </a:lnTo>
                  <a:lnTo>
                    <a:pt x="137057" y="4069"/>
                  </a:lnTo>
                  <a:lnTo>
                    <a:pt x="138646" y="2939"/>
                  </a:lnTo>
                  <a:lnTo>
                    <a:pt x="139440" y="2443"/>
                  </a:lnTo>
                  <a:lnTo>
                    <a:pt x="140236" y="1993"/>
                  </a:lnTo>
                  <a:lnTo>
                    <a:pt x="141030" y="1588"/>
                  </a:lnTo>
                  <a:lnTo>
                    <a:pt x="141824" y="1230"/>
                  </a:lnTo>
                  <a:lnTo>
                    <a:pt x="142619" y="916"/>
                  </a:lnTo>
                  <a:lnTo>
                    <a:pt x="143413" y="650"/>
                  </a:lnTo>
                  <a:lnTo>
                    <a:pt x="144208" y="428"/>
                  </a:lnTo>
                  <a:lnTo>
                    <a:pt x="145002" y="252"/>
                  </a:lnTo>
                  <a:lnTo>
                    <a:pt x="145796" y="124"/>
                  </a:lnTo>
                  <a:lnTo>
                    <a:pt x="146591" y="40"/>
                  </a:lnTo>
                  <a:lnTo>
                    <a:pt x="147385" y="2"/>
                  </a:lnTo>
                  <a:lnTo>
                    <a:pt x="148179" y="10"/>
                  </a:lnTo>
                  <a:lnTo>
                    <a:pt x="148974" y="65"/>
                  </a:lnTo>
                  <a:lnTo>
                    <a:pt x="149768" y="165"/>
                  </a:lnTo>
                  <a:lnTo>
                    <a:pt x="150563" y="311"/>
                  </a:lnTo>
                  <a:lnTo>
                    <a:pt x="151357" y="504"/>
                  </a:lnTo>
                  <a:lnTo>
                    <a:pt x="152152" y="741"/>
                  </a:lnTo>
                  <a:lnTo>
                    <a:pt x="152947" y="1025"/>
                  </a:lnTo>
                  <a:lnTo>
                    <a:pt x="153741" y="1355"/>
                  </a:lnTo>
                  <a:lnTo>
                    <a:pt x="154535" y="1731"/>
                  </a:lnTo>
                  <a:lnTo>
                    <a:pt x="155330" y="2152"/>
                  </a:lnTo>
                  <a:lnTo>
                    <a:pt x="156124" y="2619"/>
                  </a:lnTo>
                  <a:lnTo>
                    <a:pt x="157713" y="3691"/>
                  </a:lnTo>
                  <a:lnTo>
                    <a:pt x="159302" y="4945"/>
                  </a:lnTo>
                  <a:lnTo>
                    <a:pt x="160891" y="6382"/>
                  </a:lnTo>
                  <a:lnTo>
                    <a:pt x="162480" y="8000"/>
                  </a:lnTo>
                  <a:lnTo>
                    <a:pt x="164069" y="9800"/>
                  </a:lnTo>
                  <a:lnTo>
                    <a:pt x="165658" y="11781"/>
                  </a:lnTo>
                  <a:lnTo>
                    <a:pt x="168835" y="16283"/>
                  </a:lnTo>
                  <a:lnTo>
                    <a:pt x="172013" y="21502"/>
                  </a:lnTo>
                  <a:lnTo>
                    <a:pt x="175191" y="27430"/>
                  </a:lnTo>
                  <a:lnTo>
                    <a:pt x="178369" y="34062"/>
                  </a:lnTo>
                  <a:lnTo>
                    <a:pt x="181546" y="41391"/>
                  </a:lnTo>
                  <a:lnTo>
                    <a:pt x="187903" y="58101"/>
                  </a:lnTo>
                  <a:lnTo>
                    <a:pt x="194050" y="76809"/>
                  </a:lnTo>
                  <a:lnTo>
                    <a:pt x="200197" y="97938"/>
                  </a:lnTo>
                  <a:lnTo>
                    <a:pt x="212493" y="147089"/>
                  </a:lnTo>
                  <a:lnTo>
                    <a:pt x="224789" y="204714"/>
                  </a:lnTo>
                  <a:lnTo>
                    <a:pt x="237084" y="269827"/>
                  </a:lnTo>
                  <a:lnTo>
                    <a:pt x="249380" y="341317"/>
                  </a:lnTo>
                  <a:lnTo>
                    <a:pt x="261680" y="417961"/>
                  </a:lnTo>
                  <a:lnTo>
                    <a:pt x="286264" y="581407"/>
                  </a:lnTo>
                  <a:lnTo>
                    <a:pt x="308648" y="734127"/>
                  </a:lnTo>
                  <a:lnTo>
                    <a:pt x="331032" y="881701"/>
                  </a:lnTo>
                  <a:lnTo>
                    <a:pt x="353416" y="1015794"/>
                  </a:lnTo>
                  <a:lnTo>
                    <a:pt x="364617" y="1075373"/>
                  </a:lnTo>
                  <a:lnTo>
                    <a:pt x="375799" y="1128836"/>
                  </a:lnTo>
                  <a:lnTo>
                    <a:pt x="387325" y="1176680"/>
                  </a:lnTo>
                  <a:lnTo>
                    <a:pt x="398850" y="1216504"/>
                  </a:lnTo>
                  <a:lnTo>
                    <a:pt x="404612" y="1233230"/>
                  </a:lnTo>
                  <a:lnTo>
                    <a:pt x="410375" y="1247727"/>
                  </a:lnTo>
                  <a:lnTo>
                    <a:pt x="416138" y="1259958"/>
                  </a:lnTo>
                  <a:lnTo>
                    <a:pt x="419014" y="1265206"/>
                  </a:lnTo>
                  <a:lnTo>
                    <a:pt x="421900" y="1269864"/>
                  </a:lnTo>
                  <a:lnTo>
                    <a:pt x="424777" y="1273940"/>
                  </a:lnTo>
                  <a:lnTo>
                    <a:pt x="426215" y="1275760"/>
                  </a:lnTo>
                  <a:lnTo>
                    <a:pt x="427653" y="1277426"/>
                  </a:lnTo>
                  <a:lnTo>
                    <a:pt x="429101" y="1278941"/>
                  </a:lnTo>
                  <a:lnTo>
                    <a:pt x="430540" y="1280312"/>
                  </a:lnTo>
                  <a:lnTo>
                    <a:pt x="431978" y="1281532"/>
                  </a:lnTo>
                  <a:lnTo>
                    <a:pt x="433416" y="1282599"/>
                  </a:lnTo>
                  <a:lnTo>
                    <a:pt x="434854" y="1283513"/>
                  </a:lnTo>
                  <a:lnTo>
                    <a:pt x="436302" y="1284284"/>
                  </a:lnTo>
                  <a:lnTo>
                    <a:pt x="437017" y="1284608"/>
                  </a:lnTo>
                  <a:lnTo>
                    <a:pt x="437740" y="1284903"/>
                  </a:lnTo>
                  <a:lnTo>
                    <a:pt x="438464" y="1285151"/>
                  </a:lnTo>
                  <a:lnTo>
                    <a:pt x="439179" y="1285370"/>
                  </a:lnTo>
                  <a:lnTo>
                    <a:pt x="439903" y="1285542"/>
                  </a:lnTo>
                  <a:lnTo>
                    <a:pt x="440617" y="1285685"/>
                  </a:lnTo>
                  <a:lnTo>
                    <a:pt x="441341" y="1285789"/>
                  </a:lnTo>
                  <a:lnTo>
                    <a:pt x="442055" y="1285846"/>
                  </a:lnTo>
                  <a:lnTo>
                    <a:pt x="442779" y="1285875"/>
                  </a:lnTo>
                  <a:lnTo>
                    <a:pt x="443503" y="1285865"/>
                  </a:lnTo>
                  <a:lnTo>
                    <a:pt x="444217" y="1285808"/>
                  </a:lnTo>
                  <a:lnTo>
                    <a:pt x="444941" y="1285723"/>
                  </a:lnTo>
                  <a:lnTo>
                    <a:pt x="445656" y="1285599"/>
                  </a:lnTo>
                  <a:lnTo>
                    <a:pt x="446380" y="1285437"/>
                  </a:lnTo>
                  <a:lnTo>
                    <a:pt x="447104" y="1285237"/>
                  </a:lnTo>
                  <a:lnTo>
                    <a:pt x="447818" y="1284999"/>
                  </a:lnTo>
                  <a:lnTo>
                    <a:pt x="448542" y="1284723"/>
                  </a:lnTo>
                  <a:lnTo>
                    <a:pt x="449266" y="1284408"/>
                  </a:lnTo>
                  <a:lnTo>
                    <a:pt x="450704" y="1283665"/>
                  </a:lnTo>
                  <a:lnTo>
                    <a:pt x="452142" y="1282779"/>
                  </a:lnTo>
                  <a:lnTo>
                    <a:pt x="453581" y="1281741"/>
                  </a:lnTo>
                  <a:lnTo>
                    <a:pt x="455019" y="1280541"/>
                  </a:lnTo>
                  <a:lnTo>
                    <a:pt x="456467" y="1279208"/>
                  </a:lnTo>
                  <a:lnTo>
                    <a:pt x="457905" y="1277712"/>
                  </a:lnTo>
                  <a:lnTo>
                    <a:pt x="459343" y="1276074"/>
                  </a:lnTo>
                  <a:lnTo>
                    <a:pt x="462220" y="1272350"/>
                  </a:lnTo>
                  <a:lnTo>
                    <a:pt x="465106" y="1268035"/>
                  </a:lnTo>
                  <a:lnTo>
                    <a:pt x="467982" y="1263129"/>
                  </a:lnTo>
                  <a:lnTo>
                    <a:pt x="470973" y="1257424"/>
                  </a:lnTo>
                  <a:lnTo>
                    <a:pt x="473964" y="1251099"/>
                  </a:lnTo>
                  <a:lnTo>
                    <a:pt x="479955" y="1236593"/>
                  </a:lnTo>
                  <a:lnTo>
                    <a:pt x="485937" y="1219686"/>
                  </a:lnTo>
                  <a:lnTo>
                    <a:pt x="491919" y="1200445"/>
                  </a:lnTo>
                  <a:lnTo>
                    <a:pt x="503882" y="1155287"/>
                  </a:lnTo>
                  <a:lnTo>
                    <a:pt x="515845" y="1101824"/>
                  </a:lnTo>
                  <a:lnTo>
                    <a:pt x="527809" y="1040940"/>
                  </a:lnTo>
                  <a:lnTo>
                    <a:pt x="539772" y="973607"/>
                  </a:lnTo>
                  <a:lnTo>
                    <a:pt x="563709" y="824073"/>
                  </a:lnTo>
                  <a:lnTo>
                    <a:pt x="615544" y="474003"/>
                  </a:lnTo>
                  <a:lnTo>
                    <a:pt x="641452" y="311491"/>
                  </a:lnTo>
                  <a:lnTo>
                    <a:pt x="654415" y="238922"/>
                  </a:lnTo>
                  <a:lnTo>
                    <a:pt x="667369" y="174020"/>
                  </a:lnTo>
                  <a:lnTo>
                    <a:pt x="677904" y="127784"/>
                  </a:lnTo>
                  <a:lnTo>
                    <a:pt x="688429" y="88006"/>
                  </a:lnTo>
                  <a:lnTo>
                    <a:pt x="698964" y="55187"/>
                  </a:lnTo>
                  <a:lnTo>
                    <a:pt x="704221" y="41518"/>
                  </a:lnTo>
                  <a:lnTo>
                    <a:pt x="709489" y="29736"/>
                  </a:lnTo>
                  <a:lnTo>
                    <a:pt x="712127" y="24564"/>
                  </a:lnTo>
                  <a:lnTo>
                    <a:pt x="714756" y="19878"/>
                  </a:lnTo>
                  <a:lnTo>
                    <a:pt x="717385" y="15679"/>
                  </a:lnTo>
                  <a:lnTo>
                    <a:pt x="720023" y="11973"/>
                  </a:lnTo>
                  <a:lnTo>
                    <a:pt x="722652" y="8762"/>
                  </a:lnTo>
                  <a:lnTo>
                    <a:pt x="723967" y="7343"/>
                  </a:lnTo>
                  <a:lnTo>
                    <a:pt x="725281" y="6048"/>
                  </a:lnTo>
                  <a:lnTo>
                    <a:pt x="726605" y="4879"/>
                  </a:lnTo>
                  <a:lnTo>
                    <a:pt x="727920" y="3835"/>
                  </a:lnTo>
                  <a:lnTo>
                    <a:pt x="729234" y="2916"/>
                  </a:lnTo>
                  <a:lnTo>
                    <a:pt x="730548" y="2121"/>
                  </a:lnTo>
                  <a:lnTo>
                    <a:pt x="731863" y="1454"/>
                  </a:lnTo>
                  <a:lnTo>
                    <a:pt x="733187" y="912"/>
                  </a:lnTo>
                  <a:lnTo>
                    <a:pt x="733844" y="688"/>
                  </a:lnTo>
                  <a:lnTo>
                    <a:pt x="734501" y="495"/>
                  </a:lnTo>
                  <a:lnTo>
                    <a:pt x="735159" y="334"/>
                  </a:lnTo>
                  <a:lnTo>
                    <a:pt x="735816" y="205"/>
                  </a:lnTo>
                  <a:lnTo>
                    <a:pt x="736473" y="107"/>
                  </a:lnTo>
                  <a:lnTo>
                    <a:pt x="737130" y="41"/>
                  </a:lnTo>
                  <a:lnTo>
                    <a:pt x="737787" y="6"/>
                  </a:lnTo>
                  <a:lnTo>
                    <a:pt x="738445" y="3"/>
                  </a:lnTo>
                  <a:lnTo>
                    <a:pt x="739102" y="30"/>
                  </a:lnTo>
                  <a:lnTo>
                    <a:pt x="739759" y="90"/>
                  </a:lnTo>
                  <a:lnTo>
                    <a:pt x="740416" y="182"/>
                  </a:lnTo>
                  <a:lnTo>
                    <a:pt x="741083" y="304"/>
                  </a:lnTo>
                  <a:lnTo>
                    <a:pt x="741740" y="458"/>
                  </a:lnTo>
                  <a:lnTo>
                    <a:pt x="742398" y="644"/>
                  </a:lnTo>
                  <a:lnTo>
                    <a:pt x="743055" y="862"/>
                  </a:lnTo>
                  <a:lnTo>
                    <a:pt x="743712" y="1111"/>
                  </a:lnTo>
                  <a:lnTo>
                    <a:pt x="745027" y="1702"/>
                  </a:lnTo>
                  <a:lnTo>
                    <a:pt x="746341" y="2419"/>
                  </a:lnTo>
                  <a:lnTo>
                    <a:pt x="747665" y="3263"/>
                  </a:lnTo>
                  <a:lnTo>
                    <a:pt x="748979" y="4231"/>
                  </a:lnTo>
                  <a:lnTo>
                    <a:pt x="750294" y="5325"/>
                  </a:lnTo>
                  <a:lnTo>
                    <a:pt x="751608" y="6545"/>
                  </a:lnTo>
                  <a:lnTo>
                    <a:pt x="753246" y="8233"/>
                  </a:lnTo>
                  <a:lnTo>
                    <a:pt x="754885" y="10115"/>
                  </a:lnTo>
                  <a:lnTo>
                    <a:pt x="756514" y="12188"/>
                  </a:lnTo>
                  <a:lnTo>
                    <a:pt x="758152" y="14452"/>
                  </a:lnTo>
                  <a:lnTo>
                    <a:pt x="761429" y="19551"/>
                  </a:lnTo>
                  <a:lnTo>
                    <a:pt x="764696" y="25406"/>
                  </a:lnTo>
                  <a:lnTo>
                    <a:pt x="767972" y="32009"/>
                  </a:lnTo>
                  <a:lnTo>
                    <a:pt x="771239" y="39353"/>
                  </a:lnTo>
                  <a:lnTo>
                    <a:pt x="777783" y="56224"/>
                  </a:lnTo>
                  <a:lnTo>
                    <a:pt x="784327" y="75940"/>
                  </a:lnTo>
                  <a:lnTo>
                    <a:pt x="790880" y="98403"/>
                  </a:lnTo>
                  <a:lnTo>
                    <a:pt x="803967" y="151124"/>
                  </a:lnTo>
                  <a:lnTo>
                    <a:pt x="817055" y="213368"/>
                  </a:lnTo>
                  <a:lnTo>
                    <a:pt x="830142" y="283929"/>
                  </a:lnTo>
                  <a:lnTo>
                    <a:pt x="843229" y="361440"/>
                  </a:lnTo>
                  <a:lnTo>
                    <a:pt x="856317" y="444402"/>
                  </a:lnTo>
                  <a:lnTo>
                    <a:pt x="877119" y="583459"/>
                  </a:lnTo>
                  <a:lnTo>
                    <a:pt x="897912" y="725415"/>
                  </a:lnTo>
                  <a:lnTo>
                    <a:pt x="918715" y="863346"/>
                  </a:lnTo>
                  <a:lnTo>
                    <a:pt x="939508" y="990533"/>
                  </a:lnTo>
                  <a:lnTo>
                    <a:pt x="950843" y="1053055"/>
                  </a:lnTo>
                  <a:lnTo>
                    <a:pt x="962168" y="1109615"/>
                  </a:lnTo>
                  <a:lnTo>
                    <a:pt x="973503" y="1159412"/>
                  </a:lnTo>
                  <a:lnTo>
                    <a:pt x="984828" y="1201712"/>
                  </a:lnTo>
                  <a:lnTo>
                    <a:pt x="990495" y="1219848"/>
                  </a:lnTo>
                  <a:lnTo>
                    <a:pt x="996163" y="1235897"/>
                  </a:lnTo>
                  <a:lnTo>
                    <a:pt x="1001820" y="1249794"/>
                  </a:lnTo>
                  <a:lnTo>
                    <a:pt x="1004659" y="1255919"/>
                  </a:lnTo>
                  <a:lnTo>
                    <a:pt x="1007488" y="1261481"/>
                  </a:lnTo>
                  <a:lnTo>
                    <a:pt x="1010317" y="1266482"/>
                  </a:lnTo>
                  <a:lnTo>
                    <a:pt x="1013155" y="1270921"/>
                  </a:lnTo>
                  <a:lnTo>
                    <a:pt x="1015984" y="1274798"/>
                  </a:lnTo>
                  <a:lnTo>
                    <a:pt x="1017403" y="1276512"/>
                  </a:lnTo>
                  <a:lnTo>
                    <a:pt x="1018823" y="1278084"/>
                  </a:lnTo>
                  <a:lnTo>
                    <a:pt x="1020232" y="1279522"/>
                  </a:lnTo>
                  <a:lnTo>
                    <a:pt x="1021651" y="1280808"/>
                  </a:lnTo>
                  <a:lnTo>
                    <a:pt x="1023071" y="1281951"/>
                  </a:lnTo>
                  <a:lnTo>
                    <a:pt x="1024481" y="1282941"/>
                  </a:lnTo>
                  <a:lnTo>
                    <a:pt x="1025900" y="1283799"/>
                  </a:lnTo>
                  <a:lnTo>
                    <a:pt x="1027319" y="1284503"/>
                  </a:lnTo>
                  <a:lnTo>
                    <a:pt x="1028024" y="1284799"/>
                  </a:lnTo>
                  <a:lnTo>
                    <a:pt x="1028729" y="1285065"/>
                  </a:lnTo>
                  <a:lnTo>
                    <a:pt x="1029443" y="1285285"/>
                  </a:lnTo>
                  <a:lnTo>
                    <a:pt x="1030148" y="1285475"/>
                  </a:lnTo>
                  <a:lnTo>
                    <a:pt x="1030910" y="1285637"/>
                  </a:lnTo>
                  <a:lnTo>
                    <a:pt x="1031672" y="1285761"/>
                  </a:lnTo>
                  <a:lnTo>
                    <a:pt x="1032424" y="1285837"/>
                  </a:lnTo>
                  <a:lnTo>
                    <a:pt x="1033186" y="1285875"/>
                  </a:lnTo>
                  <a:lnTo>
                    <a:pt x="1033948" y="1285865"/>
                  </a:lnTo>
                  <a:lnTo>
                    <a:pt x="1034710" y="1285818"/>
                  </a:lnTo>
                  <a:lnTo>
                    <a:pt x="1035463" y="1285732"/>
                  </a:lnTo>
                  <a:lnTo>
                    <a:pt x="1036225" y="1285599"/>
                  </a:lnTo>
                  <a:lnTo>
                    <a:pt x="1036987" y="1285418"/>
                  </a:lnTo>
                  <a:lnTo>
                    <a:pt x="1037749" y="1285208"/>
                  </a:lnTo>
                  <a:lnTo>
                    <a:pt x="1038511" y="1284951"/>
                  </a:lnTo>
                  <a:lnTo>
                    <a:pt x="1039263" y="1284646"/>
                  </a:lnTo>
                  <a:lnTo>
                    <a:pt x="1040025" y="1284304"/>
                  </a:lnTo>
                  <a:lnTo>
                    <a:pt x="1040787" y="1283922"/>
                  </a:lnTo>
                  <a:lnTo>
                    <a:pt x="1042302" y="1283027"/>
                  </a:lnTo>
                  <a:lnTo>
                    <a:pt x="1043826" y="1281970"/>
                  </a:lnTo>
                  <a:lnTo>
                    <a:pt x="1045350" y="1280741"/>
                  </a:lnTo>
                  <a:lnTo>
                    <a:pt x="1046864" y="1279350"/>
                  </a:lnTo>
                  <a:lnTo>
                    <a:pt x="1048388" y="1277788"/>
                  </a:lnTo>
                  <a:lnTo>
                    <a:pt x="1049903" y="1276064"/>
                  </a:lnTo>
                  <a:lnTo>
                    <a:pt x="1051427" y="1274169"/>
                  </a:lnTo>
                  <a:lnTo>
                    <a:pt x="1054465" y="1269892"/>
                  </a:lnTo>
                  <a:lnTo>
                    <a:pt x="1057504" y="1264958"/>
                  </a:lnTo>
                  <a:lnTo>
                    <a:pt x="1060542" y="1259367"/>
                  </a:lnTo>
                  <a:lnTo>
                    <a:pt x="1063581" y="1253138"/>
                  </a:lnTo>
                  <a:lnTo>
                    <a:pt x="1066619" y="1246270"/>
                  </a:lnTo>
                  <a:lnTo>
                    <a:pt x="1072706" y="1230649"/>
                  </a:lnTo>
                  <a:lnTo>
                    <a:pt x="1078782" y="1212571"/>
                  </a:lnTo>
                  <a:lnTo>
                    <a:pt x="1090936" y="1169356"/>
                  </a:lnTo>
                  <a:lnTo>
                    <a:pt x="1103100" y="1117340"/>
                  </a:lnTo>
                  <a:lnTo>
                    <a:pt x="1115254" y="1057399"/>
                  </a:lnTo>
                  <a:lnTo>
                    <a:pt x="1127417" y="990533"/>
                  </a:lnTo>
                  <a:lnTo>
                    <a:pt x="1149991" y="851868"/>
                  </a:lnTo>
                  <a:lnTo>
                    <a:pt x="1172575" y="701195"/>
                  </a:lnTo>
                  <a:lnTo>
                    <a:pt x="1195149" y="547179"/>
                  </a:lnTo>
                  <a:lnTo>
                    <a:pt x="1217733" y="398662"/>
                  </a:lnTo>
                  <a:lnTo>
                    <a:pt x="1229925" y="323748"/>
                  </a:lnTo>
                  <a:lnTo>
                    <a:pt x="1242127" y="254201"/>
                  </a:lnTo>
                  <a:lnTo>
                    <a:pt x="1254328" y="191194"/>
                  </a:lnTo>
                  <a:lnTo>
                    <a:pt x="1266520" y="135786"/>
                  </a:lnTo>
                  <a:lnTo>
                    <a:pt x="1278722" y="88906"/>
                  </a:lnTo>
                  <a:lnTo>
                    <a:pt x="1284818" y="68919"/>
                  </a:lnTo>
                  <a:lnTo>
                    <a:pt x="1290923" y="51347"/>
                  </a:lnTo>
                  <a:lnTo>
                    <a:pt x="1297019" y="36265"/>
                  </a:lnTo>
                  <a:lnTo>
                    <a:pt x="1300067" y="29679"/>
                  </a:lnTo>
                  <a:lnTo>
                    <a:pt x="1303115" y="23738"/>
                  </a:lnTo>
                  <a:lnTo>
                    <a:pt x="1306163" y="18449"/>
                  </a:lnTo>
                  <a:lnTo>
                    <a:pt x="1309221" y="13817"/>
                  </a:lnTo>
                  <a:lnTo>
                    <a:pt x="1310745" y="11749"/>
                  </a:lnTo>
                  <a:lnTo>
                    <a:pt x="1312269" y="9847"/>
                  </a:lnTo>
                  <a:lnTo>
                    <a:pt x="1313793" y="8112"/>
                  </a:lnTo>
                  <a:lnTo>
                    <a:pt x="1315317" y="6545"/>
                  </a:lnTo>
                  <a:lnTo>
                    <a:pt x="1316955" y="5046"/>
                  </a:lnTo>
                  <a:lnTo>
                    <a:pt x="1318593" y="3742"/>
                  </a:lnTo>
                  <a:lnTo>
                    <a:pt x="1320232" y="2633"/>
                  </a:lnTo>
                  <a:lnTo>
                    <a:pt x="1321051" y="2151"/>
                  </a:lnTo>
                  <a:lnTo>
                    <a:pt x="1321870" y="1717"/>
                  </a:lnTo>
                  <a:lnTo>
                    <a:pt x="1322689" y="1333"/>
                  </a:lnTo>
                  <a:lnTo>
                    <a:pt x="1323508" y="996"/>
                  </a:lnTo>
                  <a:lnTo>
                    <a:pt x="1324318" y="710"/>
                  </a:lnTo>
                  <a:lnTo>
                    <a:pt x="1325137" y="471"/>
                  </a:lnTo>
                  <a:lnTo>
                    <a:pt x="1325956" y="281"/>
                  </a:lnTo>
                  <a:lnTo>
                    <a:pt x="1326775" y="140"/>
                  </a:lnTo>
                  <a:lnTo>
                    <a:pt x="1327595" y="48"/>
                  </a:lnTo>
                  <a:lnTo>
                    <a:pt x="1328414" y="4"/>
                  </a:lnTo>
                  <a:lnTo>
                    <a:pt x="1329233" y="9"/>
                  </a:lnTo>
                  <a:lnTo>
                    <a:pt x="1330052" y="63"/>
                  </a:lnTo>
                  <a:lnTo>
                    <a:pt x="1330871" y="166"/>
                  </a:lnTo>
                  <a:lnTo>
                    <a:pt x="1331690" y="317"/>
                  </a:lnTo>
                  <a:lnTo>
                    <a:pt x="1332509" y="518"/>
                  </a:lnTo>
                  <a:lnTo>
                    <a:pt x="1333329" y="767"/>
                  </a:lnTo>
                  <a:lnTo>
                    <a:pt x="1334148" y="1065"/>
                  </a:lnTo>
                  <a:lnTo>
                    <a:pt x="1334967" y="1412"/>
                  </a:lnTo>
                  <a:lnTo>
                    <a:pt x="1335786" y="1807"/>
                  </a:lnTo>
                  <a:lnTo>
                    <a:pt x="1336605" y="2251"/>
                  </a:lnTo>
                  <a:lnTo>
                    <a:pt x="1337424" y="2743"/>
                  </a:lnTo>
                  <a:lnTo>
                    <a:pt x="1338244" y="3284"/>
                  </a:lnTo>
                  <a:lnTo>
                    <a:pt x="1339882" y="4512"/>
                  </a:lnTo>
                  <a:lnTo>
                    <a:pt x="1341520" y="5934"/>
                  </a:lnTo>
                  <a:lnTo>
                    <a:pt x="1343158" y="7549"/>
                  </a:lnTo>
                  <a:lnTo>
                    <a:pt x="1344797" y="9356"/>
                  </a:lnTo>
                  <a:lnTo>
                    <a:pt x="1346425" y="11357"/>
                  </a:lnTo>
                  <a:lnTo>
                    <a:pt x="1348064" y="13548"/>
                  </a:lnTo>
                  <a:lnTo>
                    <a:pt x="1351340" y="18505"/>
                  </a:lnTo>
                  <a:lnTo>
                    <a:pt x="1354617" y="24219"/>
                  </a:lnTo>
                  <a:lnTo>
                    <a:pt x="1357894" y="30685"/>
                  </a:lnTo>
                  <a:lnTo>
                    <a:pt x="1361170" y="37893"/>
                  </a:lnTo>
                  <a:lnTo>
                    <a:pt x="1367714" y="54506"/>
                  </a:lnTo>
                  <a:lnTo>
                    <a:pt x="1374267" y="73974"/>
                  </a:lnTo>
                  <a:lnTo>
                    <a:pt x="1380820" y="96205"/>
                  </a:lnTo>
                  <a:lnTo>
                    <a:pt x="1393917" y="148509"/>
                  </a:lnTo>
                  <a:lnTo>
                    <a:pt x="1407023" y="210403"/>
                  </a:lnTo>
                  <a:lnTo>
                    <a:pt x="1420120" y="280687"/>
                  </a:lnTo>
                  <a:lnTo>
                    <a:pt x="1440894" y="405953"/>
                  </a:lnTo>
                  <a:lnTo>
                    <a:pt x="1461668" y="542749"/>
                  </a:lnTo>
                  <a:lnTo>
                    <a:pt x="1482442" y="684421"/>
                  </a:lnTo>
                  <a:lnTo>
                    <a:pt x="1503216" y="824073"/>
                  </a:lnTo>
                  <a:lnTo>
                    <a:pt x="1528410" y="980970"/>
                  </a:lnTo>
                  <a:lnTo>
                    <a:pt x="1541002" y="1051017"/>
                  </a:lnTo>
                  <a:lnTo>
                    <a:pt x="1553604" y="1113739"/>
                  </a:lnTo>
                  <a:lnTo>
                    <a:pt x="1566196" y="1168013"/>
                  </a:lnTo>
                  <a:lnTo>
                    <a:pt x="1578788" y="1212885"/>
                  </a:lnTo>
                  <a:lnTo>
                    <a:pt x="1585084" y="1231525"/>
                  </a:lnTo>
                  <a:lnTo>
                    <a:pt x="1591389" y="1247527"/>
                  </a:lnTo>
                  <a:lnTo>
                    <a:pt x="1594533" y="1254509"/>
                  </a:lnTo>
                  <a:lnTo>
                    <a:pt x="1597685" y="1260815"/>
                  </a:lnTo>
                  <a:lnTo>
                    <a:pt x="1600829" y="1266425"/>
                  </a:lnTo>
                  <a:lnTo>
                    <a:pt x="1603982" y="1271330"/>
                  </a:lnTo>
                  <a:lnTo>
                    <a:pt x="1606706" y="1275007"/>
                  </a:lnTo>
                  <a:lnTo>
                    <a:pt x="1608068" y="1276645"/>
                  </a:lnTo>
                  <a:lnTo>
                    <a:pt x="1609430" y="1278150"/>
                  </a:lnTo>
                  <a:lnTo>
                    <a:pt x="1610792" y="1279522"/>
                  </a:lnTo>
                  <a:lnTo>
                    <a:pt x="1612154" y="1280760"/>
                  </a:lnTo>
                  <a:lnTo>
                    <a:pt x="1613516" y="1281865"/>
                  </a:lnTo>
                  <a:lnTo>
                    <a:pt x="1614868" y="1282837"/>
                  </a:lnTo>
                  <a:lnTo>
                    <a:pt x="1616240" y="1283675"/>
                  </a:lnTo>
                  <a:lnTo>
                    <a:pt x="1617593" y="1284380"/>
                  </a:lnTo>
                  <a:lnTo>
                    <a:pt x="1618955" y="1284942"/>
                  </a:lnTo>
                  <a:lnTo>
                    <a:pt x="1619641" y="1285180"/>
                  </a:lnTo>
                  <a:lnTo>
                    <a:pt x="1620317" y="1285380"/>
                  </a:lnTo>
                  <a:lnTo>
                    <a:pt x="1621003" y="1285542"/>
                  </a:lnTo>
                  <a:lnTo>
                    <a:pt x="1621679" y="1285675"/>
                  </a:lnTo>
                  <a:lnTo>
                    <a:pt x="1622365" y="1285780"/>
                  </a:lnTo>
                  <a:lnTo>
                    <a:pt x="1623041" y="1285837"/>
                  </a:lnTo>
                  <a:lnTo>
                    <a:pt x="1623727" y="1285875"/>
                  </a:lnTo>
                  <a:lnTo>
                    <a:pt x="1624403" y="1285865"/>
                  </a:lnTo>
                  <a:lnTo>
                    <a:pt x="1625089" y="1285837"/>
                  </a:lnTo>
                  <a:lnTo>
                    <a:pt x="1625765" y="1285761"/>
                  </a:lnTo>
                  <a:lnTo>
                    <a:pt x="1626451" y="1285656"/>
                  </a:lnTo>
                  <a:lnTo>
                    <a:pt x="1627127" y="1285523"/>
                  </a:lnTo>
                  <a:lnTo>
                    <a:pt x="1627803" y="1285351"/>
                  </a:lnTo>
                  <a:lnTo>
                    <a:pt x="1628489" y="1285142"/>
                  </a:lnTo>
                  <a:lnTo>
                    <a:pt x="1629175" y="1284903"/>
                  </a:lnTo>
                  <a:lnTo>
                    <a:pt x="1629851" y="1284637"/>
                  </a:lnTo>
                  <a:lnTo>
                    <a:pt x="1631213" y="1283989"/>
                  </a:lnTo>
                  <a:lnTo>
                    <a:pt x="1632576" y="1283208"/>
                  </a:lnTo>
                  <a:lnTo>
                    <a:pt x="1633938" y="1282294"/>
                  </a:lnTo>
                  <a:lnTo>
                    <a:pt x="1635300" y="1281246"/>
                  </a:lnTo>
                  <a:lnTo>
                    <a:pt x="1636662" y="1280065"/>
                  </a:lnTo>
                  <a:lnTo>
                    <a:pt x="1638024" y="1278750"/>
                  </a:lnTo>
                  <a:lnTo>
                    <a:pt x="1639386" y="1277303"/>
                  </a:lnTo>
                  <a:lnTo>
                    <a:pt x="1640748" y="1275712"/>
                  </a:lnTo>
                  <a:lnTo>
                    <a:pt x="1642101" y="1273997"/>
                  </a:lnTo>
                  <a:lnTo>
                    <a:pt x="1644825" y="1270168"/>
                  </a:lnTo>
                  <a:lnTo>
                    <a:pt x="1647549" y="1265815"/>
                  </a:lnTo>
                  <a:lnTo>
                    <a:pt x="1650273" y="1260939"/>
                  </a:lnTo>
                  <a:lnTo>
                    <a:pt x="1652997" y="1255547"/>
                  </a:lnTo>
                  <a:lnTo>
                    <a:pt x="1658445" y="1243213"/>
                  </a:lnTo>
                  <a:lnTo>
                    <a:pt x="1663894" y="1228868"/>
                  </a:lnTo>
                  <a:lnTo>
                    <a:pt x="1669332" y="1212561"/>
                  </a:lnTo>
                  <a:lnTo>
                    <a:pt x="1680229" y="1174261"/>
                  </a:lnTo>
                  <a:lnTo>
                    <a:pt x="1691126" y="1128836"/>
                  </a:lnTo>
                  <a:lnTo>
                    <a:pt x="1703480" y="1069429"/>
                  </a:lnTo>
                  <a:lnTo>
                    <a:pt x="1715843" y="1002649"/>
                  </a:lnTo>
                  <a:lnTo>
                    <a:pt x="1728206" y="929659"/>
                  </a:lnTo>
                  <a:lnTo>
                    <a:pt x="1740560" y="851726"/>
                  </a:lnTo>
                  <a:lnTo>
                    <a:pt x="1765287" y="686428"/>
                  </a:lnTo>
                  <a:lnTo>
                    <a:pt x="1790005" y="518144"/>
                  </a:lnTo>
                  <a:lnTo>
                    <a:pt x="1812265" y="373687"/>
                  </a:lnTo>
                  <a:lnTo>
                    <a:pt x="1834515" y="244253"/>
                  </a:lnTo>
                  <a:lnTo>
                    <a:pt x="1845640" y="187471"/>
                  </a:lnTo>
                  <a:lnTo>
                    <a:pt x="1856766" y="137064"/>
                  </a:lnTo>
                  <a:lnTo>
                    <a:pt x="1867900" y="93738"/>
                  </a:lnTo>
                  <a:lnTo>
                    <a:pt x="1879025" y="58101"/>
                  </a:lnTo>
                  <a:lnTo>
                    <a:pt x="1884845" y="42700"/>
                  </a:lnTo>
                  <a:lnTo>
                    <a:pt x="1890655" y="29598"/>
                  </a:lnTo>
                  <a:lnTo>
                    <a:pt x="1893570" y="23925"/>
                  </a:lnTo>
                  <a:lnTo>
                    <a:pt x="1896475" y="18845"/>
                  </a:lnTo>
                  <a:lnTo>
                    <a:pt x="1899380" y="14363"/>
                  </a:lnTo>
                  <a:lnTo>
                    <a:pt x="1902295" y="10482"/>
                  </a:lnTo>
                  <a:lnTo>
                    <a:pt x="1903743" y="8769"/>
                  </a:lnTo>
                  <a:lnTo>
                    <a:pt x="1905200" y="7207"/>
                  </a:lnTo>
                  <a:lnTo>
                    <a:pt x="1906658" y="5798"/>
                  </a:lnTo>
                  <a:lnTo>
                    <a:pt x="1908115" y="4541"/>
                  </a:lnTo>
                  <a:lnTo>
                    <a:pt x="1909563" y="3438"/>
                  </a:lnTo>
                  <a:lnTo>
                    <a:pt x="1911020" y="2486"/>
                  </a:lnTo>
                  <a:lnTo>
                    <a:pt x="1912477" y="1689"/>
                  </a:lnTo>
                  <a:lnTo>
                    <a:pt x="1913201" y="1348"/>
                  </a:lnTo>
                  <a:lnTo>
                    <a:pt x="1913925" y="1045"/>
                  </a:lnTo>
                  <a:lnTo>
                    <a:pt x="1914658" y="781"/>
                  </a:lnTo>
                  <a:lnTo>
                    <a:pt x="1915382" y="555"/>
                  </a:lnTo>
                  <a:lnTo>
                    <a:pt x="1916106" y="368"/>
                  </a:lnTo>
                  <a:lnTo>
                    <a:pt x="1916840" y="219"/>
                  </a:lnTo>
                  <a:lnTo>
                    <a:pt x="1917564" y="109"/>
                  </a:lnTo>
                  <a:lnTo>
                    <a:pt x="1918287" y="36"/>
                  </a:lnTo>
                  <a:lnTo>
                    <a:pt x="1919021" y="3"/>
                  </a:lnTo>
                  <a:lnTo>
                    <a:pt x="1919745" y="8"/>
                  </a:lnTo>
                  <a:lnTo>
                    <a:pt x="1920469" y="51"/>
                  </a:lnTo>
                  <a:lnTo>
                    <a:pt x="1921202" y="133"/>
                  </a:lnTo>
                  <a:lnTo>
                    <a:pt x="1921926" y="253"/>
                  </a:lnTo>
                  <a:lnTo>
                    <a:pt x="1922650" y="412"/>
                  </a:lnTo>
                  <a:lnTo>
                    <a:pt x="1923383" y="610"/>
                  </a:lnTo>
                  <a:lnTo>
                    <a:pt x="1924107" y="846"/>
                  </a:lnTo>
                  <a:lnTo>
                    <a:pt x="1924831" y="1120"/>
                  </a:lnTo>
                  <a:lnTo>
                    <a:pt x="1925565" y="1433"/>
                  </a:lnTo>
                  <a:lnTo>
                    <a:pt x="1926288" y="1783"/>
                  </a:lnTo>
                  <a:lnTo>
                    <a:pt x="1927012" y="2173"/>
                  </a:lnTo>
                  <a:lnTo>
                    <a:pt x="1928470" y="3067"/>
                  </a:lnTo>
                  <a:lnTo>
                    <a:pt x="1929927" y="4114"/>
                  </a:lnTo>
                  <a:lnTo>
                    <a:pt x="1931384" y="5314"/>
                  </a:lnTo>
                  <a:lnTo>
                    <a:pt x="1932832" y="6667"/>
                  </a:lnTo>
                  <a:lnTo>
                    <a:pt x="1934290" y="8171"/>
                  </a:lnTo>
                  <a:lnTo>
                    <a:pt x="1935747" y="9829"/>
                  </a:lnTo>
                  <a:lnTo>
                    <a:pt x="1937195" y="11638"/>
                  </a:lnTo>
                  <a:lnTo>
                    <a:pt x="1940109" y="15708"/>
                  </a:lnTo>
                  <a:lnTo>
                    <a:pt x="1943014" y="20379"/>
                  </a:lnTo>
                  <a:lnTo>
                    <a:pt x="1945929" y="25646"/>
                  </a:lnTo>
                  <a:lnTo>
                    <a:pt x="1948834" y="31505"/>
                  </a:lnTo>
                  <a:lnTo>
                    <a:pt x="1954654" y="44972"/>
                  </a:lnTo>
                  <a:lnTo>
                    <a:pt x="1960464" y="60729"/>
                  </a:lnTo>
                  <a:lnTo>
                    <a:pt x="1972104" y="98865"/>
                  </a:lnTo>
                  <a:lnTo>
                    <a:pt x="1983953" y="146272"/>
                  </a:lnTo>
                  <a:lnTo>
                    <a:pt x="1995811" y="201567"/>
                  </a:lnTo>
                  <a:lnTo>
                    <a:pt x="2007661" y="263872"/>
                  </a:lnTo>
                  <a:lnTo>
                    <a:pt x="2019510" y="332198"/>
                  </a:lnTo>
                  <a:lnTo>
                    <a:pt x="2043217" y="482492"/>
                  </a:lnTo>
                  <a:lnTo>
                    <a:pt x="2066925" y="642938"/>
                  </a:lnTo>
                  <a:lnTo>
                    <a:pt x="2090423" y="801981"/>
                  </a:lnTo>
                  <a:lnTo>
                    <a:pt x="2113912" y="951138"/>
                  </a:lnTo>
                  <a:lnTo>
                    <a:pt x="2125656" y="1019070"/>
                  </a:lnTo>
                  <a:lnTo>
                    <a:pt x="2137410" y="1081135"/>
                  </a:lnTo>
                  <a:lnTo>
                    <a:pt x="2149154" y="1136371"/>
                  </a:lnTo>
                  <a:lnTo>
                    <a:pt x="2160899" y="1183900"/>
                  </a:lnTo>
                  <a:lnTo>
                    <a:pt x="2172643" y="1222982"/>
                  </a:lnTo>
                  <a:lnTo>
                    <a:pt x="2178510" y="1239155"/>
                  </a:lnTo>
                  <a:lnTo>
                    <a:pt x="2184387" y="1253014"/>
                  </a:lnTo>
                  <a:lnTo>
                    <a:pt x="2187321" y="1259053"/>
                  </a:lnTo>
                  <a:lnTo>
                    <a:pt x="2190255" y="1264491"/>
                  </a:lnTo>
                  <a:lnTo>
                    <a:pt x="2193189" y="1269321"/>
                  </a:lnTo>
                  <a:lnTo>
                    <a:pt x="2196122" y="1273540"/>
                  </a:lnTo>
                  <a:lnTo>
                    <a:pt x="2197589" y="1275417"/>
                  </a:lnTo>
                  <a:lnTo>
                    <a:pt x="2199056" y="1277150"/>
                  </a:lnTo>
                  <a:lnTo>
                    <a:pt x="2200523" y="1278722"/>
                  </a:lnTo>
                  <a:lnTo>
                    <a:pt x="2201990" y="1280132"/>
                  </a:lnTo>
                  <a:lnTo>
                    <a:pt x="2203466" y="1281398"/>
                  </a:lnTo>
                  <a:lnTo>
                    <a:pt x="2204933" y="1282503"/>
                  </a:lnTo>
                  <a:lnTo>
                    <a:pt x="2206400" y="1283446"/>
                  </a:lnTo>
                  <a:lnTo>
                    <a:pt x="2207867" y="1284246"/>
                  </a:lnTo>
                  <a:lnTo>
                    <a:pt x="2208600" y="1284580"/>
                  </a:lnTo>
                  <a:lnTo>
                    <a:pt x="2209333" y="1284875"/>
                  </a:lnTo>
                  <a:lnTo>
                    <a:pt x="2210067" y="1285142"/>
                  </a:lnTo>
                  <a:lnTo>
                    <a:pt x="2210800" y="1285361"/>
                  </a:lnTo>
                  <a:lnTo>
                    <a:pt x="2211534" y="1285542"/>
                  </a:lnTo>
                  <a:lnTo>
                    <a:pt x="2212267" y="1285685"/>
                  </a:lnTo>
                  <a:lnTo>
                    <a:pt x="2213001" y="1285789"/>
                  </a:lnTo>
                  <a:lnTo>
                    <a:pt x="2213734" y="1285846"/>
                  </a:lnTo>
                  <a:lnTo>
                    <a:pt x="2214467" y="1285875"/>
                  </a:lnTo>
                  <a:lnTo>
                    <a:pt x="2215201" y="1285856"/>
                  </a:lnTo>
                  <a:lnTo>
                    <a:pt x="2215934" y="1285808"/>
                  </a:lnTo>
                  <a:lnTo>
                    <a:pt x="2216668" y="1285713"/>
                  </a:lnTo>
                  <a:lnTo>
                    <a:pt x="2217401" y="1285580"/>
                  </a:lnTo>
                  <a:lnTo>
                    <a:pt x="2218135" y="1285408"/>
                  </a:lnTo>
                  <a:lnTo>
                    <a:pt x="2218868" y="1285199"/>
                  </a:lnTo>
                  <a:lnTo>
                    <a:pt x="2219601" y="1284951"/>
                  </a:lnTo>
                  <a:lnTo>
                    <a:pt x="2220335" y="1284665"/>
                  </a:lnTo>
                  <a:lnTo>
                    <a:pt x="2221078" y="1284332"/>
                  </a:lnTo>
                  <a:lnTo>
                    <a:pt x="2222535" y="1283561"/>
                  </a:lnTo>
                  <a:lnTo>
                    <a:pt x="2224011" y="1282637"/>
                  </a:lnTo>
                  <a:lnTo>
                    <a:pt x="2225478" y="1281551"/>
                  </a:lnTo>
                  <a:lnTo>
                    <a:pt x="2226945" y="1280303"/>
                  </a:lnTo>
                  <a:lnTo>
                    <a:pt x="2228412" y="1278912"/>
                  </a:lnTo>
                  <a:lnTo>
                    <a:pt x="2229879" y="1277360"/>
                  </a:lnTo>
                  <a:lnTo>
                    <a:pt x="2231346" y="1275655"/>
                  </a:lnTo>
                  <a:lnTo>
                    <a:pt x="2234279" y="1271778"/>
                  </a:lnTo>
                  <a:lnTo>
                    <a:pt x="2237213" y="1267292"/>
                  </a:lnTo>
                  <a:lnTo>
                    <a:pt x="2240147" y="1262196"/>
                  </a:lnTo>
                  <a:lnTo>
                    <a:pt x="2243090" y="1256490"/>
                  </a:lnTo>
                  <a:lnTo>
                    <a:pt x="2248957" y="1243308"/>
                  </a:lnTo>
                  <a:lnTo>
                    <a:pt x="2254825" y="1227773"/>
                  </a:lnTo>
                  <a:lnTo>
                    <a:pt x="2260930" y="1209208"/>
                  </a:lnTo>
                  <a:lnTo>
                    <a:pt x="2267036" y="1188244"/>
                  </a:lnTo>
                  <a:lnTo>
                    <a:pt x="2279247" y="1139523"/>
                  </a:lnTo>
                  <a:lnTo>
                    <a:pt x="2291458" y="1082431"/>
                  </a:lnTo>
                  <a:lnTo>
                    <a:pt x="2303669" y="1017937"/>
                  </a:lnTo>
                  <a:lnTo>
                    <a:pt x="2315880" y="947118"/>
                  </a:lnTo>
                  <a:lnTo>
                    <a:pt x="2328091" y="871176"/>
                  </a:lnTo>
                  <a:lnTo>
                    <a:pt x="2352513" y="709086"/>
                  </a:lnTo>
                  <a:lnTo>
                    <a:pt x="2375069" y="555194"/>
                  </a:lnTo>
                  <a:lnTo>
                    <a:pt x="2397624" y="406332"/>
                  </a:lnTo>
                  <a:lnTo>
                    <a:pt x="2420179" y="271028"/>
                  </a:lnTo>
                  <a:lnTo>
                    <a:pt x="2431456" y="210927"/>
                  </a:lnTo>
                  <a:lnTo>
                    <a:pt x="2442734" y="157038"/>
                  </a:lnTo>
                  <a:lnTo>
                    <a:pt x="2455412" y="104805"/>
                  </a:lnTo>
                  <a:lnTo>
                    <a:pt x="2461755" y="82306"/>
                  </a:lnTo>
                  <a:lnTo>
                    <a:pt x="2468099" y="62358"/>
                  </a:lnTo>
                  <a:lnTo>
                    <a:pt x="2474443" y="45054"/>
                  </a:lnTo>
                  <a:lnTo>
                    <a:pt x="2480786" y="30471"/>
                  </a:lnTo>
                  <a:lnTo>
                    <a:pt x="2483958" y="24222"/>
                  </a:lnTo>
                  <a:lnTo>
                    <a:pt x="2487130" y="18677"/>
                  </a:lnTo>
                  <a:lnTo>
                    <a:pt x="2490302" y="13843"/>
                  </a:lnTo>
                  <a:lnTo>
                    <a:pt x="2491883" y="11693"/>
                  </a:lnTo>
                  <a:lnTo>
                    <a:pt x="2493474" y="9724"/>
                  </a:lnTo>
                  <a:lnTo>
                    <a:pt x="2495055" y="7935"/>
                  </a:lnTo>
                  <a:lnTo>
                    <a:pt x="2496645" y="6327"/>
                  </a:lnTo>
                  <a:lnTo>
                    <a:pt x="2498227" y="4900"/>
                  </a:lnTo>
                  <a:lnTo>
                    <a:pt x="2499817" y="3654"/>
                  </a:lnTo>
                  <a:lnTo>
                    <a:pt x="2501399" y="2590"/>
                  </a:lnTo>
                  <a:lnTo>
                    <a:pt x="2502189" y="2126"/>
                  </a:lnTo>
                  <a:lnTo>
                    <a:pt x="2502980" y="1709"/>
                  </a:lnTo>
                  <a:lnTo>
                    <a:pt x="2503780" y="1336"/>
                  </a:lnTo>
                  <a:lnTo>
                    <a:pt x="2504570" y="1010"/>
                  </a:lnTo>
                  <a:lnTo>
                    <a:pt x="2505361" y="729"/>
                  </a:lnTo>
                  <a:lnTo>
                    <a:pt x="2506152" y="493"/>
                  </a:lnTo>
                  <a:lnTo>
                    <a:pt x="2506951" y="304"/>
                  </a:lnTo>
                  <a:lnTo>
                    <a:pt x="2507742" y="160"/>
                  </a:lnTo>
                  <a:lnTo>
                    <a:pt x="2508533" y="62"/>
                  </a:lnTo>
                  <a:lnTo>
                    <a:pt x="2509323" y="10"/>
                  </a:lnTo>
                  <a:lnTo>
                    <a:pt x="2510123" y="3"/>
                  </a:lnTo>
                  <a:lnTo>
                    <a:pt x="2510914" y="42"/>
                  </a:lnTo>
                  <a:lnTo>
                    <a:pt x="2511705" y="127"/>
                  </a:lnTo>
                  <a:lnTo>
                    <a:pt x="2512495" y="257"/>
                  </a:lnTo>
                  <a:lnTo>
                    <a:pt x="2513286" y="434"/>
                  </a:lnTo>
                  <a:lnTo>
                    <a:pt x="2514086" y="656"/>
                  </a:lnTo>
                  <a:lnTo>
                    <a:pt x="2514876" y="924"/>
                  </a:lnTo>
                  <a:lnTo>
                    <a:pt x="2515667" y="1237"/>
                  </a:lnTo>
                  <a:lnTo>
                    <a:pt x="2516458" y="1596"/>
                  </a:lnTo>
                  <a:lnTo>
                    <a:pt x="2517258" y="2001"/>
                  </a:lnTo>
                  <a:lnTo>
                    <a:pt x="2518048" y="2452"/>
                  </a:lnTo>
                  <a:lnTo>
                    <a:pt x="2518839" y="2947"/>
                  </a:lnTo>
                  <a:lnTo>
                    <a:pt x="2520429" y="4076"/>
                  </a:lnTo>
                  <a:lnTo>
                    <a:pt x="2522011" y="5386"/>
                  </a:lnTo>
                  <a:lnTo>
                    <a:pt x="2523601" y="6878"/>
                  </a:lnTo>
                  <a:lnTo>
                    <a:pt x="2525182" y="8551"/>
                  </a:lnTo>
                  <a:lnTo>
                    <a:pt x="2526773" y="10404"/>
                  </a:lnTo>
                  <a:lnTo>
                    <a:pt x="2528354" y="12437"/>
                  </a:lnTo>
                  <a:lnTo>
                    <a:pt x="2531526" y="17041"/>
                  </a:lnTo>
                  <a:lnTo>
                    <a:pt x="2534698" y="22358"/>
                  </a:lnTo>
                  <a:lnTo>
                    <a:pt x="2537870" y="28382"/>
                  </a:lnTo>
                  <a:lnTo>
                    <a:pt x="2541042" y="35104"/>
                  </a:lnTo>
                  <a:lnTo>
                    <a:pt x="2544213" y="42519"/>
                  </a:lnTo>
                  <a:lnTo>
                    <a:pt x="2549614" y="56717"/>
                  </a:lnTo>
                  <a:lnTo>
                    <a:pt x="2555015" y="72849"/>
                  </a:lnTo>
                  <a:lnTo>
                    <a:pt x="2565816" y="110701"/>
                  </a:lnTo>
                  <a:lnTo>
                    <a:pt x="2576617" y="155577"/>
                  </a:lnTo>
                  <a:lnTo>
                    <a:pt x="2587419" y="206884"/>
                  </a:lnTo>
                  <a:lnTo>
                    <a:pt x="2598220" y="263944"/>
                  </a:lnTo>
                  <a:lnTo>
                    <a:pt x="2609031" y="326006"/>
                  </a:lnTo>
                  <a:lnTo>
                    <a:pt x="2630634" y="461802"/>
                  </a:lnTo>
                  <a:lnTo>
                    <a:pt x="2676801" y="774210"/>
                  </a:lnTo>
                  <a:lnTo>
                    <a:pt x="2699890" y="923306"/>
                  </a:lnTo>
                  <a:lnTo>
                    <a:pt x="2711425" y="992067"/>
                  </a:lnTo>
                  <a:lnTo>
                    <a:pt x="2722969" y="1055580"/>
                  </a:lnTo>
                  <a:lnTo>
                    <a:pt x="2734913" y="1114739"/>
                  </a:lnTo>
                  <a:lnTo>
                    <a:pt x="2746858" y="1166298"/>
                  </a:lnTo>
                  <a:lnTo>
                    <a:pt x="2758802" y="1209408"/>
                  </a:lnTo>
                  <a:lnTo>
                    <a:pt x="2764784" y="1227582"/>
                  </a:lnTo>
                  <a:lnTo>
                    <a:pt x="2770756" y="1243393"/>
                  </a:lnTo>
                  <a:lnTo>
                    <a:pt x="2776728" y="1256776"/>
                  </a:lnTo>
                  <a:lnTo>
                    <a:pt x="2779710" y="1262539"/>
                  </a:lnTo>
                  <a:lnTo>
                    <a:pt x="2782700" y="1267682"/>
                  </a:lnTo>
                  <a:lnTo>
                    <a:pt x="2785682" y="1272188"/>
                  </a:lnTo>
                  <a:lnTo>
                    <a:pt x="2787177" y="1274207"/>
                  </a:lnTo>
                  <a:lnTo>
                    <a:pt x="2788672" y="1276064"/>
                  </a:lnTo>
                  <a:lnTo>
                    <a:pt x="2790168" y="1277760"/>
                  </a:lnTo>
                  <a:lnTo>
                    <a:pt x="2791654" y="1279293"/>
                  </a:lnTo>
                  <a:lnTo>
                    <a:pt x="2793149" y="1280674"/>
                  </a:lnTo>
                  <a:lnTo>
                    <a:pt x="2794645" y="1281894"/>
                  </a:lnTo>
                  <a:lnTo>
                    <a:pt x="2796140" y="1282941"/>
                  </a:lnTo>
                  <a:lnTo>
                    <a:pt x="2797626" y="1283837"/>
                  </a:lnTo>
                  <a:lnTo>
                    <a:pt x="2798378" y="1284227"/>
                  </a:lnTo>
                  <a:lnTo>
                    <a:pt x="2799121" y="1284570"/>
                  </a:lnTo>
                  <a:lnTo>
                    <a:pt x="2799864" y="1284875"/>
                  </a:lnTo>
                  <a:lnTo>
                    <a:pt x="2800617" y="1285142"/>
                  </a:lnTo>
                  <a:lnTo>
                    <a:pt x="2801360" y="1285361"/>
                  </a:lnTo>
                  <a:lnTo>
                    <a:pt x="2802112" y="1285542"/>
                  </a:lnTo>
                  <a:lnTo>
                    <a:pt x="2802855" y="1285685"/>
                  </a:lnTo>
                  <a:lnTo>
                    <a:pt x="2803598" y="1285789"/>
                  </a:lnTo>
                  <a:lnTo>
                    <a:pt x="2804351" y="1285856"/>
                  </a:lnTo>
                  <a:lnTo>
                    <a:pt x="2805093" y="1285875"/>
                  </a:lnTo>
                  <a:lnTo>
                    <a:pt x="2805846" y="1285856"/>
                  </a:lnTo>
                  <a:lnTo>
                    <a:pt x="2806589" y="1285799"/>
                  </a:lnTo>
                  <a:lnTo>
                    <a:pt x="2807332" y="1285694"/>
                  </a:lnTo>
                  <a:lnTo>
                    <a:pt x="2808085" y="1285551"/>
                  </a:lnTo>
                  <a:lnTo>
                    <a:pt x="2808828" y="1285370"/>
                  </a:lnTo>
                  <a:lnTo>
                    <a:pt x="2809580" y="1285151"/>
                  </a:lnTo>
                  <a:lnTo>
                    <a:pt x="2810323" y="1284884"/>
                  </a:lnTo>
                  <a:lnTo>
                    <a:pt x="2811066" y="1284589"/>
                  </a:lnTo>
                  <a:lnTo>
                    <a:pt x="2811818" y="1284246"/>
                  </a:lnTo>
                  <a:lnTo>
                    <a:pt x="2812561" y="1283856"/>
                  </a:lnTo>
                  <a:lnTo>
                    <a:pt x="2814057" y="1282970"/>
                  </a:lnTo>
                  <a:lnTo>
                    <a:pt x="2815552" y="1281913"/>
                  </a:lnTo>
                  <a:lnTo>
                    <a:pt x="2817038" y="1280703"/>
                  </a:lnTo>
                  <a:lnTo>
                    <a:pt x="2818533" y="1279331"/>
                  </a:lnTo>
                  <a:lnTo>
                    <a:pt x="2820010" y="1277817"/>
                  </a:lnTo>
                  <a:lnTo>
                    <a:pt x="2821486" y="1276140"/>
                  </a:lnTo>
                  <a:lnTo>
                    <a:pt x="2822972" y="1274312"/>
                  </a:lnTo>
                  <a:lnTo>
                    <a:pt x="2824448" y="1272321"/>
                  </a:lnTo>
                  <a:lnTo>
                    <a:pt x="2827401" y="1267882"/>
                  </a:lnTo>
                  <a:lnTo>
                    <a:pt x="2830354" y="1262825"/>
                  </a:lnTo>
                  <a:lnTo>
                    <a:pt x="2833307" y="1257157"/>
                  </a:lnTo>
                  <a:lnTo>
                    <a:pt x="2836269" y="1250880"/>
                  </a:lnTo>
                  <a:lnTo>
                    <a:pt x="2842174" y="1236526"/>
                  </a:lnTo>
                  <a:lnTo>
                    <a:pt x="2848089" y="1219829"/>
                  </a:lnTo>
                  <a:lnTo>
                    <a:pt x="2853995" y="1200855"/>
                  </a:lnTo>
                  <a:lnTo>
                    <a:pt x="2865815" y="1156373"/>
                  </a:lnTo>
                  <a:lnTo>
                    <a:pt x="2877636" y="1103767"/>
                  </a:lnTo>
                  <a:lnTo>
                    <a:pt x="2889457" y="1043892"/>
                  </a:lnTo>
                  <a:lnTo>
                    <a:pt x="2901277" y="977684"/>
                  </a:lnTo>
                  <a:lnTo>
                    <a:pt x="2913098" y="906180"/>
                  </a:lnTo>
                  <a:lnTo>
                    <a:pt x="2936434" y="753977"/>
                  </a:lnTo>
                  <a:lnTo>
                    <a:pt x="2959770" y="594967"/>
                  </a:lnTo>
                  <a:lnTo>
                    <a:pt x="2983106" y="438898"/>
                  </a:lnTo>
                  <a:lnTo>
                    <a:pt x="3006433" y="295339"/>
                  </a:lnTo>
                  <a:lnTo>
                    <a:pt x="3018187" y="230595"/>
                  </a:lnTo>
                  <a:lnTo>
                    <a:pt x="3029941" y="172290"/>
                  </a:lnTo>
                  <a:lnTo>
                    <a:pt x="3041695" y="121335"/>
                  </a:lnTo>
                  <a:lnTo>
                    <a:pt x="3053448" y="78526"/>
                  </a:lnTo>
                  <a:lnTo>
                    <a:pt x="3059325" y="60389"/>
                  </a:lnTo>
                  <a:lnTo>
                    <a:pt x="3065202" y="44530"/>
                  </a:lnTo>
                  <a:lnTo>
                    <a:pt x="3071079" y="31009"/>
                  </a:lnTo>
                  <a:lnTo>
                    <a:pt x="3074013" y="25142"/>
                  </a:lnTo>
                  <a:lnTo>
                    <a:pt x="3076956" y="19880"/>
                  </a:lnTo>
                  <a:lnTo>
                    <a:pt x="3079890" y="15225"/>
                  </a:lnTo>
                  <a:lnTo>
                    <a:pt x="3082833" y="11184"/>
                  </a:lnTo>
                  <a:lnTo>
                    <a:pt x="3084300" y="9395"/>
                  </a:lnTo>
                  <a:lnTo>
                    <a:pt x="3085767" y="7761"/>
                  </a:lnTo>
                  <a:lnTo>
                    <a:pt x="3087243" y="6282"/>
                  </a:lnTo>
                  <a:lnTo>
                    <a:pt x="3088710" y="4959"/>
                  </a:lnTo>
                  <a:lnTo>
                    <a:pt x="3090177" y="3791"/>
                  </a:lnTo>
                  <a:lnTo>
                    <a:pt x="3091644" y="2779"/>
                  </a:lnTo>
                  <a:lnTo>
                    <a:pt x="3093110" y="1924"/>
                  </a:lnTo>
                  <a:lnTo>
                    <a:pt x="3093853" y="1555"/>
                  </a:lnTo>
                  <a:lnTo>
                    <a:pt x="3094587" y="1226"/>
                  </a:lnTo>
                  <a:lnTo>
                    <a:pt x="3095320" y="935"/>
                  </a:lnTo>
                  <a:lnTo>
                    <a:pt x="3096054" y="684"/>
                  </a:lnTo>
                  <a:lnTo>
                    <a:pt x="3096787" y="471"/>
                  </a:lnTo>
                  <a:lnTo>
                    <a:pt x="3097521" y="299"/>
                  </a:lnTo>
                  <a:lnTo>
                    <a:pt x="3098254" y="165"/>
                  </a:lnTo>
                  <a:lnTo>
                    <a:pt x="3098987" y="71"/>
                  </a:lnTo>
                  <a:lnTo>
                    <a:pt x="3099730" y="16"/>
                  </a:lnTo>
                  <a:lnTo>
                    <a:pt x="3100464" y="0"/>
                  </a:lnTo>
                  <a:lnTo>
                    <a:pt x="3101197" y="24"/>
                  </a:lnTo>
                  <a:lnTo>
                    <a:pt x="3101931" y="87"/>
                  </a:lnTo>
                  <a:lnTo>
                    <a:pt x="3102664" y="188"/>
                  </a:lnTo>
                  <a:lnTo>
                    <a:pt x="3103398" y="329"/>
                  </a:lnTo>
                  <a:lnTo>
                    <a:pt x="3104131" y="509"/>
                  </a:lnTo>
                  <a:lnTo>
                    <a:pt x="3104864" y="728"/>
                  </a:lnTo>
                  <a:lnTo>
                    <a:pt x="3105598" y="986"/>
                  </a:lnTo>
                  <a:lnTo>
                    <a:pt x="3106331" y="1284"/>
                  </a:lnTo>
                  <a:lnTo>
                    <a:pt x="3107065" y="1620"/>
                  </a:lnTo>
                  <a:lnTo>
                    <a:pt x="3107798" y="1995"/>
                  </a:lnTo>
                  <a:lnTo>
                    <a:pt x="3109265" y="2863"/>
                  </a:lnTo>
                  <a:lnTo>
                    <a:pt x="3110732" y="3887"/>
                  </a:lnTo>
                  <a:lnTo>
                    <a:pt x="3112199" y="5066"/>
                  </a:lnTo>
                  <a:lnTo>
                    <a:pt x="3113666" y="6402"/>
                  </a:lnTo>
                  <a:lnTo>
                    <a:pt x="3115132" y="7891"/>
                  </a:lnTo>
                  <a:lnTo>
                    <a:pt x="3116599" y="9536"/>
                  </a:lnTo>
                  <a:lnTo>
                    <a:pt x="3118066" y="11335"/>
                  </a:lnTo>
                  <a:lnTo>
                    <a:pt x="3121000" y="15393"/>
                  </a:lnTo>
                  <a:lnTo>
                    <a:pt x="3123933" y="20063"/>
                  </a:lnTo>
                  <a:lnTo>
                    <a:pt x="3126867" y="25340"/>
                  </a:lnTo>
                  <a:lnTo>
                    <a:pt x="3129801" y="31219"/>
                  </a:lnTo>
                  <a:lnTo>
                    <a:pt x="3135668" y="44757"/>
                  </a:lnTo>
                  <a:lnTo>
                    <a:pt x="3141536" y="60627"/>
                  </a:lnTo>
                  <a:lnTo>
                    <a:pt x="3147403" y="78764"/>
                  </a:lnTo>
                  <a:lnTo>
                    <a:pt x="3159138" y="121553"/>
                  </a:lnTo>
                  <a:lnTo>
                    <a:pt x="3170873" y="172460"/>
                  </a:lnTo>
                  <a:lnTo>
                    <a:pt x="3182607" y="230691"/>
                  </a:lnTo>
                  <a:lnTo>
                    <a:pt x="3194342" y="295339"/>
                  </a:lnTo>
                  <a:lnTo>
                    <a:pt x="3219536" y="451051"/>
                  </a:lnTo>
                  <a:lnTo>
                    <a:pt x="3244739" y="620476"/>
                  </a:lnTo>
                  <a:lnTo>
                    <a:pt x="3269942" y="791506"/>
                  </a:lnTo>
                  <a:lnTo>
                    <a:pt x="3295145" y="951919"/>
                  </a:lnTo>
                  <a:lnTo>
                    <a:pt x="3306032" y="1015013"/>
                  </a:lnTo>
                  <a:lnTo>
                    <a:pt x="3316919" y="1073115"/>
                  </a:lnTo>
                  <a:lnTo>
                    <a:pt x="3327807" y="1125465"/>
                  </a:lnTo>
                  <a:lnTo>
                    <a:pt x="3338694" y="1171337"/>
                  </a:lnTo>
                  <a:lnTo>
                    <a:pt x="3349581" y="1210132"/>
                  </a:lnTo>
                  <a:lnTo>
                    <a:pt x="3355019" y="1226706"/>
                  </a:lnTo>
                  <a:lnTo>
                    <a:pt x="3360468" y="1241317"/>
                  </a:lnTo>
                  <a:lnTo>
                    <a:pt x="3365907" y="1253928"/>
                  </a:lnTo>
                  <a:lnTo>
                    <a:pt x="3368631" y="1259472"/>
                  </a:lnTo>
                  <a:lnTo>
                    <a:pt x="3371355" y="1264491"/>
                  </a:lnTo>
                  <a:lnTo>
                    <a:pt x="3374079" y="1268987"/>
                  </a:lnTo>
                  <a:lnTo>
                    <a:pt x="3376794" y="1272969"/>
                  </a:lnTo>
                  <a:lnTo>
                    <a:pt x="3379518" y="1276417"/>
                  </a:lnTo>
                  <a:lnTo>
                    <a:pt x="3380880" y="1277941"/>
                  </a:lnTo>
                  <a:lnTo>
                    <a:pt x="3382242" y="1279331"/>
                  </a:lnTo>
                  <a:lnTo>
                    <a:pt x="3383642" y="1280627"/>
                  </a:lnTo>
                  <a:lnTo>
                    <a:pt x="3385042" y="1281770"/>
                  </a:lnTo>
                  <a:lnTo>
                    <a:pt x="3386433" y="1282779"/>
                  </a:lnTo>
                  <a:lnTo>
                    <a:pt x="3387833" y="1283646"/>
                  </a:lnTo>
                  <a:lnTo>
                    <a:pt x="3389233" y="1284370"/>
                  </a:lnTo>
                  <a:lnTo>
                    <a:pt x="3389938" y="1284684"/>
                  </a:lnTo>
                  <a:lnTo>
                    <a:pt x="3390633" y="1284951"/>
                  </a:lnTo>
                  <a:lnTo>
                    <a:pt x="3391329" y="1285189"/>
                  </a:lnTo>
                  <a:lnTo>
                    <a:pt x="3392033" y="1285399"/>
                  </a:lnTo>
                  <a:lnTo>
                    <a:pt x="3392729" y="1285561"/>
                  </a:lnTo>
                  <a:lnTo>
                    <a:pt x="3393434" y="1285694"/>
                  </a:lnTo>
                  <a:lnTo>
                    <a:pt x="3394129" y="1285789"/>
                  </a:lnTo>
                  <a:lnTo>
                    <a:pt x="3394834" y="1285846"/>
                  </a:lnTo>
                  <a:lnTo>
                    <a:pt x="3395529" y="1285875"/>
                  </a:lnTo>
                  <a:lnTo>
                    <a:pt x="3396225" y="1285865"/>
                  </a:lnTo>
                  <a:lnTo>
                    <a:pt x="3396929" y="1285818"/>
                  </a:lnTo>
                  <a:lnTo>
                    <a:pt x="3397625" y="1285732"/>
                  </a:lnTo>
                  <a:lnTo>
                    <a:pt x="3398330" y="1285618"/>
                  </a:lnTo>
                  <a:lnTo>
                    <a:pt x="3399025" y="1285465"/>
                  </a:lnTo>
                  <a:lnTo>
                    <a:pt x="3399730" y="1285275"/>
                  </a:lnTo>
                  <a:lnTo>
                    <a:pt x="3400425" y="1285046"/>
                  </a:lnTo>
                  <a:lnTo>
                    <a:pt x="3401120" y="1284789"/>
                  </a:lnTo>
                  <a:lnTo>
                    <a:pt x="3401825" y="1284494"/>
                  </a:lnTo>
                  <a:lnTo>
                    <a:pt x="3403226" y="1283799"/>
                  </a:lnTo>
                  <a:lnTo>
                    <a:pt x="3404616" y="1282960"/>
                  </a:lnTo>
                  <a:lnTo>
                    <a:pt x="3406016" y="1281979"/>
                  </a:lnTo>
                  <a:lnTo>
                    <a:pt x="3407417" y="1280855"/>
                  </a:lnTo>
                  <a:lnTo>
                    <a:pt x="3408817" y="1279589"/>
                  </a:lnTo>
                  <a:lnTo>
                    <a:pt x="3410217" y="1278179"/>
                  </a:lnTo>
                  <a:lnTo>
                    <a:pt x="3411617" y="1276636"/>
                  </a:lnTo>
                  <a:lnTo>
                    <a:pt x="3413017" y="1274950"/>
                  </a:lnTo>
                  <a:lnTo>
                    <a:pt x="3415808" y="1271159"/>
                  </a:lnTo>
                  <a:lnTo>
                    <a:pt x="3418608" y="1266806"/>
                  </a:lnTo>
                  <a:lnTo>
                    <a:pt x="3421409" y="1261910"/>
                  </a:lnTo>
                  <a:lnTo>
                    <a:pt x="3424200" y="1256462"/>
                  </a:lnTo>
                  <a:lnTo>
                    <a:pt x="3427000" y="1250471"/>
                  </a:lnTo>
                  <a:lnTo>
                    <a:pt x="3432600" y="1236869"/>
                  </a:lnTo>
                  <a:lnTo>
                    <a:pt x="3438192" y="1221172"/>
                  </a:lnTo>
                  <a:lnTo>
                    <a:pt x="3449384" y="1183691"/>
                  </a:lnTo>
                  <a:lnTo>
                    <a:pt x="3460576" y="1138561"/>
                  </a:lnTo>
                  <a:lnTo>
                    <a:pt x="3471758" y="1086402"/>
                  </a:lnTo>
                  <a:lnTo>
                    <a:pt x="3484055" y="1021880"/>
                  </a:lnTo>
                  <a:lnTo>
                    <a:pt x="3496361" y="950871"/>
                  </a:lnTo>
                  <a:lnTo>
                    <a:pt x="3520954" y="794375"/>
                  </a:lnTo>
                  <a:lnTo>
                    <a:pt x="3570142" y="461802"/>
                  </a:lnTo>
                  <a:lnTo>
                    <a:pt x="3594792" y="308071"/>
                  </a:lnTo>
                  <a:lnTo>
                    <a:pt x="3607118" y="239189"/>
                  </a:lnTo>
                  <a:lnTo>
                    <a:pt x="3619434" y="177237"/>
                  </a:lnTo>
                  <a:lnTo>
                    <a:pt x="3631759" y="123280"/>
                  </a:lnTo>
                  <a:lnTo>
                    <a:pt x="3644084" y="78245"/>
                  </a:lnTo>
                  <a:lnTo>
                    <a:pt x="3650247" y="59320"/>
                  </a:lnTo>
                  <a:lnTo>
                    <a:pt x="3656410" y="42903"/>
                  </a:lnTo>
                  <a:lnTo>
                    <a:pt x="3662572" y="29064"/>
                  </a:lnTo>
                  <a:lnTo>
                    <a:pt x="3665649" y="23130"/>
                  </a:lnTo>
                  <a:lnTo>
                    <a:pt x="3668735" y="17861"/>
                  </a:lnTo>
                  <a:lnTo>
                    <a:pt x="3671526" y="13668"/>
                  </a:lnTo>
                  <a:lnTo>
                    <a:pt x="3674317" y="10031"/>
                  </a:lnTo>
                  <a:lnTo>
                    <a:pt x="3675707" y="8421"/>
                  </a:lnTo>
                  <a:lnTo>
                    <a:pt x="3677107" y="6951"/>
                  </a:lnTo>
                  <a:lnTo>
                    <a:pt x="3678498" y="5621"/>
                  </a:lnTo>
                  <a:lnTo>
                    <a:pt x="3679898" y="4432"/>
                  </a:lnTo>
                  <a:lnTo>
                    <a:pt x="3681289" y="3383"/>
                  </a:lnTo>
                  <a:lnTo>
                    <a:pt x="3682689" y="2476"/>
                  </a:lnTo>
                  <a:lnTo>
                    <a:pt x="3684080" y="1710"/>
                  </a:lnTo>
                  <a:lnTo>
                    <a:pt x="3684775" y="1379"/>
                  </a:lnTo>
                  <a:lnTo>
                    <a:pt x="3685480" y="1085"/>
                  </a:lnTo>
                  <a:lnTo>
                    <a:pt x="3686175" y="825"/>
                  </a:lnTo>
                  <a:lnTo>
                    <a:pt x="3686870" y="601"/>
                  </a:lnTo>
                  <a:lnTo>
                    <a:pt x="3687575" y="412"/>
                  </a:lnTo>
                  <a:lnTo>
                    <a:pt x="3688271" y="259"/>
                  </a:lnTo>
                  <a:lnTo>
                    <a:pt x="3688966" y="141"/>
                  </a:lnTo>
                  <a:lnTo>
                    <a:pt x="3689661" y="59"/>
                  </a:lnTo>
                  <a:lnTo>
                    <a:pt x="3690366" y="12"/>
                  </a:lnTo>
                  <a:lnTo>
                    <a:pt x="3691061" y="1"/>
                  </a:lnTo>
                  <a:lnTo>
                    <a:pt x="3691757" y="25"/>
                  </a:lnTo>
                  <a:lnTo>
                    <a:pt x="3692452" y="84"/>
                  </a:lnTo>
                  <a:lnTo>
                    <a:pt x="3693157" y="179"/>
                  </a:lnTo>
                  <a:lnTo>
                    <a:pt x="3693852" y="309"/>
                  </a:lnTo>
                  <a:lnTo>
                    <a:pt x="3694548" y="474"/>
                  </a:lnTo>
                  <a:lnTo>
                    <a:pt x="3695243" y="675"/>
                  </a:lnTo>
                  <a:lnTo>
                    <a:pt x="3695948" y="912"/>
                  </a:lnTo>
                  <a:lnTo>
                    <a:pt x="3696643" y="1184"/>
                  </a:lnTo>
                  <a:lnTo>
                    <a:pt x="3698034" y="1834"/>
                  </a:lnTo>
                  <a:lnTo>
                    <a:pt x="3699434" y="2624"/>
                  </a:lnTo>
                  <a:lnTo>
                    <a:pt x="3700825" y="3557"/>
                  </a:lnTo>
                  <a:lnTo>
                    <a:pt x="3702225" y="4630"/>
                  </a:lnTo>
                  <a:lnTo>
                    <a:pt x="3703625" y="5844"/>
                  </a:lnTo>
                  <a:lnTo>
                    <a:pt x="3705016" y="7198"/>
                  </a:lnTo>
                  <a:lnTo>
                    <a:pt x="3706416" y="8693"/>
                  </a:lnTo>
                  <a:lnTo>
                    <a:pt x="3707806" y="10327"/>
                  </a:lnTo>
                  <a:lnTo>
                    <a:pt x="3710597" y="14014"/>
                  </a:lnTo>
                  <a:lnTo>
                    <a:pt x="3713388" y="18255"/>
                  </a:lnTo>
                  <a:lnTo>
                    <a:pt x="3716179" y="23047"/>
                  </a:lnTo>
                  <a:lnTo>
                    <a:pt x="3718970" y="28385"/>
                  </a:lnTo>
                  <a:lnTo>
                    <a:pt x="3724551" y="40683"/>
                  </a:lnTo>
                  <a:lnTo>
                    <a:pt x="3730133" y="55105"/>
                  </a:lnTo>
                  <a:lnTo>
                    <a:pt x="3735715" y="71599"/>
                  </a:lnTo>
                  <a:lnTo>
                    <a:pt x="3746878" y="110567"/>
                  </a:lnTo>
                  <a:lnTo>
                    <a:pt x="3758041" y="157038"/>
                  </a:lnTo>
                  <a:lnTo>
                    <a:pt x="3766909" y="198848"/>
                  </a:lnTo>
                  <a:lnTo>
                    <a:pt x="3775777" y="244605"/>
                  </a:lnTo>
                  <a:lnTo>
                    <a:pt x="3793503" y="346302"/>
                  </a:lnTo>
                  <a:lnTo>
                    <a:pt x="3811229" y="458523"/>
                  </a:lnTo>
                  <a:lnTo>
                    <a:pt x="3828964" y="577286"/>
                  </a:lnTo>
                  <a:lnTo>
                    <a:pt x="3858206" y="776261"/>
                  </a:lnTo>
                  <a:lnTo>
                    <a:pt x="3872827" y="872119"/>
                  </a:lnTo>
                  <a:lnTo>
                    <a:pt x="3887457" y="962435"/>
                  </a:lnTo>
                  <a:lnTo>
                    <a:pt x="3902078" y="1045026"/>
                  </a:lnTo>
                  <a:lnTo>
                    <a:pt x="3916699" y="1117911"/>
                  </a:lnTo>
                  <a:lnTo>
                    <a:pt x="3931320" y="1179319"/>
                  </a:lnTo>
                  <a:lnTo>
                    <a:pt x="3938635" y="1205246"/>
                  </a:lnTo>
                  <a:lnTo>
                    <a:pt x="3945951" y="1227773"/>
                  </a:lnTo>
                  <a:lnTo>
                    <a:pt x="3951713" y="1243041"/>
                  </a:lnTo>
                  <a:lnTo>
                    <a:pt x="3957476" y="1256052"/>
                  </a:lnTo>
                  <a:lnTo>
                    <a:pt x="3960352" y="1261701"/>
                  </a:lnTo>
                  <a:lnTo>
                    <a:pt x="3963238" y="1266758"/>
                  </a:lnTo>
                  <a:lnTo>
                    <a:pt x="3966115" y="1271235"/>
                  </a:lnTo>
                  <a:lnTo>
                    <a:pt x="3969001" y="1275121"/>
                  </a:lnTo>
                  <a:lnTo>
                    <a:pt x="3970439" y="1276845"/>
                  </a:lnTo>
                  <a:lnTo>
                    <a:pt x="3971877" y="1278417"/>
                  </a:lnTo>
                  <a:lnTo>
                    <a:pt x="3973325" y="1279836"/>
                  </a:lnTo>
                  <a:lnTo>
                    <a:pt x="3974764" y="1281113"/>
                  </a:lnTo>
                  <a:lnTo>
                    <a:pt x="3976202" y="1282236"/>
                  </a:lnTo>
                  <a:lnTo>
                    <a:pt x="3977640" y="1283208"/>
                  </a:lnTo>
                  <a:lnTo>
                    <a:pt x="3979088" y="1284027"/>
                  </a:lnTo>
                  <a:lnTo>
                    <a:pt x="3979802" y="1284380"/>
                  </a:lnTo>
                  <a:lnTo>
                    <a:pt x="3980526" y="1284694"/>
                  </a:lnTo>
                  <a:lnTo>
                    <a:pt x="3981241" y="1284980"/>
                  </a:lnTo>
                  <a:lnTo>
                    <a:pt x="3981964" y="1285218"/>
                  </a:lnTo>
                  <a:lnTo>
                    <a:pt x="3982688" y="1285418"/>
                  </a:lnTo>
                  <a:lnTo>
                    <a:pt x="3983403" y="1285589"/>
                  </a:lnTo>
                  <a:lnTo>
                    <a:pt x="3984127" y="1285713"/>
                  </a:lnTo>
                  <a:lnTo>
                    <a:pt x="3984850" y="1285808"/>
                  </a:lnTo>
                  <a:lnTo>
                    <a:pt x="3985565" y="1285856"/>
                  </a:lnTo>
                  <a:lnTo>
                    <a:pt x="3986289" y="1285875"/>
                  </a:lnTo>
                  <a:lnTo>
                    <a:pt x="3987013" y="1285856"/>
                  </a:lnTo>
                  <a:lnTo>
                    <a:pt x="3987727" y="1285789"/>
                  </a:lnTo>
                  <a:lnTo>
                    <a:pt x="3988451" y="1285694"/>
                  </a:lnTo>
                  <a:lnTo>
                    <a:pt x="3989165" y="1285561"/>
                  </a:lnTo>
                  <a:lnTo>
                    <a:pt x="3989889" y="1285380"/>
                  </a:lnTo>
                  <a:lnTo>
                    <a:pt x="3990613" y="1285170"/>
                  </a:lnTo>
                  <a:lnTo>
                    <a:pt x="3991327" y="1284923"/>
                  </a:lnTo>
                  <a:lnTo>
                    <a:pt x="3992052" y="1284637"/>
                  </a:lnTo>
                  <a:lnTo>
                    <a:pt x="3992775" y="1284313"/>
                  </a:lnTo>
                  <a:lnTo>
                    <a:pt x="3993490" y="1283951"/>
                  </a:lnTo>
                  <a:lnTo>
                    <a:pt x="3994928" y="1283113"/>
                  </a:lnTo>
                  <a:lnTo>
                    <a:pt x="3996376" y="1282122"/>
                  </a:lnTo>
                  <a:lnTo>
                    <a:pt x="3997814" y="1280979"/>
                  </a:lnTo>
                  <a:lnTo>
                    <a:pt x="3999252" y="1279693"/>
                  </a:lnTo>
                  <a:lnTo>
                    <a:pt x="4000691" y="1278255"/>
                  </a:lnTo>
                  <a:lnTo>
                    <a:pt x="4002138" y="1276674"/>
                  </a:lnTo>
                  <a:lnTo>
                    <a:pt x="4003577" y="1274931"/>
                  </a:lnTo>
                  <a:lnTo>
                    <a:pt x="4006453" y="1271016"/>
                  </a:lnTo>
                  <a:lnTo>
                    <a:pt x="4009339" y="1266511"/>
                  </a:lnTo>
                  <a:lnTo>
                    <a:pt x="4012216" y="1261415"/>
                  </a:lnTo>
                  <a:lnTo>
                    <a:pt x="4015102" y="1255738"/>
                  </a:lnTo>
                  <a:lnTo>
                    <a:pt x="4020865" y="1242670"/>
                  </a:lnTo>
                  <a:lnTo>
                    <a:pt x="4026627" y="1227344"/>
                  </a:lnTo>
                  <a:lnTo>
                    <a:pt x="4038152" y="1190168"/>
                  </a:lnTo>
                  <a:lnTo>
                    <a:pt x="4050116" y="1142905"/>
                  </a:lnTo>
                  <a:lnTo>
                    <a:pt x="4062079" y="1087555"/>
                  </a:lnTo>
                  <a:lnTo>
                    <a:pt x="4074043" y="1025014"/>
                  </a:lnTo>
                  <a:lnTo>
                    <a:pt x="4086006" y="956291"/>
                  </a:lnTo>
                  <a:lnTo>
                    <a:pt x="4109923" y="804830"/>
                  </a:lnTo>
                  <a:cubicBezTo>
                    <a:pt x="4122130" y="754721"/>
                    <a:pt x="4128995" y="707278"/>
                    <a:pt x="4171156" y="674688"/>
                  </a:cubicBezTo>
                  <a:cubicBezTo>
                    <a:pt x="4213317" y="642098"/>
                    <a:pt x="4463305" y="651723"/>
                    <a:pt x="4462900" y="652155"/>
                  </a:cubicBezTo>
                </a:path>
              </a:pathLst>
            </a:custGeom>
            <a:noFill/>
            <a:ln w="31750" cap="flat">
              <a:solidFill>
                <a:srgbClr val="B07BD7"/>
              </a:solidFill>
              <a:prstDash val="solid"/>
              <a:round/>
              <a:tailEnd type="stealth" w="med" len="med"/>
            </a:ln>
          </p:spPr>
          <p:txBody>
            <a:bodyPr rtlCol="0" anchor="ctr"/>
            <a:lstStyle/>
            <a:p>
              <a:endParaRPr lang="en-NL"/>
            </a:p>
          </p:txBody>
        </p:sp>
        <p:cxnSp>
          <p:nvCxnSpPr>
            <p:cNvPr id="468" name="Straight Arrow Connector 467">
              <a:extLst>
                <a:ext uri="{FF2B5EF4-FFF2-40B4-BE49-F238E27FC236}">
                  <a16:creationId xmlns:a16="http://schemas.microsoft.com/office/drawing/2014/main" id="{09653034-54DA-07D0-A229-EF92A9AECD34}"/>
                </a:ext>
              </a:extLst>
            </p:cNvPr>
            <p:cNvCxnSpPr>
              <a:cxnSpLocks/>
            </p:cNvCxnSpPr>
            <p:nvPr/>
          </p:nvCxnSpPr>
          <p:spPr>
            <a:xfrm>
              <a:off x="6491650" y="2838617"/>
              <a:ext cx="121133" cy="0"/>
            </a:xfrm>
            <a:prstGeom prst="straightConnector1">
              <a:avLst/>
            </a:prstGeom>
            <a:ln w="6350">
              <a:solidFill>
                <a:schemeClr val="tx1"/>
              </a:solidFill>
              <a:headEnd type="stealt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Arrow Connector 468">
              <a:extLst>
                <a:ext uri="{FF2B5EF4-FFF2-40B4-BE49-F238E27FC236}">
                  <a16:creationId xmlns:a16="http://schemas.microsoft.com/office/drawing/2014/main" id="{5D094614-D1C9-BAB0-B613-D04F2D57AE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171971" y="2838617"/>
              <a:ext cx="121133" cy="0"/>
            </a:xfrm>
            <a:prstGeom prst="straightConnector1">
              <a:avLst/>
            </a:prstGeom>
            <a:ln w="6350">
              <a:solidFill>
                <a:schemeClr val="tx1"/>
              </a:solidFill>
              <a:headEnd type="stealt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7AFC13F7-69D8-E88F-EC75-237B0177C13B}"/>
                </a:ext>
              </a:extLst>
            </p:cNvPr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>
            <a:xfrm>
              <a:off x="6289020" y="2701199"/>
              <a:ext cx="211501" cy="108443"/>
              <a:chOff x="3941763" y="2241550"/>
              <a:chExt cx="276225" cy="141288"/>
            </a:xfrm>
          </p:grpSpPr>
          <p:sp>
            <p:nvSpPr>
              <p:cNvPr id="717" name="Freeform 424 1">
                <a:extLst>
                  <a:ext uri="{FF2B5EF4-FFF2-40B4-BE49-F238E27FC236}">
                    <a16:creationId xmlns:a16="http://schemas.microsoft.com/office/drawing/2014/main" id="{3A9DAB4A-06CA-B3C0-9232-43C8574181DD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3941763" y="2241550"/>
                <a:ext cx="82550" cy="117475"/>
              </a:xfrm>
              <a:custGeom>
                <a:avLst/>
                <a:gdLst>
                  <a:gd name="T0" fmla="*/ 152 w 247"/>
                  <a:gd name="T1" fmla="*/ 201 h 353"/>
                  <a:gd name="T2" fmla="*/ 204 w 247"/>
                  <a:gd name="T3" fmla="*/ 341 h 353"/>
                  <a:gd name="T4" fmla="*/ 231 w 247"/>
                  <a:gd name="T5" fmla="*/ 352 h 353"/>
                  <a:gd name="T6" fmla="*/ 241 w 247"/>
                  <a:gd name="T7" fmla="*/ 352 h 353"/>
                  <a:gd name="T8" fmla="*/ 247 w 247"/>
                  <a:gd name="T9" fmla="*/ 347 h 353"/>
                  <a:gd name="T10" fmla="*/ 244 w 247"/>
                  <a:gd name="T11" fmla="*/ 343 h 353"/>
                  <a:gd name="T12" fmla="*/ 233 w 247"/>
                  <a:gd name="T13" fmla="*/ 320 h 353"/>
                  <a:gd name="T14" fmla="*/ 131 w 247"/>
                  <a:gd name="T15" fmla="*/ 36 h 353"/>
                  <a:gd name="T16" fmla="*/ 70 w 247"/>
                  <a:gd name="T17" fmla="*/ 0 h 353"/>
                  <a:gd name="T18" fmla="*/ 61 w 247"/>
                  <a:gd name="T19" fmla="*/ 6 h 353"/>
                  <a:gd name="T20" fmla="*/ 66 w 247"/>
                  <a:gd name="T21" fmla="*/ 11 h 353"/>
                  <a:gd name="T22" fmla="*/ 98 w 247"/>
                  <a:gd name="T23" fmla="*/ 51 h 353"/>
                  <a:gd name="T24" fmla="*/ 147 w 247"/>
                  <a:gd name="T25" fmla="*/ 187 h 353"/>
                  <a:gd name="T26" fmla="*/ 9 w 247"/>
                  <a:gd name="T27" fmla="*/ 323 h 353"/>
                  <a:gd name="T28" fmla="*/ 0 w 247"/>
                  <a:gd name="T29" fmla="*/ 339 h 353"/>
                  <a:gd name="T30" fmla="*/ 15 w 247"/>
                  <a:gd name="T31" fmla="*/ 353 h 353"/>
                  <a:gd name="T32" fmla="*/ 32 w 247"/>
                  <a:gd name="T33" fmla="*/ 343 h 353"/>
                  <a:gd name="T34" fmla="*/ 152 w 247"/>
                  <a:gd name="T35" fmla="*/ 20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7" h="353">
                    <a:moveTo>
                      <a:pt x="152" y="201"/>
                    </a:moveTo>
                    <a:cubicBezTo>
                      <a:pt x="172" y="253"/>
                      <a:pt x="196" y="330"/>
                      <a:pt x="204" y="341"/>
                    </a:cubicBezTo>
                    <a:cubicBezTo>
                      <a:pt x="212" y="352"/>
                      <a:pt x="217" y="352"/>
                      <a:pt x="231" y="352"/>
                    </a:cubicBezTo>
                    <a:lnTo>
                      <a:pt x="241" y="352"/>
                    </a:lnTo>
                    <a:cubicBezTo>
                      <a:pt x="246" y="352"/>
                      <a:pt x="247" y="349"/>
                      <a:pt x="247" y="347"/>
                    </a:cubicBezTo>
                    <a:cubicBezTo>
                      <a:pt x="247" y="346"/>
                      <a:pt x="246" y="345"/>
                      <a:pt x="244" y="343"/>
                    </a:cubicBezTo>
                    <a:cubicBezTo>
                      <a:pt x="239" y="337"/>
                      <a:pt x="237" y="330"/>
                      <a:pt x="233" y="320"/>
                    </a:cubicBezTo>
                    <a:lnTo>
                      <a:pt x="131" y="36"/>
                    </a:lnTo>
                    <a:cubicBezTo>
                      <a:pt x="121" y="7"/>
                      <a:pt x="94" y="0"/>
                      <a:pt x="70" y="0"/>
                    </a:cubicBezTo>
                    <a:cubicBezTo>
                      <a:pt x="68" y="0"/>
                      <a:pt x="61" y="0"/>
                      <a:pt x="61" y="6"/>
                    </a:cubicBezTo>
                    <a:cubicBezTo>
                      <a:pt x="61" y="10"/>
                      <a:pt x="65" y="11"/>
                      <a:pt x="66" y="11"/>
                    </a:cubicBezTo>
                    <a:cubicBezTo>
                      <a:pt x="82" y="14"/>
                      <a:pt x="86" y="17"/>
                      <a:pt x="98" y="51"/>
                    </a:cubicBezTo>
                    <a:lnTo>
                      <a:pt x="147" y="187"/>
                    </a:lnTo>
                    <a:lnTo>
                      <a:pt x="9" y="323"/>
                    </a:lnTo>
                    <a:cubicBezTo>
                      <a:pt x="3" y="329"/>
                      <a:pt x="0" y="332"/>
                      <a:pt x="0" y="339"/>
                    </a:cubicBezTo>
                    <a:cubicBezTo>
                      <a:pt x="0" y="347"/>
                      <a:pt x="7" y="353"/>
                      <a:pt x="15" y="353"/>
                    </a:cubicBezTo>
                    <a:cubicBezTo>
                      <a:pt x="23" y="353"/>
                      <a:pt x="28" y="348"/>
                      <a:pt x="32" y="343"/>
                    </a:cubicBezTo>
                    <a:lnTo>
                      <a:pt x="152" y="20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18" name="Freeform 425 1">
                <a:extLst>
                  <a:ext uri="{FF2B5EF4-FFF2-40B4-BE49-F238E27FC236}">
                    <a16:creationId xmlns:a16="http://schemas.microsoft.com/office/drawing/2014/main" id="{B47F776C-AC25-CCEA-AFD4-9CE016EE729E}"/>
                  </a:ext>
                </a:extLst>
              </p:cNvPr>
              <p:cNvSpPr>
                <a:spLocks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4035426" y="2330450"/>
                <a:ext cx="42863" cy="52388"/>
              </a:xfrm>
              <a:custGeom>
                <a:avLst/>
                <a:gdLst>
                  <a:gd name="T0" fmla="*/ 53 w 125"/>
                  <a:gd name="T1" fmla="*/ 74 h 154"/>
                  <a:gd name="T2" fmla="*/ 99 w 125"/>
                  <a:gd name="T3" fmla="*/ 9 h 154"/>
                  <a:gd name="T4" fmla="*/ 94 w 125"/>
                  <a:gd name="T5" fmla="*/ 22 h 154"/>
                  <a:gd name="T6" fmla="*/ 109 w 125"/>
                  <a:gd name="T7" fmla="*/ 38 h 154"/>
                  <a:gd name="T8" fmla="*/ 125 w 125"/>
                  <a:gd name="T9" fmla="*/ 22 h 154"/>
                  <a:gd name="T10" fmla="*/ 98 w 125"/>
                  <a:gd name="T11" fmla="*/ 0 h 154"/>
                  <a:gd name="T12" fmla="*/ 51 w 125"/>
                  <a:gd name="T13" fmla="*/ 37 h 154"/>
                  <a:gd name="T14" fmla="*/ 50 w 125"/>
                  <a:gd name="T15" fmla="*/ 37 h 154"/>
                  <a:gd name="T16" fmla="*/ 50 w 125"/>
                  <a:gd name="T17" fmla="*/ 0 h 154"/>
                  <a:gd name="T18" fmla="*/ 0 w 125"/>
                  <a:gd name="T19" fmla="*/ 3 h 154"/>
                  <a:gd name="T20" fmla="*/ 0 w 125"/>
                  <a:gd name="T21" fmla="*/ 16 h 154"/>
                  <a:gd name="T22" fmla="*/ 27 w 125"/>
                  <a:gd name="T23" fmla="*/ 36 h 154"/>
                  <a:gd name="T24" fmla="*/ 27 w 125"/>
                  <a:gd name="T25" fmla="*/ 126 h 154"/>
                  <a:gd name="T26" fmla="*/ 0 w 125"/>
                  <a:gd name="T27" fmla="*/ 141 h 154"/>
                  <a:gd name="T28" fmla="*/ 0 w 125"/>
                  <a:gd name="T29" fmla="*/ 154 h 154"/>
                  <a:gd name="T30" fmla="*/ 40 w 125"/>
                  <a:gd name="T31" fmla="*/ 152 h 154"/>
                  <a:gd name="T32" fmla="*/ 86 w 125"/>
                  <a:gd name="T33" fmla="*/ 154 h 154"/>
                  <a:gd name="T34" fmla="*/ 86 w 125"/>
                  <a:gd name="T35" fmla="*/ 141 h 154"/>
                  <a:gd name="T36" fmla="*/ 79 w 125"/>
                  <a:gd name="T37" fmla="*/ 141 h 154"/>
                  <a:gd name="T38" fmla="*/ 53 w 125"/>
                  <a:gd name="T39" fmla="*/ 125 h 154"/>
                  <a:gd name="T40" fmla="*/ 53 w 125"/>
                  <a:gd name="T41" fmla="*/ 7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54">
                    <a:moveTo>
                      <a:pt x="53" y="74"/>
                    </a:moveTo>
                    <a:cubicBezTo>
                      <a:pt x="53" y="45"/>
                      <a:pt x="66" y="9"/>
                      <a:pt x="99" y="9"/>
                    </a:cubicBezTo>
                    <a:cubicBezTo>
                      <a:pt x="96" y="12"/>
                      <a:pt x="94" y="16"/>
                      <a:pt x="94" y="22"/>
                    </a:cubicBezTo>
                    <a:cubicBezTo>
                      <a:pt x="94" y="34"/>
                      <a:pt x="103" y="38"/>
                      <a:pt x="109" y="38"/>
                    </a:cubicBezTo>
                    <a:cubicBezTo>
                      <a:pt x="118" y="38"/>
                      <a:pt x="125" y="32"/>
                      <a:pt x="125" y="22"/>
                    </a:cubicBezTo>
                    <a:cubicBezTo>
                      <a:pt x="125" y="10"/>
                      <a:pt x="114" y="0"/>
                      <a:pt x="98" y="0"/>
                    </a:cubicBezTo>
                    <a:cubicBezTo>
                      <a:pt x="80" y="0"/>
                      <a:pt x="61" y="10"/>
                      <a:pt x="51" y="37"/>
                    </a:cubicBezTo>
                    <a:lnTo>
                      <a:pt x="50" y="37"/>
                    </a:lnTo>
                    <a:lnTo>
                      <a:pt x="50" y="0"/>
                    </a:lnTo>
                    <a:lnTo>
                      <a:pt x="0" y="3"/>
                    </a:lnTo>
                    <a:lnTo>
                      <a:pt x="0" y="16"/>
                    </a:lnTo>
                    <a:cubicBezTo>
                      <a:pt x="24" y="16"/>
                      <a:pt x="27" y="19"/>
                      <a:pt x="27" y="36"/>
                    </a:cubicBezTo>
                    <a:lnTo>
                      <a:pt x="27" y="126"/>
                    </a:lnTo>
                    <a:cubicBezTo>
                      <a:pt x="27" y="141"/>
                      <a:pt x="23" y="141"/>
                      <a:pt x="0" y="141"/>
                    </a:cubicBezTo>
                    <a:lnTo>
                      <a:pt x="0" y="154"/>
                    </a:lnTo>
                    <a:cubicBezTo>
                      <a:pt x="2" y="154"/>
                      <a:pt x="26" y="152"/>
                      <a:pt x="40" y="152"/>
                    </a:cubicBezTo>
                    <a:cubicBezTo>
                      <a:pt x="55" y="152"/>
                      <a:pt x="71" y="153"/>
                      <a:pt x="86" y="154"/>
                    </a:cubicBezTo>
                    <a:lnTo>
                      <a:pt x="86" y="141"/>
                    </a:lnTo>
                    <a:lnTo>
                      <a:pt x="79" y="141"/>
                    </a:lnTo>
                    <a:cubicBezTo>
                      <a:pt x="53" y="141"/>
                      <a:pt x="53" y="137"/>
                      <a:pt x="53" y="125"/>
                    </a:cubicBezTo>
                    <a:lnTo>
                      <a:pt x="53" y="74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19" name="Freeform 426 1">
                <a:extLst>
                  <a:ext uri="{FF2B5EF4-FFF2-40B4-BE49-F238E27FC236}">
                    <a16:creationId xmlns:a16="http://schemas.microsoft.com/office/drawing/2014/main" id="{1FF17514-BF9D-4C2A-673D-9016A1F66528}"/>
                  </a:ext>
                </a:extLst>
              </p:cNvPr>
              <p:cNvSpPr>
                <a:spLocks noEditPoint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089401" y="2330450"/>
                <a:ext cx="58738" cy="52388"/>
              </a:xfrm>
              <a:custGeom>
                <a:avLst/>
                <a:gdLst>
                  <a:gd name="T0" fmla="*/ 136 w 174"/>
                  <a:gd name="T1" fmla="*/ 62 h 159"/>
                  <a:gd name="T2" fmla="*/ 120 w 174"/>
                  <a:gd name="T3" fmla="*/ 17 h 159"/>
                  <a:gd name="T4" fmla="*/ 69 w 174"/>
                  <a:gd name="T5" fmla="*/ 0 h 159"/>
                  <a:gd name="T6" fmla="*/ 12 w 174"/>
                  <a:gd name="T7" fmla="*/ 34 h 159"/>
                  <a:gd name="T8" fmla="*/ 29 w 174"/>
                  <a:gd name="T9" fmla="*/ 51 h 159"/>
                  <a:gd name="T10" fmla="*/ 45 w 174"/>
                  <a:gd name="T11" fmla="*/ 34 h 159"/>
                  <a:gd name="T12" fmla="*/ 33 w 174"/>
                  <a:gd name="T13" fmla="*/ 18 h 159"/>
                  <a:gd name="T14" fmla="*/ 68 w 174"/>
                  <a:gd name="T15" fmla="*/ 10 h 159"/>
                  <a:gd name="T16" fmla="*/ 109 w 174"/>
                  <a:gd name="T17" fmla="*/ 52 h 159"/>
                  <a:gd name="T18" fmla="*/ 109 w 174"/>
                  <a:gd name="T19" fmla="*/ 63 h 159"/>
                  <a:gd name="T20" fmla="*/ 41 w 174"/>
                  <a:gd name="T21" fmla="*/ 74 h 159"/>
                  <a:gd name="T22" fmla="*/ 0 w 174"/>
                  <a:gd name="T23" fmla="*/ 120 h 159"/>
                  <a:gd name="T24" fmla="*/ 61 w 174"/>
                  <a:gd name="T25" fmla="*/ 159 h 159"/>
                  <a:gd name="T26" fmla="*/ 113 w 174"/>
                  <a:gd name="T27" fmla="*/ 130 h 159"/>
                  <a:gd name="T28" fmla="*/ 140 w 174"/>
                  <a:gd name="T29" fmla="*/ 157 h 159"/>
                  <a:gd name="T30" fmla="*/ 174 w 174"/>
                  <a:gd name="T31" fmla="*/ 124 h 159"/>
                  <a:gd name="T32" fmla="*/ 174 w 174"/>
                  <a:gd name="T33" fmla="*/ 105 h 159"/>
                  <a:gd name="T34" fmla="*/ 162 w 174"/>
                  <a:gd name="T35" fmla="*/ 105 h 159"/>
                  <a:gd name="T36" fmla="*/ 162 w 174"/>
                  <a:gd name="T37" fmla="*/ 124 h 159"/>
                  <a:gd name="T38" fmla="*/ 149 w 174"/>
                  <a:gd name="T39" fmla="*/ 144 h 159"/>
                  <a:gd name="T40" fmla="*/ 136 w 174"/>
                  <a:gd name="T41" fmla="*/ 123 h 159"/>
                  <a:gd name="T42" fmla="*/ 136 w 174"/>
                  <a:gd name="T43" fmla="*/ 62 h 159"/>
                  <a:gd name="T44" fmla="*/ 109 w 174"/>
                  <a:gd name="T45" fmla="*/ 106 h 159"/>
                  <a:gd name="T46" fmla="*/ 64 w 174"/>
                  <a:gd name="T47" fmla="*/ 149 h 159"/>
                  <a:gd name="T48" fmla="*/ 29 w 174"/>
                  <a:gd name="T49" fmla="*/ 120 h 159"/>
                  <a:gd name="T50" fmla="*/ 109 w 174"/>
                  <a:gd name="T51" fmla="*/ 72 h 159"/>
                  <a:gd name="T52" fmla="*/ 109 w 174"/>
                  <a:gd name="T53" fmla="*/ 10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4" h="159">
                    <a:moveTo>
                      <a:pt x="136" y="62"/>
                    </a:moveTo>
                    <a:cubicBezTo>
                      <a:pt x="136" y="44"/>
                      <a:pt x="136" y="30"/>
                      <a:pt x="120" y="17"/>
                    </a:cubicBezTo>
                    <a:cubicBezTo>
                      <a:pt x="106" y="5"/>
                      <a:pt x="89" y="0"/>
                      <a:pt x="69" y="0"/>
                    </a:cubicBezTo>
                    <a:cubicBezTo>
                      <a:pt x="36" y="0"/>
                      <a:pt x="12" y="12"/>
                      <a:pt x="12" y="34"/>
                    </a:cubicBezTo>
                    <a:cubicBezTo>
                      <a:pt x="12" y="45"/>
                      <a:pt x="20" y="51"/>
                      <a:pt x="29" y="51"/>
                    </a:cubicBezTo>
                    <a:cubicBezTo>
                      <a:pt x="38" y="51"/>
                      <a:pt x="45" y="44"/>
                      <a:pt x="45" y="34"/>
                    </a:cubicBezTo>
                    <a:cubicBezTo>
                      <a:pt x="45" y="29"/>
                      <a:pt x="43" y="21"/>
                      <a:pt x="33" y="18"/>
                    </a:cubicBezTo>
                    <a:cubicBezTo>
                      <a:pt x="46" y="10"/>
                      <a:pt x="66" y="10"/>
                      <a:pt x="68" y="10"/>
                    </a:cubicBezTo>
                    <a:cubicBezTo>
                      <a:pt x="88" y="10"/>
                      <a:pt x="109" y="23"/>
                      <a:pt x="109" y="52"/>
                    </a:cubicBezTo>
                    <a:lnTo>
                      <a:pt x="109" y="63"/>
                    </a:lnTo>
                    <a:cubicBezTo>
                      <a:pt x="90" y="64"/>
                      <a:pt x="67" y="65"/>
                      <a:pt x="41" y="74"/>
                    </a:cubicBezTo>
                    <a:cubicBezTo>
                      <a:pt x="10" y="86"/>
                      <a:pt x="0" y="105"/>
                      <a:pt x="0" y="120"/>
                    </a:cubicBezTo>
                    <a:cubicBezTo>
                      <a:pt x="0" y="151"/>
                      <a:pt x="36" y="159"/>
                      <a:pt x="61" y="159"/>
                    </a:cubicBezTo>
                    <a:cubicBezTo>
                      <a:pt x="89" y="159"/>
                      <a:pt x="105" y="144"/>
                      <a:pt x="113" y="130"/>
                    </a:cubicBezTo>
                    <a:cubicBezTo>
                      <a:pt x="114" y="144"/>
                      <a:pt x="124" y="157"/>
                      <a:pt x="140" y="157"/>
                    </a:cubicBezTo>
                    <a:cubicBezTo>
                      <a:pt x="140" y="157"/>
                      <a:pt x="174" y="157"/>
                      <a:pt x="174" y="124"/>
                    </a:cubicBezTo>
                    <a:lnTo>
                      <a:pt x="174" y="105"/>
                    </a:lnTo>
                    <a:lnTo>
                      <a:pt x="162" y="105"/>
                    </a:lnTo>
                    <a:lnTo>
                      <a:pt x="162" y="124"/>
                    </a:lnTo>
                    <a:cubicBezTo>
                      <a:pt x="162" y="127"/>
                      <a:pt x="162" y="144"/>
                      <a:pt x="149" y="144"/>
                    </a:cubicBezTo>
                    <a:cubicBezTo>
                      <a:pt x="136" y="144"/>
                      <a:pt x="136" y="128"/>
                      <a:pt x="136" y="123"/>
                    </a:cubicBezTo>
                    <a:lnTo>
                      <a:pt x="136" y="62"/>
                    </a:lnTo>
                    <a:close/>
                    <a:moveTo>
                      <a:pt x="109" y="106"/>
                    </a:moveTo>
                    <a:cubicBezTo>
                      <a:pt x="109" y="140"/>
                      <a:pt x="80" y="149"/>
                      <a:pt x="64" y="149"/>
                    </a:cubicBezTo>
                    <a:cubicBezTo>
                      <a:pt x="46" y="149"/>
                      <a:pt x="29" y="138"/>
                      <a:pt x="29" y="120"/>
                    </a:cubicBezTo>
                    <a:cubicBezTo>
                      <a:pt x="29" y="101"/>
                      <a:pt x="46" y="74"/>
                      <a:pt x="109" y="72"/>
                    </a:cubicBezTo>
                    <a:lnTo>
                      <a:pt x="109" y="10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20" name="Freeform 427 1">
                <a:extLst>
                  <a:ext uri="{FF2B5EF4-FFF2-40B4-BE49-F238E27FC236}">
                    <a16:creationId xmlns:a16="http://schemas.microsoft.com/office/drawing/2014/main" id="{262EF418-528A-F886-9B58-6B561A041F29}"/>
                  </a:ext>
                </a:extLst>
              </p:cNvPr>
              <p:cNvSpPr>
                <a:spLocks noEditPoint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154488" y="2300288"/>
                <a:ext cx="63500" cy="82550"/>
              </a:xfrm>
              <a:custGeom>
                <a:avLst/>
                <a:gdLst>
                  <a:gd name="T0" fmla="*/ 108 w 186"/>
                  <a:gd name="T1" fmla="*/ 4 h 246"/>
                  <a:gd name="T2" fmla="*/ 108 w 186"/>
                  <a:gd name="T3" fmla="*/ 17 h 246"/>
                  <a:gd name="T4" fmla="*/ 134 w 186"/>
                  <a:gd name="T5" fmla="*/ 36 h 246"/>
                  <a:gd name="T6" fmla="*/ 134 w 186"/>
                  <a:gd name="T7" fmla="*/ 109 h 246"/>
                  <a:gd name="T8" fmla="*/ 85 w 186"/>
                  <a:gd name="T9" fmla="*/ 89 h 246"/>
                  <a:gd name="T10" fmla="*/ 0 w 186"/>
                  <a:gd name="T11" fmla="*/ 168 h 246"/>
                  <a:gd name="T12" fmla="*/ 81 w 186"/>
                  <a:gd name="T13" fmla="*/ 246 h 246"/>
                  <a:gd name="T14" fmla="*/ 132 w 186"/>
                  <a:gd name="T15" fmla="*/ 225 h 246"/>
                  <a:gd name="T16" fmla="*/ 132 w 186"/>
                  <a:gd name="T17" fmla="*/ 246 h 246"/>
                  <a:gd name="T18" fmla="*/ 186 w 186"/>
                  <a:gd name="T19" fmla="*/ 243 h 246"/>
                  <a:gd name="T20" fmla="*/ 186 w 186"/>
                  <a:gd name="T21" fmla="*/ 230 h 246"/>
                  <a:gd name="T22" fmla="*/ 160 w 186"/>
                  <a:gd name="T23" fmla="*/ 211 h 246"/>
                  <a:gd name="T24" fmla="*/ 160 w 186"/>
                  <a:gd name="T25" fmla="*/ 0 h 246"/>
                  <a:gd name="T26" fmla="*/ 108 w 186"/>
                  <a:gd name="T27" fmla="*/ 4 h 246"/>
                  <a:gd name="T28" fmla="*/ 132 w 186"/>
                  <a:gd name="T29" fmla="*/ 206 h 246"/>
                  <a:gd name="T30" fmla="*/ 83 w 186"/>
                  <a:gd name="T31" fmla="*/ 236 h 246"/>
                  <a:gd name="T32" fmla="*/ 42 w 186"/>
                  <a:gd name="T33" fmla="*/ 215 h 246"/>
                  <a:gd name="T34" fmla="*/ 31 w 186"/>
                  <a:gd name="T35" fmla="*/ 168 h 246"/>
                  <a:gd name="T36" fmla="*/ 46 w 186"/>
                  <a:gd name="T37" fmla="*/ 117 h 246"/>
                  <a:gd name="T38" fmla="*/ 87 w 186"/>
                  <a:gd name="T39" fmla="*/ 98 h 246"/>
                  <a:gd name="T40" fmla="*/ 128 w 186"/>
                  <a:gd name="T41" fmla="*/ 119 h 246"/>
                  <a:gd name="T42" fmla="*/ 132 w 186"/>
                  <a:gd name="T43" fmla="*/ 131 h 246"/>
                  <a:gd name="T44" fmla="*/ 132 w 186"/>
                  <a:gd name="T45" fmla="*/ 20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6" h="246">
                    <a:moveTo>
                      <a:pt x="108" y="4"/>
                    </a:moveTo>
                    <a:lnTo>
                      <a:pt x="108" y="17"/>
                    </a:lnTo>
                    <a:cubicBezTo>
                      <a:pt x="131" y="17"/>
                      <a:pt x="134" y="19"/>
                      <a:pt x="134" y="36"/>
                    </a:cubicBezTo>
                    <a:lnTo>
                      <a:pt x="134" y="109"/>
                    </a:lnTo>
                    <a:cubicBezTo>
                      <a:pt x="121" y="96"/>
                      <a:pt x="104" y="89"/>
                      <a:pt x="85" y="89"/>
                    </a:cubicBezTo>
                    <a:cubicBezTo>
                      <a:pt x="39" y="89"/>
                      <a:pt x="0" y="124"/>
                      <a:pt x="0" y="168"/>
                    </a:cubicBezTo>
                    <a:cubicBezTo>
                      <a:pt x="0" y="211"/>
                      <a:pt x="37" y="246"/>
                      <a:pt x="81" y="246"/>
                    </a:cubicBezTo>
                    <a:cubicBezTo>
                      <a:pt x="109" y="246"/>
                      <a:pt x="126" y="231"/>
                      <a:pt x="132" y="225"/>
                    </a:cubicBezTo>
                    <a:lnTo>
                      <a:pt x="132" y="246"/>
                    </a:lnTo>
                    <a:lnTo>
                      <a:pt x="186" y="243"/>
                    </a:lnTo>
                    <a:lnTo>
                      <a:pt x="186" y="230"/>
                    </a:lnTo>
                    <a:cubicBezTo>
                      <a:pt x="163" y="230"/>
                      <a:pt x="160" y="228"/>
                      <a:pt x="160" y="211"/>
                    </a:cubicBezTo>
                    <a:lnTo>
                      <a:pt x="160" y="0"/>
                    </a:lnTo>
                    <a:lnTo>
                      <a:pt x="108" y="4"/>
                    </a:lnTo>
                    <a:close/>
                    <a:moveTo>
                      <a:pt x="132" y="206"/>
                    </a:moveTo>
                    <a:cubicBezTo>
                      <a:pt x="123" y="222"/>
                      <a:pt x="106" y="236"/>
                      <a:pt x="83" y="236"/>
                    </a:cubicBezTo>
                    <a:cubicBezTo>
                      <a:pt x="63" y="236"/>
                      <a:pt x="49" y="225"/>
                      <a:pt x="42" y="215"/>
                    </a:cubicBezTo>
                    <a:cubicBezTo>
                      <a:pt x="35" y="204"/>
                      <a:pt x="31" y="190"/>
                      <a:pt x="31" y="168"/>
                    </a:cubicBezTo>
                    <a:cubicBezTo>
                      <a:pt x="31" y="160"/>
                      <a:pt x="31" y="134"/>
                      <a:pt x="46" y="117"/>
                    </a:cubicBezTo>
                    <a:cubicBezTo>
                      <a:pt x="60" y="102"/>
                      <a:pt x="77" y="98"/>
                      <a:pt x="87" y="98"/>
                    </a:cubicBezTo>
                    <a:cubicBezTo>
                      <a:pt x="103" y="98"/>
                      <a:pt x="118" y="106"/>
                      <a:pt x="128" y="119"/>
                    </a:cubicBezTo>
                    <a:cubicBezTo>
                      <a:pt x="132" y="124"/>
                      <a:pt x="132" y="125"/>
                      <a:pt x="132" y="131"/>
                    </a:cubicBezTo>
                    <a:lnTo>
                      <a:pt x="132" y="20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</p:grp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F0F10A39-0DE5-8DE8-B379-DEAE6C37D0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5604" y="2143385"/>
              <a:ext cx="0" cy="411849"/>
            </a:xfrm>
            <a:prstGeom prst="line">
              <a:avLst/>
            </a:prstGeom>
            <a:ln w="6350">
              <a:solidFill>
                <a:schemeClr val="tx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2" name="Straight Connector 471">
              <a:extLst>
                <a:ext uri="{FF2B5EF4-FFF2-40B4-BE49-F238E27FC236}">
                  <a16:creationId xmlns:a16="http://schemas.microsoft.com/office/drawing/2014/main" id="{0AE67939-59F1-E647-B4B5-A8EA3F5E9F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41362" y="2143385"/>
              <a:ext cx="0" cy="411849"/>
            </a:xfrm>
            <a:prstGeom prst="line">
              <a:avLst/>
            </a:prstGeom>
            <a:ln w="6350">
              <a:solidFill>
                <a:schemeClr val="tx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Straight Arrow Connector 472">
              <a:extLst>
                <a:ext uri="{FF2B5EF4-FFF2-40B4-BE49-F238E27FC236}">
                  <a16:creationId xmlns:a16="http://schemas.microsoft.com/office/drawing/2014/main" id="{CB2ACDE5-B956-6595-5E55-CCD7A0652157}"/>
                </a:ext>
              </a:extLst>
            </p:cNvPr>
            <p:cNvCxnSpPr>
              <a:cxnSpLocks/>
            </p:cNvCxnSpPr>
            <p:nvPr/>
          </p:nvCxnSpPr>
          <p:spPr>
            <a:xfrm>
              <a:off x="7443737" y="2142599"/>
              <a:ext cx="121133" cy="0"/>
            </a:xfrm>
            <a:prstGeom prst="straightConnector1">
              <a:avLst/>
            </a:prstGeom>
            <a:ln w="6350">
              <a:solidFill>
                <a:schemeClr val="tx1"/>
              </a:solidFill>
              <a:headEnd type="stealt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Arrow Connector 473">
              <a:extLst>
                <a:ext uri="{FF2B5EF4-FFF2-40B4-BE49-F238E27FC236}">
                  <a16:creationId xmlns:a16="http://schemas.microsoft.com/office/drawing/2014/main" id="{23D1E7F6-8B71-30DE-E28B-530A7C1782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32070" y="2142599"/>
              <a:ext cx="121133" cy="0"/>
            </a:xfrm>
            <a:prstGeom prst="straightConnector1">
              <a:avLst/>
            </a:prstGeom>
            <a:ln w="6350">
              <a:solidFill>
                <a:schemeClr val="tx1"/>
              </a:solidFill>
              <a:headEnd type="stealt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5" name="Group 474">
              <a:extLst>
                <a:ext uri="{FF2B5EF4-FFF2-40B4-BE49-F238E27FC236}">
                  <a16:creationId xmlns:a16="http://schemas.microsoft.com/office/drawing/2014/main" id="{A61DE59B-98BC-B9AF-FB84-2822969B2992}"/>
                </a:ext>
              </a:extLst>
            </p:cNvPr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>
            <a:xfrm>
              <a:off x="7217390" y="2004654"/>
              <a:ext cx="258416" cy="108443"/>
              <a:chOff x="5321300" y="1206500"/>
              <a:chExt cx="322263" cy="142875"/>
            </a:xfrm>
          </p:grpSpPr>
          <p:sp>
            <p:nvSpPr>
              <p:cNvPr id="713" name="Freeform 434 1">
                <a:extLst>
                  <a:ext uri="{FF2B5EF4-FFF2-40B4-BE49-F238E27FC236}">
                    <a16:creationId xmlns:a16="http://schemas.microsoft.com/office/drawing/2014/main" id="{32534008-A41A-D4A8-0ED6-03A832DE6A90}"/>
                  </a:ext>
                </a:extLst>
              </p:cNvPr>
              <p:cNvSpPr>
                <a:spLocks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5321300" y="1206500"/>
                <a:ext cx="79375" cy="119063"/>
              </a:xfrm>
              <a:custGeom>
                <a:avLst/>
                <a:gdLst>
                  <a:gd name="T0" fmla="*/ 152 w 247"/>
                  <a:gd name="T1" fmla="*/ 201 h 353"/>
                  <a:gd name="T2" fmla="*/ 204 w 247"/>
                  <a:gd name="T3" fmla="*/ 341 h 353"/>
                  <a:gd name="T4" fmla="*/ 230 w 247"/>
                  <a:gd name="T5" fmla="*/ 352 h 353"/>
                  <a:gd name="T6" fmla="*/ 241 w 247"/>
                  <a:gd name="T7" fmla="*/ 352 h 353"/>
                  <a:gd name="T8" fmla="*/ 247 w 247"/>
                  <a:gd name="T9" fmla="*/ 347 h 353"/>
                  <a:gd name="T10" fmla="*/ 244 w 247"/>
                  <a:gd name="T11" fmla="*/ 343 h 353"/>
                  <a:gd name="T12" fmla="*/ 233 w 247"/>
                  <a:gd name="T13" fmla="*/ 320 h 353"/>
                  <a:gd name="T14" fmla="*/ 131 w 247"/>
                  <a:gd name="T15" fmla="*/ 36 h 353"/>
                  <a:gd name="T16" fmla="*/ 70 w 247"/>
                  <a:gd name="T17" fmla="*/ 0 h 353"/>
                  <a:gd name="T18" fmla="*/ 61 w 247"/>
                  <a:gd name="T19" fmla="*/ 6 h 353"/>
                  <a:gd name="T20" fmla="*/ 66 w 247"/>
                  <a:gd name="T21" fmla="*/ 11 h 353"/>
                  <a:gd name="T22" fmla="*/ 98 w 247"/>
                  <a:gd name="T23" fmla="*/ 51 h 353"/>
                  <a:gd name="T24" fmla="*/ 147 w 247"/>
                  <a:gd name="T25" fmla="*/ 187 h 353"/>
                  <a:gd name="T26" fmla="*/ 9 w 247"/>
                  <a:gd name="T27" fmla="*/ 323 h 353"/>
                  <a:gd name="T28" fmla="*/ 0 w 247"/>
                  <a:gd name="T29" fmla="*/ 339 h 353"/>
                  <a:gd name="T30" fmla="*/ 15 w 247"/>
                  <a:gd name="T31" fmla="*/ 353 h 353"/>
                  <a:gd name="T32" fmla="*/ 31 w 247"/>
                  <a:gd name="T33" fmla="*/ 343 h 353"/>
                  <a:gd name="T34" fmla="*/ 152 w 247"/>
                  <a:gd name="T35" fmla="*/ 20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7" h="353">
                    <a:moveTo>
                      <a:pt x="152" y="201"/>
                    </a:moveTo>
                    <a:cubicBezTo>
                      <a:pt x="172" y="253"/>
                      <a:pt x="196" y="330"/>
                      <a:pt x="204" y="341"/>
                    </a:cubicBezTo>
                    <a:cubicBezTo>
                      <a:pt x="212" y="352"/>
                      <a:pt x="217" y="352"/>
                      <a:pt x="230" y="352"/>
                    </a:cubicBezTo>
                    <a:lnTo>
                      <a:pt x="241" y="352"/>
                    </a:lnTo>
                    <a:cubicBezTo>
                      <a:pt x="246" y="352"/>
                      <a:pt x="247" y="349"/>
                      <a:pt x="247" y="347"/>
                    </a:cubicBezTo>
                    <a:cubicBezTo>
                      <a:pt x="247" y="346"/>
                      <a:pt x="246" y="345"/>
                      <a:pt x="244" y="343"/>
                    </a:cubicBezTo>
                    <a:cubicBezTo>
                      <a:pt x="239" y="337"/>
                      <a:pt x="236" y="330"/>
                      <a:pt x="233" y="320"/>
                    </a:cubicBezTo>
                    <a:lnTo>
                      <a:pt x="131" y="36"/>
                    </a:lnTo>
                    <a:cubicBezTo>
                      <a:pt x="121" y="7"/>
                      <a:pt x="94" y="0"/>
                      <a:pt x="70" y="0"/>
                    </a:cubicBezTo>
                    <a:cubicBezTo>
                      <a:pt x="68" y="0"/>
                      <a:pt x="61" y="0"/>
                      <a:pt x="61" y="6"/>
                    </a:cubicBezTo>
                    <a:cubicBezTo>
                      <a:pt x="61" y="10"/>
                      <a:pt x="65" y="11"/>
                      <a:pt x="66" y="11"/>
                    </a:cubicBezTo>
                    <a:cubicBezTo>
                      <a:pt x="82" y="14"/>
                      <a:pt x="86" y="17"/>
                      <a:pt x="98" y="51"/>
                    </a:cubicBezTo>
                    <a:lnTo>
                      <a:pt x="147" y="187"/>
                    </a:lnTo>
                    <a:lnTo>
                      <a:pt x="9" y="323"/>
                    </a:lnTo>
                    <a:cubicBezTo>
                      <a:pt x="3" y="329"/>
                      <a:pt x="0" y="332"/>
                      <a:pt x="0" y="339"/>
                    </a:cubicBezTo>
                    <a:cubicBezTo>
                      <a:pt x="0" y="347"/>
                      <a:pt x="7" y="353"/>
                      <a:pt x="15" y="353"/>
                    </a:cubicBezTo>
                    <a:cubicBezTo>
                      <a:pt x="23" y="353"/>
                      <a:pt x="27" y="348"/>
                      <a:pt x="31" y="343"/>
                    </a:cubicBezTo>
                    <a:lnTo>
                      <a:pt x="152" y="201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14" name="Freeform 435 1">
                <a:extLst>
                  <a:ext uri="{FF2B5EF4-FFF2-40B4-BE49-F238E27FC236}">
                    <a16:creationId xmlns:a16="http://schemas.microsoft.com/office/drawing/2014/main" id="{35B2429E-7352-C4E4-8976-002B9926396E}"/>
                  </a:ext>
                </a:extLst>
              </p:cNvPr>
              <p:cNvSpPr>
                <a:spLocks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5411788" y="1296988"/>
                <a:ext cx="95250" cy="50800"/>
              </a:xfrm>
              <a:custGeom>
                <a:avLst/>
                <a:gdLst>
                  <a:gd name="T0" fmla="*/ 268 w 294"/>
                  <a:gd name="T1" fmla="*/ 48 h 154"/>
                  <a:gd name="T2" fmla="*/ 216 w 294"/>
                  <a:gd name="T3" fmla="*/ 0 h 154"/>
                  <a:gd name="T4" fmla="*/ 160 w 294"/>
                  <a:gd name="T5" fmla="*/ 32 h 154"/>
                  <a:gd name="T6" fmla="*/ 108 w 294"/>
                  <a:gd name="T7" fmla="*/ 0 h 154"/>
                  <a:gd name="T8" fmla="*/ 52 w 294"/>
                  <a:gd name="T9" fmla="*/ 34 h 154"/>
                  <a:gd name="T10" fmla="*/ 51 w 294"/>
                  <a:gd name="T11" fmla="*/ 34 h 154"/>
                  <a:gd name="T12" fmla="*/ 51 w 294"/>
                  <a:gd name="T13" fmla="*/ 0 h 154"/>
                  <a:gd name="T14" fmla="*/ 0 w 294"/>
                  <a:gd name="T15" fmla="*/ 3 h 154"/>
                  <a:gd name="T16" fmla="*/ 0 w 294"/>
                  <a:gd name="T17" fmla="*/ 16 h 154"/>
                  <a:gd name="T18" fmla="*/ 26 w 294"/>
                  <a:gd name="T19" fmla="*/ 36 h 154"/>
                  <a:gd name="T20" fmla="*/ 26 w 294"/>
                  <a:gd name="T21" fmla="*/ 126 h 154"/>
                  <a:gd name="T22" fmla="*/ 0 w 294"/>
                  <a:gd name="T23" fmla="*/ 141 h 154"/>
                  <a:gd name="T24" fmla="*/ 0 w 294"/>
                  <a:gd name="T25" fmla="*/ 154 h 154"/>
                  <a:gd name="T26" fmla="*/ 40 w 294"/>
                  <a:gd name="T27" fmla="*/ 152 h 154"/>
                  <a:gd name="T28" fmla="*/ 80 w 294"/>
                  <a:gd name="T29" fmla="*/ 154 h 154"/>
                  <a:gd name="T30" fmla="*/ 80 w 294"/>
                  <a:gd name="T31" fmla="*/ 141 h 154"/>
                  <a:gd name="T32" fmla="*/ 54 w 294"/>
                  <a:gd name="T33" fmla="*/ 126 h 154"/>
                  <a:gd name="T34" fmla="*/ 54 w 294"/>
                  <a:gd name="T35" fmla="*/ 63 h 154"/>
                  <a:gd name="T36" fmla="*/ 106 w 294"/>
                  <a:gd name="T37" fmla="*/ 9 h 154"/>
                  <a:gd name="T38" fmla="*/ 133 w 294"/>
                  <a:gd name="T39" fmla="*/ 46 h 154"/>
                  <a:gd name="T40" fmla="*/ 133 w 294"/>
                  <a:gd name="T41" fmla="*/ 126 h 154"/>
                  <a:gd name="T42" fmla="*/ 107 w 294"/>
                  <a:gd name="T43" fmla="*/ 141 h 154"/>
                  <a:gd name="T44" fmla="*/ 107 w 294"/>
                  <a:gd name="T45" fmla="*/ 154 h 154"/>
                  <a:gd name="T46" fmla="*/ 147 w 294"/>
                  <a:gd name="T47" fmla="*/ 152 h 154"/>
                  <a:gd name="T48" fmla="*/ 187 w 294"/>
                  <a:gd name="T49" fmla="*/ 154 h 154"/>
                  <a:gd name="T50" fmla="*/ 187 w 294"/>
                  <a:gd name="T51" fmla="*/ 141 h 154"/>
                  <a:gd name="T52" fmla="*/ 161 w 294"/>
                  <a:gd name="T53" fmla="*/ 126 h 154"/>
                  <a:gd name="T54" fmla="*/ 161 w 294"/>
                  <a:gd name="T55" fmla="*/ 63 h 154"/>
                  <a:gd name="T56" fmla="*/ 213 w 294"/>
                  <a:gd name="T57" fmla="*/ 9 h 154"/>
                  <a:gd name="T58" fmla="*/ 240 w 294"/>
                  <a:gd name="T59" fmla="*/ 46 h 154"/>
                  <a:gd name="T60" fmla="*/ 240 w 294"/>
                  <a:gd name="T61" fmla="*/ 126 h 154"/>
                  <a:gd name="T62" fmla="*/ 214 w 294"/>
                  <a:gd name="T63" fmla="*/ 141 h 154"/>
                  <a:gd name="T64" fmla="*/ 214 w 294"/>
                  <a:gd name="T65" fmla="*/ 154 h 154"/>
                  <a:gd name="T66" fmla="*/ 254 w 294"/>
                  <a:gd name="T67" fmla="*/ 152 h 154"/>
                  <a:gd name="T68" fmla="*/ 294 w 294"/>
                  <a:gd name="T69" fmla="*/ 154 h 154"/>
                  <a:gd name="T70" fmla="*/ 294 w 294"/>
                  <a:gd name="T71" fmla="*/ 141 h 154"/>
                  <a:gd name="T72" fmla="*/ 268 w 294"/>
                  <a:gd name="T73" fmla="*/ 126 h 154"/>
                  <a:gd name="T74" fmla="*/ 268 w 294"/>
                  <a:gd name="T75" fmla="*/ 4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4" h="154">
                    <a:moveTo>
                      <a:pt x="268" y="48"/>
                    </a:moveTo>
                    <a:cubicBezTo>
                      <a:pt x="268" y="17"/>
                      <a:pt x="253" y="0"/>
                      <a:pt x="216" y="0"/>
                    </a:cubicBezTo>
                    <a:cubicBezTo>
                      <a:pt x="188" y="0"/>
                      <a:pt x="169" y="15"/>
                      <a:pt x="160" y="32"/>
                    </a:cubicBezTo>
                    <a:cubicBezTo>
                      <a:pt x="153" y="7"/>
                      <a:pt x="134" y="0"/>
                      <a:pt x="108" y="0"/>
                    </a:cubicBezTo>
                    <a:cubicBezTo>
                      <a:pt x="80" y="0"/>
                      <a:pt x="61" y="15"/>
                      <a:pt x="52" y="34"/>
                    </a:cubicBezTo>
                    <a:lnTo>
                      <a:pt x="51" y="34"/>
                    </a:lnTo>
                    <a:lnTo>
                      <a:pt x="51" y="0"/>
                    </a:lnTo>
                    <a:lnTo>
                      <a:pt x="0" y="3"/>
                    </a:lnTo>
                    <a:lnTo>
                      <a:pt x="0" y="16"/>
                    </a:lnTo>
                    <a:cubicBezTo>
                      <a:pt x="23" y="16"/>
                      <a:pt x="26" y="19"/>
                      <a:pt x="26" y="36"/>
                    </a:cubicBezTo>
                    <a:lnTo>
                      <a:pt x="26" y="126"/>
                    </a:lnTo>
                    <a:cubicBezTo>
                      <a:pt x="26" y="141"/>
                      <a:pt x="23" y="141"/>
                      <a:pt x="0" y="141"/>
                    </a:cubicBezTo>
                    <a:lnTo>
                      <a:pt x="0" y="154"/>
                    </a:lnTo>
                    <a:cubicBezTo>
                      <a:pt x="1" y="154"/>
                      <a:pt x="25" y="152"/>
                      <a:pt x="40" y="152"/>
                    </a:cubicBezTo>
                    <a:cubicBezTo>
                      <a:pt x="53" y="152"/>
                      <a:pt x="77" y="153"/>
                      <a:pt x="80" y="154"/>
                    </a:cubicBezTo>
                    <a:lnTo>
                      <a:pt x="80" y="141"/>
                    </a:lnTo>
                    <a:cubicBezTo>
                      <a:pt x="57" y="141"/>
                      <a:pt x="54" y="141"/>
                      <a:pt x="54" y="126"/>
                    </a:cubicBezTo>
                    <a:lnTo>
                      <a:pt x="54" y="63"/>
                    </a:lnTo>
                    <a:cubicBezTo>
                      <a:pt x="54" y="27"/>
                      <a:pt x="83" y="9"/>
                      <a:pt x="106" y="9"/>
                    </a:cubicBezTo>
                    <a:cubicBezTo>
                      <a:pt x="130" y="9"/>
                      <a:pt x="133" y="29"/>
                      <a:pt x="133" y="46"/>
                    </a:cubicBezTo>
                    <a:lnTo>
                      <a:pt x="133" y="126"/>
                    </a:lnTo>
                    <a:cubicBezTo>
                      <a:pt x="133" y="141"/>
                      <a:pt x="130" y="141"/>
                      <a:pt x="107" y="141"/>
                    </a:cubicBezTo>
                    <a:lnTo>
                      <a:pt x="107" y="154"/>
                    </a:lnTo>
                    <a:cubicBezTo>
                      <a:pt x="108" y="154"/>
                      <a:pt x="132" y="152"/>
                      <a:pt x="147" y="152"/>
                    </a:cubicBezTo>
                    <a:cubicBezTo>
                      <a:pt x="160" y="152"/>
                      <a:pt x="184" y="153"/>
                      <a:pt x="187" y="154"/>
                    </a:cubicBezTo>
                    <a:lnTo>
                      <a:pt x="187" y="141"/>
                    </a:lnTo>
                    <a:cubicBezTo>
                      <a:pt x="164" y="141"/>
                      <a:pt x="161" y="141"/>
                      <a:pt x="161" y="126"/>
                    </a:cubicBezTo>
                    <a:lnTo>
                      <a:pt x="161" y="63"/>
                    </a:lnTo>
                    <a:cubicBezTo>
                      <a:pt x="161" y="27"/>
                      <a:pt x="190" y="9"/>
                      <a:pt x="213" y="9"/>
                    </a:cubicBezTo>
                    <a:cubicBezTo>
                      <a:pt x="237" y="9"/>
                      <a:pt x="240" y="29"/>
                      <a:pt x="240" y="46"/>
                    </a:cubicBezTo>
                    <a:lnTo>
                      <a:pt x="240" y="126"/>
                    </a:lnTo>
                    <a:cubicBezTo>
                      <a:pt x="240" y="141"/>
                      <a:pt x="237" y="141"/>
                      <a:pt x="214" y="141"/>
                    </a:cubicBezTo>
                    <a:lnTo>
                      <a:pt x="214" y="154"/>
                    </a:lnTo>
                    <a:cubicBezTo>
                      <a:pt x="215" y="154"/>
                      <a:pt x="239" y="152"/>
                      <a:pt x="254" y="152"/>
                    </a:cubicBezTo>
                    <a:cubicBezTo>
                      <a:pt x="267" y="152"/>
                      <a:pt x="291" y="153"/>
                      <a:pt x="294" y="154"/>
                    </a:cubicBezTo>
                    <a:lnTo>
                      <a:pt x="294" y="141"/>
                    </a:lnTo>
                    <a:cubicBezTo>
                      <a:pt x="271" y="141"/>
                      <a:pt x="268" y="141"/>
                      <a:pt x="268" y="126"/>
                    </a:cubicBezTo>
                    <a:lnTo>
                      <a:pt x="268" y="48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15" name="Freeform 436 1">
                <a:extLst>
                  <a:ext uri="{FF2B5EF4-FFF2-40B4-BE49-F238E27FC236}">
                    <a16:creationId xmlns:a16="http://schemas.microsoft.com/office/drawing/2014/main" id="{C6614E02-ECE8-F8C2-11C8-9A73C813A4BC}"/>
                  </a:ext>
                </a:extLst>
              </p:cNvPr>
              <p:cNvSpPr>
                <a:spLocks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5516563" y="1295400"/>
                <a:ext cx="53975" cy="53975"/>
              </a:xfrm>
              <a:custGeom>
                <a:avLst/>
                <a:gdLst>
                  <a:gd name="T0" fmla="*/ 171 w 171"/>
                  <a:gd name="T1" fmla="*/ 81 h 159"/>
                  <a:gd name="T2" fmla="*/ 86 w 171"/>
                  <a:gd name="T3" fmla="*/ 0 h 159"/>
                  <a:gd name="T4" fmla="*/ 0 w 171"/>
                  <a:gd name="T5" fmla="*/ 81 h 159"/>
                  <a:gd name="T6" fmla="*/ 86 w 171"/>
                  <a:gd name="T7" fmla="*/ 159 h 159"/>
                  <a:gd name="T8" fmla="*/ 171 w 171"/>
                  <a:gd name="T9" fmla="*/ 81 h 159"/>
                  <a:gd name="T10" fmla="*/ 86 w 171"/>
                  <a:gd name="T11" fmla="*/ 148 h 159"/>
                  <a:gd name="T12" fmla="*/ 42 w 171"/>
                  <a:gd name="T13" fmla="*/ 127 h 159"/>
                  <a:gd name="T14" fmla="*/ 32 w 171"/>
                  <a:gd name="T15" fmla="*/ 78 h 159"/>
                  <a:gd name="T16" fmla="*/ 45 w 171"/>
                  <a:gd name="T17" fmla="*/ 27 h 159"/>
                  <a:gd name="T18" fmla="*/ 86 w 171"/>
                  <a:gd name="T19" fmla="*/ 10 h 159"/>
                  <a:gd name="T20" fmla="*/ 129 w 171"/>
                  <a:gd name="T21" fmla="*/ 30 h 159"/>
                  <a:gd name="T22" fmla="*/ 139 w 171"/>
                  <a:gd name="T23" fmla="*/ 78 h 159"/>
                  <a:gd name="T24" fmla="*/ 128 w 171"/>
                  <a:gd name="T25" fmla="*/ 128 h 159"/>
                  <a:gd name="T26" fmla="*/ 86 w 171"/>
                  <a:gd name="T27" fmla="*/ 14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" h="159">
                    <a:moveTo>
                      <a:pt x="171" y="81"/>
                    </a:moveTo>
                    <a:cubicBezTo>
                      <a:pt x="171" y="38"/>
                      <a:pt x="134" y="0"/>
                      <a:pt x="86" y="0"/>
                    </a:cubicBezTo>
                    <a:cubicBezTo>
                      <a:pt x="38" y="0"/>
                      <a:pt x="0" y="38"/>
                      <a:pt x="0" y="81"/>
                    </a:cubicBezTo>
                    <a:cubicBezTo>
                      <a:pt x="0" y="125"/>
                      <a:pt x="39" y="159"/>
                      <a:pt x="86" y="159"/>
                    </a:cubicBezTo>
                    <a:cubicBezTo>
                      <a:pt x="133" y="159"/>
                      <a:pt x="171" y="125"/>
                      <a:pt x="171" y="81"/>
                    </a:cubicBezTo>
                    <a:close/>
                    <a:moveTo>
                      <a:pt x="86" y="148"/>
                    </a:moveTo>
                    <a:cubicBezTo>
                      <a:pt x="73" y="148"/>
                      <a:pt x="54" y="144"/>
                      <a:pt x="42" y="127"/>
                    </a:cubicBezTo>
                    <a:cubicBezTo>
                      <a:pt x="33" y="112"/>
                      <a:pt x="32" y="94"/>
                      <a:pt x="32" y="78"/>
                    </a:cubicBezTo>
                    <a:cubicBezTo>
                      <a:pt x="32" y="63"/>
                      <a:pt x="32" y="43"/>
                      <a:pt x="45" y="27"/>
                    </a:cubicBezTo>
                    <a:cubicBezTo>
                      <a:pt x="53" y="17"/>
                      <a:pt x="68" y="10"/>
                      <a:pt x="86" y="10"/>
                    </a:cubicBezTo>
                    <a:cubicBezTo>
                      <a:pt x="106" y="10"/>
                      <a:pt x="121" y="19"/>
                      <a:pt x="129" y="30"/>
                    </a:cubicBezTo>
                    <a:cubicBezTo>
                      <a:pt x="138" y="44"/>
                      <a:pt x="139" y="61"/>
                      <a:pt x="139" y="78"/>
                    </a:cubicBezTo>
                    <a:cubicBezTo>
                      <a:pt x="139" y="95"/>
                      <a:pt x="138" y="113"/>
                      <a:pt x="128" y="128"/>
                    </a:cubicBezTo>
                    <a:cubicBezTo>
                      <a:pt x="119" y="141"/>
                      <a:pt x="103" y="148"/>
                      <a:pt x="86" y="148"/>
                    </a:cubicBez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  <p:sp>
            <p:nvSpPr>
              <p:cNvPr id="716" name="Freeform 437 1">
                <a:extLst>
                  <a:ext uri="{FF2B5EF4-FFF2-40B4-BE49-F238E27FC236}">
                    <a16:creationId xmlns:a16="http://schemas.microsoft.com/office/drawing/2014/main" id="{9CB43C9A-0B19-F67E-8F78-C6BCF2D483BD}"/>
                  </a:ext>
                </a:extLst>
              </p:cNvPr>
              <p:cNvSpPr>
                <a:spLocks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5584825" y="1266825"/>
                <a:ext cx="58738" cy="82550"/>
              </a:xfrm>
              <a:custGeom>
                <a:avLst/>
                <a:gdLst>
                  <a:gd name="T0" fmla="*/ 108 w 187"/>
                  <a:gd name="T1" fmla="*/ 4 h 246"/>
                  <a:gd name="T2" fmla="*/ 108 w 187"/>
                  <a:gd name="T3" fmla="*/ 17 h 246"/>
                  <a:gd name="T4" fmla="*/ 134 w 187"/>
                  <a:gd name="T5" fmla="*/ 36 h 246"/>
                  <a:gd name="T6" fmla="*/ 134 w 187"/>
                  <a:gd name="T7" fmla="*/ 109 h 246"/>
                  <a:gd name="T8" fmla="*/ 86 w 187"/>
                  <a:gd name="T9" fmla="*/ 89 h 246"/>
                  <a:gd name="T10" fmla="*/ 0 w 187"/>
                  <a:gd name="T11" fmla="*/ 168 h 246"/>
                  <a:gd name="T12" fmla="*/ 81 w 187"/>
                  <a:gd name="T13" fmla="*/ 246 h 246"/>
                  <a:gd name="T14" fmla="*/ 133 w 187"/>
                  <a:gd name="T15" fmla="*/ 225 h 246"/>
                  <a:gd name="T16" fmla="*/ 133 w 187"/>
                  <a:gd name="T17" fmla="*/ 246 h 246"/>
                  <a:gd name="T18" fmla="*/ 187 w 187"/>
                  <a:gd name="T19" fmla="*/ 243 h 246"/>
                  <a:gd name="T20" fmla="*/ 187 w 187"/>
                  <a:gd name="T21" fmla="*/ 230 h 246"/>
                  <a:gd name="T22" fmla="*/ 161 w 187"/>
                  <a:gd name="T23" fmla="*/ 211 h 246"/>
                  <a:gd name="T24" fmla="*/ 161 w 187"/>
                  <a:gd name="T25" fmla="*/ 0 h 246"/>
                  <a:gd name="T26" fmla="*/ 108 w 187"/>
                  <a:gd name="T27" fmla="*/ 4 h 246"/>
                  <a:gd name="T28" fmla="*/ 133 w 187"/>
                  <a:gd name="T29" fmla="*/ 206 h 246"/>
                  <a:gd name="T30" fmla="*/ 84 w 187"/>
                  <a:gd name="T31" fmla="*/ 236 h 246"/>
                  <a:gd name="T32" fmla="*/ 43 w 187"/>
                  <a:gd name="T33" fmla="*/ 215 h 246"/>
                  <a:gd name="T34" fmla="*/ 32 w 187"/>
                  <a:gd name="T35" fmla="*/ 168 h 246"/>
                  <a:gd name="T36" fmla="*/ 46 w 187"/>
                  <a:gd name="T37" fmla="*/ 117 h 246"/>
                  <a:gd name="T38" fmla="*/ 87 w 187"/>
                  <a:gd name="T39" fmla="*/ 98 h 246"/>
                  <a:gd name="T40" fmla="*/ 129 w 187"/>
                  <a:gd name="T41" fmla="*/ 119 h 246"/>
                  <a:gd name="T42" fmla="*/ 133 w 187"/>
                  <a:gd name="T43" fmla="*/ 131 h 246"/>
                  <a:gd name="T44" fmla="*/ 133 w 187"/>
                  <a:gd name="T45" fmla="*/ 20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7" h="246">
                    <a:moveTo>
                      <a:pt x="108" y="4"/>
                    </a:moveTo>
                    <a:lnTo>
                      <a:pt x="108" y="17"/>
                    </a:lnTo>
                    <a:cubicBezTo>
                      <a:pt x="132" y="17"/>
                      <a:pt x="134" y="19"/>
                      <a:pt x="134" y="36"/>
                    </a:cubicBezTo>
                    <a:lnTo>
                      <a:pt x="134" y="109"/>
                    </a:lnTo>
                    <a:cubicBezTo>
                      <a:pt x="122" y="96"/>
                      <a:pt x="105" y="89"/>
                      <a:pt x="86" y="89"/>
                    </a:cubicBezTo>
                    <a:cubicBezTo>
                      <a:pt x="39" y="89"/>
                      <a:pt x="0" y="124"/>
                      <a:pt x="0" y="168"/>
                    </a:cubicBezTo>
                    <a:cubicBezTo>
                      <a:pt x="0" y="211"/>
                      <a:pt x="37" y="246"/>
                      <a:pt x="81" y="246"/>
                    </a:cubicBezTo>
                    <a:cubicBezTo>
                      <a:pt x="110" y="246"/>
                      <a:pt x="127" y="231"/>
                      <a:pt x="133" y="225"/>
                    </a:cubicBezTo>
                    <a:lnTo>
                      <a:pt x="133" y="246"/>
                    </a:lnTo>
                    <a:lnTo>
                      <a:pt x="187" y="243"/>
                    </a:lnTo>
                    <a:lnTo>
                      <a:pt x="187" y="230"/>
                    </a:lnTo>
                    <a:cubicBezTo>
                      <a:pt x="163" y="230"/>
                      <a:pt x="161" y="228"/>
                      <a:pt x="161" y="211"/>
                    </a:cubicBezTo>
                    <a:lnTo>
                      <a:pt x="161" y="0"/>
                    </a:lnTo>
                    <a:lnTo>
                      <a:pt x="108" y="4"/>
                    </a:lnTo>
                    <a:close/>
                    <a:moveTo>
                      <a:pt x="133" y="206"/>
                    </a:moveTo>
                    <a:cubicBezTo>
                      <a:pt x="124" y="222"/>
                      <a:pt x="106" y="236"/>
                      <a:pt x="84" y="236"/>
                    </a:cubicBezTo>
                    <a:cubicBezTo>
                      <a:pt x="64" y="236"/>
                      <a:pt x="50" y="225"/>
                      <a:pt x="43" y="215"/>
                    </a:cubicBezTo>
                    <a:cubicBezTo>
                      <a:pt x="36" y="204"/>
                      <a:pt x="32" y="190"/>
                      <a:pt x="32" y="168"/>
                    </a:cubicBezTo>
                    <a:cubicBezTo>
                      <a:pt x="32" y="160"/>
                      <a:pt x="32" y="134"/>
                      <a:pt x="46" y="117"/>
                    </a:cubicBezTo>
                    <a:cubicBezTo>
                      <a:pt x="60" y="102"/>
                      <a:pt x="77" y="98"/>
                      <a:pt x="87" y="98"/>
                    </a:cubicBezTo>
                    <a:cubicBezTo>
                      <a:pt x="104" y="98"/>
                      <a:pt x="119" y="106"/>
                      <a:pt x="129" y="119"/>
                    </a:cubicBezTo>
                    <a:cubicBezTo>
                      <a:pt x="133" y="124"/>
                      <a:pt x="133" y="125"/>
                      <a:pt x="133" y="131"/>
                    </a:cubicBezTo>
                    <a:lnTo>
                      <a:pt x="133" y="206"/>
                    </a:lnTo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NL"/>
              </a:p>
            </p:txBody>
          </p:sp>
        </p:grp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A8509F4E-6FA1-1159-5A6F-76F732C3B9A3}"/>
                </a:ext>
              </a:extLst>
            </p:cNvPr>
            <p:cNvGrpSpPr/>
            <p:nvPr/>
          </p:nvGrpSpPr>
          <p:grpSpPr>
            <a:xfrm>
              <a:off x="6251394" y="2531416"/>
              <a:ext cx="86944" cy="86944"/>
              <a:chOff x="4206077" y="3068637"/>
              <a:chExt cx="108000" cy="108000"/>
            </a:xfrm>
          </p:grpSpPr>
          <p:sp>
            <p:nvSpPr>
              <p:cNvPr id="711" name="Oval 710">
                <a:extLst>
                  <a:ext uri="{FF2B5EF4-FFF2-40B4-BE49-F238E27FC236}">
                    <a16:creationId xmlns:a16="http://schemas.microsoft.com/office/drawing/2014/main" id="{3BB128A6-4EF9-3DDE-7D86-5485F86B8E6E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712" name="Oval 711">
                <a:extLst>
                  <a:ext uri="{FF2B5EF4-FFF2-40B4-BE49-F238E27FC236}">
                    <a16:creationId xmlns:a16="http://schemas.microsoft.com/office/drawing/2014/main" id="{70817B5E-B764-94FF-55F1-0A049B92A92C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358A5BF9-8DD1-D221-BAA5-CEA7DB93DD02}"/>
                </a:ext>
              </a:extLst>
            </p:cNvPr>
            <p:cNvGrpSpPr/>
            <p:nvPr/>
          </p:nvGrpSpPr>
          <p:grpSpPr>
            <a:xfrm>
              <a:off x="6240994" y="2453980"/>
              <a:ext cx="86944" cy="86944"/>
              <a:chOff x="4206077" y="3068637"/>
              <a:chExt cx="108000" cy="108000"/>
            </a:xfrm>
          </p:grpSpPr>
          <p:sp>
            <p:nvSpPr>
              <p:cNvPr id="709" name="Oval 708">
                <a:extLst>
                  <a:ext uri="{FF2B5EF4-FFF2-40B4-BE49-F238E27FC236}">
                    <a16:creationId xmlns:a16="http://schemas.microsoft.com/office/drawing/2014/main" id="{BC207AA2-BD5F-1445-AAF7-EDB10B325CA6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710" name="Oval 709">
                <a:extLst>
                  <a:ext uri="{FF2B5EF4-FFF2-40B4-BE49-F238E27FC236}">
                    <a16:creationId xmlns:a16="http://schemas.microsoft.com/office/drawing/2014/main" id="{05C8383A-19B1-3F42-2383-DE32B1FADDD3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78" name="Group 477">
              <a:extLst>
                <a:ext uri="{FF2B5EF4-FFF2-40B4-BE49-F238E27FC236}">
                  <a16:creationId xmlns:a16="http://schemas.microsoft.com/office/drawing/2014/main" id="{D11C34C6-F5CA-5E8E-0490-E49E45CE2F25}"/>
                </a:ext>
              </a:extLst>
            </p:cNvPr>
            <p:cNvGrpSpPr/>
            <p:nvPr/>
          </p:nvGrpSpPr>
          <p:grpSpPr>
            <a:xfrm>
              <a:off x="6286983" y="2475840"/>
              <a:ext cx="86944" cy="86944"/>
              <a:chOff x="4206077" y="3068637"/>
              <a:chExt cx="108000" cy="108000"/>
            </a:xfrm>
          </p:grpSpPr>
          <p:sp>
            <p:nvSpPr>
              <p:cNvPr id="707" name="Oval 706">
                <a:extLst>
                  <a:ext uri="{FF2B5EF4-FFF2-40B4-BE49-F238E27FC236}">
                    <a16:creationId xmlns:a16="http://schemas.microsoft.com/office/drawing/2014/main" id="{64ED1B83-D061-9115-A169-84B1AC46540C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708" name="Oval 707">
                <a:extLst>
                  <a:ext uri="{FF2B5EF4-FFF2-40B4-BE49-F238E27FC236}">
                    <a16:creationId xmlns:a16="http://schemas.microsoft.com/office/drawing/2014/main" id="{A81EEC74-2033-8E29-52CE-A0B354DFADAF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D84E448F-1749-4303-D635-F3A803C47A91}"/>
                </a:ext>
              </a:extLst>
            </p:cNvPr>
            <p:cNvGrpSpPr/>
            <p:nvPr/>
          </p:nvGrpSpPr>
          <p:grpSpPr>
            <a:xfrm>
              <a:off x="6247578" y="2386055"/>
              <a:ext cx="86944" cy="86944"/>
              <a:chOff x="4206077" y="3068637"/>
              <a:chExt cx="108000" cy="108000"/>
            </a:xfrm>
          </p:grpSpPr>
          <p:sp>
            <p:nvSpPr>
              <p:cNvPr id="705" name="Oval 704">
                <a:extLst>
                  <a:ext uri="{FF2B5EF4-FFF2-40B4-BE49-F238E27FC236}">
                    <a16:creationId xmlns:a16="http://schemas.microsoft.com/office/drawing/2014/main" id="{DD9FD163-C411-D7FC-0CE9-2C1D3FA1A81E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706" name="Oval 705">
                <a:extLst>
                  <a:ext uri="{FF2B5EF4-FFF2-40B4-BE49-F238E27FC236}">
                    <a16:creationId xmlns:a16="http://schemas.microsoft.com/office/drawing/2014/main" id="{E81884BD-27F9-7202-59A6-69F74B807D50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80" name="Group 479">
              <a:extLst>
                <a:ext uri="{FF2B5EF4-FFF2-40B4-BE49-F238E27FC236}">
                  <a16:creationId xmlns:a16="http://schemas.microsoft.com/office/drawing/2014/main" id="{5541DF4C-77A7-BC8C-04CD-351DD1B3A91E}"/>
                </a:ext>
              </a:extLst>
            </p:cNvPr>
            <p:cNvGrpSpPr/>
            <p:nvPr/>
          </p:nvGrpSpPr>
          <p:grpSpPr>
            <a:xfrm>
              <a:off x="6258415" y="2291889"/>
              <a:ext cx="86944" cy="86944"/>
              <a:chOff x="4206077" y="3068637"/>
              <a:chExt cx="108000" cy="108000"/>
            </a:xfrm>
          </p:grpSpPr>
          <p:sp>
            <p:nvSpPr>
              <p:cNvPr id="703" name="Oval 702">
                <a:extLst>
                  <a:ext uri="{FF2B5EF4-FFF2-40B4-BE49-F238E27FC236}">
                    <a16:creationId xmlns:a16="http://schemas.microsoft.com/office/drawing/2014/main" id="{7B4E25FA-2339-7600-812A-FF59ABAFAC62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704" name="Oval 703">
                <a:extLst>
                  <a:ext uri="{FF2B5EF4-FFF2-40B4-BE49-F238E27FC236}">
                    <a16:creationId xmlns:a16="http://schemas.microsoft.com/office/drawing/2014/main" id="{D8EA64AF-DF0C-4745-3E80-856E7CDF68CC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19D064DC-5D18-6D3E-A20C-DBACE5BC32FC}"/>
                </a:ext>
              </a:extLst>
            </p:cNvPr>
            <p:cNvGrpSpPr/>
            <p:nvPr/>
          </p:nvGrpSpPr>
          <p:grpSpPr>
            <a:xfrm>
              <a:off x="6289527" y="2350899"/>
              <a:ext cx="86944" cy="86944"/>
              <a:chOff x="4206077" y="3068637"/>
              <a:chExt cx="108000" cy="108000"/>
            </a:xfrm>
          </p:grpSpPr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81E41575-6A87-C1FA-095A-AF90E6F8A2FB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702" name="Oval 701">
                <a:extLst>
                  <a:ext uri="{FF2B5EF4-FFF2-40B4-BE49-F238E27FC236}">
                    <a16:creationId xmlns:a16="http://schemas.microsoft.com/office/drawing/2014/main" id="{9B70B88F-CA99-F173-0281-F601AA783685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102EB0E-0121-A5AD-EF87-6785B572A062}"/>
                </a:ext>
              </a:extLst>
            </p:cNvPr>
            <p:cNvGrpSpPr/>
            <p:nvPr/>
          </p:nvGrpSpPr>
          <p:grpSpPr>
            <a:xfrm>
              <a:off x="6221528" y="2319777"/>
              <a:ext cx="86944" cy="86944"/>
              <a:chOff x="4206077" y="3068637"/>
              <a:chExt cx="108000" cy="108000"/>
            </a:xfrm>
          </p:grpSpPr>
          <p:sp>
            <p:nvSpPr>
              <p:cNvPr id="699" name="Oval 698">
                <a:extLst>
                  <a:ext uri="{FF2B5EF4-FFF2-40B4-BE49-F238E27FC236}">
                    <a16:creationId xmlns:a16="http://schemas.microsoft.com/office/drawing/2014/main" id="{DD424891-76CF-5F49-DD19-33ACC6772FA7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700" name="Oval 699">
                <a:extLst>
                  <a:ext uri="{FF2B5EF4-FFF2-40B4-BE49-F238E27FC236}">
                    <a16:creationId xmlns:a16="http://schemas.microsoft.com/office/drawing/2014/main" id="{D2BC6103-19AC-6DCC-9427-C204FC5A5274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83" name="Group 482">
              <a:extLst>
                <a:ext uri="{FF2B5EF4-FFF2-40B4-BE49-F238E27FC236}">
                  <a16:creationId xmlns:a16="http://schemas.microsoft.com/office/drawing/2014/main" id="{C65DCCB5-EB82-034C-FE01-9CA3F8B471C0}"/>
                </a:ext>
              </a:extLst>
            </p:cNvPr>
            <p:cNvGrpSpPr/>
            <p:nvPr/>
          </p:nvGrpSpPr>
          <p:grpSpPr>
            <a:xfrm>
              <a:off x="6266427" y="2229559"/>
              <a:ext cx="86944" cy="86944"/>
              <a:chOff x="4206077" y="3068637"/>
              <a:chExt cx="108000" cy="108000"/>
            </a:xfrm>
          </p:grpSpPr>
          <p:sp>
            <p:nvSpPr>
              <p:cNvPr id="697" name="Oval 696">
                <a:extLst>
                  <a:ext uri="{FF2B5EF4-FFF2-40B4-BE49-F238E27FC236}">
                    <a16:creationId xmlns:a16="http://schemas.microsoft.com/office/drawing/2014/main" id="{1F64A96E-3027-CA27-334E-70AE9EC5E0A8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98" name="Oval 697">
                <a:extLst>
                  <a:ext uri="{FF2B5EF4-FFF2-40B4-BE49-F238E27FC236}">
                    <a16:creationId xmlns:a16="http://schemas.microsoft.com/office/drawing/2014/main" id="{98DE95F0-1FAC-D313-FEDD-714E8700DCBB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3454D9DF-70FF-C5A0-6960-B9EDD3B6A191}"/>
                </a:ext>
              </a:extLst>
            </p:cNvPr>
            <p:cNvGrpSpPr/>
            <p:nvPr/>
          </p:nvGrpSpPr>
          <p:grpSpPr>
            <a:xfrm>
              <a:off x="6437242" y="2210711"/>
              <a:ext cx="86944" cy="86944"/>
              <a:chOff x="4206077" y="3068637"/>
              <a:chExt cx="108000" cy="108000"/>
            </a:xfrm>
          </p:grpSpPr>
          <p:sp>
            <p:nvSpPr>
              <p:cNvPr id="695" name="Oval 694">
                <a:extLst>
                  <a:ext uri="{FF2B5EF4-FFF2-40B4-BE49-F238E27FC236}">
                    <a16:creationId xmlns:a16="http://schemas.microsoft.com/office/drawing/2014/main" id="{F0B45C39-3A50-EAD7-18CF-3C5E6CE112B7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96" name="Oval 695">
                <a:extLst>
                  <a:ext uri="{FF2B5EF4-FFF2-40B4-BE49-F238E27FC236}">
                    <a16:creationId xmlns:a16="http://schemas.microsoft.com/office/drawing/2014/main" id="{6DB29149-4FFF-3FDD-FF65-CDE88E8F23D5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85" name="Group 484">
              <a:extLst>
                <a:ext uri="{FF2B5EF4-FFF2-40B4-BE49-F238E27FC236}">
                  <a16:creationId xmlns:a16="http://schemas.microsoft.com/office/drawing/2014/main" id="{D0F28FB2-1301-029F-7173-4AA460D38F0F}"/>
                </a:ext>
              </a:extLst>
            </p:cNvPr>
            <p:cNvGrpSpPr/>
            <p:nvPr/>
          </p:nvGrpSpPr>
          <p:grpSpPr>
            <a:xfrm>
              <a:off x="6417245" y="2261146"/>
              <a:ext cx="86944" cy="86944"/>
              <a:chOff x="4206077" y="3068637"/>
              <a:chExt cx="108000" cy="108000"/>
            </a:xfrm>
          </p:grpSpPr>
          <p:sp>
            <p:nvSpPr>
              <p:cNvPr id="693" name="Oval 692">
                <a:extLst>
                  <a:ext uri="{FF2B5EF4-FFF2-40B4-BE49-F238E27FC236}">
                    <a16:creationId xmlns:a16="http://schemas.microsoft.com/office/drawing/2014/main" id="{EA8777FE-DB0A-D075-C6B0-3EFD7C99BC1D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94" name="Oval 693">
                <a:extLst>
                  <a:ext uri="{FF2B5EF4-FFF2-40B4-BE49-F238E27FC236}">
                    <a16:creationId xmlns:a16="http://schemas.microsoft.com/office/drawing/2014/main" id="{1A10CDFC-C7FF-4D7B-35C4-B8D1371BCAB4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86" name="Group 485">
              <a:extLst>
                <a:ext uri="{FF2B5EF4-FFF2-40B4-BE49-F238E27FC236}">
                  <a16:creationId xmlns:a16="http://schemas.microsoft.com/office/drawing/2014/main" id="{DA4475C4-0E08-0C10-E6F0-99689A24A5B4}"/>
                </a:ext>
              </a:extLst>
            </p:cNvPr>
            <p:cNvGrpSpPr/>
            <p:nvPr/>
          </p:nvGrpSpPr>
          <p:grpSpPr>
            <a:xfrm>
              <a:off x="6462456" y="2273030"/>
              <a:ext cx="86944" cy="86944"/>
              <a:chOff x="4206077" y="3068637"/>
              <a:chExt cx="108000" cy="108000"/>
            </a:xfrm>
          </p:grpSpPr>
          <p:sp>
            <p:nvSpPr>
              <p:cNvPr id="691" name="Oval 690">
                <a:extLst>
                  <a:ext uri="{FF2B5EF4-FFF2-40B4-BE49-F238E27FC236}">
                    <a16:creationId xmlns:a16="http://schemas.microsoft.com/office/drawing/2014/main" id="{855C6DBA-2F5D-3D40-EF45-EAAD1195CCA1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92" name="Oval 691">
                <a:extLst>
                  <a:ext uri="{FF2B5EF4-FFF2-40B4-BE49-F238E27FC236}">
                    <a16:creationId xmlns:a16="http://schemas.microsoft.com/office/drawing/2014/main" id="{2934B41A-54A3-A443-D466-E9F823C9BA5E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87" name="Group 486">
              <a:extLst>
                <a:ext uri="{FF2B5EF4-FFF2-40B4-BE49-F238E27FC236}">
                  <a16:creationId xmlns:a16="http://schemas.microsoft.com/office/drawing/2014/main" id="{D83C21DC-A178-DDE4-9451-3A44B0EB8DA7}"/>
                </a:ext>
              </a:extLst>
            </p:cNvPr>
            <p:cNvGrpSpPr/>
            <p:nvPr/>
          </p:nvGrpSpPr>
          <p:grpSpPr>
            <a:xfrm>
              <a:off x="6430046" y="2567552"/>
              <a:ext cx="86944" cy="86944"/>
              <a:chOff x="4206077" y="3068637"/>
              <a:chExt cx="108000" cy="108000"/>
            </a:xfrm>
          </p:grpSpPr>
          <p:sp>
            <p:nvSpPr>
              <p:cNvPr id="689" name="Oval 688">
                <a:extLst>
                  <a:ext uri="{FF2B5EF4-FFF2-40B4-BE49-F238E27FC236}">
                    <a16:creationId xmlns:a16="http://schemas.microsoft.com/office/drawing/2014/main" id="{8491E14F-31FC-B1E2-AE03-5045139318F8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90" name="Oval 689">
                <a:extLst>
                  <a:ext uri="{FF2B5EF4-FFF2-40B4-BE49-F238E27FC236}">
                    <a16:creationId xmlns:a16="http://schemas.microsoft.com/office/drawing/2014/main" id="{BB7E766F-8922-2508-CCE8-491C52A10FD1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88" name="Group 487">
              <a:extLst>
                <a:ext uri="{FF2B5EF4-FFF2-40B4-BE49-F238E27FC236}">
                  <a16:creationId xmlns:a16="http://schemas.microsoft.com/office/drawing/2014/main" id="{DDBBA7E0-8E74-74FC-5A20-5DEB011C9010}"/>
                </a:ext>
              </a:extLst>
            </p:cNvPr>
            <p:cNvGrpSpPr/>
            <p:nvPr/>
          </p:nvGrpSpPr>
          <p:grpSpPr>
            <a:xfrm>
              <a:off x="6451811" y="2516725"/>
              <a:ext cx="86944" cy="86944"/>
              <a:chOff x="4206077" y="3068637"/>
              <a:chExt cx="108000" cy="108000"/>
            </a:xfrm>
          </p:grpSpPr>
          <p:sp>
            <p:nvSpPr>
              <p:cNvPr id="687" name="Oval 686">
                <a:extLst>
                  <a:ext uri="{FF2B5EF4-FFF2-40B4-BE49-F238E27FC236}">
                    <a16:creationId xmlns:a16="http://schemas.microsoft.com/office/drawing/2014/main" id="{E03D235E-F68E-4A75-4989-8E2CF99738EF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88" name="Oval 687">
                <a:extLst>
                  <a:ext uri="{FF2B5EF4-FFF2-40B4-BE49-F238E27FC236}">
                    <a16:creationId xmlns:a16="http://schemas.microsoft.com/office/drawing/2014/main" id="{2F3B6E2E-0E75-7F0F-15D0-C06920DF7745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79F9EFA-2613-563F-110B-E23862FB9406}"/>
                </a:ext>
              </a:extLst>
            </p:cNvPr>
            <p:cNvGrpSpPr/>
            <p:nvPr/>
          </p:nvGrpSpPr>
          <p:grpSpPr>
            <a:xfrm>
              <a:off x="6415473" y="2475839"/>
              <a:ext cx="86944" cy="86944"/>
              <a:chOff x="4206077" y="3068637"/>
              <a:chExt cx="108000" cy="108000"/>
            </a:xfrm>
          </p:grpSpPr>
          <p:sp>
            <p:nvSpPr>
              <p:cNvPr id="685" name="Oval 684">
                <a:extLst>
                  <a:ext uri="{FF2B5EF4-FFF2-40B4-BE49-F238E27FC236}">
                    <a16:creationId xmlns:a16="http://schemas.microsoft.com/office/drawing/2014/main" id="{8DA88A96-4DD4-D3E5-10A9-C80D9EC170EC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86" name="Oval 685">
                <a:extLst>
                  <a:ext uri="{FF2B5EF4-FFF2-40B4-BE49-F238E27FC236}">
                    <a16:creationId xmlns:a16="http://schemas.microsoft.com/office/drawing/2014/main" id="{F1BA951D-99FD-53EC-7AE9-59D6605A8291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AF3C5DBB-CBD1-38C7-6FB1-2F3D5FDC66FF}"/>
                </a:ext>
              </a:extLst>
            </p:cNvPr>
            <p:cNvGrpSpPr/>
            <p:nvPr/>
          </p:nvGrpSpPr>
          <p:grpSpPr>
            <a:xfrm>
              <a:off x="6406678" y="2346783"/>
              <a:ext cx="86944" cy="86944"/>
              <a:chOff x="4206077" y="3068637"/>
              <a:chExt cx="108000" cy="108000"/>
            </a:xfrm>
          </p:grpSpPr>
          <p:sp>
            <p:nvSpPr>
              <p:cNvPr id="683" name="Oval 682">
                <a:extLst>
                  <a:ext uri="{FF2B5EF4-FFF2-40B4-BE49-F238E27FC236}">
                    <a16:creationId xmlns:a16="http://schemas.microsoft.com/office/drawing/2014/main" id="{04B0E43C-CC56-A880-227C-E296E7A2C27F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84" name="Oval 683">
                <a:extLst>
                  <a:ext uri="{FF2B5EF4-FFF2-40B4-BE49-F238E27FC236}">
                    <a16:creationId xmlns:a16="http://schemas.microsoft.com/office/drawing/2014/main" id="{4111249C-B9FA-F0B0-94F3-2A6E4B9493F4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917E7A46-035B-E0BB-D617-3E4153B6D1F7}"/>
                </a:ext>
              </a:extLst>
            </p:cNvPr>
            <p:cNvGrpSpPr/>
            <p:nvPr/>
          </p:nvGrpSpPr>
          <p:grpSpPr>
            <a:xfrm>
              <a:off x="6461741" y="2347396"/>
              <a:ext cx="86944" cy="86944"/>
              <a:chOff x="4206077" y="3068637"/>
              <a:chExt cx="108000" cy="108000"/>
            </a:xfrm>
          </p:grpSpPr>
          <p:sp>
            <p:nvSpPr>
              <p:cNvPr id="681" name="Oval 680">
                <a:extLst>
                  <a:ext uri="{FF2B5EF4-FFF2-40B4-BE49-F238E27FC236}">
                    <a16:creationId xmlns:a16="http://schemas.microsoft.com/office/drawing/2014/main" id="{A2641401-5032-30AA-359B-535C9E323CE7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82" name="Oval 681">
                <a:extLst>
                  <a:ext uri="{FF2B5EF4-FFF2-40B4-BE49-F238E27FC236}">
                    <a16:creationId xmlns:a16="http://schemas.microsoft.com/office/drawing/2014/main" id="{62C33865-E9CE-A267-C5AF-8201D164A82B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27840D1C-6CA3-1B41-AEE4-7500646BD449}"/>
                </a:ext>
              </a:extLst>
            </p:cNvPr>
            <p:cNvGrpSpPr/>
            <p:nvPr/>
          </p:nvGrpSpPr>
          <p:grpSpPr>
            <a:xfrm>
              <a:off x="6442764" y="2401225"/>
              <a:ext cx="86944" cy="86944"/>
              <a:chOff x="4206077" y="3068637"/>
              <a:chExt cx="108000" cy="108000"/>
            </a:xfrm>
          </p:grpSpPr>
          <p:sp>
            <p:nvSpPr>
              <p:cNvPr id="679" name="Oval 678">
                <a:extLst>
                  <a:ext uri="{FF2B5EF4-FFF2-40B4-BE49-F238E27FC236}">
                    <a16:creationId xmlns:a16="http://schemas.microsoft.com/office/drawing/2014/main" id="{17859573-FA6D-60DA-4684-4DA5E3CE0B42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80" name="Oval 679">
                <a:extLst>
                  <a:ext uri="{FF2B5EF4-FFF2-40B4-BE49-F238E27FC236}">
                    <a16:creationId xmlns:a16="http://schemas.microsoft.com/office/drawing/2014/main" id="{BC26DE43-08EF-D0A7-0A77-8A2AC8C84F9E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E6CB9FC6-D894-EC1F-C8DC-53278C02A299}"/>
                </a:ext>
              </a:extLst>
            </p:cNvPr>
            <p:cNvGrpSpPr/>
            <p:nvPr/>
          </p:nvGrpSpPr>
          <p:grpSpPr>
            <a:xfrm>
              <a:off x="6462455" y="2436004"/>
              <a:ext cx="86944" cy="86944"/>
              <a:chOff x="4206077" y="3068637"/>
              <a:chExt cx="108000" cy="108000"/>
            </a:xfrm>
          </p:grpSpPr>
          <p:sp>
            <p:nvSpPr>
              <p:cNvPr id="677" name="Oval 676">
                <a:extLst>
                  <a:ext uri="{FF2B5EF4-FFF2-40B4-BE49-F238E27FC236}">
                    <a16:creationId xmlns:a16="http://schemas.microsoft.com/office/drawing/2014/main" id="{B7D3140A-B4ED-E8BB-B1D1-05424BFC642F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78" name="Oval 677">
                <a:extLst>
                  <a:ext uri="{FF2B5EF4-FFF2-40B4-BE49-F238E27FC236}">
                    <a16:creationId xmlns:a16="http://schemas.microsoft.com/office/drawing/2014/main" id="{5C8ABFD3-8A94-BB40-2E0D-27EF04533FE0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7F87AFD6-D37A-6F91-3989-D4CFEA68DF92}"/>
                </a:ext>
              </a:extLst>
            </p:cNvPr>
            <p:cNvGrpSpPr/>
            <p:nvPr/>
          </p:nvGrpSpPr>
          <p:grpSpPr>
            <a:xfrm>
              <a:off x="6643896" y="2163381"/>
              <a:ext cx="86944" cy="86944"/>
              <a:chOff x="4206077" y="3068637"/>
              <a:chExt cx="108000" cy="108000"/>
            </a:xfrm>
          </p:grpSpPr>
          <p:sp>
            <p:nvSpPr>
              <p:cNvPr id="675" name="Oval 674">
                <a:extLst>
                  <a:ext uri="{FF2B5EF4-FFF2-40B4-BE49-F238E27FC236}">
                    <a16:creationId xmlns:a16="http://schemas.microsoft.com/office/drawing/2014/main" id="{89C07EED-93DE-A795-EA9D-696FB10B952C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76" name="Oval 675">
                <a:extLst>
                  <a:ext uri="{FF2B5EF4-FFF2-40B4-BE49-F238E27FC236}">
                    <a16:creationId xmlns:a16="http://schemas.microsoft.com/office/drawing/2014/main" id="{AB96EDEC-A31C-DDD0-3BF8-8D45590A3B65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95" name="Group 494">
              <a:extLst>
                <a:ext uri="{FF2B5EF4-FFF2-40B4-BE49-F238E27FC236}">
                  <a16:creationId xmlns:a16="http://schemas.microsoft.com/office/drawing/2014/main" id="{8D966FB5-7CE2-9298-489F-766BF8F4E919}"/>
                </a:ext>
              </a:extLst>
            </p:cNvPr>
            <p:cNvGrpSpPr/>
            <p:nvPr/>
          </p:nvGrpSpPr>
          <p:grpSpPr>
            <a:xfrm>
              <a:off x="6602903" y="2226326"/>
              <a:ext cx="86944" cy="86944"/>
              <a:chOff x="4206077" y="3068637"/>
              <a:chExt cx="108000" cy="108000"/>
            </a:xfrm>
          </p:grpSpPr>
          <p:sp>
            <p:nvSpPr>
              <p:cNvPr id="673" name="Oval 672">
                <a:extLst>
                  <a:ext uri="{FF2B5EF4-FFF2-40B4-BE49-F238E27FC236}">
                    <a16:creationId xmlns:a16="http://schemas.microsoft.com/office/drawing/2014/main" id="{A3EF9C81-6067-AD9A-9B9B-3B6AA322AC03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74" name="Oval 673">
                <a:extLst>
                  <a:ext uri="{FF2B5EF4-FFF2-40B4-BE49-F238E27FC236}">
                    <a16:creationId xmlns:a16="http://schemas.microsoft.com/office/drawing/2014/main" id="{60451CC2-67B5-A596-6BD0-45922378B36F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96" name="Group 495">
              <a:extLst>
                <a:ext uri="{FF2B5EF4-FFF2-40B4-BE49-F238E27FC236}">
                  <a16:creationId xmlns:a16="http://schemas.microsoft.com/office/drawing/2014/main" id="{48D7D676-3755-0345-1E2C-E478FA8937AE}"/>
                </a:ext>
              </a:extLst>
            </p:cNvPr>
            <p:cNvGrpSpPr/>
            <p:nvPr/>
          </p:nvGrpSpPr>
          <p:grpSpPr>
            <a:xfrm>
              <a:off x="6643896" y="2233910"/>
              <a:ext cx="86944" cy="86944"/>
              <a:chOff x="4206077" y="3068637"/>
              <a:chExt cx="108000" cy="108000"/>
            </a:xfrm>
          </p:grpSpPr>
          <p:sp>
            <p:nvSpPr>
              <p:cNvPr id="671" name="Oval 670">
                <a:extLst>
                  <a:ext uri="{FF2B5EF4-FFF2-40B4-BE49-F238E27FC236}">
                    <a16:creationId xmlns:a16="http://schemas.microsoft.com/office/drawing/2014/main" id="{C94A739A-93D8-E71E-A8E4-E831F4DD9909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72" name="Oval 671">
                <a:extLst>
                  <a:ext uri="{FF2B5EF4-FFF2-40B4-BE49-F238E27FC236}">
                    <a16:creationId xmlns:a16="http://schemas.microsoft.com/office/drawing/2014/main" id="{6121CE88-7321-F16B-AD86-230BCFCD7A61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F9490031-D4F0-02A2-203D-A0BF4E44D4DA}"/>
                </a:ext>
              </a:extLst>
            </p:cNvPr>
            <p:cNvGrpSpPr/>
            <p:nvPr/>
          </p:nvGrpSpPr>
          <p:grpSpPr>
            <a:xfrm>
              <a:off x="6658600" y="2296854"/>
              <a:ext cx="86944" cy="86944"/>
              <a:chOff x="4206077" y="3068637"/>
              <a:chExt cx="108000" cy="108000"/>
            </a:xfrm>
          </p:grpSpPr>
          <p:sp>
            <p:nvSpPr>
              <p:cNvPr id="669" name="Oval 668">
                <a:extLst>
                  <a:ext uri="{FF2B5EF4-FFF2-40B4-BE49-F238E27FC236}">
                    <a16:creationId xmlns:a16="http://schemas.microsoft.com/office/drawing/2014/main" id="{1A5B98C7-8EB9-6293-2C62-46B45ACBFEBA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70" name="Oval 669">
                <a:extLst>
                  <a:ext uri="{FF2B5EF4-FFF2-40B4-BE49-F238E27FC236}">
                    <a16:creationId xmlns:a16="http://schemas.microsoft.com/office/drawing/2014/main" id="{921BEB2B-215C-E346-A41A-DC0A3D0649B6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98" name="Group 497">
              <a:extLst>
                <a:ext uri="{FF2B5EF4-FFF2-40B4-BE49-F238E27FC236}">
                  <a16:creationId xmlns:a16="http://schemas.microsoft.com/office/drawing/2014/main" id="{0009F70C-7842-C526-1A85-29FC47955BCA}"/>
                </a:ext>
              </a:extLst>
            </p:cNvPr>
            <p:cNvGrpSpPr/>
            <p:nvPr/>
          </p:nvGrpSpPr>
          <p:grpSpPr>
            <a:xfrm>
              <a:off x="6592335" y="2296852"/>
              <a:ext cx="86944" cy="86944"/>
              <a:chOff x="4206077" y="3068637"/>
              <a:chExt cx="108000" cy="108000"/>
            </a:xfrm>
          </p:grpSpPr>
          <p:sp>
            <p:nvSpPr>
              <p:cNvPr id="667" name="Oval 666">
                <a:extLst>
                  <a:ext uri="{FF2B5EF4-FFF2-40B4-BE49-F238E27FC236}">
                    <a16:creationId xmlns:a16="http://schemas.microsoft.com/office/drawing/2014/main" id="{959D5F2E-B751-2367-DC43-B4800E417575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68" name="Oval 667">
                <a:extLst>
                  <a:ext uri="{FF2B5EF4-FFF2-40B4-BE49-F238E27FC236}">
                    <a16:creationId xmlns:a16="http://schemas.microsoft.com/office/drawing/2014/main" id="{A1AB026D-AA9C-5EFB-A8C5-F095C3F27D00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499" name="Group 498">
              <a:extLst>
                <a:ext uri="{FF2B5EF4-FFF2-40B4-BE49-F238E27FC236}">
                  <a16:creationId xmlns:a16="http://schemas.microsoft.com/office/drawing/2014/main" id="{80CB2C45-A8D4-4416-0347-3D036E2AED83}"/>
                </a:ext>
              </a:extLst>
            </p:cNvPr>
            <p:cNvGrpSpPr/>
            <p:nvPr/>
          </p:nvGrpSpPr>
          <p:grpSpPr>
            <a:xfrm>
              <a:off x="6590644" y="2370880"/>
              <a:ext cx="86944" cy="86944"/>
              <a:chOff x="4206077" y="3068637"/>
              <a:chExt cx="108000" cy="108000"/>
            </a:xfrm>
          </p:grpSpPr>
          <p:sp>
            <p:nvSpPr>
              <p:cNvPr id="665" name="Oval 664">
                <a:extLst>
                  <a:ext uri="{FF2B5EF4-FFF2-40B4-BE49-F238E27FC236}">
                    <a16:creationId xmlns:a16="http://schemas.microsoft.com/office/drawing/2014/main" id="{4E1E7A96-CBF5-3AA2-5A34-469C55B6129B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66" name="Oval 665">
                <a:extLst>
                  <a:ext uri="{FF2B5EF4-FFF2-40B4-BE49-F238E27FC236}">
                    <a16:creationId xmlns:a16="http://schemas.microsoft.com/office/drawing/2014/main" id="{ABEE1624-39A4-F2D7-73CA-FA0D22D19DF6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00" name="Group 499">
              <a:extLst>
                <a:ext uri="{FF2B5EF4-FFF2-40B4-BE49-F238E27FC236}">
                  <a16:creationId xmlns:a16="http://schemas.microsoft.com/office/drawing/2014/main" id="{BE6AF160-FD12-E9FD-75E9-A15804771603}"/>
                </a:ext>
              </a:extLst>
            </p:cNvPr>
            <p:cNvGrpSpPr/>
            <p:nvPr/>
          </p:nvGrpSpPr>
          <p:grpSpPr>
            <a:xfrm>
              <a:off x="6631579" y="2370878"/>
              <a:ext cx="86944" cy="86944"/>
              <a:chOff x="4206077" y="3068637"/>
              <a:chExt cx="108000" cy="108000"/>
            </a:xfrm>
          </p:grpSpPr>
          <p:sp>
            <p:nvSpPr>
              <p:cNvPr id="663" name="Oval 662">
                <a:extLst>
                  <a:ext uri="{FF2B5EF4-FFF2-40B4-BE49-F238E27FC236}">
                    <a16:creationId xmlns:a16="http://schemas.microsoft.com/office/drawing/2014/main" id="{3C7B145A-8D78-7E3F-29CA-16F3D9B909D5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64" name="Oval 663">
                <a:extLst>
                  <a:ext uri="{FF2B5EF4-FFF2-40B4-BE49-F238E27FC236}">
                    <a16:creationId xmlns:a16="http://schemas.microsoft.com/office/drawing/2014/main" id="{8EA46880-2764-C2E8-DA95-53485EA797EA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01" name="Group 500">
              <a:extLst>
                <a:ext uri="{FF2B5EF4-FFF2-40B4-BE49-F238E27FC236}">
                  <a16:creationId xmlns:a16="http://schemas.microsoft.com/office/drawing/2014/main" id="{051B576B-9B1A-E26B-872F-E9D9D3CFB5FC}"/>
                </a:ext>
              </a:extLst>
            </p:cNvPr>
            <p:cNvGrpSpPr/>
            <p:nvPr/>
          </p:nvGrpSpPr>
          <p:grpSpPr>
            <a:xfrm>
              <a:off x="6643936" y="2409361"/>
              <a:ext cx="86944" cy="86944"/>
              <a:chOff x="4206077" y="3068637"/>
              <a:chExt cx="108000" cy="108000"/>
            </a:xfrm>
          </p:grpSpPr>
          <p:sp>
            <p:nvSpPr>
              <p:cNvPr id="661" name="Oval 660">
                <a:extLst>
                  <a:ext uri="{FF2B5EF4-FFF2-40B4-BE49-F238E27FC236}">
                    <a16:creationId xmlns:a16="http://schemas.microsoft.com/office/drawing/2014/main" id="{3C1EFF8D-AC77-7F34-7B7B-C856CCA4E8E4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62" name="Oval 661">
                <a:extLst>
                  <a:ext uri="{FF2B5EF4-FFF2-40B4-BE49-F238E27FC236}">
                    <a16:creationId xmlns:a16="http://schemas.microsoft.com/office/drawing/2014/main" id="{851B0355-F405-33FA-947F-7B3C71173710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02" name="Group 501">
              <a:extLst>
                <a:ext uri="{FF2B5EF4-FFF2-40B4-BE49-F238E27FC236}">
                  <a16:creationId xmlns:a16="http://schemas.microsoft.com/office/drawing/2014/main" id="{9111CA82-2A15-9A18-D6BC-A1F24BE55F00}"/>
                </a:ext>
              </a:extLst>
            </p:cNvPr>
            <p:cNvGrpSpPr/>
            <p:nvPr/>
          </p:nvGrpSpPr>
          <p:grpSpPr>
            <a:xfrm>
              <a:off x="6615127" y="2457793"/>
              <a:ext cx="86944" cy="86944"/>
              <a:chOff x="4206077" y="3068637"/>
              <a:chExt cx="108000" cy="108000"/>
            </a:xfrm>
          </p:grpSpPr>
          <p:sp>
            <p:nvSpPr>
              <p:cNvPr id="659" name="Oval 658">
                <a:extLst>
                  <a:ext uri="{FF2B5EF4-FFF2-40B4-BE49-F238E27FC236}">
                    <a16:creationId xmlns:a16="http://schemas.microsoft.com/office/drawing/2014/main" id="{B75F0B74-6AFB-122A-F152-B159022F57E9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60" name="Oval 659">
                <a:extLst>
                  <a:ext uri="{FF2B5EF4-FFF2-40B4-BE49-F238E27FC236}">
                    <a16:creationId xmlns:a16="http://schemas.microsoft.com/office/drawing/2014/main" id="{C8FDA83A-E872-D419-987F-904C35C08EC2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03" name="Group 502">
              <a:extLst>
                <a:ext uri="{FF2B5EF4-FFF2-40B4-BE49-F238E27FC236}">
                  <a16:creationId xmlns:a16="http://schemas.microsoft.com/office/drawing/2014/main" id="{9A7345FD-4348-CAC2-C096-FA7EA2F8A9A5}"/>
                </a:ext>
              </a:extLst>
            </p:cNvPr>
            <p:cNvGrpSpPr/>
            <p:nvPr/>
          </p:nvGrpSpPr>
          <p:grpSpPr>
            <a:xfrm>
              <a:off x="6642205" y="2495740"/>
              <a:ext cx="86944" cy="86944"/>
              <a:chOff x="4206077" y="3068637"/>
              <a:chExt cx="108000" cy="108000"/>
            </a:xfrm>
          </p:grpSpPr>
          <p:sp>
            <p:nvSpPr>
              <p:cNvPr id="657" name="Oval 656">
                <a:extLst>
                  <a:ext uri="{FF2B5EF4-FFF2-40B4-BE49-F238E27FC236}">
                    <a16:creationId xmlns:a16="http://schemas.microsoft.com/office/drawing/2014/main" id="{89C61BB3-2A5C-1B5D-E53F-1203B52FBDD8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58" name="Oval 657">
                <a:extLst>
                  <a:ext uri="{FF2B5EF4-FFF2-40B4-BE49-F238E27FC236}">
                    <a16:creationId xmlns:a16="http://schemas.microsoft.com/office/drawing/2014/main" id="{868C3AA1-F989-52F8-2755-9392279DABF3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04" name="Group 503">
              <a:extLst>
                <a:ext uri="{FF2B5EF4-FFF2-40B4-BE49-F238E27FC236}">
                  <a16:creationId xmlns:a16="http://schemas.microsoft.com/office/drawing/2014/main" id="{D5AA6AB8-12B2-EE60-C54A-01DB0BE54CDA}"/>
                </a:ext>
              </a:extLst>
            </p:cNvPr>
            <p:cNvGrpSpPr/>
            <p:nvPr/>
          </p:nvGrpSpPr>
          <p:grpSpPr>
            <a:xfrm>
              <a:off x="6616083" y="2544172"/>
              <a:ext cx="86944" cy="86944"/>
              <a:chOff x="4206077" y="3068637"/>
              <a:chExt cx="108000" cy="108000"/>
            </a:xfrm>
          </p:grpSpPr>
          <p:sp>
            <p:nvSpPr>
              <p:cNvPr id="655" name="Oval 654">
                <a:extLst>
                  <a:ext uri="{FF2B5EF4-FFF2-40B4-BE49-F238E27FC236}">
                    <a16:creationId xmlns:a16="http://schemas.microsoft.com/office/drawing/2014/main" id="{90F9371A-1D67-C922-D8A3-21DFE4882B02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56" name="Oval 655">
                <a:extLst>
                  <a:ext uri="{FF2B5EF4-FFF2-40B4-BE49-F238E27FC236}">
                    <a16:creationId xmlns:a16="http://schemas.microsoft.com/office/drawing/2014/main" id="{E5DEB71D-AC72-7F8A-A144-70B62976E1A9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A06A6E8D-1306-20DC-EFA5-C232C6315CE3}"/>
                </a:ext>
              </a:extLst>
            </p:cNvPr>
            <p:cNvGrpSpPr/>
            <p:nvPr/>
          </p:nvGrpSpPr>
          <p:grpSpPr>
            <a:xfrm>
              <a:off x="6615127" y="2614157"/>
              <a:ext cx="86944" cy="86944"/>
              <a:chOff x="4206077" y="3068637"/>
              <a:chExt cx="108000" cy="108000"/>
            </a:xfrm>
          </p:grpSpPr>
          <p:sp>
            <p:nvSpPr>
              <p:cNvPr id="653" name="Oval 652">
                <a:extLst>
                  <a:ext uri="{FF2B5EF4-FFF2-40B4-BE49-F238E27FC236}">
                    <a16:creationId xmlns:a16="http://schemas.microsoft.com/office/drawing/2014/main" id="{EB6424C3-986A-5437-C9D5-BA8DDCE24311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54" name="Oval 653">
                <a:extLst>
                  <a:ext uri="{FF2B5EF4-FFF2-40B4-BE49-F238E27FC236}">
                    <a16:creationId xmlns:a16="http://schemas.microsoft.com/office/drawing/2014/main" id="{C5C19BCE-28CC-975E-56A4-A58A25FE29F3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06" name="Group 505">
              <a:extLst>
                <a:ext uri="{FF2B5EF4-FFF2-40B4-BE49-F238E27FC236}">
                  <a16:creationId xmlns:a16="http://schemas.microsoft.com/office/drawing/2014/main" id="{0D41865D-DD2C-49F7-5EA2-A9C8F4DA4DF6}"/>
                </a:ext>
              </a:extLst>
            </p:cNvPr>
            <p:cNvGrpSpPr/>
            <p:nvPr/>
          </p:nvGrpSpPr>
          <p:grpSpPr>
            <a:xfrm>
              <a:off x="6642205" y="2540939"/>
              <a:ext cx="86944" cy="86944"/>
              <a:chOff x="4206077" y="3068637"/>
              <a:chExt cx="108000" cy="108000"/>
            </a:xfrm>
          </p:grpSpPr>
          <p:sp>
            <p:nvSpPr>
              <p:cNvPr id="651" name="Oval 650">
                <a:extLst>
                  <a:ext uri="{FF2B5EF4-FFF2-40B4-BE49-F238E27FC236}">
                    <a16:creationId xmlns:a16="http://schemas.microsoft.com/office/drawing/2014/main" id="{C4DACD11-9B00-B5D1-B66E-ECD65F23843F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52" name="Oval 651">
                <a:extLst>
                  <a:ext uri="{FF2B5EF4-FFF2-40B4-BE49-F238E27FC236}">
                    <a16:creationId xmlns:a16="http://schemas.microsoft.com/office/drawing/2014/main" id="{F7D9B10F-03BD-6CAB-6058-5B136F323E61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07" name="Group 506">
              <a:extLst>
                <a:ext uri="{FF2B5EF4-FFF2-40B4-BE49-F238E27FC236}">
                  <a16:creationId xmlns:a16="http://schemas.microsoft.com/office/drawing/2014/main" id="{A0725F62-D4A5-7453-245F-A0AB5ECDDD35}"/>
                </a:ext>
              </a:extLst>
            </p:cNvPr>
            <p:cNvGrpSpPr/>
            <p:nvPr/>
          </p:nvGrpSpPr>
          <p:grpSpPr>
            <a:xfrm>
              <a:off x="6602100" y="2473252"/>
              <a:ext cx="86944" cy="86944"/>
              <a:chOff x="4206077" y="3068637"/>
              <a:chExt cx="108000" cy="108000"/>
            </a:xfrm>
          </p:grpSpPr>
          <p:sp>
            <p:nvSpPr>
              <p:cNvPr id="649" name="Oval 648">
                <a:extLst>
                  <a:ext uri="{FF2B5EF4-FFF2-40B4-BE49-F238E27FC236}">
                    <a16:creationId xmlns:a16="http://schemas.microsoft.com/office/drawing/2014/main" id="{13F75345-030D-2B9B-DAB0-FB8BFA667C59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50" name="Oval 649">
                <a:extLst>
                  <a:ext uri="{FF2B5EF4-FFF2-40B4-BE49-F238E27FC236}">
                    <a16:creationId xmlns:a16="http://schemas.microsoft.com/office/drawing/2014/main" id="{FE6E1AD3-92EC-86F2-34F9-29832AD01355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B9FACB56-7E51-6F2E-185B-9BA98A8486DB}"/>
                </a:ext>
              </a:extLst>
            </p:cNvPr>
            <p:cNvGrpSpPr/>
            <p:nvPr/>
          </p:nvGrpSpPr>
          <p:grpSpPr>
            <a:xfrm>
              <a:off x="6820360" y="2606989"/>
              <a:ext cx="86944" cy="86944"/>
              <a:chOff x="4206077" y="3068637"/>
              <a:chExt cx="108000" cy="108000"/>
            </a:xfrm>
          </p:grpSpPr>
          <p:sp>
            <p:nvSpPr>
              <p:cNvPr id="647" name="Oval 646">
                <a:extLst>
                  <a:ext uri="{FF2B5EF4-FFF2-40B4-BE49-F238E27FC236}">
                    <a16:creationId xmlns:a16="http://schemas.microsoft.com/office/drawing/2014/main" id="{E97A9BB4-CBA0-03E5-9544-2FE81331BEC9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48" name="Oval 647">
                <a:extLst>
                  <a:ext uri="{FF2B5EF4-FFF2-40B4-BE49-F238E27FC236}">
                    <a16:creationId xmlns:a16="http://schemas.microsoft.com/office/drawing/2014/main" id="{5328E51D-20FC-1DFB-724A-886DDB09B130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639F2B40-2929-B747-11A5-2A297E629537}"/>
                </a:ext>
              </a:extLst>
            </p:cNvPr>
            <p:cNvGrpSpPr/>
            <p:nvPr/>
          </p:nvGrpSpPr>
          <p:grpSpPr>
            <a:xfrm>
              <a:off x="6820360" y="2535744"/>
              <a:ext cx="86944" cy="86944"/>
              <a:chOff x="4206077" y="3068637"/>
              <a:chExt cx="108000" cy="108000"/>
            </a:xfrm>
          </p:grpSpPr>
          <p:sp>
            <p:nvSpPr>
              <p:cNvPr id="645" name="Oval 644">
                <a:extLst>
                  <a:ext uri="{FF2B5EF4-FFF2-40B4-BE49-F238E27FC236}">
                    <a16:creationId xmlns:a16="http://schemas.microsoft.com/office/drawing/2014/main" id="{7FDFA0A4-D730-53CB-5EE3-22F89375B44A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46" name="Oval 645">
                <a:extLst>
                  <a:ext uri="{FF2B5EF4-FFF2-40B4-BE49-F238E27FC236}">
                    <a16:creationId xmlns:a16="http://schemas.microsoft.com/office/drawing/2014/main" id="{0757218F-5381-730F-8C63-315648337491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10" name="Group 509">
              <a:extLst>
                <a:ext uri="{FF2B5EF4-FFF2-40B4-BE49-F238E27FC236}">
                  <a16:creationId xmlns:a16="http://schemas.microsoft.com/office/drawing/2014/main" id="{B09308F0-BD2C-E6D7-8319-3486BDCD29A2}"/>
                </a:ext>
              </a:extLst>
            </p:cNvPr>
            <p:cNvGrpSpPr/>
            <p:nvPr/>
          </p:nvGrpSpPr>
          <p:grpSpPr>
            <a:xfrm>
              <a:off x="6777992" y="2463004"/>
              <a:ext cx="86944" cy="86944"/>
              <a:chOff x="4206077" y="3068637"/>
              <a:chExt cx="108000" cy="108000"/>
            </a:xfrm>
          </p:grpSpPr>
          <p:sp>
            <p:nvSpPr>
              <p:cNvPr id="643" name="Oval 642">
                <a:extLst>
                  <a:ext uri="{FF2B5EF4-FFF2-40B4-BE49-F238E27FC236}">
                    <a16:creationId xmlns:a16="http://schemas.microsoft.com/office/drawing/2014/main" id="{D44C6CD8-86D0-351B-5FBD-B69F7596FDAA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44" name="Oval 643">
                <a:extLst>
                  <a:ext uri="{FF2B5EF4-FFF2-40B4-BE49-F238E27FC236}">
                    <a16:creationId xmlns:a16="http://schemas.microsoft.com/office/drawing/2014/main" id="{629AD069-8421-3679-13CE-2A0ED35447A1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11" name="Group 510">
              <a:extLst>
                <a:ext uri="{FF2B5EF4-FFF2-40B4-BE49-F238E27FC236}">
                  <a16:creationId xmlns:a16="http://schemas.microsoft.com/office/drawing/2014/main" id="{540DEAB3-4FAF-C39F-8E99-0F8B0C43AD77}"/>
                </a:ext>
              </a:extLst>
            </p:cNvPr>
            <p:cNvGrpSpPr/>
            <p:nvPr/>
          </p:nvGrpSpPr>
          <p:grpSpPr>
            <a:xfrm>
              <a:off x="6796340" y="2387115"/>
              <a:ext cx="86944" cy="86944"/>
              <a:chOff x="4206077" y="3068637"/>
              <a:chExt cx="108000" cy="108000"/>
            </a:xfrm>
          </p:grpSpPr>
          <p:sp>
            <p:nvSpPr>
              <p:cNvPr id="641" name="Oval 640">
                <a:extLst>
                  <a:ext uri="{FF2B5EF4-FFF2-40B4-BE49-F238E27FC236}">
                    <a16:creationId xmlns:a16="http://schemas.microsoft.com/office/drawing/2014/main" id="{79846453-264A-0F3F-8DB5-D4873E83D590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42" name="Oval 641">
                <a:extLst>
                  <a:ext uri="{FF2B5EF4-FFF2-40B4-BE49-F238E27FC236}">
                    <a16:creationId xmlns:a16="http://schemas.microsoft.com/office/drawing/2014/main" id="{BE6B23AB-3AC9-CF6B-4584-525375092676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12" name="Group 511">
              <a:extLst>
                <a:ext uri="{FF2B5EF4-FFF2-40B4-BE49-F238E27FC236}">
                  <a16:creationId xmlns:a16="http://schemas.microsoft.com/office/drawing/2014/main" id="{1514FED9-88FA-9230-1CBF-38BE88B6CD96}"/>
                </a:ext>
              </a:extLst>
            </p:cNvPr>
            <p:cNvGrpSpPr/>
            <p:nvPr/>
          </p:nvGrpSpPr>
          <p:grpSpPr>
            <a:xfrm>
              <a:off x="6804181" y="2325975"/>
              <a:ext cx="86944" cy="86944"/>
              <a:chOff x="4206077" y="3068637"/>
              <a:chExt cx="108000" cy="108000"/>
            </a:xfrm>
          </p:grpSpPr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E4B027BD-37C9-D400-7872-122C2A253CBF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40" name="Oval 639">
                <a:extLst>
                  <a:ext uri="{FF2B5EF4-FFF2-40B4-BE49-F238E27FC236}">
                    <a16:creationId xmlns:a16="http://schemas.microsoft.com/office/drawing/2014/main" id="{6CB345BC-D1CB-3C87-B162-046B109183FA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815F901C-A63D-2B62-F65D-7372AE4BC2DB}"/>
                </a:ext>
              </a:extLst>
            </p:cNvPr>
            <p:cNvGrpSpPr/>
            <p:nvPr/>
          </p:nvGrpSpPr>
          <p:grpSpPr>
            <a:xfrm>
              <a:off x="6809140" y="2259413"/>
              <a:ext cx="86944" cy="86944"/>
              <a:chOff x="4206077" y="3068637"/>
              <a:chExt cx="108000" cy="108000"/>
            </a:xfrm>
          </p:grpSpPr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8B3DFB1E-FE5E-A9A9-5F76-570CCB33D54D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B48285C0-78A3-3D73-8EFA-A0E3D890C72D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14" name="Group 513">
              <a:extLst>
                <a:ext uri="{FF2B5EF4-FFF2-40B4-BE49-F238E27FC236}">
                  <a16:creationId xmlns:a16="http://schemas.microsoft.com/office/drawing/2014/main" id="{16F1B8B2-10E8-F1F6-3FBD-FBBBC634B024}"/>
                </a:ext>
              </a:extLst>
            </p:cNvPr>
            <p:cNvGrpSpPr/>
            <p:nvPr/>
          </p:nvGrpSpPr>
          <p:grpSpPr>
            <a:xfrm>
              <a:off x="6816981" y="2190437"/>
              <a:ext cx="86944" cy="86944"/>
              <a:chOff x="4206077" y="3068637"/>
              <a:chExt cx="108000" cy="108000"/>
            </a:xfrm>
          </p:grpSpPr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C9510681-842B-8211-9D8A-4A43961A6E74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F598CC7F-D3A5-0189-CA7F-CCA16744164F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15" name="Group 514">
              <a:extLst>
                <a:ext uri="{FF2B5EF4-FFF2-40B4-BE49-F238E27FC236}">
                  <a16:creationId xmlns:a16="http://schemas.microsoft.com/office/drawing/2014/main" id="{AC3E40F2-63E1-40A2-7606-3746A0E6F86F}"/>
                </a:ext>
              </a:extLst>
            </p:cNvPr>
            <p:cNvGrpSpPr/>
            <p:nvPr/>
          </p:nvGrpSpPr>
          <p:grpSpPr>
            <a:xfrm>
              <a:off x="6822272" y="2429779"/>
              <a:ext cx="86944" cy="86944"/>
              <a:chOff x="4206077" y="3068637"/>
              <a:chExt cx="108000" cy="108000"/>
            </a:xfrm>
          </p:grpSpPr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14B9A34C-8E6E-20D6-1124-A52B1A594CB3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37528B26-6DDC-0F80-0EC2-140C1305E8D7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F316E7F8-D7B9-97EC-D2D9-F85B33D1C4BC}"/>
                </a:ext>
              </a:extLst>
            </p:cNvPr>
            <p:cNvGrpSpPr/>
            <p:nvPr/>
          </p:nvGrpSpPr>
          <p:grpSpPr>
            <a:xfrm>
              <a:off x="6839811" y="2347306"/>
              <a:ext cx="86944" cy="86944"/>
              <a:chOff x="4206077" y="3068637"/>
              <a:chExt cx="108000" cy="108000"/>
            </a:xfrm>
          </p:grpSpPr>
          <p:sp>
            <p:nvSpPr>
              <p:cNvPr id="631" name="Oval 630">
                <a:extLst>
                  <a:ext uri="{FF2B5EF4-FFF2-40B4-BE49-F238E27FC236}">
                    <a16:creationId xmlns:a16="http://schemas.microsoft.com/office/drawing/2014/main" id="{FA0CD90F-2C5E-2EB9-FF5E-E88E659EEDF9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32" name="Oval 631">
                <a:extLst>
                  <a:ext uri="{FF2B5EF4-FFF2-40B4-BE49-F238E27FC236}">
                    <a16:creationId xmlns:a16="http://schemas.microsoft.com/office/drawing/2014/main" id="{677E676D-16D6-A2E2-0EA9-5723560A4418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17" name="Group 516">
              <a:extLst>
                <a:ext uri="{FF2B5EF4-FFF2-40B4-BE49-F238E27FC236}">
                  <a16:creationId xmlns:a16="http://schemas.microsoft.com/office/drawing/2014/main" id="{C0EA9E8A-6723-9E0B-DD2E-A109D2850F38}"/>
                </a:ext>
              </a:extLst>
            </p:cNvPr>
            <p:cNvGrpSpPr/>
            <p:nvPr/>
          </p:nvGrpSpPr>
          <p:grpSpPr>
            <a:xfrm>
              <a:off x="6847652" y="2231337"/>
              <a:ext cx="86944" cy="86944"/>
              <a:chOff x="4206077" y="3068637"/>
              <a:chExt cx="108000" cy="108000"/>
            </a:xfrm>
          </p:grpSpPr>
          <p:sp>
            <p:nvSpPr>
              <p:cNvPr id="629" name="Oval 628">
                <a:extLst>
                  <a:ext uri="{FF2B5EF4-FFF2-40B4-BE49-F238E27FC236}">
                    <a16:creationId xmlns:a16="http://schemas.microsoft.com/office/drawing/2014/main" id="{AE9B6DFF-1081-1EEF-665F-31DFBCBD8F85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30" name="Oval 629">
                <a:extLst>
                  <a:ext uri="{FF2B5EF4-FFF2-40B4-BE49-F238E27FC236}">
                    <a16:creationId xmlns:a16="http://schemas.microsoft.com/office/drawing/2014/main" id="{FDF6577C-016A-1618-6687-5EE2A5F506BE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18" name="Group 517">
              <a:extLst>
                <a:ext uri="{FF2B5EF4-FFF2-40B4-BE49-F238E27FC236}">
                  <a16:creationId xmlns:a16="http://schemas.microsoft.com/office/drawing/2014/main" id="{0448DD1E-005C-DE5D-8FC0-0B70C5346DB4}"/>
                </a:ext>
              </a:extLst>
            </p:cNvPr>
            <p:cNvGrpSpPr/>
            <p:nvPr/>
          </p:nvGrpSpPr>
          <p:grpSpPr>
            <a:xfrm>
              <a:off x="6834266" y="2129879"/>
              <a:ext cx="86944" cy="86944"/>
              <a:chOff x="4206077" y="3068637"/>
              <a:chExt cx="108000" cy="108000"/>
            </a:xfrm>
          </p:grpSpPr>
          <p:sp>
            <p:nvSpPr>
              <p:cNvPr id="627" name="Oval 626">
                <a:extLst>
                  <a:ext uri="{FF2B5EF4-FFF2-40B4-BE49-F238E27FC236}">
                    <a16:creationId xmlns:a16="http://schemas.microsoft.com/office/drawing/2014/main" id="{D3AD405E-C839-2CC6-D1EE-556EAB9B9306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28" name="Oval 627">
                <a:extLst>
                  <a:ext uri="{FF2B5EF4-FFF2-40B4-BE49-F238E27FC236}">
                    <a16:creationId xmlns:a16="http://schemas.microsoft.com/office/drawing/2014/main" id="{5CA92696-1EF6-ABF7-8FE7-09EDC3DBADBF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19" name="Group 518">
              <a:extLst>
                <a:ext uri="{FF2B5EF4-FFF2-40B4-BE49-F238E27FC236}">
                  <a16:creationId xmlns:a16="http://schemas.microsoft.com/office/drawing/2014/main" id="{AE958E59-4E78-C0AE-70D4-BB9921688298}"/>
                </a:ext>
              </a:extLst>
            </p:cNvPr>
            <p:cNvGrpSpPr/>
            <p:nvPr/>
          </p:nvGrpSpPr>
          <p:grpSpPr>
            <a:xfrm>
              <a:off x="6996827" y="2621478"/>
              <a:ext cx="86944" cy="86944"/>
              <a:chOff x="4206077" y="3068637"/>
              <a:chExt cx="108000" cy="108000"/>
            </a:xfrm>
          </p:grpSpPr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EEF136F9-F60D-BEBC-1039-BF32275D9171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26" name="Oval 625">
                <a:extLst>
                  <a:ext uri="{FF2B5EF4-FFF2-40B4-BE49-F238E27FC236}">
                    <a16:creationId xmlns:a16="http://schemas.microsoft.com/office/drawing/2014/main" id="{C7160E7D-B26C-DD2F-FF09-F65D8BD30D2F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7EA20FD8-2AAC-53DC-0CEC-4FE510A6C40E}"/>
                </a:ext>
              </a:extLst>
            </p:cNvPr>
            <p:cNvGrpSpPr/>
            <p:nvPr/>
          </p:nvGrpSpPr>
          <p:grpSpPr>
            <a:xfrm>
              <a:off x="6823977" y="2635125"/>
              <a:ext cx="86944" cy="86944"/>
              <a:chOff x="4206077" y="3068637"/>
              <a:chExt cx="108000" cy="108000"/>
            </a:xfrm>
          </p:grpSpPr>
          <p:sp>
            <p:nvSpPr>
              <p:cNvPr id="623" name="Oval 622">
                <a:extLst>
                  <a:ext uri="{FF2B5EF4-FFF2-40B4-BE49-F238E27FC236}">
                    <a16:creationId xmlns:a16="http://schemas.microsoft.com/office/drawing/2014/main" id="{BF82ACEE-62C7-C324-93BC-7D132837553B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24" name="Oval 623">
                <a:extLst>
                  <a:ext uri="{FF2B5EF4-FFF2-40B4-BE49-F238E27FC236}">
                    <a16:creationId xmlns:a16="http://schemas.microsoft.com/office/drawing/2014/main" id="{EF262D87-2C42-5B33-4150-DD7C353B07F1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21" name="Group 520">
              <a:extLst>
                <a:ext uri="{FF2B5EF4-FFF2-40B4-BE49-F238E27FC236}">
                  <a16:creationId xmlns:a16="http://schemas.microsoft.com/office/drawing/2014/main" id="{DA632A01-F4B5-80E6-B5D2-077373A90368}"/>
                </a:ext>
              </a:extLst>
            </p:cNvPr>
            <p:cNvGrpSpPr/>
            <p:nvPr/>
          </p:nvGrpSpPr>
          <p:grpSpPr>
            <a:xfrm>
              <a:off x="6983583" y="2552751"/>
              <a:ext cx="86944" cy="86944"/>
              <a:chOff x="4206077" y="3068637"/>
              <a:chExt cx="108000" cy="108000"/>
            </a:xfrm>
          </p:grpSpPr>
          <p:sp>
            <p:nvSpPr>
              <p:cNvPr id="621" name="Oval 620">
                <a:extLst>
                  <a:ext uri="{FF2B5EF4-FFF2-40B4-BE49-F238E27FC236}">
                    <a16:creationId xmlns:a16="http://schemas.microsoft.com/office/drawing/2014/main" id="{EB8A09EF-DC31-D462-655B-D448314A4425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22" name="Oval 621">
                <a:extLst>
                  <a:ext uri="{FF2B5EF4-FFF2-40B4-BE49-F238E27FC236}">
                    <a16:creationId xmlns:a16="http://schemas.microsoft.com/office/drawing/2014/main" id="{B08B6861-967B-6509-56D2-D1C2261EFDB7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22" name="Group 521">
              <a:extLst>
                <a:ext uri="{FF2B5EF4-FFF2-40B4-BE49-F238E27FC236}">
                  <a16:creationId xmlns:a16="http://schemas.microsoft.com/office/drawing/2014/main" id="{D481ED50-50E5-50C2-8759-48F90B37EEFA}"/>
                </a:ext>
              </a:extLst>
            </p:cNvPr>
            <p:cNvGrpSpPr/>
            <p:nvPr/>
          </p:nvGrpSpPr>
          <p:grpSpPr>
            <a:xfrm>
              <a:off x="7029226" y="2539211"/>
              <a:ext cx="86944" cy="86944"/>
              <a:chOff x="4206077" y="3068637"/>
              <a:chExt cx="108000" cy="108000"/>
            </a:xfrm>
          </p:grpSpPr>
          <p:sp>
            <p:nvSpPr>
              <p:cNvPr id="619" name="Oval 618">
                <a:extLst>
                  <a:ext uri="{FF2B5EF4-FFF2-40B4-BE49-F238E27FC236}">
                    <a16:creationId xmlns:a16="http://schemas.microsoft.com/office/drawing/2014/main" id="{03D3179D-81C2-3B5F-C096-9CD6E5624FC4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20" name="Oval 619">
                <a:extLst>
                  <a:ext uri="{FF2B5EF4-FFF2-40B4-BE49-F238E27FC236}">
                    <a16:creationId xmlns:a16="http://schemas.microsoft.com/office/drawing/2014/main" id="{0A91DD20-5DC9-0C93-8374-88766DF94E1E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39F1EF6C-5C5A-C8BF-A80E-45421752ABAC}"/>
                </a:ext>
              </a:extLst>
            </p:cNvPr>
            <p:cNvGrpSpPr/>
            <p:nvPr/>
          </p:nvGrpSpPr>
          <p:grpSpPr>
            <a:xfrm>
              <a:off x="6982123" y="2484425"/>
              <a:ext cx="86944" cy="86944"/>
              <a:chOff x="4206077" y="3068637"/>
              <a:chExt cx="108000" cy="108000"/>
            </a:xfrm>
          </p:grpSpPr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2584D3C2-E684-D182-E063-AE38B1E58786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18" name="Oval 617">
                <a:extLst>
                  <a:ext uri="{FF2B5EF4-FFF2-40B4-BE49-F238E27FC236}">
                    <a16:creationId xmlns:a16="http://schemas.microsoft.com/office/drawing/2014/main" id="{2C552EC6-3C80-C451-AE9D-F8E94F3189DC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67F27278-30E6-7E62-5027-CA2E57A2C55F}"/>
                </a:ext>
              </a:extLst>
            </p:cNvPr>
            <p:cNvGrpSpPr/>
            <p:nvPr/>
          </p:nvGrpSpPr>
          <p:grpSpPr>
            <a:xfrm>
              <a:off x="7035644" y="2451137"/>
              <a:ext cx="86944" cy="86944"/>
              <a:chOff x="4206077" y="3068637"/>
              <a:chExt cx="108000" cy="108000"/>
            </a:xfrm>
          </p:grpSpPr>
          <p:sp>
            <p:nvSpPr>
              <p:cNvPr id="615" name="Oval 614">
                <a:extLst>
                  <a:ext uri="{FF2B5EF4-FFF2-40B4-BE49-F238E27FC236}">
                    <a16:creationId xmlns:a16="http://schemas.microsoft.com/office/drawing/2014/main" id="{A8E99F05-4B99-AA45-D8C7-37C5E5C7A630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16" name="Oval 615">
                <a:extLst>
                  <a:ext uri="{FF2B5EF4-FFF2-40B4-BE49-F238E27FC236}">
                    <a16:creationId xmlns:a16="http://schemas.microsoft.com/office/drawing/2014/main" id="{2483B04F-91DF-38C2-CCE7-05F7C3EBE164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25" name="Group 524">
              <a:extLst>
                <a:ext uri="{FF2B5EF4-FFF2-40B4-BE49-F238E27FC236}">
                  <a16:creationId xmlns:a16="http://schemas.microsoft.com/office/drawing/2014/main" id="{ADF89A67-5975-D525-D0FD-CA9B488AC0C1}"/>
                </a:ext>
              </a:extLst>
            </p:cNvPr>
            <p:cNvGrpSpPr/>
            <p:nvPr/>
          </p:nvGrpSpPr>
          <p:grpSpPr>
            <a:xfrm>
              <a:off x="6990367" y="2398156"/>
              <a:ext cx="86944" cy="86944"/>
              <a:chOff x="4206077" y="3068637"/>
              <a:chExt cx="108000" cy="108000"/>
            </a:xfrm>
          </p:grpSpPr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318FC5F9-CAC6-6B5C-85D5-57F5EA725513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14" name="Oval 613">
                <a:extLst>
                  <a:ext uri="{FF2B5EF4-FFF2-40B4-BE49-F238E27FC236}">
                    <a16:creationId xmlns:a16="http://schemas.microsoft.com/office/drawing/2014/main" id="{DDBDF1AD-D126-84F5-C834-C8469A610A87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26" name="Group 525">
              <a:extLst>
                <a:ext uri="{FF2B5EF4-FFF2-40B4-BE49-F238E27FC236}">
                  <a16:creationId xmlns:a16="http://schemas.microsoft.com/office/drawing/2014/main" id="{340029AA-D6B0-2249-2B76-9459656E4432}"/>
                </a:ext>
              </a:extLst>
            </p:cNvPr>
            <p:cNvGrpSpPr/>
            <p:nvPr/>
          </p:nvGrpSpPr>
          <p:grpSpPr>
            <a:xfrm>
              <a:off x="6997557" y="2142767"/>
              <a:ext cx="86944" cy="86944"/>
              <a:chOff x="4206077" y="3068637"/>
              <a:chExt cx="108000" cy="108000"/>
            </a:xfrm>
          </p:grpSpPr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6D4942DB-C773-AC1C-75DA-C6185D2A7C83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40604064-9F5E-0279-C1C4-03D27EC8C264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27" name="Group 526">
              <a:extLst>
                <a:ext uri="{FF2B5EF4-FFF2-40B4-BE49-F238E27FC236}">
                  <a16:creationId xmlns:a16="http://schemas.microsoft.com/office/drawing/2014/main" id="{63CEE3A9-903C-101F-9A4D-41783EFB6E7F}"/>
                </a:ext>
              </a:extLst>
            </p:cNvPr>
            <p:cNvGrpSpPr/>
            <p:nvPr/>
          </p:nvGrpSpPr>
          <p:grpSpPr>
            <a:xfrm>
              <a:off x="7032149" y="2309814"/>
              <a:ext cx="86944" cy="86944"/>
              <a:chOff x="4206077" y="3068637"/>
              <a:chExt cx="108000" cy="108000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C4C0A7ED-9D76-B48A-B68E-B604ACB461D8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19A7B680-3BFC-7BE7-9576-CB4AF34F1F7A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B1EA3E5E-2ACE-04FC-C072-4C3863239B40}"/>
                </a:ext>
              </a:extLst>
            </p:cNvPr>
            <p:cNvGrpSpPr/>
            <p:nvPr/>
          </p:nvGrpSpPr>
          <p:grpSpPr>
            <a:xfrm>
              <a:off x="7041930" y="2391726"/>
              <a:ext cx="86944" cy="86944"/>
              <a:chOff x="4206077" y="3068637"/>
              <a:chExt cx="108000" cy="108000"/>
            </a:xfrm>
          </p:grpSpPr>
          <p:sp>
            <p:nvSpPr>
              <p:cNvPr id="607" name="Oval 606">
                <a:extLst>
                  <a:ext uri="{FF2B5EF4-FFF2-40B4-BE49-F238E27FC236}">
                    <a16:creationId xmlns:a16="http://schemas.microsoft.com/office/drawing/2014/main" id="{C581C512-5768-8725-7A01-768B7D03CB11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08" name="Oval 607">
                <a:extLst>
                  <a:ext uri="{FF2B5EF4-FFF2-40B4-BE49-F238E27FC236}">
                    <a16:creationId xmlns:a16="http://schemas.microsoft.com/office/drawing/2014/main" id="{162A1888-457F-0931-1708-F52360162E7A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B0733C02-E466-E546-833C-591704E3CF53}"/>
                </a:ext>
              </a:extLst>
            </p:cNvPr>
            <p:cNvGrpSpPr/>
            <p:nvPr/>
          </p:nvGrpSpPr>
          <p:grpSpPr>
            <a:xfrm>
              <a:off x="6845063" y="2477210"/>
              <a:ext cx="86944" cy="86944"/>
              <a:chOff x="4206077" y="3068637"/>
              <a:chExt cx="108000" cy="108000"/>
            </a:xfrm>
          </p:grpSpPr>
          <p:sp>
            <p:nvSpPr>
              <p:cNvPr id="605" name="Oval 604">
                <a:extLst>
                  <a:ext uri="{FF2B5EF4-FFF2-40B4-BE49-F238E27FC236}">
                    <a16:creationId xmlns:a16="http://schemas.microsoft.com/office/drawing/2014/main" id="{A229CB6E-395B-61AB-A728-323F266BBCF2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06" name="Oval 605">
                <a:extLst>
                  <a:ext uri="{FF2B5EF4-FFF2-40B4-BE49-F238E27FC236}">
                    <a16:creationId xmlns:a16="http://schemas.microsoft.com/office/drawing/2014/main" id="{6D2907D5-E2CF-4C67-999E-FC959E068CA1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30" name="Group 529">
              <a:extLst>
                <a:ext uri="{FF2B5EF4-FFF2-40B4-BE49-F238E27FC236}">
                  <a16:creationId xmlns:a16="http://schemas.microsoft.com/office/drawing/2014/main" id="{2F122DB3-CDFB-9547-10C4-1CBCADABD5E2}"/>
                </a:ext>
              </a:extLst>
            </p:cNvPr>
            <p:cNvGrpSpPr/>
            <p:nvPr/>
          </p:nvGrpSpPr>
          <p:grpSpPr>
            <a:xfrm>
              <a:off x="6984880" y="2313952"/>
              <a:ext cx="86944" cy="86944"/>
              <a:chOff x="4206077" y="3068637"/>
              <a:chExt cx="108000" cy="108000"/>
            </a:xfrm>
          </p:grpSpPr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DEF33FAF-425D-3021-F7E8-6EC5A50503AB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04" name="Oval 603">
                <a:extLst>
                  <a:ext uri="{FF2B5EF4-FFF2-40B4-BE49-F238E27FC236}">
                    <a16:creationId xmlns:a16="http://schemas.microsoft.com/office/drawing/2014/main" id="{EC25E27E-40EA-644C-FA1E-B91B503E9BF0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7D7B6FA7-5C19-6165-93DD-346F0D4F8E3E}"/>
                </a:ext>
              </a:extLst>
            </p:cNvPr>
            <p:cNvGrpSpPr/>
            <p:nvPr/>
          </p:nvGrpSpPr>
          <p:grpSpPr>
            <a:xfrm>
              <a:off x="7015969" y="2237888"/>
              <a:ext cx="86944" cy="86944"/>
              <a:chOff x="4206077" y="3068637"/>
              <a:chExt cx="108000" cy="108000"/>
            </a:xfrm>
          </p:grpSpPr>
          <p:sp>
            <p:nvSpPr>
              <p:cNvPr id="601" name="Oval 600">
                <a:extLst>
                  <a:ext uri="{FF2B5EF4-FFF2-40B4-BE49-F238E27FC236}">
                    <a16:creationId xmlns:a16="http://schemas.microsoft.com/office/drawing/2014/main" id="{E3B3EC79-D93C-E6E7-BF24-3D3B3F0CE546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02" name="Oval 601">
                <a:extLst>
                  <a:ext uri="{FF2B5EF4-FFF2-40B4-BE49-F238E27FC236}">
                    <a16:creationId xmlns:a16="http://schemas.microsoft.com/office/drawing/2014/main" id="{C42A4D43-2489-5CAE-FA8B-1FB50FA409A0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130B5C2F-70F6-5974-C13A-EC9A6FEA4B4E}"/>
                </a:ext>
              </a:extLst>
            </p:cNvPr>
            <p:cNvGrpSpPr/>
            <p:nvPr/>
          </p:nvGrpSpPr>
          <p:grpSpPr>
            <a:xfrm>
              <a:off x="6994752" y="2198462"/>
              <a:ext cx="86944" cy="86944"/>
              <a:chOff x="4206077" y="3068637"/>
              <a:chExt cx="108000" cy="108000"/>
            </a:xfrm>
          </p:grpSpPr>
          <p:sp>
            <p:nvSpPr>
              <p:cNvPr id="599" name="Oval 598">
                <a:extLst>
                  <a:ext uri="{FF2B5EF4-FFF2-40B4-BE49-F238E27FC236}">
                    <a16:creationId xmlns:a16="http://schemas.microsoft.com/office/drawing/2014/main" id="{2401AF1C-24E9-1DD2-A466-464BE608FB66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600" name="Oval 599">
                <a:extLst>
                  <a:ext uri="{FF2B5EF4-FFF2-40B4-BE49-F238E27FC236}">
                    <a16:creationId xmlns:a16="http://schemas.microsoft.com/office/drawing/2014/main" id="{CD6E48FF-8DDC-5A44-F28A-936BF5D4781A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079333A9-2B07-1309-041F-279A68B2F735}"/>
                </a:ext>
              </a:extLst>
            </p:cNvPr>
            <p:cNvGrpSpPr/>
            <p:nvPr/>
          </p:nvGrpSpPr>
          <p:grpSpPr>
            <a:xfrm>
              <a:off x="7186381" y="2578006"/>
              <a:ext cx="86944" cy="86944"/>
              <a:chOff x="4206077" y="3068637"/>
              <a:chExt cx="108000" cy="108000"/>
            </a:xfrm>
          </p:grpSpPr>
          <p:sp>
            <p:nvSpPr>
              <p:cNvPr id="597" name="Oval 596">
                <a:extLst>
                  <a:ext uri="{FF2B5EF4-FFF2-40B4-BE49-F238E27FC236}">
                    <a16:creationId xmlns:a16="http://schemas.microsoft.com/office/drawing/2014/main" id="{AB50ED55-376F-CB0E-B6A0-9C95F5C9AD43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98" name="Oval 597">
                <a:extLst>
                  <a:ext uri="{FF2B5EF4-FFF2-40B4-BE49-F238E27FC236}">
                    <a16:creationId xmlns:a16="http://schemas.microsoft.com/office/drawing/2014/main" id="{302456FB-DCDA-312A-4177-A67890DA6B69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34" name="Group 533">
              <a:extLst>
                <a:ext uri="{FF2B5EF4-FFF2-40B4-BE49-F238E27FC236}">
                  <a16:creationId xmlns:a16="http://schemas.microsoft.com/office/drawing/2014/main" id="{F5BE606F-EAFD-FBB5-7512-121A53EE8B30}"/>
                </a:ext>
              </a:extLst>
            </p:cNvPr>
            <p:cNvGrpSpPr/>
            <p:nvPr/>
          </p:nvGrpSpPr>
          <p:grpSpPr>
            <a:xfrm>
              <a:off x="7193991" y="2497451"/>
              <a:ext cx="86944" cy="86944"/>
              <a:chOff x="4206077" y="3068637"/>
              <a:chExt cx="108000" cy="108000"/>
            </a:xfrm>
          </p:grpSpPr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320C9DAB-103F-7490-D201-721EFABE2D49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96" name="Oval 595">
                <a:extLst>
                  <a:ext uri="{FF2B5EF4-FFF2-40B4-BE49-F238E27FC236}">
                    <a16:creationId xmlns:a16="http://schemas.microsoft.com/office/drawing/2014/main" id="{08207667-EEE9-C2E7-390E-A4219FCF7612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35" name="Group 534">
              <a:extLst>
                <a:ext uri="{FF2B5EF4-FFF2-40B4-BE49-F238E27FC236}">
                  <a16:creationId xmlns:a16="http://schemas.microsoft.com/office/drawing/2014/main" id="{26DFDCD3-10FA-14A9-E011-79941364E2F5}"/>
                </a:ext>
              </a:extLst>
            </p:cNvPr>
            <p:cNvGrpSpPr/>
            <p:nvPr/>
          </p:nvGrpSpPr>
          <p:grpSpPr>
            <a:xfrm>
              <a:off x="7219383" y="2524079"/>
              <a:ext cx="86944" cy="86944"/>
              <a:chOff x="4206077" y="3068637"/>
              <a:chExt cx="108000" cy="108000"/>
            </a:xfrm>
          </p:grpSpPr>
          <p:sp>
            <p:nvSpPr>
              <p:cNvPr id="593" name="Oval 592">
                <a:extLst>
                  <a:ext uri="{FF2B5EF4-FFF2-40B4-BE49-F238E27FC236}">
                    <a16:creationId xmlns:a16="http://schemas.microsoft.com/office/drawing/2014/main" id="{54E175CB-3300-73B9-E9AD-8A091355E9FF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94" name="Oval 593">
                <a:extLst>
                  <a:ext uri="{FF2B5EF4-FFF2-40B4-BE49-F238E27FC236}">
                    <a16:creationId xmlns:a16="http://schemas.microsoft.com/office/drawing/2014/main" id="{A5293B53-D5BC-C741-032A-5974AA4BA319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36" name="Group 535">
              <a:extLst>
                <a:ext uri="{FF2B5EF4-FFF2-40B4-BE49-F238E27FC236}">
                  <a16:creationId xmlns:a16="http://schemas.microsoft.com/office/drawing/2014/main" id="{8E4AEE10-FD9E-00ED-03DD-9E584B0016ED}"/>
                </a:ext>
              </a:extLst>
            </p:cNvPr>
            <p:cNvGrpSpPr/>
            <p:nvPr/>
          </p:nvGrpSpPr>
          <p:grpSpPr>
            <a:xfrm>
              <a:off x="7167455" y="2410745"/>
              <a:ext cx="86944" cy="86944"/>
              <a:chOff x="4206077" y="3068637"/>
              <a:chExt cx="108000" cy="108000"/>
            </a:xfrm>
          </p:grpSpPr>
          <p:sp>
            <p:nvSpPr>
              <p:cNvPr id="591" name="Oval 590">
                <a:extLst>
                  <a:ext uri="{FF2B5EF4-FFF2-40B4-BE49-F238E27FC236}">
                    <a16:creationId xmlns:a16="http://schemas.microsoft.com/office/drawing/2014/main" id="{7FDC4AFF-590C-1F7F-3809-007E877D35DF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92" name="Oval 591">
                <a:extLst>
                  <a:ext uri="{FF2B5EF4-FFF2-40B4-BE49-F238E27FC236}">
                    <a16:creationId xmlns:a16="http://schemas.microsoft.com/office/drawing/2014/main" id="{2A46BCA1-5E38-B4D3-044D-B7E5870C6B90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37" name="Group 536">
              <a:extLst>
                <a:ext uri="{FF2B5EF4-FFF2-40B4-BE49-F238E27FC236}">
                  <a16:creationId xmlns:a16="http://schemas.microsoft.com/office/drawing/2014/main" id="{FF800599-FEF0-3602-2C30-D7C1A0192FAE}"/>
                </a:ext>
              </a:extLst>
            </p:cNvPr>
            <p:cNvGrpSpPr/>
            <p:nvPr/>
          </p:nvGrpSpPr>
          <p:grpSpPr>
            <a:xfrm>
              <a:off x="7238333" y="2427412"/>
              <a:ext cx="86944" cy="86944"/>
              <a:chOff x="4206077" y="3068637"/>
              <a:chExt cx="108000" cy="108000"/>
            </a:xfrm>
          </p:grpSpPr>
          <p:sp>
            <p:nvSpPr>
              <p:cNvPr id="589" name="Oval 588">
                <a:extLst>
                  <a:ext uri="{FF2B5EF4-FFF2-40B4-BE49-F238E27FC236}">
                    <a16:creationId xmlns:a16="http://schemas.microsoft.com/office/drawing/2014/main" id="{1FB7860D-64A9-22CD-5F44-C303321ED969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90" name="Oval 589">
                <a:extLst>
                  <a:ext uri="{FF2B5EF4-FFF2-40B4-BE49-F238E27FC236}">
                    <a16:creationId xmlns:a16="http://schemas.microsoft.com/office/drawing/2014/main" id="{376D024B-7E95-37A7-C3E4-87789882C01E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678047D2-2CB6-B78A-D17D-053303C3AF0B}"/>
                </a:ext>
              </a:extLst>
            </p:cNvPr>
            <p:cNvGrpSpPr/>
            <p:nvPr/>
          </p:nvGrpSpPr>
          <p:grpSpPr>
            <a:xfrm>
              <a:off x="7196703" y="2375406"/>
              <a:ext cx="86944" cy="86944"/>
              <a:chOff x="4206077" y="3068637"/>
              <a:chExt cx="108000" cy="108000"/>
            </a:xfrm>
          </p:grpSpPr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30DC61A8-8038-AC1E-B468-B2A29CB179B1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88" name="Oval 587">
                <a:extLst>
                  <a:ext uri="{FF2B5EF4-FFF2-40B4-BE49-F238E27FC236}">
                    <a16:creationId xmlns:a16="http://schemas.microsoft.com/office/drawing/2014/main" id="{C908DE9C-EAE9-BB3D-7A62-E6A7D5528585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39" name="Group 538">
              <a:extLst>
                <a:ext uri="{FF2B5EF4-FFF2-40B4-BE49-F238E27FC236}">
                  <a16:creationId xmlns:a16="http://schemas.microsoft.com/office/drawing/2014/main" id="{19CFF61F-837D-731D-2637-74F0B69424A1}"/>
                </a:ext>
              </a:extLst>
            </p:cNvPr>
            <p:cNvGrpSpPr/>
            <p:nvPr/>
          </p:nvGrpSpPr>
          <p:grpSpPr>
            <a:xfrm>
              <a:off x="7160173" y="2309812"/>
              <a:ext cx="86944" cy="86944"/>
              <a:chOff x="4206077" y="3068637"/>
              <a:chExt cx="108000" cy="108000"/>
            </a:xfrm>
          </p:grpSpPr>
          <p:sp>
            <p:nvSpPr>
              <p:cNvPr id="585" name="Oval 584">
                <a:extLst>
                  <a:ext uri="{FF2B5EF4-FFF2-40B4-BE49-F238E27FC236}">
                    <a16:creationId xmlns:a16="http://schemas.microsoft.com/office/drawing/2014/main" id="{B0479EFB-5DD7-4711-8008-1399753EF806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86" name="Oval 585">
                <a:extLst>
                  <a:ext uri="{FF2B5EF4-FFF2-40B4-BE49-F238E27FC236}">
                    <a16:creationId xmlns:a16="http://schemas.microsoft.com/office/drawing/2014/main" id="{71B7A011-9C31-640C-6402-3F8A2475949B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C12E45D8-C2E4-52C9-37AD-B4D8C6D8F2A6}"/>
                </a:ext>
              </a:extLst>
            </p:cNvPr>
            <p:cNvGrpSpPr/>
            <p:nvPr/>
          </p:nvGrpSpPr>
          <p:grpSpPr>
            <a:xfrm>
              <a:off x="7192959" y="2250947"/>
              <a:ext cx="86944" cy="86944"/>
              <a:chOff x="4206077" y="3068637"/>
              <a:chExt cx="108000" cy="108000"/>
            </a:xfrm>
          </p:grpSpPr>
          <p:sp>
            <p:nvSpPr>
              <p:cNvPr id="583" name="Oval 582">
                <a:extLst>
                  <a:ext uri="{FF2B5EF4-FFF2-40B4-BE49-F238E27FC236}">
                    <a16:creationId xmlns:a16="http://schemas.microsoft.com/office/drawing/2014/main" id="{DA15574D-9A2A-2C96-8536-6E313956E41A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84" name="Oval 583">
                <a:extLst>
                  <a:ext uri="{FF2B5EF4-FFF2-40B4-BE49-F238E27FC236}">
                    <a16:creationId xmlns:a16="http://schemas.microsoft.com/office/drawing/2014/main" id="{342216D9-5586-E4F1-59EF-2925256E3367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BD6762D1-D947-1368-A520-D7FF48F50C6D}"/>
                </a:ext>
              </a:extLst>
            </p:cNvPr>
            <p:cNvGrpSpPr/>
            <p:nvPr/>
          </p:nvGrpSpPr>
          <p:grpSpPr>
            <a:xfrm>
              <a:off x="7234351" y="2305366"/>
              <a:ext cx="86944" cy="86944"/>
              <a:chOff x="4206077" y="3068637"/>
              <a:chExt cx="108000" cy="108000"/>
            </a:xfrm>
          </p:grpSpPr>
          <p:sp>
            <p:nvSpPr>
              <p:cNvPr id="581" name="Oval 580">
                <a:extLst>
                  <a:ext uri="{FF2B5EF4-FFF2-40B4-BE49-F238E27FC236}">
                    <a16:creationId xmlns:a16="http://schemas.microsoft.com/office/drawing/2014/main" id="{0E4EA8E3-478A-ED97-161D-FFC6A041C3F4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82" name="Oval 581">
                <a:extLst>
                  <a:ext uri="{FF2B5EF4-FFF2-40B4-BE49-F238E27FC236}">
                    <a16:creationId xmlns:a16="http://schemas.microsoft.com/office/drawing/2014/main" id="{3B490C4A-1C93-325C-8D5C-0B4463BC8192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DC0CE380-0803-A6B3-D9CD-34F63B4F9687}"/>
                </a:ext>
              </a:extLst>
            </p:cNvPr>
            <p:cNvGrpSpPr/>
            <p:nvPr/>
          </p:nvGrpSpPr>
          <p:grpSpPr>
            <a:xfrm>
              <a:off x="7201956" y="2186010"/>
              <a:ext cx="86944" cy="86944"/>
              <a:chOff x="4206077" y="3068637"/>
              <a:chExt cx="108000" cy="108000"/>
            </a:xfrm>
          </p:grpSpPr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AD696589-43D1-0DA5-4355-79688859F821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80" name="Oval 579">
                <a:extLst>
                  <a:ext uri="{FF2B5EF4-FFF2-40B4-BE49-F238E27FC236}">
                    <a16:creationId xmlns:a16="http://schemas.microsoft.com/office/drawing/2014/main" id="{549B8C7C-9FCA-829F-05EF-4CAFA8FAFEF1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43" name="Group 542">
              <a:extLst>
                <a:ext uri="{FF2B5EF4-FFF2-40B4-BE49-F238E27FC236}">
                  <a16:creationId xmlns:a16="http://schemas.microsoft.com/office/drawing/2014/main" id="{149F8B80-142C-DFB9-F972-C83C678FF741}"/>
                </a:ext>
              </a:extLst>
            </p:cNvPr>
            <p:cNvGrpSpPr/>
            <p:nvPr/>
          </p:nvGrpSpPr>
          <p:grpSpPr>
            <a:xfrm>
              <a:off x="7375965" y="2539063"/>
              <a:ext cx="86944" cy="86944"/>
              <a:chOff x="4206077" y="3068637"/>
              <a:chExt cx="108000" cy="108000"/>
            </a:xfrm>
          </p:grpSpPr>
          <p:sp>
            <p:nvSpPr>
              <p:cNvPr id="577" name="Oval 576">
                <a:extLst>
                  <a:ext uri="{FF2B5EF4-FFF2-40B4-BE49-F238E27FC236}">
                    <a16:creationId xmlns:a16="http://schemas.microsoft.com/office/drawing/2014/main" id="{6FB7CC79-515E-E3BE-4E78-FE3F852137B1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78" name="Oval 577">
                <a:extLst>
                  <a:ext uri="{FF2B5EF4-FFF2-40B4-BE49-F238E27FC236}">
                    <a16:creationId xmlns:a16="http://schemas.microsoft.com/office/drawing/2014/main" id="{D8774BB9-B19A-A0A6-D038-15A7A09A5075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44" name="Group 543">
              <a:extLst>
                <a:ext uri="{FF2B5EF4-FFF2-40B4-BE49-F238E27FC236}">
                  <a16:creationId xmlns:a16="http://schemas.microsoft.com/office/drawing/2014/main" id="{B85DAE2A-6BF4-BBA4-F744-8FCD96F5C1D0}"/>
                </a:ext>
              </a:extLst>
            </p:cNvPr>
            <p:cNvGrpSpPr/>
            <p:nvPr/>
          </p:nvGrpSpPr>
          <p:grpSpPr>
            <a:xfrm>
              <a:off x="7411137" y="2506475"/>
              <a:ext cx="86944" cy="86944"/>
              <a:chOff x="4206077" y="3068637"/>
              <a:chExt cx="108000" cy="108000"/>
            </a:xfrm>
          </p:grpSpPr>
          <p:sp>
            <p:nvSpPr>
              <p:cNvPr id="575" name="Oval 574">
                <a:extLst>
                  <a:ext uri="{FF2B5EF4-FFF2-40B4-BE49-F238E27FC236}">
                    <a16:creationId xmlns:a16="http://schemas.microsoft.com/office/drawing/2014/main" id="{F7CBB291-06FD-1F82-FC89-A616554009A0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76" name="Oval 575">
                <a:extLst>
                  <a:ext uri="{FF2B5EF4-FFF2-40B4-BE49-F238E27FC236}">
                    <a16:creationId xmlns:a16="http://schemas.microsoft.com/office/drawing/2014/main" id="{B6E966A4-A2C7-07F3-0499-3E87FC1EBD1D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4C277BCB-153F-E72E-162E-3D9A000A49C1}"/>
                </a:ext>
              </a:extLst>
            </p:cNvPr>
            <p:cNvGrpSpPr/>
            <p:nvPr/>
          </p:nvGrpSpPr>
          <p:grpSpPr>
            <a:xfrm>
              <a:off x="7375756" y="2453978"/>
              <a:ext cx="86944" cy="86944"/>
              <a:chOff x="4206077" y="3068637"/>
              <a:chExt cx="108000" cy="108000"/>
            </a:xfrm>
          </p:grpSpPr>
          <p:sp>
            <p:nvSpPr>
              <p:cNvPr id="573" name="Oval 572">
                <a:extLst>
                  <a:ext uri="{FF2B5EF4-FFF2-40B4-BE49-F238E27FC236}">
                    <a16:creationId xmlns:a16="http://schemas.microsoft.com/office/drawing/2014/main" id="{98446092-D526-1F56-CC2D-04E6FD357075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74" name="Oval 573">
                <a:extLst>
                  <a:ext uri="{FF2B5EF4-FFF2-40B4-BE49-F238E27FC236}">
                    <a16:creationId xmlns:a16="http://schemas.microsoft.com/office/drawing/2014/main" id="{CA4C9C90-9512-2908-9314-590EFC452FC3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2FD1CEB-0694-2F92-0A46-F9E39B8F064B}"/>
                </a:ext>
              </a:extLst>
            </p:cNvPr>
            <p:cNvGrpSpPr/>
            <p:nvPr/>
          </p:nvGrpSpPr>
          <p:grpSpPr>
            <a:xfrm>
              <a:off x="7411137" y="2402684"/>
              <a:ext cx="86944" cy="86944"/>
              <a:chOff x="4206077" y="3068637"/>
              <a:chExt cx="108000" cy="108000"/>
            </a:xfrm>
          </p:grpSpPr>
          <p:sp>
            <p:nvSpPr>
              <p:cNvPr id="571" name="Oval 570">
                <a:extLst>
                  <a:ext uri="{FF2B5EF4-FFF2-40B4-BE49-F238E27FC236}">
                    <a16:creationId xmlns:a16="http://schemas.microsoft.com/office/drawing/2014/main" id="{07382B78-5034-5A03-F87A-4F456F59462F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72" name="Oval 571">
                <a:extLst>
                  <a:ext uri="{FF2B5EF4-FFF2-40B4-BE49-F238E27FC236}">
                    <a16:creationId xmlns:a16="http://schemas.microsoft.com/office/drawing/2014/main" id="{F2588B22-37D9-A6D5-73C9-D64B4D81069C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47" name="Group 546">
              <a:extLst>
                <a:ext uri="{FF2B5EF4-FFF2-40B4-BE49-F238E27FC236}">
                  <a16:creationId xmlns:a16="http://schemas.microsoft.com/office/drawing/2014/main" id="{53A0F09B-5721-D539-83D2-9E21B60E7AF3}"/>
                </a:ext>
              </a:extLst>
            </p:cNvPr>
            <p:cNvGrpSpPr/>
            <p:nvPr/>
          </p:nvGrpSpPr>
          <p:grpSpPr>
            <a:xfrm>
              <a:off x="7367664" y="2371785"/>
              <a:ext cx="86944" cy="86944"/>
              <a:chOff x="4206077" y="3068637"/>
              <a:chExt cx="108000" cy="108000"/>
            </a:xfrm>
          </p:grpSpPr>
          <p:sp>
            <p:nvSpPr>
              <p:cNvPr id="569" name="Oval 568">
                <a:extLst>
                  <a:ext uri="{FF2B5EF4-FFF2-40B4-BE49-F238E27FC236}">
                    <a16:creationId xmlns:a16="http://schemas.microsoft.com/office/drawing/2014/main" id="{2C049BEB-5E5B-EAF0-46FE-9B440AA0272A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70" name="Oval 569">
                <a:extLst>
                  <a:ext uri="{FF2B5EF4-FFF2-40B4-BE49-F238E27FC236}">
                    <a16:creationId xmlns:a16="http://schemas.microsoft.com/office/drawing/2014/main" id="{A8C43FB2-35B4-FD48-7868-19E56414FC50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48" name="Group 547">
              <a:extLst>
                <a:ext uri="{FF2B5EF4-FFF2-40B4-BE49-F238E27FC236}">
                  <a16:creationId xmlns:a16="http://schemas.microsoft.com/office/drawing/2014/main" id="{5D4D8E52-9254-3F0F-803F-E04BB5BBA545}"/>
                </a:ext>
              </a:extLst>
            </p:cNvPr>
            <p:cNvGrpSpPr/>
            <p:nvPr/>
          </p:nvGrpSpPr>
          <p:grpSpPr>
            <a:xfrm>
              <a:off x="7369800" y="2303289"/>
              <a:ext cx="86944" cy="86944"/>
              <a:chOff x="4206077" y="3068637"/>
              <a:chExt cx="108000" cy="108000"/>
            </a:xfrm>
          </p:grpSpPr>
          <p:sp>
            <p:nvSpPr>
              <p:cNvPr id="567" name="Oval 566">
                <a:extLst>
                  <a:ext uri="{FF2B5EF4-FFF2-40B4-BE49-F238E27FC236}">
                    <a16:creationId xmlns:a16="http://schemas.microsoft.com/office/drawing/2014/main" id="{33780F6F-99EE-9154-1803-9908057324DD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69685F68-56BD-C79A-855D-2DC30214EF0F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C1B61A6E-8E89-4F81-409D-03D7A15AAB3D}"/>
                </a:ext>
              </a:extLst>
            </p:cNvPr>
            <p:cNvGrpSpPr/>
            <p:nvPr/>
          </p:nvGrpSpPr>
          <p:grpSpPr>
            <a:xfrm>
              <a:off x="7394958" y="2237224"/>
              <a:ext cx="86944" cy="86944"/>
              <a:chOff x="4206077" y="3068637"/>
              <a:chExt cx="108000" cy="108000"/>
            </a:xfrm>
          </p:grpSpPr>
          <p:sp>
            <p:nvSpPr>
              <p:cNvPr id="565" name="Oval 564">
                <a:extLst>
                  <a:ext uri="{FF2B5EF4-FFF2-40B4-BE49-F238E27FC236}">
                    <a16:creationId xmlns:a16="http://schemas.microsoft.com/office/drawing/2014/main" id="{D346B2EF-CC89-B612-A1C2-3B9BB666A3A3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66" name="Oval 565">
                <a:extLst>
                  <a:ext uri="{FF2B5EF4-FFF2-40B4-BE49-F238E27FC236}">
                    <a16:creationId xmlns:a16="http://schemas.microsoft.com/office/drawing/2014/main" id="{A552B03A-A616-12F4-843B-537045C4F20E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50" name="Group 549">
              <a:extLst>
                <a:ext uri="{FF2B5EF4-FFF2-40B4-BE49-F238E27FC236}">
                  <a16:creationId xmlns:a16="http://schemas.microsoft.com/office/drawing/2014/main" id="{8A273DE2-B2DB-05FA-B772-2186907B8AE8}"/>
                </a:ext>
              </a:extLst>
            </p:cNvPr>
            <p:cNvGrpSpPr/>
            <p:nvPr/>
          </p:nvGrpSpPr>
          <p:grpSpPr>
            <a:xfrm>
              <a:off x="7420115" y="2328312"/>
              <a:ext cx="86944" cy="86944"/>
              <a:chOff x="4206077" y="3068637"/>
              <a:chExt cx="108000" cy="108000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3D8A59B0-57FA-8F9E-A11B-585BCD82FC26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64" name="Oval 563">
                <a:extLst>
                  <a:ext uri="{FF2B5EF4-FFF2-40B4-BE49-F238E27FC236}">
                    <a16:creationId xmlns:a16="http://schemas.microsoft.com/office/drawing/2014/main" id="{B58B0AA6-48C4-7AD2-23C3-3D450605303B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51" name="Group 550">
              <a:extLst>
                <a:ext uri="{FF2B5EF4-FFF2-40B4-BE49-F238E27FC236}">
                  <a16:creationId xmlns:a16="http://schemas.microsoft.com/office/drawing/2014/main" id="{8D5C2B9E-2CB9-67AE-AFCB-77E0AEA7B79A}"/>
                </a:ext>
              </a:extLst>
            </p:cNvPr>
            <p:cNvGrpSpPr/>
            <p:nvPr/>
          </p:nvGrpSpPr>
          <p:grpSpPr>
            <a:xfrm>
              <a:off x="7407758" y="2447830"/>
              <a:ext cx="86944" cy="86944"/>
              <a:chOff x="4206077" y="3068637"/>
              <a:chExt cx="108000" cy="108000"/>
            </a:xfrm>
          </p:grpSpPr>
          <p:sp>
            <p:nvSpPr>
              <p:cNvPr id="561" name="Oval 560">
                <a:extLst>
                  <a:ext uri="{FF2B5EF4-FFF2-40B4-BE49-F238E27FC236}">
                    <a16:creationId xmlns:a16="http://schemas.microsoft.com/office/drawing/2014/main" id="{25E0AC46-8A30-8591-965B-3B0AD11429DE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62" name="Oval 561">
                <a:extLst>
                  <a:ext uri="{FF2B5EF4-FFF2-40B4-BE49-F238E27FC236}">
                    <a16:creationId xmlns:a16="http://schemas.microsoft.com/office/drawing/2014/main" id="{A6521623-C107-BADE-BD71-AB9597A75EB3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52" name="Group 551">
              <a:extLst>
                <a:ext uri="{FF2B5EF4-FFF2-40B4-BE49-F238E27FC236}">
                  <a16:creationId xmlns:a16="http://schemas.microsoft.com/office/drawing/2014/main" id="{B0A4671E-ADF8-9938-5222-9F6CFF98B52C}"/>
                </a:ext>
              </a:extLst>
            </p:cNvPr>
            <p:cNvGrpSpPr/>
            <p:nvPr/>
          </p:nvGrpSpPr>
          <p:grpSpPr>
            <a:xfrm>
              <a:off x="6854175" y="2410279"/>
              <a:ext cx="86944" cy="86944"/>
              <a:chOff x="4206077" y="3068637"/>
              <a:chExt cx="108000" cy="108000"/>
            </a:xfrm>
          </p:grpSpPr>
          <p:sp>
            <p:nvSpPr>
              <p:cNvPr id="559" name="Oval 558">
                <a:extLst>
                  <a:ext uri="{FF2B5EF4-FFF2-40B4-BE49-F238E27FC236}">
                    <a16:creationId xmlns:a16="http://schemas.microsoft.com/office/drawing/2014/main" id="{77EA797D-1105-C0F2-3A37-C1D26D70BBFA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60" name="Oval 559">
                <a:extLst>
                  <a:ext uri="{FF2B5EF4-FFF2-40B4-BE49-F238E27FC236}">
                    <a16:creationId xmlns:a16="http://schemas.microsoft.com/office/drawing/2014/main" id="{1AC6AB04-874B-F0B8-E71A-316FA2CA5EAA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64B42DB2-1C28-DDFE-4CF1-423E0260E3BB}"/>
                </a:ext>
              </a:extLst>
            </p:cNvPr>
            <p:cNvGrpSpPr/>
            <p:nvPr/>
          </p:nvGrpSpPr>
          <p:grpSpPr>
            <a:xfrm>
              <a:off x="6792883" y="2546232"/>
              <a:ext cx="86944" cy="86944"/>
              <a:chOff x="4206077" y="3068637"/>
              <a:chExt cx="108000" cy="108000"/>
            </a:xfrm>
          </p:grpSpPr>
          <p:sp>
            <p:nvSpPr>
              <p:cNvPr id="557" name="Oval 556">
                <a:extLst>
                  <a:ext uri="{FF2B5EF4-FFF2-40B4-BE49-F238E27FC236}">
                    <a16:creationId xmlns:a16="http://schemas.microsoft.com/office/drawing/2014/main" id="{4B61970A-E193-1788-7C17-18BB89E8F72E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159C748E-6AB9-8541-0F40-88D4ACC12FC6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8102BD31-0671-00D6-554F-E95C73735B4D}"/>
                </a:ext>
              </a:extLst>
            </p:cNvPr>
            <p:cNvGrpSpPr/>
            <p:nvPr/>
          </p:nvGrpSpPr>
          <p:grpSpPr>
            <a:xfrm>
              <a:off x="7180723" y="2468371"/>
              <a:ext cx="86944" cy="86944"/>
              <a:chOff x="4206077" y="3068637"/>
              <a:chExt cx="108000" cy="108000"/>
            </a:xfrm>
          </p:grpSpPr>
          <p:sp>
            <p:nvSpPr>
              <p:cNvPr id="555" name="Oval 554">
                <a:extLst>
                  <a:ext uri="{FF2B5EF4-FFF2-40B4-BE49-F238E27FC236}">
                    <a16:creationId xmlns:a16="http://schemas.microsoft.com/office/drawing/2014/main" id="{9B7FD854-3F02-A1FA-D91C-0ABF43AEA397}"/>
                  </a:ext>
                </a:extLst>
              </p:cNvPr>
              <p:cNvSpPr/>
              <p:nvPr/>
            </p:nvSpPr>
            <p:spPr>
              <a:xfrm>
                <a:off x="4206077" y="3068637"/>
                <a:ext cx="108000" cy="108000"/>
              </a:xfrm>
              <a:prstGeom prst="ellipse">
                <a:avLst/>
              </a:prstGeom>
              <a:solidFill>
                <a:srgbClr val="A5A5A5"/>
              </a:solidFill>
              <a:ln w="6350">
                <a:solidFill>
                  <a:srgbClr val="8C8C8C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6F16D91-DF1C-53C6-D54B-3B0588FCC7DD}"/>
                  </a:ext>
                </a:extLst>
              </p:cNvPr>
              <p:cNvSpPr/>
              <p:nvPr/>
            </p:nvSpPr>
            <p:spPr>
              <a:xfrm>
                <a:off x="4257978" y="3092262"/>
                <a:ext cx="36001" cy="3600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</p:grpSp>
      <p:cxnSp>
        <p:nvCxnSpPr>
          <p:cNvPr id="836" name="Straight Connector 835">
            <a:extLst>
              <a:ext uri="{FF2B5EF4-FFF2-40B4-BE49-F238E27FC236}">
                <a16:creationId xmlns:a16="http://schemas.microsoft.com/office/drawing/2014/main" id="{1910B733-44F7-5E52-0C26-7E02BBCCD4D3}"/>
              </a:ext>
            </a:extLst>
          </p:cNvPr>
          <p:cNvCxnSpPr/>
          <p:nvPr/>
        </p:nvCxnSpPr>
        <p:spPr>
          <a:xfrm>
            <a:off x="3842847" y="1727535"/>
            <a:ext cx="0" cy="33480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37" name="TextBox 836">
            <a:extLst>
              <a:ext uri="{FF2B5EF4-FFF2-40B4-BE49-F238E27FC236}">
                <a16:creationId xmlns:a16="http://schemas.microsoft.com/office/drawing/2014/main" id="{97A55F70-705C-64AE-A450-96E26AA08AB8}"/>
              </a:ext>
            </a:extLst>
          </p:cNvPr>
          <p:cNvSpPr txBox="1"/>
          <p:nvPr/>
        </p:nvSpPr>
        <p:spPr>
          <a:xfrm>
            <a:off x="7262191" y="1930516"/>
            <a:ext cx="4046403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Low yield due to small cross-section 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limits advanced applications 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   </a:t>
            </a: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 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sp>
        <p:nvSpPr>
          <p:cNvPr id="838" name="TextBox 837">
            <a:extLst>
              <a:ext uri="{FF2B5EF4-FFF2-40B4-BE49-F238E27FC236}">
                <a16:creationId xmlns:a16="http://schemas.microsoft.com/office/drawing/2014/main" id="{573B59B8-D523-A92E-19AA-0D0C7A3CD64C}"/>
              </a:ext>
            </a:extLst>
          </p:cNvPr>
          <p:cNvSpPr txBox="1"/>
          <p:nvPr/>
        </p:nvSpPr>
        <p:spPr>
          <a:xfrm>
            <a:off x="7593499" y="3392490"/>
            <a:ext cx="368859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dirty="0" err="1">
                <a:latin typeface="Avenir Next LT Pro Light" panose="020B0304020202020204" pitchFamily="34" charset="0"/>
              </a:rPr>
              <a:t>Superradiance</a:t>
            </a:r>
            <a:r>
              <a:rPr lang="en-US" sz="1400" dirty="0">
                <a:latin typeface="Avenir Next LT Pro Light" panose="020B0304020202020204" pitchFamily="34" charset="0"/>
              </a:rPr>
              <a:t> can improve source brightness by orders of magnitude</a:t>
            </a: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b="1" dirty="0" err="1">
                <a:latin typeface="Avenir Next LT Pro Light" panose="020B0304020202020204" pitchFamily="34" charset="0"/>
              </a:rPr>
              <a:t>Superradiant</a:t>
            </a:r>
            <a:r>
              <a:rPr lang="en-US" sz="1400" b="1" dirty="0">
                <a:latin typeface="Avenir Next LT Pro Light" panose="020B0304020202020204" pitchFamily="34" charset="0"/>
              </a:rPr>
              <a:t> Compton scattering </a:t>
            </a:r>
            <a:r>
              <a:rPr lang="en-US" sz="1400" dirty="0">
                <a:latin typeface="Avenir Next LT Pro Light" panose="020B0304020202020204" pitchFamily="34" charset="0"/>
              </a:rPr>
              <a:t>has never been demonstrated experimentally</a:t>
            </a:r>
            <a:r>
              <a:rPr lang="en-US" sz="1400" b="1" dirty="0">
                <a:latin typeface="Avenir Next LT Pro Light" panose="020B0304020202020204" pitchFamily="34" charset="0"/>
              </a:rPr>
              <a:t>: </a:t>
            </a:r>
          </a:p>
          <a:p>
            <a:pPr algn="r"/>
            <a:r>
              <a:rPr lang="en-US" sz="1400" b="1" dirty="0">
                <a:latin typeface="Avenir Next LT Pro Light" panose="020B0304020202020204" pitchFamily="34" charset="0"/>
              </a:rPr>
              <a:t>goal of this proposal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b="1" dirty="0">
                <a:latin typeface="Avenir Next LT Pro Light" panose="020B0304020202020204" pitchFamily="34" charset="0"/>
              </a:rPr>
              <a:t> </a:t>
            </a:r>
            <a:endParaRPr lang="en-NL" sz="1400" b="1" dirty="0">
              <a:latin typeface="Avenir Next LT Pro Light" panose="020B0304020202020204" pitchFamily="34" charset="0"/>
            </a:endParaRPr>
          </a:p>
        </p:txBody>
      </p:sp>
      <p:pic>
        <p:nvPicPr>
          <p:cNvPr id="839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74580906-E57B-8306-B2D7-FC3118A1DD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0433187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2270BBFD-B2BC-65A6-EB43-C75FD43E7642}"/>
              </a:ext>
            </a:extLst>
          </p:cNvPr>
          <p:cNvSpPr txBox="1"/>
          <p:nvPr/>
        </p:nvSpPr>
        <p:spPr>
          <a:xfrm>
            <a:off x="484116" y="437565"/>
            <a:ext cx="72771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latin typeface="Avenir Next LT Pro Light" panose="020B0304020202020204" pitchFamily="34" charset="0"/>
              </a:rPr>
              <a:t>Microbunching methods</a:t>
            </a:r>
          </a:p>
        </p:txBody>
      </p:sp>
      <p:sp>
        <p:nvSpPr>
          <p:cNvPr id="8154" name="TextBox 8153">
            <a:extLst>
              <a:ext uri="{FF2B5EF4-FFF2-40B4-BE49-F238E27FC236}">
                <a16:creationId xmlns:a16="http://schemas.microsoft.com/office/drawing/2014/main" id="{8A208C85-F0EB-A89A-AA52-67367B7C9EB3}"/>
              </a:ext>
            </a:extLst>
          </p:cNvPr>
          <p:cNvSpPr txBox="1"/>
          <p:nvPr/>
        </p:nvSpPr>
        <p:spPr>
          <a:xfrm>
            <a:off x="5977757" y="3812448"/>
            <a:ext cx="4041782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latin typeface="Avenir Next LT Pro Light" panose="020B0304020202020204" pitchFamily="34" charset="0"/>
              </a:rPr>
              <a:t>Graves, ASU:  91 MUSD NSF + 79 MUSD ASU</a:t>
            </a:r>
          </a:p>
          <a:p>
            <a:r>
              <a:rPr lang="en-US" sz="1400" dirty="0">
                <a:latin typeface="Avenir Next LT Pro Light" panose="020B0304020202020204" pitchFamily="34" charset="0"/>
              </a:rPr>
              <a:t>For development of a compact X-ray free electron laser targeting soft X-rays [1]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dirty="0">
                <a:latin typeface="Avenir Next LT Pro Light" panose="020B0304020202020204" pitchFamily="34" charset="0"/>
              </a:rPr>
              <a:t>[1] </a:t>
            </a:r>
            <a:r>
              <a:rPr lang="en-US" sz="1400" dirty="0">
                <a:highlight>
                  <a:srgbClr val="FFFFFF"/>
                </a:highlight>
                <a:latin typeface="Avenir Next LT Pro Light" panose="020B0304020202020204" pitchFamily="34" charset="0"/>
              </a:rPr>
              <a:t>W. S. Graves (2012), PRL, 111, 019402 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</p:txBody>
      </p:sp>
      <p:pic>
        <p:nvPicPr>
          <p:cNvPr id="6146" name="Picture 2" descr="illustration of a compact X-ray free electron laser">
            <a:extLst>
              <a:ext uri="{FF2B5EF4-FFF2-40B4-BE49-F238E27FC236}">
                <a16:creationId xmlns:a16="http://schemas.microsoft.com/office/drawing/2014/main" id="{FB602CF4-D67A-BA87-49AA-149CBEBE1E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552" y="3719938"/>
            <a:ext cx="3246372" cy="21462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59" name="TextBox 8158">
            <a:extLst>
              <a:ext uri="{FF2B5EF4-FFF2-40B4-BE49-F238E27FC236}">
                <a16:creationId xmlns:a16="http://schemas.microsoft.com/office/drawing/2014/main" id="{5DAFA589-A2A7-18BE-CCB3-3A340050E64D}"/>
              </a:ext>
            </a:extLst>
          </p:cNvPr>
          <p:cNvSpPr txBox="1"/>
          <p:nvPr/>
        </p:nvSpPr>
        <p:spPr>
          <a:xfrm>
            <a:off x="933112" y="2503153"/>
            <a:ext cx="235198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Avenir Next LT Pro Light" panose="020B0304020202020204" pitchFamily="34" charset="0"/>
              </a:rPr>
              <a:t>Density </a:t>
            </a:r>
            <a:r>
              <a:rPr lang="en-US" sz="1200" dirty="0" err="1">
                <a:latin typeface="Avenir Next LT Pro Light" panose="020B0304020202020204" pitchFamily="34" charset="0"/>
              </a:rPr>
              <a:t>downramp</a:t>
            </a:r>
            <a:r>
              <a:rPr lang="en-US" sz="1200" dirty="0">
                <a:latin typeface="Avenir Next LT Pro Light" panose="020B0304020202020204" pitchFamily="34" charset="0"/>
              </a:rPr>
              <a:t> injection</a:t>
            </a:r>
          </a:p>
          <a:p>
            <a:pPr algn="ctr"/>
            <a:r>
              <a:rPr lang="en-US" sz="1200" dirty="0">
                <a:latin typeface="Avenir Next LT Pro Light" panose="020B0304020202020204" pitchFamily="34" charset="0"/>
              </a:rPr>
              <a:t> in plasma. </a:t>
            </a:r>
          </a:p>
          <a:p>
            <a:pPr algn="ctr"/>
            <a:r>
              <a:rPr lang="en-US" sz="1200" dirty="0">
                <a:latin typeface="Avenir Next LT Pro Light" panose="020B0304020202020204" pitchFamily="34" charset="0"/>
              </a:rPr>
              <a:t>X. Xu (2022) Nat. Com. 13:3364</a:t>
            </a:r>
            <a:endParaRPr lang="en-US" sz="1400" dirty="0">
              <a:latin typeface="Avenir Next LT Pro Light" panose="020B030402020202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C6937D1-0AEC-0D3B-5F00-F60175C634B2}"/>
              </a:ext>
            </a:extLst>
          </p:cNvPr>
          <p:cNvPicPr preferRelativeResize="0">
            <a:picLocks/>
          </p:cNvPicPr>
          <p:nvPr/>
        </p:nvPicPr>
        <p:blipFill>
          <a:blip r:embed="rId4">
            <a:grayscl/>
          </a:blip>
          <a:stretch>
            <a:fillRect/>
          </a:stretch>
        </p:blipFill>
        <p:spPr>
          <a:xfrm>
            <a:off x="983772" y="1181594"/>
            <a:ext cx="2292707" cy="1321200"/>
          </a:xfrm>
          <a:prstGeom prst="rect">
            <a:avLst/>
          </a:prstGeom>
        </p:spPr>
      </p:pic>
      <p:sp>
        <p:nvSpPr>
          <p:cNvPr id="8158" name="TextBox 8157">
            <a:extLst>
              <a:ext uri="{FF2B5EF4-FFF2-40B4-BE49-F238E27FC236}">
                <a16:creationId xmlns:a16="http://schemas.microsoft.com/office/drawing/2014/main" id="{4F49AAEA-E7DA-B46B-9445-6AB3BDAA376D}"/>
              </a:ext>
            </a:extLst>
          </p:cNvPr>
          <p:cNvSpPr txBox="1"/>
          <p:nvPr/>
        </p:nvSpPr>
        <p:spPr>
          <a:xfrm>
            <a:off x="4752100" y="2503153"/>
            <a:ext cx="224648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Avenir Next LT Pro Light" panose="020B0304020202020204" pitchFamily="34" charset="0"/>
              </a:rPr>
              <a:t>Dielectric laser acceleration </a:t>
            </a:r>
            <a:r>
              <a:rPr lang="en-US" sz="1200" dirty="0" err="1">
                <a:latin typeface="Avenir Next LT Pro Light" panose="020B0304020202020204" pitchFamily="34" charset="0"/>
              </a:rPr>
              <a:t>Schönenberger</a:t>
            </a:r>
            <a:r>
              <a:rPr lang="en-US" sz="1200" dirty="0">
                <a:latin typeface="Avenir Next LT Pro Light" panose="020B0304020202020204" pitchFamily="34" charset="0"/>
              </a:rPr>
              <a:t>, (2019) PRL. 123, 264802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10F1B50-8CB0-56E0-DE3B-DBCFD9DDBA67}"/>
              </a:ext>
            </a:extLst>
          </p:cNvPr>
          <p:cNvPicPr>
            <a:picLocks noChangeAspect="1"/>
          </p:cNvPicPr>
          <p:nvPr/>
        </p:nvPicPr>
        <p:blipFill>
          <a:blip r:embed="rId5">
            <a:grayscl/>
          </a:blip>
          <a:stretch>
            <a:fillRect/>
          </a:stretch>
        </p:blipFill>
        <p:spPr>
          <a:xfrm>
            <a:off x="4729390" y="1164602"/>
            <a:ext cx="2291901" cy="1355184"/>
          </a:xfrm>
          <a:prstGeom prst="rect">
            <a:avLst/>
          </a:prstGeom>
        </p:spPr>
      </p:pic>
      <p:sp>
        <p:nvSpPr>
          <p:cNvPr id="8157" name="TextBox 8156">
            <a:extLst>
              <a:ext uri="{FF2B5EF4-FFF2-40B4-BE49-F238E27FC236}">
                <a16:creationId xmlns:a16="http://schemas.microsoft.com/office/drawing/2014/main" id="{8C5597E3-219D-1E2D-DE94-68973A0FB109}"/>
              </a:ext>
            </a:extLst>
          </p:cNvPr>
          <p:cNvSpPr txBox="1"/>
          <p:nvPr/>
        </p:nvSpPr>
        <p:spPr>
          <a:xfrm>
            <a:off x="8456433" y="2503153"/>
            <a:ext cx="233662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Avenir Next LT Pro Light" panose="020B0304020202020204" pitchFamily="34" charset="0"/>
              </a:rPr>
              <a:t>Electron diffraction with emittance exchange  </a:t>
            </a:r>
          </a:p>
          <a:p>
            <a:pPr algn="ctr"/>
            <a:r>
              <a:rPr lang="en-US" sz="1200" dirty="0" err="1">
                <a:latin typeface="Avenir Next LT Pro Light" panose="020B0304020202020204" pitchFamily="34" charset="0"/>
              </a:rPr>
              <a:t>Nanni</a:t>
            </a:r>
            <a:r>
              <a:rPr lang="en-US" sz="1200" dirty="0">
                <a:latin typeface="Avenir Next LT Pro Light" panose="020B0304020202020204" pitchFamily="34" charset="0"/>
              </a:rPr>
              <a:t> (2018) PRAB 21, 014401 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192D7D1B-1A9A-D7B4-B330-E77E3634AE95}"/>
              </a:ext>
            </a:extLst>
          </p:cNvPr>
          <p:cNvPicPr preferRelativeResize="0">
            <a:picLocks/>
          </p:cNvPicPr>
          <p:nvPr/>
        </p:nvPicPr>
        <p:blipFill rotWithShape="1">
          <a:blip r:embed="rId6">
            <a:grayscl/>
          </a:blip>
          <a:srcRect r="6565"/>
          <a:stretch/>
        </p:blipFill>
        <p:spPr>
          <a:xfrm>
            <a:off x="8499411" y="1163924"/>
            <a:ext cx="2292707" cy="1356543"/>
          </a:xfrm>
          <a:prstGeom prst="rect">
            <a:avLst/>
          </a:prstGeom>
        </p:spPr>
      </p:pic>
      <p:pic>
        <p:nvPicPr>
          <p:cNvPr id="6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37FAE715-92D4-0F7D-32CE-41082E7D7D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44E8E94-165E-3234-3B60-C34FD8B2CE45}"/>
              </a:ext>
            </a:extLst>
          </p:cNvPr>
          <p:cNvSpPr txBox="1"/>
          <p:nvPr/>
        </p:nvSpPr>
        <p:spPr>
          <a:xfrm>
            <a:off x="523875" y="762337"/>
            <a:ext cx="633095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  <a:latin typeface="Avenir Next LT Pro Light" panose="020B0304020202020204" pitchFamily="34" charset="0"/>
              </a:rPr>
              <a:t>For beams of a few MeV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3542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5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B76694A1-4964-1C3B-31BE-04959EDEB632}"/>
              </a:ext>
            </a:extLst>
          </p:cNvPr>
          <p:cNvSpPr txBox="1">
            <a:spLocks/>
          </p:cNvSpPr>
          <p:nvPr/>
        </p:nvSpPr>
        <p:spPr>
          <a:xfrm>
            <a:off x="863600" y="375559"/>
            <a:ext cx="10515600" cy="79843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Inverse free electron laser bunching</a:t>
            </a:r>
            <a:b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</a:br>
            <a:endParaRPr lang="en-US" sz="2000" i="1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29D0EC9-B91D-9309-255C-0E9FE2AFE7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5735" y="1089016"/>
            <a:ext cx="4654357" cy="2334384"/>
          </a:xfrm>
          <a:prstGeom prst="rect">
            <a:avLst/>
          </a:prstGeom>
        </p:spPr>
      </p:pic>
      <p:pic>
        <p:nvPicPr>
          <p:cNvPr id="2050" name="Picture 2" descr="Fig. 1">
            <a:extLst>
              <a:ext uri="{FF2B5EF4-FFF2-40B4-BE49-F238E27FC236}">
                <a16:creationId xmlns:a16="http://schemas.microsoft.com/office/drawing/2014/main" id="{B3AE44FF-1C56-8E22-F857-93A0A139AA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331654"/>
            <a:ext cx="5010265" cy="1991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3BB44FB-09D3-42E8-1EF7-861498896E79}"/>
              </a:ext>
            </a:extLst>
          </p:cNvPr>
          <p:cNvSpPr txBox="1"/>
          <p:nvPr/>
        </p:nvSpPr>
        <p:spPr>
          <a:xfrm>
            <a:off x="898294" y="3295615"/>
            <a:ext cx="484179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dirty="0">
                <a:latin typeface="Avenir Next LT Pro Light" panose="020B0304020202020204" pitchFamily="34" charset="0"/>
              </a:rPr>
              <a:t>ATF: First demonstration of IFEL microbunching</a:t>
            </a:r>
          </a:p>
          <a:p>
            <a:r>
              <a:rPr lang="en-US" sz="1400" dirty="0">
                <a:latin typeface="Avenir Next LT Pro Light" panose="020B0304020202020204" pitchFamily="34" charset="0"/>
              </a:rPr>
              <a:t>Liu, et al. (1998)  PRL. 80, 4418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DA24E4D-E418-4A67-72AB-AA61D59D14C8}"/>
              </a:ext>
            </a:extLst>
          </p:cNvPr>
          <p:cNvSpPr txBox="1"/>
          <p:nvPr/>
        </p:nvSpPr>
        <p:spPr>
          <a:xfrm>
            <a:off x="6023430" y="3295615"/>
            <a:ext cx="484179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Soft X-ray FEL driven by  IFEL bunching (echo)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Ribič, et al. </a:t>
            </a:r>
            <a:r>
              <a:rPr lang="fr-FR" sz="1400" dirty="0">
                <a:latin typeface="Avenir Next LT Pro Light" panose="020B0304020202020204" pitchFamily="34" charset="0"/>
              </a:rPr>
              <a:t>(2019)</a:t>
            </a:r>
            <a:r>
              <a:rPr lang="en-US" sz="1400" dirty="0">
                <a:latin typeface="Avenir Next LT Pro Light" panose="020B0304020202020204" pitchFamily="34" charset="0"/>
              </a:rPr>
              <a:t> </a:t>
            </a:r>
            <a:r>
              <a:rPr lang="fr-FR" sz="1400" dirty="0">
                <a:latin typeface="Avenir Next LT Pro Light" panose="020B0304020202020204" pitchFamily="34" charset="0"/>
              </a:rPr>
              <a:t>Nat. Phot. 13, 555–561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pic>
        <p:nvPicPr>
          <p:cNvPr id="2127" name="Picture 2126">
            <a:extLst>
              <a:ext uri="{FF2B5EF4-FFF2-40B4-BE49-F238E27FC236}">
                <a16:creationId xmlns:a16="http://schemas.microsoft.com/office/drawing/2014/main" id="{B900C2B7-2D3E-9212-4F64-3BAD05D539A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2015" y="4788842"/>
            <a:ext cx="4418186" cy="1242123"/>
          </a:xfrm>
          <a:prstGeom prst="rect">
            <a:avLst/>
          </a:prstGeom>
        </p:spPr>
      </p:pic>
      <p:sp>
        <p:nvSpPr>
          <p:cNvPr id="2128" name="TextBox 2127">
            <a:extLst>
              <a:ext uri="{FF2B5EF4-FFF2-40B4-BE49-F238E27FC236}">
                <a16:creationId xmlns:a16="http://schemas.microsoft.com/office/drawing/2014/main" id="{938D2DE0-52DF-7DB0-3E2B-AB3FCFF04E56}"/>
              </a:ext>
            </a:extLst>
          </p:cNvPr>
          <p:cNvSpPr txBox="1"/>
          <p:nvPr/>
        </p:nvSpPr>
        <p:spPr>
          <a:xfrm>
            <a:off x="6771168" y="4230532"/>
            <a:ext cx="4103856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b="1" dirty="0">
                <a:latin typeface="Avenir Next LT Pro Light" panose="020B0304020202020204" pitchFamily="34" charset="0"/>
              </a:rPr>
              <a:t>IFEL bunching</a:t>
            </a:r>
            <a:r>
              <a:rPr lang="en-US" sz="1400" dirty="0">
                <a:latin typeface="Avenir Next LT Pro Light" panose="020B0304020202020204" pitchFamily="34" charset="0"/>
              </a:rPr>
              <a:t> is a proven method to </a:t>
            </a:r>
          </a:p>
          <a:p>
            <a:pPr algn="r"/>
            <a:r>
              <a:rPr lang="en-US" sz="1400" dirty="0" err="1">
                <a:latin typeface="Avenir Next LT Pro Light" panose="020B0304020202020204" pitchFamily="34" charset="0"/>
              </a:rPr>
              <a:t>microbunch</a:t>
            </a:r>
            <a:r>
              <a:rPr lang="en-US" sz="1400" dirty="0">
                <a:latin typeface="Avenir Next LT Pro Light" panose="020B0304020202020204" pitchFamily="34" charset="0"/>
              </a:rPr>
              <a:t> the </a:t>
            </a:r>
            <a:r>
              <a:rPr lang="en-US" sz="1400" i="1" dirty="0">
                <a:latin typeface="Avenir Next LT Pro Light" panose="020B0304020202020204" pitchFamily="34" charset="0"/>
              </a:rPr>
              <a:t>e</a:t>
            </a:r>
            <a:r>
              <a:rPr lang="en-US" sz="1400" dirty="0">
                <a:latin typeface="Avenir Next LT Pro Light" panose="020B0304020202020204" pitchFamily="34" charset="0"/>
              </a:rPr>
              <a:t>-beam [1,2]</a:t>
            </a: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 Microbunching at high harmonics of 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seed laser attainable </a:t>
            </a: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Resonance requires higher beam energy: </a:t>
            </a:r>
          </a:p>
          <a:p>
            <a:pPr algn="r"/>
            <a:r>
              <a:rPr lang="en-US" sz="1400" b="1" dirty="0">
                <a:latin typeface="Avenir Next LT Pro Light" panose="020B0304020202020204" pitchFamily="34" charset="0"/>
              </a:rPr>
              <a:t>shallow angle Compton scattering </a:t>
            </a:r>
            <a:r>
              <a:rPr lang="en-US" sz="1400" dirty="0">
                <a:latin typeface="Avenir Next LT Pro Light" panose="020B0304020202020204" pitchFamily="34" charset="0"/>
              </a:rPr>
              <a:t>   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sp>
        <p:nvSpPr>
          <p:cNvPr id="2129" name="TextBox 2128">
            <a:extLst>
              <a:ext uri="{FF2B5EF4-FFF2-40B4-BE49-F238E27FC236}">
                <a16:creationId xmlns:a16="http://schemas.microsoft.com/office/drawing/2014/main" id="{071409FD-0058-56E7-7B9F-579AF13032A5}"/>
              </a:ext>
            </a:extLst>
          </p:cNvPr>
          <p:cNvSpPr txBox="1"/>
          <p:nvPr/>
        </p:nvSpPr>
        <p:spPr>
          <a:xfrm>
            <a:off x="780935" y="4204296"/>
            <a:ext cx="54598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dirty="0">
                <a:latin typeface="Avenir Next LT Pro Light" panose="020B0304020202020204" pitchFamily="34" charset="0"/>
              </a:rPr>
              <a:t>IFEL microbunching process (= energy modulation + dispersion)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sp>
        <p:nvSpPr>
          <p:cNvPr id="2130" name="TextBox 2129">
            <a:extLst>
              <a:ext uri="{FF2B5EF4-FFF2-40B4-BE49-F238E27FC236}">
                <a16:creationId xmlns:a16="http://schemas.microsoft.com/office/drawing/2014/main" id="{55DC8C9C-9F86-CFA9-DEA7-72EC212979F5}"/>
              </a:ext>
            </a:extLst>
          </p:cNvPr>
          <p:cNvSpPr txBox="1"/>
          <p:nvPr/>
        </p:nvSpPr>
        <p:spPr>
          <a:xfrm>
            <a:off x="-465148" y="6330610"/>
            <a:ext cx="397240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latin typeface="Avenir Next LT Pro Light" panose="020B0304020202020204" pitchFamily="34" charset="0"/>
              </a:rPr>
              <a:t> [1] J.P. </a:t>
            </a:r>
            <a:r>
              <a:rPr lang="en-US" sz="1400" dirty="0" err="1">
                <a:latin typeface="Avenir Next LT Pro Light" panose="020B0304020202020204" pitchFamily="34" charset="0"/>
              </a:rPr>
              <a:t>Duris</a:t>
            </a:r>
            <a:r>
              <a:rPr lang="en-US" sz="1400" dirty="0">
                <a:latin typeface="Avenir Next LT Pro Light" panose="020B0304020202020204" pitchFamily="34" charset="0"/>
              </a:rPr>
              <a:t> (2012) PRAB15, 061301 </a:t>
            </a:r>
          </a:p>
          <a:p>
            <a:pPr algn="ctr"/>
            <a:r>
              <a:rPr lang="en-US" sz="1400" dirty="0">
                <a:latin typeface="Avenir Next LT Pro Light" panose="020B0304020202020204" pitchFamily="34" charset="0"/>
              </a:rPr>
              <a:t> [2] N. </a:t>
            </a:r>
            <a:r>
              <a:rPr lang="en-US" sz="1400" dirty="0" err="1">
                <a:latin typeface="Avenir Next LT Pro Light" panose="020B0304020202020204" pitchFamily="34" charset="0"/>
              </a:rPr>
              <a:t>Sudar</a:t>
            </a:r>
            <a:r>
              <a:rPr lang="en-US" sz="1400" dirty="0">
                <a:latin typeface="Avenir Next LT Pro Light" panose="020B0304020202020204" pitchFamily="34" charset="0"/>
              </a:rPr>
              <a:t> (2018), PRL 120, 114802</a:t>
            </a:r>
            <a:endParaRPr lang="en-US" sz="1400" dirty="0"/>
          </a:p>
        </p:txBody>
      </p:sp>
      <p:sp>
        <p:nvSpPr>
          <p:cNvPr id="2137" name="TextBox 2136">
            <a:extLst>
              <a:ext uri="{FF2B5EF4-FFF2-40B4-BE49-F238E27FC236}">
                <a16:creationId xmlns:a16="http://schemas.microsoft.com/office/drawing/2014/main" id="{0D8840DF-F4DB-8501-18AD-6A16AA32565D}"/>
              </a:ext>
            </a:extLst>
          </p:cNvPr>
          <p:cNvSpPr txBox="1"/>
          <p:nvPr/>
        </p:nvSpPr>
        <p:spPr>
          <a:xfrm>
            <a:off x="876300" y="771862"/>
            <a:ext cx="633095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A proven microbunching method a high beam energy</a:t>
            </a:r>
            <a:endParaRPr lang="en-US" dirty="0"/>
          </a:p>
        </p:txBody>
      </p:sp>
      <p:pic>
        <p:nvPicPr>
          <p:cNvPr id="2138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F4FB9B5E-541A-546D-4BCA-793BB70F18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1779108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98FBF5B4-007C-063E-C1A8-B4836C044511}"/>
              </a:ext>
            </a:extLst>
          </p:cNvPr>
          <p:cNvSpPr txBox="1">
            <a:spLocks/>
          </p:cNvSpPr>
          <p:nvPr/>
        </p:nvSpPr>
        <p:spPr>
          <a:xfrm>
            <a:off x="838200" y="471342"/>
            <a:ext cx="10515600" cy="798432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IFEL driven </a:t>
            </a:r>
            <a:r>
              <a:rPr lang="en-US" sz="2000" dirty="0" err="1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superradiant</a:t>
            </a: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inverse Compton scattering</a:t>
            </a:r>
            <a:b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</a:br>
            <a:endParaRPr lang="en-US" sz="3600" i="1" dirty="0"/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D5634166-DE6C-8DEA-DCC4-F60B5C0713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95"/>
          <a:stretch/>
        </p:blipFill>
        <p:spPr bwMode="auto">
          <a:xfrm>
            <a:off x="578712" y="1547732"/>
            <a:ext cx="5893579" cy="29703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>
            <a:extLst>
              <a:ext uri="{FF2B5EF4-FFF2-40B4-BE49-F238E27FC236}">
                <a16:creationId xmlns:a16="http://schemas.microsoft.com/office/drawing/2014/main" id="{D9C3B4F1-EF55-2BB0-449E-D1A53BB770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0962" y="4514321"/>
            <a:ext cx="6005384" cy="12730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C8C7AB8-1DD5-C937-F762-39B7A833C36F}"/>
              </a:ext>
            </a:extLst>
          </p:cNvPr>
          <p:cNvSpPr txBox="1"/>
          <p:nvPr/>
        </p:nvSpPr>
        <p:spPr>
          <a:xfrm>
            <a:off x="838200" y="595787"/>
            <a:ext cx="4841798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dirty="0">
                <a:latin typeface="Avenir Next LT Pro Light" panose="020B0304020202020204" pitchFamily="34" charset="0"/>
              </a:rPr>
              <a:t>Fuchs (2024) US Patent 18/356,756</a:t>
            </a:r>
          </a:p>
          <a:p>
            <a:r>
              <a:rPr lang="en-US" sz="1400" dirty="0">
                <a:latin typeface="Avenir Next LT Pro Light" panose="020B0304020202020204" pitchFamily="34" charset="0"/>
              </a:rPr>
              <a:t>Schaap (2024) NIM-A 1066</a:t>
            </a:r>
            <a:r>
              <a:rPr lang="en-US" sz="1400" dirty="0">
                <a:solidFill>
                  <a:srgbClr val="1F1F1F"/>
                </a:solidFill>
                <a:latin typeface="Avenir Next LT Pro Light" panose="020B0304020202020204" pitchFamily="34" charset="0"/>
              </a:rPr>
              <a:t>, 169576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endParaRPr lang="en-NL" sz="1400" dirty="0">
              <a:latin typeface="Avenir Next LT Pro Light" panose="020B03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9F55256-7137-9579-BED1-560E483DC640}"/>
              </a:ext>
            </a:extLst>
          </p:cNvPr>
          <p:cNvSpPr txBox="1"/>
          <p:nvPr/>
        </p:nvSpPr>
        <p:spPr>
          <a:xfrm>
            <a:off x="6485498" y="1589609"/>
            <a:ext cx="4856540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 Target spectral range: 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extreme ultraviolet (EUV) - soft X-ray (SXR)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1 nm – 20 nm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~50 eV – 1 keV</a:t>
            </a: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Coherent flux &gt;10</a:t>
            </a:r>
            <a:r>
              <a:rPr lang="en-US" sz="1400" baseline="30000" dirty="0">
                <a:latin typeface="Avenir Next LT Pro Light" panose="020B0304020202020204" pitchFamily="34" charset="0"/>
              </a:rPr>
              <a:t>11</a:t>
            </a:r>
            <a:r>
              <a:rPr lang="en-US" sz="1400" dirty="0">
                <a:latin typeface="Avenir Next LT Pro Light" panose="020B0304020202020204" pitchFamily="34" charset="0"/>
              </a:rPr>
              <a:t> - 10</a:t>
            </a:r>
            <a:r>
              <a:rPr lang="en-US" sz="1400" baseline="30000" dirty="0">
                <a:latin typeface="Avenir Next LT Pro Light" panose="020B0304020202020204" pitchFamily="34" charset="0"/>
              </a:rPr>
              <a:t>13</a:t>
            </a:r>
            <a:r>
              <a:rPr lang="en-US" sz="1400" dirty="0">
                <a:latin typeface="Avenir Next LT Pro Light" panose="020B0304020202020204" pitchFamily="34" charset="0"/>
              </a:rPr>
              <a:t> </a:t>
            </a:r>
            <a:r>
              <a:rPr lang="en-US" sz="1400" dirty="0" err="1">
                <a:latin typeface="Avenir Next LT Pro Light" panose="020B0304020202020204" pitchFamily="34" charset="0"/>
              </a:rPr>
              <a:t>ph</a:t>
            </a:r>
            <a:r>
              <a:rPr lang="en-US" sz="1400" dirty="0">
                <a:latin typeface="Avenir Next LT Pro Light" panose="020B0304020202020204" pitchFamily="34" charset="0"/>
              </a:rPr>
              <a:t>/s</a:t>
            </a: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Relevant to many applications, </a:t>
            </a:r>
            <a:r>
              <a:rPr lang="en-US" sz="1400" i="1" dirty="0">
                <a:latin typeface="Avenir Next LT Pro Light" panose="020B0304020202020204" pitchFamily="34" charset="0"/>
              </a:rPr>
              <a:t>e.g</a:t>
            </a:r>
            <a:r>
              <a:rPr lang="en-US" sz="1400" dirty="0">
                <a:latin typeface="Avenir Next LT Pro Light" panose="020B0304020202020204" pitchFamily="34" charset="0"/>
              </a:rPr>
              <a:t>.,</a:t>
            </a:r>
          </a:p>
          <a:p>
            <a:pPr marL="285750" indent="-285750" algn="r">
              <a:buFont typeface="Arial" panose="020B0604020202020204" pitchFamily="34" charset="0"/>
              <a:buChar char="•"/>
            </a:pPr>
            <a:r>
              <a:rPr lang="en-US" sz="1400" dirty="0">
                <a:latin typeface="Avenir Next LT Pro Light" panose="020B0304020202020204" pitchFamily="34" charset="0"/>
              </a:rPr>
              <a:t>Water window tomography of whole cells</a:t>
            </a:r>
          </a:p>
          <a:p>
            <a:pPr marL="285750" indent="-285750" algn="r">
              <a:buFont typeface="Arial" panose="020B0604020202020204" pitchFamily="34" charset="0"/>
              <a:buChar char="•"/>
            </a:pPr>
            <a:r>
              <a:rPr lang="en-US" sz="1400" dirty="0">
                <a:latin typeface="Avenir Next LT Pro Light" panose="020B0304020202020204" pitchFamily="34" charset="0"/>
              </a:rPr>
              <a:t>Metrology of integrated circuits and photomasks</a:t>
            </a:r>
          </a:p>
          <a:p>
            <a:pPr marL="285750" indent="-285750" algn="r">
              <a:buFont typeface="Arial" panose="020B0604020202020204" pitchFamily="34" charset="0"/>
              <a:buChar char="•"/>
            </a:pPr>
            <a:r>
              <a:rPr lang="en-US" sz="1400" dirty="0">
                <a:latin typeface="Avenir Next LT Pro Light" panose="020B0304020202020204" pitchFamily="34" charset="0"/>
              </a:rPr>
              <a:t>Absorption spectroscopy of electrocatalysts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 </a:t>
            </a: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  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pic>
        <p:nvPicPr>
          <p:cNvPr id="9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906FD6CE-0FD8-D2CE-C40B-18ECBFA6E6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1312758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77E95F3D-2F7D-366F-F2F9-686F77A5B95B}"/>
              </a:ext>
            </a:extLst>
          </p:cNvPr>
          <p:cNvSpPr txBox="1">
            <a:spLocks/>
          </p:cNvSpPr>
          <p:nvPr/>
        </p:nvSpPr>
        <p:spPr>
          <a:xfrm>
            <a:off x="838200" y="360129"/>
            <a:ext cx="10515600" cy="79843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Proposed </a:t>
            </a:r>
            <a:r>
              <a:rPr lang="en-US" sz="2000" dirty="0" err="1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superradiant</a:t>
            </a: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Compton experiment at the ATF</a:t>
            </a:r>
            <a:endParaRPr lang="en-US" sz="3600" i="1" dirty="0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62BCF8B5-A0E2-C167-D7A8-F0793FE93E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6806" y="2284401"/>
            <a:ext cx="9134503" cy="2655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C7912709-94DC-535F-17E6-2C1A07665184}"/>
              </a:ext>
            </a:extLst>
          </p:cNvPr>
          <p:cNvSpPr txBox="1"/>
          <p:nvPr/>
        </p:nvSpPr>
        <p:spPr>
          <a:xfrm>
            <a:off x="2023324" y="1927826"/>
            <a:ext cx="54598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Velocity bunching to target 13 nm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sp>
        <p:nvSpPr>
          <p:cNvPr id="4097" name="TextBox 4096">
            <a:extLst>
              <a:ext uri="{FF2B5EF4-FFF2-40B4-BE49-F238E27FC236}">
                <a16:creationId xmlns:a16="http://schemas.microsoft.com/office/drawing/2014/main" id="{FEE13C36-F451-FB8A-BA15-1DB115B5C160}"/>
              </a:ext>
            </a:extLst>
          </p:cNvPr>
          <p:cNvSpPr txBox="1"/>
          <p:nvPr/>
        </p:nvSpPr>
        <p:spPr>
          <a:xfrm>
            <a:off x="508202" y="2322945"/>
            <a:ext cx="193868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THG of compressed NIR laser pulse</a:t>
            </a:r>
          </a:p>
        </p:txBody>
      </p:sp>
      <p:sp>
        <p:nvSpPr>
          <p:cNvPr id="4104" name="TextBox 4103">
            <a:extLst>
              <a:ext uri="{FF2B5EF4-FFF2-40B4-BE49-F238E27FC236}">
                <a16:creationId xmlns:a16="http://schemas.microsoft.com/office/drawing/2014/main" id="{C4CF5EBC-9FA5-38B3-E2A4-4401BD887990}"/>
              </a:ext>
            </a:extLst>
          </p:cNvPr>
          <p:cNvSpPr txBox="1"/>
          <p:nvPr/>
        </p:nvSpPr>
        <p:spPr>
          <a:xfrm>
            <a:off x="769520" y="4298434"/>
            <a:ext cx="3354733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IFEL resonance at the third harmonic</a:t>
            </a:r>
          </a:p>
        </p:txBody>
      </p:sp>
      <p:sp>
        <p:nvSpPr>
          <p:cNvPr id="4105" name="TextBox 4104">
            <a:extLst>
              <a:ext uri="{FF2B5EF4-FFF2-40B4-BE49-F238E27FC236}">
                <a16:creationId xmlns:a16="http://schemas.microsoft.com/office/drawing/2014/main" id="{F3F7C8C4-E986-07AB-2BFA-73896E652795}"/>
              </a:ext>
            </a:extLst>
          </p:cNvPr>
          <p:cNvSpPr txBox="1"/>
          <p:nvPr/>
        </p:nvSpPr>
        <p:spPr>
          <a:xfrm>
            <a:off x="4940600" y="3772293"/>
            <a:ext cx="620057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~500</a:t>
            </a:r>
            <a:r>
              <a:rPr lang="en-US" sz="1400" baseline="-25000" dirty="0">
                <a:latin typeface="Avenir Next LT Pro Light" panose="020B0304020202020204" pitchFamily="34" charset="0"/>
              </a:rPr>
              <a:t> </a:t>
            </a:r>
            <a:r>
              <a:rPr lang="en-US" sz="1400" dirty="0" err="1">
                <a:latin typeface="Avenir Next LT Pro Light" panose="020B0304020202020204" pitchFamily="34" charset="0"/>
              </a:rPr>
              <a:t>microbunches</a:t>
            </a:r>
            <a:br>
              <a:rPr lang="en-US" sz="1400" dirty="0">
                <a:latin typeface="Avenir Next LT Pro Light" panose="020B0304020202020204" pitchFamily="34" charset="0"/>
              </a:rPr>
            </a:br>
            <a:r>
              <a:rPr lang="en-US" sz="1400" dirty="0">
                <a:latin typeface="Avenir Next LT Pro Light" panose="020B0304020202020204" pitchFamily="34" charset="0"/>
              </a:rPr>
              <a:t> (limited by UV pulse length) </a:t>
            </a: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Total flux: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0.5 x 10</a:t>
            </a:r>
            <a:r>
              <a:rPr lang="en-US" sz="1400" baseline="30000" dirty="0">
                <a:latin typeface="Avenir Next LT Pro Light" panose="020B0304020202020204" pitchFamily="34" charset="0"/>
              </a:rPr>
              <a:t>8</a:t>
            </a:r>
            <a:r>
              <a:rPr lang="en-US" sz="1400" baseline="-25000" dirty="0">
                <a:latin typeface="Avenir Next LT Pro Light" panose="020B0304020202020204" pitchFamily="34" charset="0"/>
              </a:rPr>
              <a:t> </a:t>
            </a:r>
            <a:r>
              <a:rPr lang="en-US" sz="1400" dirty="0" err="1">
                <a:latin typeface="Avenir Next LT Pro Light" panose="020B0304020202020204" pitchFamily="34" charset="0"/>
              </a:rPr>
              <a:t>ph</a:t>
            </a:r>
            <a:r>
              <a:rPr lang="en-US" sz="1400" dirty="0">
                <a:latin typeface="Avenir Next LT Pro Light" panose="020B0304020202020204" pitchFamily="34" charset="0"/>
              </a:rPr>
              <a:t>/shot</a:t>
            </a:r>
          </a:p>
          <a:p>
            <a:pPr algn="r"/>
            <a:r>
              <a:rPr lang="en-US" sz="1400" baseline="-25000" dirty="0">
                <a:latin typeface="Avenir Next LT Pro Light" panose="020B0304020202020204" pitchFamily="34" charset="0"/>
              </a:rPr>
              <a:t> </a:t>
            </a:r>
            <a:r>
              <a:rPr lang="en-US" sz="1400" dirty="0">
                <a:latin typeface="Avenir Next LT Pro Light" panose="020B0304020202020204" pitchFamily="34" charset="0"/>
              </a:rPr>
              <a:t> </a:t>
            </a:r>
          </a:p>
        </p:txBody>
      </p:sp>
      <p:sp>
        <p:nvSpPr>
          <p:cNvPr id="4106" name="TextBox 4105">
            <a:extLst>
              <a:ext uri="{FF2B5EF4-FFF2-40B4-BE49-F238E27FC236}">
                <a16:creationId xmlns:a16="http://schemas.microsoft.com/office/drawing/2014/main" id="{E33AED63-2B71-FA9C-5A72-48672EFE8792}"/>
              </a:ext>
            </a:extLst>
          </p:cNvPr>
          <p:cNvSpPr txBox="1"/>
          <p:nvPr/>
        </p:nvSpPr>
        <p:spPr>
          <a:xfrm>
            <a:off x="864755" y="1104725"/>
            <a:ext cx="9134503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Leveraging the synchronization between the relativistic e-beam and two </a:t>
            </a:r>
            <a:r>
              <a:rPr lang="en-US" sz="1400" dirty="0">
                <a:solidFill>
                  <a:prstClr val="black"/>
                </a:solidFill>
                <a:latin typeface="Avenir Next LT Pro Light" panose="020B0304020202020204" pitchFamily="34" charset="0"/>
              </a:rPr>
              <a:t>h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igh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 power laser pulses</a:t>
            </a:r>
          </a:p>
        </p:txBody>
      </p:sp>
      <p:pic>
        <p:nvPicPr>
          <p:cNvPr id="4107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94BA85AE-63CC-3517-EE5E-380EB21DFE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08" name="TextBox 4107">
            <a:extLst>
              <a:ext uri="{FF2B5EF4-FFF2-40B4-BE49-F238E27FC236}">
                <a16:creationId xmlns:a16="http://schemas.microsoft.com/office/drawing/2014/main" id="{86C1F8F6-94A2-F914-B47E-0B0DF74C3026}"/>
              </a:ext>
            </a:extLst>
          </p:cNvPr>
          <p:cNvSpPr txBox="1"/>
          <p:nvPr/>
        </p:nvSpPr>
        <p:spPr>
          <a:xfrm>
            <a:off x="5754057" y="4036824"/>
            <a:ext cx="259395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Tune the Compton resonance to EUV by crossing angle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F2A1EA6-4679-6DAD-A3DC-4D77A0586D38}"/>
              </a:ext>
            </a:extLst>
          </p:cNvPr>
          <p:cNvSpPr txBox="1"/>
          <p:nvPr/>
        </p:nvSpPr>
        <p:spPr>
          <a:xfrm>
            <a:off x="1186805" y="5566357"/>
            <a:ext cx="940499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UV pulse energy can be exchanged with number of undulator periods! </a:t>
            </a:r>
          </a:p>
          <a:p>
            <a:pPr marL="285750" marR="0" lvl="0" indent="-28575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400" dirty="0">
                <a:solidFill>
                  <a:prstClr val="black"/>
                </a:solidFill>
                <a:latin typeface="Avenir Next LT Pro Light" panose="020B0304020202020204" pitchFamily="34" charset="0"/>
              </a:rPr>
              <a:t>Linear scaling with LWIR pulse energy (also calculation based on loose laser focusing -  0.5 mm waist)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 Light" panose="020B03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071768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0" name="Picture 4">
            <a:extLst>
              <a:ext uri="{FF2B5EF4-FFF2-40B4-BE49-F238E27FC236}">
                <a16:creationId xmlns:a16="http://schemas.microsoft.com/office/drawing/2014/main" id="{55C391D7-C3F5-4FF8-195C-06481A1458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673" y="1667829"/>
            <a:ext cx="5755913" cy="22564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BA6B61D-5F17-8916-400B-9FE37C40324E}"/>
              </a:ext>
            </a:extLst>
          </p:cNvPr>
          <p:cNvSpPr txBox="1"/>
          <p:nvPr/>
        </p:nvSpPr>
        <p:spPr>
          <a:xfrm>
            <a:off x="1178560" y="1219514"/>
            <a:ext cx="54598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dirty="0">
                <a:latin typeface="Avenir Next LT Pro Light" panose="020B0304020202020204" pitchFamily="34" charset="0"/>
              </a:rPr>
              <a:t>Particle tracking simulation with space charge (GPT)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C1C5BC82-F014-DFF9-EBA7-860B8F7A52F8}"/>
              </a:ext>
            </a:extLst>
          </p:cNvPr>
          <p:cNvSpPr txBox="1">
            <a:spLocks/>
          </p:cNvSpPr>
          <p:nvPr/>
        </p:nvSpPr>
        <p:spPr>
          <a:xfrm>
            <a:off x="838200" y="310025"/>
            <a:ext cx="10515600" cy="79843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Numerical predications IFEL bunching</a:t>
            </a:r>
            <a:endParaRPr lang="en-US" sz="3600" i="1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6195E79-21B8-9842-9B9C-941BA9073D71}"/>
              </a:ext>
            </a:extLst>
          </p:cNvPr>
          <p:cNvSpPr txBox="1"/>
          <p:nvPr/>
        </p:nvSpPr>
        <p:spPr>
          <a:xfrm>
            <a:off x="6843021" y="2313970"/>
            <a:ext cx="609805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Microbunching at high harmonics possible!</a:t>
            </a:r>
            <a:endParaRPr lang="en-US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B2517464-5D19-A83F-F45E-E65B193D7A1F}"/>
              </a:ext>
            </a:extLst>
          </p:cNvPr>
          <p:cNvSpPr txBox="1"/>
          <p:nvPr/>
        </p:nvSpPr>
        <p:spPr>
          <a:xfrm>
            <a:off x="6843021" y="2625949"/>
            <a:ext cx="609805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Target 20 harmonic (13 nm): 10% bunching</a:t>
            </a:r>
            <a:endParaRPr lang="en-US" dirty="0"/>
          </a:p>
        </p:txBody>
      </p:sp>
      <p:graphicFrame>
        <p:nvGraphicFramePr>
          <p:cNvPr id="4097" name="Table 4096">
            <a:extLst>
              <a:ext uri="{FF2B5EF4-FFF2-40B4-BE49-F238E27FC236}">
                <a16:creationId xmlns:a16="http://schemas.microsoft.com/office/drawing/2014/main" id="{43B93F7D-1DDB-2825-1915-E87C64F011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7402748"/>
              </p:ext>
            </p:extLst>
          </p:nvPr>
        </p:nvGraphicFramePr>
        <p:xfrm>
          <a:off x="632460" y="4442412"/>
          <a:ext cx="3119246" cy="1493520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1559623">
                  <a:extLst>
                    <a:ext uri="{9D8B030D-6E8A-4147-A177-3AD203B41FA5}">
                      <a16:colId xmlns:a16="http://schemas.microsoft.com/office/drawing/2014/main" val="556477221"/>
                    </a:ext>
                  </a:extLst>
                </a:gridCol>
                <a:gridCol w="1559623">
                  <a:extLst>
                    <a:ext uri="{9D8B030D-6E8A-4147-A177-3AD203B41FA5}">
                      <a16:colId xmlns:a16="http://schemas.microsoft.com/office/drawing/2014/main" val="2967255850"/>
                    </a:ext>
                  </a:extLst>
                </a:gridCol>
              </a:tblGrid>
              <a:tr h="217805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1" dirty="0">
                          <a:solidFill>
                            <a:schemeClr val="tx1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e-beam</a:t>
                      </a: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2136804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Beam energy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50 MeV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37545070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Peak current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0.1 kA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94372852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Slice energy spread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12 keV (FWHM)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57896241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Waist at undulator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100 micron (rms)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66383437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dirty="0">
                          <a:effectLst/>
                          <a:latin typeface="Avenir Next LT Pro Light" panose="020B0304020202020204" pitchFamily="34" charset="0"/>
                        </a:rPr>
                        <a:t>Norm. emittance</a:t>
                      </a: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dirty="0">
                          <a:effectLst/>
                          <a:latin typeface="Avenir Next LT Pro Light" panose="020B0304020202020204" pitchFamily="34" charset="0"/>
                        </a:rPr>
                        <a:t>1 mm-</a:t>
                      </a:r>
                      <a:r>
                        <a:rPr lang="en-US" sz="800" dirty="0" err="1">
                          <a:effectLst/>
                          <a:latin typeface="Avenir Next LT Pro Light" panose="020B0304020202020204" pitchFamily="34" charset="0"/>
                        </a:rPr>
                        <a:t>mrad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59528290"/>
                  </a:ext>
                </a:extLst>
              </a:tr>
            </a:tbl>
          </a:graphicData>
        </a:graphic>
      </p:graphicFrame>
      <p:graphicFrame>
        <p:nvGraphicFramePr>
          <p:cNvPr id="4098" name="Table 4097">
            <a:extLst>
              <a:ext uri="{FF2B5EF4-FFF2-40B4-BE49-F238E27FC236}">
                <a16:creationId xmlns:a16="http://schemas.microsoft.com/office/drawing/2014/main" id="{4029FFC1-AFFF-6DA1-86FD-6E910E0CCB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0862275"/>
              </p:ext>
            </p:extLst>
          </p:nvPr>
        </p:nvGraphicFramePr>
        <p:xfrm>
          <a:off x="3875547" y="4436697"/>
          <a:ext cx="3119246" cy="1244600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1559623">
                  <a:extLst>
                    <a:ext uri="{9D8B030D-6E8A-4147-A177-3AD203B41FA5}">
                      <a16:colId xmlns:a16="http://schemas.microsoft.com/office/drawing/2014/main" val="556477221"/>
                    </a:ext>
                  </a:extLst>
                </a:gridCol>
                <a:gridCol w="1559623">
                  <a:extLst>
                    <a:ext uri="{9D8B030D-6E8A-4147-A177-3AD203B41FA5}">
                      <a16:colId xmlns:a16="http://schemas.microsoft.com/office/drawing/2014/main" val="29672558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Seed laser (IFEL)</a:t>
                      </a:r>
                      <a:endParaRPr lang="en-US" sz="800" b="1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DBBFD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DBB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2136804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Wavelength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266 nm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37545070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Pulse energy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5 mJ</a:t>
                      </a:r>
                      <a:endParaRPr lang="en-US" sz="80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94372852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Waist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300 micron (1/e)</a:t>
                      </a:r>
                      <a:endParaRPr lang="en-US" sz="80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57896241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Pulse length 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100 fs (rms)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66383437"/>
                  </a:ext>
                </a:extLst>
              </a:tr>
            </a:tbl>
          </a:graphicData>
        </a:graphic>
      </p:graphicFrame>
      <p:graphicFrame>
        <p:nvGraphicFramePr>
          <p:cNvPr id="4099" name="Table 4098">
            <a:extLst>
              <a:ext uri="{FF2B5EF4-FFF2-40B4-BE49-F238E27FC236}">
                <a16:creationId xmlns:a16="http://schemas.microsoft.com/office/drawing/2014/main" id="{9C045CB8-652B-E7BC-C8D8-20DFED266A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2780403"/>
              </p:ext>
            </p:extLst>
          </p:nvPr>
        </p:nvGraphicFramePr>
        <p:xfrm>
          <a:off x="7156979" y="4436538"/>
          <a:ext cx="3891404" cy="995680"/>
        </p:xfrm>
        <a:graphic>
          <a:graphicData uri="http://schemas.openxmlformats.org/drawingml/2006/table">
            <a:tbl>
              <a:tblPr/>
              <a:tblGrid>
                <a:gridCol w="1945702">
                  <a:extLst>
                    <a:ext uri="{9D8B030D-6E8A-4147-A177-3AD203B41FA5}">
                      <a16:colId xmlns:a16="http://schemas.microsoft.com/office/drawing/2014/main" val="2484570335"/>
                    </a:ext>
                  </a:extLst>
                </a:gridCol>
                <a:gridCol w="1945702">
                  <a:extLst>
                    <a:ext uri="{9D8B030D-6E8A-4147-A177-3AD203B41FA5}">
                      <a16:colId xmlns:a16="http://schemas.microsoft.com/office/drawing/2014/main" val="356126523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Undulator (IFEL)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203804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Period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1.1 cm (planar)</a:t>
                      </a:r>
                      <a:endParaRPr lang="en-US" sz="80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21001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Strength K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0.9</a:t>
                      </a:r>
                      <a:endParaRPr lang="en-US" sz="80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35371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Number of periods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2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1016704"/>
                  </a:ext>
                </a:extLst>
              </a:tr>
            </a:tbl>
          </a:graphicData>
        </a:graphic>
      </p:graphicFrame>
      <p:pic>
        <p:nvPicPr>
          <p:cNvPr id="4103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E65FC053-3041-998D-F69F-3728D06A16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2230951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22EEA8-9A0E-6509-50BD-0A2562457B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2" name="Picture 6">
            <a:extLst>
              <a:ext uri="{FF2B5EF4-FFF2-40B4-BE49-F238E27FC236}">
                <a16:creationId xmlns:a16="http://schemas.microsoft.com/office/drawing/2014/main" id="{DCDBEA77-875A-E34B-A4FB-5DBCAB640A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3951" y="1793534"/>
            <a:ext cx="5744087" cy="20514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129573D-B1CB-49ED-7C77-0D25824404CB}"/>
              </a:ext>
            </a:extLst>
          </p:cNvPr>
          <p:cNvSpPr txBox="1"/>
          <p:nvPr/>
        </p:nvSpPr>
        <p:spPr>
          <a:xfrm>
            <a:off x="971251" y="1222411"/>
            <a:ext cx="54598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dirty="0">
                <a:latin typeface="Avenir Next LT Pro Light" panose="020B0304020202020204" pitchFamily="34" charset="0"/>
              </a:rPr>
              <a:t>Particle tracking simulation + post process Lienard Wiechert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grpSp>
        <p:nvGrpSpPr>
          <p:cNvPr id="56" name="Group 55" descr="\documentclass{article}&#10;\usepackage{amsmath}&#10;\pagestyle{empty}&#10;\begin{document}&#10;&#10;\[&#10;\mathbf{E}_{\text{rad}}(\mathbf{r}, t) = \frac{q}{4\pi\varepsilon_0 c} \left[ \frac{ \mathbf{n} \times \left\{ (\mathbf{n} - \boldsymbol{\beta}) \times \dot{\boldsymbol{\beta}} \right\} }{ (1 - \mathbf{n} \cdot \boldsymbol{\beta})^3 R } \right]_{\text{ret}}&#10;\]&#10;&#10;&#10;&#10;\end{document}" title="IguanaTex Vector Display">
            <a:extLst>
              <a:ext uri="{FF2B5EF4-FFF2-40B4-BE49-F238E27FC236}">
                <a16:creationId xmlns:a16="http://schemas.microsoft.com/office/drawing/2014/main" id="{EFD92C80-E5F0-A678-FC14-1E433AD0E39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489685" y="2119881"/>
            <a:ext cx="3696737" cy="723648"/>
            <a:chOff x="6052159" y="4138216"/>
            <a:chExt cx="4843852" cy="948199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3C77275-DC06-42CB-BF18-8A46E31D08C0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6052159" y="4515299"/>
              <a:ext cx="173313" cy="169810"/>
            </a:xfrm>
            <a:custGeom>
              <a:avLst/>
              <a:gdLst>
                <a:gd name="connsiteX0" fmla="*/ 173451 w 173313"/>
                <a:gd name="connsiteY0" fmla="*/ 101472 h 169810"/>
                <a:gd name="connsiteX1" fmla="*/ 161542 w 173313"/>
                <a:gd name="connsiteY1" fmla="*/ 101472 h 169810"/>
                <a:gd name="connsiteX2" fmla="*/ 101997 w 173313"/>
                <a:gd name="connsiteY2" fmla="*/ 158159 h 169810"/>
                <a:gd name="connsiteX3" fmla="*/ 63483 w 173313"/>
                <a:gd name="connsiteY3" fmla="*/ 158159 h 169810"/>
                <a:gd name="connsiteX4" fmla="*/ 63483 w 173313"/>
                <a:gd name="connsiteY4" fmla="*/ 87738 h 169810"/>
                <a:gd name="connsiteX5" fmla="*/ 77419 w 173313"/>
                <a:gd name="connsiteY5" fmla="*/ 87738 h 169810"/>
                <a:gd name="connsiteX6" fmla="*/ 104278 w 173313"/>
                <a:gd name="connsiteY6" fmla="*/ 116955 h 169810"/>
                <a:gd name="connsiteX7" fmla="*/ 116187 w 173313"/>
                <a:gd name="connsiteY7" fmla="*/ 116955 h 169810"/>
                <a:gd name="connsiteX8" fmla="*/ 116187 w 173313"/>
                <a:gd name="connsiteY8" fmla="*/ 46783 h 169810"/>
                <a:gd name="connsiteX9" fmla="*/ 104278 w 173313"/>
                <a:gd name="connsiteY9" fmla="*/ 46783 h 169810"/>
                <a:gd name="connsiteX10" fmla="*/ 77419 w 173313"/>
                <a:gd name="connsiteY10" fmla="*/ 76001 h 169810"/>
                <a:gd name="connsiteX11" fmla="*/ 63483 w 173313"/>
                <a:gd name="connsiteY11" fmla="*/ 76001 h 169810"/>
                <a:gd name="connsiteX12" fmla="*/ 63483 w 173313"/>
                <a:gd name="connsiteY12" fmla="*/ 11822 h 169810"/>
                <a:gd name="connsiteX13" fmla="*/ 101997 w 173313"/>
                <a:gd name="connsiteY13" fmla="*/ 11822 h 169810"/>
                <a:gd name="connsiteX14" fmla="*/ 153434 w 173313"/>
                <a:gd name="connsiteY14" fmla="*/ 60268 h 169810"/>
                <a:gd name="connsiteX15" fmla="*/ 165343 w 173313"/>
                <a:gd name="connsiteY15" fmla="*/ 60268 h 169810"/>
                <a:gd name="connsiteX16" fmla="*/ 157488 w 173313"/>
                <a:gd name="connsiteY16" fmla="*/ 86 h 169810"/>
                <a:gd name="connsiteX17" fmla="*/ 138 w 173313"/>
                <a:gd name="connsiteY17" fmla="*/ 86 h 169810"/>
                <a:gd name="connsiteX18" fmla="*/ 138 w 173313"/>
                <a:gd name="connsiteY18" fmla="*/ 11822 h 169810"/>
                <a:gd name="connsiteX19" fmla="*/ 27503 w 173313"/>
                <a:gd name="connsiteY19" fmla="*/ 11822 h 169810"/>
                <a:gd name="connsiteX20" fmla="*/ 27503 w 173313"/>
                <a:gd name="connsiteY20" fmla="*/ 158159 h 169810"/>
                <a:gd name="connsiteX21" fmla="*/ 138 w 173313"/>
                <a:gd name="connsiteY21" fmla="*/ 158159 h 169810"/>
                <a:gd name="connsiteX22" fmla="*/ 138 w 173313"/>
                <a:gd name="connsiteY22" fmla="*/ 169896 h 169810"/>
                <a:gd name="connsiteX23" fmla="*/ 161796 w 173313"/>
                <a:gd name="connsiteY23" fmla="*/ 169896 h 169810"/>
                <a:gd name="connsiteX24" fmla="*/ 173451 w 173313"/>
                <a:gd name="connsiteY24" fmla="*/ 101472 h 169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3313" h="169810">
                  <a:moveTo>
                    <a:pt x="173451" y="101472"/>
                  </a:moveTo>
                  <a:lnTo>
                    <a:pt x="161542" y="101472"/>
                  </a:lnTo>
                  <a:cubicBezTo>
                    <a:pt x="155968" y="135934"/>
                    <a:pt x="148873" y="158159"/>
                    <a:pt x="101997" y="158159"/>
                  </a:cubicBezTo>
                  <a:lnTo>
                    <a:pt x="63483" y="158159"/>
                  </a:lnTo>
                  <a:lnTo>
                    <a:pt x="63483" y="87738"/>
                  </a:lnTo>
                  <a:lnTo>
                    <a:pt x="77419" y="87738"/>
                  </a:lnTo>
                  <a:cubicBezTo>
                    <a:pt x="101744" y="87738"/>
                    <a:pt x="104278" y="98476"/>
                    <a:pt x="104278" y="116955"/>
                  </a:cubicBezTo>
                  <a:lnTo>
                    <a:pt x="116187" y="116955"/>
                  </a:lnTo>
                  <a:lnTo>
                    <a:pt x="116187" y="46783"/>
                  </a:lnTo>
                  <a:lnTo>
                    <a:pt x="104278" y="46783"/>
                  </a:lnTo>
                  <a:cubicBezTo>
                    <a:pt x="104278" y="65263"/>
                    <a:pt x="101997" y="76001"/>
                    <a:pt x="77419" y="76001"/>
                  </a:cubicBezTo>
                  <a:lnTo>
                    <a:pt x="63483" y="76001"/>
                  </a:lnTo>
                  <a:lnTo>
                    <a:pt x="63483" y="11822"/>
                  </a:lnTo>
                  <a:lnTo>
                    <a:pt x="101997" y="11822"/>
                  </a:lnTo>
                  <a:cubicBezTo>
                    <a:pt x="142792" y="11822"/>
                    <a:pt x="149380" y="30052"/>
                    <a:pt x="153434" y="60268"/>
                  </a:cubicBezTo>
                  <a:lnTo>
                    <a:pt x="165343" y="60268"/>
                  </a:lnTo>
                  <a:lnTo>
                    <a:pt x="157488" y="86"/>
                  </a:lnTo>
                  <a:lnTo>
                    <a:pt x="138" y="86"/>
                  </a:lnTo>
                  <a:lnTo>
                    <a:pt x="138" y="11822"/>
                  </a:lnTo>
                  <a:lnTo>
                    <a:pt x="27503" y="11822"/>
                  </a:lnTo>
                  <a:lnTo>
                    <a:pt x="27503" y="158159"/>
                  </a:lnTo>
                  <a:lnTo>
                    <a:pt x="138" y="158159"/>
                  </a:lnTo>
                  <a:lnTo>
                    <a:pt x="138" y="169896"/>
                  </a:lnTo>
                  <a:lnTo>
                    <a:pt x="161796" y="169896"/>
                  </a:lnTo>
                  <a:lnTo>
                    <a:pt x="173451" y="101472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083C2A-097C-89AE-C1A2-346C228A1041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6242411" y="4645478"/>
              <a:ext cx="63497" cy="77089"/>
            </a:xfrm>
            <a:custGeom>
              <a:avLst/>
              <a:gdLst>
                <a:gd name="connsiteX0" fmla="*/ 26750 w 63497"/>
                <a:gd name="connsiteY0" fmla="*/ 37321 h 77089"/>
                <a:gd name="connsiteX1" fmla="*/ 50518 w 63497"/>
                <a:gd name="connsiteY1" fmla="*/ 4982 h 77089"/>
                <a:gd name="connsiteX2" fmla="*/ 47502 w 63497"/>
                <a:gd name="connsiteY2" fmla="*/ 11275 h 77089"/>
                <a:gd name="connsiteX3" fmla="*/ 55484 w 63497"/>
                <a:gd name="connsiteY3" fmla="*/ 19316 h 77089"/>
                <a:gd name="connsiteX4" fmla="*/ 63643 w 63497"/>
                <a:gd name="connsiteY4" fmla="*/ 11275 h 77089"/>
                <a:gd name="connsiteX5" fmla="*/ 49631 w 63497"/>
                <a:gd name="connsiteY5" fmla="*/ 87 h 77089"/>
                <a:gd name="connsiteX6" fmla="*/ 25686 w 63497"/>
                <a:gd name="connsiteY6" fmla="*/ 18791 h 77089"/>
                <a:gd name="connsiteX7" fmla="*/ 25509 w 63497"/>
                <a:gd name="connsiteY7" fmla="*/ 18791 h 77089"/>
                <a:gd name="connsiteX8" fmla="*/ 25509 w 63497"/>
                <a:gd name="connsiteY8" fmla="*/ 87 h 77089"/>
                <a:gd name="connsiteX9" fmla="*/ 145 w 63497"/>
                <a:gd name="connsiteY9" fmla="*/ 2010 h 77089"/>
                <a:gd name="connsiteX10" fmla="*/ 145 w 63497"/>
                <a:gd name="connsiteY10" fmla="*/ 8303 h 77089"/>
                <a:gd name="connsiteX11" fmla="*/ 13448 w 63497"/>
                <a:gd name="connsiteY11" fmla="*/ 18092 h 77089"/>
                <a:gd name="connsiteX12" fmla="*/ 13448 w 63497"/>
                <a:gd name="connsiteY12" fmla="*/ 63366 h 77089"/>
                <a:gd name="connsiteX13" fmla="*/ 145 w 63497"/>
                <a:gd name="connsiteY13" fmla="*/ 70883 h 77089"/>
                <a:gd name="connsiteX14" fmla="*/ 145 w 63497"/>
                <a:gd name="connsiteY14" fmla="*/ 77176 h 77089"/>
                <a:gd name="connsiteX15" fmla="*/ 20365 w 63497"/>
                <a:gd name="connsiteY15" fmla="*/ 76477 h 77089"/>
                <a:gd name="connsiteX16" fmla="*/ 43423 w 63497"/>
                <a:gd name="connsiteY16" fmla="*/ 77176 h 77089"/>
                <a:gd name="connsiteX17" fmla="*/ 43423 w 63497"/>
                <a:gd name="connsiteY17" fmla="*/ 70883 h 77089"/>
                <a:gd name="connsiteX18" fmla="*/ 39876 w 63497"/>
                <a:gd name="connsiteY18" fmla="*/ 70883 h 77089"/>
                <a:gd name="connsiteX19" fmla="*/ 26750 w 63497"/>
                <a:gd name="connsiteY19" fmla="*/ 63017 h 77089"/>
                <a:gd name="connsiteX20" fmla="*/ 26750 w 63497"/>
                <a:gd name="connsiteY20" fmla="*/ 37321 h 7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497" h="77089">
                  <a:moveTo>
                    <a:pt x="26750" y="37321"/>
                  </a:moveTo>
                  <a:cubicBezTo>
                    <a:pt x="26750" y="22637"/>
                    <a:pt x="33668" y="4982"/>
                    <a:pt x="50518" y="4982"/>
                  </a:cubicBezTo>
                  <a:cubicBezTo>
                    <a:pt x="48921" y="6205"/>
                    <a:pt x="47502" y="8478"/>
                    <a:pt x="47502" y="11275"/>
                  </a:cubicBezTo>
                  <a:cubicBezTo>
                    <a:pt x="47502" y="17043"/>
                    <a:pt x="52114" y="19316"/>
                    <a:pt x="55484" y="19316"/>
                  </a:cubicBezTo>
                  <a:cubicBezTo>
                    <a:pt x="59741" y="19316"/>
                    <a:pt x="63643" y="16519"/>
                    <a:pt x="63643" y="11275"/>
                  </a:cubicBezTo>
                  <a:cubicBezTo>
                    <a:pt x="63643" y="5331"/>
                    <a:pt x="57967" y="87"/>
                    <a:pt x="49631" y="87"/>
                  </a:cubicBezTo>
                  <a:cubicBezTo>
                    <a:pt x="40762" y="87"/>
                    <a:pt x="31007" y="5506"/>
                    <a:pt x="25686" y="18791"/>
                  </a:cubicBezTo>
                  <a:lnTo>
                    <a:pt x="25509" y="18791"/>
                  </a:lnTo>
                  <a:lnTo>
                    <a:pt x="25509" y="87"/>
                  </a:lnTo>
                  <a:lnTo>
                    <a:pt x="145" y="2010"/>
                  </a:lnTo>
                  <a:lnTo>
                    <a:pt x="145" y="8303"/>
                  </a:lnTo>
                  <a:cubicBezTo>
                    <a:pt x="12029" y="8303"/>
                    <a:pt x="13448" y="9527"/>
                    <a:pt x="13448" y="18092"/>
                  </a:cubicBezTo>
                  <a:lnTo>
                    <a:pt x="13448" y="63366"/>
                  </a:lnTo>
                  <a:cubicBezTo>
                    <a:pt x="13448" y="70883"/>
                    <a:pt x="11674" y="70883"/>
                    <a:pt x="145" y="70883"/>
                  </a:cubicBezTo>
                  <a:lnTo>
                    <a:pt x="145" y="77176"/>
                  </a:lnTo>
                  <a:cubicBezTo>
                    <a:pt x="1032" y="77176"/>
                    <a:pt x="13093" y="76477"/>
                    <a:pt x="20365" y="76477"/>
                  </a:cubicBezTo>
                  <a:cubicBezTo>
                    <a:pt x="27992" y="76477"/>
                    <a:pt x="35796" y="76826"/>
                    <a:pt x="43423" y="77176"/>
                  </a:cubicBezTo>
                  <a:lnTo>
                    <a:pt x="43423" y="70883"/>
                  </a:lnTo>
                  <a:lnTo>
                    <a:pt x="39876" y="70883"/>
                  </a:lnTo>
                  <a:cubicBezTo>
                    <a:pt x="26750" y="70883"/>
                    <a:pt x="26750" y="68960"/>
                    <a:pt x="26750" y="63017"/>
                  </a:cubicBezTo>
                  <a:lnTo>
                    <a:pt x="26750" y="37321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9AC80B0-E3C7-4E2A-713F-4EC569EEEC61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6322658" y="4644604"/>
              <a:ext cx="88506" cy="79711"/>
            </a:xfrm>
            <a:custGeom>
              <a:avLst/>
              <a:gdLst>
                <a:gd name="connsiteX0" fmla="*/ 69499 w 88506"/>
                <a:gd name="connsiteY0" fmla="*/ 31202 h 79711"/>
                <a:gd name="connsiteX1" fmla="*/ 61340 w 88506"/>
                <a:gd name="connsiteY1" fmla="*/ 8827 h 79711"/>
                <a:gd name="connsiteX2" fmla="*/ 35090 w 88506"/>
                <a:gd name="connsiteY2" fmla="*/ 87 h 79711"/>
                <a:gd name="connsiteX3" fmla="*/ 6356 w 88506"/>
                <a:gd name="connsiteY3" fmla="*/ 17043 h 79711"/>
                <a:gd name="connsiteX4" fmla="*/ 14870 w 88506"/>
                <a:gd name="connsiteY4" fmla="*/ 25609 h 79711"/>
                <a:gd name="connsiteX5" fmla="*/ 23206 w 88506"/>
                <a:gd name="connsiteY5" fmla="*/ 17393 h 79711"/>
                <a:gd name="connsiteX6" fmla="*/ 16998 w 88506"/>
                <a:gd name="connsiteY6" fmla="*/ 9352 h 79711"/>
                <a:gd name="connsiteX7" fmla="*/ 34735 w 88506"/>
                <a:gd name="connsiteY7" fmla="*/ 4982 h 79711"/>
                <a:gd name="connsiteX8" fmla="*/ 55487 w 88506"/>
                <a:gd name="connsiteY8" fmla="*/ 26133 h 79711"/>
                <a:gd name="connsiteX9" fmla="*/ 55487 w 88506"/>
                <a:gd name="connsiteY9" fmla="*/ 31552 h 79711"/>
                <a:gd name="connsiteX10" fmla="*/ 21078 w 88506"/>
                <a:gd name="connsiteY10" fmla="*/ 37146 h 79711"/>
                <a:gd name="connsiteX11" fmla="*/ 148 w 88506"/>
                <a:gd name="connsiteY11" fmla="*/ 60395 h 79711"/>
                <a:gd name="connsiteX12" fmla="*/ 31188 w 88506"/>
                <a:gd name="connsiteY12" fmla="*/ 79798 h 79711"/>
                <a:gd name="connsiteX13" fmla="*/ 57438 w 88506"/>
                <a:gd name="connsiteY13" fmla="*/ 65115 h 79711"/>
                <a:gd name="connsiteX14" fmla="*/ 71095 w 88506"/>
                <a:gd name="connsiteY14" fmla="*/ 78924 h 79711"/>
                <a:gd name="connsiteX15" fmla="*/ 88655 w 88506"/>
                <a:gd name="connsiteY15" fmla="*/ 62318 h 79711"/>
                <a:gd name="connsiteX16" fmla="*/ 88655 w 88506"/>
                <a:gd name="connsiteY16" fmla="*/ 52703 h 79711"/>
                <a:gd name="connsiteX17" fmla="*/ 82624 w 88506"/>
                <a:gd name="connsiteY17" fmla="*/ 52703 h 79711"/>
                <a:gd name="connsiteX18" fmla="*/ 82624 w 88506"/>
                <a:gd name="connsiteY18" fmla="*/ 62143 h 79711"/>
                <a:gd name="connsiteX19" fmla="*/ 76062 w 88506"/>
                <a:gd name="connsiteY19" fmla="*/ 72282 h 79711"/>
                <a:gd name="connsiteX20" fmla="*/ 69499 w 88506"/>
                <a:gd name="connsiteY20" fmla="*/ 61793 h 79711"/>
                <a:gd name="connsiteX21" fmla="*/ 69499 w 88506"/>
                <a:gd name="connsiteY21" fmla="*/ 31202 h 79711"/>
                <a:gd name="connsiteX22" fmla="*/ 55487 w 88506"/>
                <a:gd name="connsiteY22" fmla="*/ 53403 h 79711"/>
                <a:gd name="connsiteX23" fmla="*/ 32607 w 88506"/>
                <a:gd name="connsiteY23" fmla="*/ 74904 h 79711"/>
                <a:gd name="connsiteX24" fmla="*/ 15047 w 88506"/>
                <a:gd name="connsiteY24" fmla="*/ 60395 h 79711"/>
                <a:gd name="connsiteX25" fmla="*/ 55487 w 88506"/>
                <a:gd name="connsiteY25" fmla="*/ 36097 h 79711"/>
                <a:gd name="connsiteX26" fmla="*/ 55487 w 88506"/>
                <a:gd name="connsiteY26" fmla="*/ 53403 h 7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8506" h="79711">
                  <a:moveTo>
                    <a:pt x="69499" y="31202"/>
                  </a:moveTo>
                  <a:cubicBezTo>
                    <a:pt x="69499" y="21938"/>
                    <a:pt x="69499" y="15295"/>
                    <a:pt x="61340" y="8827"/>
                  </a:cubicBezTo>
                  <a:cubicBezTo>
                    <a:pt x="54068" y="2884"/>
                    <a:pt x="45554" y="87"/>
                    <a:pt x="35090" y="87"/>
                  </a:cubicBezTo>
                  <a:cubicBezTo>
                    <a:pt x="18240" y="87"/>
                    <a:pt x="6356" y="6380"/>
                    <a:pt x="6356" y="17043"/>
                  </a:cubicBezTo>
                  <a:cubicBezTo>
                    <a:pt x="6356" y="22637"/>
                    <a:pt x="10258" y="25609"/>
                    <a:pt x="14870" y="25609"/>
                  </a:cubicBezTo>
                  <a:cubicBezTo>
                    <a:pt x="19659" y="25609"/>
                    <a:pt x="23206" y="22113"/>
                    <a:pt x="23206" y="17393"/>
                  </a:cubicBezTo>
                  <a:cubicBezTo>
                    <a:pt x="23206" y="14421"/>
                    <a:pt x="21787" y="10750"/>
                    <a:pt x="16998" y="9352"/>
                  </a:cubicBezTo>
                  <a:cubicBezTo>
                    <a:pt x="23383" y="4982"/>
                    <a:pt x="33671" y="4982"/>
                    <a:pt x="34735" y="4982"/>
                  </a:cubicBezTo>
                  <a:cubicBezTo>
                    <a:pt x="44668" y="4982"/>
                    <a:pt x="55487" y="11449"/>
                    <a:pt x="55487" y="26133"/>
                  </a:cubicBezTo>
                  <a:lnTo>
                    <a:pt x="55487" y="31552"/>
                  </a:lnTo>
                  <a:cubicBezTo>
                    <a:pt x="45732" y="31902"/>
                    <a:pt x="34026" y="32426"/>
                    <a:pt x="21078" y="37146"/>
                  </a:cubicBezTo>
                  <a:cubicBezTo>
                    <a:pt x="5115" y="42914"/>
                    <a:pt x="148" y="52529"/>
                    <a:pt x="148" y="60395"/>
                  </a:cubicBezTo>
                  <a:cubicBezTo>
                    <a:pt x="148" y="75428"/>
                    <a:pt x="18595" y="79798"/>
                    <a:pt x="31188" y="79798"/>
                  </a:cubicBezTo>
                  <a:cubicBezTo>
                    <a:pt x="45377" y="79798"/>
                    <a:pt x="53713" y="71932"/>
                    <a:pt x="57438" y="65115"/>
                  </a:cubicBezTo>
                  <a:cubicBezTo>
                    <a:pt x="58148" y="72282"/>
                    <a:pt x="62936" y="78924"/>
                    <a:pt x="71095" y="78924"/>
                  </a:cubicBezTo>
                  <a:cubicBezTo>
                    <a:pt x="71450" y="78924"/>
                    <a:pt x="88655" y="78924"/>
                    <a:pt x="88655" y="62318"/>
                  </a:cubicBezTo>
                  <a:lnTo>
                    <a:pt x="88655" y="52703"/>
                  </a:lnTo>
                  <a:lnTo>
                    <a:pt x="82624" y="52703"/>
                  </a:lnTo>
                  <a:lnTo>
                    <a:pt x="82624" y="62143"/>
                  </a:lnTo>
                  <a:cubicBezTo>
                    <a:pt x="82624" y="63891"/>
                    <a:pt x="82624" y="72282"/>
                    <a:pt x="76062" y="72282"/>
                  </a:cubicBezTo>
                  <a:cubicBezTo>
                    <a:pt x="69499" y="72282"/>
                    <a:pt x="69499" y="64066"/>
                    <a:pt x="69499" y="61793"/>
                  </a:cubicBezTo>
                  <a:lnTo>
                    <a:pt x="69499" y="31202"/>
                  </a:lnTo>
                  <a:close/>
                  <a:moveTo>
                    <a:pt x="55487" y="53403"/>
                  </a:moveTo>
                  <a:cubicBezTo>
                    <a:pt x="55487" y="70184"/>
                    <a:pt x="40588" y="74904"/>
                    <a:pt x="32607" y="74904"/>
                  </a:cubicBezTo>
                  <a:cubicBezTo>
                    <a:pt x="23561" y="74904"/>
                    <a:pt x="15047" y="68960"/>
                    <a:pt x="15047" y="60395"/>
                  </a:cubicBezTo>
                  <a:cubicBezTo>
                    <a:pt x="15047" y="50781"/>
                    <a:pt x="23561" y="37321"/>
                    <a:pt x="55487" y="36097"/>
                  </a:cubicBezTo>
                  <a:lnTo>
                    <a:pt x="55487" y="53403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7BDA1B9-CFD1-F67F-8229-0B58A8632483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6422063" y="4601252"/>
              <a:ext cx="94891" cy="123062"/>
            </a:xfrm>
            <a:custGeom>
              <a:avLst/>
              <a:gdLst>
                <a:gd name="connsiteX0" fmla="*/ 55136 w 94891"/>
                <a:gd name="connsiteY0" fmla="*/ 2010 h 123062"/>
                <a:gd name="connsiteX1" fmla="*/ 55136 w 94891"/>
                <a:gd name="connsiteY1" fmla="*/ 8303 h 123062"/>
                <a:gd name="connsiteX2" fmla="*/ 68439 w 94891"/>
                <a:gd name="connsiteY2" fmla="*/ 18092 h 123062"/>
                <a:gd name="connsiteX3" fmla="*/ 68439 w 94891"/>
                <a:gd name="connsiteY3" fmla="*/ 54277 h 123062"/>
                <a:gd name="connsiteX4" fmla="*/ 43607 w 94891"/>
                <a:gd name="connsiteY4" fmla="*/ 44313 h 123062"/>
                <a:gd name="connsiteX5" fmla="*/ 152 w 94891"/>
                <a:gd name="connsiteY5" fmla="*/ 83819 h 123062"/>
                <a:gd name="connsiteX6" fmla="*/ 41479 w 94891"/>
                <a:gd name="connsiteY6" fmla="*/ 123150 h 123062"/>
                <a:gd name="connsiteX7" fmla="*/ 67729 w 94891"/>
                <a:gd name="connsiteY7" fmla="*/ 112312 h 123062"/>
                <a:gd name="connsiteX8" fmla="*/ 67729 w 94891"/>
                <a:gd name="connsiteY8" fmla="*/ 123150 h 123062"/>
                <a:gd name="connsiteX9" fmla="*/ 95044 w 94891"/>
                <a:gd name="connsiteY9" fmla="*/ 121402 h 123062"/>
                <a:gd name="connsiteX10" fmla="*/ 95044 w 94891"/>
                <a:gd name="connsiteY10" fmla="*/ 115109 h 123062"/>
                <a:gd name="connsiteX11" fmla="*/ 81741 w 94891"/>
                <a:gd name="connsiteY11" fmla="*/ 105320 h 123062"/>
                <a:gd name="connsiteX12" fmla="*/ 81741 w 94891"/>
                <a:gd name="connsiteY12" fmla="*/ 87 h 123062"/>
                <a:gd name="connsiteX13" fmla="*/ 55136 w 94891"/>
                <a:gd name="connsiteY13" fmla="*/ 2010 h 123062"/>
                <a:gd name="connsiteX14" fmla="*/ 67729 w 94891"/>
                <a:gd name="connsiteY14" fmla="*/ 103047 h 123062"/>
                <a:gd name="connsiteX15" fmla="*/ 42543 w 94891"/>
                <a:gd name="connsiteY15" fmla="*/ 118255 h 123062"/>
                <a:gd name="connsiteX16" fmla="*/ 21969 w 94891"/>
                <a:gd name="connsiteY16" fmla="*/ 107417 h 123062"/>
                <a:gd name="connsiteX17" fmla="*/ 16293 w 94891"/>
                <a:gd name="connsiteY17" fmla="*/ 83994 h 123062"/>
                <a:gd name="connsiteX18" fmla="*/ 23565 w 94891"/>
                <a:gd name="connsiteY18" fmla="*/ 58647 h 123062"/>
                <a:gd name="connsiteX19" fmla="*/ 44494 w 94891"/>
                <a:gd name="connsiteY19" fmla="*/ 49207 h 123062"/>
                <a:gd name="connsiteX20" fmla="*/ 65601 w 94891"/>
                <a:gd name="connsiteY20" fmla="*/ 59346 h 123062"/>
                <a:gd name="connsiteX21" fmla="*/ 67729 w 94891"/>
                <a:gd name="connsiteY21" fmla="*/ 65639 h 123062"/>
                <a:gd name="connsiteX22" fmla="*/ 67729 w 94891"/>
                <a:gd name="connsiteY22" fmla="*/ 103047 h 12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891" h="123062">
                  <a:moveTo>
                    <a:pt x="55136" y="2010"/>
                  </a:moveTo>
                  <a:lnTo>
                    <a:pt x="55136" y="8303"/>
                  </a:lnTo>
                  <a:cubicBezTo>
                    <a:pt x="67020" y="8303"/>
                    <a:pt x="68439" y="9527"/>
                    <a:pt x="68439" y="18092"/>
                  </a:cubicBezTo>
                  <a:lnTo>
                    <a:pt x="68439" y="54277"/>
                  </a:lnTo>
                  <a:cubicBezTo>
                    <a:pt x="61876" y="47984"/>
                    <a:pt x="53363" y="44313"/>
                    <a:pt x="43607" y="44313"/>
                  </a:cubicBezTo>
                  <a:cubicBezTo>
                    <a:pt x="20017" y="44313"/>
                    <a:pt x="152" y="61793"/>
                    <a:pt x="152" y="83819"/>
                  </a:cubicBezTo>
                  <a:cubicBezTo>
                    <a:pt x="152" y="105669"/>
                    <a:pt x="18953" y="123150"/>
                    <a:pt x="41479" y="123150"/>
                  </a:cubicBezTo>
                  <a:cubicBezTo>
                    <a:pt x="56023" y="123150"/>
                    <a:pt x="64714" y="115458"/>
                    <a:pt x="67729" y="112312"/>
                  </a:cubicBezTo>
                  <a:lnTo>
                    <a:pt x="67729" y="123150"/>
                  </a:lnTo>
                  <a:lnTo>
                    <a:pt x="95044" y="121402"/>
                  </a:lnTo>
                  <a:lnTo>
                    <a:pt x="95044" y="115109"/>
                  </a:lnTo>
                  <a:cubicBezTo>
                    <a:pt x="83160" y="115109"/>
                    <a:pt x="81741" y="113885"/>
                    <a:pt x="81741" y="105320"/>
                  </a:cubicBezTo>
                  <a:lnTo>
                    <a:pt x="81741" y="87"/>
                  </a:lnTo>
                  <a:lnTo>
                    <a:pt x="55136" y="2010"/>
                  </a:lnTo>
                  <a:close/>
                  <a:moveTo>
                    <a:pt x="67729" y="103047"/>
                  </a:moveTo>
                  <a:cubicBezTo>
                    <a:pt x="63118" y="111263"/>
                    <a:pt x="54072" y="118255"/>
                    <a:pt x="42543" y="118255"/>
                  </a:cubicBezTo>
                  <a:cubicBezTo>
                    <a:pt x="32611" y="118255"/>
                    <a:pt x="25516" y="112487"/>
                    <a:pt x="21969" y="107417"/>
                  </a:cubicBezTo>
                  <a:cubicBezTo>
                    <a:pt x="18421" y="102173"/>
                    <a:pt x="16293" y="95181"/>
                    <a:pt x="16293" y="83994"/>
                  </a:cubicBezTo>
                  <a:cubicBezTo>
                    <a:pt x="16293" y="79973"/>
                    <a:pt x="16293" y="66863"/>
                    <a:pt x="23565" y="58647"/>
                  </a:cubicBezTo>
                  <a:cubicBezTo>
                    <a:pt x="30660" y="50781"/>
                    <a:pt x="39351" y="49207"/>
                    <a:pt x="44494" y="49207"/>
                  </a:cubicBezTo>
                  <a:cubicBezTo>
                    <a:pt x="53008" y="49207"/>
                    <a:pt x="60635" y="53053"/>
                    <a:pt x="65601" y="59346"/>
                  </a:cubicBezTo>
                  <a:cubicBezTo>
                    <a:pt x="67729" y="62143"/>
                    <a:pt x="67729" y="62318"/>
                    <a:pt x="67729" y="65639"/>
                  </a:cubicBezTo>
                  <a:lnTo>
                    <a:pt x="67729" y="103047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AC3C0CF-A74C-11E2-364A-BC1B7666BA5E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6563569" y="4497818"/>
              <a:ext cx="58784" cy="249721"/>
            </a:xfrm>
            <a:custGeom>
              <a:avLst/>
              <a:gdLst>
                <a:gd name="connsiteX0" fmla="*/ 58942 w 58784"/>
                <a:gd name="connsiteY0" fmla="*/ 247310 h 249721"/>
                <a:gd name="connsiteX1" fmla="*/ 54634 w 58784"/>
                <a:gd name="connsiteY1" fmla="*/ 241816 h 249721"/>
                <a:gd name="connsiteX2" fmla="*/ 14853 w 58784"/>
                <a:gd name="connsiteY2" fmla="*/ 124946 h 249721"/>
                <a:gd name="connsiteX3" fmla="*/ 55648 w 58784"/>
                <a:gd name="connsiteY3" fmla="*/ 6828 h 249721"/>
                <a:gd name="connsiteX4" fmla="*/ 58942 w 58784"/>
                <a:gd name="connsiteY4" fmla="*/ 2583 h 249721"/>
                <a:gd name="connsiteX5" fmla="*/ 56408 w 58784"/>
                <a:gd name="connsiteY5" fmla="*/ 86 h 249721"/>
                <a:gd name="connsiteX6" fmla="*/ 16120 w 58784"/>
                <a:gd name="connsiteY6" fmla="*/ 48781 h 249721"/>
                <a:gd name="connsiteX7" fmla="*/ 157 w 58784"/>
                <a:gd name="connsiteY7" fmla="*/ 124946 h 249721"/>
                <a:gd name="connsiteX8" fmla="*/ 16880 w 58784"/>
                <a:gd name="connsiteY8" fmla="*/ 202859 h 249721"/>
                <a:gd name="connsiteX9" fmla="*/ 56408 w 58784"/>
                <a:gd name="connsiteY9" fmla="*/ 249807 h 249721"/>
                <a:gd name="connsiteX10" fmla="*/ 58942 w 58784"/>
                <a:gd name="connsiteY10" fmla="*/ 247310 h 24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84" h="249721">
                  <a:moveTo>
                    <a:pt x="58942" y="247310"/>
                  </a:moveTo>
                  <a:cubicBezTo>
                    <a:pt x="58942" y="246561"/>
                    <a:pt x="58942" y="246061"/>
                    <a:pt x="54634" y="241816"/>
                  </a:cubicBezTo>
                  <a:cubicBezTo>
                    <a:pt x="22962" y="210351"/>
                    <a:pt x="14853" y="163154"/>
                    <a:pt x="14853" y="124946"/>
                  </a:cubicBezTo>
                  <a:cubicBezTo>
                    <a:pt x="14853" y="81495"/>
                    <a:pt x="24482" y="38043"/>
                    <a:pt x="55648" y="6828"/>
                  </a:cubicBezTo>
                  <a:cubicBezTo>
                    <a:pt x="58942" y="3831"/>
                    <a:pt x="58942" y="3332"/>
                    <a:pt x="58942" y="2583"/>
                  </a:cubicBezTo>
                  <a:cubicBezTo>
                    <a:pt x="58942" y="835"/>
                    <a:pt x="57928" y="86"/>
                    <a:pt x="56408" y="86"/>
                  </a:cubicBezTo>
                  <a:cubicBezTo>
                    <a:pt x="53874" y="86"/>
                    <a:pt x="31070" y="17067"/>
                    <a:pt x="16120" y="48781"/>
                  </a:cubicBezTo>
                  <a:cubicBezTo>
                    <a:pt x="3198" y="76251"/>
                    <a:pt x="157" y="103970"/>
                    <a:pt x="157" y="124946"/>
                  </a:cubicBezTo>
                  <a:cubicBezTo>
                    <a:pt x="157" y="144425"/>
                    <a:pt x="2944" y="174641"/>
                    <a:pt x="16880" y="202859"/>
                  </a:cubicBezTo>
                  <a:cubicBezTo>
                    <a:pt x="32083" y="233575"/>
                    <a:pt x="53874" y="249807"/>
                    <a:pt x="56408" y="249807"/>
                  </a:cubicBezTo>
                  <a:cubicBezTo>
                    <a:pt x="57928" y="249807"/>
                    <a:pt x="58942" y="249058"/>
                    <a:pt x="58942" y="247310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CBA8D63-1721-DC79-D030-C8B4057FAE1A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6646397" y="4572735"/>
              <a:ext cx="102619" cy="112374"/>
            </a:xfrm>
            <a:custGeom>
              <a:avLst/>
              <a:gdLst>
                <a:gd name="connsiteX0" fmla="*/ 42223 w 102619"/>
                <a:gd name="connsiteY0" fmla="*/ 28304 h 112374"/>
                <a:gd name="connsiteX1" fmla="*/ 42223 w 102619"/>
                <a:gd name="connsiteY1" fmla="*/ 86 h 112374"/>
                <a:gd name="connsiteX2" fmla="*/ 161 w 102619"/>
                <a:gd name="connsiteY2" fmla="*/ 2083 h 112374"/>
                <a:gd name="connsiteX3" fmla="*/ 161 w 102619"/>
                <a:gd name="connsiteY3" fmla="*/ 13820 h 112374"/>
                <a:gd name="connsiteX4" fmla="*/ 17644 w 102619"/>
                <a:gd name="connsiteY4" fmla="*/ 23559 h 112374"/>
                <a:gd name="connsiteX5" fmla="*/ 17644 w 102619"/>
                <a:gd name="connsiteY5" fmla="*/ 100723 h 112374"/>
                <a:gd name="connsiteX6" fmla="*/ 161 w 102619"/>
                <a:gd name="connsiteY6" fmla="*/ 100723 h 112374"/>
                <a:gd name="connsiteX7" fmla="*/ 161 w 102619"/>
                <a:gd name="connsiteY7" fmla="*/ 112460 h 112374"/>
                <a:gd name="connsiteX8" fmla="*/ 32087 w 102619"/>
                <a:gd name="connsiteY8" fmla="*/ 111711 h 112374"/>
                <a:gd name="connsiteX9" fmla="*/ 67054 w 102619"/>
                <a:gd name="connsiteY9" fmla="*/ 112460 h 112374"/>
                <a:gd name="connsiteX10" fmla="*/ 67054 w 102619"/>
                <a:gd name="connsiteY10" fmla="*/ 100723 h 112374"/>
                <a:gd name="connsiteX11" fmla="*/ 45010 w 102619"/>
                <a:gd name="connsiteY11" fmla="*/ 100723 h 112374"/>
                <a:gd name="connsiteX12" fmla="*/ 45010 w 102619"/>
                <a:gd name="connsiteY12" fmla="*/ 57022 h 112374"/>
                <a:gd name="connsiteX13" fmla="*/ 76683 w 102619"/>
                <a:gd name="connsiteY13" fmla="*/ 9076 h 112374"/>
                <a:gd name="connsiteX14" fmla="*/ 71868 w 102619"/>
                <a:gd name="connsiteY14" fmla="*/ 20563 h 112374"/>
                <a:gd name="connsiteX15" fmla="*/ 87325 w 102619"/>
                <a:gd name="connsiteY15" fmla="*/ 35796 h 112374"/>
                <a:gd name="connsiteX16" fmla="*/ 102781 w 102619"/>
                <a:gd name="connsiteY16" fmla="*/ 20563 h 112374"/>
                <a:gd name="connsiteX17" fmla="*/ 75922 w 102619"/>
                <a:gd name="connsiteY17" fmla="*/ 86 h 112374"/>
                <a:gd name="connsiteX18" fmla="*/ 42223 w 102619"/>
                <a:gd name="connsiteY18" fmla="*/ 28304 h 11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2619" h="112374">
                  <a:moveTo>
                    <a:pt x="42223" y="28304"/>
                  </a:moveTo>
                  <a:lnTo>
                    <a:pt x="42223" y="86"/>
                  </a:lnTo>
                  <a:lnTo>
                    <a:pt x="161" y="2083"/>
                  </a:lnTo>
                  <a:lnTo>
                    <a:pt x="161" y="13820"/>
                  </a:lnTo>
                  <a:cubicBezTo>
                    <a:pt x="15871" y="13820"/>
                    <a:pt x="17644" y="13820"/>
                    <a:pt x="17644" y="23559"/>
                  </a:cubicBezTo>
                  <a:lnTo>
                    <a:pt x="17644" y="100723"/>
                  </a:lnTo>
                  <a:lnTo>
                    <a:pt x="161" y="100723"/>
                  </a:lnTo>
                  <a:lnTo>
                    <a:pt x="161" y="112460"/>
                  </a:lnTo>
                  <a:cubicBezTo>
                    <a:pt x="9029" y="112211"/>
                    <a:pt x="20432" y="111711"/>
                    <a:pt x="32087" y="111711"/>
                  </a:cubicBezTo>
                  <a:cubicBezTo>
                    <a:pt x="41716" y="111711"/>
                    <a:pt x="57932" y="111711"/>
                    <a:pt x="67054" y="112460"/>
                  </a:cubicBezTo>
                  <a:lnTo>
                    <a:pt x="67054" y="100723"/>
                  </a:lnTo>
                  <a:lnTo>
                    <a:pt x="45010" y="100723"/>
                  </a:lnTo>
                  <a:lnTo>
                    <a:pt x="45010" y="57022"/>
                  </a:lnTo>
                  <a:cubicBezTo>
                    <a:pt x="45010" y="39542"/>
                    <a:pt x="51344" y="9076"/>
                    <a:pt x="76683" y="9076"/>
                  </a:cubicBezTo>
                  <a:cubicBezTo>
                    <a:pt x="76429" y="9325"/>
                    <a:pt x="71868" y="13321"/>
                    <a:pt x="71868" y="20563"/>
                  </a:cubicBezTo>
                  <a:cubicBezTo>
                    <a:pt x="71868" y="30801"/>
                    <a:pt x="79976" y="35796"/>
                    <a:pt x="87325" y="35796"/>
                  </a:cubicBezTo>
                  <a:cubicBezTo>
                    <a:pt x="94673" y="35796"/>
                    <a:pt x="102781" y="30552"/>
                    <a:pt x="102781" y="20563"/>
                  </a:cubicBezTo>
                  <a:cubicBezTo>
                    <a:pt x="102781" y="7328"/>
                    <a:pt x="89098" y="86"/>
                    <a:pt x="75922" y="86"/>
                  </a:cubicBezTo>
                  <a:cubicBezTo>
                    <a:pt x="58186" y="86"/>
                    <a:pt x="48050" y="12572"/>
                    <a:pt x="42223" y="28304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2D5A843-7AF5-FF7F-B4DC-E6F79E9324A5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6778817" y="4658639"/>
              <a:ext cx="29645" cy="74666"/>
            </a:xfrm>
            <a:custGeom>
              <a:avLst/>
              <a:gdLst>
                <a:gd name="connsiteX0" fmla="*/ 29812 w 29645"/>
                <a:gd name="connsiteY0" fmla="*/ 26306 h 74666"/>
                <a:gd name="connsiteX1" fmla="*/ 13595 w 29645"/>
                <a:gd name="connsiteY1" fmla="*/ 86 h 74666"/>
                <a:gd name="connsiteX2" fmla="*/ 166 w 29645"/>
                <a:gd name="connsiteY2" fmla="*/ 13321 h 74666"/>
                <a:gd name="connsiteX3" fmla="*/ 13595 w 29645"/>
                <a:gd name="connsiteY3" fmla="*/ 26556 h 74666"/>
                <a:gd name="connsiteX4" fmla="*/ 22463 w 29645"/>
                <a:gd name="connsiteY4" fmla="*/ 23310 h 74666"/>
                <a:gd name="connsiteX5" fmla="*/ 23730 w 29645"/>
                <a:gd name="connsiteY5" fmla="*/ 22561 h 74666"/>
                <a:gd name="connsiteX6" fmla="*/ 24237 w 29645"/>
                <a:gd name="connsiteY6" fmla="*/ 26306 h 74666"/>
                <a:gd name="connsiteX7" fmla="*/ 7007 w 29645"/>
                <a:gd name="connsiteY7" fmla="*/ 68010 h 74666"/>
                <a:gd name="connsiteX8" fmla="*/ 4220 w 29645"/>
                <a:gd name="connsiteY8" fmla="*/ 72005 h 74666"/>
                <a:gd name="connsiteX9" fmla="*/ 6754 w 29645"/>
                <a:gd name="connsiteY9" fmla="*/ 74752 h 74666"/>
                <a:gd name="connsiteX10" fmla="*/ 29812 w 29645"/>
                <a:gd name="connsiteY10" fmla="*/ 26306 h 7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45" h="74666">
                  <a:moveTo>
                    <a:pt x="29812" y="26306"/>
                  </a:moveTo>
                  <a:cubicBezTo>
                    <a:pt x="29812" y="9825"/>
                    <a:pt x="23477" y="86"/>
                    <a:pt x="13595" y="86"/>
                  </a:cubicBezTo>
                  <a:cubicBezTo>
                    <a:pt x="5233" y="86"/>
                    <a:pt x="166" y="6329"/>
                    <a:pt x="166" y="13321"/>
                  </a:cubicBezTo>
                  <a:cubicBezTo>
                    <a:pt x="166" y="20063"/>
                    <a:pt x="5233" y="26556"/>
                    <a:pt x="13595" y="26556"/>
                  </a:cubicBezTo>
                  <a:cubicBezTo>
                    <a:pt x="16636" y="26556"/>
                    <a:pt x="19930" y="25557"/>
                    <a:pt x="22463" y="23310"/>
                  </a:cubicBezTo>
                  <a:cubicBezTo>
                    <a:pt x="23224" y="22810"/>
                    <a:pt x="23477" y="22561"/>
                    <a:pt x="23730" y="22561"/>
                  </a:cubicBezTo>
                  <a:cubicBezTo>
                    <a:pt x="23984" y="22561"/>
                    <a:pt x="24237" y="22810"/>
                    <a:pt x="24237" y="26306"/>
                  </a:cubicBezTo>
                  <a:cubicBezTo>
                    <a:pt x="24237" y="44786"/>
                    <a:pt x="15369" y="59769"/>
                    <a:pt x="7007" y="68010"/>
                  </a:cubicBezTo>
                  <a:cubicBezTo>
                    <a:pt x="4220" y="70757"/>
                    <a:pt x="4220" y="71256"/>
                    <a:pt x="4220" y="72005"/>
                  </a:cubicBezTo>
                  <a:cubicBezTo>
                    <a:pt x="4220" y="73753"/>
                    <a:pt x="5487" y="74752"/>
                    <a:pt x="6754" y="74752"/>
                  </a:cubicBezTo>
                  <a:cubicBezTo>
                    <a:pt x="9541" y="74752"/>
                    <a:pt x="29812" y="55524"/>
                    <a:pt x="29812" y="26306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C9D360E-BFA5-2EBC-356B-27F143F40C18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6875468" y="4528784"/>
              <a:ext cx="77788" cy="159072"/>
            </a:xfrm>
            <a:custGeom>
              <a:avLst/>
              <a:gdLst>
                <a:gd name="connsiteX0" fmla="*/ 46539 w 77788"/>
                <a:gd name="connsiteY0" fmla="*/ 56523 h 159072"/>
                <a:gd name="connsiteX1" fmla="*/ 70357 w 77788"/>
                <a:gd name="connsiteY1" fmla="*/ 56523 h 159072"/>
                <a:gd name="connsiteX2" fmla="*/ 77959 w 77788"/>
                <a:gd name="connsiteY2" fmla="*/ 51528 h 159072"/>
                <a:gd name="connsiteX3" fmla="*/ 70864 w 77788"/>
                <a:gd name="connsiteY3" fmla="*/ 48781 h 159072"/>
                <a:gd name="connsiteX4" fmla="*/ 48566 w 77788"/>
                <a:gd name="connsiteY4" fmla="*/ 48781 h 159072"/>
                <a:gd name="connsiteX5" fmla="*/ 58955 w 77788"/>
                <a:gd name="connsiteY5" fmla="*/ 6828 h 159072"/>
                <a:gd name="connsiteX6" fmla="*/ 51607 w 77788"/>
                <a:gd name="connsiteY6" fmla="*/ 86 h 159072"/>
                <a:gd name="connsiteX7" fmla="*/ 41472 w 77788"/>
                <a:gd name="connsiteY7" fmla="*/ 9076 h 159072"/>
                <a:gd name="connsiteX8" fmla="*/ 31590 w 77788"/>
                <a:gd name="connsiteY8" fmla="*/ 48781 h 159072"/>
                <a:gd name="connsiteX9" fmla="*/ 7772 w 77788"/>
                <a:gd name="connsiteY9" fmla="*/ 48781 h 159072"/>
                <a:gd name="connsiteX10" fmla="*/ 170 w 77788"/>
                <a:gd name="connsiteY10" fmla="*/ 53526 h 159072"/>
                <a:gd name="connsiteX11" fmla="*/ 7265 w 77788"/>
                <a:gd name="connsiteY11" fmla="*/ 56523 h 159072"/>
                <a:gd name="connsiteX12" fmla="*/ 29563 w 77788"/>
                <a:gd name="connsiteY12" fmla="*/ 56523 h 159072"/>
                <a:gd name="connsiteX13" fmla="*/ 10306 w 77788"/>
                <a:gd name="connsiteY13" fmla="*/ 136184 h 159072"/>
                <a:gd name="connsiteX14" fmla="*/ 33617 w 77788"/>
                <a:gd name="connsiteY14" fmla="*/ 159158 h 159072"/>
                <a:gd name="connsiteX15" fmla="*/ 73904 w 77788"/>
                <a:gd name="connsiteY15" fmla="*/ 120701 h 159072"/>
                <a:gd name="connsiteX16" fmla="*/ 70864 w 77788"/>
                <a:gd name="connsiteY16" fmla="*/ 118204 h 159072"/>
                <a:gd name="connsiteX17" fmla="*/ 67063 w 77788"/>
                <a:gd name="connsiteY17" fmla="*/ 121700 h 159072"/>
                <a:gd name="connsiteX18" fmla="*/ 34123 w 77788"/>
                <a:gd name="connsiteY18" fmla="*/ 153664 h 159072"/>
                <a:gd name="connsiteX19" fmla="*/ 26269 w 77788"/>
                <a:gd name="connsiteY19" fmla="*/ 142177 h 159072"/>
                <a:gd name="connsiteX20" fmla="*/ 27789 w 77788"/>
                <a:gd name="connsiteY20" fmla="*/ 130190 h 159072"/>
                <a:gd name="connsiteX21" fmla="*/ 46539 w 77788"/>
                <a:gd name="connsiteY21" fmla="*/ 56523 h 15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788" h="159072">
                  <a:moveTo>
                    <a:pt x="46539" y="56523"/>
                  </a:moveTo>
                  <a:lnTo>
                    <a:pt x="70357" y="56523"/>
                  </a:lnTo>
                  <a:cubicBezTo>
                    <a:pt x="75425" y="56523"/>
                    <a:pt x="77959" y="56523"/>
                    <a:pt x="77959" y="51528"/>
                  </a:cubicBezTo>
                  <a:cubicBezTo>
                    <a:pt x="77959" y="48781"/>
                    <a:pt x="75425" y="48781"/>
                    <a:pt x="70864" y="48781"/>
                  </a:cubicBezTo>
                  <a:lnTo>
                    <a:pt x="48566" y="48781"/>
                  </a:lnTo>
                  <a:cubicBezTo>
                    <a:pt x="57688" y="13321"/>
                    <a:pt x="58955" y="8326"/>
                    <a:pt x="58955" y="6828"/>
                  </a:cubicBezTo>
                  <a:cubicBezTo>
                    <a:pt x="58955" y="2583"/>
                    <a:pt x="55914" y="86"/>
                    <a:pt x="51607" y="86"/>
                  </a:cubicBezTo>
                  <a:cubicBezTo>
                    <a:pt x="50847" y="86"/>
                    <a:pt x="43752" y="335"/>
                    <a:pt x="41472" y="9076"/>
                  </a:cubicBezTo>
                  <a:lnTo>
                    <a:pt x="31590" y="48781"/>
                  </a:lnTo>
                  <a:lnTo>
                    <a:pt x="7772" y="48781"/>
                  </a:lnTo>
                  <a:cubicBezTo>
                    <a:pt x="2704" y="48781"/>
                    <a:pt x="170" y="48781"/>
                    <a:pt x="170" y="53526"/>
                  </a:cubicBezTo>
                  <a:cubicBezTo>
                    <a:pt x="170" y="56523"/>
                    <a:pt x="2197" y="56523"/>
                    <a:pt x="7265" y="56523"/>
                  </a:cubicBezTo>
                  <a:lnTo>
                    <a:pt x="29563" y="56523"/>
                  </a:lnTo>
                  <a:cubicBezTo>
                    <a:pt x="11319" y="127444"/>
                    <a:pt x="10306" y="131689"/>
                    <a:pt x="10306" y="136184"/>
                  </a:cubicBezTo>
                  <a:cubicBezTo>
                    <a:pt x="10306" y="149669"/>
                    <a:pt x="19934" y="159158"/>
                    <a:pt x="33617" y="159158"/>
                  </a:cubicBezTo>
                  <a:cubicBezTo>
                    <a:pt x="59462" y="159158"/>
                    <a:pt x="73904" y="122699"/>
                    <a:pt x="73904" y="120701"/>
                  </a:cubicBezTo>
                  <a:cubicBezTo>
                    <a:pt x="73904" y="118204"/>
                    <a:pt x="71877" y="118204"/>
                    <a:pt x="70864" y="118204"/>
                  </a:cubicBezTo>
                  <a:cubicBezTo>
                    <a:pt x="68583" y="118204"/>
                    <a:pt x="68330" y="118953"/>
                    <a:pt x="67063" y="121700"/>
                  </a:cubicBezTo>
                  <a:cubicBezTo>
                    <a:pt x="56168" y="147671"/>
                    <a:pt x="42738" y="153664"/>
                    <a:pt x="34123" y="153664"/>
                  </a:cubicBezTo>
                  <a:cubicBezTo>
                    <a:pt x="28802" y="153664"/>
                    <a:pt x="26269" y="150418"/>
                    <a:pt x="26269" y="142177"/>
                  </a:cubicBezTo>
                  <a:cubicBezTo>
                    <a:pt x="26269" y="136184"/>
                    <a:pt x="26775" y="134436"/>
                    <a:pt x="27789" y="130190"/>
                  </a:cubicBezTo>
                  <a:lnTo>
                    <a:pt x="46539" y="56523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5D6DC67-34BE-7FBC-7B94-3CF2F6826CC8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6975582" y="4497818"/>
              <a:ext cx="58784" cy="249721"/>
            </a:xfrm>
            <a:custGeom>
              <a:avLst/>
              <a:gdLst>
                <a:gd name="connsiteX0" fmla="*/ 58959 w 58784"/>
                <a:gd name="connsiteY0" fmla="*/ 124946 h 249721"/>
                <a:gd name="connsiteX1" fmla="*/ 42235 w 58784"/>
                <a:gd name="connsiteY1" fmla="*/ 47033 h 249721"/>
                <a:gd name="connsiteX2" fmla="*/ 2708 w 58784"/>
                <a:gd name="connsiteY2" fmla="*/ 86 h 249721"/>
                <a:gd name="connsiteX3" fmla="*/ 174 w 58784"/>
                <a:gd name="connsiteY3" fmla="*/ 2583 h 249721"/>
                <a:gd name="connsiteX4" fmla="*/ 4988 w 58784"/>
                <a:gd name="connsiteY4" fmla="*/ 8326 h 249721"/>
                <a:gd name="connsiteX5" fmla="*/ 44262 w 58784"/>
                <a:gd name="connsiteY5" fmla="*/ 124946 h 249721"/>
                <a:gd name="connsiteX6" fmla="*/ 3468 w 58784"/>
                <a:gd name="connsiteY6" fmla="*/ 243065 h 249721"/>
                <a:gd name="connsiteX7" fmla="*/ 174 w 58784"/>
                <a:gd name="connsiteY7" fmla="*/ 247310 h 249721"/>
                <a:gd name="connsiteX8" fmla="*/ 2708 w 58784"/>
                <a:gd name="connsiteY8" fmla="*/ 249807 h 249721"/>
                <a:gd name="connsiteX9" fmla="*/ 42995 w 58784"/>
                <a:gd name="connsiteY9" fmla="*/ 201111 h 249721"/>
                <a:gd name="connsiteX10" fmla="*/ 58959 w 58784"/>
                <a:gd name="connsiteY10" fmla="*/ 124946 h 24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84" h="249721">
                  <a:moveTo>
                    <a:pt x="58959" y="124946"/>
                  </a:moveTo>
                  <a:cubicBezTo>
                    <a:pt x="58959" y="105468"/>
                    <a:pt x="56171" y="75252"/>
                    <a:pt x="42235" y="47033"/>
                  </a:cubicBezTo>
                  <a:cubicBezTo>
                    <a:pt x="27032" y="16317"/>
                    <a:pt x="5241" y="86"/>
                    <a:pt x="2708" y="86"/>
                  </a:cubicBezTo>
                  <a:cubicBezTo>
                    <a:pt x="1187" y="86"/>
                    <a:pt x="174" y="1084"/>
                    <a:pt x="174" y="2583"/>
                  </a:cubicBezTo>
                  <a:cubicBezTo>
                    <a:pt x="174" y="3332"/>
                    <a:pt x="174" y="3831"/>
                    <a:pt x="4988" y="8326"/>
                  </a:cubicBezTo>
                  <a:cubicBezTo>
                    <a:pt x="29820" y="33049"/>
                    <a:pt x="44262" y="72755"/>
                    <a:pt x="44262" y="124946"/>
                  </a:cubicBezTo>
                  <a:cubicBezTo>
                    <a:pt x="44262" y="167649"/>
                    <a:pt x="34887" y="211600"/>
                    <a:pt x="3468" y="243065"/>
                  </a:cubicBezTo>
                  <a:cubicBezTo>
                    <a:pt x="174" y="246061"/>
                    <a:pt x="174" y="246561"/>
                    <a:pt x="174" y="247310"/>
                  </a:cubicBezTo>
                  <a:cubicBezTo>
                    <a:pt x="174" y="248808"/>
                    <a:pt x="1187" y="249807"/>
                    <a:pt x="2708" y="249807"/>
                  </a:cubicBezTo>
                  <a:cubicBezTo>
                    <a:pt x="5241" y="249807"/>
                    <a:pt x="28046" y="232826"/>
                    <a:pt x="42995" y="201111"/>
                  </a:cubicBezTo>
                  <a:cubicBezTo>
                    <a:pt x="55918" y="173642"/>
                    <a:pt x="58959" y="145923"/>
                    <a:pt x="58959" y="124946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0ABAB1A-6989-C7A2-CC52-222F6929FE6B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7144249" y="4593461"/>
              <a:ext cx="168499" cy="58434"/>
            </a:xfrm>
            <a:custGeom>
              <a:avLst/>
              <a:gdLst>
                <a:gd name="connsiteX0" fmla="*/ 160065 w 168499"/>
                <a:gd name="connsiteY0" fmla="*/ 10074 h 58434"/>
                <a:gd name="connsiteX1" fmla="*/ 168680 w 168499"/>
                <a:gd name="connsiteY1" fmla="*/ 5080 h 58434"/>
                <a:gd name="connsiteX2" fmla="*/ 160318 w 168499"/>
                <a:gd name="connsiteY2" fmla="*/ 86 h 58434"/>
                <a:gd name="connsiteX3" fmla="*/ 8542 w 168499"/>
                <a:gd name="connsiteY3" fmla="*/ 86 h 58434"/>
                <a:gd name="connsiteX4" fmla="*/ 180 w 168499"/>
                <a:gd name="connsiteY4" fmla="*/ 5080 h 58434"/>
                <a:gd name="connsiteX5" fmla="*/ 8795 w 168499"/>
                <a:gd name="connsiteY5" fmla="*/ 10074 h 58434"/>
                <a:gd name="connsiteX6" fmla="*/ 160065 w 168499"/>
                <a:gd name="connsiteY6" fmla="*/ 10074 h 58434"/>
                <a:gd name="connsiteX7" fmla="*/ 160318 w 168499"/>
                <a:gd name="connsiteY7" fmla="*/ 58520 h 58434"/>
                <a:gd name="connsiteX8" fmla="*/ 168680 w 168499"/>
                <a:gd name="connsiteY8" fmla="*/ 53526 h 58434"/>
                <a:gd name="connsiteX9" fmla="*/ 160065 w 168499"/>
                <a:gd name="connsiteY9" fmla="*/ 48532 h 58434"/>
                <a:gd name="connsiteX10" fmla="*/ 8795 w 168499"/>
                <a:gd name="connsiteY10" fmla="*/ 48532 h 58434"/>
                <a:gd name="connsiteX11" fmla="*/ 180 w 168499"/>
                <a:gd name="connsiteY11" fmla="*/ 53526 h 58434"/>
                <a:gd name="connsiteX12" fmla="*/ 8542 w 168499"/>
                <a:gd name="connsiteY12" fmla="*/ 58520 h 58434"/>
                <a:gd name="connsiteX13" fmla="*/ 160318 w 168499"/>
                <a:gd name="connsiteY13" fmla="*/ 58520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99" h="58434">
                  <a:moveTo>
                    <a:pt x="160065" y="10074"/>
                  </a:moveTo>
                  <a:cubicBezTo>
                    <a:pt x="163865" y="10074"/>
                    <a:pt x="168680" y="10074"/>
                    <a:pt x="168680" y="5080"/>
                  </a:cubicBezTo>
                  <a:cubicBezTo>
                    <a:pt x="168680" y="86"/>
                    <a:pt x="163865" y="86"/>
                    <a:pt x="160318" y="86"/>
                  </a:cubicBezTo>
                  <a:lnTo>
                    <a:pt x="8542" y="86"/>
                  </a:lnTo>
                  <a:cubicBezTo>
                    <a:pt x="4995" y="86"/>
                    <a:pt x="180" y="86"/>
                    <a:pt x="180" y="5080"/>
                  </a:cubicBezTo>
                  <a:cubicBezTo>
                    <a:pt x="180" y="10074"/>
                    <a:pt x="4995" y="10074"/>
                    <a:pt x="8795" y="10074"/>
                  </a:cubicBezTo>
                  <a:lnTo>
                    <a:pt x="160065" y="10074"/>
                  </a:lnTo>
                  <a:close/>
                  <a:moveTo>
                    <a:pt x="160318" y="58520"/>
                  </a:moveTo>
                  <a:cubicBezTo>
                    <a:pt x="163865" y="58520"/>
                    <a:pt x="168680" y="58520"/>
                    <a:pt x="168680" y="53526"/>
                  </a:cubicBezTo>
                  <a:cubicBezTo>
                    <a:pt x="168680" y="48532"/>
                    <a:pt x="163865" y="48532"/>
                    <a:pt x="160065" y="48532"/>
                  </a:cubicBezTo>
                  <a:lnTo>
                    <a:pt x="8795" y="48532"/>
                  </a:lnTo>
                  <a:cubicBezTo>
                    <a:pt x="4995" y="48532"/>
                    <a:pt x="180" y="48532"/>
                    <a:pt x="180" y="53526"/>
                  </a:cubicBezTo>
                  <a:cubicBezTo>
                    <a:pt x="180" y="58520"/>
                    <a:pt x="4995" y="58520"/>
                    <a:pt x="8542" y="58520"/>
                  </a:cubicBezTo>
                  <a:lnTo>
                    <a:pt x="160318" y="58520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57ABF8D-9BF2-7EF7-3182-9C17B854CBAB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7687806" y="4405794"/>
              <a:ext cx="104393" cy="158822"/>
            </a:xfrm>
            <a:custGeom>
              <a:avLst/>
              <a:gdLst>
                <a:gd name="connsiteX0" fmla="*/ 104595 w 104393"/>
                <a:gd name="connsiteY0" fmla="*/ 2826 h 158822"/>
                <a:gd name="connsiteX1" fmla="*/ 102062 w 104393"/>
                <a:gd name="connsiteY1" fmla="*/ 329 h 158822"/>
                <a:gd name="connsiteX2" fmla="*/ 84832 w 104393"/>
                <a:gd name="connsiteY2" fmla="*/ 17559 h 158822"/>
                <a:gd name="connsiteX3" fmla="*/ 61267 w 104393"/>
                <a:gd name="connsiteY3" fmla="*/ 79 h 158822"/>
                <a:gd name="connsiteX4" fmla="*/ 202 w 104393"/>
                <a:gd name="connsiteY4" fmla="*/ 73247 h 158822"/>
                <a:gd name="connsiteX5" fmla="*/ 33648 w 104393"/>
                <a:gd name="connsiteY5" fmla="*/ 113203 h 158822"/>
                <a:gd name="connsiteX6" fmla="*/ 63548 w 104393"/>
                <a:gd name="connsiteY6" fmla="*/ 98219 h 158822"/>
                <a:gd name="connsiteX7" fmla="*/ 52145 w 104393"/>
                <a:gd name="connsiteY7" fmla="*/ 142920 h 158822"/>
                <a:gd name="connsiteX8" fmla="*/ 33902 w 104393"/>
                <a:gd name="connsiteY8" fmla="*/ 151160 h 158822"/>
                <a:gd name="connsiteX9" fmla="*/ 28074 w 104393"/>
                <a:gd name="connsiteY9" fmla="*/ 156155 h 158822"/>
                <a:gd name="connsiteX10" fmla="*/ 31368 w 104393"/>
                <a:gd name="connsiteY10" fmla="*/ 158902 h 158822"/>
                <a:gd name="connsiteX11" fmla="*/ 56706 w 104393"/>
                <a:gd name="connsiteY11" fmla="*/ 158153 h 158822"/>
                <a:gd name="connsiteX12" fmla="*/ 82805 w 104393"/>
                <a:gd name="connsiteY12" fmla="*/ 158902 h 158822"/>
                <a:gd name="connsiteX13" fmla="*/ 87366 w 104393"/>
                <a:gd name="connsiteY13" fmla="*/ 153907 h 158822"/>
                <a:gd name="connsiteX14" fmla="*/ 80778 w 104393"/>
                <a:gd name="connsiteY14" fmla="*/ 151160 h 158822"/>
                <a:gd name="connsiteX15" fmla="*/ 68615 w 104393"/>
                <a:gd name="connsiteY15" fmla="*/ 147165 h 158822"/>
                <a:gd name="connsiteX16" fmla="*/ 69629 w 104393"/>
                <a:gd name="connsiteY16" fmla="*/ 141671 h 158822"/>
                <a:gd name="connsiteX17" fmla="*/ 104595 w 104393"/>
                <a:gd name="connsiteY17" fmla="*/ 2826 h 158822"/>
                <a:gd name="connsiteX18" fmla="*/ 34409 w 104393"/>
                <a:gd name="connsiteY18" fmla="*/ 107709 h 158822"/>
                <a:gd name="connsiteX19" fmla="*/ 18192 w 104393"/>
                <a:gd name="connsiteY19" fmla="*/ 84235 h 158822"/>
                <a:gd name="connsiteX20" fmla="*/ 29848 w 104393"/>
                <a:gd name="connsiteY20" fmla="*/ 34540 h 158822"/>
                <a:gd name="connsiteX21" fmla="*/ 61267 w 104393"/>
                <a:gd name="connsiteY21" fmla="*/ 5573 h 158822"/>
                <a:gd name="connsiteX22" fmla="*/ 81284 w 104393"/>
                <a:gd name="connsiteY22" fmla="*/ 27548 h 158822"/>
                <a:gd name="connsiteX23" fmla="*/ 66588 w 104393"/>
                <a:gd name="connsiteY23" fmla="*/ 84734 h 158822"/>
                <a:gd name="connsiteX24" fmla="*/ 34409 w 104393"/>
                <a:gd name="connsiteY24" fmla="*/ 107709 h 15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393" h="158822">
                  <a:moveTo>
                    <a:pt x="104595" y="2826"/>
                  </a:moveTo>
                  <a:cubicBezTo>
                    <a:pt x="104595" y="1827"/>
                    <a:pt x="103835" y="329"/>
                    <a:pt x="102062" y="329"/>
                  </a:cubicBezTo>
                  <a:cubicBezTo>
                    <a:pt x="99274" y="329"/>
                    <a:pt x="89139" y="10317"/>
                    <a:pt x="84832" y="17559"/>
                  </a:cubicBezTo>
                  <a:cubicBezTo>
                    <a:pt x="79257" y="4074"/>
                    <a:pt x="69375" y="79"/>
                    <a:pt x="61267" y="79"/>
                  </a:cubicBezTo>
                  <a:cubicBezTo>
                    <a:pt x="31368" y="79"/>
                    <a:pt x="202" y="37038"/>
                    <a:pt x="202" y="73247"/>
                  </a:cubicBezTo>
                  <a:cubicBezTo>
                    <a:pt x="202" y="97720"/>
                    <a:pt x="15152" y="113203"/>
                    <a:pt x="33648" y="113203"/>
                  </a:cubicBezTo>
                  <a:cubicBezTo>
                    <a:pt x="44544" y="113203"/>
                    <a:pt x="54426" y="107209"/>
                    <a:pt x="63548" y="98219"/>
                  </a:cubicBezTo>
                  <a:cubicBezTo>
                    <a:pt x="61267" y="106960"/>
                    <a:pt x="52906" y="140672"/>
                    <a:pt x="52145" y="142920"/>
                  </a:cubicBezTo>
                  <a:cubicBezTo>
                    <a:pt x="50118" y="149912"/>
                    <a:pt x="48091" y="150911"/>
                    <a:pt x="33902" y="151160"/>
                  </a:cubicBezTo>
                  <a:cubicBezTo>
                    <a:pt x="30608" y="151160"/>
                    <a:pt x="28074" y="151160"/>
                    <a:pt x="28074" y="156155"/>
                  </a:cubicBezTo>
                  <a:cubicBezTo>
                    <a:pt x="28074" y="156404"/>
                    <a:pt x="28074" y="158902"/>
                    <a:pt x="31368" y="158902"/>
                  </a:cubicBezTo>
                  <a:cubicBezTo>
                    <a:pt x="39476" y="158902"/>
                    <a:pt x="48345" y="158153"/>
                    <a:pt x="56706" y="158153"/>
                  </a:cubicBezTo>
                  <a:cubicBezTo>
                    <a:pt x="65321" y="158153"/>
                    <a:pt x="74443" y="158902"/>
                    <a:pt x="82805" y="158902"/>
                  </a:cubicBezTo>
                  <a:cubicBezTo>
                    <a:pt x="84072" y="158902"/>
                    <a:pt x="87366" y="158902"/>
                    <a:pt x="87366" y="153907"/>
                  </a:cubicBezTo>
                  <a:cubicBezTo>
                    <a:pt x="87366" y="151160"/>
                    <a:pt x="84832" y="151160"/>
                    <a:pt x="80778" y="151160"/>
                  </a:cubicBezTo>
                  <a:cubicBezTo>
                    <a:pt x="68615" y="151160"/>
                    <a:pt x="68615" y="149412"/>
                    <a:pt x="68615" y="147165"/>
                  </a:cubicBezTo>
                  <a:cubicBezTo>
                    <a:pt x="68615" y="145417"/>
                    <a:pt x="69122" y="143918"/>
                    <a:pt x="69629" y="141671"/>
                  </a:cubicBezTo>
                  <a:lnTo>
                    <a:pt x="104595" y="2826"/>
                  </a:lnTo>
                  <a:close/>
                  <a:moveTo>
                    <a:pt x="34409" y="107709"/>
                  </a:moveTo>
                  <a:cubicBezTo>
                    <a:pt x="19206" y="107709"/>
                    <a:pt x="18192" y="88480"/>
                    <a:pt x="18192" y="84235"/>
                  </a:cubicBezTo>
                  <a:cubicBezTo>
                    <a:pt x="18192" y="72248"/>
                    <a:pt x="25540" y="45029"/>
                    <a:pt x="29848" y="34540"/>
                  </a:cubicBezTo>
                  <a:cubicBezTo>
                    <a:pt x="37703" y="16061"/>
                    <a:pt x="50878" y="5573"/>
                    <a:pt x="61267" y="5573"/>
                  </a:cubicBezTo>
                  <a:cubicBezTo>
                    <a:pt x="77737" y="5573"/>
                    <a:pt x="81284" y="25800"/>
                    <a:pt x="81284" y="27548"/>
                  </a:cubicBezTo>
                  <a:cubicBezTo>
                    <a:pt x="81284" y="29047"/>
                    <a:pt x="67348" y="83736"/>
                    <a:pt x="66588" y="84734"/>
                  </a:cubicBezTo>
                  <a:cubicBezTo>
                    <a:pt x="62787" y="91727"/>
                    <a:pt x="48598" y="107709"/>
                    <a:pt x="34409" y="107709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BBACBBB-ACDA-0BB0-3D9E-6944A0ED79C7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7427924" y="4617684"/>
              <a:ext cx="621697" cy="9988"/>
            </a:xfrm>
            <a:custGeom>
              <a:avLst/>
              <a:gdLst>
                <a:gd name="connsiteX0" fmla="*/ 0 w 621697"/>
                <a:gd name="connsiteY0" fmla="*/ 0 h 9988"/>
                <a:gd name="connsiteX1" fmla="*/ 621697 w 621697"/>
                <a:gd name="connsiteY1" fmla="*/ 0 h 9988"/>
                <a:gd name="connsiteX2" fmla="*/ 621697 w 621697"/>
                <a:gd name="connsiteY2" fmla="*/ 9988 h 9988"/>
                <a:gd name="connsiteX3" fmla="*/ 0 w 621697"/>
                <a:gd name="connsiteY3" fmla="*/ 9988 h 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697" h="9988">
                  <a:moveTo>
                    <a:pt x="0" y="0"/>
                  </a:moveTo>
                  <a:lnTo>
                    <a:pt x="621697" y="0"/>
                  </a:lnTo>
                  <a:lnTo>
                    <a:pt x="621697" y="9988"/>
                  </a:lnTo>
                  <a:lnTo>
                    <a:pt x="0" y="9988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2A2AA7-0208-C2B8-E851-BFAF7097D7AC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7435018" y="4687344"/>
              <a:ext cx="112248" cy="169061"/>
            </a:xfrm>
            <a:custGeom>
              <a:avLst/>
              <a:gdLst>
                <a:gd name="connsiteX0" fmla="*/ 67592 w 112248"/>
                <a:gd name="connsiteY0" fmla="*/ 127950 h 169061"/>
                <a:gd name="connsiteX1" fmla="*/ 67592 w 112248"/>
                <a:gd name="connsiteY1" fmla="*/ 149676 h 169061"/>
                <a:gd name="connsiteX2" fmla="*/ 48335 w 112248"/>
                <a:gd name="connsiteY2" fmla="*/ 161412 h 169061"/>
                <a:gd name="connsiteX3" fmla="*/ 43014 w 112248"/>
                <a:gd name="connsiteY3" fmla="*/ 161412 h 169061"/>
                <a:gd name="connsiteX4" fmla="*/ 43014 w 112248"/>
                <a:gd name="connsiteY4" fmla="*/ 169154 h 169061"/>
                <a:gd name="connsiteX5" fmla="*/ 77220 w 112248"/>
                <a:gd name="connsiteY5" fmla="*/ 168405 h 169061"/>
                <a:gd name="connsiteX6" fmla="*/ 111680 w 112248"/>
                <a:gd name="connsiteY6" fmla="*/ 169154 h 169061"/>
                <a:gd name="connsiteX7" fmla="*/ 111680 w 112248"/>
                <a:gd name="connsiteY7" fmla="*/ 161412 h 169061"/>
                <a:gd name="connsiteX8" fmla="*/ 106359 w 112248"/>
                <a:gd name="connsiteY8" fmla="*/ 161412 h 169061"/>
                <a:gd name="connsiteX9" fmla="*/ 87102 w 112248"/>
                <a:gd name="connsiteY9" fmla="*/ 149676 h 169061"/>
                <a:gd name="connsiteX10" fmla="*/ 87102 w 112248"/>
                <a:gd name="connsiteY10" fmla="*/ 127950 h 169061"/>
                <a:gd name="connsiteX11" fmla="*/ 112441 w 112248"/>
                <a:gd name="connsiteY11" fmla="*/ 127950 h 169061"/>
                <a:gd name="connsiteX12" fmla="*/ 112441 w 112248"/>
                <a:gd name="connsiteY12" fmla="*/ 120208 h 169061"/>
                <a:gd name="connsiteX13" fmla="*/ 87102 w 112248"/>
                <a:gd name="connsiteY13" fmla="*/ 120208 h 169061"/>
                <a:gd name="connsiteX14" fmla="*/ 87102 w 112248"/>
                <a:gd name="connsiteY14" fmla="*/ 6585 h 169061"/>
                <a:gd name="connsiteX15" fmla="*/ 83048 w 112248"/>
                <a:gd name="connsiteY15" fmla="*/ 92 h 169061"/>
                <a:gd name="connsiteX16" fmla="*/ 77981 w 112248"/>
                <a:gd name="connsiteY16" fmla="*/ 3089 h 169061"/>
                <a:gd name="connsiteX17" fmla="*/ 192 w 112248"/>
                <a:gd name="connsiteY17" fmla="*/ 120208 h 169061"/>
                <a:gd name="connsiteX18" fmla="*/ 192 w 112248"/>
                <a:gd name="connsiteY18" fmla="*/ 127950 h 169061"/>
                <a:gd name="connsiteX19" fmla="*/ 67592 w 112248"/>
                <a:gd name="connsiteY19" fmla="*/ 127950 h 169061"/>
                <a:gd name="connsiteX20" fmla="*/ 69112 w 112248"/>
                <a:gd name="connsiteY20" fmla="*/ 120208 h 169061"/>
                <a:gd name="connsiteX21" fmla="*/ 7287 w 112248"/>
                <a:gd name="connsiteY21" fmla="*/ 120208 h 169061"/>
                <a:gd name="connsiteX22" fmla="*/ 69112 w 112248"/>
                <a:gd name="connsiteY22" fmla="*/ 27062 h 169061"/>
                <a:gd name="connsiteX23" fmla="*/ 69112 w 112248"/>
                <a:gd name="connsiteY23" fmla="*/ 120208 h 16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248" h="169061">
                  <a:moveTo>
                    <a:pt x="67592" y="127950"/>
                  </a:moveTo>
                  <a:lnTo>
                    <a:pt x="67592" y="149676"/>
                  </a:lnTo>
                  <a:cubicBezTo>
                    <a:pt x="67592" y="158666"/>
                    <a:pt x="67085" y="161412"/>
                    <a:pt x="48335" y="161412"/>
                  </a:cubicBezTo>
                  <a:lnTo>
                    <a:pt x="43014" y="161412"/>
                  </a:lnTo>
                  <a:lnTo>
                    <a:pt x="43014" y="169154"/>
                  </a:lnTo>
                  <a:cubicBezTo>
                    <a:pt x="53402" y="168405"/>
                    <a:pt x="66578" y="168405"/>
                    <a:pt x="77220" y="168405"/>
                  </a:cubicBezTo>
                  <a:cubicBezTo>
                    <a:pt x="87862" y="168405"/>
                    <a:pt x="101292" y="168405"/>
                    <a:pt x="111680" y="169154"/>
                  </a:cubicBezTo>
                  <a:lnTo>
                    <a:pt x="111680" y="161412"/>
                  </a:lnTo>
                  <a:lnTo>
                    <a:pt x="106359" y="161412"/>
                  </a:lnTo>
                  <a:cubicBezTo>
                    <a:pt x="87609" y="161412"/>
                    <a:pt x="87102" y="158666"/>
                    <a:pt x="87102" y="149676"/>
                  </a:cubicBezTo>
                  <a:lnTo>
                    <a:pt x="87102" y="127950"/>
                  </a:lnTo>
                  <a:lnTo>
                    <a:pt x="112441" y="127950"/>
                  </a:lnTo>
                  <a:lnTo>
                    <a:pt x="112441" y="120208"/>
                  </a:lnTo>
                  <a:lnTo>
                    <a:pt x="87102" y="120208"/>
                  </a:lnTo>
                  <a:lnTo>
                    <a:pt x="87102" y="6585"/>
                  </a:lnTo>
                  <a:cubicBezTo>
                    <a:pt x="87102" y="1591"/>
                    <a:pt x="87102" y="92"/>
                    <a:pt x="83048" y="92"/>
                  </a:cubicBezTo>
                  <a:cubicBezTo>
                    <a:pt x="80768" y="92"/>
                    <a:pt x="80008" y="92"/>
                    <a:pt x="77981" y="3089"/>
                  </a:cubicBezTo>
                  <a:lnTo>
                    <a:pt x="192" y="120208"/>
                  </a:lnTo>
                  <a:lnTo>
                    <a:pt x="192" y="127950"/>
                  </a:lnTo>
                  <a:lnTo>
                    <a:pt x="67592" y="127950"/>
                  </a:lnTo>
                  <a:close/>
                  <a:moveTo>
                    <a:pt x="69112" y="120208"/>
                  </a:moveTo>
                  <a:lnTo>
                    <a:pt x="7287" y="120208"/>
                  </a:lnTo>
                  <a:lnTo>
                    <a:pt x="69112" y="27062"/>
                  </a:lnTo>
                  <a:lnTo>
                    <a:pt x="69112" y="120208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40911E-E6AC-94B6-5645-A7A6FF96CFC8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7561457" y="4748776"/>
              <a:ext cx="136826" cy="110376"/>
            </a:xfrm>
            <a:custGeom>
              <a:avLst/>
              <a:gdLst>
                <a:gd name="connsiteX0" fmla="*/ 60502 w 136826"/>
                <a:gd name="connsiteY0" fmla="*/ 14576 h 110376"/>
                <a:gd name="connsiteX1" fmla="*/ 89134 w 136826"/>
                <a:gd name="connsiteY1" fmla="*/ 14576 h 110376"/>
                <a:gd name="connsiteX2" fmla="*/ 78492 w 136826"/>
                <a:gd name="connsiteY2" fmla="*/ 79004 h 110376"/>
                <a:gd name="connsiteX3" fmla="*/ 80519 w 136826"/>
                <a:gd name="connsiteY3" fmla="*/ 97983 h 110376"/>
                <a:gd name="connsiteX4" fmla="*/ 89641 w 136826"/>
                <a:gd name="connsiteY4" fmla="*/ 110469 h 110376"/>
                <a:gd name="connsiteX5" fmla="*/ 100030 w 136826"/>
                <a:gd name="connsiteY5" fmla="*/ 100980 h 110376"/>
                <a:gd name="connsiteX6" fmla="*/ 98510 w 136826"/>
                <a:gd name="connsiteY6" fmla="*/ 95486 h 110376"/>
                <a:gd name="connsiteX7" fmla="*/ 91161 w 136826"/>
                <a:gd name="connsiteY7" fmla="*/ 54282 h 110376"/>
                <a:gd name="connsiteX8" fmla="*/ 95722 w 136826"/>
                <a:gd name="connsiteY8" fmla="*/ 14576 h 110376"/>
                <a:gd name="connsiteX9" fmla="*/ 124608 w 136826"/>
                <a:gd name="connsiteY9" fmla="*/ 14576 h 110376"/>
                <a:gd name="connsiteX10" fmla="*/ 137024 w 136826"/>
                <a:gd name="connsiteY10" fmla="*/ 6086 h 110376"/>
                <a:gd name="connsiteX11" fmla="*/ 126888 w 136826"/>
                <a:gd name="connsiteY11" fmla="*/ 92 h 110376"/>
                <a:gd name="connsiteX12" fmla="*/ 42005 w 136826"/>
                <a:gd name="connsiteY12" fmla="*/ 92 h 110376"/>
                <a:gd name="connsiteX13" fmla="*/ 15653 w 136826"/>
                <a:gd name="connsiteY13" fmla="*/ 11829 h 110376"/>
                <a:gd name="connsiteX14" fmla="*/ 197 w 136826"/>
                <a:gd name="connsiteY14" fmla="*/ 34304 h 110376"/>
                <a:gd name="connsiteX15" fmla="*/ 3238 w 136826"/>
                <a:gd name="connsiteY15" fmla="*/ 36801 h 110376"/>
                <a:gd name="connsiteX16" fmla="*/ 7292 w 136826"/>
                <a:gd name="connsiteY16" fmla="*/ 33805 h 110376"/>
                <a:gd name="connsiteX17" fmla="*/ 39471 w 136826"/>
                <a:gd name="connsiteY17" fmla="*/ 14576 h 110376"/>
                <a:gd name="connsiteX18" fmla="*/ 53914 w 136826"/>
                <a:gd name="connsiteY18" fmla="*/ 14576 h 110376"/>
                <a:gd name="connsiteX19" fmla="*/ 21481 w 136826"/>
                <a:gd name="connsiteY19" fmla="*/ 97733 h 110376"/>
                <a:gd name="connsiteX20" fmla="*/ 19454 w 136826"/>
                <a:gd name="connsiteY20" fmla="*/ 103727 h 110376"/>
                <a:gd name="connsiteX21" fmla="*/ 26802 w 136826"/>
                <a:gd name="connsiteY21" fmla="*/ 110469 h 110376"/>
                <a:gd name="connsiteX22" fmla="*/ 39471 w 136826"/>
                <a:gd name="connsiteY22" fmla="*/ 94237 h 110376"/>
                <a:gd name="connsiteX23" fmla="*/ 46313 w 136826"/>
                <a:gd name="connsiteY23" fmla="*/ 69765 h 110376"/>
                <a:gd name="connsiteX24" fmla="*/ 60502 w 136826"/>
                <a:gd name="connsiteY24" fmla="*/ 14576 h 11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6826" h="110376">
                  <a:moveTo>
                    <a:pt x="60502" y="14576"/>
                  </a:moveTo>
                  <a:lnTo>
                    <a:pt x="89134" y="14576"/>
                  </a:lnTo>
                  <a:cubicBezTo>
                    <a:pt x="80773" y="51535"/>
                    <a:pt x="78492" y="62273"/>
                    <a:pt x="78492" y="79004"/>
                  </a:cubicBezTo>
                  <a:cubicBezTo>
                    <a:pt x="78492" y="82750"/>
                    <a:pt x="78492" y="89493"/>
                    <a:pt x="80519" y="97983"/>
                  </a:cubicBezTo>
                  <a:cubicBezTo>
                    <a:pt x="83053" y="108971"/>
                    <a:pt x="85840" y="110469"/>
                    <a:pt x="89641" y="110469"/>
                  </a:cubicBezTo>
                  <a:cubicBezTo>
                    <a:pt x="94709" y="110469"/>
                    <a:pt x="100030" y="105974"/>
                    <a:pt x="100030" y="100980"/>
                  </a:cubicBezTo>
                  <a:cubicBezTo>
                    <a:pt x="100030" y="99482"/>
                    <a:pt x="100030" y="98982"/>
                    <a:pt x="98510" y="95486"/>
                  </a:cubicBezTo>
                  <a:cubicBezTo>
                    <a:pt x="91161" y="77506"/>
                    <a:pt x="91161" y="61274"/>
                    <a:pt x="91161" y="54282"/>
                  </a:cubicBezTo>
                  <a:cubicBezTo>
                    <a:pt x="91161" y="41047"/>
                    <a:pt x="92935" y="27562"/>
                    <a:pt x="95722" y="14576"/>
                  </a:cubicBezTo>
                  <a:lnTo>
                    <a:pt x="124608" y="14576"/>
                  </a:lnTo>
                  <a:cubicBezTo>
                    <a:pt x="127902" y="14576"/>
                    <a:pt x="137024" y="14576"/>
                    <a:pt x="137024" y="6086"/>
                  </a:cubicBezTo>
                  <a:cubicBezTo>
                    <a:pt x="137024" y="92"/>
                    <a:pt x="131703" y="92"/>
                    <a:pt x="126888" y="92"/>
                  </a:cubicBezTo>
                  <a:lnTo>
                    <a:pt x="42005" y="92"/>
                  </a:lnTo>
                  <a:cubicBezTo>
                    <a:pt x="36431" y="92"/>
                    <a:pt x="26802" y="92"/>
                    <a:pt x="15653" y="11829"/>
                  </a:cubicBezTo>
                  <a:cubicBezTo>
                    <a:pt x="6785" y="21568"/>
                    <a:pt x="197" y="33056"/>
                    <a:pt x="197" y="34304"/>
                  </a:cubicBezTo>
                  <a:cubicBezTo>
                    <a:pt x="197" y="34554"/>
                    <a:pt x="197" y="36801"/>
                    <a:pt x="3238" y="36801"/>
                  </a:cubicBezTo>
                  <a:cubicBezTo>
                    <a:pt x="5265" y="36801"/>
                    <a:pt x="5772" y="35803"/>
                    <a:pt x="7292" y="33805"/>
                  </a:cubicBezTo>
                  <a:cubicBezTo>
                    <a:pt x="19708" y="14576"/>
                    <a:pt x="34404" y="14576"/>
                    <a:pt x="39471" y="14576"/>
                  </a:cubicBezTo>
                  <a:lnTo>
                    <a:pt x="53914" y="14576"/>
                  </a:lnTo>
                  <a:cubicBezTo>
                    <a:pt x="45806" y="44793"/>
                    <a:pt x="32123" y="75009"/>
                    <a:pt x="21481" y="97733"/>
                  </a:cubicBezTo>
                  <a:cubicBezTo>
                    <a:pt x="19454" y="101479"/>
                    <a:pt x="19454" y="101979"/>
                    <a:pt x="19454" y="103727"/>
                  </a:cubicBezTo>
                  <a:cubicBezTo>
                    <a:pt x="19454" y="108472"/>
                    <a:pt x="23508" y="110469"/>
                    <a:pt x="26802" y="110469"/>
                  </a:cubicBezTo>
                  <a:cubicBezTo>
                    <a:pt x="34404" y="110469"/>
                    <a:pt x="36431" y="103477"/>
                    <a:pt x="39471" y="94237"/>
                  </a:cubicBezTo>
                  <a:cubicBezTo>
                    <a:pt x="43019" y="82750"/>
                    <a:pt x="43019" y="82251"/>
                    <a:pt x="46313" y="69765"/>
                  </a:cubicBezTo>
                  <a:lnTo>
                    <a:pt x="60502" y="14576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113C85-11F6-3659-46B8-C0BB8EB72192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7714729" y="4743282"/>
              <a:ext cx="102113" cy="118617"/>
            </a:xfrm>
            <a:custGeom>
              <a:avLst/>
              <a:gdLst>
                <a:gd name="connsiteX0" fmla="*/ 29342 w 102113"/>
                <a:gd name="connsiteY0" fmla="*/ 56529 h 118617"/>
                <a:gd name="connsiteX1" fmla="*/ 51133 w 102113"/>
                <a:gd name="connsiteY1" fmla="*/ 60026 h 118617"/>
                <a:gd name="connsiteX2" fmla="*/ 71657 w 102113"/>
                <a:gd name="connsiteY2" fmla="*/ 52284 h 118617"/>
                <a:gd name="connsiteX3" fmla="*/ 53160 w 102113"/>
                <a:gd name="connsiteY3" fmla="*/ 45542 h 118617"/>
                <a:gd name="connsiteX4" fmla="*/ 29596 w 102113"/>
                <a:gd name="connsiteY4" fmla="*/ 50286 h 118617"/>
                <a:gd name="connsiteX5" fmla="*/ 19460 w 102113"/>
                <a:gd name="connsiteY5" fmla="*/ 35803 h 118617"/>
                <a:gd name="connsiteX6" fmla="*/ 67096 w 102113"/>
                <a:gd name="connsiteY6" fmla="*/ 11580 h 118617"/>
                <a:gd name="connsiteX7" fmla="*/ 90407 w 102113"/>
                <a:gd name="connsiteY7" fmla="*/ 18572 h 118617"/>
                <a:gd name="connsiteX8" fmla="*/ 95475 w 102113"/>
                <a:gd name="connsiteY8" fmla="*/ 21069 h 118617"/>
                <a:gd name="connsiteX9" fmla="*/ 102316 w 102113"/>
                <a:gd name="connsiteY9" fmla="*/ 14327 h 118617"/>
                <a:gd name="connsiteX10" fmla="*/ 69630 w 102113"/>
                <a:gd name="connsiteY10" fmla="*/ 92 h 118617"/>
                <a:gd name="connsiteX11" fmla="*/ 13126 w 102113"/>
                <a:gd name="connsiteY11" fmla="*/ 35803 h 118617"/>
                <a:gd name="connsiteX12" fmla="*/ 23261 w 102113"/>
                <a:gd name="connsiteY12" fmla="*/ 53533 h 118617"/>
                <a:gd name="connsiteX13" fmla="*/ 203 w 102113"/>
                <a:gd name="connsiteY13" fmla="*/ 87245 h 118617"/>
                <a:gd name="connsiteX14" fmla="*/ 41505 w 102113"/>
                <a:gd name="connsiteY14" fmla="*/ 118710 h 118617"/>
                <a:gd name="connsiteX15" fmla="*/ 89140 w 102113"/>
                <a:gd name="connsiteY15" fmla="*/ 92989 h 118617"/>
                <a:gd name="connsiteX16" fmla="*/ 86353 w 102113"/>
                <a:gd name="connsiteY16" fmla="*/ 90492 h 118617"/>
                <a:gd name="connsiteX17" fmla="*/ 83819 w 102113"/>
                <a:gd name="connsiteY17" fmla="*/ 92240 h 118617"/>
                <a:gd name="connsiteX18" fmla="*/ 43785 w 102113"/>
                <a:gd name="connsiteY18" fmla="*/ 107223 h 118617"/>
                <a:gd name="connsiteX19" fmla="*/ 6791 w 102113"/>
                <a:gd name="connsiteY19" fmla="*/ 85747 h 118617"/>
                <a:gd name="connsiteX20" fmla="*/ 29342 w 102113"/>
                <a:gd name="connsiteY20" fmla="*/ 56529 h 118617"/>
                <a:gd name="connsiteX21" fmla="*/ 37704 w 102113"/>
                <a:gd name="connsiteY21" fmla="*/ 53283 h 118617"/>
                <a:gd name="connsiteX22" fmla="*/ 53160 w 102113"/>
                <a:gd name="connsiteY22" fmla="*/ 51036 h 118617"/>
                <a:gd name="connsiteX23" fmla="*/ 65069 w 102113"/>
                <a:gd name="connsiteY23" fmla="*/ 52534 h 118617"/>
                <a:gd name="connsiteX24" fmla="*/ 51133 w 102113"/>
                <a:gd name="connsiteY24" fmla="*/ 54532 h 118617"/>
                <a:gd name="connsiteX25" fmla="*/ 37704 w 102113"/>
                <a:gd name="connsiteY25" fmla="*/ 53283 h 11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2113" h="118617">
                  <a:moveTo>
                    <a:pt x="29342" y="56529"/>
                  </a:moveTo>
                  <a:cubicBezTo>
                    <a:pt x="37704" y="60026"/>
                    <a:pt x="45052" y="60026"/>
                    <a:pt x="51133" y="60026"/>
                  </a:cubicBezTo>
                  <a:cubicBezTo>
                    <a:pt x="57721" y="60026"/>
                    <a:pt x="71657" y="60026"/>
                    <a:pt x="71657" y="52284"/>
                  </a:cubicBezTo>
                  <a:cubicBezTo>
                    <a:pt x="71657" y="46291"/>
                    <a:pt x="62789" y="45542"/>
                    <a:pt x="53160" y="45542"/>
                  </a:cubicBezTo>
                  <a:cubicBezTo>
                    <a:pt x="47839" y="45542"/>
                    <a:pt x="38971" y="46041"/>
                    <a:pt x="29596" y="50286"/>
                  </a:cubicBezTo>
                  <a:cubicBezTo>
                    <a:pt x="23768" y="47290"/>
                    <a:pt x="19460" y="42545"/>
                    <a:pt x="19460" y="35803"/>
                  </a:cubicBezTo>
                  <a:cubicBezTo>
                    <a:pt x="19460" y="20570"/>
                    <a:pt x="44292" y="11580"/>
                    <a:pt x="67096" y="11580"/>
                  </a:cubicBezTo>
                  <a:cubicBezTo>
                    <a:pt x="71150" y="11580"/>
                    <a:pt x="80272" y="11580"/>
                    <a:pt x="90407" y="18572"/>
                  </a:cubicBezTo>
                  <a:cubicBezTo>
                    <a:pt x="93195" y="20570"/>
                    <a:pt x="93701" y="21069"/>
                    <a:pt x="95475" y="21069"/>
                  </a:cubicBezTo>
                  <a:cubicBezTo>
                    <a:pt x="98769" y="21069"/>
                    <a:pt x="102316" y="17823"/>
                    <a:pt x="102316" y="14327"/>
                  </a:cubicBezTo>
                  <a:cubicBezTo>
                    <a:pt x="102316" y="9582"/>
                    <a:pt x="86860" y="92"/>
                    <a:pt x="69630" y="92"/>
                  </a:cubicBezTo>
                  <a:cubicBezTo>
                    <a:pt x="40491" y="92"/>
                    <a:pt x="13126" y="16824"/>
                    <a:pt x="13126" y="35803"/>
                  </a:cubicBezTo>
                  <a:cubicBezTo>
                    <a:pt x="13126" y="46541"/>
                    <a:pt x="22247" y="52784"/>
                    <a:pt x="23261" y="53533"/>
                  </a:cubicBezTo>
                  <a:cubicBezTo>
                    <a:pt x="8311" y="61774"/>
                    <a:pt x="203" y="75758"/>
                    <a:pt x="203" y="87245"/>
                  </a:cubicBezTo>
                  <a:cubicBezTo>
                    <a:pt x="203" y="103477"/>
                    <a:pt x="14646" y="118710"/>
                    <a:pt x="41505" y="118710"/>
                  </a:cubicBezTo>
                  <a:cubicBezTo>
                    <a:pt x="74951" y="118710"/>
                    <a:pt x="89140" y="96735"/>
                    <a:pt x="89140" y="92989"/>
                  </a:cubicBezTo>
                  <a:cubicBezTo>
                    <a:pt x="89140" y="91490"/>
                    <a:pt x="87873" y="90492"/>
                    <a:pt x="86353" y="90492"/>
                  </a:cubicBezTo>
                  <a:cubicBezTo>
                    <a:pt x="85086" y="90492"/>
                    <a:pt x="84326" y="91490"/>
                    <a:pt x="83819" y="92240"/>
                  </a:cubicBezTo>
                  <a:cubicBezTo>
                    <a:pt x="80272" y="97983"/>
                    <a:pt x="74191" y="107223"/>
                    <a:pt x="43785" y="107223"/>
                  </a:cubicBezTo>
                  <a:cubicBezTo>
                    <a:pt x="28329" y="107223"/>
                    <a:pt x="6791" y="103477"/>
                    <a:pt x="6791" y="85747"/>
                  </a:cubicBezTo>
                  <a:cubicBezTo>
                    <a:pt x="6791" y="77256"/>
                    <a:pt x="13886" y="64021"/>
                    <a:pt x="29342" y="56529"/>
                  </a:cubicBezTo>
                  <a:close/>
                  <a:moveTo>
                    <a:pt x="37704" y="53283"/>
                  </a:moveTo>
                  <a:cubicBezTo>
                    <a:pt x="43532" y="51285"/>
                    <a:pt x="48853" y="51036"/>
                    <a:pt x="53160" y="51036"/>
                  </a:cubicBezTo>
                  <a:cubicBezTo>
                    <a:pt x="59495" y="51036"/>
                    <a:pt x="60508" y="51285"/>
                    <a:pt x="65069" y="52534"/>
                  </a:cubicBezTo>
                  <a:cubicBezTo>
                    <a:pt x="61268" y="54282"/>
                    <a:pt x="60762" y="54532"/>
                    <a:pt x="51133" y="54532"/>
                  </a:cubicBezTo>
                  <a:cubicBezTo>
                    <a:pt x="45559" y="54532"/>
                    <a:pt x="42518" y="54532"/>
                    <a:pt x="37704" y="53283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2466C8D-6095-A225-221B-A80320A4F046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7835521" y="4777793"/>
              <a:ext cx="82298" cy="119566"/>
            </a:xfrm>
            <a:custGeom>
              <a:avLst/>
              <a:gdLst>
                <a:gd name="connsiteX0" fmla="*/ 82506 w 82298"/>
                <a:gd name="connsiteY0" fmla="*/ 60402 h 119566"/>
                <a:gd name="connsiteX1" fmla="*/ 72042 w 82298"/>
                <a:gd name="connsiteY1" fmla="*/ 15127 h 119566"/>
                <a:gd name="connsiteX2" fmla="*/ 41357 w 82298"/>
                <a:gd name="connsiteY2" fmla="*/ 94 h 119566"/>
                <a:gd name="connsiteX3" fmla="*/ 208 w 82298"/>
                <a:gd name="connsiteY3" fmla="*/ 60402 h 119566"/>
                <a:gd name="connsiteX4" fmla="*/ 41357 w 82298"/>
                <a:gd name="connsiteY4" fmla="*/ 119661 h 119566"/>
                <a:gd name="connsiteX5" fmla="*/ 82506 w 82298"/>
                <a:gd name="connsiteY5" fmla="*/ 60402 h 119566"/>
                <a:gd name="connsiteX6" fmla="*/ 41357 w 82298"/>
                <a:gd name="connsiteY6" fmla="*/ 114766 h 119566"/>
                <a:gd name="connsiteX7" fmla="*/ 18831 w 82298"/>
                <a:gd name="connsiteY7" fmla="*/ 95712 h 119566"/>
                <a:gd name="connsiteX8" fmla="*/ 16348 w 82298"/>
                <a:gd name="connsiteY8" fmla="*/ 58129 h 119566"/>
                <a:gd name="connsiteX9" fmla="*/ 19009 w 82298"/>
                <a:gd name="connsiteY9" fmla="*/ 22469 h 119566"/>
                <a:gd name="connsiteX10" fmla="*/ 41357 w 82298"/>
                <a:gd name="connsiteY10" fmla="*/ 4988 h 119566"/>
                <a:gd name="connsiteX11" fmla="*/ 63351 w 82298"/>
                <a:gd name="connsiteY11" fmla="*/ 20896 h 119566"/>
                <a:gd name="connsiteX12" fmla="*/ 66366 w 82298"/>
                <a:gd name="connsiteY12" fmla="*/ 58129 h 119566"/>
                <a:gd name="connsiteX13" fmla="*/ 64060 w 82298"/>
                <a:gd name="connsiteY13" fmla="*/ 95013 h 119566"/>
                <a:gd name="connsiteX14" fmla="*/ 41357 w 82298"/>
                <a:gd name="connsiteY14" fmla="*/ 114766 h 1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298" h="119566">
                  <a:moveTo>
                    <a:pt x="82506" y="60402"/>
                  </a:moveTo>
                  <a:cubicBezTo>
                    <a:pt x="82506" y="41173"/>
                    <a:pt x="80201" y="27363"/>
                    <a:pt x="72042" y="15127"/>
                  </a:cubicBezTo>
                  <a:cubicBezTo>
                    <a:pt x="66543" y="7086"/>
                    <a:pt x="55547" y="94"/>
                    <a:pt x="41357" y="94"/>
                  </a:cubicBezTo>
                  <a:cubicBezTo>
                    <a:pt x="208" y="94"/>
                    <a:pt x="208" y="47816"/>
                    <a:pt x="208" y="60402"/>
                  </a:cubicBezTo>
                  <a:cubicBezTo>
                    <a:pt x="208" y="72988"/>
                    <a:pt x="208" y="119661"/>
                    <a:pt x="41357" y="119661"/>
                  </a:cubicBezTo>
                  <a:cubicBezTo>
                    <a:pt x="82506" y="119661"/>
                    <a:pt x="82506" y="72988"/>
                    <a:pt x="82506" y="60402"/>
                  </a:cubicBezTo>
                  <a:close/>
                  <a:moveTo>
                    <a:pt x="41357" y="114766"/>
                  </a:moveTo>
                  <a:cubicBezTo>
                    <a:pt x="33198" y="114766"/>
                    <a:pt x="22379" y="110046"/>
                    <a:pt x="18831" y="95712"/>
                  </a:cubicBezTo>
                  <a:cubicBezTo>
                    <a:pt x="16348" y="85399"/>
                    <a:pt x="16348" y="71065"/>
                    <a:pt x="16348" y="58129"/>
                  </a:cubicBezTo>
                  <a:cubicBezTo>
                    <a:pt x="16348" y="45368"/>
                    <a:pt x="16348" y="32083"/>
                    <a:pt x="19009" y="22469"/>
                  </a:cubicBezTo>
                  <a:cubicBezTo>
                    <a:pt x="22734" y="8659"/>
                    <a:pt x="34085" y="4988"/>
                    <a:pt x="41357" y="4988"/>
                  </a:cubicBezTo>
                  <a:cubicBezTo>
                    <a:pt x="50935" y="4988"/>
                    <a:pt x="60158" y="10757"/>
                    <a:pt x="63351" y="20896"/>
                  </a:cubicBezTo>
                  <a:cubicBezTo>
                    <a:pt x="66189" y="30335"/>
                    <a:pt x="66366" y="42921"/>
                    <a:pt x="66366" y="58129"/>
                  </a:cubicBezTo>
                  <a:cubicBezTo>
                    <a:pt x="66366" y="71065"/>
                    <a:pt x="66366" y="84000"/>
                    <a:pt x="64060" y="95013"/>
                  </a:cubicBezTo>
                  <a:cubicBezTo>
                    <a:pt x="60513" y="110920"/>
                    <a:pt x="48452" y="114766"/>
                    <a:pt x="41357" y="114766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39C1931-C7EA-8233-48CC-E937268E6ACE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7950357" y="4746029"/>
              <a:ext cx="98565" cy="113123"/>
            </a:xfrm>
            <a:custGeom>
              <a:avLst/>
              <a:gdLst>
                <a:gd name="connsiteX0" fmla="*/ 90163 w 98565"/>
                <a:gd name="connsiteY0" fmla="*/ 15575 h 113123"/>
                <a:gd name="connsiteX1" fmla="*/ 79014 w 98565"/>
                <a:gd name="connsiteY1" fmla="*/ 19071 h 113123"/>
                <a:gd name="connsiteX2" fmla="*/ 74453 w 98565"/>
                <a:gd name="connsiteY2" fmla="*/ 28810 h 113123"/>
                <a:gd name="connsiteX3" fmla="*/ 83828 w 98565"/>
                <a:gd name="connsiteY3" fmla="*/ 37551 h 113123"/>
                <a:gd name="connsiteX4" fmla="*/ 98018 w 98565"/>
                <a:gd name="connsiteY4" fmla="*/ 21568 h 113123"/>
                <a:gd name="connsiteX5" fmla="*/ 68119 w 98565"/>
                <a:gd name="connsiteY5" fmla="*/ 92 h 113123"/>
                <a:gd name="connsiteX6" fmla="*/ 212 w 98565"/>
                <a:gd name="connsiteY6" fmla="*/ 71013 h 113123"/>
                <a:gd name="connsiteX7" fmla="*/ 41260 w 98565"/>
                <a:gd name="connsiteY7" fmla="*/ 113216 h 113123"/>
                <a:gd name="connsiteX8" fmla="*/ 98778 w 98565"/>
                <a:gd name="connsiteY8" fmla="*/ 83749 h 113123"/>
                <a:gd name="connsiteX9" fmla="*/ 95737 w 98565"/>
                <a:gd name="connsiteY9" fmla="*/ 80503 h 113123"/>
                <a:gd name="connsiteX10" fmla="*/ 92443 w 98565"/>
                <a:gd name="connsiteY10" fmla="*/ 83000 h 113123"/>
                <a:gd name="connsiteX11" fmla="*/ 41767 w 98565"/>
                <a:gd name="connsiteY11" fmla="*/ 107722 h 113123"/>
                <a:gd name="connsiteX12" fmla="*/ 18963 w 98565"/>
                <a:gd name="connsiteY12" fmla="*/ 80503 h 113123"/>
                <a:gd name="connsiteX13" fmla="*/ 32645 w 98565"/>
                <a:gd name="connsiteY13" fmla="*/ 30558 h 113123"/>
                <a:gd name="connsiteX14" fmla="*/ 68372 w 98565"/>
                <a:gd name="connsiteY14" fmla="*/ 5586 h 113123"/>
                <a:gd name="connsiteX15" fmla="*/ 90163 w 98565"/>
                <a:gd name="connsiteY15" fmla="*/ 15575 h 1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565" h="113123">
                  <a:moveTo>
                    <a:pt x="90163" y="15575"/>
                  </a:moveTo>
                  <a:cubicBezTo>
                    <a:pt x="86109" y="15575"/>
                    <a:pt x="82562" y="15575"/>
                    <a:pt x="79014" y="19071"/>
                  </a:cubicBezTo>
                  <a:cubicBezTo>
                    <a:pt x="74960" y="22817"/>
                    <a:pt x="74453" y="27062"/>
                    <a:pt x="74453" y="28810"/>
                  </a:cubicBezTo>
                  <a:cubicBezTo>
                    <a:pt x="74453" y="34804"/>
                    <a:pt x="79014" y="37551"/>
                    <a:pt x="83828" y="37551"/>
                  </a:cubicBezTo>
                  <a:cubicBezTo>
                    <a:pt x="91177" y="37551"/>
                    <a:pt x="98018" y="31557"/>
                    <a:pt x="98018" y="21568"/>
                  </a:cubicBezTo>
                  <a:cubicBezTo>
                    <a:pt x="98018" y="9332"/>
                    <a:pt x="86109" y="92"/>
                    <a:pt x="68119" y="92"/>
                  </a:cubicBezTo>
                  <a:cubicBezTo>
                    <a:pt x="33912" y="92"/>
                    <a:pt x="212" y="35803"/>
                    <a:pt x="212" y="71013"/>
                  </a:cubicBezTo>
                  <a:cubicBezTo>
                    <a:pt x="212" y="93488"/>
                    <a:pt x="14908" y="113216"/>
                    <a:pt x="41260" y="113216"/>
                  </a:cubicBezTo>
                  <a:cubicBezTo>
                    <a:pt x="77494" y="113216"/>
                    <a:pt x="98778" y="86746"/>
                    <a:pt x="98778" y="83749"/>
                  </a:cubicBezTo>
                  <a:cubicBezTo>
                    <a:pt x="98778" y="82251"/>
                    <a:pt x="97258" y="80503"/>
                    <a:pt x="95737" y="80503"/>
                  </a:cubicBezTo>
                  <a:cubicBezTo>
                    <a:pt x="94471" y="80503"/>
                    <a:pt x="93964" y="81002"/>
                    <a:pt x="92443" y="83000"/>
                  </a:cubicBezTo>
                  <a:cubicBezTo>
                    <a:pt x="72426" y="107722"/>
                    <a:pt x="44808" y="107722"/>
                    <a:pt x="41767" y="107722"/>
                  </a:cubicBezTo>
                  <a:cubicBezTo>
                    <a:pt x="25804" y="107722"/>
                    <a:pt x="18963" y="95486"/>
                    <a:pt x="18963" y="80503"/>
                  </a:cubicBezTo>
                  <a:cubicBezTo>
                    <a:pt x="18963" y="70264"/>
                    <a:pt x="24030" y="46041"/>
                    <a:pt x="32645" y="30558"/>
                  </a:cubicBezTo>
                  <a:cubicBezTo>
                    <a:pt x="40500" y="16324"/>
                    <a:pt x="54436" y="5586"/>
                    <a:pt x="68372" y="5586"/>
                  </a:cubicBezTo>
                  <a:cubicBezTo>
                    <a:pt x="76987" y="5586"/>
                    <a:pt x="86616" y="8833"/>
                    <a:pt x="90163" y="15575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B666047-19B9-F027-6824-92C17F20D23C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8204858" y="4173425"/>
              <a:ext cx="84376" cy="449248"/>
            </a:xfrm>
            <a:custGeom>
              <a:avLst/>
              <a:gdLst>
                <a:gd name="connsiteX0" fmla="*/ 219 w 84376"/>
                <a:gd name="connsiteY0" fmla="*/ 449314 h 449248"/>
                <a:gd name="connsiteX1" fmla="*/ 17703 w 84376"/>
                <a:gd name="connsiteY1" fmla="*/ 449314 h 449248"/>
                <a:gd name="connsiteX2" fmla="*/ 17703 w 84376"/>
                <a:gd name="connsiteY2" fmla="*/ 17296 h 449248"/>
                <a:gd name="connsiteX3" fmla="*/ 84596 w 84376"/>
                <a:gd name="connsiteY3" fmla="*/ 17296 h 449248"/>
                <a:gd name="connsiteX4" fmla="*/ 84596 w 84376"/>
                <a:gd name="connsiteY4" fmla="*/ 66 h 449248"/>
                <a:gd name="connsiteX5" fmla="*/ 219 w 84376"/>
                <a:gd name="connsiteY5" fmla="*/ 66 h 449248"/>
                <a:gd name="connsiteX6" fmla="*/ 219 w 84376"/>
                <a:gd name="connsiteY6" fmla="*/ 449314 h 44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76" h="449248">
                  <a:moveTo>
                    <a:pt x="219" y="449314"/>
                  </a:moveTo>
                  <a:lnTo>
                    <a:pt x="17703" y="449314"/>
                  </a:lnTo>
                  <a:lnTo>
                    <a:pt x="17703" y="17296"/>
                  </a:lnTo>
                  <a:lnTo>
                    <a:pt x="84596" y="17296"/>
                  </a:lnTo>
                  <a:lnTo>
                    <a:pt x="84596" y="66"/>
                  </a:lnTo>
                  <a:lnTo>
                    <a:pt x="219" y="66"/>
                  </a:lnTo>
                  <a:lnTo>
                    <a:pt x="219" y="449314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D263705-F692-1988-94EA-5D21E21F6343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8204858" y="4622678"/>
              <a:ext cx="84376" cy="449248"/>
            </a:xfrm>
            <a:custGeom>
              <a:avLst/>
              <a:gdLst>
                <a:gd name="connsiteX0" fmla="*/ 219 w 84376"/>
                <a:gd name="connsiteY0" fmla="*/ 449332 h 449248"/>
                <a:gd name="connsiteX1" fmla="*/ 84596 w 84376"/>
                <a:gd name="connsiteY1" fmla="*/ 449332 h 449248"/>
                <a:gd name="connsiteX2" fmla="*/ 84596 w 84376"/>
                <a:gd name="connsiteY2" fmla="*/ 432102 h 449248"/>
                <a:gd name="connsiteX3" fmla="*/ 17703 w 84376"/>
                <a:gd name="connsiteY3" fmla="*/ 432102 h 449248"/>
                <a:gd name="connsiteX4" fmla="*/ 17703 w 84376"/>
                <a:gd name="connsiteY4" fmla="*/ 83 h 449248"/>
                <a:gd name="connsiteX5" fmla="*/ 219 w 84376"/>
                <a:gd name="connsiteY5" fmla="*/ 83 h 449248"/>
                <a:gd name="connsiteX6" fmla="*/ 219 w 84376"/>
                <a:gd name="connsiteY6" fmla="*/ 449332 h 44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76" h="449248">
                  <a:moveTo>
                    <a:pt x="219" y="449332"/>
                  </a:moveTo>
                  <a:lnTo>
                    <a:pt x="84596" y="449332"/>
                  </a:lnTo>
                  <a:lnTo>
                    <a:pt x="84596" y="432102"/>
                  </a:lnTo>
                  <a:lnTo>
                    <a:pt x="17703" y="432102"/>
                  </a:lnTo>
                  <a:lnTo>
                    <a:pt x="17703" y="83"/>
                  </a:lnTo>
                  <a:lnTo>
                    <a:pt x="219" y="83"/>
                  </a:lnTo>
                  <a:lnTo>
                    <a:pt x="219" y="449332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6C8614C-A6B0-8B87-D153-148AB672CB9F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8332986" y="4313024"/>
              <a:ext cx="144427" cy="112374"/>
            </a:xfrm>
            <a:custGeom>
              <a:avLst/>
              <a:gdLst>
                <a:gd name="connsiteX0" fmla="*/ 17711 w 144427"/>
                <a:gd name="connsiteY0" fmla="*/ 23549 h 112374"/>
                <a:gd name="connsiteX1" fmla="*/ 17711 w 144427"/>
                <a:gd name="connsiteY1" fmla="*/ 100713 h 112374"/>
                <a:gd name="connsiteX2" fmla="*/ 227 w 144427"/>
                <a:gd name="connsiteY2" fmla="*/ 100713 h 112374"/>
                <a:gd name="connsiteX3" fmla="*/ 227 w 144427"/>
                <a:gd name="connsiteY3" fmla="*/ 112450 h 112374"/>
                <a:gd name="connsiteX4" fmla="*/ 32153 w 144427"/>
                <a:gd name="connsiteY4" fmla="*/ 111701 h 112374"/>
                <a:gd name="connsiteX5" fmla="*/ 64080 w 144427"/>
                <a:gd name="connsiteY5" fmla="*/ 112450 h 112374"/>
                <a:gd name="connsiteX6" fmla="*/ 64080 w 144427"/>
                <a:gd name="connsiteY6" fmla="*/ 100713 h 112374"/>
                <a:gd name="connsiteX7" fmla="*/ 46596 w 144427"/>
                <a:gd name="connsiteY7" fmla="*/ 100713 h 112374"/>
                <a:gd name="connsiteX8" fmla="*/ 46596 w 144427"/>
                <a:gd name="connsiteY8" fmla="*/ 48521 h 112374"/>
                <a:gd name="connsiteX9" fmla="*/ 84350 w 144427"/>
                <a:gd name="connsiteY9" fmla="*/ 9065 h 112374"/>
                <a:gd name="connsiteX10" fmla="*/ 98286 w 144427"/>
                <a:gd name="connsiteY10" fmla="*/ 33288 h 112374"/>
                <a:gd name="connsiteX11" fmla="*/ 98286 w 144427"/>
                <a:gd name="connsiteY11" fmla="*/ 100713 h 112374"/>
                <a:gd name="connsiteX12" fmla="*/ 80803 w 144427"/>
                <a:gd name="connsiteY12" fmla="*/ 100713 h 112374"/>
                <a:gd name="connsiteX13" fmla="*/ 80803 w 144427"/>
                <a:gd name="connsiteY13" fmla="*/ 112450 h 112374"/>
                <a:gd name="connsiteX14" fmla="*/ 112729 w 144427"/>
                <a:gd name="connsiteY14" fmla="*/ 111701 h 112374"/>
                <a:gd name="connsiteX15" fmla="*/ 144655 w 144427"/>
                <a:gd name="connsiteY15" fmla="*/ 112450 h 112374"/>
                <a:gd name="connsiteX16" fmla="*/ 144655 w 144427"/>
                <a:gd name="connsiteY16" fmla="*/ 100713 h 112374"/>
                <a:gd name="connsiteX17" fmla="*/ 127172 w 144427"/>
                <a:gd name="connsiteY17" fmla="*/ 100713 h 112374"/>
                <a:gd name="connsiteX18" fmla="*/ 127172 w 144427"/>
                <a:gd name="connsiteY18" fmla="*/ 36035 h 112374"/>
                <a:gd name="connsiteX19" fmla="*/ 88151 w 144427"/>
                <a:gd name="connsiteY19" fmla="*/ 75 h 112374"/>
                <a:gd name="connsiteX20" fmla="*/ 43809 w 144427"/>
                <a:gd name="connsiteY20" fmla="*/ 27045 h 112374"/>
                <a:gd name="connsiteX21" fmla="*/ 43809 w 144427"/>
                <a:gd name="connsiteY21" fmla="*/ 75 h 112374"/>
                <a:gd name="connsiteX22" fmla="*/ 227 w 144427"/>
                <a:gd name="connsiteY22" fmla="*/ 2073 h 112374"/>
                <a:gd name="connsiteX23" fmla="*/ 227 w 144427"/>
                <a:gd name="connsiteY23" fmla="*/ 13810 h 112374"/>
                <a:gd name="connsiteX24" fmla="*/ 17711 w 144427"/>
                <a:gd name="connsiteY24" fmla="*/ 23549 h 11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427" h="112374">
                  <a:moveTo>
                    <a:pt x="17711" y="23549"/>
                  </a:moveTo>
                  <a:lnTo>
                    <a:pt x="17711" y="100713"/>
                  </a:lnTo>
                  <a:lnTo>
                    <a:pt x="227" y="100713"/>
                  </a:lnTo>
                  <a:lnTo>
                    <a:pt x="227" y="112450"/>
                  </a:lnTo>
                  <a:cubicBezTo>
                    <a:pt x="7322" y="112200"/>
                    <a:pt x="22525" y="111701"/>
                    <a:pt x="32153" y="111701"/>
                  </a:cubicBezTo>
                  <a:cubicBezTo>
                    <a:pt x="42035" y="111701"/>
                    <a:pt x="56985" y="112200"/>
                    <a:pt x="64080" y="112450"/>
                  </a:cubicBezTo>
                  <a:lnTo>
                    <a:pt x="64080" y="100713"/>
                  </a:lnTo>
                  <a:lnTo>
                    <a:pt x="46596" y="100713"/>
                  </a:lnTo>
                  <a:lnTo>
                    <a:pt x="46596" y="48521"/>
                  </a:lnTo>
                  <a:cubicBezTo>
                    <a:pt x="46596" y="21302"/>
                    <a:pt x="68387" y="9065"/>
                    <a:pt x="84350" y="9065"/>
                  </a:cubicBezTo>
                  <a:cubicBezTo>
                    <a:pt x="92965" y="9065"/>
                    <a:pt x="98286" y="14309"/>
                    <a:pt x="98286" y="33288"/>
                  </a:cubicBezTo>
                  <a:lnTo>
                    <a:pt x="98286" y="100713"/>
                  </a:lnTo>
                  <a:lnTo>
                    <a:pt x="80803" y="100713"/>
                  </a:lnTo>
                  <a:lnTo>
                    <a:pt x="80803" y="112450"/>
                  </a:lnTo>
                  <a:cubicBezTo>
                    <a:pt x="87898" y="112200"/>
                    <a:pt x="103101" y="111701"/>
                    <a:pt x="112729" y="111701"/>
                  </a:cubicBezTo>
                  <a:cubicBezTo>
                    <a:pt x="122611" y="111701"/>
                    <a:pt x="137561" y="112200"/>
                    <a:pt x="144655" y="112450"/>
                  </a:cubicBezTo>
                  <a:lnTo>
                    <a:pt x="144655" y="100713"/>
                  </a:lnTo>
                  <a:lnTo>
                    <a:pt x="127172" y="100713"/>
                  </a:lnTo>
                  <a:lnTo>
                    <a:pt x="127172" y="36035"/>
                  </a:lnTo>
                  <a:cubicBezTo>
                    <a:pt x="127172" y="9814"/>
                    <a:pt x="113489" y="75"/>
                    <a:pt x="88151" y="75"/>
                  </a:cubicBezTo>
                  <a:cubicBezTo>
                    <a:pt x="63826" y="75"/>
                    <a:pt x="50397" y="14309"/>
                    <a:pt x="43809" y="27045"/>
                  </a:cubicBezTo>
                  <a:lnTo>
                    <a:pt x="43809" y="75"/>
                  </a:lnTo>
                  <a:lnTo>
                    <a:pt x="227" y="2073"/>
                  </a:lnTo>
                  <a:lnTo>
                    <a:pt x="227" y="13810"/>
                  </a:lnTo>
                  <a:cubicBezTo>
                    <a:pt x="15937" y="13810"/>
                    <a:pt x="17711" y="13810"/>
                    <a:pt x="17711" y="23549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6E5F9DC-97E8-E549-EC53-70E7E8C476BA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8577019" y="4302785"/>
              <a:ext cx="122383" cy="120365"/>
            </a:xfrm>
            <a:custGeom>
              <a:avLst/>
              <a:gdLst>
                <a:gd name="connsiteX0" fmla="*/ 61554 w 122383"/>
                <a:gd name="connsiteY0" fmla="*/ 53266 h 120365"/>
                <a:gd name="connsiteX1" fmla="*/ 10878 w 122383"/>
                <a:gd name="connsiteY1" fmla="*/ 3571 h 120365"/>
                <a:gd name="connsiteX2" fmla="*/ 5304 w 122383"/>
                <a:gd name="connsiteY2" fmla="*/ 75 h 120365"/>
                <a:gd name="connsiteX3" fmla="*/ 236 w 122383"/>
                <a:gd name="connsiteY3" fmla="*/ 5070 h 120365"/>
                <a:gd name="connsiteX4" fmla="*/ 3530 w 122383"/>
                <a:gd name="connsiteY4" fmla="*/ 10064 h 120365"/>
                <a:gd name="connsiteX5" fmla="*/ 54206 w 122383"/>
                <a:gd name="connsiteY5" fmla="*/ 60258 h 120365"/>
                <a:gd name="connsiteX6" fmla="*/ 3530 w 122383"/>
                <a:gd name="connsiteY6" fmla="*/ 110452 h 120365"/>
                <a:gd name="connsiteX7" fmla="*/ 236 w 122383"/>
                <a:gd name="connsiteY7" fmla="*/ 115447 h 120365"/>
                <a:gd name="connsiteX8" fmla="*/ 5304 w 122383"/>
                <a:gd name="connsiteY8" fmla="*/ 120441 h 120365"/>
                <a:gd name="connsiteX9" fmla="*/ 10878 w 122383"/>
                <a:gd name="connsiteY9" fmla="*/ 116945 h 120365"/>
                <a:gd name="connsiteX10" fmla="*/ 61301 w 122383"/>
                <a:gd name="connsiteY10" fmla="*/ 67250 h 120365"/>
                <a:gd name="connsiteX11" fmla="*/ 113751 w 122383"/>
                <a:gd name="connsiteY11" fmla="*/ 118943 h 120365"/>
                <a:gd name="connsiteX12" fmla="*/ 117552 w 122383"/>
                <a:gd name="connsiteY12" fmla="*/ 120441 h 120365"/>
                <a:gd name="connsiteX13" fmla="*/ 122620 w 122383"/>
                <a:gd name="connsiteY13" fmla="*/ 115447 h 120365"/>
                <a:gd name="connsiteX14" fmla="*/ 121859 w 122383"/>
                <a:gd name="connsiteY14" fmla="*/ 112700 h 120365"/>
                <a:gd name="connsiteX15" fmla="*/ 68649 w 122383"/>
                <a:gd name="connsiteY15" fmla="*/ 60258 h 120365"/>
                <a:gd name="connsiteX16" fmla="*/ 115018 w 122383"/>
                <a:gd name="connsiteY16" fmla="*/ 14559 h 120365"/>
                <a:gd name="connsiteX17" fmla="*/ 121353 w 122383"/>
                <a:gd name="connsiteY17" fmla="*/ 8316 h 120365"/>
                <a:gd name="connsiteX18" fmla="*/ 122620 w 122383"/>
                <a:gd name="connsiteY18" fmla="*/ 5070 h 120365"/>
                <a:gd name="connsiteX19" fmla="*/ 117552 w 122383"/>
                <a:gd name="connsiteY19" fmla="*/ 75 h 120365"/>
                <a:gd name="connsiteX20" fmla="*/ 111724 w 122383"/>
                <a:gd name="connsiteY20" fmla="*/ 3821 h 120365"/>
                <a:gd name="connsiteX21" fmla="*/ 61554 w 122383"/>
                <a:gd name="connsiteY21" fmla="*/ 53266 h 12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383" h="120365">
                  <a:moveTo>
                    <a:pt x="61554" y="53266"/>
                  </a:moveTo>
                  <a:lnTo>
                    <a:pt x="10878" y="3571"/>
                  </a:lnTo>
                  <a:cubicBezTo>
                    <a:pt x="7837" y="575"/>
                    <a:pt x="7331" y="75"/>
                    <a:pt x="5304" y="75"/>
                  </a:cubicBezTo>
                  <a:cubicBezTo>
                    <a:pt x="2770" y="75"/>
                    <a:pt x="236" y="2323"/>
                    <a:pt x="236" y="5070"/>
                  </a:cubicBezTo>
                  <a:cubicBezTo>
                    <a:pt x="236" y="6818"/>
                    <a:pt x="743" y="7317"/>
                    <a:pt x="3530" y="10064"/>
                  </a:cubicBezTo>
                  <a:lnTo>
                    <a:pt x="54206" y="60258"/>
                  </a:lnTo>
                  <a:lnTo>
                    <a:pt x="3530" y="110452"/>
                  </a:lnTo>
                  <a:cubicBezTo>
                    <a:pt x="743" y="113199"/>
                    <a:pt x="236" y="113698"/>
                    <a:pt x="236" y="115447"/>
                  </a:cubicBezTo>
                  <a:cubicBezTo>
                    <a:pt x="236" y="118193"/>
                    <a:pt x="2770" y="120441"/>
                    <a:pt x="5304" y="120441"/>
                  </a:cubicBezTo>
                  <a:cubicBezTo>
                    <a:pt x="7331" y="120441"/>
                    <a:pt x="7837" y="119942"/>
                    <a:pt x="10878" y="116945"/>
                  </a:cubicBezTo>
                  <a:lnTo>
                    <a:pt x="61301" y="67250"/>
                  </a:lnTo>
                  <a:lnTo>
                    <a:pt x="113751" y="118943"/>
                  </a:lnTo>
                  <a:cubicBezTo>
                    <a:pt x="114258" y="119192"/>
                    <a:pt x="116032" y="120441"/>
                    <a:pt x="117552" y="120441"/>
                  </a:cubicBezTo>
                  <a:cubicBezTo>
                    <a:pt x="120592" y="120441"/>
                    <a:pt x="122620" y="118193"/>
                    <a:pt x="122620" y="115447"/>
                  </a:cubicBezTo>
                  <a:cubicBezTo>
                    <a:pt x="122620" y="114947"/>
                    <a:pt x="122620" y="113948"/>
                    <a:pt x="121859" y="112700"/>
                  </a:cubicBezTo>
                  <a:cubicBezTo>
                    <a:pt x="121606" y="112200"/>
                    <a:pt x="81318" y="72994"/>
                    <a:pt x="68649" y="60258"/>
                  </a:cubicBezTo>
                  <a:lnTo>
                    <a:pt x="115018" y="14559"/>
                  </a:lnTo>
                  <a:cubicBezTo>
                    <a:pt x="116285" y="13061"/>
                    <a:pt x="120086" y="9814"/>
                    <a:pt x="121353" y="8316"/>
                  </a:cubicBezTo>
                  <a:cubicBezTo>
                    <a:pt x="121606" y="7817"/>
                    <a:pt x="122620" y="6818"/>
                    <a:pt x="122620" y="5070"/>
                  </a:cubicBezTo>
                  <a:cubicBezTo>
                    <a:pt x="122620" y="2323"/>
                    <a:pt x="120592" y="75"/>
                    <a:pt x="117552" y="75"/>
                  </a:cubicBezTo>
                  <a:cubicBezTo>
                    <a:pt x="115525" y="75"/>
                    <a:pt x="114511" y="1074"/>
                    <a:pt x="111724" y="3821"/>
                  </a:cubicBezTo>
                  <a:lnTo>
                    <a:pt x="61554" y="53266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10C7CE6-3B02-26CE-31EF-47A0F8472DFC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8823306" y="4138216"/>
              <a:ext cx="108447" cy="449248"/>
            </a:xfrm>
            <a:custGeom>
              <a:avLst/>
              <a:gdLst>
                <a:gd name="connsiteX0" fmla="*/ 64098 w 108447"/>
                <a:gd name="connsiteY0" fmla="*/ 293737 h 449248"/>
                <a:gd name="connsiteX1" fmla="*/ 61564 w 108447"/>
                <a:gd name="connsiteY1" fmla="*/ 267266 h 449248"/>
                <a:gd name="connsiteX2" fmla="*/ 14689 w 108447"/>
                <a:gd name="connsiteY2" fmla="*/ 224813 h 449248"/>
                <a:gd name="connsiteX3" fmla="*/ 62831 w 108447"/>
                <a:gd name="connsiteY3" fmla="*/ 178365 h 449248"/>
                <a:gd name="connsiteX4" fmla="*/ 64098 w 108447"/>
                <a:gd name="connsiteY4" fmla="*/ 169625 h 449248"/>
                <a:gd name="connsiteX5" fmla="*/ 64098 w 108447"/>
                <a:gd name="connsiteY5" fmla="*/ 57250 h 449248"/>
                <a:gd name="connsiteX6" fmla="*/ 104639 w 108447"/>
                <a:gd name="connsiteY6" fmla="*/ 10802 h 449248"/>
                <a:gd name="connsiteX7" fmla="*/ 108693 w 108447"/>
                <a:gd name="connsiteY7" fmla="*/ 5059 h 449248"/>
                <a:gd name="connsiteX8" fmla="*/ 103626 w 108447"/>
                <a:gd name="connsiteY8" fmla="*/ 64 h 449248"/>
                <a:gd name="connsiteX9" fmla="*/ 67139 w 108447"/>
                <a:gd name="connsiteY9" fmla="*/ 17045 h 449248"/>
                <a:gd name="connsiteX10" fmla="*/ 44841 w 108447"/>
                <a:gd name="connsiteY10" fmla="*/ 54753 h 449248"/>
                <a:gd name="connsiteX11" fmla="*/ 44841 w 108447"/>
                <a:gd name="connsiteY11" fmla="*/ 114936 h 449248"/>
                <a:gd name="connsiteX12" fmla="*/ 44841 w 108447"/>
                <a:gd name="connsiteY12" fmla="*/ 153893 h 449248"/>
                <a:gd name="connsiteX13" fmla="*/ 31665 w 108447"/>
                <a:gd name="connsiteY13" fmla="*/ 199592 h 449248"/>
                <a:gd name="connsiteX14" fmla="*/ 3793 w 108447"/>
                <a:gd name="connsiteY14" fmla="*/ 219070 h 449248"/>
                <a:gd name="connsiteX15" fmla="*/ 246 w 108447"/>
                <a:gd name="connsiteY15" fmla="*/ 224564 h 449248"/>
                <a:gd name="connsiteX16" fmla="*/ 5567 w 108447"/>
                <a:gd name="connsiteY16" fmla="*/ 231056 h 449248"/>
                <a:gd name="connsiteX17" fmla="*/ 44841 w 108447"/>
                <a:gd name="connsiteY17" fmla="*/ 280252 h 449248"/>
                <a:gd name="connsiteX18" fmla="*/ 44841 w 108447"/>
                <a:gd name="connsiteY18" fmla="*/ 384136 h 449248"/>
                <a:gd name="connsiteX19" fmla="*/ 57764 w 108447"/>
                <a:gd name="connsiteY19" fmla="*/ 423841 h 449248"/>
                <a:gd name="connsiteX20" fmla="*/ 80821 w 108447"/>
                <a:gd name="connsiteY20" fmla="*/ 440823 h 449248"/>
                <a:gd name="connsiteX21" fmla="*/ 103626 w 108447"/>
                <a:gd name="connsiteY21" fmla="*/ 449313 h 449248"/>
                <a:gd name="connsiteX22" fmla="*/ 108693 w 108447"/>
                <a:gd name="connsiteY22" fmla="*/ 444319 h 449248"/>
                <a:gd name="connsiteX23" fmla="*/ 106413 w 108447"/>
                <a:gd name="connsiteY23" fmla="*/ 439324 h 449248"/>
                <a:gd name="connsiteX24" fmla="*/ 64605 w 108447"/>
                <a:gd name="connsiteY24" fmla="*/ 398120 h 449248"/>
                <a:gd name="connsiteX25" fmla="*/ 64098 w 108447"/>
                <a:gd name="connsiteY25" fmla="*/ 381139 h 449248"/>
                <a:gd name="connsiteX26" fmla="*/ 64098 w 108447"/>
                <a:gd name="connsiteY26" fmla="*/ 293737 h 44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8447" h="449248">
                  <a:moveTo>
                    <a:pt x="64098" y="293737"/>
                  </a:moveTo>
                  <a:cubicBezTo>
                    <a:pt x="64098" y="277754"/>
                    <a:pt x="64098" y="274258"/>
                    <a:pt x="61564" y="267266"/>
                  </a:cubicBezTo>
                  <a:cubicBezTo>
                    <a:pt x="53710" y="244541"/>
                    <a:pt x="31412" y="231306"/>
                    <a:pt x="14689" y="224813"/>
                  </a:cubicBezTo>
                  <a:cubicBezTo>
                    <a:pt x="43828" y="212577"/>
                    <a:pt x="58270" y="195846"/>
                    <a:pt x="62831" y="178365"/>
                  </a:cubicBezTo>
                  <a:cubicBezTo>
                    <a:pt x="63591" y="175369"/>
                    <a:pt x="64098" y="170874"/>
                    <a:pt x="64098" y="169625"/>
                  </a:cubicBezTo>
                  <a:lnTo>
                    <a:pt x="64098" y="57250"/>
                  </a:lnTo>
                  <a:cubicBezTo>
                    <a:pt x="64098" y="36524"/>
                    <a:pt x="80821" y="20791"/>
                    <a:pt x="104639" y="10802"/>
                  </a:cubicBezTo>
                  <a:cubicBezTo>
                    <a:pt x="108440" y="9054"/>
                    <a:pt x="108693" y="8804"/>
                    <a:pt x="108693" y="5059"/>
                  </a:cubicBezTo>
                  <a:cubicBezTo>
                    <a:pt x="108693" y="314"/>
                    <a:pt x="108440" y="64"/>
                    <a:pt x="103626" y="64"/>
                  </a:cubicBezTo>
                  <a:cubicBezTo>
                    <a:pt x="96278" y="64"/>
                    <a:pt x="77274" y="9304"/>
                    <a:pt x="67139" y="17045"/>
                  </a:cubicBezTo>
                  <a:cubicBezTo>
                    <a:pt x="58524" y="23788"/>
                    <a:pt x="45095" y="37772"/>
                    <a:pt x="44841" y="54753"/>
                  </a:cubicBezTo>
                  <a:cubicBezTo>
                    <a:pt x="44588" y="74731"/>
                    <a:pt x="44841" y="94958"/>
                    <a:pt x="44841" y="114936"/>
                  </a:cubicBezTo>
                  <a:lnTo>
                    <a:pt x="44841" y="153893"/>
                  </a:lnTo>
                  <a:cubicBezTo>
                    <a:pt x="44841" y="175868"/>
                    <a:pt x="44841" y="184109"/>
                    <a:pt x="31665" y="199592"/>
                  </a:cubicBezTo>
                  <a:cubicBezTo>
                    <a:pt x="28625" y="203088"/>
                    <a:pt x="21277" y="210829"/>
                    <a:pt x="3793" y="219070"/>
                  </a:cubicBezTo>
                  <a:cubicBezTo>
                    <a:pt x="499" y="220568"/>
                    <a:pt x="246" y="220818"/>
                    <a:pt x="246" y="224564"/>
                  </a:cubicBezTo>
                  <a:cubicBezTo>
                    <a:pt x="246" y="228559"/>
                    <a:pt x="499" y="228809"/>
                    <a:pt x="5567" y="231056"/>
                  </a:cubicBezTo>
                  <a:cubicBezTo>
                    <a:pt x="32425" y="243293"/>
                    <a:pt x="44841" y="264519"/>
                    <a:pt x="44841" y="280252"/>
                  </a:cubicBezTo>
                  <a:lnTo>
                    <a:pt x="44841" y="384136"/>
                  </a:lnTo>
                  <a:cubicBezTo>
                    <a:pt x="44841" y="395873"/>
                    <a:pt x="44841" y="410856"/>
                    <a:pt x="57764" y="423841"/>
                  </a:cubicBezTo>
                  <a:cubicBezTo>
                    <a:pt x="63338" y="429335"/>
                    <a:pt x="68659" y="434579"/>
                    <a:pt x="80821" y="440823"/>
                  </a:cubicBezTo>
                  <a:cubicBezTo>
                    <a:pt x="83862" y="442571"/>
                    <a:pt x="96785" y="449313"/>
                    <a:pt x="103626" y="449313"/>
                  </a:cubicBezTo>
                  <a:cubicBezTo>
                    <a:pt x="108440" y="449313"/>
                    <a:pt x="108693" y="449063"/>
                    <a:pt x="108693" y="444319"/>
                  </a:cubicBezTo>
                  <a:cubicBezTo>
                    <a:pt x="108693" y="440823"/>
                    <a:pt x="108693" y="440073"/>
                    <a:pt x="106413" y="439324"/>
                  </a:cubicBezTo>
                  <a:cubicBezTo>
                    <a:pt x="91464" y="433081"/>
                    <a:pt x="68912" y="421344"/>
                    <a:pt x="64605" y="398120"/>
                  </a:cubicBezTo>
                  <a:cubicBezTo>
                    <a:pt x="64098" y="395373"/>
                    <a:pt x="64098" y="386883"/>
                    <a:pt x="64098" y="381139"/>
                  </a:cubicBezTo>
                  <a:lnTo>
                    <a:pt x="64098" y="293737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409DA59-0937-35BD-5F19-2E3C4F8832E5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8987160" y="4238107"/>
              <a:ext cx="58784" cy="249721"/>
            </a:xfrm>
            <a:custGeom>
              <a:avLst/>
              <a:gdLst>
                <a:gd name="connsiteX0" fmla="*/ 59037 w 58784"/>
                <a:gd name="connsiteY0" fmla="*/ 247299 h 249721"/>
                <a:gd name="connsiteX1" fmla="*/ 54730 w 58784"/>
                <a:gd name="connsiteY1" fmla="*/ 241806 h 249721"/>
                <a:gd name="connsiteX2" fmla="*/ 14949 w 58784"/>
                <a:gd name="connsiteY2" fmla="*/ 124936 h 249721"/>
                <a:gd name="connsiteX3" fmla="*/ 55743 w 58784"/>
                <a:gd name="connsiteY3" fmla="*/ 6818 h 249721"/>
                <a:gd name="connsiteX4" fmla="*/ 59037 w 58784"/>
                <a:gd name="connsiteY4" fmla="*/ 2572 h 249721"/>
                <a:gd name="connsiteX5" fmla="*/ 56503 w 58784"/>
                <a:gd name="connsiteY5" fmla="*/ 75 h 249721"/>
                <a:gd name="connsiteX6" fmla="*/ 16216 w 58784"/>
                <a:gd name="connsiteY6" fmla="*/ 48771 h 249721"/>
                <a:gd name="connsiteX7" fmla="*/ 253 w 58784"/>
                <a:gd name="connsiteY7" fmla="*/ 124936 h 249721"/>
                <a:gd name="connsiteX8" fmla="*/ 16976 w 58784"/>
                <a:gd name="connsiteY8" fmla="*/ 202849 h 249721"/>
                <a:gd name="connsiteX9" fmla="*/ 56503 w 58784"/>
                <a:gd name="connsiteY9" fmla="*/ 249797 h 249721"/>
                <a:gd name="connsiteX10" fmla="*/ 59037 w 58784"/>
                <a:gd name="connsiteY10" fmla="*/ 247299 h 24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84" h="249721">
                  <a:moveTo>
                    <a:pt x="59037" y="247299"/>
                  </a:moveTo>
                  <a:cubicBezTo>
                    <a:pt x="59037" y="246550"/>
                    <a:pt x="59037" y="246051"/>
                    <a:pt x="54730" y="241806"/>
                  </a:cubicBezTo>
                  <a:cubicBezTo>
                    <a:pt x="23057" y="210341"/>
                    <a:pt x="14949" y="163143"/>
                    <a:pt x="14949" y="124936"/>
                  </a:cubicBezTo>
                  <a:cubicBezTo>
                    <a:pt x="14949" y="81484"/>
                    <a:pt x="24577" y="38033"/>
                    <a:pt x="55743" y="6818"/>
                  </a:cubicBezTo>
                  <a:cubicBezTo>
                    <a:pt x="59037" y="3821"/>
                    <a:pt x="59037" y="3322"/>
                    <a:pt x="59037" y="2572"/>
                  </a:cubicBezTo>
                  <a:cubicBezTo>
                    <a:pt x="59037" y="824"/>
                    <a:pt x="58024" y="75"/>
                    <a:pt x="56503" y="75"/>
                  </a:cubicBezTo>
                  <a:cubicBezTo>
                    <a:pt x="53970" y="75"/>
                    <a:pt x="31165" y="17056"/>
                    <a:pt x="16216" y="48771"/>
                  </a:cubicBezTo>
                  <a:cubicBezTo>
                    <a:pt x="3293" y="76240"/>
                    <a:pt x="253" y="103959"/>
                    <a:pt x="253" y="124936"/>
                  </a:cubicBezTo>
                  <a:cubicBezTo>
                    <a:pt x="253" y="144414"/>
                    <a:pt x="3040" y="174631"/>
                    <a:pt x="16976" y="202849"/>
                  </a:cubicBezTo>
                  <a:cubicBezTo>
                    <a:pt x="32179" y="233565"/>
                    <a:pt x="53970" y="249797"/>
                    <a:pt x="56503" y="249797"/>
                  </a:cubicBezTo>
                  <a:cubicBezTo>
                    <a:pt x="58024" y="249797"/>
                    <a:pt x="59037" y="249047"/>
                    <a:pt x="59037" y="247299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2CC4BB9-E83A-15F0-E160-9E8B6861BC80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9072015" y="4313024"/>
              <a:ext cx="144427" cy="112374"/>
            </a:xfrm>
            <a:custGeom>
              <a:avLst/>
              <a:gdLst>
                <a:gd name="connsiteX0" fmla="*/ 17740 w 144427"/>
                <a:gd name="connsiteY0" fmla="*/ 23549 h 112374"/>
                <a:gd name="connsiteX1" fmla="*/ 17740 w 144427"/>
                <a:gd name="connsiteY1" fmla="*/ 100713 h 112374"/>
                <a:gd name="connsiteX2" fmla="*/ 256 w 144427"/>
                <a:gd name="connsiteY2" fmla="*/ 100713 h 112374"/>
                <a:gd name="connsiteX3" fmla="*/ 256 w 144427"/>
                <a:gd name="connsiteY3" fmla="*/ 112450 h 112374"/>
                <a:gd name="connsiteX4" fmla="*/ 32183 w 144427"/>
                <a:gd name="connsiteY4" fmla="*/ 111701 h 112374"/>
                <a:gd name="connsiteX5" fmla="*/ 64109 w 144427"/>
                <a:gd name="connsiteY5" fmla="*/ 112450 h 112374"/>
                <a:gd name="connsiteX6" fmla="*/ 64109 w 144427"/>
                <a:gd name="connsiteY6" fmla="*/ 100713 h 112374"/>
                <a:gd name="connsiteX7" fmla="*/ 46625 w 144427"/>
                <a:gd name="connsiteY7" fmla="*/ 100713 h 112374"/>
                <a:gd name="connsiteX8" fmla="*/ 46625 w 144427"/>
                <a:gd name="connsiteY8" fmla="*/ 48521 h 112374"/>
                <a:gd name="connsiteX9" fmla="*/ 84379 w 144427"/>
                <a:gd name="connsiteY9" fmla="*/ 9065 h 112374"/>
                <a:gd name="connsiteX10" fmla="*/ 98315 w 144427"/>
                <a:gd name="connsiteY10" fmla="*/ 33288 h 112374"/>
                <a:gd name="connsiteX11" fmla="*/ 98315 w 144427"/>
                <a:gd name="connsiteY11" fmla="*/ 100713 h 112374"/>
                <a:gd name="connsiteX12" fmla="*/ 80832 w 144427"/>
                <a:gd name="connsiteY12" fmla="*/ 100713 h 112374"/>
                <a:gd name="connsiteX13" fmla="*/ 80832 w 144427"/>
                <a:gd name="connsiteY13" fmla="*/ 112450 h 112374"/>
                <a:gd name="connsiteX14" fmla="*/ 112758 w 144427"/>
                <a:gd name="connsiteY14" fmla="*/ 111701 h 112374"/>
                <a:gd name="connsiteX15" fmla="*/ 144684 w 144427"/>
                <a:gd name="connsiteY15" fmla="*/ 112450 h 112374"/>
                <a:gd name="connsiteX16" fmla="*/ 144684 w 144427"/>
                <a:gd name="connsiteY16" fmla="*/ 100713 h 112374"/>
                <a:gd name="connsiteX17" fmla="*/ 127201 w 144427"/>
                <a:gd name="connsiteY17" fmla="*/ 100713 h 112374"/>
                <a:gd name="connsiteX18" fmla="*/ 127201 w 144427"/>
                <a:gd name="connsiteY18" fmla="*/ 36035 h 112374"/>
                <a:gd name="connsiteX19" fmla="*/ 88180 w 144427"/>
                <a:gd name="connsiteY19" fmla="*/ 75 h 112374"/>
                <a:gd name="connsiteX20" fmla="*/ 43838 w 144427"/>
                <a:gd name="connsiteY20" fmla="*/ 27045 h 112374"/>
                <a:gd name="connsiteX21" fmla="*/ 43838 w 144427"/>
                <a:gd name="connsiteY21" fmla="*/ 75 h 112374"/>
                <a:gd name="connsiteX22" fmla="*/ 256 w 144427"/>
                <a:gd name="connsiteY22" fmla="*/ 2073 h 112374"/>
                <a:gd name="connsiteX23" fmla="*/ 256 w 144427"/>
                <a:gd name="connsiteY23" fmla="*/ 13810 h 112374"/>
                <a:gd name="connsiteX24" fmla="*/ 17740 w 144427"/>
                <a:gd name="connsiteY24" fmla="*/ 23549 h 11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427" h="112374">
                  <a:moveTo>
                    <a:pt x="17740" y="23549"/>
                  </a:moveTo>
                  <a:lnTo>
                    <a:pt x="17740" y="100713"/>
                  </a:lnTo>
                  <a:lnTo>
                    <a:pt x="256" y="100713"/>
                  </a:lnTo>
                  <a:lnTo>
                    <a:pt x="256" y="112450"/>
                  </a:lnTo>
                  <a:cubicBezTo>
                    <a:pt x="7351" y="112200"/>
                    <a:pt x="22554" y="111701"/>
                    <a:pt x="32183" y="111701"/>
                  </a:cubicBezTo>
                  <a:cubicBezTo>
                    <a:pt x="42064" y="111701"/>
                    <a:pt x="57014" y="112200"/>
                    <a:pt x="64109" y="112450"/>
                  </a:cubicBezTo>
                  <a:lnTo>
                    <a:pt x="64109" y="100713"/>
                  </a:lnTo>
                  <a:lnTo>
                    <a:pt x="46625" y="100713"/>
                  </a:lnTo>
                  <a:lnTo>
                    <a:pt x="46625" y="48521"/>
                  </a:lnTo>
                  <a:cubicBezTo>
                    <a:pt x="46625" y="21302"/>
                    <a:pt x="68416" y="9065"/>
                    <a:pt x="84379" y="9065"/>
                  </a:cubicBezTo>
                  <a:cubicBezTo>
                    <a:pt x="92994" y="9065"/>
                    <a:pt x="98315" y="14309"/>
                    <a:pt x="98315" y="33288"/>
                  </a:cubicBezTo>
                  <a:lnTo>
                    <a:pt x="98315" y="100713"/>
                  </a:lnTo>
                  <a:lnTo>
                    <a:pt x="80832" y="100713"/>
                  </a:lnTo>
                  <a:lnTo>
                    <a:pt x="80832" y="112450"/>
                  </a:lnTo>
                  <a:cubicBezTo>
                    <a:pt x="87927" y="112200"/>
                    <a:pt x="103130" y="111701"/>
                    <a:pt x="112758" y="111701"/>
                  </a:cubicBezTo>
                  <a:cubicBezTo>
                    <a:pt x="122640" y="111701"/>
                    <a:pt x="137590" y="112200"/>
                    <a:pt x="144684" y="112450"/>
                  </a:cubicBezTo>
                  <a:lnTo>
                    <a:pt x="144684" y="100713"/>
                  </a:lnTo>
                  <a:lnTo>
                    <a:pt x="127201" y="100713"/>
                  </a:lnTo>
                  <a:lnTo>
                    <a:pt x="127201" y="36035"/>
                  </a:lnTo>
                  <a:cubicBezTo>
                    <a:pt x="127201" y="9814"/>
                    <a:pt x="113518" y="75"/>
                    <a:pt x="88180" y="75"/>
                  </a:cubicBezTo>
                  <a:cubicBezTo>
                    <a:pt x="63855" y="75"/>
                    <a:pt x="50426" y="14309"/>
                    <a:pt x="43838" y="27045"/>
                  </a:cubicBezTo>
                  <a:lnTo>
                    <a:pt x="43838" y="75"/>
                  </a:lnTo>
                  <a:lnTo>
                    <a:pt x="256" y="2073"/>
                  </a:lnTo>
                  <a:lnTo>
                    <a:pt x="256" y="13810"/>
                  </a:lnTo>
                  <a:cubicBezTo>
                    <a:pt x="15966" y="13810"/>
                    <a:pt x="17740" y="13810"/>
                    <a:pt x="17740" y="23549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21A6175-72FD-BD21-0245-3841E8A7253B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9299832" y="4357973"/>
              <a:ext cx="154816" cy="9988"/>
            </a:xfrm>
            <a:custGeom>
              <a:avLst/>
              <a:gdLst>
                <a:gd name="connsiteX0" fmla="*/ 146213 w 154816"/>
                <a:gd name="connsiteY0" fmla="*/ 10064 h 9988"/>
                <a:gd name="connsiteX1" fmla="*/ 155082 w 154816"/>
                <a:gd name="connsiteY1" fmla="*/ 5070 h 9988"/>
                <a:gd name="connsiteX2" fmla="*/ 146213 w 154816"/>
                <a:gd name="connsiteY2" fmla="*/ 75 h 9988"/>
                <a:gd name="connsiteX3" fmla="*/ 9133 w 154816"/>
                <a:gd name="connsiteY3" fmla="*/ 75 h 9988"/>
                <a:gd name="connsiteX4" fmla="*/ 265 w 154816"/>
                <a:gd name="connsiteY4" fmla="*/ 5070 h 9988"/>
                <a:gd name="connsiteX5" fmla="*/ 9133 w 154816"/>
                <a:gd name="connsiteY5" fmla="*/ 10064 h 9988"/>
                <a:gd name="connsiteX6" fmla="*/ 146213 w 154816"/>
                <a:gd name="connsiteY6" fmla="*/ 10064 h 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816" h="9988">
                  <a:moveTo>
                    <a:pt x="146213" y="10064"/>
                  </a:moveTo>
                  <a:cubicBezTo>
                    <a:pt x="150521" y="10064"/>
                    <a:pt x="155082" y="10064"/>
                    <a:pt x="155082" y="5070"/>
                  </a:cubicBezTo>
                  <a:cubicBezTo>
                    <a:pt x="155082" y="75"/>
                    <a:pt x="150521" y="75"/>
                    <a:pt x="146213" y="75"/>
                  </a:cubicBezTo>
                  <a:lnTo>
                    <a:pt x="9133" y="75"/>
                  </a:lnTo>
                  <a:cubicBezTo>
                    <a:pt x="4826" y="75"/>
                    <a:pt x="265" y="75"/>
                    <a:pt x="265" y="5070"/>
                  </a:cubicBezTo>
                  <a:cubicBezTo>
                    <a:pt x="265" y="10064"/>
                    <a:pt x="4826" y="10064"/>
                    <a:pt x="9133" y="10064"/>
                  </a:cubicBezTo>
                  <a:lnTo>
                    <a:pt x="146213" y="10064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43A7D33-BF72-BE28-B9DC-6398B6D1CBE1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9536237" y="4250094"/>
              <a:ext cx="161911" cy="223750"/>
            </a:xfrm>
            <a:custGeom>
              <a:avLst/>
              <a:gdLst>
                <a:gd name="connsiteX0" fmla="*/ 1288 w 161911"/>
                <a:gd name="connsiteY0" fmla="*/ 216334 h 223750"/>
                <a:gd name="connsiteX1" fmla="*/ 275 w 161911"/>
                <a:gd name="connsiteY1" fmla="*/ 220330 h 223750"/>
                <a:gd name="connsiteX2" fmla="*/ 6356 w 161911"/>
                <a:gd name="connsiteY2" fmla="*/ 223826 h 223750"/>
                <a:gd name="connsiteX3" fmla="*/ 12944 w 161911"/>
                <a:gd name="connsiteY3" fmla="*/ 218082 h 223750"/>
                <a:gd name="connsiteX4" fmla="*/ 29161 w 161911"/>
                <a:gd name="connsiteY4" fmla="*/ 153654 h 223750"/>
                <a:gd name="connsiteX5" fmla="*/ 79584 w 161911"/>
                <a:gd name="connsiteY5" fmla="*/ 178376 h 223750"/>
                <a:gd name="connsiteX6" fmla="*/ 158892 w 161911"/>
                <a:gd name="connsiteY6" fmla="*/ 107455 h 223750"/>
                <a:gd name="connsiteX7" fmla="*/ 142676 w 161911"/>
                <a:gd name="connsiteY7" fmla="*/ 74242 h 223750"/>
                <a:gd name="connsiteX8" fmla="*/ 162186 w 161911"/>
                <a:gd name="connsiteY8" fmla="*/ 33288 h 223750"/>
                <a:gd name="connsiteX9" fmla="*/ 122659 w 161911"/>
                <a:gd name="connsiteY9" fmla="*/ 75 h 223750"/>
                <a:gd name="connsiteX10" fmla="*/ 39803 w 161911"/>
                <a:gd name="connsiteY10" fmla="*/ 64004 h 223750"/>
                <a:gd name="connsiteX11" fmla="*/ 1288 w 161911"/>
                <a:gd name="connsiteY11" fmla="*/ 216334 h 223750"/>
                <a:gd name="connsiteX12" fmla="*/ 116071 w 161911"/>
                <a:gd name="connsiteY12" fmla="*/ 75241 h 223750"/>
                <a:gd name="connsiteX13" fmla="*/ 100108 w 161911"/>
                <a:gd name="connsiteY13" fmla="*/ 79487 h 223750"/>
                <a:gd name="connsiteX14" fmla="*/ 87945 w 161911"/>
                <a:gd name="connsiteY14" fmla="*/ 77489 h 223750"/>
                <a:gd name="connsiteX15" fmla="*/ 103655 w 161911"/>
                <a:gd name="connsiteY15" fmla="*/ 73493 h 223750"/>
                <a:gd name="connsiteX16" fmla="*/ 116071 w 161911"/>
                <a:gd name="connsiteY16" fmla="*/ 75241 h 223750"/>
                <a:gd name="connsiteX17" fmla="*/ 124686 w 161911"/>
                <a:gd name="connsiteY17" fmla="*/ 66501 h 223750"/>
                <a:gd name="connsiteX18" fmla="*/ 104415 w 161911"/>
                <a:gd name="connsiteY18" fmla="*/ 64503 h 223750"/>
                <a:gd name="connsiteX19" fmla="*/ 75783 w 161911"/>
                <a:gd name="connsiteY19" fmla="*/ 77988 h 223750"/>
                <a:gd name="connsiteX20" fmla="*/ 99854 w 161911"/>
                <a:gd name="connsiteY20" fmla="*/ 88477 h 223750"/>
                <a:gd name="connsiteX21" fmla="*/ 126966 w 161911"/>
                <a:gd name="connsiteY21" fmla="*/ 83732 h 223750"/>
                <a:gd name="connsiteX22" fmla="*/ 129753 w 161911"/>
                <a:gd name="connsiteY22" fmla="*/ 96717 h 223750"/>
                <a:gd name="connsiteX23" fmla="*/ 115310 w 161911"/>
                <a:gd name="connsiteY23" fmla="*/ 148909 h 223750"/>
                <a:gd name="connsiteX24" fmla="*/ 79077 w 161911"/>
                <a:gd name="connsiteY24" fmla="*/ 169386 h 223750"/>
                <a:gd name="connsiteX25" fmla="*/ 35748 w 161911"/>
                <a:gd name="connsiteY25" fmla="*/ 132927 h 223750"/>
                <a:gd name="connsiteX26" fmla="*/ 37522 w 161911"/>
                <a:gd name="connsiteY26" fmla="*/ 120191 h 223750"/>
                <a:gd name="connsiteX27" fmla="*/ 52472 w 161911"/>
                <a:gd name="connsiteY27" fmla="*/ 61756 h 223750"/>
                <a:gd name="connsiteX28" fmla="*/ 121392 w 161911"/>
                <a:gd name="connsiteY28" fmla="*/ 9065 h 223750"/>
                <a:gd name="connsiteX29" fmla="*/ 136341 w 161911"/>
                <a:gd name="connsiteY29" fmla="*/ 23299 h 223750"/>
                <a:gd name="connsiteX30" fmla="*/ 124686 w 161911"/>
                <a:gd name="connsiteY30" fmla="*/ 66501 h 22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911" h="223750">
                  <a:moveTo>
                    <a:pt x="1288" y="216334"/>
                  </a:moveTo>
                  <a:cubicBezTo>
                    <a:pt x="1035" y="216833"/>
                    <a:pt x="275" y="220080"/>
                    <a:pt x="275" y="220330"/>
                  </a:cubicBezTo>
                  <a:cubicBezTo>
                    <a:pt x="275" y="223826"/>
                    <a:pt x="4076" y="223826"/>
                    <a:pt x="6356" y="223826"/>
                  </a:cubicBezTo>
                  <a:cubicBezTo>
                    <a:pt x="11424" y="223826"/>
                    <a:pt x="11424" y="223326"/>
                    <a:pt x="12944" y="218082"/>
                  </a:cubicBezTo>
                  <a:cubicBezTo>
                    <a:pt x="13704" y="214086"/>
                    <a:pt x="28907" y="154153"/>
                    <a:pt x="29161" y="153654"/>
                  </a:cubicBezTo>
                  <a:cubicBezTo>
                    <a:pt x="39803" y="171134"/>
                    <a:pt x="59313" y="178376"/>
                    <a:pt x="79584" y="178376"/>
                  </a:cubicBezTo>
                  <a:cubicBezTo>
                    <a:pt x="130513" y="178376"/>
                    <a:pt x="158892" y="140169"/>
                    <a:pt x="158892" y="107455"/>
                  </a:cubicBezTo>
                  <a:cubicBezTo>
                    <a:pt x="158892" y="89975"/>
                    <a:pt x="151037" y="80486"/>
                    <a:pt x="142676" y="74242"/>
                  </a:cubicBezTo>
                  <a:cubicBezTo>
                    <a:pt x="151798" y="66751"/>
                    <a:pt x="162186" y="50519"/>
                    <a:pt x="162186" y="33288"/>
                  </a:cubicBezTo>
                  <a:cubicBezTo>
                    <a:pt x="162186" y="12062"/>
                    <a:pt x="146477" y="75"/>
                    <a:pt x="122659" y="75"/>
                  </a:cubicBezTo>
                  <a:cubicBezTo>
                    <a:pt x="86425" y="75"/>
                    <a:pt x="48924" y="27794"/>
                    <a:pt x="39803" y="64004"/>
                  </a:cubicBezTo>
                  <a:lnTo>
                    <a:pt x="1288" y="216334"/>
                  </a:lnTo>
                  <a:close/>
                  <a:moveTo>
                    <a:pt x="116071" y="75241"/>
                  </a:moveTo>
                  <a:cubicBezTo>
                    <a:pt x="109989" y="79487"/>
                    <a:pt x="103655" y="79487"/>
                    <a:pt x="100108" y="79487"/>
                  </a:cubicBezTo>
                  <a:cubicBezTo>
                    <a:pt x="99094" y="79487"/>
                    <a:pt x="87945" y="79487"/>
                    <a:pt x="87945" y="77489"/>
                  </a:cubicBezTo>
                  <a:cubicBezTo>
                    <a:pt x="87945" y="73493"/>
                    <a:pt x="100361" y="73493"/>
                    <a:pt x="103655" y="73493"/>
                  </a:cubicBezTo>
                  <a:cubicBezTo>
                    <a:pt x="108216" y="73493"/>
                    <a:pt x="111256" y="73493"/>
                    <a:pt x="116071" y="75241"/>
                  </a:cubicBezTo>
                  <a:close/>
                  <a:moveTo>
                    <a:pt x="124686" y="66501"/>
                  </a:moveTo>
                  <a:cubicBezTo>
                    <a:pt x="116324" y="64503"/>
                    <a:pt x="109229" y="64503"/>
                    <a:pt x="104415" y="64503"/>
                  </a:cubicBezTo>
                  <a:cubicBezTo>
                    <a:pt x="96307" y="64503"/>
                    <a:pt x="75783" y="64503"/>
                    <a:pt x="75783" y="77988"/>
                  </a:cubicBezTo>
                  <a:cubicBezTo>
                    <a:pt x="75783" y="88477"/>
                    <a:pt x="90986" y="88477"/>
                    <a:pt x="99854" y="88477"/>
                  </a:cubicBezTo>
                  <a:cubicBezTo>
                    <a:pt x="104162" y="88477"/>
                    <a:pt x="115564" y="88477"/>
                    <a:pt x="126966" y="83732"/>
                  </a:cubicBezTo>
                  <a:cubicBezTo>
                    <a:pt x="128993" y="87478"/>
                    <a:pt x="129753" y="92472"/>
                    <a:pt x="129753" y="96717"/>
                  </a:cubicBezTo>
                  <a:cubicBezTo>
                    <a:pt x="129753" y="105707"/>
                    <a:pt x="123165" y="135924"/>
                    <a:pt x="115310" y="148909"/>
                  </a:cubicBezTo>
                  <a:cubicBezTo>
                    <a:pt x="107456" y="161146"/>
                    <a:pt x="95040" y="169386"/>
                    <a:pt x="79077" y="169386"/>
                  </a:cubicBezTo>
                  <a:cubicBezTo>
                    <a:pt x="55512" y="169386"/>
                    <a:pt x="35748" y="155402"/>
                    <a:pt x="35748" y="132927"/>
                  </a:cubicBezTo>
                  <a:cubicBezTo>
                    <a:pt x="35748" y="127933"/>
                    <a:pt x="37015" y="122688"/>
                    <a:pt x="37522" y="120191"/>
                  </a:cubicBezTo>
                  <a:cubicBezTo>
                    <a:pt x="41323" y="105458"/>
                    <a:pt x="49431" y="72744"/>
                    <a:pt x="52472" y="61756"/>
                  </a:cubicBezTo>
                  <a:cubicBezTo>
                    <a:pt x="60580" y="34537"/>
                    <a:pt x="91239" y="9065"/>
                    <a:pt x="121392" y="9065"/>
                  </a:cubicBezTo>
                  <a:cubicBezTo>
                    <a:pt x="130767" y="9065"/>
                    <a:pt x="136341" y="13560"/>
                    <a:pt x="136341" y="23299"/>
                  </a:cubicBezTo>
                  <a:cubicBezTo>
                    <a:pt x="136341" y="31041"/>
                    <a:pt x="130260" y="56762"/>
                    <a:pt x="124686" y="66501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FD170D9-B372-D558-D0AE-C4DD45151CA2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9722409" y="4238107"/>
              <a:ext cx="58784" cy="249721"/>
            </a:xfrm>
            <a:custGeom>
              <a:avLst/>
              <a:gdLst>
                <a:gd name="connsiteX0" fmla="*/ 59067 w 58784"/>
                <a:gd name="connsiteY0" fmla="*/ 124936 h 249721"/>
                <a:gd name="connsiteX1" fmla="*/ 42343 w 58784"/>
                <a:gd name="connsiteY1" fmla="*/ 47023 h 249721"/>
                <a:gd name="connsiteX2" fmla="*/ 2816 w 58784"/>
                <a:gd name="connsiteY2" fmla="*/ 75 h 249721"/>
                <a:gd name="connsiteX3" fmla="*/ 282 w 58784"/>
                <a:gd name="connsiteY3" fmla="*/ 2572 h 249721"/>
                <a:gd name="connsiteX4" fmla="*/ 5096 w 58784"/>
                <a:gd name="connsiteY4" fmla="*/ 8316 h 249721"/>
                <a:gd name="connsiteX5" fmla="*/ 44370 w 58784"/>
                <a:gd name="connsiteY5" fmla="*/ 124936 h 249721"/>
                <a:gd name="connsiteX6" fmla="*/ 3576 w 58784"/>
                <a:gd name="connsiteY6" fmla="*/ 243054 h 249721"/>
                <a:gd name="connsiteX7" fmla="*/ 282 w 58784"/>
                <a:gd name="connsiteY7" fmla="*/ 247299 h 249721"/>
                <a:gd name="connsiteX8" fmla="*/ 2816 w 58784"/>
                <a:gd name="connsiteY8" fmla="*/ 249797 h 249721"/>
                <a:gd name="connsiteX9" fmla="*/ 43103 w 58784"/>
                <a:gd name="connsiteY9" fmla="*/ 201101 h 249721"/>
                <a:gd name="connsiteX10" fmla="*/ 59067 w 58784"/>
                <a:gd name="connsiteY10" fmla="*/ 124936 h 24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84" h="249721">
                  <a:moveTo>
                    <a:pt x="59067" y="124936"/>
                  </a:moveTo>
                  <a:cubicBezTo>
                    <a:pt x="59067" y="105458"/>
                    <a:pt x="56279" y="75241"/>
                    <a:pt x="42343" y="47023"/>
                  </a:cubicBezTo>
                  <a:cubicBezTo>
                    <a:pt x="27140" y="16307"/>
                    <a:pt x="5349" y="75"/>
                    <a:pt x="2816" y="75"/>
                  </a:cubicBezTo>
                  <a:cubicBezTo>
                    <a:pt x="1295" y="75"/>
                    <a:pt x="282" y="1074"/>
                    <a:pt x="282" y="2572"/>
                  </a:cubicBezTo>
                  <a:cubicBezTo>
                    <a:pt x="282" y="3322"/>
                    <a:pt x="282" y="3821"/>
                    <a:pt x="5096" y="8316"/>
                  </a:cubicBezTo>
                  <a:cubicBezTo>
                    <a:pt x="29928" y="33038"/>
                    <a:pt x="44370" y="72744"/>
                    <a:pt x="44370" y="124936"/>
                  </a:cubicBezTo>
                  <a:cubicBezTo>
                    <a:pt x="44370" y="167638"/>
                    <a:pt x="34995" y="211589"/>
                    <a:pt x="3576" y="243054"/>
                  </a:cubicBezTo>
                  <a:cubicBezTo>
                    <a:pt x="282" y="246051"/>
                    <a:pt x="282" y="246550"/>
                    <a:pt x="282" y="247299"/>
                  </a:cubicBezTo>
                  <a:cubicBezTo>
                    <a:pt x="282" y="248798"/>
                    <a:pt x="1295" y="249797"/>
                    <a:pt x="2816" y="249797"/>
                  </a:cubicBezTo>
                  <a:cubicBezTo>
                    <a:pt x="5349" y="249797"/>
                    <a:pt x="28154" y="232816"/>
                    <a:pt x="43103" y="201101"/>
                  </a:cubicBezTo>
                  <a:cubicBezTo>
                    <a:pt x="56026" y="173632"/>
                    <a:pt x="59067" y="145913"/>
                    <a:pt x="59067" y="124936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2359917-836A-D159-0190-0C2CC56F8338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9900057" y="4302785"/>
              <a:ext cx="122383" cy="120365"/>
            </a:xfrm>
            <a:custGeom>
              <a:avLst/>
              <a:gdLst>
                <a:gd name="connsiteX0" fmla="*/ 61606 w 122383"/>
                <a:gd name="connsiteY0" fmla="*/ 53266 h 120365"/>
                <a:gd name="connsiteX1" fmla="*/ 10930 w 122383"/>
                <a:gd name="connsiteY1" fmla="*/ 3571 h 120365"/>
                <a:gd name="connsiteX2" fmla="*/ 5356 w 122383"/>
                <a:gd name="connsiteY2" fmla="*/ 75 h 120365"/>
                <a:gd name="connsiteX3" fmla="*/ 288 w 122383"/>
                <a:gd name="connsiteY3" fmla="*/ 5070 h 120365"/>
                <a:gd name="connsiteX4" fmla="*/ 3582 w 122383"/>
                <a:gd name="connsiteY4" fmla="*/ 10064 h 120365"/>
                <a:gd name="connsiteX5" fmla="*/ 54258 w 122383"/>
                <a:gd name="connsiteY5" fmla="*/ 60258 h 120365"/>
                <a:gd name="connsiteX6" fmla="*/ 3582 w 122383"/>
                <a:gd name="connsiteY6" fmla="*/ 110452 h 120365"/>
                <a:gd name="connsiteX7" fmla="*/ 288 w 122383"/>
                <a:gd name="connsiteY7" fmla="*/ 115447 h 120365"/>
                <a:gd name="connsiteX8" fmla="*/ 5356 w 122383"/>
                <a:gd name="connsiteY8" fmla="*/ 120441 h 120365"/>
                <a:gd name="connsiteX9" fmla="*/ 10930 w 122383"/>
                <a:gd name="connsiteY9" fmla="*/ 116945 h 120365"/>
                <a:gd name="connsiteX10" fmla="*/ 61353 w 122383"/>
                <a:gd name="connsiteY10" fmla="*/ 67250 h 120365"/>
                <a:gd name="connsiteX11" fmla="*/ 113803 w 122383"/>
                <a:gd name="connsiteY11" fmla="*/ 118943 h 120365"/>
                <a:gd name="connsiteX12" fmla="*/ 117604 w 122383"/>
                <a:gd name="connsiteY12" fmla="*/ 120441 h 120365"/>
                <a:gd name="connsiteX13" fmla="*/ 122672 w 122383"/>
                <a:gd name="connsiteY13" fmla="*/ 115447 h 120365"/>
                <a:gd name="connsiteX14" fmla="*/ 121911 w 122383"/>
                <a:gd name="connsiteY14" fmla="*/ 112700 h 120365"/>
                <a:gd name="connsiteX15" fmla="*/ 68701 w 122383"/>
                <a:gd name="connsiteY15" fmla="*/ 60258 h 120365"/>
                <a:gd name="connsiteX16" fmla="*/ 115070 w 122383"/>
                <a:gd name="connsiteY16" fmla="*/ 14559 h 120365"/>
                <a:gd name="connsiteX17" fmla="*/ 121405 w 122383"/>
                <a:gd name="connsiteY17" fmla="*/ 8316 h 120365"/>
                <a:gd name="connsiteX18" fmla="*/ 122672 w 122383"/>
                <a:gd name="connsiteY18" fmla="*/ 5070 h 120365"/>
                <a:gd name="connsiteX19" fmla="*/ 117604 w 122383"/>
                <a:gd name="connsiteY19" fmla="*/ 75 h 120365"/>
                <a:gd name="connsiteX20" fmla="*/ 111776 w 122383"/>
                <a:gd name="connsiteY20" fmla="*/ 3821 h 120365"/>
                <a:gd name="connsiteX21" fmla="*/ 61606 w 122383"/>
                <a:gd name="connsiteY21" fmla="*/ 53266 h 12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383" h="120365">
                  <a:moveTo>
                    <a:pt x="61606" y="53266"/>
                  </a:moveTo>
                  <a:lnTo>
                    <a:pt x="10930" y="3571"/>
                  </a:lnTo>
                  <a:cubicBezTo>
                    <a:pt x="7889" y="575"/>
                    <a:pt x="7383" y="75"/>
                    <a:pt x="5356" y="75"/>
                  </a:cubicBezTo>
                  <a:cubicBezTo>
                    <a:pt x="2822" y="75"/>
                    <a:pt x="288" y="2323"/>
                    <a:pt x="288" y="5070"/>
                  </a:cubicBezTo>
                  <a:cubicBezTo>
                    <a:pt x="288" y="6818"/>
                    <a:pt x="795" y="7317"/>
                    <a:pt x="3582" y="10064"/>
                  </a:cubicBezTo>
                  <a:lnTo>
                    <a:pt x="54258" y="60258"/>
                  </a:lnTo>
                  <a:lnTo>
                    <a:pt x="3582" y="110452"/>
                  </a:lnTo>
                  <a:cubicBezTo>
                    <a:pt x="795" y="113199"/>
                    <a:pt x="288" y="113698"/>
                    <a:pt x="288" y="115447"/>
                  </a:cubicBezTo>
                  <a:cubicBezTo>
                    <a:pt x="288" y="118193"/>
                    <a:pt x="2822" y="120441"/>
                    <a:pt x="5356" y="120441"/>
                  </a:cubicBezTo>
                  <a:cubicBezTo>
                    <a:pt x="7383" y="120441"/>
                    <a:pt x="7889" y="119942"/>
                    <a:pt x="10930" y="116945"/>
                  </a:cubicBezTo>
                  <a:lnTo>
                    <a:pt x="61353" y="67250"/>
                  </a:lnTo>
                  <a:lnTo>
                    <a:pt x="113803" y="118943"/>
                  </a:lnTo>
                  <a:cubicBezTo>
                    <a:pt x="114310" y="119192"/>
                    <a:pt x="116084" y="120441"/>
                    <a:pt x="117604" y="120441"/>
                  </a:cubicBezTo>
                  <a:cubicBezTo>
                    <a:pt x="120645" y="120441"/>
                    <a:pt x="122672" y="118193"/>
                    <a:pt x="122672" y="115447"/>
                  </a:cubicBezTo>
                  <a:cubicBezTo>
                    <a:pt x="122672" y="114947"/>
                    <a:pt x="122672" y="113948"/>
                    <a:pt x="121911" y="112700"/>
                  </a:cubicBezTo>
                  <a:cubicBezTo>
                    <a:pt x="121658" y="112200"/>
                    <a:pt x="81370" y="72994"/>
                    <a:pt x="68701" y="60258"/>
                  </a:cubicBezTo>
                  <a:lnTo>
                    <a:pt x="115070" y="14559"/>
                  </a:lnTo>
                  <a:cubicBezTo>
                    <a:pt x="116337" y="13061"/>
                    <a:pt x="120138" y="9814"/>
                    <a:pt x="121405" y="8316"/>
                  </a:cubicBezTo>
                  <a:cubicBezTo>
                    <a:pt x="121658" y="7817"/>
                    <a:pt x="122672" y="6818"/>
                    <a:pt x="122672" y="5070"/>
                  </a:cubicBezTo>
                  <a:cubicBezTo>
                    <a:pt x="122672" y="2323"/>
                    <a:pt x="120645" y="75"/>
                    <a:pt x="117604" y="75"/>
                  </a:cubicBezTo>
                  <a:cubicBezTo>
                    <a:pt x="115577" y="75"/>
                    <a:pt x="114563" y="1074"/>
                    <a:pt x="111776" y="3821"/>
                  </a:cubicBezTo>
                  <a:lnTo>
                    <a:pt x="61606" y="53266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4A4446D-E1D7-B4ED-7D61-7A27196036E5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0190429" y="4192436"/>
              <a:ext cx="27111" cy="26470"/>
            </a:xfrm>
            <a:custGeom>
              <a:avLst/>
              <a:gdLst>
                <a:gd name="connsiteX0" fmla="*/ 27412 w 27111"/>
                <a:gd name="connsiteY0" fmla="*/ 13308 h 26470"/>
                <a:gd name="connsiteX1" fmla="*/ 13983 w 27111"/>
                <a:gd name="connsiteY1" fmla="*/ 73 h 26470"/>
                <a:gd name="connsiteX2" fmla="*/ 300 w 27111"/>
                <a:gd name="connsiteY2" fmla="*/ 13308 h 26470"/>
                <a:gd name="connsiteX3" fmla="*/ 13729 w 27111"/>
                <a:gd name="connsiteY3" fmla="*/ 26543 h 26470"/>
                <a:gd name="connsiteX4" fmla="*/ 27412 w 27111"/>
                <a:gd name="connsiteY4" fmla="*/ 13308 h 2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11" h="26470">
                  <a:moveTo>
                    <a:pt x="27412" y="13308"/>
                  </a:moveTo>
                  <a:cubicBezTo>
                    <a:pt x="27412" y="6565"/>
                    <a:pt x="21584" y="73"/>
                    <a:pt x="13983" y="73"/>
                  </a:cubicBezTo>
                  <a:cubicBezTo>
                    <a:pt x="5368" y="73"/>
                    <a:pt x="300" y="7065"/>
                    <a:pt x="300" y="13308"/>
                  </a:cubicBezTo>
                  <a:cubicBezTo>
                    <a:pt x="300" y="20050"/>
                    <a:pt x="6128" y="26543"/>
                    <a:pt x="13729" y="26543"/>
                  </a:cubicBezTo>
                  <a:cubicBezTo>
                    <a:pt x="22344" y="26543"/>
                    <a:pt x="27412" y="19551"/>
                    <a:pt x="27412" y="13308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A5F7AF7-1EDA-7300-3379-331A545B80AD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0120245" y="4250094"/>
              <a:ext cx="161911" cy="223750"/>
            </a:xfrm>
            <a:custGeom>
              <a:avLst/>
              <a:gdLst>
                <a:gd name="connsiteX0" fmla="*/ 1311 w 161911"/>
                <a:gd name="connsiteY0" fmla="*/ 216334 h 223750"/>
                <a:gd name="connsiteX1" fmla="*/ 298 w 161911"/>
                <a:gd name="connsiteY1" fmla="*/ 220330 h 223750"/>
                <a:gd name="connsiteX2" fmla="*/ 6379 w 161911"/>
                <a:gd name="connsiteY2" fmla="*/ 223826 h 223750"/>
                <a:gd name="connsiteX3" fmla="*/ 12967 w 161911"/>
                <a:gd name="connsiteY3" fmla="*/ 218082 h 223750"/>
                <a:gd name="connsiteX4" fmla="*/ 29183 w 161911"/>
                <a:gd name="connsiteY4" fmla="*/ 153654 h 223750"/>
                <a:gd name="connsiteX5" fmla="*/ 79607 w 161911"/>
                <a:gd name="connsiteY5" fmla="*/ 178376 h 223750"/>
                <a:gd name="connsiteX6" fmla="*/ 158915 w 161911"/>
                <a:gd name="connsiteY6" fmla="*/ 107455 h 223750"/>
                <a:gd name="connsiteX7" fmla="*/ 142699 w 161911"/>
                <a:gd name="connsiteY7" fmla="*/ 74242 h 223750"/>
                <a:gd name="connsiteX8" fmla="*/ 162209 w 161911"/>
                <a:gd name="connsiteY8" fmla="*/ 33288 h 223750"/>
                <a:gd name="connsiteX9" fmla="*/ 122682 w 161911"/>
                <a:gd name="connsiteY9" fmla="*/ 75 h 223750"/>
                <a:gd name="connsiteX10" fmla="*/ 39826 w 161911"/>
                <a:gd name="connsiteY10" fmla="*/ 64004 h 223750"/>
                <a:gd name="connsiteX11" fmla="*/ 1311 w 161911"/>
                <a:gd name="connsiteY11" fmla="*/ 216334 h 223750"/>
                <a:gd name="connsiteX12" fmla="*/ 116094 w 161911"/>
                <a:gd name="connsiteY12" fmla="*/ 75241 h 223750"/>
                <a:gd name="connsiteX13" fmla="*/ 100131 w 161911"/>
                <a:gd name="connsiteY13" fmla="*/ 79487 h 223750"/>
                <a:gd name="connsiteX14" fmla="*/ 87968 w 161911"/>
                <a:gd name="connsiteY14" fmla="*/ 77489 h 223750"/>
                <a:gd name="connsiteX15" fmla="*/ 103678 w 161911"/>
                <a:gd name="connsiteY15" fmla="*/ 73493 h 223750"/>
                <a:gd name="connsiteX16" fmla="*/ 116094 w 161911"/>
                <a:gd name="connsiteY16" fmla="*/ 75241 h 223750"/>
                <a:gd name="connsiteX17" fmla="*/ 124709 w 161911"/>
                <a:gd name="connsiteY17" fmla="*/ 66501 h 223750"/>
                <a:gd name="connsiteX18" fmla="*/ 104438 w 161911"/>
                <a:gd name="connsiteY18" fmla="*/ 64503 h 223750"/>
                <a:gd name="connsiteX19" fmla="*/ 75806 w 161911"/>
                <a:gd name="connsiteY19" fmla="*/ 77988 h 223750"/>
                <a:gd name="connsiteX20" fmla="*/ 99877 w 161911"/>
                <a:gd name="connsiteY20" fmla="*/ 88477 h 223750"/>
                <a:gd name="connsiteX21" fmla="*/ 126989 w 161911"/>
                <a:gd name="connsiteY21" fmla="*/ 83732 h 223750"/>
                <a:gd name="connsiteX22" fmla="*/ 129776 w 161911"/>
                <a:gd name="connsiteY22" fmla="*/ 96717 h 223750"/>
                <a:gd name="connsiteX23" fmla="*/ 115333 w 161911"/>
                <a:gd name="connsiteY23" fmla="*/ 148909 h 223750"/>
                <a:gd name="connsiteX24" fmla="*/ 79100 w 161911"/>
                <a:gd name="connsiteY24" fmla="*/ 169386 h 223750"/>
                <a:gd name="connsiteX25" fmla="*/ 35771 w 161911"/>
                <a:gd name="connsiteY25" fmla="*/ 132927 h 223750"/>
                <a:gd name="connsiteX26" fmla="*/ 37545 w 161911"/>
                <a:gd name="connsiteY26" fmla="*/ 120191 h 223750"/>
                <a:gd name="connsiteX27" fmla="*/ 52495 w 161911"/>
                <a:gd name="connsiteY27" fmla="*/ 61756 h 223750"/>
                <a:gd name="connsiteX28" fmla="*/ 121415 w 161911"/>
                <a:gd name="connsiteY28" fmla="*/ 9065 h 223750"/>
                <a:gd name="connsiteX29" fmla="*/ 136364 w 161911"/>
                <a:gd name="connsiteY29" fmla="*/ 23299 h 223750"/>
                <a:gd name="connsiteX30" fmla="*/ 124709 w 161911"/>
                <a:gd name="connsiteY30" fmla="*/ 66501 h 22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911" h="223750">
                  <a:moveTo>
                    <a:pt x="1311" y="216334"/>
                  </a:moveTo>
                  <a:cubicBezTo>
                    <a:pt x="1058" y="216833"/>
                    <a:pt x="298" y="220080"/>
                    <a:pt x="298" y="220330"/>
                  </a:cubicBezTo>
                  <a:cubicBezTo>
                    <a:pt x="298" y="223826"/>
                    <a:pt x="4099" y="223826"/>
                    <a:pt x="6379" y="223826"/>
                  </a:cubicBezTo>
                  <a:cubicBezTo>
                    <a:pt x="11447" y="223826"/>
                    <a:pt x="11447" y="223326"/>
                    <a:pt x="12967" y="218082"/>
                  </a:cubicBezTo>
                  <a:cubicBezTo>
                    <a:pt x="13727" y="214086"/>
                    <a:pt x="28930" y="154153"/>
                    <a:pt x="29183" y="153654"/>
                  </a:cubicBezTo>
                  <a:cubicBezTo>
                    <a:pt x="39826" y="171134"/>
                    <a:pt x="59336" y="178376"/>
                    <a:pt x="79607" y="178376"/>
                  </a:cubicBezTo>
                  <a:cubicBezTo>
                    <a:pt x="130536" y="178376"/>
                    <a:pt x="158915" y="140169"/>
                    <a:pt x="158915" y="107455"/>
                  </a:cubicBezTo>
                  <a:cubicBezTo>
                    <a:pt x="158915" y="89975"/>
                    <a:pt x="151060" y="80486"/>
                    <a:pt x="142699" y="74242"/>
                  </a:cubicBezTo>
                  <a:cubicBezTo>
                    <a:pt x="151821" y="66751"/>
                    <a:pt x="162209" y="50519"/>
                    <a:pt x="162209" y="33288"/>
                  </a:cubicBezTo>
                  <a:cubicBezTo>
                    <a:pt x="162209" y="12062"/>
                    <a:pt x="146499" y="75"/>
                    <a:pt x="122682" y="75"/>
                  </a:cubicBezTo>
                  <a:cubicBezTo>
                    <a:pt x="86448" y="75"/>
                    <a:pt x="48947" y="27794"/>
                    <a:pt x="39826" y="64004"/>
                  </a:cubicBezTo>
                  <a:lnTo>
                    <a:pt x="1311" y="216334"/>
                  </a:lnTo>
                  <a:close/>
                  <a:moveTo>
                    <a:pt x="116094" y="75241"/>
                  </a:moveTo>
                  <a:cubicBezTo>
                    <a:pt x="110012" y="79487"/>
                    <a:pt x="103678" y="79487"/>
                    <a:pt x="100131" y="79487"/>
                  </a:cubicBezTo>
                  <a:cubicBezTo>
                    <a:pt x="99117" y="79487"/>
                    <a:pt x="87968" y="79487"/>
                    <a:pt x="87968" y="77489"/>
                  </a:cubicBezTo>
                  <a:cubicBezTo>
                    <a:pt x="87968" y="73493"/>
                    <a:pt x="100384" y="73493"/>
                    <a:pt x="103678" y="73493"/>
                  </a:cubicBezTo>
                  <a:cubicBezTo>
                    <a:pt x="108239" y="73493"/>
                    <a:pt x="111279" y="73493"/>
                    <a:pt x="116094" y="75241"/>
                  </a:cubicBezTo>
                  <a:close/>
                  <a:moveTo>
                    <a:pt x="124709" y="66501"/>
                  </a:moveTo>
                  <a:cubicBezTo>
                    <a:pt x="116347" y="64503"/>
                    <a:pt x="109252" y="64503"/>
                    <a:pt x="104438" y="64503"/>
                  </a:cubicBezTo>
                  <a:cubicBezTo>
                    <a:pt x="96330" y="64503"/>
                    <a:pt x="75806" y="64503"/>
                    <a:pt x="75806" y="77988"/>
                  </a:cubicBezTo>
                  <a:cubicBezTo>
                    <a:pt x="75806" y="88477"/>
                    <a:pt x="91009" y="88477"/>
                    <a:pt x="99877" y="88477"/>
                  </a:cubicBezTo>
                  <a:cubicBezTo>
                    <a:pt x="104185" y="88477"/>
                    <a:pt x="115587" y="88477"/>
                    <a:pt x="126989" y="83732"/>
                  </a:cubicBezTo>
                  <a:cubicBezTo>
                    <a:pt x="129016" y="87478"/>
                    <a:pt x="129776" y="92472"/>
                    <a:pt x="129776" y="96717"/>
                  </a:cubicBezTo>
                  <a:cubicBezTo>
                    <a:pt x="129776" y="105707"/>
                    <a:pt x="123188" y="135924"/>
                    <a:pt x="115333" y="148909"/>
                  </a:cubicBezTo>
                  <a:cubicBezTo>
                    <a:pt x="107479" y="161146"/>
                    <a:pt x="95063" y="169386"/>
                    <a:pt x="79100" y="169386"/>
                  </a:cubicBezTo>
                  <a:cubicBezTo>
                    <a:pt x="55535" y="169386"/>
                    <a:pt x="35771" y="155402"/>
                    <a:pt x="35771" y="132927"/>
                  </a:cubicBezTo>
                  <a:cubicBezTo>
                    <a:pt x="35771" y="127933"/>
                    <a:pt x="37038" y="122688"/>
                    <a:pt x="37545" y="120191"/>
                  </a:cubicBezTo>
                  <a:cubicBezTo>
                    <a:pt x="41346" y="105458"/>
                    <a:pt x="49454" y="72744"/>
                    <a:pt x="52495" y="61756"/>
                  </a:cubicBezTo>
                  <a:cubicBezTo>
                    <a:pt x="60603" y="34537"/>
                    <a:pt x="91262" y="9065"/>
                    <a:pt x="121415" y="9065"/>
                  </a:cubicBezTo>
                  <a:cubicBezTo>
                    <a:pt x="130790" y="9065"/>
                    <a:pt x="136364" y="13560"/>
                    <a:pt x="136364" y="23299"/>
                  </a:cubicBezTo>
                  <a:cubicBezTo>
                    <a:pt x="136364" y="31041"/>
                    <a:pt x="130283" y="56762"/>
                    <a:pt x="124709" y="66501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099DEEE-6056-0B45-B03F-8B553083EDEA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0322127" y="4138216"/>
              <a:ext cx="108447" cy="449248"/>
            </a:xfrm>
            <a:custGeom>
              <a:avLst/>
              <a:gdLst>
                <a:gd name="connsiteX0" fmla="*/ 64157 w 108447"/>
                <a:gd name="connsiteY0" fmla="*/ 295485 h 449248"/>
                <a:gd name="connsiteX1" fmla="*/ 77333 w 108447"/>
                <a:gd name="connsiteY1" fmla="*/ 249786 h 449248"/>
                <a:gd name="connsiteX2" fmla="*/ 105205 w 108447"/>
                <a:gd name="connsiteY2" fmla="*/ 230307 h 449248"/>
                <a:gd name="connsiteX3" fmla="*/ 108752 w 108447"/>
                <a:gd name="connsiteY3" fmla="*/ 224813 h 449248"/>
                <a:gd name="connsiteX4" fmla="*/ 108246 w 108447"/>
                <a:gd name="connsiteY4" fmla="*/ 220568 h 449248"/>
                <a:gd name="connsiteX5" fmla="*/ 103431 w 108447"/>
                <a:gd name="connsiteY5" fmla="*/ 218321 h 449248"/>
                <a:gd name="connsiteX6" fmla="*/ 64157 w 108447"/>
                <a:gd name="connsiteY6" fmla="*/ 169126 h 449248"/>
                <a:gd name="connsiteX7" fmla="*/ 64157 w 108447"/>
                <a:gd name="connsiteY7" fmla="*/ 65241 h 449248"/>
                <a:gd name="connsiteX8" fmla="*/ 51235 w 108447"/>
                <a:gd name="connsiteY8" fmla="*/ 25536 h 449248"/>
                <a:gd name="connsiteX9" fmla="*/ 28177 w 108447"/>
                <a:gd name="connsiteY9" fmla="*/ 8555 h 449248"/>
                <a:gd name="connsiteX10" fmla="*/ 5626 w 108447"/>
                <a:gd name="connsiteY10" fmla="*/ 64 h 449248"/>
                <a:gd name="connsiteX11" fmla="*/ 305 w 108447"/>
                <a:gd name="connsiteY11" fmla="*/ 5059 h 449248"/>
                <a:gd name="connsiteX12" fmla="*/ 2585 w 108447"/>
                <a:gd name="connsiteY12" fmla="*/ 10303 h 449248"/>
                <a:gd name="connsiteX13" fmla="*/ 44393 w 108447"/>
                <a:gd name="connsiteY13" fmla="*/ 51257 h 449248"/>
                <a:gd name="connsiteX14" fmla="*/ 44900 w 108447"/>
                <a:gd name="connsiteY14" fmla="*/ 68238 h 449248"/>
                <a:gd name="connsiteX15" fmla="*/ 44900 w 108447"/>
                <a:gd name="connsiteY15" fmla="*/ 155641 h 449248"/>
                <a:gd name="connsiteX16" fmla="*/ 47434 w 108447"/>
                <a:gd name="connsiteY16" fmla="*/ 182111 h 449248"/>
                <a:gd name="connsiteX17" fmla="*/ 94310 w 108447"/>
                <a:gd name="connsiteY17" fmla="*/ 224564 h 449248"/>
                <a:gd name="connsiteX18" fmla="*/ 46167 w 108447"/>
                <a:gd name="connsiteY18" fmla="*/ 271012 h 449248"/>
                <a:gd name="connsiteX19" fmla="*/ 44900 w 108447"/>
                <a:gd name="connsiteY19" fmla="*/ 279752 h 449248"/>
                <a:gd name="connsiteX20" fmla="*/ 44900 w 108447"/>
                <a:gd name="connsiteY20" fmla="*/ 392127 h 449248"/>
                <a:gd name="connsiteX21" fmla="*/ 4359 w 108447"/>
                <a:gd name="connsiteY21" fmla="*/ 438575 h 449248"/>
                <a:gd name="connsiteX22" fmla="*/ 305 w 108447"/>
                <a:gd name="connsiteY22" fmla="*/ 444319 h 449248"/>
                <a:gd name="connsiteX23" fmla="*/ 5626 w 108447"/>
                <a:gd name="connsiteY23" fmla="*/ 449313 h 449248"/>
                <a:gd name="connsiteX24" fmla="*/ 41859 w 108447"/>
                <a:gd name="connsiteY24" fmla="*/ 432332 h 449248"/>
                <a:gd name="connsiteX25" fmla="*/ 64157 w 108447"/>
                <a:gd name="connsiteY25" fmla="*/ 394624 h 449248"/>
                <a:gd name="connsiteX26" fmla="*/ 64157 w 108447"/>
                <a:gd name="connsiteY26" fmla="*/ 334441 h 449248"/>
                <a:gd name="connsiteX27" fmla="*/ 64157 w 108447"/>
                <a:gd name="connsiteY27" fmla="*/ 295485 h 44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447" h="449248">
                  <a:moveTo>
                    <a:pt x="64157" y="295485"/>
                  </a:moveTo>
                  <a:cubicBezTo>
                    <a:pt x="64157" y="273509"/>
                    <a:pt x="64157" y="265268"/>
                    <a:pt x="77333" y="249786"/>
                  </a:cubicBezTo>
                  <a:cubicBezTo>
                    <a:pt x="80120" y="246789"/>
                    <a:pt x="87975" y="238298"/>
                    <a:pt x="105205" y="230307"/>
                  </a:cubicBezTo>
                  <a:cubicBezTo>
                    <a:pt x="108499" y="228809"/>
                    <a:pt x="108752" y="228559"/>
                    <a:pt x="108752" y="224813"/>
                  </a:cubicBezTo>
                  <a:cubicBezTo>
                    <a:pt x="108752" y="222067"/>
                    <a:pt x="108752" y="221567"/>
                    <a:pt x="108246" y="220568"/>
                  </a:cubicBezTo>
                  <a:cubicBezTo>
                    <a:pt x="107992" y="220318"/>
                    <a:pt x="107739" y="220318"/>
                    <a:pt x="103431" y="218321"/>
                  </a:cubicBezTo>
                  <a:cubicBezTo>
                    <a:pt x="76826" y="206084"/>
                    <a:pt x="64157" y="185108"/>
                    <a:pt x="64157" y="169126"/>
                  </a:cubicBezTo>
                  <a:lnTo>
                    <a:pt x="64157" y="65241"/>
                  </a:lnTo>
                  <a:cubicBezTo>
                    <a:pt x="64157" y="53505"/>
                    <a:pt x="64157" y="38521"/>
                    <a:pt x="51235" y="25536"/>
                  </a:cubicBezTo>
                  <a:cubicBezTo>
                    <a:pt x="45660" y="20042"/>
                    <a:pt x="40339" y="14798"/>
                    <a:pt x="28177" y="8555"/>
                  </a:cubicBezTo>
                  <a:cubicBezTo>
                    <a:pt x="25643" y="7306"/>
                    <a:pt x="12214" y="64"/>
                    <a:pt x="5626" y="64"/>
                  </a:cubicBezTo>
                  <a:cubicBezTo>
                    <a:pt x="812" y="64"/>
                    <a:pt x="305" y="314"/>
                    <a:pt x="305" y="5059"/>
                  </a:cubicBezTo>
                  <a:cubicBezTo>
                    <a:pt x="305" y="8305"/>
                    <a:pt x="305" y="9304"/>
                    <a:pt x="2585" y="10303"/>
                  </a:cubicBezTo>
                  <a:cubicBezTo>
                    <a:pt x="12467" y="14298"/>
                    <a:pt x="39832" y="25536"/>
                    <a:pt x="44393" y="51257"/>
                  </a:cubicBezTo>
                  <a:cubicBezTo>
                    <a:pt x="44900" y="54004"/>
                    <a:pt x="44900" y="62495"/>
                    <a:pt x="44900" y="68238"/>
                  </a:cubicBezTo>
                  <a:lnTo>
                    <a:pt x="44900" y="155641"/>
                  </a:lnTo>
                  <a:cubicBezTo>
                    <a:pt x="44900" y="171623"/>
                    <a:pt x="44900" y="175119"/>
                    <a:pt x="47434" y="182111"/>
                  </a:cubicBezTo>
                  <a:cubicBezTo>
                    <a:pt x="55289" y="204836"/>
                    <a:pt x="77586" y="218071"/>
                    <a:pt x="94310" y="224564"/>
                  </a:cubicBezTo>
                  <a:cubicBezTo>
                    <a:pt x="65171" y="236800"/>
                    <a:pt x="50728" y="253531"/>
                    <a:pt x="46167" y="271012"/>
                  </a:cubicBezTo>
                  <a:cubicBezTo>
                    <a:pt x="45407" y="274009"/>
                    <a:pt x="44900" y="278504"/>
                    <a:pt x="44900" y="279752"/>
                  </a:cubicBezTo>
                  <a:lnTo>
                    <a:pt x="44900" y="392127"/>
                  </a:lnTo>
                  <a:cubicBezTo>
                    <a:pt x="44900" y="412354"/>
                    <a:pt x="28937" y="428087"/>
                    <a:pt x="4359" y="438575"/>
                  </a:cubicBezTo>
                  <a:cubicBezTo>
                    <a:pt x="558" y="440323"/>
                    <a:pt x="305" y="440573"/>
                    <a:pt x="305" y="444319"/>
                  </a:cubicBezTo>
                  <a:cubicBezTo>
                    <a:pt x="305" y="449063"/>
                    <a:pt x="812" y="449313"/>
                    <a:pt x="5626" y="449313"/>
                  </a:cubicBezTo>
                  <a:cubicBezTo>
                    <a:pt x="12467" y="449313"/>
                    <a:pt x="31217" y="440323"/>
                    <a:pt x="41859" y="432332"/>
                  </a:cubicBezTo>
                  <a:cubicBezTo>
                    <a:pt x="50474" y="425590"/>
                    <a:pt x="63904" y="411605"/>
                    <a:pt x="64157" y="394624"/>
                  </a:cubicBezTo>
                  <a:cubicBezTo>
                    <a:pt x="64411" y="374646"/>
                    <a:pt x="64157" y="354419"/>
                    <a:pt x="64157" y="334441"/>
                  </a:cubicBezTo>
                  <a:lnTo>
                    <a:pt x="64157" y="295485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5B97682-BE9E-4EA1-A124-9B3E260F1EB2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8321584" y="4617684"/>
              <a:ext cx="2139312" cy="9988"/>
            </a:xfrm>
            <a:custGeom>
              <a:avLst/>
              <a:gdLst>
                <a:gd name="connsiteX0" fmla="*/ 0 w 2139312"/>
                <a:gd name="connsiteY0" fmla="*/ 0 h 9988"/>
                <a:gd name="connsiteX1" fmla="*/ 2139313 w 2139312"/>
                <a:gd name="connsiteY1" fmla="*/ 0 h 9988"/>
                <a:gd name="connsiteX2" fmla="*/ 2139313 w 2139312"/>
                <a:gd name="connsiteY2" fmla="*/ 9988 h 9988"/>
                <a:gd name="connsiteX3" fmla="*/ 0 w 2139312"/>
                <a:gd name="connsiteY3" fmla="*/ 9988 h 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312" h="9988">
                  <a:moveTo>
                    <a:pt x="0" y="0"/>
                  </a:moveTo>
                  <a:lnTo>
                    <a:pt x="2139313" y="0"/>
                  </a:lnTo>
                  <a:lnTo>
                    <a:pt x="2139313" y="9988"/>
                  </a:lnTo>
                  <a:lnTo>
                    <a:pt x="0" y="9988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8A458B4-92C4-152C-9BA8-EBAF5C78ECDD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8685258" y="4669114"/>
              <a:ext cx="58784" cy="249721"/>
            </a:xfrm>
            <a:custGeom>
              <a:avLst/>
              <a:gdLst>
                <a:gd name="connsiteX0" fmla="*/ 59025 w 58784"/>
                <a:gd name="connsiteY0" fmla="*/ 247317 h 249721"/>
                <a:gd name="connsiteX1" fmla="*/ 54718 w 58784"/>
                <a:gd name="connsiteY1" fmla="*/ 241823 h 249721"/>
                <a:gd name="connsiteX2" fmla="*/ 14937 w 58784"/>
                <a:gd name="connsiteY2" fmla="*/ 124953 h 249721"/>
                <a:gd name="connsiteX3" fmla="*/ 55731 w 58784"/>
                <a:gd name="connsiteY3" fmla="*/ 6835 h 249721"/>
                <a:gd name="connsiteX4" fmla="*/ 59025 w 58784"/>
                <a:gd name="connsiteY4" fmla="*/ 2590 h 249721"/>
                <a:gd name="connsiteX5" fmla="*/ 56492 w 58784"/>
                <a:gd name="connsiteY5" fmla="*/ 92 h 249721"/>
                <a:gd name="connsiteX6" fmla="*/ 16204 w 58784"/>
                <a:gd name="connsiteY6" fmla="*/ 48788 h 249721"/>
                <a:gd name="connsiteX7" fmla="*/ 241 w 58784"/>
                <a:gd name="connsiteY7" fmla="*/ 124953 h 249721"/>
                <a:gd name="connsiteX8" fmla="*/ 16964 w 58784"/>
                <a:gd name="connsiteY8" fmla="*/ 202866 h 249721"/>
                <a:gd name="connsiteX9" fmla="*/ 56492 w 58784"/>
                <a:gd name="connsiteY9" fmla="*/ 249814 h 249721"/>
                <a:gd name="connsiteX10" fmla="*/ 59025 w 58784"/>
                <a:gd name="connsiteY10" fmla="*/ 247317 h 24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84" h="249721">
                  <a:moveTo>
                    <a:pt x="59025" y="247317"/>
                  </a:moveTo>
                  <a:cubicBezTo>
                    <a:pt x="59025" y="246567"/>
                    <a:pt x="59025" y="246068"/>
                    <a:pt x="54718" y="241823"/>
                  </a:cubicBezTo>
                  <a:cubicBezTo>
                    <a:pt x="23045" y="210358"/>
                    <a:pt x="14937" y="163161"/>
                    <a:pt x="14937" y="124953"/>
                  </a:cubicBezTo>
                  <a:cubicBezTo>
                    <a:pt x="14937" y="81502"/>
                    <a:pt x="24565" y="38050"/>
                    <a:pt x="55731" y="6835"/>
                  </a:cubicBezTo>
                  <a:cubicBezTo>
                    <a:pt x="59025" y="3838"/>
                    <a:pt x="59025" y="3339"/>
                    <a:pt x="59025" y="2590"/>
                  </a:cubicBezTo>
                  <a:cubicBezTo>
                    <a:pt x="59025" y="842"/>
                    <a:pt x="58012" y="92"/>
                    <a:pt x="56492" y="92"/>
                  </a:cubicBezTo>
                  <a:cubicBezTo>
                    <a:pt x="53958" y="92"/>
                    <a:pt x="31153" y="17073"/>
                    <a:pt x="16204" y="48788"/>
                  </a:cubicBezTo>
                  <a:cubicBezTo>
                    <a:pt x="3281" y="76257"/>
                    <a:pt x="241" y="103977"/>
                    <a:pt x="241" y="124953"/>
                  </a:cubicBezTo>
                  <a:cubicBezTo>
                    <a:pt x="241" y="144431"/>
                    <a:pt x="3028" y="174648"/>
                    <a:pt x="16964" y="202866"/>
                  </a:cubicBezTo>
                  <a:cubicBezTo>
                    <a:pt x="32167" y="233582"/>
                    <a:pt x="53958" y="249814"/>
                    <a:pt x="56492" y="249814"/>
                  </a:cubicBezTo>
                  <a:cubicBezTo>
                    <a:pt x="58012" y="249814"/>
                    <a:pt x="59025" y="249065"/>
                    <a:pt x="59025" y="247317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FC34085-E42A-8D46-1990-8ED04B2893A1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8781262" y="4690091"/>
              <a:ext cx="83616" cy="166314"/>
            </a:xfrm>
            <a:custGeom>
              <a:avLst/>
              <a:gdLst>
                <a:gd name="connsiteX0" fmla="*/ 52188 w 83616"/>
                <a:gd name="connsiteY0" fmla="*/ 6585 h 166314"/>
                <a:gd name="connsiteX1" fmla="*/ 46360 w 83616"/>
                <a:gd name="connsiteY1" fmla="*/ 92 h 166314"/>
                <a:gd name="connsiteX2" fmla="*/ 245 w 83616"/>
                <a:gd name="connsiteY2" fmla="*/ 16075 h 166314"/>
                <a:gd name="connsiteX3" fmla="*/ 245 w 83616"/>
                <a:gd name="connsiteY3" fmla="*/ 23816 h 166314"/>
                <a:gd name="connsiteX4" fmla="*/ 33438 w 83616"/>
                <a:gd name="connsiteY4" fmla="*/ 17323 h 166314"/>
                <a:gd name="connsiteX5" fmla="*/ 33438 w 83616"/>
                <a:gd name="connsiteY5" fmla="*/ 146679 h 166314"/>
                <a:gd name="connsiteX6" fmla="*/ 9873 w 83616"/>
                <a:gd name="connsiteY6" fmla="*/ 158666 h 166314"/>
                <a:gd name="connsiteX7" fmla="*/ 1765 w 83616"/>
                <a:gd name="connsiteY7" fmla="*/ 158666 h 166314"/>
                <a:gd name="connsiteX8" fmla="*/ 1765 w 83616"/>
                <a:gd name="connsiteY8" fmla="*/ 166407 h 166314"/>
                <a:gd name="connsiteX9" fmla="*/ 42813 w 83616"/>
                <a:gd name="connsiteY9" fmla="*/ 165658 h 166314"/>
                <a:gd name="connsiteX10" fmla="*/ 83861 w 83616"/>
                <a:gd name="connsiteY10" fmla="*/ 166407 h 166314"/>
                <a:gd name="connsiteX11" fmla="*/ 83861 w 83616"/>
                <a:gd name="connsiteY11" fmla="*/ 158666 h 166314"/>
                <a:gd name="connsiteX12" fmla="*/ 75752 w 83616"/>
                <a:gd name="connsiteY12" fmla="*/ 158666 h 166314"/>
                <a:gd name="connsiteX13" fmla="*/ 52188 w 83616"/>
                <a:gd name="connsiteY13" fmla="*/ 146679 h 166314"/>
                <a:gd name="connsiteX14" fmla="*/ 52188 w 83616"/>
                <a:gd name="connsiteY14" fmla="*/ 6585 h 16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616" h="166314">
                  <a:moveTo>
                    <a:pt x="52188" y="6585"/>
                  </a:moveTo>
                  <a:cubicBezTo>
                    <a:pt x="52188" y="592"/>
                    <a:pt x="52188" y="92"/>
                    <a:pt x="46360" y="92"/>
                  </a:cubicBezTo>
                  <a:cubicBezTo>
                    <a:pt x="30650" y="16075"/>
                    <a:pt x="8353" y="16075"/>
                    <a:pt x="245" y="16075"/>
                  </a:cubicBezTo>
                  <a:lnTo>
                    <a:pt x="245" y="23816"/>
                  </a:lnTo>
                  <a:cubicBezTo>
                    <a:pt x="5312" y="23816"/>
                    <a:pt x="20262" y="23816"/>
                    <a:pt x="33438" y="17323"/>
                  </a:cubicBezTo>
                  <a:lnTo>
                    <a:pt x="33438" y="146679"/>
                  </a:lnTo>
                  <a:cubicBezTo>
                    <a:pt x="33438" y="155669"/>
                    <a:pt x="32677" y="158666"/>
                    <a:pt x="9873" y="158666"/>
                  </a:cubicBezTo>
                  <a:lnTo>
                    <a:pt x="1765" y="158666"/>
                  </a:lnTo>
                  <a:lnTo>
                    <a:pt x="1765" y="166407"/>
                  </a:lnTo>
                  <a:cubicBezTo>
                    <a:pt x="10633" y="165658"/>
                    <a:pt x="32677" y="165658"/>
                    <a:pt x="42813" y="165658"/>
                  </a:cubicBezTo>
                  <a:cubicBezTo>
                    <a:pt x="52948" y="165658"/>
                    <a:pt x="74992" y="165658"/>
                    <a:pt x="83861" y="166407"/>
                  </a:cubicBezTo>
                  <a:lnTo>
                    <a:pt x="83861" y="158666"/>
                  </a:lnTo>
                  <a:lnTo>
                    <a:pt x="75752" y="158666"/>
                  </a:lnTo>
                  <a:cubicBezTo>
                    <a:pt x="52948" y="158666"/>
                    <a:pt x="52188" y="155919"/>
                    <a:pt x="52188" y="146679"/>
                  </a:cubicBezTo>
                  <a:lnTo>
                    <a:pt x="52188" y="6585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318270E-5C9F-1537-3CEE-679A38256573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8962739" y="4788981"/>
              <a:ext cx="154816" cy="9988"/>
            </a:xfrm>
            <a:custGeom>
              <a:avLst/>
              <a:gdLst>
                <a:gd name="connsiteX0" fmla="*/ 146200 w 154816"/>
                <a:gd name="connsiteY0" fmla="*/ 10081 h 9988"/>
                <a:gd name="connsiteX1" fmla="*/ 155068 w 154816"/>
                <a:gd name="connsiteY1" fmla="*/ 5087 h 9988"/>
                <a:gd name="connsiteX2" fmla="*/ 146200 w 154816"/>
                <a:gd name="connsiteY2" fmla="*/ 92 h 9988"/>
                <a:gd name="connsiteX3" fmla="*/ 9120 w 154816"/>
                <a:gd name="connsiteY3" fmla="*/ 92 h 9988"/>
                <a:gd name="connsiteX4" fmla="*/ 252 w 154816"/>
                <a:gd name="connsiteY4" fmla="*/ 5087 h 9988"/>
                <a:gd name="connsiteX5" fmla="*/ 9120 w 154816"/>
                <a:gd name="connsiteY5" fmla="*/ 10081 h 9988"/>
                <a:gd name="connsiteX6" fmla="*/ 146200 w 154816"/>
                <a:gd name="connsiteY6" fmla="*/ 10081 h 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816" h="9988">
                  <a:moveTo>
                    <a:pt x="146200" y="10081"/>
                  </a:moveTo>
                  <a:cubicBezTo>
                    <a:pt x="150507" y="10081"/>
                    <a:pt x="155068" y="10081"/>
                    <a:pt x="155068" y="5087"/>
                  </a:cubicBezTo>
                  <a:cubicBezTo>
                    <a:pt x="155068" y="92"/>
                    <a:pt x="150507" y="92"/>
                    <a:pt x="146200" y="92"/>
                  </a:cubicBezTo>
                  <a:lnTo>
                    <a:pt x="9120" y="92"/>
                  </a:lnTo>
                  <a:cubicBezTo>
                    <a:pt x="4813" y="92"/>
                    <a:pt x="252" y="92"/>
                    <a:pt x="252" y="5087"/>
                  </a:cubicBezTo>
                  <a:cubicBezTo>
                    <a:pt x="252" y="10081"/>
                    <a:pt x="4813" y="10081"/>
                    <a:pt x="9120" y="10081"/>
                  </a:cubicBezTo>
                  <a:lnTo>
                    <a:pt x="146200" y="10081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8D9808-4095-C9AB-5E74-5498544473E9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9206492" y="4744031"/>
              <a:ext cx="144427" cy="112374"/>
            </a:xfrm>
            <a:custGeom>
              <a:avLst/>
              <a:gdLst>
                <a:gd name="connsiteX0" fmla="*/ 17745 w 144427"/>
                <a:gd name="connsiteY0" fmla="*/ 23566 h 112374"/>
                <a:gd name="connsiteX1" fmla="*/ 17745 w 144427"/>
                <a:gd name="connsiteY1" fmla="*/ 100730 h 112374"/>
                <a:gd name="connsiteX2" fmla="*/ 262 w 144427"/>
                <a:gd name="connsiteY2" fmla="*/ 100730 h 112374"/>
                <a:gd name="connsiteX3" fmla="*/ 262 w 144427"/>
                <a:gd name="connsiteY3" fmla="*/ 112467 h 112374"/>
                <a:gd name="connsiteX4" fmla="*/ 32188 w 144427"/>
                <a:gd name="connsiteY4" fmla="*/ 111718 h 112374"/>
                <a:gd name="connsiteX5" fmla="*/ 64114 w 144427"/>
                <a:gd name="connsiteY5" fmla="*/ 112467 h 112374"/>
                <a:gd name="connsiteX6" fmla="*/ 64114 w 144427"/>
                <a:gd name="connsiteY6" fmla="*/ 100730 h 112374"/>
                <a:gd name="connsiteX7" fmla="*/ 46631 w 144427"/>
                <a:gd name="connsiteY7" fmla="*/ 100730 h 112374"/>
                <a:gd name="connsiteX8" fmla="*/ 46631 w 144427"/>
                <a:gd name="connsiteY8" fmla="*/ 48538 h 112374"/>
                <a:gd name="connsiteX9" fmla="*/ 84385 w 144427"/>
                <a:gd name="connsiteY9" fmla="*/ 9082 h 112374"/>
                <a:gd name="connsiteX10" fmla="*/ 98321 w 144427"/>
                <a:gd name="connsiteY10" fmla="*/ 33305 h 112374"/>
                <a:gd name="connsiteX11" fmla="*/ 98321 w 144427"/>
                <a:gd name="connsiteY11" fmla="*/ 100730 h 112374"/>
                <a:gd name="connsiteX12" fmla="*/ 80837 w 144427"/>
                <a:gd name="connsiteY12" fmla="*/ 100730 h 112374"/>
                <a:gd name="connsiteX13" fmla="*/ 80837 w 144427"/>
                <a:gd name="connsiteY13" fmla="*/ 112467 h 112374"/>
                <a:gd name="connsiteX14" fmla="*/ 112763 w 144427"/>
                <a:gd name="connsiteY14" fmla="*/ 111718 h 112374"/>
                <a:gd name="connsiteX15" fmla="*/ 144690 w 144427"/>
                <a:gd name="connsiteY15" fmla="*/ 112467 h 112374"/>
                <a:gd name="connsiteX16" fmla="*/ 144690 w 144427"/>
                <a:gd name="connsiteY16" fmla="*/ 100730 h 112374"/>
                <a:gd name="connsiteX17" fmla="*/ 127206 w 144427"/>
                <a:gd name="connsiteY17" fmla="*/ 100730 h 112374"/>
                <a:gd name="connsiteX18" fmla="*/ 127206 w 144427"/>
                <a:gd name="connsiteY18" fmla="*/ 36052 h 112374"/>
                <a:gd name="connsiteX19" fmla="*/ 88185 w 144427"/>
                <a:gd name="connsiteY19" fmla="*/ 92 h 112374"/>
                <a:gd name="connsiteX20" fmla="*/ 43843 w 144427"/>
                <a:gd name="connsiteY20" fmla="*/ 27062 h 112374"/>
                <a:gd name="connsiteX21" fmla="*/ 43843 w 144427"/>
                <a:gd name="connsiteY21" fmla="*/ 92 h 112374"/>
                <a:gd name="connsiteX22" fmla="*/ 262 w 144427"/>
                <a:gd name="connsiteY22" fmla="*/ 2090 h 112374"/>
                <a:gd name="connsiteX23" fmla="*/ 262 w 144427"/>
                <a:gd name="connsiteY23" fmla="*/ 13827 h 112374"/>
                <a:gd name="connsiteX24" fmla="*/ 17745 w 144427"/>
                <a:gd name="connsiteY24" fmla="*/ 23566 h 11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427" h="112374">
                  <a:moveTo>
                    <a:pt x="17745" y="23566"/>
                  </a:moveTo>
                  <a:lnTo>
                    <a:pt x="17745" y="100730"/>
                  </a:lnTo>
                  <a:lnTo>
                    <a:pt x="262" y="100730"/>
                  </a:lnTo>
                  <a:lnTo>
                    <a:pt x="262" y="112467"/>
                  </a:lnTo>
                  <a:cubicBezTo>
                    <a:pt x="7356" y="112217"/>
                    <a:pt x="22559" y="111718"/>
                    <a:pt x="32188" y="111718"/>
                  </a:cubicBezTo>
                  <a:cubicBezTo>
                    <a:pt x="42070" y="111718"/>
                    <a:pt x="57019" y="112217"/>
                    <a:pt x="64114" y="112467"/>
                  </a:cubicBezTo>
                  <a:lnTo>
                    <a:pt x="64114" y="100730"/>
                  </a:lnTo>
                  <a:lnTo>
                    <a:pt x="46631" y="100730"/>
                  </a:lnTo>
                  <a:lnTo>
                    <a:pt x="46631" y="48538"/>
                  </a:lnTo>
                  <a:cubicBezTo>
                    <a:pt x="46631" y="21319"/>
                    <a:pt x="68421" y="9082"/>
                    <a:pt x="84385" y="9082"/>
                  </a:cubicBezTo>
                  <a:cubicBezTo>
                    <a:pt x="93000" y="9082"/>
                    <a:pt x="98321" y="14327"/>
                    <a:pt x="98321" y="33305"/>
                  </a:cubicBezTo>
                  <a:lnTo>
                    <a:pt x="98321" y="100730"/>
                  </a:lnTo>
                  <a:lnTo>
                    <a:pt x="80837" y="100730"/>
                  </a:lnTo>
                  <a:lnTo>
                    <a:pt x="80837" y="112467"/>
                  </a:lnTo>
                  <a:cubicBezTo>
                    <a:pt x="87932" y="112217"/>
                    <a:pt x="103135" y="111718"/>
                    <a:pt x="112763" y="111718"/>
                  </a:cubicBezTo>
                  <a:cubicBezTo>
                    <a:pt x="122645" y="111718"/>
                    <a:pt x="137595" y="112217"/>
                    <a:pt x="144690" y="112467"/>
                  </a:cubicBezTo>
                  <a:lnTo>
                    <a:pt x="144690" y="100730"/>
                  </a:lnTo>
                  <a:lnTo>
                    <a:pt x="127206" y="100730"/>
                  </a:lnTo>
                  <a:lnTo>
                    <a:pt x="127206" y="36052"/>
                  </a:lnTo>
                  <a:cubicBezTo>
                    <a:pt x="127206" y="9832"/>
                    <a:pt x="113524" y="92"/>
                    <a:pt x="88185" y="92"/>
                  </a:cubicBezTo>
                  <a:cubicBezTo>
                    <a:pt x="63861" y="92"/>
                    <a:pt x="50431" y="14327"/>
                    <a:pt x="43843" y="27062"/>
                  </a:cubicBezTo>
                  <a:lnTo>
                    <a:pt x="43843" y="92"/>
                  </a:lnTo>
                  <a:lnTo>
                    <a:pt x="262" y="2090"/>
                  </a:lnTo>
                  <a:lnTo>
                    <a:pt x="262" y="13827"/>
                  </a:lnTo>
                  <a:cubicBezTo>
                    <a:pt x="15971" y="13827"/>
                    <a:pt x="17745" y="13827"/>
                    <a:pt x="17745" y="23566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6B5616B-9576-2D0A-A564-EA705AA104D1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9435069" y="4780740"/>
              <a:ext cx="26858" cy="26470"/>
            </a:xfrm>
            <a:custGeom>
              <a:avLst/>
              <a:gdLst>
                <a:gd name="connsiteX0" fmla="*/ 27129 w 26858"/>
                <a:gd name="connsiteY0" fmla="*/ 13328 h 26470"/>
                <a:gd name="connsiteX1" fmla="*/ 13700 w 26858"/>
                <a:gd name="connsiteY1" fmla="*/ 92 h 26470"/>
                <a:gd name="connsiteX2" fmla="*/ 270 w 26858"/>
                <a:gd name="connsiteY2" fmla="*/ 13328 h 26470"/>
                <a:gd name="connsiteX3" fmla="*/ 13700 w 26858"/>
                <a:gd name="connsiteY3" fmla="*/ 26563 h 26470"/>
                <a:gd name="connsiteX4" fmla="*/ 27129 w 26858"/>
                <a:gd name="connsiteY4" fmla="*/ 13328 h 2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58" h="26470">
                  <a:moveTo>
                    <a:pt x="27129" y="13328"/>
                  </a:moveTo>
                  <a:cubicBezTo>
                    <a:pt x="27129" y="6086"/>
                    <a:pt x="21048" y="92"/>
                    <a:pt x="13700" y="92"/>
                  </a:cubicBezTo>
                  <a:cubicBezTo>
                    <a:pt x="6351" y="92"/>
                    <a:pt x="270" y="6086"/>
                    <a:pt x="270" y="13328"/>
                  </a:cubicBezTo>
                  <a:cubicBezTo>
                    <a:pt x="270" y="20570"/>
                    <a:pt x="6351" y="26563"/>
                    <a:pt x="13700" y="26563"/>
                  </a:cubicBezTo>
                  <a:cubicBezTo>
                    <a:pt x="21048" y="26563"/>
                    <a:pt x="27129" y="20570"/>
                    <a:pt x="27129" y="13328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241AB2-FED1-B748-B76B-14B21D43B1EA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9544022" y="4681101"/>
              <a:ext cx="161911" cy="223750"/>
            </a:xfrm>
            <a:custGeom>
              <a:avLst/>
              <a:gdLst>
                <a:gd name="connsiteX0" fmla="*/ 1289 w 161911"/>
                <a:gd name="connsiteY0" fmla="*/ 216351 h 223750"/>
                <a:gd name="connsiteX1" fmla="*/ 275 w 161911"/>
                <a:gd name="connsiteY1" fmla="*/ 220347 h 223750"/>
                <a:gd name="connsiteX2" fmla="*/ 6356 w 161911"/>
                <a:gd name="connsiteY2" fmla="*/ 223843 h 223750"/>
                <a:gd name="connsiteX3" fmla="*/ 12944 w 161911"/>
                <a:gd name="connsiteY3" fmla="*/ 218099 h 223750"/>
                <a:gd name="connsiteX4" fmla="*/ 29161 w 161911"/>
                <a:gd name="connsiteY4" fmla="*/ 153671 h 223750"/>
                <a:gd name="connsiteX5" fmla="*/ 79584 w 161911"/>
                <a:gd name="connsiteY5" fmla="*/ 178394 h 223750"/>
                <a:gd name="connsiteX6" fmla="*/ 158893 w 161911"/>
                <a:gd name="connsiteY6" fmla="*/ 107473 h 223750"/>
                <a:gd name="connsiteX7" fmla="*/ 142676 w 161911"/>
                <a:gd name="connsiteY7" fmla="*/ 74260 h 223750"/>
                <a:gd name="connsiteX8" fmla="*/ 162187 w 161911"/>
                <a:gd name="connsiteY8" fmla="*/ 33305 h 223750"/>
                <a:gd name="connsiteX9" fmla="*/ 122659 w 161911"/>
                <a:gd name="connsiteY9" fmla="*/ 92 h 223750"/>
                <a:gd name="connsiteX10" fmla="*/ 39803 w 161911"/>
                <a:gd name="connsiteY10" fmla="*/ 64021 h 223750"/>
                <a:gd name="connsiteX11" fmla="*/ 1289 w 161911"/>
                <a:gd name="connsiteY11" fmla="*/ 216351 h 223750"/>
                <a:gd name="connsiteX12" fmla="*/ 116071 w 161911"/>
                <a:gd name="connsiteY12" fmla="*/ 75259 h 223750"/>
                <a:gd name="connsiteX13" fmla="*/ 100108 w 161911"/>
                <a:gd name="connsiteY13" fmla="*/ 79504 h 223750"/>
                <a:gd name="connsiteX14" fmla="*/ 87946 w 161911"/>
                <a:gd name="connsiteY14" fmla="*/ 77506 h 223750"/>
                <a:gd name="connsiteX15" fmla="*/ 103655 w 161911"/>
                <a:gd name="connsiteY15" fmla="*/ 73511 h 223750"/>
                <a:gd name="connsiteX16" fmla="*/ 116071 w 161911"/>
                <a:gd name="connsiteY16" fmla="*/ 75259 h 223750"/>
                <a:gd name="connsiteX17" fmla="*/ 124686 w 161911"/>
                <a:gd name="connsiteY17" fmla="*/ 66518 h 223750"/>
                <a:gd name="connsiteX18" fmla="*/ 104415 w 161911"/>
                <a:gd name="connsiteY18" fmla="*/ 64521 h 223750"/>
                <a:gd name="connsiteX19" fmla="*/ 75783 w 161911"/>
                <a:gd name="connsiteY19" fmla="*/ 78005 h 223750"/>
                <a:gd name="connsiteX20" fmla="*/ 99854 w 161911"/>
                <a:gd name="connsiteY20" fmla="*/ 88494 h 223750"/>
                <a:gd name="connsiteX21" fmla="*/ 126966 w 161911"/>
                <a:gd name="connsiteY21" fmla="*/ 83749 h 223750"/>
                <a:gd name="connsiteX22" fmla="*/ 129754 w 161911"/>
                <a:gd name="connsiteY22" fmla="*/ 96735 h 223750"/>
                <a:gd name="connsiteX23" fmla="*/ 115311 w 161911"/>
                <a:gd name="connsiteY23" fmla="*/ 148926 h 223750"/>
                <a:gd name="connsiteX24" fmla="*/ 79077 w 161911"/>
                <a:gd name="connsiteY24" fmla="*/ 169404 h 223750"/>
                <a:gd name="connsiteX25" fmla="*/ 35749 w 161911"/>
                <a:gd name="connsiteY25" fmla="*/ 132944 h 223750"/>
                <a:gd name="connsiteX26" fmla="*/ 37522 w 161911"/>
                <a:gd name="connsiteY26" fmla="*/ 120208 h 223750"/>
                <a:gd name="connsiteX27" fmla="*/ 52472 w 161911"/>
                <a:gd name="connsiteY27" fmla="*/ 61774 h 223750"/>
                <a:gd name="connsiteX28" fmla="*/ 121392 w 161911"/>
                <a:gd name="connsiteY28" fmla="*/ 9082 h 223750"/>
                <a:gd name="connsiteX29" fmla="*/ 136342 w 161911"/>
                <a:gd name="connsiteY29" fmla="*/ 23316 h 223750"/>
                <a:gd name="connsiteX30" fmla="*/ 124686 w 161911"/>
                <a:gd name="connsiteY30" fmla="*/ 66518 h 22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911" h="223750">
                  <a:moveTo>
                    <a:pt x="1289" y="216351"/>
                  </a:moveTo>
                  <a:cubicBezTo>
                    <a:pt x="1035" y="216851"/>
                    <a:pt x="275" y="220097"/>
                    <a:pt x="275" y="220347"/>
                  </a:cubicBezTo>
                  <a:cubicBezTo>
                    <a:pt x="275" y="223843"/>
                    <a:pt x="4076" y="223843"/>
                    <a:pt x="6356" y="223843"/>
                  </a:cubicBezTo>
                  <a:cubicBezTo>
                    <a:pt x="11424" y="223843"/>
                    <a:pt x="11424" y="223343"/>
                    <a:pt x="12944" y="218099"/>
                  </a:cubicBezTo>
                  <a:cubicBezTo>
                    <a:pt x="13704" y="214104"/>
                    <a:pt x="28907" y="154171"/>
                    <a:pt x="29161" y="153671"/>
                  </a:cubicBezTo>
                  <a:cubicBezTo>
                    <a:pt x="39803" y="171152"/>
                    <a:pt x="59313" y="178394"/>
                    <a:pt x="79584" y="178394"/>
                  </a:cubicBezTo>
                  <a:cubicBezTo>
                    <a:pt x="130514" y="178394"/>
                    <a:pt x="158893" y="140186"/>
                    <a:pt x="158893" y="107473"/>
                  </a:cubicBezTo>
                  <a:cubicBezTo>
                    <a:pt x="158893" y="89992"/>
                    <a:pt x="151038" y="80503"/>
                    <a:pt x="142676" y="74260"/>
                  </a:cubicBezTo>
                  <a:cubicBezTo>
                    <a:pt x="151798" y="66768"/>
                    <a:pt x="162187" y="50536"/>
                    <a:pt x="162187" y="33305"/>
                  </a:cubicBezTo>
                  <a:cubicBezTo>
                    <a:pt x="162187" y="12079"/>
                    <a:pt x="146477" y="92"/>
                    <a:pt x="122659" y="92"/>
                  </a:cubicBezTo>
                  <a:cubicBezTo>
                    <a:pt x="86425" y="92"/>
                    <a:pt x="48925" y="27811"/>
                    <a:pt x="39803" y="64021"/>
                  </a:cubicBezTo>
                  <a:lnTo>
                    <a:pt x="1289" y="216351"/>
                  </a:lnTo>
                  <a:close/>
                  <a:moveTo>
                    <a:pt x="116071" y="75259"/>
                  </a:moveTo>
                  <a:cubicBezTo>
                    <a:pt x="109990" y="79504"/>
                    <a:pt x="103655" y="79504"/>
                    <a:pt x="100108" y="79504"/>
                  </a:cubicBezTo>
                  <a:cubicBezTo>
                    <a:pt x="99094" y="79504"/>
                    <a:pt x="87946" y="79504"/>
                    <a:pt x="87946" y="77506"/>
                  </a:cubicBezTo>
                  <a:cubicBezTo>
                    <a:pt x="87946" y="73511"/>
                    <a:pt x="100361" y="73511"/>
                    <a:pt x="103655" y="73511"/>
                  </a:cubicBezTo>
                  <a:cubicBezTo>
                    <a:pt x="108216" y="73511"/>
                    <a:pt x="111257" y="73511"/>
                    <a:pt x="116071" y="75259"/>
                  </a:cubicBezTo>
                  <a:close/>
                  <a:moveTo>
                    <a:pt x="124686" y="66518"/>
                  </a:moveTo>
                  <a:cubicBezTo>
                    <a:pt x="116324" y="64521"/>
                    <a:pt x="109230" y="64521"/>
                    <a:pt x="104415" y="64521"/>
                  </a:cubicBezTo>
                  <a:cubicBezTo>
                    <a:pt x="96307" y="64521"/>
                    <a:pt x="75783" y="64521"/>
                    <a:pt x="75783" y="78005"/>
                  </a:cubicBezTo>
                  <a:cubicBezTo>
                    <a:pt x="75783" y="88494"/>
                    <a:pt x="90986" y="88494"/>
                    <a:pt x="99854" y="88494"/>
                  </a:cubicBezTo>
                  <a:cubicBezTo>
                    <a:pt x="104162" y="88494"/>
                    <a:pt x="115564" y="88494"/>
                    <a:pt x="126966" y="83749"/>
                  </a:cubicBezTo>
                  <a:cubicBezTo>
                    <a:pt x="128993" y="87495"/>
                    <a:pt x="129754" y="92489"/>
                    <a:pt x="129754" y="96735"/>
                  </a:cubicBezTo>
                  <a:cubicBezTo>
                    <a:pt x="129754" y="105725"/>
                    <a:pt x="123166" y="135941"/>
                    <a:pt x="115311" y="148926"/>
                  </a:cubicBezTo>
                  <a:cubicBezTo>
                    <a:pt x="107456" y="161163"/>
                    <a:pt x="95040" y="169404"/>
                    <a:pt x="79077" y="169404"/>
                  </a:cubicBezTo>
                  <a:cubicBezTo>
                    <a:pt x="55513" y="169404"/>
                    <a:pt x="35749" y="155419"/>
                    <a:pt x="35749" y="132944"/>
                  </a:cubicBezTo>
                  <a:cubicBezTo>
                    <a:pt x="35749" y="127950"/>
                    <a:pt x="37016" y="122706"/>
                    <a:pt x="37522" y="120208"/>
                  </a:cubicBezTo>
                  <a:cubicBezTo>
                    <a:pt x="41323" y="105475"/>
                    <a:pt x="49431" y="72761"/>
                    <a:pt x="52472" y="61774"/>
                  </a:cubicBezTo>
                  <a:cubicBezTo>
                    <a:pt x="60580" y="34554"/>
                    <a:pt x="91239" y="9082"/>
                    <a:pt x="121392" y="9082"/>
                  </a:cubicBezTo>
                  <a:cubicBezTo>
                    <a:pt x="130767" y="9082"/>
                    <a:pt x="136342" y="13577"/>
                    <a:pt x="136342" y="23316"/>
                  </a:cubicBezTo>
                  <a:cubicBezTo>
                    <a:pt x="136342" y="31058"/>
                    <a:pt x="130260" y="56779"/>
                    <a:pt x="124686" y="66518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391B16D-5E69-8116-E4F2-E60DA441F9F8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9730194" y="4669114"/>
              <a:ext cx="58784" cy="249721"/>
            </a:xfrm>
            <a:custGeom>
              <a:avLst/>
              <a:gdLst>
                <a:gd name="connsiteX0" fmla="*/ 59067 w 58784"/>
                <a:gd name="connsiteY0" fmla="*/ 124953 h 249721"/>
                <a:gd name="connsiteX1" fmla="*/ 42344 w 58784"/>
                <a:gd name="connsiteY1" fmla="*/ 47040 h 249721"/>
                <a:gd name="connsiteX2" fmla="*/ 2816 w 58784"/>
                <a:gd name="connsiteY2" fmla="*/ 92 h 249721"/>
                <a:gd name="connsiteX3" fmla="*/ 282 w 58784"/>
                <a:gd name="connsiteY3" fmla="*/ 2590 h 249721"/>
                <a:gd name="connsiteX4" fmla="*/ 5096 w 58784"/>
                <a:gd name="connsiteY4" fmla="*/ 8333 h 249721"/>
                <a:gd name="connsiteX5" fmla="*/ 44371 w 58784"/>
                <a:gd name="connsiteY5" fmla="*/ 124953 h 249721"/>
                <a:gd name="connsiteX6" fmla="*/ 3576 w 58784"/>
                <a:gd name="connsiteY6" fmla="*/ 243071 h 249721"/>
                <a:gd name="connsiteX7" fmla="*/ 282 w 58784"/>
                <a:gd name="connsiteY7" fmla="*/ 247317 h 249721"/>
                <a:gd name="connsiteX8" fmla="*/ 2816 w 58784"/>
                <a:gd name="connsiteY8" fmla="*/ 249814 h 249721"/>
                <a:gd name="connsiteX9" fmla="*/ 43104 w 58784"/>
                <a:gd name="connsiteY9" fmla="*/ 201118 h 249721"/>
                <a:gd name="connsiteX10" fmla="*/ 59067 w 58784"/>
                <a:gd name="connsiteY10" fmla="*/ 124953 h 24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84" h="249721">
                  <a:moveTo>
                    <a:pt x="59067" y="124953"/>
                  </a:moveTo>
                  <a:cubicBezTo>
                    <a:pt x="59067" y="105475"/>
                    <a:pt x="56280" y="75259"/>
                    <a:pt x="42344" y="47040"/>
                  </a:cubicBezTo>
                  <a:cubicBezTo>
                    <a:pt x="27141" y="16324"/>
                    <a:pt x="5350" y="92"/>
                    <a:pt x="2816" y="92"/>
                  </a:cubicBezTo>
                  <a:cubicBezTo>
                    <a:pt x="1296" y="92"/>
                    <a:pt x="282" y="1091"/>
                    <a:pt x="282" y="2590"/>
                  </a:cubicBezTo>
                  <a:cubicBezTo>
                    <a:pt x="282" y="3339"/>
                    <a:pt x="282" y="3838"/>
                    <a:pt x="5096" y="8333"/>
                  </a:cubicBezTo>
                  <a:cubicBezTo>
                    <a:pt x="29928" y="33056"/>
                    <a:pt x="44371" y="72761"/>
                    <a:pt x="44371" y="124953"/>
                  </a:cubicBezTo>
                  <a:cubicBezTo>
                    <a:pt x="44371" y="167655"/>
                    <a:pt x="34996" y="211606"/>
                    <a:pt x="3576" y="243071"/>
                  </a:cubicBezTo>
                  <a:cubicBezTo>
                    <a:pt x="282" y="246068"/>
                    <a:pt x="282" y="246567"/>
                    <a:pt x="282" y="247317"/>
                  </a:cubicBezTo>
                  <a:cubicBezTo>
                    <a:pt x="282" y="248815"/>
                    <a:pt x="1296" y="249814"/>
                    <a:pt x="2816" y="249814"/>
                  </a:cubicBezTo>
                  <a:cubicBezTo>
                    <a:pt x="5350" y="249814"/>
                    <a:pt x="28154" y="232833"/>
                    <a:pt x="43104" y="201118"/>
                  </a:cubicBezTo>
                  <a:cubicBezTo>
                    <a:pt x="56026" y="173649"/>
                    <a:pt x="59067" y="145930"/>
                    <a:pt x="59067" y="124953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A5CAB52-4235-D56E-5EA3-ABEBF077A64B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9823867" y="4668193"/>
              <a:ext cx="81589" cy="119566"/>
            </a:xfrm>
            <a:custGeom>
              <a:avLst/>
              <a:gdLst>
                <a:gd name="connsiteX0" fmla="*/ 39130 w 81589"/>
                <a:gd name="connsiteY0" fmla="*/ 57775 h 119566"/>
                <a:gd name="connsiteX1" fmla="*/ 62897 w 81589"/>
                <a:gd name="connsiteY1" fmla="*/ 85919 h 119566"/>
                <a:gd name="connsiteX2" fmla="*/ 39839 w 81589"/>
                <a:gd name="connsiteY2" fmla="*/ 114062 h 119566"/>
                <a:gd name="connsiteX3" fmla="*/ 9686 w 81589"/>
                <a:gd name="connsiteY3" fmla="*/ 101826 h 119566"/>
                <a:gd name="connsiteX4" fmla="*/ 19974 w 81589"/>
                <a:gd name="connsiteY4" fmla="*/ 92037 h 119566"/>
                <a:gd name="connsiteX5" fmla="*/ 10219 w 81589"/>
                <a:gd name="connsiteY5" fmla="*/ 82423 h 119566"/>
                <a:gd name="connsiteX6" fmla="*/ 286 w 81589"/>
                <a:gd name="connsiteY6" fmla="*/ 92561 h 119566"/>
                <a:gd name="connsiteX7" fmla="*/ 40194 w 81589"/>
                <a:gd name="connsiteY7" fmla="*/ 119656 h 119566"/>
                <a:gd name="connsiteX8" fmla="*/ 81875 w 81589"/>
                <a:gd name="connsiteY8" fmla="*/ 85919 h 119566"/>
                <a:gd name="connsiteX9" fmla="*/ 51013 w 81589"/>
                <a:gd name="connsiteY9" fmla="*/ 54629 h 119566"/>
                <a:gd name="connsiteX10" fmla="*/ 76377 w 81589"/>
                <a:gd name="connsiteY10" fmla="*/ 24213 h 119566"/>
                <a:gd name="connsiteX11" fmla="*/ 40548 w 81589"/>
                <a:gd name="connsiteY11" fmla="*/ 90 h 119566"/>
                <a:gd name="connsiteX12" fmla="*/ 5784 w 81589"/>
                <a:gd name="connsiteY12" fmla="*/ 23513 h 119566"/>
                <a:gd name="connsiteX13" fmla="*/ 15008 w 81589"/>
                <a:gd name="connsiteY13" fmla="*/ 32778 h 119566"/>
                <a:gd name="connsiteX14" fmla="*/ 24053 w 81589"/>
                <a:gd name="connsiteY14" fmla="*/ 23863 h 119566"/>
                <a:gd name="connsiteX15" fmla="*/ 15008 w 81589"/>
                <a:gd name="connsiteY15" fmla="*/ 14773 h 119566"/>
                <a:gd name="connsiteX16" fmla="*/ 40016 w 81589"/>
                <a:gd name="connsiteY16" fmla="*/ 5159 h 119566"/>
                <a:gd name="connsiteX17" fmla="*/ 59172 w 81589"/>
                <a:gd name="connsiteY17" fmla="*/ 24213 h 119566"/>
                <a:gd name="connsiteX18" fmla="*/ 52077 w 81589"/>
                <a:gd name="connsiteY18" fmla="*/ 45014 h 119566"/>
                <a:gd name="connsiteX19" fmla="*/ 32390 w 81589"/>
                <a:gd name="connsiteY19" fmla="*/ 52531 h 119566"/>
                <a:gd name="connsiteX20" fmla="*/ 26714 w 81589"/>
                <a:gd name="connsiteY20" fmla="*/ 53055 h 119566"/>
                <a:gd name="connsiteX21" fmla="*/ 24940 w 81589"/>
                <a:gd name="connsiteY21" fmla="*/ 55328 h 119566"/>
                <a:gd name="connsiteX22" fmla="*/ 29552 w 81589"/>
                <a:gd name="connsiteY22" fmla="*/ 57775 h 119566"/>
                <a:gd name="connsiteX23" fmla="*/ 39130 w 81589"/>
                <a:gd name="connsiteY23" fmla="*/ 57775 h 1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1589" h="119566">
                  <a:moveTo>
                    <a:pt x="39130" y="57775"/>
                  </a:moveTo>
                  <a:cubicBezTo>
                    <a:pt x="52964" y="57775"/>
                    <a:pt x="62897" y="67215"/>
                    <a:pt x="62897" y="85919"/>
                  </a:cubicBezTo>
                  <a:cubicBezTo>
                    <a:pt x="62897" y="107595"/>
                    <a:pt x="50126" y="114062"/>
                    <a:pt x="39839" y="114062"/>
                  </a:cubicBezTo>
                  <a:cubicBezTo>
                    <a:pt x="32744" y="114062"/>
                    <a:pt x="17136" y="112140"/>
                    <a:pt x="9686" y="101826"/>
                  </a:cubicBezTo>
                  <a:cubicBezTo>
                    <a:pt x="18023" y="101476"/>
                    <a:pt x="19974" y="95708"/>
                    <a:pt x="19974" y="92037"/>
                  </a:cubicBezTo>
                  <a:cubicBezTo>
                    <a:pt x="19974" y="86443"/>
                    <a:pt x="15717" y="82423"/>
                    <a:pt x="10219" y="82423"/>
                  </a:cubicBezTo>
                  <a:cubicBezTo>
                    <a:pt x="5252" y="82423"/>
                    <a:pt x="286" y="85394"/>
                    <a:pt x="286" y="92561"/>
                  </a:cubicBezTo>
                  <a:cubicBezTo>
                    <a:pt x="286" y="108993"/>
                    <a:pt x="18732" y="119656"/>
                    <a:pt x="40194" y="119656"/>
                  </a:cubicBezTo>
                  <a:cubicBezTo>
                    <a:pt x="64848" y="119656"/>
                    <a:pt x="81875" y="103399"/>
                    <a:pt x="81875" y="85919"/>
                  </a:cubicBezTo>
                  <a:cubicBezTo>
                    <a:pt x="81875" y="72284"/>
                    <a:pt x="70524" y="58649"/>
                    <a:pt x="51013" y="54629"/>
                  </a:cubicBezTo>
                  <a:cubicBezTo>
                    <a:pt x="69637" y="47986"/>
                    <a:pt x="76377" y="34876"/>
                    <a:pt x="76377" y="24213"/>
                  </a:cubicBezTo>
                  <a:cubicBezTo>
                    <a:pt x="76377" y="10403"/>
                    <a:pt x="60236" y="90"/>
                    <a:pt x="40548" y="90"/>
                  </a:cubicBezTo>
                  <a:cubicBezTo>
                    <a:pt x="20861" y="90"/>
                    <a:pt x="5784" y="9529"/>
                    <a:pt x="5784" y="23513"/>
                  </a:cubicBezTo>
                  <a:cubicBezTo>
                    <a:pt x="5784" y="29457"/>
                    <a:pt x="9686" y="32778"/>
                    <a:pt x="15008" y="32778"/>
                  </a:cubicBezTo>
                  <a:cubicBezTo>
                    <a:pt x="20506" y="32778"/>
                    <a:pt x="24053" y="28758"/>
                    <a:pt x="24053" y="23863"/>
                  </a:cubicBezTo>
                  <a:cubicBezTo>
                    <a:pt x="24053" y="18794"/>
                    <a:pt x="20506" y="15123"/>
                    <a:pt x="15008" y="14773"/>
                  </a:cubicBezTo>
                  <a:cubicBezTo>
                    <a:pt x="21215" y="7082"/>
                    <a:pt x="33454" y="5159"/>
                    <a:pt x="40016" y="5159"/>
                  </a:cubicBezTo>
                  <a:cubicBezTo>
                    <a:pt x="47998" y="5159"/>
                    <a:pt x="59172" y="9005"/>
                    <a:pt x="59172" y="24213"/>
                  </a:cubicBezTo>
                  <a:cubicBezTo>
                    <a:pt x="59172" y="31554"/>
                    <a:pt x="56689" y="39595"/>
                    <a:pt x="52077" y="45014"/>
                  </a:cubicBezTo>
                  <a:cubicBezTo>
                    <a:pt x="46224" y="51657"/>
                    <a:pt x="41258" y="52007"/>
                    <a:pt x="32390" y="52531"/>
                  </a:cubicBezTo>
                  <a:cubicBezTo>
                    <a:pt x="27955" y="52881"/>
                    <a:pt x="27601" y="52881"/>
                    <a:pt x="26714" y="53055"/>
                  </a:cubicBezTo>
                  <a:cubicBezTo>
                    <a:pt x="26359" y="53055"/>
                    <a:pt x="24940" y="53405"/>
                    <a:pt x="24940" y="55328"/>
                  </a:cubicBezTo>
                  <a:cubicBezTo>
                    <a:pt x="24940" y="57775"/>
                    <a:pt x="26536" y="57775"/>
                    <a:pt x="29552" y="57775"/>
                  </a:cubicBezTo>
                  <a:lnTo>
                    <a:pt x="39130" y="57775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7AFF903-8E51-DF66-FB3A-6215A909C462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9938348" y="4685846"/>
              <a:ext cx="180914" cy="176053"/>
            </a:xfrm>
            <a:custGeom>
              <a:avLst/>
              <a:gdLst>
                <a:gd name="connsiteX0" fmla="*/ 84920 w 180914"/>
                <a:gd name="connsiteY0" fmla="*/ 17323 h 176053"/>
                <a:gd name="connsiteX1" fmla="*/ 92015 w 180914"/>
                <a:gd name="connsiteY1" fmla="*/ 8083 h 176053"/>
                <a:gd name="connsiteX2" fmla="*/ 107471 w 180914"/>
                <a:gd name="connsiteY2" fmla="*/ 7834 h 176053"/>
                <a:gd name="connsiteX3" fmla="*/ 153587 w 180914"/>
                <a:gd name="connsiteY3" fmla="*/ 32556 h 176053"/>
                <a:gd name="connsiteX4" fmla="*/ 139651 w 180914"/>
                <a:gd name="connsiteY4" fmla="*/ 68017 h 176053"/>
                <a:gd name="connsiteX5" fmla="*/ 96829 w 180914"/>
                <a:gd name="connsiteY5" fmla="*/ 82500 h 176053"/>
                <a:gd name="connsiteX6" fmla="*/ 68450 w 180914"/>
                <a:gd name="connsiteY6" fmla="*/ 82500 h 176053"/>
                <a:gd name="connsiteX7" fmla="*/ 84920 w 180914"/>
                <a:gd name="connsiteY7" fmla="*/ 17323 h 176053"/>
                <a:gd name="connsiteX8" fmla="*/ 121407 w 180914"/>
                <a:gd name="connsiteY8" fmla="*/ 85747 h 176053"/>
                <a:gd name="connsiteX9" fmla="*/ 177151 w 180914"/>
                <a:gd name="connsiteY9" fmla="*/ 37551 h 176053"/>
                <a:gd name="connsiteX10" fmla="*/ 121154 w 180914"/>
                <a:gd name="connsiteY10" fmla="*/ 92 h 176053"/>
                <a:gd name="connsiteX11" fmla="*/ 48940 w 180914"/>
                <a:gd name="connsiteY11" fmla="*/ 92 h 176053"/>
                <a:gd name="connsiteX12" fmla="*/ 41592 w 180914"/>
                <a:gd name="connsiteY12" fmla="*/ 5087 h 176053"/>
                <a:gd name="connsiteX13" fmla="*/ 48687 w 180914"/>
                <a:gd name="connsiteY13" fmla="*/ 7834 h 176053"/>
                <a:gd name="connsiteX14" fmla="*/ 58315 w 180914"/>
                <a:gd name="connsiteY14" fmla="*/ 8333 h 176053"/>
                <a:gd name="connsiteX15" fmla="*/ 65156 w 180914"/>
                <a:gd name="connsiteY15" fmla="*/ 12329 h 176053"/>
                <a:gd name="connsiteX16" fmla="*/ 64143 w 180914"/>
                <a:gd name="connsiteY16" fmla="*/ 17073 h 176053"/>
                <a:gd name="connsiteX17" fmla="*/ 30190 w 180914"/>
                <a:gd name="connsiteY17" fmla="*/ 151174 h 176053"/>
                <a:gd name="connsiteX18" fmla="*/ 7132 w 180914"/>
                <a:gd name="connsiteY18" fmla="*/ 162911 h 176053"/>
                <a:gd name="connsiteX19" fmla="*/ 290 w 180914"/>
                <a:gd name="connsiteY19" fmla="*/ 167905 h 176053"/>
                <a:gd name="connsiteX20" fmla="*/ 3838 w 180914"/>
                <a:gd name="connsiteY20" fmla="*/ 170652 h 176053"/>
                <a:gd name="connsiteX21" fmla="*/ 35764 w 180914"/>
                <a:gd name="connsiteY21" fmla="*/ 169903 h 176053"/>
                <a:gd name="connsiteX22" fmla="*/ 67944 w 180914"/>
                <a:gd name="connsiteY22" fmla="*/ 170652 h 176053"/>
                <a:gd name="connsiteX23" fmla="*/ 73011 w 180914"/>
                <a:gd name="connsiteY23" fmla="*/ 165658 h 176053"/>
                <a:gd name="connsiteX24" fmla="*/ 65917 w 180914"/>
                <a:gd name="connsiteY24" fmla="*/ 162911 h 176053"/>
                <a:gd name="connsiteX25" fmla="*/ 49447 w 180914"/>
                <a:gd name="connsiteY25" fmla="*/ 158416 h 176053"/>
                <a:gd name="connsiteX26" fmla="*/ 50207 w 180914"/>
                <a:gd name="connsiteY26" fmla="*/ 154171 h 176053"/>
                <a:gd name="connsiteX27" fmla="*/ 66930 w 180914"/>
                <a:gd name="connsiteY27" fmla="*/ 87994 h 176053"/>
                <a:gd name="connsiteX28" fmla="*/ 97083 w 180914"/>
                <a:gd name="connsiteY28" fmla="*/ 87994 h 176053"/>
                <a:gd name="connsiteX29" fmla="*/ 124701 w 180914"/>
                <a:gd name="connsiteY29" fmla="*/ 110719 h 176053"/>
                <a:gd name="connsiteX30" fmla="*/ 121154 w 180914"/>
                <a:gd name="connsiteY30" fmla="*/ 127950 h 176053"/>
                <a:gd name="connsiteX31" fmla="*/ 117100 w 180914"/>
                <a:gd name="connsiteY31" fmla="*/ 149176 h 176053"/>
                <a:gd name="connsiteX32" fmla="*/ 150800 w 180914"/>
                <a:gd name="connsiteY32" fmla="*/ 176146 h 176053"/>
                <a:gd name="connsiteX33" fmla="*/ 181205 w 180914"/>
                <a:gd name="connsiteY33" fmla="*/ 147428 h 176053"/>
                <a:gd name="connsiteX34" fmla="*/ 178165 w 180914"/>
                <a:gd name="connsiteY34" fmla="*/ 144431 h 176053"/>
                <a:gd name="connsiteX35" fmla="*/ 174871 w 180914"/>
                <a:gd name="connsiteY35" fmla="*/ 147928 h 176053"/>
                <a:gd name="connsiteX36" fmla="*/ 151813 w 180914"/>
                <a:gd name="connsiteY36" fmla="*/ 170652 h 176053"/>
                <a:gd name="connsiteX37" fmla="*/ 141678 w 180914"/>
                <a:gd name="connsiteY37" fmla="*/ 155419 h 176053"/>
                <a:gd name="connsiteX38" fmla="*/ 144212 w 180914"/>
                <a:gd name="connsiteY38" fmla="*/ 126951 h 176053"/>
                <a:gd name="connsiteX39" fmla="*/ 145225 w 180914"/>
                <a:gd name="connsiteY39" fmla="*/ 115214 h 176053"/>
                <a:gd name="connsiteX40" fmla="*/ 121407 w 180914"/>
                <a:gd name="connsiteY40" fmla="*/ 85747 h 17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0914" h="176053">
                  <a:moveTo>
                    <a:pt x="84920" y="17323"/>
                  </a:moveTo>
                  <a:cubicBezTo>
                    <a:pt x="86440" y="11330"/>
                    <a:pt x="87201" y="8833"/>
                    <a:pt x="92015" y="8083"/>
                  </a:cubicBezTo>
                  <a:cubicBezTo>
                    <a:pt x="94295" y="7834"/>
                    <a:pt x="102404" y="7834"/>
                    <a:pt x="107471" y="7834"/>
                  </a:cubicBezTo>
                  <a:cubicBezTo>
                    <a:pt x="125461" y="7834"/>
                    <a:pt x="153587" y="7834"/>
                    <a:pt x="153587" y="32556"/>
                  </a:cubicBezTo>
                  <a:cubicBezTo>
                    <a:pt x="153587" y="41047"/>
                    <a:pt x="149533" y="58278"/>
                    <a:pt x="139651" y="68017"/>
                  </a:cubicBezTo>
                  <a:cubicBezTo>
                    <a:pt x="133063" y="74509"/>
                    <a:pt x="119634" y="82500"/>
                    <a:pt x="96829" y="82500"/>
                  </a:cubicBezTo>
                  <a:lnTo>
                    <a:pt x="68450" y="82500"/>
                  </a:lnTo>
                  <a:lnTo>
                    <a:pt x="84920" y="17323"/>
                  </a:lnTo>
                  <a:close/>
                  <a:moveTo>
                    <a:pt x="121407" y="85747"/>
                  </a:moveTo>
                  <a:cubicBezTo>
                    <a:pt x="146999" y="80253"/>
                    <a:pt x="177151" y="62772"/>
                    <a:pt x="177151" y="37551"/>
                  </a:cubicBezTo>
                  <a:cubicBezTo>
                    <a:pt x="177151" y="16075"/>
                    <a:pt x="154347" y="92"/>
                    <a:pt x="121154" y="92"/>
                  </a:cubicBezTo>
                  <a:lnTo>
                    <a:pt x="48940" y="92"/>
                  </a:lnTo>
                  <a:cubicBezTo>
                    <a:pt x="43872" y="92"/>
                    <a:pt x="41592" y="92"/>
                    <a:pt x="41592" y="5087"/>
                  </a:cubicBezTo>
                  <a:cubicBezTo>
                    <a:pt x="41592" y="7834"/>
                    <a:pt x="43872" y="7834"/>
                    <a:pt x="48687" y="7834"/>
                  </a:cubicBezTo>
                  <a:cubicBezTo>
                    <a:pt x="49193" y="7834"/>
                    <a:pt x="54008" y="7834"/>
                    <a:pt x="58315" y="8333"/>
                  </a:cubicBezTo>
                  <a:cubicBezTo>
                    <a:pt x="62876" y="8833"/>
                    <a:pt x="65156" y="9082"/>
                    <a:pt x="65156" y="12329"/>
                  </a:cubicBezTo>
                  <a:cubicBezTo>
                    <a:pt x="65156" y="13328"/>
                    <a:pt x="64903" y="14077"/>
                    <a:pt x="64143" y="17073"/>
                  </a:cubicBezTo>
                  <a:lnTo>
                    <a:pt x="30190" y="151174"/>
                  </a:lnTo>
                  <a:cubicBezTo>
                    <a:pt x="27656" y="160913"/>
                    <a:pt x="27149" y="162911"/>
                    <a:pt x="7132" y="162911"/>
                  </a:cubicBezTo>
                  <a:cubicBezTo>
                    <a:pt x="2571" y="162911"/>
                    <a:pt x="290" y="162911"/>
                    <a:pt x="290" y="167905"/>
                  </a:cubicBezTo>
                  <a:cubicBezTo>
                    <a:pt x="290" y="170652"/>
                    <a:pt x="3331" y="170652"/>
                    <a:pt x="3838" y="170652"/>
                  </a:cubicBezTo>
                  <a:cubicBezTo>
                    <a:pt x="10933" y="170652"/>
                    <a:pt x="28669" y="169903"/>
                    <a:pt x="35764" y="169903"/>
                  </a:cubicBezTo>
                  <a:cubicBezTo>
                    <a:pt x="42859" y="169903"/>
                    <a:pt x="60849" y="170652"/>
                    <a:pt x="67944" y="170652"/>
                  </a:cubicBezTo>
                  <a:cubicBezTo>
                    <a:pt x="69971" y="170652"/>
                    <a:pt x="73011" y="170652"/>
                    <a:pt x="73011" y="165658"/>
                  </a:cubicBezTo>
                  <a:cubicBezTo>
                    <a:pt x="73011" y="162911"/>
                    <a:pt x="70731" y="162911"/>
                    <a:pt x="65917" y="162911"/>
                  </a:cubicBezTo>
                  <a:cubicBezTo>
                    <a:pt x="56541" y="162911"/>
                    <a:pt x="49447" y="162911"/>
                    <a:pt x="49447" y="158416"/>
                  </a:cubicBezTo>
                  <a:cubicBezTo>
                    <a:pt x="49447" y="156917"/>
                    <a:pt x="49953" y="155669"/>
                    <a:pt x="50207" y="154171"/>
                  </a:cubicBezTo>
                  <a:lnTo>
                    <a:pt x="66930" y="87994"/>
                  </a:lnTo>
                  <a:lnTo>
                    <a:pt x="97083" y="87994"/>
                  </a:lnTo>
                  <a:cubicBezTo>
                    <a:pt x="120140" y="87994"/>
                    <a:pt x="124701" y="101979"/>
                    <a:pt x="124701" y="110719"/>
                  </a:cubicBezTo>
                  <a:cubicBezTo>
                    <a:pt x="124701" y="114465"/>
                    <a:pt x="122674" y="122206"/>
                    <a:pt x="121154" y="127950"/>
                  </a:cubicBezTo>
                  <a:cubicBezTo>
                    <a:pt x="119380" y="134942"/>
                    <a:pt x="117100" y="144182"/>
                    <a:pt x="117100" y="149176"/>
                  </a:cubicBezTo>
                  <a:cubicBezTo>
                    <a:pt x="117100" y="176146"/>
                    <a:pt x="147506" y="176146"/>
                    <a:pt x="150800" y="176146"/>
                  </a:cubicBezTo>
                  <a:cubicBezTo>
                    <a:pt x="172337" y="176146"/>
                    <a:pt x="181205" y="150924"/>
                    <a:pt x="181205" y="147428"/>
                  </a:cubicBezTo>
                  <a:cubicBezTo>
                    <a:pt x="181205" y="144431"/>
                    <a:pt x="178418" y="144431"/>
                    <a:pt x="178165" y="144431"/>
                  </a:cubicBezTo>
                  <a:cubicBezTo>
                    <a:pt x="175884" y="144431"/>
                    <a:pt x="175378" y="146179"/>
                    <a:pt x="174871" y="147928"/>
                  </a:cubicBezTo>
                  <a:cubicBezTo>
                    <a:pt x="168536" y="166407"/>
                    <a:pt x="157641" y="170652"/>
                    <a:pt x="151813" y="170652"/>
                  </a:cubicBezTo>
                  <a:cubicBezTo>
                    <a:pt x="143451" y="170652"/>
                    <a:pt x="141678" y="165158"/>
                    <a:pt x="141678" y="155419"/>
                  </a:cubicBezTo>
                  <a:cubicBezTo>
                    <a:pt x="141678" y="147678"/>
                    <a:pt x="143198" y="134942"/>
                    <a:pt x="144212" y="126951"/>
                  </a:cubicBezTo>
                  <a:cubicBezTo>
                    <a:pt x="144718" y="123455"/>
                    <a:pt x="145225" y="118710"/>
                    <a:pt x="145225" y="115214"/>
                  </a:cubicBezTo>
                  <a:cubicBezTo>
                    <a:pt x="145225" y="95985"/>
                    <a:pt x="128249" y="88244"/>
                    <a:pt x="121407" y="85747"/>
                  </a:cubicBez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A6FB779-6131-B215-4C3F-BDEA0077BCCA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10493076" y="4173425"/>
              <a:ext cx="84376" cy="449248"/>
            </a:xfrm>
            <a:custGeom>
              <a:avLst/>
              <a:gdLst>
                <a:gd name="connsiteX0" fmla="*/ 67206 w 84376"/>
                <a:gd name="connsiteY0" fmla="*/ 449314 h 449248"/>
                <a:gd name="connsiteX1" fmla="*/ 84689 w 84376"/>
                <a:gd name="connsiteY1" fmla="*/ 449314 h 449248"/>
                <a:gd name="connsiteX2" fmla="*/ 84689 w 84376"/>
                <a:gd name="connsiteY2" fmla="*/ 66 h 449248"/>
                <a:gd name="connsiteX3" fmla="*/ 313 w 84376"/>
                <a:gd name="connsiteY3" fmla="*/ 66 h 449248"/>
                <a:gd name="connsiteX4" fmla="*/ 313 w 84376"/>
                <a:gd name="connsiteY4" fmla="*/ 17296 h 449248"/>
                <a:gd name="connsiteX5" fmla="*/ 67206 w 84376"/>
                <a:gd name="connsiteY5" fmla="*/ 17296 h 449248"/>
                <a:gd name="connsiteX6" fmla="*/ 67206 w 84376"/>
                <a:gd name="connsiteY6" fmla="*/ 449314 h 44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76" h="449248">
                  <a:moveTo>
                    <a:pt x="67206" y="449314"/>
                  </a:moveTo>
                  <a:lnTo>
                    <a:pt x="84689" y="449314"/>
                  </a:lnTo>
                  <a:lnTo>
                    <a:pt x="84689" y="66"/>
                  </a:lnTo>
                  <a:lnTo>
                    <a:pt x="313" y="66"/>
                  </a:lnTo>
                  <a:lnTo>
                    <a:pt x="313" y="17296"/>
                  </a:lnTo>
                  <a:lnTo>
                    <a:pt x="67206" y="17296"/>
                  </a:lnTo>
                  <a:lnTo>
                    <a:pt x="67206" y="449314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8167DD5-5D6D-12CE-7FD5-E97F9832AB71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>
              <a:off x="10493076" y="4622678"/>
              <a:ext cx="84376" cy="449248"/>
            </a:xfrm>
            <a:custGeom>
              <a:avLst/>
              <a:gdLst>
                <a:gd name="connsiteX0" fmla="*/ 67206 w 84376"/>
                <a:gd name="connsiteY0" fmla="*/ 432102 h 449248"/>
                <a:gd name="connsiteX1" fmla="*/ 313 w 84376"/>
                <a:gd name="connsiteY1" fmla="*/ 432102 h 449248"/>
                <a:gd name="connsiteX2" fmla="*/ 313 w 84376"/>
                <a:gd name="connsiteY2" fmla="*/ 449332 h 449248"/>
                <a:gd name="connsiteX3" fmla="*/ 84689 w 84376"/>
                <a:gd name="connsiteY3" fmla="*/ 449332 h 449248"/>
                <a:gd name="connsiteX4" fmla="*/ 84689 w 84376"/>
                <a:gd name="connsiteY4" fmla="*/ 83 h 449248"/>
                <a:gd name="connsiteX5" fmla="*/ 67206 w 84376"/>
                <a:gd name="connsiteY5" fmla="*/ 83 h 449248"/>
                <a:gd name="connsiteX6" fmla="*/ 67206 w 84376"/>
                <a:gd name="connsiteY6" fmla="*/ 432102 h 44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76" h="449248">
                  <a:moveTo>
                    <a:pt x="67206" y="432102"/>
                  </a:moveTo>
                  <a:lnTo>
                    <a:pt x="313" y="432102"/>
                  </a:lnTo>
                  <a:lnTo>
                    <a:pt x="313" y="449332"/>
                  </a:lnTo>
                  <a:lnTo>
                    <a:pt x="84689" y="449332"/>
                  </a:lnTo>
                  <a:lnTo>
                    <a:pt x="84689" y="83"/>
                  </a:lnTo>
                  <a:lnTo>
                    <a:pt x="67206" y="83"/>
                  </a:lnTo>
                  <a:lnTo>
                    <a:pt x="67206" y="432102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EE68B93-20CF-D14C-9FA6-421F3091D026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10668915" y="5007578"/>
              <a:ext cx="63497" cy="77089"/>
            </a:xfrm>
            <a:custGeom>
              <a:avLst/>
              <a:gdLst>
                <a:gd name="connsiteX0" fmla="*/ 26924 w 63497"/>
                <a:gd name="connsiteY0" fmla="*/ 37335 h 77089"/>
                <a:gd name="connsiteX1" fmla="*/ 50692 w 63497"/>
                <a:gd name="connsiteY1" fmla="*/ 4996 h 77089"/>
                <a:gd name="connsiteX2" fmla="*/ 47676 w 63497"/>
                <a:gd name="connsiteY2" fmla="*/ 11289 h 77089"/>
                <a:gd name="connsiteX3" fmla="*/ 55658 w 63497"/>
                <a:gd name="connsiteY3" fmla="*/ 19330 h 77089"/>
                <a:gd name="connsiteX4" fmla="*/ 63817 w 63497"/>
                <a:gd name="connsiteY4" fmla="*/ 11289 h 77089"/>
                <a:gd name="connsiteX5" fmla="*/ 49805 w 63497"/>
                <a:gd name="connsiteY5" fmla="*/ 102 h 77089"/>
                <a:gd name="connsiteX6" fmla="*/ 25860 w 63497"/>
                <a:gd name="connsiteY6" fmla="*/ 18806 h 77089"/>
                <a:gd name="connsiteX7" fmla="*/ 25683 w 63497"/>
                <a:gd name="connsiteY7" fmla="*/ 18806 h 77089"/>
                <a:gd name="connsiteX8" fmla="*/ 25683 w 63497"/>
                <a:gd name="connsiteY8" fmla="*/ 102 h 77089"/>
                <a:gd name="connsiteX9" fmla="*/ 319 w 63497"/>
                <a:gd name="connsiteY9" fmla="*/ 2024 h 77089"/>
                <a:gd name="connsiteX10" fmla="*/ 319 w 63497"/>
                <a:gd name="connsiteY10" fmla="*/ 8317 h 77089"/>
                <a:gd name="connsiteX11" fmla="*/ 13622 w 63497"/>
                <a:gd name="connsiteY11" fmla="*/ 18106 h 77089"/>
                <a:gd name="connsiteX12" fmla="*/ 13622 w 63497"/>
                <a:gd name="connsiteY12" fmla="*/ 63381 h 77089"/>
                <a:gd name="connsiteX13" fmla="*/ 319 w 63497"/>
                <a:gd name="connsiteY13" fmla="*/ 70898 h 77089"/>
                <a:gd name="connsiteX14" fmla="*/ 319 w 63497"/>
                <a:gd name="connsiteY14" fmla="*/ 77191 h 77089"/>
                <a:gd name="connsiteX15" fmla="*/ 20539 w 63497"/>
                <a:gd name="connsiteY15" fmla="*/ 76491 h 77089"/>
                <a:gd name="connsiteX16" fmla="*/ 43597 w 63497"/>
                <a:gd name="connsiteY16" fmla="*/ 77191 h 77089"/>
                <a:gd name="connsiteX17" fmla="*/ 43597 w 63497"/>
                <a:gd name="connsiteY17" fmla="*/ 70898 h 77089"/>
                <a:gd name="connsiteX18" fmla="*/ 40050 w 63497"/>
                <a:gd name="connsiteY18" fmla="*/ 70898 h 77089"/>
                <a:gd name="connsiteX19" fmla="*/ 26924 w 63497"/>
                <a:gd name="connsiteY19" fmla="*/ 63031 h 77089"/>
                <a:gd name="connsiteX20" fmla="*/ 26924 w 63497"/>
                <a:gd name="connsiteY20" fmla="*/ 37335 h 7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497" h="77089">
                  <a:moveTo>
                    <a:pt x="26924" y="37335"/>
                  </a:moveTo>
                  <a:cubicBezTo>
                    <a:pt x="26924" y="22651"/>
                    <a:pt x="33842" y="4996"/>
                    <a:pt x="50692" y="4996"/>
                  </a:cubicBezTo>
                  <a:cubicBezTo>
                    <a:pt x="49095" y="6220"/>
                    <a:pt x="47676" y="8492"/>
                    <a:pt x="47676" y="11289"/>
                  </a:cubicBezTo>
                  <a:cubicBezTo>
                    <a:pt x="47676" y="17058"/>
                    <a:pt x="52288" y="19330"/>
                    <a:pt x="55658" y="19330"/>
                  </a:cubicBezTo>
                  <a:cubicBezTo>
                    <a:pt x="59915" y="19330"/>
                    <a:pt x="63817" y="16533"/>
                    <a:pt x="63817" y="11289"/>
                  </a:cubicBezTo>
                  <a:cubicBezTo>
                    <a:pt x="63817" y="5346"/>
                    <a:pt x="58141" y="102"/>
                    <a:pt x="49805" y="102"/>
                  </a:cubicBezTo>
                  <a:cubicBezTo>
                    <a:pt x="40936" y="102"/>
                    <a:pt x="31181" y="5520"/>
                    <a:pt x="25860" y="18806"/>
                  </a:cubicBezTo>
                  <a:lnTo>
                    <a:pt x="25683" y="18806"/>
                  </a:lnTo>
                  <a:lnTo>
                    <a:pt x="25683" y="102"/>
                  </a:lnTo>
                  <a:lnTo>
                    <a:pt x="319" y="2024"/>
                  </a:lnTo>
                  <a:lnTo>
                    <a:pt x="319" y="8317"/>
                  </a:lnTo>
                  <a:cubicBezTo>
                    <a:pt x="12203" y="8317"/>
                    <a:pt x="13622" y="9541"/>
                    <a:pt x="13622" y="18106"/>
                  </a:cubicBezTo>
                  <a:lnTo>
                    <a:pt x="13622" y="63381"/>
                  </a:lnTo>
                  <a:cubicBezTo>
                    <a:pt x="13622" y="70898"/>
                    <a:pt x="11848" y="70898"/>
                    <a:pt x="319" y="70898"/>
                  </a:cubicBezTo>
                  <a:lnTo>
                    <a:pt x="319" y="77191"/>
                  </a:lnTo>
                  <a:cubicBezTo>
                    <a:pt x="1206" y="77191"/>
                    <a:pt x="13267" y="76491"/>
                    <a:pt x="20539" y="76491"/>
                  </a:cubicBezTo>
                  <a:cubicBezTo>
                    <a:pt x="28166" y="76491"/>
                    <a:pt x="35970" y="76841"/>
                    <a:pt x="43597" y="77191"/>
                  </a:cubicBezTo>
                  <a:lnTo>
                    <a:pt x="43597" y="70898"/>
                  </a:lnTo>
                  <a:lnTo>
                    <a:pt x="40050" y="70898"/>
                  </a:lnTo>
                  <a:cubicBezTo>
                    <a:pt x="26924" y="70898"/>
                    <a:pt x="26924" y="68975"/>
                    <a:pt x="26924" y="63031"/>
                  </a:cubicBezTo>
                  <a:lnTo>
                    <a:pt x="26924" y="37335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EF90159-4696-BB1E-A086-CA4125438DEE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>
              <a:off x="10746324" y="5006704"/>
              <a:ext cx="76090" cy="79711"/>
            </a:xfrm>
            <a:custGeom>
              <a:avLst/>
              <a:gdLst>
                <a:gd name="connsiteX0" fmla="*/ 71447 w 76090"/>
                <a:gd name="connsiteY0" fmla="*/ 38209 h 79711"/>
                <a:gd name="connsiteX1" fmla="*/ 76413 w 76090"/>
                <a:gd name="connsiteY1" fmla="*/ 34363 h 79711"/>
                <a:gd name="connsiteX2" fmla="*/ 41294 w 76090"/>
                <a:gd name="connsiteY2" fmla="*/ 102 h 79711"/>
                <a:gd name="connsiteX3" fmla="*/ 322 w 76090"/>
                <a:gd name="connsiteY3" fmla="*/ 39782 h 79711"/>
                <a:gd name="connsiteX4" fmla="*/ 43600 w 76090"/>
                <a:gd name="connsiteY4" fmla="*/ 79813 h 79711"/>
                <a:gd name="connsiteX5" fmla="*/ 76413 w 76090"/>
                <a:gd name="connsiteY5" fmla="*/ 57088 h 79711"/>
                <a:gd name="connsiteX6" fmla="*/ 73398 w 76090"/>
                <a:gd name="connsiteY6" fmla="*/ 54641 h 79711"/>
                <a:gd name="connsiteX7" fmla="*/ 70205 w 76090"/>
                <a:gd name="connsiteY7" fmla="*/ 57438 h 79711"/>
                <a:gd name="connsiteX8" fmla="*/ 44842 w 76090"/>
                <a:gd name="connsiteY8" fmla="*/ 74219 h 79711"/>
                <a:gd name="connsiteX9" fmla="*/ 23203 w 76090"/>
                <a:gd name="connsiteY9" fmla="*/ 63905 h 79711"/>
                <a:gd name="connsiteX10" fmla="*/ 16463 w 76090"/>
                <a:gd name="connsiteY10" fmla="*/ 38209 h 79711"/>
                <a:gd name="connsiteX11" fmla="*/ 71447 w 76090"/>
                <a:gd name="connsiteY11" fmla="*/ 38209 h 79711"/>
                <a:gd name="connsiteX12" fmla="*/ 16640 w 76090"/>
                <a:gd name="connsiteY12" fmla="*/ 33664 h 79711"/>
                <a:gd name="connsiteX13" fmla="*/ 41294 w 76090"/>
                <a:gd name="connsiteY13" fmla="*/ 4996 h 79711"/>
                <a:gd name="connsiteX14" fmla="*/ 63997 w 76090"/>
                <a:gd name="connsiteY14" fmla="*/ 33664 h 79711"/>
                <a:gd name="connsiteX15" fmla="*/ 16640 w 76090"/>
                <a:gd name="connsiteY15" fmla="*/ 33664 h 7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90" h="79711">
                  <a:moveTo>
                    <a:pt x="71447" y="38209"/>
                  </a:moveTo>
                  <a:cubicBezTo>
                    <a:pt x="75172" y="38209"/>
                    <a:pt x="76413" y="38209"/>
                    <a:pt x="76413" y="34363"/>
                  </a:cubicBezTo>
                  <a:cubicBezTo>
                    <a:pt x="76413" y="18980"/>
                    <a:pt x="67722" y="102"/>
                    <a:pt x="41294" y="102"/>
                  </a:cubicBezTo>
                  <a:cubicBezTo>
                    <a:pt x="18059" y="102"/>
                    <a:pt x="322" y="18281"/>
                    <a:pt x="322" y="39782"/>
                  </a:cubicBezTo>
                  <a:cubicBezTo>
                    <a:pt x="322" y="61982"/>
                    <a:pt x="20010" y="79813"/>
                    <a:pt x="43600" y="79813"/>
                  </a:cubicBezTo>
                  <a:cubicBezTo>
                    <a:pt x="67545" y="79813"/>
                    <a:pt x="76413" y="60934"/>
                    <a:pt x="76413" y="57088"/>
                  </a:cubicBezTo>
                  <a:cubicBezTo>
                    <a:pt x="76413" y="56389"/>
                    <a:pt x="76058" y="54641"/>
                    <a:pt x="73398" y="54641"/>
                  </a:cubicBezTo>
                  <a:cubicBezTo>
                    <a:pt x="71092" y="54641"/>
                    <a:pt x="70737" y="55689"/>
                    <a:pt x="70205" y="57438"/>
                  </a:cubicBezTo>
                  <a:cubicBezTo>
                    <a:pt x="64707" y="71597"/>
                    <a:pt x="51227" y="74219"/>
                    <a:pt x="44842" y="74219"/>
                  </a:cubicBezTo>
                  <a:cubicBezTo>
                    <a:pt x="36505" y="74219"/>
                    <a:pt x="28524" y="70548"/>
                    <a:pt x="23203" y="63905"/>
                  </a:cubicBezTo>
                  <a:cubicBezTo>
                    <a:pt x="16640" y="55689"/>
                    <a:pt x="16463" y="45026"/>
                    <a:pt x="16463" y="38209"/>
                  </a:cubicBezTo>
                  <a:lnTo>
                    <a:pt x="71447" y="38209"/>
                  </a:lnTo>
                  <a:close/>
                  <a:moveTo>
                    <a:pt x="16640" y="33664"/>
                  </a:moveTo>
                  <a:cubicBezTo>
                    <a:pt x="18591" y="9017"/>
                    <a:pt x="34554" y="4996"/>
                    <a:pt x="41294" y="4996"/>
                  </a:cubicBezTo>
                  <a:cubicBezTo>
                    <a:pt x="63111" y="4996"/>
                    <a:pt x="63820" y="29294"/>
                    <a:pt x="63997" y="33664"/>
                  </a:cubicBezTo>
                  <a:lnTo>
                    <a:pt x="16640" y="33664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016F620-E3E2-A231-05E3-27961A040D58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>
              <a:off x="10834642" y="4977162"/>
              <a:ext cx="61369" cy="109253"/>
            </a:xfrm>
            <a:custGeom>
              <a:avLst/>
              <a:gdLst>
                <a:gd name="connsiteX0" fmla="*/ 30833 w 61369"/>
                <a:gd name="connsiteY0" fmla="*/ 38559 h 109253"/>
                <a:gd name="connsiteX1" fmla="*/ 58503 w 61369"/>
                <a:gd name="connsiteY1" fmla="*/ 38559 h 109253"/>
                <a:gd name="connsiteX2" fmla="*/ 58503 w 61369"/>
                <a:gd name="connsiteY2" fmla="*/ 32266 h 109253"/>
                <a:gd name="connsiteX3" fmla="*/ 30833 w 61369"/>
                <a:gd name="connsiteY3" fmla="*/ 32266 h 109253"/>
                <a:gd name="connsiteX4" fmla="*/ 30833 w 61369"/>
                <a:gd name="connsiteY4" fmla="*/ 102 h 109253"/>
                <a:gd name="connsiteX5" fmla="*/ 24803 w 61369"/>
                <a:gd name="connsiteY5" fmla="*/ 102 h 109253"/>
                <a:gd name="connsiteX6" fmla="*/ 326 w 61369"/>
                <a:gd name="connsiteY6" fmla="*/ 33664 h 109253"/>
                <a:gd name="connsiteX7" fmla="*/ 326 w 61369"/>
                <a:gd name="connsiteY7" fmla="*/ 38559 h 109253"/>
                <a:gd name="connsiteX8" fmla="*/ 16821 w 61369"/>
                <a:gd name="connsiteY8" fmla="*/ 38559 h 109253"/>
                <a:gd name="connsiteX9" fmla="*/ 16821 w 61369"/>
                <a:gd name="connsiteY9" fmla="*/ 85756 h 109253"/>
                <a:gd name="connsiteX10" fmla="*/ 41653 w 61369"/>
                <a:gd name="connsiteY10" fmla="*/ 109355 h 109253"/>
                <a:gd name="connsiteX11" fmla="*/ 61695 w 61369"/>
                <a:gd name="connsiteY11" fmla="*/ 85581 h 109253"/>
                <a:gd name="connsiteX12" fmla="*/ 61695 w 61369"/>
                <a:gd name="connsiteY12" fmla="*/ 75967 h 109253"/>
                <a:gd name="connsiteX13" fmla="*/ 55665 w 61369"/>
                <a:gd name="connsiteY13" fmla="*/ 75967 h 109253"/>
                <a:gd name="connsiteX14" fmla="*/ 55665 w 61369"/>
                <a:gd name="connsiteY14" fmla="*/ 85406 h 109253"/>
                <a:gd name="connsiteX15" fmla="*/ 43072 w 61369"/>
                <a:gd name="connsiteY15" fmla="*/ 103761 h 109253"/>
                <a:gd name="connsiteX16" fmla="*/ 30833 w 61369"/>
                <a:gd name="connsiteY16" fmla="*/ 85931 h 109253"/>
                <a:gd name="connsiteX17" fmla="*/ 30833 w 61369"/>
                <a:gd name="connsiteY17" fmla="*/ 38559 h 109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1369" h="109253">
                  <a:moveTo>
                    <a:pt x="30833" y="38559"/>
                  </a:moveTo>
                  <a:lnTo>
                    <a:pt x="58503" y="38559"/>
                  </a:lnTo>
                  <a:lnTo>
                    <a:pt x="58503" y="32266"/>
                  </a:lnTo>
                  <a:lnTo>
                    <a:pt x="30833" y="32266"/>
                  </a:lnTo>
                  <a:lnTo>
                    <a:pt x="30833" y="102"/>
                  </a:lnTo>
                  <a:lnTo>
                    <a:pt x="24803" y="102"/>
                  </a:lnTo>
                  <a:cubicBezTo>
                    <a:pt x="24625" y="15834"/>
                    <a:pt x="17353" y="33140"/>
                    <a:pt x="326" y="33664"/>
                  </a:cubicBezTo>
                  <a:lnTo>
                    <a:pt x="326" y="38559"/>
                  </a:lnTo>
                  <a:lnTo>
                    <a:pt x="16821" y="38559"/>
                  </a:lnTo>
                  <a:lnTo>
                    <a:pt x="16821" y="85756"/>
                  </a:lnTo>
                  <a:cubicBezTo>
                    <a:pt x="16821" y="105334"/>
                    <a:pt x="31720" y="109355"/>
                    <a:pt x="41653" y="109355"/>
                  </a:cubicBezTo>
                  <a:cubicBezTo>
                    <a:pt x="53536" y="109355"/>
                    <a:pt x="61695" y="99391"/>
                    <a:pt x="61695" y="85581"/>
                  </a:cubicBezTo>
                  <a:lnTo>
                    <a:pt x="61695" y="75967"/>
                  </a:lnTo>
                  <a:lnTo>
                    <a:pt x="55665" y="75967"/>
                  </a:lnTo>
                  <a:lnTo>
                    <a:pt x="55665" y="85406"/>
                  </a:lnTo>
                  <a:cubicBezTo>
                    <a:pt x="55665" y="97293"/>
                    <a:pt x="49989" y="103761"/>
                    <a:pt x="43072" y="103761"/>
                  </a:cubicBezTo>
                  <a:cubicBezTo>
                    <a:pt x="30833" y="103761"/>
                    <a:pt x="30833" y="89077"/>
                    <a:pt x="30833" y="85931"/>
                  </a:cubicBezTo>
                  <a:lnTo>
                    <a:pt x="30833" y="38559"/>
                  </a:lnTo>
                  <a:close/>
                </a:path>
              </a:pathLst>
            </a:custGeom>
            <a:solidFill>
              <a:srgbClr val="000000"/>
            </a:solidFill>
            <a:ln w="2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Title 1">
            <a:extLst>
              <a:ext uri="{FF2B5EF4-FFF2-40B4-BE49-F238E27FC236}">
                <a16:creationId xmlns:a16="http://schemas.microsoft.com/office/drawing/2014/main" id="{479D3DA0-E34E-FE93-5747-26BFBB7DFB67}"/>
              </a:ext>
            </a:extLst>
          </p:cNvPr>
          <p:cNvSpPr txBox="1">
            <a:spLocks/>
          </p:cNvSpPr>
          <p:nvPr/>
        </p:nvSpPr>
        <p:spPr>
          <a:xfrm>
            <a:off x="838200" y="310025"/>
            <a:ext cx="10515600" cy="79843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Numerical predications Compton Scattering</a:t>
            </a:r>
            <a:endParaRPr lang="en-US" sz="3600" i="1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1F991E2-5195-C18B-E0FD-7791669605FE}"/>
              </a:ext>
            </a:extLst>
          </p:cNvPr>
          <p:cNvSpPr txBox="1"/>
          <p:nvPr/>
        </p:nvSpPr>
        <p:spPr>
          <a:xfrm>
            <a:off x="7270314" y="1848833"/>
            <a:ext cx="609805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Lienard Wiechert radiation field</a:t>
            </a:r>
            <a:endParaRPr lang="en-US" dirty="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9F1F7ED5-6F12-C1B1-58E3-A49733FCB7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2703439"/>
              </p:ext>
            </p:extLst>
          </p:nvPr>
        </p:nvGraphicFramePr>
        <p:xfrm>
          <a:off x="716147" y="4142753"/>
          <a:ext cx="3204244" cy="1493520"/>
        </p:xfrm>
        <a:graphic>
          <a:graphicData uri="http://schemas.openxmlformats.org/drawingml/2006/table">
            <a:tbl>
              <a:tblPr/>
              <a:tblGrid>
                <a:gridCol w="1602122">
                  <a:extLst>
                    <a:ext uri="{9D8B030D-6E8A-4147-A177-3AD203B41FA5}">
                      <a16:colId xmlns:a16="http://schemas.microsoft.com/office/drawing/2014/main" val="2190251089"/>
                    </a:ext>
                  </a:extLst>
                </a:gridCol>
                <a:gridCol w="1602122">
                  <a:extLst>
                    <a:ext uri="{9D8B030D-6E8A-4147-A177-3AD203B41FA5}">
                      <a16:colId xmlns:a16="http://schemas.microsoft.com/office/drawing/2014/main" val="187300661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Drive laser (Compton)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7B7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799245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Wavelength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10 micron</a:t>
                      </a:r>
                      <a:endParaRPr lang="en-US" sz="80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08462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Pulse energy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1 J</a:t>
                      </a:r>
                      <a:endParaRPr lang="en-US" sz="80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88271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Waist </a:t>
                      </a:r>
                      <a:endParaRPr lang="en-US" sz="80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0.5 mm (1/e)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8739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Pulse length</a:t>
                      </a:r>
                      <a:endParaRPr lang="en-US" sz="80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2 </a:t>
                      </a:r>
                      <a:r>
                        <a:rPr lang="en-US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ps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 (rms)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6680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Crossing angle</a:t>
                      </a:r>
                      <a:endParaRPr lang="en-US" sz="80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15</a:t>
                      </a:r>
                      <a:r>
                        <a:rPr lang="en-US" sz="8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o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3247025"/>
                  </a:ext>
                </a:extLst>
              </a:tr>
            </a:tbl>
          </a:graphicData>
        </a:graphic>
      </p:graphicFrame>
      <p:sp>
        <p:nvSpPr>
          <p:cNvPr id="8" name="Rectangle 2">
            <a:extLst>
              <a:ext uri="{FF2B5EF4-FFF2-40B4-BE49-F238E27FC236}">
                <a16:creationId xmlns:a16="http://schemas.microsoft.com/office/drawing/2014/main" id="{AB77280E-DE6E-98BE-4815-4538819B5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47" y="4067029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058E5880-AC66-52CB-3E37-BD441AE0AE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3974640"/>
              </p:ext>
            </p:extLst>
          </p:nvPr>
        </p:nvGraphicFramePr>
        <p:xfrm>
          <a:off x="4167670" y="4142753"/>
          <a:ext cx="3204244" cy="1615440"/>
        </p:xfrm>
        <a:graphic>
          <a:graphicData uri="http://schemas.openxmlformats.org/drawingml/2006/table">
            <a:tbl>
              <a:tblPr/>
              <a:tblGrid>
                <a:gridCol w="1602122">
                  <a:extLst>
                    <a:ext uri="{9D8B030D-6E8A-4147-A177-3AD203B41FA5}">
                      <a16:colId xmlns:a16="http://schemas.microsoft.com/office/drawing/2014/main" val="3975871052"/>
                    </a:ext>
                  </a:extLst>
                </a:gridCol>
                <a:gridCol w="1602122">
                  <a:extLst>
                    <a:ext uri="{9D8B030D-6E8A-4147-A177-3AD203B41FA5}">
                      <a16:colId xmlns:a16="http://schemas.microsoft.com/office/drawing/2014/main" val="260584117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EUV  (Compton)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C9E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C9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15891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dirty="0">
                          <a:effectLst/>
                          <a:latin typeface="Avenir Next LT Pro Light" panose="020B0304020202020204" pitchFamily="34" charset="0"/>
                        </a:rPr>
                        <a:t>Wavelength</a:t>
                      </a: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dirty="0">
                          <a:effectLst/>
                          <a:latin typeface="Avenir Next LT Pro Light" panose="020B0304020202020204" pitchFamily="34" charset="0"/>
                        </a:rPr>
                        <a:t>13 nm</a:t>
                      </a: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54227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Number of photons per </a:t>
                      </a:r>
                      <a:r>
                        <a:rPr lang="en-US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microbunch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10</a:t>
                      </a:r>
                      <a:r>
                        <a:rPr lang="en-US" sz="8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5 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90148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Total number of photons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0.5x10</a:t>
                      </a:r>
                      <a:r>
                        <a:rPr lang="en-US" sz="8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8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846012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dirty="0">
                          <a:effectLst/>
                          <a:latin typeface="Avenir Next LT Pro Light" panose="020B0304020202020204" pitchFamily="34" charset="0"/>
                        </a:rPr>
                        <a:t>Opening angle</a:t>
                      </a: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dirty="0">
                          <a:effectLst/>
                          <a:latin typeface="Avenir Next LT Pro Light" panose="020B0304020202020204" pitchFamily="34" charset="0"/>
                        </a:rPr>
                        <a:t>0.4 </a:t>
                      </a:r>
                      <a:r>
                        <a:rPr lang="en-US" sz="800" dirty="0" err="1">
                          <a:effectLst/>
                          <a:latin typeface="Avenir Next LT Pro Light" panose="020B0304020202020204" pitchFamily="34" charset="0"/>
                        </a:rPr>
                        <a:t>mrad</a:t>
                      </a:r>
                      <a:r>
                        <a:rPr lang="en-US" sz="800" dirty="0">
                          <a:effectLst/>
                          <a:latin typeface="Avenir Next LT Pro Light" panose="020B0304020202020204" pitchFamily="34" charset="0"/>
                        </a:rPr>
                        <a:t> (rms)</a:t>
                      </a: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588867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Pulse length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rtl="0" fontAlgn="t">
                        <a:buNone/>
                      </a:pP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Next LT Pro Light" panose="020B0304020202020204" pitchFamily="34" charset="0"/>
                        </a:rPr>
                        <a:t>200 as (rms)</a:t>
                      </a:r>
                      <a:endParaRPr lang="en-US" sz="800" dirty="0">
                        <a:effectLst/>
                        <a:latin typeface="Avenir Next LT Pro Light" panose="020B0304020202020204" pitchFamily="34" charset="0"/>
                      </a:endParaRPr>
                    </a:p>
                  </a:txBody>
                  <a:tcPr marL="63500" marR="63500" marT="63500" marB="635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5527545"/>
                  </a:ext>
                </a:extLst>
              </a:tr>
            </a:tbl>
          </a:graphicData>
        </a:graphic>
      </p:graphicFrame>
      <p:sp>
        <p:nvSpPr>
          <p:cNvPr id="59" name="Rectangle 3">
            <a:extLst>
              <a:ext uri="{FF2B5EF4-FFF2-40B4-BE49-F238E27FC236}">
                <a16:creationId xmlns:a16="http://schemas.microsoft.com/office/drawing/2014/main" id="{8FB8D07C-264C-F99B-C57D-FA2273D7D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4723" y="4332160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pic>
        <p:nvPicPr>
          <p:cNvPr id="61" name="Picture 60">
            <a:extLst>
              <a:ext uri="{FF2B5EF4-FFF2-40B4-BE49-F238E27FC236}">
                <a16:creationId xmlns:a16="http://schemas.microsoft.com/office/drawing/2014/main" id="{F07130BA-CDFF-9BF9-AD78-0CDA9AD8EB48}"/>
              </a:ext>
            </a:extLst>
          </p:cNvPr>
          <p:cNvPicPr>
            <a:picLocks noChangeAspect="1"/>
          </p:cNvPicPr>
          <p:nvPr/>
        </p:nvPicPr>
        <p:blipFill>
          <a:blip r:embed="rId64"/>
          <a:stretch>
            <a:fillRect/>
          </a:stretch>
        </p:blipFill>
        <p:spPr>
          <a:xfrm>
            <a:off x="7704395" y="3911113"/>
            <a:ext cx="3391373" cy="1543265"/>
          </a:xfrm>
          <a:prstGeom prst="rect">
            <a:avLst/>
          </a:prstGeom>
        </p:spPr>
      </p:pic>
      <p:sp>
        <p:nvSpPr>
          <p:cNvPr id="62" name="TextBox 61">
            <a:extLst>
              <a:ext uri="{FF2B5EF4-FFF2-40B4-BE49-F238E27FC236}">
                <a16:creationId xmlns:a16="http://schemas.microsoft.com/office/drawing/2014/main" id="{3791DFFE-6A82-F9C8-7240-07544A1FCCD5}"/>
              </a:ext>
            </a:extLst>
          </p:cNvPr>
          <p:cNvSpPr txBox="1"/>
          <p:nvPr/>
        </p:nvSpPr>
        <p:spPr>
          <a:xfrm>
            <a:off x="7533221" y="3526737"/>
            <a:ext cx="609805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Assumed e-beam focusing to 5 micron</a:t>
            </a:r>
            <a:endParaRPr lang="en-US" dirty="0"/>
          </a:p>
        </p:txBody>
      </p:sp>
      <p:sp>
        <p:nvSpPr>
          <p:cNvPr id="4096" name="TextBox 4095">
            <a:extLst>
              <a:ext uri="{FF2B5EF4-FFF2-40B4-BE49-F238E27FC236}">
                <a16:creationId xmlns:a16="http://schemas.microsoft.com/office/drawing/2014/main" id="{9072D801-5252-57E0-5DBD-BEED4AEA2C66}"/>
              </a:ext>
            </a:extLst>
          </p:cNvPr>
          <p:cNvSpPr txBox="1"/>
          <p:nvPr/>
        </p:nvSpPr>
        <p:spPr>
          <a:xfrm>
            <a:off x="7619695" y="5529176"/>
            <a:ext cx="609805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 err="1">
                <a:solidFill>
                  <a:prstClr val="black"/>
                </a:solidFill>
                <a:latin typeface="Avenir Next LT Pro Light" panose="020B0304020202020204" pitchFamily="34" charset="0"/>
              </a:rPr>
              <a:t>Superradiant</a:t>
            </a:r>
            <a:r>
              <a:rPr lang="en-US" sz="1400" dirty="0">
                <a:solidFill>
                  <a:prstClr val="black"/>
                </a:solidFill>
                <a:latin typeface="Avenir Next LT Pro Light" panose="020B0304020202020204" pitchFamily="34" charset="0"/>
              </a:rPr>
              <a:t> yield scales with [1] </a:t>
            </a:r>
            <a:endParaRPr lang="en-US" dirty="0"/>
          </a:p>
        </p:txBody>
      </p:sp>
      <p:grpSp>
        <p:nvGrpSpPr>
          <p:cNvPr id="4177" name="Group 4176" descr="\documentclass{article}&#10;\usepackage{amsmath}&#10;\pagestyle{empty}&#10;\begin{document}&#10;&#10;$$N_{\rm ph} \sim \Theta_{\rm SR}^2 \sim \sigma_e^{-2}$$&#10;&#10;&#10;\end{document}" title="IguanaTex Vector Display">
            <a:extLst>
              <a:ext uri="{FF2B5EF4-FFF2-40B4-BE49-F238E27FC236}">
                <a16:creationId xmlns:a16="http://schemas.microsoft.com/office/drawing/2014/main" id="{5B7D641A-4E4B-A633-FDE5-307F8E4BDED1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7814912" y="5913147"/>
            <a:ext cx="1967617" cy="301114"/>
            <a:chOff x="13049182" y="7637856"/>
            <a:chExt cx="1967617" cy="301114"/>
          </a:xfrm>
        </p:grpSpPr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4C375776-E457-75A7-B794-0C54F38BC7F0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13049182" y="7688243"/>
              <a:ext cx="212394" cy="176761"/>
            </a:xfrm>
            <a:custGeom>
              <a:avLst/>
              <a:gdLst>
                <a:gd name="connsiteX0" fmla="*/ 181058 w 212394"/>
                <a:gd name="connsiteY0" fmla="*/ 27249 h 176761"/>
                <a:gd name="connsiteX1" fmla="*/ 208301 w 212394"/>
                <a:gd name="connsiteY1" fmla="*/ 8098 h 176761"/>
                <a:gd name="connsiteX2" fmla="*/ 212589 w 212394"/>
                <a:gd name="connsiteY2" fmla="*/ 2922 h 176761"/>
                <a:gd name="connsiteX3" fmla="*/ 209310 w 212394"/>
                <a:gd name="connsiteY3" fmla="*/ 75 h 176761"/>
                <a:gd name="connsiteX4" fmla="*/ 183832 w 212394"/>
                <a:gd name="connsiteY4" fmla="*/ 851 h 176761"/>
                <a:gd name="connsiteX5" fmla="*/ 158103 w 212394"/>
                <a:gd name="connsiteY5" fmla="*/ 75 h 176761"/>
                <a:gd name="connsiteX6" fmla="*/ 153562 w 212394"/>
                <a:gd name="connsiteY6" fmla="*/ 5251 h 176761"/>
                <a:gd name="connsiteX7" fmla="*/ 158103 w 212394"/>
                <a:gd name="connsiteY7" fmla="*/ 8098 h 176761"/>
                <a:gd name="connsiteX8" fmla="*/ 175256 w 212394"/>
                <a:gd name="connsiteY8" fmla="*/ 19485 h 176761"/>
                <a:gd name="connsiteX9" fmla="*/ 174499 w 212394"/>
                <a:gd name="connsiteY9" fmla="*/ 24920 h 176761"/>
                <a:gd name="connsiteX10" fmla="*/ 146247 w 212394"/>
                <a:gd name="connsiteY10" fmla="*/ 140087 h 176761"/>
                <a:gd name="connsiteX11" fmla="*/ 90500 w 212394"/>
                <a:gd name="connsiteY11" fmla="*/ 4992 h 176761"/>
                <a:gd name="connsiteX12" fmla="*/ 82428 w 212394"/>
                <a:gd name="connsiteY12" fmla="*/ 75 h 176761"/>
                <a:gd name="connsiteX13" fmla="*/ 48626 w 212394"/>
                <a:gd name="connsiteY13" fmla="*/ 75 h 176761"/>
                <a:gd name="connsiteX14" fmla="*/ 41311 w 212394"/>
                <a:gd name="connsiteY14" fmla="*/ 5251 h 176761"/>
                <a:gd name="connsiteX15" fmla="*/ 48374 w 212394"/>
                <a:gd name="connsiteY15" fmla="*/ 8098 h 176761"/>
                <a:gd name="connsiteX16" fmla="*/ 65527 w 212394"/>
                <a:gd name="connsiteY16" fmla="*/ 10427 h 176761"/>
                <a:gd name="connsiteX17" fmla="*/ 31725 w 212394"/>
                <a:gd name="connsiteY17" fmla="*/ 149404 h 176761"/>
                <a:gd name="connsiteX18" fmla="*/ 4482 w 212394"/>
                <a:gd name="connsiteY18" fmla="*/ 168814 h 176761"/>
                <a:gd name="connsiteX19" fmla="*/ 194 w 212394"/>
                <a:gd name="connsiteY19" fmla="*/ 173990 h 176761"/>
                <a:gd name="connsiteX20" fmla="*/ 3473 w 212394"/>
                <a:gd name="connsiteY20" fmla="*/ 176837 h 176761"/>
                <a:gd name="connsiteX21" fmla="*/ 28698 w 212394"/>
                <a:gd name="connsiteY21" fmla="*/ 176060 h 176761"/>
                <a:gd name="connsiteX22" fmla="*/ 54680 w 212394"/>
                <a:gd name="connsiteY22" fmla="*/ 176837 h 176761"/>
                <a:gd name="connsiteX23" fmla="*/ 59221 w 212394"/>
                <a:gd name="connsiteY23" fmla="*/ 171661 h 176761"/>
                <a:gd name="connsiteX24" fmla="*/ 54176 w 212394"/>
                <a:gd name="connsiteY24" fmla="*/ 168814 h 176761"/>
                <a:gd name="connsiteX25" fmla="*/ 37527 w 212394"/>
                <a:gd name="connsiteY25" fmla="*/ 157426 h 176761"/>
                <a:gd name="connsiteX26" fmla="*/ 38536 w 212394"/>
                <a:gd name="connsiteY26" fmla="*/ 151474 h 176761"/>
                <a:gd name="connsiteX27" fmla="*/ 71833 w 212394"/>
                <a:gd name="connsiteY27" fmla="*/ 14826 h 176761"/>
                <a:gd name="connsiteX28" fmla="*/ 74103 w 212394"/>
                <a:gd name="connsiteY28" fmla="*/ 19485 h 176761"/>
                <a:gd name="connsiteX29" fmla="*/ 136914 w 212394"/>
                <a:gd name="connsiteY29" fmla="*/ 171919 h 176761"/>
                <a:gd name="connsiteX30" fmla="*/ 141707 w 212394"/>
                <a:gd name="connsiteY30" fmla="*/ 176837 h 176761"/>
                <a:gd name="connsiteX31" fmla="*/ 145742 w 212394"/>
                <a:gd name="connsiteY31" fmla="*/ 171402 h 176761"/>
                <a:gd name="connsiteX32" fmla="*/ 181058 w 212394"/>
                <a:gd name="connsiteY32" fmla="*/ 27249 h 17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2394" h="176761">
                  <a:moveTo>
                    <a:pt x="181058" y="27249"/>
                  </a:moveTo>
                  <a:cubicBezTo>
                    <a:pt x="183580" y="16897"/>
                    <a:pt x="188121" y="8874"/>
                    <a:pt x="208301" y="8098"/>
                  </a:cubicBezTo>
                  <a:cubicBezTo>
                    <a:pt x="209562" y="8098"/>
                    <a:pt x="212589" y="7839"/>
                    <a:pt x="212589" y="2922"/>
                  </a:cubicBezTo>
                  <a:cubicBezTo>
                    <a:pt x="212589" y="2663"/>
                    <a:pt x="212589" y="75"/>
                    <a:pt x="209310" y="75"/>
                  </a:cubicBezTo>
                  <a:cubicBezTo>
                    <a:pt x="200985" y="75"/>
                    <a:pt x="192157" y="851"/>
                    <a:pt x="183832" y="851"/>
                  </a:cubicBezTo>
                  <a:cubicBezTo>
                    <a:pt x="175256" y="851"/>
                    <a:pt x="166427" y="75"/>
                    <a:pt x="158103" y="75"/>
                  </a:cubicBezTo>
                  <a:cubicBezTo>
                    <a:pt x="156589" y="75"/>
                    <a:pt x="153562" y="75"/>
                    <a:pt x="153562" y="5251"/>
                  </a:cubicBezTo>
                  <a:cubicBezTo>
                    <a:pt x="153562" y="8098"/>
                    <a:pt x="156085" y="8098"/>
                    <a:pt x="158103" y="8098"/>
                  </a:cubicBezTo>
                  <a:cubicBezTo>
                    <a:pt x="172481" y="8356"/>
                    <a:pt x="175256" y="13791"/>
                    <a:pt x="175256" y="19485"/>
                  </a:cubicBezTo>
                  <a:cubicBezTo>
                    <a:pt x="175256" y="20261"/>
                    <a:pt x="174751" y="24143"/>
                    <a:pt x="174499" y="24920"/>
                  </a:cubicBezTo>
                  <a:lnTo>
                    <a:pt x="146247" y="140087"/>
                  </a:lnTo>
                  <a:lnTo>
                    <a:pt x="90500" y="4992"/>
                  </a:lnTo>
                  <a:cubicBezTo>
                    <a:pt x="88482" y="334"/>
                    <a:pt x="88229" y="75"/>
                    <a:pt x="82428" y="75"/>
                  </a:cubicBezTo>
                  <a:lnTo>
                    <a:pt x="48626" y="75"/>
                  </a:lnTo>
                  <a:cubicBezTo>
                    <a:pt x="43581" y="75"/>
                    <a:pt x="41311" y="75"/>
                    <a:pt x="41311" y="5251"/>
                  </a:cubicBezTo>
                  <a:cubicBezTo>
                    <a:pt x="41311" y="8098"/>
                    <a:pt x="43581" y="8098"/>
                    <a:pt x="48374" y="8098"/>
                  </a:cubicBezTo>
                  <a:cubicBezTo>
                    <a:pt x="49635" y="8098"/>
                    <a:pt x="65527" y="8098"/>
                    <a:pt x="65527" y="10427"/>
                  </a:cubicBezTo>
                  <a:lnTo>
                    <a:pt x="31725" y="149404"/>
                  </a:lnTo>
                  <a:cubicBezTo>
                    <a:pt x="29203" y="159756"/>
                    <a:pt x="24915" y="168037"/>
                    <a:pt x="4482" y="168814"/>
                  </a:cubicBezTo>
                  <a:cubicBezTo>
                    <a:pt x="2969" y="168814"/>
                    <a:pt x="194" y="169073"/>
                    <a:pt x="194" y="173990"/>
                  </a:cubicBezTo>
                  <a:cubicBezTo>
                    <a:pt x="194" y="175801"/>
                    <a:pt x="1455" y="176837"/>
                    <a:pt x="3473" y="176837"/>
                  </a:cubicBezTo>
                  <a:cubicBezTo>
                    <a:pt x="11545" y="176837"/>
                    <a:pt x="20374" y="176060"/>
                    <a:pt x="28698" y="176060"/>
                  </a:cubicBezTo>
                  <a:cubicBezTo>
                    <a:pt x="37275" y="176060"/>
                    <a:pt x="46356" y="176837"/>
                    <a:pt x="54680" y="176837"/>
                  </a:cubicBezTo>
                  <a:cubicBezTo>
                    <a:pt x="55941" y="176837"/>
                    <a:pt x="59221" y="176837"/>
                    <a:pt x="59221" y="171661"/>
                  </a:cubicBezTo>
                  <a:cubicBezTo>
                    <a:pt x="59221" y="169073"/>
                    <a:pt x="56950" y="168814"/>
                    <a:pt x="54176" y="168814"/>
                  </a:cubicBezTo>
                  <a:cubicBezTo>
                    <a:pt x="39545" y="168296"/>
                    <a:pt x="37527" y="162603"/>
                    <a:pt x="37527" y="157426"/>
                  </a:cubicBezTo>
                  <a:cubicBezTo>
                    <a:pt x="37527" y="155615"/>
                    <a:pt x="37779" y="154321"/>
                    <a:pt x="38536" y="151474"/>
                  </a:cubicBezTo>
                  <a:lnTo>
                    <a:pt x="71833" y="14826"/>
                  </a:lnTo>
                  <a:cubicBezTo>
                    <a:pt x="72842" y="16379"/>
                    <a:pt x="72842" y="16897"/>
                    <a:pt x="74103" y="19485"/>
                  </a:cubicBezTo>
                  <a:lnTo>
                    <a:pt x="136914" y="171919"/>
                  </a:lnTo>
                  <a:cubicBezTo>
                    <a:pt x="138679" y="176319"/>
                    <a:pt x="139436" y="176837"/>
                    <a:pt x="141707" y="176837"/>
                  </a:cubicBezTo>
                  <a:cubicBezTo>
                    <a:pt x="144481" y="176837"/>
                    <a:pt x="144481" y="176060"/>
                    <a:pt x="145742" y="171402"/>
                  </a:cubicBezTo>
                  <a:lnTo>
                    <a:pt x="181058" y="27249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B90ED84A-4A7F-08D8-F2D1-951DD8D693AC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13250673" y="7823933"/>
              <a:ext cx="94467" cy="115037"/>
            </a:xfrm>
            <a:custGeom>
              <a:avLst/>
              <a:gdLst>
                <a:gd name="connsiteX0" fmla="*/ 40638 w 94467"/>
                <a:gd name="connsiteY0" fmla="*/ 108592 h 115037"/>
                <a:gd name="connsiteX1" fmla="*/ 27395 w 94467"/>
                <a:gd name="connsiteY1" fmla="*/ 100802 h 115037"/>
                <a:gd name="connsiteX2" fmla="*/ 27395 w 94467"/>
                <a:gd name="connsiteY2" fmla="*/ 71273 h 115037"/>
                <a:gd name="connsiteX3" fmla="*/ 51409 w 94467"/>
                <a:gd name="connsiteY3" fmla="*/ 81780 h 115037"/>
                <a:gd name="connsiteX4" fmla="*/ 94670 w 94467"/>
                <a:gd name="connsiteY4" fmla="*/ 40838 h 115037"/>
                <a:gd name="connsiteX5" fmla="*/ 54234 w 94467"/>
                <a:gd name="connsiteY5" fmla="*/ 76 h 115037"/>
                <a:gd name="connsiteX6" fmla="*/ 26688 w 94467"/>
                <a:gd name="connsiteY6" fmla="*/ 11127 h 115037"/>
                <a:gd name="connsiteX7" fmla="*/ 26688 w 94467"/>
                <a:gd name="connsiteY7" fmla="*/ 76 h 115037"/>
                <a:gd name="connsiteX8" fmla="*/ 202 w 94467"/>
                <a:gd name="connsiteY8" fmla="*/ 2069 h 115037"/>
                <a:gd name="connsiteX9" fmla="*/ 202 w 94467"/>
                <a:gd name="connsiteY9" fmla="*/ 8591 h 115037"/>
                <a:gd name="connsiteX10" fmla="*/ 13445 w 94467"/>
                <a:gd name="connsiteY10" fmla="*/ 17105 h 115037"/>
                <a:gd name="connsiteX11" fmla="*/ 13445 w 94467"/>
                <a:gd name="connsiteY11" fmla="*/ 100802 h 115037"/>
                <a:gd name="connsiteX12" fmla="*/ 202 w 94467"/>
                <a:gd name="connsiteY12" fmla="*/ 108592 h 115037"/>
                <a:gd name="connsiteX13" fmla="*/ 202 w 94467"/>
                <a:gd name="connsiteY13" fmla="*/ 115114 h 115037"/>
                <a:gd name="connsiteX14" fmla="*/ 20332 w 94467"/>
                <a:gd name="connsiteY14" fmla="*/ 114389 h 115037"/>
                <a:gd name="connsiteX15" fmla="*/ 40638 w 94467"/>
                <a:gd name="connsiteY15" fmla="*/ 115114 h 115037"/>
                <a:gd name="connsiteX16" fmla="*/ 40638 w 94467"/>
                <a:gd name="connsiteY16" fmla="*/ 108592 h 115037"/>
                <a:gd name="connsiteX17" fmla="*/ 27395 w 94467"/>
                <a:gd name="connsiteY17" fmla="*/ 19642 h 115037"/>
                <a:gd name="connsiteX18" fmla="*/ 52292 w 94467"/>
                <a:gd name="connsiteY18" fmla="*/ 5873 h 115037"/>
                <a:gd name="connsiteX19" fmla="*/ 78601 w 94467"/>
                <a:gd name="connsiteY19" fmla="*/ 40838 h 115037"/>
                <a:gd name="connsiteX20" fmla="*/ 50349 w 94467"/>
                <a:gd name="connsiteY20" fmla="*/ 76708 h 115037"/>
                <a:gd name="connsiteX21" fmla="*/ 27395 w 94467"/>
                <a:gd name="connsiteY21" fmla="*/ 61671 h 115037"/>
                <a:gd name="connsiteX22" fmla="*/ 27395 w 94467"/>
                <a:gd name="connsiteY22" fmla="*/ 19642 h 11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67" h="115037">
                  <a:moveTo>
                    <a:pt x="40638" y="108592"/>
                  </a:moveTo>
                  <a:cubicBezTo>
                    <a:pt x="29160" y="108592"/>
                    <a:pt x="27395" y="108592"/>
                    <a:pt x="27395" y="100802"/>
                  </a:cubicBezTo>
                  <a:lnTo>
                    <a:pt x="27395" y="71273"/>
                  </a:lnTo>
                  <a:cubicBezTo>
                    <a:pt x="28278" y="72179"/>
                    <a:pt x="36577" y="81780"/>
                    <a:pt x="51409" y="81780"/>
                  </a:cubicBezTo>
                  <a:cubicBezTo>
                    <a:pt x="74717" y="81780"/>
                    <a:pt x="94670" y="63845"/>
                    <a:pt x="94670" y="40838"/>
                  </a:cubicBezTo>
                  <a:cubicBezTo>
                    <a:pt x="94670" y="18555"/>
                    <a:pt x="76659" y="76"/>
                    <a:pt x="54234" y="76"/>
                  </a:cubicBezTo>
                  <a:cubicBezTo>
                    <a:pt x="44169" y="76"/>
                    <a:pt x="33928" y="3881"/>
                    <a:pt x="26688" y="11127"/>
                  </a:cubicBezTo>
                  <a:lnTo>
                    <a:pt x="26688" y="76"/>
                  </a:lnTo>
                  <a:lnTo>
                    <a:pt x="202" y="2069"/>
                  </a:lnTo>
                  <a:lnTo>
                    <a:pt x="202" y="8591"/>
                  </a:lnTo>
                  <a:cubicBezTo>
                    <a:pt x="12562" y="8591"/>
                    <a:pt x="13445" y="9497"/>
                    <a:pt x="13445" y="17105"/>
                  </a:cubicBezTo>
                  <a:lnTo>
                    <a:pt x="13445" y="100802"/>
                  </a:lnTo>
                  <a:cubicBezTo>
                    <a:pt x="13445" y="108592"/>
                    <a:pt x="11679" y="108592"/>
                    <a:pt x="202" y="108592"/>
                  </a:cubicBezTo>
                  <a:lnTo>
                    <a:pt x="202" y="115114"/>
                  </a:lnTo>
                  <a:cubicBezTo>
                    <a:pt x="555" y="115114"/>
                    <a:pt x="12916" y="114389"/>
                    <a:pt x="20332" y="114389"/>
                  </a:cubicBezTo>
                  <a:cubicBezTo>
                    <a:pt x="26865" y="114389"/>
                    <a:pt x="39049" y="114933"/>
                    <a:pt x="40638" y="115114"/>
                  </a:cubicBezTo>
                  <a:lnTo>
                    <a:pt x="40638" y="108592"/>
                  </a:lnTo>
                  <a:close/>
                  <a:moveTo>
                    <a:pt x="27395" y="19642"/>
                  </a:moveTo>
                  <a:cubicBezTo>
                    <a:pt x="32692" y="10584"/>
                    <a:pt x="42933" y="5873"/>
                    <a:pt x="52292" y="5873"/>
                  </a:cubicBezTo>
                  <a:cubicBezTo>
                    <a:pt x="67124" y="5873"/>
                    <a:pt x="78601" y="21816"/>
                    <a:pt x="78601" y="40838"/>
                  </a:cubicBezTo>
                  <a:cubicBezTo>
                    <a:pt x="78601" y="61490"/>
                    <a:pt x="65358" y="76708"/>
                    <a:pt x="50349" y="76708"/>
                  </a:cubicBezTo>
                  <a:cubicBezTo>
                    <a:pt x="34811" y="76708"/>
                    <a:pt x="27924" y="62758"/>
                    <a:pt x="27395" y="61671"/>
                  </a:cubicBezTo>
                  <a:lnTo>
                    <a:pt x="27395" y="19642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F2970A0B-606B-F805-CBD3-9AD75365D1D5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13362967" y="7778099"/>
              <a:ext cx="94644" cy="125726"/>
            </a:xfrm>
            <a:custGeom>
              <a:avLst/>
              <a:gdLst>
                <a:gd name="connsiteX0" fmla="*/ 81608 w 94644"/>
                <a:gd name="connsiteY0" fmla="*/ 70910 h 125726"/>
                <a:gd name="connsiteX1" fmla="*/ 55121 w 94644"/>
                <a:gd name="connsiteY1" fmla="*/ 45910 h 125726"/>
                <a:gd name="connsiteX2" fmla="*/ 26869 w 94644"/>
                <a:gd name="connsiteY2" fmla="*/ 62396 h 125726"/>
                <a:gd name="connsiteX3" fmla="*/ 26693 w 94644"/>
                <a:gd name="connsiteY3" fmla="*/ 62396 h 125726"/>
                <a:gd name="connsiteX4" fmla="*/ 26693 w 94644"/>
                <a:gd name="connsiteY4" fmla="*/ 76 h 125726"/>
                <a:gd name="connsiteX5" fmla="*/ 207 w 94644"/>
                <a:gd name="connsiteY5" fmla="*/ 2069 h 125726"/>
                <a:gd name="connsiteX6" fmla="*/ 207 w 94644"/>
                <a:gd name="connsiteY6" fmla="*/ 8591 h 125726"/>
                <a:gd name="connsiteX7" fmla="*/ 13450 w 94644"/>
                <a:gd name="connsiteY7" fmla="*/ 18736 h 125726"/>
                <a:gd name="connsiteX8" fmla="*/ 13450 w 94644"/>
                <a:gd name="connsiteY8" fmla="*/ 111491 h 125726"/>
                <a:gd name="connsiteX9" fmla="*/ 207 w 94644"/>
                <a:gd name="connsiteY9" fmla="*/ 119281 h 125726"/>
                <a:gd name="connsiteX10" fmla="*/ 207 w 94644"/>
                <a:gd name="connsiteY10" fmla="*/ 125802 h 125726"/>
                <a:gd name="connsiteX11" fmla="*/ 20336 w 94644"/>
                <a:gd name="connsiteY11" fmla="*/ 125078 h 125726"/>
                <a:gd name="connsiteX12" fmla="*/ 40642 w 94644"/>
                <a:gd name="connsiteY12" fmla="*/ 125802 h 125726"/>
                <a:gd name="connsiteX13" fmla="*/ 40642 w 94644"/>
                <a:gd name="connsiteY13" fmla="*/ 119281 h 125726"/>
                <a:gd name="connsiteX14" fmla="*/ 27399 w 94644"/>
                <a:gd name="connsiteY14" fmla="*/ 111491 h 125726"/>
                <a:gd name="connsiteX15" fmla="*/ 27399 w 94644"/>
                <a:gd name="connsiteY15" fmla="*/ 78881 h 125726"/>
                <a:gd name="connsiteX16" fmla="*/ 53709 w 94644"/>
                <a:gd name="connsiteY16" fmla="*/ 50983 h 125726"/>
                <a:gd name="connsiteX17" fmla="*/ 67658 w 94644"/>
                <a:gd name="connsiteY17" fmla="*/ 70186 h 125726"/>
                <a:gd name="connsiteX18" fmla="*/ 67658 w 94644"/>
                <a:gd name="connsiteY18" fmla="*/ 111491 h 125726"/>
                <a:gd name="connsiteX19" fmla="*/ 54415 w 94644"/>
                <a:gd name="connsiteY19" fmla="*/ 119281 h 125726"/>
                <a:gd name="connsiteX20" fmla="*/ 54415 w 94644"/>
                <a:gd name="connsiteY20" fmla="*/ 125802 h 125726"/>
                <a:gd name="connsiteX21" fmla="*/ 74545 w 94644"/>
                <a:gd name="connsiteY21" fmla="*/ 125078 h 125726"/>
                <a:gd name="connsiteX22" fmla="*/ 94851 w 94644"/>
                <a:gd name="connsiteY22" fmla="*/ 125802 h 125726"/>
                <a:gd name="connsiteX23" fmla="*/ 94851 w 94644"/>
                <a:gd name="connsiteY23" fmla="*/ 119281 h 125726"/>
                <a:gd name="connsiteX24" fmla="*/ 81608 w 94644"/>
                <a:gd name="connsiteY24" fmla="*/ 111491 h 125726"/>
                <a:gd name="connsiteX25" fmla="*/ 81608 w 94644"/>
                <a:gd name="connsiteY25" fmla="*/ 70910 h 12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4644" h="125726">
                  <a:moveTo>
                    <a:pt x="81608" y="70910"/>
                  </a:moveTo>
                  <a:cubicBezTo>
                    <a:pt x="81608" y="55149"/>
                    <a:pt x="74015" y="45910"/>
                    <a:pt x="55121" y="45910"/>
                  </a:cubicBezTo>
                  <a:cubicBezTo>
                    <a:pt x="39406" y="45910"/>
                    <a:pt x="30754" y="55512"/>
                    <a:pt x="26869" y="62396"/>
                  </a:cubicBezTo>
                  <a:lnTo>
                    <a:pt x="26693" y="62396"/>
                  </a:lnTo>
                  <a:lnTo>
                    <a:pt x="26693" y="76"/>
                  </a:lnTo>
                  <a:lnTo>
                    <a:pt x="207" y="2069"/>
                  </a:lnTo>
                  <a:lnTo>
                    <a:pt x="207" y="8591"/>
                  </a:lnTo>
                  <a:cubicBezTo>
                    <a:pt x="12037" y="8591"/>
                    <a:pt x="13450" y="9859"/>
                    <a:pt x="13450" y="18736"/>
                  </a:cubicBezTo>
                  <a:lnTo>
                    <a:pt x="13450" y="111491"/>
                  </a:lnTo>
                  <a:cubicBezTo>
                    <a:pt x="13450" y="119281"/>
                    <a:pt x="11684" y="119281"/>
                    <a:pt x="207" y="119281"/>
                  </a:cubicBezTo>
                  <a:lnTo>
                    <a:pt x="207" y="125802"/>
                  </a:lnTo>
                  <a:cubicBezTo>
                    <a:pt x="560" y="125802"/>
                    <a:pt x="12920" y="125078"/>
                    <a:pt x="20336" y="125078"/>
                  </a:cubicBezTo>
                  <a:cubicBezTo>
                    <a:pt x="26869" y="125078"/>
                    <a:pt x="39053" y="125621"/>
                    <a:pt x="40642" y="125802"/>
                  </a:cubicBezTo>
                  <a:lnTo>
                    <a:pt x="40642" y="119281"/>
                  </a:lnTo>
                  <a:cubicBezTo>
                    <a:pt x="29165" y="119281"/>
                    <a:pt x="27399" y="119281"/>
                    <a:pt x="27399" y="111491"/>
                  </a:cubicBezTo>
                  <a:lnTo>
                    <a:pt x="27399" y="78881"/>
                  </a:lnTo>
                  <a:cubicBezTo>
                    <a:pt x="27399" y="59860"/>
                    <a:pt x="42055" y="50983"/>
                    <a:pt x="53709" y="50983"/>
                  </a:cubicBezTo>
                  <a:cubicBezTo>
                    <a:pt x="66069" y="50983"/>
                    <a:pt x="67658" y="60946"/>
                    <a:pt x="67658" y="70186"/>
                  </a:cubicBezTo>
                  <a:lnTo>
                    <a:pt x="67658" y="111491"/>
                  </a:lnTo>
                  <a:cubicBezTo>
                    <a:pt x="67658" y="119281"/>
                    <a:pt x="65892" y="119281"/>
                    <a:pt x="54415" y="119281"/>
                  </a:cubicBezTo>
                  <a:lnTo>
                    <a:pt x="54415" y="125802"/>
                  </a:lnTo>
                  <a:cubicBezTo>
                    <a:pt x="54768" y="125802"/>
                    <a:pt x="67128" y="125078"/>
                    <a:pt x="74545" y="125078"/>
                  </a:cubicBezTo>
                  <a:cubicBezTo>
                    <a:pt x="81078" y="125078"/>
                    <a:pt x="93262" y="125621"/>
                    <a:pt x="94851" y="125802"/>
                  </a:cubicBezTo>
                  <a:lnTo>
                    <a:pt x="94851" y="119281"/>
                  </a:lnTo>
                  <a:cubicBezTo>
                    <a:pt x="83373" y="119281"/>
                    <a:pt x="81608" y="119281"/>
                    <a:pt x="81608" y="111491"/>
                  </a:cubicBezTo>
                  <a:lnTo>
                    <a:pt x="81608" y="70910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F6AB736D-5763-AA5D-15FA-3907B6D0771E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13561397" y="7770025"/>
              <a:ext cx="168250" cy="60559"/>
            </a:xfrm>
            <a:custGeom>
              <a:avLst/>
              <a:gdLst>
                <a:gd name="connsiteX0" fmla="*/ 168465 w 168250"/>
                <a:gd name="connsiteY0" fmla="*/ 8615 h 60559"/>
                <a:gd name="connsiteX1" fmla="*/ 164934 w 168250"/>
                <a:gd name="connsiteY1" fmla="*/ 334 h 60559"/>
                <a:gd name="connsiteX2" fmla="*/ 161402 w 168250"/>
                <a:gd name="connsiteY2" fmla="*/ 7062 h 60559"/>
                <a:gd name="connsiteX3" fmla="*/ 126087 w 168250"/>
                <a:gd name="connsiteY3" fmla="*/ 46142 h 60559"/>
                <a:gd name="connsiteX4" fmla="*/ 85727 w 168250"/>
                <a:gd name="connsiteY4" fmla="*/ 23885 h 60559"/>
                <a:gd name="connsiteX5" fmla="*/ 42592 w 168250"/>
                <a:gd name="connsiteY5" fmla="*/ 75 h 60559"/>
                <a:gd name="connsiteX6" fmla="*/ 214 w 168250"/>
                <a:gd name="connsiteY6" fmla="*/ 52094 h 60559"/>
                <a:gd name="connsiteX7" fmla="*/ 3746 w 168250"/>
                <a:gd name="connsiteY7" fmla="*/ 60376 h 60559"/>
                <a:gd name="connsiteX8" fmla="*/ 7277 w 168250"/>
                <a:gd name="connsiteY8" fmla="*/ 54423 h 60559"/>
                <a:gd name="connsiteX9" fmla="*/ 42592 w 168250"/>
                <a:gd name="connsiteY9" fmla="*/ 14568 h 60559"/>
                <a:gd name="connsiteX10" fmla="*/ 82952 w 168250"/>
                <a:gd name="connsiteY10" fmla="*/ 36825 h 60559"/>
                <a:gd name="connsiteX11" fmla="*/ 126087 w 168250"/>
                <a:gd name="connsiteY11" fmla="*/ 60634 h 60559"/>
                <a:gd name="connsiteX12" fmla="*/ 168465 w 168250"/>
                <a:gd name="connsiteY12" fmla="*/ 8615 h 6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250" h="60559">
                  <a:moveTo>
                    <a:pt x="168465" y="8615"/>
                  </a:moveTo>
                  <a:cubicBezTo>
                    <a:pt x="168465" y="2922"/>
                    <a:pt x="166952" y="334"/>
                    <a:pt x="164934" y="334"/>
                  </a:cubicBezTo>
                  <a:cubicBezTo>
                    <a:pt x="163672" y="334"/>
                    <a:pt x="161654" y="2145"/>
                    <a:pt x="161402" y="7062"/>
                  </a:cubicBezTo>
                  <a:cubicBezTo>
                    <a:pt x="160393" y="31907"/>
                    <a:pt x="143745" y="46142"/>
                    <a:pt x="126087" y="46142"/>
                  </a:cubicBezTo>
                  <a:cubicBezTo>
                    <a:pt x="110195" y="46142"/>
                    <a:pt x="98087" y="35013"/>
                    <a:pt x="85727" y="23885"/>
                  </a:cubicBezTo>
                  <a:cubicBezTo>
                    <a:pt x="72862" y="11980"/>
                    <a:pt x="59745" y="75"/>
                    <a:pt x="42592" y="75"/>
                  </a:cubicBezTo>
                  <a:cubicBezTo>
                    <a:pt x="15097" y="75"/>
                    <a:pt x="214" y="28543"/>
                    <a:pt x="214" y="52094"/>
                  </a:cubicBezTo>
                  <a:cubicBezTo>
                    <a:pt x="214" y="60376"/>
                    <a:pt x="3493" y="60376"/>
                    <a:pt x="3746" y="60376"/>
                  </a:cubicBezTo>
                  <a:cubicBezTo>
                    <a:pt x="6520" y="60376"/>
                    <a:pt x="7277" y="55200"/>
                    <a:pt x="7277" y="54423"/>
                  </a:cubicBezTo>
                  <a:cubicBezTo>
                    <a:pt x="8286" y="25955"/>
                    <a:pt x="27205" y="14568"/>
                    <a:pt x="42592" y="14568"/>
                  </a:cubicBezTo>
                  <a:cubicBezTo>
                    <a:pt x="58484" y="14568"/>
                    <a:pt x="70592" y="25696"/>
                    <a:pt x="82952" y="36825"/>
                  </a:cubicBezTo>
                  <a:cubicBezTo>
                    <a:pt x="95817" y="48730"/>
                    <a:pt x="108934" y="60634"/>
                    <a:pt x="126087" y="60634"/>
                  </a:cubicBezTo>
                  <a:cubicBezTo>
                    <a:pt x="153582" y="60634"/>
                    <a:pt x="168465" y="32166"/>
                    <a:pt x="168465" y="8615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BD0887D7-C93D-4FD0-96EA-561D0C07790A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13827912" y="7682550"/>
              <a:ext cx="167746" cy="188149"/>
            </a:xfrm>
            <a:custGeom>
              <a:avLst/>
              <a:gdLst>
                <a:gd name="connsiteX0" fmla="*/ 167971 w 167746"/>
                <a:gd name="connsiteY0" fmla="*/ 94796 h 188149"/>
                <a:gd name="connsiteX1" fmla="*/ 83972 w 167746"/>
                <a:gd name="connsiteY1" fmla="*/ 75 h 188149"/>
                <a:gd name="connsiteX2" fmla="*/ 225 w 167746"/>
                <a:gd name="connsiteY2" fmla="*/ 94796 h 188149"/>
                <a:gd name="connsiteX3" fmla="*/ 83972 w 167746"/>
                <a:gd name="connsiteY3" fmla="*/ 188224 h 188149"/>
                <a:gd name="connsiteX4" fmla="*/ 167971 w 167746"/>
                <a:gd name="connsiteY4" fmla="*/ 94796 h 188149"/>
                <a:gd name="connsiteX5" fmla="*/ 84224 w 167746"/>
                <a:gd name="connsiteY5" fmla="*/ 182271 h 188149"/>
                <a:gd name="connsiteX6" fmla="*/ 24693 w 167746"/>
                <a:gd name="connsiteY6" fmla="*/ 94796 h 188149"/>
                <a:gd name="connsiteX7" fmla="*/ 83972 w 167746"/>
                <a:gd name="connsiteY7" fmla="*/ 5768 h 188149"/>
                <a:gd name="connsiteX8" fmla="*/ 143503 w 167746"/>
                <a:gd name="connsiteY8" fmla="*/ 94796 h 188149"/>
                <a:gd name="connsiteX9" fmla="*/ 84224 w 167746"/>
                <a:gd name="connsiteY9" fmla="*/ 182271 h 188149"/>
                <a:gd name="connsiteX10" fmla="*/ 129125 w 167746"/>
                <a:gd name="connsiteY10" fmla="*/ 75386 h 188149"/>
                <a:gd name="connsiteX11" fmla="*/ 122818 w 167746"/>
                <a:gd name="connsiteY11" fmla="*/ 75386 h 188149"/>
                <a:gd name="connsiteX12" fmla="*/ 122818 w 167746"/>
                <a:gd name="connsiteY12" fmla="*/ 84185 h 188149"/>
                <a:gd name="connsiteX13" fmla="*/ 45377 w 167746"/>
                <a:gd name="connsiteY13" fmla="*/ 84185 h 188149"/>
                <a:gd name="connsiteX14" fmla="*/ 45377 w 167746"/>
                <a:gd name="connsiteY14" fmla="*/ 75386 h 188149"/>
                <a:gd name="connsiteX15" fmla="*/ 39071 w 167746"/>
                <a:gd name="connsiteY15" fmla="*/ 75386 h 188149"/>
                <a:gd name="connsiteX16" fmla="*/ 39071 w 167746"/>
                <a:gd name="connsiteY16" fmla="*/ 112654 h 188149"/>
                <a:gd name="connsiteX17" fmla="*/ 45377 w 167746"/>
                <a:gd name="connsiteY17" fmla="*/ 112654 h 188149"/>
                <a:gd name="connsiteX18" fmla="*/ 45377 w 167746"/>
                <a:gd name="connsiteY18" fmla="*/ 103854 h 188149"/>
                <a:gd name="connsiteX19" fmla="*/ 122818 w 167746"/>
                <a:gd name="connsiteY19" fmla="*/ 103854 h 188149"/>
                <a:gd name="connsiteX20" fmla="*/ 122818 w 167746"/>
                <a:gd name="connsiteY20" fmla="*/ 112654 h 188149"/>
                <a:gd name="connsiteX21" fmla="*/ 129125 w 167746"/>
                <a:gd name="connsiteY21" fmla="*/ 112654 h 188149"/>
                <a:gd name="connsiteX22" fmla="*/ 129125 w 167746"/>
                <a:gd name="connsiteY22" fmla="*/ 75386 h 18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7746" h="188149">
                  <a:moveTo>
                    <a:pt x="167971" y="94796"/>
                  </a:moveTo>
                  <a:cubicBezTo>
                    <a:pt x="167971" y="42001"/>
                    <a:pt x="129881" y="75"/>
                    <a:pt x="83972" y="75"/>
                  </a:cubicBezTo>
                  <a:cubicBezTo>
                    <a:pt x="38819" y="75"/>
                    <a:pt x="225" y="41483"/>
                    <a:pt x="225" y="94796"/>
                  </a:cubicBezTo>
                  <a:cubicBezTo>
                    <a:pt x="225" y="147851"/>
                    <a:pt x="39071" y="188224"/>
                    <a:pt x="83972" y="188224"/>
                  </a:cubicBezTo>
                  <a:cubicBezTo>
                    <a:pt x="129881" y="188224"/>
                    <a:pt x="167971" y="147074"/>
                    <a:pt x="167971" y="94796"/>
                  </a:cubicBezTo>
                  <a:close/>
                  <a:moveTo>
                    <a:pt x="84224" y="182271"/>
                  </a:moveTo>
                  <a:cubicBezTo>
                    <a:pt x="59251" y="182271"/>
                    <a:pt x="24693" y="160014"/>
                    <a:pt x="24693" y="94796"/>
                  </a:cubicBezTo>
                  <a:cubicBezTo>
                    <a:pt x="24693" y="28284"/>
                    <a:pt x="59756" y="5768"/>
                    <a:pt x="83972" y="5768"/>
                  </a:cubicBezTo>
                  <a:cubicBezTo>
                    <a:pt x="109449" y="5768"/>
                    <a:pt x="143503" y="29319"/>
                    <a:pt x="143503" y="94796"/>
                  </a:cubicBezTo>
                  <a:cubicBezTo>
                    <a:pt x="143503" y="160791"/>
                    <a:pt x="107936" y="182271"/>
                    <a:pt x="84224" y="182271"/>
                  </a:cubicBezTo>
                  <a:close/>
                  <a:moveTo>
                    <a:pt x="129125" y="75386"/>
                  </a:moveTo>
                  <a:lnTo>
                    <a:pt x="122818" y="75386"/>
                  </a:lnTo>
                  <a:lnTo>
                    <a:pt x="122818" y="84185"/>
                  </a:lnTo>
                  <a:lnTo>
                    <a:pt x="45377" y="84185"/>
                  </a:lnTo>
                  <a:lnTo>
                    <a:pt x="45377" y="75386"/>
                  </a:lnTo>
                  <a:lnTo>
                    <a:pt x="39071" y="75386"/>
                  </a:lnTo>
                  <a:lnTo>
                    <a:pt x="39071" y="112654"/>
                  </a:lnTo>
                  <a:lnTo>
                    <a:pt x="45377" y="112654"/>
                  </a:lnTo>
                  <a:lnTo>
                    <a:pt x="45377" y="103854"/>
                  </a:lnTo>
                  <a:lnTo>
                    <a:pt x="122818" y="103854"/>
                  </a:lnTo>
                  <a:lnTo>
                    <a:pt x="122818" y="112654"/>
                  </a:lnTo>
                  <a:lnTo>
                    <a:pt x="129125" y="112654"/>
                  </a:lnTo>
                  <a:lnTo>
                    <a:pt x="129125" y="7538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1C494A73-1172-C9F3-48E3-87F16229B9C1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14021106" y="7637856"/>
              <a:ext cx="78046" cy="120291"/>
            </a:xfrm>
            <a:custGeom>
              <a:avLst/>
              <a:gdLst>
                <a:gd name="connsiteX0" fmla="*/ 78279 w 78046"/>
                <a:gd name="connsiteY0" fmla="*/ 87390 h 120291"/>
                <a:gd name="connsiteX1" fmla="*/ 72275 w 78046"/>
                <a:gd name="connsiteY1" fmla="*/ 87390 h 120291"/>
                <a:gd name="connsiteX2" fmla="*/ 67684 w 78046"/>
                <a:gd name="connsiteY2" fmla="*/ 103876 h 120291"/>
                <a:gd name="connsiteX3" fmla="*/ 50203 w 78046"/>
                <a:gd name="connsiteY3" fmla="*/ 104963 h 120291"/>
                <a:gd name="connsiteX4" fmla="*/ 17713 w 78046"/>
                <a:gd name="connsiteY4" fmla="*/ 104963 h 120291"/>
                <a:gd name="connsiteX5" fmla="*/ 53028 w 78046"/>
                <a:gd name="connsiteY5" fmla="*/ 74528 h 120291"/>
                <a:gd name="connsiteX6" fmla="*/ 78279 w 78046"/>
                <a:gd name="connsiteY6" fmla="*/ 35397 h 120291"/>
                <a:gd name="connsiteX7" fmla="*/ 36960 w 78046"/>
                <a:gd name="connsiteY7" fmla="*/ 71 h 120291"/>
                <a:gd name="connsiteX8" fmla="*/ 232 w 78046"/>
                <a:gd name="connsiteY8" fmla="*/ 32499 h 120291"/>
                <a:gd name="connsiteX9" fmla="*/ 9591 w 78046"/>
                <a:gd name="connsiteY9" fmla="*/ 42644 h 120291"/>
                <a:gd name="connsiteX10" fmla="*/ 18949 w 78046"/>
                <a:gd name="connsiteY10" fmla="*/ 33042 h 120291"/>
                <a:gd name="connsiteX11" fmla="*/ 8531 w 78046"/>
                <a:gd name="connsiteY11" fmla="*/ 23440 h 120291"/>
                <a:gd name="connsiteX12" fmla="*/ 34311 w 78046"/>
                <a:gd name="connsiteY12" fmla="*/ 6592 h 120291"/>
                <a:gd name="connsiteX13" fmla="*/ 61151 w 78046"/>
                <a:gd name="connsiteY13" fmla="*/ 35397 h 120291"/>
                <a:gd name="connsiteX14" fmla="*/ 44553 w 78046"/>
                <a:gd name="connsiteY14" fmla="*/ 70180 h 120291"/>
                <a:gd name="connsiteX15" fmla="*/ 1998 w 78046"/>
                <a:gd name="connsiteY15" fmla="*/ 113297 h 120291"/>
                <a:gd name="connsiteX16" fmla="*/ 232 w 78046"/>
                <a:gd name="connsiteY16" fmla="*/ 120362 h 120291"/>
                <a:gd name="connsiteX17" fmla="*/ 72981 w 78046"/>
                <a:gd name="connsiteY17" fmla="*/ 120362 h 120291"/>
                <a:gd name="connsiteX18" fmla="*/ 78279 w 78046"/>
                <a:gd name="connsiteY18" fmla="*/ 87390 h 1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046" h="120291">
                  <a:moveTo>
                    <a:pt x="78279" y="87390"/>
                  </a:moveTo>
                  <a:lnTo>
                    <a:pt x="72275" y="87390"/>
                  </a:lnTo>
                  <a:cubicBezTo>
                    <a:pt x="71745" y="91376"/>
                    <a:pt x="69980" y="102065"/>
                    <a:pt x="67684" y="103876"/>
                  </a:cubicBezTo>
                  <a:cubicBezTo>
                    <a:pt x="66272" y="104963"/>
                    <a:pt x="52675" y="104963"/>
                    <a:pt x="50203" y="104963"/>
                  </a:cubicBezTo>
                  <a:lnTo>
                    <a:pt x="17713" y="104963"/>
                  </a:lnTo>
                  <a:cubicBezTo>
                    <a:pt x="36254" y="88115"/>
                    <a:pt x="42434" y="83043"/>
                    <a:pt x="53028" y="74528"/>
                  </a:cubicBezTo>
                  <a:cubicBezTo>
                    <a:pt x="66095" y="63839"/>
                    <a:pt x="78279" y="52607"/>
                    <a:pt x="78279" y="35397"/>
                  </a:cubicBezTo>
                  <a:cubicBezTo>
                    <a:pt x="78279" y="13477"/>
                    <a:pt x="59562" y="71"/>
                    <a:pt x="36960" y="71"/>
                  </a:cubicBezTo>
                  <a:cubicBezTo>
                    <a:pt x="15065" y="71"/>
                    <a:pt x="232" y="15832"/>
                    <a:pt x="232" y="32499"/>
                  </a:cubicBezTo>
                  <a:cubicBezTo>
                    <a:pt x="232" y="41738"/>
                    <a:pt x="7825" y="42644"/>
                    <a:pt x="9591" y="42644"/>
                  </a:cubicBezTo>
                  <a:cubicBezTo>
                    <a:pt x="13829" y="42644"/>
                    <a:pt x="18949" y="39564"/>
                    <a:pt x="18949" y="33042"/>
                  </a:cubicBezTo>
                  <a:cubicBezTo>
                    <a:pt x="18949" y="29781"/>
                    <a:pt x="17713" y="23440"/>
                    <a:pt x="8531" y="23440"/>
                  </a:cubicBezTo>
                  <a:cubicBezTo>
                    <a:pt x="14005" y="10578"/>
                    <a:pt x="26012" y="6592"/>
                    <a:pt x="34311" y="6592"/>
                  </a:cubicBezTo>
                  <a:cubicBezTo>
                    <a:pt x="51969" y="6592"/>
                    <a:pt x="61151" y="20723"/>
                    <a:pt x="61151" y="35397"/>
                  </a:cubicBezTo>
                  <a:cubicBezTo>
                    <a:pt x="61151" y="51158"/>
                    <a:pt x="50203" y="63658"/>
                    <a:pt x="44553" y="70180"/>
                  </a:cubicBezTo>
                  <a:lnTo>
                    <a:pt x="1998" y="113297"/>
                  </a:lnTo>
                  <a:cubicBezTo>
                    <a:pt x="232" y="114927"/>
                    <a:pt x="232" y="115289"/>
                    <a:pt x="232" y="120362"/>
                  </a:cubicBezTo>
                  <a:lnTo>
                    <a:pt x="72981" y="120362"/>
                  </a:lnTo>
                  <a:lnTo>
                    <a:pt x="78279" y="87390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068D830D-F959-5716-C095-212DC5D18DB9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14022342" y="7801629"/>
              <a:ext cx="86521" cy="130979"/>
            </a:xfrm>
            <a:custGeom>
              <a:avLst/>
              <a:gdLst>
                <a:gd name="connsiteX0" fmla="*/ 31839 w 86521"/>
                <a:gd name="connsiteY0" fmla="*/ 51889 h 130979"/>
                <a:gd name="connsiteX1" fmla="*/ 11533 w 86521"/>
                <a:gd name="connsiteY1" fmla="*/ 29244 h 130979"/>
                <a:gd name="connsiteX2" fmla="*/ 38373 w 86521"/>
                <a:gd name="connsiteY2" fmla="*/ 5874 h 130979"/>
                <a:gd name="connsiteX3" fmla="*/ 75277 w 86521"/>
                <a:gd name="connsiteY3" fmla="*/ 41201 h 130979"/>
                <a:gd name="connsiteX4" fmla="*/ 78455 w 86521"/>
                <a:gd name="connsiteY4" fmla="*/ 44824 h 130979"/>
                <a:gd name="connsiteX5" fmla="*/ 81457 w 86521"/>
                <a:gd name="connsiteY5" fmla="*/ 40114 h 130979"/>
                <a:gd name="connsiteX6" fmla="*/ 81457 w 86521"/>
                <a:gd name="connsiteY6" fmla="*/ 4787 h 130979"/>
                <a:gd name="connsiteX7" fmla="*/ 78985 w 86521"/>
                <a:gd name="connsiteY7" fmla="*/ 77 h 130979"/>
                <a:gd name="connsiteX8" fmla="*/ 75983 w 86521"/>
                <a:gd name="connsiteY8" fmla="*/ 2613 h 130979"/>
                <a:gd name="connsiteX9" fmla="*/ 69627 w 86521"/>
                <a:gd name="connsiteY9" fmla="*/ 12758 h 130979"/>
                <a:gd name="connsiteX10" fmla="*/ 38373 w 86521"/>
                <a:gd name="connsiteY10" fmla="*/ 77 h 130979"/>
                <a:gd name="connsiteX11" fmla="*/ 232 w 86521"/>
                <a:gd name="connsiteY11" fmla="*/ 34679 h 130979"/>
                <a:gd name="connsiteX12" fmla="*/ 11004 w 86521"/>
                <a:gd name="connsiteY12" fmla="*/ 58774 h 130979"/>
                <a:gd name="connsiteX13" fmla="*/ 42964 w 86521"/>
                <a:gd name="connsiteY13" fmla="*/ 71455 h 130979"/>
                <a:gd name="connsiteX14" fmla="*/ 67684 w 86521"/>
                <a:gd name="connsiteY14" fmla="*/ 80875 h 130979"/>
                <a:gd name="connsiteX15" fmla="*/ 75453 w 86521"/>
                <a:gd name="connsiteY15" fmla="*/ 98991 h 130979"/>
                <a:gd name="connsiteX16" fmla="*/ 48261 w 86521"/>
                <a:gd name="connsiteY16" fmla="*/ 124535 h 130979"/>
                <a:gd name="connsiteX17" fmla="*/ 6236 w 86521"/>
                <a:gd name="connsiteY17" fmla="*/ 90296 h 130979"/>
                <a:gd name="connsiteX18" fmla="*/ 3234 w 86521"/>
                <a:gd name="connsiteY18" fmla="*/ 86310 h 130979"/>
                <a:gd name="connsiteX19" fmla="*/ 232 w 86521"/>
                <a:gd name="connsiteY19" fmla="*/ 91201 h 130979"/>
                <a:gd name="connsiteX20" fmla="*/ 232 w 86521"/>
                <a:gd name="connsiteY20" fmla="*/ 126347 h 130979"/>
                <a:gd name="connsiteX21" fmla="*/ 2704 w 86521"/>
                <a:gd name="connsiteY21" fmla="*/ 131057 h 130979"/>
                <a:gd name="connsiteX22" fmla="*/ 5530 w 86521"/>
                <a:gd name="connsiteY22" fmla="*/ 128883 h 130979"/>
                <a:gd name="connsiteX23" fmla="*/ 12063 w 86521"/>
                <a:gd name="connsiteY23" fmla="*/ 118557 h 130979"/>
                <a:gd name="connsiteX24" fmla="*/ 48261 w 86521"/>
                <a:gd name="connsiteY24" fmla="*/ 131057 h 130979"/>
                <a:gd name="connsiteX25" fmla="*/ 86754 w 86521"/>
                <a:gd name="connsiteY25" fmla="*/ 93919 h 130979"/>
                <a:gd name="connsiteX26" fmla="*/ 57973 w 86521"/>
                <a:gd name="connsiteY26" fmla="*/ 58049 h 130979"/>
                <a:gd name="connsiteX27" fmla="*/ 31839 w 86521"/>
                <a:gd name="connsiteY27" fmla="*/ 51889 h 13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6521" h="130979">
                  <a:moveTo>
                    <a:pt x="31839" y="51889"/>
                  </a:moveTo>
                  <a:cubicBezTo>
                    <a:pt x="16301" y="48266"/>
                    <a:pt x="11533" y="36853"/>
                    <a:pt x="11533" y="29244"/>
                  </a:cubicBezTo>
                  <a:cubicBezTo>
                    <a:pt x="11533" y="17288"/>
                    <a:pt x="22304" y="5874"/>
                    <a:pt x="38373" y="5874"/>
                  </a:cubicBezTo>
                  <a:cubicBezTo>
                    <a:pt x="62210" y="5874"/>
                    <a:pt x="72452" y="22179"/>
                    <a:pt x="75277" y="41201"/>
                  </a:cubicBezTo>
                  <a:cubicBezTo>
                    <a:pt x="75630" y="43918"/>
                    <a:pt x="75807" y="44824"/>
                    <a:pt x="78455" y="44824"/>
                  </a:cubicBezTo>
                  <a:cubicBezTo>
                    <a:pt x="81457" y="44824"/>
                    <a:pt x="81457" y="43556"/>
                    <a:pt x="81457" y="40114"/>
                  </a:cubicBezTo>
                  <a:lnTo>
                    <a:pt x="81457" y="4787"/>
                  </a:lnTo>
                  <a:cubicBezTo>
                    <a:pt x="81457" y="1708"/>
                    <a:pt x="81457" y="77"/>
                    <a:pt x="78985" y="77"/>
                  </a:cubicBezTo>
                  <a:cubicBezTo>
                    <a:pt x="77572" y="77"/>
                    <a:pt x="77219" y="621"/>
                    <a:pt x="75983" y="2613"/>
                  </a:cubicBezTo>
                  <a:lnTo>
                    <a:pt x="69627" y="12758"/>
                  </a:lnTo>
                  <a:cubicBezTo>
                    <a:pt x="57973" y="621"/>
                    <a:pt x="43317" y="77"/>
                    <a:pt x="38373" y="77"/>
                  </a:cubicBezTo>
                  <a:cubicBezTo>
                    <a:pt x="16124" y="77"/>
                    <a:pt x="232" y="16382"/>
                    <a:pt x="232" y="34679"/>
                  </a:cubicBezTo>
                  <a:cubicBezTo>
                    <a:pt x="232" y="44824"/>
                    <a:pt x="4647" y="52614"/>
                    <a:pt x="11004" y="58774"/>
                  </a:cubicBezTo>
                  <a:cubicBezTo>
                    <a:pt x="18067" y="65839"/>
                    <a:pt x="23894" y="67107"/>
                    <a:pt x="42964" y="71455"/>
                  </a:cubicBezTo>
                  <a:cubicBezTo>
                    <a:pt x="59032" y="75078"/>
                    <a:pt x="62563" y="75803"/>
                    <a:pt x="67684" y="80875"/>
                  </a:cubicBezTo>
                  <a:cubicBezTo>
                    <a:pt x="71745" y="85042"/>
                    <a:pt x="75453" y="90839"/>
                    <a:pt x="75453" y="98991"/>
                  </a:cubicBezTo>
                  <a:cubicBezTo>
                    <a:pt x="75453" y="111673"/>
                    <a:pt x="65212" y="124535"/>
                    <a:pt x="48261" y="124535"/>
                  </a:cubicBezTo>
                  <a:cubicBezTo>
                    <a:pt x="31133" y="124535"/>
                    <a:pt x="7472" y="117651"/>
                    <a:pt x="6236" y="90296"/>
                  </a:cubicBezTo>
                  <a:cubicBezTo>
                    <a:pt x="6059" y="87397"/>
                    <a:pt x="6059" y="86310"/>
                    <a:pt x="3234" y="86310"/>
                  </a:cubicBezTo>
                  <a:cubicBezTo>
                    <a:pt x="232" y="86310"/>
                    <a:pt x="232" y="87578"/>
                    <a:pt x="232" y="91201"/>
                  </a:cubicBezTo>
                  <a:lnTo>
                    <a:pt x="232" y="126347"/>
                  </a:lnTo>
                  <a:cubicBezTo>
                    <a:pt x="232" y="129427"/>
                    <a:pt x="232" y="131057"/>
                    <a:pt x="2704" y="131057"/>
                  </a:cubicBezTo>
                  <a:cubicBezTo>
                    <a:pt x="4117" y="131057"/>
                    <a:pt x="4470" y="130513"/>
                    <a:pt x="5530" y="128883"/>
                  </a:cubicBezTo>
                  <a:cubicBezTo>
                    <a:pt x="7119" y="126709"/>
                    <a:pt x="10650" y="120912"/>
                    <a:pt x="12063" y="118557"/>
                  </a:cubicBezTo>
                  <a:cubicBezTo>
                    <a:pt x="23187" y="128521"/>
                    <a:pt x="36784" y="131057"/>
                    <a:pt x="48261" y="131057"/>
                  </a:cubicBezTo>
                  <a:cubicBezTo>
                    <a:pt x="71569" y="131057"/>
                    <a:pt x="86754" y="113122"/>
                    <a:pt x="86754" y="93919"/>
                  </a:cubicBezTo>
                  <a:cubicBezTo>
                    <a:pt x="86754" y="77614"/>
                    <a:pt x="75630" y="62216"/>
                    <a:pt x="57973" y="58049"/>
                  </a:cubicBezTo>
                  <a:lnTo>
                    <a:pt x="31839" y="51889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92737352-26BB-4CD9-0E7D-2765516E9736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4131634" y="7805252"/>
              <a:ext cx="134020" cy="127356"/>
            </a:xfrm>
            <a:custGeom>
              <a:avLst/>
              <a:gdLst>
                <a:gd name="connsiteX0" fmla="*/ 78636 w 134020"/>
                <a:gd name="connsiteY0" fmla="*/ 62034 h 127356"/>
                <a:gd name="connsiteX1" fmla="*/ 110420 w 134020"/>
                <a:gd name="connsiteY1" fmla="*/ 32867 h 127356"/>
                <a:gd name="connsiteX2" fmla="*/ 59743 w 134020"/>
                <a:gd name="connsiteY2" fmla="*/ 77 h 127356"/>
                <a:gd name="connsiteX3" fmla="*/ 237 w 134020"/>
                <a:gd name="connsiteY3" fmla="*/ 77 h 127356"/>
                <a:gd name="connsiteX4" fmla="*/ 237 w 134020"/>
                <a:gd name="connsiteY4" fmla="*/ 6599 h 127356"/>
                <a:gd name="connsiteX5" fmla="*/ 4475 w 134020"/>
                <a:gd name="connsiteY5" fmla="*/ 6599 h 127356"/>
                <a:gd name="connsiteX6" fmla="*/ 18424 w 134020"/>
                <a:gd name="connsiteY6" fmla="*/ 14751 h 127356"/>
                <a:gd name="connsiteX7" fmla="*/ 18424 w 134020"/>
                <a:gd name="connsiteY7" fmla="*/ 109136 h 127356"/>
                <a:gd name="connsiteX8" fmla="*/ 4475 w 134020"/>
                <a:gd name="connsiteY8" fmla="*/ 117289 h 127356"/>
                <a:gd name="connsiteX9" fmla="*/ 237 w 134020"/>
                <a:gd name="connsiteY9" fmla="*/ 117289 h 127356"/>
                <a:gd name="connsiteX10" fmla="*/ 237 w 134020"/>
                <a:gd name="connsiteY10" fmla="*/ 123811 h 127356"/>
                <a:gd name="connsiteX11" fmla="*/ 26370 w 134020"/>
                <a:gd name="connsiteY11" fmla="*/ 123086 h 127356"/>
                <a:gd name="connsiteX12" fmla="*/ 52680 w 134020"/>
                <a:gd name="connsiteY12" fmla="*/ 123811 h 127356"/>
                <a:gd name="connsiteX13" fmla="*/ 52680 w 134020"/>
                <a:gd name="connsiteY13" fmla="*/ 117289 h 127356"/>
                <a:gd name="connsiteX14" fmla="*/ 48442 w 134020"/>
                <a:gd name="connsiteY14" fmla="*/ 117289 h 127356"/>
                <a:gd name="connsiteX15" fmla="*/ 34492 w 134020"/>
                <a:gd name="connsiteY15" fmla="*/ 109136 h 127356"/>
                <a:gd name="connsiteX16" fmla="*/ 34492 w 134020"/>
                <a:gd name="connsiteY16" fmla="*/ 64390 h 127356"/>
                <a:gd name="connsiteX17" fmla="*/ 57977 w 134020"/>
                <a:gd name="connsiteY17" fmla="*/ 64390 h 127356"/>
                <a:gd name="connsiteX18" fmla="*/ 78106 w 134020"/>
                <a:gd name="connsiteY18" fmla="*/ 71817 h 127356"/>
                <a:gd name="connsiteX19" fmla="*/ 84287 w 134020"/>
                <a:gd name="connsiteY19" fmla="*/ 94100 h 127356"/>
                <a:gd name="connsiteX20" fmla="*/ 92409 w 134020"/>
                <a:gd name="connsiteY20" fmla="*/ 120187 h 127356"/>
                <a:gd name="connsiteX21" fmla="*/ 115364 w 134020"/>
                <a:gd name="connsiteY21" fmla="*/ 127434 h 127356"/>
                <a:gd name="connsiteX22" fmla="*/ 134257 w 134020"/>
                <a:gd name="connsiteY22" fmla="*/ 107325 h 127356"/>
                <a:gd name="connsiteX23" fmla="*/ 131256 w 134020"/>
                <a:gd name="connsiteY23" fmla="*/ 103883 h 127356"/>
                <a:gd name="connsiteX24" fmla="*/ 128254 w 134020"/>
                <a:gd name="connsiteY24" fmla="*/ 107325 h 127356"/>
                <a:gd name="connsiteX25" fmla="*/ 116070 w 134020"/>
                <a:gd name="connsiteY25" fmla="*/ 122361 h 127356"/>
                <a:gd name="connsiteX26" fmla="*/ 102474 w 134020"/>
                <a:gd name="connsiteY26" fmla="*/ 95187 h 127356"/>
                <a:gd name="connsiteX27" fmla="*/ 94881 w 134020"/>
                <a:gd name="connsiteY27" fmla="*/ 71817 h 127356"/>
                <a:gd name="connsiteX28" fmla="*/ 78636 w 134020"/>
                <a:gd name="connsiteY28" fmla="*/ 62034 h 127356"/>
                <a:gd name="connsiteX29" fmla="*/ 57447 w 134020"/>
                <a:gd name="connsiteY29" fmla="*/ 59317 h 127356"/>
                <a:gd name="connsiteX30" fmla="*/ 34492 w 134020"/>
                <a:gd name="connsiteY30" fmla="*/ 59317 h 127356"/>
                <a:gd name="connsiteX31" fmla="*/ 34492 w 134020"/>
                <a:gd name="connsiteY31" fmla="*/ 13664 h 127356"/>
                <a:gd name="connsiteX32" fmla="*/ 39260 w 134020"/>
                <a:gd name="connsiteY32" fmla="*/ 6780 h 127356"/>
                <a:gd name="connsiteX33" fmla="*/ 50384 w 134020"/>
                <a:gd name="connsiteY33" fmla="*/ 6599 h 127356"/>
                <a:gd name="connsiteX34" fmla="*/ 91526 w 134020"/>
                <a:gd name="connsiteY34" fmla="*/ 32867 h 127356"/>
                <a:gd name="connsiteX35" fmla="*/ 57447 w 134020"/>
                <a:gd name="connsiteY35" fmla="*/ 59317 h 12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4020" h="127356">
                  <a:moveTo>
                    <a:pt x="78636" y="62034"/>
                  </a:moveTo>
                  <a:cubicBezTo>
                    <a:pt x="94528" y="58230"/>
                    <a:pt x="110420" y="47541"/>
                    <a:pt x="110420" y="32867"/>
                  </a:cubicBezTo>
                  <a:cubicBezTo>
                    <a:pt x="110420" y="14751"/>
                    <a:pt x="87112" y="77"/>
                    <a:pt x="59743" y="77"/>
                  </a:cubicBezTo>
                  <a:lnTo>
                    <a:pt x="237" y="77"/>
                  </a:lnTo>
                  <a:lnTo>
                    <a:pt x="237" y="6599"/>
                  </a:lnTo>
                  <a:lnTo>
                    <a:pt x="4475" y="6599"/>
                  </a:lnTo>
                  <a:cubicBezTo>
                    <a:pt x="18071" y="6599"/>
                    <a:pt x="18424" y="8411"/>
                    <a:pt x="18424" y="14751"/>
                  </a:cubicBezTo>
                  <a:lnTo>
                    <a:pt x="18424" y="109136"/>
                  </a:lnTo>
                  <a:cubicBezTo>
                    <a:pt x="18424" y="115296"/>
                    <a:pt x="18071" y="117289"/>
                    <a:pt x="4475" y="117289"/>
                  </a:cubicBezTo>
                  <a:lnTo>
                    <a:pt x="237" y="117289"/>
                  </a:lnTo>
                  <a:lnTo>
                    <a:pt x="237" y="123811"/>
                  </a:lnTo>
                  <a:cubicBezTo>
                    <a:pt x="413" y="123811"/>
                    <a:pt x="19130" y="123086"/>
                    <a:pt x="26370" y="123086"/>
                  </a:cubicBezTo>
                  <a:cubicBezTo>
                    <a:pt x="33786" y="123086"/>
                    <a:pt x="43851" y="123448"/>
                    <a:pt x="52680" y="123811"/>
                  </a:cubicBezTo>
                  <a:lnTo>
                    <a:pt x="52680" y="117289"/>
                  </a:lnTo>
                  <a:lnTo>
                    <a:pt x="48442" y="117289"/>
                  </a:lnTo>
                  <a:cubicBezTo>
                    <a:pt x="34846" y="117289"/>
                    <a:pt x="34492" y="115477"/>
                    <a:pt x="34492" y="109136"/>
                  </a:cubicBezTo>
                  <a:lnTo>
                    <a:pt x="34492" y="64390"/>
                  </a:lnTo>
                  <a:lnTo>
                    <a:pt x="57977" y="64390"/>
                  </a:lnTo>
                  <a:cubicBezTo>
                    <a:pt x="61155" y="64390"/>
                    <a:pt x="70337" y="64390"/>
                    <a:pt x="78106" y="71817"/>
                  </a:cubicBezTo>
                  <a:cubicBezTo>
                    <a:pt x="84287" y="77433"/>
                    <a:pt x="84287" y="81962"/>
                    <a:pt x="84287" y="94100"/>
                  </a:cubicBezTo>
                  <a:cubicBezTo>
                    <a:pt x="84287" y="105876"/>
                    <a:pt x="84287" y="113303"/>
                    <a:pt x="92409" y="120187"/>
                  </a:cubicBezTo>
                  <a:cubicBezTo>
                    <a:pt x="100002" y="126528"/>
                    <a:pt x="110420" y="127434"/>
                    <a:pt x="115364" y="127434"/>
                  </a:cubicBezTo>
                  <a:cubicBezTo>
                    <a:pt x="130373" y="127434"/>
                    <a:pt x="134257" y="112760"/>
                    <a:pt x="134257" y="107325"/>
                  </a:cubicBezTo>
                  <a:cubicBezTo>
                    <a:pt x="134257" y="106057"/>
                    <a:pt x="134257" y="103883"/>
                    <a:pt x="131256" y="103883"/>
                  </a:cubicBezTo>
                  <a:cubicBezTo>
                    <a:pt x="128607" y="103883"/>
                    <a:pt x="128430" y="105513"/>
                    <a:pt x="128254" y="107325"/>
                  </a:cubicBezTo>
                  <a:cubicBezTo>
                    <a:pt x="127371" y="117832"/>
                    <a:pt x="121544" y="122361"/>
                    <a:pt x="116070" y="122361"/>
                  </a:cubicBezTo>
                  <a:cubicBezTo>
                    <a:pt x="106005" y="122361"/>
                    <a:pt x="104593" y="111673"/>
                    <a:pt x="102474" y="95187"/>
                  </a:cubicBezTo>
                  <a:cubicBezTo>
                    <a:pt x="100532" y="80694"/>
                    <a:pt x="100002" y="77795"/>
                    <a:pt x="94881" y="71817"/>
                  </a:cubicBezTo>
                  <a:cubicBezTo>
                    <a:pt x="93115" y="69824"/>
                    <a:pt x="88171" y="65114"/>
                    <a:pt x="78636" y="62034"/>
                  </a:cubicBezTo>
                  <a:close/>
                  <a:moveTo>
                    <a:pt x="57447" y="59317"/>
                  </a:moveTo>
                  <a:lnTo>
                    <a:pt x="34492" y="59317"/>
                  </a:lnTo>
                  <a:lnTo>
                    <a:pt x="34492" y="13664"/>
                  </a:lnTo>
                  <a:cubicBezTo>
                    <a:pt x="34492" y="8592"/>
                    <a:pt x="34669" y="7324"/>
                    <a:pt x="39260" y="6780"/>
                  </a:cubicBezTo>
                  <a:cubicBezTo>
                    <a:pt x="40673" y="6599"/>
                    <a:pt x="46676" y="6599"/>
                    <a:pt x="50384" y="6599"/>
                  </a:cubicBezTo>
                  <a:cubicBezTo>
                    <a:pt x="67335" y="6599"/>
                    <a:pt x="91526" y="6599"/>
                    <a:pt x="91526" y="32867"/>
                  </a:cubicBezTo>
                  <a:cubicBezTo>
                    <a:pt x="91526" y="53158"/>
                    <a:pt x="76164" y="59317"/>
                    <a:pt x="57447" y="59317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F57C7D56-969B-4778-E67F-EC1B5189267C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4364393" y="7770025"/>
              <a:ext cx="168250" cy="60559"/>
            </a:xfrm>
            <a:custGeom>
              <a:avLst/>
              <a:gdLst>
                <a:gd name="connsiteX0" fmla="*/ 168497 w 168250"/>
                <a:gd name="connsiteY0" fmla="*/ 8615 h 60559"/>
                <a:gd name="connsiteX1" fmla="*/ 164965 w 168250"/>
                <a:gd name="connsiteY1" fmla="*/ 334 h 60559"/>
                <a:gd name="connsiteX2" fmla="*/ 161434 w 168250"/>
                <a:gd name="connsiteY2" fmla="*/ 7062 h 60559"/>
                <a:gd name="connsiteX3" fmla="*/ 126119 w 168250"/>
                <a:gd name="connsiteY3" fmla="*/ 46142 h 60559"/>
                <a:gd name="connsiteX4" fmla="*/ 85759 w 168250"/>
                <a:gd name="connsiteY4" fmla="*/ 23885 h 60559"/>
                <a:gd name="connsiteX5" fmla="*/ 42624 w 168250"/>
                <a:gd name="connsiteY5" fmla="*/ 75 h 60559"/>
                <a:gd name="connsiteX6" fmla="*/ 246 w 168250"/>
                <a:gd name="connsiteY6" fmla="*/ 52094 h 60559"/>
                <a:gd name="connsiteX7" fmla="*/ 3777 w 168250"/>
                <a:gd name="connsiteY7" fmla="*/ 60376 h 60559"/>
                <a:gd name="connsiteX8" fmla="*/ 7309 w 168250"/>
                <a:gd name="connsiteY8" fmla="*/ 54423 h 60559"/>
                <a:gd name="connsiteX9" fmla="*/ 42624 w 168250"/>
                <a:gd name="connsiteY9" fmla="*/ 14568 h 60559"/>
                <a:gd name="connsiteX10" fmla="*/ 82984 w 168250"/>
                <a:gd name="connsiteY10" fmla="*/ 36825 h 60559"/>
                <a:gd name="connsiteX11" fmla="*/ 126119 w 168250"/>
                <a:gd name="connsiteY11" fmla="*/ 60634 h 60559"/>
                <a:gd name="connsiteX12" fmla="*/ 168497 w 168250"/>
                <a:gd name="connsiteY12" fmla="*/ 8615 h 6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250" h="60559">
                  <a:moveTo>
                    <a:pt x="168497" y="8615"/>
                  </a:moveTo>
                  <a:cubicBezTo>
                    <a:pt x="168497" y="2922"/>
                    <a:pt x="166983" y="334"/>
                    <a:pt x="164965" y="334"/>
                  </a:cubicBezTo>
                  <a:cubicBezTo>
                    <a:pt x="163704" y="334"/>
                    <a:pt x="161686" y="2145"/>
                    <a:pt x="161434" y="7062"/>
                  </a:cubicBezTo>
                  <a:cubicBezTo>
                    <a:pt x="160425" y="31907"/>
                    <a:pt x="143776" y="46142"/>
                    <a:pt x="126119" y="46142"/>
                  </a:cubicBezTo>
                  <a:cubicBezTo>
                    <a:pt x="110227" y="46142"/>
                    <a:pt x="98119" y="35013"/>
                    <a:pt x="85759" y="23885"/>
                  </a:cubicBezTo>
                  <a:cubicBezTo>
                    <a:pt x="72894" y="11980"/>
                    <a:pt x="59777" y="75"/>
                    <a:pt x="42624" y="75"/>
                  </a:cubicBezTo>
                  <a:cubicBezTo>
                    <a:pt x="15129" y="75"/>
                    <a:pt x="246" y="28543"/>
                    <a:pt x="246" y="52094"/>
                  </a:cubicBezTo>
                  <a:cubicBezTo>
                    <a:pt x="246" y="60376"/>
                    <a:pt x="3525" y="60376"/>
                    <a:pt x="3777" y="60376"/>
                  </a:cubicBezTo>
                  <a:cubicBezTo>
                    <a:pt x="6552" y="60376"/>
                    <a:pt x="7309" y="55200"/>
                    <a:pt x="7309" y="54423"/>
                  </a:cubicBezTo>
                  <a:cubicBezTo>
                    <a:pt x="8318" y="25955"/>
                    <a:pt x="27237" y="14568"/>
                    <a:pt x="42624" y="14568"/>
                  </a:cubicBezTo>
                  <a:cubicBezTo>
                    <a:pt x="58516" y="14568"/>
                    <a:pt x="70624" y="25696"/>
                    <a:pt x="82984" y="36825"/>
                  </a:cubicBezTo>
                  <a:cubicBezTo>
                    <a:pt x="95849" y="48730"/>
                    <a:pt x="108966" y="60634"/>
                    <a:pt x="126119" y="60634"/>
                  </a:cubicBezTo>
                  <a:cubicBezTo>
                    <a:pt x="153614" y="60634"/>
                    <a:pt x="168497" y="32166"/>
                    <a:pt x="168497" y="8615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1102B5EC-FDE8-5E62-11FE-60ECAA6D3A37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4626367" y="7753461"/>
              <a:ext cx="133440" cy="114390"/>
            </a:xfrm>
            <a:custGeom>
              <a:avLst/>
              <a:gdLst>
                <a:gd name="connsiteX0" fmla="*/ 121337 w 133440"/>
                <a:gd name="connsiteY0" fmla="*/ 15085 h 114390"/>
                <a:gd name="connsiteX1" fmla="*/ 133697 w 133440"/>
                <a:gd name="connsiteY1" fmla="*/ 6286 h 114390"/>
                <a:gd name="connsiteX2" fmla="*/ 123859 w 133440"/>
                <a:gd name="connsiteY2" fmla="*/ 75 h 114390"/>
                <a:gd name="connsiteX3" fmla="*/ 66346 w 133440"/>
                <a:gd name="connsiteY3" fmla="*/ 75 h 114390"/>
                <a:gd name="connsiteX4" fmla="*/ 256 w 133440"/>
                <a:gd name="connsiteY4" fmla="*/ 73575 h 114390"/>
                <a:gd name="connsiteX5" fmla="*/ 38094 w 133440"/>
                <a:gd name="connsiteY5" fmla="*/ 114465 h 114390"/>
                <a:gd name="connsiteX6" fmla="*/ 101409 w 133440"/>
                <a:gd name="connsiteY6" fmla="*/ 43295 h 114390"/>
                <a:gd name="connsiteX7" fmla="*/ 93589 w 133440"/>
                <a:gd name="connsiteY7" fmla="*/ 15085 h 114390"/>
                <a:gd name="connsiteX8" fmla="*/ 121337 w 133440"/>
                <a:gd name="connsiteY8" fmla="*/ 15085 h 114390"/>
                <a:gd name="connsiteX9" fmla="*/ 38346 w 133440"/>
                <a:gd name="connsiteY9" fmla="*/ 108772 h 114390"/>
                <a:gd name="connsiteX10" fmla="*/ 15896 w 133440"/>
                <a:gd name="connsiteY10" fmla="*/ 80821 h 114390"/>
                <a:gd name="connsiteX11" fmla="*/ 27752 w 133440"/>
                <a:gd name="connsiteY11" fmla="*/ 36566 h 114390"/>
                <a:gd name="connsiteX12" fmla="*/ 62058 w 133440"/>
                <a:gd name="connsiteY12" fmla="*/ 15085 h 114390"/>
                <a:gd name="connsiteX13" fmla="*/ 85265 w 133440"/>
                <a:gd name="connsiteY13" fmla="*/ 40189 h 114390"/>
                <a:gd name="connsiteX14" fmla="*/ 71643 w 133440"/>
                <a:gd name="connsiteY14" fmla="*/ 86773 h 114390"/>
                <a:gd name="connsiteX15" fmla="*/ 38346 w 133440"/>
                <a:gd name="connsiteY15" fmla="*/ 108772 h 11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440" h="114390">
                  <a:moveTo>
                    <a:pt x="121337" y="15085"/>
                  </a:moveTo>
                  <a:cubicBezTo>
                    <a:pt x="124616" y="15085"/>
                    <a:pt x="133697" y="15085"/>
                    <a:pt x="133697" y="6286"/>
                  </a:cubicBezTo>
                  <a:cubicBezTo>
                    <a:pt x="133697" y="75"/>
                    <a:pt x="128400" y="75"/>
                    <a:pt x="123859" y="75"/>
                  </a:cubicBezTo>
                  <a:lnTo>
                    <a:pt x="66346" y="75"/>
                  </a:lnTo>
                  <a:cubicBezTo>
                    <a:pt x="28256" y="75"/>
                    <a:pt x="256" y="42777"/>
                    <a:pt x="256" y="73575"/>
                  </a:cubicBezTo>
                  <a:cubicBezTo>
                    <a:pt x="256" y="96349"/>
                    <a:pt x="15139" y="114465"/>
                    <a:pt x="38094" y="114465"/>
                  </a:cubicBezTo>
                  <a:cubicBezTo>
                    <a:pt x="67859" y="114465"/>
                    <a:pt x="101409" y="83150"/>
                    <a:pt x="101409" y="43295"/>
                  </a:cubicBezTo>
                  <a:cubicBezTo>
                    <a:pt x="101409" y="38895"/>
                    <a:pt x="101409" y="26473"/>
                    <a:pt x="93589" y="15085"/>
                  </a:cubicBezTo>
                  <a:lnTo>
                    <a:pt x="121337" y="15085"/>
                  </a:lnTo>
                  <a:close/>
                  <a:moveTo>
                    <a:pt x="38346" y="108772"/>
                  </a:moveTo>
                  <a:cubicBezTo>
                    <a:pt x="25986" y="108772"/>
                    <a:pt x="15896" y="99455"/>
                    <a:pt x="15896" y="80821"/>
                  </a:cubicBezTo>
                  <a:cubicBezTo>
                    <a:pt x="15896" y="73057"/>
                    <a:pt x="18923" y="51835"/>
                    <a:pt x="27752" y="36566"/>
                  </a:cubicBezTo>
                  <a:cubicBezTo>
                    <a:pt x="38346" y="18708"/>
                    <a:pt x="53481" y="15085"/>
                    <a:pt x="62058" y="15085"/>
                  </a:cubicBezTo>
                  <a:cubicBezTo>
                    <a:pt x="83247" y="15085"/>
                    <a:pt x="85265" y="32166"/>
                    <a:pt x="85265" y="40189"/>
                  </a:cubicBezTo>
                  <a:cubicBezTo>
                    <a:pt x="85265" y="52353"/>
                    <a:pt x="80220" y="73575"/>
                    <a:pt x="71643" y="86773"/>
                  </a:cubicBezTo>
                  <a:cubicBezTo>
                    <a:pt x="61805" y="102043"/>
                    <a:pt x="48184" y="108772"/>
                    <a:pt x="38346" y="108772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03C7A264-5FDB-4227-8682-3E0497C29701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4789042" y="7708328"/>
              <a:ext cx="119364" cy="8876"/>
            </a:xfrm>
            <a:custGeom>
              <a:avLst/>
              <a:gdLst>
                <a:gd name="connsiteX0" fmla="*/ 112564 w 119364"/>
                <a:gd name="connsiteY0" fmla="*/ 8948 h 8876"/>
                <a:gd name="connsiteX1" fmla="*/ 119627 w 119364"/>
                <a:gd name="connsiteY1" fmla="*/ 4600 h 8876"/>
                <a:gd name="connsiteX2" fmla="*/ 112564 w 119364"/>
                <a:gd name="connsiteY2" fmla="*/ 71 h 8876"/>
                <a:gd name="connsiteX3" fmla="*/ 7325 w 119364"/>
                <a:gd name="connsiteY3" fmla="*/ 71 h 8876"/>
                <a:gd name="connsiteX4" fmla="*/ 262 w 119364"/>
                <a:gd name="connsiteY4" fmla="*/ 4418 h 8876"/>
                <a:gd name="connsiteX5" fmla="*/ 7325 w 119364"/>
                <a:gd name="connsiteY5" fmla="*/ 8948 h 8876"/>
                <a:gd name="connsiteX6" fmla="*/ 112564 w 119364"/>
                <a:gd name="connsiteY6" fmla="*/ 8948 h 8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364" h="8876">
                  <a:moveTo>
                    <a:pt x="112564" y="8948"/>
                  </a:moveTo>
                  <a:cubicBezTo>
                    <a:pt x="115389" y="8948"/>
                    <a:pt x="119627" y="8948"/>
                    <a:pt x="119627" y="4600"/>
                  </a:cubicBezTo>
                  <a:cubicBezTo>
                    <a:pt x="119627" y="71"/>
                    <a:pt x="115566" y="71"/>
                    <a:pt x="112564" y="71"/>
                  </a:cubicBezTo>
                  <a:lnTo>
                    <a:pt x="7325" y="71"/>
                  </a:lnTo>
                  <a:cubicBezTo>
                    <a:pt x="4500" y="71"/>
                    <a:pt x="262" y="71"/>
                    <a:pt x="262" y="4418"/>
                  </a:cubicBezTo>
                  <a:cubicBezTo>
                    <a:pt x="262" y="8948"/>
                    <a:pt x="4324" y="8948"/>
                    <a:pt x="7325" y="8948"/>
                  </a:cubicBezTo>
                  <a:lnTo>
                    <a:pt x="112564" y="894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EC60FD96-27F5-4661-BC98-16A1FC661CCE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4938753" y="7637856"/>
              <a:ext cx="78046" cy="120291"/>
            </a:xfrm>
            <a:custGeom>
              <a:avLst/>
              <a:gdLst>
                <a:gd name="connsiteX0" fmla="*/ 78315 w 78046"/>
                <a:gd name="connsiteY0" fmla="*/ 87390 h 120291"/>
                <a:gd name="connsiteX1" fmla="*/ 72311 w 78046"/>
                <a:gd name="connsiteY1" fmla="*/ 87390 h 120291"/>
                <a:gd name="connsiteX2" fmla="*/ 67720 w 78046"/>
                <a:gd name="connsiteY2" fmla="*/ 103876 h 120291"/>
                <a:gd name="connsiteX3" fmla="*/ 50239 w 78046"/>
                <a:gd name="connsiteY3" fmla="*/ 104963 h 120291"/>
                <a:gd name="connsiteX4" fmla="*/ 17750 w 78046"/>
                <a:gd name="connsiteY4" fmla="*/ 104963 h 120291"/>
                <a:gd name="connsiteX5" fmla="*/ 53065 w 78046"/>
                <a:gd name="connsiteY5" fmla="*/ 74528 h 120291"/>
                <a:gd name="connsiteX6" fmla="*/ 78315 w 78046"/>
                <a:gd name="connsiteY6" fmla="*/ 35397 h 120291"/>
                <a:gd name="connsiteX7" fmla="*/ 36996 w 78046"/>
                <a:gd name="connsiteY7" fmla="*/ 71 h 120291"/>
                <a:gd name="connsiteX8" fmla="*/ 269 w 78046"/>
                <a:gd name="connsiteY8" fmla="*/ 32499 h 120291"/>
                <a:gd name="connsiteX9" fmla="*/ 9627 w 78046"/>
                <a:gd name="connsiteY9" fmla="*/ 42644 h 120291"/>
                <a:gd name="connsiteX10" fmla="*/ 18986 w 78046"/>
                <a:gd name="connsiteY10" fmla="*/ 33042 h 120291"/>
                <a:gd name="connsiteX11" fmla="*/ 8568 w 78046"/>
                <a:gd name="connsiteY11" fmla="*/ 23440 h 120291"/>
                <a:gd name="connsiteX12" fmla="*/ 34348 w 78046"/>
                <a:gd name="connsiteY12" fmla="*/ 6592 h 120291"/>
                <a:gd name="connsiteX13" fmla="*/ 61187 w 78046"/>
                <a:gd name="connsiteY13" fmla="*/ 35397 h 120291"/>
                <a:gd name="connsiteX14" fmla="*/ 44589 w 78046"/>
                <a:gd name="connsiteY14" fmla="*/ 70180 h 120291"/>
                <a:gd name="connsiteX15" fmla="*/ 2034 w 78046"/>
                <a:gd name="connsiteY15" fmla="*/ 113297 h 120291"/>
                <a:gd name="connsiteX16" fmla="*/ 269 w 78046"/>
                <a:gd name="connsiteY16" fmla="*/ 120362 h 120291"/>
                <a:gd name="connsiteX17" fmla="*/ 73018 w 78046"/>
                <a:gd name="connsiteY17" fmla="*/ 120362 h 120291"/>
                <a:gd name="connsiteX18" fmla="*/ 78315 w 78046"/>
                <a:gd name="connsiteY18" fmla="*/ 87390 h 1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046" h="120291">
                  <a:moveTo>
                    <a:pt x="78315" y="87390"/>
                  </a:moveTo>
                  <a:lnTo>
                    <a:pt x="72311" y="87390"/>
                  </a:lnTo>
                  <a:cubicBezTo>
                    <a:pt x="71782" y="91376"/>
                    <a:pt x="70016" y="102065"/>
                    <a:pt x="67720" y="103876"/>
                  </a:cubicBezTo>
                  <a:cubicBezTo>
                    <a:pt x="66308" y="104963"/>
                    <a:pt x="52712" y="104963"/>
                    <a:pt x="50239" y="104963"/>
                  </a:cubicBezTo>
                  <a:lnTo>
                    <a:pt x="17750" y="104963"/>
                  </a:lnTo>
                  <a:cubicBezTo>
                    <a:pt x="36290" y="88115"/>
                    <a:pt x="42470" y="83043"/>
                    <a:pt x="53065" y="74528"/>
                  </a:cubicBezTo>
                  <a:cubicBezTo>
                    <a:pt x="66131" y="63839"/>
                    <a:pt x="78315" y="52607"/>
                    <a:pt x="78315" y="35397"/>
                  </a:cubicBezTo>
                  <a:cubicBezTo>
                    <a:pt x="78315" y="13477"/>
                    <a:pt x="59598" y="71"/>
                    <a:pt x="36996" y="71"/>
                  </a:cubicBezTo>
                  <a:cubicBezTo>
                    <a:pt x="15101" y="71"/>
                    <a:pt x="269" y="15832"/>
                    <a:pt x="269" y="32499"/>
                  </a:cubicBezTo>
                  <a:cubicBezTo>
                    <a:pt x="269" y="41738"/>
                    <a:pt x="7861" y="42644"/>
                    <a:pt x="9627" y="42644"/>
                  </a:cubicBezTo>
                  <a:cubicBezTo>
                    <a:pt x="13865" y="42644"/>
                    <a:pt x="18986" y="39564"/>
                    <a:pt x="18986" y="33042"/>
                  </a:cubicBezTo>
                  <a:cubicBezTo>
                    <a:pt x="18986" y="29781"/>
                    <a:pt x="17750" y="23440"/>
                    <a:pt x="8568" y="23440"/>
                  </a:cubicBezTo>
                  <a:cubicBezTo>
                    <a:pt x="14042" y="10578"/>
                    <a:pt x="26049" y="6592"/>
                    <a:pt x="34348" y="6592"/>
                  </a:cubicBezTo>
                  <a:cubicBezTo>
                    <a:pt x="52005" y="6592"/>
                    <a:pt x="61187" y="20723"/>
                    <a:pt x="61187" y="35397"/>
                  </a:cubicBezTo>
                  <a:cubicBezTo>
                    <a:pt x="61187" y="51158"/>
                    <a:pt x="50239" y="63658"/>
                    <a:pt x="44589" y="70180"/>
                  </a:cubicBezTo>
                  <a:lnTo>
                    <a:pt x="2034" y="113297"/>
                  </a:lnTo>
                  <a:cubicBezTo>
                    <a:pt x="269" y="114927"/>
                    <a:pt x="269" y="115289"/>
                    <a:pt x="269" y="120362"/>
                  </a:cubicBezTo>
                  <a:lnTo>
                    <a:pt x="73018" y="120362"/>
                  </a:lnTo>
                  <a:lnTo>
                    <a:pt x="78315" y="87390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F004A4B8-114B-BDE2-378C-52E5F139E1CF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4772752" y="7849093"/>
              <a:ext cx="75574" cy="81703"/>
            </a:xfrm>
            <a:custGeom>
              <a:avLst/>
              <a:gdLst>
                <a:gd name="connsiteX0" fmla="*/ 27984 w 75574"/>
                <a:gd name="connsiteY0" fmla="*/ 38665 h 81703"/>
                <a:gd name="connsiteX1" fmla="*/ 56413 w 75574"/>
                <a:gd name="connsiteY1" fmla="*/ 34860 h 81703"/>
                <a:gd name="connsiteX2" fmla="*/ 71952 w 75574"/>
                <a:gd name="connsiteY2" fmla="*/ 16019 h 81703"/>
                <a:gd name="connsiteX3" fmla="*/ 50056 w 75574"/>
                <a:gd name="connsiteY3" fmla="*/ 77 h 81703"/>
                <a:gd name="connsiteX4" fmla="*/ 262 w 75574"/>
                <a:gd name="connsiteY4" fmla="*/ 47723 h 81703"/>
                <a:gd name="connsiteX5" fmla="*/ 32046 w 75574"/>
                <a:gd name="connsiteY5" fmla="*/ 81781 h 81703"/>
                <a:gd name="connsiteX6" fmla="*/ 75836 w 75574"/>
                <a:gd name="connsiteY6" fmla="*/ 61310 h 81703"/>
                <a:gd name="connsiteX7" fmla="*/ 72834 w 75574"/>
                <a:gd name="connsiteY7" fmla="*/ 58230 h 81703"/>
                <a:gd name="connsiteX8" fmla="*/ 70009 w 75574"/>
                <a:gd name="connsiteY8" fmla="*/ 60042 h 81703"/>
                <a:gd name="connsiteX9" fmla="*/ 32399 w 75574"/>
                <a:gd name="connsiteY9" fmla="*/ 76709 h 81703"/>
                <a:gd name="connsiteX10" fmla="*/ 14741 w 75574"/>
                <a:gd name="connsiteY10" fmla="*/ 54788 h 81703"/>
                <a:gd name="connsiteX11" fmla="*/ 16860 w 75574"/>
                <a:gd name="connsiteY11" fmla="*/ 38665 h 81703"/>
                <a:gd name="connsiteX12" fmla="*/ 27984 w 75574"/>
                <a:gd name="connsiteY12" fmla="*/ 38665 h 81703"/>
                <a:gd name="connsiteX13" fmla="*/ 18273 w 75574"/>
                <a:gd name="connsiteY13" fmla="*/ 33592 h 81703"/>
                <a:gd name="connsiteX14" fmla="*/ 50056 w 75574"/>
                <a:gd name="connsiteY14" fmla="*/ 5150 h 81703"/>
                <a:gd name="connsiteX15" fmla="*/ 64359 w 75574"/>
                <a:gd name="connsiteY15" fmla="*/ 16019 h 81703"/>
                <a:gd name="connsiteX16" fmla="*/ 26925 w 75574"/>
                <a:gd name="connsiteY16" fmla="*/ 33592 h 81703"/>
                <a:gd name="connsiteX17" fmla="*/ 18273 w 75574"/>
                <a:gd name="connsiteY17" fmla="*/ 33592 h 8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574" h="81703">
                  <a:moveTo>
                    <a:pt x="27984" y="38665"/>
                  </a:moveTo>
                  <a:cubicBezTo>
                    <a:pt x="32929" y="38665"/>
                    <a:pt x="46878" y="38302"/>
                    <a:pt x="56413" y="34860"/>
                  </a:cubicBezTo>
                  <a:cubicBezTo>
                    <a:pt x="69480" y="30150"/>
                    <a:pt x="71952" y="21454"/>
                    <a:pt x="71952" y="16019"/>
                  </a:cubicBezTo>
                  <a:cubicBezTo>
                    <a:pt x="71952" y="6056"/>
                    <a:pt x="62240" y="77"/>
                    <a:pt x="50056" y="77"/>
                  </a:cubicBezTo>
                  <a:cubicBezTo>
                    <a:pt x="28867" y="77"/>
                    <a:pt x="262" y="16744"/>
                    <a:pt x="262" y="47723"/>
                  </a:cubicBezTo>
                  <a:cubicBezTo>
                    <a:pt x="262" y="66020"/>
                    <a:pt x="11386" y="81781"/>
                    <a:pt x="32046" y="81781"/>
                  </a:cubicBezTo>
                  <a:cubicBezTo>
                    <a:pt x="61887" y="81781"/>
                    <a:pt x="75836" y="63846"/>
                    <a:pt x="75836" y="61310"/>
                  </a:cubicBezTo>
                  <a:cubicBezTo>
                    <a:pt x="75836" y="60223"/>
                    <a:pt x="74247" y="58230"/>
                    <a:pt x="72834" y="58230"/>
                  </a:cubicBezTo>
                  <a:cubicBezTo>
                    <a:pt x="71775" y="58230"/>
                    <a:pt x="71422" y="58592"/>
                    <a:pt x="70009" y="60042"/>
                  </a:cubicBezTo>
                  <a:cubicBezTo>
                    <a:pt x="56236" y="76709"/>
                    <a:pt x="35577" y="76709"/>
                    <a:pt x="32399" y="76709"/>
                  </a:cubicBezTo>
                  <a:cubicBezTo>
                    <a:pt x="21804" y="76709"/>
                    <a:pt x="14741" y="69462"/>
                    <a:pt x="14741" y="54788"/>
                  </a:cubicBezTo>
                  <a:cubicBezTo>
                    <a:pt x="14741" y="52252"/>
                    <a:pt x="14741" y="48628"/>
                    <a:pt x="16860" y="38665"/>
                  </a:cubicBezTo>
                  <a:lnTo>
                    <a:pt x="27984" y="38665"/>
                  </a:lnTo>
                  <a:close/>
                  <a:moveTo>
                    <a:pt x="18273" y="33592"/>
                  </a:moveTo>
                  <a:cubicBezTo>
                    <a:pt x="25512" y="7324"/>
                    <a:pt x="45112" y="5150"/>
                    <a:pt x="50056" y="5150"/>
                  </a:cubicBezTo>
                  <a:cubicBezTo>
                    <a:pt x="57826" y="5150"/>
                    <a:pt x="64359" y="9135"/>
                    <a:pt x="64359" y="16019"/>
                  </a:cubicBezTo>
                  <a:cubicBezTo>
                    <a:pt x="64359" y="33592"/>
                    <a:pt x="34518" y="33592"/>
                    <a:pt x="26925" y="33592"/>
                  </a:cubicBezTo>
                  <a:lnTo>
                    <a:pt x="18273" y="33592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4193" name="TextBox 4192">
            <a:extLst>
              <a:ext uri="{FF2B5EF4-FFF2-40B4-BE49-F238E27FC236}">
                <a16:creationId xmlns:a16="http://schemas.microsoft.com/office/drawing/2014/main" id="{9434803F-7E95-36CF-3045-7E8B296D30E6}"/>
              </a:ext>
            </a:extLst>
          </p:cNvPr>
          <p:cNvSpPr txBox="1"/>
          <p:nvPr/>
        </p:nvSpPr>
        <p:spPr>
          <a:xfrm>
            <a:off x="6238" y="6561547"/>
            <a:ext cx="93472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latin typeface="Avenir Next LT Pro Light" panose="020B0304020202020204" pitchFamily="34" charset="0"/>
              </a:rPr>
              <a:t>[1] Schaap et al. (2022). NJP, 24(3), 033040</a:t>
            </a:r>
            <a:endParaRPr lang="en-US" sz="1400" b="0" i="0" dirty="0">
              <a:solidFill>
                <a:srgbClr val="1F1F1F"/>
              </a:solidFill>
              <a:effectLst/>
              <a:latin typeface="Avenir Next LT Pro Light" panose="020B0304020202020204" pitchFamily="34" charset="0"/>
            </a:endParaRPr>
          </a:p>
        </p:txBody>
      </p:sp>
      <p:pic>
        <p:nvPicPr>
          <p:cNvPr id="4194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273CA6AA-C2D6-8F5C-6807-BDF7083F35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367965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B4AD0BAD-2286-8326-9CBF-80B5A9AE6712}"/>
              </a:ext>
            </a:extLst>
          </p:cNvPr>
          <p:cNvSpPr txBox="1"/>
          <p:nvPr/>
        </p:nvSpPr>
        <p:spPr>
          <a:xfrm>
            <a:off x="898954" y="2043734"/>
            <a:ext cx="4356059" cy="353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latin typeface="Avenir Next LT Pro Light" panose="020B0304020202020204" pitchFamily="34" charset="0"/>
              </a:rPr>
              <a:t>Proposal builds on long history of IFEL collaboration between UCLA and BNL, and Compton scattering at the ATF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dirty="0">
                <a:latin typeface="Avenir Next LT Pro Light" panose="020B0304020202020204" pitchFamily="34" charset="0"/>
              </a:rPr>
              <a:t>Objectives: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Avenir Next LT Pro Light" panose="020B0304020202020204" pitchFamily="34" charset="0"/>
              </a:rPr>
              <a:t>Demonstration of </a:t>
            </a:r>
            <a:r>
              <a:rPr lang="en-US" sz="1400" dirty="0" err="1">
                <a:latin typeface="Avenir Next LT Pro Light" panose="020B0304020202020204" pitchFamily="34" charset="0"/>
              </a:rPr>
              <a:t>superradiant</a:t>
            </a:r>
            <a:r>
              <a:rPr lang="en-US" sz="1400" dirty="0">
                <a:latin typeface="Avenir Next LT Pro Light" panose="020B0304020202020204" pitchFamily="34" charset="0"/>
              </a:rPr>
              <a:t> Compton scattering by inverse free electron laser </a:t>
            </a:r>
            <a:r>
              <a:rPr lang="en-US" sz="1400" dirty="0" err="1">
                <a:latin typeface="Avenir Next LT Pro Light" panose="020B0304020202020204" pitchFamily="34" charset="0"/>
              </a:rPr>
              <a:t>microbunched</a:t>
            </a:r>
            <a:r>
              <a:rPr lang="en-US" sz="1400" dirty="0">
                <a:latin typeface="Avenir Next LT Pro Light" panose="020B0304020202020204" pitchFamily="34" charset="0"/>
              </a:rPr>
              <a:t> electrons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Avenir Next LT Pro Light" panose="020B0304020202020204" pitchFamily="34" charset="0"/>
              </a:rPr>
              <a:t>Generation of bright extreme ultraviolet pulses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dirty="0">
                <a:latin typeface="Avenir Next LT Pro Light" panose="020B0304020202020204" pitchFamily="34" charset="0"/>
              </a:rPr>
              <a:t>	  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B749E443-A84B-6D3D-15A7-1B9E4B3F7F3E}"/>
              </a:ext>
            </a:extLst>
          </p:cNvPr>
          <p:cNvSpPr txBox="1">
            <a:spLocks/>
          </p:cNvSpPr>
          <p:nvPr/>
        </p:nvSpPr>
        <p:spPr>
          <a:xfrm>
            <a:off x="838200" y="1141179"/>
            <a:ext cx="10515600" cy="79843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Summary - NP-318791 proposal</a:t>
            </a:r>
            <a:endParaRPr lang="en-US" sz="3600" i="1" dirty="0"/>
          </a:p>
        </p:txBody>
      </p:sp>
      <p:pic>
        <p:nvPicPr>
          <p:cNvPr id="276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8B229FC5-B163-06E2-7231-48A8F105DC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7" name="Rectangle 276">
            <a:extLst>
              <a:ext uri="{FF2B5EF4-FFF2-40B4-BE49-F238E27FC236}">
                <a16:creationId xmlns:a16="http://schemas.microsoft.com/office/drawing/2014/main" id="{9A34A4EE-ED89-9492-C0AA-9EF9B0DE3E65}"/>
              </a:ext>
            </a:extLst>
          </p:cNvPr>
          <p:cNvSpPr/>
          <p:nvPr/>
        </p:nvSpPr>
        <p:spPr>
          <a:xfrm rot="10800000">
            <a:off x="7133972" y="1362128"/>
            <a:ext cx="1316161" cy="402786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8" name="Graphic 19">
            <a:extLst>
              <a:ext uri="{FF2B5EF4-FFF2-40B4-BE49-F238E27FC236}">
                <a16:creationId xmlns:a16="http://schemas.microsoft.com/office/drawing/2014/main" id="{C4C8C27B-71F1-E62E-4298-998BE6900760}"/>
              </a:ext>
            </a:extLst>
          </p:cNvPr>
          <p:cNvGrpSpPr/>
          <p:nvPr/>
        </p:nvGrpSpPr>
        <p:grpSpPr>
          <a:xfrm>
            <a:off x="6243397" y="1367053"/>
            <a:ext cx="5110403" cy="4015317"/>
            <a:chOff x="4124325" y="1724025"/>
            <a:chExt cx="4133850" cy="3248025"/>
          </a:xfrm>
        </p:grpSpPr>
        <p:sp>
          <p:nvSpPr>
            <p:cNvPr id="279" name="Freeform 27 1">
              <a:extLst>
                <a:ext uri="{FF2B5EF4-FFF2-40B4-BE49-F238E27FC236}">
                  <a16:creationId xmlns:a16="http://schemas.microsoft.com/office/drawing/2014/main" id="{D1ECA4E9-569E-BAF7-829C-807CE056CD60}"/>
                </a:ext>
              </a:extLst>
            </p:cNvPr>
            <p:cNvSpPr/>
            <p:nvPr/>
          </p:nvSpPr>
          <p:spPr>
            <a:xfrm>
              <a:off x="4124325" y="4972050"/>
              <a:ext cx="4133850" cy="9525"/>
            </a:xfrm>
            <a:custGeom>
              <a:avLst/>
              <a:gdLst>
                <a:gd name="connsiteX0" fmla="*/ 0 w 4133850"/>
                <a:gd name="connsiteY0" fmla="*/ 0 h 9525"/>
                <a:gd name="connsiteX1" fmla="*/ 4133850 w 41338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50" h="9525">
                  <a:moveTo>
                    <a:pt x="0" y="0"/>
                  </a:moveTo>
                  <a:lnTo>
                    <a:pt x="413385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80" name="Freeform 28 1">
              <a:extLst>
                <a:ext uri="{FF2B5EF4-FFF2-40B4-BE49-F238E27FC236}">
                  <a16:creationId xmlns:a16="http://schemas.microsoft.com/office/drawing/2014/main" id="{CEAC52C1-13E6-31C6-1332-5DF909D05545}"/>
                </a:ext>
              </a:extLst>
            </p:cNvPr>
            <p:cNvSpPr/>
            <p:nvPr/>
          </p:nvSpPr>
          <p:spPr>
            <a:xfrm>
              <a:off x="4124325" y="1724025"/>
              <a:ext cx="4133850" cy="9525"/>
            </a:xfrm>
            <a:custGeom>
              <a:avLst/>
              <a:gdLst>
                <a:gd name="connsiteX0" fmla="*/ 0 w 4133850"/>
                <a:gd name="connsiteY0" fmla="*/ 0 h 9525"/>
                <a:gd name="connsiteX1" fmla="*/ 4133850 w 41338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50" h="9525">
                  <a:moveTo>
                    <a:pt x="0" y="0"/>
                  </a:moveTo>
                  <a:lnTo>
                    <a:pt x="413385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81" name="Freeform 29 1">
              <a:extLst>
                <a:ext uri="{FF2B5EF4-FFF2-40B4-BE49-F238E27FC236}">
                  <a16:creationId xmlns:a16="http://schemas.microsoft.com/office/drawing/2014/main" id="{FC7E8EF8-923B-6492-13FC-1D7EFBF3AE07}"/>
                </a:ext>
              </a:extLst>
            </p:cNvPr>
            <p:cNvSpPr/>
            <p:nvPr/>
          </p:nvSpPr>
          <p:spPr>
            <a:xfrm>
              <a:off x="4124325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82" name="Freeform 30 1">
              <a:extLst>
                <a:ext uri="{FF2B5EF4-FFF2-40B4-BE49-F238E27FC236}">
                  <a16:creationId xmlns:a16="http://schemas.microsoft.com/office/drawing/2014/main" id="{B2CBD738-06FC-E7C9-0DAB-2B7318DDF625}"/>
                </a:ext>
              </a:extLst>
            </p:cNvPr>
            <p:cNvSpPr/>
            <p:nvPr/>
          </p:nvSpPr>
          <p:spPr>
            <a:xfrm>
              <a:off x="5022589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83" name="Freeform 31 1">
              <a:extLst>
                <a:ext uri="{FF2B5EF4-FFF2-40B4-BE49-F238E27FC236}">
                  <a16:creationId xmlns:a16="http://schemas.microsoft.com/office/drawing/2014/main" id="{FACD0012-9ED4-9312-F311-2B08DFFF8E9E}"/>
                </a:ext>
              </a:extLst>
            </p:cNvPr>
            <p:cNvSpPr/>
            <p:nvPr/>
          </p:nvSpPr>
          <p:spPr>
            <a:xfrm>
              <a:off x="5920844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84" name="Freeform 32 1">
              <a:extLst>
                <a:ext uri="{FF2B5EF4-FFF2-40B4-BE49-F238E27FC236}">
                  <a16:creationId xmlns:a16="http://schemas.microsoft.com/office/drawing/2014/main" id="{AA6621D5-BFE8-EA8E-AC9F-F9857D4F12CA}"/>
                </a:ext>
              </a:extLst>
            </p:cNvPr>
            <p:cNvSpPr/>
            <p:nvPr/>
          </p:nvSpPr>
          <p:spPr>
            <a:xfrm>
              <a:off x="6819109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85" name="Freeform 33 1">
              <a:extLst>
                <a:ext uri="{FF2B5EF4-FFF2-40B4-BE49-F238E27FC236}">
                  <a16:creationId xmlns:a16="http://schemas.microsoft.com/office/drawing/2014/main" id="{CEED8E3E-464B-258C-7794-4A45BDAF7B2F}"/>
                </a:ext>
              </a:extLst>
            </p:cNvPr>
            <p:cNvSpPr/>
            <p:nvPr/>
          </p:nvSpPr>
          <p:spPr>
            <a:xfrm>
              <a:off x="7717364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86" name="Freeform 34 1">
              <a:extLst>
                <a:ext uri="{FF2B5EF4-FFF2-40B4-BE49-F238E27FC236}">
                  <a16:creationId xmlns:a16="http://schemas.microsoft.com/office/drawing/2014/main" id="{60D9E453-D57D-1000-02C4-F24989521BEB}"/>
                </a:ext>
              </a:extLst>
            </p:cNvPr>
            <p:cNvSpPr/>
            <p:nvPr/>
          </p:nvSpPr>
          <p:spPr>
            <a:xfrm>
              <a:off x="4124325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87" name="Freeform 35 1">
              <a:extLst>
                <a:ext uri="{FF2B5EF4-FFF2-40B4-BE49-F238E27FC236}">
                  <a16:creationId xmlns:a16="http://schemas.microsoft.com/office/drawing/2014/main" id="{9E05CD25-C399-CEA2-F1AE-A4403530E091}"/>
                </a:ext>
              </a:extLst>
            </p:cNvPr>
            <p:cNvSpPr/>
            <p:nvPr/>
          </p:nvSpPr>
          <p:spPr>
            <a:xfrm>
              <a:off x="5022589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88" name="Freeform 36 1">
              <a:extLst>
                <a:ext uri="{FF2B5EF4-FFF2-40B4-BE49-F238E27FC236}">
                  <a16:creationId xmlns:a16="http://schemas.microsoft.com/office/drawing/2014/main" id="{0B115A1B-E7BB-185A-3EAA-DFFEB5E6679A}"/>
                </a:ext>
              </a:extLst>
            </p:cNvPr>
            <p:cNvSpPr/>
            <p:nvPr/>
          </p:nvSpPr>
          <p:spPr>
            <a:xfrm>
              <a:off x="5920844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89" name="Freeform 37 1">
              <a:extLst>
                <a:ext uri="{FF2B5EF4-FFF2-40B4-BE49-F238E27FC236}">
                  <a16:creationId xmlns:a16="http://schemas.microsoft.com/office/drawing/2014/main" id="{28962154-A4D3-52A5-FB3D-D4FA90929BE7}"/>
                </a:ext>
              </a:extLst>
            </p:cNvPr>
            <p:cNvSpPr/>
            <p:nvPr/>
          </p:nvSpPr>
          <p:spPr>
            <a:xfrm>
              <a:off x="6819109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0" name="Freeform 38 1">
              <a:extLst>
                <a:ext uri="{FF2B5EF4-FFF2-40B4-BE49-F238E27FC236}">
                  <a16:creationId xmlns:a16="http://schemas.microsoft.com/office/drawing/2014/main" id="{BE313AD8-3A0D-9BC6-73A5-56473E29E332}"/>
                </a:ext>
              </a:extLst>
            </p:cNvPr>
            <p:cNvSpPr/>
            <p:nvPr/>
          </p:nvSpPr>
          <p:spPr>
            <a:xfrm>
              <a:off x="7717364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1" name="Freeform 39 1">
              <a:extLst>
                <a:ext uri="{FF2B5EF4-FFF2-40B4-BE49-F238E27FC236}">
                  <a16:creationId xmlns:a16="http://schemas.microsoft.com/office/drawing/2014/main" id="{44769E65-8F85-C8CD-329E-7EA7FD0EB0DD}"/>
                </a:ext>
              </a:extLst>
            </p:cNvPr>
            <p:cNvSpPr/>
            <p:nvPr/>
          </p:nvSpPr>
          <p:spPr>
            <a:xfrm>
              <a:off x="412432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2" name="Freeform 40 1">
              <a:extLst>
                <a:ext uri="{FF2B5EF4-FFF2-40B4-BE49-F238E27FC236}">
                  <a16:creationId xmlns:a16="http://schemas.microsoft.com/office/drawing/2014/main" id="{C8D6DB98-2A87-0777-2081-E5974D259894}"/>
                </a:ext>
              </a:extLst>
            </p:cNvPr>
            <p:cNvSpPr/>
            <p:nvPr/>
          </p:nvSpPr>
          <p:spPr>
            <a:xfrm>
              <a:off x="439473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3" name="Freeform 41 1">
              <a:extLst>
                <a:ext uri="{FF2B5EF4-FFF2-40B4-BE49-F238E27FC236}">
                  <a16:creationId xmlns:a16="http://schemas.microsoft.com/office/drawing/2014/main" id="{A46EBFA8-B7F6-FAEC-FE64-F55B493C61FF}"/>
                </a:ext>
              </a:extLst>
            </p:cNvPr>
            <p:cNvSpPr/>
            <p:nvPr/>
          </p:nvSpPr>
          <p:spPr>
            <a:xfrm>
              <a:off x="455290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4" name="Freeform 42 1">
              <a:extLst>
                <a:ext uri="{FF2B5EF4-FFF2-40B4-BE49-F238E27FC236}">
                  <a16:creationId xmlns:a16="http://schemas.microsoft.com/office/drawing/2014/main" id="{3E14E145-DDA2-864D-0FDB-FA96625547DF}"/>
                </a:ext>
              </a:extLst>
            </p:cNvPr>
            <p:cNvSpPr/>
            <p:nvPr/>
          </p:nvSpPr>
          <p:spPr>
            <a:xfrm>
              <a:off x="466513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5" name="Freeform 43 1">
              <a:extLst>
                <a:ext uri="{FF2B5EF4-FFF2-40B4-BE49-F238E27FC236}">
                  <a16:creationId xmlns:a16="http://schemas.microsoft.com/office/drawing/2014/main" id="{88C8447A-BACA-E037-30C4-05820760841C}"/>
                </a:ext>
              </a:extLst>
            </p:cNvPr>
            <p:cNvSpPr/>
            <p:nvPr/>
          </p:nvSpPr>
          <p:spPr>
            <a:xfrm>
              <a:off x="475218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6" name="Freeform 44 1">
              <a:extLst>
                <a:ext uri="{FF2B5EF4-FFF2-40B4-BE49-F238E27FC236}">
                  <a16:creationId xmlns:a16="http://schemas.microsoft.com/office/drawing/2014/main" id="{C789C8CA-169A-1058-8FB9-48A828E5CE76}"/>
                </a:ext>
              </a:extLst>
            </p:cNvPr>
            <p:cNvSpPr/>
            <p:nvPr/>
          </p:nvSpPr>
          <p:spPr>
            <a:xfrm>
              <a:off x="482330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7" name="Freeform 45 1">
              <a:extLst>
                <a:ext uri="{FF2B5EF4-FFF2-40B4-BE49-F238E27FC236}">
                  <a16:creationId xmlns:a16="http://schemas.microsoft.com/office/drawing/2014/main" id="{E954CB93-6BE6-2B87-7AFD-E0617C602C46}"/>
                </a:ext>
              </a:extLst>
            </p:cNvPr>
            <p:cNvSpPr/>
            <p:nvPr/>
          </p:nvSpPr>
          <p:spPr>
            <a:xfrm>
              <a:off x="488343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2D1FF7BB-41D6-ADF5-1892-FC64B74EE225}"/>
                </a:ext>
              </a:extLst>
            </p:cNvPr>
            <p:cNvSpPr/>
            <p:nvPr/>
          </p:nvSpPr>
          <p:spPr>
            <a:xfrm>
              <a:off x="4935531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C51D23B-DA31-482F-F490-58F37B85F96A}"/>
                </a:ext>
              </a:extLst>
            </p:cNvPr>
            <p:cNvSpPr/>
            <p:nvPr/>
          </p:nvSpPr>
          <p:spPr>
            <a:xfrm>
              <a:off x="498147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3EC7DC9-80F3-5A04-B0E1-C966DAF8DED8}"/>
                </a:ext>
              </a:extLst>
            </p:cNvPr>
            <p:cNvSpPr/>
            <p:nvPr/>
          </p:nvSpPr>
          <p:spPr>
            <a:xfrm>
              <a:off x="502258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0CEBF23-FAC7-F851-8E68-C46784B5E2E0}"/>
                </a:ext>
              </a:extLst>
            </p:cNvPr>
            <p:cNvSpPr/>
            <p:nvPr/>
          </p:nvSpPr>
          <p:spPr>
            <a:xfrm>
              <a:off x="529298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B6805B68-57C4-3248-DF9F-36B63BD461E1}"/>
                </a:ext>
              </a:extLst>
            </p:cNvPr>
            <p:cNvSpPr/>
            <p:nvPr/>
          </p:nvSpPr>
          <p:spPr>
            <a:xfrm>
              <a:off x="545116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EF08E3B-4736-E7A0-0D9C-B5A6BDCB311A}"/>
                </a:ext>
              </a:extLst>
            </p:cNvPr>
            <p:cNvSpPr/>
            <p:nvPr/>
          </p:nvSpPr>
          <p:spPr>
            <a:xfrm>
              <a:off x="556339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4" name="Freeform 52 1">
              <a:extLst>
                <a:ext uri="{FF2B5EF4-FFF2-40B4-BE49-F238E27FC236}">
                  <a16:creationId xmlns:a16="http://schemas.microsoft.com/office/drawing/2014/main" id="{4F00AAFB-7C97-A63C-F6A7-82A9881D3CB2}"/>
                </a:ext>
              </a:extLst>
            </p:cNvPr>
            <p:cNvSpPr/>
            <p:nvPr/>
          </p:nvSpPr>
          <p:spPr>
            <a:xfrm>
              <a:off x="565043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5" name="Freeform 53 1">
              <a:extLst>
                <a:ext uri="{FF2B5EF4-FFF2-40B4-BE49-F238E27FC236}">
                  <a16:creationId xmlns:a16="http://schemas.microsoft.com/office/drawing/2014/main" id="{8AFE8382-8B13-DD15-C315-13D0E345DA85}"/>
                </a:ext>
              </a:extLst>
            </p:cNvPr>
            <p:cNvSpPr/>
            <p:nvPr/>
          </p:nvSpPr>
          <p:spPr>
            <a:xfrm>
              <a:off x="572157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6" name="Freeform 54 1">
              <a:extLst>
                <a:ext uri="{FF2B5EF4-FFF2-40B4-BE49-F238E27FC236}">
                  <a16:creationId xmlns:a16="http://schemas.microsoft.com/office/drawing/2014/main" id="{17A76796-88E5-A3D9-326B-648178B457CD}"/>
                </a:ext>
              </a:extLst>
            </p:cNvPr>
            <p:cNvSpPr/>
            <p:nvPr/>
          </p:nvSpPr>
          <p:spPr>
            <a:xfrm>
              <a:off x="5781703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7" name="Freeform 55 1">
              <a:extLst>
                <a:ext uri="{FF2B5EF4-FFF2-40B4-BE49-F238E27FC236}">
                  <a16:creationId xmlns:a16="http://schemas.microsoft.com/office/drawing/2014/main" id="{C03F4650-FD31-BF59-2EAA-A1546EC468CD}"/>
                </a:ext>
              </a:extLst>
            </p:cNvPr>
            <p:cNvSpPr/>
            <p:nvPr/>
          </p:nvSpPr>
          <p:spPr>
            <a:xfrm>
              <a:off x="583379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8" name="Freeform 56 1">
              <a:extLst>
                <a:ext uri="{FF2B5EF4-FFF2-40B4-BE49-F238E27FC236}">
                  <a16:creationId xmlns:a16="http://schemas.microsoft.com/office/drawing/2014/main" id="{4B624E99-C00A-B8B9-BDB3-E938A2DEBB17}"/>
                </a:ext>
              </a:extLst>
            </p:cNvPr>
            <p:cNvSpPr/>
            <p:nvPr/>
          </p:nvSpPr>
          <p:spPr>
            <a:xfrm>
              <a:off x="587974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9" name="Freeform 57 1">
              <a:extLst>
                <a:ext uri="{FF2B5EF4-FFF2-40B4-BE49-F238E27FC236}">
                  <a16:creationId xmlns:a16="http://schemas.microsoft.com/office/drawing/2014/main" id="{5DEE9FF6-10AC-CDFD-800B-52208DE9DB76}"/>
                </a:ext>
              </a:extLst>
            </p:cNvPr>
            <p:cNvSpPr/>
            <p:nvPr/>
          </p:nvSpPr>
          <p:spPr>
            <a:xfrm>
              <a:off x="592084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0" name="Freeform 58 1">
              <a:extLst>
                <a:ext uri="{FF2B5EF4-FFF2-40B4-BE49-F238E27FC236}">
                  <a16:creationId xmlns:a16="http://schemas.microsoft.com/office/drawing/2014/main" id="{C0691795-3096-4D1A-E369-7F377F8F2114}"/>
                </a:ext>
              </a:extLst>
            </p:cNvPr>
            <p:cNvSpPr/>
            <p:nvPr/>
          </p:nvSpPr>
          <p:spPr>
            <a:xfrm>
              <a:off x="619125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CD3F00B3-C172-641E-50E0-FCD06A461F77}"/>
                </a:ext>
              </a:extLst>
            </p:cNvPr>
            <p:cNvSpPr/>
            <p:nvPr/>
          </p:nvSpPr>
          <p:spPr>
            <a:xfrm>
              <a:off x="634942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5897D857-83D0-017B-51D8-E679B454F44E}"/>
                </a:ext>
              </a:extLst>
            </p:cNvPr>
            <p:cNvSpPr/>
            <p:nvPr/>
          </p:nvSpPr>
          <p:spPr>
            <a:xfrm>
              <a:off x="646165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2E8232F0-0184-8769-5635-61476D264DF5}"/>
                </a:ext>
              </a:extLst>
            </p:cNvPr>
            <p:cNvSpPr/>
            <p:nvPr/>
          </p:nvSpPr>
          <p:spPr>
            <a:xfrm>
              <a:off x="654870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87252DE2-A05D-9721-46EB-8DF565BBD1F2}"/>
                </a:ext>
              </a:extLst>
            </p:cNvPr>
            <p:cNvSpPr/>
            <p:nvPr/>
          </p:nvSpPr>
          <p:spPr>
            <a:xfrm>
              <a:off x="661982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5" name="Freeform 63 1">
              <a:extLst>
                <a:ext uri="{FF2B5EF4-FFF2-40B4-BE49-F238E27FC236}">
                  <a16:creationId xmlns:a16="http://schemas.microsoft.com/office/drawing/2014/main" id="{4033FCED-59BC-0385-34C3-DB028030384B}"/>
                </a:ext>
              </a:extLst>
            </p:cNvPr>
            <p:cNvSpPr/>
            <p:nvPr/>
          </p:nvSpPr>
          <p:spPr>
            <a:xfrm>
              <a:off x="667996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6" name="Freeform 64 1">
              <a:extLst>
                <a:ext uri="{FF2B5EF4-FFF2-40B4-BE49-F238E27FC236}">
                  <a16:creationId xmlns:a16="http://schemas.microsoft.com/office/drawing/2014/main" id="{16290B00-1A8E-53BD-2050-72EF87E5A13A}"/>
                </a:ext>
              </a:extLst>
            </p:cNvPr>
            <p:cNvSpPr/>
            <p:nvPr/>
          </p:nvSpPr>
          <p:spPr>
            <a:xfrm>
              <a:off x="673206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7" name="Freeform 65 1">
              <a:extLst>
                <a:ext uri="{FF2B5EF4-FFF2-40B4-BE49-F238E27FC236}">
                  <a16:creationId xmlns:a16="http://schemas.microsoft.com/office/drawing/2014/main" id="{D8BFB0D6-12A7-A8E2-F122-3A375242A5B2}"/>
                </a:ext>
              </a:extLst>
            </p:cNvPr>
            <p:cNvSpPr/>
            <p:nvPr/>
          </p:nvSpPr>
          <p:spPr>
            <a:xfrm>
              <a:off x="677800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8" name="Freeform 66 1">
              <a:extLst>
                <a:ext uri="{FF2B5EF4-FFF2-40B4-BE49-F238E27FC236}">
                  <a16:creationId xmlns:a16="http://schemas.microsoft.com/office/drawing/2014/main" id="{50D3F9EA-F206-BFEF-3023-94F4037CF59F}"/>
                </a:ext>
              </a:extLst>
            </p:cNvPr>
            <p:cNvSpPr/>
            <p:nvPr/>
          </p:nvSpPr>
          <p:spPr>
            <a:xfrm>
              <a:off x="681910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9" name="Freeform 67 1">
              <a:extLst>
                <a:ext uri="{FF2B5EF4-FFF2-40B4-BE49-F238E27FC236}">
                  <a16:creationId xmlns:a16="http://schemas.microsoft.com/office/drawing/2014/main" id="{3AC0C803-BF34-1D8F-73DE-0A4D03EF2F9E}"/>
                </a:ext>
              </a:extLst>
            </p:cNvPr>
            <p:cNvSpPr/>
            <p:nvPr/>
          </p:nvSpPr>
          <p:spPr>
            <a:xfrm>
              <a:off x="708951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0" name="Freeform 68 1">
              <a:extLst>
                <a:ext uri="{FF2B5EF4-FFF2-40B4-BE49-F238E27FC236}">
                  <a16:creationId xmlns:a16="http://schemas.microsoft.com/office/drawing/2014/main" id="{1A95631F-E338-901C-3AFE-ACE1637BF783}"/>
                </a:ext>
              </a:extLst>
            </p:cNvPr>
            <p:cNvSpPr/>
            <p:nvPr/>
          </p:nvSpPr>
          <p:spPr>
            <a:xfrm>
              <a:off x="7247686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1" name="Freeform 69 1">
              <a:extLst>
                <a:ext uri="{FF2B5EF4-FFF2-40B4-BE49-F238E27FC236}">
                  <a16:creationId xmlns:a16="http://schemas.microsoft.com/office/drawing/2014/main" id="{946A6D83-C57D-2CA7-809F-34E5A6B7D8ED}"/>
                </a:ext>
              </a:extLst>
            </p:cNvPr>
            <p:cNvSpPr/>
            <p:nvPr/>
          </p:nvSpPr>
          <p:spPr>
            <a:xfrm>
              <a:off x="735991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2" name="Freeform 70 1">
              <a:extLst>
                <a:ext uri="{FF2B5EF4-FFF2-40B4-BE49-F238E27FC236}">
                  <a16:creationId xmlns:a16="http://schemas.microsoft.com/office/drawing/2014/main" id="{A211B4F0-ED75-529F-10D6-BE3A15CC61B1}"/>
                </a:ext>
              </a:extLst>
            </p:cNvPr>
            <p:cNvSpPr/>
            <p:nvPr/>
          </p:nvSpPr>
          <p:spPr>
            <a:xfrm>
              <a:off x="744696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3" name="Freeform 71 1">
              <a:extLst>
                <a:ext uri="{FF2B5EF4-FFF2-40B4-BE49-F238E27FC236}">
                  <a16:creationId xmlns:a16="http://schemas.microsoft.com/office/drawing/2014/main" id="{0797CE2D-7811-F547-5B7A-4A63B7E9491C}"/>
                </a:ext>
              </a:extLst>
            </p:cNvPr>
            <p:cNvSpPr/>
            <p:nvPr/>
          </p:nvSpPr>
          <p:spPr>
            <a:xfrm>
              <a:off x="751809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4" name="Freeform 72 1">
              <a:extLst>
                <a:ext uri="{FF2B5EF4-FFF2-40B4-BE49-F238E27FC236}">
                  <a16:creationId xmlns:a16="http://schemas.microsoft.com/office/drawing/2014/main" id="{EB2EF149-ABEA-8D6A-2F4D-A1B7249CEC20}"/>
                </a:ext>
              </a:extLst>
            </p:cNvPr>
            <p:cNvSpPr/>
            <p:nvPr/>
          </p:nvSpPr>
          <p:spPr>
            <a:xfrm>
              <a:off x="7578223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5" name="Freeform 73 1">
              <a:extLst>
                <a:ext uri="{FF2B5EF4-FFF2-40B4-BE49-F238E27FC236}">
                  <a16:creationId xmlns:a16="http://schemas.microsoft.com/office/drawing/2014/main" id="{19EDD5B9-15DB-D490-2F0B-CBE6DCEFCFDF}"/>
                </a:ext>
              </a:extLst>
            </p:cNvPr>
            <p:cNvSpPr/>
            <p:nvPr/>
          </p:nvSpPr>
          <p:spPr>
            <a:xfrm>
              <a:off x="763031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6" name="Freeform 74 1">
              <a:extLst>
                <a:ext uri="{FF2B5EF4-FFF2-40B4-BE49-F238E27FC236}">
                  <a16:creationId xmlns:a16="http://schemas.microsoft.com/office/drawing/2014/main" id="{2CED541E-8B03-6BDF-ED10-06DFF0086530}"/>
                </a:ext>
              </a:extLst>
            </p:cNvPr>
            <p:cNvSpPr/>
            <p:nvPr/>
          </p:nvSpPr>
          <p:spPr>
            <a:xfrm>
              <a:off x="767626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7" name="Freeform 75 1">
              <a:extLst>
                <a:ext uri="{FF2B5EF4-FFF2-40B4-BE49-F238E27FC236}">
                  <a16:creationId xmlns:a16="http://schemas.microsoft.com/office/drawing/2014/main" id="{E0C38DA2-ADE9-2893-606B-E05002356C3A}"/>
                </a:ext>
              </a:extLst>
            </p:cNvPr>
            <p:cNvSpPr/>
            <p:nvPr/>
          </p:nvSpPr>
          <p:spPr>
            <a:xfrm>
              <a:off x="771736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8" name="Freeform 76 1">
              <a:extLst>
                <a:ext uri="{FF2B5EF4-FFF2-40B4-BE49-F238E27FC236}">
                  <a16:creationId xmlns:a16="http://schemas.microsoft.com/office/drawing/2014/main" id="{42CE923D-9569-DDEB-0E36-039037D36484}"/>
                </a:ext>
              </a:extLst>
            </p:cNvPr>
            <p:cNvSpPr/>
            <p:nvPr/>
          </p:nvSpPr>
          <p:spPr>
            <a:xfrm>
              <a:off x="798776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9" name="Freeform 77 1">
              <a:extLst>
                <a:ext uri="{FF2B5EF4-FFF2-40B4-BE49-F238E27FC236}">
                  <a16:creationId xmlns:a16="http://schemas.microsoft.com/office/drawing/2014/main" id="{BDAA574A-E5C8-5F09-1BFA-7112E30BC54F}"/>
                </a:ext>
              </a:extLst>
            </p:cNvPr>
            <p:cNvSpPr/>
            <p:nvPr/>
          </p:nvSpPr>
          <p:spPr>
            <a:xfrm>
              <a:off x="8145951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0" name="Freeform 78 1">
              <a:extLst>
                <a:ext uri="{FF2B5EF4-FFF2-40B4-BE49-F238E27FC236}">
                  <a16:creationId xmlns:a16="http://schemas.microsoft.com/office/drawing/2014/main" id="{36CCC6BC-190D-875E-32B0-411DAC7BF2A4}"/>
                </a:ext>
              </a:extLst>
            </p:cNvPr>
            <p:cNvSpPr/>
            <p:nvPr/>
          </p:nvSpPr>
          <p:spPr>
            <a:xfrm>
              <a:off x="825817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1" name="Freeform 79 1">
              <a:extLst>
                <a:ext uri="{FF2B5EF4-FFF2-40B4-BE49-F238E27FC236}">
                  <a16:creationId xmlns:a16="http://schemas.microsoft.com/office/drawing/2014/main" id="{C2D11B3A-66E3-4B1E-AEF3-B74AFEC09722}"/>
                </a:ext>
              </a:extLst>
            </p:cNvPr>
            <p:cNvSpPr/>
            <p:nvPr/>
          </p:nvSpPr>
          <p:spPr>
            <a:xfrm>
              <a:off x="412432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2" name="Freeform 80 1">
              <a:extLst>
                <a:ext uri="{FF2B5EF4-FFF2-40B4-BE49-F238E27FC236}">
                  <a16:creationId xmlns:a16="http://schemas.microsoft.com/office/drawing/2014/main" id="{DC94EC9C-A095-BCF1-BB24-25050A5C4A69}"/>
                </a:ext>
              </a:extLst>
            </p:cNvPr>
            <p:cNvSpPr/>
            <p:nvPr/>
          </p:nvSpPr>
          <p:spPr>
            <a:xfrm>
              <a:off x="439473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3" name="Freeform 81 1">
              <a:extLst>
                <a:ext uri="{FF2B5EF4-FFF2-40B4-BE49-F238E27FC236}">
                  <a16:creationId xmlns:a16="http://schemas.microsoft.com/office/drawing/2014/main" id="{C27C3956-44BC-88A4-82E1-B9DB283DA8C2}"/>
                </a:ext>
              </a:extLst>
            </p:cNvPr>
            <p:cNvSpPr/>
            <p:nvPr/>
          </p:nvSpPr>
          <p:spPr>
            <a:xfrm>
              <a:off x="455290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13AFE8F-8695-8233-78DB-DA1F11552E24}"/>
                </a:ext>
              </a:extLst>
            </p:cNvPr>
            <p:cNvSpPr/>
            <p:nvPr/>
          </p:nvSpPr>
          <p:spPr>
            <a:xfrm>
              <a:off x="466513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0482417B-13B2-C17C-4DA7-A2BE45F9A72D}"/>
                </a:ext>
              </a:extLst>
            </p:cNvPr>
            <p:cNvSpPr/>
            <p:nvPr/>
          </p:nvSpPr>
          <p:spPr>
            <a:xfrm>
              <a:off x="475218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6" name="Freeform 84 1">
              <a:extLst>
                <a:ext uri="{FF2B5EF4-FFF2-40B4-BE49-F238E27FC236}">
                  <a16:creationId xmlns:a16="http://schemas.microsoft.com/office/drawing/2014/main" id="{1B9B3BDC-C14A-91E4-80E0-341790FD9A34}"/>
                </a:ext>
              </a:extLst>
            </p:cNvPr>
            <p:cNvSpPr/>
            <p:nvPr/>
          </p:nvSpPr>
          <p:spPr>
            <a:xfrm>
              <a:off x="482330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7" name="Freeform 85 1">
              <a:extLst>
                <a:ext uri="{FF2B5EF4-FFF2-40B4-BE49-F238E27FC236}">
                  <a16:creationId xmlns:a16="http://schemas.microsoft.com/office/drawing/2014/main" id="{9ABCE8A2-468B-9C3D-22FF-1A3EC10A4FAE}"/>
                </a:ext>
              </a:extLst>
            </p:cNvPr>
            <p:cNvSpPr/>
            <p:nvPr/>
          </p:nvSpPr>
          <p:spPr>
            <a:xfrm>
              <a:off x="488343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8" name="Freeform 86 1">
              <a:extLst>
                <a:ext uri="{FF2B5EF4-FFF2-40B4-BE49-F238E27FC236}">
                  <a16:creationId xmlns:a16="http://schemas.microsoft.com/office/drawing/2014/main" id="{DDCAC92F-BFD6-EC2B-42F0-3D40E333A5AE}"/>
                </a:ext>
              </a:extLst>
            </p:cNvPr>
            <p:cNvSpPr/>
            <p:nvPr/>
          </p:nvSpPr>
          <p:spPr>
            <a:xfrm>
              <a:off x="4935531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9" name="Freeform 87 1">
              <a:extLst>
                <a:ext uri="{FF2B5EF4-FFF2-40B4-BE49-F238E27FC236}">
                  <a16:creationId xmlns:a16="http://schemas.microsoft.com/office/drawing/2014/main" id="{81871F51-C4BB-4320-E565-080A80F3DDCA}"/>
                </a:ext>
              </a:extLst>
            </p:cNvPr>
            <p:cNvSpPr/>
            <p:nvPr/>
          </p:nvSpPr>
          <p:spPr>
            <a:xfrm>
              <a:off x="498147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0" name="Freeform 88 1">
              <a:extLst>
                <a:ext uri="{FF2B5EF4-FFF2-40B4-BE49-F238E27FC236}">
                  <a16:creationId xmlns:a16="http://schemas.microsoft.com/office/drawing/2014/main" id="{CC7B2532-F278-5605-EABE-AF9DD26A45B1}"/>
                </a:ext>
              </a:extLst>
            </p:cNvPr>
            <p:cNvSpPr/>
            <p:nvPr/>
          </p:nvSpPr>
          <p:spPr>
            <a:xfrm>
              <a:off x="502258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1" name="Freeform 89 1">
              <a:extLst>
                <a:ext uri="{FF2B5EF4-FFF2-40B4-BE49-F238E27FC236}">
                  <a16:creationId xmlns:a16="http://schemas.microsoft.com/office/drawing/2014/main" id="{54F14C07-7F5D-539C-28CE-F9F90B57E2BF}"/>
                </a:ext>
              </a:extLst>
            </p:cNvPr>
            <p:cNvSpPr/>
            <p:nvPr/>
          </p:nvSpPr>
          <p:spPr>
            <a:xfrm>
              <a:off x="529298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2" name="Freeform 90 1">
              <a:extLst>
                <a:ext uri="{FF2B5EF4-FFF2-40B4-BE49-F238E27FC236}">
                  <a16:creationId xmlns:a16="http://schemas.microsoft.com/office/drawing/2014/main" id="{373320A0-430E-F5CE-99C4-B69037FCA07E}"/>
                </a:ext>
              </a:extLst>
            </p:cNvPr>
            <p:cNvSpPr/>
            <p:nvPr/>
          </p:nvSpPr>
          <p:spPr>
            <a:xfrm>
              <a:off x="545116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3" name="Freeform 91 1">
              <a:extLst>
                <a:ext uri="{FF2B5EF4-FFF2-40B4-BE49-F238E27FC236}">
                  <a16:creationId xmlns:a16="http://schemas.microsoft.com/office/drawing/2014/main" id="{5A53A055-1DDD-928C-ECD0-6FB6871A67B1}"/>
                </a:ext>
              </a:extLst>
            </p:cNvPr>
            <p:cNvSpPr/>
            <p:nvPr/>
          </p:nvSpPr>
          <p:spPr>
            <a:xfrm>
              <a:off x="556339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4" name="Freeform 92 1">
              <a:extLst>
                <a:ext uri="{FF2B5EF4-FFF2-40B4-BE49-F238E27FC236}">
                  <a16:creationId xmlns:a16="http://schemas.microsoft.com/office/drawing/2014/main" id="{6312531A-A434-F9D0-5838-DD0F355BC953}"/>
                </a:ext>
              </a:extLst>
            </p:cNvPr>
            <p:cNvSpPr/>
            <p:nvPr/>
          </p:nvSpPr>
          <p:spPr>
            <a:xfrm>
              <a:off x="565043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5" name="Freeform 93 1">
              <a:extLst>
                <a:ext uri="{FF2B5EF4-FFF2-40B4-BE49-F238E27FC236}">
                  <a16:creationId xmlns:a16="http://schemas.microsoft.com/office/drawing/2014/main" id="{9F2B31B3-991E-8B61-84E6-A6C8918F303C}"/>
                </a:ext>
              </a:extLst>
            </p:cNvPr>
            <p:cNvSpPr/>
            <p:nvPr/>
          </p:nvSpPr>
          <p:spPr>
            <a:xfrm>
              <a:off x="572157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6" name="Freeform 94 1">
              <a:extLst>
                <a:ext uri="{FF2B5EF4-FFF2-40B4-BE49-F238E27FC236}">
                  <a16:creationId xmlns:a16="http://schemas.microsoft.com/office/drawing/2014/main" id="{3E33EF2C-9791-4CFE-34F9-B44F8C3B49B3}"/>
                </a:ext>
              </a:extLst>
            </p:cNvPr>
            <p:cNvSpPr/>
            <p:nvPr/>
          </p:nvSpPr>
          <p:spPr>
            <a:xfrm>
              <a:off x="5781703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7" name="Freeform 95 1">
              <a:extLst>
                <a:ext uri="{FF2B5EF4-FFF2-40B4-BE49-F238E27FC236}">
                  <a16:creationId xmlns:a16="http://schemas.microsoft.com/office/drawing/2014/main" id="{3C26CCFA-A5EB-6F61-8044-E78543B483D6}"/>
                </a:ext>
              </a:extLst>
            </p:cNvPr>
            <p:cNvSpPr/>
            <p:nvPr/>
          </p:nvSpPr>
          <p:spPr>
            <a:xfrm>
              <a:off x="583379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8" name="Freeform 96 1">
              <a:extLst>
                <a:ext uri="{FF2B5EF4-FFF2-40B4-BE49-F238E27FC236}">
                  <a16:creationId xmlns:a16="http://schemas.microsoft.com/office/drawing/2014/main" id="{198003F1-0710-F0E0-BBFE-996A86836869}"/>
                </a:ext>
              </a:extLst>
            </p:cNvPr>
            <p:cNvSpPr/>
            <p:nvPr/>
          </p:nvSpPr>
          <p:spPr>
            <a:xfrm>
              <a:off x="587974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9" name="Freeform 97 1">
              <a:extLst>
                <a:ext uri="{FF2B5EF4-FFF2-40B4-BE49-F238E27FC236}">
                  <a16:creationId xmlns:a16="http://schemas.microsoft.com/office/drawing/2014/main" id="{BCD5F71D-6EE6-A024-12FD-4E810906C837}"/>
                </a:ext>
              </a:extLst>
            </p:cNvPr>
            <p:cNvSpPr/>
            <p:nvPr/>
          </p:nvSpPr>
          <p:spPr>
            <a:xfrm>
              <a:off x="592084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0" name="Freeform 98 1">
              <a:extLst>
                <a:ext uri="{FF2B5EF4-FFF2-40B4-BE49-F238E27FC236}">
                  <a16:creationId xmlns:a16="http://schemas.microsoft.com/office/drawing/2014/main" id="{8F5EA6CA-D119-C193-CCC8-F18F08FC3EE3}"/>
                </a:ext>
              </a:extLst>
            </p:cNvPr>
            <p:cNvSpPr/>
            <p:nvPr/>
          </p:nvSpPr>
          <p:spPr>
            <a:xfrm>
              <a:off x="619125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1" name="Freeform 99 1">
              <a:extLst>
                <a:ext uri="{FF2B5EF4-FFF2-40B4-BE49-F238E27FC236}">
                  <a16:creationId xmlns:a16="http://schemas.microsoft.com/office/drawing/2014/main" id="{DCD07B55-1C8E-9B97-E58F-1E923DC15B1F}"/>
                </a:ext>
              </a:extLst>
            </p:cNvPr>
            <p:cNvSpPr/>
            <p:nvPr/>
          </p:nvSpPr>
          <p:spPr>
            <a:xfrm>
              <a:off x="634942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2" name="Freeform 100 1">
              <a:extLst>
                <a:ext uri="{FF2B5EF4-FFF2-40B4-BE49-F238E27FC236}">
                  <a16:creationId xmlns:a16="http://schemas.microsoft.com/office/drawing/2014/main" id="{CD592F66-365B-93FD-7C51-7CA8AEEE1D19}"/>
                </a:ext>
              </a:extLst>
            </p:cNvPr>
            <p:cNvSpPr/>
            <p:nvPr/>
          </p:nvSpPr>
          <p:spPr>
            <a:xfrm>
              <a:off x="646165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3" name="Freeform 101 1">
              <a:extLst>
                <a:ext uri="{FF2B5EF4-FFF2-40B4-BE49-F238E27FC236}">
                  <a16:creationId xmlns:a16="http://schemas.microsoft.com/office/drawing/2014/main" id="{3334E10E-B55C-41D3-C6CA-543B48BF7797}"/>
                </a:ext>
              </a:extLst>
            </p:cNvPr>
            <p:cNvSpPr/>
            <p:nvPr/>
          </p:nvSpPr>
          <p:spPr>
            <a:xfrm>
              <a:off x="654870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4" name="Freeform 102 1">
              <a:extLst>
                <a:ext uri="{FF2B5EF4-FFF2-40B4-BE49-F238E27FC236}">
                  <a16:creationId xmlns:a16="http://schemas.microsoft.com/office/drawing/2014/main" id="{162ED83E-71FF-54C3-4A5A-44AB2B46A34F}"/>
                </a:ext>
              </a:extLst>
            </p:cNvPr>
            <p:cNvSpPr/>
            <p:nvPr/>
          </p:nvSpPr>
          <p:spPr>
            <a:xfrm>
              <a:off x="661982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5" name="Freeform 103 1">
              <a:extLst>
                <a:ext uri="{FF2B5EF4-FFF2-40B4-BE49-F238E27FC236}">
                  <a16:creationId xmlns:a16="http://schemas.microsoft.com/office/drawing/2014/main" id="{E615AAAA-8567-7199-57D6-76F02EB56D4E}"/>
                </a:ext>
              </a:extLst>
            </p:cNvPr>
            <p:cNvSpPr/>
            <p:nvPr/>
          </p:nvSpPr>
          <p:spPr>
            <a:xfrm>
              <a:off x="667996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6" name="Freeform 104 1">
              <a:extLst>
                <a:ext uri="{FF2B5EF4-FFF2-40B4-BE49-F238E27FC236}">
                  <a16:creationId xmlns:a16="http://schemas.microsoft.com/office/drawing/2014/main" id="{7CA02BE1-DCCD-3151-6405-3DDFD55D4D69}"/>
                </a:ext>
              </a:extLst>
            </p:cNvPr>
            <p:cNvSpPr/>
            <p:nvPr/>
          </p:nvSpPr>
          <p:spPr>
            <a:xfrm>
              <a:off x="673206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7" name="Freeform 105 1">
              <a:extLst>
                <a:ext uri="{FF2B5EF4-FFF2-40B4-BE49-F238E27FC236}">
                  <a16:creationId xmlns:a16="http://schemas.microsoft.com/office/drawing/2014/main" id="{724B7A71-1BFA-5CC6-9AA4-F9A70C9DC900}"/>
                </a:ext>
              </a:extLst>
            </p:cNvPr>
            <p:cNvSpPr/>
            <p:nvPr/>
          </p:nvSpPr>
          <p:spPr>
            <a:xfrm>
              <a:off x="677800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8" name="Freeform 106 1">
              <a:extLst>
                <a:ext uri="{FF2B5EF4-FFF2-40B4-BE49-F238E27FC236}">
                  <a16:creationId xmlns:a16="http://schemas.microsoft.com/office/drawing/2014/main" id="{EFB52500-3C24-921E-13E4-49EC492B30F6}"/>
                </a:ext>
              </a:extLst>
            </p:cNvPr>
            <p:cNvSpPr/>
            <p:nvPr/>
          </p:nvSpPr>
          <p:spPr>
            <a:xfrm>
              <a:off x="681910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9" name="Freeform 107 1">
              <a:extLst>
                <a:ext uri="{FF2B5EF4-FFF2-40B4-BE49-F238E27FC236}">
                  <a16:creationId xmlns:a16="http://schemas.microsoft.com/office/drawing/2014/main" id="{0EC1101D-4A65-5645-7E65-A6941E026EE7}"/>
                </a:ext>
              </a:extLst>
            </p:cNvPr>
            <p:cNvSpPr/>
            <p:nvPr/>
          </p:nvSpPr>
          <p:spPr>
            <a:xfrm>
              <a:off x="708951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0" name="Freeform 108 1">
              <a:extLst>
                <a:ext uri="{FF2B5EF4-FFF2-40B4-BE49-F238E27FC236}">
                  <a16:creationId xmlns:a16="http://schemas.microsoft.com/office/drawing/2014/main" id="{DE2013B6-FDB1-D15D-6CD1-5B03B2845E98}"/>
                </a:ext>
              </a:extLst>
            </p:cNvPr>
            <p:cNvSpPr/>
            <p:nvPr/>
          </p:nvSpPr>
          <p:spPr>
            <a:xfrm>
              <a:off x="7247686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1" name="Freeform 109 1">
              <a:extLst>
                <a:ext uri="{FF2B5EF4-FFF2-40B4-BE49-F238E27FC236}">
                  <a16:creationId xmlns:a16="http://schemas.microsoft.com/office/drawing/2014/main" id="{9CDB8FC3-0E52-CB1C-8A98-34B284F0CE44}"/>
                </a:ext>
              </a:extLst>
            </p:cNvPr>
            <p:cNvSpPr/>
            <p:nvPr/>
          </p:nvSpPr>
          <p:spPr>
            <a:xfrm>
              <a:off x="735991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2" name="Freeform 110 1">
              <a:extLst>
                <a:ext uri="{FF2B5EF4-FFF2-40B4-BE49-F238E27FC236}">
                  <a16:creationId xmlns:a16="http://schemas.microsoft.com/office/drawing/2014/main" id="{F8A862CD-C4DE-347B-5A7A-584226DA123A}"/>
                </a:ext>
              </a:extLst>
            </p:cNvPr>
            <p:cNvSpPr/>
            <p:nvPr/>
          </p:nvSpPr>
          <p:spPr>
            <a:xfrm>
              <a:off x="744696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3" name="Freeform 111 1">
              <a:extLst>
                <a:ext uri="{FF2B5EF4-FFF2-40B4-BE49-F238E27FC236}">
                  <a16:creationId xmlns:a16="http://schemas.microsoft.com/office/drawing/2014/main" id="{33795786-8CD7-E08F-FCCF-23CE81E37A9F}"/>
                </a:ext>
              </a:extLst>
            </p:cNvPr>
            <p:cNvSpPr/>
            <p:nvPr/>
          </p:nvSpPr>
          <p:spPr>
            <a:xfrm>
              <a:off x="751809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4" name="Freeform 112 1">
              <a:extLst>
                <a:ext uri="{FF2B5EF4-FFF2-40B4-BE49-F238E27FC236}">
                  <a16:creationId xmlns:a16="http://schemas.microsoft.com/office/drawing/2014/main" id="{6B8DD9A7-C6A2-6F4E-0AF3-F93FFB4EA50D}"/>
                </a:ext>
              </a:extLst>
            </p:cNvPr>
            <p:cNvSpPr/>
            <p:nvPr/>
          </p:nvSpPr>
          <p:spPr>
            <a:xfrm>
              <a:off x="7578223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5" name="Freeform 113 1">
              <a:extLst>
                <a:ext uri="{FF2B5EF4-FFF2-40B4-BE49-F238E27FC236}">
                  <a16:creationId xmlns:a16="http://schemas.microsoft.com/office/drawing/2014/main" id="{59C03942-C66F-15FA-ADD1-C4E899E7A45B}"/>
                </a:ext>
              </a:extLst>
            </p:cNvPr>
            <p:cNvSpPr/>
            <p:nvPr/>
          </p:nvSpPr>
          <p:spPr>
            <a:xfrm>
              <a:off x="763031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6" name="Freeform 114 1">
              <a:extLst>
                <a:ext uri="{FF2B5EF4-FFF2-40B4-BE49-F238E27FC236}">
                  <a16:creationId xmlns:a16="http://schemas.microsoft.com/office/drawing/2014/main" id="{683E9468-B4C3-9DFB-A91D-05F4384822FF}"/>
                </a:ext>
              </a:extLst>
            </p:cNvPr>
            <p:cNvSpPr/>
            <p:nvPr/>
          </p:nvSpPr>
          <p:spPr>
            <a:xfrm>
              <a:off x="767626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7" name="Freeform 115 1">
              <a:extLst>
                <a:ext uri="{FF2B5EF4-FFF2-40B4-BE49-F238E27FC236}">
                  <a16:creationId xmlns:a16="http://schemas.microsoft.com/office/drawing/2014/main" id="{03D67FF7-48C9-8331-E739-7815B075A994}"/>
                </a:ext>
              </a:extLst>
            </p:cNvPr>
            <p:cNvSpPr/>
            <p:nvPr/>
          </p:nvSpPr>
          <p:spPr>
            <a:xfrm>
              <a:off x="771736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8" name="Freeform 116 1">
              <a:extLst>
                <a:ext uri="{FF2B5EF4-FFF2-40B4-BE49-F238E27FC236}">
                  <a16:creationId xmlns:a16="http://schemas.microsoft.com/office/drawing/2014/main" id="{1B6D862D-CF5B-8453-B420-528B896BEACE}"/>
                </a:ext>
              </a:extLst>
            </p:cNvPr>
            <p:cNvSpPr/>
            <p:nvPr/>
          </p:nvSpPr>
          <p:spPr>
            <a:xfrm>
              <a:off x="798776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9" name="Freeform 117 1">
              <a:extLst>
                <a:ext uri="{FF2B5EF4-FFF2-40B4-BE49-F238E27FC236}">
                  <a16:creationId xmlns:a16="http://schemas.microsoft.com/office/drawing/2014/main" id="{E158C8C2-183F-3A67-69C0-A4F147AC42EA}"/>
                </a:ext>
              </a:extLst>
            </p:cNvPr>
            <p:cNvSpPr/>
            <p:nvPr/>
          </p:nvSpPr>
          <p:spPr>
            <a:xfrm>
              <a:off x="8145951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70" name="Freeform 118 1">
              <a:extLst>
                <a:ext uri="{FF2B5EF4-FFF2-40B4-BE49-F238E27FC236}">
                  <a16:creationId xmlns:a16="http://schemas.microsoft.com/office/drawing/2014/main" id="{9A3CFC9C-4702-9206-9A84-5C17B2B072C3}"/>
                </a:ext>
              </a:extLst>
            </p:cNvPr>
            <p:cNvSpPr/>
            <p:nvPr/>
          </p:nvSpPr>
          <p:spPr>
            <a:xfrm>
              <a:off x="825817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371" name="Graphic 19">
            <a:extLst>
              <a:ext uri="{FF2B5EF4-FFF2-40B4-BE49-F238E27FC236}">
                <a16:creationId xmlns:a16="http://schemas.microsoft.com/office/drawing/2014/main" id="{F2900867-6A0F-64FB-999A-482CB0FF5779}"/>
              </a:ext>
            </a:extLst>
          </p:cNvPr>
          <p:cNvGrpSpPr/>
          <p:nvPr/>
        </p:nvGrpSpPr>
        <p:grpSpPr>
          <a:xfrm>
            <a:off x="6076602" y="5455052"/>
            <a:ext cx="332742" cy="158891"/>
            <a:chOff x="3989403" y="5030843"/>
            <a:chExt cx="269158" cy="128528"/>
          </a:xfrm>
          <a:solidFill>
            <a:srgbClr val="262626"/>
          </a:solidFill>
        </p:grpSpPr>
        <p:sp>
          <p:nvSpPr>
            <p:cNvPr id="372" name="Freeform 120 1">
              <a:extLst>
                <a:ext uri="{FF2B5EF4-FFF2-40B4-BE49-F238E27FC236}">
                  <a16:creationId xmlns:a16="http://schemas.microsoft.com/office/drawing/2014/main" id="{159834D5-E971-8264-71CF-8AE2CB83CE66}"/>
                </a:ext>
              </a:extLst>
            </p:cNvPr>
            <p:cNvSpPr/>
            <p:nvPr/>
          </p:nvSpPr>
          <p:spPr>
            <a:xfrm>
              <a:off x="3989403" y="5054447"/>
              <a:ext cx="50899" cy="101500"/>
            </a:xfrm>
            <a:custGeom>
              <a:avLst/>
              <a:gdLst>
                <a:gd name="connsiteX0" fmla="*/ 966 w 50899"/>
                <a:gd name="connsiteY0" fmla="*/ 101878 h 101500"/>
                <a:gd name="connsiteX1" fmla="*/ 966 w 50899"/>
                <a:gd name="connsiteY1" fmla="*/ 96520 h 101500"/>
                <a:gd name="connsiteX2" fmla="*/ 20016 w 50899"/>
                <a:gd name="connsiteY2" fmla="*/ 91609 h 101500"/>
                <a:gd name="connsiteX3" fmla="*/ 20016 w 50899"/>
                <a:gd name="connsiteY3" fmla="*/ 11689 h 101500"/>
                <a:gd name="connsiteX4" fmla="*/ 73 w 50899"/>
                <a:gd name="connsiteY4" fmla="*/ 15409 h 101500"/>
                <a:gd name="connsiteX5" fmla="*/ 73 w 50899"/>
                <a:gd name="connsiteY5" fmla="*/ 10051 h 101500"/>
                <a:gd name="connsiteX6" fmla="*/ 28351 w 50899"/>
                <a:gd name="connsiteY6" fmla="*/ 378 h 101500"/>
                <a:gd name="connsiteX7" fmla="*/ 30434 w 50899"/>
                <a:gd name="connsiteY7" fmla="*/ 378 h 101500"/>
                <a:gd name="connsiteX8" fmla="*/ 31476 w 50899"/>
                <a:gd name="connsiteY8" fmla="*/ 750 h 101500"/>
                <a:gd name="connsiteX9" fmla="*/ 31923 w 50899"/>
                <a:gd name="connsiteY9" fmla="*/ 1717 h 101500"/>
                <a:gd name="connsiteX10" fmla="*/ 31923 w 50899"/>
                <a:gd name="connsiteY10" fmla="*/ 91609 h 101500"/>
                <a:gd name="connsiteX11" fmla="*/ 50973 w 50899"/>
                <a:gd name="connsiteY11" fmla="*/ 96520 h 101500"/>
                <a:gd name="connsiteX12" fmla="*/ 50973 w 50899"/>
                <a:gd name="connsiteY12" fmla="*/ 101878 h 101500"/>
                <a:gd name="connsiteX13" fmla="*/ 966 w 50899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9" h="101500">
                  <a:moveTo>
                    <a:pt x="966" y="101878"/>
                  </a:moveTo>
                  <a:lnTo>
                    <a:pt x="966" y="96520"/>
                  </a:lnTo>
                  <a:cubicBezTo>
                    <a:pt x="13666" y="96520"/>
                    <a:pt x="20016" y="94883"/>
                    <a:pt x="20016" y="91609"/>
                  </a:cubicBezTo>
                  <a:lnTo>
                    <a:pt x="20016" y="11689"/>
                  </a:lnTo>
                  <a:cubicBezTo>
                    <a:pt x="14758" y="14169"/>
                    <a:pt x="8110" y="15409"/>
                    <a:pt x="73" y="15409"/>
                  </a:cubicBezTo>
                  <a:lnTo>
                    <a:pt x="73" y="10051"/>
                  </a:lnTo>
                  <a:cubicBezTo>
                    <a:pt x="12575" y="10051"/>
                    <a:pt x="22001" y="6827"/>
                    <a:pt x="28351" y="378"/>
                  </a:cubicBezTo>
                  <a:lnTo>
                    <a:pt x="30434" y="378"/>
                  </a:lnTo>
                  <a:cubicBezTo>
                    <a:pt x="30831" y="378"/>
                    <a:pt x="31178" y="502"/>
                    <a:pt x="31476" y="750"/>
                  </a:cubicBezTo>
                  <a:cubicBezTo>
                    <a:pt x="31774" y="998"/>
                    <a:pt x="31923" y="1320"/>
                    <a:pt x="31923" y="1717"/>
                  </a:cubicBezTo>
                  <a:lnTo>
                    <a:pt x="31923" y="91609"/>
                  </a:lnTo>
                  <a:cubicBezTo>
                    <a:pt x="31923" y="94883"/>
                    <a:pt x="38273" y="96520"/>
                    <a:pt x="50973" y="96520"/>
                  </a:cubicBezTo>
                  <a:lnTo>
                    <a:pt x="50973" y="101878"/>
                  </a:lnTo>
                  <a:lnTo>
                    <a:pt x="966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73" name="Freeform 121 1">
              <a:extLst>
                <a:ext uri="{FF2B5EF4-FFF2-40B4-BE49-F238E27FC236}">
                  <a16:creationId xmlns:a16="http://schemas.microsoft.com/office/drawing/2014/main" id="{64A76C13-0540-82A3-E53B-C50A9156E101}"/>
                </a:ext>
              </a:extLst>
            </p:cNvPr>
            <p:cNvSpPr/>
            <p:nvPr/>
          </p:nvSpPr>
          <p:spPr>
            <a:xfrm>
              <a:off x="4058311" y="5054447"/>
              <a:ext cx="64145" cy="104923"/>
            </a:xfrm>
            <a:custGeom>
              <a:avLst/>
              <a:gdLst>
                <a:gd name="connsiteX0" fmla="*/ 32220 w 64145"/>
                <a:gd name="connsiteY0" fmla="*/ 105301 h 104923"/>
                <a:gd name="connsiteX1" fmla="*/ 6845 w 64145"/>
                <a:gd name="connsiteY1" fmla="*/ 89898 h 104923"/>
                <a:gd name="connsiteX2" fmla="*/ 73 w 64145"/>
                <a:gd name="connsiteY2" fmla="*/ 53212 h 104923"/>
                <a:gd name="connsiteX3" fmla="*/ 2529 w 64145"/>
                <a:gd name="connsiteY3" fmla="*/ 28283 h 104923"/>
                <a:gd name="connsiteX4" fmla="*/ 12129 w 64145"/>
                <a:gd name="connsiteY4" fmla="*/ 8489 h 104923"/>
                <a:gd name="connsiteX5" fmla="*/ 32220 w 64145"/>
                <a:gd name="connsiteY5" fmla="*/ 378 h 104923"/>
                <a:gd name="connsiteX6" fmla="*/ 48740 w 64145"/>
                <a:gd name="connsiteY6" fmla="*/ 5289 h 104923"/>
                <a:gd name="connsiteX7" fmla="*/ 58488 w 64145"/>
                <a:gd name="connsiteY7" fmla="*/ 17939 h 104923"/>
                <a:gd name="connsiteX8" fmla="*/ 63028 w 64145"/>
                <a:gd name="connsiteY8" fmla="*/ 34608 h 104923"/>
                <a:gd name="connsiteX9" fmla="*/ 64218 w 64145"/>
                <a:gd name="connsiteY9" fmla="*/ 53212 h 104923"/>
                <a:gd name="connsiteX10" fmla="*/ 61837 w 64145"/>
                <a:gd name="connsiteY10" fmla="*/ 77768 h 104923"/>
                <a:gd name="connsiteX11" fmla="*/ 52386 w 64145"/>
                <a:gd name="connsiteY11" fmla="*/ 97265 h 104923"/>
                <a:gd name="connsiteX12" fmla="*/ 32220 w 64145"/>
                <a:gd name="connsiteY12" fmla="*/ 105301 h 104923"/>
                <a:gd name="connsiteX13" fmla="*/ 32220 w 64145"/>
                <a:gd name="connsiteY13" fmla="*/ 101283 h 104923"/>
                <a:gd name="connsiteX14" fmla="*/ 44871 w 64145"/>
                <a:gd name="connsiteY14" fmla="*/ 92577 h 104923"/>
                <a:gd name="connsiteX15" fmla="*/ 50005 w 64145"/>
                <a:gd name="connsiteY15" fmla="*/ 73303 h 104923"/>
                <a:gd name="connsiteX16" fmla="*/ 50973 w 64145"/>
                <a:gd name="connsiteY16" fmla="*/ 50831 h 104923"/>
                <a:gd name="connsiteX17" fmla="*/ 50005 w 64145"/>
                <a:gd name="connsiteY17" fmla="*/ 29697 h 104923"/>
                <a:gd name="connsiteX18" fmla="*/ 44945 w 64145"/>
                <a:gd name="connsiteY18" fmla="*/ 12136 h 104923"/>
                <a:gd name="connsiteX19" fmla="*/ 32220 w 64145"/>
                <a:gd name="connsiteY19" fmla="*/ 4247 h 104923"/>
                <a:gd name="connsiteX20" fmla="*/ 19421 w 64145"/>
                <a:gd name="connsiteY20" fmla="*/ 12136 h 104923"/>
                <a:gd name="connsiteX21" fmla="*/ 14286 w 64145"/>
                <a:gd name="connsiteY21" fmla="*/ 29697 h 104923"/>
                <a:gd name="connsiteX22" fmla="*/ 13319 w 64145"/>
                <a:gd name="connsiteY22" fmla="*/ 50831 h 104923"/>
                <a:gd name="connsiteX23" fmla="*/ 13765 w 64145"/>
                <a:gd name="connsiteY23" fmla="*/ 66830 h 104923"/>
                <a:gd name="connsiteX24" fmla="*/ 15998 w 64145"/>
                <a:gd name="connsiteY24" fmla="*/ 82308 h 104923"/>
                <a:gd name="connsiteX25" fmla="*/ 21728 w 64145"/>
                <a:gd name="connsiteY25" fmla="*/ 95776 h 104923"/>
                <a:gd name="connsiteX26" fmla="*/ 32220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220" y="105301"/>
                  </a:moveTo>
                  <a:cubicBezTo>
                    <a:pt x="19818" y="105301"/>
                    <a:pt x="11359" y="100167"/>
                    <a:pt x="6845" y="89898"/>
                  </a:cubicBezTo>
                  <a:cubicBezTo>
                    <a:pt x="2330" y="79629"/>
                    <a:pt x="73" y="67400"/>
                    <a:pt x="73" y="53212"/>
                  </a:cubicBezTo>
                  <a:cubicBezTo>
                    <a:pt x="73" y="44381"/>
                    <a:pt x="891" y="36072"/>
                    <a:pt x="2529" y="28283"/>
                  </a:cubicBezTo>
                  <a:cubicBezTo>
                    <a:pt x="4166" y="20494"/>
                    <a:pt x="7366" y="13896"/>
                    <a:pt x="12129" y="8489"/>
                  </a:cubicBezTo>
                  <a:cubicBezTo>
                    <a:pt x="16891" y="3082"/>
                    <a:pt x="23588" y="378"/>
                    <a:pt x="32220" y="378"/>
                  </a:cubicBezTo>
                  <a:cubicBezTo>
                    <a:pt x="38967" y="378"/>
                    <a:pt x="44474" y="2015"/>
                    <a:pt x="48740" y="5289"/>
                  </a:cubicBezTo>
                  <a:cubicBezTo>
                    <a:pt x="53007" y="8563"/>
                    <a:pt x="56256" y="12780"/>
                    <a:pt x="58488" y="17939"/>
                  </a:cubicBezTo>
                  <a:cubicBezTo>
                    <a:pt x="60721" y="23099"/>
                    <a:pt x="62234" y="28655"/>
                    <a:pt x="63028" y="34608"/>
                  </a:cubicBezTo>
                  <a:cubicBezTo>
                    <a:pt x="63821" y="40561"/>
                    <a:pt x="64218" y="46762"/>
                    <a:pt x="64218" y="53212"/>
                  </a:cubicBezTo>
                  <a:cubicBezTo>
                    <a:pt x="64218" y="61943"/>
                    <a:pt x="63424" y="70128"/>
                    <a:pt x="61837" y="77768"/>
                  </a:cubicBezTo>
                  <a:cubicBezTo>
                    <a:pt x="60249" y="85409"/>
                    <a:pt x="57099" y="91907"/>
                    <a:pt x="52386" y="97265"/>
                  </a:cubicBezTo>
                  <a:cubicBezTo>
                    <a:pt x="47673" y="102623"/>
                    <a:pt x="40951" y="105301"/>
                    <a:pt x="32220" y="105301"/>
                  </a:cubicBezTo>
                  <a:close/>
                  <a:moveTo>
                    <a:pt x="32220" y="101283"/>
                  </a:moveTo>
                  <a:cubicBezTo>
                    <a:pt x="37876" y="101283"/>
                    <a:pt x="42093" y="98381"/>
                    <a:pt x="44871" y="92577"/>
                  </a:cubicBezTo>
                  <a:cubicBezTo>
                    <a:pt x="47649" y="86772"/>
                    <a:pt x="49360" y="80348"/>
                    <a:pt x="50005" y="73303"/>
                  </a:cubicBezTo>
                  <a:cubicBezTo>
                    <a:pt x="50650" y="66259"/>
                    <a:pt x="50973" y="58768"/>
                    <a:pt x="50973" y="50831"/>
                  </a:cubicBezTo>
                  <a:cubicBezTo>
                    <a:pt x="50973" y="43191"/>
                    <a:pt x="50650" y="36146"/>
                    <a:pt x="50005" y="29697"/>
                  </a:cubicBezTo>
                  <a:cubicBezTo>
                    <a:pt x="49360" y="23248"/>
                    <a:pt x="47674" y="17394"/>
                    <a:pt x="44945" y="12136"/>
                  </a:cubicBezTo>
                  <a:cubicBezTo>
                    <a:pt x="42217" y="6876"/>
                    <a:pt x="37975" y="4247"/>
                    <a:pt x="32220" y="4247"/>
                  </a:cubicBezTo>
                  <a:cubicBezTo>
                    <a:pt x="26466" y="4247"/>
                    <a:pt x="22199" y="6876"/>
                    <a:pt x="19421" y="12136"/>
                  </a:cubicBezTo>
                  <a:cubicBezTo>
                    <a:pt x="16643" y="17394"/>
                    <a:pt x="14931" y="23248"/>
                    <a:pt x="14286" y="29697"/>
                  </a:cubicBezTo>
                  <a:cubicBezTo>
                    <a:pt x="13642" y="36146"/>
                    <a:pt x="13319" y="43191"/>
                    <a:pt x="13319" y="50831"/>
                  </a:cubicBezTo>
                  <a:cubicBezTo>
                    <a:pt x="13319" y="56486"/>
                    <a:pt x="13468" y="61819"/>
                    <a:pt x="13765" y="66830"/>
                  </a:cubicBezTo>
                  <a:cubicBezTo>
                    <a:pt x="14063" y="71840"/>
                    <a:pt x="14807" y="77000"/>
                    <a:pt x="15998" y="82308"/>
                  </a:cubicBezTo>
                  <a:cubicBezTo>
                    <a:pt x="17188" y="87616"/>
                    <a:pt x="19099" y="92106"/>
                    <a:pt x="21728" y="95776"/>
                  </a:cubicBezTo>
                  <a:cubicBezTo>
                    <a:pt x="24357" y="99447"/>
                    <a:pt x="27854" y="101283"/>
                    <a:pt x="32220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74" name="Freeform 122 1">
              <a:extLst>
                <a:ext uri="{FF2B5EF4-FFF2-40B4-BE49-F238E27FC236}">
                  <a16:creationId xmlns:a16="http://schemas.microsoft.com/office/drawing/2014/main" id="{34FCAA42-4076-C51E-42B5-DD5573CAD654}"/>
                </a:ext>
              </a:extLst>
            </p:cNvPr>
            <p:cNvSpPr/>
            <p:nvPr/>
          </p:nvSpPr>
          <p:spPr>
            <a:xfrm>
              <a:off x="4137190" y="5072366"/>
              <a:ext cx="63996" cy="4167"/>
            </a:xfrm>
            <a:custGeom>
              <a:avLst/>
              <a:gdLst>
                <a:gd name="connsiteX0" fmla="*/ 2157 w 63996"/>
                <a:gd name="connsiteY0" fmla="*/ 4545 h 4167"/>
                <a:gd name="connsiteX1" fmla="*/ 668 w 63996"/>
                <a:gd name="connsiteY1" fmla="*/ 3875 h 4167"/>
                <a:gd name="connsiteX2" fmla="*/ 73 w 63996"/>
                <a:gd name="connsiteY2" fmla="*/ 2462 h 4167"/>
                <a:gd name="connsiteX3" fmla="*/ 668 w 63996"/>
                <a:gd name="connsiteY3" fmla="*/ 1047 h 4167"/>
                <a:gd name="connsiteX4" fmla="*/ 2157 w 63996"/>
                <a:gd name="connsiteY4" fmla="*/ 378 h 4167"/>
                <a:gd name="connsiteX5" fmla="*/ 62284 w 63996"/>
                <a:gd name="connsiteY5" fmla="*/ 378 h 4167"/>
                <a:gd name="connsiteX6" fmla="*/ 63549 w 63996"/>
                <a:gd name="connsiteY6" fmla="*/ 1047 h 4167"/>
                <a:gd name="connsiteX7" fmla="*/ 64070 w 63996"/>
                <a:gd name="connsiteY7" fmla="*/ 2462 h 4167"/>
                <a:gd name="connsiteX8" fmla="*/ 63549 w 63996"/>
                <a:gd name="connsiteY8" fmla="*/ 3875 h 4167"/>
                <a:gd name="connsiteX9" fmla="*/ 62284 w 63996"/>
                <a:gd name="connsiteY9" fmla="*/ 4545 h 4167"/>
                <a:gd name="connsiteX10" fmla="*/ 2157 w 63996"/>
                <a:gd name="connsiteY10" fmla="*/ 4545 h 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96" h="4167">
                  <a:moveTo>
                    <a:pt x="2157" y="4545"/>
                  </a:moveTo>
                  <a:cubicBezTo>
                    <a:pt x="1561" y="4545"/>
                    <a:pt x="1065" y="4322"/>
                    <a:pt x="668" y="3875"/>
                  </a:cubicBezTo>
                  <a:cubicBezTo>
                    <a:pt x="271" y="3429"/>
                    <a:pt x="73" y="2958"/>
                    <a:pt x="73" y="2462"/>
                  </a:cubicBezTo>
                  <a:cubicBezTo>
                    <a:pt x="73" y="1965"/>
                    <a:pt x="271" y="1494"/>
                    <a:pt x="668" y="1047"/>
                  </a:cubicBezTo>
                  <a:cubicBezTo>
                    <a:pt x="1065" y="601"/>
                    <a:pt x="1561" y="378"/>
                    <a:pt x="2157" y="378"/>
                  </a:cubicBezTo>
                  <a:lnTo>
                    <a:pt x="62284" y="378"/>
                  </a:lnTo>
                  <a:cubicBezTo>
                    <a:pt x="62780" y="378"/>
                    <a:pt x="63201" y="601"/>
                    <a:pt x="63549" y="1047"/>
                  </a:cubicBezTo>
                  <a:cubicBezTo>
                    <a:pt x="63896" y="1494"/>
                    <a:pt x="64070" y="1965"/>
                    <a:pt x="64070" y="2462"/>
                  </a:cubicBezTo>
                  <a:cubicBezTo>
                    <a:pt x="64070" y="2958"/>
                    <a:pt x="63896" y="3429"/>
                    <a:pt x="63549" y="3875"/>
                  </a:cubicBezTo>
                  <a:cubicBezTo>
                    <a:pt x="63201" y="4322"/>
                    <a:pt x="62780" y="4545"/>
                    <a:pt x="62284" y="4545"/>
                  </a:cubicBezTo>
                  <a:lnTo>
                    <a:pt x="2157" y="454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75" name="Freeform 123 1">
              <a:extLst>
                <a:ext uri="{FF2B5EF4-FFF2-40B4-BE49-F238E27FC236}">
                  <a16:creationId xmlns:a16="http://schemas.microsoft.com/office/drawing/2014/main" id="{2BB8A551-8D7E-E844-9E27-49D59451AB01}"/>
                </a:ext>
              </a:extLst>
            </p:cNvPr>
            <p:cNvSpPr/>
            <p:nvPr/>
          </p:nvSpPr>
          <p:spPr>
            <a:xfrm>
              <a:off x="4216741" y="5030843"/>
              <a:ext cx="41820" cy="69801"/>
            </a:xfrm>
            <a:custGeom>
              <a:avLst/>
              <a:gdLst>
                <a:gd name="connsiteX0" fmla="*/ 73 w 41820"/>
                <a:gd name="connsiteY0" fmla="*/ 70179 h 69801"/>
                <a:gd name="connsiteX1" fmla="*/ 73 w 41820"/>
                <a:gd name="connsiteY1" fmla="*/ 67351 h 69801"/>
                <a:gd name="connsiteX2" fmla="*/ 222 w 41820"/>
                <a:gd name="connsiteY2" fmla="*/ 66756 h 69801"/>
                <a:gd name="connsiteX3" fmla="*/ 16592 w 41820"/>
                <a:gd name="connsiteY3" fmla="*/ 48748 h 69801"/>
                <a:gd name="connsiteX4" fmla="*/ 22545 w 41820"/>
                <a:gd name="connsiteY4" fmla="*/ 42050 h 69801"/>
                <a:gd name="connsiteX5" fmla="*/ 27085 w 41820"/>
                <a:gd name="connsiteY5" fmla="*/ 35874 h 69801"/>
                <a:gd name="connsiteX6" fmla="*/ 30657 w 41820"/>
                <a:gd name="connsiteY6" fmla="*/ 28656 h 69801"/>
                <a:gd name="connsiteX7" fmla="*/ 31922 w 41820"/>
                <a:gd name="connsiteY7" fmla="*/ 20917 h 69801"/>
                <a:gd name="connsiteX8" fmla="*/ 30360 w 41820"/>
                <a:gd name="connsiteY8" fmla="*/ 12657 h 69801"/>
                <a:gd name="connsiteX9" fmla="*/ 25671 w 41820"/>
                <a:gd name="connsiteY9" fmla="*/ 6406 h 69801"/>
                <a:gd name="connsiteX10" fmla="*/ 18081 w 41820"/>
                <a:gd name="connsiteY10" fmla="*/ 4099 h 69801"/>
                <a:gd name="connsiteX11" fmla="*/ 9821 w 41820"/>
                <a:gd name="connsiteY11" fmla="*/ 6852 h 69801"/>
                <a:gd name="connsiteX12" fmla="*/ 4686 w 41820"/>
                <a:gd name="connsiteY12" fmla="*/ 13921 h 69801"/>
                <a:gd name="connsiteX13" fmla="*/ 5877 w 41820"/>
                <a:gd name="connsiteY13" fmla="*/ 13773 h 69801"/>
                <a:gd name="connsiteX14" fmla="*/ 9895 w 41820"/>
                <a:gd name="connsiteY14" fmla="*/ 15336 h 69801"/>
                <a:gd name="connsiteX15" fmla="*/ 11533 w 41820"/>
                <a:gd name="connsiteY15" fmla="*/ 19428 h 69801"/>
                <a:gd name="connsiteX16" fmla="*/ 9895 w 41820"/>
                <a:gd name="connsiteY16" fmla="*/ 23521 h 69801"/>
                <a:gd name="connsiteX17" fmla="*/ 5877 w 41820"/>
                <a:gd name="connsiteY17" fmla="*/ 25232 h 69801"/>
                <a:gd name="connsiteX18" fmla="*/ 1709 w 41820"/>
                <a:gd name="connsiteY18" fmla="*/ 23521 h 69801"/>
                <a:gd name="connsiteX19" fmla="*/ 73 w 41820"/>
                <a:gd name="connsiteY19" fmla="*/ 19428 h 69801"/>
                <a:gd name="connsiteX20" fmla="*/ 1561 w 41820"/>
                <a:gd name="connsiteY20" fmla="*/ 12061 h 69801"/>
                <a:gd name="connsiteX21" fmla="*/ 5802 w 41820"/>
                <a:gd name="connsiteY21" fmla="*/ 5885 h 69801"/>
                <a:gd name="connsiteX22" fmla="*/ 12128 w 41820"/>
                <a:gd name="connsiteY22" fmla="*/ 1792 h 69801"/>
                <a:gd name="connsiteX23" fmla="*/ 19569 w 41820"/>
                <a:gd name="connsiteY23" fmla="*/ 378 h 69801"/>
                <a:gd name="connsiteX24" fmla="*/ 30731 w 41820"/>
                <a:gd name="connsiteY24" fmla="*/ 2909 h 69801"/>
                <a:gd name="connsiteX25" fmla="*/ 38917 w 41820"/>
                <a:gd name="connsiteY25" fmla="*/ 10052 h 69801"/>
                <a:gd name="connsiteX26" fmla="*/ 41893 w 41820"/>
                <a:gd name="connsiteY26" fmla="*/ 20917 h 69801"/>
                <a:gd name="connsiteX27" fmla="*/ 39885 w 41820"/>
                <a:gd name="connsiteY27" fmla="*/ 29623 h 69801"/>
                <a:gd name="connsiteX28" fmla="*/ 34824 w 41820"/>
                <a:gd name="connsiteY28" fmla="*/ 37064 h 69801"/>
                <a:gd name="connsiteX29" fmla="*/ 26862 w 41820"/>
                <a:gd name="connsiteY29" fmla="*/ 44655 h 69801"/>
                <a:gd name="connsiteX30" fmla="*/ 20462 w 41820"/>
                <a:gd name="connsiteY30" fmla="*/ 50236 h 69801"/>
                <a:gd name="connsiteX31" fmla="*/ 8556 w 41820"/>
                <a:gd name="connsiteY31" fmla="*/ 61695 h 69801"/>
                <a:gd name="connsiteX32" fmla="*/ 18676 w 41820"/>
                <a:gd name="connsiteY32" fmla="*/ 61695 h 69801"/>
                <a:gd name="connsiteX33" fmla="*/ 31104 w 41820"/>
                <a:gd name="connsiteY33" fmla="*/ 61546 h 69801"/>
                <a:gd name="connsiteX34" fmla="*/ 36387 w 41820"/>
                <a:gd name="connsiteY34" fmla="*/ 61100 h 69801"/>
                <a:gd name="connsiteX35" fmla="*/ 38917 w 41820"/>
                <a:gd name="connsiteY35" fmla="*/ 51575 h 69801"/>
                <a:gd name="connsiteX36" fmla="*/ 41893 w 41820"/>
                <a:gd name="connsiteY36" fmla="*/ 51575 h 69801"/>
                <a:gd name="connsiteX37" fmla="*/ 38917 w 41820"/>
                <a:gd name="connsiteY37" fmla="*/ 70179 h 69801"/>
                <a:gd name="connsiteX38" fmla="*/ 73 w 41820"/>
                <a:gd name="connsiteY38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73" y="70179"/>
                  </a:moveTo>
                  <a:lnTo>
                    <a:pt x="73" y="67351"/>
                  </a:lnTo>
                  <a:cubicBezTo>
                    <a:pt x="73" y="67152"/>
                    <a:pt x="123" y="66954"/>
                    <a:pt x="222" y="66756"/>
                  </a:cubicBezTo>
                  <a:lnTo>
                    <a:pt x="16592" y="48748"/>
                  </a:lnTo>
                  <a:cubicBezTo>
                    <a:pt x="19073" y="46069"/>
                    <a:pt x="21058" y="43836"/>
                    <a:pt x="22545" y="42050"/>
                  </a:cubicBezTo>
                  <a:cubicBezTo>
                    <a:pt x="24034" y="40264"/>
                    <a:pt x="25547" y="38205"/>
                    <a:pt x="27085" y="35874"/>
                  </a:cubicBezTo>
                  <a:cubicBezTo>
                    <a:pt x="28623" y="33542"/>
                    <a:pt x="29814" y="31136"/>
                    <a:pt x="30657" y="28656"/>
                  </a:cubicBezTo>
                  <a:cubicBezTo>
                    <a:pt x="31500" y="26175"/>
                    <a:pt x="31922" y="23596"/>
                    <a:pt x="31922" y="20917"/>
                  </a:cubicBezTo>
                  <a:cubicBezTo>
                    <a:pt x="31922" y="18039"/>
                    <a:pt x="31401" y="15286"/>
                    <a:pt x="30360" y="12657"/>
                  </a:cubicBezTo>
                  <a:cubicBezTo>
                    <a:pt x="29318" y="10027"/>
                    <a:pt x="27755" y="7944"/>
                    <a:pt x="25671" y="6406"/>
                  </a:cubicBezTo>
                  <a:cubicBezTo>
                    <a:pt x="23587" y="4868"/>
                    <a:pt x="21058" y="4099"/>
                    <a:pt x="18081" y="4099"/>
                  </a:cubicBezTo>
                  <a:cubicBezTo>
                    <a:pt x="15005" y="4099"/>
                    <a:pt x="12252" y="5017"/>
                    <a:pt x="9821" y="6852"/>
                  </a:cubicBezTo>
                  <a:cubicBezTo>
                    <a:pt x="7390" y="8688"/>
                    <a:pt x="5678" y="11044"/>
                    <a:pt x="4686" y="13921"/>
                  </a:cubicBezTo>
                  <a:cubicBezTo>
                    <a:pt x="4984" y="13822"/>
                    <a:pt x="5380" y="13773"/>
                    <a:pt x="5877" y="13773"/>
                  </a:cubicBezTo>
                  <a:cubicBezTo>
                    <a:pt x="7464" y="13773"/>
                    <a:pt x="8804" y="14294"/>
                    <a:pt x="9895" y="15336"/>
                  </a:cubicBezTo>
                  <a:cubicBezTo>
                    <a:pt x="10987" y="16377"/>
                    <a:pt x="11533" y="17741"/>
                    <a:pt x="11533" y="19428"/>
                  </a:cubicBezTo>
                  <a:cubicBezTo>
                    <a:pt x="11533" y="21015"/>
                    <a:pt x="10987" y="22380"/>
                    <a:pt x="9895" y="23521"/>
                  </a:cubicBezTo>
                  <a:cubicBezTo>
                    <a:pt x="8804" y="24662"/>
                    <a:pt x="7464" y="25232"/>
                    <a:pt x="5877" y="25232"/>
                  </a:cubicBezTo>
                  <a:cubicBezTo>
                    <a:pt x="4190" y="25232"/>
                    <a:pt x="2801" y="24662"/>
                    <a:pt x="1709" y="23521"/>
                  </a:cubicBezTo>
                  <a:cubicBezTo>
                    <a:pt x="618" y="22380"/>
                    <a:pt x="73" y="21015"/>
                    <a:pt x="73" y="19428"/>
                  </a:cubicBezTo>
                  <a:cubicBezTo>
                    <a:pt x="73" y="16848"/>
                    <a:pt x="569" y="14393"/>
                    <a:pt x="1561" y="12061"/>
                  </a:cubicBezTo>
                  <a:cubicBezTo>
                    <a:pt x="2553" y="9730"/>
                    <a:pt x="3967" y="7671"/>
                    <a:pt x="5802" y="5885"/>
                  </a:cubicBezTo>
                  <a:cubicBezTo>
                    <a:pt x="7638" y="4099"/>
                    <a:pt x="9747" y="2735"/>
                    <a:pt x="12128" y="1792"/>
                  </a:cubicBezTo>
                  <a:cubicBezTo>
                    <a:pt x="14509" y="849"/>
                    <a:pt x="16989" y="378"/>
                    <a:pt x="19569" y="378"/>
                  </a:cubicBezTo>
                  <a:cubicBezTo>
                    <a:pt x="23538" y="378"/>
                    <a:pt x="27258" y="1221"/>
                    <a:pt x="30731" y="2909"/>
                  </a:cubicBezTo>
                  <a:cubicBezTo>
                    <a:pt x="34204" y="4595"/>
                    <a:pt x="36933" y="6976"/>
                    <a:pt x="38917" y="10052"/>
                  </a:cubicBezTo>
                  <a:cubicBezTo>
                    <a:pt x="40901" y="13128"/>
                    <a:pt x="41893" y="16749"/>
                    <a:pt x="41893" y="20917"/>
                  </a:cubicBezTo>
                  <a:cubicBezTo>
                    <a:pt x="41893" y="23993"/>
                    <a:pt x="41224" y="26895"/>
                    <a:pt x="39885" y="29623"/>
                  </a:cubicBezTo>
                  <a:cubicBezTo>
                    <a:pt x="38544" y="32351"/>
                    <a:pt x="36858" y="34832"/>
                    <a:pt x="34824" y="37064"/>
                  </a:cubicBezTo>
                  <a:cubicBezTo>
                    <a:pt x="32790" y="39297"/>
                    <a:pt x="30136" y="41827"/>
                    <a:pt x="26862" y="44655"/>
                  </a:cubicBezTo>
                  <a:cubicBezTo>
                    <a:pt x="23587" y="47483"/>
                    <a:pt x="21454" y="49343"/>
                    <a:pt x="20462" y="50236"/>
                  </a:cubicBezTo>
                  <a:lnTo>
                    <a:pt x="8556" y="61695"/>
                  </a:lnTo>
                  <a:lnTo>
                    <a:pt x="18676" y="61695"/>
                  </a:lnTo>
                  <a:cubicBezTo>
                    <a:pt x="23637" y="61695"/>
                    <a:pt x="27779" y="61646"/>
                    <a:pt x="31104" y="61546"/>
                  </a:cubicBezTo>
                  <a:cubicBezTo>
                    <a:pt x="34427" y="61447"/>
                    <a:pt x="36188" y="61299"/>
                    <a:pt x="36387" y="61100"/>
                  </a:cubicBezTo>
                  <a:cubicBezTo>
                    <a:pt x="37180" y="60306"/>
                    <a:pt x="38024" y="57131"/>
                    <a:pt x="38917" y="51575"/>
                  </a:cubicBezTo>
                  <a:lnTo>
                    <a:pt x="41893" y="51575"/>
                  </a:lnTo>
                  <a:lnTo>
                    <a:pt x="38917" y="70179"/>
                  </a:lnTo>
                  <a:lnTo>
                    <a:pt x="73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376" name="Graphic 19">
            <a:extLst>
              <a:ext uri="{FF2B5EF4-FFF2-40B4-BE49-F238E27FC236}">
                <a16:creationId xmlns:a16="http://schemas.microsoft.com/office/drawing/2014/main" id="{AC5A1481-D4B7-3112-6BC5-4A1B7AD236AC}"/>
              </a:ext>
            </a:extLst>
          </p:cNvPr>
          <p:cNvGrpSpPr/>
          <p:nvPr/>
        </p:nvGrpSpPr>
        <p:grpSpPr>
          <a:xfrm>
            <a:off x="7187068" y="5455052"/>
            <a:ext cx="329062" cy="158891"/>
            <a:chOff x="4887668" y="5030843"/>
            <a:chExt cx="266181" cy="128528"/>
          </a:xfrm>
          <a:solidFill>
            <a:srgbClr val="262626"/>
          </a:solidFill>
        </p:grpSpPr>
        <p:sp>
          <p:nvSpPr>
            <p:cNvPr id="377" name="Freeform 125 1">
              <a:extLst>
                <a:ext uri="{FF2B5EF4-FFF2-40B4-BE49-F238E27FC236}">
                  <a16:creationId xmlns:a16="http://schemas.microsoft.com/office/drawing/2014/main" id="{253BDCE8-2F85-DB2E-E554-F30728ADD1F5}"/>
                </a:ext>
              </a:extLst>
            </p:cNvPr>
            <p:cNvSpPr/>
            <p:nvPr/>
          </p:nvSpPr>
          <p:spPr>
            <a:xfrm>
              <a:off x="4887668" y="5054447"/>
              <a:ext cx="50899" cy="101500"/>
            </a:xfrm>
            <a:custGeom>
              <a:avLst/>
              <a:gdLst>
                <a:gd name="connsiteX0" fmla="*/ 1061 w 50899"/>
                <a:gd name="connsiteY0" fmla="*/ 101878 h 101500"/>
                <a:gd name="connsiteX1" fmla="*/ 1061 w 50899"/>
                <a:gd name="connsiteY1" fmla="*/ 96520 h 101500"/>
                <a:gd name="connsiteX2" fmla="*/ 20111 w 50899"/>
                <a:gd name="connsiteY2" fmla="*/ 91609 h 101500"/>
                <a:gd name="connsiteX3" fmla="*/ 20111 w 50899"/>
                <a:gd name="connsiteY3" fmla="*/ 11689 h 101500"/>
                <a:gd name="connsiteX4" fmla="*/ 167 w 50899"/>
                <a:gd name="connsiteY4" fmla="*/ 15409 h 101500"/>
                <a:gd name="connsiteX5" fmla="*/ 167 w 50899"/>
                <a:gd name="connsiteY5" fmla="*/ 10051 h 101500"/>
                <a:gd name="connsiteX6" fmla="*/ 28445 w 50899"/>
                <a:gd name="connsiteY6" fmla="*/ 378 h 101500"/>
                <a:gd name="connsiteX7" fmla="*/ 30528 w 50899"/>
                <a:gd name="connsiteY7" fmla="*/ 378 h 101500"/>
                <a:gd name="connsiteX8" fmla="*/ 31570 w 50899"/>
                <a:gd name="connsiteY8" fmla="*/ 750 h 101500"/>
                <a:gd name="connsiteX9" fmla="*/ 32017 w 50899"/>
                <a:gd name="connsiteY9" fmla="*/ 1717 h 101500"/>
                <a:gd name="connsiteX10" fmla="*/ 32017 w 50899"/>
                <a:gd name="connsiteY10" fmla="*/ 91609 h 101500"/>
                <a:gd name="connsiteX11" fmla="*/ 51067 w 50899"/>
                <a:gd name="connsiteY11" fmla="*/ 96520 h 101500"/>
                <a:gd name="connsiteX12" fmla="*/ 51067 w 50899"/>
                <a:gd name="connsiteY12" fmla="*/ 101878 h 101500"/>
                <a:gd name="connsiteX13" fmla="*/ 1061 w 50899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9" h="101500">
                  <a:moveTo>
                    <a:pt x="1061" y="101878"/>
                  </a:moveTo>
                  <a:lnTo>
                    <a:pt x="1061" y="96520"/>
                  </a:lnTo>
                  <a:cubicBezTo>
                    <a:pt x="13760" y="96520"/>
                    <a:pt x="20111" y="94883"/>
                    <a:pt x="20111" y="91609"/>
                  </a:cubicBezTo>
                  <a:lnTo>
                    <a:pt x="20111" y="11689"/>
                  </a:lnTo>
                  <a:cubicBezTo>
                    <a:pt x="14852" y="14169"/>
                    <a:pt x="8204" y="15409"/>
                    <a:pt x="167" y="15409"/>
                  </a:cubicBezTo>
                  <a:lnTo>
                    <a:pt x="167" y="10051"/>
                  </a:lnTo>
                  <a:cubicBezTo>
                    <a:pt x="12669" y="10051"/>
                    <a:pt x="22095" y="6827"/>
                    <a:pt x="28445" y="378"/>
                  </a:cubicBezTo>
                  <a:lnTo>
                    <a:pt x="30528" y="378"/>
                  </a:lnTo>
                  <a:cubicBezTo>
                    <a:pt x="30925" y="378"/>
                    <a:pt x="31272" y="502"/>
                    <a:pt x="31570" y="750"/>
                  </a:cubicBezTo>
                  <a:cubicBezTo>
                    <a:pt x="31868" y="998"/>
                    <a:pt x="32017" y="1320"/>
                    <a:pt x="32017" y="1717"/>
                  </a:cubicBezTo>
                  <a:lnTo>
                    <a:pt x="32017" y="91609"/>
                  </a:lnTo>
                  <a:cubicBezTo>
                    <a:pt x="32017" y="94883"/>
                    <a:pt x="38367" y="96520"/>
                    <a:pt x="51067" y="96520"/>
                  </a:cubicBezTo>
                  <a:lnTo>
                    <a:pt x="51067" y="101878"/>
                  </a:lnTo>
                  <a:lnTo>
                    <a:pt x="1061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78" name="Freeform 126 1">
              <a:extLst>
                <a:ext uri="{FF2B5EF4-FFF2-40B4-BE49-F238E27FC236}">
                  <a16:creationId xmlns:a16="http://schemas.microsoft.com/office/drawing/2014/main" id="{3F230188-90B7-6290-FC57-683F4EC8F6E2}"/>
                </a:ext>
              </a:extLst>
            </p:cNvPr>
            <p:cNvSpPr/>
            <p:nvPr/>
          </p:nvSpPr>
          <p:spPr>
            <a:xfrm>
              <a:off x="4956575" y="5054447"/>
              <a:ext cx="64145" cy="104923"/>
            </a:xfrm>
            <a:custGeom>
              <a:avLst/>
              <a:gdLst>
                <a:gd name="connsiteX0" fmla="*/ 32314 w 64145"/>
                <a:gd name="connsiteY0" fmla="*/ 105301 h 104923"/>
                <a:gd name="connsiteX1" fmla="*/ 6940 w 64145"/>
                <a:gd name="connsiteY1" fmla="*/ 89898 h 104923"/>
                <a:gd name="connsiteX2" fmla="*/ 167 w 64145"/>
                <a:gd name="connsiteY2" fmla="*/ 53212 h 104923"/>
                <a:gd name="connsiteX3" fmla="*/ 2623 w 64145"/>
                <a:gd name="connsiteY3" fmla="*/ 28283 h 104923"/>
                <a:gd name="connsiteX4" fmla="*/ 12223 w 64145"/>
                <a:gd name="connsiteY4" fmla="*/ 8489 h 104923"/>
                <a:gd name="connsiteX5" fmla="*/ 32314 w 64145"/>
                <a:gd name="connsiteY5" fmla="*/ 378 h 104923"/>
                <a:gd name="connsiteX6" fmla="*/ 48834 w 64145"/>
                <a:gd name="connsiteY6" fmla="*/ 5289 h 104923"/>
                <a:gd name="connsiteX7" fmla="*/ 58582 w 64145"/>
                <a:gd name="connsiteY7" fmla="*/ 17939 h 104923"/>
                <a:gd name="connsiteX8" fmla="*/ 63122 w 64145"/>
                <a:gd name="connsiteY8" fmla="*/ 34608 h 104923"/>
                <a:gd name="connsiteX9" fmla="*/ 64312 w 64145"/>
                <a:gd name="connsiteY9" fmla="*/ 53212 h 104923"/>
                <a:gd name="connsiteX10" fmla="*/ 61931 w 64145"/>
                <a:gd name="connsiteY10" fmla="*/ 77768 h 104923"/>
                <a:gd name="connsiteX11" fmla="*/ 52481 w 64145"/>
                <a:gd name="connsiteY11" fmla="*/ 97265 h 104923"/>
                <a:gd name="connsiteX12" fmla="*/ 32314 w 64145"/>
                <a:gd name="connsiteY12" fmla="*/ 105301 h 104923"/>
                <a:gd name="connsiteX13" fmla="*/ 32314 w 64145"/>
                <a:gd name="connsiteY13" fmla="*/ 101283 h 104923"/>
                <a:gd name="connsiteX14" fmla="*/ 44965 w 64145"/>
                <a:gd name="connsiteY14" fmla="*/ 92577 h 104923"/>
                <a:gd name="connsiteX15" fmla="*/ 50099 w 64145"/>
                <a:gd name="connsiteY15" fmla="*/ 73303 h 104923"/>
                <a:gd name="connsiteX16" fmla="*/ 51067 w 64145"/>
                <a:gd name="connsiteY16" fmla="*/ 50831 h 104923"/>
                <a:gd name="connsiteX17" fmla="*/ 50099 w 64145"/>
                <a:gd name="connsiteY17" fmla="*/ 29697 h 104923"/>
                <a:gd name="connsiteX18" fmla="*/ 45040 w 64145"/>
                <a:gd name="connsiteY18" fmla="*/ 12136 h 104923"/>
                <a:gd name="connsiteX19" fmla="*/ 32314 w 64145"/>
                <a:gd name="connsiteY19" fmla="*/ 4247 h 104923"/>
                <a:gd name="connsiteX20" fmla="*/ 19515 w 64145"/>
                <a:gd name="connsiteY20" fmla="*/ 12136 h 104923"/>
                <a:gd name="connsiteX21" fmla="*/ 14381 w 64145"/>
                <a:gd name="connsiteY21" fmla="*/ 29697 h 104923"/>
                <a:gd name="connsiteX22" fmla="*/ 13414 w 64145"/>
                <a:gd name="connsiteY22" fmla="*/ 50831 h 104923"/>
                <a:gd name="connsiteX23" fmla="*/ 13859 w 64145"/>
                <a:gd name="connsiteY23" fmla="*/ 66830 h 104923"/>
                <a:gd name="connsiteX24" fmla="*/ 16092 w 64145"/>
                <a:gd name="connsiteY24" fmla="*/ 82308 h 104923"/>
                <a:gd name="connsiteX25" fmla="*/ 21822 w 64145"/>
                <a:gd name="connsiteY25" fmla="*/ 95776 h 104923"/>
                <a:gd name="connsiteX26" fmla="*/ 32314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314" y="105301"/>
                  </a:moveTo>
                  <a:cubicBezTo>
                    <a:pt x="19912" y="105301"/>
                    <a:pt x="11454" y="100167"/>
                    <a:pt x="6940" y="89898"/>
                  </a:cubicBezTo>
                  <a:cubicBezTo>
                    <a:pt x="2425" y="79629"/>
                    <a:pt x="167" y="67400"/>
                    <a:pt x="167" y="53212"/>
                  </a:cubicBezTo>
                  <a:cubicBezTo>
                    <a:pt x="167" y="44381"/>
                    <a:pt x="986" y="36072"/>
                    <a:pt x="2623" y="28283"/>
                  </a:cubicBezTo>
                  <a:cubicBezTo>
                    <a:pt x="4260" y="20494"/>
                    <a:pt x="7461" y="13896"/>
                    <a:pt x="12223" y="8489"/>
                  </a:cubicBezTo>
                  <a:cubicBezTo>
                    <a:pt x="16986" y="3082"/>
                    <a:pt x="23683" y="378"/>
                    <a:pt x="32314" y="378"/>
                  </a:cubicBezTo>
                  <a:cubicBezTo>
                    <a:pt x="39061" y="378"/>
                    <a:pt x="44568" y="2015"/>
                    <a:pt x="48834" y="5289"/>
                  </a:cubicBezTo>
                  <a:cubicBezTo>
                    <a:pt x="53101" y="8563"/>
                    <a:pt x="56350" y="12780"/>
                    <a:pt x="58582" y="17939"/>
                  </a:cubicBezTo>
                  <a:cubicBezTo>
                    <a:pt x="60815" y="23099"/>
                    <a:pt x="62328" y="28655"/>
                    <a:pt x="63122" y="34608"/>
                  </a:cubicBezTo>
                  <a:cubicBezTo>
                    <a:pt x="63916" y="40561"/>
                    <a:pt x="64312" y="46762"/>
                    <a:pt x="64312" y="53212"/>
                  </a:cubicBezTo>
                  <a:cubicBezTo>
                    <a:pt x="64312" y="61943"/>
                    <a:pt x="63519" y="70128"/>
                    <a:pt x="61931" y="77768"/>
                  </a:cubicBezTo>
                  <a:cubicBezTo>
                    <a:pt x="60344" y="85409"/>
                    <a:pt x="57193" y="91907"/>
                    <a:pt x="52481" y="97265"/>
                  </a:cubicBezTo>
                  <a:cubicBezTo>
                    <a:pt x="47768" y="102623"/>
                    <a:pt x="41045" y="105301"/>
                    <a:pt x="32314" y="105301"/>
                  </a:cubicBezTo>
                  <a:close/>
                  <a:moveTo>
                    <a:pt x="32314" y="101283"/>
                  </a:moveTo>
                  <a:cubicBezTo>
                    <a:pt x="37970" y="101283"/>
                    <a:pt x="42187" y="98381"/>
                    <a:pt x="44965" y="92577"/>
                  </a:cubicBezTo>
                  <a:cubicBezTo>
                    <a:pt x="47743" y="86772"/>
                    <a:pt x="49455" y="80348"/>
                    <a:pt x="50099" y="73303"/>
                  </a:cubicBezTo>
                  <a:cubicBezTo>
                    <a:pt x="50744" y="66259"/>
                    <a:pt x="51067" y="58768"/>
                    <a:pt x="51067" y="50831"/>
                  </a:cubicBezTo>
                  <a:cubicBezTo>
                    <a:pt x="51067" y="43191"/>
                    <a:pt x="50744" y="36146"/>
                    <a:pt x="50099" y="29697"/>
                  </a:cubicBezTo>
                  <a:cubicBezTo>
                    <a:pt x="49455" y="23248"/>
                    <a:pt x="47768" y="17394"/>
                    <a:pt x="45040" y="12136"/>
                  </a:cubicBezTo>
                  <a:cubicBezTo>
                    <a:pt x="42311" y="6876"/>
                    <a:pt x="38069" y="4247"/>
                    <a:pt x="32314" y="4247"/>
                  </a:cubicBezTo>
                  <a:cubicBezTo>
                    <a:pt x="26560" y="4247"/>
                    <a:pt x="22294" y="6876"/>
                    <a:pt x="19515" y="12136"/>
                  </a:cubicBezTo>
                  <a:cubicBezTo>
                    <a:pt x="16737" y="17394"/>
                    <a:pt x="15026" y="23248"/>
                    <a:pt x="14381" y="29697"/>
                  </a:cubicBezTo>
                  <a:cubicBezTo>
                    <a:pt x="13736" y="36146"/>
                    <a:pt x="13414" y="43191"/>
                    <a:pt x="13414" y="50831"/>
                  </a:cubicBezTo>
                  <a:cubicBezTo>
                    <a:pt x="13414" y="56486"/>
                    <a:pt x="13562" y="61819"/>
                    <a:pt x="13859" y="66830"/>
                  </a:cubicBezTo>
                  <a:cubicBezTo>
                    <a:pt x="14157" y="71840"/>
                    <a:pt x="14902" y="77000"/>
                    <a:pt x="16092" y="82308"/>
                  </a:cubicBezTo>
                  <a:cubicBezTo>
                    <a:pt x="17283" y="87616"/>
                    <a:pt x="19193" y="92106"/>
                    <a:pt x="21822" y="95776"/>
                  </a:cubicBezTo>
                  <a:cubicBezTo>
                    <a:pt x="24451" y="99447"/>
                    <a:pt x="27949" y="101283"/>
                    <a:pt x="32314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79" name="Freeform 127 1">
              <a:extLst>
                <a:ext uri="{FF2B5EF4-FFF2-40B4-BE49-F238E27FC236}">
                  <a16:creationId xmlns:a16="http://schemas.microsoft.com/office/drawing/2014/main" id="{DD9071C5-4C55-5440-47E0-12C0DFB2D513}"/>
                </a:ext>
              </a:extLst>
            </p:cNvPr>
            <p:cNvSpPr/>
            <p:nvPr/>
          </p:nvSpPr>
          <p:spPr>
            <a:xfrm>
              <a:off x="5035455" y="5072366"/>
              <a:ext cx="63996" cy="4167"/>
            </a:xfrm>
            <a:custGeom>
              <a:avLst/>
              <a:gdLst>
                <a:gd name="connsiteX0" fmla="*/ 2251 w 63996"/>
                <a:gd name="connsiteY0" fmla="*/ 4545 h 4167"/>
                <a:gd name="connsiteX1" fmla="*/ 763 w 63996"/>
                <a:gd name="connsiteY1" fmla="*/ 3875 h 4167"/>
                <a:gd name="connsiteX2" fmla="*/ 167 w 63996"/>
                <a:gd name="connsiteY2" fmla="*/ 2462 h 4167"/>
                <a:gd name="connsiteX3" fmla="*/ 763 w 63996"/>
                <a:gd name="connsiteY3" fmla="*/ 1047 h 4167"/>
                <a:gd name="connsiteX4" fmla="*/ 2251 w 63996"/>
                <a:gd name="connsiteY4" fmla="*/ 378 h 4167"/>
                <a:gd name="connsiteX5" fmla="*/ 62378 w 63996"/>
                <a:gd name="connsiteY5" fmla="*/ 378 h 4167"/>
                <a:gd name="connsiteX6" fmla="*/ 63643 w 63996"/>
                <a:gd name="connsiteY6" fmla="*/ 1047 h 4167"/>
                <a:gd name="connsiteX7" fmla="*/ 64164 w 63996"/>
                <a:gd name="connsiteY7" fmla="*/ 2462 h 4167"/>
                <a:gd name="connsiteX8" fmla="*/ 63643 w 63996"/>
                <a:gd name="connsiteY8" fmla="*/ 3875 h 4167"/>
                <a:gd name="connsiteX9" fmla="*/ 62378 w 63996"/>
                <a:gd name="connsiteY9" fmla="*/ 4545 h 4167"/>
                <a:gd name="connsiteX10" fmla="*/ 2251 w 63996"/>
                <a:gd name="connsiteY10" fmla="*/ 4545 h 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96" h="4167">
                  <a:moveTo>
                    <a:pt x="2251" y="4545"/>
                  </a:moveTo>
                  <a:cubicBezTo>
                    <a:pt x="1656" y="4545"/>
                    <a:pt x="1160" y="4322"/>
                    <a:pt x="763" y="3875"/>
                  </a:cubicBezTo>
                  <a:cubicBezTo>
                    <a:pt x="366" y="3429"/>
                    <a:pt x="167" y="2958"/>
                    <a:pt x="167" y="2462"/>
                  </a:cubicBezTo>
                  <a:cubicBezTo>
                    <a:pt x="167" y="1965"/>
                    <a:pt x="366" y="1494"/>
                    <a:pt x="763" y="1047"/>
                  </a:cubicBezTo>
                  <a:cubicBezTo>
                    <a:pt x="1160" y="601"/>
                    <a:pt x="1656" y="378"/>
                    <a:pt x="2251" y="378"/>
                  </a:cubicBezTo>
                  <a:lnTo>
                    <a:pt x="62378" y="378"/>
                  </a:lnTo>
                  <a:cubicBezTo>
                    <a:pt x="62874" y="378"/>
                    <a:pt x="63295" y="601"/>
                    <a:pt x="63643" y="1047"/>
                  </a:cubicBezTo>
                  <a:cubicBezTo>
                    <a:pt x="63990" y="1494"/>
                    <a:pt x="64164" y="1965"/>
                    <a:pt x="64164" y="2462"/>
                  </a:cubicBezTo>
                  <a:cubicBezTo>
                    <a:pt x="64164" y="2958"/>
                    <a:pt x="63990" y="3429"/>
                    <a:pt x="63643" y="3875"/>
                  </a:cubicBezTo>
                  <a:cubicBezTo>
                    <a:pt x="63295" y="4322"/>
                    <a:pt x="62874" y="4545"/>
                    <a:pt x="62378" y="4545"/>
                  </a:cubicBezTo>
                  <a:lnTo>
                    <a:pt x="2251" y="454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80" name="Freeform 128 1">
              <a:extLst>
                <a:ext uri="{FF2B5EF4-FFF2-40B4-BE49-F238E27FC236}">
                  <a16:creationId xmlns:a16="http://schemas.microsoft.com/office/drawing/2014/main" id="{763283DB-0CEB-FB2A-820F-5601E073B90C}"/>
                </a:ext>
              </a:extLst>
            </p:cNvPr>
            <p:cNvSpPr/>
            <p:nvPr/>
          </p:nvSpPr>
          <p:spPr>
            <a:xfrm>
              <a:off x="5118875" y="5030843"/>
              <a:ext cx="34974" cy="69801"/>
            </a:xfrm>
            <a:custGeom>
              <a:avLst/>
              <a:gdLst>
                <a:gd name="connsiteX0" fmla="*/ 763 w 34974"/>
                <a:gd name="connsiteY0" fmla="*/ 70179 h 69801"/>
                <a:gd name="connsiteX1" fmla="*/ 763 w 34974"/>
                <a:gd name="connsiteY1" fmla="*/ 66458 h 69801"/>
                <a:gd name="connsiteX2" fmla="*/ 13859 w 34974"/>
                <a:gd name="connsiteY2" fmla="*/ 63184 h 69801"/>
                <a:gd name="connsiteX3" fmla="*/ 13859 w 34974"/>
                <a:gd name="connsiteY3" fmla="*/ 8117 h 69801"/>
                <a:gd name="connsiteX4" fmla="*/ 167 w 34974"/>
                <a:gd name="connsiteY4" fmla="*/ 10796 h 69801"/>
                <a:gd name="connsiteX5" fmla="*/ 167 w 34974"/>
                <a:gd name="connsiteY5" fmla="*/ 7076 h 69801"/>
                <a:gd name="connsiteX6" fmla="*/ 19515 w 34974"/>
                <a:gd name="connsiteY6" fmla="*/ 378 h 69801"/>
                <a:gd name="connsiteX7" fmla="*/ 21003 w 34974"/>
                <a:gd name="connsiteY7" fmla="*/ 378 h 69801"/>
                <a:gd name="connsiteX8" fmla="*/ 21747 w 34974"/>
                <a:gd name="connsiteY8" fmla="*/ 676 h 69801"/>
                <a:gd name="connsiteX9" fmla="*/ 22045 w 34974"/>
                <a:gd name="connsiteY9" fmla="*/ 1271 h 69801"/>
                <a:gd name="connsiteX10" fmla="*/ 22045 w 34974"/>
                <a:gd name="connsiteY10" fmla="*/ 63184 h 69801"/>
                <a:gd name="connsiteX11" fmla="*/ 35142 w 34974"/>
                <a:gd name="connsiteY11" fmla="*/ 66458 h 69801"/>
                <a:gd name="connsiteX12" fmla="*/ 35142 w 34974"/>
                <a:gd name="connsiteY12" fmla="*/ 70179 h 69801"/>
                <a:gd name="connsiteX13" fmla="*/ 763 w 34974"/>
                <a:gd name="connsiteY13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763" y="70179"/>
                  </a:moveTo>
                  <a:lnTo>
                    <a:pt x="763" y="66458"/>
                  </a:lnTo>
                  <a:cubicBezTo>
                    <a:pt x="9494" y="66458"/>
                    <a:pt x="13859" y="65366"/>
                    <a:pt x="13859" y="63184"/>
                  </a:cubicBezTo>
                  <a:lnTo>
                    <a:pt x="13859" y="8117"/>
                  </a:lnTo>
                  <a:cubicBezTo>
                    <a:pt x="10288" y="9903"/>
                    <a:pt x="5723" y="10796"/>
                    <a:pt x="167" y="10796"/>
                  </a:cubicBezTo>
                  <a:lnTo>
                    <a:pt x="167" y="7076"/>
                  </a:lnTo>
                  <a:cubicBezTo>
                    <a:pt x="8701" y="7076"/>
                    <a:pt x="15150" y="4843"/>
                    <a:pt x="19515" y="378"/>
                  </a:cubicBezTo>
                  <a:lnTo>
                    <a:pt x="21003" y="378"/>
                  </a:lnTo>
                  <a:cubicBezTo>
                    <a:pt x="21301" y="378"/>
                    <a:pt x="21549" y="477"/>
                    <a:pt x="21747" y="676"/>
                  </a:cubicBezTo>
                  <a:cubicBezTo>
                    <a:pt x="21946" y="874"/>
                    <a:pt x="22045" y="1073"/>
                    <a:pt x="22045" y="1271"/>
                  </a:cubicBezTo>
                  <a:lnTo>
                    <a:pt x="22045" y="63184"/>
                  </a:lnTo>
                  <a:cubicBezTo>
                    <a:pt x="22045" y="65366"/>
                    <a:pt x="26411" y="66458"/>
                    <a:pt x="35142" y="66458"/>
                  </a:cubicBezTo>
                  <a:lnTo>
                    <a:pt x="35142" y="70179"/>
                  </a:lnTo>
                  <a:lnTo>
                    <a:pt x="763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381" name="Graphic 19">
            <a:extLst>
              <a:ext uri="{FF2B5EF4-FFF2-40B4-BE49-F238E27FC236}">
                <a16:creationId xmlns:a16="http://schemas.microsoft.com/office/drawing/2014/main" id="{4AE0921F-6BDA-41B6-4E54-9166D9AB478D}"/>
              </a:ext>
            </a:extLst>
          </p:cNvPr>
          <p:cNvGrpSpPr/>
          <p:nvPr/>
        </p:nvGrpSpPr>
        <p:grpSpPr>
          <a:xfrm>
            <a:off x="8348807" y="5455052"/>
            <a:ext cx="231638" cy="158891"/>
            <a:chOff x="5827410" y="5030843"/>
            <a:chExt cx="187374" cy="128528"/>
          </a:xfrm>
          <a:solidFill>
            <a:srgbClr val="262626"/>
          </a:solidFill>
        </p:grpSpPr>
        <p:sp>
          <p:nvSpPr>
            <p:cNvPr id="382" name="Freeform 130 1">
              <a:extLst>
                <a:ext uri="{FF2B5EF4-FFF2-40B4-BE49-F238E27FC236}">
                  <a16:creationId xmlns:a16="http://schemas.microsoft.com/office/drawing/2014/main" id="{28608BB4-3FD8-D93A-CD67-1711E7101DEE}"/>
                </a:ext>
              </a:extLst>
            </p:cNvPr>
            <p:cNvSpPr/>
            <p:nvPr/>
          </p:nvSpPr>
          <p:spPr>
            <a:xfrm>
              <a:off x="5827410" y="5054447"/>
              <a:ext cx="50898" cy="101500"/>
            </a:xfrm>
            <a:custGeom>
              <a:avLst/>
              <a:gdLst>
                <a:gd name="connsiteX0" fmla="*/ 1154 w 50898"/>
                <a:gd name="connsiteY0" fmla="*/ 101878 h 101500"/>
                <a:gd name="connsiteX1" fmla="*/ 1154 w 50898"/>
                <a:gd name="connsiteY1" fmla="*/ 96520 h 101500"/>
                <a:gd name="connsiteX2" fmla="*/ 20204 w 50898"/>
                <a:gd name="connsiteY2" fmla="*/ 91609 h 101500"/>
                <a:gd name="connsiteX3" fmla="*/ 20204 w 50898"/>
                <a:gd name="connsiteY3" fmla="*/ 11689 h 101500"/>
                <a:gd name="connsiteX4" fmla="*/ 262 w 50898"/>
                <a:gd name="connsiteY4" fmla="*/ 15409 h 101500"/>
                <a:gd name="connsiteX5" fmla="*/ 262 w 50898"/>
                <a:gd name="connsiteY5" fmla="*/ 10051 h 101500"/>
                <a:gd name="connsiteX6" fmla="*/ 28538 w 50898"/>
                <a:gd name="connsiteY6" fmla="*/ 378 h 101500"/>
                <a:gd name="connsiteX7" fmla="*/ 30623 w 50898"/>
                <a:gd name="connsiteY7" fmla="*/ 378 h 101500"/>
                <a:gd name="connsiteX8" fmla="*/ 31665 w 50898"/>
                <a:gd name="connsiteY8" fmla="*/ 750 h 101500"/>
                <a:gd name="connsiteX9" fmla="*/ 32110 w 50898"/>
                <a:gd name="connsiteY9" fmla="*/ 1717 h 101500"/>
                <a:gd name="connsiteX10" fmla="*/ 32110 w 50898"/>
                <a:gd name="connsiteY10" fmla="*/ 91609 h 101500"/>
                <a:gd name="connsiteX11" fmla="*/ 51160 w 50898"/>
                <a:gd name="connsiteY11" fmla="*/ 96520 h 101500"/>
                <a:gd name="connsiteX12" fmla="*/ 51160 w 50898"/>
                <a:gd name="connsiteY12" fmla="*/ 101878 h 101500"/>
                <a:gd name="connsiteX13" fmla="*/ 1154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154" y="101878"/>
                  </a:moveTo>
                  <a:lnTo>
                    <a:pt x="1154" y="96520"/>
                  </a:lnTo>
                  <a:cubicBezTo>
                    <a:pt x="13854" y="96520"/>
                    <a:pt x="20204" y="94883"/>
                    <a:pt x="20204" y="91609"/>
                  </a:cubicBezTo>
                  <a:lnTo>
                    <a:pt x="20204" y="11689"/>
                  </a:lnTo>
                  <a:cubicBezTo>
                    <a:pt x="14946" y="14169"/>
                    <a:pt x="8298" y="15409"/>
                    <a:pt x="262" y="15409"/>
                  </a:cubicBezTo>
                  <a:lnTo>
                    <a:pt x="262" y="10051"/>
                  </a:lnTo>
                  <a:cubicBezTo>
                    <a:pt x="12763" y="10051"/>
                    <a:pt x="22188" y="6827"/>
                    <a:pt x="28538" y="378"/>
                  </a:cubicBezTo>
                  <a:lnTo>
                    <a:pt x="30623" y="378"/>
                  </a:lnTo>
                  <a:cubicBezTo>
                    <a:pt x="31019" y="378"/>
                    <a:pt x="31367" y="502"/>
                    <a:pt x="31665" y="750"/>
                  </a:cubicBezTo>
                  <a:cubicBezTo>
                    <a:pt x="31962" y="998"/>
                    <a:pt x="32110" y="1320"/>
                    <a:pt x="32110" y="1717"/>
                  </a:cubicBezTo>
                  <a:lnTo>
                    <a:pt x="32110" y="91609"/>
                  </a:lnTo>
                  <a:cubicBezTo>
                    <a:pt x="32110" y="94883"/>
                    <a:pt x="38460" y="96520"/>
                    <a:pt x="51160" y="96520"/>
                  </a:cubicBezTo>
                  <a:lnTo>
                    <a:pt x="51160" y="101878"/>
                  </a:lnTo>
                  <a:lnTo>
                    <a:pt x="1154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83" name="Freeform 131 1">
              <a:extLst>
                <a:ext uri="{FF2B5EF4-FFF2-40B4-BE49-F238E27FC236}">
                  <a16:creationId xmlns:a16="http://schemas.microsoft.com/office/drawing/2014/main" id="{D002A116-2F50-0324-FECF-97BA6A295D22}"/>
                </a:ext>
              </a:extLst>
            </p:cNvPr>
            <p:cNvSpPr/>
            <p:nvPr/>
          </p:nvSpPr>
          <p:spPr>
            <a:xfrm>
              <a:off x="5896317" y="5054447"/>
              <a:ext cx="64145" cy="104923"/>
            </a:xfrm>
            <a:custGeom>
              <a:avLst/>
              <a:gdLst>
                <a:gd name="connsiteX0" fmla="*/ 32408 w 64145"/>
                <a:gd name="connsiteY0" fmla="*/ 105301 h 104923"/>
                <a:gd name="connsiteX1" fmla="*/ 7033 w 64145"/>
                <a:gd name="connsiteY1" fmla="*/ 89898 h 104923"/>
                <a:gd name="connsiteX2" fmla="*/ 262 w 64145"/>
                <a:gd name="connsiteY2" fmla="*/ 53212 h 104923"/>
                <a:gd name="connsiteX3" fmla="*/ 2717 w 64145"/>
                <a:gd name="connsiteY3" fmla="*/ 28283 h 104923"/>
                <a:gd name="connsiteX4" fmla="*/ 12316 w 64145"/>
                <a:gd name="connsiteY4" fmla="*/ 8489 h 104923"/>
                <a:gd name="connsiteX5" fmla="*/ 32408 w 64145"/>
                <a:gd name="connsiteY5" fmla="*/ 378 h 104923"/>
                <a:gd name="connsiteX6" fmla="*/ 48929 w 64145"/>
                <a:gd name="connsiteY6" fmla="*/ 5289 h 104923"/>
                <a:gd name="connsiteX7" fmla="*/ 58677 w 64145"/>
                <a:gd name="connsiteY7" fmla="*/ 17939 h 104923"/>
                <a:gd name="connsiteX8" fmla="*/ 63216 w 64145"/>
                <a:gd name="connsiteY8" fmla="*/ 34608 h 104923"/>
                <a:gd name="connsiteX9" fmla="*/ 64407 w 64145"/>
                <a:gd name="connsiteY9" fmla="*/ 53212 h 104923"/>
                <a:gd name="connsiteX10" fmla="*/ 62026 w 64145"/>
                <a:gd name="connsiteY10" fmla="*/ 77768 h 104923"/>
                <a:gd name="connsiteX11" fmla="*/ 52575 w 64145"/>
                <a:gd name="connsiteY11" fmla="*/ 97265 h 104923"/>
                <a:gd name="connsiteX12" fmla="*/ 32408 w 64145"/>
                <a:gd name="connsiteY12" fmla="*/ 105301 h 104923"/>
                <a:gd name="connsiteX13" fmla="*/ 32408 w 64145"/>
                <a:gd name="connsiteY13" fmla="*/ 101283 h 104923"/>
                <a:gd name="connsiteX14" fmla="*/ 45059 w 64145"/>
                <a:gd name="connsiteY14" fmla="*/ 92577 h 104923"/>
                <a:gd name="connsiteX15" fmla="*/ 50194 w 64145"/>
                <a:gd name="connsiteY15" fmla="*/ 73303 h 104923"/>
                <a:gd name="connsiteX16" fmla="*/ 51160 w 64145"/>
                <a:gd name="connsiteY16" fmla="*/ 50831 h 104923"/>
                <a:gd name="connsiteX17" fmla="*/ 50194 w 64145"/>
                <a:gd name="connsiteY17" fmla="*/ 29697 h 104923"/>
                <a:gd name="connsiteX18" fmla="*/ 45133 w 64145"/>
                <a:gd name="connsiteY18" fmla="*/ 12136 h 104923"/>
                <a:gd name="connsiteX19" fmla="*/ 32408 w 64145"/>
                <a:gd name="connsiteY19" fmla="*/ 4247 h 104923"/>
                <a:gd name="connsiteX20" fmla="*/ 19609 w 64145"/>
                <a:gd name="connsiteY20" fmla="*/ 12136 h 104923"/>
                <a:gd name="connsiteX21" fmla="*/ 14475 w 64145"/>
                <a:gd name="connsiteY21" fmla="*/ 29697 h 104923"/>
                <a:gd name="connsiteX22" fmla="*/ 13507 w 64145"/>
                <a:gd name="connsiteY22" fmla="*/ 50831 h 104923"/>
                <a:gd name="connsiteX23" fmla="*/ 13954 w 64145"/>
                <a:gd name="connsiteY23" fmla="*/ 66830 h 104923"/>
                <a:gd name="connsiteX24" fmla="*/ 16186 w 64145"/>
                <a:gd name="connsiteY24" fmla="*/ 82308 h 104923"/>
                <a:gd name="connsiteX25" fmla="*/ 21916 w 64145"/>
                <a:gd name="connsiteY25" fmla="*/ 95776 h 104923"/>
                <a:gd name="connsiteX26" fmla="*/ 32408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408" y="105301"/>
                  </a:moveTo>
                  <a:cubicBezTo>
                    <a:pt x="20006" y="105301"/>
                    <a:pt x="11548" y="100167"/>
                    <a:pt x="7033" y="89898"/>
                  </a:cubicBezTo>
                  <a:cubicBezTo>
                    <a:pt x="2519" y="79629"/>
                    <a:pt x="262" y="67400"/>
                    <a:pt x="262" y="53212"/>
                  </a:cubicBezTo>
                  <a:cubicBezTo>
                    <a:pt x="262" y="44381"/>
                    <a:pt x="1080" y="36072"/>
                    <a:pt x="2717" y="28283"/>
                  </a:cubicBezTo>
                  <a:cubicBezTo>
                    <a:pt x="4354" y="20494"/>
                    <a:pt x="7554" y="13896"/>
                    <a:pt x="12316" y="8489"/>
                  </a:cubicBezTo>
                  <a:cubicBezTo>
                    <a:pt x="17079" y="3082"/>
                    <a:pt x="23776" y="378"/>
                    <a:pt x="32408" y="378"/>
                  </a:cubicBezTo>
                  <a:cubicBezTo>
                    <a:pt x="39155" y="378"/>
                    <a:pt x="44662" y="2015"/>
                    <a:pt x="48929" y="5289"/>
                  </a:cubicBezTo>
                  <a:cubicBezTo>
                    <a:pt x="53195" y="8563"/>
                    <a:pt x="56444" y="12780"/>
                    <a:pt x="58677" y="17939"/>
                  </a:cubicBezTo>
                  <a:cubicBezTo>
                    <a:pt x="60909" y="23099"/>
                    <a:pt x="62422" y="28655"/>
                    <a:pt x="63216" y="34608"/>
                  </a:cubicBezTo>
                  <a:cubicBezTo>
                    <a:pt x="64010" y="40561"/>
                    <a:pt x="64407" y="46762"/>
                    <a:pt x="64407" y="53212"/>
                  </a:cubicBezTo>
                  <a:cubicBezTo>
                    <a:pt x="64407" y="61943"/>
                    <a:pt x="63613" y="70128"/>
                    <a:pt x="62026" y="77768"/>
                  </a:cubicBezTo>
                  <a:cubicBezTo>
                    <a:pt x="60438" y="85409"/>
                    <a:pt x="57288" y="91907"/>
                    <a:pt x="52575" y="97265"/>
                  </a:cubicBezTo>
                  <a:cubicBezTo>
                    <a:pt x="47862" y="102623"/>
                    <a:pt x="41140" y="105301"/>
                    <a:pt x="32408" y="105301"/>
                  </a:cubicBezTo>
                  <a:close/>
                  <a:moveTo>
                    <a:pt x="32408" y="101283"/>
                  </a:moveTo>
                  <a:cubicBezTo>
                    <a:pt x="38064" y="101283"/>
                    <a:pt x="42280" y="98381"/>
                    <a:pt x="45059" y="92577"/>
                  </a:cubicBezTo>
                  <a:cubicBezTo>
                    <a:pt x="47837" y="86772"/>
                    <a:pt x="49548" y="80348"/>
                    <a:pt x="50194" y="73303"/>
                  </a:cubicBezTo>
                  <a:cubicBezTo>
                    <a:pt x="50838" y="66259"/>
                    <a:pt x="51160" y="58768"/>
                    <a:pt x="51160" y="50831"/>
                  </a:cubicBezTo>
                  <a:cubicBezTo>
                    <a:pt x="51160" y="43191"/>
                    <a:pt x="50838" y="36146"/>
                    <a:pt x="50194" y="29697"/>
                  </a:cubicBezTo>
                  <a:cubicBezTo>
                    <a:pt x="49548" y="23248"/>
                    <a:pt x="47862" y="17394"/>
                    <a:pt x="45133" y="12136"/>
                  </a:cubicBezTo>
                  <a:cubicBezTo>
                    <a:pt x="42404" y="6876"/>
                    <a:pt x="38163" y="4247"/>
                    <a:pt x="32408" y="4247"/>
                  </a:cubicBezTo>
                  <a:cubicBezTo>
                    <a:pt x="26653" y="4247"/>
                    <a:pt x="22387" y="6876"/>
                    <a:pt x="19609" y="12136"/>
                  </a:cubicBezTo>
                  <a:cubicBezTo>
                    <a:pt x="16831" y="17394"/>
                    <a:pt x="15119" y="23248"/>
                    <a:pt x="14475" y="29697"/>
                  </a:cubicBezTo>
                  <a:cubicBezTo>
                    <a:pt x="13830" y="36146"/>
                    <a:pt x="13507" y="43191"/>
                    <a:pt x="13507" y="50831"/>
                  </a:cubicBezTo>
                  <a:cubicBezTo>
                    <a:pt x="13507" y="56486"/>
                    <a:pt x="13656" y="61819"/>
                    <a:pt x="13954" y="66830"/>
                  </a:cubicBezTo>
                  <a:cubicBezTo>
                    <a:pt x="14252" y="71840"/>
                    <a:pt x="14996" y="77000"/>
                    <a:pt x="16186" y="82308"/>
                  </a:cubicBezTo>
                  <a:cubicBezTo>
                    <a:pt x="17377" y="87616"/>
                    <a:pt x="19287" y="92106"/>
                    <a:pt x="21916" y="95776"/>
                  </a:cubicBezTo>
                  <a:cubicBezTo>
                    <a:pt x="24545" y="99447"/>
                    <a:pt x="28043" y="101283"/>
                    <a:pt x="32408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84" name="Freeform 132 1">
              <a:extLst>
                <a:ext uri="{FF2B5EF4-FFF2-40B4-BE49-F238E27FC236}">
                  <a16:creationId xmlns:a16="http://schemas.microsoft.com/office/drawing/2014/main" id="{FAE1825E-2B6B-8641-1C9B-EF5B66C371E5}"/>
                </a:ext>
              </a:extLst>
            </p:cNvPr>
            <p:cNvSpPr/>
            <p:nvPr/>
          </p:nvSpPr>
          <p:spPr>
            <a:xfrm>
              <a:off x="5970731" y="5030843"/>
              <a:ext cx="44053" cy="72032"/>
            </a:xfrm>
            <a:custGeom>
              <a:avLst/>
              <a:gdLst>
                <a:gd name="connsiteX0" fmla="*/ 22288 w 44053"/>
                <a:gd name="connsiteY0" fmla="*/ 72411 h 72032"/>
                <a:gd name="connsiteX1" fmla="*/ 4876 w 44053"/>
                <a:gd name="connsiteY1" fmla="*/ 61845 h 72032"/>
                <a:gd name="connsiteX2" fmla="*/ 262 w 44053"/>
                <a:gd name="connsiteY2" fmla="*/ 36841 h 72032"/>
                <a:gd name="connsiteX3" fmla="*/ 1899 w 44053"/>
                <a:gd name="connsiteY3" fmla="*/ 19577 h 72032"/>
                <a:gd name="connsiteX4" fmla="*/ 8447 w 44053"/>
                <a:gd name="connsiteY4" fmla="*/ 5960 h 72032"/>
                <a:gd name="connsiteX5" fmla="*/ 22288 w 44053"/>
                <a:gd name="connsiteY5" fmla="*/ 378 h 72032"/>
                <a:gd name="connsiteX6" fmla="*/ 33599 w 44053"/>
                <a:gd name="connsiteY6" fmla="*/ 3727 h 72032"/>
                <a:gd name="connsiteX7" fmla="*/ 40296 w 44053"/>
                <a:gd name="connsiteY7" fmla="*/ 12434 h 72032"/>
                <a:gd name="connsiteX8" fmla="*/ 43422 w 44053"/>
                <a:gd name="connsiteY8" fmla="*/ 23893 h 72032"/>
                <a:gd name="connsiteX9" fmla="*/ 44315 w 44053"/>
                <a:gd name="connsiteY9" fmla="*/ 36841 h 72032"/>
                <a:gd name="connsiteX10" fmla="*/ 42603 w 44053"/>
                <a:gd name="connsiteY10" fmla="*/ 53659 h 72032"/>
                <a:gd name="connsiteX11" fmla="*/ 36055 w 44053"/>
                <a:gd name="connsiteY11" fmla="*/ 66979 h 72032"/>
                <a:gd name="connsiteX12" fmla="*/ 22288 w 44053"/>
                <a:gd name="connsiteY12" fmla="*/ 72411 h 72032"/>
                <a:gd name="connsiteX13" fmla="*/ 22288 w 44053"/>
                <a:gd name="connsiteY13" fmla="*/ 69732 h 72032"/>
                <a:gd name="connsiteX14" fmla="*/ 30995 w 44053"/>
                <a:gd name="connsiteY14" fmla="*/ 63779 h 72032"/>
                <a:gd name="connsiteX15" fmla="*/ 34567 w 44053"/>
                <a:gd name="connsiteY15" fmla="*/ 50534 h 72032"/>
                <a:gd name="connsiteX16" fmla="*/ 35236 w 44053"/>
                <a:gd name="connsiteY16" fmla="*/ 35056 h 72032"/>
                <a:gd name="connsiteX17" fmla="*/ 34567 w 44053"/>
                <a:gd name="connsiteY17" fmla="*/ 20544 h 72032"/>
                <a:gd name="connsiteX18" fmla="*/ 31069 w 44053"/>
                <a:gd name="connsiteY18" fmla="*/ 8489 h 72032"/>
                <a:gd name="connsiteX19" fmla="*/ 22288 w 44053"/>
                <a:gd name="connsiteY19" fmla="*/ 3057 h 72032"/>
                <a:gd name="connsiteX20" fmla="*/ 13507 w 44053"/>
                <a:gd name="connsiteY20" fmla="*/ 8489 h 72032"/>
                <a:gd name="connsiteX21" fmla="*/ 10010 w 44053"/>
                <a:gd name="connsiteY21" fmla="*/ 20544 h 72032"/>
                <a:gd name="connsiteX22" fmla="*/ 9340 w 44053"/>
                <a:gd name="connsiteY22" fmla="*/ 35056 h 72032"/>
                <a:gd name="connsiteX23" fmla="*/ 9564 w 44053"/>
                <a:gd name="connsiteY23" fmla="*/ 46068 h 72032"/>
                <a:gd name="connsiteX24" fmla="*/ 11052 w 44053"/>
                <a:gd name="connsiteY24" fmla="*/ 56784 h 72032"/>
                <a:gd name="connsiteX25" fmla="*/ 15070 w 44053"/>
                <a:gd name="connsiteY25" fmla="*/ 66012 h 72032"/>
                <a:gd name="connsiteX26" fmla="*/ 22288 w 44053"/>
                <a:gd name="connsiteY26" fmla="*/ 69732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288" y="72411"/>
                  </a:moveTo>
                  <a:cubicBezTo>
                    <a:pt x="13756" y="72411"/>
                    <a:pt x="7951" y="68889"/>
                    <a:pt x="4876" y="61845"/>
                  </a:cubicBezTo>
                  <a:cubicBezTo>
                    <a:pt x="1800" y="54800"/>
                    <a:pt x="262" y="46466"/>
                    <a:pt x="262" y="36841"/>
                  </a:cubicBezTo>
                  <a:cubicBezTo>
                    <a:pt x="262" y="30690"/>
                    <a:pt x="807" y="24935"/>
                    <a:pt x="1899" y="19577"/>
                  </a:cubicBezTo>
                  <a:cubicBezTo>
                    <a:pt x="2991" y="14219"/>
                    <a:pt x="5173" y="9680"/>
                    <a:pt x="8447" y="5960"/>
                  </a:cubicBezTo>
                  <a:cubicBezTo>
                    <a:pt x="11721" y="2238"/>
                    <a:pt x="16335" y="378"/>
                    <a:pt x="22288" y="378"/>
                  </a:cubicBezTo>
                  <a:cubicBezTo>
                    <a:pt x="26853" y="378"/>
                    <a:pt x="30623" y="1494"/>
                    <a:pt x="33599" y="3727"/>
                  </a:cubicBezTo>
                  <a:cubicBezTo>
                    <a:pt x="36576" y="5960"/>
                    <a:pt x="38808" y="8862"/>
                    <a:pt x="40296" y="12434"/>
                  </a:cubicBezTo>
                  <a:cubicBezTo>
                    <a:pt x="41785" y="16006"/>
                    <a:pt x="42827" y="19825"/>
                    <a:pt x="43422" y="23893"/>
                  </a:cubicBezTo>
                  <a:cubicBezTo>
                    <a:pt x="44017" y="27961"/>
                    <a:pt x="44315" y="32277"/>
                    <a:pt x="44315" y="36841"/>
                  </a:cubicBezTo>
                  <a:cubicBezTo>
                    <a:pt x="44315" y="42795"/>
                    <a:pt x="43744" y="48400"/>
                    <a:pt x="42603" y="53659"/>
                  </a:cubicBezTo>
                  <a:cubicBezTo>
                    <a:pt x="41462" y="58917"/>
                    <a:pt x="39279" y="63357"/>
                    <a:pt x="36055" y="66979"/>
                  </a:cubicBezTo>
                  <a:cubicBezTo>
                    <a:pt x="32830" y="70600"/>
                    <a:pt x="28241" y="72411"/>
                    <a:pt x="22288" y="72411"/>
                  </a:cubicBezTo>
                  <a:close/>
                  <a:moveTo>
                    <a:pt x="22288" y="69732"/>
                  </a:moveTo>
                  <a:cubicBezTo>
                    <a:pt x="26158" y="69732"/>
                    <a:pt x="29060" y="67748"/>
                    <a:pt x="30995" y="63779"/>
                  </a:cubicBezTo>
                  <a:cubicBezTo>
                    <a:pt x="32930" y="59810"/>
                    <a:pt x="34120" y="55395"/>
                    <a:pt x="34567" y="50534"/>
                  </a:cubicBezTo>
                  <a:cubicBezTo>
                    <a:pt x="35013" y="45671"/>
                    <a:pt x="35236" y="40512"/>
                    <a:pt x="35236" y="35056"/>
                  </a:cubicBezTo>
                  <a:cubicBezTo>
                    <a:pt x="35236" y="29796"/>
                    <a:pt x="35013" y="24959"/>
                    <a:pt x="34567" y="20544"/>
                  </a:cubicBezTo>
                  <a:cubicBezTo>
                    <a:pt x="34120" y="16129"/>
                    <a:pt x="32955" y="12111"/>
                    <a:pt x="31069" y="8489"/>
                  </a:cubicBezTo>
                  <a:cubicBezTo>
                    <a:pt x="29184" y="4868"/>
                    <a:pt x="26257" y="3057"/>
                    <a:pt x="22288" y="3057"/>
                  </a:cubicBezTo>
                  <a:cubicBezTo>
                    <a:pt x="18319" y="3057"/>
                    <a:pt x="15392" y="4868"/>
                    <a:pt x="13507" y="8489"/>
                  </a:cubicBezTo>
                  <a:cubicBezTo>
                    <a:pt x="11622" y="12111"/>
                    <a:pt x="10457" y="16129"/>
                    <a:pt x="10010" y="20544"/>
                  </a:cubicBezTo>
                  <a:cubicBezTo>
                    <a:pt x="9563" y="24959"/>
                    <a:pt x="9340" y="29796"/>
                    <a:pt x="9340" y="35056"/>
                  </a:cubicBezTo>
                  <a:cubicBezTo>
                    <a:pt x="9340" y="38925"/>
                    <a:pt x="9414" y="42596"/>
                    <a:pt x="9564" y="46068"/>
                  </a:cubicBezTo>
                  <a:cubicBezTo>
                    <a:pt x="9712" y="49541"/>
                    <a:pt x="10208" y="53113"/>
                    <a:pt x="11052" y="56784"/>
                  </a:cubicBezTo>
                  <a:cubicBezTo>
                    <a:pt x="11895" y="60455"/>
                    <a:pt x="13234" y="63531"/>
                    <a:pt x="15070" y="66012"/>
                  </a:cubicBezTo>
                  <a:cubicBezTo>
                    <a:pt x="16906" y="68492"/>
                    <a:pt x="19312" y="69732"/>
                    <a:pt x="22288" y="6973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385" name="Graphic 19">
            <a:extLst>
              <a:ext uri="{FF2B5EF4-FFF2-40B4-BE49-F238E27FC236}">
                <a16:creationId xmlns:a16="http://schemas.microsoft.com/office/drawing/2014/main" id="{4805DE2F-89E8-F5A4-0D51-0D16E1652A71}"/>
              </a:ext>
            </a:extLst>
          </p:cNvPr>
          <p:cNvGrpSpPr/>
          <p:nvPr/>
        </p:nvGrpSpPr>
        <p:grpSpPr>
          <a:xfrm>
            <a:off x="9459271" y="5455052"/>
            <a:ext cx="226486" cy="158891"/>
            <a:chOff x="6725674" y="5030843"/>
            <a:chExt cx="183207" cy="128528"/>
          </a:xfrm>
          <a:solidFill>
            <a:srgbClr val="262626"/>
          </a:solidFill>
        </p:grpSpPr>
        <p:sp>
          <p:nvSpPr>
            <p:cNvPr id="386" name="Freeform 134 1">
              <a:extLst>
                <a:ext uri="{FF2B5EF4-FFF2-40B4-BE49-F238E27FC236}">
                  <a16:creationId xmlns:a16="http://schemas.microsoft.com/office/drawing/2014/main" id="{EF0E1BFF-2467-BA0C-2D61-1E31A5AF53E0}"/>
                </a:ext>
              </a:extLst>
            </p:cNvPr>
            <p:cNvSpPr/>
            <p:nvPr/>
          </p:nvSpPr>
          <p:spPr>
            <a:xfrm>
              <a:off x="6725674" y="5054447"/>
              <a:ext cx="50898" cy="101500"/>
            </a:xfrm>
            <a:custGeom>
              <a:avLst/>
              <a:gdLst>
                <a:gd name="connsiteX0" fmla="*/ 1248 w 50898"/>
                <a:gd name="connsiteY0" fmla="*/ 101878 h 101500"/>
                <a:gd name="connsiteX1" fmla="*/ 1248 w 50898"/>
                <a:gd name="connsiteY1" fmla="*/ 96520 h 101500"/>
                <a:gd name="connsiteX2" fmla="*/ 20298 w 50898"/>
                <a:gd name="connsiteY2" fmla="*/ 91609 h 101500"/>
                <a:gd name="connsiteX3" fmla="*/ 20298 w 50898"/>
                <a:gd name="connsiteY3" fmla="*/ 11689 h 101500"/>
                <a:gd name="connsiteX4" fmla="*/ 356 w 50898"/>
                <a:gd name="connsiteY4" fmla="*/ 15409 h 101500"/>
                <a:gd name="connsiteX5" fmla="*/ 356 w 50898"/>
                <a:gd name="connsiteY5" fmla="*/ 10051 h 101500"/>
                <a:gd name="connsiteX6" fmla="*/ 28633 w 50898"/>
                <a:gd name="connsiteY6" fmla="*/ 378 h 101500"/>
                <a:gd name="connsiteX7" fmla="*/ 30717 w 50898"/>
                <a:gd name="connsiteY7" fmla="*/ 378 h 101500"/>
                <a:gd name="connsiteX8" fmla="*/ 31759 w 50898"/>
                <a:gd name="connsiteY8" fmla="*/ 750 h 101500"/>
                <a:gd name="connsiteX9" fmla="*/ 32205 w 50898"/>
                <a:gd name="connsiteY9" fmla="*/ 1717 h 101500"/>
                <a:gd name="connsiteX10" fmla="*/ 32205 w 50898"/>
                <a:gd name="connsiteY10" fmla="*/ 91609 h 101500"/>
                <a:gd name="connsiteX11" fmla="*/ 51255 w 50898"/>
                <a:gd name="connsiteY11" fmla="*/ 96520 h 101500"/>
                <a:gd name="connsiteX12" fmla="*/ 51255 w 50898"/>
                <a:gd name="connsiteY12" fmla="*/ 101878 h 101500"/>
                <a:gd name="connsiteX13" fmla="*/ 1248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248" y="101878"/>
                  </a:moveTo>
                  <a:lnTo>
                    <a:pt x="1248" y="96520"/>
                  </a:lnTo>
                  <a:cubicBezTo>
                    <a:pt x="13948" y="96520"/>
                    <a:pt x="20298" y="94883"/>
                    <a:pt x="20298" y="91609"/>
                  </a:cubicBezTo>
                  <a:lnTo>
                    <a:pt x="20298" y="11689"/>
                  </a:lnTo>
                  <a:cubicBezTo>
                    <a:pt x="15040" y="14169"/>
                    <a:pt x="8392" y="15409"/>
                    <a:pt x="356" y="15409"/>
                  </a:cubicBezTo>
                  <a:lnTo>
                    <a:pt x="356" y="10051"/>
                  </a:lnTo>
                  <a:cubicBezTo>
                    <a:pt x="12857" y="10051"/>
                    <a:pt x="22283" y="6827"/>
                    <a:pt x="28633" y="378"/>
                  </a:cubicBezTo>
                  <a:lnTo>
                    <a:pt x="30717" y="378"/>
                  </a:lnTo>
                  <a:cubicBezTo>
                    <a:pt x="31114" y="378"/>
                    <a:pt x="31461" y="502"/>
                    <a:pt x="31759" y="750"/>
                  </a:cubicBezTo>
                  <a:cubicBezTo>
                    <a:pt x="32056" y="998"/>
                    <a:pt x="32205" y="1320"/>
                    <a:pt x="32205" y="1717"/>
                  </a:cubicBezTo>
                  <a:lnTo>
                    <a:pt x="32205" y="91609"/>
                  </a:lnTo>
                  <a:cubicBezTo>
                    <a:pt x="32205" y="94883"/>
                    <a:pt x="38555" y="96520"/>
                    <a:pt x="51255" y="96520"/>
                  </a:cubicBezTo>
                  <a:lnTo>
                    <a:pt x="51255" y="101878"/>
                  </a:lnTo>
                  <a:lnTo>
                    <a:pt x="1248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87" name="Freeform 135 1">
              <a:extLst>
                <a:ext uri="{FF2B5EF4-FFF2-40B4-BE49-F238E27FC236}">
                  <a16:creationId xmlns:a16="http://schemas.microsoft.com/office/drawing/2014/main" id="{C54ECDBB-4617-C69E-684E-7A600B463DD8}"/>
                </a:ext>
              </a:extLst>
            </p:cNvPr>
            <p:cNvSpPr/>
            <p:nvPr/>
          </p:nvSpPr>
          <p:spPr>
            <a:xfrm>
              <a:off x="6794582" y="5054447"/>
              <a:ext cx="64145" cy="104923"/>
            </a:xfrm>
            <a:custGeom>
              <a:avLst/>
              <a:gdLst>
                <a:gd name="connsiteX0" fmla="*/ 32503 w 64145"/>
                <a:gd name="connsiteY0" fmla="*/ 105301 h 104923"/>
                <a:gd name="connsiteX1" fmla="*/ 7127 w 64145"/>
                <a:gd name="connsiteY1" fmla="*/ 89898 h 104923"/>
                <a:gd name="connsiteX2" fmla="*/ 356 w 64145"/>
                <a:gd name="connsiteY2" fmla="*/ 53212 h 104923"/>
                <a:gd name="connsiteX3" fmla="*/ 2811 w 64145"/>
                <a:gd name="connsiteY3" fmla="*/ 28283 h 104923"/>
                <a:gd name="connsiteX4" fmla="*/ 12411 w 64145"/>
                <a:gd name="connsiteY4" fmla="*/ 8489 h 104923"/>
                <a:gd name="connsiteX5" fmla="*/ 32503 w 64145"/>
                <a:gd name="connsiteY5" fmla="*/ 378 h 104923"/>
                <a:gd name="connsiteX6" fmla="*/ 49023 w 64145"/>
                <a:gd name="connsiteY6" fmla="*/ 5289 h 104923"/>
                <a:gd name="connsiteX7" fmla="*/ 58771 w 64145"/>
                <a:gd name="connsiteY7" fmla="*/ 17939 h 104923"/>
                <a:gd name="connsiteX8" fmla="*/ 63310 w 64145"/>
                <a:gd name="connsiteY8" fmla="*/ 34608 h 104923"/>
                <a:gd name="connsiteX9" fmla="*/ 64501 w 64145"/>
                <a:gd name="connsiteY9" fmla="*/ 53212 h 104923"/>
                <a:gd name="connsiteX10" fmla="*/ 62120 w 64145"/>
                <a:gd name="connsiteY10" fmla="*/ 77768 h 104923"/>
                <a:gd name="connsiteX11" fmla="*/ 52669 w 64145"/>
                <a:gd name="connsiteY11" fmla="*/ 97265 h 104923"/>
                <a:gd name="connsiteX12" fmla="*/ 32503 w 64145"/>
                <a:gd name="connsiteY12" fmla="*/ 105301 h 104923"/>
                <a:gd name="connsiteX13" fmla="*/ 32503 w 64145"/>
                <a:gd name="connsiteY13" fmla="*/ 101283 h 104923"/>
                <a:gd name="connsiteX14" fmla="*/ 45153 w 64145"/>
                <a:gd name="connsiteY14" fmla="*/ 92577 h 104923"/>
                <a:gd name="connsiteX15" fmla="*/ 50288 w 64145"/>
                <a:gd name="connsiteY15" fmla="*/ 73303 h 104923"/>
                <a:gd name="connsiteX16" fmla="*/ 51255 w 64145"/>
                <a:gd name="connsiteY16" fmla="*/ 50831 h 104923"/>
                <a:gd name="connsiteX17" fmla="*/ 50288 w 64145"/>
                <a:gd name="connsiteY17" fmla="*/ 29697 h 104923"/>
                <a:gd name="connsiteX18" fmla="*/ 45227 w 64145"/>
                <a:gd name="connsiteY18" fmla="*/ 12136 h 104923"/>
                <a:gd name="connsiteX19" fmla="*/ 32503 w 64145"/>
                <a:gd name="connsiteY19" fmla="*/ 4247 h 104923"/>
                <a:gd name="connsiteX20" fmla="*/ 19703 w 64145"/>
                <a:gd name="connsiteY20" fmla="*/ 12136 h 104923"/>
                <a:gd name="connsiteX21" fmla="*/ 14569 w 64145"/>
                <a:gd name="connsiteY21" fmla="*/ 29697 h 104923"/>
                <a:gd name="connsiteX22" fmla="*/ 13601 w 64145"/>
                <a:gd name="connsiteY22" fmla="*/ 50831 h 104923"/>
                <a:gd name="connsiteX23" fmla="*/ 14048 w 64145"/>
                <a:gd name="connsiteY23" fmla="*/ 66830 h 104923"/>
                <a:gd name="connsiteX24" fmla="*/ 16281 w 64145"/>
                <a:gd name="connsiteY24" fmla="*/ 82308 h 104923"/>
                <a:gd name="connsiteX25" fmla="*/ 22010 w 64145"/>
                <a:gd name="connsiteY25" fmla="*/ 95776 h 104923"/>
                <a:gd name="connsiteX26" fmla="*/ 32503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503" y="105301"/>
                  </a:moveTo>
                  <a:cubicBezTo>
                    <a:pt x="20101" y="105301"/>
                    <a:pt x="11642" y="100167"/>
                    <a:pt x="7127" y="89898"/>
                  </a:cubicBezTo>
                  <a:cubicBezTo>
                    <a:pt x="2613" y="79629"/>
                    <a:pt x="356" y="67400"/>
                    <a:pt x="356" y="53212"/>
                  </a:cubicBezTo>
                  <a:cubicBezTo>
                    <a:pt x="356" y="44381"/>
                    <a:pt x="1174" y="36072"/>
                    <a:pt x="2811" y="28283"/>
                  </a:cubicBezTo>
                  <a:cubicBezTo>
                    <a:pt x="4449" y="20494"/>
                    <a:pt x="7648" y="13896"/>
                    <a:pt x="12411" y="8489"/>
                  </a:cubicBezTo>
                  <a:cubicBezTo>
                    <a:pt x="17173" y="3082"/>
                    <a:pt x="23871" y="378"/>
                    <a:pt x="32503" y="378"/>
                  </a:cubicBezTo>
                  <a:cubicBezTo>
                    <a:pt x="39250" y="378"/>
                    <a:pt x="44756" y="2015"/>
                    <a:pt x="49023" y="5289"/>
                  </a:cubicBezTo>
                  <a:cubicBezTo>
                    <a:pt x="53289" y="8563"/>
                    <a:pt x="56538" y="12780"/>
                    <a:pt x="58771" y="17939"/>
                  </a:cubicBezTo>
                  <a:cubicBezTo>
                    <a:pt x="61004" y="23099"/>
                    <a:pt x="62517" y="28655"/>
                    <a:pt x="63310" y="34608"/>
                  </a:cubicBezTo>
                  <a:cubicBezTo>
                    <a:pt x="64104" y="40561"/>
                    <a:pt x="64501" y="46762"/>
                    <a:pt x="64501" y="53212"/>
                  </a:cubicBezTo>
                  <a:cubicBezTo>
                    <a:pt x="64501" y="61943"/>
                    <a:pt x="63707" y="70128"/>
                    <a:pt x="62120" y="77768"/>
                  </a:cubicBezTo>
                  <a:cubicBezTo>
                    <a:pt x="60532" y="85409"/>
                    <a:pt x="57382" y="91907"/>
                    <a:pt x="52669" y="97265"/>
                  </a:cubicBezTo>
                  <a:cubicBezTo>
                    <a:pt x="47956" y="102623"/>
                    <a:pt x="41234" y="105301"/>
                    <a:pt x="32503" y="105301"/>
                  </a:cubicBezTo>
                  <a:close/>
                  <a:moveTo>
                    <a:pt x="32503" y="101283"/>
                  </a:moveTo>
                  <a:cubicBezTo>
                    <a:pt x="38158" y="101283"/>
                    <a:pt x="42375" y="98381"/>
                    <a:pt x="45153" y="92577"/>
                  </a:cubicBezTo>
                  <a:cubicBezTo>
                    <a:pt x="47931" y="86772"/>
                    <a:pt x="49643" y="80348"/>
                    <a:pt x="50288" y="73303"/>
                  </a:cubicBezTo>
                  <a:cubicBezTo>
                    <a:pt x="50932" y="66259"/>
                    <a:pt x="51255" y="58768"/>
                    <a:pt x="51255" y="50831"/>
                  </a:cubicBezTo>
                  <a:cubicBezTo>
                    <a:pt x="51255" y="43191"/>
                    <a:pt x="50932" y="36146"/>
                    <a:pt x="50288" y="29697"/>
                  </a:cubicBezTo>
                  <a:cubicBezTo>
                    <a:pt x="49643" y="23248"/>
                    <a:pt x="47956" y="17394"/>
                    <a:pt x="45227" y="12136"/>
                  </a:cubicBezTo>
                  <a:cubicBezTo>
                    <a:pt x="42499" y="6876"/>
                    <a:pt x="38257" y="4247"/>
                    <a:pt x="32503" y="4247"/>
                  </a:cubicBezTo>
                  <a:cubicBezTo>
                    <a:pt x="26748" y="4247"/>
                    <a:pt x="22481" y="6876"/>
                    <a:pt x="19703" y="12136"/>
                  </a:cubicBezTo>
                  <a:cubicBezTo>
                    <a:pt x="16925" y="17394"/>
                    <a:pt x="15214" y="23248"/>
                    <a:pt x="14569" y="29697"/>
                  </a:cubicBezTo>
                  <a:cubicBezTo>
                    <a:pt x="13924" y="36146"/>
                    <a:pt x="13601" y="43191"/>
                    <a:pt x="13601" y="50831"/>
                  </a:cubicBezTo>
                  <a:cubicBezTo>
                    <a:pt x="13601" y="56486"/>
                    <a:pt x="13750" y="61819"/>
                    <a:pt x="14048" y="66830"/>
                  </a:cubicBezTo>
                  <a:cubicBezTo>
                    <a:pt x="14346" y="71840"/>
                    <a:pt x="15090" y="77000"/>
                    <a:pt x="16281" y="82308"/>
                  </a:cubicBezTo>
                  <a:cubicBezTo>
                    <a:pt x="17471" y="87616"/>
                    <a:pt x="19381" y="92106"/>
                    <a:pt x="22010" y="95776"/>
                  </a:cubicBezTo>
                  <a:cubicBezTo>
                    <a:pt x="24640" y="99447"/>
                    <a:pt x="28137" y="101283"/>
                    <a:pt x="32503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88" name="Freeform 136 1">
              <a:extLst>
                <a:ext uri="{FF2B5EF4-FFF2-40B4-BE49-F238E27FC236}">
                  <a16:creationId xmlns:a16="http://schemas.microsoft.com/office/drawing/2014/main" id="{4DF0F2D0-86AB-A719-6775-AF46F6E83F6A}"/>
                </a:ext>
              </a:extLst>
            </p:cNvPr>
            <p:cNvSpPr/>
            <p:nvPr/>
          </p:nvSpPr>
          <p:spPr>
            <a:xfrm>
              <a:off x="6873907" y="5030843"/>
              <a:ext cx="34974" cy="69801"/>
            </a:xfrm>
            <a:custGeom>
              <a:avLst/>
              <a:gdLst>
                <a:gd name="connsiteX0" fmla="*/ 951 w 34974"/>
                <a:gd name="connsiteY0" fmla="*/ 70179 h 69801"/>
                <a:gd name="connsiteX1" fmla="*/ 951 w 34974"/>
                <a:gd name="connsiteY1" fmla="*/ 66458 h 69801"/>
                <a:gd name="connsiteX2" fmla="*/ 14048 w 34974"/>
                <a:gd name="connsiteY2" fmla="*/ 63184 h 69801"/>
                <a:gd name="connsiteX3" fmla="*/ 14048 w 34974"/>
                <a:gd name="connsiteY3" fmla="*/ 8117 h 69801"/>
                <a:gd name="connsiteX4" fmla="*/ 356 w 34974"/>
                <a:gd name="connsiteY4" fmla="*/ 10796 h 69801"/>
                <a:gd name="connsiteX5" fmla="*/ 356 w 34974"/>
                <a:gd name="connsiteY5" fmla="*/ 7076 h 69801"/>
                <a:gd name="connsiteX6" fmla="*/ 19704 w 34974"/>
                <a:gd name="connsiteY6" fmla="*/ 378 h 69801"/>
                <a:gd name="connsiteX7" fmla="*/ 21192 w 34974"/>
                <a:gd name="connsiteY7" fmla="*/ 378 h 69801"/>
                <a:gd name="connsiteX8" fmla="*/ 21937 w 34974"/>
                <a:gd name="connsiteY8" fmla="*/ 676 h 69801"/>
                <a:gd name="connsiteX9" fmla="*/ 22234 w 34974"/>
                <a:gd name="connsiteY9" fmla="*/ 1271 h 69801"/>
                <a:gd name="connsiteX10" fmla="*/ 22234 w 34974"/>
                <a:gd name="connsiteY10" fmla="*/ 63184 h 69801"/>
                <a:gd name="connsiteX11" fmla="*/ 35331 w 34974"/>
                <a:gd name="connsiteY11" fmla="*/ 66458 h 69801"/>
                <a:gd name="connsiteX12" fmla="*/ 35331 w 34974"/>
                <a:gd name="connsiteY12" fmla="*/ 70179 h 69801"/>
                <a:gd name="connsiteX13" fmla="*/ 951 w 34974"/>
                <a:gd name="connsiteY13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951" y="70179"/>
                  </a:moveTo>
                  <a:lnTo>
                    <a:pt x="951" y="66458"/>
                  </a:lnTo>
                  <a:cubicBezTo>
                    <a:pt x="9683" y="66458"/>
                    <a:pt x="14048" y="65366"/>
                    <a:pt x="14048" y="63184"/>
                  </a:cubicBezTo>
                  <a:lnTo>
                    <a:pt x="14048" y="8117"/>
                  </a:lnTo>
                  <a:cubicBezTo>
                    <a:pt x="10476" y="9903"/>
                    <a:pt x="5912" y="10796"/>
                    <a:pt x="356" y="10796"/>
                  </a:cubicBezTo>
                  <a:lnTo>
                    <a:pt x="356" y="7076"/>
                  </a:lnTo>
                  <a:cubicBezTo>
                    <a:pt x="8889" y="7076"/>
                    <a:pt x="15338" y="4843"/>
                    <a:pt x="19704" y="378"/>
                  </a:cubicBezTo>
                  <a:lnTo>
                    <a:pt x="21192" y="378"/>
                  </a:lnTo>
                  <a:cubicBezTo>
                    <a:pt x="21490" y="378"/>
                    <a:pt x="21738" y="477"/>
                    <a:pt x="21937" y="676"/>
                  </a:cubicBezTo>
                  <a:cubicBezTo>
                    <a:pt x="22135" y="874"/>
                    <a:pt x="22234" y="1073"/>
                    <a:pt x="22234" y="1271"/>
                  </a:cubicBezTo>
                  <a:lnTo>
                    <a:pt x="22234" y="63184"/>
                  </a:lnTo>
                  <a:cubicBezTo>
                    <a:pt x="22234" y="65366"/>
                    <a:pt x="26599" y="66458"/>
                    <a:pt x="35331" y="66458"/>
                  </a:cubicBezTo>
                  <a:lnTo>
                    <a:pt x="35331" y="70179"/>
                  </a:lnTo>
                  <a:lnTo>
                    <a:pt x="951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389" name="Graphic 19">
            <a:extLst>
              <a:ext uri="{FF2B5EF4-FFF2-40B4-BE49-F238E27FC236}">
                <a16:creationId xmlns:a16="http://schemas.microsoft.com/office/drawing/2014/main" id="{3AD1F6F7-A816-871B-5048-E9EA46569AC9}"/>
              </a:ext>
            </a:extLst>
          </p:cNvPr>
          <p:cNvGrpSpPr/>
          <p:nvPr/>
        </p:nvGrpSpPr>
        <p:grpSpPr>
          <a:xfrm>
            <a:off x="10569724" y="5455052"/>
            <a:ext cx="230167" cy="158891"/>
            <a:chOff x="7623930" y="5030843"/>
            <a:chExt cx="186184" cy="128528"/>
          </a:xfrm>
          <a:solidFill>
            <a:srgbClr val="262626"/>
          </a:solidFill>
        </p:grpSpPr>
        <p:sp>
          <p:nvSpPr>
            <p:cNvPr id="390" name="Freeform 138 1">
              <a:extLst>
                <a:ext uri="{FF2B5EF4-FFF2-40B4-BE49-F238E27FC236}">
                  <a16:creationId xmlns:a16="http://schemas.microsoft.com/office/drawing/2014/main" id="{CD027BEF-4ED6-3C5C-5A8D-DDBB7A606619}"/>
                </a:ext>
              </a:extLst>
            </p:cNvPr>
            <p:cNvSpPr/>
            <p:nvPr/>
          </p:nvSpPr>
          <p:spPr>
            <a:xfrm>
              <a:off x="7623930" y="5054447"/>
              <a:ext cx="50898" cy="101500"/>
            </a:xfrm>
            <a:custGeom>
              <a:avLst/>
              <a:gdLst>
                <a:gd name="connsiteX0" fmla="*/ 1343 w 50898"/>
                <a:gd name="connsiteY0" fmla="*/ 101878 h 101500"/>
                <a:gd name="connsiteX1" fmla="*/ 1343 w 50898"/>
                <a:gd name="connsiteY1" fmla="*/ 96520 h 101500"/>
                <a:gd name="connsiteX2" fmla="*/ 20393 w 50898"/>
                <a:gd name="connsiteY2" fmla="*/ 91609 h 101500"/>
                <a:gd name="connsiteX3" fmla="*/ 20393 w 50898"/>
                <a:gd name="connsiteY3" fmla="*/ 11689 h 101500"/>
                <a:gd name="connsiteX4" fmla="*/ 450 w 50898"/>
                <a:gd name="connsiteY4" fmla="*/ 15409 h 101500"/>
                <a:gd name="connsiteX5" fmla="*/ 450 w 50898"/>
                <a:gd name="connsiteY5" fmla="*/ 10051 h 101500"/>
                <a:gd name="connsiteX6" fmla="*/ 28727 w 50898"/>
                <a:gd name="connsiteY6" fmla="*/ 378 h 101500"/>
                <a:gd name="connsiteX7" fmla="*/ 30811 w 50898"/>
                <a:gd name="connsiteY7" fmla="*/ 378 h 101500"/>
                <a:gd name="connsiteX8" fmla="*/ 31853 w 50898"/>
                <a:gd name="connsiteY8" fmla="*/ 750 h 101500"/>
                <a:gd name="connsiteX9" fmla="*/ 32299 w 50898"/>
                <a:gd name="connsiteY9" fmla="*/ 1717 h 101500"/>
                <a:gd name="connsiteX10" fmla="*/ 32299 w 50898"/>
                <a:gd name="connsiteY10" fmla="*/ 91609 h 101500"/>
                <a:gd name="connsiteX11" fmla="*/ 51349 w 50898"/>
                <a:gd name="connsiteY11" fmla="*/ 96520 h 101500"/>
                <a:gd name="connsiteX12" fmla="*/ 51349 w 50898"/>
                <a:gd name="connsiteY12" fmla="*/ 101878 h 101500"/>
                <a:gd name="connsiteX13" fmla="*/ 1343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343" y="101878"/>
                  </a:moveTo>
                  <a:lnTo>
                    <a:pt x="1343" y="96520"/>
                  </a:lnTo>
                  <a:cubicBezTo>
                    <a:pt x="14043" y="96520"/>
                    <a:pt x="20393" y="94883"/>
                    <a:pt x="20393" y="91609"/>
                  </a:cubicBezTo>
                  <a:lnTo>
                    <a:pt x="20393" y="11689"/>
                  </a:lnTo>
                  <a:cubicBezTo>
                    <a:pt x="15134" y="14169"/>
                    <a:pt x="8487" y="15409"/>
                    <a:pt x="450" y="15409"/>
                  </a:cubicBezTo>
                  <a:lnTo>
                    <a:pt x="450" y="10051"/>
                  </a:lnTo>
                  <a:cubicBezTo>
                    <a:pt x="12951" y="10051"/>
                    <a:pt x="22377" y="6827"/>
                    <a:pt x="28727" y="378"/>
                  </a:cubicBezTo>
                  <a:lnTo>
                    <a:pt x="30811" y="378"/>
                  </a:lnTo>
                  <a:cubicBezTo>
                    <a:pt x="31208" y="378"/>
                    <a:pt x="31555" y="502"/>
                    <a:pt x="31853" y="750"/>
                  </a:cubicBezTo>
                  <a:cubicBezTo>
                    <a:pt x="32150" y="998"/>
                    <a:pt x="32299" y="1320"/>
                    <a:pt x="32299" y="1717"/>
                  </a:cubicBezTo>
                  <a:lnTo>
                    <a:pt x="32299" y="91609"/>
                  </a:lnTo>
                  <a:cubicBezTo>
                    <a:pt x="32299" y="94883"/>
                    <a:pt x="38649" y="96520"/>
                    <a:pt x="51349" y="96520"/>
                  </a:cubicBezTo>
                  <a:lnTo>
                    <a:pt x="51349" y="101878"/>
                  </a:lnTo>
                  <a:lnTo>
                    <a:pt x="1343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91" name="Freeform 139 1">
              <a:extLst>
                <a:ext uri="{FF2B5EF4-FFF2-40B4-BE49-F238E27FC236}">
                  <a16:creationId xmlns:a16="http://schemas.microsoft.com/office/drawing/2014/main" id="{5CE41418-C49F-3A53-5E95-3DC063EEAA3A}"/>
                </a:ext>
              </a:extLst>
            </p:cNvPr>
            <p:cNvSpPr/>
            <p:nvPr/>
          </p:nvSpPr>
          <p:spPr>
            <a:xfrm>
              <a:off x="7692837" y="5054447"/>
              <a:ext cx="64145" cy="104923"/>
            </a:xfrm>
            <a:custGeom>
              <a:avLst/>
              <a:gdLst>
                <a:gd name="connsiteX0" fmla="*/ 32597 w 64145"/>
                <a:gd name="connsiteY0" fmla="*/ 105301 h 104923"/>
                <a:gd name="connsiteX1" fmla="*/ 7222 w 64145"/>
                <a:gd name="connsiteY1" fmla="*/ 89898 h 104923"/>
                <a:gd name="connsiteX2" fmla="*/ 450 w 64145"/>
                <a:gd name="connsiteY2" fmla="*/ 53212 h 104923"/>
                <a:gd name="connsiteX3" fmla="*/ 2906 w 64145"/>
                <a:gd name="connsiteY3" fmla="*/ 28283 h 104923"/>
                <a:gd name="connsiteX4" fmla="*/ 12505 w 64145"/>
                <a:gd name="connsiteY4" fmla="*/ 8489 h 104923"/>
                <a:gd name="connsiteX5" fmla="*/ 32597 w 64145"/>
                <a:gd name="connsiteY5" fmla="*/ 378 h 104923"/>
                <a:gd name="connsiteX6" fmla="*/ 49117 w 64145"/>
                <a:gd name="connsiteY6" fmla="*/ 5289 h 104923"/>
                <a:gd name="connsiteX7" fmla="*/ 58865 w 64145"/>
                <a:gd name="connsiteY7" fmla="*/ 17939 h 104923"/>
                <a:gd name="connsiteX8" fmla="*/ 63405 w 64145"/>
                <a:gd name="connsiteY8" fmla="*/ 34608 h 104923"/>
                <a:gd name="connsiteX9" fmla="*/ 64595 w 64145"/>
                <a:gd name="connsiteY9" fmla="*/ 53212 h 104923"/>
                <a:gd name="connsiteX10" fmla="*/ 62214 w 64145"/>
                <a:gd name="connsiteY10" fmla="*/ 77768 h 104923"/>
                <a:gd name="connsiteX11" fmla="*/ 52763 w 64145"/>
                <a:gd name="connsiteY11" fmla="*/ 97265 h 104923"/>
                <a:gd name="connsiteX12" fmla="*/ 32597 w 64145"/>
                <a:gd name="connsiteY12" fmla="*/ 105301 h 104923"/>
                <a:gd name="connsiteX13" fmla="*/ 32597 w 64145"/>
                <a:gd name="connsiteY13" fmla="*/ 101283 h 104923"/>
                <a:gd name="connsiteX14" fmla="*/ 45247 w 64145"/>
                <a:gd name="connsiteY14" fmla="*/ 92577 h 104923"/>
                <a:gd name="connsiteX15" fmla="*/ 50382 w 64145"/>
                <a:gd name="connsiteY15" fmla="*/ 73303 h 104923"/>
                <a:gd name="connsiteX16" fmla="*/ 51349 w 64145"/>
                <a:gd name="connsiteY16" fmla="*/ 50831 h 104923"/>
                <a:gd name="connsiteX17" fmla="*/ 50382 w 64145"/>
                <a:gd name="connsiteY17" fmla="*/ 29697 h 104923"/>
                <a:gd name="connsiteX18" fmla="*/ 45322 w 64145"/>
                <a:gd name="connsiteY18" fmla="*/ 12136 h 104923"/>
                <a:gd name="connsiteX19" fmla="*/ 32597 w 64145"/>
                <a:gd name="connsiteY19" fmla="*/ 4247 h 104923"/>
                <a:gd name="connsiteX20" fmla="*/ 19797 w 64145"/>
                <a:gd name="connsiteY20" fmla="*/ 12136 h 104923"/>
                <a:gd name="connsiteX21" fmla="*/ 14663 w 64145"/>
                <a:gd name="connsiteY21" fmla="*/ 29697 h 104923"/>
                <a:gd name="connsiteX22" fmla="*/ 13696 w 64145"/>
                <a:gd name="connsiteY22" fmla="*/ 50831 h 104923"/>
                <a:gd name="connsiteX23" fmla="*/ 14142 w 64145"/>
                <a:gd name="connsiteY23" fmla="*/ 66830 h 104923"/>
                <a:gd name="connsiteX24" fmla="*/ 16375 w 64145"/>
                <a:gd name="connsiteY24" fmla="*/ 82308 h 104923"/>
                <a:gd name="connsiteX25" fmla="*/ 22104 w 64145"/>
                <a:gd name="connsiteY25" fmla="*/ 95776 h 104923"/>
                <a:gd name="connsiteX26" fmla="*/ 32597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597" y="105301"/>
                  </a:moveTo>
                  <a:cubicBezTo>
                    <a:pt x="20195" y="105301"/>
                    <a:pt x="11736" y="100167"/>
                    <a:pt x="7222" y="89898"/>
                  </a:cubicBezTo>
                  <a:cubicBezTo>
                    <a:pt x="2707" y="79629"/>
                    <a:pt x="450" y="67400"/>
                    <a:pt x="450" y="53212"/>
                  </a:cubicBezTo>
                  <a:cubicBezTo>
                    <a:pt x="450" y="44381"/>
                    <a:pt x="1269" y="36072"/>
                    <a:pt x="2906" y="28283"/>
                  </a:cubicBezTo>
                  <a:cubicBezTo>
                    <a:pt x="4543" y="20494"/>
                    <a:pt x="7743" y="13896"/>
                    <a:pt x="12505" y="8489"/>
                  </a:cubicBezTo>
                  <a:cubicBezTo>
                    <a:pt x="17268" y="3082"/>
                    <a:pt x="23965" y="378"/>
                    <a:pt x="32597" y="378"/>
                  </a:cubicBezTo>
                  <a:cubicBezTo>
                    <a:pt x="39344" y="378"/>
                    <a:pt x="44851" y="2015"/>
                    <a:pt x="49117" y="5289"/>
                  </a:cubicBezTo>
                  <a:cubicBezTo>
                    <a:pt x="53383" y="8563"/>
                    <a:pt x="56632" y="12780"/>
                    <a:pt x="58865" y="17939"/>
                  </a:cubicBezTo>
                  <a:cubicBezTo>
                    <a:pt x="61098" y="23099"/>
                    <a:pt x="62611" y="28655"/>
                    <a:pt x="63405" y="34608"/>
                  </a:cubicBezTo>
                  <a:cubicBezTo>
                    <a:pt x="64198" y="40561"/>
                    <a:pt x="64595" y="46762"/>
                    <a:pt x="64595" y="53212"/>
                  </a:cubicBezTo>
                  <a:cubicBezTo>
                    <a:pt x="64595" y="61943"/>
                    <a:pt x="63802" y="70128"/>
                    <a:pt x="62214" y="77768"/>
                  </a:cubicBezTo>
                  <a:cubicBezTo>
                    <a:pt x="60627" y="85409"/>
                    <a:pt x="57476" y="91907"/>
                    <a:pt x="52763" y="97265"/>
                  </a:cubicBezTo>
                  <a:cubicBezTo>
                    <a:pt x="48050" y="102623"/>
                    <a:pt x="41328" y="105301"/>
                    <a:pt x="32597" y="105301"/>
                  </a:cubicBezTo>
                  <a:close/>
                  <a:moveTo>
                    <a:pt x="32597" y="101283"/>
                  </a:moveTo>
                  <a:cubicBezTo>
                    <a:pt x="38252" y="101283"/>
                    <a:pt x="42469" y="98381"/>
                    <a:pt x="45247" y="92577"/>
                  </a:cubicBezTo>
                  <a:cubicBezTo>
                    <a:pt x="48025" y="86772"/>
                    <a:pt x="49737" y="80348"/>
                    <a:pt x="50382" y="73303"/>
                  </a:cubicBezTo>
                  <a:cubicBezTo>
                    <a:pt x="51027" y="66259"/>
                    <a:pt x="51349" y="58768"/>
                    <a:pt x="51349" y="50831"/>
                  </a:cubicBezTo>
                  <a:cubicBezTo>
                    <a:pt x="51349" y="43191"/>
                    <a:pt x="51027" y="36146"/>
                    <a:pt x="50382" y="29697"/>
                  </a:cubicBezTo>
                  <a:cubicBezTo>
                    <a:pt x="49737" y="23248"/>
                    <a:pt x="48050" y="17394"/>
                    <a:pt x="45322" y="12136"/>
                  </a:cubicBezTo>
                  <a:cubicBezTo>
                    <a:pt x="42593" y="6876"/>
                    <a:pt x="38351" y="4247"/>
                    <a:pt x="32597" y="4247"/>
                  </a:cubicBezTo>
                  <a:cubicBezTo>
                    <a:pt x="26842" y="4247"/>
                    <a:pt x="22576" y="6876"/>
                    <a:pt x="19797" y="12136"/>
                  </a:cubicBezTo>
                  <a:cubicBezTo>
                    <a:pt x="17019" y="17394"/>
                    <a:pt x="15308" y="23248"/>
                    <a:pt x="14663" y="29697"/>
                  </a:cubicBezTo>
                  <a:cubicBezTo>
                    <a:pt x="14018" y="36146"/>
                    <a:pt x="13696" y="43191"/>
                    <a:pt x="13696" y="50831"/>
                  </a:cubicBezTo>
                  <a:cubicBezTo>
                    <a:pt x="13696" y="56486"/>
                    <a:pt x="13845" y="61819"/>
                    <a:pt x="14142" y="66830"/>
                  </a:cubicBezTo>
                  <a:cubicBezTo>
                    <a:pt x="14440" y="71840"/>
                    <a:pt x="15184" y="77000"/>
                    <a:pt x="16375" y="82308"/>
                  </a:cubicBezTo>
                  <a:cubicBezTo>
                    <a:pt x="17566" y="87616"/>
                    <a:pt x="19475" y="92106"/>
                    <a:pt x="22104" y="95776"/>
                  </a:cubicBezTo>
                  <a:cubicBezTo>
                    <a:pt x="24734" y="99447"/>
                    <a:pt x="28231" y="101283"/>
                    <a:pt x="32597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92" name="Freeform 140 1">
              <a:extLst>
                <a:ext uri="{FF2B5EF4-FFF2-40B4-BE49-F238E27FC236}">
                  <a16:creationId xmlns:a16="http://schemas.microsoft.com/office/drawing/2014/main" id="{84813549-932B-9185-10CC-8964A2F7717D}"/>
                </a:ext>
              </a:extLst>
            </p:cNvPr>
            <p:cNvSpPr/>
            <p:nvPr/>
          </p:nvSpPr>
          <p:spPr>
            <a:xfrm>
              <a:off x="7768293" y="5030843"/>
              <a:ext cx="41820" cy="69801"/>
            </a:xfrm>
            <a:custGeom>
              <a:avLst/>
              <a:gdLst>
                <a:gd name="connsiteX0" fmla="*/ 450 w 41820"/>
                <a:gd name="connsiteY0" fmla="*/ 70179 h 69801"/>
                <a:gd name="connsiteX1" fmla="*/ 450 w 41820"/>
                <a:gd name="connsiteY1" fmla="*/ 67351 h 69801"/>
                <a:gd name="connsiteX2" fmla="*/ 599 w 41820"/>
                <a:gd name="connsiteY2" fmla="*/ 66756 h 69801"/>
                <a:gd name="connsiteX3" fmla="*/ 16970 w 41820"/>
                <a:gd name="connsiteY3" fmla="*/ 48748 h 69801"/>
                <a:gd name="connsiteX4" fmla="*/ 22924 w 41820"/>
                <a:gd name="connsiteY4" fmla="*/ 42050 h 69801"/>
                <a:gd name="connsiteX5" fmla="*/ 27462 w 41820"/>
                <a:gd name="connsiteY5" fmla="*/ 35874 h 69801"/>
                <a:gd name="connsiteX6" fmla="*/ 31034 w 41820"/>
                <a:gd name="connsiteY6" fmla="*/ 28656 h 69801"/>
                <a:gd name="connsiteX7" fmla="*/ 32299 w 41820"/>
                <a:gd name="connsiteY7" fmla="*/ 20917 h 69801"/>
                <a:gd name="connsiteX8" fmla="*/ 30737 w 41820"/>
                <a:gd name="connsiteY8" fmla="*/ 12657 h 69801"/>
                <a:gd name="connsiteX9" fmla="*/ 26049 w 41820"/>
                <a:gd name="connsiteY9" fmla="*/ 6406 h 69801"/>
                <a:gd name="connsiteX10" fmla="*/ 18458 w 41820"/>
                <a:gd name="connsiteY10" fmla="*/ 4099 h 69801"/>
                <a:gd name="connsiteX11" fmla="*/ 10198 w 41820"/>
                <a:gd name="connsiteY11" fmla="*/ 6852 h 69801"/>
                <a:gd name="connsiteX12" fmla="*/ 5064 w 41820"/>
                <a:gd name="connsiteY12" fmla="*/ 13921 h 69801"/>
                <a:gd name="connsiteX13" fmla="*/ 6255 w 41820"/>
                <a:gd name="connsiteY13" fmla="*/ 13773 h 69801"/>
                <a:gd name="connsiteX14" fmla="*/ 10272 w 41820"/>
                <a:gd name="connsiteY14" fmla="*/ 15336 h 69801"/>
                <a:gd name="connsiteX15" fmla="*/ 11910 w 41820"/>
                <a:gd name="connsiteY15" fmla="*/ 19428 h 69801"/>
                <a:gd name="connsiteX16" fmla="*/ 10272 w 41820"/>
                <a:gd name="connsiteY16" fmla="*/ 23521 h 69801"/>
                <a:gd name="connsiteX17" fmla="*/ 6255 w 41820"/>
                <a:gd name="connsiteY17" fmla="*/ 25232 h 69801"/>
                <a:gd name="connsiteX18" fmla="*/ 2088 w 41820"/>
                <a:gd name="connsiteY18" fmla="*/ 23521 h 69801"/>
                <a:gd name="connsiteX19" fmla="*/ 450 w 41820"/>
                <a:gd name="connsiteY19" fmla="*/ 19428 h 69801"/>
                <a:gd name="connsiteX20" fmla="*/ 1938 w 41820"/>
                <a:gd name="connsiteY20" fmla="*/ 12061 h 69801"/>
                <a:gd name="connsiteX21" fmla="*/ 6180 w 41820"/>
                <a:gd name="connsiteY21" fmla="*/ 5885 h 69801"/>
                <a:gd name="connsiteX22" fmla="*/ 12505 w 41820"/>
                <a:gd name="connsiteY22" fmla="*/ 1792 h 69801"/>
                <a:gd name="connsiteX23" fmla="*/ 19947 w 41820"/>
                <a:gd name="connsiteY23" fmla="*/ 378 h 69801"/>
                <a:gd name="connsiteX24" fmla="*/ 31108 w 41820"/>
                <a:gd name="connsiteY24" fmla="*/ 2909 h 69801"/>
                <a:gd name="connsiteX25" fmla="*/ 39294 w 41820"/>
                <a:gd name="connsiteY25" fmla="*/ 10052 h 69801"/>
                <a:gd name="connsiteX26" fmla="*/ 42271 w 41820"/>
                <a:gd name="connsiteY26" fmla="*/ 20917 h 69801"/>
                <a:gd name="connsiteX27" fmla="*/ 40262 w 41820"/>
                <a:gd name="connsiteY27" fmla="*/ 29623 h 69801"/>
                <a:gd name="connsiteX28" fmla="*/ 35201 w 41820"/>
                <a:gd name="connsiteY28" fmla="*/ 37064 h 69801"/>
                <a:gd name="connsiteX29" fmla="*/ 27239 w 41820"/>
                <a:gd name="connsiteY29" fmla="*/ 44655 h 69801"/>
                <a:gd name="connsiteX30" fmla="*/ 20839 w 41820"/>
                <a:gd name="connsiteY30" fmla="*/ 50236 h 69801"/>
                <a:gd name="connsiteX31" fmla="*/ 8933 w 41820"/>
                <a:gd name="connsiteY31" fmla="*/ 61695 h 69801"/>
                <a:gd name="connsiteX32" fmla="*/ 19054 w 41820"/>
                <a:gd name="connsiteY32" fmla="*/ 61695 h 69801"/>
                <a:gd name="connsiteX33" fmla="*/ 31481 w 41820"/>
                <a:gd name="connsiteY33" fmla="*/ 61546 h 69801"/>
                <a:gd name="connsiteX34" fmla="*/ 36764 w 41820"/>
                <a:gd name="connsiteY34" fmla="*/ 61100 h 69801"/>
                <a:gd name="connsiteX35" fmla="*/ 39294 w 41820"/>
                <a:gd name="connsiteY35" fmla="*/ 51575 h 69801"/>
                <a:gd name="connsiteX36" fmla="*/ 42271 w 41820"/>
                <a:gd name="connsiteY36" fmla="*/ 51575 h 69801"/>
                <a:gd name="connsiteX37" fmla="*/ 39294 w 41820"/>
                <a:gd name="connsiteY37" fmla="*/ 70179 h 69801"/>
                <a:gd name="connsiteX38" fmla="*/ 450 w 41820"/>
                <a:gd name="connsiteY38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450" y="70179"/>
                  </a:moveTo>
                  <a:lnTo>
                    <a:pt x="450" y="67351"/>
                  </a:lnTo>
                  <a:cubicBezTo>
                    <a:pt x="450" y="67152"/>
                    <a:pt x="500" y="66954"/>
                    <a:pt x="599" y="66756"/>
                  </a:cubicBezTo>
                  <a:lnTo>
                    <a:pt x="16970" y="48748"/>
                  </a:lnTo>
                  <a:cubicBezTo>
                    <a:pt x="19451" y="46069"/>
                    <a:pt x="21435" y="43836"/>
                    <a:pt x="22924" y="42050"/>
                  </a:cubicBezTo>
                  <a:cubicBezTo>
                    <a:pt x="24411" y="40264"/>
                    <a:pt x="25924" y="38205"/>
                    <a:pt x="27462" y="35874"/>
                  </a:cubicBezTo>
                  <a:cubicBezTo>
                    <a:pt x="29000" y="33542"/>
                    <a:pt x="30191" y="31136"/>
                    <a:pt x="31034" y="28656"/>
                  </a:cubicBezTo>
                  <a:cubicBezTo>
                    <a:pt x="31877" y="26175"/>
                    <a:pt x="32299" y="23596"/>
                    <a:pt x="32299" y="20917"/>
                  </a:cubicBezTo>
                  <a:cubicBezTo>
                    <a:pt x="32299" y="18039"/>
                    <a:pt x="31778" y="15286"/>
                    <a:pt x="30737" y="12657"/>
                  </a:cubicBezTo>
                  <a:cubicBezTo>
                    <a:pt x="29695" y="10027"/>
                    <a:pt x="28132" y="7944"/>
                    <a:pt x="26049" y="6406"/>
                  </a:cubicBezTo>
                  <a:cubicBezTo>
                    <a:pt x="23965" y="4868"/>
                    <a:pt x="21435" y="4099"/>
                    <a:pt x="18458" y="4099"/>
                  </a:cubicBezTo>
                  <a:cubicBezTo>
                    <a:pt x="15382" y="4099"/>
                    <a:pt x="12629" y="5017"/>
                    <a:pt x="10198" y="6852"/>
                  </a:cubicBezTo>
                  <a:cubicBezTo>
                    <a:pt x="7767" y="8688"/>
                    <a:pt x="6056" y="11044"/>
                    <a:pt x="5064" y="13921"/>
                  </a:cubicBezTo>
                  <a:cubicBezTo>
                    <a:pt x="5361" y="13822"/>
                    <a:pt x="5758" y="13773"/>
                    <a:pt x="6255" y="13773"/>
                  </a:cubicBezTo>
                  <a:cubicBezTo>
                    <a:pt x="7842" y="13773"/>
                    <a:pt x="9182" y="14294"/>
                    <a:pt x="10272" y="15336"/>
                  </a:cubicBezTo>
                  <a:cubicBezTo>
                    <a:pt x="11364" y="16377"/>
                    <a:pt x="11910" y="17741"/>
                    <a:pt x="11910" y="19428"/>
                  </a:cubicBezTo>
                  <a:cubicBezTo>
                    <a:pt x="11910" y="21015"/>
                    <a:pt x="11364" y="22380"/>
                    <a:pt x="10272" y="23521"/>
                  </a:cubicBezTo>
                  <a:cubicBezTo>
                    <a:pt x="9182" y="24662"/>
                    <a:pt x="7842" y="25232"/>
                    <a:pt x="6255" y="25232"/>
                  </a:cubicBezTo>
                  <a:cubicBezTo>
                    <a:pt x="4568" y="25232"/>
                    <a:pt x="3178" y="24662"/>
                    <a:pt x="2088" y="23521"/>
                  </a:cubicBezTo>
                  <a:cubicBezTo>
                    <a:pt x="996" y="22380"/>
                    <a:pt x="450" y="21015"/>
                    <a:pt x="450" y="19428"/>
                  </a:cubicBezTo>
                  <a:cubicBezTo>
                    <a:pt x="450" y="16848"/>
                    <a:pt x="946" y="14393"/>
                    <a:pt x="1938" y="12061"/>
                  </a:cubicBezTo>
                  <a:cubicBezTo>
                    <a:pt x="2931" y="9730"/>
                    <a:pt x="4345" y="7671"/>
                    <a:pt x="6180" y="5885"/>
                  </a:cubicBezTo>
                  <a:cubicBezTo>
                    <a:pt x="8016" y="4099"/>
                    <a:pt x="10124" y="2735"/>
                    <a:pt x="12505" y="1792"/>
                  </a:cubicBezTo>
                  <a:cubicBezTo>
                    <a:pt x="14886" y="849"/>
                    <a:pt x="17367" y="378"/>
                    <a:pt x="19947" y="378"/>
                  </a:cubicBezTo>
                  <a:cubicBezTo>
                    <a:pt x="23916" y="378"/>
                    <a:pt x="27636" y="1221"/>
                    <a:pt x="31108" y="2909"/>
                  </a:cubicBezTo>
                  <a:cubicBezTo>
                    <a:pt x="34581" y="4595"/>
                    <a:pt x="37310" y="6976"/>
                    <a:pt x="39294" y="10052"/>
                  </a:cubicBezTo>
                  <a:cubicBezTo>
                    <a:pt x="41278" y="13128"/>
                    <a:pt x="42271" y="16749"/>
                    <a:pt x="42271" y="20917"/>
                  </a:cubicBezTo>
                  <a:cubicBezTo>
                    <a:pt x="42271" y="23993"/>
                    <a:pt x="41601" y="26895"/>
                    <a:pt x="40262" y="29623"/>
                  </a:cubicBezTo>
                  <a:cubicBezTo>
                    <a:pt x="38922" y="32351"/>
                    <a:pt x="37235" y="34832"/>
                    <a:pt x="35201" y="37064"/>
                  </a:cubicBezTo>
                  <a:cubicBezTo>
                    <a:pt x="33167" y="39297"/>
                    <a:pt x="30513" y="41827"/>
                    <a:pt x="27239" y="44655"/>
                  </a:cubicBezTo>
                  <a:cubicBezTo>
                    <a:pt x="23965" y="47483"/>
                    <a:pt x="21832" y="49343"/>
                    <a:pt x="20839" y="50236"/>
                  </a:cubicBezTo>
                  <a:lnTo>
                    <a:pt x="8933" y="61695"/>
                  </a:lnTo>
                  <a:lnTo>
                    <a:pt x="19054" y="61695"/>
                  </a:lnTo>
                  <a:cubicBezTo>
                    <a:pt x="24015" y="61695"/>
                    <a:pt x="28157" y="61646"/>
                    <a:pt x="31481" y="61546"/>
                  </a:cubicBezTo>
                  <a:cubicBezTo>
                    <a:pt x="34804" y="61447"/>
                    <a:pt x="36565" y="61299"/>
                    <a:pt x="36764" y="61100"/>
                  </a:cubicBezTo>
                  <a:cubicBezTo>
                    <a:pt x="37558" y="60306"/>
                    <a:pt x="38401" y="57131"/>
                    <a:pt x="39294" y="51575"/>
                  </a:cubicBezTo>
                  <a:lnTo>
                    <a:pt x="42271" y="51575"/>
                  </a:lnTo>
                  <a:lnTo>
                    <a:pt x="39294" y="70179"/>
                  </a:lnTo>
                  <a:lnTo>
                    <a:pt x="450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393" name="Graphic 19">
            <a:extLst>
              <a:ext uri="{FF2B5EF4-FFF2-40B4-BE49-F238E27FC236}">
                <a16:creationId xmlns:a16="http://schemas.microsoft.com/office/drawing/2014/main" id="{3CCF5654-C6F0-A17C-730B-83356B89D18B}"/>
              </a:ext>
            </a:extLst>
          </p:cNvPr>
          <p:cNvGrpSpPr/>
          <p:nvPr/>
        </p:nvGrpSpPr>
        <p:grpSpPr>
          <a:xfrm>
            <a:off x="6243397" y="1367053"/>
            <a:ext cx="5110403" cy="4015317"/>
            <a:chOff x="4124325" y="1724025"/>
            <a:chExt cx="4133850" cy="3248025"/>
          </a:xfrm>
        </p:grpSpPr>
        <p:sp>
          <p:nvSpPr>
            <p:cNvPr id="394" name="Freeform 159 1">
              <a:extLst>
                <a:ext uri="{FF2B5EF4-FFF2-40B4-BE49-F238E27FC236}">
                  <a16:creationId xmlns:a16="http://schemas.microsoft.com/office/drawing/2014/main" id="{03639702-D3AC-CAE3-BE2C-929733B7B8F9}"/>
                </a:ext>
              </a:extLst>
            </p:cNvPr>
            <p:cNvSpPr/>
            <p:nvPr/>
          </p:nvSpPr>
          <p:spPr>
            <a:xfrm>
              <a:off x="4124325" y="1724025"/>
              <a:ext cx="9525" cy="3248025"/>
            </a:xfrm>
            <a:custGeom>
              <a:avLst/>
              <a:gdLst>
                <a:gd name="connsiteX0" fmla="*/ 0 w 9525"/>
                <a:gd name="connsiteY0" fmla="*/ 3248025 h 3248025"/>
                <a:gd name="connsiteX1" fmla="*/ 0 w 9525"/>
                <a:gd name="connsiteY1" fmla="*/ 0 h 324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248025">
                  <a:moveTo>
                    <a:pt x="0" y="3248025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95" name="Freeform 160 1">
              <a:extLst>
                <a:ext uri="{FF2B5EF4-FFF2-40B4-BE49-F238E27FC236}">
                  <a16:creationId xmlns:a16="http://schemas.microsoft.com/office/drawing/2014/main" id="{5F6328FB-CC2E-91A8-F384-5EAA2B90AAD4}"/>
                </a:ext>
              </a:extLst>
            </p:cNvPr>
            <p:cNvSpPr/>
            <p:nvPr/>
          </p:nvSpPr>
          <p:spPr>
            <a:xfrm>
              <a:off x="8258175" y="1724025"/>
              <a:ext cx="9525" cy="3248025"/>
            </a:xfrm>
            <a:custGeom>
              <a:avLst/>
              <a:gdLst>
                <a:gd name="connsiteX0" fmla="*/ 0 w 9525"/>
                <a:gd name="connsiteY0" fmla="*/ 3248025 h 3248025"/>
                <a:gd name="connsiteX1" fmla="*/ 0 w 9525"/>
                <a:gd name="connsiteY1" fmla="*/ 0 h 324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248025">
                  <a:moveTo>
                    <a:pt x="0" y="3248025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96" name="Freeform 161 1">
              <a:extLst>
                <a:ext uri="{FF2B5EF4-FFF2-40B4-BE49-F238E27FC236}">
                  <a16:creationId xmlns:a16="http://schemas.microsoft.com/office/drawing/2014/main" id="{8BA9A7F9-E9D0-F213-2EA0-0B7033F749E6}"/>
                </a:ext>
              </a:extLst>
            </p:cNvPr>
            <p:cNvSpPr/>
            <p:nvPr/>
          </p:nvSpPr>
          <p:spPr>
            <a:xfrm>
              <a:off x="4124325" y="4484846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C475E8B3-B077-FD3F-F2EF-8BBCABF392A0}"/>
                </a:ext>
              </a:extLst>
            </p:cNvPr>
            <p:cNvSpPr/>
            <p:nvPr/>
          </p:nvSpPr>
          <p:spPr>
            <a:xfrm>
              <a:off x="4124325" y="3672840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9E99049-FF46-6000-BDC8-FA28BC9F6F9D}"/>
                </a:ext>
              </a:extLst>
            </p:cNvPr>
            <p:cNvSpPr/>
            <p:nvPr/>
          </p:nvSpPr>
          <p:spPr>
            <a:xfrm>
              <a:off x="4124325" y="2860833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6ADC9C1-C805-14E7-0997-6819EC1EF730}"/>
                </a:ext>
              </a:extLst>
            </p:cNvPr>
            <p:cNvSpPr/>
            <p:nvPr/>
          </p:nvSpPr>
          <p:spPr>
            <a:xfrm>
              <a:off x="4124325" y="2048827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47592884-DB54-53B7-186E-1E60508466D5}"/>
                </a:ext>
              </a:extLst>
            </p:cNvPr>
            <p:cNvSpPr/>
            <p:nvPr/>
          </p:nvSpPr>
          <p:spPr>
            <a:xfrm>
              <a:off x="8216836" y="4484846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53BA444-A0BF-9C88-9F68-F661A2B7229F}"/>
                </a:ext>
              </a:extLst>
            </p:cNvPr>
            <p:cNvSpPr/>
            <p:nvPr/>
          </p:nvSpPr>
          <p:spPr>
            <a:xfrm>
              <a:off x="8216836" y="3672840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B5F49FF-9B85-6749-79B3-C6C6B89D9513}"/>
                </a:ext>
              </a:extLst>
            </p:cNvPr>
            <p:cNvSpPr/>
            <p:nvPr/>
          </p:nvSpPr>
          <p:spPr>
            <a:xfrm>
              <a:off x="8216836" y="2860833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3" name="Freeform 168 1">
              <a:extLst>
                <a:ext uri="{FF2B5EF4-FFF2-40B4-BE49-F238E27FC236}">
                  <a16:creationId xmlns:a16="http://schemas.microsoft.com/office/drawing/2014/main" id="{9416A57E-F752-686B-F54F-EDD30A903E0C}"/>
                </a:ext>
              </a:extLst>
            </p:cNvPr>
            <p:cNvSpPr/>
            <p:nvPr/>
          </p:nvSpPr>
          <p:spPr>
            <a:xfrm>
              <a:off x="8216836" y="2048827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4" name="Freeform 169 1">
              <a:extLst>
                <a:ext uri="{FF2B5EF4-FFF2-40B4-BE49-F238E27FC236}">
                  <a16:creationId xmlns:a16="http://schemas.microsoft.com/office/drawing/2014/main" id="{9C54A05D-D996-3A39-D83C-B38C47FF3A41}"/>
                </a:ext>
              </a:extLst>
            </p:cNvPr>
            <p:cNvSpPr/>
            <p:nvPr/>
          </p:nvSpPr>
          <p:spPr>
            <a:xfrm>
              <a:off x="4124325" y="497205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5" name="Freeform 170 1">
              <a:extLst>
                <a:ext uri="{FF2B5EF4-FFF2-40B4-BE49-F238E27FC236}">
                  <a16:creationId xmlns:a16="http://schemas.microsoft.com/office/drawing/2014/main" id="{C862F223-E3CB-C534-B207-F1C33A36C24D}"/>
                </a:ext>
              </a:extLst>
            </p:cNvPr>
            <p:cNvSpPr/>
            <p:nvPr/>
          </p:nvSpPr>
          <p:spPr>
            <a:xfrm>
              <a:off x="4124325" y="480964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6" name="Freeform 171 1">
              <a:extLst>
                <a:ext uri="{FF2B5EF4-FFF2-40B4-BE49-F238E27FC236}">
                  <a16:creationId xmlns:a16="http://schemas.microsoft.com/office/drawing/2014/main" id="{AAED8FA6-D5D6-DACD-C578-236D08C3957F}"/>
                </a:ext>
              </a:extLst>
            </p:cNvPr>
            <p:cNvSpPr/>
            <p:nvPr/>
          </p:nvSpPr>
          <p:spPr>
            <a:xfrm>
              <a:off x="4124325" y="464724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7" name="Freeform 172 1">
              <a:extLst>
                <a:ext uri="{FF2B5EF4-FFF2-40B4-BE49-F238E27FC236}">
                  <a16:creationId xmlns:a16="http://schemas.microsoft.com/office/drawing/2014/main" id="{936C25DF-7A9C-905C-5BC2-C32B0ADD53BD}"/>
                </a:ext>
              </a:extLst>
            </p:cNvPr>
            <p:cNvSpPr/>
            <p:nvPr/>
          </p:nvSpPr>
          <p:spPr>
            <a:xfrm>
              <a:off x="4124325" y="448484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67CB4E3-744F-B512-BD8E-A25B5F6B90C2}"/>
                </a:ext>
              </a:extLst>
            </p:cNvPr>
            <p:cNvSpPr/>
            <p:nvPr/>
          </p:nvSpPr>
          <p:spPr>
            <a:xfrm>
              <a:off x="4124325" y="432244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E71F4C4-8856-F839-0B38-826D868A6110}"/>
                </a:ext>
              </a:extLst>
            </p:cNvPr>
            <p:cNvSpPr/>
            <p:nvPr/>
          </p:nvSpPr>
          <p:spPr>
            <a:xfrm>
              <a:off x="4124325" y="4160043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3A5810EB-7700-F102-CB9D-37E5CAA2878B}"/>
                </a:ext>
              </a:extLst>
            </p:cNvPr>
            <p:cNvSpPr/>
            <p:nvPr/>
          </p:nvSpPr>
          <p:spPr>
            <a:xfrm>
              <a:off x="4124325" y="3997642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CD43F041-D154-3286-6F6C-DD2FAE5C4CDB}"/>
                </a:ext>
              </a:extLst>
            </p:cNvPr>
            <p:cNvSpPr/>
            <p:nvPr/>
          </p:nvSpPr>
          <p:spPr>
            <a:xfrm>
              <a:off x="4124325" y="3835241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9D895AF7-8291-FC0C-04B3-074CC0801A18}"/>
                </a:ext>
              </a:extLst>
            </p:cNvPr>
            <p:cNvSpPr/>
            <p:nvPr/>
          </p:nvSpPr>
          <p:spPr>
            <a:xfrm>
              <a:off x="4124325" y="367284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24E5F00-DB00-2DA8-0227-00792460CE2C}"/>
                </a:ext>
              </a:extLst>
            </p:cNvPr>
            <p:cNvSpPr/>
            <p:nvPr/>
          </p:nvSpPr>
          <p:spPr>
            <a:xfrm>
              <a:off x="4124325" y="351043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4" name="Freeform 179 1">
              <a:extLst>
                <a:ext uri="{FF2B5EF4-FFF2-40B4-BE49-F238E27FC236}">
                  <a16:creationId xmlns:a16="http://schemas.microsoft.com/office/drawing/2014/main" id="{8103D58B-3DAF-C7D6-6667-ECE69A7BFD85}"/>
                </a:ext>
              </a:extLst>
            </p:cNvPr>
            <p:cNvSpPr/>
            <p:nvPr/>
          </p:nvSpPr>
          <p:spPr>
            <a:xfrm>
              <a:off x="4124325" y="334803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5" name="Freeform 180 1">
              <a:extLst>
                <a:ext uri="{FF2B5EF4-FFF2-40B4-BE49-F238E27FC236}">
                  <a16:creationId xmlns:a16="http://schemas.microsoft.com/office/drawing/2014/main" id="{D23B80FB-AAD9-C5C0-9167-103374F313F4}"/>
                </a:ext>
              </a:extLst>
            </p:cNvPr>
            <p:cNvSpPr/>
            <p:nvPr/>
          </p:nvSpPr>
          <p:spPr>
            <a:xfrm>
              <a:off x="4124325" y="318563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6" name="Freeform 181 1">
              <a:extLst>
                <a:ext uri="{FF2B5EF4-FFF2-40B4-BE49-F238E27FC236}">
                  <a16:creationId xmlns:a16="http://schemas.microsoft.com/office/drawing/2014/main" id="{C521225E-BFF8-FA36-92A4-C425BBAA7011}"/>
                </a:ext>
              </a:extLst>
            </p:cNvPr>
            <p:cNvSpPr/>
            <p:nvPr/>
          </p:nvSpPr>
          <p:spPr>
            <a:xfrm>
              <a:off x="4124325" y="302323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7" name="Freeform 182 1">
              <a:extLst>
                <a:ext uri="{FF2B5EF4-FFF2-40B4-BE49-F238E27FC236}">
                  <a16:creationId xmlns:a16="http://schemas.microsoft.com/office/drawing/2014/main" id="{49A97CF5-DA2A-7178-EA7A-A5827AEF4156}"/>
                </a:ext>
              </a:extLst>
            </p:cNvPr>
            <p:cNvSpPr/>
            <p:nvPr/>
          </p:nvSpPr>
          <p:spPr>
            <a:xfrm>
              <a:off x="4124325" y="2860833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8" name="Freeform 183 1">
              <a:extLst>
                <a:ext uri="{FF2B5EF4-FFF2-40B4-BE49-F238E27FC236}">
                  <a16:creationId xmlns:a16="http://schemas.microsoft.com/office/drawing/2014/main" id="{1FE07324-7AAB-15D0-1CAD-EA33B8EDD580}"/>
                </a:ext>
              </a:extLst>
            </p:cNvPr>
            <p:cNvSpPr/>
            <p:nvPr/>
          </p:nvSpPr>
          <p:spPr>
            <a:xfrm>
              <a:off x="4124325" y="2698432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8BE46F-6B4D-21ED-7299-68A7CE215AEE}"/>
                </a:ext>
              </a:extLst>
            </p:cNvPr>
            <p:cNvSpPr/>
            <p:nvPr/>
          </p:nvSpPr>
          <p:spPr>
            <a:xfrm>
              <a:off x="4124325" y="2536031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45BF481-1890-FF5D-CA45-024216867EA5}"/>
                </a:ext>
              </a:extLst>
            </p:cNvPr>
            <p:cNvSpPr/>
            <p:nvPr/>
          </p:nvSpPr>
          <p:spPr>
            <a:xfrm>
              <a:off x="4124325" y="237363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9482FEF1-9B86-82F4-FA4A-11A793B2AF12}"/>
                </a:ext>
              </a:extLst>
            </p:cNvPr>
            <p:cNvSpPr/>
            <p:nvPr/>
          </p:nvSpPr>
          <p:spPr>
            <a:xfrm>
              <a:off x="4124325" y="221122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1741E12C-4529-B6D8-B407-4FB73B6B1856}"/>
                </a:ext>
              </a:extLst>
            </p:cNvPr>
            <p:cNvSpPr/>
            <p:nvPr/>
          </p:nvSpPr>
          <p:spPr>
            <a:xfrm>
              <a:off x="4124325" y="204882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76D4C5A-9945-39D8-822D-A97E983A1D2F}"/>
                </a:ext>
              </a:extLst>
            </p:cNvPr>
            <p:cNvSpPr/>
            <p:nvPr/>
          </p:nvSpPr>
          <p:spPr>
            <a:xfrm>
              <a:off x="4124325" y="188642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1FF353B-77D5-1171-41FD-61225E3F8C46}"/>
                </a:ext>
              </a:extLst>
            </p:cNvPr>
            <p:cNvSpPr/>
            <p:nvPr/>
          </p:nvSpPr>
          <p:spPr>
            <a:xfrm>
              <a:off x="4124325" y="172402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5546D0EC-F94A-CBA9-95B8-DCD1B8596BD6}"/>
                </a:ext>
              </a:extLst>
            </p:cNvPr>
            <p:cNvSpPr/>
            <p:nvPr/>
          </p:nvSpPr>
          <p:spPr>
            <a:xfrm>
              <a:off x="8237505" y="497205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08A439F6-0059-AE8A-440C-656E8B10D844}"/>
                </a:ext>
              </a:extLst>
            </p:cNvPr>
            <p:cNvSpPr/>
            <p:nvPr/>
          </p:nvSpPr>
          <p:spPr>
            <a:xfrm>
              <a:off x="8237505" y="480964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505CEC8C-BAEF-8622-1BAC-17DDC51A5570}"/>
                </a:ext>
              </a:extLst>
            </p:cNvPr>
            <p:cNvSpPr/>
            <p:nvPr/>
          </p:nvSpPr>
          <p:spPr>
            <a:xfrm>
              <a:off x="8237505" y="464724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DA245C85-DF8D-7A97-0B5D-A4A9179672B0}"/>
                </a:ext>
              </a:extLst>
            </p:cNvPr>
            <p:cNvSpPr/>
            <p:nvPr/>
          </p:nvSpPr>
          <p:spPr>
            <a:xfrm>
              <a:off x="8237505" y="448484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7564B15-26B7-B9ED-4493-789DE6119EE6}"/>
                </a:ext>
              </a:extLst>
            </p:cNvPr>
            <p:cNvSpPr/>
            <p:nvPr/>
          </p:nvSpPr>
          <p:spPr>
            <a:xfrm>
              <a:off x="8237505" y="432244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DFC6E7C1-F1A8-436E-B756-80E9F16F3036}"/>
                </a:ext>
              </a:extLst>
            </p:cNvPr>
            <p:cNvSpPr/>
            <p:nvPr/>
          </p:nvSpPr>
          <p:spPr>
            <a:xfrm>
              <a:off x="8237505" y="4160043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24959AE4-C5A2-2470-E8EF-43A6787FB401}"/>
                </a:ext>
              </a:extLst>
            </p:cNvPr>
            <p:cNvSpPr/>
            <p:nvPr/>
          </p:nvSpPr>
          <p:spPr>
            <a:xfrm>
              <a:off x="8237505" y="3997642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65A22012-BA0D-2ADD-1BC1-A4DF4E6EA335}"/>
                </a:ext>
              </a:extLst>
            </p:cNvPr>
            <p:cNvSpPr/>
            <p:nvPr/>
          </p:nvSpPr>
          <p:spPr>
            <a:xfrm>
              <a:off x="8237505" y="3835241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97F8945-2068-1376-4BD0-B26B53A733FA}"/>
                </a:ext>
              </a:extLst>
            </p:cNvPr>
            <p:cNvSpPr/>
            <p:nvPr/>
          </p:nvSpPr>
          <p:spPr>
            <a:xfrm>
              <a:off x="8237505" y="367284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13513A4D-356F-14AC-3AE1-C43950B54FD4}"/>
                </a:ext>
              </a:extLst>
            </p:cNvPr>
            <p:cNvSpPr/>
            <p:nvPr/>
          </p:nvSpPr>
          <p:spPr>
            <a:xfrm>
              <a:off x="8237505" y="351043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3A7F5F6-12B1-AEE6-718E-EF92C2CE4D06}"/>
                </a:ext>
              </a:extLst>
            </p:cNvPr>
            <p:cNvSpPr/>
            <p:nvPr/>
          </p:nvSpPr>
          <p:spPr>
            <a:xfrm>
              <a:off x="8237505" y="334803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78751976-4809-FD6B-145F-B5D499175BCE}"/>
                </a:ext>
              </a:extLst>
            </p:cNvPr>
            <p:cNvSpPr/>
            <p:nvPr/>
          </p:nvSpPr>
          <p:spPr>
            <a:xfrm>
              <a:off x="8237505" y="318563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C5D77ED9-F4D3-840C-B496-1E23CF3229F5}"/>
                </a:ext>
              </a:extLst>
            </p:cNvPr>
            <p:cNvSpPr/>
            <p:nvPr/>
          </p:nvSpPr>
          <p:spPr>
            <a:xfrm>
              <a:off x="8237505" y="302323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5AEAD59-50FA-98A4-8E34-DA46BFAD8DF4}"/>
                </a:ext>
              </a:extLst>
            </p:cNvPr>
            <p:cNvSpPr/>
            <p:nvPr/>
          </p:nvSpPr>
          <p:spPr>
            <a:xfrm>
              <a:off x="8237505" y="2860833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46271FDC-4215-F2A8-359F-E3E94CF9222B}"/>
                </a:ext>
              </a:extLst>
            </p:cNvPr>
            <p:cNvSpPr/>
            <p:nvPr/>
          </p:nvSpPr>
          <p:spPr>
            <a:xfrm>
              <a:off x="8237505" y="2698432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41885FF2-9263-5D92-BE15-E3AD12163173}"/>
                </a:ext>
              </a:extLst>
            </p:cNvPr>
            <p:cNvSpPr/>
            <p:nvPr/>
          </p:nvSpPr>
          <p:spPr>
            <a:xfrm>
              <a:off x="8237505" y="2536031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90988813-7A05-F7D7-03C2-8BD45365C05A}"/>
                </a:ext>
              </a:extLst>
            </p:cNvPr>
            <p:cNvSpPr/>
            <p:nvPr/>
          </p:nvSpPr>
          <p:spPr>
            <a:xfrm>
              <a:off x="8237505" y="237363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92811802-2A1D-871A-D76C-2B56CE53B4ED}"/>
                </a:ext>
              </a:extLst>
            </p:cNvPr>
            <p:cNvSpPr/>
            <p:nvPr/>
          </p:nvSpPr>
          <p:spPr>
            <a:xfrm>
              <a:off x="8237505" y="221122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9B532FD2-80F4-C8F7-DE19-4CBF7DD56526}"/>
                </a:ext>
              </a:extLst>
            </p:cNvPr>
            <p:cNvSpPr/>
            <p:nvPr/>
          </p:nvSpPr>
          <p:spPr>
            <a:xfrm>
              <a:off x="8237505" y="204882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6EC10C74-D0B9-76F7-D754-ACAC1607755C}"/>
                </a:ext>
              </a:extLst>
            </p:cNvPr>
            <p:cNvSpPr/>
            <p:nvPr/>
          </p:nvSpPr>
          <p:spPr>
            <a:xfrm>
              <a:off x="8237505" y="188642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3545FD6D-B730-EB95-B711-CC8256C66AD1}"/>
                </a:ext>
              </a:extLst>
            </p:cNvPr>
            <p:cNvSpPr/>
            <p:nvPr/>
          </p:nvSpPr>
          <p:spPr>
            <a:xfrm>
              <a:off x="8237505" y="172402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3318C098-8074-5491-E288-1CEB52F3D4DD}"/>
              </a:ext>
            </a:extLst>
          </p:cNvPr>
          <p:cNvSpPr/>
          <p:nvPr/>
        </p:nvSpPr>
        <p:spPr>
          <a:xfrm>
            <a:off x="5860986" y="4699808"/>
            <a:ext cx="62922" cy="125478"/>
          </a:xfrm>
          <a:custGeom>
            <a:avLst/>
            <a:gdLst>
              <a:gd name="connsiteX0" fmla="*/ 960 w 50898"/>
              <a:gd name="connsiteY0" fmla="*/ 101821 h 101500"/>
              <a:gd name="connsiteX1" fmla="*/ 960 w 50898"/>
              <a:gd name="connsiteY1" fmla="*/ 96463 h 101500"/>
              <a:gd name="connsiteX2" fmla="*/ 20010 w 50898"/>
              <a:gd name="connsiteY2" fmla="*/ 91552 h 101500"/>
              <a:gd name="connsiteX3" fmla="*/ 20010 w 50898"/>
              <a:gd name="connsiteY3" fmla="*/ 11632 h 101500"/>
              <a:gd name="connsiteX4" fmla="*/ 67 w 50898"/>
              <a:gd name="connsiteY4" fmla="*/ 15352 h 101500"/>
              <a:gd name="connsiteX5" fmla="*/ 67 w 50898"/>
              <a:gd name="connsiteY5" fmla="*/ 9994 h 101500"/>
              <a:gd name="connsiteX6" fmla="*/ 28344 w 50898"/>
              <a:gd name="connsiteY6" fmla="*/ 321 h 101500"/>
              <a:gd name="connsiteX7" fmla="*/ 30428 w 50898"/>
              <a:gd name="connsiteY7" fmla="*/ 321 h 101500"/>
              <a:gd name="connsiteX8" fmla="*/ 31469 w 50898"/>
              <a:gd name="connsiteY8" fmla="*/ 693 h 101500"/>
              <a:gd name="connsiteX9" fmla="*/ 31916 w 50898"/>
              <a:gd name="connsiteY9" fmla="*/ 1660 h 101500"/>
              <a:gd name="connsiteX10" fmla="*/ 31916 w 50898"/>
              <a:gd name="connsiteY10" fmla="*/ 91552 h 101500"/>
              <a:gd name="connsiteX11" fmla="*/ 50966 w 50898"/>
              <a:gd name="connsiteY11" fmla="*/ 96463 h 101500"/>
              <a:gd name="connsiteX12" fmla="*/ 50966 w 50898"/>
              <a:gd name="connsiteY12" fmla="*/ 101821 h 101500"/>
              <a:gd name="connsiteX13" fmla="*/ 960 w 50898"/>
              <a:gd name="connsiteY13" fmla="*/ 101821 h 10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0898" h="101500">
                <a:moveTo>
                  <a:pt x="960" y="101821"/>
                </a:moveTo>
                <a:lnTo>
                  <a:pt x="960" y="96463"/>
                </a:lnTo>
                <a:cubicBezTo>
                  <a:pt x="13659" y="96463"/>
                  <a:pt x="20010" y="94826"/>
                  <a:pt x="20010" y="91552"/>
                </a:cubicBezTo>
                <a:lnTo>
                  <a:pt x="20010" y="11632"/>
                </a:lnTo>
                <a:cubicBezTo>
                  <a:pt x="14751" y="14112"/>
                  <a:pt x="8103" y="15352"/>
                  <a:pt x="67" y="15352"/>
                </a:cubicBezTo>
                <a:lnTo>
                  <a:pt x="67" y="9994"/>
                </a:lnTo>
                <a:cubicBezTo>
                  <a:pt x="12569" y="9994"/>
                  <a:pt x="21994" y="6770"/>
                  <a:pt x="28344" y="321"/>
                </a:cubicBezTo>
                <a:lnTo>
                  <a:pt x="30428" y="321"/>
                </a:lnTo>
                <a:cubicBezTo>
                  <a:pt x="30825" y="321"/>
                  <a:pt x="31172" y="445"/>
                  <a:pt x="31469" y="693"/>
                </a:cubicBezTo>
                <a:cubicBezTo>
                  <a:pt x="31767" y="941"/>
                  <a:pt x="31916" y="1263"/>
                  <a:pt x="31916" y="1660"/>
                </a:cubicBezTo>
                <a:lnTo>
                  <a:pt x="31916" y="91552"/>
                </a:lnTo>
                <a:cubicBezTo>
                  <a:pt x="31916" y="94826"/>
                  <a:pt x="38266" y="96463"/>
                  <a:pt x="50966" y="96463"/>
                </a:cubicBezTo>
                <a:lnTo>
                  <a:pt x="50966" y="101821"/>
                </a:lnTo>
                <a:lnTo>
                  <a:pt x="960" y="101821"/>
                </a:lnTo>
                <a:close/>
              </a:path>
            </a:pathLst>
          </a:custGeom>
          <a:solidFill>
            <a:srgbClr val="262626"/>
          </a:solidFill>
          <a:ln w="9525" cap="sq">
            <a:noFill/>
            <a:prstDash val="solid"/>
            <a:miter/>
          </a:ln>
        </p:spPr>
        <p:txBody>
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NL" sz="1471"/>
          </a:p>
        </p:txBody>
      </p:sp>
      <p:grpSp>
        <p:nvGrpSpPr>
          <p:cNvPr id="447" name="Graphic 19">
            <a:extLst>
              <a:ext uri="{FF2B5EF4-FFF2-40B4-BE49-F238E27FC236}">
                <a16:creationId xmlns:a16="http://schemas.microsoft.com/office/drawing/2014/main" id="{D8EA7D19-17A9-F589-A0F2-7701F8C8607D}"/>
              </a:ext>
            </a:extLst>
          </p:cNvPr>
          <p:cNvGrpSpPr/>
          <p:nvPr/>
        </p:nvGrpSpPr>
        <p:grpSpPr>
          <a:xfrm>
            <a:off x="5946172" y="4670628"/>
            <a:ext cx="212394" cy="158891"/>
            <a:chOff x="3883897" y="4396316"/>
            <a:chExt cx="171807" cy="128528"/>
          </a:xfrm>
          <a:solidFill>
            <a:srgbClr val="262626"/>
          </a:solidFill>
        </p:grpSpPr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9FD9E2EE-F34F-9F34-C9B9-A54D924B78E5}"/>
                </a:ext>
              </a:extLst>
            </p:cNvPr>
            <p:cNvSpPr/>
            <p:nvPr/>
          </p:nvSpPr>
          <p:spPr>
            <a:xfrm>
              <a:off x="3883897" y="4419920"/>
              <a:ext cx="64144" cy="104923"/>
            </a:xfrm>
            <a:custGeom>
              <a:avLst/>
              <a:gdLst>
                <a:gd name="connsiteX0" fmla="*/ 32214 w 64144"/>
                <a:gd name="connsiteY0" fmla="*/ 105244 h 104923"/>
                <a:gd name="connsiteX1" fmla="*/ 6838 w 64144"/>
                <a:gd name="connsiteY1" fmla="*/ 89841 h 104923"/>
                <a:gd name="connsiteX2" fmla="*/ 67 w 64144"/>
                <a:gd name="connsiteY2" fmla="*/ 53155 h 104923"/>
                <a:gd name="connsiteX3" fmla="*/ 2523 w 64144"/>
                <a:gd name="connsiteY3" fmla="*/ 28226 h 104923"/>
                <a:gd name="connsiteX4" fmla="*/ 12122 w 64144"/>
                <a:gd name="connsiteY4" fmla="*/ 8432 h 104923"/>
                <a:gd name="connsiteX5" fmla="*/ 32214 w 64144"/>
                <a:gd name="connsiteY5" fmla="*/ 321 h 104923"/>
                <a:gd name="connsiteX6" fmla="*/ 48733 w 64144"/>
                <a:gd name="connsiteY6" fmla="*/ 5232 h 104923"/>
                <a:gd name="connsiteX7" fmla="*/ 58482 w 64144"/>
                <a:gd name="connsiteY7" fmla="*/ 17882 h 104923"/>
                <a:gd name="connsiteX8" fmla="*/ 63021 w 64144"/>
                <a:gd name="connsiteY8" fmla="*/ 34551 h 104923"/>
                <a:gd name="connsiteX9" fmla="*/ 64211 w 64144"/>
                <a:gd name="connsiteY9" fmla="*/ 53155 h 104923"/>
                <a:gd name="connsiteX10" fmla="*/ 61830 w 64144"/>
                <a:gd name="connsiteY10" fmla="*/ 77711 h 104923"/>
                <a:gd name="connsiteX11" fmla="*/ 52380 w 64144"/>
                <a:gd name="connsiteY11" fmla="*/ 97208 h 104923"/>
                <a:gd name="connsiteX12" fmla="*/ 32214 w 64144"/>
                <a:gd name="connsiteY12" fmla="*/ 105244 h 104923"/>
                <a:gd name="connsiteX13" fmla="*/ 32214 w 64144"/>
                <a:gd name="connsiteY13" fmla="*/ 101226 h 104923"/>
                <a:gd name="connsiteX14" fmla="*/ 44864 w 64144"/>
                <a:gd name="connsiteY14" fmla="*/ 92520 h 104923"/>
                <a:gd name="connsiteX15" fmla="*/ 49999 w 64144"/>
                <a:gd name="connsiteY15" fmla="*/ 73246 h 104923"/>
                <a:gd name="connsiteX16" fmla="*/ 50966 w 64144"/>
                <a:gd name="connsiteY16" fmla="*/ 50774 h 104923"/>
                <a:gd name="connsiteX17" fmla="*/ 49999 w 64144"/>
                <a:gd name="connsiteY17" fmla="*/ 29640 h 104923"/>
                <a:gd name="connsiteX18" fmla="*/ 44938 w 64144"/>
                <a:gd name="connsiteY18" fmla="*/ 12079 h 104923"/>
                <a:gd name="connsiteX19" fmla="*/ 32214 w 64144"/>
                <a:gd name="connsiteY19" fmla="*/ 4190 h 104923"/>
                <a:gd name="connsiteX20" fmla="*/ 19414 w 64144"/>
                <a:gd name="connsiteY20" fmla="*/ 12079 h 104923"/>
                <a:gd name="connsiteX21" fmla="*/ 14280 w 64144"/>
                <a:gd name="connsiteY21" fmla="*/ 29640 h 104923"/>
                <a:gd name="connsiteX22" fmla="*/ 13313 w 64144"/>
                <a:gd name="connsiteY22" fmla="*/ 50774 h 104923"/>
                <a:gd name="connsiteX23" fmla="*/ 13759 w 64144"/>
                <a:gd name="connsiteY23" fmla="*/ 66773 h 104923"/>
                <a:gd name="connsiteX24" fmla="*/ 15991 w 64144"/>
                <a:gd name="connsiteY24" fmla="*/ 82251 h 104923"/>
                <a:gd name="connsiteX25" fmla="*/ 21721 w 64144"/>
                <a:gd name="connsiteY25" fmla="*/ 95719 h 104923"/>
                <a:gd name="connsiteX26" fmla="*/ 32214 w 64144"/>
                <a:gd name="connsiteY26" fmla="*/ 101226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244"/>
                  </a:moveTo>
                  <a:cubicBezTo>
                    <a:pt x="19812" y="105244"/>
                    <a:pt x="11352" y="100110"/>
                    <a:pt x="6838" y="89841"/>
                  </a:cubicBezTo>
                  <a:cubicBezTo>
                    <a:pt x="2325" y="79571"/>
                    <a:pt x="67" y="67343"/>
                    <a:pt x="67" y="53155"/>
                  </a:cubicBezTo>
                  <a:cubicBezTo>
                    <a:pt x="67" y="44324"/>
                    <a:pt x="885" y="36015"/>
                    <a:pt x="2523" y="28226"/>
                  </a:cubicBezTo>
                  <a:cubicBezTo>
                    <a:pt x="4160" y="20437"/>
                    <a:pt x="7359" y="13839"/>
                    <a:pt x="12122" y="8432"/>
                  </a:cubicBezTo>
                  <a:cubicBezTo>
                    <a:pt x="16884" y="3025"/>
                    <a:pt x="23582" y="321"/>
                    <a:pt x="32214" y="321"/>
                  </a:cubicBezTo>
                  <a:cubicBezTo>
                    <a:pt x="38961" y="321"/>
                    <a:pt x="44467" y="1958"/>
                    <a:pt x="48733" y="5232"/>
                  </a:cubicBezTo>
                  <a:cubicBezTo>
                    <a:pt x="52999" y="8506"/>
                    <a:pt x="56249" y="12723"/>
                    <a:pt x="58482" y="17882"/>
                  </a:cubicBezTo>
                  <a:cubicBezTo>
                    <a:pt x="60714" y="23041"/>
                    <a:pt x="62227" y="28598"/>
                    <a:pt x="63021" y="34551"/>
                  </a:cubicBezTo>
                  <a:cubicBezTo>
                    <a:pt x="63814" y="40504"/>
                    <a:pt x="64211" y="46705"/>
                    <a:pt x="64211" y="53155"/>
                  </a:cubicBezTo>
                  <a:cubicBezTo>
                    <a:pt x="64211" y="61886"/>
                    <a:pt x="63418" y="70072"/>
                    <a:pt x="61830" y="77711"/>
                  </a:cubicBezTo>
                  <a:cubicBezTo>
                    <a:pt x="60242" y="85351"/>
                    <a:pt x="57092" y="91850"/>
                    <a:pt x="52380" y="97208"/>
                  </a:cubicBezTo>
                  <a:cubicBezTo>
                    <a:pt x="47667" y="102566"/>
                    <a:pt x="40946" y="105244"/>
                    <a:pt x="32214" y="105244"/>
                  </a:cubicBezTo>
                  <a:close/>
                  <a:moveTo>
                    <a:pt x="32214" y="101226"/>
                  </a:moveTo>
                  <a:cubicBezTo>
                    <a:pt x="37869" y="101226"/>
                    <a:pt x="42086" y="98324"/>
                    <a:pt x="44864" y="92520"/>
                  </a:cubicBezTo>
                  <a:cubicBezTo>
                    <a:pt x="47643" y="86715"/>
                    <a:pt x="49354" y="80291"/>
                    <a:pt x="49999" y="73246"/>
                  </a:cubicBezTo>
                  <a:cubicBezTo>
                    <a:pt x="50644" y="66202"/>
                    <a:pt x="50966" y="58711"/>
                    <a:pt x="50966" y="50774"/>
                  </a:cubicBezTo>
                  <a:cubicBezTo>
                    <a:pt x="50966" y="43134"/>
                    <a:pt x="50644" y="36089"/>
                    <a:pt x="49999" y="29640"/>
                  </a:cubicBezTo>
                  <a:cubicBezTo>
                    <a:pt x="49354" y="23191"/>
                    <a:pt x="47667" y="17337"/>
                    <a:pt x="44938" y="12079"/>
                  </a:cubicBezTo>
                  <a:cubicBezTo>
                    <a:pt x="42210" y="6819"/>
                    <a:pt x="37968" y="4190"/>
                    <a:pt x="32214" y="4190"/>
                  </a:cubicBezTo>
                  <a:cubicBezTo>
                    <a:pt x="26459" y="4190"/>
                    <a:pt x="22193" y="6819"/>
                    <a:pt x="19414" y="12079"/>
                  </a:cubicBezTo>
                  <a:cubicBezTo>
                    <a:pt x="16636" y="17337"/>
                    <a:pt x="14925" y="23191"/>
                    <a:pt x="14280" y="29640"/>
                  </a:cubicBezTo>
                  <a:cubicBezTo>
                    <a:pt x="13635" y="36089"/>
                    <a:pt x="13313" y="43134"/>
                    <a:pt x="13313" y="50774"/>
                  </a:cubicBezTo>
                  <a:cubicBezTo>
                    <a:pt x="13313" y="56429"/>
                    <a:pt x="13461" y="61762"/>
                    <a:pt x="13759" y="66773"/>
                  </a:cubicBezTo>
                  <a:cubicBezTo>
                    <a:pt x="14057" y="71783"/>
                    <a:pt x="14800" y="76943"/>
                    <a:pt x="15991" y="82251"/>
                  </a:cubicBezTo>
                  <a:cubicBezTo>
                    <a:pt x="17182" y="87559"/>
                    <a:pt x="19091" y="92049"/>
                    <a:pt x="21721" y="95719"/>
                  </a:cubicBezTo>
                  <a:cubicBezTo>
                    <a:pt x="24351" y="99390"/>
                    <a:pt x="27849" y="101226"/>
                    <a:pt x="32214" y="10122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F83CD7AA-6705-5209-F5ED-C90D90B28A03}"/>
                </a:ext>
              </a:extLst>
            </p:cNvPr>
            <p:cNvSpPr/>
            <p:nvPr/>
          </p:nvSpPr>
          <p:spPr>
            <a:xfrm>
              <a:off x="3963222" y="4396316"/>
              <a:ext cx="34974" cy="69801"/>
            </a:xfrm>
            <a:custGeom>
              <a:avLst/>
              <a:gdLst>
                <a:gd name="connsiteX0" fmla="*/ 662 w 34974"/>
                <a:gd name="connsiteY0" fmla="*/ 70122 h 69801"/>
                <a:gd name="connsiteX1" fmla="*/ 662 w 34974"/>
                <a:gd name="connsiteY1" fmla="*/ 66401 h 69801"/>
                <a:gd name="connsiteX2" fmla="*/ 13759 w 34974"/>
                <a:gd name="connsiteY2" fmla="*/ 63127 h 69801"/>
                <a:gd name="connsiteX3" fmla="*/ 13759 w 34974"/>
                <a:gd name="connsiteY3" fmla="*/ 8060 h 69801"/>
                <a:gd name="connsiteX4" fmla="*/ 67 w 34974"/>
                <a:gd name="connsiteY4" fmla="*/ 10739 h 69801"/>
                <a:gd name="connsiteX5" fmla="*/ 67 w 34974"/>
                <a:gd name="connsiteY5" fmla="*/ 7019 h 69801"/>
                <a:gd name="connsiteX6" fmla="*/ 19415 w 34974"/>
                <a:gd name="connsiteY6" fmla="*/ 321 h 69801"/>
                <a:gd name="connsiteX7" fmla="*/ 20903 w 34974"/>
                <a:gd name="connsiteY7" fmla="*/ 321 h 69801"/>
                <a:gd name="connsiteX8" fmla="*/ 21647 w 34974"/>
                <a:gd name="connsiteY8" fmla="*/ 619 h 69801"/>
                <a:gd name="connsiteX9" fmla="*/ 21945 w 34974"/>
                <a:gd name="connsiteY9" fmla="*/ 1214 h 69801"/>
                <a:gd name="connsiteX10" fmla="*/ 21945 w 34974"/>
                <a:gd name="connsiteY10" fmla="*/ 63127 h 69801"/>
                <a:gd name="connsiteX11" fmla="*/ 35042 w 34974"/>
                <a:gd name="connsiteY11" fmla="*/ 66401 h 69801"/>
                <a:gd name="connsiteX12" fmla="*/ 35042 w 34974"/>
                <a:gd name="connsiteY12" fmla="*/ 70122 h 69801"/>
                <a:gd name="connsiteX13" fmla="*/ 662 w 34974"/>
                <a:gd name="connsiteY13" fmla="*/ 70122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662" y="70122"/>
                  </a:moveTo>
                  <a:lnTo>
                    <a:pt x="662" y="66401"/>
                  </a:lnTo>
                  <a:cubicBezTo>
                    <a:pt x="9394" y="66401"/>
                    <a:pt x="13759" y="65309"/>
                    <a:pt x="13759" y="63127"/>
                  </a:cubicBezTo>
                  <a:lnTo>
                    <a:pt x="13759" y="8060"/>
                  </a:lnTo>
                  <a:cubicBezTo>
                    <a:pt x="10187" y="9846"/>
                    <a:pt x="5623" y="10739"/>
                    <a:pt x="67" y="10739"/>
                  </a:cubicBezTo>
                  <a:lnTo>
                    <a:pt x="67" y="7019"/>
                  </a:lnTo>
                  <a:cubicBezTo>
                    <a:pt x="8601" y="7019"/>
                    <a:pt x="15050" y="4786"/>
                    <a:pt x="19415" y="321"/>
                  </a:cubicBezTo>
                  <a:lnTo>
                    <a:pt x="20903" y="321"/>
                  </a:lnTo>
                  <a:cubicBezTo>
                    <a:pt x="21201" y="321"/>
                    <a:pt x="21449" y="420"/>
                    <a:pt x="21647" y="619"/>
                  </a:cubicBezTo>
                  <a:cubicBezTo>
                    <a:pt x="21846" y="817"/>
                    <a:pt x="21945" y="1016"/>
                    <a:pt x="21945" y="1214"/>
                  </a:cubicBezTo>
                  <a:lnTo>
                    <a:pt x="21945" y="63127"/>
                  </a:lnTo>
                  <a:cubicBezTo>
                    <a:pt x="21945" y="65309"/>
                    <a:pt x="26311" y="66401"/>
                    <a:pt x="35042" y="66401"/>
                  </a:cubicBezTo>
                  <a:lnTo>
                    <a:pt x="35042" y="70122"/>
                  </a:lnTo>
                  <a:lnTo>
                    <a:pt x="662" y="7012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46172E93-3A2F-365F-0450-20D9E4033D24}"/>
                </a:ext>
              </a:extLst>
            </p:cNvPr>
            <p:cNvSpPr/>
            <p:nvPr/>
          </p:nvSpPr>
          <p:spPr>
            <a:xfrm>
              <a:off x="4011651" y="4396316"/>
              <a:ext cx="44053" cy="72032"/>
            </a:xfrm>
            <a:custGeom>
              <a:avLst/>
              <a:gdLst>
                <a:gd name="connsiteX0" fmla="*/ 22094 w 44053"/>
                <a:gd name="connsiteY0" fmla="*/ 72354 h 72032"/>
                <a:gd name="connsiteX1" fmla="*/ 4681 w 44053"/>
                <a:gd name="connsiteY1" fmla="*/ 61788 h 72032"/>
                <a:gd name="connsiteX2" fmla="*/ 67 w 44053"/>
                <a:gd name="connsiteY2" fmla="*/ 36784 h 72032"/>
                <a:gd name="connsiteX3" fmla="*/ 1704 w 44053"/>
                <a:gd name="connsiteY3" fmla="*/ 19520 h 72032"/>
                <a:gd name="connsiteX4" fmla="*/ 8253 w 44053"/>
                <a:gd name="connsiteY4" fmla="*/ 5903 h 72032"/>
                <a:gd name="connsiteX5" fmla="*/ 22094 w 44053"/>
                <a:gd name="connsiteY5" fmla="*/ 321 h 72032"/>
                <a:gd name="connsiteX6" fmla="*/ 33405 w 44053"/>
                <a:gd name="connsiteY6" fmla="*/ 3670 h 72032"/>
                <a:gd name="connsiteX7" fmla="*/ 40102 w 44053"/>
                <a:gd name="connsiteY7" fmla="*/ 12377 h 72032"/>
                <a:gd name="connsiteX8" fmla="*/ 43227 w 44053"/>
                <a:gd name="connsiteY8" fmla="*/ 23836 h 72032"/>
                <a:gd name="connsiteX9" fmla="*/ 44120 w 44053"/>
                <a:gd name="connsiteY9" fmla="*/ 36784 h 72032"/>
                <a:gd name="connsiteX10" fmla="*/ 42409 w 44053"/>
                <a:gd name="connsiteY10" fmla="*/ 53602 h 72032"/>
                <a:gd name="connsiteX11" fmla="*/ 35860 w 44053"/>
                <a:gd name="connsiteY11" fmla="*/ 66922 h 72032"/>
                <a:gd name="connsiteX12" fmla="*/ 22094 w 44053"/>
                <a:gd name="connsiteY12" fmla="*/ 72354 h 72032"/>
                <a:gd name="connsiteX13" fmla="*/ 22094 w 44053"/>
                <a:gd name="connsiteY13" fmla="*/ 69675 h 72032"/>
                <a:gd name="connsiteX14" fmla="*/ 30801 w 44053"/>
                <a:gd name="connsiteY14" fmla="*/ 63722 h 72032"/>
                <a:gd name="connsiteX15" fmla="*/ 34372 w 44053"/>
                <a:gd name="connsiteY15" fmla="*/ 50477 h 72032"/>
                <a:gd name="connsiteX16" fmla="*/ 35042 w 44053"/>
                <a:gd name="connsiteY16" fmla="*/ 34999 h 72032"/>
                <a:gd name="connsiteX17" fmla="*/ 34372 w 44053"/>
                <a:gd name="connsiteY17" fmla="*/ 20487 h 72032"/>
                <a:gd name="connsiteX18" fmla="*/ 30875 w 44053"/>
                <a:gd name="connsiteY18" fmla="*/ 8432 h 72032"/>
                <a:gd name="connsiteX19" fmla="*/ 22094 w 44053"/>
                <a:gd name="connsiteY19" fmla="*/ 3000 h 72032"/>
                <a:gd name="connsiteX20" fmla="*/ 13313 w 44053"/>
                <a:gd name="connsiteY20" fmla="*/ 8432 h 72032"/>
                <a:gd name="connsiteX21" fmla="*/ 9815 w 44053"/>
                <a:gd name="connsiteY21" fmla="*/ 20487 h 72032"/>
                <a:gd name="connsiteX22" fmla="*/ 9145 w 44053"/>
                <a:gd name="connsiteY22" fmla="*/ 34999 h 72032"/>
                <a:gd name="connsiteX23" fmla="*/ 9369 w 44053"/>
                <a:gd name="connsiteY23" fmla="*/ 46011 h 72032"/>
                <a:gd name="connsiteX24" fmla="*/ 10857 w 44053"/>
                <a:gd name="connsiteY24" fmla="*/ 56727 h 72032"/>
                <a:gd name="connsiteX25" fmla="*/ 14876 w 44053"/>
                <a:gd name="connsiteY25" fmla="*/ 65955 h 72032"/>
                <a:gd name="connsiteX26" fmla="*/ 22094 w 44053"/>
                <a:gd name="connsiteY26" fmla="*/ 69675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094" y="72354"/>
                  </a:moveTo>
                  <a:cubicBezTo>
                    <a:pt x="13561" y="72354"/>
                    <a:pt x="7756" y="68832"/>
                    <a:pt x="4681" y="61788"/>
                  </a:cubicBezTo>
                  <a:cubicBezTo>
                    <a:pt x="1605" y="54743"/>
                    <a:pt x="67" y="46409"/>
                    <a:pt x="67" y="36784"/>
                  </a:cubicBezTo>
                  <a:cubicBezTo>
                    <a:pt x="67" y="30633"/>
                    <a:pt x="613" y="24878"/>
                    <a:pt x="1704" y="19520"/>
                  </a:cubicBezTo>
                  <a:cubicBezTo>
                    <a:pt x="2795" y="14162"/>
                    <a:pt x="4978" y="9623"/>
                    <a:pt x="8253" y="5903"/>
                  </a:cubicBezTo>
                  <a:cubicBezTo>
                    <a:pt x="11527" y="2181"/>
                    <a:pt x="16141" y="321"/>
                    <a:pt x="22094" y="321"/>
                  </a:cubicBezTo>
                  <a:cubicBezTo>
                    <a:pt x="26657" y="321"/>
                    <a:pt x="30428" y="1437"/>
                    <a:pt x="33405" y="3670"/>
                  </a:cubicBezTo>
                  <a:cubicBezTo>
                    <a:pt x="36381" y="5903"/>
                    <a:pt x="38613" y="8805"/>
                    <a:pt x="40102" y="12377"/>
                  </a:cubicBezTo>
                  <a:cubicBezTo>
                    <a:pt x="41590" y="15949"/>
                    <a:pt x="42632" y="19768"/>
                    <a:pt x="43227" y="23836"/>
                  </a:cubicBezTo>
                  <a:cubicBezTo>
                    <a:pt x="43822" y="27904"/>
                    <a:pt x="44120" y="32220"/>
                    <a:pt x="44120" y="36784"/>
                  </a:cubicBezTo>
                  <a:cubicBezTo>
                    <a:pt x="44120" y="42738"/>
                    <a:pt x="43550" y="48343"/>
                    <a:pt x="42409" y="53602"/>
                  </a:cubicBezTo>
                  <a:cubicBezTo>
                    <a:pt x="41268" y="58860"/>
                    <a:pt x="39085" y="63300"/>
                    <a:pt x="35860" y="66922"/>
                  </a:cubicBezTo>
                  <a:cubicBezTo>
                    <a:pt x="32636" y="70543"/>
                    <a:pt x="28047" y="72354"/>
                    <a:pt x="22094" y="72354"/>
                  </a:cubicBezTo>
                  <a:close/>
                  <a:moveTo>
                    <a:pt x="22094" y="69675"/>
                  </a:moveTo>
                  <a:cubicBezTo>
                    <a:pt x="25963" y="69675"/>
                    <a:pt x="28866" y="67691"/>
                    <a:pt x="30801" y="63722"/>
                  </a:cubicBezTo>
                  <a:cubicBezTo>
                    <a:pt x="32735" y="59753"/>
                    <a:pt x="33925" y="55338"/>
                    <a:pt x="34372" y="50477"/>
                  </a:cubicBezTo>
                  <a:cubicBezTo>
                    <a:pt x="34819" y="45614"/>
                    <a:pt x="35042" y="40455"/>
                    <a:pt x="35042" y="34999"/>
                  </a:cubicBezTo>
                  <a:cubicBezTo>
                    <a:pt x="35042" y="29739"/>
                    <a:pt x="34819" y="24902"/>
                    <a:pt x="34372" y="20487"/>
                  </a:cubicBezTo>
                  <a:cubicBezTo>
                    <a:pt x="33925" y="16072"/>
                    <a:pt x="32760" y="12054"/>
                    <a:pt x="30875" y="8432"/>
                  </a:cubicBezTo>
                  <a:cubicBezTo>
                    <a:pt x="28990" y="4811"/>
                    <a:pt x="26062" y="3000"/>
                    <a:pt x="22094" y="3000"/>
                  </a:cubicBezTo>
                  <a:cubicBezTo>
                    <a:pt x="18125" y="3000"/>
                    <a:pt x="15198" y="4811"/>
                    <a:pt x="13313" y="8432"/>
                  </a:cubicBezTo>
                  <a:cubicBezTo>
                    <a:pt x="11427" y="12054"/>
                    <a:pt x="10261" y="16072"/>
                    <a:pt x="9815" y="20487"/>
                  </a:cubicBezTo>
                  <a:cubicBezTo>
                    <a:pt x="9369" y="24902"/>
                    <a:pt x="9145" y="29739"/>
                    <a:pt x="9145" y="34999"/>
                  </a:cubicBezTo>
                  <a:cubicBezTo>
                    <a:pt x="9145" y="38868"/>
                    <a:pt x="9220" y="42539"/>
                    <a:pt x="9369" y="46011"/>
                  </a:cubicBezTo>
                  <a:cubicBezTo>
                    <a:pt x="9518" y="49484"/>
                    <a:pt x="10014" y="53056"/>
                    <a:pt x="10857" y="56727"/>
                  </a:cubicBezTo>
                  <a:cubicBezTo>
                    <a:pt x="11700" y="60398"/>
                    <a:pt x="13040" y="63474"/>
                    <a:pt x="14876" y="65955"/>
                  </a:cubicBezTo>
                  <a:cubicBezTo>
                    <a:pt x="16711" y="68435"/>
                    <a:pt x="19117" y="69675"/>
                    <a:pt x="22094" y="6967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451" name="Graphic 19">
            <a:extLst>
              <a:ext uri="{FF2B5EF4-FFF2-40B4-BE49-F238E27FC236}">
                <a16:creationId xmlns:a16="http://schemas.microsoft.com/office/drawing/2014/main" id="{F65273A1-CD19-70D2-7640-1488E8E1A6F3}"/>
              </a:ext>
            </a:extLst>
          </p:cNvPr>
          <p:cNvGrpSpPr/>
          <p:nvPr/>
        </p:nvGrpSpPr>
        <p:grpSpPr>
          <a:xfrm>
            <a:off x="5860986" y="3666797"/>
            <a:ext cx="296107" cy="158891"/>
            <a:chOff x="3814990" y="3584309"/>
            <a:chExt cx="239524" cy="128528"/>
          </a:xfrm>
          <a:solidFill>
            <a:srgbClr val="262626"/>
          </a:solidFill>
        </p:grpSpPr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DF29D6-841A-5B49-9A3F-0CF1BE329DA5}"/>
                </a:ext>
              </a:extLst>
            </p:cNvPr>
            <p:cNvSpPr/>
            <p:nvPr/>
          </p:nvSpPr>
          <p:spPr>
            <a:xfrm>
              <a:off x="3814990" y="3607914"/>
              <a:ext cx="50898" cy="101500"/>
            </a:xfrm>
            <a:custGeom>
              <a:avLst/>
              <a:gdLst>
                <a:gd name="connsiteX0" fmla="*/ 960 w 50898"/>
                <a:gd name="connsiteY0" fmla="*/ 101736 h 101500"/>
                <a:gd name="connsiteX1" fmla="*/ 960 w 50898"/>
                <a:gd name="connsiteY1" fmla="*/ 96378 h 101500"/>
                <a:gd name="connsiteX2" fmla="*/ 20010 w 50898"/>
                <a:gd name="connsiteY2" fmla="*/ 91467 h 101500"/>
                <a:gd name="connsiteX3" fmla="*/ 20010 w 50898"/>
                <a:gd name="connsiteY3" fmla="*/ 11547 h 101500"/>
                <a:gd name="connsiteX4" fmla="*/ 67 w 50898"/>
                <a:gd name="connsiteY4" fmla="*/ 15267 h 101500"/>
                <a:gd name="connsiteX5" fmla="*/ 67 w 50898"/>
                <a:gd name="connsiteY5" fmla="*/ 9909 h 101500"/>
                <a:gd name="connsiteX6" fmla="*/ 28344 w 50898"/>
                <a:gd name="connsiteY6" fmla="*/ 236 h 101500"/>
                <a:gd name="connsiteX7" fmla="*/ 30428 w 50898"/>
                <a:gd name="connsiteY7" fmla="*/ 236 h 101500"/>
                <a:gd name="connsiteX8" fmla="*/ 31469 w 50898"/>
                <a:gd name="connsiteY8" fmla="*/ 608 h 101500"/>
                <a:gd name="connsiteX9" fmla="*/ 31916 w 50898"/>
                <a:gd name="connsiteY9" fmla="*/ 1575 h 101500"/>
                <a:gd name="connsiteX10" fmla="*/ 31916 w 50898"/>
                <a:gd name="connsiteY10" fmla="*/ 91467 h 101500"/>
                <a:gd name="connsiteX11" fmla="*/ 50966 w 50898"/>
                <a:gd name="connsiteY11" fmla="*/ 96378 h 101500"/>
                <a:gd name="connsiteX12" fmla="*/ 50966 w 50898"/>
                <a:gd name="connsiteY12" fmla="*/ 101736 h 101500"/>
                <a:gd name="connsiteX13" fmla="*/ 960 w 50898"/>
                <a:gd name="connsiteY13" fmla="*/ 101736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736"/>
                  </a:moveTo>
                  <a:lnTo>
                    <a:pt x="960" y="96378"/>
                  </a:lnTo>
                  <a:cubicBezTo>
                    <a:pt x="13659" y="96378"/>
                    <a:pt x="20010" y="94741"/>
                    <a:pt x="20010" y="91467"/>
                  </a:cubicBezTo>
                  <a:lnTo>
                    <a:pt x="20010" y="11547"/>
                  </a:lnTo>
                  <a:cubicBezTo>
                    <a:pt x="14751" y="14027"/>
                    <a:pt x="8103" y="15267"/>
                    <a:pt x="67" y="15267"/>
                  </a:cubicBezTo>
                  <a:lnTo>
                    <a:pt x="67" y="9909"/>
                  </a:lnTo>
                  <a:cubicBezTo>
                    <a:pt x="12569" y="9909"/>
                    <a:pt x="21994" y="6685"/>
                    <a:pt x="28344" y="236"/>
                  </a:cubicBezTo>
                  <a:lnTo>
                    <a:pt x="30428" y="236"/>
                  </a:lnTo>
                  <a:cubicBezTo>
                    <a:pt x="30825" y="236"/>
                    <a:pt x="31172" y="360"/>
                    <a:pt x="31469" y="608"/>
                  </a:cubicBezTo>
                  <a:cubicBezTo>
                    <a:pt x="31767" y="856"/>
                    <a:pt x="31916" y="1178"/>
                    <a:pt x="31916" y="1575"/>
                  </a:cubicBezTo>
                  <a:lnTo>
                    <a:pt x="31916" y="91467"/>
                  </a:lnTo>
                  <a:cubicBezTo>
                    <a:pt x="31916" y="94741"/>
                    <a:pt x="38266" y="96378"/>
                    <a:pt x="50966" y="96378"/>
                  </a:cubicBezTo>
                  <a:lnTo>
                    <a:pt x="50966" y="101736"/>
                  </a:lnTo>
                  <a:lnTo>
                    <a:pt x="960" y="10173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AFEB55F9-BE5C-40F3-5D5C-C7A1FF928E1E}"/>
                </a:ext>
              </a:extLst>
            </p:cNvPr>
            <p:cNvSpPr/>
            <p:nvPr/>
          </p:nvSpPr>
          <p:spPr>
            <a:xfrm>
              <a:off x="3883897" y="3607914"/>
              <a:ext cx="64144" cy="104923"/>
            </a:xfrm>
            <a:custGeom>
              <a:avLst/>
              <a:gdLst>
                <a:gd name="connsiteX0" fmla="*/ 32214 w 64144"/>
                <a:gd name="connsiteY0" fmla="*/ 105159 h 104923"/>
                <a:gd name="connsiteX1" fmla="*/ 6838 w 64144"/>
                <a:gd name="connsiteY1" fmla="*/ 89755 h 104923"/>
                <a:gd name="connsiteX2" fmla="*/ 67 w 64144"/>
                <a:gd name="connsiteY2" fmla="*/ 53070 h 104923"/>
                <a:gd name="connsiteX3" fmla="*/ 2523 w 64144"/>
                <a:gd name="connsiteY3" fmla="*/ 28141 h 104923"/>
                <a:gd name="connsiteX4" fmla="*/ 12122 w 64144"/>
                <a:gd name="connsiteY4" fmla="*/ 8347 h 104923"/>
                <a:gd name="connsiteX5" fmla="*/ 32214 w 64144"/>
                <a:gd name="connsiteY5" fmla="*/ 236 h 104923"/>
                <a:gd name="connsiteX6" fmla="*/ 48733 w 64144"/>
                <a:gd name="connsiteY6" fmla="*/ 5147 h 104923"/>
                <a:gd name="connsiteX7" fmla="*/ 58482 w 64144"/>
                <a:gd name="connsiteY7" fmla="*/ 17797 h 104923"/>
                <a:gd name="connsiteX8" fmla="*/ 63021 w 64144"/>
                <a:gd name="connsiteY8" fmla="*/ 34466 h 104923"/>
                <a:gd name="connsiteX9" fmla="*/ 64211 w 64144"/>
                <a:gd name="connsiteY9" fmla="*/ 53070 h 104923"/>
                <a:gd name="connsiteX10" fmla="*/ 61830 w 64144"/>
                <a:gd name="connsiteY10" fmla="*/ 77626 h 104923"/>
                <a:gd name="connsiteX11" fmla="*/ 52380 w 64144"/>
                <a:gd name="connsiteY11" fmla="*/ 97123 h 104923"/>
                <a:gd name="connsiteX12" fmla="*/ 32214 w 64144"/>
                <a:gd name="connsiteY12" fmla="*/ 105159 h 104923"/>
                <a:gd name="connsiteX13" fmla="*/ 32214 w 64144"/>
                <a:gd name="connsiteY13" fmla="*/ 101141 h 104923"/>
                <a:gd name="connsiteX14" fmla="*/ 44864 w 64144"/>
                <a:gd name="connsiteY14" fmla="*/ 92435 h 104923"/>
                <a:gd name="connsiteX15" fmla="*/ 49999 w 64144"/>
                <a:gd name="connsiteY15" fmla="*/ 73161 h 104923"/>
                <a:gd name="connsiteX16" fmla="*/ 50966 w 64144"/>
                <a:gd name="connsiteY16" fmla="*/ 50689 h 104923"/>
                <a:gd name="connsiteX17" fmla="*/ 49999 w 64144"/>
                <a:gd name="connsiteY17" fmla="*/ 29555 h 104923"/>
                <a:gd name="connsiteX18" fmla="*/ 44938 w 64144"/>
                <a:gd name="connsiteY18" fmla="*/ 11993 h 104923"/>
                <a:gd name="connsiteX19" fmla="*/ 32214 w 64144"/>
                <a:gd name="connsiteY19" fmla="*/ 4105 h 104923"/>
                <a:gd name="connsiteX20" fmla="*/ 19414 w 64144"/>
                <a:gd name="connsiteY20" fmla="*/ 11993 h 104923"/>
                <a:gd name="connsiteX21" fmla="*/ 14280 w 64144"/>
                <a:gd name="connsiteY21" fmla="*/ 29555 h 104923"/>
                <a:gd name="connsiteX22" fmla="*/ 13313 w 64144"/>
                <a:gd name="connsiteY22" fmla="*/ 50689 h 104923"/>
                <a:gd name="connsiteX23" fmla="*/ 13759 w 64144"/>
                <a:gd name="connsiteY23" fmla="*/ 66688 h 104923"/>
                <a:gd name="connsiteX24" fmla="*/ 15991 w 64144"/>
                <a:gd name="connsiteY24" fmla="*/ 82166 h 104923"/>
                <a:gd name="connsiteX25" fmla="*/ 21721 w 64144"/>
                <a:gd name="connsiteY25" fmla="*/ 95634 h 104923"/>
                <a:gd name="connsiteX26" fmla="*/ 32214 w 64144"/>
                <a:gd name="connsiteY26" fmla="*/ 101141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159"/>
                  </a:moveTo>
                  <a:cubicBezTo>
                    <a:pt x="19812" y="105159"/>
                    <a:pt x="11352" y="100025"/>
                    <a:pt x="6838" y="89755"/>
                  </a:cubicBezTo>
                  <a:cubicBezTo>
                    <a:pt x="2325" y="79486"/>
                    <a:pt x="67" y="67258"/>
                    <a:pt x="67" y="53070"/>
                  </a:cubicBezTo>
                  <a:cubicBezTo>
                    <a:pt x="67" y="44239"/>
                    <a:pt x="885" y="35929"/>
                    <a:pt x="2523" y="28141"/>
                  </a:cubicBezTo>
                  <a:cubicBezTo>
                    <a:pt x="4160" y="20352"/>
                    <a:pt x="7359" y="13754"/>
                    <a:pt x="12122" y="8347"/>
                  </a:cubicBezTo>
                  <a:cubicBezTo>
                    <a:pt x="16884" y="2939"/>
                    <a:pt x="23582" y="236"/>
                    <a:pt x="32214" y="236"/>
                  </a:cubicBezTo>
                  <a:cubicBezTo>
                    <a:pt x="38961" y="236"/>
                    <a:pt x="44467" y="1873"/>
                    <a:pt x="48733" y="5147"/>
                  </a:cubicBezTo>
                  <a:cubicBezTo>
                    <a:pt x="52999" y="8421"/>
                    <a:pt x="56249" y="12637"/>
                    <a:pt x="58482" y="17797"/>
                  </a:cubicBezTo>
                  <a:cubicBezTo>
                    <a:pt x="60714" y="22956"/>
                    <a:pt x="62227" y="28512"/>
                    <a:pt x="63021" y="34466"/>
                  </a:cubicBezTo>
                  <a:cubicBezTo>
                    <a:pt x="63814" y="40419"/>
                    <a:pt x="64211" y="46620"/>
                    <a:pt x="64211" y="53070"/>
                  </a:cubicBezTo>
                  <a:cubicBezTo>
                    <a:pt x="64211" y="61801"/>
                    <a:pt x="63418" y="69987"/>
                    <a:pt x="61830" y="77626"/>
                  </a:cubicBezTo>
                  <a:cubicBezTo>
                    <a:pt x="60242" y="85266"/>
                    <a:pt x="57092" y="91765"/>
                    <a:pt x="52380" y="97123"/>
                  </a:cubicBezTo>
                  <a:cubicBezTo>
                    <a:pt x="47667" y="102480"/>
                    <a:pt x="40946" y="105159"/>
                    <a:pt x="32214" y="105159"/>
                  </a:cubicBezTo>
                  <a:close/>
                  <a:moveTo>
                    <a:pt x="32214" y="101141"/>
                  </a:moveTo>
                  <a:cubicBezTo>
                    <a:pt x="37869" y="101141"/>
                    <a:pt x="42086" y="98239"/>
                    <a:pt x="44864" y="92435"/>
                  </a:cubicBezTo>
                  <a:cubicBezTo>
                    <a:pt x="47643" y="86630"/>
                    <a:pt x="49354" y="80206"/>
                    <a:pt x="49999" y="73161"/>
                  </a:cubicBezTo>
                  <a:cubicBezTo>
                    <a:pt x="50644" y="66117"/>
                    <a:pt x="50966" y="58626"/>
                    <a:pt x="50966" y="50689"/>
                  </a:cubicBezTo>
                  <a:cubicBezTo>
                    <a:pt x="50966" y="43048"/>
                    <a:pt x="50644" y="36004"/>
                    <a:pt x="49999" y="29555"/>
                  </a:cubicBezTo>
                  <a:cubicBezTo>
                    <a:pt x="49354" y="23105"/>
                    <a:pt x="47667" y="17252"/>
                    <a:pt x="44938" y="11993"/>
                  </a:cubicBezTo>
                  <a:cubicBezTo>
                    <a:pt x="42210" y="6734"/>
                    <a:pt x="37968" y="4105"/>
                    <a:pt x="32214" y="4105"/>
                  </a:cubicBezTo>
                  <a:cubicBezTo>
                    <a:pt x="26459" y="4105"/>
                    <a:pt x="22193" y="6734"/>
                    <a:pt x="19414" y="11993"/>
                  </a:cubicBezTo>
                  <a:cubicBezTo>
                    <a:pt x="16636" y="17252"/>
                    <a:pt x="14925" y="23105"/>
                    <a:pt x="14280" y="29555"/>
                  </a:cubicBezTo>
                  <a:cubicBezTo>
                    <a:pt x="13635" y="36004"/>
                    <a:pt x="13313" y="43048"/>
                    <a:pt x="13313" y="50689"/>
                  </a:cubicBezTo>
                  <a:cubicBezTo>
                    <a:pt x="13313" y="56344"/>
                    <a:pt x="13461" y="61677"/>
                    <a:pt x="13759" y="66688"/>
                  </a:cubicBezTo>
                  <a:cubicBezTo>
                    <a:pt x="14057" y="71698"/>
                    <a:pt x="14800" y="76857"/>
                    <a:pt x="15991" y="82166"/>
                  </a:cubicBezTo>
                  <a:cubicBezTo>
                    <a:pt x="17182" y="87474"/>
                    <a:pt x="19091" y="91963"/>
                    <a:pt x="21721" y="95634"/>
                  </a:cubicBezTo>
                  <a:cubicBezTo>
                    <a:pt x="24351" y="99305"/>
                    <a:pt x="27849" y="101141"/>
                    <a:pt x="32214" y="10114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76CBD481-CE73-42A9-4483-5F7E6CAFAF58}"/>
                </a:ext>
              </a:extLst>
            </p:cNvPr>
            <p:cNvSpPr/>
            <p:nvPr/>
          </p:nvSpPr>
          <p:spPr>
            <a:xfrm>
              <a:off x="3963222" y="3584309"/>
              <a:ext cx="34974" cy="69801"/>
            </a:xfrm>
            <a:custGeom>
              <a:avLst/>
              <a:gdLst>
                <a:gd name="connsiteX0" fmla="*/ 662 w 34974"/>
                <a:gd name="connsiteY0" fmla="*/ 70037 h 69801"/>
                <a:gd name="connsiteX1" fmla="*/ 662 w 34974"/>
                <a:gd name="connsiteY1" fmla="*/ 66315 h 69801"/>
                <a:gd name="connsiteX2" fmla="*/ 13759 w 34974"/>
                <a:gd name="connsiteY2" fmla="*/ 63042 h 69801"/>
                <a:gd name="connsiteX3" fmla="*/ 13759 w 34974"/>
                <a:gd name="connsiteY3" fmla="*/ 7975 h 69801"/>
                <a:gd name="connsiteX4" fmla="*/ 67 w 34974"/>
                <a:gd name="connsiteY4" fmla="*/ 10654 h 69801"/>
                <a:gd name="connsiteX5" fmla="*/ 67 w 34974"/>
                <a:gd name="connsiteY5" fmla="*/ 6934 h 69801"/>
                <a:gd name="connsiteX6" fmla="*/ 19415 w 34974"/>
                <a:gd name="connsiteY6" fmla="*/ 236 h 69801"/>
                <a:gd name="connsiteX7" fmla="*/ 20903 w 34974"/>
                <a:gd name="connsiteY7" fmla="*/ 236 h 69801"/>
                <a:gd name="connsiteX8" fmla="*/ 21647 w 34974"/>
                <a:gd name="connsiteY8" fmla="*/ 534 h 69801"/>
                <a:gd name="connsiteX9" fmla="*/ 21945 w 34974"/>
                <a:gd name="connsiteY9" fmla="*/ 1129 h 69801"/>
                <a:gd name="connsiteX10" fmla="*/ 21945 w 34974"/>
                <a:gd name="connsiteY10" fmla="*/ 63042 h 69801"/>
                <a:gd name="connsiteX11" fmla="*/ 35042 w 34974"/>
                <a:gd name="connsiteY11" fmla="*/ 66315 h 69801"/>
                <a:gd name="connsiteX12" fmla="*/ 35042 w 34974"/>
                <a:gd name="connsiteY12" fmla="*/ 70037 h 69801"/>
                <a:gd name="connsiteX13" fmla="*/ 662 w 34974"/>
                <a:gd name="connsiteY13" fmla="*/ 70037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662" y="70037"/>
                  </a:moveTo>
                  <a:lnTo>
                    <a:pt x="662" y="66315"/>
                  </a:lnTo>
                  <a:cubicBezTo>
                    <a:pt x="9394" y="66315"/>
                    <a:pt x="13759" y="65224"/>
                    <a:pt x="13759" y="63042"/>
                  </a:cubicBezTo>
                  <a:lnTo>
                    <a:pt x="13759" y="7975"/>
                  </a:lnTo>
                  <a:cubicBezTo>
                    <a:pt x="10187" y="9761"/>
                    <a:pt x="5623" y="10654"/>
                    <a:pt x="67" y="10654"/>
                  </a:cubicBezTo>
                  <a:lnTo>
                    <a:pt x="67" y="6934"/>
                  </a:lnTo>
                  <a:cubicBezTo>
                    <a:pt x="8601" y="6934"/>
                    <a:pt x="15050" y="4701"/>
                    <a:pt x="19415" y="236"/>
                  </a:cubicBezTo>
                  <a:lnTo>
                    <a:pt x="20903" y="236"/>
                  </a:lnTo>
                  <a:cubicBezTo>
                    <a:pt x="21201" y="236"/>
                    <a:pt x="21449" y="335"/>
                    <a:pt x="21647" y="534"/>
                  </a:cubicBezTo>
                  <a:cubicBezTo>
                    <a:pt x="21846" y="732"/>
                    <a:pt x="21945" y="930"/>
                    <a:pt x="21945" y="1129"/>
                  </a:cubicBezTo>
                  <a:lnTo>
                    <a:pt x="21945" y="63042"/>
                  </a:lnTo>
                  <a:cubicBezTo>
                    <a:pt x="21945" y="65224"/>
                    <a:pt x="26311" y="66315"/>
                    <a:pt x="35042" y="66315"/>
                  </a:cubicBezTo>
                  <a:lnTo>
                    <a:pt x="35042" y="70037"/>
                  </a:lnTo>
                  <a:lnTo>
                    <a:pt x="662" y="7003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971D9BA2-32F8-53F7-6896-BEC6F9787472}"/>
                </a:ext>
              </a:extLst>
            </p:cNvPr>
            <p:cNvSpPr/>
            <p:nvPr/>
          </p:nvSpPr>
          <p:spPr>
            <a:xfrm>
              <a:off x="4012693" y="3584309"/>
              <a:ext cx="41820" cy="72032"/>
            </a:xfrm>
            <a:custGeom>
              <a:avLst/>
              <a:gdLst>
                <a:gd name="connsiteX0" fmla="*/ 3936 w 41820"/>
                <a:gd name="connsiteY0" fmla="*/ 58130 h 72032"/>
                <a:gd name="connsiteX1" fmla="*/ 7211 w 41820"/>
                <a:gd name="connsiteY1" fmla="*/ 63711 h 72032"/>
                <a:gd name="connsiteX2" fmla="*/ 12494 w 41820"/>
                <a:gd name="connsiteY2" fmla="*/ 67581 h 72032"/>
                <a:gd name="connsiteX3" fmla="*/ 18819 w 41820"/>
                <a:gd name="connsiteY3" fmla="*/ 68995 h 72032"/>
                <a:gd name="connsiteX4" fmla="*/ 29312 w 41820"/>
                <a:gd name="connsiteY4" fmla="*/ 63116 h 72032"/>
                <a:gd name="connsiteX5" fmla="*/ 32214 w 41820"/>
                <a:gd name="connsiteY5" fmla="*/ 48903 h 72032"/>
                <a:gd name="connsiteX6" fmla="*/ 32064 w 41820"/>
                <a:gd name="connsiteY6" fmla="*/ 42727 h 72032"/>
                <a:gd name="connsiteX7" fmla="*/ 31321 w 41820"/>
                <a:gd name="connsiteY7" fmla="*/ 37890 h 72032"/>
                <a:gd name="connsiteX8" fmla="*/ 27973 w 41820"/>
                <a:gd name="connsiteY8" fmla="*/ 31564 h 72032"/>
                <a:gd name="connsiteX9" fmla="*/ 21944 w 41820"/>
                <a:gd name="connsiteY9" fmla="*/ 28811 h 72032"/>
                <a:gd name="connsiteX10" fmla="*/ 15842 w 41820"/>
                <a:gd name="connsiteY10" fmla="*/ 29853 h 72032"/>
                <a:gd name="connsiteX11" fmla="*/ 11750 w 41820"/>
                <a:gd name="connsiteY11" fmla="*/ 32308 h 72032"/>
                <a:gd name="connsiteX12" fmla="*/ 8997 w 41820"/>
                <a:gd name="connsiteY12" fmla="*/ 35359 h 72032"/>
                <a:gd name="connsiteX13" fmla="*/ 7508 w 41820"/>
                <a:gd name="connsiteY13" fmla="*/ 36996 h 72032"/>
                <a:gd name="connsiteX14" fmla="*/ 6317 w 41820"/>
                <a:gd name="connsiteY14" fmla="*/ 36996 h 72032"/>
                <a:gd name="connsiteX15" fmla="*/ 5648 w 41820"/>
                <a:gd name="connsiteY15" fmla="*/ 36699 h 72032"/>
                <a:gd name="connsiteX16" fmla="*/ 5275 w 41820"/>
                <a:gd name="connsiteY16" fmla="*/ 36104 h 72032"/>
                <a:gd name="connsiteX17" fmla="*/ 5275 w 41820"/>
                <a:gd name="connsiteY17" fmla="*/ 1129 h 72032"/>
                <a:gd name="connsiteX18" fmla="*/ 5574 w 41820"/>
                <a:gd name="connsiteY18" fmla="*/ 534 h 72032"/>
                <a:gd name="connsiteX19" fmla="*/ 6317 w 41820"/>
                <a:gd name="connsiteY19" fmla="*/ 236 h 72032"/>
                <a:gd name="connsiteX20" fmla="*/ 6616 w 41820"/>
                <a:gd name="connsiteY20" fmla="*/ 236 h 72032"/>
                <a:gd name="connsiteX21" fmla="*/ 21498 w 41820"/>
                <a:gd name="connsiteY21" fmla="*/ 3659 h 72032"/>
                <a:gd name="connsiteX22" fmla="*/ 36530 w 41820"/>
                <a:gd name="connsiteY22" fmla="*/ 236 h 72032"/>
                <a:gd name="connsiteX23" fmla="*/ 36827 w 41820"/>
                <a:gd name="connsiteY23" fmla="*/ 236 h 72032"/>
                <a:gd name="connsiteX24" fmla="*/ 37572 w 41820"/>
                <a:gd name="connsiteY24" fmla="*/ 534 h 72032"/>
                <a:gd name="connsiteX25" fmla="*/ 37869 w 41820"/>
                <a:gd name="connsiteY25" fmla="*/ 1129 h 72032"/>
                <a:gd name="connsiteX26" fmla="*/ 37869 w 41820"/>
                <a:gd name="connsiteY26" fmla="*/ 2022 h 72032"/>
                <a:gd name="connsiteX27" fmla="*/ 37572 w 41820"/>
                <a:gd name="connsiteY27" fmla="*/ 2617 h 72032"/>
                <a:gd name="connsiteX28" fmla="*/ 28642 w 41820"/>
                <a:gd name="connsiteY28" fmla="*/ 9984 h 72032"/>
                <a:gd name="connsiteX29" fmla="*/ 17480 w 41820"/>
                <a:gd name="connsiteY29" fmla="*/ 12589 h 72032"/>
                <a:gd name="connsiteX30" fmla="*/ 8847 w 41820"/>
                <a:gd name="connsiteY30" fmla="*/ 11398 h 72032"/>
                <a:gd name="connsiteX31" fmla="*/ 8847 w 41820"/>
                <a:gd name="connsiteY31" fmla="*/ 31192 h 72032"/>
                <a:gd name="connsiteX32" fmla="*/ 15099 w 41820"/>
                <a:gd name="connsiteY32" fmla="*/ 27249 h 72032"/>
                <a:gd name="connsiteX33" fmla="*/ 22094 w 41820"/>
                <a:gd name="connsiteY33" fmla="*/ 25984 h 72032"/>
                <a:gd name="connsiteX34" fmla="*/ 32437 w 41820"/>
                <a:gd name="connsiteY34" fmla="*/ 29332 h 72032"/>
                <a:gd name="connsiteX35" fmla="*/ 39432 w 41820"/>
                <a:gd name="connsiteY35" fmla="*/ 38038 h 72032"/>
                <a:gd name="connsiteX36" fmla="*/ 41888 w 41820"/>
                <a:gd name="connsiteY36" fmla="*/ 48903 h 72032"/>
                <a:gd name="connsiteX37" fmla="*/ 38837 w 41820"/>
                <a:gd name="connsiteY37" fmla="*/ 60660 h 72032"/>
                <a:gd name="connsiteX38" fmla="*/ 30428 w 41820"/>
                <a:gd name="connsiteY38" fmla="*/ 69143 h 72032"/>
                <a:gd name="connsiteX39" fmla="*/ 18819 w 41820"/>
                <a:gd name="connsiteY39" fmla="*/ 72268 h 72032"/>
                <a:gd name="connsiteX40" fmla="*/ 9368 w 41820"/>
                <a:gd name="connsiteY40" fmla="*/ 69664 h 72032"/>
                <a:gd name="connsiteX41" fmla="*/ 2523 w 41820"/>
                <a:gd name="connsiteY41" fmla="*/ 62521 h 72032"/>
                <a:gd name="connsiteX42" fmla="*/ 67 w 41820"/>
                <a:gd name="connsiteY42" fmla="*/ 52921 h 72032"/>
                <a:gd name="connsiteX43" fmla="*/ 1629 w 41820"/>
                <a:gd name="connsiteY43" fmla="*/ 49051 h 72032"/>
                <a:gd name="connsiteX44" fmla="*/ 5425 w 41820"/>
                <a:gd name="connsiteY44" fmla="*/ 47563 h 72032"/>
                <a:gd name="connsiteX45" fmla="*/ 9368 w 41820"/>
                <a:gd name="connsiteY45" fmla="*/ 49126 h 72032"/>
                <a:gd name="connsiteX46" fmla="*/ 10931 w 41820"/>
                <a:gd name="connsiteY46" fmla="*/ 52921 h 72032"/>
                <a:gd name="connsiteX47" fmla="*/ 9368 w 41820"/>
                <a:gd name="connsiteY47" fmla="*/ 56716 h 72032"/>
                <a:gd name="connsiteX48" fmla="*/ 5425 w 41820"/>
                <a:gd name="connsiteY48" fmla="*/ 58279 h 72032"/>
                <a:gd name="connsiteX49" fmla="*/ 4680 w 41820"/>
                <a:gd name="connsiteY49" fmla="*/ 58205 h 72032"/>
                <a:gd name="connsiteX50" fmla="*/ 3936 w 41820"/>
                <a:gd name="connsiteY50" fmla="*/ 58130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820" h="72032">
                  <a:moveTo>
                    <a:pt x="3936" y="58130"/>
                  </a:moveTo>
                  <a:cubicBezTo>
                    <a:pt x="4631" y="60214"/>
                    <a:pt x="5722" y="62074"/>
                    <a:pt x="7211" y="63711"/>
                  </a:cubicBezTo>
                  <a:cubicBezTo>
                    <a:pt x="8699" y="65348"/>
                    <a:pt x="10460" y="66638"/>
                    <a:pt x="12494" y="67581"/>
                  </a:cubicBezTo>
                  <a:cubicBezTo>
                    <a:pt x="14528" y="68523"/>
                    <a:pt x="16637" y="68995"/>
                    <a:pt x="18819" y="68995"/>
                  </a:cubicBezTo>
                  <a:cubicBezTo>
                    <a:pt x="23879" y="68995"/>
                    <a:pt x="27377" y="67035"/>
                    <a:pt x="29312" y="63116"/>
                  </a:cubicBezTo>
                  <a:cubicBezTo>
                    <a:pt x="31247" y="59197"/>
                    <a:pt x="32214" y="54459"/>
                    <a:pt x="32214" y="48903"/>
                  </a:cubicBezTo>
                  <a:cubicBezTo>
                    <a:pt x="32214" y="46422"/>
                    <a:pt x="32164" y="44364"/>
                    <a:pt x="32064" y="42727"/>
                  </a:cubicBezTo>
                  <a:cubicBezTo>
                    <a:pt x="31965" y="41090"/>
                    <a:pt x="31717" y="39477"/>
                    <a:pt x="31321" y="37890"/>
                  </a:cubicBezTo>
                  <a:cubicBezTo>
                    <a:pt x="30726" y="35509"/>
                    <a:pt x="29610" y="33400"/>
                    <a:pt x="27973" y="31564"/>
                  </a:cubicBezTo>
                  <a:cubicBezTo>
                    <a:pt x="26335" y="29729"/>
                    <a:pt x="24325" y="28811"/>
                    <a:pt x="21944" y="28811"/>
                  </a:cubicBezTo>
                  <a:cubicBezTo>
                    <a:pt x="19563" y="28811"/>
                    <a:pt x="17529" y="29158"/>
                    <a:pt x="15842" y="29853"/>
                  </a:cubicBezTo>
                  <a:cubicBezTo>
                    <a:pt x="14156" y="30547"/>
                    <a:pt x="12792" y="31366"/>
                    <a:pt x="11750" y="32308"/>
                  </a:cubicBezTo>
                  <a:cubicBezTo>
                    <a:pt x="10708" y="33251"/>
                    <a:pt x="9791" y="34268"/>
                    <a:pt x="8997" y="35359"/>
                  </a:cubicBezTo>
                  <a:cubicBezTo>
                    <a:pt x="8203" y="36451"/>
                    <a:pt x="7707" y="36996"/>
                    <a:pt x="7508" y="36996"/>
                  </a:cubicBezTo>
                  <a:lnTo>
                    <a:pt x="6317" y="36996"/>
                  </a:lnTo>
                  <a:cubicBezTo>
                    <a:pt x="6119" y="36996"/>
                    <a:pt x="5896" y="36897"/>
                    <a:pt x="5648" y="36699"/>
                  </a:cubicBezTo>
                  <a:cubicBezTo>
                    <a:pt x="5400" y="36500"/>
                    <a:pt x="5275" y="36302"/>
                    <a:pt x="5275" y="36104"/>
                  </a:cubicBezTo>
                  <a:lnTo>
                    <a:pt x="5275" y="1129"/>
                  </a:lnTo>
                  <a:cubicBezTo>
                    <a:pt x="5275" y="930"/>
                    <a:pt x="5375" y="732"/>
                    <a:pt x="5574" y="534"/>
                  </a:cubicBezTo>
                  <a:cubicBezTo>
                    <a:pt x="5772" y="335"/>
                    <a:pt x="6020" y="236"/>
                    <a:pt x="6317" y="236"/>
                  </a:cubicBezTo>
                  <a:lnTo>
                    <a:pt x="6616" y="236"/>
                  </a:lnTo>
                  <a:cubicBezTo>
                    <a:pt x="11278" y="2518"/>
                    <a:pt x="16239" y="3659"/>
                    <a:pt x="21498" y="3659"/>
                  </a:cubicBezTo>
                  <a:cubicBezTo>
                    <a:pt x="26757" y="3659"/>
                    <a:pt x="31767" y="2518"/>
                    <a:pt x="36530" y="236"/>
                  </a:cubicBezTo>
                  <a:lnTo>
                    <a:pt x="36827" y="236"/>
                  </a:lnTo>
                  <a:cubicBezTo>
                    <a:pt x="37125" y="236"/>
                    <a:pt x="37373" y="335"/>
                    <a:pt x="37572" y="534"/>
                  </a:cubicBezTo>
                  <a:cubicBezTo>
                    <a:pt x="37770" y="732"/>
                    <a:pt x="37869" y="930"/>
                    <a:pt x="37869" y="1129"/>
                  </a:cubicBezTo>
                  <a:lnTo>
                    <a:pt x="37869" y="2022"/>
                  </a:lnTo>
                  <a:cubicBezTo>
                    <a:pt x="37869" y="2418"/>
                    <a:pt x="37770" y="2617"/>
                    <a:pt x="37572" y="2617"/>
                  </a:cubicBezTo>
                  <a:cubicBezTo>
                    <a:pt x="35191" y="5792"/>
                    <a:pt x="32214" y="8248"/>
                    <a:pt x="28642" y="9984"/>
                  </a:cubicBezTo>
                  <a:cubicBezTo>
                    <a:pt x="25070" y="11721"/>
                    <a:pt x="21350" y="12589"/>
                    <a:pt x="17480" y="12589"/>
                  </a:cubicBezTo>
                  <a:cubicBezTo>
                    <a:pt x="14702" y="12589"/>
                    <a:pt x="11824" y="12192"/>
                    <a:pt x="8847" y="11398"/>
                  </a:cubicBezTo>
                  <a:lnTo>
                    <a:pt x="8847" y="31192"/>
                  </a:lnTo>
                  <a:cubicBezTo>
                    <a:pt x="11229" y="29406"/>
                    <a:pt x="13312" y="28092"/>
                    <a:pt x="15099" y="27249"/>
                  </a:cubicBezTo>
                  <a:cubicBezTo>
                    <a:pt x="16884" y="26405"/>
                    <a:pt x="19216" y="25984"/>
                    <a:pt x="22094" y="25984"/>
                  </a:cubicBezTo>
                  <a:cubicBezTo>
                    <a:pt x="25963" y="25984"/>
                    <a:pt x="29411" y="27100"/>
                    <a:pt x="32437" y="29332"/>
                  </a:cubicBezTo>
                  <a:cubicBezTo>
                    <a:pt x="35463" y="31564"/>
                    <a:pt x="37795" y="34467"/>
                    <a:pt x="39432" y="38038"/>
                  </a:cubicBezTo>
                  <a:cubicBezTo>
                    <a:pt x="41069" y="41610"/>
                    <a:pt x="41888" y="45232"/>
                    <a:pt x="41888" y="48903"/>
                  </a:cubicBezTo>
                  <a:cubicBezTo>
                    <a:pt x="41888" y="53169"/>
                    <a:pt x="40871" y="57088"/>
                    <a:pt x="38837" y="60660"/>
                  </a:cubicBezTo>
                  <a:cubicBezTo>
                    <a:pt x="36803" y="64232"/>
                    <a:pt x="34000" y="67060"/>
                    <a:pt x="30428" y="69143"/>
                  </a:cubicBezTo>
                  <a:cubicBezTo>
                    <a:pt x="26856" y="71227"/>
                    <a:pt x="22986" y="72268"/>
                    <a:pt x="18819" y="72268"/>
                  </a:cubicBezTo>
                  <a:cubicBezTo>
                    <a:pt x="15446" y="72268"/>
                    <a:pt x="12296" y="71400"/>
                    <a:pt x="9368" y="69664"/>
                  </a:cubicBezTo>
                  <a:cubicBezTo>
                    <a:pt x="6442" y="67928"/>
                    <a:pt x="4160" y="65547"/>
                    <a:pt x="2523" y="62521"/>
                  </a:cubicBezTo>
                  <a:cubicBezTo>
                    <a:pt x="886" y="59494"/>
                    <a:pt x="67" y="56294"/>
                    <a:pt x="67" y="52921"/>
                  </a:cubicBezTo>
                  <a:cubicBezTo>
                    <a:pt x="67" y="51334"/>
                    <a:pt x="588" y="50044"/>
                    <a:pt x="1629" y="49051"/>
                  </a:cubicBezTo>
                  <a:cubicBezTo>
                    <a:pt x="2671" y="48059"/>
                    <a:pt x="3936" y="47563"/>
                    <a:pt x="5425" y="47563"/>
                  </a:cubicBezTo>
                  <a:cubicBezTo>
                    <a:pt x="7012" y="47563"/>
                    <a:pt x="8327" y="48084"/>
                    <a:pt x="9368" y="49126"/>
                  </a:cubicBezTo>
                  <a:cubicBezTo>
                    <a:pt x="10410" y="50168"/>
                    <a:pt x="10931" y="51433"/>
                    <a:pt x="10931" y="52921"/>
                  </a:cubicBezTo>
                  <a:cubicBezTo>
                    <a:pt x="10931" y="54410"/>
                    <a:pt x="10410" y="55675"/>
                    <a:pt x="9368" y="56716"/>
                  </a:cubicBezTo>
                  <a:cubicBezTo>
                    <a:pt x="8327" y="57758"/>
                    <a:pt x="7012" y="58279"/>
                    <a:pt x="5425" y="58279"/>
                  </a:cubicBezTo>
                  <a:cubicBezTo>
                    <a:pt x="5226" y="58279"/>
                    <a:pt x="4978" y="58254"/>
                    <a:pt x="4680" y="58205"/>
                  </a:cubicBezTo>
                  <a:cubicBezTo>
                    <a:pt x="4383" y="58155"/>
                    <a:pt x="4135" y="58130"/>
                    <a:pt x="3936" y="5813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456" name="Graphic 19">
            <a:extLst>
              <a:ext uri="{FF2B5EF4-FFF2-40B4-BE49-F238E27FC236}">
                <a16:creationId xmlns:a16="http://schemas.microsoft.com/office/drawing/2014/main" id="{B890C9D4-F3C9-2DC0-67A6-B00E645C4DD8}"/>
              </a:ext>
            </a:extLst>
          </p:cNvPr>
          <p:cNvGrpSpPr/>
          <p:nvPr/>
        </p:nvGrpSpPr>
        <p:grpSpPr>
          <a:xfrm>
            <a:off x="5860986" y="2662968"/>
            <a:ext cx="297578" cy="158891"/>
            <a:chOff x="3814990" y="2772303"/>
            <a:chExt cx="240714" cy="128528"/>
          </a:xfrm>
          <a:solidFill>
            <a:srgbClr val="262626"/>
          </a:solidFill>
        </p:grpSpPr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9E5D49CF-36F5-F89A-500F-2B0E69DE90F1}"/>
                </a:ext>
              </a:extLst>
            </p:cNvPr>
            <p:cNvSpPr/>
            <p:nvPr/>
          </p:nvSpPr>
          <p:spPr>
            <a:xfrm>
              <a:off x="3814990" y="2795908"/>
              <a:ext cx="50898" cy="101500"/>
            </a:xfrm>
            <a:custGeom>
              <a:avLst/>
              <a:gdLst>
                <a:gd name="connsiteX0" fmla="*/ 960 w 50898"/>
                <a:gd name="connsiteY0" fmla="*/ 101651 h 101500"/>
                <a:gd name="connsiteX1" fmla="*/ 960 w 50898"/>
                <a:gd name="connsiteY1" fmla="*/ 96293 h 101500"/>
                <a:gd name="connsiteX2" fmla="*/ 20010 w 50898"/>
                <a:gd name="connsiteY2" fmla="*/ 91382 h 101500"/>
                <a:gd name="connsiteX3" fmla="*/ 20010 w 50898"/>
                <a:gd name="connsiteY3" fmla="*/ 11461 h 101500"/>
                <a:gd name="connsiteX4" fmla="*/ 67 w 50898"/>
                <a:gd name="connsiteY4" fmla="*/ 15182 h 101500"/>
                <a:gd name="connsiteX5" fmla="*/ 67 w 50898"/>
                <a:gd name="connsiteY5" fmla="*/ 9824 h 101500"/>
                <a:gd name="connsiteX6" fmla="*/ 28344 w 50898"/>
                <a:gd name="connsiteY6" fmla="*/ 150 h 101500"/>
                <a:gd name="connsiteX7" fmla="*/ 30428 w 50898"/>
                <a:gd name="connsiteY7" fmla="*/ 150 h 101500"/>
                <a:gd name="connsiteX8" fmla="*/ 31469 w 50898"/>
                <a:gd name="connsiteY8" fmla="*/ 523 h 101500"/>
                <a:gd name="connsiteX9" fmla="*/ 31916 w 50898"/>
                <a:gd name="connsiteY9" fmla="*/ 1490 h 101500"/>
                <a:gd name="connsiteX10" fmla="*/ 31916 w 50898"/>
                <a:gd name="connsiteY10" fmla="*/ 91382 h 101500"/>
                <a:gd name="connsiteX11" fmla="*/ 50966 w 50898"/>
                <a:gd name="connsiteY11" fmla="*/ 96293 h 101500"/>
                <a:gd name="connsiteX12" fmla="*/ 50966 w 50898"/>
                <a:gd name="connsiteY12" fmla="*/ 101651 h 101500"/>
                <a:gd name="connsiteX13" fmla="*/ 960 w 50898"/>
                <a:gd name="connsiteY13" fmla="*/ 101651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651"/>
                  </a:moveTo>
                  <a:lnTo>
                    <a:pt x="960" y="96293"/>
                  </a:lnTo>
                  <a:cubicBezTo>
                    <a:pt x="13659" y="96293"/>
                    <a:pt x="20010" y="94656"/>
                    <a:pt x="20010" y="91382"/>
                  </a:cubicBezTo>
                  <a:lnTo>
                    <a:pt x="20010" y="11461"/>
                  </a:lnTo>
                  <a:cubicBezTo>
                    <a:pt x="14751" y="13942"/>
                    <a:pt x="8103" y="15182"/>
                    <a:pt x="67" y="15182"/>
                  </a:cubicBezTo>
                  <a:lnTo>
                    <a:pt x="67" y="9824"/>
                  </a:lnTo>
                  <a:cubicBezTo>
                    <a:pt x="12569" y="9824"/>
                    <a:pt x="21994" y="6599"/>
                    <a:pt x="28344" y="150"/>
                  </a:cubicBezTo>
                  <a:lnTo>
                    <a:pt x="30428" y="150"/>
                  </a:lnTo>
                  <a:cubicBezTo>
                    <a:pt x="30825" y="150"/>
                    <a:pt x="31172" y="274"/>
                    <a:pt x="31469" y="523"/>
                  </a:cubicBezTo>
                  <a:cubicBezTo>
                    <a:pt x="31767" y="770"/>
                    <a:pt x="31916" y="1093"/>
                    <a:pt x="31916" y="1490"/>
                  </a:cubicBezTo>
                  <a:lnTo>
                    <a:pt x="31916" y="91382"/>
                  </a:lnTo>
                  <a:cubicBezTo>
                    <a:pt x="31916" y="94656"/>
                    <a:pt x="38266" y="96293"/>
                    <a:pt x="50966" y="96293"/>
                  </a:cubicBezTo>
                  <a:lnTo>
                    <a:pt x="50966" y="101651"/>
                  </a:lnTo>
                  <a:lnTo>
                    <a:pt x="960" y="10165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03C253-B0DF-633E-1BAC-34B2FDB90F8C}"/>
                </a:ext>
              </a:extLst>
            </p:cNvPr>
            <p:cNvSpPr/>
            <p:nvPr/>
          </p:nvSpPr>
          <p:spPr>
            <a:xfrm>
              <a:off x="3883897" y="2795908"/>
              <a:ext cx="64144" cy="104923"/>
            </a:xfrm>
            <a:custGeom>
              <a:avLst/>
              <a:gdLst>
                <a:gd name="connsiteX0" fmla="*/ 32214 w 64144"/>
                <a:gd name="connsiteY0" fmla="*/ 105074 h 104923"/>
                <a:gd name="connsiteX1" fmla="*/ 6838 w 64144"/>
                <a:gd name="connsiteY1" fmla="*/ 89670 h 104923"/>
                <a:gd name="connsiteX2" fmla="*/ 67 w 64144"/>
                <a:gd name="connsiteY2" fmla="*/ 52985 h 104923"/>
                <a:gd name="connsiteX3" fmla="*/ 2523 w 64144"/>
                <a:gd name="connsiteY3" fmla="*/ 28056 h 104923"/>
                <a:gd name="connsiteX4" fmla="*/ 12122 w 64144"/>
                <a:gd name="connsiteY4" fmla="*/ 8262 h 104923"/>
                <a:gd name="connsiteX5" fmla="*/ 32214 w 64144"/>
                <a:gd name="connsiteY5" fmla="*/ 150 h 104923"/>
                <a:gd name="connsiteX6" fmla="*/ 48733 w 64144"/>
                <a:gd name="connsiteY6" fmla="*/ 5061 h 104923"/>
                <a:gd name="connsiteX7" fmla="*/ 58482 w 64144"/>
                <a:gd name="connsiteY7" fmla="*/ 17712 h 104923"/>
                <a:gd name="connsiteX8" fmla="*/ 63021 w 64144"/>
                <a:gd name="connsiteY8" fmla="*/ 34380 h 104923"/>
                <a:gd name="connsiteX9" fmla="*/ 64211 w 64144"/>
                <a:gd name="connsiteY9" fmla="*/ 52985 h 104923"/>
                <a:gd name="connsiteX10" fmla="*/ 61830 w 64144"/>
                <a:gd name="connsiteY10" fmla="*/ 77541 h 104923"/>
                <a:gd name="connsiteX11" fmla="*/ 52380 w 64144"/>
                <a:gd name="connsiteY11" fmla="*/ 97038 h 104923"/>
                <a:gd name="connsiteX12" fmla="*/ 32214 w 64144"/>
                <a:gd name="connsiteY12" fmla="*/ 105074 h 104923"/>
                <a:gd name="connsiteX13" fmla="*/ 32214 w 64144"/>
                <a:gd name="connsiteY13" fmla="*/ 101055 h 104923"/>
                <a:gd name="connsiteX14" fmla="*/ 44864 w 64144"/>
                <a:gd name="connsiteY14" fmla="*/ 92349 h 104923"/>
                <a:gd name="connsiteX15" fmla="*/ 49999 w 64144"/>
                <a:gd name="connsiteY15" fmla="*/ 73076 h 104923"/>
                <a:gd name="connsiteX16" fmla="*/ 50966 w 64144"/>
                <a:gd name="connsiteY16" fmla="*/ 50603 h 104923"/>
                <a:gd name="connsiteX17" fmla="*/ 49999 w 64144"/>
                <a:gd name="connsiteY17" fmla="*/ 29469 h 104923"/>
                <a:gd name="connsiteX18" fmla="*/ 44938 w 64144"/>
                <a:gd name="connsiteY18" fmla="*/ 11908 h 104923"/>
                <a:gd name="connsiteX19" fmla="*/ 32214 w 64144"/>
                <a:gd name="connsiteY19" fmla="*/ 4019 h 104923"/>
                <a:gd name="connsiteX20" fmla="*/ 19414 w 64144"/>
                <a:gd name="connsiteY20" fmla="*/ 11908 h 104923"/>
                <a:gd name="connsiteX21" fmla="*/ 14280 w 64144"/>
                <a:gd name="connsiteY21" fmla="*/ 29469 h 104923"/>
                <a:gd name="connsiteX22" fmla="*/ 13313 w 64144"/>
                <a:gd name="connsiteY22" fmla="*/ 50603 h 104923"/>
                <a:gd name="connsiteX23" fmla="*/ 13759 w 64144"/>
                <a:gd name="connsiteY23" fmla="*/ 66602 h 104923"/>
                <a:gd name="connsiteX24" fmla="*/ 15991 w 64144"/>
                <a:gd name="connsiteY24" fmla="*/ 82081 h 104923"/>
                <a:gd name="connsiteX25" fmla="*/ 21721 w 64144"/>
                <a:gd name="connsiteY25" fmla="*/ 95549 h 104923"/>
                <a:gd name="connsiteX26" fmla="*/ 32214 w 64144"/>
                <a:gd name="connsiteY26" fmla="*/ 101055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074"/>
                  </a:moveTo>
                  <a:cubicBezTo>
                    <a:pt x="19812" y="105074"/>
                    <a:pt x="11352" y="99939"/>
                    <a:pt x="6838" y="89670"/>
                  </a:cubicBezTo>
                  <a:cubicBezTo>
                    <a:pt x="2325" y="79401"/>
                    <a:pt x="67" y="67172"/>
                    <a:pt x="67" y="52985"/>
                  </a:cubicBezTo>
                  <a:cubicBezTo>
                    <a:pt x="67" y="44154"/>
                    <a:pt x="885" y="35844"/>
                    <a:pt x="2523" y="28056"/>
                  </a:cubicBezTo>
                  <a:cubicBezTo>
                    <a:pt x="4160" y="20267"/>
                    <a:pt x="7359" y="13669"/>
                    <a:pt x="12122" y="8262"/>
                  </a:cubicBezTo>
                  <a:cubicBezTo>
                    <a:pt x="16884" y="2854"/>
                    <a:pt x="23582" y="150"/>
                    <a:pt x="32214" y="150"/>
                  </a:cubicBezTo>
                  <a:cubicBezTo>
                    <a:pt x="38961" y="150"/>
                    <a:pt x="44467" y="1787"/>
                    <a:pt x="48733" y="5061"/>
                  </a:cubicBezTo>
                  <a:cubicBezTo>
                    <a:pt x="52999" y="8335"/>
                    <a:pt x="56249" y="12552"/>
                    <a:pt x="58482" y="17712"/>
                  </a:cubicBezTo>
                  <a:cubicBezTo>
                    <a:pt x="60714" y="22871"/>
                    <a:pt x="62227" y="28427"/>
                    <a:pt x="63021" y="34380"/>
                  </a:cubicBezTo>
                  <a:cubicBezTo>
                    <a:pt x="63814" y="40333"/>
                    <a:pt x="64211" y="46535"/>
                    <a:pt x="64211" y="52985"/>
                  </a:cubicBezTo>
                  <a:cubicBezTo>
                    <a:pt x="64211" y="61716"/>
                    <a:pt x="63418" y="69901"/>
                    <a:pt x="61830" y="77541"/>
                  </a:cubicBezTo>
                  <a:cubicBezTo>
                    <a:pt x="60242" y="85181"/>
                    <a:pt x="57092" y="91680"/>
                    <a:pt x="52380" y="97038"/>
                  </a:cubicBezTo>
                  <a:cubicBezTo>
                    <a:pt x="47667" y="102395"/>
                    <a:pt x="40946" y="105074"/>
                    <a:pt x="32214" y="105074"/>
                  </a:cubicBezTo>
                  <a:close/>
                  <a:moveTo>
                    <a:pt x="32214" y="101055"/>
                  </a:moveTo>
                  <a:cubicBezTo>
                    <a:pt x="37869" y="101055"/>
                    <a:pt x="42086" y="98153"/>
                    <a:pt x="44864" y="92349"/>
                  </a:cubicBezTo>
                  <a:cubicBezTo>
                    <a:pt x="47643" y="86545"/>
                    <a:pt x="49354" y="80120"/>
                    <a:pt x="49999" y="73076"/>
                  </a:cubicBezTo>
                  <a:cubicBezTo>
                    <a:pt x="50644" y="66032"/>
                    <a:pt x="50966" y="58541"/>
                    <a:pt x="50966" y="50603"/>
                  </a:cubicBezTo>
                  <a:cubicBezTo>
                    <a:pt x="50966" y="42963"/>
                    <a:pt x="50644" y="35918"/>
                    <a:pt x="49999" y="29469"/>
                  </a:cubicBezTo>
                  <a:cubicBezTo>
                    <a:pt x="49354" y="23020"/>
                    <a:pt x="47667" y="17166"/>
                    <a:pt x="44938" y="11908"/>
                  </a:cubicBezTo>
                  <a:cubicBezTo>
                    <a:pt x="42210" y="6649"/>
                    <a:pt x="37968" y="4019"/>
                    <a:pt x="32214" y="4019"/>
                  </a:cubicBezTo>
                  <a:cubicBezTo>
                    <a:pt x="26459" y="4019"/>
                    <a:pt x="22193" y="6649"/>
                    <a:pt x="19414" y="11908"/>
                  </a:cubicBezTo>
                  <a:cubicBezTo>
                    <a:pt x="16636" y="17166"/>
                    <a:pt x="14925" y="23020"/>
                    <a:pt x="14280" y="29469"/>
                  </a:cubicBezTo>
                  <a:cubicBezTo>
                    <a:pt x="13635" y="35918"/>
                    <a:pt x="13313" y="42963"/>
                    <a:pt x="13313" y="50603"/>
                  </a:cubicBezTo>
                  <a:cubicBezTo>
                    <a:pt x="13313" y="56259"/>
                    <a:pt x="13461" y="61592"/>
                    <a:pt x="13759" y="66602"/>
                  </a:cubicBezTo>
                  <a:cubicBezTo>
                    <a:pt x="14057" y="71613"/>
                    <a:pt x="14800" y="76772"/>
                    <a:pt x="15991" y="82081"/>
                  </a:cubicBezTo>
                  <a:cubicBezTo>
                    <a:pt x="17182" y="87389"/>
                    <a:pt x="19091" y="91878"/>
                    <a:pt x="21721" y="95549"/>
                  </a:cubicBezTo>
                  <a:cubicBezTo>
                    <a:pt x="24351" y="99220"/>
                    <a:pt x="27849" y="101055"/>
                    <a:pt x="32214" y="10105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117B0894-3728-3196-AF68-70A628E020A7}"/>
                </a:ext>
              </a:extLst>
            </p:cNvPr>
            <p:cNvSpPr/>
            <p:nvPr/>
          </p:nvSpPr>
          <p:spPr>
            <a:xfrm>
              <a:off x="3959353" y="2772303"/>
              <a:ext cx="41820" cy="69801"/>
            </a:xfrm>
            <a:custGeom>
              <a:avLst/>
              <a:gdLst>
                <a:gd name="connsiteX0" fmla="*/ 67 w 41820"/>
                <a:gd name="connsiteY0" fmla="*/ 69951 h 69801"/>
                <a:gd name="connsiteX1" fmla="*/ 67 w 41820"/>
                <a:gd name="connsiteY1" fmla="*/ 67123 h 69801"/>
                <a:gd name="connsiteX2" fmla="*/ 216 w 41820"/>
                <a:gd name="connsiteY2" fmla="*/ 66528 h 69801"/>
                <a:gd name="connsiteX3" fmla="*/ 16586 w 41820"/>
                <a:gd name="connsiteY3" fmla="*/ 48520 h 69801"/>
                <a:gd name="connsiteX4" fmla="*/ 22539 w 41820"/>
                <a:gd name="connsiteY4" fmla="*/ 41822 h 69801"/>
                <a:gd name="connsiteX5" fmla="*/ 27079 w 41820"/>
                <a:gd name="connsiteY5" fmla="*/ 35646 h 69801"/>
                <a:gd name="connsiteX6" fmla="*/ 30651 w 41820"/>
                <a:gd name="connsiteY6" fmla="*/ 28428 h 69801"/>
                <a:gd name="connsiteX7" fmla="*/ 31916 w 41820"/>
                <a:gd name="connsiteY7" fmla="*/ 20689 h 69801"/>
                <a:gd name="connsiteX8" fmla="*/ 30354 w 41820"/>
                <a:gd name="connsiteY8" fmla="*/ 12429 h 69801"/>
                <a:gd name="connsiteX9" fmla="*/ 25666 w 41820"/>
                <a:gd name="connsiteY9" fmla="*/ 6179 h 69801"/>
                <a:gd name="connsiteX10" fmla="*/ 18075 w 41820"/>
                <a:gd name="connsiteY10" fmla="*/ 3872 h 69801"/>
                <a:gd name="connsiteX11" fmla="*/ 9815 w 41820"/>
                <a:gd name="connsiteY11" fmla="*/ 6624 h 69801"/>
                <a:gd name="connsiteX12" fmla="*/ 4680 w 41820"/>
                <a:gd name="connsiteY12" fmla="*/ 13694 h 69801"/>
                <a:gd name="connsiteX13" fmla="*/ 5871 w 41820"/>
                <a:gd name="connsiteY13" fmla="*/ 13545 h 69801"/>
                <a:gd name="connsiteX14" fmla="*/ 9889 w 41820"/>
                <a:gd name="connsiteY14" fmla="*/ 15108 h 69801"/>
                <a:gd name="connsiteX15" fmla="*/ 11527 w 41820"/>
                <a:gd name="connsiteY15" fmla="*/ 19200 h 69801"/>
                <a:gd name="connsiteX16" fmla="*/ 9889 w 41820"/>
                <a:gd name="connsiteY16" fmla="*/ 23293 h 69801"/>
                <a:gd name="connsiteX17" fmla="*/ 5871 w 41820"/>
                <a:gd name="connsiteY17" fmla="*/ 25005 h 69801"/>
                <a:gd name="connsiteX18" fmla="*/ 1704 w 41820"/>
                <a:gd name="connsiteY18" fmla="*/ 23293 h 69801"/>
                <a:gd name="connsiteX19" fmla="*/ 67 w 41820"/>
                <a:gd name="connsiteY19" fmla="*/ 19200 h 69801"/>
                <a:gd name="connsiteX20" fmla="*/ 1555 w 41820"/>
                <a:gd name="connsiteY20" fmla="*/ 11834 h 69801"/>
                <a:gd name="connsiteX21" fmla="*/ 5796 w 41820"/>
                <a:gd name="connsiteY21" fmla="*/ 5658 h 69801"/>
                <a:gd name="connsiteX22" fmla="*/ 12122 w 41820"/>
                <a:gd name="connsiteY22" fmla="*/ 1565 h 69801"/>
                <a:gd name="connsiteX23" fmla="*/ 19563 w 41820"/>
                <a:gd name="connsiteY23" fmla="*/ 150 h 69801"/>
                <a:gd name="connsiteX24" fmla="*/ 30725 w 41820"/>
                <a:gd name="connsiteY24" fmla="*/ 2681 h 69801"/>
                <a:gd name="connsiteX25" fmla="*/ 38911 w 41820"/>
                <a:gd name="connsiteY25" fmla="*/ 9825 h 69801"/>
                <a:gd name="connsiteX26" fmla="*/ 41888 w 41820"/>
                <a:gd name="connsiteY26" fmla="*/ 20689 h 69801"/>
                <a:gd name="connsiteX27" fmla="*/ 39879 w 41820"/>
                <a:gd name="connsiteY27" fmla="*/ 29396 h 69801"/>
                <a:gd name="connsiteX28" fmla="*/ 34818 w 41820"/>
                <a:gd name="connsiteY28" fmla="*/ 36837 h 69801"/>
                <a:gd name="connsiteX29" fmla="*/ 26856 w 41820"/>
                <a:gd name="connsiteY29" fmla="*/ 44427 h 69801"/>
                <a:gd name="connsiteX30" fmla="*/ 20456 w 41820"/>
                <a:gd name="connsiteY30" fmla="*/ 50008 h 69801"/>
                <a:gd name="connsiteX31" fmla="*/ 8550 w 41820"/>
                <a:gd name="connsiteY31" fmla="*/ 61468 h 69801"/>
                <a:gd name="connsiteX32" fmla="*/ 18670 w 41820"/>
                <a:gd name="connsiteY32" fmla="*/ 61468 h 69801"/>
                <a:gd name="connsiteX33" fmla="*/ 31098 w 41820"/>
                <a:gd name="connsiteY33" fmla="*/ 61319 h 69801"/>
                <a:gd name="connsiteX34" fmla="*/ 36381 w 41820"/>
                <a:gd name="connsiteY34" fmla="*/ 60872 h 69801"/>
                <a:gd name="connsiteX35" fmla="*/ 38911 w 41820"/>
                <a:gd name="connsiteY35" fmla="*/ 51347 h 69801"/>
                <a:gd name="connsiteX36" fmla="*/ 41888 w 41820"/>
                <a:gd name="connsiteY36" fmla="*/ 51347 h 69801"/>
                <a:gd name="connsiteX37" fmla="*/ 38911 w 41820"/>
                <a:gd name="connsiteY37" fmla="*/ 69951 h 69801"/>
                <a:gd name="connsiteX38" fmla="*/ 67 w 41820"/>
                <a:gd name="connsiteY38" fmla="*/ 69951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67" y="69951"/>
                  </a:moveTo>
                  <a:lnTo>
                    <a:pt x="67" y="67123"/>
                  </a:lnTo>
                  <a:cubicBezTo>
                    <a:pt x="67" y="66925"/>
                    <a:pt x="117" y="66726"/>
                    <a:pt x="216" y="66528"/>
                  </a:cubicBezTo>
                  <a:lnTo>
                    <a:pt x="16586" y="48520"/>
                  </a:lnTo>
                  <a:cubicBezTo>
                    <a:pt x="19067" y="45841"/>
                    <a:pt x="21052" y="43608"/>
                    <a:pt x="22539" y="41822"/>
                  </a:cubicBezTo>
                  <a:cubicBezTo>
                    <a:pt x="24028" y="40037"/>
                    <a:pt x="25541" y="37978"/>
                    <a:pt x="27079" y="35646"/>
                  </a:cubicBezTo>
                  <a:cubicBezTo>
                    <a:pt x="28617" y="33315"/>
                    <a:pt x="29808" y="30908"/>
                    <a:pt x="30651" y="28428"/>
                  </a:cubicBezTo>
                  <a:cubicBezTo>
                    <a:pt x="31494" y="25948"/>
                    <a:pt x="31916" y="23368"/>
                    <a:pt x="31916" y="20689"/>
                  </a:cubicBezTo>
                  <a:cubicBezTo>
                    <a:pt x="31916" y="17812"/>
                    <a:pt x="31395" y="15059"/>
                    <a:pt x="30354" y="12429"/>
                  </a:cubicBezTo>
                  <a:cubicBezTo>
                    <a:pt x="29312" y="9799"/>
                    <a:pt x="27749" y="7716"/>
                    <a:pt x="25666" y="6179"/>
                  </a:cubicBezTo>
                  <a:cubicBezTo>
                    <a:pt x="23582" y="4641"/>
                    <a:pt x="21051" y="3872"/>
                    <a:pt x="18075" y="3872"/>
                  </a:cubicBezTo>
                  <a:cubicBezTo>
                    <a:pt x="14999" y="3872"/>
                    <a:pt x="12246" y="4789"/>
                    <a:pt x="9815" y="6624"/>
                  </a:cubicBezTo>
                  <a:cubicBezTo>
                    <a:pt x="7384" y="8460"/>
                    <a:pt x="5673" y="10817"/>
                    <a:pt x="4680" y="13694"/>
                  </a:cubicBezTo>
                  <a:cubicBezTo>
                    <a:pt x="4978" y="13595"/>
                    <a:pt x="5374" y="13545"/>
                    <a:pt x="5871" y="13545"/>
                  </a:cubicBezTo>
                  <a:cubicBezTo>
                    <a:pt x="7459" y="13545"/>
                    <a:pt x="8798" y="14066"/>
                    <a:pt x="9889" y="15108"/>
                  </a:cubicBezTo>
                  <a:cubicBezTo>
                    <a:pt x="10981" y="16150"/>
                    <a:pt x="11527" y="17514"/>
                    <a:pt x="11527" y="19200"/>
                  </a:cubicBezTo>
                  <a:cubicBezTo>
                    <a:pt x="11527" y="20788"/>
                    <a:pt x="10981" y="22152"/>
                    <a:pt x="9889" y="23293"/>
                  </a:cubicBezTo>
                  <a:cubicBezTo>
                    <a:pt x="8798" y="24434"/>
                    <a:pt x="7459" y="25005"/>
                    <a:pt x="5871" y="25005"/>
                  </a:cubicBezTo>
                  <a:cubicBezTo>
                    <a:pt x="4184" y="25005"/>
                    <a:pt x="2795" y="24434"/>
                    <a:pt x="1704" y="23293"/>
                  </a:cubicBezTo>
                  <a:cubicBezTo>
                    <a:pt x="613" y="22152"/>
                    <a:pt x="67" y="20788"/>
                    <a:pt x="67" y="19200"/>
                  </a:cubicBezTo>
                  <a:cubicBezTo>
                    <a:pt x="67" y="16621"/>
                    <a:pt x="563" y="14165"/>
                    <a:pt x="1555" y="11834"/>
                  </a:cubicBezTo>
                  <a:cubicBezTo>
                    <a:pt x="2547" y="9502"/>
                    <a:pt x="3961" y="7443"/>
                    <a:pt x="5796" y="5658"/>
                  </a:cubicBezTo>
                  <a:cubicBezTo>
                    <a:pt x="7632" y="3871"/>
                    <a:pt x="9741" y="2507"/>
                    <a:pt x="12122" y="1565"/>
                  </a:cubicBezTo>
                  <a:cubicBezTo>
                    <a:pt x="14503" y="622"/>
                    <a:pt x="16984" y="150"/>
                    <a:pt x="19563" y="150"/>
                  </a:cubicBezTo>
                  <a:cubicBezTo>
                    <a:pt x="23532" y="150"/>
                    <a:pt x="27252" y="994"/>
                    <a:pt x="30725" y="2681"/>
                  </a:cubicBezTo>
                  <a:cubicBezTo>
                    <a:pt x="34198" y="4368"/>
                    <a:pt x="36927" y="6749"/>
                    <a:pt x="38911" y="9825"/>
                  </a:cubicBezTo>
                  <a:cubicBezTo>
                    <a:pt x="40895" y="12900"/>
                    <a:pt x="41888" y="16522"/>
                    <a:pt x="41888" y="20689"/>
                  </a:cubicBezTo>
                  <a:cubicBezTo>
                    <a:pt x="41888" y="23765"/>
                    <a:pt x="41218" y="26667"/>
                    <a:pt x="39879" y="29396"/>
                  </a:cubicBezTo>
                  <a:cubicBezTo>
                    <a:pt x="38539" y="32124"/>
                    <a:pt x="36852" y="34604"/>
                    <a:pt x="34818" y="36837"/>
                  </a:cubicBezTo>
                  <a:cubicBezTo>
                    <a:pt x="32784" y="39070"/>
                    <a:pt x="30130" y="41600"/>
                    <a:pt x="26856" y="44427"/>
                  </a:cubicBezTo>
                  <a:cubicBezTo>
                    <a:pt x="23582" y="47255"/>
                    <a:pt x="21448" y="49115"/>
                    <a:pt x="20456" y="50008"/>
                  </a:cubicBezTo>
                  <a:lnTo>
                    <a:pt x="8550" y="61468"/>
                  </a:lnTo>
                  <a:lnTo>
                    <a:pt x="18670" y="61468"/>
                  </a:lnTo>
                  <a:cubicBezTo>
                    <a:pt x="23631" y="61468"/>
                    <a:pt x="27773" y="61418"/>
                    <a:pt x="31098" y="61319"/>
                  </a:cubicBezTo>
                  <a:cubicBezTo>
                    <a:pt x="34421" y="61220"/>
                    <a:pt x="36182" y="61071"/>
                    <a:pt x="36381" y="60872"/>
                  </a:cubicBezTo>
                  <a:cubicBezTo>
                    <a:pt x="37175" y="60079"/>
                    <a:pt x="38018" y="56903"/>
                    <a:pt x="38911" y="51347"/>
                  </a:cubicBezTo>
                  <a:lnTo>
                    <a:pt x="41888" y="51347"/>
                  </a:lnTo>
                  <a:lnTo>
                    <a:pt x="38911" y="69951"/>
                  </a:lnTo>
                  <a:lnTo>
                    <a:pt x="67" y="6995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2198094D-3DBF-C86D-0B11-85CB11F580AF}"/>
                </a:ext>
              </a:extLst>
            </p:cNvPr>
            <p:cNvSpPr/>
            <p:nvPr/>
          </p:nvSpPr>
          <p:spPr>
            <a:xfrm>
              <a:off x="4011651" y="2772303"/>
              <a:ext cx="44053" cy="72032"/>
            </a:xfrm>
            <a:custGeom>
              <a:avLst/>
              <a:gdLst>
                <a:gd name="connsiteX0" fmla="*/ 22094 w 44053"/>
                <a:gd name="connsiteY0" fmla="*/ 72183 h 72032"/>
                <a:gd name="connsiteX1" fmla="*/ 4681 w 44053"/>
                <a:gd name="connsiteY1" fmla="*/ 61617 h 72032"/>
                <a:gd name="connsiteX2" fmla="*/ 67 w 44053"/>
                <a:gd name="connsiteY2" fmla="*/ 36614 h 72032"/>
                <a:gd name="connsiteX3" fmla="*/ 1704 w 44053"/>
                <a:gd name="connsiteY3" fmla="*/ 19350 h 72032"/>
                <a:gd name="connsiteX4" fmla="*/ 8253 w 44053"/>
                <a:gd name="connsiteY4" fmla="*/ 5732 h 72032"/>
                <a:gd name="connsiteX5" fmla="*/ 22094 w 44053"/>
                <a:gd name="connsiteY5" fmla="*/ 150 h 72032"/>
                <a:gd name="connsiteX6" fmla="*/ 33405 w 44053"/>
                <a:gd name="connsiteY6" fmla="*/ 3499 h 72032"/>
                <a:gd name="connsiteX7" fmla="*/ 40102 w 44053"/>
                <a:gd name="connsiteY7" fmla="*/ 12206 h 72032"/>
                <a:gd name="connsiteX8" fmla="*/ 43227 w 44053"/>
                <a:gd name="connsiteY8" fmla="*/ 23666 h 72032"/>
                <a:gd name="connsiteX9" fmla="*/ 44120 w 44053"/>
                <a:gd name="connsiteY9" fmla="*/ 36614 h 72032"/>
                <a:gd name="connsiteX10" fmla="*/ 42409 w 44053"/>
                <a:gd name="connsiteY10" fmla="*/ 53431 h 72032"/>
                <a:gd name="connsiteX11" fmla="*/ 35860 w 44053"/>
                <a:gd name="connsiteY11" fmla="*/ 66751 h 72032"/>
                <a:gd name="connsiteX12" fmla="*/ 22094 w 44053"/>
                <a:gd name="connsiteY12" fmla="*/ 72183 h 72032"/>
                <a:gd name="connsiteX13" fmla="*/ 22094 w 44053"/>
                <a:gd name="connsiteY13" fmla="*/ 69505 h 72032"/>
                <a:gd name="connsiteX14" fmla="*/ 30801 w 44053"/>
                <a:gd name="connsiteY14" fmla="*/ 63552 h 72032"/>
                <a:gd name="connsiteX15" fmla="*/ 34372 w 44053"/>
                <a:gd name="connsiteY15" fmla="*/ 50306 h 72032"/>
                <a:gd name="connsiteX16" fmla="*/ 35042 w 44053"/>
                <a:gd name="connsiteY16" fmla="*/ 34828 h 72032"/>
                <a:gd name="connsiteX17" fmla="*/ 34372 w 44053"/>
                <a:gd name="connsiteY17" fmla="*/ 20317 h 72032"/>
                <a:gd name="connsiteX18" fmla="*/ 30875 w 44053"/>
                <a:gd name="connsiteY18" fmla="*/ 8262 h 72032"/>
                <a:gd name="connsiteX19" fmla="*/ 22094 w 44053"/>
                <a:gd name="connsiteY19" fmla="*/ 2830 h 72032"/>
                <a:gd name="connsiteX20" fmla="*/ 13313 w 44053"/>
                <a:gd name="connsiteY20" fmla="*/ 8262 h 72032"/>
                <a:gd name="connsiteX21" fmla="*/ 9815 w 44053"/>
                <a:gd name="connsiteY21" fmla="*/ 20317 h 72032"/>
                <a:gd name="connsiteX22" fmla="*/ 9145 w 44053"/>
                <a:gd name="connsiteY22" fmla="*/ 34828 h 72032"/>
                <a:gd name="connsiteX23" fmla="*/ 9369 w 44053"/>
                <a:gd name="connsiteY23" fmla="*/ 45841 h 72032"/>
                <a:gd name="connsiteX24" fmla="*/ 10857 w 44053"/>
                <a:gd name="connsiteY24" fmla="*/ 56556 h 72032"/>
                <a:gd name="connsiteX25" fmla="*/ 14876 w 44053"/>
                <a:gd name="connsiteY25" fmla="*/ 65784 h 72032"/>
                <a:gd name="connsiteX26" fmla="*/ 22094 w 44053"/>
                <a:gd name="connsiteY26" fmla="*/ 69505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094" y="72183"/>
                  </a:moveTo>
                  <a:cubicBezTo>
                    <a:pt x="13561" y="72183"/>
                    <a:pt x="7756" y="68661"/>
                    <a:pt x="4681" y="61617"/>
                  </a:cubicBezTo>
                  <a:cubicBezTo>
                    <a:pt x="1605" y="54572"/>
                    <a:pt x="67" y="46238"/>
                    <a:pt x="67" y="36614"/>
                  </a:cubicBezTo>
                  <a:cubicBezTo>
                    <a:pt x="67" y="30462"/>
                    <a:pt x="613" y="24707"/>
                    <a:pt x="1704" y="19350"/>
                  </a:cubicBezTo>
                  <a:cubicBezTo>
                    <a:pt x="2795" y="13992"/>
                    <a:pt x="4978" y="9452"/>
                    <a:pt x="8253" y="5732"/>
                  </a:cubicBezTo>
                  <a:cubicBezTo>
                    <a:pt x="11527" y="2011"/>
                    <a:pt x="16141" y="150"/>
                    <a:pt x="22094" y="150"/>
                  </a:cubicBezTo>
                  <a:cubicBezTo>
                    <a:pt x="26657" y="150"/>
                    <a:pt x="30428" y="1267"/>
                    <a:pt x="33405" y="3499"/>
                  </a:cubicBezTo>
                  <a:cubicBezTo>
                    <a:pt x="36381" y="5732"/>
                    <a:pt x="38613" y="8634"/>
                    <a:pt x="40102" y="12206"/>
                  </a:cubicBezTo>
                  <a:cubicBezTo>
                    <a:pt x="41590" y="15778"/>
                    <a:pt x="42632" y="19598"/>
                    <a:pt x="43227" y="23666"/>
                  </a:cubicBezTo>
                  <a:cubicBezTo>
                    <a:pt x="43822" y="27734"/>
                    <a:pt x="44120" y="32050"/>
                    <a:pt x="44120" y="36614"/>
                  </a:cubicBezTo>
                  <a:cubicBezTo>
                    <a:pt x="44120" y="42567"/>
                    <a:pt x="43550" y="48173"/>
                    <a:pt x="42409" y="53431"/>
                  </a:cubicBezTo>
                  <a:cubicBezTo>
                    <a:pt x="41268" y="58690"/>
                    <a:pt x="39085" y="63130"/>
                    <a:pt x="35860" y="66751"/>
                  </a:cubicBezTo>
                  <a:cubicBezTo>
                    <a:pt x="32636" y="70372"/>
                    <a:pt x="28047" y="72183"/>
                    <a:pt x="22094" y="72183"/>
                  </a:cubicBezTo>
                  <a:close/>
                  <a:moveTo>
                    <a:pt x="22094" y="69505"/>
                  </a:moveTo>
                  <a:cubicBezTo>
                    <a:pt x="25963" y="69505"/>
                    <a:pt x="28866" y="67520"/>
                    <a:pt x="30801" y="63552"/>
                  </a:cubicBezTo>
                  <a:cubicBezTo>
                    <a:pt x="32735" y="59583"/>
                    <a:pt x="33925" y="55168"/>
                    <a:pt x="34372" y="50306"/>
                  </a:cubicBezTo>
                  <a:cubicBezTo>
                    <a:pt x="34819" y="45444"/>
                    <a:pt x="35042" y="40285"/>
                    <a:pt x="35042" y="34828"/>
                  </a:cubicBezTo>
                  <a:cubicBezTo>
                    <a:pt x="35042" y="29569"/>
                    <a:pt x="34819" y="24732"/>
                    <a:pt x="34372" y="20317"/>
                  </a:cubicBezTo>
                  <a:cubicBezTo>
                    <a:pt x="33925" y="15902"/>
                    <a:pt x="32760" y="11883"/>
                    <a:pt x="30875" y="8262"/>
                  </a:cubicBezTo>
                  <a:cubicBezTo>
                    <a:pt x="28990" y="4640"/>
                    <a:pt x="26062" y="2830"/>
                    <a:pt x="22094" y="2830"/>
                  </a:cubicBezTo>
                  <a:cubicBezTo>
                    <a:pt x="18125" y="2830"/>
                    <a:pt x="15198" y="4640"/>
                    <a:pt x="13313" y="8262"/>
                  </a:cubicBezTo>
                  <a:cubicBezTo>
                    <a:pt x="11427" y="11883"/>
                    <a:pt x="10261" y="15902"/>
                    <a:pt x="9815" y="20317"/>
                  </a:cubicBezTo>
                  <a:cubicBezTo>
                    <a:pt x="9369" y="24732"/>
                    <a:pt x="9145" y="29569"/>
                    <a:pt x="9145" y="34828"/>
                  </a:cubicBezTo>
                  <a:cubicBezTo>
                    <a:pt x="9145" y="38697"/>
                    <a:pt x="9220" y="42368"/>
                    <a:pt x="9369" y="45841"/>
                  </a:cubicBezTo>
                  <a:cubicBezTo>
                    <a:pt x="9518" y="49314"/>
                    <a:pt x="10014" y="52886"/>
                    <a:pt x="10857" y="56556"/>
                  </a:cubicBezTo>
                  <a:cubicBezTo>
                    <a:pt x="11700" y="60227"/>
                    <a:pt x="13040" y="63303"/>
                    <a:pt x="14876" y="65784"/>
                  </a:cubicBezTo>
                  <a:cubicBezTo>
                    <a:pt x="16711" y="68265"/>
                    <a:pt x="19117" y="69505"/>
                    <a:pt x="22094" y="6950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461" name="Graphic 19">
            <a:extLst>
              <a:ext uri="{FF2B5EF4-FFF2-40B4-BE49-F238E27FC236}">
                <a16:creationId xmlns:a16="http://schemas.microsoft.com/office/drawing/2014/main" id="{25AC2F98-4A1D-9385-CF4E-C174333FBB73}"/>
              </a:ext>
            </a:extLst>
          </p:cNvPr>
          <p:cNvGrpSpPr/>
          <p:nvPr/>
        </p:nvGrpSpPr>
        <p:grpSpPr>
          <a:xfrm>
            <a:off x="5860986" y="1659140"/>
            <a:ext cx="296107" cy="158891"/>
            <a:chOff x="3814990" y="1960297"/>
            <a:chExt cx="239524" cy="128528"/>
          </a:xfrm>
          <a:solidFill>
            <a:srgbClr val="262626"/>
          </a:solidFill>
        </p:grpSpPr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D26FD8EC-F7F4-AE6D-EF01-C7474EA03D6F}"/>
                </a:ext>
              </a:extLst>
            </p:cNvPr>
            <p:cNvSpPr/>
            <p:nvPr/>
          </p:nvSpPr>
          <p:spPr>
            <a:xfrm>
              <a:off x="3814990" y="1983902"/>
              <a:ext cx="50898" cy="101500"/>
            </a:xfrm>
            <a:custGeom>
              <a:avLst/>
              <a:gdLst>
                <a:gd name="connsiteX0" fmla="*/ 960 w 50898"/>
                <a:gd name="connsiteY0" fmla="*/ 101565 h 101500"/>
                <a:gd name="connsiteX1" fmla="*/ 960 w 50898"/>
                <a:gd name="connsiteY1" fmla="*/ 96208 h 101500"/>
                <a:gd name="connsiteX2" fmla="*/ 20010 w 50898"/>
                <a:gd name="connsiteY2" fmla="*/ 91297 h 101500"/>
                <a:gd name="connsiteX3" fmla="*/ 20010 w 50898"/>
                <a:gd name="connsiteY3" fmla="*/ 11376 h 101500"/>
                <a:gd name="connsiteX4" fmla="*/ 67 w 50898"/>
                <a:gd name="connsiteY4" fmla="*/ 15097 h 101500"/>
                <a:gd name="connsiteX5" fmla="*/ 67 w 50898"/>
                <a:gd name="connsiteY5" fmla="*/ 9739 h 101500"/>
                <a:gd name="connsiteX6" fmla="*/ 28344 w 50898"/>
                <a:gd name="connsiteY6" fmla="*/ 65 h 101500"/>
                <a:gd name="connsiteX7" fmla="*/ 30428 w 50898"/>
                <a:gd name="connsiteY7" fmla="*/ 65 h 101500"/>
                <a:gd name="connsiteX8" fmla="*/ 31469 w 50898"/>
                <a:gd name="connsiteY8" fmla="*/ 438 h 101500"/>
                <a:gd name="connsiteX9" fmla="*/ 31916 w 50898"/>
                <a:gd name="connsiteY9" fmla="*/ 1404 h 101500"/>
                <a:gd name="connsiteX10" fmla="*/ 31916 w 50898"/>
                <a:gd name="connsiteY10" fmla="*/ 91297 h 101500"/>
                <a:gd name="connsiteX11" fmla="*/ 50966 w 50898"/>
                <a:gd name="connsiteY11" fmla="*/ 96208 h 101500"/>
                <a:gd name="connsiteX12" fmla="*/ 50966 w 50898"/>
                <a:gd name="connsiteY12" fmla="*/ 101565 h 101500"/>
                <a:gd name="connsiteX13" fmla="*/ 960 w 50898"/>
                <a:gd name="connsiteY13" fmla="*/ 101565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565"/>
                  </a:moveTo>
                  <a:lnTo>
                    <a:pt x="960" y="96208"/>
                  </a:lnTo>
                  <a:cubicBezTo>
                    <a:pt x="13659" y="96208"/>
                    <a:pt x="20010" y="94571"/>
                    <a:pt x="20010" y="91297"/>
                  </a:cubicBezTo>
                  <a:lnTo>
                    <a:pt x="20010" y="11376"/>
                  </a:lnTo>
                  <a:cubicBezTo>
                    <a:pt x="14751" y="13856"/>
                    <a:pt x="8103" y="15097"/>
                    <a:pt x="67" y="15097"/>
                  </a:cubicBezTo>
                  <a:lnTo>
                    <a:pt x="67" y="9739"/>
                  </a:lnTo>
                  <a:cubicBezTo>
                    <a:pt x="12569" y="9739"/>
                    <a:pt x="21994" y="6514"/>
                    <a:pt x="28344" y="65"/>
                  </a:cubicBezTo>
                  <a:lnTo>
                    <a:pt x="30428" y="65"/>
                  </a:lnTo>
                  <a:cubicBezTo>
                    <a:pt x="30825" y="65"/>
                    <a:pt x="31172" y="189"/>
                    <a:pt x="31469" y="438"/>
                  </a:cubicBezTo>
                  <a:cubicBezTo>
                    <a:pt x="31767" y="685"/>
                    <a:pt x="31916" y="1007"/>
                    <a:pt x="31916" y="1404"/>
                  </a:cubicBezTo>
                  <a:lnTo>
                    <a:pt x="31916" y="91297"/>
                  </a:lnTo>
                  <a:cubicBezTo>
                    <a:pt x="31916" y="94571"/>
                    <a:pt x="38266" y="96208"/>
                    <a:pt x="50966" y="96208"/>
                  </a:cubicBezTo>
                  <a:lnTo>
                    <a:pt x="50966" y="101565"/>
                  </a:lnTo>
                  <a:lnTo>
                    <a:pt x="960" y="10156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F8139C7-336C-EFB3-7F35-7224DD284D7D}"/>
                </a:ext>
              </a:extLst>
            </p:cNvPr>
            <p:cNvSpPr/>
            <p:nvPr/>
          </p:nvSpPr>
          <p:spPr>
            <a:xfrm>
              <a:off x="3883897" y="1983902"/>
              <a:ext cx="64144" cy="104923"/>
            </a:xfrm>
            <a:custGeom>
              <a:avLst/>
              <a:gdLst>
                <a:gd name="connsiteX0" fmla="*/ 32214 w 64144"/>
                <a:gd name="connsiteY0" fmla="*/ 104989 h 104923"/>
                <a:gd name="connsiteX1" fmla="*/ 6838 w 64144"/>
                <a:gd name="connsiteY1" fmla="*/ 89585 h 104923"/>
                <a:gd name="connsiteX2" fmla="*/ 67 w 64144"/>
                <a:gd name="connsiteY2" fmla="*/ 52899 h 104923"/>
                <a:gd name="connsiteX3" fmla="*/ 2523 w 64144"/>
                <a:gd name="connsiteY3" fmla="*/ 27970 h 104923"/>
                <a:gd name="connsiteX4" fmla="*/ 12122 w 64144"/>
                <a:gd name="connsiteY4" fmla="*/ 8177 h 104923"/>
                <a:gd name="connsiteX5" fmla="*/ 32214 w 64144"/>
                <a:gd name="connsiteY5" fmla="*/ 65 h 104923"/>
                <a:gd name="connsiteX6" fmla="*/ 48733 w 64144"/>
                <a:gd name="connsiteY6" fmla="*/ 4976 h 104923"/>
                <a:gd name="connsiteX7" fmla="*/ 58482 w 64144"/>
                <a:gd name="connsiteY7" fmla="*/ 17626 h 104923"/>
                <a:gd name="connsiteX8" fmla="*/ 63021 w 64144"/>
                <a:gd name="connsiteY8" fmla="*/ 34295 h 104923"/>
                <a:gd name="connsiteX9" fmla="*/ 64211 w 64144"/>
                <a:gd name="connsiteY9" fmla="*/ 52899 h 104923"/>
                <a:gd name="connsiteX10" fmla="*/ 61830 w 64144"/>
                <a:gd name="connsiteY10" fmla="*/ 77456 h 104923"/>
                <a:gd name="connsiteX11" fmla="*/ 52380 w 64144"/>
                <a:gd name="connsiteY11" fmla="*/ 96952 h 104923"/>
                <a:gd name="connsiteX12" fmla="*/ 32214 w 64144"/>
                <a:gd name="connsiteY12" fmla="*/ 104989 h 104923"/>
                <a:gd name="connsiteX13" fmla="*/ 32214 w 64144"/>
                <a:gd name="connsiteY13" fmla="*/ 100970 h 104923"/>
                <a:gd name="connsiteX14" fmla="*/ 44864 w 64144"/>
                <a:gd name="connsiteY14" fmla="*/ 92264 h 104923"/>
                <a:gd name="connsiteX15" fmla="*/ 49999 w 64144"/>
                <a:gd name="connsiteY15" fmla="*/ 72990 h 104923"/>
                <a:gd name="connsiteX16" fmla="*/ 50966 w 64144"/>
                <a:gd name="connsiteY16" fmla="*/ 50518 h 104923"/>
                <a:gd name="connsiteX17" fmla="*/ 49999 w 64144"/>
                <a:gd name="connsiteY17" fmla="*/ 29384 h 104923"/>
                <a:gd name="connsiteX18" fmla="*/ 44938 w 64144"/>
                <a:gd name="connsiteY18" fmla="*/ 11823 h 104923"/>
                <a:gd name="connsiteX19" fmla="*/ 32214 w 64144"/>
                <a:gd name="connsiteY19" fmla="*/ 3934 h 104923"/>
                <a:gd name="connsiteX20" fmla="*/ 19414 w 64144"/>
                <a:gd name="connsiteY20" fmla="*/ 11823 h 104923"/>
                <a:gd name="connsiteX21" fmla="*/ 14280 w 64144"/>
                <a:gd name="connsiteY21" fmla="*/ 29384 h 104923"/>
                <a:gd name="connsiteX22" fmla="*/ 13313 w 64144"/>
                <a:gd name="connsiteY22" fmla="*/ 50518 h 104923"/>
                <a:gd name="connsiteX23" fmla="*/ 13759 w 64144"/>
                <a:gd name="connsiteY23" fmla="*/ 66517 h 104923"/>
                <a:gd name="connsiteX24" fmla="*/ 15991 w 64144"/>
                <a:gd name="connsiteY24" fmla="*/ 81995 h 104923"/>
                <a:gd name="connsiteX25" fmla="*/ 21721 w 64144"/>
                <a:gd name="connsiteY25" fmla="*/ 95464 h 104923"/>
                <a:gd name="connsiteX26" fmla="*/ 32214 w 64144"/>
                <a:gd name="connsiteY26" fmla="*/ 100970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4989"/>
                  </a:moveTo>
                  <a:cubicBezTo>
                    <a:pt x="19812" y="104989"/>
                    <a:pt x="11352" y="99854"/>
                    <a:pt x="6838" y="89585"/>
                  </a:cubicBezTo>
                  <a:cubicBezTo>
                    <a:pt x="2325" y="79316"/>
                    <a:pt x="67" y="67087"/>
                    <a:pt x="67" y="52899"/>
                  </a:cubicBezTo>
                  <a:cubicBezTo>
                    <a:pt x="67" y="44068"/>
                    <a:pt x="885" y="35759"/>
                    <a:pt x="2523" y="27970"/>
                  </a:cubicBezTo>
                  <a:cubicBezTo>
                    <a:pt x="4160" y="20182"/>
                    <a:pt x="7359" y="13584"/>
                    <a:pt x="12122" y="8177"/>
                  </a:cubicBezTo>
                  <a:cubicBezTo>
                    <a:pt x="16884" y="2769"/>
                    <a:pt x="23582" y="65"/>
                    <a:pt x="32214" y="65"/>
                  </a:cubicBezTo>
                  <a:cubicBezTo>
                    <a:pt x="38961" y="65"/>
                    <a:pt x="44467" y="1702"/>
                    <a:pt x="48733" y="4976"/>
                  </a:cubicBezTo>
                  <a:cubicBezTo>
                    <a:pt x="52999" y="8250"/>
                    <a:pt x="56249" y="12467"/>
                    <a:pt x="58482" y="17626"/>
                  </a:cubicBezTo>
                  <a:cubicBezTo>
                    <a:pt x="60714" y="22786"/>
                    <a:pt x="62227" y="28342"/>
                    <a:pt x="63021" y="34295"/>
                  </a:cubicBezTo>
                  <a:cubicBezTo>
                    <a:pt x="63814" y="40248"/>
                    <a:pt x="64211" y="46450"/>
                    <a:pt x="64211" y="52899"/>
                  </a:cubicBezTo>
                  <a:cubicBezTo>
                    <a:pt x="64211" y="61631"/>
                    <a:pt x="63418" y="69816"/>
                    <a:pt x="61830" y="77456"/>
                  </a:cubicBezTo>
                  <a:cubicBezTo>
                    <a:pt x="60242" y="85095"/>
                    <a:pt x="57092" y="91594"/>
                    <a:pt x="52380" y="96952"/>
                  </a:cubicBezTo>
                  <a:cubicBezTo>
                    <a:pt x="47667" y="102310"/>
                    <a:pt x="40946" y="104989"/>
                    <a:pt x="32214" y="104989"/>
                  </a:cubicBezTo>
                  <a:close/>
                  <a:moveTo>
                    <a:pt x="32214" y="100970"/>
                  </a:moveTo>
                  <a:cubicBezTo>
                    <a:pt x="37869" y="100970"/>
                    <a:pt x="42086" y="98068"/>
                    <a:pt x="44864" y="92264"/>
                  </a:cubicBezTo>
                  <a:cubicBezTo>
                    <a:pt x="47643" y="86460"/>
                    <a:pt x="49354" y="80035"/>
                    <a:pt x="49999" y="72990"/>
                  </a:cubicBezTo>
                  <a:cubicBezTo>
                    <a:pt x="50644" y="65946"/>
                    <a:pt x="50966" y="58456"/>
                    <a:pt x="50966" y="50518"/>
                  </a:cubicBezTo>
                  <a:cubicBezTo>
                    <a:pt x="50966" y="42878"/>
                    <a:pt x="50644" y="35833"/>
                    <a:pt x="49999" y="29384"/>
                  </a:cubicBezTo>
                  <a:cubicBezTo>
                    <a:pt x="49354" y="22935"/>
                    <a:pt x="47667" y="17081"/>
                    <a:pt x="44938" y="11823"/>
                  </a:cubicBezTo>
                  <a:cubicBezTo>
                    <a:pt x="42210" y="6564"/>
                    <a:pt x="37968" y="3934"/>
                    <a:pt x="32214" y="3934"/>
                  </a:cubicBezTo>
                  <a:cubicBezTo>
                    <a:pt x="26459" y="3934"/>
                    <a:pt x="22193" y="6564"/>
                    <a:pt x="19414" y="11823"/>
                  </a:cubicBezTo>
                  <a:cubicBezTo>
                    <a:pt x="16636" y="17081"/>
                    <a:pt x="14925" y="22935"/>
                    <a:pt x="14280" y="29384"/>
                  </a:cubicBezTo>
                  <a:cubicBezTo>
                    <a:pt x="13635" y="35833"/>
                    <a:pt x="13313" y="42878"/>
                    <a:pt x="13313" y="50518"/>
                  </a:cubicBezTo>
                  <a:cubicBezTo>
                    <a:pt x="13313" y="56173"/>
                    <a:pt x="13461" y="61506"/>
                    <a:pt x="13759" y="66517"/>
                  </a:cubicBezTo>
                  <a:cubicBezTo>
                    <a:pt x="14057" y="71527"/>
                    <a:pt x="14800" y="76687"/>
                    <a:pt x="15991" y="81995"/>
                  </a:cubicBezTo>
                  <a:cubicBezTo>
                    <a:pt x="17182" y="87303"/>
                    <a:pt x="19091" y="91793"/>
                    <a:pt x="21721" y="95464"/>
                  </a:cubicBezTo>
                  <a:cubicBezTo>
                    <a:pt x="24351" y="99135"/>
                    <a:pt x="27849" y="100970"/>
                    <a:pt x="32214" y="10097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572DFD3-956E-DFBF-5086-48D208B4F317}"/>
                </a:ext>
              </a:extLst>
            </p:cNvPr>
            <p:cNvSpPr/>
            <p:nvPr/>
          </p:nvSpPr>
          <p:spPr>
            <a:xfrm>
              <a:off x="3959353" y="1960297"/>
              <a:ext cx="41820" cy="69801"/>
            </a:xfrm>
            <a:custGeom>
              <a:avLst/>
              <a:gdLst>
                <a:gd name="connsiteX0" fmla="*/ 67 w 41820"/>
                <a:gd name="connsiteY0" fmla="*/ 69866 h 69801"/>
                <a:gd name="connsiteX1" fmla="*/ 67 w 41820"/>
                <a:gd name="connsiteY1" fmla="*/ 67038 h 69801"/>
                <a:gd name="connsiteX2" fmla="*/ 216 w 41820"/>
                <a:gd name="connsiteY2" fmla="*/ 66443 h 69801"/>
                <a:gd name="connsiteX3" fmla="*/ 16586 w 41820"/>
                <a:gd name="connsiteY3" fmla="*/ 48435 h 69801"/>
                <a:gd name="connsiteX4" fmla="*/ 22539 w 41820"/>
                <a:gd name="connsiteY4" fmla="*/ 41737 h 69801"/>
                <a:gd name="connsiteX5" fmla="*/ 27079 w 41820"/>
                <a:gd name="connsiteY5" fmla="*/ 35561 h 69801"/>
                <a:gd name="connsiteX6" fmla="*/ 30651 w 41820"/>
                <a:gd name="connsiteY6" fmla="*/ 28343 h 69801"/>
                <a:gd name="connsiteX7" fmla="*/ 31916 w 41820"/>
                <a:gd name="connsiteY7" fmla="*/ 20604 h 69801"/>
                <a:gd name="connsiteX8" fmla="*/ 30354 w 41820"/>
                <a:gd name="connsiteY8" fmla="*/ 12344 h 69801"/>
                <a:gd name="connsiteX9" fmla="*/ 25666 w 41820"/>
                <a:gd name="connsiteY9" fmla="*/ 6093 h 69801"/>
                <a:gd name="connsiteX10" fmla="*/ 18075 w 41820"/>
                <a:gd name="connsiteY10" fmla="*/ 3787 h 69801"/>
                <a:gd name="connsiteX11" fmla="*/ 9815 w 41820"/>
                <a:gd name="connsiteY11" fmla="*/ 6539 h 69801"/>
                <a:gd name="connsiteX12" fmla="*/ 4680 w 41820"/>
                <a:gd name="connsiteY12" fmla="*/ 13609 h 69801"/>
                <a:gd name="connsiteX13" fmla="*/ 5871 w 41820"/>
                <a:gd name="connsiteY13" fmla="*/ 13460 h 69801"/>
                <a:gd name="connsiteX14" fmla="*/ 9889 w 41820"/>
                <a:gd name="connsiteY14" fmla="*/ 15023 h 69801"/>
                <a:gd name="connsiteX15" fmla="*/ 11527 w 41820"/>
                <a:gd name="connsiteY15" fmla="*/ 19115 h 69801"/>
                <a:gd name="connsiteX16" fmla="*/ 9889 w 41820"/>
                <a:gd name="connsiteY16" fmla="*/ 23208 h 69801"/>
                <a:gd name="connsiteX17" fmla="*/ 5871 w 41820"/>
                <a:gd name="connsiteY17" fmla="*/ 24920 h 69801"/>
                <a:gd name="connsiteX18" fmla="*/ 1704 w 41820"/>
                <a:gd name="connsiteY18" fmla="*/ 23208 h 69801"/>
                <a:gd name="connsiteX19" fmla="*/ 67 w 41820"/>
                <a:gd name="connsiteY19" fmla="*/ 19115 h 69801"/>
                <a:gd name="connsiteX20" fmla="*/ 1555 w 41820"/>
                <a:gd name="connsiteY20" fmla="*/ 11748 h 69801"/>
                <a:gd name="connsiteX21" fmla="*/ 5796 w 41820"/>
                <a:gd name="connsiteY21" fmla="*/ 5572 h 69801"/>
                <a:gd name="connsiteX22" fmla="*/ 12122 w 41820"/>
                <a:gd name="connsiteY22" fmla="*/ 1480 h 69801"/>
                <a:gd name="connsiteX23" fmla="*/ 19563 w 41820"/>
                <a:gd name="connsiteY23" fmla="*/ 65 h 69801"/>
                <a:gd name="connsiteX24" fmla="*/ 30725 w 41820"/>
                <a:gd name="connsiteY24" fmla="*/ 2596 h 69801"/>
                <a:gd name="connsiteX25" fmla="*/ 38911 w 41820"/>
                <a:gd name="connsiteY25" fmla="*/ 9740 h 69801"/>
                <a:gd name="connsiteX26" fmla="*/ 41888 w 41820"/>
                <a:gd name="connsiteY26" fmla="*/ 20604 h 69801"/>
                <a:gd name="connsiteX27" fmla="*/ 39879 w 41820"/>
                <a:gd name="connsiteY27" fmla="*/ 29311 h 69801"/>
                <a:gd name="connsiteX28" fmla="*/ 34818 w 41820"/>
                <a:gd name="connsiteY28" fmla="*/ 36752 h 69801"/>
                <a:gd name="connsiteX29" fmla="*/ 26856 w 41820"/>
                <a:gd name="connsiteY29" fmla="*/ 44342 h 69801"/>
                <a:gd name="connsiteX30" fmla="*/ 20456 w 41820"/>
                <a:gd name="connsiteY30" fmla="*/ 49923 h 69801"/>
                <a:gd name="connsiteX31" fmla="*/ 8550 w 41820"/>
                <a:gd name="connsiteY31" fmla="*/ 61382 h 69801"/>
                <a:gd name="connsiteX32" fmla="*/ 18670 w 41820"/>
                <a:gd name="connsiteY32" fmla="*/ 61382 h 69801"/>
                <a:gd name="connsiteX33" fmla="*/ 31098 w 41820"/>
                <a:gd name="connsiteY33" fmla="*/ 61234 h 69801"/>
                <a:gd name="connsiteX34" fmla="*/ 36381 w 41820"/>
                <a:gd name="connsiteY34" fmla="*/ 60787 h 69801"/>
                <a:gd name="connsiteX35" fmla="*/ 38911 w 41820"/>
                <a:gd name="connsiteY35" fmla="*/ 51262 h 69801"/>
                <a:gd name="connsiteX36" fmla="*/ 41888 w 41820"/>
                <a:gd name="connsiteY36" fmla="*/ 51262 h 69801"/>
                <a:gd name="connsiteX37" fmla="*/ 38911 w 41820"/>
                <a:gd name="connsiteY37" fmla="*/ 69866 h 69801"/>
                <a:gd name="connsiteX38" fmla="*/ 67 w 41820"/>
                <a:gd name="connsiteY38" fmla="*/ 69866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67" y="69866"/>
                  </a:moveTo>
                  <a:lnTo>
                    <a:pt x="67" y="67038"/>
                  </a:lnTo>
                  <a:cubicBezTo>
                    <a:pt x="67" y="66839"/>
                    <a:pt x="117" y="66641"/>
                    <a:pt x="216" y="66443"/>
                  </a:cubicBezTo>
                  <a:lnTo>
                    <a:pt x="16586" y="48435"/>
                  </a:lnTo>
                  <a:cubicBezTo>
                    <a:pt x="19067" y="45756"/>
                    <a:pt x="21052" y="43523"/>
                    <a:pt x="22539" y="41737"/>
                  </a:cubicBezTo>
                  <a:cubicBezTo>
                    <a:pt x="24028" y="39951"/>
                    <a:pt x="25541" y="37893"/>
                    <a:pt x="27079" y="35561"/>
                  </a:cubicBezTo>
                  <a:cubicBezTo>
                    <a:pt x="28617" y="33229"/>
                    <a:pt x="29808" y="30823"/>
                    <a:pt x="30651" y="28343"/>
                  </a:cubicBezTo>
                  <a:cubicBezTo>
                    <a:pt x="31494" y="25863"/>
                    <a:pt x="31916" y="23283"/>
                    <a:pt x="31916" y="20604"/>
                  </a:cubicBezTo>
                  <a:cubicBezTo>
                    <a:pt x="31916" y="17727"/>
                    <a:pt x="31395" y="14973"/>
                    <a:pt x="30354" y="12344"/>
                  </a:cubicBezTo>
                  <a:cubicBezTo>
                    <a:pt x="29312" y="9714"/>
                    <a:pt x="27749" y="7631"/>
                    <a:pt x="25666" y="6093"/>
                  </a:cubicBezTo>
                  <a:cubicBezTo>
                    <a:pt x="23582" y="4555"/>
                    <a:pt x="21051" y="3787"/>
                    <a:pt x="18075" y="3787"/>
                  </a:cubicBezTo>
                  <a:cubicBezTo>
                    <a:pt x="14999" y="3787"/>
                    <a:pt x="12246" y="4704"/>
                    <a:pt x="9815" y="6539"/>
                  </a:cubicBezTo>
                  <a:cubicBezTo>
                    <a:pt x="7384" y="8375"/>
                    <a:pt x="5673" y="10731"/>
                    <a:pt x="4680" y="13609"/>
                  </a:cubicBezTo>
                  <a:cubicBezTo>
                    <a:pt x="4978" y="13510"/>
                    <a:pt x="5374" y="13460"/>
                    <a:pt x="5871" y="13460"/>
                  </a:cubicBezTo>
                  <a:cubicBezTo>
                    <a:pt x="7459" y="13460"/>
                    <a:pt x="8798" y="13981"/>
                    <a:pt x="9889" y="15023"/>
                  </a:cubicBezTo>
                  <a:cubicBezTo>
                    <a:pt x="10981" y="16065"/>
                    <a:pt x="11527" y="17429"/>
                    <a:pt x="11527" y="19115"/>
                  </a:cubicBezTo>
                  <a:cubicBezTo>
                    <a:pt x="11527" y="20703"/>
                    <a:pt x="10981" y="22067"/>
                    <a:pt x="9889" y="23208"/>
                  </a:cubicBezTo>
                  <a:cubicBezTo>
                    <a:pt x="8798" y="24349"/>
                    <a:pt x="7459" y="24920"/>
                    <a:pt x="5871" y="24920"/>
                  </a:cubicBezTo>
                  <a:cubicBezTo>
                    <a:pt x="4184" y="24920"/>
                    <a:pt x="2795" y="24349"/>
                    <a:pt x="1704" y="23208"/>
                  </a:cubicBezTo>
                  <a:cubicBezTo>
                    <a:pt x="613" y="22067"/>
                    <a:pt x="67" y="20703"/>
                    <a:pt x="67" y="19115"/>
                  </a:cubicBezTo>
                  <a:cubicBezTo>
                    <a:pt x="67" y="16536"/>
                    <a:pt x="563" y="14080"/>
                    <a:pt x="1555" y="11748"/>
                  </a:cubicBezTo>
                  <a:cubicBezTo>
                    <a:pt x="2547" y="9417"/>
                    <a:pt x="3961" y="7358"/>
                    <a:pt x="5796" y="5572"/>
                  </a:cubicBezTo>
                  <a:cubicBezTo>
                    <a:pt x="7632" y="3786"/>
                    <a:pt x="9741" y="2422"/>
                    <a:pt x="12122" y="1480"/>
                  </a:cubicBezTo>
                  <a:cubicBezTo>
                    <a:pt x="14503" y="537"/>
                    <a:pt x="16984" y="65"/>
                    <a:pt x="19563" y="65"/>
                  </a:cubicBezTo>
                  <a:cubicBezTo>
                    <a:pt x="23532" y="65"/>
                    <a:pt x="27252" y="909"/>
                    <a:pt x="30725" y="2596"/>
                  </a:cubicBezTo>
                  <a:cubicBezTo>
                    <a:pt x="34198" y="4282"/>
                    <a:pt x="36927" y="6664"/>
                    <a:pt x="38911" y="9740"/>
                  </a:cubicBezTo>
                  <a:cubicBezTo>
                    <a:pt x="40895" y="12815"/>
                    <a:pt x="41888" y="16436"/>
                    <a:pt x="41888" y="20604"/>
                  </a:cubicBezTo>
                  <a:cubicBezTo>
                    <a:pt x="41888" y="23680"/>
                    <a:pt x="41218" y="26582"/>
                    <a:pt x="39879" y="29311"/>
                  </a:cubicBezTo>
                  <a:cubicBezTo>
                    <a:pt x="38539" y="32039"/>
                    <a:pt x="36852" y="34519"/>
                    <a:pt x="34818" y="36752"/>
                  </a:cubicBezTo>
                  <a:cubicBezTo>
                    <a:pt x="32784" y="38984"/>
                    <a:pt x="30130" y="41514"/>
                    <a:pt x="26856" y="44342"/>
                  </a:cubicBezTo>
                  <a:cubicBezTo>
                    <a:pt x="23582" y="47170"/>
                    <a:pt x="21448" y="49030"/>
                    <a:pt x="20456" y="49923"/>
                  </a:cubicBezTo>
                  <a:lnTo>
                    <a:pt x="8550" y="61382"/>
                  </a:lnTo>
                  <a:lnTo>
                    <a:pt x="18670" y="61382"/>
                  </a:lnTo>
                  <a:cubicBezTo>
                    <a:pt x="23631" y="61382"/>
                    <a:pt x="27773" y="61333"/>
                    <a:pt x="31098" y="61234"/>
                  </a:cubicBezTo>
                  <a:cubicBezTo>
                    <a:pt x="34421" y="61135"/>
                    <a:pt x="36182" y="60986"/>
                    <a:pt x="36381" y="60787"/>
                  </a:cubicBezTo>
                  <a:cubicBezTo>
                    <a:pt x="37175" y="59993"/>
                    <a:pt x="38018" y="56818"/>
                    <a:pt x="38911" y="51262"/>
                  </a:cubicBezTo>
                  <a:lnTo>
                    <a:pt x="41888" y="51262"/>
                  </a:lnTo>
                  <a:lnTo>
                    <a:pt x="38911" y="69866"/>
                  </a:lnTo>
                  <a:lnTo>
                    <a:pt x="67" y="6986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42C5C9-C517-E7C0-5F3E-454FEA11781E}"/>
                </a:ext>
              </a:extLst>
            </p:cNvPr>
            <p:cNvSpPr/>
            <p:nvPr/>
          </p:nvSpPr>
          <p:spPr>
            <a:xfrm>
              <a:off x="4012693" y="1960297"/>
              <a:ext cx="41820" cy="72032"/>
            </a:xfrm>
            <a:custGeom>
              <a:avLst/>
              <a:gdLst>
                <a:gd name="connsiteX0" fmla="*/ 3936 w 41820"/>
                <a:gd name="connsiteY0" fmla="*/ 57960 h 72032"/>
                <a:gd name="connsiteX1" fmla="*/ 7211 w 41820"/>
                <a:gd name="connsiteY1" fmla="*/ 63541 h 72032"/>
                <a:gd name="connsiteX2" fmla="*/ 12494 w 41820"/>
                <a:gd name="connsiteY2" fmla="*/ 67411 h 72032"/>
                <a:gd name="connsiteX3" fmla="*/ 18819 w 41820"/>
                <a:gd name="connsiteY3" fmla="*/ 68824 h 72032"/>
                <a:gd name="connsiteX4" fmla="*/ 29312 w 41820"/>
                <a:gd name="connsiteY4" fmla="*/ 62945 h 72032"/>
                <a:gd name="connsiteX5" fmla="*/ 32214 w 41820"/>
                <a:gd name="connsiteY5" fmla="*/ 48732 h 72032"/>
                <a:gd name="connsiteX6" fmla="*/ 32064 w 41820"/>
                <a:gd name="connsiteY6" fmla="*/ 42556 h 72032"/>
                <a:gd name="connsiteX7" fmla="*/ 31321 w 41820"/>
                <a:gd name="connsiteY7" fmla="*/ 37719 h 72032"/>
                <a:gd name="connsiteX8" fmla="*/ 27973 w 41820"/>
                <a:gd name="connsiteY8" fmla="*/ 31394 h 72032"/>
                <a:gd name="connsiteX9" fmla="*/ 21944 w 41820"/>
                <a:gd name="connsiteY9" fmla="*/ 28640 h 72032"/>
                <a:gd name="connsiteX10" fmla="*/ 15842 w 41820"/>
                <a:gd name="connsiteY10" fmla="*/ 29682 h 72032"/>
                <a:gd name="connsiteX11" fmla="*/ 11750 w 41820"/>
                <a:gd name="connsiteY11" fmla="*/ 32138 h 72032"/>
                <a:gd name="connsiteX12" fmla="*/ 8997 w 41820"/>
                <a:gd name="connsiteY12" fmla="*/ 35189 h 72032"/>
                <a:gd name="connsiteX13" fmla="*/ 7508 w 41820"/>
                <a:gd name="connsiteY13" fmla="*/ 36826 h 72032"/>
                <a:gd name="connsiteX14" fmla="*/ 6317 w 41820"/>
                <a:gd name="connsiteY14" fmla="*/ 36826 h 72032"/>
                <a:gd name="connsiteX15" fmla="*/ 5648 w 41820"/>
                <a:gd name="connsiteY15" fmla="*/ 36529 h 72032"/>
                <a:gd name="connsiteX16" fmla="*/ 5275 w 41820"/>
                <a:gd name="connsiteY16" fmla="*/ 35933 h 72032"/>
                <a:gd name="connsiteX17" fmla="*/ 5275 w 41820"/>
                <a:gd name="connsiteY17" fmla="*/ 959 h 72032"/>
                <a:gd name="connsiteX18" fmla="*/ 5574 w 41820"/>
                <a:gd name="connsiteY18" fmla="*/ 363 h 72032"/>
                <a:gd name="connsiteX19" fmla="*/ 6317 w 41820"/>
                <a:gd name="connsiteY19" fmla="*/ 65 h 72032"/>
                <a:gd name="connsiteX20" fmla="*/ 6616 w 41820"/>
                <a:gd name="connsiteY20" fmla="*/ 65 h 72032"/>
                <a:gd name="connsiteX21" fmla="*/ 21498 w 41820"/>
                <a:gd name="connsiteY21" fmla="*/ 3488 h 72032"/>
                <a:gd name="connsiteX22" fmla="*/ 36530 w 41820"/>
                <a:gd name="connsiteY22" fmla="*/ 65 h 72032"/>
                <a:gd name="connsiteX23" fmla="*/ 36827 w 41820"/>
                <a:gd name="connsiteY23" fmla="*/ 65 h 72032"/>
                <a:gd name="connsiteX24" fmla="*/ 37572 w 41820"/>
                <a:gd name="connsiteY24" fmla="*/ 363 h 72032"/>
                <a:gd name="connsiteX25" fmla="*/ 37869 w 41820"/>
                <a:gd name="connsiteY25" fmla="*/ 959 h 72032"/>
                <a:gd name="connsiteX26" fmla="*/ 37869 w 41820"/>
                <a:gd name="connsiteY26" fmla="*/ 1851 h 72032"/>
                <a:gd name="connsiteX27" fmla="*/ 37572 w 41820"/>
                <a:gd name="connsiteY27" fmla="*/ 2446 h 72032"/>
                <a:gd name="connsiteX28" fmla="*/ 28642 w 41820"/>
                <a:gd name="connsiteY28" fmla="*/ 9814 h 72032"/>
                <a:gd name="connsiteX29" fmla="*/ 17480 w 41820"/>
                <a:gd name="connsiteY29" fmla="*/ 12418 h 72032"/>
                <a:gd name="connsiteX30" fmla="*/ 8847 w 41820"/>
                <a:gd name="connsiteY30" fmla="*/ 11227 h 72032"/>
                <a:gd name="connsiteX31" fmla="*/ 8847 w 41820"/>
                <a:gd name="connsiteY31" fmla="*/ 31021 h 72032"/>
                <a:gd name="connsiteX32" fmla="*/ 15099 w 41820"/>
                <a:gd name="connsiteY32" fmla="*/ 27078 h 72032"/>
                <a:gd name="connsiteX33" fmla="*/ 22094 w 41820"/>
                <a:gd name="connsiteY33" fmla="*/ 25813 h 72032"/>
                <a:gd name="connsiteX34" fmla="*/ 32437 w 41820"/>
                <a:gd name="connsiteY34" fmla="*/ 29161 h 72032"/>
                <a:gd name="connsiteX35" fmla="*/ 39432 w 41820"/>
                <a:gd name="connsiteY35" fmla="*/ 37868 h 72032"/>
                <a:gd name="connsiteX36" fmla="*/ 41888 w 41820"/>
                <a:gd name="connsiteY36" fmla="*/ 48732 h 72032"/>
                <a:gd name="connsiteX37" fmla="*/ 38837 w 41820"/>
                <a:gd name="connsiteY37" fmla="*/ 60490 h 72032"/>
                <a:gd name="connsiteX38" fmla="*/ 30428 w 41820"/>
                <a:gd name="connsiteY38" fmla="*/ 68973 h 72032"/>
                <a:gd name="connsiteX39" fmla="*/ 18819 w 41820"/>
                <a:gd name="connsiteY39" fmla="*/ 72098 h 72032"/>
                <a:gd name="connsiteX40" fmla="*/ 9368 w 41820"/>
                <a:gd name="connsiteY40" fmla="*/ 69494 h 72032"/>
                <a:gd name="connsiteX41" fmla="*/ 2523 w 41820"/>
                <a:gd name="connsiteY41" fmla="*/ 62350 h 72032"/>
                <a:gd name="connsiteX42" fmla="*/ 67 w 41820"/>
                <a:gd name="connsiteY42" fmla="*/ 52751 h 72032"/>
                <a:gd name="connsiteX43" fmla="*/ 1629 w 41820"/>
                <a:gd name="connsiteY43" fmla="*/ 48881 h 72032"/>
                <a:gd name="connsiteX44" fmla="*/ 5425 w 41820"/>
                <a:gd name="connsiteY44" fmla="*/ 47393 h 72032"/>
                <a:gd name="connsiteX45" fmla="*/ 9368 w 41820"/>
                <a:gd name="connsiteY45" fmla="*/ 48956 h 72032"/>
                <a:gd name="connsiteX46" fmla="*/ 10931 w 41820"/>
                <a:gd name="connsiteY46" fmla="*/ 52751 h 72032"/>
                <a:gd name="connsiteX47" fmla="*/ 9368 w 41820"/>
                <a:gd name="connsiteY47" fmla="*/ 56545 h 72032"/>
                <a:gd name="connsiteX48" fmla="*/ 5425 w 41820"/>
                <a:gd name="connsiteY48" fmla="*/ 58109 h 72032"/>
                <a:gd name="connsiteX49" fmla="*/ 4680 w 41820"/>
                <a:gd name="connsiteY49" fmla="*/ 58034 h 72032"/>
                <a:gd name="connsiteX50" fmla="*/ 3936 w 41820"/>
                <a:gd name="connsiteY50" fmla="*/ 57960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820" h="72032">
                  <a:moveTo>
                    <a:pt x="3936" y="57960"/>
                  </a:moveTo>
                  <a:cubicBezTo>
                    <a:pt x="4631" y="60043"/>
                    <a:pt x="5722" y="61904"/>
                    <a:pt x="7211" y="63541"/>
                  </a:cubicBezTo>
                  <a:cubicBezTo>
                    <a:pt x="8699" y="65178"/>
                    <a:pt x="10460" y="66468"/>
                    <a:pt x="12494" y="67411"/>
                  </a:cubicBezTo>
                  <a:cubicBezTo>
                    <a:pt x="14528" y="68353"/>
                    <a:pt x="16637" y="68824"/>
                    <a:pt x="18819" y="68824"/>
                  </a:cubicBezTo>
                  <a:cubicBezTo>
                    <a:pt x="23879" y="68824"/>
                    <a:pt x="27377" y="66865"/>
                    <a:pt x="29312" y="62945"/>
                  </a:cubicBezTo>
                  <a:cubicBezTo>
                    <a:pt x="31247" y="59026"/>
                    <a:pt x="32214" y="54288"/>
                    <a:pt x="32214" y="48732"/>
                  </a:cubicBezTo>
                  <a:cubicBezTo>
                    <a:pt x="32214" y="46252"/>
                    <a:pt x="32164" y="44193"/>
                    <a:pt x="32064" y="42556"/>
                  </a:cubicBezTo>
                  <a:cubicBezTo>
                    <a:pt x="31965" y="40919"/>
                    <a:pt x="31717" y="39307"/>
                    <a:pt x="31321" y="37719"/>
                  </a:cubicBezTo>
                  <a:cubicBezTo>
                    <a:pt x="30726" y="35338"/>
                    <a:pt x="29610" y="33230"/>
                    <a:pt x="27973" y="31394"/>
                  </a:cubicBezTo>
                  <a:cubicBezTo>
                    <a:pt x="26335" y="29558"/>
                    <a:pt x="24325" y="28640"/>
                    <a:pt x="21944" y="28640"/>
                  </a:cubicBezTo>
                  <a:cubicBezTo>
                    <a:pt x="19563" y="28640"/>
                    <a:pt x="17529" y="28987"/>
                    <a:pt x="15842" y="29682"/>
                  </a:cubicBezTo>
                  <a:cubicBezTo>
                    <a:pt x="14156" y="30377"/>
                    <a:pt x="12792" y="31195"/>
                    <a:pt x="11750" y="32138"/>
                  </a:cubicBezTo>
                  <a:cubicBezTo>
                    <a:pt x="10708" y="33081"/>
                    <a:pt x="9791" y="34098"/>
                    <a:pt x="8997" y="35189"/>
                  </a:cubicBezTo>
                  <a:cubicBezTo>
                    <a:pt x="8203" y="36280"/>
                    <a:pt x="7707" y="36826"/>
                    <a:pt x="7508" y="36826"/>
                  </a:cubicBezTo>
                  <a:lnTo>
                    <a:pt x="6317" y="36826"/>
                  </a:lnTo>
                  <a:cubicBezTo>
                    <a:pt x="6119" y="36826"/>
                    <a:pt x="5896" y="36727"/>
                    <a:pt x="5648" y="36529"/>
                  </a:cubicBezTo>
                  <a:cubicBezTo>
                    <a:pt x="5400" y="36330"/>
                    <a:pt x="5275" y="36132"/>
                    <a:pt x="5275" y="35933"/>
                  </a:cubicBezTo>
                  <a:lnTo>
                    <a:pt x="5275" y="959"/>
                  </a:lnTo>
                  <a:cubicBezTo>
                    <a:pt x="5275" y="760"/>
                    <a:pt x="5375" y="561"/>
                    <a:pt x="5574" y="363"/>
                  </a:cubicBezTo>
                  <a:cubicBezTo>
                    <a:pt x="5772" y="164"/>
                    <a:pt x="6020" y="65"/>
                    <a:pt x="6317" y="65"/>
                  </a:cubicBezTo>
                  <a:lnTo>
                    <a:pt x="6616" y="65"/>
                  </a:lnTo>
                  <a:cubicBezTo>
                    <a:pt x="11278" y="2347"/>
                    <a:pt x="16239" y="3488"/>
                    <a:pt x="21498" y="3488"/>
                  </a:cubicBezTo>
                  <a:cubicBezTo>
                    <a:pt x="26757" y="3488"/>
                    <a:pt x="31767" y="2347"/>
                    <a:pt x="36530" y="65"/>
                  </a:cubicBezTo>
                  <a:lnTo>
                    <a:pt x="36827" y="65"/>
                  </a:lnTo>
                  <a:cubicBezTo>
                    <a:pt x="37125" y="65"/>
                    <a:pt x="37373" y="164"/>
                    <a:pt x="37572" y="363"/>
                  </a:cubicBezTo>
                  <a:cubicBezTo>
                    <a:pt x="37770" y="561"/>
                    <a:pt x="37869" y="760"/>
                    <a:pt x="37869" y="959"/>
                  </a:cubicBezTo>
                  <a:lnTo>
                    <a:pt x="37869" y="1851"/>
                  </a:lnTo>
                  <a:cubicBezTo>
                    <a:pt x="37869" y="2248"/>
                    <a:pt x="37770" y="2446"/>
                    <a:pt x="37572" y="2446"/>
                  </a:cubicBezTo>
                  <a:cubicBezTo>
                    <a:pt x="35191" y="5621"/>
                    <a:pt x="32214" y="8077"/>
                    <a:pt x="28642" y="9814"/>
                  </a:cubicBezTo>
                  <a:cubicBezTo>
                    <a:pt x="25070" y="11550"/>
                    <a:pt x="21350" y="12418"/>
                    <a:pt x="17480" y="12418"/>
                  </a:cubicBezTo>
                  <a:cubicBezTo>
                    <a:pt x="14702" y="12418"/>
                    <a:pt x="11824" y="12021"/>
                    <a:pt x="8847" y="11227"/>
                  </a:cubicBezTo>
                  <a:lnTo>
                    <a:pt x="8847" y="31021"/>
                  </a:lnTo>
                  <a:cubicBezTo>
                    <a:pt x="11229" y="29236"/>
                    <a:pt x="13312" y="27921"/>
                    <a:pt x="15099" y="27078"/>
                  </a:cubicBezTo>
                  <a:cubicBezTo>
                    <a:pt x="16884" y="26235"/>
                    <a:pt x="19216" y="25813"/>
                    <a:pt x="22094" y="25813"/>
                  </a:cubicBezTo>
                  <a:cubicBezTo>
                    <a:pt x="25963" y="25813"/>
                    <a:pt x="29411" y="26929"/>
                    <a:pt x="32437" y="29161"/>
                  </a:cubicBezTo>
                  <a:cubicBezTo>
                    <a:pt x="35463" y="31394"/>
                    <a:pt x="37795" y="34296"/>
                    <a:pt x="39432" y="37868"/>
                  </a:cubicBezTo>
                  <a:cubicBezTo>
                    <a:pt x="41069" y="41440"/>
                    <a:pt x="41888" y="45061"/>
                    <a:pt x="41888" y="48732"/>
                  </a:cubicBezTo>
                  <a:cubicBezTo>
                    <a:pt x="41888" y="52999"/>
                    <a:pt x="40871" y="56918"/>
                    <a:pt x="38837" y="60490"/>
                  </a:cubicBezTo>
                  <a:cubicBezTo>
                    <a:pt x="36803" y="64062"/>
                    <a:pt x="34000" y="66889"/>
                    <a:pt x="30428" y="68973"/>
                  </a:cubicBezTo>
                  <a:cubicBezTo>
                    <a:pt x="26856" y="71056"/>
                    <a:pt x="22986" y="72098"/>
                    <a:pt x="18819" y="72098"/>
                  </a:cubicBezTo>
                  <a:cubicBezTo>
                    <a:pt x="15446" y="72098"/>
                    <a:pt x="12296" y="71230"/>
                    <a:pt x="9368" y="69494"/>
                  </a:cubicBezTo>
                  <a:cubicBezTo>
                    <a:pt x="6442" y="67758"/>
                    <a:pt x="4160" y="65376"/>
                    <a:pt x="2523" y="62350"/>
                  </a:cubicBezTo>
                  <a:cubicBezTo>
                    <a:pt x="886" y="59324"/>
                    <a:pt x="67" y="56124"/>
                    <a:pt x="67" y="52751"/>
                  </a:cubicBezTo>
                  <a:cubicBezTo>
                    <a:pt x="67" y="51163"/>
                    <a:pt x="588" y="49873"/>
                    <a:pt x="1629" y="48881"/>
                  </a:cubicBezTo>
                  <a:cubicBezTo>
                    <a:pt x="2671" y="47889"/>
                    <a:pt x="3936" y="47393"/>
                    <a:pt x="5425" y="47393"/>
                  </a:cubicBezTo>
                  <a:cubicBezTo>
                    <a:pt x="7012" y="47393"/>
                    <a:pt x="8327" y="47914"/>
                    <a:pt x="9368" y="48956"/>
                  </a:cubicBezTo>
                  <a:cubicBezTo>
                    <a:pt x="10410" y="49997"/>
                    <a:pt x="10931" y="51262"/>
                    <a:pt x="10931" y="52751"/>
                  </a:cubicBezTo>
                  <a:cubicBezTo>
                    <a:pt x="10931" y="54239"/>
                    <a:pt x="10410" y="55504"/>
                    <a:pt x="9368" y="56545"/>
                  </a:cubicBezTo>
                  <a:cubicBezTo>
                    <a:pt x="8327" y="57588"/>
                    <a:pt x="7012" y="58109"/>
                    <a:pt x="5425" y="58109"/>
                  </a:cubicBezTo>
                  <a:cubicBezTo>
                    <a:pt x="5226" y="58109"/>
                    <a:pt x="4978" y="58084"/>
                    <a:pt x="4680" y="58034"/>
                  </a:cubicBezTo>
                  <a:cubicBezTo>
                    <a:pt x="4383" y="57985"/>
                    <a:pt x="4135" y="57960"/>
                    <a:pt x="3936" y="5796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466" name="Graphic 19">
            <a:extLst>
              <a:ext uri="{FF2B5EF4-FFF2-40B4-BE49-F238E27FC236}">
                <a16:creationId xmlns:a16="http://schemas.microsoft.com/office/drawing/2014/main" id="{69324347-EE68-0277-1238-855954C203E7}"/>
              </a:ext>
            </a:extLst>
          </p:cNvPr>
          <p:cNvGrpSpPr/>
          <p:nvPr/>
        </p:nvGrpSpPr>
        <p:grpSpPr>
          <a:xfrm>
            <a:off x="5553496" y="1345139"/>
            <a:ext cx="222395" cy="4071295"/>
            <a:chOff x="3566258" y="1706299"/>
            <a:chExt cx="179897" cy="3293306"/>
          </a:xfrm>
          <a:solidFill>
            <a:srgbClr val="262626"/>
          </a:solidFill>
        </p:grpSpPr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80AA3B1-57CF-57B1-1392-185749112AE6}"/>
                </a:ext>
              </a:extLst>
            </p:cNvPr>
            <p:cNvSpPr/>
            <p:nvPr/>
          </p:nvSpPr>
          <p:spPr>
            <a:xfrm rot="-5400000">
              <a:off x="3583189" y="4879502"/>
              <a:ext cx="117424" cy="122782"/>
            </a:xfrm>
            <a:custGeom>
              <a:avLst/>
              <a:gdLst>
                <a:gd name="connsiteX0" fmla="*/ 190 w 117424"/>
                <a:gd name="connsiteY0" fmla="*/ 123164 h 122782"/>
                <a:gd name="connsiteX1" fmla="*/ 190 w 117424"/>
                <a:gd name="connsiteY1" fmla="*/ 117063 h 122782"/>
                <a:gd name="connsiteX2" fmla="*/ 19087 w 117424"/>
                <a:gd name="connsiteY2" fmla="*/ 106942 h 122782"/>
                <a:gd name="connsiteX3" fmla="*/ 55101 w 117424"/>
                <a:gd name="connsiteY3" fmla="*/ 2316 h 122782"/>
                <a:gd name="connsiteX4" fmla="*/ 57787 w 117424"/>
                <a:gd name="connsiteY4" fmla="*/ 382 h 122782"/>
                <a:gd name="connsiteX5" fmla="*/ 60016 w 117424"/>
                <a:gd name="connsiteY5" fmla="*/ 382 h 122782"/>
                <a:gd name="connsiteX6" fmla="*/ 62693 w 117424"/>
                <a:gd name="connsiteY6" fmla="*/ 2316 h 122782"/>
                <a:gd name="connsiteX7" fmla="*/ 100345 w 117424"/>
                <a:gd name="connsiteY7" fmla="*/ 111705 h 122782"/>
                <a:gd name="connsiteX8" fmla="*/ 106451 w 117424"/>
                <a:gd name="connsiteY8" fmla="*/ 116170 h 122782"/>
                <a:gd name="connsiteX9" fmla="*/ 117614 w 117424"/>
                <a:gd name="connsiteY9" fmla="*/ 117063 h 122782"/>
                <a:gd name="connsiteX10" fmla="*/ 117614 w 117424"/>
                <a:gd name="connsiteY10" fmla="*/ 123164 h 122782"/>
                <a:gd name="connsiteX11" fmla="*/ 69836 w 117424"/>
                <a:gd name="connsiteY11" fmla="*/ 123164 h 122782"/>
                <a:gd name="connsiteX12" fmla="*/ 69836 w 117424"/>
                <a:gd name="connsiteY12" fmla="*/ 117063 h 122782"/>
                <a:gd name="connsiteX13" fmla="*/ 83981 w 117424"/>
                <a:gd name="connsiteY13" fmla="*/ 112598 h 122782"/>
                <a:gd name="connsiteX14" fmla="*/ 83981 w 117424"/>
                <a:gd name="connsiteY14" fmla="*/ 111705 h 122782"/>
                <a:gd name="connsiteX15" fmla="*/ 74751 w 117424"/>
                <a:gd name="connsiteY15" fmla="*/ 84916 h 122782"/>
                <a:gd name="connsiteX16" fmla="*/ 33079 w 117424"/>
                <a:gd name="connsiteY16" fmla="*/ 84916 h 122782"/>
                <a:gd name="connsiteX17" fmla="*/ 25336 w 117424"/>
                <a:gd name="connsiteY17" fmla="*/ 106942 h 122782"/>
                <a:gd name="connsiteX18" fmla="*/ 25193 w 117424"/>
                <a:gd name="connsiteY18" fmla="*/ 108728 h 122782"/>
                <a:gd name="connsiteX19" fmla="*/ 29279 w 117424"/>
                <a:gd name="connsiteY19" fmla="*/ 115054 h 122782"/>
                <a:gd name="connsiteX20" fmla="*/ 37985 w 117424"/>
                <a:gd name="connsiteY20" fmla="*/ 117063 h 122782"/>
                <a:gd name="connsiteX21" fmla="*/ 37985 w 117424"/>
                <a:gd name="connsiteY21" fmla="*/ 123164 h 122782"/>
                <a:gd name="connsiteX22" fmla="*/ 190 w 117424"/>
                <a:gd name="connsiteY22" fmla="*/ 123164 h 122782"/>
                <a:gd name="connsiteX23" fmla="*/ 35166 w 117424"/>
                <a:gd name="connsiteY23" fmla="*/ 78963 h 122782"/>
                <a:gd name="connsiteX24" fmla="*/ 72665 w 117424"/>
                <a:gd name="connsiteY24" fmla="*/ 78963 h 122782"/>
                <a:gd name="connsiteX25" fmla="*/ 53911 w 117424"/>
                <a:gd name="connsiteY25" fmla="*/ 24194 h 122782"/>
                <a:gd name="connsiteX26" fmla="*/ 35166 w 117424"/>
                <a:gd name="connsiteY26" fmla="*/ 78963 h 1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7424" h="122782">
                  <a:moveTo>
                    <a:pt x="190" y="123164"/>
                  </a:moveTo>
                  <a:lnTo>
                    <a:pt x="190" y="117063"/>
                  </a:lnTo>
                  <a:cubicBezTo>
                    <a:pt x="10410" y="117063"/>
                    <a:pt x="16706" y="113689"/>
                    <a:pt x="19087" y="106942"/>
                  </a:cubicBezTo>
                  <a:lnTo>
                    <a:pt x="55101" y="2316"/>
                  </a:lnTo>
                  <a:cubicBezTo>
                    <a:pt x="55406" y="1026"/>
                    <a:pt x="56292" y="382"/>
                    <a:pt x="57787" y="382"/>
                  </a:cubicBezTo>
                  <a:lnTo>
                    <a:pt x="60016" y="382"/>
                  </a:lnTo>
                  <a:cubicBezTo>
                    <a:pt x="61502" y="382"/>
                    <a:pt x="62397" y="1026"/>
                    <a:pt x="62693" y="2316"/>
                  </a:cubicBezTo>
                  <a:lnTo>
                    <a:pt x="100345" y="111705"/>
                  </a:lnTo>
                  <a:cubicBezTo>
                    <a:pt x="101440" y="114086"/>
                    <a:pt x="103469" y="115575"/>
                    <a:pt x="106451" y="116170"/>
                  </a:cubicBezTo>
                  <a:cubicBezTo>
                    <a:pt x="109422" y="116765"/>
                    <a:pt x="113147" y="117063"/>
                    <a:pt x="117614" y="117063"/>
                  </a:cubicBezTo>
                  <a:lnTo>
                    <a:pt x="117614" y="123164"/>
                  </a:lnTo>
                  <a:lnTo>
                    <a:pt x="69836" y="123164"/>
                  </a:lnTo>
                  <a:lnTo>
                    <a:pt x="69836" y="117063"/>
                  </a:lnTo>
                  <a:cubicBezTo>
                    <a:pt x="79266" y="117063"/>
                    <a:pt x="83981" y="115575"/>
                    <a:pt x="83981" y="112598"/>
                  </a:cubicBezTo>
                  <a:lnTo>
                    <a:pt x="83981" y="111705"/>
                  </a:lnTo>
                  <a:lnTo>
                    <a:pt x="74751" y="84916"/>
                  </a:lnTo>
                  <a:lnTo>
                    <a:pt x="33079" y="84916"/>
                  </a:lnTo>
                  <a:lnTo>
                    <a:pt x="25336" y="106942"/>
                  </a:lnTo>
                  <a:cubicBezTo>
                    <a:pt x="25240" y="107339"/>
                    <a:pt x="25193" y="107935"/>
                    <a:pt x="25193" y="108728"/>
                  </a:cubicBezTo>
                  <a:cubicBezTo>
                    <a:pt x="25193" y="111606"/>
                    <a:pt x="26555" y="113714"/>
                    <a:pt x="29279" y="115054"/>
                  </a:cubicBezTo>
                  <a:cubicBezTo>
                    <a:pt x="32013" y="116393"/>
                    <a:pt x="34908" y="117063"/>
                    <a:pt x="37985" y="117063"/>
                  </a:cubicBezTo>
                  <a:lnTo>
                    <a:pt x="37985" y="123164"/>
                  </a:lnTo>
                  <a:lnTo>
                    <a:pt x="190" y="123164"/>
                  </a:lnTo>
                  <a:close/>
                  <a:moveTo>
                    <a:pt x="35166" y="78963"/>
                  </a:moveTo>
                  <a:lnTo>
                    <a:pt x="72665" y="78963"/>
                  </a:lnTo>
                  <a:lnTo>
                    <a:pt x="53911" y="24194"/>
                  </a:lnTo>
                  <a:lnTo>
                    <a:pt x="35166" y="7896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03CA518-CF12-90FD-CBF8-299E22CF17EC}"/>
                </a:ext>
              </a:extLst>
            </p:cNvPr>
            <p:cNvSpPr/>
            <p:nvPr/>
          </p:nvSpPr>
          <p:spPr>
            <a:xfrm rot="-5400000">
              <a:off x="3625381" y="4796267"/>
              <a:ext cx="83791" cy="75902"/>
            </a:xfrm>
            <a:custGeom>
              <a:avLst/>
              <a:gdLst>
                <a:gd name="connsiteX0" fmla="*/ 38729 w 83791"/>
                <a:gd name="connsiteY0" fmla="*/ 74335 h 75902"/>
                <a:gd name="connsiteX1" fmla="*/ 13726 w 83791"/>
                <a:gd name="connsiteY1" fmla="*/ 11381 h 75902"/>
                <a:gd name="connsiteX2" fmla="*/ 8820 w 83791"/>
                <a:gd name="connsiteY2" fmla="*/ 7363 h 75902"/>
                <a:gd name="connsiteX3" fmla="*/ 181 w 83791"/>
                <a:gd name="connsiteY3" fmla="*/ 6469 h 75902"/>
                <a:gd name="connsiteX4" fmla="*/ 181 w 83791"/>
                <a:gd name="connsiteY4" fmla="*/ 368 h 75902"/>
                <a:gd name="connsiteX5" fmla="*/ 36205 w 83791"/>
                <a:gd name="connsiteY5" fmla="*/ 368 h 75902"/>
                <a:gd name="connsiteX6" fmla="*/ 36205 w 83791"/>
                <a:gd name="connsiteY6" fmla="*/ 6469 h 75902"/>
                <a:gd name="connsiteX7" fmla="*/ 26527 w 83791"/>
                <a:gd name="connsiteY7" fmla="*/ 10488 h 75902"/>
                <a:gd name="connsiteX8" fmla="*/ 26680 w 83791"/>
                <a:gd name="connsiteY8" fmla="*/ 11530 h 75902"/>
                <a:gd name="connsiteX9" fmla="*/ 46025 w 83791"/>
                <a:gd name="connsiteY9" fmla="*/ 59899 h 75902"/>
                <a:gd name="connsiteX10" fmla="*/ 63284 w 83791"/>
                <a:gd name="connsiteY10" fmla="*/ 16292 h 75902"/>
                <a:gd name="connsiteX11" fmla="*/ 63732 w 83791"/>
                <a:gd name="connsiteY11" fmla="*/ 13465 h 75902"/>
                <a:gd name="connsiteX12" fmla="*/ 61274 w 83791"/>
                <a:gd name="connsiteY12" fmla="*/ 8330 h 75902"/>
                <a:gd name="connsiteX13" fmla="*/ 55550 w 83791"/>
                <a:gd name="connsiteY13" fmla="*/ 6469 h 75902"/>
                <a:gd name="connsiteX14" fmla="*/ 55550 w 83791"/>
                <a:gd name="connsiteY14" fmla="*/ 368 h 75902"/>
                <a:gd name="connsiteX15" fmla="*/ 83972 w 83791"/>
                <a:gd name="connsiteY15" fmla="*/ 368 h 75902"/>
                <a:gd name="connsiteX16" fmla="*/ 83972 w 83791"/>
                <a:gd name="connsiteY16" fmla="*/ 6469 h 75902"/>
                <a:gd name="connsiteX17" fmla="*/ 74743 w 83791"/>
                <a:gd name="connsiteY17" fmla="*/ 8851 h 75902"/>
                <a:gd name="connsiteX18" fmla="*/ 68647 w 83791"/>
                <a:gd name="connsiteY18" fmla="*/ 15994 h 75902"/>
                <a:gd name="connsiteX19" fmla="*/ 45425 w 83791"/>
                <a:gd name="connsiteY19" fmla="*/ 74335 h 75902"/>
                <a:gd name="connsiteX20" fmla="*/ 42748 w 83791"/>
                <a:gd name="connsiteY20" fmla="*/ 76270 h 75902"/>
                <a:gd name="connsiteX21" fmla="*/ 41405 w 83791"/>
                <a:gd name="connsiteY21" fmla="*/ 76270 h 75902"/>
                <a:gd name="connsiteX22" fmla="*/ 38729 w 83791"/>
                <a:gd name="connsiteY22" fmla="*/ 74335 h 7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3791" h="75902">
                  <a:moveTo>
                    <a:pt x="38729" y="74335"/>
                  </a:moveTo>
                  <a:lnTo>
                    <a:pt x="13726" y="11381"/>
                  </a:lnTo>
                  <a:cubicBezTo>
                    <a:pt x="12640" y="9297"/>
                    <a:pt x="11001" y="7958"/>
                    <a:pt x="8820" y="7363"/>
                  </a:cubicBezTo>
                  <a:cubicBezTo>
                    <a:pt x="6629" y="6767"/>
                    <a:pt x="3753" y="6469"/>
                    <a:pt x="181" y="6469"/>
                  </a:cubicBezTo>
                  <a:lnTo>
                    <a:pt x="181" y="368"/>
                  </a:lnTo>
                  <a:lnTo>
                    <a:pt x="36205" y="368"/>
                  </a:lnTo>
                  <a:lnTo>
                    <a:pt x="36205" y="6469"/>
                  </a:lnTo>
                  <a:cubicBezTo>
                    <a:pt x="29747" y="6469"/>
                    <a:pt x="26527" y="7809"/>
                    <a:pt x="26527" y="10488"/>
                  </a:cubicBezTo>
                  <a:cubicBezTo>
                    <a:pt x="26527" y="10984"/>
                    <a:pt x="26575" y="11331"/>
                    <a:pt x="26680" y="11530"/>
                  </a:cubicBezTo>
                  <a:lnTo>
                    <a:pt x="46025" y="59899"/>
                  </a:lnTo>
                  <a:lnTo>
                    <a:pt x="63284" y="16292"/>
                  </a:lnTo>
                  <a:cubicBezTo>
                    <a:pt x="63589" y="15400"/>
                    <a:pt x="63732" y="14457"/>
                    <a:pt x="63732" y="13465"/>
                  </a:cubicBezTo>
                  <a:cubicBezTo>
                    <a:pt x="63732" y="11282"/>
                    <a:pt x="62913" y="9571"/>
                    <a:pt x="61274" y="8330"/>
                  </a:cubicBezTo>
                  <a:cubicBezTo>
                    <a:pt x="59646" y="7089"/>
                    <a:pt x="57731" y="6469"/>
                    <a:pt x="55550" y="6469"/>
                  </a:cubicBezTo>
                  <a:lnTo>
                    <a:pt x="55550" y="368"/>
                  </a:lnTo>
                  <a:lnTo>
                    <a:pt x="83972" y="368"/>
                  </a:lnTo>
                  <a:lnTo>
                    <a:pt x="83972" y="6469"/>
                  </a:lnTo>
                  <a:cubicBezTo>
                    <a:pt x="80505" y="6469"/>
                    <a:pt x="77429" y="7263"/>
                    <a:pt x="74743" y="8851"/>
                  </a:cubicBezTo>
                  <a:cubicBezTo>
                    <a:pt x="72066" y="10438"/>
                    <a:pt x="70037" y="12820"/>
                    <a:pt x="68647" y="15994"/>
                  </a:cubicBezTo>
                  <a:lnTo>
                    <a:pt x="45425" y="74335"/>
                  </a:lnTo>
                  <a:cubicBezTo>
                    <a:pt x="45034" y="75625"/>
                    <a:pt x="44139" y="76270"/>
                    <a:pt x="42748" y="76270"/>
                  </a:cubicBezTo>
                  <a:lnTo>
                    <a:pt x="41405" y="76270"/>
                  </a:lnTo>
                  <a:cubicBezTo>
                    <a:pt x="40024" y="76270"/>
                    <a:pt x="39129" y="75625"/>
                    <a:pt x="38729" y="7433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58AF7953-D724-13EE-E4CC-216B0BA778C4}"/>
                </a:ext>
              </a:extLst>
            </p:cNvPr>
            <p:cNvSpPr/>
            <p:nvPr/>
          </p:nvSpPr>
          <p:spPr>
            <a:xfrm rot="-5400000">
              <a:off x="3632678" y="4718248"/>
              <a:ext cx="66370" cy="78730"/>
            </a:xfrm>
            <a:custGeom>
              <a:avLst/>
              <a:gdLst>
                <a:gd name="connsiteX0" fmla="*/ 38120 w 66370"/>
                <a:gd name="connsiteY0" fmla="*/ 79091 h 78730"/>
                <a:gd name="connsiteX1" fmla="*/ 18918 w 66370"/>
                <a:gd name="connsiteY1" fmla="*/ 73583 h 78730"/>
                <a:gd name="connsiteX2" fmla="*/ 5154 w 66370"/>
                <a:gd name="connsiteY2" fmla="*/ 58924 h 78730"/>
                <a:gd name="connsiteX3" fmla="*/ 173 w 66370"/>
                <a:gd name="connsiteY3" fmla="*/ 39502 h 78730"/>
                <a:gd name="connsiteX4" fmla="*/ 4707 w 66370"/>
                <a:gd name="connsiteY4" fmla="*/ 20452 h 78730"/>
                <a:gd name="connsiteX5" fmla="*/ 17432 w 66370"/>
                <a:gd name="connsiteY5" fmla="*/ 5867 h 78730"/>
                <a:gd name="connsiteX6" fmla="*/ 35739 w 66370"/>
                <a:gd name="connsiteY6" fmla="*/ 360 h 78730"/>
                <a:gd name="connsiteX7" fmla="*/ 49360 w 66370"/>
                <a:gd name="connsiteY7" fmla="*/ 2965 h 78730"/>
                <a:gd name="connsiteX8" fmla="*/ 58961 w 66370"/>
                <a:gd name="connsiteY8" fmla="*/ 10257 h 78730"/>
                <a:gd name="connsiteX9" fmla="*/ 64609 w 66370"/>
                <a:gd name="connsiteY9" fmla="*/ 21345 h 78730"/>
                <a:gd name="connsiteX10" fmla="*/ 66543 w 66370"/>
                <a:gd name="connsiteY10" fmla="*/ 35335 h 78730"/>
                <a:gd name="connsiteX11" fmla="*/ 64762 w 66370"/>
                <a:gd name="connsiteY11" fmla="*/ 37567 h 78730"/>
                <a:gd name="connsiteX12" fmla="*/ 15203 w 66370"/>
                <a:gd name="connsiteY12" fmla="*/ 37567 h 78730"/>
                <a:gd name="connsiteX13" fmla="*/ 15203 w 66370"/>
                <a:gd name="connsiteY13" fmla="*/ 39353 h 78730"/>
                <a:gd name="connsiteX14" fmla="*/ 20928 w 66370"/>
                <a:gd name="connsiteY14" fmla="*/ 63835 h 78730"/>
                <a:gd name="connsiteX15" fmla="*/ 39606 w 66370"/>
                <a:gd name="connsiteY15" fmla="*/ 74030 h 78730"/>
                <a:gd name="connsiteX16" fmla="*/ 49360 w 66370"/>
                <a:gd name="connsiteY16" fmla="*/ 71723 h 78730"/>
                <a:gd name="connsiteX17" fmla="*/ 57170 w 66370"/>
                <a:gd name="connsiteY17" fmla="*/ 65175 h 78730"/>
                <a:gd name="connsiteX18" fmla="*/ 61638 w 66370"/>
                <a:gd name="connsiteY18" fmla="*/ 56171 h 78730"/>
                <a:gd name="connsiteX19" fmla="*/ 62228 w 66370"/>
                <a:gd name="connsiteY19" fmla="*/ 55129 h 78730"/>
                <a:gd name="connsiteX20" fmla="*/ 63276 w 66370"/>
                <a:gd name="connsiteY20" fmla="*/ 54683 h 78730"/>
                <a:gd name="connsiteX21" fmla="*/ 64762 w 66370"/>
                <a:gd name="connsiteY21" fmla="*/ 54683 h 78730"/>
                <a:gd name="connsiteX22" fmla="*/ 66543 w 66370"/>
                <a:gd name="connsiteY22" fmla="*/ 56914 h 78730"/>
                <a:gd name="connsiteX23" fmla="*/ 56132 w 66370"/>
                <a:gd name="connsiteY23" fmla="*/ 72839 h 78730"/>
                <a:gd name="connsiteX24" fmla="*/ 38120 w 66370"/>
                <a:gd name="connsiteY24" fmla="*/ 79091 h 78730"/>
                <a:gd name="connsiteX25" fmla="*/ 15346 w 66370"/>
                <a:gd name="connsiteY25" fmla="*/ 33251 h 78730"/>
                <a:gd name="connsiteX26" fmla="*/ 54494 w 66370"/>
                <a:gd name="connsiteY26" fmla="*/ 33251 h 78730"/>
                <a:gd name="connsiteX27" fmla="*/ 52627 w 66370"/>
                <a:gd name="connsiteY27" fmla="*/ 20229 h 78730"/>
                <a:gd name="connsiteX28" fmla="*/ 46607 w 66370"/>
                <a:gd name="connsiteY28" fmla="*/ 9215 h 78730"/>
                <a:gd name="connsiteX29" fmla="*/ 35739 w 66370"/>
                <a:gd name="connsiteY29" fmla="*/ 4825 h 78730"/>
                <a:gd name="connsiteX30" fmla="*/ 20633 w 66370"/>
                <a:gd name="connsiteY30" fmla="*/ 13903 h 78730"/>
                <a:gd name="connsiteX31" fmla="*/ 15346 w 66370"/>
                <a:gd name="connsiteY31" fmla="*/ 33251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0" h="78730">
                  <a:moveTo>
                    <a:pt x="38120" y="79091"/>
                  </a:moveTo>
                  <a:cubicBezTo>
                    <a:pt x="31177" y="79091"/>
                    <a:pt x="24776" y="77255"/>
                    <a:pt x="18918" y="73583"/>
                  </a:cubicBezTo>
                  <a:cubicBezTo>
                    <a:pt x="13070" y="69912"/>
                    <a:pt x="8479" y="65026"/>
                    <a:pt x="5154" y="58924"/>
                  </a:cubicBezTo>
                  <a:cubicBezTo>
                    <a:pt x="1830" y="52822"/>
                    <a:pt x="173" y="46348"/>
                    <a:pt x="173" y="39502"/>
                  </a:cubicBezTo>
                  <a:cubicBezTo>
                    <a:pt x="173" y="32854"/>
                    <a:pt x="1678" y="26504"/>
                    <a:pt x="4707" y="20452"/>
                  </a:cubicBezTo>
                  <a:cubicBezTo>
                    <a:pt x="7736" y="14400"/>
                    <a:pt x="11974" y="9538"/>
                    <a:pt x="17432" y="5867"/>
                  </a:cubicBezTo>
                  <a:cubicBezTo>
                    <a:pt x="22890" y="2195"/>
                    <a:pt x="28995" y="360"/>
                    <a:pt x="35739" y="360"/>
                  </a:cubicBezTo>
                  <a:cubicBezTo>
                    <a:pt x="40902" y="360"/>
                    <a:pt x="45436" y="1228"/>
                    <a:pt x="49360" y="2965"/>
                  </a:cubicBezTo>
                  <a:cubicBezTo>
                    <a:pt x="53275" y="4701"/>
                    <a:pt x="56475" y="7132"/>
                    <a:pt x="58961" y="10257"/>
                  </a:cubicBezTo>
                  <a:cubicBezTo>
                    <a:pt x="61438" y="13382"/>
                    <a:pt x="63324" y="17079"/>
                    <a:pt x="64609" y="21345"/>
                  </a:cubicBezTo>
                  <a:cubicBezTo>
                    <a:pt x="65905" y="25611"/>
                    <a:pt x="66543" y="30274"/>
                    <a:pt x="66543" y="35335"/>
                  </a:cubicBezTo>
                  <a:cubicBezTo>
                    <a:pt x="66543" y="36823"/>
                    <a:pt x="65952" y="37567"/>
                    <a:pt x="64762" y="37567"/>
                  </a:cubicBezTo>
                  <a:lnTo>
                    <a:pt x="15203" y="37567"/>
                  </a:lnTo>
                  <a:lnTo>
                    <a:pt x="15203" y="39353"/>
                  </a:lnTo>
                  <a:cubicBezTo>
                    <a:pt x="15203" y="48878"/>
                    <a:pt x="17108" y="57039"/>
                    <a:pt x="20928" y="63835"/>
                  </a:cubicBezTo>
                  <a:cubicBezTo>
                    <a:pt x="24747" y="70632"/>
                    <a:pt x="30977" y="74030"/>
                    <a:pt x="39606" y="74030"/>
                  </a:cubicBezTo>
                  <a:cubicBezTo>
                    <a:pt x="43083" y="74030"/>
                    <a:pt x="46331" y="73261"/>
                    <a:pt x="49360" y="71723"/>
                  </a:cubicBezTo>
                  <a:cubicBezTo>
                    <a:pt x="52379" y="70185"/>
                    <a:pt x="54989" y="68002"/>
                    <a:pt x="57170" y="65175"/>
                  </a:cubicBezTo>
                  <a:cubicBezTo>
                    <a:pt x="59352" y="62347"/>
                    <a:pt x="60837" y="59346"/>
                    <a:pt x="61638" y="56171"/>
                  </a:cubicBezTo>
                  <a:cubicBezTo>
                    <a:pt x="61733" y="55774"/>
                    <a:pt x="61933" y="55426"/>
                    <a:pt x="62228" y="55129"/>
                  </a:cubicBezTo>
                  <a:cubicBezTo>
                    <a:pt x="62523" y="54831"/>
                    <a:pt x="62876" y="54683"/>
                    <a:pt x="63276" y="54683"/>
                  </a:cubicBezTo>
                  <a:lnTo>
                    <a:pt x="64762" y="54683"/>
                  </a:lnTo>
                  <a:cubicBezTo>
                    <a:pt x="65952" y="54683"/>
                    <a:pt x="66543" y="55427"/>
                    <a:pt x="66543" y="56914"/>
                  </a:cubicBezTo>
                  <a:cubicBezTo>
                    <a:pt x="64962" y="63364"/>
                    <a:pt x="61485" y="68672"/>
                    <a:pt x="56132" y="72839"/>
                  </a:cubicBezTo>
                  <a:cubicBezTo>
                    <a:pt x="50770" y="77007"/>
                    <a:pt x="44769" y="79091"/>
                    <a:pt x="38120" y="79091"/>
                  </a:cubicBezTo>
                  <a:close/>
                  <a:moveTo>
                    <a:pt x="15346" y="33251"/>
                  </a:moveTo>
                  <a:lnTo>
                    <a:pt x="54494" y="33251"/>
                  </a:lnTo>
                  <a:cubicBezTo>
                    <a:pt x="54494" y="28985"/>
                    <a:pt x="53875" y="24644"/>
                    <a:pt x="52627" y="20229"/>
                  </a:cubicBezTo>
                  <a:cubicBezTo>
                    <a:pt x="51389" y="15814"/>
                    <a:pt x="49379" y="12142"/>
                    <a:pt x="46607" y="9215"/>
                  </a:cubicBezTo>
                  <a:cubicBezTo>
                    <a:pt x="43826" y="6288"/>
                    <a:pt x="40206" y="4825"/>
                    <a:pt x="35739" y="4825"/>
                  </a:cubicBezTo>
                  <a:cubicBezTo>
                    <a:pt x="29186" y="4825"/>
                    <a:pt x="24157" y="7851"/>
                    <a:pt x="20633" y="13903"/>
                  </a:cubicBezTo>
                  <a:cubicBezTo>
                    <a:pt x="17108" y="19956"/>
                    <a:pt x="15346" y="26405"/>
                    <a:pt x="15346" y="3325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928422C-9BF1-3E6C-3D7D-E795185D6B3B}"/>
                </a:ext>
              </a:extLst>
            </p:cNvPr>
            <p:cNvSpPr/>
            <p:nvPr/>
          </p:nvSpPr>
          <p:spPr>
            <a:xfrm rot="-5400000">
              <a:off x="3636470" y="4649766"/>
              <a:ext cx="57892" cy="75753"/>
            </a:xfrm>
            <a:custGeom>
              <a:avLst/>
              <a:gdLst>
                <a:gd name="connsiteX0" fmla="*/ 165 w 57892"/>
                <a:gd name="connsiteY0" fmla="*/ 76106 h 75753"/>
                <a:gd name="connsiteX1" fmla="*/ 165 w 57892"/>
                <a:gd name="connsiteY1" fmla="*/ 70004 h 75753"/>
                <a:gd name="connsiteX2" fmla="*/ 9757 w 57892"/>
                <a:gd name="connsiteY2" fmla="*/ 69112 h 75753"/>
                <a:gd name="connsiteX3" fmla="*/ 13558 w 57892"/>
                <a:gd name="connsiteY3" fmla="*/ 64646 h 75753"/>
                <a:gd name="connsiteX4" fmla="*/ 13558 w 57892"/>
                <a:gd name="connsiteY4" fmla="*/ 17765 h 75753"/>
                <a:gd name="connsiteX5" fmla="*/ 12138 w 57892"/>
                <a:gd name="connsiteY5" fmla="*/ 11217 h 75753"/>
                <a:gd name="connsiteX6" fmla="*/ 8128 w 57892"/>
                <a:gd name="connsiteY6" fmla="*/ 8687 h 75753"/>
                <a:gd name="connsiteX7" fmla="*/ 165 w 57892"/>
                <a:gd name="connsiteY7" fmla="*/ 8240 h 75753"/>
                <a:gd name="connsiteX8" fmla="*/ 165 w 57892"/>
                <a:gd name="connsiteY8" fmla="*/ 2138 h 75753"/>
                <a:gd name="connsiteX9" fmla="*/ 24721 w 57892"/>
                <a:gd name="connsiteY9" fmla="*/ 352 h 75753"/>
                <a:gd name="connsiteX10" fmla="*/ 24721 w 57892"/>
                <a:gd name="connsiteY10" fmla="*/ 17021 h 75753"/>
                <a:gd name="connsiteX11" fmla="*/ 32531 w 57892"/>
                <a:gd name="connsiteY11" fmla="*/ 4966 h 75753"/>
                <a:gd name="connsiteX12" fmla="*/ 44961 w 57892"/>
                <a:gd name="connsiteY12" fmla="*/ 352 h 75753"/>
                <a:gd name="connsiteX13" fmla="*/ 54039 w 57892"/>
                <a:gd name="connsiteY13" fmla="*/ 3329 h 75753"/>
                <a:gd name="connsiteX14" fmla="*/ 58058 w 57892"/>
                <a:gd name="connsiteY14" fmla="*/ 11366 h 75753"/>
                <a:gd name="connsiteX15" fmla="*/ 55820 w 57892"/>
                <a:gd name="connsiteY15" fmla="*/ 16649 h 75753"/>
                <a:gd name="connsiteX16" fmla="*/ 50315 w 57892"/>
                <a:gd name="connsiteY16" fmla="*/ 18956 h 75753"/>
                <a:gd name="connsiteX17" fmla="*/ 44961 w 57892"/>
                <a:gd name="connsiteY17" fmla="*/ 16724 h 75753"/>
                <a:gd name="connsiteX18" fmla="*/ 42723 w 57892"/>
                <a:gd name="connsiteY18" fmla="*/ 11366 h 75753"/>
                <a:gd name="connsiteX19" fmla="*/ 46000 w 57892"/>
                <a:gd name="connsiteY19" fmla="*/ 4818 h 75753"/>
                <a:gd name="connsiteX20" fmla="*/ 44961 w 57892"/>
                <a:gd name="connsiteY20" fmla="*/ 4818 h 75753"/>
                <a:gd name="connsiteX21" fmla="*/ 33570 w 57892"/>
                <a:gd name="connsiteY21" fmla="*/ 9803 h 75753"/>
                <a:gd name="connsiteX22" fmla="*/ 27321 w 57892"/>
                <a:gd name="connsiteY22" fmla="*/ 22230 h 75753"/>
                <a:gd name="connsiteX23" fmla="*/ 25464 w 57892"/>
                <a:gd name="connsiteY23" fmla="*/ 36518 h 75753"/>
                <a:gd name="connsiteX24" fmla="*/ 25464 w 57892"/>
                <a:gd name="connsiteY24" fmla="*/ 64646 h 75753"/>
                <a:gd name="connsiteX25" fmla="*/ 42133 w 57892"/>
                <a:gd name="connsiteY25" fmla="*/ 70004 h 75753"/>
                <a:gd name="connsiteX26" fmla="*/ 42133 w 57892"/>
                <a:gd name="connsiteY26" fmla="*/ 76106 h 75753"/>
                <a:gd name="connsiteX27" fmla="*/ 165 w 57892"/>
                <a:gd name="connsiteY27" fmla="*/ 76106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2" h="75753">
                  <a:moveTo>
                    <a:pt x="165" y="76106"/>
                  </a:moveTo>
                  <a:lnTo>
                    <a:pt x="165" y="70004"/>
                  </a:lnTo>
                  <a:cubicBezTo>
                    <a:pt x="4033" y="70004"/>
                    <a:pt x="7233" y="69707"/>
                    <a:pt x="9757" y="69112"/>
                  </a:cubicBezTo>
                  <a:cubicBezTo>
                    <a:pt x="12291" y="68516"/>
                    <a:pt x="13558" y="67027"/>
                    <a:pt x="13558" y="64646"/>
                  </a:cubicBezTo>
                  <a:lnTo>
                    <a:pt x="13558" y="17765"/>
                  </a:lnTo>
                  <a:cubicBezTo>
                    <a:pt x="13558" y="14789"/>
                    <a:pt x="13081" y="12606"/>
                    <a:pt x="12138" y="11217"/>
                  </a:cubicBezTo>
                  <a:cubicBezTo>
                    <a:pt x="11195" y="9828"/>
                    <a:pt x="9862" y="8985"/>
                    <a:pt x="8128" y="8687"/>
                  </a:cubicBezTo>
                  <a:cubicBezTo>
                    <a:pt x="6385" y="8389"/>
                    <a:pt x="3737" y="8240"/>
                    <a:pt x="165" y="8240"/>
                  </a:cubicBezTo>
                  <a:lnTo>
                    <a:pt x="165" y="2138"/>
                  </a:lnTo>
                  <a:lnTo>
                    <a:pt x="24721" y="352"/>
                  </a:lnTo>
                  <a:lnTo>
                    <a:pt x="24721" y="17021"/>
                  </a:lnTo>
                  <a:cubicBezTo>
                    <a:pt x="26502" y="12061"/>
                    <a:pt x="29112" y="8042"/>
                    <a:pt x="32531" y="4966"/>
                  </a:cubicBezTo>
                  <a:cubicBezTo>
                    <a:pt x="35951" y="1891"/>
                    <a:pt x="40094" y="352"/>
                    <a:pt x="44961" y="352"/>
                  </a:cubicBezTo>
                  <a:cubicBezTo>
                    <a:pt x="48333" y="352"/>
                    <a:pt x="51362" y="1345"/>
                    <a:pt x="54039" y="3329"/>
                  </a:cubicBezTo>
                  <a:cubicBezTo>
                    <a:pt x="56715" y="5313"/>
                    <a:pt x="58058" y="7992"/>
                    <a:pt x="58058" y="11366"/>
                  </a:cubicBezTo>
                  <a:cubicBezTo>
                    <a:pt x="58058" y="13350"/>
                    <a:pt x="57315" y="15111"/>
                    <a:pt x="55820" y="16649"/>
                  </a:cubicBezTo>
                  <a:cubicBezTo>
                    <a:pt x="54334" y="18187"/>
                    <a:pt x="52496" y="18956"/>
                    <a:pt x="50315" y="18956"/>
                  </a:cubicBezTo>
                  <a:cubicBezTo>
                    <a:pt x="48229" y="18956"/>
                    <a:pt x="46447" y="18212"/>
                    <a:pt x="44961" y="16724"/>
                  </a:cubicBezTo>
                  <a:cubicBezTo>
                    <a:pt x="43466" y="15235"/>
                    <a:pt x="42723" y="13449"/>
                    <a:pt x="42723" y="11366"/>
                  </a:cubicBezTo>
                  <a:cubicBezTo>
                    <a:pt x="42723" y="8291"/>
                    <a:pt x="43818" y="6107"/>
                    <a:pt x="46000" y="4818"/>
                  </a:cubicBezTo>
                  <a:lnTo>
                    <a:pt x="44961" y="4818"/>
                  </a:lnTo>
                  <a:cubicBezTo>
                    <a:pt x="40294" y="4818"/>
                    <a:pt x="36503" y="6480"/>
                    <a:pt x="33570" y="9803"/>
                  </a:cubicBezTo>
                  <a:cubicBezTo>
                    <a:pt x="30645" y="13126"/>
                    <a:pt x="28559" y="17269"/>
                    <a:pt x="27321" y="22230"/>
                  </a:cubicBezTo>
                  <a:cubicBezTo>
                    <a:pt x="26083" y="27191"/>
                    <a:pt x="25464" y="31954"/>
                    <a:pt x="25464" y="36518"/>
                  </a:cubicBezTo>
                  <a:lnTo>
                    <a:pt x="25464" y="64646"/>
                  </a:lnTo>
                  <a:cubicBezTo>
                    <a:pt x="25464" y="68218"/>
                    <a:pt x="31017" y="70004"/>
                    <a:pt x="42133" y="70004"/>
                  </a:cubicBezTo>
                  <a:lnTo>
                    <a:pt x="42133" y="76106"/>
                  </a:lnTo>
                  <a:lnTo>
                    <a:pt x="165" y="7610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77DDF35-21E5-0033-43A6-C7005A5C18D7}"/>
                </a:ext>
              </a:extLst>
            </p:cNvPr>
            <p:cNvSpPr/>
            <p:nvPr/>
          </p:nvSpPr>
          <p:spPr>
            <a:xfrm rot="-5400000">
              <a:off x="3627020" y="4570344"/>
              <a:ext cx="77685" cy="78730"/>
            </a:xfrm>
            <a:custGeom>
              <a:avLst/>
              <a:gdLst>
                <a:gd name="connsiteX0" fmla="*/ 157 w 77685"/>
                <a:gd name="connsiteY0" fmla="*/ 60322 h 78730"/>
                <a:gd name="connsiteX1" fmla="*/ 8197 w 77685"/>
                <a:gd name="connsiteY1" fmla="*/ 43653 h 78730"/>
                <a:gd name="connsiteX2" fmla="*/ 27466 w 77685"/>
                <a:gd name="connsiteY2" fmla="*/ 34649 h 78730"/>
                <a:gd name="connsiteX3" fmla="*/ 48973 w 77685"/>
                <a:gd name="connsiteY3" fmla="*/ 32045 h 78730"/>
                <a:gd name="connsiteX4" fmla="*/ 48973 w 77685"/>
                <a:gd name="connsiteY4" fmla="*/ 25050 h 78730"/>
                <a:gd name="connsiteX5" fmla="*/ 46744 w 77685"/>
                <a:gd name="connsiteY5" fmla="*/ 15377 h 78730"/>
                <a:gd name="connsiteX6" fmla="*/ 40410 w 77685"/>
                <a:gd name="connsiteY6" fmla="*/ 7786 h 78730"/>
                <a:gd name="connsiteX7" fmla="*/ 31409 w 77685"/>
                <a:gd name="connsiteY7" fmla="*/ 4810 h 78730"/>
                <a:gd name="connsiteX8" fmla="*/ 14150 w 77685"/>
                <a:gd name="connsiteY8" fmla="*/ 9869 h 78730"/>
                <a:gd name="connsiteX9" fmla="*/ 19426 w 77685"/>
                <a:gd name="connsiteY9" fmla="*/ 12325 h 78730"/>
                <a:gd name="connsiteX10" fmla="*/ 21589 w 77685"/>
                <a:gd name="connsiteY10" fmla="*/ 18055 h 78730"/>
                <a:gd name="connsiteX11" fmla="*/ 19207 w 77685"/>
                <a:gd name="connsiteY11" fmla="*/ 23934 h 78730"/>
                <a:gd name="connsiteX12" fmla="*/ 13407 w 77685"/>
                <a:gd name="connsiteY12" fmla="*/ 26389 h 78730"/>
                <a:gd name="connsiteX13" fmla="*/ 7520 w 77685"/>
                <a:gd name="connsiteY13" fmla="*/ 23934 h 78730"/>
                <a:gd name="connsiteX14" fmla="*/ 5072 w 77685"/>
                <a:gd name="connsiteY14" fmla="*/ 18055 h 78730"/>
                <a:gd name="connsiteX15" fmla="*/ 13330 w 77685"/>
                <a:gd name="connsiteY15" fmla="*/ 4735 h 78730"/>
                <a:gd name="connsiteX16" fmla="*/ 31409 w 77685"/>
                <a:gd name="connsiteY16" fmla="*/ 344 h 78730"/>
                <a:gd name="connsiteX17" fmla="*/ 45401 w 77685"/>
                <a:gd name="connsiteY17" fmla="*/ 3321 h 78730"/>
                <a:gd name="connsiteX18" fmla="*/ 56860 w 77685"/>
                <a:gd name="connsiteY18" fmla="*/ 11805 h 78730"/>
                <a:gd name="connsiteX19" fmla="*/ 61327 w 77685"/>
                <a:gd name="connsiteY19" fmla="*/ 24603 h 78730"/>
                <a:gd name="connsiteX20" fmla="*/ 61327 w 77685"/>
                <a:gd name="connsiteY20" fmla="*/ 63299 h 78730"/>
                <a:gd name="connsiteX21" fmla="*/ 62737 w 77685"/>
                <a:gd name="connsiteY21" fmla="*/ 69400 h 78730"/>
                <a:gd name="connsiteX22" fmla="*/ 67280 w 77685"/>
                <a:gd name="connsiteY22" fmla="*/ 72228 h 78730"/>
                <a:gd name="connsiteX23" fmla="*/ 71443 w 77685"/>
                <a:gd name="connsiteY23" fmla="*/ 69400 h 78730"/>
                <a:gd name="connsiteX24" fmla="*/ 72785 w 77685"/>
                <a:gd name="connsiteY24" fmla="*/ 63299 h 78730"/>
                <a:gd name="connsiteX25" fmla="*/ 72785 w 77685"/>
                <a:gd name="connsiteY25" fmla="*/ 52286 h 78730"/>
                <a:gd name="connsiteX26" fmla="*/ 77843 w 77685"/>
                <a:gd name="connsiteY26" fmla="*/ 52286 h 78730"/>
                <a:gd name="connsiteX27" fmla="*/ 77843 w 77685"/>
                <a:gd name="connsiteY27" fmla="*/ 63299 h 78730"/>
                <a:gd name="connsiteX28" fmla="*/ 75834 w 77685"/>
                <a:gd name="connsiteY28" fmla="*/ 70517 h 78730"/>
                <a:gd name="connsiteX29" fmla="*/ 70480 w 77685"/>
                <a:gd name="connsiteY29" fmla="*/ 76098 h 78730"/>
                <a:gd name="connsiteX30" fmla="*/ 63108 w 77685"/>
                <a:gd name="connsiteY30" fmla="*/ 78182 h 78730"/>
                <a:gd name="connsiteX31" fmla="*/ 54402 w 77685"/>
                <a:gd name="connsiteY31" fmla="*/ 74237 h 78730"/>
                <a:gd name="connsiteX32" fmla="*/ 50459 w 77685"/>
                <a:gd name="connsiteY32" fmla="*/ 64936 h 78730"/>
                <a:gd name="connsiteX33" fmla="*/ 41010 w 77685"/>
                <a:gd name="connsiteY33" fmla="*/ 75279 h 78730"/>
                <a:gd name="connsiteX34" fmla="*/ 27837 w 77685"/>
                <a:gd name="connsiteY34" fmla="*/ 79075 h 78730"/>
                <a:gd name="connsiteX35" fmla="*/ 14969 w 77685"/>
                <a:gd name="connsiteY35" fmla="*/ 77140 h 78730"/>
                <a:gd name="connsiteX36" fmla="*/ 4396 w 77685"/>
                <a:gd name="connsiteY36" fmla="*/ 71038 h 78730"/>
                <a:gd name="connsiteX37" fmla="*/ 157 w 77685"/>
                <a:gd name="connsiteY37" fmla="*/ 60322 h 78730"/>
                <a:gd name="connsiteX38" fmla="*/ 14150 w 77685"/>
                <a:gd name="connsiteY38" fmla="*/ 60322 h 78730"/>
                <a:gd name="connsiteX39" fmla="*/ 18541 w 77685"/>
                <a:gd name="connsiteY39" fmla="*/ 70443 h 78730"/>
                <a:gd name="connsiteX40" fmla="*/ 29028 w 77685"/>
                <a:gd name="connsiteY40" fmla="*/ 74610 h 78730"/>
                <a:gd name="connsiteX41" fmla="*/ 39076 w 77685"/>
                <a:gd name="connsiteY41" fmla="*/ 71782 h 78730"/>
                <a:gd name="connsiteX42" fmla="*/ 46297 w 77685"/>
                <a:gd name="connsiteY42" fmla="*/ 64192 h 78730"/>
                <a:gd name="connsiteX43" fmla="*/ 48973 w 77685"/>
                <a:gd name="connsiteY43" fmla="*/ 54220 h 78730"/>
                <a:gd name="connsiteX44" fmla="*/ 48973 w 77685"/>
                <a:gd name="connsiteY44" fmla="*/ 36361 h 78730"/>
                <a:gd name="connsiteX45" fmla="*/ 32971 w 77685"/>
                <a:gd name="connsiteY45" fmla="*/ 38891 h 78730"/>
                <a:gd name="connsiteX46" fmla="*/ 19503 w 77685"/>
                <a:gd name="connsiteY46" fmla="*/ 46853 h 78730"/>
                <a:gd name="connsiteX47" fmla="*/ 14150 w 77685"/>
                <a:gd name="connsiteY47" fmla="*/ 60322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5" h="78730">
                  <a:moveTo>
                    <a:pt x="157" y="60322"/>
                  </a:moveTo>
                  <a:cubicBezTo>
                    <a:pt x="157" y="53476"/>
                    <a:pt x="2834" y="47920"/>
                    <a:pt x="8197" y="43653"/>
                  </a:cubicBezTo>
                  <a:cubicBezTo>
                    <a:pt x="13550" y="39387"/>
                    <a:pt x="19979" y="36386"/>
                    <a:pt x="27466" y="34649"/>
                  </a:cubicBezTo>
                  <a:cubicBezTo>
                    <a:pt x="34962" y="32913"/>
                    <a:pt x="42125" y="32045"/>
                    <a:pt x="48973" y="32045"/>
                  </a:cubicBezTo>
                  <a:lnTo>
                    <a:pt x="48973" y="25050"/>
                  </a:lnTo>
                  <a:cubicBezTo>
                    <a:pt x="48973" y="21676"/>
                    <a:pt x="48230" y="18452"/>
                    <a:pt x="46744" y="15377"/>
                  </a:cubicBezTo>
                  <a:cubicBezTo>
                    <a:pt x="45249" y="12301"/>
                    <a:pt x="43144" y="9770"/>
                    <a:pt x="40410" y="7786"/>
                  </a:cubicBezTo>
                  <a:cubicBezTo>
                    <a:pt x="37686" y="5802"/>
                    <a:pt x="34685" y="4810"/>
                    <a:pt x="31409" y="4810"/>
                  </a:cubicBezTo>
                  <a:cubicBezTo>
                    <a:pt x="23770" y="4810"/>
                    <a:pt x="18017" y="6496"/>
                    <a:pt x="14150" y="9869"/>
                  </a:cubicBezTo>
                  <a:cubicBezTo>
                    <a:pt x="16226" y="9869"/>
                    <a:pt x="17988" y="10687"/>
                    <a:pt x="19426" y="12325"/>
                  </a:cubicBezTo>
                  <a:cubicBezTo>
                    <a:pt x="20865" y="13962"/>
                    <a:pt x="21589" y="15873"/>
                    <a:pt x="21589" y="18055"/>
                  </a:cubicBezTo>
                  <a:cubicBezTo>
                    <a:pt x="21589" y="20337"/>
                    <a:pt x="20798" y="22296"/>
                    <a:pt x="19207" y="23934"/>
                  </a:cubicBezTo>
                  <a:cubicBezTo>
                    <a:pt x="17617" y="25571"/>
                    <a:pt x="15683" y="26389"/>
                    <a:pt x="13407" y="26389"/>
                  </a:cubicBezTo>
                  <a:cubicBezTo>
                    <a:pt x="11121" y="26389"/>
                    <a:pt x="9159" y="25571"/>
                    <a:pt x="7520" y="23934"/>
                  </a:cubicBezTo>
                  <a:cubicBezTo>
                    <a:pt x="5882" y="22296"/>
                    <a:pt x="5072" y="20337"/>
                    <a:pt x="5072" y="18055"/>
                  </a:cubicBezTo>
                  <a:cubicBezTo>
                    <a:pt x="5072" y="12102"/>
                    <a:pt x="7825" y="7662"/>
                    <a:pt x="13330" y="4735"/>
                  </a:cubicBezTo>
                  <a:cubicBezTo>
                    <a:pt x="18836" y="1808"/>
                    <a:pt x="24865" y="344"/>
                    <a:pt x="31409" y="344"/>
                  </a:cubicBezTo>
                  <a:cubicBezTo>
                    <a:pt x="36076" y="344"/>
                    <a:pt x="40734" y="1337"/>
                    <a:pt x="45401" y="3321"/>
                  </a:cubicBezTo>
                  <a:cubicBezTo>
                    <a:pt x="50059" y="5305"/>
                    <a:pt x="53888" y="8133"/>
                    <a:pt x="56860" y="11805"/>
                  </a:cubicBezTo>
                  <a:cubicBezTo>
                    <a:pt x="59841" y="15476"/>
                    <a:pt x="61327" y="19742"/>
                    <a:pt x="61327" y="24603"/>
                  </a:cubicBezTo>
                  <a:lnTo>
                    <a:pt x="61327" y="63299"/>
                  </a:lnTo>
                  <a:cubicBezTo>
                    <a:pt x="61327" y="65482"/>
                    <a:pt x="61794" y="67516"/>
                    <a:pt x="62737" y="69400"/>
                  </a:cubicBezTo>
                  <a:cubicBezTo>
                    <a:pt x="63680" y="71286"/>
                    <a:pt x="65194" y="72228"/>
                    <a:pt x="67280" y="72228"/>
                  </a:cubicBezTo>
                  <a:cubicBezTo>
                    <a:pt x="69166" y="72228"/>
                    <a:pt x="70557" y="71286"/>
                    <a:pt x="71443" y="69400"/>
                  </a:cubicBezTo>
                  <a:cubicBezTo>
                    <a:pt x="72338" y="67516"/>
                    <a:pt x="72785" y="65482"/>
                    <a:pt x="72785" y="63299"/>
                  </a:cubicBezTo>
                  <a:lnTo>
                    <a:pt x="72785" y="52286"/>
                  </a:lnTo>
                  <a:lnTo>
                    <a:pt x="77843" y="52286"/>
                  </a:lnTo>
                  <a:lnTo>
                    <a:pt x="77843" y="63299"/>
                  </a:lnTo>
                  <a:cubicBezTo>
                    <a:pt x="77843" y="65779"/>
                    <a:pt x="77176" y="68185"/>
                    <a:pt x="75834" y="70517"/>
                  </a:cubicBezTo>
                  <a:cubicBezTo>
                    <a:pt x="74500" y="72849"/>
                    <a:pt x="72709" y="74709"/>
                    <a:pt x="70480" y="76098"/>
                  </a:cubicBezTo>
                  <a:cubicBezTo>
                    <a:pt x="68242" y="77487"/>
                    <a:pt x="65794" y="78182"/>
                    <a:pt x="63108" y="78182"/>
                  </a:cubicBezTo>
                  <a:cubicBezTo>
                    <a:pt x="59736" y="78182"/>
                    <a:pt x="56831" y="76867"/>
                    <a:pt x="54402" y="74237"/>
                  </a:cubicBezTo>
                  <a:cubicBezTo>
                    <a:pt x="51973" y="71608"/>
                    <a:pt x="50659" y="68508"/>
                    <a:pt x="50459" y="64936"/>
                  </a:cubicBezTo>
                  <a:cubicBezTo>
                    <a:pt x="48278" y="69302"/>
                    <a:pt x="45125" y="72749"/>
                    <a:pt x="41010" y="75279"/>
                  </a:cubicBezTo>
                  <a:cubicBezTo>
                    <a:pt x="36895" y="77810"/>
                    <a:pt x="32504" y="79075"/>
                    <a:pt x="27837" y="79075"/>
                  </a:cubicBezTo>
                  <a:cubicBezTo>
                    <a:pt x="23475" y="79075"/>
                    <a:pt x="19179" y="78430"/>
                    <a:pt x="14969" y="77140"/>
                  </a:cubicBezTo>
                  <a:cubicBezTo>
                    <a:pt x="10749" y="75850"/>
                    <a:pt x="7225" y="73816"/>
                    <a:pt x="4396" y="71038"/>
                  </a:cubicBezTo>
                  <a:cubicBezTo>
                    <a:pt x="1567" y="68260"/>
                    <a:pt x="157" y="64688"/>
                    <a:pt x="157" y="60322"/>
                  </a:cubicBezTo>
                  <a:close/>
                  <a:moveTo>
                    <a:pt x="14150" y="60322"/>
                  </a:moveTo>
                  <a:cubicBezTo>
                    <a:pt x="14150" y="64291"/>
                    <a:pt x="15607" y="67664"/>
                    <a:pt x="18541" y="70443"/>
                  </a:cubicBezTo>
                  <a:cubicBezTo>
                    <a:pt x="21465" y="73221"/>
                    <a:pt x="24960" y="74610"/>
                    <a:pt x="29028" y="74610"/>
                  </a:cubicBezTo>
                  <a:cubicBezTo>
                    <a:pt x="32704" y="74610"/>
                    <a:pt x="36048" y="73667"/>
                    <a:pt x="39076" y="71782"/>
                  </a:cubicBezTo>
                  <a:cubicBezTo>
                    <a:pt x="42105" y="69897"/>
                    <a:pt x="44506" y="67367"/>
                    <a:pt x="46297" y="64192"/>
                  </a:cubicBezTo>
                  <a:cubicBezTo>
                    <a:pt x="48078" y="61017"/>
                    <a:pt x="48973" y="57693"/>
                    <a:pt x="48973" y="54220"/>
                  </a:cubicBezTo>
                  <a:lnTo>
                    <a:pt x="48973" y="36361"/>
                  </a:lnTo>
                  <a:cubicBezTo>
                    <a:pt x="43715" y="36361"/>
                    <a:pt x="38381" y="37204"/>
                    <a:pt x="32971" y="38891"/>
                  </a:cubicBezTo>
                  <a:cubicBezTo>
                    <a:pt x="27561" y="40578"/>
                    <a:pt x="23075" y="43231"/>
                    <a:pt x="19503" y="46853"/>
                  </a:cubicBezTo>
                  <a:cubicBezTo>
                    <a:pt x="15931" y="50475"/>
                    <a:pt x="14150" y="54965"/>
                    <a:pt x="14150" y="6032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403DB64-DCDA-9F90-4B44-301CD5615D11}"/>
                </a:ext>
              </a:extLst>
            </p:cNvPr>
            <p:cNvSpPr/>
            <p:nvPr/>
          </p:nvSpPr>
          <p:spPr>
            <a:xfrm rot="-5400000">
              <a:off x="3642866" y="4471118"/>
              <a:ext cx="78438" cy="112960"/>
            </a:xfrm>
            <a:custGeom>
              <a:avLst/>
              <a:gdLst>
                <a:gd name="connsiteX0" fmla="*/ 150 w 78438"/>
                <a:gd name="connsiteY0" fmla="*/ 91417 h 112960"/>
                <a:gd name="connsiteX1" fmla="*/ 4618 w 78438"/>
                <a:gd name="connsiteY1" fmla="*/ 80775 h 112960"/>
                <a:gd name="connsiteX2" fmla="*/ 15181 w 78438"/>
                <a:gd name="connsiteY2" fmla="*/ 74301 h 112960"/>
                <a:gd name="connsiteX3" fmla="*/ 9971 w 78438"/>
                <a:gd name="connsiteY3" fmla="*/ 67679 h 112960"/>
                <a:gd name="connsiteX4" fmla="*/ 8190 w 78438"/>
                <a:gd name="connsiteY4" fmla="*/ 59418 h 112960"/>
                <a:gd name="connsiteX5" fmla="*/ 13247 w 78438"/>
                <a:gd name="connsiteY5" fmla="*/ 45131 h 112960"/>
                <a:gd name="connsiteX6" fmla="*/ 5361 w 78438"/>
                <a:gd name="connsiteY6" fmla="*/ 27420 h 112960"/>
                <a:gd name="connsiteX7" fmla="*/ 7666 w 78438"/>
                <a:gd name="connsiteY7" fmla="*/ 17374 h 112960"/>
                <a:gd name="connsiteX8" fmla="*/ 14066 w 78438"/>
                <a:gd name="connsiteY8" fmla="*/ 9264 h 112960"/>
                <a:gd name="connsiteX9" fmla="*/ 23220 w 78438"/>
                <a:gd name="connsiteY9" fmla="*/ 4054 h 112960"/>
                <a:gd name="connsiteX10" fmla="*/ 33488 w 78438"/>
                <a:gd name="connsiteY10" fmla="*/ 2268 h 112960"/>
                <a:gd name="connsiteX11" fmla="*/ 51795 w 78438"/>
                <a:gd name="connsiteY11" fmla="*/ 8222 h 112960"/>
                <a:gd name="connsiteX12" fmla="*/ 60129 w 78438"/>
                <a:gd name="connsiteY12" fmla="*/ 2417 h 112960"/>
                <a:gd name="connsiteX13" fmla="*/ 70102 w 78438"/>
                <a:gd name="connsiteY13" fmla="*/ 334 h 112960"/>
                <a:gd name="connsiteX14" fmla="*/ 76208 w 78438"/>
                <a:gd name="connsiteY14" fmla="*/ 2938 h 112960"/>
                <a:gd name="connsiteX15" fmla="*/ 78589 w 78438"/>
                <a:gd name="connsiteY15" fmla="*/ 9264 h 112960"/>
                <a:gd name="connsiteX16" fmla="*/ 76951 w 78438"/>
                <a:gd name="connsiteY16" fmla="*/ 12984 h 112960"/>
                <a:gd name="connsiteX17" fmla="*/ 73226 w 78438"/>
                <a:gd name="connsiteY17" fmla="*/ 14621 h 112960"/>
                <a:gd name="connsiteX18" fmla="*/ 69502 w 78438"/>
                <a:gd name="connsiteY18" fmla="*/ 12984 h 112960"/>
                <a:gd name="connsiteX19" fmla="*/ 67873 w 78438"/>
                <a:gd name="connsiteY19" fmla="*/ 9264 h 112960"/>
                <a:gd name="connsiteX20" fmla="*/ 69950 w 78438"/>
                <a:gd name="connsiteY20" fmla="*/ 4798 h 112960"/>
                <a:gd name="connsiteX21" fmla="*/ 54776 w 78438"/>
                <a:gd name="connsiteY21" fmla="*/ 10901 h 112960"/>
                <a:gd name="connsiteX22" fmla="*/ 59758 w 78438"/>
                <a:gd name="connsiteY22" fmla="*/ 18490 h 112960"/>
                <a:gd name="connsiteX23" fmla="*/ 61615 w 78438"/>
                <a:gd name="connsiteY23" fmla="*/ 27420 h 112960"/>
                <a:gd name="connsiteX24" fmla="*/ 57596 w 78438"/>
                <a:gd name="connsiteY24" fmla="*/ 40517 h 112960"/>
                <a:gd name="connsiteX25" fmla="*/ 47033 w 78438"/>
                <a:gd name="connsiteY25" fmla="*/ 49596 h 112960"/>
                <a:gd name="connsiteX26" fmla="*/ 33488 w 78438"/>
                <a:gd name="connsiteY26" fmla="*/ 52870 h 112960"/>
                <a:gd name="connsiteX27" fmla="*/ 16372 w 78438"/>
                <a:gd name="connsiteY27" fmla="*/ 47661 h 112960"/>
                <a:gd name="connsiteX28" fmla="*/ 13847 w 78438"/>
                <a:gd name="connsiteY28" fmla="*/ 55251 h 112960"/>
                <a:gd name="connsiteX29" fmla="*/ 16819 w 78438"/>
                <a:gd name="connsiteY29" fmla="*/ 63139 h 112960"/>
                <a:gd name="connsiteX30" fmla="*/ 24411 w 78438"/>
                <a:gd name="connsiteY30" fmla="*/ 66562 h 112960"/>
                <a:gd name="connsiteX31" fmla="*/ 38403 w 78438"/>
                <a:gd name="connsiteY31" fmla="*/ 66562 h 112960"/>
                <a:gd name="connsiteX32" fmla="*/ 56853 w 78438"/>
                <a:gd name="connsiteY32" fmla="*/ 68422 h 112960"/>
                <a:gd name="connsiteX33" fmla="*/ 70626 w 78438"/>
                <a:gd name="connsiteY33" fmla="*/ 75790 h 112960"/>
                <a:gd name="connsiteX34" fmla="*/ 76208 w 78438"/>
                <a:gd name="connsiteY34" fmla="*/ 91417 h 112960"/>
                <a:gd name="connsiteX35" fmla="*/ 69807 w 78438"/>
                <a:gd name="connsiteY35" fmla="*/ 103993 h 112960"/>
                <a:gd name="connsiteX36" fmla="*/ 54624 w 78438"/>
                <a:gd name="connsiteY36" fmla="*/ 111136 h 112960"/>
                <a:gd name="connsiteX37" fmla="*/ 38250 w 78438"/>
                <a:gd name="connsiteY37" fmla="*/ 113295 h 112960"/>
                <a:gd name="connsiteX38" fmla="*/ 21810 w 78438"/>
                <a:gd name="connsiteY38" fmla="*/ 111136 h 112960"/>
                <a:gd name="connsiteX39" fmla="*/ 6551 w 78438"/>
                <a:gd name="connsiteY39" fmla="*/ 103993 h 112960"/>
                <a:gd name="connsiteX40" fmla="*/ 150 w 78438"/>
                <a:gd name="connsiteY40" fmla="*/ 91417 h 112960"/>
                <a:gd name="connsiteX41" fmla="*/ 9828 w 78438"/>
                <a:gd name="connsiteY41" fmla="*/ 91417 h 112960"/>
                <a:gd name="connsiteX42" fmla="*/ 14514 w 78438"/>
                <a:gd name="connsiteY42" fmla="*/ 101090 h 112960"/>
                <a:gd name="connsiteX43" fmla="*/ 25830 w 78438"/>
                <a:gd name="connsiteY43" fmla="*/ 106821 h 112960"/>
                <a:gd name="connsiteX44" fmla="*/ 38250 w 78438"/>
                <a:gd name="connsiteY44" fmla="*/ 108681 h 112960"/>
                <a:gd name="connsiteX45" fmla="*/ 50681 w 78438"/>
                <a:gd name="connsiteY45" fmla="*/ 106821 h 112960"/>
                <a:gd name="connsiteX46" fmla="*/ 61920 w 78438"/>
                <a:gd name="connsiteY46" fmla="*/ 101090 h 112960"/>
                <a:gd name="connsiteX47" fmla="*/ 66530 w 78438"/>
                <a:gd name="connsiteY47" fmla="*/ 91417 h 112960"/>
                <a:gd name="connsiteX48" fmla="*/ 58348 w 78438"/>
                <a:gd name="connsiteY48" fmla="*/ 79808 h 112960"/>
                <a:gd name="connsiteX49" fmla="*/ 38403 w 78438"/>
                <a:gd name="connsiteY49" fmla="*/ 77129 h 112960"/>
                <a:gd name="connsiteX50" fmla="*/ 24411 w 78438"/>
                <a:gd name="connsiteY50" fmla="*/ 77129 h 112960"/>
                <a:gd name="connsiteX51" fmla="*/ 17114 w 78438"/>
                <a:gd name="connsiteY51" fmla="*/ 79064 h 112960"/>
                <a:gd name="connsiteX52" fmla="*/ 11838 w 78438"/>
                <a:gd name="connsiteY52" fmla="*/ 84347 h 112960"/>
                <a:gd name="connsiteX53" fmla="*/ 9828 w 78438"/>
                <a:gd name="connsiteY53" fmla="*/ 91417 h 112960"/>
                <a:gd name="connsiteX54" fmla="*/ 33488 w 78438"/>
                <a:gd name="connsiteY54" fmla="*/ 48256 h 112960"/>
                <a:gd name="connsiteX55" fmla="*/ 48071 w 78438"/>
                <a:gd name="connsiteY55" fmla="*/ 27420 h 112960"/>
                <a:gd name="connsiteX56" fmla="*/ 44947 w 78438"/>
                <a:gd name="connsiteY56" fmla="*/ 12687 h 112960"/>
                <a:gd name="connsiteX57" fmla="*/ 33488 w 78438"/>
                <a:gd name="connsiteY57" fmla="*/ 6882 h 112960"/>
                <a:gd name="connsiteX58" fmla="*/ 22029 w 78438"/>
                <a:gd name="connsiteY58" fmla="*/ 12687 h 112960"/>
                <a:gd name="connsiteX59" fmla="*/ 18905 w 78438"/>
                <a:gd name="connsiteY59" fmla="*/ 27420 h 112960"/>
                <a:gd name="connsiteX60" fmla="*/ 20096 w 78438"/>
                <a:gd name="connsiteY60" fmla="*/ 37690 h 112960"/>
                <a:gd name="connsiteX61" fmla="*/ 24487 w 78438"/>
                <a:gd name="connsiteY61" fmla="*/ 45280 h 112960"/>
                <a:gd name="connsiteX62" fmla="*/ 33488 w 78438"/>
                <a:gd name="connsiteY62" fmla="*/ 48256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8" h="112960">
                  <a:moveTo>
                    <a:pt x="150" y="91417"/>
                  </a:moveTo>
                  <a:cubicBezTo>
                    <a:pt x="150" y="87349"/>
                    <a:pt x="1636" y="83802"/>
                    <a:pt x="4618" y="80775"/>
                  </a:cubicBezTo>
                  <a:cubicBezTo>
                    <a:pt x="7589" y="77749"/>
                    <a:pt x="11114" y="75591"/>
                    <a:pt x="15181" y="74301"/>
                  </a:cubicBezTo>
                  <a:cubicBezTo>
                    <a:pt x="12904" y="72516"/>
                    <a:pt x="11161" y="70308"/>
                    <a:pt x="9971" y="67679"/>
                  </a:cubicBezTo>
                  <a:cubicBezTo>
                    <a:pt x="8780" y="65049"/>
                    <a:pt x="8190" y="62296"/>
                    <a:pt x="8190" y="59418"/>
                  </a:cubicBezTo>
                  <a:cubicBezTo>
                    <a:pt x="8190" y="54061"/>
                    <a:pt x="9875" y="49298"/>
                    <a:pt x="13247" y="45131"/>
                  </a:cubicBezTo>
                  <a:cubicBezTo>
                    <a:pt x="7989" y="39971"/>
                    <a:pt x="5361" y="34068"/>
                    <a:pt x="5361" y="27420"/>
                  </a:cubicBezTo>
                  <a:cubicBezTo>
                    <a:pt x="5361" y="23848"/>
                    <a:pt x="6132" y="20499"/>
                    <a:pt x="7666" y="17374"/>
                  </a:cubicBezTo>
                  <a:cubicBezTo>
                    <a:pt x="9209" y="14249"/>
                    <a:pt x="11342" y="11546"/>
                    <a:pt x="14066" y="9264"/>
                  </a:cubicBezTo>
                  <a:cubicBezTo>
                    <a:pt x="16800" y="6981"/>
                    <a:pt x="19848" y="5245"/>
                    <a:pt x="23220" y="4054"/>
                  </a:cubicBezTo>
                  <a:cubicBezTo>
                    <a:pt x="26592" y="2864"/>
                    <a:pt x="30021" y="2268"/>
                    <a:pt x="33488" y="2268"/>
                  </a:cubicBezTo>
                  <a:cubicBezTo>
                    <a:pt x="40336" y="2268"/>
                    <a:pt x="46442" y="4252"/>
                    <a:pt x="51795" y="8222"/>
                  </a:cubicBezTo>
                  <a:cubicBezTo>
                    <a:pt x="54176" y="5741"/>
                    <a:pt x="56958" y="3807"/>
                    <a:pt x="60129" y="2417"/>
                  </a:cubicBezTo>
                  <a:cubicBezTo>
                    <a:pt x="63301" y="1028"/>
                    <a:pt x="66625" y="334"/>
                    <a:pt x="70102" y="334"/>
                  </a:cubicBezTo>
                  <a:cubicBezTo>
                    <a:pt x="72579" y="334"/>
                    <a:pt x="74617" y="1202"/>
                    <a:pt x="76208" y="2938"/>
                  </a:cubicBezTo>
                  <a:cubicBezTo>
                    <a:pt x="77789" y="4674"/>
                    <a:pt x="78589" y="6783"/>
                    <a:pt x="78589" y="9264"/>
                  </a:cubicBezTo>
                  <a:cubicBezTo>
                    <a:pt x="78589" y="10652"/>
                    <a:pt x="78036" y="11892"/>
                    <a:pt x="76951" y="12984"/>
                  </a:cubicBezTo>
                  <a:cubicBezTo>
                    <a:pt x="75855" y="14076"/>
                    <a:pt x="74617" y="14621"/>
                    <a:pt x="73226" y="14621"/>
                  </a:cubicBezTo>
                  <a:cubicBezTo>
                    <a:pt x="71836" y="14621"/>
                    <a:pt x="70597" y="14076"/>
                    <a:pt x="69502" y="12984"/>
                  </a:cubicBezTo>
                  <a:cubicBezTo>
                    <a:pt x="68416" y="11892"/>
                    <a:pt x="67873" y="10652"/>
                    <a:pt x="67873" y="9264"/>
                  </a:cubicBezTo>
                  <a:cubicBezTo>
                    <a:pt x="67873" y="7180"/>
                    <a:pt x="68559" y="5692"/>
                    <a:pt x="69950" y="4798"/>
                  </a:cubicBezTo>
                  <a:cubicBezTo>
                    <a:pt x="64101" y="4798"/>
                    <a:pt x="59034" y="6833"/>
                    <a:pt x="54776" y="10901"/>
                  </a:cubicBezTo>
                  <a:cubicBezTo>
                    <a:pt x="56853" y="12984"/>
                    <a:pt x="58520" y="15514"/>
                    <a:pt x="59758" y="18490"/>
                  </a:cubicBezTo>
                  <a:cubicBezTo>
                    <a:pt x="60996" y="21467"/>
                    <a:pt x="61615" y="24444"/>
                    <a:pt x="61615" y="27420"/>
                  </a:cubicBezTo>
                  <a:cubicBezTo>
                    <a:pt x="61615" y="32283"/>
                    <a:pt x="60282" y="36648"/>
                    <a:pt x="57596" y="40517"/>
                  </a:cubicBezTo>
                  <a:cubicBezTo>
                    <a:pt x="54919" y="44387"/>
                    <a:pt x="51395" y="47413"/>
                    <a:pt x="47033" y="49596"/>
                  </a:cubicBezTo>
                  <a:cubicBezTo>
                    <a:pt x="42670" y="51779"/>
                    <a:pt x="38155" y="52870"/>
                    <a:pt x="33488" y="52870"/>
                  </a:cubicBezTo>
                  <a:cubicBezTo>
                    <a:pt x="27240" y="52870"/>
                    <a:pt x="21534" y="51134"/>
                    <a:pt x="16372" y="47661"/>
                  </a:cubicBezTo>
                  <a:cubicBezTo>
                    <a:pt x="14686" y="49943"/>
                    <a:pt x="13847" y="52473"/>
                    <a:pt x="13847" y="55251"/>
                  </a:cubicBezTo>
                  <a:cubicBezTo>
                    <a:pt x="13847" y="58228"/>
                    <a:pt x="14838" y="60857"/>
                    <a:pt x="16819" y="63139"/>
                  </a:cubicBezTo>
                  <a:cubicBezTo>
                    <a:pt x="18810" y="65421"/>
                    <a:pt x="21334" y="66562"/>
                    <a:pt x="24411" y="66562"/>
                  </a:cubicBezTo>
                  <a:lnTo>
                    <a:pt x="38403" y="66562"/>
                  </a:lnTo>
                  <a:cubicBezTo>
                    <a:pt x="45251" y="66562"/>
                    <a:pt x="51395" y="67182"/>
                    <a:pt x="56853" y="68422"/>
                  </a:cubicBezTo>
                  <a:cubicBezTo>
                    <a:pt x="62311" y="69663"/>
                    <a:pt x="66902" y="72118"/>
                    <a:pt x="70626" y="75790"/>
                  </a:cubicBezTo>
                  <a:cubicBezTo>
                    <a:pt x="74341" y="79461"/>
                    <a:pt x="76208" y="84670"/>
                    <a:pt x="76208" y="91417"/>
                  </a:cubicBezTo>
                  <a:cubicBezTo>
                    <a:pt x="76208" y="96477"/>
                    <a:pt x="74074" y="100669"/>
                    <a:pt x="69807" y="103993"/>
                  </a:cubicBezTo>
                  <a:cubicBezTo>
                    <a:pt x="65540" y="107316"/>
                    <a:pt x="60482" y="109697"/>
                    <a:pt x="54624" y="111136"/>
                  </a:cubicBezTo>
                  <a:cubicBezTo>
                    <a:pt x="48766" y="112575"/>
                    <a:pt x="43308" y="113295"/>
                    <a:pt x="38250" y="113295"/>
                  </a:cubicBezTo>
                  <a:cubicBezTo>
                    <a:pt x="33193" y="113295"/>
                    <a:pt x="27706" y="112575"/>
                    <a:pt x="21810" y="111136"/>
                  </a:cubicBezTo>
                  <a:cubicBezTo>
                    <a:pt x="15905" y="109697"/>
                    <a:pt x="10818" y="107316"/>
                    <a:pt x="6551" y="103993"/>
                  </a:cubicBezTo>
                  <a:cubicBezTo>
                    <a:pt x="2284" y="100669"/>
                    <a:pt x="150" y="96477"/>
                    <a:pt x="150" y="91417"/>
                  </a:cubicBezTo>
                  <a:close/>
                  <a:moveTo>
                    <a:pt x="9828" y="91417"/>
                  </a:moveTo>
                  <a:cubicBezTo>
                    <a:pt x="9828" y="95286"/>
                    <a:pt x="11390" y="98511"/>
                    <a:pt x="14514" y="101090"/>
                  </a:cubicBezTo>
                  <a:cubicBezTo>
                    <a:pt x="17638" y="103670"/>
                    <a:pt x="21410" y="105580"/>
                    <a:pt x="25830" y="106821"/>
                  </a:cubicBezTo>
                  <a:cubicBezTo>
                    <a:pt x="30240" y="108061"/>
                    <a:pt x="34383" y="108681"/>
                    <a:pt x="38250" y="108681"/>
                  </a:cubicBezTo>
                  <a:cubicBezTo>
                    <a:pt x="42118" y="108681"/>
                    <a:pt x="46261" y="108061"/>
                    <a:pt x="50681" y="106821"/>
                  </a:cubicBezTo>
                  <a:cubicBezTo>
                    <a:pt x="55091" y="105580"/>
                    <a:pt x="58843" y="103670"/>
                    <a:pt x="61920" y="101090"/>
                  </a:cubicBezTo>
                  <a:cubicBezTo>
                    <a:pt x="64987" y="98511"/>
                    <a:pt x="66530" y="95286"/>
                    <a:pt x="66530" y="91417"/>
                  </a:cubicBezTo>
                  <a:cubicBezTo>
                    <a:pt x="66530" y="85464"/>
                    <a:pt x="63796" y="81594"/>
                    <a:pt x="58348" y="79808"/>
                  </a:cubicBezTo>
                  <a:cubicBezTo>
                    <a:pt x="52890" y="78022"/>
                    <a:pt x="46242" y="77129"/>
                    <a:pt x="38403" y="77129"/>
                  </a:cubicBezTo>
                  <a:lnTo>
                    <a:pt x="24411" y="77129"/>
                  </a:lnTo>
                  <a:cubicBezTo>
                    <a:pt x="21734" y="77129"/>
                    <a:pt x="19305" y="77774"/>
                    <a:pt x="17114" y="79064"/>
                  </a:cubicBezTo>
                  <a:cubicBezTo>
                    <a:pt x="14933" y="80353"/>
                    <a:pt x="13171" y="82115"/>
                    <a:pt x="11838" y="84347"/>
                  </a:cubicBezTo>
                  <a:cubicBezTo>
                    <a:pt x="10495" y="86580"/>
                    <a:pt x="9828" y="88936"/>
                    <a:pt x="9828" y="91417"/>
                  </a:cubicBezTo>
                  <a:close/>
                  <a:moveTo>
                    <a:pt x="33488" y="48256"/>
                  </a:moveTo>
                  <a:cubicBezTo>
                    <a:pt x="43213" y="48256"/>
                    <a:pt x="48071" y="41310"/>
                    <a:pt x="48071" y="27420"/>
                  </a:cubicBezTo>
                  <a:cubicBezTo>
                    <a:pt x="48071" y="21467"/>
                    <a:pt x="47033" y="16556"/>
                    <a:pt x="44947" y="12687"/>
                  </a:cubicBezTo>
                  <a:cubicBezTo>
                    <a:pt x="42870" y="8817"/>
                    <a:pt x="39051" y="6882"/>
                    <a:pt x="33488" y="6882"/>
                  </a:cubicBezTo>
                  <a:cubicBezTo>
                    <a:pt x="27935" y="6882"/>
                    <a:pt x="24115" y="8817"/>
                    <a:pt x="22029" y="12687"/>
                  </a:cubicBezTo>
                  <a:cubicBezTo>
                    <a:pt x="19943" y="16556"/>
                    <a:pt x="18905" y="21467"/>
                    <a:pt x="18905" y="27420"/>
                  </a:cubicBezTo>
                  <a:cubicBezTo>
                    <a:pt x="18905" y="31191"/>
                    <a:pt x="19305" y="34614"/>
                    <a:pt x="20096" y="37690"/>
                  </a:cubicBezTo>
                  <a:cubicBezTo>
                    <a:pt x="20886" y="40766"/>
                    <a:pt x="22353" y="43295"/>
                    <a:pt x="24487" y="45280"/>
                  </a:cubicBezTo>
                  <a:cubicBezTo>
                    <a:pt x="26620" y="47264"/>
                    <a:pt x="29621" y="48256"/>
                    <a:pt x="33488" y="4825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2DFAF793-D446-DF22-5088-EA8F69E07463}"/>
                </a:ext>
              </a:extLst>
            </p:cNvPr>
            <p:cNvSpPr/>
            <p:nvPr/>
          </p:nvSpPr>
          <p:spPr>
            <a:xfrm rot="-5400000">
              <a:off x="3632673" y="4410443"/>
              <a:ext cx="66379" cy="78730"/>
            </a:xfrm>
            <a:custGeom>
              <a:avLst/>
              <a:gdLst>
                <a:gd name="connsiteX0" fmla="*/ 38098 w 66379"/>
                <a:gd name="connsiteY0" fmla="*/ 79058 h 78730"/>
                <a:gd name="connsiteX1" fmla="*/ 18895 w 66379"/>
                <a:gd name="connsiteY1" fmla="*/ 73551 h 78730"/>
                <a:gd name="connsiteX2" fmla="*/ 5132 w 66379"/>
                <a:gd name="connsiteY2" fmla="*/ 58892 h 78730"/>
                <a:gd name="connsiteX3" fmla="*/ 141 w 66379"/>
                <a:gd name="connsiteY3" fmla="*/ 39469 h 78730"/>
                <a:gd name="connsiteX4" fmla="*/ 4684 w 66379"/>
                <a:gd name="connsiteY4" fmla="*/ 20419 h 78730"/>
                <a:gd name="connsiteX5" fmla="*/ 17409 w 66379"/>
                <a:gd name="connsiteY5" fmla="*/ 5835 h 78730"/>
                <a:gd name="connsiteX6" fmla="*/ 35716 w 66379"/>
                <a:gd name="connsiteY6" fmla="*/ 327 h 78730"/>
                <a:gd name="connsiteX7" fmla="*/ 49328 w 66379"/>
                <a:gd name="connsiteY7" fmla="*/ 2933 h 78730"/>
                <a:gd name="connsiteX8" fmla="*/ 58929 w 66379"/>
                <a:gd name="connsiteY8" fmla="*/ 10225 h 78730"/>
                <a:gd name="connsiteX9" fmla="*/ 64587 w 66379"/>
                <a:gd name="connsiteY9" fmla="*/ 21313 h 78730"/>
                <a:gd name="connsiteX10" fmla="*/ 66520 w 66379"/>
                <a:gd name="connsiteY10" fmla="*/ 35302 h 78730"/>
                <a:gd name="connsiteX11" fmla="*/ 64739 w 66379"/>
                <a:gd name="connsiteY11" fmla="*/ 37535 h 78730"/>
                <a:gd name="connsiteX12" fmla="*/ 15171 w 66379"/>
                <a:gd name="connsiteY12" fmla="*/ 37535 h 78730"/>
                <a:gd name="connsiteX13" fmla="*/ 15171 w 66379"/>
                <a:gd name="connsiteY13" fmla="*/ 39321 h 78730"/>
                <a:gd name="connsiteX14" fmla="*/ 20905 w 66379"/>
                <a:gd name="connsiteY14" fmla="*/ 63803 h 78730"/>
                <a:gd name="connsiteX15" fmla="*/ 39584 w 66379"/>
                <a:gd name="connsiteY15" fmla="*/ 73998 h 78730"/>
                <a:gd name="connsiteX16" fmla="*/ 49328 w 66379"/>
                <a:gd name="connsiteY16" fmla="*/ 71691 h 78730"/>
                <a:gd name="connsiteX17" fmla="*/ 57148 w 66379"/>
                <a:gd name="connsiteY17" fmla="*/ 65142 h 78730"/>
                <a:gd name="connsiteX18" fmla="*/ 61605 w 66379"/>
                <a:gd name="connsiteY18" fmla="*/ 56138 h 78730"/>
                <a:gd name="connsiteX19" fmla="*/ 62205 w 66379"/>
                <a:gd name="connsiteY19" fmla="*/ 55096 h 78730"/>
                <a:gd name="connsiteX20" fmla="*/ 63244 w 66379"/>
                <a:gd name="connsiteY20" fmla="*/ 54650 h 78730"/>
                <a:gd name="connsiteX21" fmla="*/ 64739 w 66379"/>
                <a:gd name="connsiteY21" fmla="*/ 54650 h 78730"/>
                <a:gd name="connsiteX22" fmla="*/ 66520 w 66379"/>
                <a:gd name="connsiteY22" fmla="*/ 56882 h 78730"/>
                <a:gd name="connsiteX23" fmla="*/ 56100 w 66379"/>
                <a:gd name="connsiteY23" fmla="*/ 72807 h 78730"/>
                <a:gd name="connsiteX24" fmla="*/ 38098 w 66379"/>
                <a:gd name="connsiteY24" fmla="*/ 79058 h 78730"/>
                <a:gd name="connsiteX25" fmla="*/ 15323 w 66379"/>
                <a:gd name="connsiteY25" fmla="*/ 33219 h 78730"/>
                <a:gd name="connsiteX26" fmla="*/ 54462 w 66379"/>
                <a:gd name="connsiteY26" fmla="*/ 33219 h 78730"/>
                <a:gd name="connsiteX27" fmla="*/ 52604 w 66379"/>
                <a:gd name="connsiteY27" fmla="*/ 20197 h 78730"/>
                <a:gd name="connsiteX28" fmla="*/ 46575 w 66379"/>
                <a:gd name="connsiteY28" fmla="*/ 9183 h 78730"/>
                <a:gd name="connsiteX29" fmla="*/ 35716 w 66379"/>
                <a:gd name="connsiteY29" fmla="*/ 4793 h 78730"/>
                <a:gd name="connsiteX30" fmla="*/ 20610 w 66379"/>
                <a:gd name="connsiteY30" fmla="*/ 13871 h 78730"/>
                <a:gd name="connsiteX31" fmla="*/ 15323 w 66379"/>
                <a:gd name="connsiteY31" fmla="*/ 3321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9" h="78730">
                  <a:moveTo>
                    <a:pt x="38098" y="79058"/>
                  </a:moveTo>
                  <a:cubicBezTo>
                    <a:pt x="31144" y="79058"/>
                    <a:pt x="24753" y="77222"/>
                    <a:pt x="18895" y="73551"/>
                  </a:cubicBezTo>
                  <a:cubicBezTo>
                    <a:pt x="13037" y="69880"/>
                    <a:pt x="8456" y="64994"/>
                    <a:pt x="5132" y="58892"/>
                  </a:cubicBezTo>
                  <a:cubicBezTo>
                    <a:pt x="1807" y="52790"/>
                    <a:pt x="141" y="46315"/>
                    <a:pt x="141" y="39469"/>
                  </a:cubicBezTo>
                  <a:cubicBezTo>
                    <a:pt x="141" y="32822"/>
                    <a:pt x="1655" y="26472"/>
                    <a:pt x="4684" y="20419"/>
                  </a:cubicBezTo>
                  <a:cubicBezTo>
                    <a:pt x="7703" y="14367"/>
                    <a:pt x="11952" y="9506"/>
                    <a:pt x="17409" y="5835"/>
                  </a:cubicBezTo>
                  <a:cubicBezTo>
                    <a:pt x="22867" y="2163"/>
                    <a:pt x="28963" y="327"/>
                    <a:pt x="35716" y="327"/>
                  </a:cubicBezTo>
                  <a:cubicBezTo>
                    <a:pt x="40869" y="327"/>
                    <a:pt x="45413" y="1196"/>
                    <a:pt x="49328" y="2933"/>
                  </a:cubicBezTo>
                  <a:cubicBezTo>
                    <a:pt x="53252" y="4669"/>
                    <a:pt x="56452" y="7100"/>
                    <a:pt x="58929" y="10225"/>
                  </a:cubicBezTo>
                  <a:cubicBezTo>
                    <a:pt x="61405" y="13350"/>
                    <a:pt x="63291" y="17047"/>
                    <a:pt x="64587" y="21313"/>
                  </a:cubicBezTo>
                  <a:cubicBezTo>
                    <a:pt x="65873" y="25579"/>
                    <a:pt x="66520" y="30242"/>
                    <a:pt x="66520" y="35302"/>
                  </a:cubicBezTo>
                  <a:cubicBezTo>
                    <a:pt x="66520" y="36791"/>
                    <a:pt x="65930" y="37535"/>
                    <a:pt x="64739" y="37535"/>
                  </a:cubicBezTo>
                  <a:lnTo>
                    <a:pt x="15171" y="37535"/>
                  </a:lnTo>
                  <a:lnTo>
                    <a:pt x="15171" y="39321"/>
                  </a:lnTo>
                  <a:cubicBezTo>
                    <a:pt x="15171" y="48846"/>
                    <a:pt x="17086" y="57007"/>
                    <a:pt x="20905" y="63803"/>
                  </a:cubicBezTo>
                  <a:cubicBezTo>
                    <a:pt x="24725" y="70599"/>
                    <a:pt x="30954" y="73998"/>
                    <a:pt x="39584" y="73998"/>
                  </a:cubicBezTo>
                  <a:cubicBezTo>
                    <a:pt x="43051" y="73998"/>
                    <a:pt x="46308" y="73229"/>
                    <a:pt x="49328" y="71691"/>
                  </a:cubicBezTo>
                  <a:cubicBezTo>
                    <a:pt x="52357" y="70153"/>
                    <a:pt x="54957" y="67970"/>
                    <a:pt x="57148" y="65142"/>
                  </a:cubicBezTo>
                  <a:cubicBezTo>
                    <a:pt x="59329" y="62315"/>
                    <a:pt x="60815" y="59313"/>
                    <a:pt x="61605" y="56138"/>
                  </a:cubicBezTo>
                  <a:cubicBezTo>
                    <a:pt x="61710" y="55741"/>
                    <a:pt x="61910" y="55394"/>
                    <a:pt x="62205" y="55096"/>
                  </a:cubicBezTo>
                  <a:cubicBezTo>
                    <a:pt x="62501" y="54799"/>
                    <a:pt x="62853" y="54650"/>
                    <a:pt x="63244" y="54650"/>
                  </a:cubicBezTo>
                  <a:lnTo>
                    <a:pt x="64739" y="54650"/>
                  </a:lnTo>
                  <a:cubicBezTo>
                    <a:pt x="65930" y="54650"/>
                    <a:pt x="66520" y="55394"/>
                    <a:pt x="66520" y="56882"/>
                  </a:cubicBezTo>
                  <a:cubicBezTo>
                    <a:pt x="64930" y="63332"/>
                    <a:pt x="61462" y="68640"/>
                    <a:pt x="56100" y="72807"/>
                  </a:cubicBezTo>
                  <a:cubicBezTo>
                    <a:pt x="50747" y="76974"/>
                    <a:pt x="44746" y="79058"/>
                    <a:pt x="38098" y="79058"/>
                  </a:cubicBezTo>
                  <a:close/>
                  <a:moveTo>
                    <a:pt x="15323" y="33219"/>
                  </a:moveTo>
                  <a:lnTo>
                    <a:pt x="54462" y="33219"/>
                  </a:lnTo>
                  <a:cubicBezTo>
                    <a:pt x="54462" y="28953"/>
                    <a:pt x="53842" y="24611"/>
                    <a:pt x="52604" y="20197"/>
                  </a:cubicBezTo>
                  <a:cubicBezTo>
                    <a:pt x="51366" y="15782"/>
                    <a:pt x="49356" y="12110"/>
                    <a:pt x="46575" y="9183"/>
                  </a:cubicBezTo>
                  <a:cubicBezTo>
                    <a:pt x="43803" y="6256"/>
                    <a:pt x="40174" y="4793"/>
                    <a:pt x="35716" y="4793"/>
                  </a:cubicBezTo>
                  <a:cubicBezTo>
                    <a:pt x="29163" y="4793"/>
                    <a:pt x="24124" y="7819"/>
                    <a:pt x="20610" y="13871"/>
                  </a:cubicBezTo>
                  <a:cubicBezTo>
                    <a:pt x="17086" y="19923"/>
                    <a:pt x="15323" y="26373"/>
                    <a:pt x="15323" y="3321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F74CE3B-18DA-8108-43B4-5D48E7400BBA}"/>
                </a:ext>
              </a:extLst>
            </p:cNvPr>
            <p:cNvSpPr/>
            <p:nvPr/>
          </p:nvSpPr>
          <p:spPr>
            <a:xfrm rot="-5400000">
              <a:off x="3602314" y="4249992"/>
              <a:ext cx="84979" cy="120848"/>
            </a:xfrm>
            <a:custGeom>
              <a:avLst/>
              <a:gdLst>
                <a:gd name="connsiteX0" fmla="*/ 13516 w 84979"/>
                <a:gd name="connsiteY0" fmla="*/ 119228 h 120848"/>
                <a:gd name="connsiteX1" fmla="*/ 13516 w 84979"/>
                <a:gd name="connsiteY1" fmla="*/ 17728 h 120848"/>
                <a:gd name="connsiteX2" fmla="*/ 12106 w 84979"/>
                <a:gd name="connsiteY2" fmla="*/ 11105 h 120848"/>
                <a:gd name="connsiteX3" fmla="*/ 8087 w 84979"/>
                <a:gd name="connsiteY3" fmla="*/ 8649 h 120848"/>
                <a:gd name="connsiteX4" fmla="*/ 124 w 84979"/>
                <a:gd name="connsiteY4" fmla="*/ 8203 h 120848"/>
                <a:gd name="connsiteX5" fmla="*/ 124 w 84979"/>
                <a:gd name="connsiteY5" fmla="*/ 2101 h 120848"/>
                <a:gd name="connsiteX6" fmla="*/ 25422 w 84979"/>
                <a:gd name="connsiteY6" fmla="*/ 315 h 120848"/>
                <a:gd name="connsiteX7" fmla="*/ 25422 w 84979"/>
                <a:gd name="connsiteY7" fmla="*/ 53893 h 120848"/>
                <a:gd name="connsiteX8" fmla="*/ 32118 w 84979"/>
                <a:gd name="connsiteY8" fmla="*/ 48386 h 120848"/>
                <a:gd name="connsiteX9" fmla="*/ 40310 w 84979"/>
                <a:gd name="connsiteY9" fmla="*/ 44740 h 120848"/>
                <a:gd name="connsiteX10" fmla="*/ 49082 w 84979"/>
                <a:gd name="connsiteY10" fmla="*/ 43475 h 120848"/>
                <a:gd name="connsiteX11" fmla="*/ 63449 w 84979"/>
                <a:gd name="connsiteY11" fmla="*/ 46600 h 120848"/>
                <a:gd name="connsiteX12" fmla="*/ 74908 w 84979"/>
                <a:gd name="connsiteY12" fmla="*/ 55158 h 120848"/>
                <a:gd name="connsiteX13" fmla="*/ 82424 w 84979"/>
                <a:gd name="connsiteY13" fmla="*/ 67660 h 120848"/>
                <a:gd name="connsiteX14" fmla="*/ 85103 w 84979"/>
                <a:gd name="connsiteY14" fmla="*/ 82170 h 120848"/>
                <a:gd name="connsiteX15" fmla="*/ 80042 w 84979"/>
                <a:gd name="connsiteY15" fmla="*/ 101518 h 120848"/>
                <a:gd name="connsiteX16" fmla="*/ 66276 w 84979"/>
                <a:gd name="connsiteY16" fmla="*/ 115806 h 120848"/>
                <a:gd name="connsiteX17" fmla="*/ 47006 w 84979"/>
                <a:gd name="connsiteY17" fmla="*/ 121163 h 120848"/>
                <a:gd name="connsiteX18" fmla="*/ 34423 w 84979"/>
                <a:gd name="connsiteY18" fmla="*/ 117814 h 120848"/>
                <a:gd name="connsiteX19" fmla="*/ 24231 w 84979"/>
                <a:gd name="connsiteY19" fmla="*/ 108959 h 120848"/>
                <a:gd name="connsiteX20" fmla="*/ 18431 w 84979"/>
                <a:gd name="connsiteY20" fmla="*/ 119228 h 120848"/>
                <a:gd name="connsiteX21" fmla="*/ 13516 w 84979"/>
                <a:gd name="connsiteY21" fmla="*/ 119228 h 120848"/>
                <a:gd name="connsiteX22" fmla="*/ 26022 w 84979"/>
                <a:gd name="connsiteY22" fmla="*/ 102411 h 120848"/>
                <a:gd name="connsiteX23" fmla="*/ 34204 w 84979"/>
                <a:gd name="connsiteY23" fmla="*/ 112680 h 120848"/>
                <a:gd name="connsiteX24" fmla="*/ 46110 w 84979"/>
                <a:gd name="connsiteY24" fmla="*/ 116698 h 120848"/>
                <a:gd name="connsiteX25" fmla="*/ 60397 w 84979"/>
                <a:gd name="connsiteY25" fmla="*/ 111563 h 120848"/>
                <a:gd name="connsiteX26" fmla="*/ 68062 w 84979"/>
                <a:gd name="connsiteY26" fmla="*/ 98616 h 120848"/>
                <a:gd name="connsiteX27" fmla="*/ 70220 w 84979"/>
                <a:gd name="connsiteY27" fmla="*/ 82170 h 120848"/>
                <a:gd name="connsiteX28" fmla="*/ 66500 w 84979"/>
                <a:gd name="connsiteY28" fmla="*/ 60143 h 120848"/>
                <a:gd name="connsiteX29" fmla="*/ 61960 w 84979"/>
                <a:gd name="connsiteY29" fmla="*/ 54042 h 120848"/>
                <a:gd name="connsiteX30" fmla="*/ 55486 w 84979"/>
                <a:gd name="connsiteY30" fmla="*/ 49576 h 120848"/>
                <a:gd name="connsiteX31" fmla="*/ 48044 w 84979"/>
                <a:gd name="connsiteY31" fmla="*/ 47940 h 120848"/>
                <a:gd name="connsiteX32" fmla="*/ 35242 w 84979"/>
                <a:gd name="connsiteY32" fmla="*/ 51586 h 120848"/>
                <a:gd name="connsiteX33" fmla="*/ 26022 w 84979"/>
                <a:gd name="connsiteY33" fmla="*/ 61334 h 120848"/>
                <a:gd name="connsiteX34" fmla="*/ 26022 w 84979"/>
                <a:gd name="connsiteY34" fmla="*/ 102411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979" h="120848">
                  <a:moveTo>
                    <a:pt x="13516" y="119228"/>
                  </a:moveTo>
                  <a:lnTo>
                    <a:pt x="13516" y="17728"/>
                  </a:lnTo>
                  <a:cubicBezTo>
                    <a:pt x="13516" y="14652"/>
                    <a:pt x="13049" y="12444"/>
                    <a:pt x="12106" y="11105"/>
                  </a:cubicBezTo>
                  <a:cubicBezTo>
                    <a:pt x="11163" y="9765"/>
                    <a:pt x="9820" y="8947"/>
                    <a:pt x="8087" y="8649"/>
                  </a:cubicBezTo>
                  <a:cubicBezTo>
                    <a:pt x="6344" y="8351"/>
                    <a:pt x="3696" y="8203"/>
                    <a:pt x="124" y="8203"/>
                  </a:cubicBezTo>
                  <a:lnTo>
                    <a:pt x="124" y="2101"/>
                  </a:lnTo>
                  <a:lnTo>
                    <a:pt x="25422" y="315"/>
                  </a:lnTo>
                  <a:lnTo>
                    <a:pt x="25422" y="53893"/>
                  </a:lnTo>
                  <a:cubicBezTo>
                    <a:pt x="27308" y="51809"/>
                    <a:pt x="29537" y="49974"/>
                    <a:pt x="32118" y="48386"/>
                  </a:cubicBezTo>
                  <a:cubicBezTo>
                    <a:pt x="34699" y="46798"/>
                    <a:pt x="37424" y="45583"/>
                    <a:pt x="40310" y="44740"/>
                  </a:cubicBezTo>
                  <a:cubicBezTo>
                    <a:pt x="43186" y="43897"/>
                    <a:pt x="46110" y="43475"/>
                    <a:pt x="49082" y="43475"/>
                  </a:cubicBezTo>
                  <a:cubicBezTo>
                    <a:pt x="54246" y="43475"/>
                    <a:pt x="59033" y="44517"/>
                    <a:pt x="63449" y="46600"/>
                  </a:cubicBezTo>
                  <a:cubicBezTo>
                    <a:pt x="67864" y="48684"/>
                    <a:pt x="71684" y="51537"/>
                    <a:pt x="74908" y="55158"/>
                  </a:cubicBezTo>
                  <a:cubicBezTo>
                    <a:pt x="78133" y="58779"/>
                    <a:pt x="80638" y="62947"/>
                    <a:pt x="82424" y="67660"/>
                  </a:cubicBezTo>
                  <a:cubicBezTo>
                    <a:pt x="84209" y="72373"/>
                    <a:pt x="85103" y="77209"/>
                    <a:pt x="85103" y="82170"/>
                  </a:cubicBezTo>
                  <a:cubicBezTo>
                    <a:pt x="85103" y="89116"/>
                    <a:pt x="83416" y="95565"/>
                    <a:pt x="80042" y="101518"/>
                  </a:cubicBezTo>
                  <a:cubicBezTo>
                    <a:pt x="76669" y="107471"/>
                    <a:pt x="72080" y="112234"/>
                    <a:pt x="66276" y="115806"/>
                  </a:cubicBezTo>
                  <a:cubicBezTo>
                    <a:pt x="60472" y="119378"/>
                    <a:pt x="54048" y="121163"/>
                    <a:pt x="47006" y="121163"/>
                  </a:cubicBezTo>
                  <a:cubicBezTo>
                    <a:pt x="42739" y="121163"/>
                    <a:pt x="38548" y="120047"/>
                    <a:pt x="34423" y="117814"/>
                  </a:cubicBezTo>
                  <a:cubicBezTo>
                    <a:pt x="30308" y="115582"/>
                    <a:pt x="26908" y="112630"/>
                    <a:pt x="24231" y="108959"/>
                  </a:cubicBezTo>
                  <a:lnTo>
                    <a:pt x="18431" y="119228"/>
                  </a:lnTo>
                  <a:lnTo>
                    <a:pt x="13516" y="119228"/>
                  </a:lnTo>
                  <a:close/>
                  <a:moveTo>
                    <a:pt x="26022" y="102411"/>
                  </a:moveTo>
                  <a:cubicBezTo>
                    <a:pt x="27899" y="106578"/>
                    <a:pt x="30632" y="110001"/>
                    <a:pt x="34204" y="112680"/>
                  </a:cubicBezTo>
                  <a:cubicBezTo>
                    <a:pt x="37776" y="115359"/>
                    <a:pt x="41748" y="116698"/>
                    <a:pt x="46110" y="116698"/>
                  </a:cubicBezTo>
                  <a:cubicBezTo>
                    <a:pt x="51968" y="116698"/>
                    <a:pt x="56726" y="114986"/>
                    <a:pt x="60397" y="111563"/>
                  </a:cubicBezTo>
                  <a:cubicBezTo>
                    <a:pt x="64069" y="108141"/>
                    <a:pt x="66623" y="103825"/>
                    <a:pt x="68062" y="98616"/>
                  </a:cubicBezTo>
                  <a:cubicBezTo>
                    <a:pt x="69501" y="93407"/>
                    <a:pt x="70220" y="87925"/>
                    <a:pt x="70220" y="82170"/>
                  </a:cubicBezTo>
                  <a:cubicBezTo>
                    <a:pt x="70220" y="72546"/>
                    <a:pt x="68980" y="65204"/>
                    <a:pt x="66500" y="60143"/>
                  </a:cubicBezTo>
                  <a:cubicBezTo>
                    <a:pt x="65408" y="57961"/>
                    <a:pt x="63895" y="55927"/>
                    <a:pt x="61960" y="54042"/>
                  </a:cubicBezTo>
                  <a:cubicBezTo>
                    <a:pt x="60025" y="52157"/>
                    <a:pt x="57867" y="50668"/>
                    <a:pt x="55486" y="49576"/>
                  </a:cubicBezTo>
                  <a:cubicBezTo>
                    <a:pt x="53105" y="48486"/>
                    <a:pt x="50625" y="47940"/>
                    <a:pt x="48044" y="47940"/>
                  </a:cubicBezTo>
                  <a:cubicBezTo>
                    <a:pt x="43377" y="47940"/>
                    <a:pt x="39119" y="49155"/>
                    <a:pt x="35242" y="51586"/>
                  </a:cubicBezTo>
                  <a:cubicBezTo>
                    <a:pt x="31375" y="54017"/>
                    <a:pt x="28299" y="57266"/>
                    <a:pt x="26022" y="61334"/>
                  </a:cubicBezTo>
                  <a:lnTo>
                    <a:pt x="26022" y="10241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1FC61DA6-2B12-6464-C339-CEB36ED8D384}"/>
                </a:ext>
              </a:extLst>
            </p:cNvPr>
            <p:cNvSpPr/>
            <p:nvPr/>
          </p:nvSpPr>
          <p:spPr>
            <a:xfrm rot="-5400000">
              <a:off x="3636469" y="4192950"/>
              <a:ext cx="57894" cy="75753"/>
            </a:xfrm>
            <a:custGeom>
              <a:avLst/>
              <a:gdLst>
                <a:gd name="connsiteX0" fmla="*/ 118 w 57894"/>
                <a:gd name="connsiteY0" fmla="*/ 76058 h 75753"/>
                <a:gd name="connsiteX1" fmla="*/ 118 w 57894"/>
                <a:gd name="connsiteY1" fmla="*/ 69956 h 75753"/>
                <a:gd name="connsiteX2" fmla="*/ 9717 w 57894"/>
                <a:gd name="connsiteY2" fmla="*/ 69064 h 75753"/>
                <a:gd name="connsiteX3" fmla="*/ 13512 w 57894"/>
                <a:gd name="connsiteY3" fmla="*/ 64598 h 75753"/>
                <a:gd name="connsiteX4" fmla="*/ 13512 w 57894"/>
                <a:gd name="connsiteY4" fmla="*/ 17717 h 75753"/>
                <a:gd name="connsiteX5" fmla="*/ 12098 w 57894"/>
                <a:gd name="connsiteY5" fmla="*/ 11169 h 75753"/>
                <a:gd name="connsiteX6" fmla="*/ 8080 w 57894"/>
                <a:gd name="connsiteY6" fmla="*/ 8639 h 75753"/>
                <a:gd name="connsiteX7" fmla="*/ 118 w 57894"/>
                <a:gd name="connsiteY7" fmla="*/ 8192 h 75753"/>
                <a:gd name="connsiteX8" fmla="*/ 118 w 57894"/>
                <a:gd name="connsiteY8" fmla="*/ 2090 h 75753"/>
                <a:gd name="connsiteX9" fmla="*/ 24675 w 57894"/>
                <a:gd name="connsiteY9" fmla="*/ 304 h 75753"/>
                <a:gd name="connsiteX10" fmla="*/ 24675 w 57894"/>
                <a:gd name="connsiteY10" fmla="*/ 16973 h 75753"/>
                <a:gd name="connsiteX11" fmla="*/ 32488 w 57894"/>
                <a:gd name="connsiteY11" fmla="*/ 4918 h 75753"/>
                <a:gd name="connsiteX12" fmla="*/ 44915 w 57894"/>
                <a:gd name="connsiteY12" fmla="*/ 304 h 75753"/>
                <a:gd name="connsiteX13" fmla="*/ 53994 w 57894"/>
                <a:gd name="connsiteY13" fmla="*/ 3281 h 75753"/>
                <a:gd name="connsiteX14" fmla="*/ 58012 w 57894"/>
                <a:gd name="connsiteY14" fmla="*/ 11318 h 75753"/>
                <a:gd name="connsiteX15" fmla="*/ 55780 w 57894"/>
                <a:gd name="connsiteY15" fmla="*/ 16601 h 75753"/>
                <a:gd name="connsiteX16" fmla="*/ 50273 w 57894"/>
                <a:gd name="connsiteY16" fmla="*/ 18908 h 75753"/>
                <a:gd name="connsiteX17" fmla="*/ 44915 w 57894"/>
                <a:gd name="connsiteY17" fmla="*/ 16676 h 75753"/>
                <a:gd name="connsiteX18" fmla="*/ 42683 w 57894"/>
                <a:gd name="connsiteY18" fmla="*/ 11318 h 75753"/>
                <a:gd name="connsiteX19" fmla="*/ 45957 w 57894"/>
                <a:gd name="connsiteY19" fmla="*/ 4770 h 75753"/>
                <a:gd name="connsiteX20" fmla="*/ 44915 w 57894"/>
                <a:gd name="connsiteY20" fmla="*/ 4770 h 75753"/>
                <a:gd name="connsiteX21" fmla="*/ 33529 w 57894"/>
                <a:gd name="connsiteY21" fmla="*/ 9755 h 75753"/>
                <a:gd name="connsiteX22" fmla="*/ 27279 w 57894"/>
                <a:gd name="connsiteY22" fmla="*/ 22182 h 75753"/>
                <a:gd name="connsiteX23" fmla="*/ 25419 w 57894"/>
                <a:gd name="connsiteY23" fmla="*/ 36470 h 75753"/>
                <a:gd name="connsiteX24" fmla="*/ 25419 w 57894"/>
                <a:gd name="connsiteY24" fmla="*/ 64598 h 75753"/>
                <a:gd name="connsiteX25" fmla="*/ 42087 w 57894"/>
                <a:gd name="connsiteY25" fmla="*/ 69956 h 75753"/>
                <a:gd name="connsiteX26" fmla="*/ 42087 w 57894"/>
                <a:gd name="connsiteY26" fmla="*/ 76058 h 75753"/>
                <a:gd name="connsiteX27" fmla="*/ 118 w 57894"/>
                <a:gd name="connsiteY27" fmla="*/ 76058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4" h="75753">
                  <a:moveTo>
                    <a:pt x="118" y="76058"/>
                  </a:moveTo>
                  <a:lnTo>
                    <a:pt x="118" y="69956"/>
                  </a:lnTo>
                  <a:cubicBezTo>
                    <a:pt x="3987" y="69956"/>
                    <a:pt x="7187" y="69659"/>
                    <a:pt x="9717" y="69064"/>
                  </a:cubicBezTo>
                  <a:cubicBezTo>
                    <a:pt x="12248" y="68468"/>
                    <a:pt x="13512" y="66979"/>
                    <a:pt x="13512" y="64598"/>
                  </a:cubicBezTo>
                  <a:lnTo>
                    <a:pt x="13512" y="17717"/>
                  </a:lnTo>
                  <a:cubicBezTo>
                    <a:pt x="13512" y="14741"/>
                    <a:pt x="13041" y="12558"/>
                    <a:pt x="12098" y="11169"/>
                  </a:cubicBezTo>
                  <a:cubicBezTo>
                    <a:pt x="11156" y="9780"/>
                    <a:pt x="9817" y="8937"/>
                    <a:pt x="8080" y="8639"/>
                  </a:cubicBezTo>
                  <a:cubicBezTo>
                    <a:pt x="6344" y="8341"/>
                    <a:pt x="3689" y="8192"/>
                    <a:pt x="118" y="8192"/>
                  </a:cubicBezTo>
                  <a:lnTo>
                    <a:pt x="118" y="2090"/>
                  </a:lnTo>
                  <a:lnTo>
                    <a:pt x="24675" y="304"/>
                  </a:lnTo>
                  <a:lnTo>
                    <a:pt x="24675" y="16973"/>
                  </a:lnTo>
                  <a:cubicBezTo>
                    <a:pt x="26461" y="12013"/>
                    <a:pt x="29065" y="7994"/>
                    <a:pt x="32488" y="4918"/>
                  </a:cubicBezTo>
                  <a:cubicBezTo>
                    <a:pt x="35911" y="1843"/>
                    <a:pt x="40053" y="304"/>
                    <a:pt x="44915" y="304"/>
                  </a:cubicBezTo>
                  <a:cubicBezTo>
                    <a:pt x="48288" y="304"/>
                    <a:pt x="51314" y="1297"/>
                    <a:pt x="53994" y="3281"/>
                  </a:cubicBezTo>
                  <a:cubicBezTo>
                    <a:pt x="56673" y="5265"/>
                    <a:pt x="58012" y="7944"/>
                    <a:pt x="58012" y="11318"/>
                  </a:cubicBezTo>
                  <a:cubicBezTo>
                    <a:pt x="58012" y="13302"/>
                    <a:pt x="57268" y="15063"/>
                    <a:pt x="55780" y="16601"/>
                  </a:cubicBezTo>
                  <a:cubicBezTo>
                    <a:pt x="54291" y="18139"/>
                    <a:pt x="52455" y="18908"/>
                    <a:pt x="50273" y="18908"/>
                  </a:cubicBezTo>
                  <a:cubicBezTo>
                    <a:pt x="48189" y="18908"/>
                    <a:pt x="46403" y="18164"/>
                    <a:pt x="44915" y="16676"/>
                  </a:cubicBezTo>
                  <a:cubicBezTo>
                    <a:pt x="43427" y="15187"/>
                    <a:pt x="42683" y="13401"/>
                    <a:pt x="42683" y="11318"/>
                  </a:cubicBezTo>
                  <a:cubicBezTo>
                    <a:pt x="42683" y="8243"/>
                    <a:pt x="43774" y="6059"/>
                    <a:pt x="45957" y="4770"/>
                  </a:cubicBezTo>
                  <a:lnTo>
                    <a:pt x="44915" y="4770"/>
                  </a:lnTo>
                  <a:cubicBezTo>
                    <a:pt x="40252" y="4770"/>
                    <a:pt x="36456" y="6432"/>
                    <a:pt x="33529" y="9755"/>
                  </a:cubicBezTo>
                  <a:cubicBezTo>
                    <a:pt x="30602" y="13078"/>
                    <a:pt x="28519" y="17221"/>
                    <a:pt x="27279" y="22182"/>
                  </a:cubicBezTo>
                  <a:cubicBezTo>
                    <a:pt x="26039" y="27143"/>
                    <a:pt x="25419" y="31906"/>
                    <a:pt x="25419" y="36470"/>
                  </a:cubicBezTo>
                  <a:lnTo>
                    <a:pt x="25419" y="64598"/>
                  </a:lnTo>
                  <a:cubicBezTo>
                    <a:pt x="25419" y="68170"/>
                    <a:pt x="30975" y="69956"/>
                    <a:pt x="42087" y="69956"/>
                  </a:cubicBezTo>
                  <a:lnTo>
                    <a:pt x="42087" y="76058"/>
                  </a:lnTo>
                  <a:lnTo>
                    <a:pt x="118" y="7605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931A61C-9C53-6060-C0C4-4BBC379B0FDA}"/>
                </a:ext>
              </a:extLst>
            </p:cNvPr>
            <p:cNvSpPr/>
            <p:nvPr/>
          </p:nvSpPr>
          <p:spPr>
            <a:xfrm rot="-5400000">
              <a:off x="3627168" y="4117245"/>
              <a:ext cx="37504" cy="114745"/>
            </a:xfrm>
            <a:custGeom>
              <a:avLst/>
              <a:gdLst>
                <a:gd name="connsiteX0" fmla="*/ 110 w 37504"/>
                <a:gd name="connsiteY0" fmla="*/ 115046 h 114745"/>
                <a:gd name="connsiteX1" fmla="*/ 110 w 37504"/>
                <a:gd name="connsiteY1" fmla="*/ 108945 h 114745"/>
                <a:gd name="connsiteX2" fmla="*/ 9783 w 37504"/>
                <a:gd name="connsiteY2" fmla="*/ 108052 h 114745"/>
                <a:gd name="connsiteX3" fmla="*/ 13504 w 37504"/>
                <a:gd name="connsiteY3" fmla="*/ 103587 h 114745"/>
                <a:gd name="connsiteX4" fmla="*/ 13504 w 37504"/>
                <a:gd name="connsiteY4" fmla="*/ 56706 h 114745"/>
                <a:gd name="connsiteX5" fmla="*/ 10974 w 37504"/>
                <a:gd name="connsiteY5" fmla="*/ 48670 h 114745"/>
                <a:gd name="connsiteX6" fmla="*/ 1002 w 37504"/>
                <a:gd name="connsiteY6" fmla="*/ 47181 h 114745"/>
                <a:gd name="connsiteX7" fmla="*/ 1002 w 37504"/>
                <a:gd name="connsiteY7" fmla="*/ 41079 h 114745"/>
                <a:gd name="connsiteX8" fmla="*/ 25559 w 37504"/>
                <a:gd name="connsiteY8" fmla="*/ 39293 h 114745"/>
                <a:gd name="connsiteX9" fmla="*/ 25559 w 37504"/>
                <a:gd name="connsiteY9" fmla="*/ 103587 h 114745"/>
                <a:gd name="connsiteX10" fmla="*/ 28833 w 37504"/>
                <a:gd name="connsiteY10" fmla="*/ 108052 h 114745"/>
                <a:gd name="connsiteX11" fmla="*/ 37614 w 37504"/>
                <a:gd name="connsiteY11" fmla="*/ 108945 h 114745"/>
                <a:gd name="connsiteX12" fmla="*/ 37614 w 37504"/>
                <a:gd name="connsiteY12" fmla="*/ 115046 h 114745"/>
                <a:gd name="connsiteX13" fmla="*/ 110 w 37504"/>
                <a:gd name="connsiteY13" fmla="*/ 115046 h 114745"/>
                <a:gd name="connsiteX14" fmla="*/ 7402 w 37504"/>
                <a:gd name="connsiteY14" fmla="*/ 9826 h 114745"/>
                <a:gd name="connsiteX15" fmla="*/ 10304 w 37504"/>
                <a:gd name="connsiteY15" fmla="*/ 3202 h 114745"/>
                <a:gd name="connsiteX16" fmla="*/ 16778 w 37504"/>
                <a:gd name="connsiteY16" fmla="*/ 301 h 114745"/>
                <a:gd name="connsiteX17" fmla="*/ 21541 w 37504"/>
                <a:gd name="connsiteY17" fmla="*/ 1566 h 114745"/>
                <a:gd name="connsiteX18" fmla="*/ 25038 w 37504"/>
                <a:gd name="connsiteY18" fmla="*/ 5137 h 114745"/>
                <a:gd name="connsiteX19" fmla="*/ 26303 w 37504"/>
                <a:gd name="connsiteY19" fmla="*/ 9826 h 114745"/>
                <a:gd name="connsiteX20" fmla="*/ 23475 w 37504"/>
                <a:gd name="connsiteY20" fmla="*/ 16374 h 114745"/>
                <a:gd name="connsiteX21" fmla="*/ 16778 w 37504"/>
                <a:gd name="connsiteY21" fmla="*/ 19201 h 114745"/>
                <a:gd name="connsiteX22" fmla="*/ 10304 w 37504"/>
                <a:gd name="connsiteY22" fmla="*/ 16374 h 114745"/>
                <a:gd name="connsiteX23" fmla="*/ 7402 w 37504"/>
                <a:gd name="connsiteY23" fmla="*/ 9826 h 11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504" h="114745">
                  <a:moveTo>
                    <a:pt x="110" y="115046"/>
                  </a:moveTo>
                  <a:lnTo>
                    <a:pt x="110" y="108945"/>
                  </a:lnTo>
                  <a:cubicBezTo>
                    <a:pt x="4079" y="108945"/>
                    <a:pt x="7303" y="108647"/>
                    <a:pt x="9783" y="108052"/>
                  </a:cubicBezTo>
                  <a:cubicBezTo>
                    <a:pt x="12263" y="107457"/>
                    <a:pt x="13504" y="105968"/>
                    <a:pt x="13504" y="103587"/>
                  </a:cubicBezTo>
                  <a:lnTo>
                    <a:pt x="13504" y="56706"/>
                  </a:lnTo>
                  <a:cubicBezTo>
                    <a:pt x="13504" y="52340"/>
                    <a:pt x="12661" y="49661"/>
                    <a:pt x="10974" y="48670"/>
                  </a:cubicBezTo>
                  <a:cubicBezTo>
                    <a:pt x="9287" y="47677"/>
                    <a:pt x="5964" y="47181"/>
                    <a:pt x="1002" y="47181"/>
                  </a:cubicBezTo>
                  <a:lnTo>
                    <a:pt x="1002" y="41079"/>
                  </a:lnTo>
                  <a:lnTo>
                    <a:pt x="25559" y="39293"/>
                  </a:lnTo>
                  <a:lnTo>
                    <a:pt x="25559" y="103587"/>
                  </a:lnTo>
                  <a:cubicBezTo>
                    <a:pt x="25559" y="105968"/>
                    <a:pt x="26651" y="107457"/>
                    <a:pt x="28833" y="108052"/>
                  </a:cubicBezTo>
                  <a:cubicBezTo>
                    <a:pt x="31016" y="108647"/>
                    <a:pt x="33943" y="108945"/>
                    <a:pt x="37614" y="108945"/>
                  </a:cubicBezTo>
                  <a:lnTo>
                    <a:pt x="37614" y="115046"/>
                  </a:lnTo>
                  <a:lnTo>
                    <a:pt x="110" y="115046"/>
                  </a:lnTo>
                  <a:close/>
                  <a:moveTo>
                    <a:pt x="7402" y="9826"/>
                  </a:moveTo>
                  <a:cubicBezTo>
                    <a:pt x="7402" y="7344"/>
                    <a:pt x="8370" y="5136"/>
                    <a:pt x="10304" y="3202"/>
                  </a:cubicBezTo>
                  <a:cubicBezTo>
                    <a:pt x="12239" y="1267"/>
                    <a:pt x="14397" y="301"/>
                    <a:pt x="16778" y="301"/>
                  </a:cubicBezTo>
                  <a:cubicBezTo>
                    <a:pt x="18465" y="301"/>
                    <a:pt x="20052" y="723"/>
                    <a:pt x="21541" y="1566"/>
                  </a:cubicBezTo>
                  <a:cubicBezTo>
                    <a:pt x="23030" y="2409"/>
                    <a:pt x="24195" y="3599"/>
                    <a:pt x="25038" y="5137"/>
                  </a:cubicBezTo>
                  <a:cubicBezTo>
                    <a:pt x="25881" y="6676"/>
                    <a:pt x="26303" y="8238"/>
                    <a:pt x="26303" y="9826"/>
                  </a:cubicBezTo>
                  <a:cubicBezTo>
                    <a:pt x="26303" y="12306"/>
                    <a:pt x="25360" y="14489"/>
                    <a:pt x="23475" y="16374"/>
                  </a:cubicBezTo>
                  <a:cubicBezTo>
                    <a:pt x="21590" y="18259"/>
                    <a:pt x="19358" y="19201"/>
                    <a:pt x="16778" y="19201"/>
                  </a:cubicBezTo>
                  <a:cubicBezTo>
                    <a:pt x="14397" y="19201"/>
                    <a:pt x="12239" y="18259"/>
                    <a:pt x="10304" y="16374"/>
                  </a:cubicBezTo>
                  <a:cubicBezTo>
                    <a:pt x="8370" y="14489"/>
                    <a:pt x="7402" y="12306"/>
                    <a:pt x="7402" y="982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F44B55F-0437-DD5F-8D54-2157F7E35E47}"/>
                </a:ext>
              </a:extLst>
            </p:cNvPr>
            <p:cNvSpPr/>
            <p:nvPr/>
          </p:nvSpPr>
          <p:spPr>
            <a:xfrm rot="-5400000">
              <a:off x="3642869" y="4051553"/>
              <a:ext cx="78432" cy="112960"/>
            </a:xfrm>
            <a:custGeom>
              <a:avLst/>
              <a:gdLst>
                <a:gd name="connsiteX0" fmla="*/ 106 w 78432"/>
                <a:gd name="connsiteY0" fmla="*/ 91373 h 112960"/>
                <a:gd name="connsiteX1" fmla="*/ 4572 w 78432"/>
                <a:gd name="connsiteY1" fmla="*/ 80731 h 112960"/>
                <a:gd name="connsiteX2" fmla="*/ 15138 w 78432"/>
                <a:gd name="connsiteY2" fmla="*/ 74257 h 112960"/>
                <a:gd name="connsiteX3" fmla="*/ 9929 w 78432"/>
                <a:gd name="connsiteY3" fmla="*/ 67634 h 112960"/>
                <a:gd name="connsiteX4" fmla="*/ 8144 w 78432"/>
                <a:gd name="connsiteY4" fmla="*/ 59374 h 112960"/>
                <a:gd name="connsiteX5" fmla="*/ 13203 w 78432"/>
                <a:gd name="connsiteY5" fmla="*/ 45087 h 112960"/>
                <a:gd name="connsiteX6" fmla="*/ 5316 w 78432"/>
                <a:gd name="connsiteY6" fmla="*/ 27376 h 112960"/>
                <a:gd name="connsiteX7" fmla="*/ 7623 w 78432"/>
                <a:gd name="connsiteY7" fmla="*/ 17330 h 112960"/>
                <a:gd name="connsiteX8" fmla="*/ 14022 w 78432"/>
                <a:gd name="connsiteY8" fmla="*/ 9220 h 112960"/>
                <a:gd name="connsiteX9" fmla="*/ 23175 w 78432"/>
                <a:gd name="connsiteY9" fmla="*/ 4010 h 112960"/>
                <a:gd name="connsiteX10" fmla="*/ 33444 w 78432"/>
                <a:gd name="connsiteY10" fmla="*/ 2224 h 112960"/>
                <a:gd name="connsiteX11" fmla="*/ 51750 w 78432"/>
                <a:gd name="connsiteY11" fmla="*/ 8178 h 112960"/>
                <a:gd name="connsiteX12" fmla="*/ 60084 w 78432"/>
                <a:gd name="connsiteY12" fmla="*/ 2373 h 112960"/>
                <a:gd name="connsiteX13" fmla="*/ 70056 w 78432"/>
                <a:gd name="connsiteY13" fmla="*/ 290 h 112960"/>
                <a:gd name="connsiteX14" fmla="*/ 76158 w 78432"/>
                <a:gd name="connsiteY14" fmla="*/ 2894 h 112960"/>
                <a:gd name="connsiteX15" fmla="*/ 78539 w 78432"/>
                <a:gd name="connsiteY15" fmla="*/ 9220 h 112960"/>
                <a:gd name="connsiteX16" fmla="*/ 76902 w 78432"/>
                <a:gd name="connsiteY16" fmla="*/ 12940 h 112960"/>
                <a:gd name="connsiteX17" fmla="*/ 73181 w 78432"/>
                <a:gd name="connsiteY17" fmla="*/ 14577 h 112960"/>
                <a:gd name="connsiteX18" fmla="*/ 69461 w 78432"/>
                <a:gd name="connsiteY18" fmla="*/ 12940 h 112960"/>
                <a:gd name="connsiteX19" fmla="*/ 67823 w 78432"/>
                <a:gd name="connsiteY19" fmla="*/ 9220 h 112960"/>
                <a:gd name="connsiteX20" fmla="*/ 69907 w 78432"/>
                <a:gd name="connsiteY20" fmla="*/ 4754 h 112960"/>
                <a:gd name="connsiteX21" fmla="*/ 54727 w 78432"/>
                <a:gd name="connsiteY21" fmla="*/ 10857 h 112960"/>
                <a:gd name="connsiteX22" fmla="*/ 59712 w 78432"/>
                <a:gd name="connsiteY22" fmla="*/ 18446 h 112960"/>
                <a:gd name="connsiteX23" fmla="*/ 61572 w 78432"/>
                <a:gd name="connsiteY23" fmla="*/ 27376 h 112960"/>
                <a:gd name="connsiteX24" fmla="*/ 57554 w 78432"/>
                <a:gd name="connsiteY24" fmla="*/ 40473 h 112960"/>
                <a:gd name="connsiteX25" fmla="*/ 46987 w 78432"/>
                <a:gd name="connsiteY25" fmla="*/ 49552 h 112960"/>
                <a:gd name="connsiteX26" fmla="*/ 33444 w 78432"/>
                <a:gd name="connsiteY26" fmla="*/ 52826 h 112960"/>
                <a:gd name="connsiteX27" fmla="*/ 16328 w 78432"/>
                <a:gd name="connsiteY27" fmla="*/ 47617 h 112960"/>
                <a:gd name="connsiteX28" fmla="*/ 13799 w 78432"/>
                <a:gd name="connsiteY28" fmla="*/ 55207 h 112960"/>
                <a:gd name="connsiteX29" fmla="*/ 16775 w 78432"/>
                <a:gd name="connsiteY29" fmla="*/ 63095 h 112960"/>
                <a:gd name="connsiteX30" fmla="*/ 24366 w 78432"/>
                <a:gd name="connsiteY30" fmla="*/ 66518 h 112960"/>
                <a:gd name="connsiteX31" fmla="*/ 38355 w 78432"/>
                <a:gd name="connsiteY31" fmla="*/ 66518 h 112960"/>
                <a:gd name="connsiteX32" fmla="*/ 56810 w 78432"/>
                <a:gd name="connsiteY32" fmla="*/ 68378 h 112960"/>
                <a:gd name="connsiteX33" fmla="*/ 70577 w 78432"/>
                <a:gd name="connsiteY33" fmla="*/ 75746 h 112960"/>
                <a:gd name="connsiteX34" fmla="*/ 76158 w 78432"/>
                <a:gd name="connsiteY34" fmla="*/ 91373 h 112960"/>
                <a:gd name="connsiteX35" fmla="*/ 69758 w 78432"/>
                <a:gd name="connsiteY35" fmla="*/ 103949 h 112960"/>
                <a:gd name="connsiteX36" fmla="*/ 54578 w 78432"/>
                <a:gd name="connsiteY36" fmla="*/ 111092 h 112960"/>
                <a:gd name="connsiteX37" fmla="*/ 38206 w 78432"/>
                <a:gd name="connsiteY37" fmla="*/ 113251 h 112960"/>
                <a:gd name="connsiteX38" fmla="*/ 21761 w 78432"/>
                <a:gd name="connsiteY38" fmla="*/ 111092 h 112960"/>
                <a:gd name="connsiteX39" fmla="*/ 6506 w 78432"/>
                <a:gd name="connsiteY39" fmla="*/ 103949 h 112960"/>
                <a:gd name="connsiteX40" fmla="*/ 106 w 78432"/>
                <a:gd name="connsiteY40" fmla="*/ 91373 h 112960"/>
                <a:gd name="connsiteX41" fmla="*/ 9780 w 78432"/>
                <a:gd name="connsiteY41" fmla="*/ 91373 h 112960"/>
                <a:gd name="connsiteX42" fmla="*/ 14468 w 78432"/>
                <a:gd name="connsiteY42" fmla="*/ 101046 h 112960"/>
                <a:gd name="connsiteX43" fmla="*/ 25779 w 78432"/>
                <a:gd name="connsiteY43" fmla="*/ 106777 h 112960"/>
                <a:gd name="connsiteX44" fmla="*/ 38206 w 78432"/>
                <a:gd name="connsiteY44" fmla="*/ 108637 h 112960"/>
                <a:gd name="connsiteX45" fmla="*/ 50634 w 78432"/>
                <a:gd name="connsiteY45" fmla="*/ 106777 h 112960"/>
                <a:gd name="connsiteX46" fmla="*/ 61870 w 78432"/>
                <a:gd name="connsiteY46" fmla="*/ 101046 h 112960"/>
                <a:gd name="connsiteX47" fmla="*/ 66484 w 78432"/>
                <a:gd name="connsiteY47" fmla="*/ 91373 h 112960"/>
                <a:gd name="connsiteX48" fmla="*/ 58298 w 78432"/>
                <a:gd name="connsiteY48" fmla="*/ 79764 h 112960"/>
                <a:gd name="connsiteX49" fmla="*/ 38355 w 78432"/>
                <a:gd name="connsiteY49" fmla="*/ 77085 h 112960"/>
                <a:gd name="connsiteX50" fmla="*/ 24366 w 78432"/>
                <a:gd name="connsiteY50" fmla="*/ 77085 h 112960"/>
                <a:gd name="connsiteX51" fmla="*/ 17073 w 78432"/>
                <a:gd name="connsiteY51" fmla="*/ 79020 h 112960"/>
                <a:gd name="connsiteX52" fmla="*/ 11790 w 78432"/>
                <a:gd name="connsiteY52" fmla="*/ 84303 h 112960"/>
                <a:gd name="connsiteX53" fmla="*/ 9780 w 78432"/>
                <a:gd name="connsiteY53" fmla="*/ 91373 h 112960"/>
                <a:gd name="connsiteX54" fmla="*/ 33444 w 78432"/>
                <a:gd name="connsiteY54" fmla="*/ 48212 h 112960"/>
                <a:gd name="connsiteX55" fmla="*/ 48029 w 78432"/>
                <a:gd name="connsiteY55" fmla="*/ 27376 h 112960"/>
                <a:gd name="connsiteX56" fmla="*/ 44903 w 78432"/>
                <a:gd name="connsiteY56" fmla="*/ 12643 h 112960"/>
                <a:gd name="connsiteX57" fmla="*/ 33444 w 78432"/>
                <a:gd name="connsiteY57" fmla="*/ 6838 h 112960"/>
                <a:gd name="connsiteX58" fmla="*/ 21984 w 78432"/>
                <a:gd name="connsiteY58" fmla="*/ 12643 h 112960"/>
                <a:gd name="connsiteX59" fmla="*/ 18859 w 78432"/>
                <a:gd name="connsiteY59" fmla="*/ 27376 h 112960"/>
                <a:gd name="connsiteX60" fmla="*/ 20050 w 78432"/>
                <a:gd name="connsiteY60" fmla="*/ 37646 h 112960"/>
                <a:gd name="connsiteX61" fmla="*/ 24440 w 78432"/>
                <a:gd name="connsiteY61" fmla="*/ 45235 h 112960"/>
                <a:gd name="connsiteX62" fmla="*/ 33444 w 78432"/>
                <a:gd name="connsiteY62" fmla="*/ 48212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2" h="112960">
                  <a:moveTo>
                    <a:pt x="106" y="91373"/>
                  </a:moveTo>
                  <a:cubicBezTo>
                    <a:pt x="106" y="87305"/>
                    <a:pt x="1595" y="83758"/>
                    <a:pt x="4572" y="80731"/>
                  </a:cubicBezTo>
                  <a:cubicBezTo>
                    <a:pt x="7548" y="77705"/>
                    <a:pt x="11070" y="75547"/>
                    <a:pt x="15138" y="74257"/>
                  </a:cubicBezTo>
                  <a:cubicBezTo>
                    <a:pt x="12857" y="72472"/>
                    <a:pt x="11120" y="70264"/>
                    <a:pt x="9929" y="67634"/>
                  </a:cubicBezTo>
                  <a:cubicBezTo>
                    <a:pt x="8739" y="65005"/>
                    <a:pt x="8144" y="62252"/>
                    <a:pt x="8144" y="59374"/>
                  </a:cubicBezTo>
                  <a:cubicBezTo>
                    <a:pt x="8144" y="54017"/>
                    <a:pt x="9830" y="49254"/>
                    <a:pt x="13203" y="45087"/>
                  </a:cubicBezTo>
                  <a:cubicBezTo>
                    <a:pt x="7944" y="39927"/>
                    <a:pt x="5316" y="34024"/>
                    <a:pt x="5316" y="27376"/>
                  </a:cubicBezTo>
                  <a:cubicBezTo>
                    <a:pt x="5316" y="23804"/>
                    <a:pt x="6084" y="20455"/>
                    <a:pt x="7623" y="17330"/>
                  </a:cubicBezTo>
                  <a:cubicBezTo>
                    <a:pt x="9161" y="14205"/>
                    <a:pt x="11293" y="11502"/>
                    <a:pt x="14022" y="9220"/>
                  </a:cubicBezTo>
                  <a:cubicBezTo>
                    <a:pt x="16750" y="6937"/>
                    <a:pt x="19801" y="5201"/>
                    <a:pt x="23175" y="4010"/>
                  </a:cubicBezTo>
                  <a:cubicBezTo>
                    <a:pt x="26548" y="2820"/>
                    <a:pt x="29971" y="2224"/>
                    <a:pt x="33444" y="2224"/>
                  </a:cubicBezTo>
                  <a:cubicBezTo>
                    <a:pt x="40289" y="2224"/>
                    <a:pt x="46392" y="4208"/>
                    <a:pt x="51750" y="8178"/>
                  </a:cubicBezTo>
                  <a:cubicBezTo>
                    <a:pt x="54131" y="5697"/>
                    <a:pt x="56910" y="3763"/>
                    <a:pt x="60084" y="2373"/>
                  </a:cubicBezTo>
                  <a:cubicBezTo>
                    <a:pt x="63259" y="984"/>
                    <a:pt x="66583" y="290"/>
                    <a:pt x="70056" y="290"/>
                  </a:cubicBezTo>
                  <a:cubicBezTo>
                    <a:pt x="72536" y="290"/>
                    <a:pt x="74570" y="1158"/>
                    <a:pt x="76158" y="2894"/>
                  </a:cubicBezTo>
                  <a:cubicBezTo>
                    <a:pt x="77746" y="4630"/>
                    <a:pt x="78539" y="6739"/>
                    <a:pt x="78539" y="9220"/>
                  </a:cubicBezTo>
                  <a:cubicBezTo>
                    <a:pt x="78539" y="10608"/>
                    <a:pt x="77993" y="11848"/>
                    <a:pt x="76902" y="12940"/>
                  </a:cubicBezTo>
                  <a:cubicBezTo>
                    <a:pt x="75810" y="14032"/>
                    <a:pt x="74570" y="14577"/>
                    <a:pt x="73181" y="14577"/>
                  </a:cubicBezTo>
                  <a:cubicBezTo>
                    <a:pt x="71792" y="14577"/>
                    <a:pt x="70551" y="14032"/>
                    <a:pt x="69461" y="12940"/>
                  </a:cubicBezTo>
                  <a:cubicBezTo>
                    <a:pt x="68369" y="11848"/>
                    <a:pt x="67823" y="10608"/>
                    <a:pt x="67823" y="9220"/>
                  </a:cubicBezTo>
                  <a:cubicBezTo>
                    <a:pt x="67823" y="7136"/>
                    <a:pt x="68518" y="5648"/>
                    <a:pt x="69907" y="4754"/>
                  </a:cubicBezTo>
                  <a:cubicBezTo>
                    <a:pt x="64053" y="4754"/>
                    <a:pt x="58993" y="6789"/>
                    <a:pt x="54727" y="10857"/>
                  </a:cubicBezTo>
                  <a:cubicBezTo>
                    <a:pt x="56810" y="12940"/>
                    <a:pt x="58472" y="15470"/>
                    <a:pt x="59712" y="18446"/>
                  </a:cubicBezTo>
                  <a:cubicBezTo>
                    <a:pt x="60952" y="21423"/>
                    <a:pt x="61572" y="24400"/>
                    <a:pt x="61572" y="27376"/>
                  </a:cubicBezTo>
                  <a:cubicBezTo>
                    <a:pt x="61572" y="32239"/>
                    <a:pt x="60233" y="36604"/>
                    <a:pt x="57554" y="40473"/>
                  </a:cubicBezTo>
                  <a:cubicBezTo>
                    <a:pt x="54875" y="44343"/>
                    <a:pt x="51353" y="47369"/>
                    <a:pt x="46987" y="49552"/>
                  </a:cubicBezTo>
                  <a:cubicBezTo>
                    <a:pt x="42622" y="51735"/>
                    <a:pt x="38107" y="52826"/>
                    <a:pt x="33444" y="52826"/>
                  </a:cubicBezTo>
                  <a:cubicBezTo>
                    <a:pt x="27193" y="52826"/>
                    <a:pt x="21488" y="51090"/>
                    <a:pt x="16328" y="47617"/>
                  </a:cubicBezTo>
                  <a:cubicBezTo>
                    <a:pt x="14642" y="49899"/>
                    <a:pt x="13799" y="52429"/>
                    <a:pt x="13799" y="55207"/>
                  </a:cubicBezTo>
                  <a:cubicBezTo>
                    <a:pt x="13799" y="58184"/>
                    <a:pt x="14791" y="60813"/>
                    <a:pt x="16775" y="63095"/>
                  </a:cubicBezTo>
                  <a:cubicBezTo>
                    <a:pt x="18759" y="65377"/>
                    <a:pt x="21290" y="66518"/>
                    <a:pt x="24366" y="66518"/>
                  </a:cubicBezTo>
                  <a:lnTo>
                    <a:pt x="38355" y="66518"/>
                  </a:lnTo>
                  <a:cubicBezTo>
                    <a:pt x="45202" y="66518"/>
                    <a:pt x="51353" y="67138"/>
                    <a:pt x="56810" y="68378"/>
                  </a:cubicBezTo>
                  <a:cubicBezTo>
                    <a:pt x="62267" y="69619"/>
                    <a:pt x="66856" y="72074"/>
                    <a:pt x="70577" y="75746"/>
                  </a:cubicBezTo>
                  <a:cubicBezTo>
                    <a:pt x="74298" y="79417"/>
                    <a:pt x="76158" y="84626"/>
                    <a:pt x="76158" y="91373"/>
                  </a:cubicBezTo>
                  <a:cubicBezTo>
                    <a:pt x="76158" y="96433"/>
                    <a:pt x="74024" y="100625"/>
                    <a:pt x="69758" y="103949"/>
                  </a:cubicBezTo>
                  <a:cubicBezTo>
                    <a:pt x="65492" y="107272"/>
                    <a:pt x="60431" y="109653"/>
                    <a:pt x="54578" y="111092"/>
                  </a:cubicBezTo>
                  <a:cubicBezTo>
                    <a:pt x="48724" y="112531"/>
                    <a:pt x="43267" y="113251"/>
                    <a:pt x="38206" y="113251"/>
                  </a:cubicBezTo>
                  <a:cubicBezTo>
                    <a:pt x="33146" y="113251"/>
                    <a:pt x="27664" y="112531"/>
                    <a:pt x="21761" y="111092"/>
                  </a:cubicBezTo>
                  <a:cubicBezTo>
                    <a:pt x="15858" y="109653"/>
                    <a:pt x="10772" y="107272"/>
                    <a:pt x="6506" y="103949"/>
                  </a:cubicBezTo>
                  <a:cubicBezTo>
                    <a:pt x="2240" y="100625"/>
                    <a:pt x="106" y="96433"/>
                    <a:pt x="106" y="91373"/>
                  </a:cubicBezTo>
                  <a:close/>
                  <a:moveTo>
                    <a:pt x="9780" y="91373"/>
                  </a:moveTo>
                  <a:cubicBezTo>
                    <a:pt x="9780" y="95242"/>
                    <a:pt x="11343" y="98467"/>
                    <a:pt x="14468" y="101046"/>
                  </a:cubicBezTo>
                  <a:cubicBezTo>
                    <a:pt x="17593" y="103626"/>
                    <a:pt x="21364" y="105536"/>
                    <a:pt x="25779" y="106777"/>
                  </a:cubicBezTo>
                  <a:cubicBezTo>
                    <a:pt x="30194" y="108017"/>
                    <a:pt x="34336" y="108637"/>
                    <a:pt x="38206" y="108637"/>
                  </a:cubicBezTo>
                  <a:cubicBezTo>
                    <a:pt x="42076" y="108637"/>
                    <a:pt x="46219" y="108017"/>
                    <a:pt x="50634" y="106777"/>
                  </a:cubicBezTo>
                  <a:cubicBezTo>
                    <a:pt x="55048" y="105536"/>
                    <a:pt x="58795" y="103626"/>
                    <a:pt x="61870" y="101046"/>
                  </a:cubicBezTo>
                  <a:cubicBezTo>
                    <a:pt x="64946" y="98467"/>
                    <a:pt x="66484" y="95242"/>
                    <a:pt x="66484" y="91373"/>
                  </a:cubicBezTo>
                  <a:cubicBezTo>
                    <a:pt x="66484" y="85420"/>
                    <a:pt x="63755" y="81550"/>
                    <a:pt x="58298" y="79764"/>
                  </a:cubicBezTo>
                  <a:cubicBezTo>
                    <a:pt x="52842" y="77978"/>
                    <a:pt x="46193" y="77085"/>
                    <a:pt x="38355" y="77085"/>
                  </a:cubicBezTo>
                  <a:lnTo>
                    <a:pt x="24366" y="77085"/>
                  </a:lnTo>
                  <a:cubicBezTo>
                    <a:pt x="21686" y="77085"/>
                    <a:pt x="19255" y="77730"/>
                    <a:pt x="17073" y="79020"/>
                  </a:cubicBezTo>
                  <a:cubicBezTo>
                    <a:pt x="14890" y="80309"/>
                    <a:pt x="13129" y="82071"/>
                    <a:pt x="11790" y="84303"/>
                  </a:cubicBezTo>
                  <a:cubicBezTo>
                    <a:pt x="10450" y="86536"/>
                    <a:pt x="9780" y="88892"/>
                    <a:pt x="9780" y="91373"/>
                  </a:cubicBezTo>
                  <a:close/>
                  <a:moveTo>
                    <a:pt x="33444" y="48212"/>
                  </a:moveTo>
                  <a:cubicBezTo>
                    <a:pt x="43168" y="48212"/>
                    <a:pt x="48029" y="41266"/>
                    <a:pt x="48029" y="27376"/>
                  </a:cubicBezTo>
                  <a:cubicBezTo>
                    <a:pt x="48029" y="21423"/>
                    <a:pt x="46987" y="16512"/>
                    <a:pt x="44903" y="12643"/>
                  </a:cubicBezTo>
                  <a:cubicBezTo>
                    <a:pt x="42820" y="8773"/>
                    <a:pt x="39000" y="6838"/>
                    <a:pt x="33444" y="6838"/>
                  </a:cubicBezTo>
                  <a:cubicBezTo>
                    <a:pt x="27888" y="6838"/>
                    <a:pt x="24067" y="8773"/>
                    <a:pt x="21984" y="12643"/>
                  </a:cubicBezTo>
                  <a:cubicBezTo>
                    <a:pt x="19901" y="16512"/>
                    <a:pt x="18859" y="21423"/>
                    <a:pt x="18859" y="27376"/>
                  </a:cubicBezTo>
                  <a:cubicBezTo>
                    <a:pt x="18859" y="31147"/>
                    <a:pt x="19256" y="34570"/>
                    <a:pt x="20050" y="37646"/>
                  </a:cubicBezTo>
                  <a:cubicBezTo>
                    <a:pt x="20843" y="40722"/>
                    <a:pt x="22307" y="43251"/>
                    <a:pt x="24440" y="45235"/>
                  </a:cubicBezTo>
                  <a:cubicBezTo>
                    <a:pt x="26572" y="47220"/>
                    <a:pt x="29574" y="48212"/>
                    <a:pt x="33444" y="4821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D2795A5-56ED-B7C9-56E7-7AED8A010054}"/>
                </a:ext>
              </a:extLst>
            </p:cNvPr>
            <p:cNvSpPr/>
            <p:nvPr/>
          </p:nvSpPr>
          <p:spPr>
            <a:xfrm rot="-5400000">
              <a:off x="3600304" y="3960143"/>
              <a:ext cx="87064" cy="118912"/>
            </a:xfrm>
            <a:custGeom>
              <a:avLst/>
              <a:gdLst>
                <a:gd name="connsiteX0" fmla="*/ 93 w 87064"/>
                <a:gd name="connsiteY0" fmla="*/ 119198 h 118912"/>
                <a:gd name="connsiteX1" fmla="*/ 93 w 87064"/>
                <a:gd name="connsiteY1" fmla="*/ 113096 h 118912"/>
                <a:gd name="connsiteX2" fmla="*/ 9767 w 87064"/>
                <a:gd name="connsiteY2" fmla="*/ 112203 h 118912"/>
                <a:gd name="connsiteX3" fmla="*/ 13488 w 87064"/>
                <a:gd name="connsiteY3" fmla="*/ 107738 h 118912"/>
                <a:gd name="connsiteX4" fmla="*/ 13488 w 87064"/>
                <a:gd name="connsiteY4" fmla="*/ 17697 h 118912"/>
                <a:gd name="connsiteX5" fmla="*/ 12148 w 87064"/>
                <a:gd name="connsiteY5" fmla="*/ 11075 h 118912"/>
                <a:gd name="connsiteX6" fmla="*/ 8205 w 87064"/>
                <a:gd name="connsiteY6" fmla="*/ 8619 h 118912"/>
                <a:gd name="connsiteX7" fmla="*/ 93 w 87064"/>
                <a:gd name="connsiteY7" fmla="*/ 8172 h 118912"/>
                <a:gd name="connsiteX8" fmla="*/ 93 w 87064"/>
                <a:gd name="connsiteY8" fmla="*/ 2071 h 118912"/>
                <a:gd name="connsiteX9" fmla="*/ 25543 w 87064"/>
                <a:gd name="connsiteY9" fmla="*/ 285 h 118912"/>
                <a:gd name="connsiteX10" fmla="*/ 25543 w 87064"/>
                <a:gd name="connsiteY10" fmla="*/ 59221 h 118912"/>
                <a:gd name="connsiteX11" fmla="*/ 35663 w 87064"/>
                <a:gd name="connsiteY11" fmla="*/ 47760 h 118912"/>
                <a:gd name="connsiteX12" fmla="*/ 49802 w 87064"/>
                <a:gd name="connsiteY12" fmla="*/ 43444 h 118912"/>
                <a:gd name="connsiteX13" fmla="*/ 67736 w 87064"/>
                <a:gd name="connsiteY13" fmla="*/ 49100 h 118912"/>
                <a:gd name="connsiteX14" fmla="*/ 73763 w 87064"/>
                <a:gd name="connsiteY14" fmla="*/ 66513 h 118912"/>
                <a:gd name="connsiteX15" fmla="*/ 73763 w 87064"/>
                <a:gd name="connsiteY15" fmla="*/ 107738 h 118912"/>
                <a:gd name="connsiteX16" fmla="*/ 77484 w 87064"/>
                <a:gd name="connsiteY16" fmla="*/ 112203 h 118912"/>
                <a:gd name="connsiteX17" fmla="*/ 87157 w 87064"/>
                <a:gd name="connsiteY17" fmla="*/ 113096 h 118912"/>
                <a:gd name="connsiteX18" fmla="*/ 87157 w 87064"/>
                <a:gd name="connsiteY18" fmla="*/ 119198 h 118912"/>
                <a:gd name="connsiteX19" fmla="*/ 47867 w 87064"/>
                <a:gd name="connsiteY19" fmla="*/ 119198 h 118912"/>
                <a:gd name="connsiteX20" fmla="*/ 47867 w 87064"/>
                <a:gd name="connsiteY20" fmla="*/ 113096 h 118912"/>
                <a:gd name="connsiteX21" fmla="*/ 57466 w 87064"/>
                <a:gd name="connsiteY21" fmla="*/ 112203 h 118912"/>
                <a:gd name="connsiteX22" fmla="*/ 61262 w 87064"/>
                <a:gd name="connsiteY22" fmla="*/ 107738 h 118912"/>
                <a:gd name="connsiteX23" fmla="*/ 61262 w 87064"/>
                <a:gd name="connsiteY23" fmla="*/ 67108 h 118912"/>
                <a:gd name="connsiteX24" fmla="*/ 58806 w 87064"/>
                <a:gd name="connsiteY24" fmla="*/ 53267 h 118912"/>
                <a:gd name="connsiteX25" fmla="*/ 48909 w 87064"/>
                <a:gd name="connsiteY25" fmla="*/ 47910 h 118912"/>
                <a:gd name="connsiteX26" fmla="*/ 32538 w 87064"/>
                <a:gd name="connsiteY26" fmla="*/ 55872 h 118912"/>
                <a:gd name="connsiteX27" fmla="*/ 26138 w 87064"/>
                <a:gd name="connsiteY27" fmla="*/ 73954 h 118912"/>
                <a:gd name="connsiteX28" fmla="*/ 26138 w 87064"/>
                <a:gd name="connsiteY28" fmla="*/ 107738 h 118912"/>
                <a:gd name="connsiteX29" fmla="*/ 29859 w 87064"/>
                <a:gd name="connsiteY29" fmla="*/ 112203 h 118912"/>
                <a:gd name="connsiteX30" fmla="*/ 39384 w 87064"/>
                <a:gd name="connsiteY30" fmla="*/ 113096 h 118912"/>
                <a:gd name="connsiteX31" fmla="*/ 39384 w 87064"/>
                <a:gd name="connsiteY31" fmla="*/ 119198 h 118912"/>
                <a:gd name="connsiteX32" fmla="*/ 93 w 87064"/>
                <a:gd name="connsiteY32" fmla="*/ 119198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118912">
                  <a:moveTo>
                    <a:pt x="93" y="119198"/>
                  </a:moveTo>
                  <a:lnTo>
                    <a:pt x="93" y="113096"/>
                  </a:lnTo>
                  <a:cubicBezTo>
                    <a:pt x="4062" y="113096"/>
                    <a:pt x="7286" y="112798"/>
                    <a:pt x="9767" y="112203"/>
                  </a:cubicBezTo>
                  <a:cubicBezTo>
                    <a:pt x="12248" y="111608"/>
                    <a:pt x="13488" y="110119"/>
                    <a:pt x="13488" y="107738"/>
                  </a:cubicBezTo>
                  <a:lnTo>
                    <a:pt x="13488" y="17697"/>
                  </a:lnTo>
                  <a:cubicBezTo>
                    <a:pt x="13488" y="14622"/>
                    <a:pt x="13041" y="12414"/>
                    <a:pt x="12148" y="11075"/>
                  </a:cubicBezTo>
                  <a:cubicBezTo>
                    <a:pt x="11255" y="9734"/>
                    <a:pt x="9941" y="8916"/>
                    <a:pt x="8205" y="8619"/>
                  </a:cubicBezTo>
                  <a:cubicBezTo>
                    <a:pt x="6468" y="8321"/>
                    <a:pt x="3764" y="8172"/>
                    <a:pt x="93" y="8172"/>
                  </a:cubicBezTo>
                  <a:lnTo>
                    <a:pt x="93" y="2071"/>
                  </a:lnTo>
                  <a:lnTo>
                    <a:pt x="25543" y="285"/>
                  </a:lnTo>
                  <a:lnTo>
                    <a:pt x="25543" y="59221"/>
                  </a:lnTo>
                  <a:cubicBezTo>
                    <a:pt x="28023" y="54458"/>
                    <a:pt x="31397" y="50638"/>
                    <a:pt x="35663" y="47760"/>
                  </a:cubicBezTo>
                  <a:cubicBezTo>
                    <a:pt x="39929" y="44883"/>
                    <a:pt x="44642" y="43444"/>
                    <a:pt x="49802" y="43444"/>
                  </a:cubicBezTo>
                  <a:cubicBezTo>
                    <a:pt x="57739" y="43444"/>
                    <a:pt x="63717" y="45329"/>
                    <a:pt x="67736" y="49100"/>
                  </a:cubicBezTo>
                  <a:cubicBezTo>
                    <a:pt x="71754" y="52870"/>
                    <a:pt x="73763" y="58675"/>
                    <a:pt x="73763" y="66513"/>
                  </a:cubicBezTo>
                  <a:lnTo>
                    <a:pt x="73763" y="107738"/>
                  </a:lnTo>
                  <a:cubicBezTo>
                    <a:pt x="73763" y="110119"/>
                    <a:pt x="75003" y="111608"/>
                    <a:pt x="77484" y="112203"/>
                  </a:cubicBezTo>
                  <a:cubicBezTo>
                    <a:pt x="79964" y="112798"/>
                    <a:pt x="83188" y="113096"/>
                    <a:pt x="87157" y="113096"/>
                  </a:cubicBezTo>
                  <a:lnTo>
                    <a:pt x="87157" y="119198"/>
                  </a:lnTo>
                  <a:lnTo>
                    <a:pt x="47867" y="119198"/>
                  </a:lnTo>
                  <a:lnTo>
                    <a:pt x="47867" y="113096"/>
                  </a:lnTo>
                  <a:cubicBezTo>
                    <a:pt x="51737" y="113096"/>
                    <a:pt x="54936" y="112798"/>
                    <a:pt x="57466" y="112203"/>
                  </a:cubicBezTo>
                  <a:cubicBezTo>
                    <a:pt x="59997" y="111608"/>
                    <a:pt x="61262" y="110119"/>
                    <a:pt x="61262" y="107738"/>
                  </a:cubicBezTo>
                  <a:lnTo>
                    <a:pt x="61262" y="67108"/>
                  </a:lnTo>
                  <a:cubicBezTo>
                    <a:pt x="61262" y="61453"/>
                    <a:pt x="60443" y="56839"/>
                    <a:pt x="58806" y="53267"/>
                  </a:cubicBezTo>
                  <a:cubicBezTo>
                    <a:pt x="57169" y="49696"/>
                    <a:pt x="53870" y="47910"/>
                    <a:pt x="48909" y="47910"/>
                  </a:cubicBezTo>
                  <a:cubicBezTo>
                    <a:pt x="42261" y="47910"/>
                    <a:pt x="36804" y="50563"/>
                    <a:pt x="32538" y="55872"/>
                  </a:cubicBezTo>
                  <a:cubicBezTo>
                    <a:pt x="28272" y="61180"/>
                    <a:pt x="26138" y="67207"/>
                    <a:pt x="26138" y="73954"/>
                  </a:cubicBezTo>
                  <a:lnTo>
                    <a:pt x="26138" y="107738"/>
                  </a:lnTo>
                  <a:cubicBezTo>
                    <a:pt x="26138" y="110119"/>
                    <a:pt x="27378" y="111608"/>
                    <a:pt x="29859" y="112203"/>
                  </a:cubicBezTo>
                  <a:cubicBezTo>
                    <a:pt x="32339" y="112798"/>
                    <a:pt x="35514" y="113096"/>
                    <a:pt x="39384" y="113096"/>
                  </a:cubicBezTo>
                  <a:lnTo>
                    <a:pt x="39384" y="119198"/>
                  </a:lnTo>
                  <a:lnTo>
                    <a:pt x="93" y="11919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203E4F8B-5290-36C0-E479-57AE6491276F}"/>
                </a:ext>
              </a:extLst>
            </p:cNvPr>
            <p:cNvSpPr/>
            <p:nvPr/>
          </p:nvSpPr>
          <p:spPr>
            <a:xfrm rot="-5400000">
              <a:off x="3624638" y="3895851"/>
              <a:ext cx="53726" cy="107454"/>
            </a:xfrm>
            <a:custGeom>
              <a:avLst/>
              <a:gdLst>
                <a:gd name="connsiteX0" fmla="*/ 14374 w 53726"/>
                <a:gd name="connsiteY0" fmla="*/ 85258 h 107454"/>
                <a:gd name="connsiteX1" fmla="*/ 14374 w 53726"/>
                <a:gd name="connsiteY1" fmla="*/ 37930 h 107454"/>
                <a:gd name="connsiteX2" fmla="*/ 87 w 53726"/>
                <a:gd name="connsiteY2" fmla="*/ 37930 h 107454"/>
                <a:gd name="connsiteX3" fmla="*/ 87 w 53726"/>
                <a:gd name="connsiteY3" fmla="*/ 33465 h 107454"/>
                <a:gd name="connsiteX4" fmla="*/ 16532 w 53726"/>
                <a:gd name="connsiteY4" fmla="*/ 22973 h 107454"/>
                <a:gd name="connsiteX5" fmla="*/ 21816 w 53726"/>
                <a:gd name="connsiteY5" fmla="*/ 276 h 107454"/>
                <a:gd name="connsiteX6" fmla="*/ 26727 w 53726"/>
                <a:gd name="connsiteY6" fmla="*/ 276 h 107454"/>
                <a:gd name="connsiteX7" fmla="*/ 26727 w 53726"/>
                <a:gd name="connsiteY7" fmla="*/ 31828 h 107454"/>
                <a:gd name="connsiteX8" fmla="*/ 50986 w 53726"/>
                <a:gd name="connsiteY8" fmla="*/ 31828 h 107454"/>
                <a:gd name="connsiteX9" fmla="*/ 50986 w 53726"/>
                <a:gd name="connsiteY9" fmla="*/ 37930 h 107454"/>
                <a:gd name="connsiteX10" fmla="*/ 26727 w 53726"/>
                <a:gd name="connsiteY10" fmla="*/ 37930 h 107454"/>
                <a:gd name="connsiteX11" fmla="*/ 26727 w 53726"/>
                <a:gd name="connsiteY11" fmla="*/ 84811 h 107454"/>
                <a:gd name="connsiteX12" fmla="*/ 29108 w 53726"/>
                <a:gd name="connsiteY12" fmla="*/ 97312 h 107454"/>
                <a:gd name="connsiteX13" fmla="*/ 37740 w 53726"/>
                <a:gd name="connsiteY13" fmla="*/ 102670 h 107454"/>
                <a:gd name="connsiteX14" fmla="*/ 46148 w 53726"/>
                <a:gd name="connsiteY14" fmla="*/ 97015 h 107454"/>
                <a:gd name="connsiteX15" fmla="*/ 48754 w 53726"/>
                <a:gd name="connsiteY15" fmla="*/ 84811 h 107454"/>
                <a:gd name="connsiteX16" fmla="*/ 48754 w 53726"/>
                <a:gd name="connsiteY16" fmla="*/ 74690 h 107454"/>
                <a:gd name="connsiteX17" fmla="*/ 53813 w 53726"/>
                <a:gd name="connsiteY17" fmla="*/ 74690 h 107454"/>
                <a:gd name="connsiteX18" fmla="*/ 53813 w 53726"/>
                <a:gd name="connsiteY18" fmla="*/ 85258 h 107454"/>
                <a:gd name="connsiteX19" fmla="*/ 51804 w 53726"/>
                <a:gd name="connsiteY19" fmla="*/ 95825 h 107454"/>
                <a:gd name="connsiteX20" fmla="*/ 45926 w 53726"/>
                <a:gd name="connsiteY20" fmla="*/ 104382 h 107454"/>
                <a:gd name="connsiteX21" fmla="*/ 36549 w 53726"/>
                <a:gd name="connsiteY21" fmla="*/ 107731 h 107454"/>
                <a:gd name="connsiteX22" fmla="*/ 20327 w 53726"/>
                <a:gd name="connsiteY22" fmla="*/ 101554 h 107454"/>
                <a:gd name="connsiteX23" fmla="*/ 14374 w 53726"/>
                <a:gd name="connsiteY23" fmla="*/ 85258 h 107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3726" h="107454">
                  <a:moveTo>
                    <a:pt x="14374" y="85258"/>
                  </a:moveTo>
                  <a:lnTo>
                    <a:pt x="14374" y="37930"/>
                  </a:lnTo>
                  <a:lnTo>
                    <a:pt x="87" y="37930"/>
                  </a:lnTo>
                  <a:lnTo>
                    <a:pt x="87" y="33465"/>
                  </a:lnTo>
                  <a:cubicBezTo>
                    <a:pt x="7528" y="33465"/>
                    <a:pt x="13010" y="29968"/>
                    <a:pt x="16532" y="22973"/>
                  </a:cubicBezTo>
                  <a:cubicBezTo>
                    <a:pt x="20055" y="15978"/>
                    <a:pt x="21816" y="8413"/>
                    <a:pt x="21816" y="276"/>
                  </a:cubicBezTo>
                  <a:lnTo>
                    <a:pt x="26727" y="276"/>
                  </a:lnTo>
                  <a:lnTo>
                    <a:pt x="26727" y="31828"/>
                  </a:lnTo>
                  <a:lnTo>
                    <a:pt x="50986" y="31828"/>
                  </a:lnTo>
                  <a:lnTo>
                    <a:pt x="50986" y="37930"/>
                  </a:lnTo>
                  <a:lnTo>
                    <a:pt x="26727" y="37930"/>
                  </a:lnTo>
                  <a:lnTo>
                    <a:pt x="26727" y="84811"/>
                  </a:lnTo>
                  <a:cubicBezTo>
                    <a:pt x="26727" y="89573"/>
                    <a:pt x="27520" y="93740"/>
                    <a:pt x="29108" y="97312"/>
                  </a:cubicBezTo>
                  <a:cubicBezTo>
                    <a:pt x="30696" y="100884"/>
                    <a:pt x="33573" y="102670"/>
                    <a:pt x="37740" y="102670"/>
                  </a:cubicBezTo>
                  <a:cubicBezTo>
                    <a:pt x="41610" y="102670"/>
                    <a:pt x="44412" y="100785"/>
                    <a:pt x="46148" y="97015"/>
                  </a:cubicBezTo>
                  <a:cubicBezTo>
                    <a:pt x="47885" y="93245"/>
                    <a:pt x="48754" y="89176"/>
                    <a:pt x="48754" y="84811"/>
                  </a:cubicBezTo>
                  <a:lnTo>
                    <a:pt x="48754" y="74690"/>
                  </a:lnTo>
                  <a:lnTo>
                    <a:pt x="53813" y="74690"/>
                  </a:lnTo>
                  <a:lnTo>
                    <a:pt x="53813" y="85258"/>
                  </a:lnTo>
                  <a:cubicBezTo>
                    <a:pt x="53813" y="88829"/>
                    <a:pt x="53144" y="92352"/>
                    <a:pt x="51804" y="95825"/>
                  </a:cubicBezTo>
                  <a:cubicBezTo>
                    <a:pt x="50465" y="99297"/>
                    <a:pt x="48506" y="102149"/>
                    <a:pt x="45926" y="104382"/>
                  </a:cubicBezTo>
                  <a:cubicBezTo>
                    <a:pt x="43346" y="106614"/>
                    <a:pt x="40221" y="107731"/>
                    <a:pt x="36549" y="107731"/>
                  </a:cubicBezTo>
                  <a:cubicBezTo>
                    <a:pt x="29704" y="107731"/>
                    <a:pt x="24296" y="105672"/>
                    <a:pt x="20327" y="101554"/>
                  </a:cubicBezTo>
                  <a:cubicBezTo>
                    <a:pt x="16358" y="97436"/>
                    <a:pt x="14374" y="92004"/>
                    <a:pt x="14374" y="85258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CBE56B1-6E94-41F3-5561-D85122C612DC}"/>
                </a:ext>
              </a:extLst>
            </p:cNvPr>
            <p:cNvSpPr/>
            <p:nvPr/>
          </p:nvSpPr>
          <p:spPr>
            <a:xfrm rot="-5400000">
              <a:off x="3621884" y="3828053"/>
              <a:ext cx="87064" cy="75753"/>
            </a:xfrm>
            <a:custGeom>
              <a:avLst/>
              <a:gdLst>
                <a:gd name="connsiteX0" fmla="*/ 79 w 87064"/>
                <a:gd name="connsiteY0" fmla="*/ 76019 h 75753"/>
                <a:gd name="connsiteX1" fmla="*/ 79 w 87064"/>
                <a:gd name="connsiteY1" fmla="*/ 69918 h 75753"/>
                <a:gd name="connsiteX2" fmla="*/ 9753 w 87064"/>
                <a:gd name="connsiteY2" fmla="*/ 69025 h 75753"/>
                <a:gd name="connsiteX3" fmla="*/ 13473 w 87064"/>
                <a:gd name="connsiteY3" fmla="*/ 64560 h 75753"/>
                <a:gd name="connsiteX4" fmla="*/ 13473 w 87064"/>
                <a:gd name="connsiteY4" fmla="*/ 17679 h 75753"/>
                <a:gd name="connsiteX5" fmla="*/ 12134 w 87064"/>
                <a:gd name="connsiteY5" fmla="*/ 11130 h 75753"/>
                <a:gd name="connsiteX6" fmla="*/ 8190 w 87064"/>
                <a:gd name="connsiteY6" fmla="*/ 8601 h 75753"/>
                <a:gd name="connsiteX7" fmla="*/ 79 w 87064"/>
                <a:gd name="connsiteY7" fmla="*/ 8154 h 75753"/>
                <a:gd name="connsiteX8" fmla="*/ 79 w 87064"/>
                <a:gd name="connsiteY8" fmla="*/ 2052 h 75753"/>
                <a:gd name="connsiteX9" fmla="*/ 24933 w 87064"/>
                <a:gd name="connsiteY9" fmla="*/ 266 h 75753"/>
                <a:gd name="connsiteX10" fmla="*/ 24933 w 87064"/>
                <a:gd name="connsiteY10" fmla="*/ 16935 h 75753"/>
                <a:gd name="connsiteX11" fmla="*/ 35128 w 87064"/>
                <a:gd name="connsiteY11" fmla="*/ 4954 h 75753"/>
                <a:gd name="connsiteX12" fmla="*/ 49787 w 87064"/>
                <a:gd name="connsiteY12" fmla="*/ 266 h 75753"/>
                <a:gd name="connsiteX13" fmla="*/ 67721 w 87064"/>
                <a:gd name="connsiteY13" fmla="*/ 5922 h 75753"/>
                <a:gd name="connsiteX14" fmla="*/ 73748 w 87064"/>
                <a:gd name="connsiteY14" fmla="*/ 23335 h 75753"/>
                <a:gd name="connsiteX15" fmla="*/ 73748 w 87064"/>
                <a:gd name="connsiteY15" fmla="*/ 64560 h 75753"/>
                <a:gd name="connsiteX16" fmla="*/ 77470 w 87064"/>
                <a:gd name="connsiteY16" fmla="*/ 69025 h 75753"/>
                <a:gd name="connsiteX17" fmla="*/ 87143 w 87064"/>
                <a:gd name="connsiteY17" fmla="*/ 69918 h 75753"/>
                <a:gd name="connsiteX18" fmla="*/ 87143 w 87064"/>
                <a:gd name="connsiteY18" fmla="*/ 76019 h 75753"/>
                <a:gd name="connsiteX19" fmla="*/ 47853 w 87064"/>
                <a:gd name="connsiteY19" fmla="*/ 76019 h 75753"/>
                <a:gd name="connsiteX20" fmla="*/ 47853 w 87064"/>
                <a:gd name="connsiteY20" fmla="*/ 69918 h 75753"/>
                <a:gd name="connsiteX21" fmla="*/ 57452 w 87064"/>
                <a:gd name="connsiteY21" fmla="*/ 69025 h 75753"/>
                <a:gd name="connsiteX22" fmla="*/ 61247 w 87064"/>
                <a:gd name="connsiteY22" fmla="*/ 64560 h 75753"/>
                <a:gd name="connsiteX23" fmla="*/ 61247 w 87064"/>
                <a:gd name="connsiteY23" fmla="*/ 23930 h 75753"/>
                <a:gd name="connsiteX24" fmla="*/ 58791 w 87064"/>
                <a:gd name="connsiteY24" fmla="*/ 10089 h 75753"/>
                <a:gd name="connsiteX25" fmla="*/ 48895 w 87064"/>
                <a:gd name="connsiteY25" fmla="*/ 4732 h 75753"/>
                <a:gd name="connsiteX26" fmla="*/ 32523 w 87064"/>
                <a:gd name="connsiteY26" fmla="*/ 12693 h 75753"/>
                <a:gd name="connsiteX27" fmla="*/ 26123 w 87064"/>
                <a:gd name="connsiteY27" fmla="*/ 30776 h 75753"/>
                <a:gd name="connsiteX28" fmla="*/ 26123 w 87064"/>
                <a:gd name="connsiteY28" fmla="*/ 64560 h 75753"/>
                <a:gd name="connsiteX29" fmla="*/ 29845 w 87064"/>
                <a:gd name="connsiteY29" fmla="*/ 69025 h 75753"/>
                <a:gd name="connsiteX30" fmla="*/ 39370 w 87064"/>
                <a:gd name="connsiteY30" fmla="*/ 69918 h 75753"/>
                <a:gd name="connsiteX31" fmla="*/ 39370 w 87064"/>
                <a:gd name="connsiteY31" fmla="*/ 76019 h 75753"/>
                <a:gd name="connsiteX32" fmla="*/ 79 w 87064"/>
                <a:gd name="connsiteY32" fmla="*/ 76019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75753">
                  <a:moveTo>
                    <a:pt x="79" y="76019"/>
                  </a:moveTo>
                  <a:lnTo>
                    <a:pt x="79" y="69918"/>
                  </a:lnTo>
                  <a:cubicBezTo>
                    <a:pt x="4048" y="69918"/>
                    <a:pt x="7272" y="69620"/>
                    <a:pt x="9753" y="69025"/>
                  </a:cubicBezTo>
                  <a:cubicBezTo>
                    <a:pt x="12233" y="68430"/>
                    <a:pt x="13473" y="66941"/>
                    <a:pt x="13473" y="64560"/>
                  </a:cubicBezTo>
                  <a:lnTo>
                    <a:pt x="13473" y="17679"/>
                  </a:lnTo>
                  <a:cubicBezTo>
                    <a:pt x="13473" y="14702"/>
                    <a:pt x="13027" y="12520"/>
                    <a:pt x="12134" y="11130"/>
                  </a:cubicBezTo>
                  <a:cubicBezTo>
                    <a:pt x="11242" y="9742"/>
                    <a:pt x="9926" y="8899"/>
                    <a:pt x="8190" y="8601"/>
                  </a:cubicBezTo>
                  <a:cubicBezTo>
                    <a:pt x="6453" y="8302"/>
                    <a:pt x="3750" y="8154"/>
                    <a:pt x="79" y="8154"/>
                  </a:cubicBezTo>
                  <a:lnTo>
                    <a:pt x="79" y="2052"/>
                  </a:lnTo>
                  <a:lnTo>
                    <a:pt x="24933" y="266"/>
                  </a:lnTo>
                  <a:lnTo>
                    <a:pt x="24933" y="16935"/>
                  </a:lnTo>
                  <a:cubicBezTo>
                    <a:pt x="27215" y="12073"/>
                    <a:pt x="30613" y="8080"/>
                    <a:pt x="35128" y="4954"/>
                  </a:cubicBezTo>
                  <a:cubicBezTo>
                    <a:pt x="39642" y="1829"/>
                    <a:pt x="44529" y="266"/>
                    <a:pt x="49787" y="266"/>
                  </a:cubicBezTo>
                  <a:cubicBezTo>
                    <a:pt x="57724" y="266"/>
                    <a:pt x="63702" y="2151"/>
                    <a:pt x="67721" y="5922"/>
                  </a:cubicBezTo>
                  <a:cubicBezTo>
                    <a:pt x="71740" y="9692"/>
                    <a:pt x="73748" y="15497"/>
                    <a:pt x="73748" y="23335"/>
                  </a:cubicBezTo>
                  <a:lnTo>
                    <a:pt x="73748" y="64560"/>
                  </a:lnTo>
                  <a:cubicBezTo>
                    <a:pt x="73748" y="66941"/>
                    <a:pt x="74989" y="68430"/>
                    <a:pt x="77470" y="69025"/>
                  </a:cubicBezTo>
                  <a:cubicBezTo>
                    <a:pt x="79950" y="69620"/>
                    <a:pt x="83174" y="69918"/>
                    <a:pt x="87143" y="69918"/>
                  </a:cubicBezTo>
                  <a:lnTo>
                    <a:pt x="87143" y="76019"/>
                  </a:lnTo>
                  <a:lnTo>
                    <a:pt x="47853" y="76019"/>
                  </a:lnTo>
                  <a:lnTo>
                    <a:pt x="47853" y="69918"/>
                  </a:lnTo>
                  <a:cubicBezTo>
                    <a:pt x="51723" y="69918"/>
                    <a:pt x="54922" y="69620"/>
                    <a:pt x="57452" y="69025"/>
                  </a:cubicBezTo>
                  <a:cubicBezTo>
                    <a:pt x="59982" y="68430"/>
                    <a:pt x="61247" y="66941"/>
                    <a:pt x="61247" y="64560"/>
                  </a:cubicBezTo>
                  <a:lnTo>
                    <a:pt x="61247" y="23930"/>
                  </a:lnTo>
                  <a:cubicBezTo>
                    <a:pt x="61247" y="18275"/>
                    <a:pt x="60429" y="13661"/>
                    <a:pt x="58791" y="10089"/>
                  </a:cubicBezTo>
                  <a:cubicBezTo>
                    <a:pt x="57154" y="6517"/>
                    <a:pt x="53855" y="4732"/>
                    <a:pt x="48895" y="4732"/>
                  </a:cubicBezTo>
                  <a:cubicBezTo>
                    <a:pt x="42247" y="4732"/>
                    <a:pt x="36789" y="7385"/>
                    <a:pt x="32523" y="12693"/>
                  </a:cubicBezTo>
                  <a:cubicBezTo>
                    <a:pt x="28257" y="18002"/>
                    <a:pt x="26123" y="24029"/>
                    <a:pt x="26123" y="30776"/>
                  </a:cubicBezTo>
                  <a:lnTo>
                    <a:pt x="26123" y="64560"/>
                  </a:lnTo>
                  <a:cubicBezTo>
                    <a:pt x="26123" y="66941"/>
                    <a:pt x="27364" y="68430"/>
                    <a:pt x="29845" y="69025"/>
                  </a:cubicBezTo>
                  <a:cubicBezTo>
                    <a:pt x="32325" y="69620"/>
                    <a:pt x="35500" y="69918"/>
                    <a:pt x="39370" y="69918"/>
                  </a:cubicBezTo>
                  <a:lnTo>
                    <a:pt x="39370" y="76019"/>
                  </a:lnTo>
                  <a:lnTo>
                    <a:pt x="79" y="7601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21F0418E-3116-E1A5-D946-DC6B036A15CC}"/>
                </a:ext>
              </a:extLst>
            </p:cNvPr>
            <p:cNvSpPr/>
            <p:nvPr/>
          </p:nvSpPr>
          <p:spPr>
            <a:xfrm rot="-5400000">
              <a:off x="3632674" y="3744072"/>
              <a:ext cx="66377" cy="78730"/>
            </a:xfrm>
            <a:custGeom>
              <a:avLst/>
              <a:gdLst>
                <a:gd name="connsiteX0" fmla="*/ 38022 w 66377"/>
                <a:gd name="connsiteY0" fmla="*/ 78988 h 78730"/>
                <a:gd name="connsiteX1" fmla="*/ 18823 w 66377"/>
                <a:gd name="connsiteY1" fmla="*/ 73481 h 78730"/>
                <a:gd name="connsiteX2" fmla="*/ 5057 w 66377"/>
                <a:gd name="connsiteY2" fmla="*/ 58822 h 78730"/>
                <a:gd name="connsiteX3" fmla="*/ 71 w 66377"/>
                <a:gd name="connsiteY3" fmla="*/ 39400 h 78730"/>
                <a:gd name="connsiteX4" fmla="*/ 4610 w 66377"/>
                <a:gd name="connsiteY4" fmla="*/ 20350 h 78730"/>
                <a:gd name="connsiteX5" fmla="*/ 17335 w 66377"/>
                <a:gd name="connsiteY5" fmla="*/ 5765 h 78730"/>
                <a:gd name="connsiteX6" fmla="*/ 35641 w 66377"/>
                <a:gd name="connsiteY6" fmla="*/ 257 h 78730"/>
                <a:gd name="connsiteX7" fmla="*/ 49259 w 66377"/>
                <a:gd name="connsiteY7" fmla="*/ 2863 h 78730"/>
                <a:gd name="connsiteX8" fmla="*/ 58858 w 66377"/>
                <a:gd name="connsiteY8" fmla="*/ 10155 h 78730"/>
                <a:gd name="connsiteX9" fmla="*/ 64514 w 66377"/>
                <a:gd name="connsiteY9" fmla="*/ 21243 h 78730"/>
                <a:gd name="connsiteX10" fmla="*/ 66448 w 66377"/>
                <a:gd name="connsiteY10" fmla="*/ 35232 h 78730"/>
                <a:gd name="connsiteX11" fmla="*/ 64662 w 66377"/>
                <a:gd name="connsiteY11" fmla="*/ 37465 h 78730"/>
                <a:gd name="connsiteX12" fmla="*/ 15103 w 66377"/>
                <a:gd name="connsiteY12" fmla="*/ 37465 h 78730"/>
                <a:gd name="connsiteX13" fmla="*/ 15103 w 66377"/>
                <a:gd name="connsiteY13" fmla="*/ 39251 h 78730"/>
                <a:gd name="connsiteX14" fmla="*/ 20832 w 66377"/>
                <a:gd name="connsiteY14" fmla="*/ 63733 h 78730"/>
                <a:gd name="connsiteX15" fmla="*/ 39511 w 66377"/>
                <a:gd name="connsiteY15" fmla="*/ 73928 h 78730"/>
                <a:gd name="connsiteX16" fmla="*/ 49259 w 66377"/>
                <a:gd name="connsiteY16" fmla="*/ 71621 h 78730"/>
                <a:gd name="connsiteX17" fmla="*/ 57072 w 66377"/>
                <a:gd name="connsiteY17" fmla="*/ 65072 h 78730"/>
                <a:gd name="connsiteX18" fmla="*/ 61537 w 66377"/>
                <a:gd name="connsiteY18" fmla="*/ 56068 h 78730"/>
                <a:gd name="connsiteX19" fmla="*/ 62133 w 66377"/>
                <a:gd name="connsiteY19" fmla="*/ 55026 h 78730"/>
                <a:gd name="connsiteX20" fmla="*/ 63174 w 66377"/>
                <a:gd name="connsiteY20" fmla="*/ 54580 h 78730"/>
                <a:gd name="connsiteX21" fmla="*/ 64662 w 66377"/>
                <a:gd name="connsiteY21" fmla="*/ 54580 h 78730"/>
                <a:gd name="connsiteX22" fmla="*/ 66448 w 66377"/>
                <a:gd name="connsiteY22" fmla="*/ 56812 h 78730"/>
                <a:gd name="connsiteX23" fmla="*/ 56030 w 66377"/>
                <a:gd name="connsiteY23" fmla="*/ 72737 h 78730"/>
                <a:gd name="connsiteX24" fmla="*/ 38022 w 66377"/>
                <a:gd name="connsiteY24" fmla="*/ 78988 h 78730"/>
                <a:gd name="connsiteX25" fmla="*/ 15252 w 66377"/>
                <a:gd name="connsiteY25" fmla="*/ 33149 h 78730"/>
                <a:gd name="connsiteX26" fmla="*/ 54394 w 66377"/>
                <a:gd name="connsiteY26" fmla="*/ 33149 h 78730"/>
                <a:gd name="connsiteX27" fmla="*/ 52532 w 66377"/>
                <a:gd name="connsiteY27" fmla="*/ 20127 h 78730"/>
                <a:gd name="connsiteX28" fmla="*/ 46505 w 66377"/>
                <a:gd name="connsiteY28" fmla="*/ 9113 h 78730"/>
                <a:gd name="connsiteX29" fmla="*/ 35641 w 66377"/>
                <a:gd name="connsiteY29" fmla="*/ 4723 h 78730"/>
                <a:gd name="connsiteX30" fmla="*/ 20535 w 66377"/>
                <a:gd name="connsiteY30" fmla="*/ 13801 h 78730"/>
                <a:gd name="connsiteX31" fmla="*/ 15252 w 66377"/>
                <a:gd name="connsiteY31" fmla="*/ 3314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022" y="78988"/>
                  </a:moveTo>
                  <a:cubicBezTo>
                    <a:pt x="31077" y="78988"/>
                    <a:pt x="24677" y="77153"/>
                    <a:pt x="18823" y="73481"/>
                  </a:cubicBezTo>
                  <a:cubicBezTo>
                    <a:pt x="12969" y="69810"/>
                    <a:pt x="8380" y="64924"/>
                    <a:pt x="5057" y="58822"/>
                  </a:cubicBezTo>
                  <a:cubicBezTo>
                    <a:pt x="1733" y="52720"/>
                    <a:pt x="71" y="46245"/>
                    <a:pt x="71" y="39400"/>
                  </a:cubicBezTo>
                  <a:cubicBezTo>
                    <a:pt x="71" y="32752"/>
                    <a:pt x="1584" y="26402"/>
                    <a:pt x="4610" y="20350"/>
                  </a:cubicBezTo>
                  <a:cubicBezTo>
                    <a:pt x="7636" y="14297"/>
                    <a:pt x="11878" y="9436"/>
                    <a:pt x="17335" y="5765"/>
                  </a:cubicBezTo>
                  <a:cubicBezTo>
                    <a:pt x="22792" y="2093"/>
                    <a:pt x="28894" y="257"/>
                    <a:pt x="35641" y="257"/>
                  </a:cubicBezTo>
                  <a:cubicBezTo>
                    <a:pt x="40800" y="257"/>
                    <a:pt x="45339" y="1126"/>
                    <a:pt x="49259" y="2863"/>
                  </a:cubicBezTo>
                  <a:cubicBezTo>
                    <a:pt x="53178" y="4599"/>
                    <a:pt x="56378" y="7030"/>
                    <a:pt x="58858" y="10155"/>
                  </a:cubicBezTo>
                  <a:cubicBezTo>
                    <a:pt x="61338" y="13280"/>
                    <a:pt x="63223" y="16977"/>
                    <a:pt x="64514" y="21243"/>
                  </a:cubicBezTo>
                  <a:cubicBezTo>
                    <a:pt x="65804" y="25509"/>
                    <a:pt x="66448" y="30172"/>
                    <a:pt x="66448" y="35232"/>
                  </a:cubicBezTo>
                  <a:cubicBezTo>
                    <a:pt x="66448" y="36721"/>
                    <a:pt x="65853" y="37465"/>
                    <a:pt x="64662" y="37465"/>
                  </a:cubicBezTo>
                  <a:lnTo>
                    <a:pt x="15103" y="37465"/>
                  </a:lnTo>
                  <a:lnTo>
                    <a:pt x="15103" y="39251"/>
                  </a:lnTo>
                  <a:cubicBezTo>
                    <a:pt x="15103" y="48776"/>
                    <a:pt x="17013" y="56937"/>
                    <a:pt x="20832" y="63733"/>
                  </a:cubicBezTo>
                  <a:cubicBezTo>
                    <a:pt x="24653" y="70529"/>
                    <a:pt x="30878" y="73928"/>
                    <a:pt x="39511" y="73928"/>
                  </a:cubicBezTo>
                  <a:cubicBezTo>
                    <a:pt x="42983" y="73928"/>
                    <a:pt x="46233" y="73159"/>
                    <a:pt x="49259" y="71621"/>
                  </a:cubicBezTo>
                  <a:cubicBezTo>
                    <a:pt x="52285" y="70083"/>
                    <a:pt x="54890" y="67900"/>
                    <a:pt x="57072" y="65072"/>
                  </a:cubicBezTo>
                  <a:cubicBezTo>
                    <a:pt x="59255" y="62245"/>
                    <a:pt x="60744" y="59243"/>
                    <a:pt x="61537" y="56068"/>
                  </a:cubicBezTo>
                  <a:cubicBezTo>
                    <a:pt x="61636" y="55671"/>
                    <a:pt x="61835" y="55324"/>
                    <a:pt x="62133" y="55026"/>
                  </a:cubicBezTo>
                  <a:cubicBezTo>
                    <a:pt x="62430" y="54729"/>
                    <a:pt x="62777" y="54580"/>
                    <a:pt x="63174" y="54580"/>
                  </a:cubicBezTo>
                  <a:lnTo>
                    <a:pt x="64662" y="54580"/>
                  </a:lnTo>
                  <a:cubicBezTo>
                    <a:pt x="65853" y="54580"/>
                    <a:pt x="66448" y="55324"/>
                    <a:pt x="66448" y="56812"/>
                  </a:cubicBezTo>
                  <a:cubicBezTo>
                    <a:pt x="64861" y="63262"/>
                    <a:pt x="61388" y="68570"/>
                    <a:pt x="56030" y="72737"/>
                  </a:cubicBezTo>
                  <a:cubicBezTo>
                    <a:pt x="50672" y="76904"/>
                    <a:pt x="44669" y="78988"/>
                    <a:pt x="38022" y="78988"/>
                  </a:cubicBezTo>
                  <a:close/>
                  <a:moveTo>
                    <a:pt x="15252" y="33149"/>
                  </a:moveTo>
                  <a:lnTo>
                    <a:pt x="54394" y="33149"/>
                  </a:lnTo>
                  <a:cubicBezTo>
                    <a:pt x="54394" y="28883"/>
                    <a:pt x="53774" y="24541"/>
                    <a:pt x="52532" y="20127"/>
                  </a:cubicBezTo>
                  <a:cubicBezTo>
                    <a:pt x="51292" y="15712"/>
                    <a:pt x="49283" y="12040"/>
                    <a:pt x="46505" y="9113"/>
                  </a:cubicBezTo>
                  <a:cubicBezTo>
                    <a:pt x="43727" y="6186"/>
                    <a:pt x="40105" y="4723"/>
                    <a:pt x="35641" y="4723"/>
                  </a:cubicBezTo>
                  <a:cubicBezTo>
                    <a:pt x="29092" y="4723"/>
                    <a:pt x="24057" y="7749"/>
                    <a:pt x="20535" y="13801"/>
                  </a:cubicBezTo>
                  <a:cubicBezTo>
                    <a:pt x="17013" y="19853"/>
                    <a:pt x="15252" y="26303"/>
                    <a:pt x="15252" y="3314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EF015AD2-63DB-8268-0407-4FEB29838033}"/>
                </a:ext>
              </a:extLst>
            </p:cNvPr>
            <p:cNvSpPr/>
            <p:nvPr/>
          </p:nvSpPr>
          <p:spPr>
            <a:xfrm rot="-5400000">
              <a:off x="3637809" y="3673807"/>
              <a:ext cx="56107" cy="78730"/>
            </a:xfrm>
            <a:custGeom>
              <a:avLst/>
              <a:gdLst>
                <a:gd name="connsiteX0" fmla="*/ 63 w 56107"/>
                <a:gd name="connsiteY0" fmla="*/ 77492 h 78730"/>
                <a:gd name="connsiteX1" fmla="*/ 63 w 56107"/>
                <a:gd name="connsiteY1" fmla="*/ 49512 h 78730"/>
                <a:gd name="connsiteX2" fmla="*/ 1551 w 56107"/>
                <a:gd name="connsiteY2" fmla="*/ 48173 h 78730"/>
                <a:gd name="connsiteX3" fmla="*/ 3635 w 56107"/>
                <a:gd name="connsiteY3" fmla="*/ 48173 h 78730"/>
                <a:gd name="connsiteX4" fmla="*/ 4974 w 56107"/>
                <a:gd name="connsiteY4" fmla="*/ 49512 h 78730"/>
                <a:gd name="connsiteX5" fmla="*/ 28192 w 56107"/>
                <a:gd name="connsiteY5" fmla="*/ 74516 h 78730"/>
                <a:gd name="connsiteX6" fmla="*/ 41735 w 56107"/>
                <a:gd name="connsiteY6" fmla="*/ 70795 h 78730"/>
                <a:gd name="connsiteX7" fmla="*/ 47242 w 56107"/>
                <a:gd name="connsiteY7" fmla="*/ 59336 h 78730"/>
                <a:gd name="connsiteX8" fmla="*/ 43000 w 56107"/>
                <a:gd name="connsiteY8" fmla="*/ 49959 h 78730"/>
                <a:gd name="connsiteX9" fmla="*/ 32805 w 56107"/>
                <a:gd name="connsiteY9" fmla="*/ 44601 h 78730"/>
                <a:gd name="connsiteX10" fmla="*/ 21346 w 56107"/>
                <a:gd name="connsiteY10" fmla="*/ 42369 h 78730"/>
                <a:gd name="connsiteX11" fmla="*/ 10853 w 56107"/>
                <a:gd name="connsiteY11" fmla="*/ 38574 h 78730"/>
                <a:gd name="connsiteX12" fmla="*/ 3114 w 56107"/>
                <a:gd name="connsiteY12" fmla="*/ 31653 h 78730"/>
                <a:gd name="connsiteX13" fmla="*/ 63 w 56107"/>
                <a:gd name="connsiteY13" fmla="*/ 21681 h 78730"/>
                <a:gd name="connsiteX14" fmla="*/ 4082 w 56107"/>
                <a:gd name="connsiteY14" fmla="*/ 9254 h 78730"/>
                <a:gd name="connsiteX15" fmla="*/ 14425 w 56107"/>
                <a:gd name="connsiteY15" fmla="*/ 2334 h 78730"/>
                <a:gd name="connsiteX16" fmla="*/ 28192 w 56107"/>
                <a:gd name="connsiteY16" fmla="*/ 250 h 78730"/>
                <a:gd name="connsiteX17" fmla="*/ 43521 w 56107"/>
                <a:gd name="connsiteY17" fmla="*/ 4864 h 78730"/>
                <a:gd name="connsiteX18" fmla="*/ 48432 w 56107"/>
                <a:gd name="connsiteY18" fmla="*/ 548 h 78730"/>
                <a:gd name="connsiteX19" fmla="*/ 49176 w 56107"/>
                <a:gd name="connsiteY19" fmla="*/ 250 h 78730"/>
                <a:gd name="connsiteX20" fmla="*/ 50516 w 56107"/>
                <a:gd name="connsiteY20" fmla="*/ 250 h 78730"/>
                <a:gd name="connsiteX21" fmla="*/ 51409 w 56107"/>
                <a:gd name="connsiteY21" fmla="*/ 697 h 78730"/>
                <a:gd name="connsiteX22" fmla="*/ 51855 w 56107"/>
                <a:gd name="connsiteY22" fmla="*/ 1590 h 78730"/>
                <a:gd name="connsiteX23" fmla="*/ 51855 w 56107"/>
                <a:gd name="connsiteY23" fmla="*/ 24063 h 78730"/>
                <a:gd name="connsiteX24" fmla="*/ 50516 w 56107"/>
                <a:gd name="connsiteY24" fmla="*/ 25700 h 78730"/>
                <a:gd name="connsiteX25" fmla="*/ 48432 w 56107"/>
                <a:gd name="connsiteY25" fmla="*/ 25700 h 78730"/>
                <a:gd name="connsiteX26" fmla="*/ 46944 w 56107"/>
                <a:gd name="connsiteY26" fmla="*/ 24063 h 78730"/>
                <a:gd name="connsiteX27" fmla="*/ 41958 w 56107"/>
                <a:gd name="connsiteY27" fmla="*/ 9701 h 78730"/>
                <a:gd name="connsiteX28" fmla="*/ 28043 w 56107"/>
                <a:gd name="connsiteY28" fmla="*/ 4269 h 78730"/>
                <a:gd name="connsiteX29" fmla="*/ 14648 w 56107"/>
                <a:gd name="connsiteY29" fmla="*/ 7097 h 78730"/>
                <a:gd name="connsiteX30" fmla="*/ 8993 w 56107"/>
                <a:gd name="connsiteY30" fmla="*/ 16919 h 78730"/>
                <a:gd name="connsiteX31" fmla="*/ 13012 w 56107"/>
                <a:gd name="connsiteY31" fmla="*/ 24732 h 78730"/>
                <a:gd name="connsiteX32" fmla="*/ 22537 w 56107"/>
                <a:gd name="connsiteY32" fmla="*/ 29123 h 78730"/>
                <a:gd name="connsiteX33" fmla="*/ 34145 w 56107"/>
                <a:gd name="connsiteY33" fmla="*/ 31206 h 78730"/>
                <a:gd name="connsiteX34" fmla="*/ 45158 w 56107"/>
                <a:gd name="connsiteY34" fmla="*/ 35746 h 78730"/>
                <a:gd name="connsiteX35" fmla="*/ 53195 w 56107"/>
                <a:gd name="connsiteY35" fmla="*/ 43782 h 78730"/>
                <a:gd name="connsiteX36" fmla="*/ 56171 w 56107"/>
                <a:gd name="connsiteY36" fmla="*/ 54722 h 78730"/>
                <a:gd name="connsiteX37" fmla="*/ 54014 w 56107"/>
                <a:gd name="connsiteY37" fmla="*/ 65512 h 78730"/>
                <a:gd name="connsiteX38" fmla="*/ 48061 w 56107"/>
                <a:gd name="connsiteY38" fmla="*/ 73102 h 78730"/>
                <a:gd name="connsiteX39" fmla="*/ 39056 w 56107"/>
                <a:gd name="connsiteY39" fmla="*/ 77566 h 78730"/>
                <a:gd name="connsiteX40" fmla="*/ 28192 w 56107"/>
                <a:gd name="connsiteY40" fmla="*/ 78981 h 78730"/>
                <a:gd name="connsiteX41" fmla="*/ 9885 w 56107"/>
                <a:gd name="connsiteY41" fmla="*/ 71837 h 78730"/>
                <a:gd name="connsiteX42" fmla="*/ 3487 w 56107"/>
                <a:gd name="connsiteY42" fmla="*/ 78534 h 78730"/>
                <a:gd name="connsiteX43" fmla="*/ 2593 w 56107"/>
                <a:gd name="connsiteY43" fmla="*/ 78981 h 78730"/>
                <a:gd name="connsiteX44" fmla="*/ 1551 w 56107"/>
                <a:gd name="connsiteY44" fmla="*/ 78981 h 78730"/>
                <a:gd name="connsiteX45" fmla="*/ 63 w 56107"/>
                <a:gd name="connsiteY45" fmla="*/ 77492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63" y="77492"/>
                  </a:moveTo>
                  <a:lnTo>
                    <a:pt x="63" y="49512"/>
                  </a:lnTo>
                  <a:cubicBezTo>
                    <a:pt x="63" y="48620"/>
                    <a:pt x="559" y="48173"/>
                    <a:pt x="1551" y="48173"/>
                  </a:cubicBezTo>
                  <a:lnTo>
                    <a:pt x="3635" y="48173"/>
                  </a:lnTo>
                  <a:cubicBezTo>
                    <a:pt x="4329" y="48173"/>
                    <a:pt x="4776" y="48620"/>
                    <a:pt x="4974" y="49512"/>
                  </a:cubicBezTo>
                  <a:cubicBezTo>
                    <a:pt x="8248" y="66181"/>
                    <a:pt x="15987" y="74516"/>
                    <a:pt x="28192" y="74516"/>
                  </a:cubicBezTo>
                  <a:cubicBezTo>
                    <a:pt x="33549" y="74516"/>
                    <a:pt x="38064" y="73275"/>
                    <a:pt x="41735" y="70795"/>
                  </a:cubicBezTo>
                  <a:cubicBezTo>
                    <a:pt x="45406" y="68315"/>
                    <a:pt x="47242" y="64495"/>
                    <a:pt x="47242" y="59336"/>
                  </a:cubicBezTo>
                  <a:cubicBezTo>
                    <a:pt x="47242" y="55664"/>
                    <a:pt x="45828" y="52539"/>
                    <a:pt x="43000" y="49959"/>
                  </a:cubicBezTo>
                  <a:cubicBezTo>
                    <a:pt x="40172" y="47379"/>
                    <a:pt x="36774" y="45593"/>
                    <a:pt x="32805" y="44601"/>
                  </a:cubicBezTo>
                  <a:lnTo>
                    <a:pt x="21346" y="42369"/>
                  </a:lnTo>
                  <a:cubicBezTo>
                    <a:pt x="17476" y="41575"/>
                    <a:pt x="13978" y="40310"/>
                    <a:pt x="10853" y="38574"/>
                  </a:cubicBezTo>
                  <a:cubicBezTo>
                    <a:pt x="7728" y="36838"/>
                    <a:pt x="5148" y="34531"/>
                    <a:pt x="3114" y="31653"/>
                  </a:cubicBezTo>
                  <a:cubicBezTo>
                    <a:pt x="1080" y="28776"/>
                    <a:pt x="63" y="25452"/>
                    <a:pt x="63" y="21681"/>
                  </a:cubicBezTo>
                  <a:cubicBezTo>
                    <a:pt x="63" y="16622"/>
                    <a:pt x="1402" y="12479"/>
                    <a:pt x="4082" y="9254"/>
                  </a:cubicBezTo>
                  <a:cubicBezTo>
                    <a:pt x="6760" y="6030"/>
                    <a:pt x="10208" y="3723"/>
                    <a:pt x="14425" y="2334"/>
                  </a:cubicBezTo>
                  <a:cubicBezTo>
                    <a:pt x="18642" y="944"/>
                    <a:pt x="23231" y="250"/>
                    <a:pt x="28192" y="250"/>
                  </a:cubicBezTo>
                  <a:cubicBezTo>
                    <a:pt x="34046" y="250"/>
                    <a:pt x="39156" y="1788"/>
                    <a:pt x="43521" y="4864"/>
                  </a:cubicBezTo>
                  <a:lnTo>
                    <a:pt x="48432" y="548"/>
                  </a:lnTo>
                  <a:cubicBezTo>
                    <a:pt x="48432" y="349"/>
                    <a:pt x="48680" y="250"/>
                    <a:pt x="49176" y="250"/>
                  </a:cubicBezTo>
                  <a:lnTo>
                    <a:pt x="50516" y="250"/>
                  </a:lnTo>
                  <a:cubicBezTo>
                    <a:pt x="50813" y="250"/>
                    <a:pt x="51111" y="399"/>
                    <a:pt x="51409" y="697"/>
                  </a:cubicBezTo>
                  <a:cubicBezTo>
                    <a:pt x="51707" y="995"/>
                    <a:pt x="51855" y="1292"/>
                    <a:pt x="51855" y="1590"/>
                  </a:cubicBezTo>
                  <a:lnTo>
                    <a:pt x="51855" y="24063"/>
                  </a:lnTo>
                  <a:cubicBezTo>
                    <a:pt x="51855" y="25154"/>
                    <a:pt x="51409" y="25700"/>
                    <a:pt x="50516" y="25700"/>
                  </a:cubicBezTo>
                  <a:lnTo>
                    <a:pt x="48432" y="25700"/>
                  </a:lnTo>
                  <a:cubicBezTo>
                    <a:pt x="47441" y="25700"/>
                    <a:pt x="46944" y="25154"/>
                    <a:pt x="46944" y="24063"/>
                  </a:cubicBezTo>
                  <a:cubicBezTo>
                    <a:pt x="46944" y="18109"/>
                    <a:pt x="45282" y="13322"/>
                    <a:pt x="41958" y="9701"/>
                  </a:cubicBezTo>
                  <a:cubicBezTo>
                    <a:pt x="38635" y="6079"/>
                    <a:pt x="33996" y="4269"/>
                    <a:pt x="28043" y="4269"/>
                  </a:cubicBezTo>
                  <a:cubicBezTo>
                    <a:pt x="22883" y="4269"/>
                    <a:pt x="18419" y="5212"/>
                    <a:pt x="14648" y="7097"/>
                  </a:cubicBezTo>
                  <a:cubicBezTo>
                    <a:pt x="10878" y="8982"/>
                    <a:pt x="8993" y="12256"/>
                    <a:pt x="8993" y="16919"/>
                  </a:cubicBezTo>
                  <a:cubicBezTo>
                    <a:pt x="8993" y="20094"/>
                    <a:pt x="10332" y="22699"/>
                    <a:pt x="13012" y="24732"/>
                  </a:cubicBezTo>
                  <a:cubicBezTo>
                    <a:pt x="15690" y="26767"/>
                    <a:pt x="18865" y="28231"/>
                    <a:pt x="22537" y="29123"/>
                  </a:cubicBezTo>
                  <a:lnTo>
                    <a:pt x="34145" y="31206"/>
                  </a:lnTo>
                  <a:cubicBezTo>
                    <a:pt x="38114" y="32100"/>
                    <a:pt x="41785" y="33613"/>
                    <a:pt x="45158" y="35746"/>
                  </a:cubicBezTo>
                  <a:cubicBezTo>
                    <a:pt x="48531" y="37879"/>
                    <a:pt x="51211" y="40558"/>
                    <a:pt x="53195" y="43782"/>
                  </a:cubicBezTo>
                  <a:cubicBezTo>
                    <a:pt x="55179" y="47007"/>
                    <a:pt x="56171" y="50654"/>
                    <a:pt x="56171" y="54722"/>
                  </a:cubicBezTo>
                  <a:cubicBezTo>
                    <a:pt x="56171" y="58889"/>
                    <a:pt x="55452" y="62485"/>
                    <a:pt x="54014" y="65512"/>
                  </a:cubicBezTo>
                  <a:cubicBezTo>
                    <a:pt x="52575" y="68538"/>
                    <a:pt x="50590" y="71068"/>
                    <a:pt x="48061" y="73102"/>
                  </a:cubicBezTo>
                  <a:cubicBezTo>
                    <a:pt x="45530" y="75136"/>
                    <a:pt x="42529" y="76624"/>
                    <a:pt x="39056" y="77566"/>
                  </a:cubicBezTo>
                  <a:cubicBezTo>
                    <a:pt x="35584" y="78509"/>
                    <a:pt x="31962" y="78981"/>
                    <a:pt x="28192" y="78981"/>
                  </a:cubicBezTo>
                  <a:cubicBezTo>
                    <a:pt x="21048" y="78981"/>
                    <a:pt x="14946" y="76600"/>
                    <a:pt x="9885" y="71837"/>
                  </a:cubicBezTo>
                  <a:lnTo>
                    <a:pt x="3487" y="78534"/>
                  </a:lnTo>
                  <a:cubicBezTo>
                    <a:pt x="3487" y="78832"/>
                    <a:pt x="3188" y="78981"/>
                    <a:pt x="2593" y="78981"/>
                  </a:cubicBezTo>
                  <a:lnTo>
                    <a:pt x="1551" y="78981"/>
                  </a:lnTo>
                  <a:cubicBezTo>
                    <a:pt x="559" y="78981"/>
                    <a:pt x="63" y="78485"/>
                    <a:pt x="63" y="7749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8763DCE4-D882-C93B-D1D4-09DACB69CE44}"/>
                </a:ext>
              </a:extLst>
            </p:cNvPr>
            <p:cNvSpPr/>
            <p:nvPr/>
          </p:nvSpPr>
          <p:spPr>
            <a:xfrm rot="-5400000">
              <a:off x="3637809" y="3607682"/>
              <a:ext cx="56107" cy="78730"/>
            </a:xfrm>
            <a:custGeom>
              <a:avLst/>
              <a:gdLst>
                <a:gd name="connsiteX0" fmla="*/ 56 w 56107"/>
                <a:gd name="connsiteY0" fmla="*/ 77485 h 78730"/>
                <a:gd name="connsiteX1" fmla="*/ 56 w 56107"/>
                <a:gd name="connsiteY1" fmla="*/ 49506 h 78730"/>
                <a:gd name="connsiteX2" fmla="*/ 1545 w 56107"/>
                <a:gd name="connsiteY2" fmla="*/ 48166 h 78730"/>
                <a:gd name="connsiteX3" fmla="*/ 3628 w 56107"/>
                <a:gd name="connsiteY3" fmla="*/ 48166 h 78730"/>
                <a:gd name="connsiteX4" fmla="*/ 4967 w 56107"/>
                <a:gd name="connsiteY4" fmla="*/ 49506 h 78730"/>
                <a:gd name="connsiteX5" fmla="*/ 28185 w 56107"/>
                <a:gd name="connsiteY5" fmla="*/ 74509 h 78730"/>
                <a:gd name="connsiteX6" fmla="*/ 41728 w 56107"/>
                <a:gd name="connsiteY6" fmla="*/ 70788 h 78730"/>
                <a:gd name="connsiteX7" fmla="*/ 47235 w 56107"/>
                <a:gd name="connsiteY7" fmla="*/ 59329 h 78730"/>
                <a:gd name="connsiteX8" fmla="*/ 42993 w 56107"/>
                <a:gd name="connsiteY8" fmla="*/ 49952 h 78730"/>
                <a:gd name="connsiteX9" fmla="*/ 32798 w 56107"/>
                <a:gd name="connsiteY9" fmla="*/ 44594 h 78730"/>
                <a:gd name="connsiteX10" fmla="*/ 21339 w 56107"/>
                <a:gd name="connsiteY10" fmla="*/ 42362 h 78730"/>
                <a:gd name="connsiteX11" fmla="*/ 10846 w 56107"/>
                <a:gd name="connsiteY11" fmla="*/ 38567 h 78730"/>
                <a:gd name="connsiteX12" fmla="*/ 3107 w 56107"/>
                <a:gd name="connsiteY12" fmla="*/ 31646 h 78730"/>
                <a:gd name="connsiteX13" fmla="*/ 56 w 56107"/>
                <a:gd name="connsiteY13" fmla="*/ 21674 h 78730"/>
                <a:gd name="connsiteX14" fmla="*/ 4075 w 56107"/>
                <a:gd name="connsiteY14" fmla="*/ 9247 h 78730"/>
                <a:gd name="connsiteX15" fmla="*/ 14418 w 56107"/>
                <a:gd name="connsiteY15" fmla="*/ 2327 h 78730"/>
                <a:gd name="connsiteX16" fmla="*/ 28185 w 56107"/>
                <a:gd name="connsiteY16" fmla="*/ 243 h 78730"/>
                <a:gd name="connsiteX17" fmla="*/ 43514 w 56107"/>
                <a:gd name="connsiteY17" fmla="*/ 4857 h 78730"/>
                <a:gd name="connsiteX18" fmla="*/ 48425 w 56107"/>
                <a:gd name="connsiteY18" fmla="*/ 541 h 78730"/>
                <a:gd name="connsiteX19" fmla="*/ 49170 w 56107"/>
                <a:gd name="connsiteY19" fmla="*/ 243 h 78730"/>
                <a:gd name="connsiteX20" fmla="*/ 50509 w 56107"/>
                <a:gd name="connsiteY20" fmla="*/ 243 h 78730"/>
                <a:gd name="connsiteX21" fmla="*/ 51402 w 56107"/>
                <a:gd name="connsiteY21" fmla="*/ 690 h 78730"/>
                <a:gd name="connsiteX22" fmla="*/ 51848 w 56107"/>
                <a:gd name="connsiteY22" fmla="*/ 1583 h 78730"/>
                <a:gd name="connsiteX23" fmla="*/ 51848 w 56107"/>
                <a:gd name="connsiteY23" fmla="*/ 24056 h 78730"/>
                <a:gd name="connsiteX24" fmla="*/ 50509 w 56107"/>
                <a:gd name="connsiteY24" fmla="*/ 25693 h 78730"/>
                <a:gd name="connsiteX25" fmla="*/ 48425 w 56107"/>
                <a:gd name="connsiteY25" fmla="*/ 25693 h 78730"/>
                <a:gd name="connsiteX26" fmla="*/ 46937 w 56107"/>
                <a:gd name="connsiteY26" fmla="*/ 24056 h 78730"/>
                <a:gd name="connsiteX27" fmla="*/ 41952 w 56107"/>
                <a:gd name="connsiteY27" fmla="*/ 9694 h 78730"/>
                <a:gd name="connsiteX28" fmla="*/ 28036 w 56107"/>
                <a:gd name="connsiteY28" fmla="*/ 4262 h 78730"/>
                <a:gd name="connsiteX29" fmla="*/ 14642 w 56107"/>
                <a:gd name="connsiteY29" fmla="*/ 7090 h 78730"/>
                <a:gd name="connsiteX30" fmla="*/ 8986 w 56107"/>
                <a:gd name="connsiteY30" fmla="*/ 16912 h 78730"/>
                <a:gd name="connsiteX31" fmla="*/ 13005 w 56107"/>
                <a:gd name="connsiteY31" fmla="*/ 24725 h 78730"/>
                <a:gd name="connsiteX32" fmla="*/ 22530 w 56107"/>
                <a:gd name="connsiteY32" fmla="*/ 29116 h 78730"/>
                <a:gd name="connsiteX33" fmla="*/ 34138 w 56107"/>
                <a:gd name="connsiteY33" fmla="*/ 31199 h 78730"/>
                <a:gd name="connsiteX34" fmla="*/ 45151 w 56107"/>
                <a:gd name="connsiteY34" fmla="*/ 35739 h 78730"/>
                <a:gd name="connsiteX35" fmla="*/ 53188 w 56107"/>
                <a:gd name="connsiteY35" fmla="*/ 43775 h 78730"/>
                <a:gd name="connsiteX36" fmla="*/ 56164 w 56107"/>
                <a:gd name="connsiteY36" fmla="*/ 54715 h 78730"/>
                <a:gd name="connsiteX37" fmla="*/ 54007 w 56107"/>
                <a:gd name="connsiteY37" fmla="*/ 65505 h 78730"/>
                <a:gd name="connsiteX38" fmla="*/ 48054 w 56107"/>
                <a:gd name="connsiteY38" fmla="*/ 73095 h 78730"/>
                <a:gd name="connsiteX39" fmla="*/ 39050 w 56107"/>
                <a:gd name="connsiteY39" fmla="*/ 77559 h 78730"/>
                <a:gd name="connsiteX40" fmla="*/ 28185 w 56107"/>
                <a:gd name="connsiteY40" fmla="*/ 78974 h 78730"/>
                <a:gd name="connsiteX41" fmla="*/ 9879 w 56107"/>
                <a:gd name="connsiteY41" fmla="*/ 71830 h 78730"/>
                <a:gd name="connsiteX42" fmla="*/ 3480 w 56107"/>
                <a:gd name="connsiteY42" fmla="*/ 78527 h 78730"/>
                <a:gd name="connsiteX43" fmla="*/ 2586 w 56107"/>
                <a:gd name="connsiteY43" fmla="*/ 78974 h 78730"/>
                <a:gd name="connsiteX44" fmla="*/ 1545 w 56107"/>
                <a:gd name="connsiteY44" fmla="*/ 78974 h 78730"/>
                <a:gd name="connsiteX45" fmla="*/ 56 w 56107"/>
                <a:gd name="connsiteY45" fmla="*/ 77485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56" y="77485"/>
                  </a:moveTo>
                  <a:lnTo>
                    <a:pt x="56" y="49506"/>
                  </a:lnTo>
                  <a:cubicBezTo>
                    <a:pt x="56" y="48613"/>
                    <a:pt x="553" y="48166"/>
                    <a:pt x="1545" y="48166"/>
                  </a:cubicBezTo>
                  <a:lnTo>
                    <a:pt x="3628" y="48166"/>
                  </a:lnTo>
                  <a:cubicBezTo>
                    <a:pt x="4323" y="48166"/>
                    <a:pt x="4769" y="48613"/>
                    <a:pt x="4967" y="49506"/>
                  </a:cubicBezTo>
                  <a:cubicBezTo>
                    <a:pt x="8242" y="66174"/>
                    <a:pt x="15981" y="74509"/>
                    <a:pt x="28185" y="74509"/>
                  </a:cubicBezTo>
                  <a:cubicBezTo>
                    <a:pt x="33542" y="74509"/>
                    <a:pt x="38057" y="73268"/>
                    <a:pt x="41728" y="70788"/>
                  </a:cubicBezTo>
                  <a:cubicBezTo>
                    <a:pt x="45399" y="68308"/>
                    <a:pt x="47235" y="64488"/>
                    <a:pt x="47235" y="59329"/>
                  </a:cubicBezTo>
                  <a:cubicBezTo>
                    <a:pt x="47235" y="55657"/>
                    <a:pt x="45821" y="52532"/>
                    <a:pt x="42993" y="49952"/>
                  </a:cubicBezTo>
                  <a:cubicBezTo>
                    <a:pt x="40165" y="47372"/>
                    <a:pt x="36768" y="45586"/>
                    <a:pt x="32798" y="44594"/>
                  </a:cubicBezTo>
                  <a:lnTo>
                    <a:pt x="21339" y="42362"/>
                  </a:lnTo>
                  <a:cubicBezTo>
                    <a:pt x="17469" y="41568"/>
                    <a:pt x="13971" y="40303"/>
                    <a:pt x="10846" y="38567"/>
                  </a:cubicBezTo>
                  <a:cubicBezTo>
                    <a:pt x="7721" y="36831"/>
                    <a:pt x="5141" y="34524"/>
                    <a:pt x="3107" y="31646"/>
                  </a:cubicBezTo>
                  <a:cubicBezTo>
                    <a:pt x="1074" y="28769"/>
                    <a:pt x="56" y="25445"/>
                    <a:pt x="56" y="21674"/>
                  </a:cubicBezTo>
                  <a:cubicBezTo>
                    <a:pt x="56" y="16615"/>
                    <a:pt x="1395" y="12472"/>
                    <a:pt x="4075" y="9247"/>
                  </a:cubicBezTo>
                  <a:cubicBezTo>
                    <a:pt x="6754" y="6023"/>
                    <a:pt x="10201" y="3716"/>
                    <a:pt x="14418" y="2327"/>
                  </a:cubicBezTo>
                  <a:cubicBezTo>
                    <a:pt x="18635" y="938"/>
                    <a:pt x="23224" y="243"/>
                    <a:pt x="28185" y="243"/>
                  </a:cubicBezTo>
                  <a:cubicBezTo>
                    <a:pt x="34039" y="243"/>
                    <a:pt x="39149" y="1781"/>
                    <a:pt x="43514" y="4857"/>
                  </a:cubicBezTo>
                  <a:lnTo>
                    <a:pt x="48425" y="541"/>
                  </a:lnTo>
                  <a:cubicBezTo>
                    <a:pt x="48425" y="342"/>
                    <a:pt x="48674" y="243"/>
                    <a:pt x="49170" y="243"/>
                  </a:cubicBezTo>
                  <a:lnTo>
                    <a:pt x="50509" y="243"/>
                  </a:lnTo>
                  <a:cubicBezTo>
                    <a:pt x="50807" y="243"/>
                    <a:pt x="51105" y="392"/>
                    <a:pt x="51402" y="690"/>
                  </a:cubicBezTo>
                  <a:cubicBezTo>
                    <a:pt x="51700" y="988"/>
                    <a:pt x="51848" y="1285"/>
                    <a:pt x="51848" y="1583"/>
                  </a:cubicBezTo>
                  <a:lnTo>
                    <a:pt x="51848" y="24056"/>
                  </a:lnTo>
                  <a:cubicBezTo>
                    <a:pt x="51848" y="25147"/>
                    <a:pt x="51402" y="25693"/>
                    <a:pt x="50509" y="25693"/>
                  </a:cubicBezTo>
                  <a:lnTo>
                    <a:pt x="48425" y="25693"/>
                  </a:lnTo>
                  <a:cubicBezTo>
                    <a:pt x="47434" y="25693"/>
                    <a:pt x="46937" y="25147"/>
                    <a:pt x="46937" y="24056"/>
                  </a:cubicBezTo>
                  <a:cubicBezTo>
                    <a:pt x="46937" y="18103"/>
                    <a:pt x="45275" y="13315"/>
                    <a:pt x="41952" y="9694"/>
                  </a:cubicBezTo>
                  <a:cubicBezTo>
                    <a:pt x="38628" y="6072"/>
                    <a:pt x="33989" y="4262"/>
                    <a:pt x="28036" y="4262"/>
                  </a:cubicBezTo>
                  <a:cubicBezTo>
                    <a:pt x="22876" y="4262"/>
                    <a:pt x="18412" y="5205"/>
                    <a:pt x="14642" y="7090"/>
                  </a:cubicBezTo>
                  <a:cubicBezTo>
                    <a:pt x="10871" y="8975"/>
                    <a:pt x="8986" y="12249"/>
                    <a:pt x="8986" y="16912"/>
                  </a:cubicBezTo>
                  <a:cubicBezTo>
                    <a:pt x="8986" y="20087"/>
                    <a:pt x="10325" y="22692"/>
                    <a:pt x="13005" y="24725"/>
                  </a:cubicBezTo>
                  <a:cubicBezTo>
                    <a:pt x="15684" y="26760"/>
                    <a:pt x="18859" y="28224"/>
                    <a:pt x="22530" y="29116"/>
                  </a:cubicBezTo>
                  <a:lnTo>
                    <a:pt x="34138" y="31199"/>
                  </a:lnTo>
                  <a:cubicBezTo>
                    <a:pt x="38107" y="32093"/>
                    <a:pt x="41778" y="33606"/>
                    <a:pt x="45151" y="35739"/>
                  </a:cubicBezTo>
                  <a:cubicBezTo>
                    <a:pt x="48524" y="37872"/>
                    <a:pt x="51204" y="40551"/>
                    <a:pt x="53188" y="43775"/>
                  </a:cubicBezTo>
                  <a:cubicBezTo>
                    <a:pt x="55172" y="47000"/>
                    <a:pt x="56164" y="50647"/>
                    <a:pt x="56164" y="54715"/>
                  </a:cubicBezTo>
                  <a:cubicBezTo>
                    <a:pt x="56164" y="58882"/>
                    <a:pt x="55445" y="62478"/>
                    <a:pt x="54007" y="65505"/>
                  </a:cubicBezTo>
                  <a:cubicBezTo>
                    <a:pt x="52568" y="68531"/>
                    <a:pt x="50584" y="71061"/>
                    <a:pt x="48054" y="73095"/>
                  </a:cubicBezTo>
                  <a:cubicBezTo>
                    <a:pt x="45523" y="75129"/>
                    <a:pt x="42522" y="76617"/>
                    <a:pt x="39050" y="77559"/>
                  </a:cubicBezTo>
                  <a:cubicBezTo>
                    <a:pt x="35577" y="78502"/>
                    <a:pt x="31955" y="78974"/>
                    <a:pt x="28185" y="78974"/>
                  </a:cubicBezTo>
                  <a:cubicBezTo>
                    <a:pt x="21041" y="78974"/>
                    <a:pt x="14939" y="76593"/>
                    <a:pt x="9879" y="71830"/>
                  </a:cubicBezTo>
                  <a:lnTo>
                    <a:pt x="3480" y="78527"/>
                  </a:lnTo>
                  <a:cubicBezTo>
                    <a:pt x="3480" y="78825"/>
                    <a:pt x="3181" y="78974"/>
                    <a:pt x="2586" y="78974"/>
                  </a:cubicBezTo>
                  <a:lnTo>
                    <a:pt x="1545" y="78974"/>
                  </a:lnTo>
                  <a:cubicBezTo>
                    <a:pt x="553" y="78974"/>
                    <a:pt x="56" y="78478"/>
                    <a:pt x="56" y="7748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23AC05F0-741B-7B95-B766-6CC5A7FC6640}"/>
                </a:ext>
              </a:extLst>
            </p:cNvPr>
            <p:cNvSpPr/>
            <p:nvPr/>
          </p:nvSpPr>
          <p:spPr>
            <a:xfrm rot="-5400000">
              <a:off x="3640264" y="3436193"/>
              <a:ext cx="40332" cy="171449"/>
            </a:xfrm>
            <a:custGeom>
              <a:avLst/>
              <a:gdLst>
                <a:gd name="connsiteX0" fmla="*/ 36506 w 40332"/>
                <a:gd name="connsiteY0" fmla="*/ 171383 h 171449"/>
                <a:gd name="connsiteX1" fmla="*/ 20060 w 40332"/>
                <a:gd name="connsiteY1" fmla="*/ 154045 h 171449"/>
                <a:gd name="connsiteX2" fmla="*/ 8749 w 40332"/>
                <a:gd name="connsiteY2" fmla="*/ 133283 h 171449"/>
                <a:gd name="connsiteX3" fmla="*/ 2201 w 40332"/>
                <a:gd name="connsiteY3" fmla="*/ 110215 h 171449"/>
                <a:gd name="connsiteX4" fmla="*/ 43 w 40332"/>
                <a:gd name="connsiteY4" fmla="*/ 85956 h 171449"/>
                <a:gd name="connsiteX5" fmla="*/ 2201 w 40332"/>
                <a:gd name="connsiteY5" fmla="*/ 61548 h 171449"/>
                <a:gd name="connsiteX6" fmla="*/ 8824 w 40332"/>
                <a:gd name="connsiteY6" fmla="*/ 38405 h 171449"/>
                <a:gd name="connsiteX7" fmla="*/ 20283 w 40332"/>
                <a:gd name="connsiteY7" fmla="*/ 17569 h 171449"/>
                <a:gd name="connsiteX8" fmla="*/ 36506 w 40332"/>
                <a:gd name="connsiteY8" fmla="*/ 529 h 171449"/>
                <a:gd name="connsiteX9" fmla="*/ 37399 w 40332"/>
                <a:gd name="connsiteY9" fmla="*/ 231 h 171449"/>
                <a:gd name="connsiteX10" fmla="*/ 39036 w 40332"/>
                <a:gd name="connsiteY10" fmla="*/ 231 h 171449"/>
                <a:gd name="connsiteX11" fmla="*/ 39928 w 40332"/>
                <a:gd name="connsiteY11" fmla="*/ 677 h 171449"/>
                <a:gd name="connsiteX12" fmla="*/ 40375 w 40332"/>
                <a:gd name="connsiteY12" fmla="*/ 1719 h 171449"/>
                <a:gd name="connsiteX13" fmla="*/ 39928 w 40332"/>
                <a:gd name="connsiteY13" fmla="*/ 2761 h 171449"/>
                <a:gd name="connsiteX14" fmla="*/ 26013 w 40332"/>
                <a:gd name="connsiteY14" fmla="*/ 20471 h 171449"/>
                <a:gd name="connsiteX15" fmla="*/ 17084 w 40332"/>
                <a:gd name="connsiteY15" fmla="*/ 40415 h 171449"/>
                <a:gd name="connsiteX16" fmla="*/ 12173 w 40332"/>
                <a:gd name="connsiteY16" fmla="*/ 62293 h 171449"/>
                <a:gd name="connsiteX17" fmla="*/ 10610 w 40332"/>
                <a:gd name="connsiteY17" fmla="*/ 85956 h 171449"/>
                <a:gd name="connsiteX18" fmla="*/ 39780 w 40332"/>
                <a:gd name="connsiteY18" fmla="*/ 168704 h 171449"/>
                <a:gd name="connsiteX19" fmla="*/ 40375 w 40332"/>
                <a:gd name="connsiteY19" fmla="*/ 170193 h 171449"/>
                <a:gd name="connsiteX20" fmla="*/ 39854 w 40332"/>
                <a:gd name="connsiteY20" fmla="*/ 171160 h 171449"/>
                <a:gd name="connsiteX21" fmla="*/ 39036 w 40332"/>
                <a:gd name="connsiteY21" fmla="*/ 171681 h 171449"/>
                <a:gd name="connsiteX22" fmla="*/ 37399 w 40332"/>
                <a:gd name="connsiteY22" fmla="*/ 171681 h 171449"/>
                <a:gd name="connsiteX23" fmla="*/ 36506 w 40332"/>
                <a:gd name="connsiteY23" fmla="*/ 171383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332" h="171449">
                  <a:moveTo>
                    <a:pt x="36506" y="171383"/>
                  </a:moveTo>
                  <a:cubicBezTo>
                    <a:pt x="30156" y="166323"/>
                    <a:pt x="24674" y="160544"/>
                    <a:pt x="20060" y="154045"/>
                  </a:cubicBezTo>
                  <a:cubicBezTo>
                    <a:pt x="15446" y="147546"/>
                    <a:pt x="11676" y="140625"/>
                    <a:pt x="8749" y="133283"/>
                  </a:cubicBezTo>
                  <a:cubicBezTo>
                    <a:pt x="5822" y="125941"/>
                    <a:pt x="3640" y="118251"/>
                    <a:pt x="2201" y="110215"/>
                  </a:cubicBezTo>
                  <a:cubicBezTo>
                    <a:pt x="762" y="102178"/>
                    <a:pt x="43" y="94092"/>
                    <a:pt x="43" y="85956"/>
                  </a:cubicBezTo>
                  <a:cubicBezTo>
                    <a:pt x="43" y="77721"/>
                    <a:pt x="762" y="69585"/>
                    <a:pt x="2201" y="61548"/>
                  </a:cubicBezTo>
                  <a:cubicBezTo>
                    <a:pt x="3640" y="53512"/>
                    <a:pt x="5847" y="45797"/>
                    <a:pt x="8824" y="38405"/>
                  </a:cubicBezTo>
                  <a:cubicBezTo>
                    <a:pt x="11800" y="31013"/>
                    <a:pt x="15621" y="24068"/>
                    <a:pt x="20283" y="17569"/>
                  </a:cubicBezTo>
                  <a:cubicBezTo>
                    <a:pt x="24947" y="11070"/>
                    <a:pt x="30354" y="5390"/>
                    <a:pt x="36506" y="529"/>
                  </a:cubicBezTo>
                  <a:cubicBezTo>
                    <a:pt x="36506" y="330"/>
                    <a:pt x="36803" y="231"/>
                    <a:pt x="37399" y="231"/>
                  </a:cubicBezTo>
                  <a:lnTo>
                    <a:pt x="39036" y="231"/>
                  </a:lnTo>
                  <a:cubicBezTo>
                    <a:pt x="39334" y="231"/>
                    <a:pt x="39631" y="379"/>
                    <a:pt x="39928" y="677"/>
                  </a:cubicBezTo>
                  <a:cubicBezTo>
                    <a:pt x="40227" y="975"/>
                    <a:pt x="40375" y="1322"/>
                    <a:pt x="40375" y="1719"/>
                  </a:cubicBezTo>
                  <a:cubicBezTo>
                    <a:pt x="40375" y="2216"/>
                    <a:pt x="40227" y="2562"/>
                    <a:pt x="39928" y="2761"/>
                  </a:cubicBezTo>
                  <a:cubicBezTo>
                    <a:pt x="34373" y="8317"/>
                    <a:pt x="29734" y="14221"/>
                    <a:pt x="26013" y="20471"/>
                  </a:cubicBezTo>
                  <a:cubicBezTo>
                    <a:pt x="22293" y="26722"/>
                    <a:pt x="19316" y="33370"/>
                    <a:pt x="17084" y="40415"/>
                  </a:cubicBezTo>
                  <a:cubicBezTo>
                    <a:pt x="14851" y="47459"/>
                    <a:pt x="13214" y="54752"/>
                    <a:pt x="12173" y="62293"/>
                  </a:cubicBezTo>
                  <a:cubicBezTo>
                    <a:pt x="11131" y="69834"/>
                    <a:pt x="10610" y="77721"/>
                    <a:pt x="10610" y="85956"/>
                  </a:cubicBezTo>
                  <a:cubicBezTo>
                    <a:pt x="10610" y="122270"/>
                    <a:pt x="20333" y="149853"/>
                    <a:pt x="39780" y="168704"/>
                  </a:cubicBezTo>
                  <a:cubicBezTo>
                    <a:pt x="40177" y="169101"/>
                    <a:pt x="40375" y="169597"/>
                    <a:pt x="40375" y="170193"/>
                  </a:cubicBezTo>
                  <a:cubicBezTo>
                    <a:pt x="40375" y="170491"/>
                    <a:pt x="40202" y="170813"/>
                    <a:pt x="39854" y="171160"/>
                  </a:cubicBezTo>
                  <a:cubicBezTo>
                    <a:pt x="39507" y="171507"/>
                    <a:pt x="39234" y="171681"/>
                    <a:pt x="39036" y="171681"/>
                  </a:cubicBezTo>
                  <a:lnTo>
                    <a:pt x="37399" y="171681"/>
                  </a:lnTo>
                  <a:cubicBezTo>
                    <a:pt x="36803" y="171681"/>
                    <a:pt x="36506" y="171582"/>
                    <a:pt x="36506" y="1713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71882B6-EE77-9ADF-FE26-54479A452A51}"/>
                </a:ext>
              </a:extLst>
            </p:cNvPr>
            <p:cNvSpPr/>
            <p:nvPr/>
          </p:nvSpPr>
          <p:spPr>
            <a:xfrm rot="-5400000">
              <a:off x="3639521" y="3392133"/>
              <a:ext cx="84980" cy="108942"/>
            </a:xfrm>
            <a:custGeom>
              <a:avLst/>
              <a:gdLst>
                <a:gd name="connsiteX0" fmla="*/ 37 w 84980"/>
                <a:gd name="connsiteY0" fmla="*/ 109163 h 108942"/>
                <a:gd name="connsiteX1" fmla="*/ 37 w 84980"/>
                <a:gd name="connsiteY1" fmla="*/ 103209 h 108942"/>
                <a:gd name="connsiteX2" fmla="*/ 9636 w 84980"/>
                <a:gd name="connsiteY2" fmla="*/ 102242 h 108942"/>
                <a:gd name="connsiteX3" fmla="*/ 13431 w 84980"/>
                <a:gd name="connsiteY3" fmla="*/ 97703 h 108942"/>
                <a:gd name="connsiteX4" fmla="*/ 13431 w 84980"/>
                <a:gd name="connsiteY4" fmla="*/ 15103 h 108942"/>
                <a:gd name="connsiteX5" fmla="*/ 10082 w 84980"/>
                <a:gd name="connsiteY5" fmla="*/ 9299 h 108942"/>
                <a:gd name="connsiteX6" fmla="*/ 37 w 84980"/>
                <a:gd name="connsiteY6" fmla="*/ 8108 h 108942"/>
                <a:gd name="connsiteX7" fmla="*/ 37 w 84980"/>
                <a:gd name="connsiteY7" fmla="*/ 2006 h 108942"/>
                <a:gd name="connsiteX8" fmla="*/ 25337 w 84980"/>
                <a:gd name="connsiteY8" fmla="*/ 220 h 108942"/>
                <a:gd name="connsiteX9" fmla="*/ 25337 w 84980"/>
                <a:gd name="connsiteY9" fmla="*/ 10787 h 108942"/>
                <a:gd name="connsiteX10" fmla="*/ 36351 w 84980"/>
                <a:gd name="connsiteY10" fmla="*/ 2900 h 108942"/>
                <a:gd name="connsiteX11" fmla="*/ 49596 w 84980"/>
                <a:gd name="connsiteY11" fmla="*/ 220 h 108942"/>
                <a:gd name="connsiteX12" fmla="*/ 67827 w 84980"/>
                <a:gd name="connsiteY12" fmla="*/ 5727 h 108942"/>
                <a:gd name="connsiteX13" fmla="*/ 80478 w 84980"/>
                <a:gd name="connsiteY13" fmla="*/ 20089 h 108942"/>
                <a:gd name="connsiteX14" fmla="*/ 85017 w 84980"/>
                <a:gd name="connsiteY14" fmla="*/ 38916 h 108942"/>
                <a:gd name="connsiteX15" fmla="*/ 79957 w 84980"/>
                <a:gd name="connsiteY15" fmla="*/ 58264 h 108942"/>
                <a:gd name="connsiteX16" fmla="*/ 66191 w 84980"/>
                <a:gd name="connsiteY16" fmla="*/ 72551 h 108942"/>
                <a:gd name="connsiteX17" fmla="*/ 46917 w 84980"/>
                <a:gd name="connsiteY17" fmla="*/ 77909 h 108942"/>
                <a:gd name="connsiteX18" fmla="*/ 25933 w 84980"/>
                <a:gd name="connsiteY18" fmla="*/ 67789 h 108942"/>
                <a:gd name="connsiteX19" fmla="*/ 25933 w 84980"/>
                <a:gd name="connsiteY19" fmla="*/ 97703 h 108942"/>
                <a:gd name="connsiteX20" fmla="*/ 29727 w 84980"/>
                <a:gd name="connsiteY20" fmla="*/ 102242 h 108942"/>
                <a:gd name="connsiteX21" fmla="*/ 39328 w 84980"/>
                <a:gd name="connsiteY21" fmla="*/ 103209 h 108942"/>
                <a:gd name="connsiteX22" fmla="*/ 39328 w 84980"/>
                <a:gd name="connsiteY22" fmla="*/ 109163 h 108942"/>
                <a:gd name="connsiteX23" fmla="*/ 37 w 84980"/>
                <a:gd name="connsiteY23" fmla="*/ 109163 h 108942"/>
                <a:gd name="connsiteX24" fmla="*/ 25933 w 84980"/>
                <a:gd name="connsiteY24" fmla="*/ 59305 h 108942"/>
                <a:gd name="connsiteX25" fmla="*/ 34267 w 84980"/>
                <a:gd name="connsiteY25" fmla="*/ 69425 h 108942"/>
                <a:gd name="connsiteX26" fmla="*/ 46025 w 84980"/>
                <a:gd name="connsiteY26" fmla="*/ 73444 h 108942"/>
                <a:gd name="connsiteX27" fmla="*/ 56516 w 84980"/>
                <a:gd name="connsiteY27" fmla="*/ 70244 h 108942"/>
                <a:gd name="connsiteX28" fmla="*/ 64181 w 84980"/>
                <a:gd name="connsiteY28" fmla="*/ 61686 h 108942"/>
                <a:gd name="connsiteX29" fmla="*/ 68721 w 84980"/>
                <a:gd name="connsiteY29" fmla="*/ 50375 h 108942"/>
                <a:gd name="connsiteX30" fmla="*/ 70134 w 84980"/>
                <a:gd name="connsiteY30" fmla="*/ 38916 h 108942"/>
                <a:gd name="connsiteX31" fmla="*/ 67679 w 84980"/>
                <a:gd name="connsiteY31" fmla="*/ 24107 h 108942"/>
                <a:gd name="connsiteX32" fmla="*/ 60163 w 84980"/>
                <a:gd name="connsiteY32" fmla="*/ 10639 h 108942"/>
                <a:gd name="connsiteX33" fmla="*/ 47959 w 84980"/>
                <a:gd name="connsiteY33" fmla="*/ 5132 h 108942"/>
                <a:gd name="connsiteX34" fmla="*/ 35160 w 84980"/>
                <a:gd name="connsiteY34" fmla="*/ 8703 h 108942"/>
                <a:gd name="connsiteX35" fmla="*/ 25933 w 84980"/>
                <a:gd name="connsiteY35" fmla="*/ 18378 h 108942"/>
                <a:gd name="connsiteX36" fmla="*/ 25933 w 84980"/>
                <a:gd name="connsiteY36" fmla="*/ 59305 h 10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980" h="108942">
                  <a:moveTo>
                    <a:pt x="37" y="109163"/>
                  </a:moveTo>
                  <a:lnTo>
                    <a:pt x="37" y="103209"/>
                  </a:lnTo>
                  <a:cubicBezTo>
                    <a:pt x="3906" y="103209"/>
                    <a:pt x="7105" y="102887"/>
                    <a:pt x="9636" y="102242"/>
                  </a:cubicBezTo>
                  <a:cubicBezTo>
                    <a:pt x="12166" y="101597"/>
                    <a:pt x="13431" y="100084"/>
                    <a:pt x="13431" y="97703"/>
                  </a:cubicBezTo>
                  <a:lnTo>
                    <a:pt x="13431" y="15103"/>
                  </a:lnTo>
                  <a:cubicBezTo>
                    <a:pt x="13431" y="12028"/>
                    <a:pt x="12315" y="10092"/>
                    <a:pt x="10082" y="9299"/>
                  </a:cubicBezTo>
                  <a:cubicBezTo>
                    <a:pt x="7850" y="8505"/>
                    <a:pt x="4501" y="8108"/>
                    <a:pt x="37" y="8108"/>
                  </a:cubicBezTo>
                  <a:lnTo>
                    <a:pt x="37" y="2006"/>
                  </a:lnTo>
                  <a:lnTo>
                    <a:pt x="25337" y="220"/>
                  </a:lnTo>
                  <a:lnTo>
                    <a:pt x="25337" y="10787"/>
                  </a:lnTo>
                  <a:cubicBezTo>
                    <a:pt x="28512" y="7315"/>
                    <a:pt x="32184" y="4686"/>
                    <a:pt x="36351" y="2900"/>
                  </a:cubicBezTo>
                  <a:cubicBezTo>
                    <a:pt x="40518" y="1114"/>
                    <a:pt x="44933" y="220"/>
                    <a:pt x="49596" y="220"/>
                  </a:cubicBezTo>
                  <a:cubicBezTo>
                    <a:pt x="56343" y="220"/>
                    <a:pt x="62420" y="2056"/>
                    <a:pt x="67827" y="5727"/>
                  </a:cubicBezTo>
                  <a:cubicBezTo>
                    <a:pt x="73235" y="9399"/>
                    <a:pt x="77452" y="14186"/>
                    <a:pt x="80478" y="20089"/>
                  </a:cubicBezTo>
                  <a:cubicBezTo>
                    <a:pt x="83504" y="25992"/>
                    <a:pt x="85017" y="32268"/>
                    <a:pt x="85017" y="38916"/>
                  </a:cubicBezTo>
                  <a:cubicBezTo>
                    <a:pt x="85017" y="45861"/>
                    <a:pt x="83330" y="52311"/>
                    <a:pt x="79957" y="58264"/>
                  </a:cubicBezTo>
                  <a:cubicBezTo>
                    <a:pt x="76584" y="64217"/>
                    <a:pt x="71995" y="68979"/>
                    <a:pt x="66191" y="72551"/>
                  </a:cubicBezTo>
                  <a:cubicBezTo>
                    <a:pt x="60386" y="76123"/>
                    <a:pt x="53962" y="77909"/>
                    <a:pt x="46917" y="77909"/>
                  </a:cubicBezTo>
                  <a:cubicBezTo>
                    <a:pt x="38683" y="77909"/>
                    <a:pt x="31688" y="74536"/>
                    <a:pt x="25933" y="67789"/>
                  </a:cubicBezTo>
                  <a:lnTo>
                    <a:pt x="25933" y="97703"/>
                  </a:lnTo>
                  <a:cubicBezTo>
                    <a:pt x="25933" y="100084"/>
                    <a:pt x="27197" y="101597"/>
                    <a:pt x="29727" y="102242"/>
                  </a:cubicBezTo>
                  <a:cubicBezTo>
                    <a:pt x="32258" y="102887"/>
                    <a:pt x="35458" y="103209"/>
                    <a:pt x="39328" y="103209"/>
                  </a:cubicBezTo>
                  <a:lnTo>
                    <a:pt x="39328" y="109163"/>
                  </a:lnTo>
                  <a:lnTo>
                    <a:pt x="37" y="109163"/>
                  </a:lnTo>
                  <a:close/>
                  <a:moveTo>
                    <a:pt x="25933" y="59305"/>
                  </a:moveTo>
                  <a:cubicBezTo>
                    <a:pt x="27917" y="63373"/>
                    <a:pt x="30695" y="66747"/>
                    <a:pt x="34267" y="69425"/>
                  </a:cubicBezTo>
                  <a:cubicBezTo>
                    <a:pt x="37839" y="72104"/>
                    <a:pt x="41758" y="73444"/>
                    <a:pt x="46025" y="73444"/>
                  </a:cubicBezTo>
                  <a:cubicBezTo>
                    <a:pt x="49993" y="73444"/>
                    <a:pt x="53491" y="72377"/>
                    <a:pt x="56516" y="70244"/>
                  </a:cubicBezTo>
                  <a:cubicBezTo>
                    <a:pt x="59543" y="68111"/>
                    <a:pt x="62098" y="65258"/>
                    <a:pt x="64181" y="61686"/>
                  </a:cubicBezTo>
                  <a:cubicBezTo>
                    <a:pt x="66265" y="58114"/>
                    <a:pt x="67778" y="54344"/>
                    <a:pt x="68721" y="50375"/>
                  </a:cubicBezTo>
                  <a:cubicBezTo>
                    <a:pt x="69663" y="46406"/>
                    <a:pt x="70134" y="42587"/>
                    <a:pt x="70134" y="38916"/>
                  </a:cubicBezTo>
                  <a:cubicBezTo>
                    <a:pt x="70134" y="34352"/>
                    <a:pt x="69316" y="29415"/>
                    <a:pt x="67679" y="24107"/>
                  </a:cubicBezTo>
                  <a:cubicBezTo>
                    <a:pt x="66042" y="18799"/>
                    <a:pt x="63537" y="14310"/>
                    <a:pt x="60163" y="10639"/>
                  </a:cubicBezTo>
                  <a:cubicBezTo>
                    <a:pt x="56790" y="6967"/>
                    <a:pt x="52722" y="5132"/>
                    <a:pt x="47959" y="5132"/>
                  </a:cubicBezTo>
                  <a:cubicBezTo>
                    <a:pt x="43296" y="5132"/>
                    <a:pt x="39029" y="6322"/>
                    <a:pt x="35160" y="8703"/>
                  </a:cubicBezTo>
                  <a:cubicBezTo>
                    <a:pt x="31290" y="11085"/>
                    <a:pt x="28215" y="14310"/>
                    <a:pt x="25933" y="18378"/>
                  </a:cubicBezTo>
                  <a:lnTo>
                    <a:pt x="25933" y="5930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2AB08BE-D555-92F1-C491-14FF35FBD473}"/>
                </a:ext>
              </a:extLst>
            </p:cNvPr>
            <p:cNvSpPr/>
            <p:nvPr/>
          </p:nvSpPr>
          <p:spPr>
            <a:xfrm rot="-5400000">
              <a:off x="3600304" y="3292376"/>
              <a:ext cx="87064" cy="118912"/>
            </a:xfrm>
            <a:custGeom>
              <a:avLst/>
              <a:gdLst>
                <a:gd name="connsiteX0" fmla="*/ 23 w 87064"/>
                <a:gd name="connsiteY0" fmla="*/ 119127 h 118912"/>
                <a:gd name="connsiteX1" fmla="*/ 23 w 87064"/>
                <a:gd name="connsiteY1" fmla="*/ 113026 h 118912"/>
                <a:gd name="connsiteX2" fmla="*/ 9697 w 87064"/>
                <a:gd name="connsiteY2" fmla="*/ 112133 h 118912"/>
                <a:gd name="connsiteX3" fmla="*/ 13417 w 87064"/>
                <a:gd name="connsiteY3" fmla="*/ 107668 h 118912"/>
                <a:gd name="connsiteX4" fmla="*/ 13417 w 87064"/>
                <a:gd name="connsiteY4" fmla="*/ 17627 h 118912"/>
                <a:gd name="connsiteX5" fmla="*/ 12078 w 87064"/>
                <a:gd name="connsiteY5" fmla="*/ 11004 h 118912"/>
                <a:gd name="connsiteX6" fmla="*/ 8133 w 87064"/>
                <a:gd name="connsiteY6" fmla="*/ 8549 h 118912"/>
                <a:gd name="connsiteX7" fmla="*/ 23 w 87064"/>
                <a:gd name="connsiteY7" fmla="*/ 8102 h 118912"/>
                <a:gd name="connsiteX8" fmla="*/ 23 w 87064"/>
                <a:gd name="connsiteY8" fmla="*/ 2000 h 118912"/>
                <a:gd name="connsiteX9" fmla="*/ 25472 w 87064"/>
                <a:gd name="connsiteY9" fmla="*/ 214 h 118912"/>
                <a:gd name="connsiteX10" fmla="*/ 25472 w 87064"/>
                <a:gd name="connsiteY10" fmla="*/ 59150 h 118912"/>
                <a:gd name="connsiteX11" fmla="*/ 35592 w 87064"/>
                <a:gd name="connsiteY11" fmla="*/ 47690 h 118912"/>
                <a:gd name="connsiteX12" fmla="*/ 49731 w 87064"/>
                <a:gd name="connsiteY12" fmla="*/ 43374 h 118912"/>
                <a:gd name="connsiteX13" fmla="*/ 67665 w 87064"/>
                <a:gd name="connsiteY13" fmla="*/ 49030 h 118912"/>
                <a:gd name="connsiteX14" fmla="*/ 73692 w 87064"/>
                <a:gd name="connsiteY14" fmla="*/ 66443 h 118912"/>
                <a:gd name="connsiteX15" fmla="*/ 73692 w 87064"/>
                <a:gd name="connsiteY15" fmla="*/ 107668 h 118912"/>
                <a:gd name="connsiteX16" fmla="*/ 77414 w 87064"/>
                <a:gd name="connsiteY16" fmla="*/ 112133 h 118912"/>
                <a:gd name="connsiteX17" fmla="*/ 87087 w 87064"/>
                <a:gd name="connsiteY17" fmla="*/ 113026 h 118912"/>
                <a:gd name="connsiteX18" fmla="*/ 87087 w 87064"/>
                <a:gd name="connsiteY18" fmla="*/ 119127 h 118912"/>
                <a:gd name="connsiteX19" fmla="*/ 47797 w 87064"/>
                <a:gd name="connsiteY19" fmla="*/ 119127 h 118912"/>
                <a:gd name="connsiteX20" fmla="*/ 47797 w 87064"/>
                <a:gd name="connsiteY20" fmla="*/ 113026 h 118912"/>
                <a:gd name="connsiteX21" fmla="*/ 57396 w 87064"/>
                <a:gd name="connsiteY21" fmla="*/ 112133 h 118912"/>
                <a:gd name="connsiteX22" fmla="*/ 61191 w 87064"/>
                <a:gd name="connsiteY22" fmla="*/ 107668 h 118912"/>
                <a:gd name="connsiteX23" fmla="*/ 61191 w 87064"/>
                <a:gd name="connsiteY23" fmla="*/ 67038 h 118912"/>
                <a:gd name="connsiteX24" fmla="*/ 58735 w 87064"/>
                <a:gd name="connsiteY24" fmla="*/ 53197 h 118912"/>
                <a:gd name="connsiteX25" fmla="*/ 48839 w 87064"/>
                <a:gd name="connsiteY25" fmla="*/ 47839 h 118912"/>
                <a:gd name="connsiteX26" fmla="*/ 32467 w 87064"/>
                <a:gd name="connsiteY26" fmla="*/ 55801 h 118912"/>
                <a:gd name="connsiteX27" fmla="*/ 26067 w 87064"/>
                <a:gd name="connsiteY27" fmla="*/ 73884 h 118912"/>
                <a:gd name="connsiteX28" fmla="*/ 26067 w 87064"/>
                <a:gd name="connsiteY28" fmla="*/ 107668 h 118912"/>
                <a:gd name="connsiteX29" fmla="*/ 29789 w 87064"/>
                <a:gd name="connsiteY29" fmla="*/ 112133 h 118912"/>
                <a:gd name="connsiteX30" fmla="*/ 39314 w 87064"/>
                <a:gd name="connsiteY30" fmla="*/ 113026 h 118912"/>
                <a:gd name="connsiteX31" fmla="*/ 39314 w 87064"/>
                <a:gd name="connsiteY31" fmla="*/ 119127 h 118912"/>
                <a:gd name="connsiteX32" fmla="*/ 23 w 87064"/>
                <a:gd name="connsiteY32" fmla="*/ 119127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118912">
                  <a:moveTo>
                    <a:pt x="23" y="119127"/>
                  </a:moveTo>
                  <a:lnTo>
                    <a:pt x="23" y="113026"/>
                  </a:lnTo>
                  <a:cubicBezTo>
                    <a:pt x="3992" y="113026"/>
                    <a:pt x="7216" y="112728"/>
                    <a:pt x="9697" y="112133"/>
                  </a:cubicBezTo>
                  <a:cubicBezTo>
                    <a:pt x="12177" y="111538"/>
                    <a:pt x="13417" y="110049"/>
                    <a:pt x="13417" y="107668"/>
                  </a:cubicBezTo>
                  <a:lnTo>
                    <a:pt x="13417" y="17627"/>
                  </a:lnTo>
                  <a:cubicBezTo>
                    <a:pt x="13417" y="14552"/>
                    <a:pt x="12971" y="12344"/>
                    <a:pt x="12078" y="11004"/>
                  </a:cubicBezTo>
                  <a:cubicBezTo>
                    <a:pt x="11185" y="9664"/>
                    <a:pt x="9870" y="8846"/>
                    <a:pt x="8133" y="8549"/>
                  </a:cubicBezTo>
                  <a:cubicBezTo>
                    <a:pt x="6397" y="8251"/>
                    <a:pt x="3694" y="8102"/>
                    <a:pt x="23" y="8102"/>
                  </a:cubicBezTo>
                  <a:lnTo>
                    <a:pt x="23" y="2000"/>
                  </a:lnTo>
                  <a:lnTo>
                    <a:pt x="25472" y="214"/>
                  </a:lnTo>
                  <a:lnTo>
                    <a:pt x="25472" y="59150"/>
                  </a:lnTo>
                  <a:cubicBezTo>
                    <a:pt x="27953" y="54388"/>
                    <a:pt x="31326" y="50567"/>
                    <a:pt x="35592" y="47690"/>
                  </a:cubicBezTo>
                  <a:cubicBezTo>
                    <a:pt x="39859" y="44812"/>
                    <a:pt x="44572" y="43374"/>
                    <a:pt x="49731" y="43374"/>
                  </a:cubicBezTo>
                  <a:cubicBezTo>
                    <a:pt x="57669" y="43374"/>
                    <a:pt x="63646" y="45259"/>
                    <a:pt x="67665" y="49030"/>
                  </a:cubicBezTo>
                  <a:cubicBezTo>
                    <a:pt x="71683" y="52800"/>
                    <a:pt x="73692" y="58605"/>
                    <a:pt x="73692" y="66443"/>
                  </a:cubicBezTo>
                  <a:lnTo>
                    <a:pt x="73692" y="107668"/>
                  </a:lnTo>
                  <a:cubicBezTo>
                    <a:pt x="73692" y="110049"/>
                    <a:pt x="74933" y="111538"/>
                    <a:pt x="77414" y="112133"/>
                  </a:cubicBezTo>
                  <a:cubicBezTo>
                    <a:pt x="79894" y="112728"/>
                    <a:pt x="83118" y="113026"/>
                    <a:pt x="87087" y="113026"/>
                  </a:cubicBezTo>
                  <a:lnTo>
                    <a:pt x="87087" y="119127"/>
                  </a:lnTo>
                  <a:lnTo>
                    <a:pt x="47797" y="119127"/>
                  </a:lnTo>
                  <a:lnTo>
                    <a:pt x="47797" y="113026"/>
                  </a:lnTo>
                  <a:cubicBezTo>
                    <a:pt x="51666" y="113026"/>
                    <a:pt x="54866" y="112728"/>
                    <a:pt x="57396" y="112133"/>
                  </a:cubicBezTo>
                  <a:cubicBezTo>
                    <a:pt x="59926" y="111538"/>
                    <a:pt x="61191" y="110049"/>
                    <a:pt x="61191" y="107668"/>
                  </a:cubicBezTo>
                  <a:lnTo>
                    <a:pt x="61191" y="67038"/>
                  </a:lnTo>
                  <a:cubicBezTo>
                    <a:pt x="61191" y="61383"/>
                    <a:pt x="60372" y="56769"/>
                    <a:pt x="58735" y="53197"/>
                  </a:cubicBezTo>
                  <a:cubicBezTo>
                    <a:pt x="57098" y="49625"/>
                    <a:pt x="53799" y="47839"/>
                    <a:pt x="48839" y="47839"/>
                  </a:cubicBezTo>
                  <a:cubicBezTo>
                    <a:pt x="42191" y="47839"/>
                    <a:pt x="36734" y="50493"/>
                    <a:pt x="32467" y="55801"/>
                  </a:cubicBezTo>
                  <a:cubicBezTo>
                    <a:pt x="28200" y="61110"/>
                    <a:pt x="26067" y="67137"/>
                    <a:pt x="26067" y="73884"/>
                  </a:cubicBezTo>
                  <a:lnTo>
                    <a:pt x="26067" y="107668"/>
                  </a:lnTo>
                  <a:cubicBezTo>
                    <a:pt x="26067" y="110049"/>
                    <a:pt x="27308" y="111538"/>
                    <a:pt x="29789" y="112133"/>
                  </a:cubicBezTo>
                  <a:cubicBezTo>
                    <a:pt x="32269" y="112728"/>
                    <a:pt x="35444" y="113026"/>
                    <a:pt x="39314" y="113026"/>
                  </a:cubicBezTo>
                  <a:lnTo>
                    <a:pt x="39314" y="119127"/>
                  </a:lnTo>
                  <a:lnTo>
                    <a:pt x="23" y="11912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09E23ABC-A017-7CF8-6049-B57BED5F42AB}"/>
                </a:ext>
              </a:extLst>
            </p:cNvPr>
            <p:cNvSpPr/>
            <p:nvPr/>
          </p:nvSpPr>
          <p:spPr>
            <a:xfrm rot="-5400000">
              <a:off x="3627316" y="3178778"/>
              <a:ext cx="66228" cy="171449"/>
            </a:xfrm>
            <a:custGeom>
              <a:avLst/>
              <a:gdLst>
                <a:gd name="connsiteX0" fmla="*/ 16 w 66228"/>
                <a:gd name="connsiteY0" fmla="*/ 168231 h 171449"/>
                <a:gd name="connsiteX1" fmla="*/ 164 w 66228"/>
                <a:gd name="connsiteY1" fmla="*/ 167486 h 171449"/>
                <a:gd name="connsiteX2" fmla="*/ 59695 w 66228"/>
                <a:gd name="connsiteY2" fmla="*/ 2288 h 171449"/>
                <a:gd name="connsiteX3" fmla="*/ 60960 w 66228"/>
                <a:gd name="connsiteY3" fmla="*/ 725 h 171449"/>
                <a:gd name="connsiteX4" fmla="*/ 62821 w 66228"/>
                <a:gd name="connsiteY4" fmla="*/ 204 h 171449"/>
                <a:gd name="connsiteX5" fmla="*/ 65276 w 66228"/>
                <a:gd name="connsiteY5" fmla="*/ 1097 h 171449"/>
                <a:gd name="connsiteX6" fmla="*/ 66244 w 66228"/>
                <a:gd name="connsiteY6" fmla="*/ 3627 h 171449"/>
                <a:gd name="connsiteX7" fmla="*/ 66244 w 66228"/>
                <a:gd name="connsiteY7" fmla="*/ 4371 h 171449"/>
                <a:gd name="connsiteX8" fmla="*/ 6713 w 66228"/>
                <a:gd name="connsiteY8" fmla="*/ 169570 h 171449"/>
                <a:gd name="connsiteX9" fmla="*/ 3438 w 66228"/>
                <a:gd name="connsiteY9" fmla="*/ 171654 h 171449"/>
                <a:gd name="connsiteX10" fmla="*/ 982 w 66228"/>
                <a:gd name="connsiteY10" fmla="*/ 170687 h 171449"/>
                <a:gd name="connsiteX11" fmla="*/ 16 w 66228"/>
                <a:gd name="connsiteY11" fmla="*/ 168231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8" h="171449">
                  <a:moveTo>
                    <a:pt x="16" y="168231"/>
                  </a:moveTo>
                  <a:cubicBezTo>
                    <a:pt x="16" y="167933"/>
                    <a:pt x="65" y="167685"/>
                    <a:pt x="164" y="167486"/>
                  </a:cubicBezTo>
                  <a:lnTo>
                    <a:pt x="59695" y="2288"/>
                  </a:lnTo>
                  <a:cubicBezTo>
                    <a:pt x="59993" y="1593"/>
                    <a:pt x="60415" y="1072"/>
                    <a:pt x="60960" y="725"/>
                  </a:cubicBezTo>
                  <a:cubicBezTo>
                    <a:pt x="61506" y="377"/>
                    <a:pt x="62126" y="204"/>
                    <a:pt x="62821" y="204"/>
                  </a:cubicBezTo>
                  <a:cubicBezTo>
                    <a:pt x="63813" y="204"/>
                    <a:pt x="64631" y="502"/>
                    <a:pt x="65276" y="1097"/>
                  </a:cubicBezTo>
                  <a:cubicBezTo>
                    <a:pt x="65921" y="1692"/>
                    <a:pt x="66244" y="2535"/>
                    <a:pt x="66244" y="3627"/>
                  </a:cubicBezTo>
                  <a:lnTo>
                    <a:pt x="66244" y="4371"/>
                  </a:lnTo>
                  <a:lnTo>
                    <a:pt x="6713" y="169570"/>
                  </a:lnTo>
                  <a:cubicBezTo>
                    <a:pt x="6018" y="170959"/>
                    <a:pt x="4926" y="171654"/>
                    <a:pt x="3438" y="171654"/>
                  </a:cubicBezTo>
                  <a:cubicBezTo>
                    <a:pt x="2446" y="171654"/>
                    <a:pt x="1627" y="171331"/>
                    <a:pt x="982" y="170687"/>
                  </a:cubicBezTo>
                  <a:cubicBezTo>
                    <a:pt x="338" y="170042"/>
                    <a:pt x="16" y="169223"/>
                    <a:pt x="16" y="16823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7304B10-B3AA-D3C5-E571-0DA2243DAD42}"/>
                </a:ext>
              </a:extLst>
            </p:cNvPr>
            <p:cNvSpPr/>
            <p:nvPr/>
          </p:nvSpPr>
          <p:spPr>
            <a:xfrm rot="-5400000">
              <a:off x="3637809" y="3150397"/>
              <a:ext cx="56107" cy="78730"/>
            </a:xfrm>
            <a:custGeom>
              <a:avLst/>
              <a:gdLst>
                <a:gd name="connsiteX0" fmla="*/ 8 w 56107"/>
                <a:gd name="connsiteY0" fmla="*/ 77437 h 78730"/>
                <a:gd name="connsiteX1" fmla="*/ 8 w 56107"/>
                <a:gd name="connsiteY1" fmla="*/ 49457 h 78730"/>
                <a:gd name="connsiteX2" fmla="*/ 1497 w 56107"/>
                <a:gd name="connsiteY2" fmla="*/ 48118 h 78730"/>
                <a:gd name="connsiteX3" fmla="*/ 3580 w 56107"/>
                <a:gd name="connsiteY3" fmla="*/ 48118 h 78730"/>
                <a:gd name="connsiteX4" fmla="*/ 4919 w 56107"/>
                <a:gd name="connsiteY4" fmla="*/ 49457 h 78730"/>
                <a:gd name="connsiteX5" fmla="*/ 28137 w 56107"/>
                <a:gd name="connsiteY5" fmla="*/ 74461 h 78730"/>
                <a:gd name="connsiteX6" fmla="*/ 41680 w 56107"/>
                <a:gd name="connsiteY6" fmla="*/ 70740 h 78730"/>
                <a:gd name="connsiteX7" fmla="*/ 47187 w 56107"/>
                <a:gd name="connsiteY7" fmla="*/ 59281 h 78730"/>
                <a:gd name="connsiteX8" fmla="*/ 42945 w 56107"/>
                <a:gd name="connsiteY8" fmla="*/ 49904 h 78730"/>
                <a:gd name="connsiteX9" fmla="*/ 32750 w 56107"/>
                <a:gd name="connsiteY9" fmla="*/ 44546 h 78730"/>
                <a:gd name="connsiteX10" fmla="*/ 21291 w 56107"/>
                <a:gd name="connsiteY10" fmla="*/ 42314 h 78730"/>
                <a:gd name="connsiteX11" fmla="*/ 10798 w 56107"/>
                <a:gd name="connsiteY11" fmla="*/ 38519 h 78730"/>
                <a:gd name="connsiteX12" fmla="*/ 3059 w 56107"/>
                <a:gd name="connsiteY12" fmla="*/ 31598 h 78730"/>
                <a:gd name="connsiteX13" fmla="*/ 8 w 56107"/>
                <a:gd name="connsiteY13" fmla="*/ 21626 h 78730"/>
                <a:gd name="connsiteX14" fmla="*/ 4027 w 56107"/>
                <a:gd name="connsiteY14" fmla="*/ 9199 h 78730"/>
                <a:gd name="connsiteX15" fmla="*/ 14370 w 56107"/>
                <a:gd name="connsiteY15" fmla="*/ 2279 h 78730"/>
                <a:gd name="connsiteX16" fmla="*/ 28137 w 56107"/>
                <a:gd name="connsiteY16" fmla="*/ 195 h 78730"/>
                <a:gd name="connsiteX17" fmla="*/ 43466 w 56107"/>
                <a:gd name="connsiteY17" fmla="*/ 4809 h 78730"/>
                <a:gd name="connsiteX18" fmla="*/ 48377 w 56107"/>
                <a:gd name="connsiteY18" fmla="*/ 493 h 78730"/>
                <a:gd name="connsiteX19" fmla="*/ 49122 w 56107"/>
                <a:gd name="connsiteY19" fmla="*/ 195 h 78730"/>
                <a:gd name="connsiteX20" fmla="*/ 50461 w 56107"/>
                <a:gd name="connsiteY20" fmla="*/ 195 h 78730"/>
                <a:gd name="connsiteX21" fmla="*/ 51354 w 56107"/>
                <a:gd name="connsiteY21" fmla="*/ 642 h 78730"/>
                <a:gd name="connsiteX22" fmla="*/ 51800 w 56107"/>
                <a:gd name="connsiteY22" fmla="*/ 1535 h 78730"/>
                <a:gd name="connsiteX23" fmla="*/ 51800 w 56107"/>
                <a:gd name="connsiteY23" fmla="*/ 24008 h 78730"/>
                <a:gd name="connsiteX24" fmla="*/ 50461 w 56107"/>
                <a:gd name="connsiteY24" fmla="*/ 25645 h 78730"/>
                <a:gd name="connsiteX25" fmla="*/ 48377 w 56107"/>
                <a:gd name="connsiteY25" fmla="*/ 25645 h 78730"/>
                <a:gd name="connsiteX26" fmla="*/ 46889 w 56107"/>
                <a:gd name="connsiteY26" fmla="*/ 24008 h 78730"/>
                <a:gd name="connsiteX27" fmla="*/ 41903 w 56107"/>
                <a:gd name="connsiteY27" fmla="*/ 9646 h 78730"/>
                <a:gd name="connsiteX28" fmla="*/ 27988 w 56107"/>
                <a:gd name="connsiteY28" fmla="*/ 4214 h 78730"/>
                <a:gd name="connsiteX29" fmla="*/ 14594 w 56107"/>
                <a:gd name="connsiteY29" fmla="*/ 7042 h 78730"/>
                <a:gd name="connsiteX30" fmla="*/ 8938 w 56107"/>
                <a:gd name="connsiteY30" fmla="*/ 16864 h 78730"/>
                <a:gd name="connsiteX31" fmla="*/ 12957 w 56107"/>
                <a:gd name="connsiteY31" fmla="*/ 24677 h 78730"/>
                <a:gd name="connsiteX32" fmla="*/ 22482 w 56107"/>
                <a:gd name="connsiteY32" fmla="*/ 29068 h 78730"/>
                <a:gd name="connsiteX33" fmla="*/ 34090 w 56107"/>
                <a:gd name="connsiteY33" fmla="*/ 31151 h 78730"/>
                <a:gd name="connsiteX34" fmla="*/ 45103 w 56107"/>
                <a:gd name="connsiteY34" fmla="*/ 35691 h 78730"/>
                <a:gd name="connsiteX35" fmla="*/ 53140 w 56107"/>
                <a:gd name="connsiteY35" fmla="*/ 43727 h 78730"/>
                <a:gd name="connsiteX36" fmla="*/ 56116 w 56107"/>
                <a:gd name="connsiteY36" fmla="*/ 54667 h 78730"/>
                <a:gd name="connsiteX37" fmla="*/ 53959 w 56107"/>
                <a:gd name="connsiteY37" fmla="*/ 65457 h 78730"/>
                <a:gd name="connsiteX38" fmla="*/ 48006 w 56107"/>
                <a:gd name="connsiteY38" fmla="*/ 73047 h 78730"/>
                <a:gd name="connsiteX39" fmla="*/ 39002 w 56107"/>
                <a:gd name="connsiteY39" fmla="*/ 77511 h 78730"/>
                <a:gd name="connsiteX40" fmla="*/ 28137 w 56107"/>
                <a:gd name="connsiteY40" fmla="*/ 78926 h 78730"/>
                <a:gd name="connsiteX41" fmla="*/ 9831 w 56107"/>
                <a:gd name="connsiteY41" fmla="*/ 71782 h 78730"/>
                <a:gd name="connsiteX42" fmla="*/ 3432 w 56107"/>
                <a:gd name="connsiteY42" fmla="*/ 78479 h 78730"/>
                <a:gd name="connsiteX43" fmla="*/ 2538 w 56107"/>
                <a:gd name="connsiteY43" fmla="*/ 78926 h 78730"/>
                <a:gd name="connsiteX44" fmla="*/ 1497 w 56107"/>
                <a:gd name="connsiteY44" fmla="*/ 78926 h 78730"/>
                <a:gd name="connsiteX45" fmla="*/ 8 w 56107"/>
                <a:gd name="connsiteY45" fmla="*/ 77437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8" y="77437"/>
                  </a:moveTo>
                  <a:lnTo>
                    <a:pt x="8" y="49457"/>
                  </a:lnTo>
                  <a:cubicBezTo>
                    <a:pt x="8" y="48565"/>
                    <a:pt x="505" y="48118"/>
                    <a:pt x="1497" y="48118"/>
                  </a:cubicBezTo>
                  <a:lnTo>
                    <a:pt x="3580" y="48118"/>
                  </a:lnTo>
                  <a:cubicBezTo>
                    <a:pt x="4274" y="48118"/>
                    <a:pt x="4721" y="48565"/>
                    <a:pt x="4919" y="49457"/>
                  </a:cubicBezTo>
                  <a:cubicBezTo>
                    <a:pt x="8194" y="66126"/>
                    <a:pt x="15933" y="74461"/>
                    <a:pt x="28137" y="74461"/>
                  </a:cubicBezTo>
                  <a:cubicBezTo>
                    <a:pt x="33494" y="74461"/>
                    <a:pt x="38009" y="73220"/>
                    <a:pt x="41680" y="70740"/>
                  </a:cubicBezTo>
                  <a:cubicBezTo>
                    <a:pt x="45351" y="68260"/>
                    <a:pt x="47187" y="64440"/>
                    <a:pt x="47187" y="59281"/>
                  </a:cubicBezTo>
                  <a:cubicBezTo>
                    <a:pt x="47187" y="55609"/>
                    <a:pt x="45773" y="52484"/>
                    <a:pt x="42945" y="49904"/>
                  </a:cubicBezTo>
                  <a:cubicBezTo>
                    <a:pt x="40117" y="47324"/>
                    <a:pt x="36720" y="45538"/>
                    <a:pt x="32750" y="44546"/>
                  </a:cubicBezTo>
                  <a:lnTo>
                    <a:pt x="21291" y="42314"/>
                  </a:lnTo>
                  <a:cubicBezTo>
                    <a:pt x="17421" y="41520"/>
                    <a:pt x="13923" y="40255"/>
                    <a:pt x="10798" y="38519"/>
                  </a:cubicBezTo>
                  <a:cubicBezTo>
                    <a:pt x="7673" y="36783"/>
                    <a:pt x="5093" y="34476"/>
                    <a:pt x="3059" y="31598"/>
                  </a:cubicBezTo>
                  <a:cubicBezTo>
                    <a:pt x="1026" y="28721"/>
                    <a:pt x="8" y="25397"/>
                    <a:pt x="8" y="21626"/>
                  </a:cubicBezTo>
                  <a:cubicBezTo>
                    <a:pt x="8" y="16567"/>
                    <a:pt x="1347" y="12424"/>
                    <a:pt x="4027" y="9199"/>
                  </a:cubicBezTo>
                  <a:cubicBezTo>
                    <a:pt x="6706" y="5975"/>
                    <a:pt x="10153" y="3668"/>
                    <a:pt x="14370" y="2279"/>
                  </a:cubicBezTo>
                  <a:cubicBezTo>
                    <a:pt x="18587" y="890"/>
                    <a:pt x="23176" y="195"/>
                    <a:pt x="28137" y="195"/>
                  </a:cubicBezTo>
                  <a:cubicBezTo>
                    <a:pt x="33991" y="195"/>
                    <a:pt x="39101" y="1733"/>
                    <a:pt x="43466" y="4809"/>
                  </a:cubicBezTo>
                  <a:lnTo>
                    <a:pt x="48377" y="493"/>
                  </a:lnTo>
                  <a:cubicBezTo>
                    <a:pt x="48377" y="294"/>
                    <a:pt x="48626" y="195"/>
                    <a:pt x="49122" y="195"/>
                  </a:cubicBezTo>
                  <a:lnTo>
                    <a:pt x="50461" y="195"/>
                  </a:lnTo>
                  <a:cubicBezTo>
                    <a:pt x="50759" y="195"/>
                    <a:pt x="51057" y="344"/>
                    <a:pt x="51354" y="642"/>
                  </a:cubicBezTo>
                  <a:cubicBezTo>
                    <a:pt x="51652" y="940"/>
                    <a:pt x="51800" y="1237"/>
                    <a:pt x="51800" y="1535"/>
                  </a:cubicBezTo>
                  <a:lnTo>
                    <a:pt x="51800" y="24008"/>
                  </a:lnTo>
                  <a:cubicBezTo>
                    <a:pt x="51800" y="25099"/>
                    <a:pt x="51354" y="25645"/>
                    <a:pt x="50461" y="25645"/>
                  </a:cubicBezTo>
                  <a:lnTo>
                    <a:pt x="48377" y="25645"/>
                  </a:lnTo>
                  <a:cubicBezTo>
                    <a:pt x="47386" y="25645"/>
                    <a:pt x="46889" y="25099"/>
                    <a:pt x="46889" y="24008"/>
                  </a:cubicBezTo>
                  <a:cubicBezTo>
                    <a:pt x="46889" y="18055"/>
                    <a:pt x="45227" y="13267"/>
                    <a:pt x="41903" y="9646"/>
                  </a:cubicBezTo>
                  <a:cubicBezTo>
                    <a:pt x="38580" y="6024"/>
                    <a:pt x="33941" y="4214"/>
                    <a:pt x="27988" y="4214"/>
                  </a:cubicBezTo>
                  <a:cubicBezTo>
                    <a:pt x="22828" y="4214"/>
                    <a:pt x="18364" y="5157"/>
                    <a:pt x="14594" y="7042"/>
                  </a:cubicBezTo>
                  <a:cubicBezTo>
                    <a:pt x="10823" y="8927"/>
                    <a:pt x="8938" y="12201"/>
                    <a:pt x="8938" y="16864"/>
                  </a:cubicBezTo>
                  <a:cubicBezTo>
                    <a:pt x="8938" y="20039"/>
                    <a:pt x="10277" y="22644"/>
                    <a:pt x="12957" y="24677"/>
                  </a:cubicBezTo>
                  <a:cubicBezTo>
                    <a:pt x="15636" y="26712"/>
                    <a:pt x="18811" y="28176"/>
                    <a:pt x="22482" y="29068"/>
                  </a:cubicBezTo>
                  <a:lnTo>
                    <a:pt x="34090" y="31151"/>
                  </a:lnTo>
                  <a:cubicBezTo>
                    <a:pt x="38059" y="32045"/>
                    <a:pt x="41730" y="33558"/>
                    <a:pt x="45103" y="35691"/>
                  </a:cubicBezTo>
                  <a:cubicBezTo>
                    <a:pt x="48476" y="37824"/>
                    <a:pt x="51156" y="40503"/>
                    <a:pt x="53140" y="43727"/>
                  </a:cubicBezTo>
                  <a:cubicBezTo>
                    <a:pt x="55124" y="46952"/>
                    <a:pt x="56116" y="50599"/>
                    <a:pt x="56116" y="54667"/>
                  </a:cubicBezTo>
                  <a:cubicBezTo>
                    <a:pt x="56116" y="58834"/>
                    <a:pt x="55397" y="62430"/>
                    <a:pt x="53959" y="65457"/>
                  </a:cubicBezTo>
                  <a:cubicBezTo>
                    <a:pt x="52520" y="68483"/>
                    <a:pt x="50536" y="71013"/>
                    <a:pt x="48006" y="73047"/>
                  </a:cubicBezTo>
                  <a:cubicBezTo>
                    <a:pt x="45475" y="75081"/>
                    <a:pt x="42474" y="76569"/>
                    <a:pt x="39002" y="77511"/>
                  </a:cubicBezTo>
                  <a:cubicBezTo>
                    <a:pt x="35529" y="78454"/>
                    <a:pt x="31907" y="78926"/>
                    <a:pt x="28137" y="78926"/>
                  </a:cubicBezTo>
                  <a:cubicBezTo>
                    <a:pt x="20993" y="78926"/>
                    <a:pt x="14891" y="76545"/>
                    <a:pt x="9831" y="71782"/>
                  </a:cubicBezTo>
                  <a:lnTo>
                    <a:pt x="3432" y="78479"/>
                  </a:lnTo>
                  <a:cubicBezTo>
                    <a:pt x="3432" y="78777"/>
                    <a:pt x="3133" y="78926"/>
                    <a:pt x="2538" y="78926"/>
                  </a:cubicBezTo>
                  <a:lnTo>
                    <a:pt x="1497" y="78926"/>
                  </a:lnTo>
                  <a:cubicBezTo>
                    <a:pt x="505" y="78926"/>
                    <a:pt x="8" y="78430"/>
                    <a:pt x="8" y="77437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8B726F8-E88F-A47F-571E-40EF4C986D73}"/>
                </a:ext>
              </a:extLst>
            </p:cNvPr>
            <p:cNvSpPr/>
            <p:nvPr/>
          </p:nvSpPr>
          <p:spPr>
            <a:xfrm rot="-5400000">
              <a:off x="3627316" y="3028834"/>
              <a:ext cx="66228" cy="171449"/>
            </a:xfrm>
            <a:custGeom>
              <a:avLst/>
              <a:gdLst>
                <a:gd name="connsiteX0" fmla="*/ 0 w 66228"/>
                <a:gd name="connsiteY0" fmla="*/ 168215 h 171449"/>
                <a:gd name="connsiteX1" fmla="*/ 148 w 66228"/>
                <a:gd name="connsiteY1" fmla="*/ 167471 h 171449"/>
                <a:gd name="connsiteX2" fmla="*/ 59680 w 66228"/>
                <a:gd name="connsiteY2" fmla="*/ 2272 h 171449"/>
                <a:gd name="connsiteX3" fmla="*/ 60945 w 66228"/>
                <a:gd name="connsiteY3" fmla="*/ 709 h 171449"/>
                <a:gd name="connsiteX4" fmla="*/ 62805 w 66228"/>
                <a:gd name="connsiteY4" fmla="*/ 188 h 171449"/>
                <a:gd name="connsiteX5" fmla="*/ 65261 w 66228"/>
                <a:gd name="connsiteY5" fmla="*/ 1081 h 171449"/>
                <a:gd name="connsiteX6" fmla="*/ 66228 w 66228"/>
                <a:gd name="connsiteY6" fmla="*/ 3611 h 171449"/>
                <a:gd name="connsiteX7" fmla="*/ 66228 w 66228"/>
                <a:gd name="connsiteY7" fmla="*/ 4355 h 171449"/>
                <a:gd name="connsiteX8" fmla="*/ 6697 w 66228"/>
                <a:gd name="connsiteY8" fmla="*/ 169555 h 171449"/>
                <a:gd name="connsiteX9" fmla="*/ 3423 w 66228"/>
                <a:gd name="connsiteY9" fmla="*/ 171638 h 171449"/>
                <a:gd name="connsiteX10" fmla="*/ 968 w 66228"/>
                <a:gd name="connsiteY10" fmla="*/ 170671 h 171449"/>
                <a:gd name="connsiteX11" fmla="*/ 0 w 66228"/>
                <a:gd name="connsiteY11" fmla="*/ 168215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8" h="171449">
                  <a:moveTo>
                    <a:pt x="0" y="168215"/>
                  </a:moveTo>
                  <a:cubicBezTo>
                    <a:pt x="0" y="167918"/>
                    <a:pt x="49" y="167669"/>
                    <a:pt x="148" y="167471"/>
                  </a:cubicBezTo>
                  <a:lnTo>
                    <a:pt x="59680" y="2272"/>
                  </a:lnTo>
                  <a:cubicBezTo>
                    <a:pt x="59978" y="1578"/>
                    <a:pt x="60399" y="1057"/>
                    <a:pt x="60945" y="709"/>
                  </a:cubicBezTo>
                  <a:cubicBezTo>
                    <a:pt x="61490" y="361"/>
                    <a:pt x="62110" y="188"/>
                    <a:pt x="62805" y="188"/>
                  </a:cubicBezTo>
                  <a:cubicBezTo>
                    <a:pt x="63797" y="188"/>
                    <a:pt x="64616" y="486"/>
                    <a:pt x="65261" y="1081"/>
                  </a:cubicBezTo>
                  <a:cubicBezTo>
                    <a:pt x="65906" y="1677"/>
                    <a:pt x="66228" y="2520"/>
                    <a:pt x="66228" y="3611"/>
                  </a:cubicBezTo>
                  <a:lnTo>
                    <a:pt x="66228" y="4355"/>
                  </a:lnTo>
                  <a:lnTo>
                    <a:pt x="6697" y="169555"/>
                  </a:lnTo>
                  <a:cubicBezTo>
                    <a:pt x="6002" y="170943"/>
                    <a:pt x="4911" y="171638"/>
                    <a:pt x="3423" y="171638"/>
                  </a:cubicBezTo>
                  <a:cubicBezTo>
                    <a:pt x="2431" y="171638"/>
                    <a:pt x="1612" y="171316"/>
                    <a:pt x="968" y="170671"/>
                  </a:cubicBezTo>
                  <a:cubicBezTo>
                    <a:pt x="323" y="170026"/>
                    <a:pt x="0" y="169207"/>
                    <a:pt x="0" y="16821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95E28AAB-EB0E-CA7A-92C1-7F2AFE05B46F}"/>
                </a:ext>
              </a:extLst>
            </p:cNvPr>
            <p:cNvSpPr/>
            <p:nvPr/>
          </p:nvSpPr>
          <p:spPr>
            <a:xfrm rot="-5400000">
              <a:off x="3598071" y="2963245"/>
              <a:ext cx="134690" cy="75753"/>
            </a:xfrm>
            <a:custGeom>
              <a:avLst/>
              <a:gdLst>
                <a:gd name="connsiteX0" fmla="*/ -12 w 134690"/>
                <a:gd name="connsiteY0" fmla="*/ 75929 h 75753"/>
                <a:gd name="connsiteX1" fmla="*/ -12 w 134690"/>
                <a:gd name="connsiteY1" fmla="*/ 69827 h 75753"/>
                <a:gd name="connsiteX2" fmla="*/ 9663 w 134690"/>
                <a:gd name="connsiteY2" fmla="*/ 68934 h 75753"/>
                <a:gd name="connsiteX3" fmla="*/ 13383 w 134690"/>
                <a:gd name="connsiteY3" fmla="*/ 64469 h 75753"/>
                <a:gd name="connsiteX4" fmla="*/ 13383 w 134690"/>
                <a:gd name="connsiteY4" fmla="*/ 17588 h 75753"/>
                <a:gd name="connsiteX5" fmla="*/ 12044 w 134690"/>
                <a:gd name="connsiteY5" fmla="*/ 11040 h 75753"/>
                <a:gd name="connsiteX6" fmla="*/ 8100 w 134690"/>
                <a:gd name="connsiteY6" fmla="*/ 8510 h 75753"/>
                <a:gd name="connsiteX7" fmla="*/ -12 w 134690"/>
                <a:gd name="connsiteY7" fmla="*/ 8063 h 75753"/>
                <a:gd name="connsiteX8" fmla="*/ -12 w 134690"/>
                <a:gd name="connsiteY8" fmla="*/ 1961 h 75753"/>
                <a:gd name="connsiteX9" fmla="*/ 24843 w 134690"/>
                <a:gd name="connsiteY9" fmla="*/ 175 h 75753"/>
                <a:gd name="connsiteX10" fmla="*/ 24843 w 134690"/>
                <a:gd name="connsiteY10" fmla="*/ 16844 h 75753"/>
                <a:gd name="connsiteX11" fmla="*/ 35038 w 134690"/>
                <a:gd name="connsiteY11" fmla="*/ 4864 h 75753"/>
                <a:gd name="connsiteX12" fmla="*/ 49697 w 134690"/>
                <a:gd name="connsiteY12" fmla="*/ 175 h 75753"/>
                <a:gd name="connsiteX13" fmla="*/ 72915 w 134690"/>
                <a:gd name="connsiteY13" fmla="*/ 16249 h 75753"/>
                <a:gd name="connsiteX14" fmla="*/ 82961 w 134690"/>
                <a:gd name="connsiteY14" fmla="*/ 4641 h 75753"/>
                <a:gd name="connsiteX15" fmla="*/ 97471 w 134690"/>
                <a:gd name="connsiteY15" fmla="*/ 175 h 75753"/>
                <a:gd name="connsiteX16" fmla="*/ 110568 w 134690"/>
                <a:gd name="connsiteY16" fmla="*/ 2705 h 75753"/>
                <a:gd name="connsiteX17" fmla="*/ 118605 w 134690"/>
                <a:gd name="connsiteY17" fmla="*/ 10370 h 75753"/>
                <a:gd name="connsiteX18" fmla="*/ 121284 w 134690"/>
                <a:gd name="connsiteY18" fmla="*/ 23244 h 75753"/>
                <a:gd name="connsiteX19" fmla="*/ 121284 w 134690"/>
                <a:gd name="connsiteY19" fmla="*/ 64469 h 75753"/>
                <a:gd name="connsiteX20" fmla="*/ 125079 w 134690"/>
                <a:gd name="connsiteY20" fmla="*/ 68934 h 75753"/>
                <a:gd name="connsiteX21" fmla="*/ 134679 w 134690"/>
                <a:gd name="connsiteY21" fmla="*/ 69827 h 75753"/>
                <a:gd name="connsiteX22" fmla="*/ 134679 w 134690"/>
                <a:gd name="connsiteY22" fmla="*/ 75929 h 75753"/>
                <a:gd name="connsiteX23" fmla="*/ 95388 w 134690"/>
                <a:gd name="connsiteY23" fmla="*/ 75929 h 75753"/>
                <a:gd name="connsiteX24" fmla="*/ 95388 w 134690"/>
                <a:gd name="connsiteY24" fmla="*/ 69827 h 75753"/>
                <a:gd name="connsiteX25" fmla="*/ 104987 w 134690"/>
                <a:gd name="connsiteY25" fmla="*/ 68934 h 75753"/>
                <a:gd name="connsiteX26" fmla="*/ 108782 w 134690"/>
                <a:gd name="connsiteY26" fmla="*/ 64469 h 75753"/>
                <a:gd name="connsiteX27" fmla="*/ 108782 w 134690"/>
                <a:gd name="connsiteY27" fmla="*/ 23839 h 75753"/>
                <a:gd name="connsiteX28" fmla="*/ 106326 w 134690"/>
                <a:gd name="connsiteY28" fmla="*/ 9923 h 75753"/>
                <a:gd name="connsiteX29" fmla="*/ 96429 w 134690"/>
                <a:gd name="connsiteY29" fmla="*/ 4641 h 75753"/>
                <a:gd name="connsiteX30" fmla="*/ 80058 w 134690"/>
                <a:gd name="connsiteY30" fmla="*/ 12603 h 75753"/>
                <a:gd name="connsiteX31" fmla="*/ 73659 w 134690"/>
                <a:gd name="connsiteY31" fmla="*/ 30685 h 75753"/>
                <a:gd name="connsiteX32" fmla="*/ 73659 w 134690"/>
                <a:gd name="connsiteY32" fmla="*/ 64469 h 75753"/>
                <a:gd name="connsiteX33" fmla="*/ 77379 w 134690"/>
                <a:gd name="connsiteY33" fmla="*/ 68934 h 75753"/>
                <a:gd name="connsiteX34" fmla="*/ 87054 w 134690"/>
                <a:gd name="connsiteY34" fmla="*/ 69827 h 75753"/>
                <a:gd name="connsiteX35" fmla="*/ 87054 w 134690"/>
                <a:gd name="connsiteY35" fmla="*/ 75929 h 75753"/>
                <a:gd name="connsiteX36" fmla="*/ 47763 w 134690"/>
                <a:gd name="connsiteY36" fmla="*/ 75929 h 75753"/>
                <a:gd name="connsiteX37" fmla="*/ 47763 w 134690"/>
                <a:gd name="connsiteY37" fmla="*/ 69827 h 75753"/>
                <a:gd name="connsiteX38" fmla="*/ 57362 w 134690"/>
                <a:gd name="connsiteY38" fmla="*/ 68934 h 75753"/>
                <a:gd name="connsiteX39" fmla="*/ 61157 w 134690"/>
                <a:gd name="connsiteY39" fmla="*/ 64469 h 75753"/>
                <a:gd name="connsiteX40" fmla="*/ 61157 w 134690"/>
                <a:gd name="connsiteY40" fmla="*/ 23839 h 75753"/>
                <a:gd name="connsiteX41" fmla="*/ 58701 w 134690"/>
                <a:gd name="connsiteY41" fmla="*/ 9999 h 75753"/>
                <a:gd name="connsiteX42" fmla="*/ 48804 w 134690"/>
                <a:gd name="connsiteY42" fmla="*/ 4641 h 75753"/>
                <a:gd name="connsiteX43" fmla="*/ 32433 w 134690"/>
                <a:gd name="connsiteY43" fmla="*/ 12603 h 75753"/>
                <a:gd name="connsiteX44" fmla="*/ 26034 w 134690"/>
                <a:gd name="connsiteY44" fmla="*/ 30685 h 75753"/>
                <a:gd name="connsiteX45" fmla="*/ 26034 w 134690"/>
                <a:gd name="connsiteY45" fmla="*/ 64469 h 75753"/>
                <a:gd name="connsiteX46" fmla="*/ 29754 w 134690"/>
                <a:gd name="connsiteY46" fmla="*/ 68934 h 75753"/>
                <a:gd name="connsiteX47" fmla="*/ 39279 w 134690"/>
                <a:gd name="connsiteY47" fmla="*/ 69827 h 75753"/>
                <a:gd name="connsiteX48" fmla="*/ 39279 w 134690"/>
                <a:gd name="connsiteY48" fmla="*/ 75929 h 75753"/>
                <a:gd name="connsiteX49" fmla="*/ -12 w 134690"/>
                <a:gd name="connsiteY49" fmla="*/ 75929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90" h="75753">
                  <a:moveTo>
                    <a:pt x="-12" y="75929"/>
                  </a:moveTo>
                  <a:lnTo>
                    <a:pt x="-12" y="69827"/>
                  </a:lnTo>
                  <a:cubicBezTo>
                    <a:pt x="3957" y="69827"/>
                    <a:pt x="7182" y="69529"/>
                    <a:pt x="9663" y="68934"/>
                  </a:cubicBezTo>
                  <a:cubicBezTo>
                    <a:pt x="12143" y="68339"/>
                    <a:pt x="13383" y="66850"/>
                    <a:pt x="13383" y="64469"/>
                  </a:cubicBezTo>
                  <a:lnTo>
                    <a:pt x="13383" y="17588"/>
                  </a:lnTo>
                  <a:cubicBezTo>
                    <a:pt x="13383" y="14611"/>
                    <a:pt x="12937" y="12429"/>
                    <a:pt x="12044" y="11040"/>
                  </a:cubicBezTo>
                  <a:cubicBezTo>
                    <a:pt x="11151" y="9651"/>
                    <a:pt x="9836" y="8808"/>
                    <a:pt x="8100" y="8510"/>
                  </a:cubicBezTo>
                  <a:cubicBezTo>
                    <a:pt x="6363" y="8212"/>
                    <a:pt x="3660" y="8063"/>
                    <a:pt x="-12" y="8063"/>
                  </a:cubicBezTo>
                  <a:lnTo>
                    <a:pt x="-12" y="1961"/>
                  </a:lnTo>
                  <a:lnTo>
                    <a:pt x="24843" y="175"/>
                  </a:lnTo>
                  <a:lnTo>
                    <a:pt x="24843" y="16844"/>
                  </a:lnTo>
                  <a:cubicBezTo>
                    <a:pt x="27125" y="11983"/>
                    <a:pt x="30524" y="7989"/>
                    <a:pt x="35038" y="4864"/>
                  </a:cubicBezTo>
                  <a:cubicBezTo>
                    <a:pt x="39552" y="1738"/>
                    <a:pt x="44439" y="175"/>
                    <a:pt x="49697" y="175"/>
                  </a:cubicBezTo>
                  <a:cubicBezTo>
                    <a:pt x="62893" y="175"/>
                    <a:pt x="70632" y="5533"/>
                    <a:pt x="72915" y="16249"/>
                  </a:cubicBezTo>
                  <a:cubicBezTo>
                    <a:pt x="75197" y="11486"/>
                    <a:pt x="78546" y="7617"/>
                    <a:pt x="82961" y="4641"/>
                  </a:cubicBezTo>
                  <a:cubicBezTo>
                    <a:pt x="87376" y="1664"/>
                    <a:pt x="92212" y="175"/>
                    <a:pt x="97471" y="175"/>
                  </a:cubicBezTo>
                  <a:cubicBezTo>
                    <a:pt x="102631" y="175"/>
                    <a:pt x="106996" y="1018"/>
                    <a:pt x="110568" y="2705"/>
                  </a:cubicBezTo>
                  <a:cubicBezTo>
                    <a:pt x="114140" y="4392"/>
                    <a:pt x="116819" y="6948"/>
                    <a:pt x="118605" y="10370"/>
                  </a:cubicBezTo>
                  <a:cubicBezTo>
                    <a:pt x="120391" y="13793"/>
                    <a:pt x="121284" y="18084"/>
                    <a:pt x="121284" y="23244"/>
                  </a:cubicBezTo>
                  <a:lnTo>
                    <a:pt x="121284" y="64469"/>
                  </a:lnTo>
                  <a:cubicBezTo>
                    <a:pt x="121284" y="66850"/>
                    <a:pt x="122548" y="68339"/>
                    <a:pt x="125079" y="68934"/>
                  </a:cubicBezTo>
                  <a:cubicBezTo>
                    <a:pt x="127609" y="69529"/>
                    <a:pt x="130809" y="69827"/>
                    <a:pt x="134679" y="69827"/>
                  </a:cubicBezTo>
                  <a:lnTo>
                    <a:pt x="134679" y="75929"/>
                  </a:lnTo>
                  <a:lnTo>
                    <a:pt x="95388" y="75929"/>
                  </a:lnTo>
                  <a:lnTo>
                    <a:pt x="95388" y="69827"/>
                  </a:lnTo>
                  <a:cubicBezTo>
                    <a:pt x="99257" y="69827"/>
                    <a:pt x="102456" y="69529"/>
                    <a:pt x="104987" y="68934"/>
                  </a:cubicBezTo>
                  <a:cubicBezTo>
                    <a:pt x="107517" y="68339"/>
                    <a:pt x="108782" y="66850"/>
                    <a:pt x="108782" y="64469"/>
                  </a:cubicBezTo>
                  <a:lnTo>
                    <a:pt x="108782" y="23839"/>
                  </a:lnTo>
                  <a:cubicBezTo>
                    <a:pt x="108782" y="18084"/>
                    <a:pt x="107964" y="13446"/>
                    <a:pt x="106326" y="9923"/>
                  </a:cubicBezTo>
                  <a:cubicBezTo>
                    <a:pt x="104689" y="6402"/>
                    <a:pt x="101391" y="4641"/>
                    <a:pt x="96429" y="4641"/>
                  </a:cubicBezTo>
                  <a:cubicBezTo>
                    <a:pt x="89782" y="4641"/>
                    <a:pt x="84325" y="7294"/>
                    <a:pt x="80058" y="12603"/>
                  </a:cubicBezTo>
                  <a:cubicBezTo>
                    <a:pt x="75792" y="17911"/>
                    <a:pt x="73659" y="23938"/>
                    <a:pt x="73659" y="30685"/>
                  </a:cubicBezTo>
                  <a:lnTo>
                    <a:pt x="73659" y="64469"/>
                  </a:lnTo>
                  <a:cubicBezTo>
                    <a:pt x="73659" y="66850"/>
                    <a:pt x="74899" y="68339"/>
                    <a:pt x="77379" y="68934"/>
                  </a:cubicBezTo>
                  <a:cubicBezTo>
                    <a:pt x="79860" y="69529"/>
                    <a:pt x="83084" y="69827"/>
                    <a:pt x="87054" y="69827"/>
                  </a:cubicBezTo>
                  <a:lnTo>
                    <a:pt x="87054" y="75929"/>
                  </a:lnTo>
                  <a:lnTo>
                    <a:pt x="47763" y="75929"/>
                  </a:lnTo>
                  <a:lnTo>
                    <a:pt x="47763" y="69827"/>
                  </a:lnTo>
                  <a:cubicBezTo>
                    <a:pt x="51632" y="69827"/>
                    <a:pt x="54831" y="69529"/>
                    <a:pt x="57362" y="68934"/>
                  </a:cubicBezTo>
                  <a:cubicBezTo>
                    <a:pt x="59892" y="68339"/>
                    <a:pt x="61157" y="66850"/>
                    <a:pt x="61157" y="64469"/>
                  </a:cubicBezTo>
                  <a:lnTo>
                    <a:pt x="61157" y="23839"/>
                  </a:lnTo>
                  <a:cubicBezTo>
                    <a:pt x="61157" y="18184"/>
                    <a:pt x="60339" y="13570"/>
                    <a:pt x="58701" y="9999"/>
                  </a:cubicBezTo>
                  <a:cubicBezTo>
                    <a:pt x="57064" y="6427"/>
                    <a:pt x="53766" y="4641"/>
                    <a:pt x="48804" y="4641"/>
                  </a:cubicBezTo>
                  <a:cubicBezTo>
                    <a:pt x="42157" y="4641"/>
                    <a:pt x="36700" y="7294"/>
                    <a:pt x="32433" y="12603"/>
                  </a:cubicBezTo>
                  <a:cubicBezTo>
                    <a:pt x="28167" y="17911"/>
                    <a:pt x="26034" y="23938"/>
                    <a:pt x="26034" y="30685"/>
                  </a:cubicBezTo>
                  <a:lnTo>
                    <a:pt x="26034" y="64469"/>
                  </a:lnTo>
                  <a:cubicBezTo>
                    <a:pt x="26034" y="66850"/>
                    <a:pt x="27274" y="68339"/>
                    <a:pt x="29754" y="68934"/>
                  </a:cubicBezTo>
                  <a:cubicBezTo>
                    <a:pt x="32235" y="69529"/>
                    <a:pt x="35410" y="69827"/>
                    <a:pt x="39279" y="69827"/>
                  </a:cubicBezTo>
                  <a:lnTo>
                    <a:pt x="39279" y="75929"/>
                  </a:lnTo>
                  <a:lnTo>
                    <a:pt x="-12" y="7592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CE8CAA8-1B66-C9E1-F4F9-5B91BC65BBC3}"/>
                </a:ext>
              </a:extLst>
            </p:cNvPr>
            <p:cNvSpPr/>
            <p:nvPr/>
          </p:nvSpPr>
          <p:spPr>
            <a:xfrm rot="-5400000">
              <a:off x="3598072" y="2823544"/>
              <a:ext cx="134689" cy="75753"/>
            </a:xfrm>
            <a:custGeom>
              <a:avLst/>
              <a:gdLst>
                <a:gd name="connsiteX0" fmla="*/ -26 w 134689"/>
                <a:gd name="connsiteY0" fmla="*/ 75914 h 75753"/>
                <a:gd name="connsiteX1" fmla="*/ -26 w 134689"/>
                <a:gd name="connsiteY1" fmla="*/ 69812 h 75753"/>
                <a:gd name="connsiteX2" fmla="*/ 9647 w 134689"/>
                <a:gd name="connsiteY2" fmla="*/ 68920 h 75753"/>
                <a:gd name="connsiteX3" fmla="*/ 13368 w 134689"/>
                <a:gd name="connsiteY3" fmla="*/ 64454 h 75753"/>
                <a:gd name="connsiteX4" fmla="*/ 13368 w 134689"/>
                <a:gd name="connsiteY4" fmla="*/ 17573 h 75753"/>
                <a:gd name="connsiteX5" fmla="*/ 12029 w 134689"/>
                <a:gd name="connsiteY5" fmla="*/ 11025 h 75753"/>
                <a:gd name="connsiteX6" fmla="*/ 8084 w 134689"/>
                <a:gd name="connsiteY6" fmla="*/ 8495 h 75753"/>
                <a:gd name="connsiteX7" fmla="*/ -26 w 134689"/>
                <a:gd name="connsiteY7" fmla="*/ 8048 h 75753"/>
                <a:gd name="connsiteX8" fmla="*/ -26 w 134689"/>
                <a:gd name="connsiteY8" fmla="*/ 1947 h 75753"/>
                <a:gd name="connsiteX9" fmla="*/ 24827 w 134689"/>
                <a:gd name="connsiteY9" fmla="*/ 161 h 75753"/>
                <a:gd name="connsiteX10" fmla="*/ 24827 w 134689"/>
                <a:gd name="connsiteY10" fmla="*/ 16829 h 75753"/>
                <a:gd name="connsiteX11" fmla="*/ 35022 w 134689"/>
                <a:gd name="connsiteY11" fmla="*/ 4849 h 75753"/>
                <a:gd name="connsiteX12" fmla="*/ 49682 w 134689"/>
                <a:gd name="connsiteY12" fmla="*/ 161 h 75753"/>
                <a:gd name="connsiteX13" fmla="*/ 72899 w 134689"/>
                <a:gd name="connsiteY13" fmla="*/ 16234 h 75753"/>
                <a:gd name="connsiteX14" fmla="*/ 82945 w 134689"/>
                <a:gd name="connsiteY14" fmla="*/ 4626 h 75753"/>
                <a:gd name="connsiteX15" fmla="*/ 97455 w 134689"/>
                <a:gd name="connsiteY15" fmla="*/ 161 h 75753"/>
                <a:gd name="connsiteX16" fmla="*/ 110552 w 134689"/>
                <a:gd name="connsiteY16" fmla="*/ 2691 h 75753"/>
                <a:gd name="connsiteX17" fmla="*/ 118589 w 134689"/>
                <a:gd name="connsiteY17" fmla="*/ 10355 h 75753"/>
                <a:gd name="connsiteX18" fmla="*/ 121268 w 134689"/>
                <a:gd name="connsiteY18" fmla="*/ 23229 h 75753"/>
                <a:gd name="connsiteX19" fmla="*/ 121268 w 134689"/>
                <a:gd name="connsiteY19" fmla="*/ 64454 h 75753"/>
                <a:gd name="connsiteX20" fmla="*/ 125064 w 134689"/>
                <a:gd name="connsiteY20" fmla="*/ 68920 h 75753"/>
                <a:gd name="connsiteX21" fmla="*/ 134663 w 134689"/>
                <a:gd name="connsiteY21" fmla="*/ 69812 h 75753"/>
                <a:gd name="connsiteX22" fmla="*/ 134663 w 134689"/>
                <a:gd name="connsiteY22" fmla="*/ 75914 h 75753"/>
                <a:gd name="connsiteX23" fmla="*/ 95372 w 134689"/>
                <a:gd name="connsiteY23" fmla="*/ 75914 h 75753"/>
                <a:gd name="connsiteX24" fmla="*/ 95372 w 134689"/>
                <a:gd name="connsiteY24" fmla="*/ 69812 h 75753"/>
                <a:gd name="connsiteX25" fmla="*/ 104972 w 134689"/>
                <a:gd name="connsiteY25" fmla="*/ 68920 h 75753"/>
                <a:gd name="connsiteX26" fmla="*/ 108766 w 134689"/>
                <a:gd name="connsiteY26" fmla="*/ 64454 h 75753"/>
                <a:gd name="connsiteX27" fmla="*/ 108766 w 134689"/>
                <a:gd name="connsiteY27" fmla="*/ 23825 h 75753"/>
                <a:gd name="connsiteX28" fmla="*/ 106311 w 134689"/>
                <a:gd name="connsiteY28" fmla="*/ 9909 h 75753"/>
                <a:gd name="connsiteX29" fmla="*/ 96414 w 134689"/>
                <a:gd name="connsiteY29" fmla="*/ 4626 h 75753"/>
                <a:gd name="connsiteX30" fmla="*/ 80043 w 134689"/>
                <a:gd name="connsiteY30" fmla="*/ 12588 h 75753"/>
                <a:gd name="connsiteX31" fmla="*/ 73643 w 134689"/>
                <a:gd name="connsiteY31" fmla="*/ 30670 h 75753"/>
                <a:gd name="connsiteX32" fmla="*/ 73643 w 134689"/>
                <a:gd name="connsiteY32" fmla="*/ 64454 h 75753"/>
                <a:gd name="connsiteX33" fmla="*/ 77364 w 134689"/>
                <a:gd name="connsiteY33" fmla="*/ 68920 h 75753"/>
                <a:gd name="connsiteX34" fmla="*/ 87038 w 134689"/>
                <a:gd name="connsiteY34" fmla="*/ 69812 h 75753"/>
                <a:gd name="connsiteX35" fmla="*/ 87038 w 134689"/>
                <a:gd name="connsiteY35" fmla="*/ 75914 h 75753"/>
                <a:gd name="connsiteX36" fmla="*/ 47747 w 134689"/>
                <a:gd name="connsiteY36" fmla="*/ 75914 h 75753"/>
                <a:gd name="connsiteX37" fmla="*/ 47747 w 134689"/>
                <a:gd name="connsiteY37" fmla="*/ 69812 h 75753"/>
                <a:gd name="connsiteX38" fmla="*/ 57347 w 134689"/>
                <a:gd name="connsiteY38" fmla="*/ 68920 h 75753"/>
                <a:gd name="connsiteX39" fmla="*/ 61141 w 134689"/>
                <a:gd name="connsiteY39" fmla="*/ 64454 h 75753"/>
                <a:gd name="connsiteX40" fmla="*/ 61141 w 134689"/>
                <a:gd name="connsiteY40" fmla="*/ 23825 h 75753"/>
                <a:gd name="connsiteX41" fmla="*/ 58686 w 134689"/>
                <a:gd name="connsiteY41" fmla="*/ 9984 h 75753"/>
                <a:gd name="connsiteX42" fmla="*/ 48789 w 134689"/>
                <a:gd name="connsiteY42" fmla="*/ 4626 h 75753"/>
                <a:gd name="connsiteX43" fmla="*/ 32418 w 134689"/>
                <a:gd name="connsiteY43" fmla="*/ 12588 h 75753"/>
                <a:gd name="connsiteX44" fmla="*/ 26018 w 134689"/>
                <a:gd name="connsiteY44" fmla="*/ 30670 h 75753"/>
                <a:gd name="connsiteX45" fmla="*/ 26018 w 134689"/>
                <a:gd name="connsiteY45" fmla="*/ 64454 h 75753"/>
                <a:gd name="connsiteX46" fmla="*/ 29739 w 134689"/>
                <a:gd name="connsiteY46" fmla="*/ 68920 h 75753"/>
                <a:gd name="connsiteX47" fmla="*/ 39264 w 134689"/>
                <a:gd name="connsiteY47" fmla="*/ 69812 h 75753"/>
                <a:gd name="connsiteX48" fmla="*/ 39264 w 134689"/>
                <a:gd name="connsiteY48" fmla="*/ 75914 h 75753"/>
                <a:gd name="connsiteX49" fmla="*/ -26 w 134689"/>
                <a:gd name="connsiteY49" fmla="*/ 75914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89" h="75753">
                  <a:moveTo>
                    <a:pt x="-26" y="75914"/>
                  </a:moveTo>
                  <a:lnTo>
                    <a:pt x="-26" y="69812"/>
                  </a:lnTo>
                  <a:cubicBezTo>
                    <a:pt x="3943" y="69812"/>
                    <a:pt x="7167" y="69515"/>
                    <a:pt x="9647" y="68920"/>
                  </a:cubicBezTo>
                  <a:cubicBezTo>
                    <a:pt x="12128" y="68324"/>
                    <a:pt x="13368" y="66836"/>
                    <a:pt x="13368" y="64454"/>
                  </a:cubicBezTo>
                  <a:lnTo>
                    <a:pt x="13368" y="17573"/>
                  </a:lnTo>
                  <a:cubicBezTo>
                    <a:pt x="13368" y="14597"/>
                    <a:pt x="12921" y="12415"/>
                    <a:pt x="12029" y="11025"/>
                  </a:cubicBezTo>
                  <a:cubicBezTo>
                    <a:pt x="11136" y="9636"/>
                    <a:pt x="9821" y="8793"/>
                    <a:pt x="8084" y="8495"/>
                  </a:cubicBezTo>
                  <a:cubicBezTo>
                    <a:pt x="6348" y="8197"/>
                    <a:pt x="3645" y="8048"/>
                    <a:pt x="-26" y="8048"/>
                  </a:cubicBezTo>
                  <a:lnTo>
                    <a:pt x="-26" y="1947"/>
                  </a:lnTo>
                  <a:lnTo>
                    <a:pt x="24827" y="161"/>
                  </a:lnTo>
                  <a:lnTo>
                    <a:pt x="24827" y="16829"/>
                  </a:lnTo>
                  <a:cubicBezTo>
                    <a:pt x="27110" y="11968"/>
                    <a:pt x="30508" y="7974"/>
                    <a:pt x="35022" y="4849"/>
                  </a:cubicBezTo>
                  <a:cubicBezTo>
                    <a:pt x="39537" y="1724"/>
                    <a:pt x="44423" y="161"/>
                    <a:pt x="49682" y="161"/>
                  </a:cubicBezTo>
                  <a:cubicBezTo>
                    <a:pt x="62878" y="161"/>
                    <a:pt x="70617" y="5519"/>
                    <a:pt x="72899" y="16234"/>
                  </a:cubicBezTo>
                  <a:cubicBezTo>
                    <a:pt x="75181" y="11472"/>
                    <a:pt x="78530" y="7603"/>
                    <a:pt x="82945" y="4626"/>
                  </a:cubicBezTo>
                  <a:cubicBezTo>
                    <a:pt x="87360" y="1649"/>
                    <a:pt x="92197" y="161"/>
                    <a:pt x="97455" y="161"/>
                  </a:cubicBezTo>
                  <a:cubicBezTo>
                    <a:pt x="102615" y="161"/>
                    <a:pt x="106980" y="1004"/>
                    <a:pt x="110552" y="2691"/>
                  </a:cubicBezTo>
                  <a:cubicBezTo>
                    <a:pt x="114124" y="4377"/>
                    <a:pt x="116804" y="6933"/>
                    <a:pt x="118589" y="10355"/>
                  </a:cubicBezTo>
                  <a:cubicBezTo>
                    <a:pt x="120375" y="13779"/>
                    <a:pt x="121268" y="18070"/>
                    <a:pt x="121268" y="23229"/>
                  </a:cubicBezTo>
                  <a:lnTo>
                    <a:pt x="121268" y="64454"/>
                  </a:lnTo>
                  <a:cubicBezTo>
                    <a:pt x="121268" y="66836"/>
                    <a:pt x="122533" y="68324"/>
                    <a:pt x="125064" y="68920"/>
                  </a:cubicBezTo>
                  <a:cubicBezTo>
                    <a:pt x="127593" y="69515"/>
                    <a:pt x="130793" y="69812"/>
                    <a:pt x="134663" y="69812"/>
                  </a:cubicBezTo>
                  <a:lnTo>
                    <a:pt x="134663" y="75914"/>
                  </a:lnTo>
                  <a:lnTo>
                    <a:pt x="95372" y="75914"/>
                  </a:lnTo>
                  <a:lnTo>
                    <a:pt x="95372" y="69812"/>
                  </a:lnTo>
                  <a:cubicBezTo>
                    <a:pt x="99242" y="69812"/>
                    <a:pt x="102442" y="69515"/>
                    <a:pt x="104972" y="68920"/>
                  </a:cubicBezTo>
                  <a:cubicBezTo>
                    <a:pt x="107501" y="68324"/>
                    <a:pt x="108766" y="66836"/>
                    <a:pt x="108766" y="64454"/>
                  </a:cubicBezTo>
                  <a:lnTo>
                    <a:pt x="108766" y="23825"/>
                  </a:lnTo>
                  <a:cubicBezTo>
                    <a:pt x="108766" y="18070"/>
                    <a:pt x="107948" y="13431"/>
                    <a:pt x="106311" y="9909"/>
                  </a:cubicBezTo>
                  <a:cubicBezTo>
                    <a:pt x="104673" y="6387"/>
                    <a:pt x="101375" y="4626"/>
                    <a:pt x="96414" y="4626"/>
                  </a:cubicBezTo>
                  <a:cubicBezTo>
                    <a:pt x="89767" y="4626"/>
                    <a:pt x="84309" y="7280"/>
                    <a:pt x="80043" y="12588"/>
                  </a:cubicBezTo>
                  <a:cubicBezTo>
                    <a:pt x="75777" y="17896"/>
                    <a:pt x="73643" y="23924"/>
                    <a:pt x="73643" y="30670"/>
                  </a:cubicBezTo>
                  <a:lnTo>
                    <a:pt x="73643" y="64454"/>
                  </a:lnTo>
                  <a:cubicBezTo>
                    <a:pt x="73643" y="66836"/>
                    <a:pt x="74883" y="68324"/>
                    <a:pt x="77364" y="68920"/>
                  </a:cubicBezTo>
                  <a:cubicBezTo>
                    <a:pt x="79845" y="69515"/>
                    <a:pt x="83069" y="69812"/>
                    <a:pt x="87038" y="69812"/>
                  </a:cubicBezTo>
                  <a:lnTo>
                    <a:pt x="87038" y="75914"/>
                  </a:lnTo>
                  <a:lnTo>
                    <a:pt x="47747" y="75914"/>
                  </a:lnTo>
                  <a:lnTo>
                    <a:pt x="47747" y="69812"/>
                  </a:lnTo>
                  <a:cubicBezTo>
                    <a:pt x="51617" y="69812"/>
                    <a:pt x="54817" y="69515"/>
                    <a:pt x="57347" y="68920"/>
                  </a:cubicBezTo>
                  <a:cubicBezTo>
                    <a:pt x="59876" y="68324"/>
                    <a:pt x="61141" y="66836"/>
                    <a:pt x="61141" y="64454"/>
                  </a:cubicBezTo>
                  <a:lnTo>
                    <a:pt x="61141" y="23825"/>
                  </a:lnTo>
                  <a:cubicBezTo>
                    <a:pt x="61141" y="18170"/>
                    <a:pt x="60323" y="13556"/>
                    <a:pt x="58686" y="9984"/>
                  </a:cubicBezTo>
                  <a:cubicBezTo>
                    <a:pt x="57048" y="6412"/>
                    <a:pt x="53750" y="4626"/>
                    <a:pt x="48789" y="4626"/>
                  </a:cubicBezTo>
                  <a:cubicBezTo>
                    <a:pt x="42142" y="4626"/>
                    <a:pt x="36684" y="7280"/>
                    <a:pt x="32418" y="12588"/>
                  </a:cubicBezTo>
                  <a:cubicBezTo>
                    <a:pt x="28152" y="17896"/>
                    <a:pt x="26018" y="23924"/>
                    <a:pt x="26018" y="30670"/>
                  </a:cubicBezTo>
                  <a:lnTo>
                    <a:pt x="26018" y="64454"/>
                  </a:lnTo>
                  <a:cubicBezTo>
                    <a:pt x="26018" y="66836"/>
                    <a:pt x="27258" y="68324"/>
                    <a:pt x="29739" y="68920"/>
                  </a:cubicBezTo>
                  <a:cubicBezTo>
                    <a:pt x="32220" y="69515"/>
                    <a:pt x="35394" y="69812"/>
                    <a:pt x="39264" y="69812"/>
                  </a:cubicBezTo>
                  <a:lnTo>
                    <a:pt x="39264" y="75914"/>
                  </a:lnTo>
                  <a:lnTo>
                    <a:pt x="-26" y="75914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74CEF2D-0D7D-F043-3BDE-B154AC14D255}"/>
                </a:ext>
              </a:extLst>
            </p:cNvPr>
            <p:cNvSpPr/>
            <p:nvPr/>
          </p:nvSpPr>
          <p:spPr>
            <a:xfrm rot="-5400000">
              <a:off x="3581513" y="2727525"/>
              <a:ext cx="45689" cy="76200"/>
            </a:xfrm>
            <a:custGeom>
              <a:avLst/>
              <a:gdLst>
                <a:gd name="connsiteX0" fmla="*/ -43 w 45689"/>
                <a:gd name="connsiteY0" fmla="*/ 76357 h 76200"/>
                <a:gd name="connsiteX1" fmla="*/ -43 w 45689"/>
                <a:gd name="connsiteY1" fmla="*/ 73232 h 76200"/>
                <a:gd name="connsiteX2" fmla="*/ 254 w 45689"/>
                <a:gd name="connsiteY2" fmla="*/ 72637 h 76200"/>
                <a:gd name="connsiteX3" fmla="*/ 17965 w 45689"/>
                <a:gd name="connsiteY3" fmla="*/ 52991 h 76200"/>
                <a:gd name="connsiteX4" fmla="*/ 24514 w 45689"/>
                <a:gd name="connsiteY4" fmla="*/ 45699 h 76200"/>
                <a:gd name="connsiteX5" fmla="*/ 29499 w 45689"/>
                <a:gd name="connsiteY5" fmla="*/ 38852 h 76200"/>
                <a:gd name="connsiteX6" fmla="*/ 33369 w 45689"/>
                <a:gd name="connsiteY6" fmla="*/ 31039 h 76200"/>
                <a:gd name="connsiteX7" fmla="*/ 34783 w 45689"/>
                <a:gd name="connsiteY7" fmla="*/ 22630 h 76200"/>
                <a:gd name="connsiteX8" fmla="*/ 33071 w 45689"/>
                <a:gd name="connsiteY8" fmla="*/ 13626 h 76200"/>
                <a:gd name="connsiteX9" fmla="*/ 27937 w 45689"/>
                <a:gd name="connsiteY9" fmla="*/ 6780 h 76200"/>
                <a:gd name="connsiteX10" fmla="*/ 19603 w 45689"/>
                <a:gd name="connsiteY10" fmla="*/ 4176 h 76200"/>
                <a:gd name="connsiteX11" fmla="*/ 10673 w 45689"/>
                <a:gd name="connsiteY11" fmla="*/ 7227 h 76200"/>
                <a:gd name="connsiteX12" fmla="*/ 5017 w 45689"/>
                <a:gd name="connsiteY12" fmla="*/ 14891 h 76200"/>
                <a:gd name="connsiteX13" fmla="*/ 6356 w 45689"/>
                <a:gd name="connsiteY13" fmla="*/ 14891 h 76200"/>
                <a:gd name="connsiteX14" fmla="*/ 10673 w 45689"/>
                <a:gd name="connsiteY14" fmla="*/ 16603 h 76200"/>
                <a:gd name="connsiteX15" fmla="*/ 12459 w 45689"/>
                <a:gd name="connsiteY15" fmla="*/ 20993 h 76200"/>
                <a:gd name="connsiteX16" fmla="*/ 10673 w 45689"/>
                <a:gd name="connsiteY16" fmla="*/ 25458 h 76200"/>
                <a:gd name="connsiteX17" fmla="*/ 6356 w 45689"/>
                <a:gd name="connsiteY17" fmla="*/ 27244 h 76200"/>
                <a:gd name="connsiteX18" fmla="*/ 1818 w 45689"/>
                <a:gd name="connsiteY18" fmla="*/ 25384 h 76200"/>
                <a:gd name="connsiteX19" fmla="*/ -43 w 45689"/>
                <a:gd name="connsiteY19" fmla="*/ 20993 h 76200"/>
                <a:gd name="connsiteX20" fmla="*/ 1594 w 45689"/>
                <a:gd name="connsiteY20" fmla="*/ 12957 h 76200"/>
                <a:gd name="connsiteX21" fmla="*/ 6282 w 45689"/>
                <a:gd name="connsiteY21" fmla="*/ 6260 h 76200"/>
                <a:gd name="connsiteX22" fmla="*/ 13128 w 45689"/>
                <a:gd name="connsiteY22" fmla="*/ 1720 h 76200"/>
                <a:gd name="connsiteX23" fmla="*/ 21239 w 45689"/>
                <a:gd name="connsiteY23" fmla="*/ 157 h 76200"/>
                <a:gd name="connsiteX24" fmla="*/ 33443 w 45689"/>
                <a:gd name="connsiteY24" fmla="*/ 2985 h 76200"/>
                <a:gd name="connsiteX25" fmla="*/ 42373 w 45689"/>
                <a:gd name="connsiteY25" fmla="*/ 10798 h 76200"/>
                <a:gd name="connsiteX26" fmla="*/ 45647 w 45689"/>
                <a:gd name="connsiteY26" fmla="*/ 22630 h 76200"/>
                <a:gd name="connsiteX27" fmla="*/ 43489 w 45689"/>
                <a:gd name="connsiteY27" fmla="*/ 32007 h 76200"/>
                <a:gd name="connsiteX28" fmla="*/ 37908 w 45689"/>
                <a:gd name="connsiteY28" fmla="*/ 40117 h 76200"/>
                <a:gd name="connsiteX29" fmla="*/ 29202 w 45689"/>
                <a:gd name="connsiteY29" fmla="*/ 48452 h 76200"/>
                <a:gd name="connsiteX30" fmla="*/ 22281 w 45689"/>
                <a:gd name="connsiteY30" fmla="*/ 54629 h 76200"/>
                <a:gd name="connsiteX31" fmla="*/ 9333 w 45689"/>
                <a:gd name="connsiteY31" fmla="*/ 67130 h 76200"/>
                <a:gd name="connsiteX32" fmla="*/ 20198 w 45689"/>
                <a:gd name="connsiteY32" fmla="*/ 67130 h 76200"/>
                <a:gd name="connsiteX33" fmla="*/ 33816 w 45689"/>
                <a:gd name="connsiteY33" fmla="*/ 66982 h 76200"/>
                <a:gd name="connsiteX34" fmla="*/ 39545 w 45689"/>
                <a:gd name="connsiteY34" fmla="*/ 66535 h 76200"/>
                <a:gd name="connsiteX35" fmla="*/ 42373 w 45689"/>
                <a:gd name="connsiteY35" fmla="*/ 55968 h 76200"/>
                <a:gd name="connsiteX36" fmla="*/ 45647 w 45689"/>
                <a:gd name="connsiteY36" fmla="*/ 55968 h 76200"/>
                <a:gd name="connsiteX37" fmla="*/ 42373 w 45689"/>
                <a:gd name="connsiteY37" fmla="*/ 76357 h 76200"/>
                <a:gd name="connsiteX38" fmla="*/ -43 w 45689"/>
                <a:gd name="connsiteY38" fmla="*/ 7635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689" h="76200">
                  <a:moveTo>
                    <a:pt x="-43" y="76357"/>
                  </a:moveTo>
                  <a:lnTo>
                    <a:pt x="-43" y="73232"/>
                  </a:lnTo>
                  <a:cubicBezTo>
                    <a:pt x="-43" y="73034"/>
                    <a:pt x="56" y="72836"/>
                    <a:pt x="254" y="72637"/>
                  </a:cubicBezTo>
                  <a:lnTo>
                    <a:pt x="17965" y="52991"/>
                  </a:lnTo>
                  <a:cubicBezTo>
                    <a:pt x="20645" y="50114"/>
                    <a:pt x="22827" y="47683"/>
                    <a:pt x="24514" y="45699"/>
                  </a:cubicBezTo>
                  <a:cubicBezTo>
                    <a:pt x="26201" y="43715"/>
                    <a:pt x="27862" y="41433"/>
                    <a:pt x="29499" y="38852"/>
                  </a:cubicBezTo>
                  <a:cubicBezTo>
                    <a:pt x="31136" y="36273"/>
                    <a:pt x="32426" y="33669"/>
                    <a:pt x="33369" y="31039"/>
                  </a:cubicBezTo>
                  <a:cubicBezTo>
                    <a:pt x="34311" y="28410"/>
                    <a:pt x="34783" y="25607"/>
                    <a:pt x="34783" y="22630"/>
                  </a:cubicBezTo>
                  <a:cubicBezTo>
                    <a:pt x="34783" y="19456"/>
                    <a:pt x="34212" y="16454"/>
                    <a:pt x="33071" y="13626"/>
                  </a:cubicBezTo>
                  <a:cubicBezTo>
                    <a:pt x="31930" y="10798"/>
                    <a:pt x="30218" y="8516"/>
                    <a:pt x="27937" y="6780"/>
                  </a:cubicBezTo>
                  <a:cubicBezTo>
                    <a:pt x="25655" y="5043"/>
                    <a:pt x="22876" y="4176"/>
                    <a:pt x="19603" y="4176"/>
                  </a:cubicBezTo>
                  <a:cubicBezTo>
                    <a:pt x="16328" y="4176"/>
                    <a:pt x="13351" y="5193"/>
                    <a:pt x="10673" y="7227"/>
                  </a:cubicBezTo>
                  <a:cubicBezTo>
                    <a:pt x="7994" y="9260"/>
                    <a:pt x="6109" y="11816"/>
                    <a:pt x="5017" y="14891"/>
                  </a:cubicBezTo>
                  <a:cubicBezTo>
                    <a:pt x="5315" y="14891"/>
                    <a:pt x="5761" y="14891"/>
                    <a:pt x="6356" y="14891"/>
                  </a:cubicBezTo>
                  <a:cubicBezTo>
                    <a:pt x="8043" y="14891"/>
                    <a:pt x="9482" y="15462"/>
                    <a:pt x="10673" y="16603"/>
                  </a:cubicBezTo>
                  <a:cubicBezTo>
                    <a:pt x="11864" y="17744"/>
                    <a:pt x="12459" y="19207"/>
                    <a:pt x="12459" y="20993"/>
                  </a:cubicBezTo>
                  <a:cubicBezTo>
                    <a:pt x="12459" y="22779"/>
                    <a:pt x="11864" y="24268"/>
                    <a:pt x="10673" y="25458"/>
                  </a:cubicBezTo>
                  <a:cubicBezTo>
                    <a:pt x="9482" y="26649"/>
                    <a:pt x="8043" y="27244"/>
                    <a:pt x="6356" y="27244"/>
                  </a:cubicBezTo>
                  <a:cubicBezTo>
                    <a:pt x="4570" y="27244"/>
                    <a:pt x="3058" y="26624"/>
                    <a:pt x="1818" y="25384"/>
                  </a:cubicBezTo>
                  <a:cubicBezTo>
                    <a:pt x="577" y="24144"/>
                    <a:pt x="-43" y="22680"/>
                    <a:pt x="-43" y="20993"/>
                  </a:cubicBezTo>
                  <a:cubicBezTo>
                    <a:pt x="-43" y="18116"/>
                    <a:pt x="503" y="15437"/>
                    <a:pt x="1594" y="12957"/>
                  </a:cubicBezTo>
                  <a:cubicBezTo>
                    <a:pt x="2685" y="10476"/>
                    <a:pt x="4248" y="8244"/>
                    <a:pt x="6282" y="6260"/>
                  </a:cubicBezTo>
                  <a:cubicBezTo>
                    <a:pt x="8315" y="4276"/>
                    <a:pt x="10598" y="2762"/>
                    <a:pt x="13128" y="1720"/>
                  </a:cubicBezTo>
                  <a:cubicBezTo>
                    <a:pt x="15658" y="678"/>
                    <a:pt x="18361" y="157"/>
                    <a:pt x="21239" y="157"/>
                  </a:cubicBezTo>
                  <a:cubicBezTo>
                    <a:pt x="25604" y="157"/>
                    <a:pt x="29672" y="1100"/>
                    <a:pt x="33443" y="2985"/>
                  </a:cubicBezTo>
                  <a:cubicBezTo>
                    <a:pt x="37213" y="4870"/>
                    <a:pt x="40190" y="7475"/>
                    <a:pt x="42373" y="10798"/>
                  </a:cubicBezTo>
                  <a:cubicBezTo>
                    <a:pt x="44555" y="14123"/>
                    <a:pt x="45647" y="18067"/>
                    <a:pt x="45647" y="22630"/>
                  </a:cubicBezTo>
                  <a:cubicBezTo>
                    <a:pt x="45647" y="25904"/>
                    <a:pt x="44928" y="29030"/>
                    <a:pt x="43489" y="32007"/>
                  </a:cubicBezTo>
                  <a:cubicBezTo>
                    <a:pt x="42050" y="34983"/>
                    <a:pt x="40190" y="37687"/>
                    <a:pt x="37908" y="40117"/>
                  </a:cubicBezTo>
                  <a:cubicBezTo>
                    <a:pt x="35626" y="42549"/>
                    <a:pt x="32724" y="45327"/>
                    <a:pt x="29202" y="48452"/>
                  </a:cubicBezTo>
                  <a:cubicBezTo>
                    <a:pt x="25680" y="51577"/>
                    <a:pt x="23373" y="53636"/>
                    <a:pt x="22281" y="54629"/>
                  </a:cubicBezTo>
                  <a:lnTo>
                    <a:pt x="9333" y="67130"/>
                  </a:lnTo>
                  <a:lnTo>
                    <a:pt x="20198" y="67130"/>
                  </a:lnTo>
                  <a:cubicBezTo>
                    <a:pt x="25655" y="67130"/>
                    <a:pt x="30193" y="67081"/>
                    <a:pt x="33816" y="66982"/>
                  </a:cubicBezTo>
                  <a:cubicBezTo>
                    <a:pt x="37437" y="66882"/>
                    <a:pt x="39347" y="66733"/>
                    <a:pt x="39545" y="66535"/>
                  </a:cubicBezTo>
                  <a:cubicBezTo>
                    <a:pt x="40438" y="65542"/>
                    <a:pt x="41381" y="62020"/>
                    <a:pt x="42373" y="55968"/>
                  </a:cubicBezTo>
                  <a:lnTo>
                    <a:pt x="45647" y="55968"/>
                  </a:lnTo>
                  <a:lnTo>
                    <a:pt x="42373" y="76357"/>
                  </a:lnTo>
                  <a:lnTo>
                    <a:pt x="-43" y="7635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788609FC-DD22-28E2-4870-2300CCCFD352}"/>
                </a:ext>
              </a:extLst>
            </p:cNvPr>
            <p:cNvSpPr/>
            <p:nvPr/>
          </p:nvSpPr>
          <p:spPr>
            <a:xfrm rot="-5400000">
              <a:off x="3627316" y="2598557"/>
              <a:ext cx="66229" cy="171449"/>
            </a:xfrm>
            <a:custGeom>
              <a:avLst/>
              <a:gdLst>
                <a:gd name="connsiteX0" fmla="*/ -45 w 66229"/>
                <a:gd name="connsiteY0" fmla="*/ 168170 h 171449"/>
                <a:gd name="connsiteX1" fmla="*/ 104 w 66229"/>
                <a:gd name="connsiteY1" fmla="*/ 167425 h 171449"/>
                <a:gd name="connsiteX2" fmla="*/ 59635 w 66229"/>
                <a:gd name="connsiteY2" fmla="*/ 2227 h 171449"/>
                <a:gd name="connsiteX3" fmla="*/ 60900 w 66229"/>
                <a:gd name="connsiteY3" fmla="*/ 664 h 171449"/>
                <a:gd name="connsiteX4" fmla="*/ 62761 w 66229"/>
                <a:gd name="connsiteY4" fmla="*/ 143 h 171449"/>
                <a:gd name="connsiteX5" fmla="*/ 65216 w 66229"/>
                <a:gd name="connsiteY5" fmla="*/ 1036 h 171449"/>
                <a:gd name="connsiteX6" fmla="*/ 66184 w 66229"/>
                <a:gd name="connsiteY6" fmla="*/ 3566 h 171449"/>
                <a:gd name="connsiteX7" fmla="*/ 66184 w 66229"/>
                <a:gd name="connsiteY7" fmla="*/ 4310 h 171449"/>
                <a:gd name="connsiteX8" fmla="*/ 6653 w 66229"/>
                <a:gd name="connsiteY8" fmla="*/ 169510 h 171449"/>
                <a:gd name="connsiteX9" fmla="*/ 3378 w 66229"/>
                <a:gd name="connsiteY9" fmla="*/ 171593 h 171449"/>
                <a:gd name="connsiteX10" fmla="*/ 922 w 66229"/>
                <a:gd name="connsiteY10" fmla="*/ 170626 h 171449"/>
                <a:gd name="connsiteX11" fmla="*/ -45 w 66229"/>
                <a:gd name="connsiteY11" fmla="*/ 168170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9" h="171449">
                  <a:moveTo>
                    <a:pt x="-45" y="168170"/>
                  </a:moveTo>
                  <a:cubicBezTo>
                    <a:pt x="-45" y="167872"/>
                    <a:pt x="4" y="167624"/>
                    <a:pt x="104" y="167425"/>
                  </a:cubicBezTo>
                  <a:lnTo>
                    <a:pt x="59635" y="2227"/>
                  </a:lnTo>
                  <a:cubicBezTo>
                    <a:pt x="59933" y="1532"/>
                    <a:pt x="60355" y="1011"/>
                    <a:pt x="60900" y="664"/>
                  </a:cubicBezTo>
                  <a:cubicBezTo>
                    <a:pt x="61446" y="316"/>
                    <a:pt x="62066" y="143"/>
                    <a:pt x="62761" y="143"/>
                  </a:cubicBezTo>
                  <a:cubicBezTo>
                    <a:pt x="63752" y="143"/>
                    <a:pt x="64571" y="441"/>
                    <a:pt x="65216" y="1036"/>
                  </a:cubicBezTo>
                  <a:cubicBezTo>
                    <a:pt x="65861" y="1631"/>
                    <a:pt x="66184" y="2474"/>
                    <a:pt x="66184" y="3566"/>
                  </a:cubicBezTo>
                  <a:lnTo>
                    <a:pt x="66184" y="4310"/>
                  </a:lnTo>
                  <a:lnTo>
                    <a:pt x="6653" y="169510"/>
                  </a:lnTo>
                  <a:cubicBezTo>
                    <a:pt x="5958" y="170898"/>
                    <a:pt x="4867" y="171593"/>
                    <a:pt x="3378" y="171593"/>
                  </a:cubicBezTo>
                  <a:cubicBezTo>
                    <a:pt x="2386" y="171593"/>
                    <a:pt x="1567" y="171270"/>
                    <a:pt x="922" y="170626"/>
                  </a:cubicBezTo>
                  <a:cubicBezTo>
                    <a:pt x="277" y="169981"/>
                    <a:pt x="-45" y="169162"/>
                    <a:pt x="-45" y="16817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9C6D53E3-E971-B83E-CD67-9F4887ED5990}"/>
                </a:ext>
              </a:extLst>
            </p:cNvPr>
            <p:cNvSpPr/>
            <p:nvPr/>
          </p:nvSpPr>
          <p:spPr>
            <a:xfrm rot="-5400000">
              <a:off x="3598072" y="2532968"/>
              <a:ext cx="134689" cy="75753"/>
            </a:xfrm>
            <a:custGeom>
              <a:avLst/>
              <a:gdLst>
                <a:gd name="connsiteX0" fmla="*/ -57 w 134689"/>
                <a:gd name="connsiteY0" fmla="*/ 75883 h 75753"/>
                <a:gd name="connsiteX1" fmla="*/ -57 w 134689"/>
                <a:gd name="connsiteY1" fmla="*/ 69782 h 75753"/>
                <a:gd name="connsiteX2" fmla="*/ 9617 w 134689"/>
                <a:gd name="connsiteY2" fmla="*/ 68889 h 75753"/>
                <a:gd name="connsiteX3" fmla="*/ 13337 w 134689"/>
                <a:gd name="connsiteY3" fmla="*/ 64424 h 75753"/>
                <a:gd name="connsiteX4" fmla="*/ 13337 w 134689"/>
                <a:gd name="connsiteY4" fmla="*/ 17543 h 75753"/>
                <a:gd name="connsiteX5" fmla="*/ 11998 w 134689"/>
                <a:gd name="connsiteY5" fmla="*/ 10994 h 75753"/>
                <a:gd name="connsiteX6" fmla="*/ 8055 w 134689"/>
                <a:gd name="connsiteY6" fmla="*/ 8465 h 75753"/>
                <a:gd name="connsiteX7" fmla="*/ -57 w 134689"/>
                <a:gd name="connsiteY7" fmla="*/ 8018 h 75753"/>
                <a:gd name="connsiteX8" fmla="*/ -57 w 134689"/>
                <a:gd name="connsiteY8" fmla="*/ 1916 h 75753"/>
                <a:gd name="connsiteX9" fmla="*/ 24798 w 134689"/>
                <a:gd name="connsiteY9" fmla="*/ 130 h 75753"/>
                <a:gd name="connsiteX10" fmla="*/ 24798 w 134689"/>
                <a:gd name="connsiteY10" fmla="*/ 16799 h 75753"/>
                <a:gd name="connsiteX11" fmla="*/ 34992 w 134689"/>
                <a:gd name="connsiteY11" fmla="*/ 4818 h 75753"/>
                <a:gd name="connsiteX12" fmla="*/ 49651 w 134689"/>
                <a:gd name="connsiteY12" fmla="*/ 130 h 75753"/>
                <a:gd name="connsiteX13" fmla="*/ 72869 w 134689"/>
                <a:gd name="connsiteY13" fmla="*/ 16204 h 75753"/>
                <a:gd name="connsiteX14" fmla="*/ 82915 w 134689"/>
                <a:gd name="connsiteY14" fmla="*/ 4596 h 75753"/>
                <a:gd name="connsiteX15" fmla="*/ 97426 w 134689"/>
                <a:gd name="connsiteY15" fmla="*/ 130 h 75753"/>
                <a:gd name="connsiteX16" fmla="*/ 110523 w 134689"/>
                <a:gd name="connsiteY16" fmla="*/ 2660 h 75753"/>
                <a:gd name="connsiteX17" fmla="*/ 118559 w 134689"/>
                <a:gd name="connsiteY17" fmla="*/ 10325 h 75753"/>
                <a:gd name="connsiteX18" fmla="*/ 121238 w 134689"/>
                <a:gd name="connsiteY18" fmla="*/ 23199 h 75753"/>
                <a:gd name="connsiteX19" fmla="*/ 121238 w 134689"/>
                <a:gd name="connsiteY19" fmla="*/ 64424 h 75753"/>
                <a:gd name="connsiteX20" fmla="*/ 125033 w 134689"/>
                <a:gd name="connsiteY20" fmla="*/ 68889 h 75753"/>
                <a:gd name="connsiteX21" fmla="*/ 134632 w 134689"/>
                <a:gd name="connsiteY21" fmla="*/ 69782 h 75753"/>
                <a:gd name="connsiteX22" fmla="*/ 134632 w 134689"/>
                <a:gd name="connsiteY22" fmla="*/ 75883 h 75753"/>
                <a:gd name="connsiteX23" fmla="*/ 95342 w 134689"/>
                <a:gd name="connsiteY23" fmla="*/ 75883 h 75753"/>
                <a:gd name="connsiteX24" fmla="*/ 95342 w 134689"/>
                <a:gd name="connsiteY24" fmla="*/ 69782 h 75753"/>
                <a:gd name="connsiteX25" fmla="*/ 104941 w 134689"/>
                <a:gd name="connsiteY25" fmla="*/ 68889 h 75753"/>
                <a:gd name="connsiteX26" fmla="*/ 108737 w 134689"/>
                <a:gd name="connsiteY26" fmla="*/ 64424 h 75753"/>
                <a:gd name="connsiteX27" fmla="*/ 108737 w 134689"/>
                <a:gd name="connsiteY27" fmla="*/ 23794 h 75753"/>
                <a:gd name="connsiteX28" fmla="*/ 106281 w 134689"/>
                <a:gd name="connsiteY28" fmla="*/ 9878 h 75753"/>
                <a:gd name="connsiteX29" fmla="*/ 96384 w 134689"/>
                <a:gd name="connsiteY29" fmla="*/ 4596 h 75753"/>
                <a:gd name="connsiteX30" fmla="*/ 80012 w 134689"/>
                <a:gd name="connsiteY30" fmla="*/ 12557 h 75753"/>
                <a:gd name="connsiteX31" fmla="*/ 73613 w 134689"/>
                <a:gd name="connsiteY31" fmla="*/ 30640 h 75753"/>
                <a:gd name="connsiteX32" fmla="*/ 73613 w 134689"/>
                <a:gd name="connsiteY32" fmla="*/ 64424 h 75753"/>
                <a:gd name="connsiteX33" fmla="*/ 77334 w 134689"/>
                <a:gd name="connsiteY33" fmla="*/ 68889 h 75753"/>
                <a:gd name="connsiteX34" fmla="*/ 87007 w 134689"/>
                <a:gd name="connsiteY34" fmla="*/ 69782 h 75753"/>
                <a:gd name="connsiteX35" fmla="*/ 87007 w 134689"/>
                <a:gd name="connsiteY35" fmla="*/ 75883 h 75753"/>
                <a:gd name="connsiteX36" fmla="*/ 47717 w 134689"/>
                <a:gd name="connsiteY36" fmla="*/ 75883 h 75753"/>
                <a:gd name="connsiteX37" fmla="*/ 47717 w 134689"/>
                <a:gd name="connsiteY37" fmla="*/ 69782 h 75753"/>
                <a:gd name="connsiteX38" fmla="*/ 57316 w 134689"/>
                <a:gd name="connsiteY38" fmla="*/ 68889 h 75753"/>
                <a:gd name="connsiteX39" fmla="*/ 61112 w 134689"/>
                <a:gd name="connsiteY39" fmla="*/ 64424 h 75753"/>
                <a:gd name="connsiteX40" fmla="*/ 61112 w 134689"/>
                <a:gd name="connsiteY40" fmla="*/ 23794 h 75753"/>
                <a:gd name="connsiteX41" fmla="*/ 58656 w 134689"/>
                <a:gd name="connsiteY41" fmla="*/ 9953 h 75753"/>
                <a:gd name="connsiteX42" fmla="*/ 48759 w 134689"/>
                <a:gd name="connsiteY42" fmla="*/ 4596 h 75753"/>
                <a:gd name="connsiteX43" fmla="*/ 32387 w 134689"/>
                <a:gd name="connsiteY43" fmla="*/ 12557 h 75753"/>
                <a:gd name="connsiteX44" fmla="*/ 25988 w 134689"/>
                <a:gd name="connsiteY44" fmla="*/ 30640 h 75753"/>
                <a:gd name="connsiteX45" fmla="*/ 25988 w 134689"/>
                <a:gd name="connsiteY45" fmla="*/ 64424 h 75753"/>
                <a:gd name="connsiteX46" fmla="*/ 29709 w 134689"/>
                <a:gd name="connsiteY46" fmla="*/ 68889 h 75753"/>
                <a:gd name="connsiteX47" fmla="*/ 39234 w 134689"/>
                <a:gd name="connsiteY47" fmla="*/ 69782 h 75753"/>
                <a:gd name="connsiteX48" fmla="*/ 39234 w 134689"/>
                <a:gd name="connsiteY48" fmla="*/ 75883 h 75753"/>
                <a:gd name="connsiteX49" fmla="*/ -57 w 134689"/>
                <a:gd name="connsiteY49" fmla="*/ 75883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89" h="75753">
                  <a:moveTo>
                    <a:pt x="-57" y="75883"/>
                  </a:moveTo>
                  <a:lnTo>
                    <a:pt x="-57" y="69782"/>
                  </a:lnTo>
                  <a:cubicBezTo>
                    <a:pt x="3912" y="69782"/>
                    <a:pt x="7137" y="69484"/>
                    <a:pt x="9617" y="68889"/>
                  </a:cubicBezTo>
                  <a:cubicBezTo>
                    <a:pt x="12097" y="68294"/>
                    <a:pt x="13337" y="66805"/>
                    <a:pt x="13337" y="64424"/>
                  </a:cubicBezTo>
                  <a:lnTo>
                    <a:pt x="13337" y="17543"/>
                  </a:lnTo>
                  <a:cubicBezTo>
                    <a:pt x="13337" y="14566"/>
                    <a:pt x="12891" y="12384"/>
                    <a:pt x="11998" y="10994"/>
                  </a:cubicBezTo>
                  <a:cubicBezTo>
                    <a:pt x="11106" y="9606"/>
                    <a:pt x="9791" y="8763"/>
                    <a:pt x="8055" y="8465"/>
                  </a:cubicBezTo>
                  <a:cubicBezTo>
                    <a:pt x="6318" y="8166"/>
                    <a:pt x="3614" y="8018"/>
                    <a:pt x="-57" y="8018"/>
                  </a:cubicBezTo>
                  <a:lnTo>
                    <a:pt x="-57" y="1916"/>
                  </a:lnTo>
                  <a:lnTo>
                    <a:pt x="24798" y="130"/>
                  </a:lnTo>
                  <a:lnTo>
                    <a:pt x="24798" y="16799"/>
                  </a:lnTo>
                  <a:cubicBezTo>
                    <a:pt x="27079" y="11937"/>
                    <a:pt x="30478" y="7944"/>
                    <a:pt x="34992" y="4818"/>
                  </a:cubicBezTo>
                  <a:cubicBezTo>
                    <a:pt x="39506" y="1693"/>
                    <a:pt x="44393" y="130"/>
                    <a:pt x="49651" y="130"/>
                  </a:cubicBezTo>
                  <a:cubicBezTo>
                    <a:pt x="62848" y="130"/>
                    <a:pt x="70587" y="5488"/>
                    <a:pt x="72869" y="16204"/>
                  </a:cubicBezTo>
                  <a:cubicBezTo>
                    <a:pt x="75151" y="11441"/>
                    <a:pt x="78500" y="7572"/>
                    <a:pt x="82915" y="4596"/>
                  </a:cubicBezTo>
                  <a:cubicBezTo>
                    <a:pt x="87329" y="1619"/>
                    <a:pt x="92167" y="130"/>
                    <a:pt x="97426" y="130"/>
                  </a:cubicBezTo>
                  <a:cubicBezTo>
                    <a:pt x="102586" y="130"/>
                    <a:pt x="106951" y="973"/>
                    <a:pt x="110523" y="2660"/>
                  </a:cubicBezTo>
                  <a:cubicBezTo>
                    <a:pt x="114095" y="4347"/>
                    <a:pt x="116773" y="6902"/>
                    <a:pt x="118559" y="10325"/>
                  </a:cubicBezTo>
                  <a:cubicBezTo>
                    <a:pt x="120345" y="13748"/>
                    <a:pt x="121238" y="18039"/>
                    <a:pt x="121238" y="23199"/>
                  </a:cubicBezTo>
                  <a:lnTo>
                    <a:pt x="121238" y="64424"/>
                  </a:lnTo>
                  <a:cubicBezTo>
                    <a:pt x="121238" y="66805"/>
                    <a:pt x="122503" y="68294"/>
                    <a:pt x="125033" y="68889"/>
                  </a:cubicBezTo>
                  <a:cubicBezTo>
                    <a:pt x="127563" y="69484"/>
                    <a:pt x="130762" y="69782"/>
                    <a:pt x="134632" y="69782"/>
                  </a:cubicBezTo>
                  <a:lnTo>
                    <a:pt x="134632" y="75883"/>
                  </a:lnTo>
                  <a:lnTo>
                    <a:pt x="95342" y="75883"/>
                  </a:lnTo>
                  <a:lnTo>
                    <a:pt x="95342" y="69782"/>
                  </a:lnTo>
                  <a:cubicBezTo>
                    <a:pt x="99212" y="69782"/>
                    <a:pt x="102411" y="69484"/>
                    <a:pt x="104941" y="68889"/>
                  </a:cubicBezTo>
                  <a:cubicBezTo>
                    <a:pt x="107472" y="68294"/>
                    <a:pt x="108737" y="66805"/>
                    <a:pt x="108737" y="64424"/>
                  </a:cubicBezTo>
                  <a:lnTo>
                    <a:pt x="108737" y="23794"/>
                  </a:lnTo>
                  <a:cubicBezTo>
                    <a:pt x="108737" y="18039"/>
                    <a:pt x="107919" y="13400"/>
                    <a:pt x="106281" y="9878"/>
                  </a:cubicBezTo>
                  <a:cubicBezTo>
                    <a:pt x="104644" y="6357"/>
                    <a:pt x="101345" y="4596"/>
                    <a:pt x="96384" y="4596"/>
                  </a:cubicBezTo>
                  <a:cubicBezTo>
                    <a:pt x="89736" y="4596"/>
                    <a:pt x="84279" y="7249"/>
                    <a:pt x="80012" y="12557"/>
                  </a:cubicBezTo>
                  <a:cubicBezTo>
                    <a:pt x="75746" y="17866"/>
                    <a:pt x="73613" y="23893"/>
                    <a:pt x="73613" y="30640"/>
                  </a:cubicBezTo>
                  <a:lnTo>
                    <a:pt x="73613" y="64424"/>
                  </a:lnTo>
                  <a:cubicBezTo>
                    <a:pt x="73613" y="66805"/>
                    <a:pt x="74854" y="68294"/>
                    <a:pt x="77334" y="68889"/>
                  </a:cubicBezTo>
                  <a:cubicBezTo>
                    <a:pt x="79814" y="69484"/>
                    <a:pt x="83038" y="69782"/>
                    <a:pt x="87007" y="69782"/>
                  </a:cubicBezTo>
                  <a:lnTo>
                    <a:pt x="87007" y="75883"/>
                  </a:lnTo>
                  <a:lnTo>
                    <a:pt x="47717" y="75883"/>
                  </a:lnTo>
                  <a:lnTo>
                    <a:pt x="47717" y="69782"/>
                  </a:lnTo>
                  <a:cubicBezTo>
                    <a:pt x="51587" y="69782"/>
                    <a:pt x="54786" y="69484"/>
                    <a:pt x="57316" y="68889"/>
                  </a:cubicBezTo>
                  <a:cubicBezTo>
                    <a:pt x="59847" y="68294"/>
                    <a:pt x="61112" y="66805"/>
                    <a:pt x="61112" y="64424"/>
                  </a:cubicBezTo>
                  <a:lnTo>
                    <a:pt x="61112" y="23794"/>
                  </a:lnTo>
                  <a:cubicBezTo>
                    <a:pt x="61112" y="18139"/>
                    <a:pt x="60294" y="13525"/>
                    <a:pt x="58656" y="9953"/>
                  </a:cubicBezTo>
                  <a:cubicBezTo>
                    <a:pt x="57019" y="6381"/>
                    <a:pt x="53720" y="4596"/>
                    <a:pt x="48759" y="4596"/>
                  </a:cubicBezTo>
                  <a:cubicBezTo>
                    <a:pt x="42111" y="4596"/>
                    <a:pt x="36654" y="7249"/>
                    <a:pt x="32387" y="12557"/>
                  </a:cubicBezTo>
                  <a:cubicBezTo>
                    <a:pt x="28121" y="17866"/>
                    <a:pt x="25988" y="23893"/>
                    <a:pt x="25988" y="30640"/>
                  </a:cubicBezTo>
                  <a:lnTo>
                    <a:pt x="25988" y="64424"/>
                  </a:lnTo>
                  <a:cubicBezTo>
                    <a:pt x="25988" y="66805"/>
                    <a:pt x="27229" y="68294"/>
                    <a:pt x="29709" y="68889"/>
                  </a:cubicBezTo>
                  <a:cubicBezTo>
                    <a:pt x="32189" y="69484"/>
                    <a:pt x="35364" y="69782"/>
                    <a:pt x="39234" y="69782"/>
                  </a:cubicBezTo>
                  <a:lnTo>
                    <a:pt x="39234" y="75883"/>
                  </a:lnTo>
                  <a:lnTo>
                    <a:pt x="-57" y="7588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AE34EA25-F2A3-4010-8636-A7B236D49EC4}"/>
                </a:ext>
              </a:extLst>
            </p:cNvPr>
            <p:cNvSpPr/>
            <p:nvPr/>
          </p:nvSpPr>
          <p:spPr>
            <a:xfrm rot="-5400000">
              <a:off x="3636469" y="2432261"/>
              <a:ext cx="57893" cy="75753"/>
            </a:xfrm>
            <a:custGeom>
              <a:avLst/>
              <a:gdLst>
                <a:gd name="connsiteX0" fmla="*/ -67 w 57893"/>
                <a:gd name="connsiteY0" fmla="*/ 75873 h 75753"/>
                <a:gd name="connsiteX1" fmla="*/ -67 w 57893"/>
                <a:gd name="connsiteY1" fmla="*/ 69771 h 75753"/>
                <a:gd name="connsiteX2" fmla="*/ 9532 w 57893"/>
                <a:gd name="connsiteY2" fmla="*/ 68879 h 75753"/>
                <a:gd name="connsiteX3" fmla="*/ 13328 w 57893"/>
                <a:gd name="connsiteY3" fmla="*/ 64413 h 75753"/>
                <a:gd name="connsiteX4" fmla="*/ 13328 w 57893"/>
                <a:gd name="connsiteY4" fmla="*/ 17532 h 75753"/>
                <a:gd name="connsiteX5" fmla="*/ 11913 w 57893"/>
                <a:gd name="connsiteY5" fmla="*/ 10984 h 75753"/>
                <a:gd name="connsiteX6" fmla="*/ 7896 w 57893"/>
                <a:gd name="connsiteY6" fmla="*/ 8454 h 75753"/>
                <a:gd name="connsiteX7" fmla="*/ -67 w 57893"/>
                <a:gd name="connsiteY7" fmla="*/ 8007 h 75753"/>
                <a:gd name="connsiteX8" fmla="*/ -67 w 57893"/>
                <a:gd name="connsiteY8" fmla="*/ 1906 h 75753"/>
                <a:gd name="connsiteX9" fmla="*/ 24489 w 57893"/>
                <a:gd name="connsiteY9" fmla="*/ 120 h 75753"/>
                <a:gd name="connsiteX10" fmla="*/ 24489 w 57893"/>
                <a:gd name="connsiteY10" fmla="*/ 16788 h 75753"/>
                <a:gd name="connsiteX11" fmla="*/ 32303 w 57893"/>
                <a:gd name="connsiteY11" fmla="*/ 4734 h 75753"/>
                <a:gd name="connsiteX12" fmla="*/ 44730 w 57893"/>
                <a:gd name="connsiteY12" fmla="*/ 120 h 75753"/>
                <a:gd name="connsiteX13" fmla="*/ 53809 w 57893"/>
                <a:gd name="connsiteY13" fmla="*/ 3096 h 75753"/>
                <a:gd name="connsiteX14" fmla="*/ 57827 w 57893"/>
                <a:gd name="connsiteY14" fmla="*/ 11133 h 75753"/>
                <a:gd name="connsiteX15" fmla="*/ 55595 w 57893"/>
                <a:gd name="connsiteY15" fmla="*/ 16416 h 75753"/>
                <a:gd name="connsiteX16" fmla="*/ 50088 w 57893"/>
                <a:gd name="connsiteY16" fmla="*/ 18723 h 75753"/>
                <a:gd name="connsiteX17" fmla="*/ 44730 w 57893"/>
                <a:gd name="connsiteY17" fmla="*/ 16491 h 75753"/>
                <a:gd name="connsiteX18" fmla="*/ 42498 w 57893"/>
                <a:gd name="connsiteY18" fmla="*/ 11133 h 75753"/>
                <a:gd name="connsiteX19" fmla="*/ 45772 w 57893"/>
                <a:gd name="connsiteY19" fmla="*/ 4585 h 75753"/>
                <a:gd name="connsiteX20" fmla="*/ 44730 w 57893"/>
                <a:gd name="connsiteY20" fmla="*/ 4585 h 75753"/>
                <a:gd name="connsiteX21" fmla="*/ 33344 w 57893"/>
                <a:gd name="connsiteY21" fmla="*/ 9570 h 75753"/>
                <a:gd name="connsiteX22" fmla="*/ 27094 w 57893"/>
                <a:gd name="connsiteY22" fmla="*/ 21998 h 75753"/>
                <a:gd name="connsiteX23" fmla="*/ 25234 w 57893"/>
                <a:gd name="connsiteY23" fmla="*/ 36285 h 75753"/>
                <a:gd name="connsiteX24" fmla="*/ 25234 w 57893"/>
                <a:gd name="connsiteY24" fmla="*/ 64413 h 75753"/>
                <a:gd name="connsiteX25" fmla="*/ 41903 w 57893"/>
                <a:gd name="connsiteY25" fmla="*/ 69771 h 75753"/>
                <a:gd name="connsiteX26" fmla="*/ 41903 w 57893"/>
                <a:gd name="connsiteY26" fmla="*/ 75873 h 75753"/>
                <a:gd name="connsiteX27" fmla="*/ -67 w 57893"/>
                <a:gd name="connsiteY27" fmla="*/ 75873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-67" y="75873"/>
                  </a:moveTo>
                  <a:lnTo>
                    <a:pt x="-67" y="69771"/>
                  </a:lnTo>
                  <a:cubicBezTo>
                    <a:pt x="3803" y="69771"/>
                    <a:pt x="7002" y="69474"/>
                    <a:pt x="9532" y="68879"/>
                  </a:cubicBezTo>
                  <a:cubicBezTo>
                    <a:pt x="12063" y="68283"/>
                    <a:pt x="13328" y="66795"/>
                    <a:pt x="13328" y="64413"/>
                  </a:cubicBezTo>
                  <a:lnTo>
                    <a:pt x="13328" y="17532"/>
                  </a:lnTo>
                  <a:cubicBezTo>
                    <a:pt x="13328" y="14556"/>
                    <a:pt x="12856" y="12374"/>
                    <a:pt x="11913" y="10984"/>
                  </a:cubicBezTo>
                  <a:cubicBezTo>
                    <a:pt x="10971" y="9595"/>
                    <a:pt x="9632" y="8752"/>
                    <a:pt x="7896" y="8454"/>
                  </a:cubicBezTo>
                  <a:cubicBezTo>
                    <a:pt x="6159" y="8156"/>
                    <a:pt x="3505" y="8007"/>
                    <a:pt x="-67" y="8007"/>
                  </a:cubicBezTo>
                  <a:lnTo>
                    <a:pt x="-67" y="1906"/>
                  </a:lnTo>
                  <a:lnTo>
                    <a:pt x="24489" y="120"/>
                  </a:lnTo>
                  <a:lnTo>
                    <a:pt x="24489" y="16788"/>
                  </a:lnTo>
                  <a:cubicBezTo>
                    <a:pt x="26275" y="11828"/>
                    <a:pt x="28880" y="7809"/>
                    <a:pt x="32303" y="4734"/>
                  </a:cubicBezTo>
                  <a:cubicBezTo>
                    <a:pt x="35726" y="1658"/>
                    <a:pt x="39868" y="120"/>
                    <a:pt x="44730" y="120"/>
                  </a:cubicBezTo>
                  <a:cubicBezTo>
                    <a:pt x="48103" y="120"/>
                    <a:pt x="51130" y="1112"/>
                    <a:pt x="53809" y="3096"/>
                  </a:cubicBezTo>
                  <a:cubicBezTo>
                    <a:pt x="56487" y="5080"/>
                    <a:pt x="57827" y="7760"/>
                    <a:pt x="57827" y="11133"/>
                  </a:cubicBezTo>
                  <a:cubicBezTo>
                    <a:pt x="57827" y="13117"/>
                    <a:pt x="57083" y="14879"/>
                    <a:pt x="55595" y="16416"/>
                  </a:cubicBezTo>
                  <a:cubicBezTo>
                    <a:pt x="54106" y="17954"/>
                    <a:pt x="52271" y="18723"/>
                    <a:pt x="50088" y="18723"/>
                  </a:cubicBezTo>
                  <a:cubicBezTo>
                    <a:pt x="48004" y="18723"/>
                    <a:pt x="46218" y="17979"/>
                    <a:pt x="44730" y="16491"/>
                  </a:cubicBezTo>
                  <a:cubicBezTo>
                    <a:pt x="43242" y="15002"/>
                    <a:pt x="42498" y="13217"/>
                    <a:pt x="42498" y="11133"/>
                  </a:cubicBezTo>
                  <a:cubicBezTo>
                    <a:pt x="42498" y="8058"/>
                    <a:pt x="43590" y="5875"/>
                    <a:pt x="45772" y="4585"/>
                  </a:cubicBezTo>
                  <a:lnTo>
                    <a:pt x="44730" y="4585"/>
                  </a:lnTo>
                  <a:cubicBezTo>
                    <a:pt x="40067" y="4585"/>
                    <a:pt x="36271" y="6247"/>
                    <a:pt x="33344" y="9570"/>
                  </a:cubicBezTo>
                  <a:cubicBezTo>
                    <a:pt x="30417" y="12894"/>
                    <a:pt x="28334" y="17036"/>
                    <a:pt x="27094" y="21998"/>
                  </a:cubicBezTo>
                  <a:cubicBezTo>
                    <a:pt x="25854" y="26958"/>
                    <a:pt x="25234" y="31721"/>
                    <a:pt x="25234" y="36285"/>
                  </a:cubicBezTo>
                  <a:lnTo>
                    <a:pt x="25234" y="64413"/>
                  </a:lnTo>
                  <a:cubicBezTo>
                    <a:pt x="25234" y="67985"/>
                    <a:pt x="30790" y="69771"/>
                    <a:pt x="41903" y="69771"/>
                  </a:cubicBezTo>
                  <a:lnTo>
                    <a:pt x="41903" y="75873"/>
                  </a:lnTo>
                  <a:lnTo>
                    <a:pt x="-67" y="7587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9C49E6BF-5CE9-EB84-81D4-093A50723B08}"/>
                </a:ext>
              </a:extLst>
            </p:cNvPr>
            <p:cNvSpPr/>
            <p:nvPr/>
          </p:nvSpPr>
          <p:spPr>
            <a:xfrm rot="-5400000">
              <a:off x="3627021" y="2352836"/>
              <a:ext cx="77683" cy="78730"/>
            </a:xfrm>
            <a:custGeom>
              <a:avLst/>
              <a:gdLst>
                <a:gd name="connsiteX0" fmla="*/ -75 w 77683"/>
                <a:gd name="connsiteY0" fmla="*/ 60089 h 78730"/>
                <a:gd name="connsiteX1" fmla="*/ 7961 w 77683"/>
                <a:gd name="connsiteY1" fmla="*/ 43421 h 78730"/>
                <a:gd name="connsiteX2" fmla="*/ 27234 w 77683"/>
                <a:gd name="connsiteY2" fmla="*/ 34417 h 78730"/>
                <a:gd name="connsiteX3" fmla="*/ 48737 w 77683"/>
                <a:gd name="connsiteY3" fmla="*/ 31813 h 78730"/>
                <a:gd name="connsiteX4" fmla="*/ 48737 w 77683"/>
                <a:gd name="connsiteY4" fmla="*/ 24817 h 78730"/>
                <a:gd name="connsiteX5" fmla="*/ 46508 w 77683"/>
                <a:gd name="connsiteY5" fmla="*/ 15144 h 78730"/>
                <a:gd name="connsiteX6" fmla="*/ 40184 w 77683"/>
                <a:gd name="connsiteY6" fmla="*/ 7553 h 78730"/>
                <a:gd name="connsiteX7" fmla="*/ 31178 w 77683"/>
                <a:gd name="connsiteY7" fmla="*/ 4577 h 78730"/>
                <a:gd name="connsiteX8" fmla="*/ 13914 w 77683"/>
                <a:gd name="connsiteY8" fmla="*/ 9636 h 78730"/>
                <a:gd name="connsiteX9" fmla="*/ 19197 w 77683"/>
                <a:gd name="connsiteY9" fmla="*/ 12092 h 78730"/>
                <a:gd name="connsiteX10" fmla="*/ 21356 w 77683"/>
                <a:gd name="connsiteY10" fmla="*/ 17822 h 78730"/>
                <a:gd name="connsiteX11" fmla="*/ 18975 w 77683"/>
                <a:gd name="connsiteY11" fmla="*/ 23701 h 78730"/>
                <a:gd name="connsiteX12" fmla="*/ 13170 w 77683"/>
                <a:gd name="connsiteY12" fmla="*/ 26157 h 78730"/>
                <a:gd name="connsiteX13" fmla="*/ 7291 w 77683"/>
                <a:gd name="connsiteY13" fmla="*/ 23701 h 78730"/>
                <a:gd name="connsiteX14" fmla="*/ 4836 w 77683"/>
                <a:gd name="connsiteY14" fmla="*/ 17822 h 78730"/>
                <a:gd name="connsiteX15" fmla="*/ 13096 w 77683"/>
                <a:gd name="connsiteY15" fmla="*/ 4502 h 78730"/>
                <a:gd name="connsiteX16" fmla="*/ 31178 w 77683"/>
                <a:gd name="connsiteY16" fmla="*/ 111 h 78730"/>
                <a:gd name="connsiteX17" fmla="*/ 45165 w 77683"/>
                <a:gd name="connsiteY17" fmla="*/ 3088 h 78730"/>
                <a:gd name="connsiteX18" fmla="*/ 56624 w 77683"/>
                <a:gd name="connsiteY18" fmla="*/ 11572 h 78730"/>
                <a:gd name="connsiteX19" fmla="*/ 61091 w 77683"/>
                <a:gd name="connsiteY19" fmla="*/ 24371 h 78730"/>
                <a:gd name="connsiteX20" fmla="*/ 61091 w 77683"/>
                <a:gd name="connsiteY20" fmla="*/ 63066 h 78730"/>
                <a:gd name="connsiteX21" fmla="*/ 62510 w 77683"/>
                <a:gd name="connsiteY21" fmla="*/ 69168 h 78730"/>
                <a:gd name="connsiteX22" fmla="*/ 67044 w 77683"/>
                <a:gd name="connsiteY22" fmla="*/ 71996 h 78730"/>
                <a:gd name="connsiteX23" fmla="*/ 71216 w 77683"/>
                <a:gd name="connsiteY23" fmla="*/ 69168 h 78730"/>
                <a:gd name="connsiteX24" fmla="*/ 72550 w 77683"/>
                <a:gd name="connsiteY24" fmla="*/ 63066 h 78730"/>
                <a:gd name="connsiteX25" fmla="*/ 72550 w 77683"/>
                <a:gd name="connsiteY25" fmla="*/ 52053 h 78730"/>
                <a:gd name="connsiteX26" fmla="*/ 77608 w 77683"/>
                <a:gd name="connsiteY26" fmla="*/ 52053 h 78730"/>
                <a:gd name="connsiteX27" fmla="*/ 77608 w 77683"/>
                <a:gd name="connsiteY27" fmla="*/ 63066 h 78730"/>
                <a:gd name="connsiteX28" fmla="*/ 75607 w 77683"/>
                <a:gd name="connsiteY28" fmla="*/ 70284 h 78730"/>
                <a:gd name="connsiteX29" fmla="*/ 70245 w 77683"/>
                <a:gd name="connsiteY29" fmla="*/ 75866 h 78730"/>
                <a:gd name="connsiteX30" fmla="*/ 62882 w 77683"/>
                <a:gd name="connsiteY30" fmla="*/ 77949 h 78730"/>
                <a:gd name="connsiteX31" fmla="*/ 54176 w 77683"/>
                <a:gd name="connsiteY31" fmla="*/ 74004 h 78730"/>
                <a:gd name="connsiteX32" fmla="*/ 50223 w 77683"/>
                <a:gd name="connsiteY32" fmla="*/ 64703 h 78730"/>
                <a:gd name="connsiteX33" fmla="*/ 40774 w 77683"/>
                <a:gd name="connsiteY33" fmla="*/ 75046 h 78730"/>
                <a:gd name="connsiteX34" fmla="*/ 27606 w 77683"/>
                <a:gd name="connsiteY34" fmla="*/ 78842 h 78730"/>
                <a:gd name="connsiteX35" fmla="*/ 14732 w 77683"/>
                <a:gd name="connsiteY35" fmla="*/ 76907 h 78730"/>
                <a:gd name="connsiteX36" fmla="*/ 4166 w 77683"/>
                <a:gd name="connsiteY36" fmla="*/ 70805 h 78730"/>
                <a:gd name="connsiteX37" fmla="*/ -75 w 77683"/>
                <a:gd name="connsiteY37" fmla="*/ 60089 h 78730"/>
                <a:gd name="connsiteX38" fmla="*/ 13914 w 77683"/>
                <a:gd name="connsiteY38" fmla="*/ 60089 h 78730"/>
                <a:gd name="connsiteX39" fmla="*/ 18304 w 77683"/>
                <a:gd name="connsiteY39" fmla="*/ 70210 h 78730"/>
                <a:gd name="connsiteX40" fmla="*/ 28797 w 77683"/>
                <a:gd name="connsiteY40" fmla="*/ 74377 h 78730"/>
                <a:gd name="connsiteX41" fmla="*/ 38841 w 77683"/>
                <a:gd name="connsiteY41" fmla="*/ 71549 h 78730"/>
                <a:gd name="connsiteX42" fmla="*/ 46061 w 77683"/>
                <a:gd name="connsiteY42" fmla="*/ 63959 h 78730"/>
                <a:gd name="connsiteX43" fmla="*/ 48737 w 77683"/>
                <a:gd name="connsiteY43" fmla="*/ 53988 h 78730"/>
                <a:gd name="connsiteX44" fmla="*/ 48737 w 77683"/>
                <a:gd name="connsiteY44" fmla="*/ 36128 h 78730"/>
                <a:gd name="connsiteX45" fmla="*/ 32741 w 77683"/>
                <a:gd name="connsiteY45" fmla="*/ 38658 h 78730"/>
                <a:gd name="connsiteX46" fmla="*/ 19272 w 77683"/>
                <a:gd name="connsiteY46" fmla="*/ 46620 h 78730"/>
                <a:gd name="connsiteX47" fmla="*/ 13914 w 77683"/>
                <a:gd name="connsiteY47" fmla="*/ 6008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3" h="78730">
                  <a:moveTo>
                    <a:pt x="-75" y="60089"/>
                  </a:moveTo>
                  <a:cubicBezTo>
                    <a:pt x="-75" y="53243"/>
                    <a:pt x="2603" y="47687"/>
                    <a:pt x="7961" y="43421"/>
                  </a:cubicBezTo>
                  <a:cubicBezTo>
                    <a:pt x="13319" y="39154"/>
                    <a:pt x="19743" y="36153"/>
                    <a:pt x="27234" y="34417"/>
                  </a:cubicBezTo>
                  <a:cubicBezTo>
                    <a:pt x="34725" y="32680"/>
                    <a:pt x="41889" y="31813"/>
                    <a:pt x="48737" y="31813"/>
                  </a:cubicBezTo>
                  <a:lnTo>
                    <a:pt x="48737" y="24817"/>
                  </a:lnTo>
                  <a:cubicBezTo>
                    <a:pt x="48737" y="21444"/>
                    <a:pt x="47994" y="18219"/>
                    <a:pt x="46508" y="15144"/>
                  </a:cubicBezTo>
                  <a:cubicBezTo>
                    <a:pt x="45023" y="12068"/>
                    <a:pt x="42908" y="9537"/>
                    <a:pt x="40184" y="7553"/>
                  </a:cubicBezTo>
                  <a:cubicBezTo>
                    <a:pt x="37450" y="5569"/>
                    <a:pt x="34452" y="4577"/>
                    <a:pt x="31178" y="4577"/>
                  </a:cubicBezTo>
                  <a:cubicBezTo>
                    <a:pt x="23538" y="4577"/>
                    <a:pt x="17784" y="6264"/>
                    <a:pt x="13914" y="9636"/>
                  </a:cubicBezTo>
                  <a:cubicBezTo>
                    <a:pt x="15997" y="9636"/>
                    <a:pt x="17758" y="10455"/>
                    <a:pt x="19197" y="12092"/>
                  </a:cubicBezTo>
                  <a:cubicBezTo>
                    <a:pt x="20637" y="13729"/>
                    <a:pt x="21356" y="15640"/>
                    <a:pt x="21356" y="17822"/>
                  </a:cubicBezTo>
                  <a:cubicBezTo>
                    <a:pt x="21356" y="20104"/>
                    <a:pt x="20562" y="22064"/>
                    <a:pt x="18975" y="23701"/>
                  </a:cubicBezTo>
                  <a:cubicBezTo>
                    <a:pt x="17387" y="25338"/>
                    <a:pt x="15452" y="26157"/>
                    <a:pt x="13170" y="26157"/>
                  </a:cubicBezTo>
                  <a:cubicBezTo>
                    <a:pt x="10888" y="26157"/>
                    <a:pt x="8928" y="25338"/>
                    <a:pt x="7291" y="23701"/>
                  </a:cubicBezTo>
                  <a:cubicBezTo>
                    <a:pt x="5654" y="22064"/>
                    <a:pt x="4836" y="20104"/>
                    <a:pt x="4836" y="17822"/>
                  </a:cubicBezTo>
                  <a:cubicBezTo>
                    <a:pt x="4836" y="11869"/>
                    <a:pt x="7589" y="7429"/>
                    <a:pt x="13096" y="4502"/>
                  </a:cubicBezTo>
                  <a:cubicBezTo>
                    <a:pt x="18602" y="1575"/>
                    <a:pt x="24629" y="111"/>
                    <a:pt x="31178" y="111"/>
                  </a:cubicBezTo>
                  <a:cubicBezTo>
                    <a:pt x="35840" y="111"/>
                    <a:pt x="40508" y="1104"/>
                    <a:pt x="45165" y="3088"/>
                  </a:cubicBezTo>
                  <a:cubicBezTo>
                    <a:pt x="49833" y="5072"/>
                    <a:pt x="53652" y="7900"/>
                    <a:pt x="56624" y="11572"/>
                  </a:cubicBezTo>
                  <a:cubicBezTo>
                    <a:pt x="59605" y="15243"/>
                    <a:pt x="61091" y="19509"/>
                    <a:pt x="61091" y="24371"/>
                  </a:cubicBezTo>
                  <a:lnTo>
                    <a:pt x="61091" y="63066"/>
                  </a:lnTo>
                  <a:cubicBezTo>
                    <a:pt x="61091" y="65249"/>
                    <a:pt x="61567" y="67283"/>
                    <a:pt x="62510" y="69168"/>
                  </a:cubicBezTo>
                  <a:cubicBezTo>
                    <a:pt x="63453" y="71053"/>
                    <a:pt x="64958" y="71996"/>
                    <a:pt x="67044" y="71996"/>
                  </a:cubicBezTo>
                  <a:cubicBezTo>
                    <a:pt x="68930" y="71996"/>
                    <a:pt x="70321" y="71053"/>
                    <a:pt x="71216" y="69168"/>
                  </a:cubicBezTo>
                  <a:cubicBezTo>
                    <a:pt x="72102" y="67283"/>
                    <a:pt x="72550" y="65249"/>
                    <a:pt x="72550" y="63066"/>
                  </a:cubicBezTo>
                  <a:lnTo>
                    <a:pt x="72550" y="52053"/>
                  </a:lnTo>
                  <a:lnTo>
                    <a:pt x="77608" y="52053"/>
                  </a:lnTo>
                  <a:lnTo>
                    <a:pt x="77608" y="63066"/>
                  </a:lnTo>
                  <a:cubicBezTo>
                    <a:pt x="77608" y="65546"/>
                    <a:pt x="76941" y="67952"/>
                    <a:pt x="75607" y="70284"/>
                  </a:cubicBezTo>
                  <a:cubicBezTo>
                    <a:pt x="74264" y="72616"/>
                    <a:pt x="72474" y="74476"/>
                    <a:pt x="70245" y="75866"/>
                  </a:cubicBezTo>
                  <a:cubicBezTo>
                    <a:pt x="68016" y="77254"/>
                    <a:pt x="65558" y="77949"/>
                    <a:pt x="62882" y="77949"/>
                  </a:cubicBezTo>
                  <a:cubicBezTo>
                    <a:pt x="59501" y="77949"/>
                    <a:pt x="56605" y="76634"/>
                    <a:pt x="54176" y="74004"/>
                  </a:cubicBezTo>
                  <a:cubicBezTo>
                    <a:pt x="51738" y="71376"/>
                    <a:pt x="50423" y="68275"/>
                    <a:pt x="50223" y="64703"/>
                  </a:cubicBezTo>
                  <a:cubicBezTo>
                    <a:pt x="48042" y="69069"/>
                    <a:pt x="44899" y="72517"/>
                    <a:pt x="40774" y="75046"/>
                  </a:cubicBezTo>
                  <a:cubicBezTo>
                    <a:pt x="36660" y="77577"/>
                    <a:pt x="32269" y="78842"/>
                    <a:pt x="27606" y="78842"/>
                  </a:cubicBezTo>
                  <a:cubicBezTo>
                    <a:pt x="23241" y="78842"/>
                    <a:pt x="18949" y="78197"/>
                    <a:pt x="14732" y="76907"/>
                  </a:cubicBezTo>
                  <a:cubicBezTo>
                    <a:pt x="10515" y="75617"/>
                    <a:pt x="6994" y="73583"/>
                    <a:pt x="4166" y="70805"/>
                  </a:cubicBezTo>
                  <a:cubicBezTo>
                    <a:pt x="1338" y="68027"/>
                    <a:pt x="-75" y="64455"/>
                    <a:pt x="-75" y="60089"/>
                  </a:cubicBezTo>
                  <a:close/>
                  <a:moveTo>
                    <a:pt x="13914" y="60089"/>
                  </a:moveTo>
                  <a:cubicBezTo>
                    <a:pt x="13914" y="64058"/>
                    <a:pt x="15377" y="67432"/>
                    <a:pt x="18304" y="70210"/>
                  </a:cubicBezTo>
                  <a:cubicBezTo>
                    <a:pt x="21231" y="72988"/>
                    <a:pt x="24729" y="74377"/>
                    <a:pt x="28797" y="74377"/>
                  </a:cubicBezTo>
                  <a:cubicBezTo>
                    <a:pt x="32468" y="74377"/>
                    <a:pt x="35812" y="73434"/>
                    <a:pt x="38841" y="71549"/>
                  </a:cubicBezTo>
                  <a:cubicBezTo>
                    <a:pt x="41870" y="69664"/>
                    <a:pt x="44280" y="67134"/>
                    <a:pt x="46061" y="63959"/>
                  </a:cubicBezTo>
                  <a:cubicBezTo>
                    <a:pt x="47851" y="60784"/>
                    <a:pt x="48737" y="57460"/>
                    <a:pt x="48737" y="53988"/>
                  </a:cubicBezTo>
                  <a:lnTo>
                    <a:pt x="48737" y="36128"/>
                  </a:lnTo>
                  <a:cubicBezTo>
                    <a:pt x="43479" y="36128"/>
                    <a:pt x="38146" y="36971"/>
                    <a:pt x="32741" y="38658"/>
                  </a:cubicBezTo>
                  <a:cubicBezTo>
                    <a:pt x="27334" y="40345"/>
                    <a:pt x="22844" y="42999"/>
                    <a:pt x="19272" y="46620"/>
                  </a:cubicBezTo>
                  <a:cubicBezTo>
                    <a:pt x="15700" y="50242"/>
                    <a:pt x="13914" y="54732"/>
                    <a:pt x="13914" y="6008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93755CFF-3D12-2194-E98E-84DFF7B9EB7D}"/>
                </a:ext>
              </a:extLst>
            </p:cNvPr>
            <p:cNvSpPr/>
            <p:nvPr/>
          </p:nvSpPr>
          <p:spPr>
            <a:xfrm rot="-5400000">
              <a:off x="3602313" y="2245502"/>
              <a:ext cx="84982" cy="120848"/>
            </a:xfrm>
            <a:custGeom>
              <a:avLst/>
              <a:gdLst>
                <a:gd name="connsiteX0" fmla="*/ 36080 w 84982"/>
                <a:gd name="connsiteY0" fmla="*/ 120953 h 120848"/>
                <a:gd name="connsiteX1" fmla="*/ 17630 w 84982"/>
                <a:gd name="connsiteY1" fmla="*/ 115446 h 120848"/>
                <a:gd name="connsiteX2" fmla="*/ 4600 w 84982"/>
                <a:gd name="connsiteY2" fmla="*/ 101010 h 120848"/>
                <a:gd name="connsiteX3" fmla="*/ -87 w 84982"/>
                <a:gd name="connsiteY3" fmla="*/ 81960 h 120848"/>
                <a:gd name="connsiteX4" fmla="*/ 4981 w 84982"/>
                <a:gd name="connsiteY4" fmla="*/ 62761 h 120848"/>
                <a:gd name="connsiteX5" fmla="*/ 18744 w 84982"/>
                <a:gd name="connsiteY5" fmla="*/ 48548 h 120848"/>
                <a:gd name="connsiteX6" fmla="*/ 38013 w 84982"/>
                <a:gd name="connsiteY6" fmla="*/ 43264 h 120848"/>
                <a:gd name="connsiteX7" fmla="*/ 49843 w 84982"/>
                <a:gd name="connsiteY7" fmla="*/ 45868 h 120848"/>
                <a:gd name="connsiteX8" fmla="*/ 59597 w 84982"/>
                <a:gd name="connsiteY8" fmla="*/ 53236 h 120848"/>
                <a:gd name="connsiteX9" fmla="*/ 59597 w 84982"/>
                <a:gd name="connsiteY9" fmla="*/ 17517 h 120848"/>
                <a:gd name="connsiteX10" fmla="*/ 58178 w 84982"/>
                <a:gd name="connsiteY10" fmla="*/ 10894 h 120848"/>
                <a:gd name="connsiteX11" fmla="*/ 54234 w 84982"/>
                <a:gd name="connsiteY11" fmla="*/ 8439 h 120848"/>
                <a:gd name="connsiteX12" fmla="*/ 46205 w 84982"/>
                <a:gd name="connsiteY12" fmla="*/ 7992 h 120848"/>
                <a:gd name="connsiteX13" fmla="*/ 46205 w 84982"/>
                <a:gd name="connsiteY13" fmla="*/ 1891 h 120848"/>
                <a:gd name="connsiteX14" fmla="*/ 71656 w 84982"/>
                <a:gd name="connsiteY14" fmla="*/ 105 h 120848"/>
                <a:gd name="connsiteX15" fmla="*/ 71656 w 84982"/>
                <a:gd name="connsiteY15" fmla="*/ 103391 h 120848"/>
                <a:gd name="connsiteX16" fmla="*/ 72989 w 84982"/>
                <a:gd name="connsiteY16" fmla="*/ 110014 h 120848"/>
                <a:gd name="connsiteX17" fmla="*/ 76932 w 84982"/>
                <a:gd name="connsiteY17" fmla="*/ 112469 h 120848"/>
                <a:gd name="connsiteX18" fmla="*/ 84895 w 84982"/>
                <a:gd name="connsiteY18" fmla="*/ 112916 h 120848"/>
                <a:gd name="connsiteX19" fmla="*/ 84895 w 84982"/>
                <a:gd name="connsiteY19" fmla="*/ 119018 h 120848"/>
                <a:gd name="connsiteX20" fmla="*/ 58997 w 84982"/>
                <a:gd name="connsiteY20" fmla="*/ 120953 h 120848"/>
                <a:gd name="connsiteX21" fmla="*/ 58997 w 84982"/>
                <a:gd name="connsiteY21" fmla="*/ 110088 h 120848"/>
                <a:gd name="connsiteX22" fmla="*/ 48510 w 84982"/>
                <a:gd name="connsiteY22" fmla="*/ 118125 h 120848"/>
                <a:gd name="connsiteX23" fmla="*/ 36080 w 84982"/>
                <a:gd name="connsiteY23" fmla="*/ 120953 h 120848"/>
                <a:gd name="connsiteX24" fmla="*/ 18668 w 84982"/>
                <a:gd name="connsiteY24" fmla="*/ 104135 h 120848"/>
                <a:gd name="connsiteX25" fmla="*/ 26412 w 84982"/>
                <a:gd name="connsiteY25" fmla="*/ 113139 h 120848"/>
                <a:gd name="connsiteX26" fmla="*/ 37127 w 84982"/>
                <a:gd name="connsiteY26" fmla="*/ 116488 h 120848"/>
                <a:gd name="connsiteX27" fmla="*/ 50224 w 84982"/>
                <a:gd name="connsiteY27" fmla="*/ 112321 h 120848"/>
                <a:gd name="connsiteX28" fmla="*/ 58997 w 84982"/>
                <a:gd name="connsiteY28" fmla="*/ 101753 h 120848"/>
                <a:gd name="connsiteX29" fmla="*/ 58997 w 84982"/>
                <a:gd name="connsiteY29" fmla="*/ 60528 h 120848"/>
                <a:gd name="connsiteX30" fmla="*/ 54015 w 84982"/>
                <a:gd name="connsiteY30" fmla="*/ 53831 h 120848"/>
                <a:gd name="connsiteX31" fmla="*/ 47167 w 84982"/>
                <a:gd name="connsiteY31" fmla="*/ 49292 h 120848"/>
                <a:gd name="connsiteX32" fmla="*/ 39061 w 84982"/>
                <a:gd name="connsiteY32" fmla="*/ 47730 h 120848"/>
                <a:gd name="connsiteX33" fmla="*/ 24697 w 84982"/>
                <a:gd name="connsiteY33" fmla="*/ 52789 h 120848"/>
                <a:gd name="connsiteX34" fmla="*/ 17030 w 84982"/>
                <a:gd name="connsiteY34" fmla="*/ 65738 h 120848"/>
                <a:gd name="connsiteX35" fmla="*/ 14801 w 84982"/>
                <a:gd name="connsiteY35" fmla="*/ 82108 h 120848"/>
                <a:gd name="connsiteX36" fmla="*/ 15544 w 84982"/>
                <a:gd name="connsiteY36" fmla="*/ 94164 h 120848"/>
                <a:gd name="connsiteX37" fmla="*/ 18668 w 84982"/>
                <a:gd name="connsiteY37" fmla="*/ 104135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4982" h="120848">
                  <a:moveTo>
                    <a:pt x="36080" y="120953"/>
                  </a:moveTo>
                  <a:cubicBezTo>
                    <a:pt x="29336" y="120953"/>
                    <a:pt x="23183" y="119117"/>
                    <a:pt x="17630" y="115446"/>
                  </a:cubicBezTo>
                  <a:cubicBezTo>
                    <a:pt x="12067" y="111775"/>
                    <a:pt x="7733" y="106963"/>
                    <a:pt x="4600" y="101010"/>
                  </a:cubicBezTo>
                  <a:cubicBezTo>
                    <a:pt x="1475" y="95056"/>
                    <a:pt x="-87" y="88706"/>
                    <a:pt x="-87" y="81960"/>
                  </a:cubicBezTo>
                  <a:cubicBezTo>
                    <a:pt x="-87" y="75114"/>
                    <a:pt x="1599" y="68714"/>
                    <a:pt x="4981" y="62761"/>
                  </a:cubicBezTo>
                  <a:cubicBezTo>
                    <a:pt x="8352" y="56808"/>
                    <a:pt x="12934" y="52070"/>
                    <a:pt x="18744" y="48548"/>
                  </a:cubicBezTo>
                  <a:cubicBezTo>
                    <a:pt x="24545" y="45025"/>
                    <a:pt x="30974" y="43264"/>
                    <a:pt x="38013" y="43264"/>
                  </a:cubicBezTo>
                  <a:cubicBezTo>
                    <a:pt x="42185" y="43264"/>
                    <a:pt x="46129" y="44132"/>
                    <a:pt x="49843" y="45868"/>
                  </a:cubicBezTo>
                  <a:cubicBezTo>
                    <a:pt x="53568" y="47605"/>
                    <a:pt x="56816" y="50061"/>
                    <a:pt x="59597" y="53236"/>
                  </a:cubicBezTo>
                  <a:lnTo>
                    <a:pt x="59597" y="17517"/>
                  </a:lnTo>
                  <a:cubicBezTo>
                    <a:pt x="59597" y="14442"/>
                    <a:pt x="59121" y="12234"/>
                    <a:pt x="58178" y="10894"/>
                  </a:cubicBezTo>
                  <a:cubicBezTo>
                    <a:pt x="57235" y="9554"/>
                    <a:pt x="55920" y="8736"/>
                    <a:pt x="54234" y="8439"/>
                  </a:cubicBezTo>
                  <a:cubicBezTo>
                    <a:pt x="52548" y="8141"/>
                    <a:pt x="49872" y="7992"/>
                    <a:pt x="46205" y="7992"/>
                  </a:cubicBezTo>
                  <a:lnTo>
                    <a:pt x="46205" y="1891"/>
                  </a:lnTo>
                  <a:lnTo>
                    <a:pt x="71656" y="105"/>
                  </a:lnTo>
                  <a:lnTo>
                    <a:pt x="71656" y="103391"/>
                  </a:lnTo>
                  <a:cubicBezTo>
                    <a:pt x="71656" y="106467"/>
                    <a:pt x="72094" y="108674"/>
                    <a:pt x="72989" y="110014"/>
                  </a:cubicBezTo>
                  <a:cubicBezTo>
                    <a:pt x="73884" y="111353"/>
                    <a:pt x="75199" y="112172"/>
                    <a:pt x="76932" y="112469"/>
                  </a:cubicBezTo>
                  <a:cubicBezTo>
                    <a:pt x="78676" y="112767"/>
                    <a:pt x="81323" y="112916"/>
                    <a:pt x="84895" y="112916"/>
                  </a:cubicBezTo>
                  <a:lnTo>
                    <a:pt x="84895" y="119018"/>
                  </a:lnTo>
                  <a:lnTo>
                    <a:pt x="58997" y="120953"/>
                  </a:lnTo>
                  <a:lnTo>
                    <a:pt x="58997" y="110088"/>
                  </a:lnTo>
                  <a:cubicBezTo>
                    <a:pt x="56120" y="113561"/>
                    <a:pt x="52625" y="116240"/>
                    <a:pt x="48510" y="118125"/>
                  </a:cubicBezTo>
                  <a:cubicBezTo>
                    <a:pt x="44395" y="120010"/>
                    <a:pt x="40252" y="120953"/>
                    <a:pt x="36080" y="120953"/>
                  </a:cubicBezTo>
                  <a:close/>
                  <a:moveTo>
                    <a:pt x="18668" y="104135"/>
                  </a:moveTo>
                  <a:cubicBezTo>
                    <a:pt x="20554" y="107905"/>
                    <a:pt x="23135" y="110907"/>
                    <a:pt x="26412" y="113139"/>
                  </a:cubicBezTo>
                  <a:cubicBezTo>
                    <a:pt x="29679" y="115371"/>
                    <a:pt x="33251" y="116488"/>
                    <a:pt x="37127" y="116488"/>
                  </a:cubicBezTo>
                  <a:cubicBezTo>
                    <a:pt x="41890" y="116488"/>
                    <a:pt x="46252" y="115099"/>
                    <a:pt x="50224" y="112321"/>
                  </a:cubicBezTo>
                  <a:cubicBezTo>
                    <a:pt x="54187" y="109542"/>
                    <a:pt x="57111" y="106020"/>
                    <a:pt x="58997" y="101753"/>
                  </a:cubicBezTo>
                  <a:lnTo>
                    <a:pt x="58997" y="60528"/>
                  </a:lnTo>
                  <a:cubicBezTo>
                    <a:pt x="57711" y="58048"/>
                    <a:pt x="56054" y="55815"/>
                    <a:pt x="54015" y="53831"/>
                  </a:cubicBezTo>
                  <a:cubicBezTo>
                    <a:pt x="51977" y="51847"/>
                    <a:pt x="49700" y="50334"/>
                    <a:pt x="47167" y="49292"/>
                  </a:cubicBezTo>
                  <a:cubicBezTo>
                    <a:pt x="44643" y="48251"/>
                    <a:pt x="41938" y="47730"/>
                    <a:pt x="39061" y="47730"/>
                  </a:cubicBezTo>
                  <a:cubicBezTo>
                    <a:pt x="33108" y="47730"/>
                    <a:pt x="28317" y="49416"/>
                    <a:pt x="24697" y="52789"/>
                  </a:cubicBezTo>
                  <a:cubicBezTo>
                    <a:pt x="21078" y="56163"/>
                    <a:pt x="18516" y="60479"/>
                    <a:pt x="17030" y="65738"/>
                  </a:cubicBezTo>
                  <a:cubicBezTo>
                    <a:pt x="15544" y="70996"/>
                    <a:pt x="14801" y="76453"/>
                    <a:pt x="14801" y="82108"/>
                  </a:cubicBezTo>
                  <a:cubicBezTo>
                    <a:pt x="14801" y="86772"/>
                    <a:pt x="15049" y="90790"/>
                    <a:pt x="15544" y="94164"/>
                  </a:cubicBezTo>
                  <a:cubicBezTo>
                    <a:pt x="16039" y="97537"/>
                    <a:pt x="17077" y="100861"/>
                    <a:pt x="18668" y="10413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30F9ABA5-A2CF-D2D1-EF37-8291A9238943}"/>
                </a:ext>
              </a:extLst>
            </p:cNvPr>
            <p:cNvSpPr/>
            <p:nvPr/>
          </p:nvSpPr>
          <p:spPr>
            <a:xfrm rot="-5400000">
              <a:off x="3581512" y="2194336"/>
              <a:ext cx="45691" cy="76200"/>
            </a:xfrm>
            <a:custGeom>
              <a:avLst/>
              <a:gdLst>
                <a:gd name="connsiteX0" fmla="*/ -99 w 45691"/>
                <a:gd name="connsiteY0" fmla="*/ 76301 h 76200"/>
                <a:gd name="connsiteX1" fmla="*/ -99 w 45691"/>
                <a:gd name="connsiteY1" fmla="*/ 73176 h 76200"/>
                <a:gd name="connsiteX2" fmla="*/ 197 w 45691"/>
                <a:gd name="connsiteY2" fmla="*/ 72581 h 76200"/>
                <a:gd name="connsiteX3" fmla="*/ 17913 w 45691"/>
                <a:gd name="connsiteY3" fmla="*/ 52935 h 76200"/>
                <a:gd name="connsiteX4" fmla="*/ 24457 w 45691"/>
                <a:gd name="connsiteY4" fmla="*/ 45643 h 76200"/>
                <a:gd name="connsiteX5" fmla="*/ 29448 w 45691"/>
                <a:gd name="connsiteY5" fmla="*/ 38796 h 76200"/>
                <a:gd name="connsiteX6" fmla="*/ 33315 w 45691"/>
                <a:gd name="connsiteY6" fmla="*/ 30983 h 76200"/>
                <a:gd name="connsiteX7" fmla="*/ 34725 w 45691"/>
                <a:gd name="connsiteY7" fmla="*/ 22574 h 76200"/>
                <a:gd name="connsiteX8" fmla="*/ 33020 w 45691"/>
                <a:gd name="connsiteY8" fmla="*/ 13570 h 76200"/>
                <a:gd name="connsiteX9" fmla="*/ 27886 w 45691"/>
                <a:gd name="connsiteY9" fmla="*/ 6724 h 76200"/>
                <a:gd name="connsiteX10" fmla="*/ 19551 w 45691"/>
                <a:gd name="connsiteY10" fmla="*/ 4120 h 76200"/>
                <a:gd name="connsiteX11" fmla="*/ 10617 w 45691"/>
                <a:gd name="connsiteY11" fmla="*/ 7171 h 76200"/>
                <a:gd name="connsiteX12" fmla="*/ 4959 w 45691"/>
                <a:gd name="connsiteY12" fmla="*/ 14835 h 76200"/>
                <a:gd name="connsiteX13" fmla="*/ 6302 w 45691"/>
                <a:gd name="connsiteY13" fmla="*/ 14835 h 76200"/>
                <a:gd name="connsiteX14" fmla="*/ 10617 w 45691"/>
                <a:gd name="connsiteY14" fmla="*/ 16547 h 76200"/>
                <a:gd name="connsiteX15" fmla="*/ 12408 w 45691"/>
                <a:gd name="connsiteY15" fmla="*/ 20937 h 76200"/>
                <a:gd name="connsiteX16" fmla="*/ 10617 w 45691"/>
                <a:gd name="connsiteY16" fmla="*/ 25402 h 76200"/>
                <a:gd name="connsiteX17" fmla="*/ 6302 w 45691"/>
                <a:gd name="connsiteY17" fmla="*/ 27188 h 76200"/>
                <a:gd name="connsiteX18" fmla="*/ 1759 w 45691"/>
                <a:gd name="connsiteY18" fmla="*/ 25328 h 76200"/>
                <a:gd name="connsiteX19" fmla="*/ -99 w 45691"/>
                <a:gd name="connsiteY19" fmla="*/ 20937 h 76200"/>
                <a:gd name="connsiteX20" fmla="*/ 1540 w 45691"/>
                <a:gd name="connsiteY20" fmla="*/ 12901 h 76200"/>
                <a:gd name="connsiteX21" fmla="*/ 6226 w 45691"/>
                <a:gd name="connsiteY21" fmla="*/ 6204 h 76200"/>
                <a:gd name="connsiteX22" fmla="*/ 13074 w 45691"/>
                <a:gd name="connsiteY22" fmla="*/ 1664 h 76200"/>
                <a:gd name="connsiteX23" fmla="*/ 21190 w 45691"/>
                <a:gd name="connsiteY23" fmla="*/ 101 h 76200"/>
                <a:gd name="connsiteX24" fmla="*/ 33391 w 45691"/>
                <a:gd name="connsiteY24" fmla="*/ 2929 h 76200"/>
                <a:gd name="connsiteX25" fmla="*/ 42316 w 45691"/>
                <a:gd name="connsiteY25" fmla="*/ 10742 h 76200"/>
                <a:gd name="connsiteX26" fmla="*/ 45593 w 45691"/>
                <a:gd name="connsiteY26" fmla="*/ 22574 h 76200"/>
                <a:gd name="connsiteX27" fmla="*/ 43431 w 45691"/>
                <a:gd name="connsiteY27" fmla="*/ 31951 h 76200"/>
                <a:gd name="connsiteX28" fmla="*/ 37858 w 45691"/>
                <a:gd name="connsiteY28" fmla="*/ 40061 h 76200"/>
                <a:gd name="connsiteX29" fmla="*/ 29143 w 45691"/>
                <a:gd name="connsiteY29" fmla="*/ 48396 h 76200"/>
                <a:gd name="connsiteX30" fmla="*/ 22228 w 45691"/>
                <a:gd name="connsiteY30" fmla="*/ 54573 h 76200"/>
                <a:gd name="connsiteX31" fmla="*/ 9283 w 45691"/>
                <a:gd name="connsiteY31" fmla="*/ 67074 h 76200"/>
                <a:gd name="connsiteX32" fmla="*/ 20142 w 45691"/>
                <a:gd name="connsiteY32" fmla="*/ 67074 h 76200"/>
                <a:gd name="connsiteX33" fmla="*/ 33763 w 45691"/>
                <a:gd name="connsiteY33" fmla="*/ 66926 h 76200"/>
                <a:gd name="connsiteX34" fmla="*/ 39487 w 45691"/>
                <a:gd name="connsiteY34" fmla="*/ 66479 h 76200"/>
                <a:gd name="connsiteX35" fmla="*/ 42316 w 45691"/>
                <a:gd name="connsiteY35" fmla="*/ 55912 h 76200"/>
                <a:gd name="connsiteX36" fmla="*/ 45593 w 45691"/>
                <a:gd name="connsiteY36" fmla="*/ 55912 h 76200"/>
                <a:gd name="connsiteX37" fmla="*/ 42316 w 45691"/>
                <a:gd name="connsiteY37" fmla="*/ 76301 h 76200"/>
                <a:gd name="connsiteX38" fmla="*/ -99 w 45691"/>
                <a:gd name="connsiteY38" fmla="*/ 7630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691" h="76200">
                  <a:moveTo>
                    <a:pt x="-99" y="76301"/>
                  </a:moveTo>
                  <a:lnTo>
                    <a:pt x="-99" y="73176"/>
                  </a:lnTo>
                  <a:cubicBezTo>
                    <a:pt x="-99" y="72978"/>
                    <a:pt x="-3" y="72780"/>
                    <a:pt x="197" y="72581"/>
                  </a:cubicBezTo>
                  <a:lnTo>
                    <a:pt x="17913" y="52935"/>
                  </a:lnTo>
                  <a:cubicBezTo>
                    <a:pt x="20590" y="50058"/>
                    <a:pt x="22771" y="47627"/>
                    <a:pt x="24457" y="45643"/>
                  </a:cubicBezTo>
                  <a:cubicBezTo>
                    <a:pt x="26143" y="43659"/>
                    <a:pt x="27810" y="41377"/>
                    <a:pt x="29448" y="38796"/>
                  </a:cubicBezTo>
                  <a:cubicBezTo>
                    <a:pt x="31086" y="36217"/>
                    <a:pt x="32372" y="33613"/>
                    <a:pt x="33315" y="30983"/>
                  </a:cubicBezTo>
                  <a:cubicBezTo>
                    <a:pt x="34258" y="28354"/>
                    <a:pt x="34725" y="25551"/>
                    <a:pt x="34725" y="22574"/>
                  </a:cubicBezTo>
                  <a:cubicBezTo>
                    <a:pt x="34725" y="19400"/>
                    <a:pt x="34153" y="16398"/>
                    <a:pt x="33020" y="13570"/>
                  </a:cubicBezTo>
                  <a:cubicBezTo>
                    <a:pt x="31877" y="10742"/>
                    <a:pt x="30162" y="8460"/>
                    <a:pt x="27886" y="6724"/>
                  </a:cubicBezTo>
                  <a:cubicBezTo>
                    <a:pt x="25600" y="4987"/>
                    <a:pt x="22818" y="4120"/>
                    <a:pt x="19551" y="4120"/>
                  </a:cubicBezTo>
                  <a:cubicBezTo>
                    <a:pt x="16275" y="4120"/>
                    <a:pt x="13293" y="5137"/>
                    <a:pt x="10617" y="7171"/>
                  </a:cubicBezTo>
                  <a:cubicBezTo>
                    <a:pt x="7940" y="9204"/>
                    <a:pt x="6054" y="11760"/>
                    <a:pt x="4959" y="14835"/>
                  </a:cubicBezTo>
                  <a:cubicBezTo>
                    <a:pt x="5264" y="14835"/>
                    <a:pt x="5702" y="14835"/>
                    <a:pt x="6302" y="14835"/>
                  </a:cubicBezTo>
                  <a:cubicBezTo>
                    <a:pt x="7988" y="14835"/>
                    <a:pt x="9426" y="15406"/>
                    <a:pt x="10617" y="16547"/>
                  </a:cubicBezTo>
                  <a:cubicBezTo>
                    <a:pt x="11808" y="17688"/>
                    <a:pt x="12408" y="19151"/>
                    <a:pt x="12408" y="20937"/>
                  </a:cubicBezTo>
                  <a:cubicBezTo>
                    <a:pt x="12408" y="22723"/>
                    <a:pt x="11808" y="24212"/>
                    <a:pt x="10617" y="25402"/>
                  </a:cubicBezTo>
                  <a:cubicBezTo>
                    <a:pt x="9426" y="26593"/>
                    <a:pt x="7988" y="27188"/>
                    <a:pt x="6302" y="27188"/>
                  </a:cubicBezTo>
                  <a:cubicBezTo>
                    <a:pt x="4511" y="27188"/>
                    <a:pt x="3006" y="26568"/>
                    <a:pt x="1759" y="25328"/>
                  </a:cubicBezTo>
                  <a:cubicBezTo>
                    <a:pt x="520" y="24088"/>
                    <a:pt x="-99" y="22624"/>
                    <a:pt x="-99" y="20937"/>
                  </a:cubicBezTo>
                  <a:cubicBezTo>
                    <a:pt x="-99" y="18060"/>
                    <a:pt x="444" y="15381"/>
                    <a:pt x="1540" y="12901"/>
                  </a:cubicBezTo>
                  <a:cubicBezTo>
                    <a:pt x="2635" y="10420"/>
                    <a:pt x="4197" y="8188"/>
                    <a:pt x="6226" y="6204"/>
                  </a:cubicBezTo>
                  <a:cubicBezTo>
                    <a:pt x="8264" y="4220"/>
                    <a:pt x="10541" y="2706"/>
                    <a:pt x="13074" y="1664"/>
                  </a:cubicBezTo>
                  <a:cubicBezTo>
                    <a:pt x="15608" y="622"/>
                    <a:pt x="18304" y="101"/>
                    <a:pt x="21190" y="101"/>
                  </a:cubicBezTo>
                  <a:cubicBezTo>
                    <a:pt x="25552" y="101"/>
                    <a:pt x="29619" y="1044"/>
                    <a:pt x="33391" y="2929"/>
                  </a:cubicBezTo>
                  <a:cubicBezTo>
                    <a:pt x="37163" y="4814"/>
                    <a:pt x="40135" y="7419"/>
                    <a:pt x="42316" y="10742"/>
                  </a:cubicBezTo>
                  <a:cubicBezTo>
                    <a:pt x="44497" y="14067"/>
                    <a:pt x="45593" y="18011"/>
                    <a:pt x="45593" y="22574"/>
                  </a:cubicBezTo>
                  <a:cubicBezTo>
                    <a:pt x="45593" y="25848"/>
                    <a:pt x="44869" y="28974"/>
                    <a:pt x="43431" y="31951"/>
                  </a:cubicBezTo>
                  <a:cubicBezTo>
                    <a:pt x="41992" y="34927"/>
                    <a:pt x="40135" y="37631"/>
                    <a:pt x="37858" y="40061"/>
                  </a:cubicBezTo>
                  <a:cubicBezTo>
                    <a:pt x="35572" y="42493"/>
                    <a:pt x="32667" y="45271"/>
                    <a:pt x="29143" y="48396"/>
                  </a:cubicBezTo>
                  <a:cubicBezTo>
                    <a:pt x="25628" y="51521"/>
                    <a:pt x="23314" y="53580"/>
                    <a:pt x="22228" y="54573"/>
                  </a:cubicBezTo>
                  <a:lnTo>
                    <a:pt x="9283" y="67074"/>
                  </a:lnTo>
                  <a:lnTo>
                    <a:pt x="20142" y="67074"/>
                  </a:lnTo>
                  <a:cubicBezTo>
                    <a:pt x="25600" y="67074"/>
                    <a:pt x="30143" y="67025"/>
                    <a:pt x="33763" y="66926"/>
                  </a:cubicBezTo>
                  <a:cubicBezTo>
                    <a:pt x="37382" y="66826"/>
                    <a:pt x="39287" y="66677"/>
                    <a:pt x="39487" y="66479"/>
                  </a:cubicBezTo>
                  <a:cubicBezTo>
                    <a:pt x="40383" y="65486"/>
                    <a:pt x="41326" y="61964"/>
                    <a:pt x="42316" y="55912"/>
                  </a:cubicBezTo>
                  <a:lnTo>
                    <a:pt x="45593" y="55912"/>
                  </a:lnTo>
                  <a:lnTo>
                    <a:pt x="42316" y="76301"/>
                  </a:lnTo>
                  <a:lnTo>
                    <a:pt x="-99" y="7630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45A3FDB-0C1F-A78B-7FDB-654F9E040714}"/>
                </a:ext>
              </a:extLst>
            </p:cNvPr>
            <p:cNvSpPr/>
            <p:nvPr/>
          </p:nvSpPr>
          <p:spPr>
            <a:xfrm rot="-5400000">
              <a:off x="3627317" y="2065367"/>
              <a:ext cx="66227" cy="171449"/>
            </a:xfrm>
            <a:custGeom>
              <a:avLst/>
              <a:gdLst>
                <a:gd name="connsiteX0" fmla="*/ -101 w 66227"/>
                <a:gd name="connsiteY0" fmla="*/ 168114 h 171449"/>
                <a:gd name="connsiteX1" fmla="*/ 51 w 66227"/>
                <a:gd name="connsiteY1" fmla="*/ 167369 h 171449"/>
                <a:gd name="connsiteX2" fmla="*/ 59582 w 66227"/>
                <a:gd name="connsiteY2" fmla="*/ 2171 h 171449"/>
                <a:gd name="connsiteX3" fmla="*/ 60840 w 66227"/>
                <a:gd name="connsiteY3" fmla="*/ 608 h 171449"/>
                <a:gd name="connsiteX4" fmla="*/ 62707 w 66227"/>
                <a:gd name="connsiteY4" fmla="*/ 87 h 171449"/>
                <a:gd name="connsiteX5" fmla="*/ 65154 w 66227"/>
                <a:gd name="connsiteY5" fmla="*/ 980 h 171449"/>
                <a:gd name="connsiteX6" fmla="*/ 66126 w 66227"/>
                <a:gd name="connsiteY6" fmla="*/ 3510 h 171449"/>
                <a:gd name="connsiteX7" fmla="*/ 66126 w 66227"/>
                <a:gd name="connsiteY7" fmla="*/ 4254 h 171449"/>
                <a:gd name="connsiteX8" fmla="*/ 6595 w 66227"/>
                <a:gd name="connsiteY8" fmla="*/ 169454 h 171449"/>
                <a:gd name="connsiteX9" fmla="*/ 3318 w 66227"/>
                <a:gd name="connsiteY9" fmla="*/ 171537 h 171449"/>
                <a:gd name="connsiteX10" fmla="*/ 861 w 66227"/>
                <a:gd name="connsiteY10" fmla="*/ 170570 h 171449"/>
                <a:gd name="connsiteX11" fmla="*/ -101 w 66227"/>
                <a:gd name="connsiteY11" fmla="*/ 168114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7" h="171449">
                  <a:moveTo>
                    <a:pt x="-101" y="168114"/>
                  </a:moveTo>
                  <a:cubicBezTo>
                    <a:pt x="-101" y="167816"/>
                    <a:pt x="-54" y="167568"/>
                    <a:pt x="51" y="167369"/>
                  </a:cubicBezTo>
                  <a:lnTo>
                    <a:pt x="59582" y="2171"/>
                  </a:lnTo>
                  <a:cubicBezTo>
                    <a:pt x="59878" y="1476"/>
                    <a:pt x="60297" y="955"/>
                    <a:pt x="60840" y="608"/>
                  </a:cubicBezTo>
                  <a:cubicBezTo>
                    <a:pt x="61392" y="260"/>
                    <a:pt x="62011" y="87"/>
                    <a:pt x="62707" y="87"/>
                  </a:cubicBezTo>
                  <a:cubicBezTo>
                    <a:pt x="63697" y="87"/>
                    <a:pt x="64516" y="385"/>
                    <a:pt x="65154" y="980"/>
                  </a:cubicBezTo>
                  <a:cubicBezTo>
                    <a:pt x="65802" y="1575"/>
                    <a:pt x="66126" y="2418"/>
                    <a:pt x="66126" y="3510"/>
                  </a:cubicBezTo>
                  <a:lnTo>
                    <a:pt x="66126" y="4254"/>
                  </a:lnTo>
                  <a:lnTo>
                    <a:pt x="6595" y="169454"/>
                  </a:lnTo>
                  <a:cubicBezTo>
                    <a:pt x="5899" y="170842"/>
                    <a:pt x="4814" y="171537"/>
                    <a:pt x="3318" y="171537"/>
                  </a:cubicBezTo>
                  <a:cubicBezTo>
                    <a:pt x="2328" y="171537"/>
                    <a:pt x="1508" y="171214"/>
                    <a:pt x="861" y="170570"/>
                  </a:cubicBezTo>
                  <a:cubicBezTo>
                    <a:pt x="223" y="169925"/>
                    <a:pt x="-101" y="169106"/>
                    <a:pt x="-101" y="168114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3C759180-CEB9-7F76-0C87-72E0822F049E}"/>
                </a:ext>
              </a:extLst>
            </p:cNvPr>
            <p:cNvSpPr/>
            <p:nvPr/>
          </p:nvSpPr>
          <p:spPr>
            <a:xfrm rot="-5400000">
              <a:off x="3611983" y="2008336"/>
              <a:ext cx="72190" cy="117871"/>
            </a:xfrm>
            <a:custGeom>
              <a:avLst/>
              <a:gdLst>
                <a:gd name="connsiteX0" fmla="*/ 36055 w 72190"/>
                <a:gd name="connsiteY0" fmla="*/ 117951 h 117871"/>
                <a:gd name="connsiteX1" fmla="*/ 7480 w 72190"/>
                <a:gd name="connsiteY1" fmla="*/ 100687 h 117871"/>
                <a:gd name="connsiteX2" fmla="*/ -111 w 72190"/>
                <a:gd name="connsiteY2" fmla="*/ 59610 h 117871"/>
                <a:gd name="connsiteX3" fmla="*/ 2651 w 72190"/>
                <a:gd name="connsiteY3" fmla="*/ 31555 h 117871"/>
                <a:gd name="connsiteX4" fmla="*/ 13433 w 72190"/>
                <a:gd name="connsiteY4" fmla="*/ 9232 h 117871"/>
                <a:gd name="connsiteX5" fmla="*/ 36055 w 72190"/>
                <a:gd name="connsiteY5" fmla="*/ 79 h 117871"/>
                <a:gd name="connsiteX6" fmla="*/ 54591 w 72190"/>
                <a:gd name="connsiteY6" fmla="*/ 5586 h 117871"/>
                <a:gd name="connsiteX7" fmla="*/ 65525 w 72190"/>
                <a:gd name="connsiteY7" fmla="*/ 19873 h 117871"/>
                <a:gd name="connsiteX8" fmla="*/ 70659 w 72190"/>
                <a:gd name="connsiteY8" fmla="*/ 38625 h 117871"/>
                <a:gd name="connsiteX9" fmla="*/ 72079 w 72190"/>
                <a:gd name="connsiteY9" fmla="*/ 59610 h 117871"/>
                <a:gd name="connsiteX10" fmla="*/ 69326 w 72190"/>
                <a:gd name="connsiteY10" fmla="*/ 87143 h 117871"/>
                <a:gd name="connsiteX11" fmla="*/ 58610 w 72190"/>
                <a:gd name="connsiteY11" fmla="*/ 108946 h 117871"/>
                <a:gd name="connsiteX12" fmla="*/ 36055 w 72190"/>
                <a:gd name="connsiteY12" fmla="*/ 117951 h 117871"/>
                <a:gd name="connsiteX13" fmla="*/ 36055 w 72190"/>
                <a:gd name="connsiteY13" fmla="*/ 113486 h 117871"/>
                <a:gd name="connsiteX14" fmla="*/ 50276 w 72190"/>
                <a:gd name="connsiteY14" fmla="*/ 103738 h 117871"/>
                <a:gd name="connsiteX15" fmla="*/ 56077 w 72190"/>
                <a:gd name="connsiteY15" fmla="*/ 82083 h 117871"/>
                <a:gd name="connsiteX16" fmla="*/ 57191 w 72190"/>
                <a:gd name="connsiteY16" fmla="*/ 56782 h 117871"/>
                <a:gd name="connsiteX17" fmla="*/ 56077 w 72190"/>
                <a:gd name="connsiteY17" fmla="*/ 32970 h 117871"/>
                <a:gd name="connsiteX18" fmla="*/ 50342 w 72190"/>
                <a:gd name="connsiteY18" fmla="*/ 13325 h 117871"/>
                <a:gd name="connsiteX19" fmla="*/ 36055 w 72190"/>
                <a:gd name="connsiteY19" fmla="*/ 4544 h 117871"/>
                <a:gd name="connsiteX20" fmla="*/ 21701 w 72190"/>
                <a:gd name="connsiteY20" fmla="*/ 13399 h 117871"/>
                <a:gd name="connsiteX21" fmla="*/ 15891 w 72190"/>
                <a:gd name="connsiteY21" fmla="*/ 33044 h 117871"/>
                <a:gd name="connsiteX22" fmla="*/ 14776 w 72190"/>
                <a:gd name="connsiteY22" fmla="*/ 56782 h 117871"/>
                <a:gd name="connsiteX23" fmla="*/ 15224 w 72190"/>
                <a:gd name="connsiteY23" fmla="*/ 74790 h 117871"/>
                <a:gd name="connsiteX24" fmla="*/ 17681 w 72190"/>
                <a:gd name="connsiteY24" fmla="*/ 92277 h 117871"/>
                <a:gd name="connsiteX25" fmla="*/ 24225 w 72190"/>
                <a:gd name="connsiteY25" fmla="*/ 107384 h 117871"/>
                <a:gd name="connsiteX26" fmla="*/ 36055 w 72190"/>
                <a:gd name="connsiteY26" fmla="*/ 113486 h 11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90" h="117871">
                  <a:moveTo>
                    <a:pt x="36055" y="117951"/>
                  </a:moveTo>
                  <a:cubicBezTo>
                    <a:pt x="22072" y="117951"/>
                    <a:pt x="12547" y="112196"/>
                    <a:pt x="7480" y="100687"/>
                  </a:cubicBezTo>
                  <a:cubicBezTo>
                    <a:pt x="2422" y="89178"/>
                    <a:pt x="-111" y="75486"/>
                    <a:pt x="-111" y="59610"/>
                  </a:cubicBezTo>
                  <a:cubicBezTo>
                    <a:pt x="-111" y="49688"/>
                    <a:pt x="812" y="40337"/>
                    <a:pt x="2651" y="31555"/>
                  </a:cubicBezTo>
                  <a:cubicBezTo>
                    <a:pt x="4480" y="22774"/>
                    <a:pt x="8080" y="15333"/>
                    <a:pt x="13433" y="9232"/>
                  </a:cubicBezTo>
                  <a:cubicBezTo>
                    <a:pt x="18796" y="3130"/>
                    <a:pt x="26340" y="79"/>
                    <a:pt x="36055" y="79"/>
                  </a:cubicBezTo>
                  <a:cubicBezTo>
                    <a:pt x="43599" y="79"/>
                    <a:pt x="49771" y="1915"/>
                    <a:pt x="54591" y="5586"/>
                  </a:cubicBezTo>
                  <a:cubicBezTo>
                    <a:pt x="59401" y="9257"/>
                    <a:pt x="63049" y="14019"/>
                    <a:pt x="65525" y="19873"/>
                  </a:cubicBezTo>
                  <a:cubicBezTo>
                    <a:pt x="68011" y="25727"/>
                    <a:pt x="69716" y="31977"/>
                    <a:pt x="70659" y="38625"/>
                  </a:cubicBezTo>
                  <a:cubicBezTo>
                    <a:pt x="71602" y="45272"/>
                    <a:pt x="72079" y="52268"/>
                    <a:pt x="72079" y="59610"/>
                  </a:cubicBezTo>
                  <a:cubicBezTo>
                    <a:pt x="72079" y="69433"/>
                    <a:pt x="71155" y="78610"/>
                    <a:pt x="69326" y="87143"/>
                  </a:cubicBezTo>
                  <a:cubicBezTo>
                    <a:pt x="67487" y="95676"/>
                    <a:pt x="63916" y="102943"/>
                    <a:pt x="58610" y="108946"/>
                  </a:cubicBezTo>
                  <a:cubicBezTo>
                    <a:pt x="53295" y="114949"/>
                    <a:pt x="45780" y="117951"/>
                    <a:pt x="36055" y="117951"/>
                  </a:cubicBezTo>
                  <a:close/>
                  <a:moveTo>
                    <a:pt x="36055" y="113486"/>
                  </a:moveTo>
                  <a:cubicBezTo>
                    <a:pt x="42408" y="113486"/>
                    <a:pt x="47142" y="110236"/>
                    <a:pt x="50276" y="103738"/>
                  </a:cubicBezTo>
                  <a:cubicBezTo>
                    <a:pt x="53400" y="97239"/>
                    <a:pt x="55334" y="90020"/>
                    <a:pt x="56077" y="82083"/>
                  </a:cubicBezTo>
                  <a:cubicBezTo>
                    <a:pt x="56820" y="74146"/>
                    <a:pt x="57191" y="65712"/>
                    <a:pt x="57191" y="56782"/>
                  </a:cubicBezTo>
                  <a:cubicBezTo>
                    <a:pt x="57191" y="48150"/>
                    <a:pt x="56820" y="40213"/>
                    <a:pt x="56077" y="32970"/>
                  </a:cubicBezTo>
                  <a:cubicBezTo>
                    <a:pt x="55334" y="25727"/>
                    <a:pt x="53419" y="19179"/>
                    <a:pt x="50342" y="13325"/>
                  </a:cubicBezTo>
                  <a:cubicBezTo>
                    <a:pt x="47266" y="7471"/>
                    <a:pt x="42503" y="4544"/>
                    <a:pt x="36055" y="4544"/>
                  </a:cubicBezTo>
                  <a:cubicBezTo>
                    <a:pt x="29607" y="4544"/>
                    <a:pt x="24825" y="7495"/>
                    <a:pt x="21701" y="13399"/>
                  </a:cubicBezTo>
                  <a:cubicBezTo>
                    <a:pt x="18567" y="19303"/>
                    <a:pt x="16634" y="25851"/>
                    <a:pt x="15891" y="33044"/>
                  </a:cubicBezTo>
                  <a:cubicBezTo>
                    <a:pt x="15148" y="40238"/>
                    <a:pt x="14776" y="48150"/>
                    <a:pt x="14776" y="56782"/>
                  </a:cubicBezTo>
                  <a:cubicBezTo>
                    <a:pt x="14776" y="63133"/>
                    <a:pt x="14929" y="69135"/>
                    <a:pt x="15224" y="74790"/>
                  </a:cubicBezTo>
                  <a:cubicBezTo>
                    <a:pt x="15519" y="80446"/>
                    <a:pt x="16338" y="86275"/>
                    <a:pt x="17681" y="92277"/>
                  </a:cubicBezTo>
                  <a:cubicBezTo>
                    <a:pt x="19015" y="98281"/>
                    <a:pt x="21196" y="103316"/>
                    <a:pt x="24225" y="107384"/>
                  </a:cubicBezTo>
                  <a:cubicBezTo>
                    <a:pt x="27254" y="111452"/>
                    <a:pt x="31197" y="113486"/>
                    <a:pt x="36055" y="11348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97E35A97-46F8-8B6E-AA17-343F071D0A6A}"/>
                </a:ext>
              </a:extLst>
            </p:cNvPr>
            <p:cNvSpPr/>
            <p:nvPr/>
          </p:nvSpPr>
          <p:spPr>
            <a:xfrm rot="-5400000">
              <a:off x="3684465" y="1992976"/>
              <a:ext cx="18754" cy="18900"/>
            </a:xfrm>
            <a:custGeom>
              <a:avLst/>
              <a:gdLst>
                <a:gd name="connsiteX0" fmla="*/ -113 w 18754"/>
                <a:gd name="connsiteY0" fmla="*/ 9443 h 18900"/>
                <a:gd name="connsiteX1" fmla="*/ 2715 w 18754"/>
                <a:gd name="connsiteY1" fmla="*/ 2895 h 18900"/>
                <a:gd name="connsiteX2" fmla="*/ 9259 w 18754"/>
                <a:gd name="connsiteY2" fmla="*/ 68 h 18900"/>
                <a:gd name="connsiteX3" fmla="*/ 13879 w 18754"/>
                <a:gd name="connsiteY3" fmla="*/ 1332 h 18900"/>
                <a:gd name="connsiteX4" fmla="*/ 17374 w 18754"/>
                <a:gd name="connsiteY4" fmla="*/ 4904 h 18900"/>
                <a:gd name="connsiteX5" fmla="*/ 18641 w 18754"/>
                <a:gd name="connsiteY5" fmla="*/ 9443 h 18900"/>
                <a:gd name="connsiteX6" fmla="*/ 15888 w 18754"/>
                <a:gd name="connsiteY6" fmla="*/ 16141 h 18900"/>
                <a:gd name="connsiteX7" fmla="*/ 9259 w 18754"/>
                <a:gd name="connsiteY7" fmla="*/ 18968 h 18900"/>
                <a:gd name="connsiteX8" fmla="*/ 2715 w 18754"/>
                <a:gd name="connsiteY8" fmla="*/ 16141 h 18900"/>
                <a:gd name="connsiteX9" fmla="*/ -113 w 18754"/>
                <a:gd name="connsiteY9" fmla="*/ 9443 h 1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4" h="18900">
                  <a:moveTo>
                    <a:pt x="-113" y="9443"/>
                  </a:moveTo>
                  <a:cubicBezTo>
                    <a:pt x="-113" y="6963"/>
                    <a:pt x="829" y="4780"/>
                    <a:pt x="2715" y="2895"/>
                  </a:cubicBezTo>
                  <a:cubicBezTo>
                    <a:pt x="4601" y="1010"/>
                    <a:pt x="6783" y="68"/>
                    <a:pt x="9259" y="68"/>
                  </a:cubicBezTo>
                  <a:cubicBezTo>
                    <a:pt x="10850" y="68"/>
                    <a:pt x="12393" y="489"/>
                    <a:pt x="13879" y="1332"/>
                  </a:cubicBezTo>
                  <a:cubicBezTo>
                    <a:pt x="15365" y="2176"/>
                    <a:pt x="16527" y="3366"/>
                    <a:pt x="17374" y="4904"/>
                  </a:cubicBezTo>
                  <a:cubicBezTo>
                    <a:pt x="18222" y="6442"/>
                    <a:pt x="18641" y="7955"/>
                    <a:pt x="18641" y="9443"/>
                  </a:cubicBezTo>
                  <a:cubicBezTo>
                    <a:pt x="18641" y="12023"/>
                    <a:pt x="17717" y="14256"/>
                    <a:pt x="15888" y="16141"/>
                  </a:cubicBezTo>
                  <a:cubicBezTo>
                    <a:pt x="14050" y="18026"/>
                    <a:pt x="11840" y="18968"/>
                    <a:pt x="9259" y="18968"/>
                  </a:cubicBezTo>
                  <a:cubicBezTo>
                    <a:pt x="6783" y="18968"/>
                    <a:pt x="4601" y="18026"/>
                    <a:pt x="2715" y="16141"/>
                  </a:cubicBezTo>
                  <a:cubicBezTo>
                    <a:pt x="829" y="14256"/>
                    <a:pt x="-113" y="12023"/>
                    <a:pt x="-113" y="944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8628FCC8-AABD-4A42-9AB1-70E9BF29A121}"/>
                </a:ext>
              </a:extLst>
            </p:cNvPr>
            <p:cNvSpPr/>
            <p:nvPr/>
          </p:nvSpPr>
          <p:spPr>
            <a:xfrm rot="-5400000">
              <a:off x="3617571" y="1879066"/>
              <a:ext cx="57292" cy="114150"/>
            </a:xfrm>
            <a:custGeom>
              <a:avLst/>
              <a:gdLst>
                <a:gd name="connsiteX0" fmla="*/ 913 w 57292"/>
                <a:gd name="connsiteY0" fmla="*/ 114216 h 114150"/>
                <a:gd name="connsiteX1" fmla="*/ 913 w 57292"/>
                <a:gd name="connsiteY1" fmla="*/ 108114 h 114150"/>
                <a:gd name="connsiteX2" fmla="*/ 22344 w 57292"/>
                <a:gd name="connsiteY2" fmla="*/ 102757 h 114150"/>
                <a:gd name="connsiteX3" fmla="*/ 22344 w 57292"/>
                <a:gd name="connsiteY3" fmla="*/ 12716 h 114150"/>
                <a:gd name="connsiteX4" fmla="*/ -125 w 57292"/>
                <a:gd name="connsiteY4" fmla="*/ 17032 h 114150"/>
                <a:gd name="connsiteX5" fmla="*/ -125 w 57292"/>
                <a:gd name="connsiteY5" fmla="*/ 10930 h 114150"/>
                <a:gd name="connsiteX6" fmla="*/ 31574 w 57292"/>
                <a:gd name="connsiteY6" fmla="*/ 66 h 114150"/>
                <a:gd name="connsiteX7" fmla="*/ 34098 w 57292"/>
                <a:gd name="connsiteY7" fmla="*/ 66 h 114150"/>
                <a:gd name="connsiteX8" fmla="*/ 35222 w 57292"/>
                <a:gd name="connsiteY8" fmla="*/ 511 h 114150"/>
                <a:gd name="connsiteX9" fmla="*/ 35736 w 57292"/>
                <a:gd name="connsiteY9" fmla="*/ 1553 h 114150"/>
                <a:gd name="connsiteX10" fmla="*/ 35736 w 57292"/>
                <a:gd name="connsiteY10" fmla="*/ 102757 h 114150"/>
                <a:gd name="connsiteX11" fmla="*/ 57167 w 57292"/>
                <a:gd name="connsiteY11" fmla="*/ 108114 h 114150"/>
                <a:gd name="connsiteX12" fmla="*/ 57167 w 57292"/>
                <a:gd name="connsiteY12" fmla="*/ 114216 h 114150"/>
                <a:gd name="connsiteX13" fmla="*/ 913 w 57292"/>
                <a:gd name="connsiteY13" fmla="*/ 114216 h 11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292" h="114150">
                  <a:moveTo>
                    <a:pt x="913" y="114216"/>
                  </a:moveTo>
                  <a:lnTo>
                    <a:pt x="913" y="108114"/>
                  </a:lnTo>
                  <a:cubicBezTo>
                    <a:pt x="15200" y="108114"/>
                    <a:pt x="22344" y="106328"/>
                    <a:pt x="22344" y="102757"/>
                  </a:cubicBezTo>
                  <a:lnTo>
                    <a:pt x="22344" y="12716"/>
                  </a:lnTo>
                  <a:cubicBezTo>
                    <a:pt x="16391" y="15593"/>
                    <a:pt x="8904" y="17032"/>
                    <a:pt x="-125" y="17032"/>
                  </a:cubicBezTo>
                  <a:lnTo>
                    <a:pt x="-125" y="10930"/>
                  </a:lnTo>
                  <a:cubicBezTo>
                    <a:pt x="13867" y="10930"/>
                    <a:pt x="24430" y="7308"/>
                    <a:pt x="31574" y="66"/>
                  </a:cubicBezTo>
                  <a:lnTo>
                    <a:pt x="34098" y="66"/>
                  </a:lnTo>
                  <a:cubicBezTo>
                    <a:pt x="34498" y="66"/>
                    <a:pt x="34869" y="214"/>
                    <a:pt x="35222" y="511"/>
                  </a:cubicBezTo>
                  <a:cubicBezTo>
                    <a:pt x="35565" y="810"/>
                    <a:pt x="35736" y="1156"/>
                    <a:pt x="35736" y="1553"/>
                  </a:cubicBezTo>
                  <a:lnTo>
                    <a:pt x="35736" y="102757"/>
                  </a:lnTo>
                  <a:cubicBezTo>
                    <a:pt x="35736" y="106328"/>
                    <a:pt x="42880" y="108114"/>
                    <a:pt x="57167" y="108114"/>
                  </a:cubicBezTo>
                  <a:lnTo>
                    <a:pt x="57167" y="114216"/>
                  </a:lnTo>
                  <a:lnTo>
                    <a:pt x="913" y="11421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47E8619-D8C7-5939-DEC7-40F0FED8FC52}"/>
                </a:ext>
              </a:extLst>
            </p:cNvPr>
            <p:cNvSpPr/>
            <p:nvPr/>
          </p:nvSpPr>
          <p:spPr>
            <a:xfrm rot="-5400000">
              <a:off x="3582148" y="1755358"/>
              <a:ext cx="123377" cy="138262"/>
            </a:xfrm>
            <a:custGeom>
              <a:avLst/>
              <a:gdLst>
                <a:gd name="connsiteX0" fmla="*/ 13998 w 123377"/>
                <a:gd name="connsiteY0" fmla="*/ 134893 h 138262"/>
                <a:gd name="connsiteX1" fmla="*/ 14598 w 123377"/>
                <a:gd name="connsiteY1" fmla="*/ 133107 h 138262"/>
                <a:gd name="connsiteX2" fmla="*/ 92284 w 123377"/>
                <a:gd name="connsiteY2" fmla="*/ 17318 h 138262"/>
                <a:gd name="connsiteX3" fmla="*/ 69509 w 123377"/>
                <a:gd name="connsiteY3" fmla="*/ 23123 h 138262"/>
                <a:gd name="connsiteX4" fmla="*/ 43916 w 123377"/>
                <a:gd name="connsiteY4" fmla="*/ 16277 h 138262"/>
                <a:gd name="connsiteX5" fmla="*/ 47335 w 123377"/>
                <a:gd name="connsiteY5" fmla="*/ 34582 h 138262"/>
                <a:gd name="connsiteX6" fmla="*/ 46002 w 123377"/>
                <a:gd name="connsiteY6" fmla="*/ 45967 h 138262"/>
                <a:gd name="connsiteX7" fmla="*/ 41982 w 123377"/>
                <a:gd name="connsiteY7" fmla="*/ 57056 h 138262"/>
                <a:gd name="connsiteX8" fmla="*/ 35058 w 123377"/>
                <a:gd name="connsiteY8" fmla="*/ 65688 h 138262"/>
                <a:gd name="connsiteX9" fmla="*/ 25161 w 123377"/>
                <a:gd name="connsiteY9" fmla="*/ 69110 h 138262"/>
                <a:gd name="connsiteX10" fmla="*/ 11397 w 123377"/>
                <a:gd name="connsiteY10" fmla="*/ 63753 h 138262"/>
                <a:gd name="connsiteX11" fmla="*/ 2768 w 123377"/>
                <a:gd name="connsiteY11" fmla="*/ 50359 h 138262"/>
                <a:gd name="connsiteX12" fmla="*/ -137 w 123377"/>
                <a:gd name="connsiteY12" fmla="*/ 34582 h 138262"/>
                <a:gd name="connsiteX13" fmla="*/ 2768 w 123377"/>
                <a:gd name="connsiteY13" fmla="*/ 18881 h 138262"/>
                <a:gd name="connsiteX14" fmla="*/ 11397 w 123377"/>
                <a:gd name="connsiteY14" fmla="*/ 5412 h 138262"/>
                <a:gd name="connsiteX15" fmla="*/ 25161 w 123377"/>
                <a:gd name="connsiteY15" fmla="*/ 54 h 138262"/>
                <a:gd name="connsiteX16" fmla="*/ 36772 w 123377"/>
                <a:gd name="connsiteY16" fmla="*/ 5115 h 138262"/>
                <a:gd name="connsiteX17" fmla="*/ 69509 w 123377"/>
                <a:gd name="connsiteY17" fmla="*/ 18658 h 138262"/>
                <a:gd name="connsiteX18" fmla="*/ 88417 w 123377"/>
                <a:gd name="connsiteY18" fmla="*/ 14193 h 138262"/>
                <a:gd name="connsiteX19" fmla="*/ 102847 w 123377"/>
                <a:gd name="connsiteY19" fmla="*/ 1394 h 138262"/>
                <a:gd name="connsiteX20" fmla="*/ 105533 w 123377"/>
                <a:gd name="connsiteY20" fmla="*/ 54 h 138262"/>
                <a:gd name="connsiteX21" fmla="*/ 107981 w 123377"/>
                <a:gd name="connsiteY21" fmla="*/ 948 h 138262"/>
                <a:gd name="connsiteX22" fmla="*/ 108952 w 123377"/>
                <a:gd name="connsiteY22" fmla="*/ 3477 h 138262"/>
                <a:gd name="connsiteX23" fmla="*/ 108505 w 123377"/>
                <a:gd name="connsiteY23" fmla="*/ 5115 h 138262"/>
                <a:gd name="connsiteX24" fmla="*/ 19951 w 123377"/>
                <a:gd name="connsiteY24" fmla="*/ 137126 h 138262"/>
                <a:gd name="connsiteX25" fmla="*/ 17427 w 123377"/>
                <a:gd name="connsiteY25" fmla="*/ 138316 h 138262"/>
                <a:gd name="connsiteX26" fmla="*/ 15046 w 123377"/>
                <a:gd name="connsiteY26" fmla="*/ 137200 h 138262"/>
                <a:gd name="connsiteX27" fmla="*/ 13998 w 123377"/>
                <a:gd name="connsiteY27" fmla="*/ 134893 h 138262"/>
                <a:gd name="connsiteX28" fmla="*/ 25161 w 123377"/>
                <a:gd name="connsiteY28" fmla="*/ 64646 h 138262"/>
                <a:gd name="connsiteX29" fmla="*/ 37963 w 123377"/>
                <a:gd name="connsiteY29" fmla="*/ 54600 h 138262"/>
                <a:gd name="connsiteX30" fmla="*/ 42277 w 123377"/>
                <a:gd name="connsiteY30" fmla="*/ 34582 h 138262"/>
                <a:gd name="connsiteX31" fmla="*/ 40496 w 123377"/>
                <a:gd name="connsiteY31" fmla="*/ 21784 h 138262"/>
                <a:gd name="connsiteX32" fmla="*/ 34915 w 123377"/>
                <a:gd name="connsiteY32" fmla="*/ 9579 h 138262"/>
                <a:gd name="connsiteX33" fmla="*/ 25161 w 123377"/>
                <a:gd name="connsiteY33" fmla="*/ 4519 h 138262"/>
                <a:gd name="connsiteX34" fmla="*/ 13921 w 123377"/>
                <a:gd name="connsiteY34" fmla="*/ 13970 h 138262"/>
                <a:gd name="connsiteX35" fmla="*/ 11169 w 123377"/>
                <a:gd name="connsiteY35" fmla="*/ 34732 h 138262"/>
                <a:gd name="connsiteX36" fmla="*/ 13998 w 123377"/>
                <a:gd name="connsiteY36" fmla="*/ 55047 h 138262"/>
                <a:gd name="connsiteX37" fmla="*/ 25161 w 123377"/>
                <a:gd name="connsiteY37" fmla="*/ 64646 h 138262"/>
                <a:gd name="connsiteX38" fmla="*/ 101066 w 123377"/>
                <a:gd name="connsiteY38" fmla="*/ 138316 h 138262"/>
                <a:gd name="connsiteX39" fmla="*/ 87302 w 123377"/>
                <a:gd name="connsiteY39" fmla="*/ 132958 h 138262"/>
                <a:gd name="connsiteX40" fmla="*/ 78663 w 123377"/>
                <a:gd name="connsiteY40" fmla="*/ 119489 h 138262"/>
                <a:gd name="connsiteX41" fmla="*/ 75767 w 123377"/>
                <a:gd name="connsiteY41" fmla="*/ 103639 h 138262"/>
                <a:gd name="connsiteX42" fmla="*/ 78663 w 123377"/>
                <a:gd name="connsiteY42" fmla="*/ 87937 h 138262"/>
                <a:gd name="connsiteX43" fmla="*/ 87302 w 123377"/>
                <a:gd name="connsiteY43" fmla="*/ 74468 h 138262"/>
                <a:gd name="connsiteX44" fmla="*/ 101066 w 123377"/>
                <a:gd name="connsiteY44" fmla="*/ 69110 h 138262"/>
                <a:gd name="connsiteX45" fmla="*/ 113562 w 123377"/>
                <a:gd name="connsiteY45" fmla="*/ 74766 h 138262"/>
                <a:gd name="connsiteX46" fmla="*/ 120935 w 123377"/>
                <a:gd name="connsiteY46" fmla="*/ 88384 h 138262"/>
                <a:gd name="connsiteX47" fmla="*/ 123240 w 123377"/>
                <a:gd name="connsiteY47" fmla="*/ 103639 h 138262"/>
                <a:gd name="connsiteX48" fmla="*/ 121897 w 123377"/>
                <a:gd name="connsiteY48" fmla="*/ 115024 h 138262"/>
                <a:gd name="connsiteX49" fmla="*/ 117954 w 123377"/>
                <a:gd name="connsiteY49" fmla="*/ 126186 h 138262"/>
                <a:gd name="connsiteX50" fmla="*/ 111115 w 123377"/>
                <a:gd name="connsiteY50" fmla="*/ 134893 h 138262"/>
                <a:gd name="connsiteX51" fmla="*/ 101066 w 123377"/>
                <a:gd name="connsiteY51" fmla="*/ 138316 h 138262"/>
                <a:gd name="connsiteX52" fmla="*/ 101066 w 123377"/>
                <a:gd name="connsiteY52" fmla="*/ 133702 h 138262"/>
                <a:gd name="connsiteX53" fmla="*/ 110810 w 123377"/>
                <a:gd name="connsiteY53" fmla="*/ 128567 h 138262"/>
                <a:gd name="connsiteX54" fmla="*/ 116544 w 123377"/>
                <a:gd name="connsiteY54" fmla="*/ 116290 h 138262"/>
                <a:gd name="connsiteX55" fmla="*/ 118325 w 123377"/>
                <a:gd name="connsiteY55" fmla="*/ 103639 h 138262"/>
                <a:gd name="connsiteX56" fmla="*/ 113934 w 123377"/>
                <a:gd name="connsiteY56" fmla="*/ 83622 h 138262"/>
                <a:gd name="connsiteX57" fmla="*/ 101066 w 123377"/>
                <a:gd name="connsiteY57" fmla="*/ 73576 h 138262"/>
                <a:gd name="connsiteX58" fmla="*/ 89826 w 123377"/>
                <a:gd name="connsiteY58" fmla="*/ 83101 h 138262"/>
                <a:gd name="connsiteX59" fmla="*/ 87074 w 123377"/>
                <a:gd name="connsiteY59" fmla="*/ 103788 h 138262"/>
                <a:gd name="connsiteX60" fmla="*/ 89902 w 123377"/>
                <a:gd name="connsiteY60" fmla="*/ 124177 h 138262"/>
                <a:gd name="connsiteX61" fmla="*/ 101066 w 123377"/>
                <a:gd name="connsiteY61" fmla="*/ 133702 h 1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377" h="138262">
                  <a:moveTo>
                    <a:pt x="13998" y="134893"/>
                  </a:moveTo>
                  <a:cubicBezTo>
                    <a:pt x="13998" y="134198"/>
                    <a:pt x="14198" y="133603"/>
                    <a:pt x="14598" y="133107"/>
                  </a:cubicBezTo>
                  <a:lnTo>
                    <a:pt x="92284" y="17318"/>
                  </a:lnTo>
                  <a:cubicBezTo>
                    <a:pt x="85435" y="21188"/>
                    <a:pt x="77844" y="23123"/>
                    <a:pt x="69509" y="23123"/>
                  </a:cubicBezTo>
                  <a:cubicBezTo>
                    <a:pt x="60584" y="23123"/>
                    <a:pt x="52050" y="20841"/>
                    <a:pt x="43916" y="16277"/>
                  </a:cubicBezTo>
                  <a:cubicBezTo>
                    <a:pt x="46202" y="21734"/>
                    <a:pt x="47335" y="27836"/>
                    <a:pt x="47335" y="34582"/>
                  </a:cubicBezTo>
                  <a:cubicBezTo>
                    <a:pt x="47335" y="38254"/>
                    <a:pt x="46887" y="42049"/>
                    <a:pt x="46002" y="45967"/>
                  </a:cubicBezTo>
                  <a:cubicBezTo>
                    <a:pt x="45106" y="49887"/>
                    <a:pt x="43763" y="53583"/>
                    <a:pt x="41982" y="57056"/>
                  </a:cubicBezTo>
                  <a:cubicBezTo>
                    <a:pt x="40192" y="60528"/>
                    <a:pt x="37886" y="63406"/>
                    <a:pt x="35058" y="65688"/>
                  </a:cubicBezTo>
                  <a:cubicBezTo>
                    <a:pt x="32229" y="67969"/>
                    <a:pt x="28933" y="69110"/>
                    <a:pt x="25161" y="69110"/>
                  </a:cubicBezTo>
                  <a:cubicBezTo>
                    <a:pt x="19808" y="69110"/>
                    <a:pt x="15217" y="67324"/>
                    <a:pt x="11397" y="63753"/>
                  </a:cubicBezTo>
                  <a:cubicBezTo>
                    <a:pt x="7578" y="60181"/>
                    <a:pt x="4701" y="55716"/>
                    <a:pt x="2768" y="50359"/>
                  </a:cubicBezTo>
                  <a:cubicBezTo>
                    <a:pt x="834" y="45001"/>
                    <a:pt x="-137" y="39742"/>
                    <a:pt x="-137" y="34582"/>
                  </a:cubicBezTo>
                  <a:cubicBezTo>
                    <a:pt x="-137" y="29523"/>
                    <a:pt x="834" y="24289"/>
                    <a:pt x="2768" y="18881"/>
                  </a:cubicBezTo>
                  <a:cubicBezTo>
                    <a:pt x="4701" y="13474"/>
                    <a:pt x="7578" y="8984"/>
                    <a:pt x="11397" y="5412"/>
                  </a:cubicBezTo>
                  <a:cubicBezTo>
                    <a:pt x="15217" y="1840"/>
                    <a:pt x="19808" y="54"/>
                    <a:pt x="25161" y="54"/>
                  </a:cubicBezTo>
                  <a:cubicBezTo>
                    <a:pt x="29428" y="54"/>
                    <a:pt x="33295" y="1741"/>
                    <a:pt x="36772" y="5115"/>
                  </a:cubicBezTo>
                  <a:cubicBezTo>
                    <a:pt x="46002" y="14144"/>
                    <a:pt x="56917" y="18658"/>
                    <a:pt x="69509" y="18658"/>
                  </a:cubicBezTo>
                  <a:cubicBezTo>
                    <a:pt x="76263" y="18658"/>
                    <a:pt x="82559" y="17170"/>
                    <a:pt x="88417" y="14193"/>
                  </a:cubicBezTo>
                  <a:cubicBezTo>
                    <a:pt x="94265" y="11216"/>
                    <a:pt x="99085" y="6950"/>
                    <a:pt x="102847" y="1394"/>
                  </a:cubicBezTo>
                  <a:cubicBezTo>
                    <a:pt x="103447" y="501"/>
                    <a:pt x="104342" y="54"/>
                    <a:pt x="105533" y="54"/>
                  </a:cubicBezTo>
                  <a:cubicBezTo>
                    <a:pt x="106524" y="54"/>
                    <a:pt x="107343" y="352"/>
                    <a:pt x="107981" y="948"/>
                  </a:cubicBezTo>
                  <a:cubicBezTo>
                    <a:pt x="108629" y="1543"/>
                    <a:pt x="108952" y="2386"/>
                    <a:pt x="108952" y="3477"/>
                  </a:cubicBezTo>
                  <a:cubicBezTo>
                    <a:pt x="108952" y="4073"/>
                    <a:pt x="108800" y="4619"/>
                    <a:pt x="108505" y="5115"/>
                  </a:cubicBezTo>
                  <a:lnTo>
                    <a:pt x="19951" y="137126"/>
                  </a:lnTo>
                  <a:cubicBezTo>
                    <a:pt x="19456" y="137919"/>
                    <a:pt x="18617" y="138316"/>
                    <a:pt x="17427" y="138316"/>
                  </a:cubicBezTo>
                  <a:cubicBezTo>
                    <a:pt x="16531" y="138316"/>
                    <a:pt x="15741" y="137944"/>
                    <a:pt x="15046" y="137200"/>
                  </a:cubicBezTo>
                  <a:cubicBezTo>
                    <a:pt x="14350" y="136456"/>
                    <a:pt x="13998" y="135687"/>
                    <a:pt x="13998" y="134893"/>
                  </a:cubicBezTo>
                  <a:close/>
                  <a:moveTo>
                    <a:pt x="25161" y="64646"/>
                  </a:moveTo>
                  <a:cubicBezTo>
                    <a:pt x="30819" y="64646"/>
                    <a:pt x="35086" y="61297"/>
                    <a:pt x="37963" y="54600"/>
                  </a:cubicBezTo>
                  <a:cubicBezTo>
                    <a:pt x="40839" y="47903"/>
                    <a:pt x="42277" y="41230"/>
                    <a:pt x="42277" y="34582"/>
                  </a:cubicBezTo>
                  <a:cubicBezTo>
                    <a:pt x="42277" y="30812"/>
                    <a:pt x="41687" y="26546"/>
                    <a:pt x="40496" y="21784"/>
                  </a:cubicBezTo>
                  <a:cubicBezTo>
                    <a:pt x="39306" y="17021"/>
                    <a:pt x="37439" y="12953"/>
                    <a:pt x="34915" y="9579"/>
                  </a:cubicBezTo>
                  <a:cubicBezTo>
                    <a:pt x="32381" y="6206"/>
                    <a:pt x="29133" y="4519"/>
                    <a:pt x="25161" y="4519"/>
                  </a:cubicBezTo>
                  <a:cubicBezTo>
                    <a:pt x="19503" y="4519"/>
                    <a:pt x="15760" y="7669"/>
                    <a:pt x="13921" y="13970"/>
                  </a:cubicBezTo>
                  <a:cubicBezTo>
                    <a:pt x="12093" y="20271"/>
                    <a:pt x="11169" y="27191"/>
                    <a:pt x="11169" y="34732"/>
                  </a:cubicBezTo>
                  <a:cubicBezTo>
                    <a:pt x="11169" y="41876"/>
                    <a:pt x="12112" y="48647"/>
                    <a:pt x="13998" y="55047"/>
                  </a:cubicBezTo>
                  <a:cubicBezTo>
                    <a:pt x="15884" y="61447"/>
                    <a:pt x="19608" y="64646"/>
                    <a:pt x="25161" y="64646"/>
                  </a:cubicBezTo>
                  <a:close/>
                  <a:moveTo>
                    <a:pt x="101066" y="138316"/>
                  </a:moveTo>
                  <a:cubicBezTo>
                    <a:pt x="95703" y="138316"/>
                    <a:pt x="91122" y="136530"/>
                    <a:pt x="87302" y="132958"/>
                  </a:cubicBezTo>
                  <a:cubicBezTo>
                    <a:pt x="83483" y="129386"/>
                    <a:pt x="80606" y="124897"/>
                    <a:pt x="78663" y="119489"/>
                  </a:cubicBezTo>
                  <a:cubicBezTo>
                    <a:pt x="76729" y="114081"/>
                    <a:pt x="75767" y="108798"/>
                    <a:pt x="75767" y="103639"/>
                  </a:cubicBezTo>
                  <a:cubicBezTo>
                    <a:pt x="75767" y="98579"/>
                    <a:pt x="76729" y="93345"/>
                    <a:pt x="78663" y="87937"/>
                  </a:cubicBezTo>
                  <a:cubicBezTo>
                    <a:pt x="80606" y="82530"/>
                    <a:pt x="83483" y="78040"/>
                    <a:pt x="87302" y="74468"/>
                  </a:cubicBezTo>
                  <a:cubicBezTo>
                    <a:pt x="91122" y="70896"/>
                    <a:pt x="95703" y="69110"/>
                    <a:pt x="101066" y="69110"/>
                  </a:cubicBezTo>
                  <a:cubicBezTo>
                    <a:pt x="106028" y="69110"/>
                    <a:pt x="110191" y="70995"/>
                    <a:pt x="113562" y="74766"/>
                  </a:cubicBezTo>
                  <a:cubicBezTo>
                    <a:pt x="116944" y="78536"/>
                    <a:pt x="119392" y="83076"/>
                    <a:pt x="120935" y="88384"/>
                  </a:cubicBezTo>
                  <a:cubicBezTo>
                    <a:pt x="122468" y="93693"/>
                    <a:pt x="123240" y="98777"/>
                    <a:pt x="123240" y="103639"/>
                  </a:cubicBezTo>
                  <a:cubicBezTo>
                    <a:pt x="123240" y="107310"/>
                    <a:pt x="122792" y="111105"/>
                    <a:pt x="121897" y="115024"/>
                  </a:cubicBezTo>
                  <a:cubicBezTo>
                    <a:pt x="121011" y="118943"/>
                    <a:pt x="119697" y="122664"/>
                    <a:pt x="117954" y="126186"/>
                  </a:cubicBezTo>
                  <a:cubicBezTo>
                    <a:pt x="116220" y="129708"/>
                    <a:pt x="113944" y="132611"/>
                    <a:pt x="111115" y="134893"/>
                  </a:cubicBezTo>
                  <a:cubicBezTo>
                    <a:pt x="108286" y="137175"/>
                    <a:pt x="104933" y="138316"/>
                    <a:pt x="101066" y="138316"/>
                  </a:cubicBezTo>
                  <a:close/>
                  <a:moveTo>
                    <a:pt x="101066" y="133702"/>
                  </a:moveTo>
                  <a:cubicBezTo>
                    <a:pt x="104933" y="133702"/>
                    <a:pt x="108181" y="131991"/>
                    <a:pt x="110810" y="128567"/>
                  </a:cubicBezTo>
                  <a:cubicBezTo>
                    <a:pt x="113439" y="125145"/>
                    <a:pt x="115353" y="121052"/>
                    <a:pt x="116544" y="116290"/>
                  </a:cubicBezTo>
                  <a:cubicBezTo>
                    <a:pt x="117734" y="111527"/>
                    <a:pt x="118325" y="107310"/>
                    <a:pt x="118325" y="103639"/>
                  </a:cubicBezTo>
                  <a:cubicBezTo>
                    <a:pt x="118325" y="96991"/>
                    <a:pt x="116868" y="90319"/>
                    <a:pt x="113934" y="83622"/>
                  </a:cubicBezTo>
                  <a:cubicBezTo>
                    <a:pt x="111010" y="76925"/>
                    <a:pt x="106724" y="73576"/>
                    <a:pt x="101066" y="73576"/>
                  </a:cubicBezTo>
                  <a:cubicBezTo>
                    <a:pt x="95408" y="73576"/>
                    <a:pt x="91665" y="76750"/>
                    <a:pt x="89826" y="83101"/>
                  </a:cubicBezTo>
                  <a:cubicBezTo>
                    <a:pt x="87997" y="89451"/>
                    <a:pt x="87074" y="96346"/>
                    <a:pt x="87074" y="103788"/>
                  </a:cubicBezTo>
                  <a:cubicBezTo>
                    <a:pt x="87074" y="111031"/>
                    <a:pt x="88017" y="117827"/>
                    <a:pt x="89902" y="124177"/>
                  </a:cubicBezTo>
                  <a:cubicBezTo>
                    <a:pt x="91788" y="130527"/>
                    <a:pt x="95513" y="133702"/>
                    <a:pt x="101066" y="13370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2CFB7B29-752A-93E3-64DE-14B6FD969CC9}"/>
                </a:ext>
              </a:extLst>
            </p:cNvPr>
            <p:cNvSpPr/>
            <p:nvPr/>
          </p:nvSpPr>
          <p:spPr>
            <a:xfrm rot="-5400000">
              <a:off x="3640342" y="1640662"/>
              <a:ext cx="40176" cy="171449"/>
            </a:xfrm>
            <a:custGeom>
              <a:avLst/>
              <a:gdLst>
                <a:gd name="connsiteX0" fmla="*/ 1340 w 40176"/>
                <a:gd name="connsiteY0" fmla="*/ 171492 h 171449"/>
                <a:gd name="connsiteX1" fmla="*/ -146 w 40176"/>
                <a:gd name="connsiteY1" fmla="*/ 170004 h 171449"/>
                <a:gd name="connsiteX2" fmla="*/ 149 w 40176"/>
                <a:gd name="connsiteY2" fmla="*/ 168962 h 171449"/>
                <a:gd name="connsiteX3" fmla="*/ 29467 w 40176"/>
                <a:gd name="connsiteY3" fmla="*/ 85767 h 171449"/>
                <a:gd name="connsiteX4" fmla="*/ 445 w 40176"/>
                <a:gd name="connsiteY4" fmla="*/ 3019 h 171449"/>
                <a:gd name="connsiteX5" fmla="*/ -146 w 40176"/>
                <a:gd name="connsiteY5" fmla="*/ 1531 h 171449"/>
                <a:gd name="connsiteX6" fmla="*/ 292 w 40176"/>
                <a:gd name="connsiteY6" fmla="*/ 489 h 171449"/>
                <a:gd name="connsiteX7" fmla="*/ 1340 w 40176"/>
                <a:gd name="connsiteY7" fmla="*/ 42 h 171449"/>
                <a:gd name="connsiteX8" fmla="*/ 2978 w 40176"/>
                <a:gd name="connsiteY8" fmla="*/ 42 h 171449"/>
                <a:gd name="connsiteX9" fmla="*/ 3721 w 40176"/>
                <a:gd name="connsiteY9" fmla="*/ 340 h 171449"/>
                <a:gd name="connsiteX10" fmla="*/ 24257 w 40176"/>
                <a:gd name="connsiteY10" fmla="*/ 23929 h 171449"/>
                <a:gd name="connsiteX11" fmla="*/ 36239 w 40176"/>
                <a:gd name="connsiteY11" fmla="*/ 53620 h 171449"/>
                <a:gd name="connsiteX12" fmla="*/ 40030 w 40176"/>
                <a:gd name="connsiteY12" fmla="*/ 85767 h 171449"/>
                <a:gd name="connsiteX13" fmla="*/ 38021 w 40176"/>
                <a:gd name="connsiteY13" fmla="*/ 109729 h 171449"/>
                <a:gd name="connsiteX14" fmla="*/ 31553 w 40176"/>
                <a:gd name="connsiteY14" fmla="*/ 132871 h 171449"/>
                <a:gd name="connsiteX15" fmla="*/ 20161 w 40176"/>
                <a:gd name="connsiteY15" fmla="*/ 153931 h 171449"/>
                <a:gd name="connsiteX16" fmla="*/ 3721 w 40176"/>
                <a:gd name="connsiteY16" fmla="*/ 171195 h 171449"/>
                <a:gd name="connsiteX17" fmla="*/ 2978 w 40176"/>
                <a:gd name="connsiteY17" fmla="*/ 171492 h 171449"/>
                <a:gd name="connsiteX18" fmla="*/ 1340 w 40176"/>
                <a:gd name="connsiteY18" fmla="*/ 171492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176" h="171449">
                  <a:moveTo>
                    <a:pt x="1340" y="171492"/>
                  </a:moveTo>
                  <a:cubicBezTo>
                    <a:pt x="349" y="171492"/>
                    <a:pt x="-146" y="170996"/>
                    <a:pt x="-146" y="170004"/>
                  </a:cubicBezTo>
                  <a:cubicBezTo>
                    <a:pt x="-146" y="169508"/>
                    <a:pt x="-51" y="169161"/>
                    <a:pt x="149" y="168962"/>
                  </a:cubicBezTo>
                  <a:cubicBezTo>
                    <a:pt x="19695" y="149813"/>
                    <a:pt x="29467" y="122081"/>
                    <a:pt x="29467" y="85767"/>
                  </a:cubicBezTo>
                  <a:cubicBezTo>
                    <a:pt x="29467" y="49453"/>
                    <a:pt x="19790" y="21871"/>
                    <a:pt x="445" y="3019"/>
                  </a:cubicBezTo>
                  <a:cubicBezTo>
                    <a:pt x="54" y="2721"/>
                    <a:pt x="-146" y="2225"/>
                    <a:pt x="-146" y="1531"/>
                  </a:cubicBezTo>
                  <a:cubicBezTo>
                    <a:pt x="-146" y="1134"/>
                    <a:pt x="-3" y="787"/>
                    <a:pt x="292" y="489"/>
                  </a:cubicBezTo>
                  <a:cubicBezTo>
                    <a:pt x="597" y="191"/>
                    <a:pt x="940" y="42"/>
                    <a:pt x="1340" y="42"/>
                  </a:cubicBezTo>
                  <a:lnTo>
                    <a:pt x="2978" y="42"/>
                  </a:lnTo>
                  <a:cubicBezTo>
                    <a:pt x="3273" y="42"/>
                    <a:pt x="3521" y="141"/>
                    <a:pt x="3721" y="340"/>
                  </a:cubicBezTo>
                  <a:cubicBezTo>
                    <a:pt x="11951" y="6790"/>
                    <a:pt x="18799" y="14652"/>
                    <a:pt x="24257" y="23929"/>
                  </a:cubicBezTo>
                  <a:cubicBezTo>
                    <a:pt x="29715" y="33206"/>
                    <a:pt x="33706" y="43104"/>
                    <a:pt x="36239" y="53620"/>
                  </a:cubicBezTo>
                  <a:cubicBezTo>
                    <a:pt x="38773" y="64138"/>
                    <a:pt x="40030" y="74853"/>
                    <a:pt x="40030" y="85767"/>
                  </a:cubicBezTo>
                  <a:cubicBezTo>
                    <a:pt x="40030" y="93903"/>
                    <a:pt x="39364" y="101891"/>
                    <a:pt x="38021" y="109729"/>
                  </a:cubicBezTo>
                  <a:cubicBezTo>
                    <a:pt x="36687" y="117567"/>
                    <a:pt x="34525" y="125281"/>
                    <a:pt x="31553" y="132871"/>
                  </a:cubicBezTo>
                  <a:cubicBezTo>
                    <a:pt x="28572" y="140462"/>
                    <a:pt x="24781" y="147482"/>
                    <a:pt x="20161" y="153931"/>
                  </a:cubicBezTo>
                  <a:cubicBezTo>
                    <a:pt x="15551" y="160380"/>
                    <a:pt x="10074" y="166135"/>
                    <a:pt x="3721" y="171195"/>
                  </a:cubicBezTo>
                  <a:cubicBezTo>
                    <a:pt x="3521" y="171393"/>
                    <a:pt x="3273" y="171492"/>
                    <a:pt x="2978" y="171492"/>
                  </a:cubicBezTo>
                  <a:lnTo>
                    <a:pt x="1340" y="17149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cxnSp>
        <p:nvCxnSpPr>
          <p:cNvPr id="505" name="Straight Connector 504">
            <a:extLst>
              <a:ext uri="{FF2B5EF4-FFF2-40B4-BE49-F238E27FC236}">
                <a16:creationId xmlns:a16="http://schemas.microsoft.com/office/drawing/2014/main" id="{808421D4-0360-E5D6-F6AC-9E37F285F7D2}"/>
              </a:ext>
            </a:extLst>
          </p:cNvPr>
          <p:cNvCxnSpPr>
            <a:cxnSpLocks/>
          </p:cNvCxnSpPr>
          <p:nvPr/>
        </p:nvCxnSpPr>
        <p:spPr>
          <a:xfrm flipH="1">
            <a:off x="8425281" y="5211977"/>
            <a:ext cx="0" cy="178018"/>
          </a:xfrm>
          <a:prstGeom prst="line">
            <a:avLst/>
          </a:prstGeom>
          <a:ln w="127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6" name="Oval 505">
            <a:extLst>
              <a:ext uri="{FF2B5EF4-FFF2-40B4-BE49-F238E27FC236}">
                <a16:creationId xmlns:a16="http://schemas.microsoft.com/office/drawing/2014/main" id="{D4801C61-F843-02DA-6D39-0EF21E705223}"/>
              </a:ext>
            </a:extLst>
          </p:cNvPr>
          <p:cNvSpPr/>
          <p:nvPr/>
        </p:nvSpPr>
        <p:spPr>
          <a:xfrm>
            <a:off x="7791648" y="4423587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07" name="Oval 506">
            <a:extLst>
              <a:ext uri="{FF2B5EF4-FFF2-40B4-BE49-F238E27FC236}">
                <a16:creationId xmlns:a16="http://schemas.microsoft.com/office/drawing/2014/main" id="{1D0DA38A-C763-7660-22E9-05F177D74D19}"/>
              </a:ext>
            </a:extLst>
          </p:cNvPr>
          <p:cNvSpPr/>
          <p:nvPr/>
        </p:nvSpPr>
        <p:spPr>
          <a:xfrm>
            <a:off x="7682901" y="4235489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08" name="Oval 507">
            <a:extLst>
              <a:ext uri="{FF2B5EF4-FFF2-40B4-BE49-F238E27FC236}">
                <a16:creationId xmlns:a16="http://schemas.microsoft.com/office/drawing/2014/main" id="{E5286AC6-2CD3-7148-E18F-609D7522885C}"/>
              </a:ext>
            </a:extLst>
          </p:cNvPr>
          <p:cNvSpPr/>
          <p:nvPr/>
        </p:nvSpPr>
        <p:spPr>
          <a:xfrm>
            <a:off x="8115750" y="4235092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09" name="Oval 508">
            <a:extLst>
              <a:ext uri="{FF2B5EF4-FFF2-40B4-BE49-F238E27FC236}">
                <a16:creationId xmlns:a16="http://schemas.microsoft.com/office/drawing/2014/main" id="{5AD9B6A3-B21B-6F91-417D-96390D6846E2}"/>
              </a:ext>
            </a:extLst>
          </p:cNvPr>
          <p:cNvSpPr/>
          <p:nvPr/>
        </p:nvSpPr>
        <p:spPr>
          <a:xfrm>
            <a:off x="7634862" y="4620372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10" name="Oval 509">
            <a:extLst>
              <a:ext uri="{FF2B5EF4-FFF2-40B4-BE49-F238E27FC236}">
                <a16:creationId xmlns:a16="http://schemas.microsoft.com/office/drawing/2014/main" id="{7D2E2714-6395-FDD9-653E-66097F8368C8}"/>
              </a:ext>
            </a:extLst>
          </p:cNvPr>
          <p:cNvSpPr/>
          <p:nvPr/>
        </p:nvSpPr>
        <p:spPr>
          <a:xfrm>
            <a:off x="8091698" y="4769824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11" name="Oval 510">
            <a:extLst>
              <a:ext uri="{FF2B5EF4-FFF2-40B4-BE49-F238E27FC236}">
                <a16:creationId xmlns:a16="http://schemas.microsoft.com/office/drawing/2014/main" id="{90556326-67B6-635D-7CBD-8E7DEF019BB5}"/>
              </a:ext>
            </a:extLst>
          </p:cNvPr>
          <p:cNvSpPr/>
          <p:nvPr/>
        </p:nvSpPr>
        <p:spPr>
          <a:xfrm>
            <a:off x="7063613" y="4141412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12" name="Oval 511">
            <a:extLst>
              <a:ext uri="{FF2B5EF4-FFF2-40B4-BE49-F238E27FC236}">
                <a16:creationId xmlns:a16="http://schemas.microsoft.com/office/drawing/2014/main" id="{E01A5858-2C0A-42B2-455E-D2AC0B51E743}"/>
              </a:ext>
            </a:extLst>
          </p:cNvPr>
          <p:cNvSpPr/>
          <p:nvPr/>
        </p:nvSpPr>
        <p:spPr>
          <a:xfrm>
            <a:off x="6874066" y="4418360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13" name="Oval 512">
            <a:extLst>
              <a:ext uri="{FF2B5EF4-FFF2-40B4-BE49-F238E27FC236}">
                <a16:creationId xmlns:a16="http://schemas.microsoft.com/office/drawing/2014/main" id="{5EC9907D-D62C-8BE9-A67F-12BDE10C28B5}"/>
              </a:ext>
            </a:extLst>
          </p:cNvPr>
          <p:cNvSpPr/>
          <p:nvPr/>
        </p:nvSpPr>
        <p:spPr>
          <a:xfrm>
            <a:off x="6723180" y="3878338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14" name="Oval 513">
            <a:extLst>
              <a:ext uri="{FF2B5EF4-FFF2-40B4-BE49-F238E27FC236}">
                <a16:creationId xmlns:a16="http://schemas.microsoft.com/office/drawing/2014/main" id="{5A7DCE06-31F3-F32E-48C5-3AE4951534EC}"/>
              </a:ext>
            </a:extLst>
          </p:cNvPr>
          <p:cNvSpPr/>
          <p:nvPr/>
        </p:nvSpPr>
        <p:spPr>
          <a:xfrm>
            <a:off x="6646416" y="3325472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15" name="Oval 514">
            <a:extLst>
              <a:ext uri="{FF2B5EF4-FFF2-40B4-BE49-F238E27FC236}">
                <a16:creationId xmlns:a16="http://schemas.microsoft.com/office/drawing/2014/main" id="{AFB01721-6BDC-D6D7-DC81-4FCF576226EE}"/>
              </a:ext>
            </a:extLst>
          </p:cNvPr>
          <p:cNvSpPr/>
          <p:nvPr/>
        </p:nvSpPr>
        <p:spPr>
          <a:xfrm>
            <a:off x="6574727" y="3641799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16" name="Oval 515">
            <a:extLst>
              <a:ext uri="{FF2B5EF4-FFF2-40B4-BE49-F238E27FC236}">
                <a16:creationId xmlns:a16="http://schemas.microsoft.com/office/drawing/2014/main" id="{0F485334-259E-46B3-F577-010E3CEF8E1B}"/>
              </a:ext>
            </a:extLst>
          </p:cNvPr>
          <p:cNvSpPr/>
          <p:nvPr/>
        </p:nvSpPr>
        <p:spPr>
          <a:xfrm>
            <a:off x="7284004" y="4119892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FE7387D7-3964-BA8E-E975-B70E4D4B3947}"/>
              </a:ext>
            </a:extLst>
          </p:cNvPr>
          <p:cNvGrpSpPr/>
          <p:nvPr/>
        </p:nvGrpSpPr>
        <p:grpSpPr>
          <a:xfrm>
            <a:off x="6243390" y="1487405"/>
            <a:ext cx="4956271" cy="3883190"/>
            <a:chOff x="732260" y="250599"/>
            <a:chExt cx="4009170" cy="3141146"/>
          </a:xfrm>
        </p:grpSpPr>
        <p:cxnSp>
          <p:nvCxnSpPr>
            <p:cNvPr id="518" name="Straight Connector 517">
              <a:extLst>
                <a:ext uri="{FF2B5EF4-FFF2-40B4-BE49-F238E27FC236}">
                  <a16:creationId xmlns:a16="http://schemas.microsoft.com/office/drawing/2014/main" id="{38DF2F6D-5FAE-A3E8-A336-B929E21A44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0227" y="514622"/>
              <a:ext cx="900698" cy="24858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19" name="Straight Connector 518">
              <a:extLst>
                <a:ext uri="{FF2B5EF4-FFF2-40B4-BE49-F238E27FC236}">
                  <a16:creationId xmlns:a16="http://schemas.microsoft.com/office/drawing/2014/main" id="{1E5938FE-FB41-86DD-3613-8C9D669183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96693" y="313666"/>
              <a:ext cx="1593236" cy="296665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Straight Connector 519">
              <a:extLst>
                <a:ext uri="{FF2B5EF4-FFF2-40B4-BE49-F238E27FC236}">
                  <a16:creationId xmlns:a16="http://schemas.microsoft.com/office/drawing/2014/main" id="{0E54812B-042E-6C80-C51A-2344D3AC5568}"/>
                </a:ext>
              </a:extLst>
            </p:cNvPr>
            <p:cNvCxnSpPr/>
            <p:nvPr/>
          </p:nvCxnSpPr>
          <p:spPr>
            <a:xfrm flipV="1">
              <a:off x="2389643" y="250599"/>
              <a:ext cx="994869" cy="198148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5CB5C872-EE26-F856-40E4-0CB9B4EE7A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8112" y="829520"/>
              <a:ext cx="960582" cy="244941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A3A947B-74B5-62B8-9C59-DE1DFC5897DA}"/>
                </a:ext>
              </a:extLst>
            </p:cNvPr>
            <p:cNvSpPr/>
            <p:nvPr/>
          </p:nvSpPr>
          <p:spPr>
            <a:xfrm>
              <a:off x="732260" y="1708983"/>
              <a:ext cx="2184044" cy="368312"/>
            </a:xfrm>
            <a:custGeom>
              <a:avLst/>
              <a:gdLst>
                <a:gd name="connsiteX0" fmla="*/ 0 w 2019300"/>
                <a:gd name="connsiteY0" fmla="*/ 158762 h 368312"/>
                <a:gd name="connsiteX1" fmla="*/ 438150 w 2019300"/>
                <a:gd name="connsiteY1" fmla="*/ 73037 h 368312"/>
                <a:gd name="connsiteX2" fmla="*/ 809625 w 2019300"/>
                <a:gd name="connsiteY2" fmla="*/ 15887 h 368312"/>
                <a:gd name="connsiteX3" fmla="*/ 1257300 w 2019300"/>
                <a:gd name="connsiteY3" fmla="*/ 6362 h 368312"/>
                <a:gd name="connsiteX4" fmla="*/ 1657350 w 2019300"/>
                <a:gd name="connsiteY4" fmla="*/ 101612 h 368312"/>
                <a:gd name="connsiteX5" fmla="*/ 1866900 w 2019300"/>
                <a:gd name="connsiteY5" fmla="*/ 215912 h 368312"/>
                <a:gd name="connsiteX6" fmla="*/ 2019300 w 2019300"/>
                <a:gd name="connsiteY6" fmla="*/ 368312 h 36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9300" h="368312">
                  <a:moveTo>
                    <a:pt x="0" y="158762"/>
                  </a:moveTo>
                  <a:lnTo>
                    <a:pt x="438150" y="73037"/>
                  </a:lnTo>
                  <a:cubicBezTo>
                    <a:pt x="573087" y="49225"/>
                    <a:pt x="673100" y="26999"/>
                    <a:pt x="809625" y="15887"/>
                  </a:cubicBezTo>
                  <a:cubicBezTo>
                    <a:pt x="946150" y="4775"/>
                    <a:pt x="1116012" y="-7926"/>
                    <a:pt x="1257300" y="6362"/>
                  </a:cubicBezTo>
                  <a:cubicBezTo>
                    <a:pt x="1398588" y="20650"/>
                    <a:pt x="1555750" y="66687"/>
                    <a:pt x="1657350" y="101612"/>
                  </a:cubicBezTo>
                  <a:cubicBezTo>
                    <a:pt x="1758950" y="136537"/>
                    <a:pt x="1806575" y="171462"/>
                    <a:pt x="1866900" y="215912"/>
                  </a:cubicBezTo>
                  <a:cubicBezTo>
                    <a:pt x="1927225" y="260362"/>
                    <a:pt x="1973262" y="314337"/>
                    <a:pt x="2019300" y="368312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7FAB9A4-632A-DFD8-F044-08CD5CA8F3A5}"/>
                </a:ext>
              </a:extLst>
            </p:cNvPr>
            <p:cNvSpPr/>
            <p:nvPr/>
          </p:nvSpPr>
          <p:spPr>
            <a:xfrm>
              <a:off x="1451398" y="1553298"/>
              <a:ext cx="1771961" cy="352547"/>
            </a:xfrm>
            <a:custGeom>
              <a:avLst/>
              <a:gdLst>
                <a:gd name="connsiteX0" fmla="*/ 0 w 1638300"/>
                <a:gd name="connsiteY0" fmla="*/ 28697 h 352547"/>
                <a:gd name="connsiteX1" fmla="*/ 371475 w 1638300"/>
                <a:gd name="connsiteY1" fmla="*/ 122 h 352547"/>
                <a:gd name="connsiteX2" fmla="*/ 685800 w 1638300"/>
                <a:gd name="connsiteY2" fmla="*/ 19172 h 352547"/>
                <a:gd name="connsiteX3" fmla="*/ 914400 w 1638300"/>
                <a:gd name="connsiteY3" fmla="*/ 38222 h 352547"/>
                <a:gd name="connsiteX4" fmla="*/ 1314450 w 1638300"/>
                <a:gd name="connsiteY4" fmla="*/ 123947 h 352547"/>
                <a:gd name="connsiteX5" fmla="*/ 1533525 w 1638300"/>
                <a:gd name="connsiteY5" fmla="*/ 257297 h 352547"/>
                <a:gd name="connsiteX6" fmla="*/ 1638300 w 1638300"/>
                <a:gd name="connsiteY6" fmla="*/ 352547 h 35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8300" h="352547">
                  <a:moveTo>
                    <a:pt x="0" y="28697"/>
                  </a:moveTo>
                  <a:cubicBezTo>
                    <a:pt x="128587" y="15203"/>
                    <a:pt x="257175" y="1709"/>
                    <a:pt x="371475" y="122"/>
                  </a:cubicBezTo>
                  <a:cubicBezTo>
                    <a:pt x="485775" y="-1466"/>
                    <a:pt x="595313" y="12822"/>
                    <a:pt x="685800" y="19172"/>
                  </a:cubicBezTo>
                  <a:cubicBezTo>
                    <a:pt x="776287" y="25522"/>
                    <a:pt x="809625" y="20760"/>
                    <a:pt x="914400" y="38222"/>
                  </a:cubicBezTo>
                  <a:cubicBezTo>
                    <a:pt x="1019175" y="55684"/>
                    <a:pt x="1211263" y="87435"/>
                    <a:pt x="1314450" y="123947"/>
                  </a:cubicBezTo>
                  <a:cubicBezTo>
                    <a:pt x="1417637" y="160459"/>
                    <a:pt x="1479550" y="219197"/>
                    <a:pt x="1533525" y="257297"/>
                  </a:cubicBezTo>
                  <a:cubicBezTo>
                    <a:pt x="1587500" y="295397"/>
                    <a:pt x="1612900" y="323972"/>
                    <a:pt x="1638300" y="352547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4D2CD84C-C89E-70DD-A0FA-C66EC67BF21E}"/>
                </a:ext>
              </a:extLst>
            </p:cNvPr>
            <p:cNvSpPr/>
            <p:nvPr/>
          </p:nvSpPr>
          <p:spPr>
            <a:xfrm>
              <a:off x="2213400" y="1229533"/>
              <a:ext cx="999303" cy="104812"/>
            </a:xfrm>
            <a:custGeom>
              <a:avLst/>
              <a:gdLst>
                <a:gd name="connsiteX0" fmla="*/ 0 w 923925"/>
                <a:gd name="connsiteY0" fmla="*/ 95287 h 104812"/>
                <a:gd name="connsiteX1" fmla="*/ 704850 w 923925"/>
                <a:gd name="connsiteY1" fmla="*/ 37 h 104812"/>
                <a:gd name="connsiteX2" fmla="*/ 923925 w 923925"/>
                <a:gd name="connsiteY2" fmla="*/ 104812 h 1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104812">
                  <a:moveTo>
                    <a:pt x="0" y="95287"/>
                  </a:moveTo>
                  <a:cubicBezTo>
                    <a:pt x="275431" y="46868"/>
                    <a:pt x="550863" y="-1550"/>
                    <a:pt x="704850" y="37"/>
                  </a:cubicBezTo>
                  <a:cubicBezTo>
                    <a:pt x="858837" y="1624"/>
                    <a:pt x="877888" y="57187"/>
                    <a:pt x="923925" y="104812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5F0AEC4F-AB39-6768-66DB-3525B711A840}"/>
                </a:ext>
              </a:extLst>
            </p:cNvPr>
            <p:cNvSpPr/>
            <p:nvPr/>
          </p:nvSpPr>
          <p:spPr>
            <a:xfrm>
              <a:off x="3061125" y="1143845"/>
              <a:ext cx="1287762" cy="419100"/>
            </a:xfrm>
            <a:custGeom>
              <a:avLst/>
              <a:gdLst>
                <a:gd name="connsiteX0" fmla="*/ 0 w 1190625"/>
                <a:gd name="connsiteY0" fmla="*/ 0 h 419100"/>
                <a:gd name="connsiteX1" fmla="*/ 581025 w 1190625"/>
                <a:gd name="connsiteY1" fmla="*/ 47625 h 419100"/>
                <a:gd name="connsiteX2" fmla="*/ 1047750 w 1190625"/>
                <a:gd name="connsiteY2" fmla="*/ 276225 h 419100"/>
                <a:gd name="connsiteX3" fmla="*/ 1190625 w 1190625"/>
                <a:gd name="connsiteY3" fmla="*/ 4191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25" h="419100">
                  <a:moveTo>
                    <a:pt x="0" y="0"/>
                  </a:moveTo>
                  <a:cubicBezTo>
                    <a:pt x="203200" y="794"/>
                    <a:pt x="406400" y="1588"/>
                    <a:pt x="581025" y="47625"/>
                  </a:cubicBezTo>
                  <a:cubicBezTo>
                    <a:pt x="755650" y="93662"/>
                    <a:pt x="946150" y="214312"/>
                    <a:pt x="1047750" y="276225"/>
                  </a:cubicBezTo>
                  <a:cubicBezTo>
                    <a:pt x="1149350" y="338138"/>
                    <a:pt x="1169987" y="378619"/>
                    <a:pt x="1190625" y="419100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D71E1463-CBDD-55A3-E71F-8F411307041C}"/>
                </a:ext>
              </a:extLst>
            </p:cNvPr>
            <p:cNvSpPr/>
            <p:nvPr/>
          </p:nvSpPr>
          <p:spPr>
            <a:xfrm>
              <a:off x="775125" y="2053978"/>
              <a:ext cx="3966305" cy="619582"/>
            </a:xfrm>
            <a:custGeom>
              <a:avLst/>
              <a:gdLst>
                <a:gd name="connsiteX0" fmla="*/ 0 w 3667125"/>
                <a:gd name="connsiteY0" fmla="*/ 514807 h 619582"/>
                <a:gd name="connsiteX1" fmla="*/ 1885950 w 3667125"/>
                <a:gd name="connsiteY1" fmla="*/ 86182 h 619582"/>
                <a:gd name="connsiteX2" fmla="*/ 2695575 w 3667125"/>
                <a:gd name="connsiteY2" fmla="*/ 457 h 619582"/>
                <a:gd name="connsiteX3" fmla="*/ 3086100 w 3667125"/>
                <a:gd name="connsiteY3" fmla="*/ 57607 h 619582"/>
                <a:gd name="connsiteX4" fmla="*/ 3314700 w 3667125"/>
                <a:gd name="connsiteY4" fmla="*/ 171907 h 619582"/>
                <a:gd name="connsiteX5" fmla="*/ 3438525 w 3667125"/>
                <a:gd name="connsiteY5" fmla="*/ 295732 h 619582"/>
                <a:gd name="connsiteX6" fmla="*/ 3629025 w 3667125"/>
                <a:gd name="connsiteY6" fmla="*/ 562432 h 619582"/>
                <a:gd name="connsiteX7" fmla="*/ 3667125 w 3667125"/>
                <a:gd name="connsiteY7" fmla="*/ 619582 h 61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25" h="619582">
                  <a:moveTo>
                    <a:pt x="0" y="514807"/>
                  </a:moveTo>
                  <a:cubicBezTo>
                    <a:pt x="718344" y="343357"/>
                    <a:pt x="1436688" y="171907"/>
                    <a:pt x="1885950" y="86182"/>
                  </a:cubicBezTo>
                  <a:cubicBezTo>
                    <a:pt x="2335212" y="457"/>
                    <a:pt x="2495550" y="5219"/>
                    <a:pt x="2695575" y="457"/>
                  </a:cubicBezTo>
                  <a:cubicBezTo>
                    <a:pt x="2895600" y="-4306"/>
                    <a:pt x="2982913" y="29032"/>
                    <a:pt x="3086100" y="57607"/>
                  </a:cubicBezTo>
                  <a:cubicBezTo>
                    <a:pt x="3189287" y="86182"/>
                    <a:pt x="3255963" y="132220"/>
                    <a:pt x="3314700" y="171907"/>
                  </a:cubicBezTo>
                  <a:cubicBezTo>
                    <a:pt x="3373437" y="211594"/>
                    <a:pt x="3386137" y="230644"/>
                    <a:pt x="3438525" y="295732"/>
                  </a:cubicBezTo>
                  <a:cubicBezTo>
                    <a:pt x="3490913" y="360820"/>
                    <a:pt x="3590925" y="508457"/>
                    <a:pt x="3629025" y="562432"/>
                  </a:cubicBezTo>
                  <a:cubicBezTo>
                    <a:pt x="3667125" y="616407"/>
                    <a:pt x="3667125" y="617994"/>
                    <a:pt x="3667125" y="619582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A9905E9-8112-9E46-01A5-FA1AC853C8A7}"/>
                </a:ext>
              </a:extLst>
            </p:cNvPr>
            <p:cNvSpPr/>
            <p:nvPr/>
          </p:nvSpPr>
          <p:spPr>
            <a:xfrm>
              <a:off x="773535" y="2333390"/>
              <a:ext cx="3804906" cy="653860"/>
            </a:xfrm>
            <a:custGeom>
              <a:avLst/>
              <a:gdLst>
                <a:gd name="connsiteX0" fmla="*/ 0 w 3517900"/>
                <a:gd name="connsiteY0" fmla="*/ 295085 h 653860"/>
                <a:gd name="connsiteX1" fmla="*/ 2159000 w 3517900"/>
                <a:gd name="connsiteY1" fmla="*/ 22035 h 653860"/>
                <a:gd name="connsiteX2" fmla="*/ 2955925 w 3517900"/>
                <a:gd name="connsiteY2" fmla="*/ 60135 h 653860"/>
                <a:gd name="connsiteX3" fmla="*/ 3387725 w 3517900"/>
                <a:gd name="connsiteY3" fmla="*/ 406210 h 653860"/>
                <a:gd name="connsiteX4" fmla="*/ 3517900 w 3517900"/>
                <a:gd name="connsiteY4" fmla="*/ 653860 h 65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7900" h="653860">
                  <a:moveTo>
                    <a:pt x="0" y="295085"/>
                  </a:moveTo>
                  <a:cubicBezTo>
                    <a:pt x="833173" y="178139"/>
                    <a:pt x="1666346" y="61193"/>
                    <a:pt x="2159000" y="22035"/>
                  </a:cubicBezTo>
                  <a:cubicBezTo>
                    <a:pt x="2651654" y="-17123"/>
                    <a:pt x="2751138" y="-3894"/>
                    <a:pt x="2955925" y="60135"/>
                  </a:cubicBezTo>
                  <a:cubicBezTo>
                    <a:pt x="3160712" y="124164"/>
                    <a:pt x="3294063" y="307256"/>
                    <a:pt x="3387725" y="406210"/>
                  </a:cubicBezTo>
                  <a:cubicBezTo>
                    <a:pt x="3481387" y="505164"/>
                    <a:pt x="3499643" y="579512"/>
                    <a:pt x="3517900" y="653860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cxnSp>
          <p:nvCxnSpPr>
            <p:cNvPr id="528" name="Straight Connector 527">
              <a:extLst>
                <a:ext uri="{FF2B5EF4-FFF2-40B4-BE49-F238E27FC236}">
                  <a16:creationId xmlns:a16="http://schemas.microsoft.com/office/drawing/2014/main" id="{0AE2F663-D749-F6B8-82B4-E2414CD3CC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53881" y="1026188"/>
              <a:ext cx="855879" cy="15752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FBBCA205-CDBB-0F0A-5D94-21EB1EFC99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81842" y="3246934"/>
              <a:ext cx="0" cy="14400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0" name="Straight Connector 529">
              <a:extLst>
                <a:ext uri="{FF2B5EF4-FFF2-40B4-BE49-F238E27FC236}">
                  <a16:creationId xmlns:a16="http://schemas.microsoft.com/office/drawing/2014/main" id="{FB9CE3A4-85E0-B03B-37C7-2FD845D66387}"/>
                </a:ext>
              </a:extLst>
            </p:cNvPr>
            <p:cNvCxnSpPr>
              <a:cxnSpLocks/>
            </p:cNvCxnSpPr>
            <p:nvPr/>
          </p:nvCxnSpPr>
          <p:spPr>
            <a:xfrm>
              <a:off x="3333613" y="2936757"/>
              <a:ext cx="6386" cy="377908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Straight Connector 530">
              <a:extLst>
                <a:ext uri="{FF2B5EF4-FFF2-40B4-BE49-F238E27FC236}">
                  <a16:creationId xmlns:a16="http://schemas.microsoft.com/office/drawing/2014/main" id="{F2EDFCFF-3D41-4E42-5E67-B41356ABB3EE}"/>
                </a:ext>
              </a:extLst>
            </p:cNvPr>
            <p:cNvCxnSpPr>
              <a:cxnSpLocks/>
            </p:cNvCxnSpPr>
            <p:nvPr/>
          </p:nvCxnSpPr>
          <p:spPr>
            <a:xfrm>
              <a:off x="3637255" y="2851178"/>
              <a:ext cx="0" cy="45415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2" name="Straight Connector 531">
              <a:extLst>
                <a:ext uri="{FF2B5EF4-FFF2-40B4-BE49-F238E27FC236}">
                  <a16:creationId xmlns:a16="http://schemas.microsoft.com/office/drawing/2014/main" id="{831422C8-840B-FC19-8168-32AA38ABB067}"/>
                </a:ext>
              </a:extLst>
            </p:cNvPr>
            <p:cNvCxnSpPr>
              <a:cxnSpLocks/>
            </p:cNvCxnSpPr>
            <p:nvPr/>
          </p:nvCxnSpPr>
          <p:spPr>
            <a:xfrm>
              <a:off x="1041693" y="2905775"/>
              <a:ext cx="0" cy="485159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D1114F8-F3D3-3979-8A75-D58C7FE8976C}"/>
                </a:ext>
              </a:extLst>
            </p:cNvPr>
            <p:cNvSpPr/>
            <p:nvPr/>
          </p:nvSpPr>
          <p:spPr>
            <a:xfrm>
              <a:off x="3094464" y="3296452"/>
              <a:ext cx="747713" cy="95293"/>
            </a:xfrm>
            <a:custGeom>
              <a:avLst/>
              <a:gdLst>
                <a:gd name="connsiteX0" fmla="*/ 0 w 747713"/>
                <a:gd name="connsiteY0" fmla="*/ 95293 h 95293"/>
                <a:gd name="connsiteX1" fmla="*/ 100013 w 747713"/>
                <a:gd name="connsiteY1" fmla="*/ 28618 h 95293"/>
                <a:gd name="connsiteX2" fmla="*/ 252413 w 747713"/>
                <a:gd name="connsiteY2" fmla="*/ 14331 h 95293"/>
                <a:gd name="connsiteX3" fmla="*/ 428625 w 747713"/>
                <a:gd name="connsiteY3" fmla="*/ 43 h 95293"/>
                <a:gd name="connsiteX4" fmla="*/ 547688 w 747713"/>
                <a:gd name="connsiteY4" fmla="*/ 19093 h 95293"/>
                <a:gd name="connsiteX5" fmla="*/ 690563 w 747713"/>
                <a:gd name="connsiteY5" fmla="*/ 66718 h 95293"/>
                <a:gd name="connsiteX6" fmla="*/ 747713 w 747713"/>
                <a:gd name="connsiteY6" fmla="*/ 95293 h 9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713" h="95293">
                  <a:moveTo>
                    <a:pt x="0" y="95293"/>
                  </a:moveTo>
                  <a:cubicBezTo>
                    <a:pt x="28972" y="68702"/>
                    <a:pt x="57944" y="42112"/>
                    <a:pt x="100013" y="28618"/>
                  </a:cubicBezTo>
                  <a:cubicBezTo>
                    <a:pt x="142082" y="15124"/>
                    <a:pt x="252413" y="14331"/>
                    <a:pt x="252413" y="14331"/>
                  </a:cubicBezTo>
                  <a:cubicBezTo>
                    <a:pt x="307182" y="9569"/>
                    <a:pt x="379413" y="-751"/>
                    <a:pt x="428625" y="43"/>
                  </a:cubicBezTo>
                  <a:cubicBezTo>
                    <a:pt x="477837" y="837"/>
                    <a:pt x="504032" y="7981"/>
                    <a:pt x="547688" y="19093"/>
                  </a:cubicBezTo>
                  <a:cubicBezTo>
                    <a:pt x="591344" y="30205"/>
                    <a:pt x="657226" y="54018"/>
                    <a:pt x="690563" y="66718"/>
                  </a:cubicBezTo>
                  <a:cubicBezTo>
                    <a:pt x="723901" y="79418"/>
                    <a:pt x="735807" y="87355"/>
                    <a:pt x="747713" y="95293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cxnSp>
          <p:nvCxnSpPr>
            <p:cNvPr id="534" name="Straight Connector 533">
              <a:extLst>
                <a:ext uri="{FF2B5EF4-FFF2-40B4-BE49-F238E27FC236}">
                  <a16:creationId xmlns:a16="http://schemas.microsoft.com/office/drawing/2014/main" id="{34875E97-5070-3C5F-7FF5-9B7F98C1C983}"/>
                </a:ext>
              </a:extLst>
            </p:cNvPr>
            <p:cNvCxnSpPr>
              <a:cxnSpLocks/>
            </p:cNvCxnSpPr>
            <p:nvPr/>
          </p:nvCxnSpPr>
          <p:spPr>
            <a:xfrm>
              <a:off x="3419701" y="2644262"/>
              <a:ext cx="0" cy="661559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5" name="Straight Connector 534">
            <a:extLst>
              <a:ext uri="{FF2B5EF4-FFF2-40B4-BE49-F238E27FC236}">
                <a16:creationId xmlns:a16="http://schemas.microsoft.com/office/drawing/2014/main" id="{18835637-B718-4509-7B69-3CBA93C23A47}"/>
              </a:ext>
            </a:extLst>
          </p:cNvPr>
          <p:cNvCxnSpPr>
            <a:cxnSpLocks/>
          </p:cNvCxnSpPr>
          <p:nvPr/>
        </p:nvCxnSpPr>
        <p:spPr>
          <a:xfrm flipV="1">
            <a:off x="10317279" y="4472841"/>
            <a:ext cx="536265" cy="105746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6" name="Group 535" descr="\documentclass{article}&#10;\usepackage{amsmath}&#10;\pagestyle{empty}&#10;\begin{document}&#10;&#10;Undulators&#10;&#10;&#10;\end{document}" title="IguanaTex Vector Display">
            <a:extLst>
              <a:ext uri="{FF2B5EF4-FFF2-40B4-BE49-F238E27FC236}">
                <a16:creationId xmlns:a16="http://schemas.microsoft.com/office/drawing/2014/main" id="{6BA68F93-36F4-DFE7-C9B5-0B40383B3495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9586284" y="2327530"/>
            <a:ext cx="1142187" cy="160632"/>
            <a:chOff x="6223000" y="2962275"/>
            <a:chExt cx="923925" cy="134938"/>
          </a:xfrm>
          <a:solidFill>
            <a:schemeClr val="bg1">
              <a:lumMod val="75000"/>
            </a:schemeClr>
          </a:solidFill>
        </p:grpSpPr>
        <p:sp>
          <p:nvSpPr>
            <p:cNvPr id="537" name="Freeform 17 1 1">
              <a:extLst>
                <a:ext uri="{FF2B5EF4-FFF2-40B4-BE49-F238E27FC236}">
                  <a16:creationId xmlns:a16="http://schemas.microsoft.com/office/drawing/2014/main" id="{D3261CFC-0D5B-02DE-F6DD-C560C7356D84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6223000" y="2963863"/>
              <a:ext cx="131763" cy="133350"/>
            </a:xfrm>
            <a:custGeom>
              <a:avLst/>
              <a:gdLst>
                <a:gd name="T0" fmla="*/ 274 w 341"/>
                <a:gd name="T1" fmla="*/ 226 h 352"/>
                <a:gd name="T2" fmla="*/ 178 w 341"/>
                <a:gd name="T3" fmla="*/ 337 h 352"/>
                <a:gd name="T4" fmla="*/ 96 w 341"/>
                <a:gd name="T5" fmla="*/ 230 h 352"/>
                <a:gd name="T6" fmla="*/ 96 w 341"/>
                <a:gd name="T7" fmla="*/ 39 h 352"/>
                <a:gd name="T8" fmla="*/ 135 w 341"/>
                <a:gd name="T9" fmla="*/ 16 h 352"/>
                <a:gd name="T10" fmla="*/ 147 w 341"/>
                <a:gd name="T11" fmla="*/ 16 h 352"/>
                <a:gd name="T12" fmla="*/ 147 w 341"/>
                <a:gd name="T13" fmla="*/ 0 h 352"/>
                <a:gd name="T14" fmla="*/ 74 w 341"/>
                <a:gd name="T15" fmla="*/ 2 h 352"/>
                <a:gd name="T16" fmla="*/ 0 w 341"/>
                <a:gd name="T17" fmla="*/ 0 h 352"/>
                <a:gd name="T18" fmla="*/ 0 w 341"/>
                <a:gd name="T19" fmla="*/ 16 h 352"/>
                <a:gd name="T20" fmla="*/ 12 w 341"/>
                <a:gd name="T21" fmla="*/ 16 h 352"/>
                <a:gd name="T22" fmla="*/ 51 w 341"/>
                <a:gd name="T23" fmla="*/ 39 h 352"/>
                <a:gd name="T24" fmla="*/ 51 w 341"/>
                <a:gd name="T25" fmla="*/ 228 h 352"/>
                <a:gd name="T26" fmla="*/ 177 w 341"/>
                <a:gd name="T27" fmla="*/ 352 h 352"/>
                <a:gd name="T28" fmla="*/ 288 w 341"/>
                <a:gd name="T29" fmla="*/ 249 h 352"/>
                <a:gd name="T30" fmla="*/ 289 w 341"/>
                <a:gd name="T31" fmla="*/ 215 h 352"/>
                <a:gd name="T32" fmla="*/ 289 w 341"/>
                <a:gd name="T33" fmla="*/ 55 h 352"/>
                <a:gd name="T34" fmla="*/ 341 w 341"/>
                <a:gd name="T35" fmla="*/ 16 h 352"/>
                <a:gd name="T36" fmla="*/ 341 w 341"/>
                <a:gd name="T37" fmla="*/ 0 h 352"/>
                <a:gd name="T38" fmla="*/ 282 w 341"/>
                <a:gd name="T39" fmla="*/ 2 h 352"/>
                <a:gd name="T40" fmla="*/ 222 w 341"/>
                <a:gd name="T41" fmla="*/ 0 h 352"/>
                <a:gd name="T42" fmla="*/ 222 w 341"/>
                <a:gd name="T43" fmla="*/ 16 h 352"/>
                <a:gd name="T44" fmla="*/ 274 w 341"/>
                <a:gd name="T45" fmla="*/ 53 h 352"/>
                <a:gd name="T46" fmla="*/ 274 w 341"/>
                <a:gd name="T47" fmla="*/ 22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1" h="352">
                  <a:moveTo>
                    <a:pt x="274" y="226"/>
                  </a:moveTo>
                  <a:cubicBezTo>
                    <a:pt x="274" y="297"/>
                    <a:pt x="225" y="337"/>
                    <a:pt x="178" y="337"/>
                  </a:cubicBezTo>
                  <a:cubicBezTo>
                    <a:pt x="155" y="337"/>
                    <a:pt x="96" y="324"/>
                    <a:pt x="96" y="230"/>
                  </a:cubicBezTo>
                  <a:lnTo>
                    <a:pt x="96" y="39"/>
                  </a:lnTo>
                  <a:cubicBezTo>
                    <a:pt x="96" y="21"/>
                    <a:pt x="97" y="16"/>
                    <a:pt x="135" y="16"/>
                  </a:cubicBezTo>
                  <a:lnTo>
                    <a:pt x="147" y="16"/>
                  </a:lnTo>
                  <a:lnTo>
                    <a:pt x="147" y="0"/>
                  </a:lnTo>
                  <a:cubicBezTo>
                    <a:pt x="130" y="2"/>
                    <a:pt x="93" y="2"/>
                    <a:pt x="74" y="2"/>
                  </a:cubicBezTo>
                  <a:cubicBezTo>
                    <a:pt x="55" y="2"/>
                    <a:pt x="17" y="2"/>
                    <a:pt x="0" y="0"/>
                  </a:cubicBez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228"/>
                  </a:lnTo>
                  <a:cubicBezTo>
                    <a:pt x="51" y="298"/>
                    <a:pt x="109" y="352"/>
                    <a:pt x="177" y="352"/>
                  </a:cubicBezTo>
                  <a:cubicBezTo>
                    <a:pt x="234" y="352"/>
                    <a:pt x="279" y="306"/>
                    <a:pt x="288" y="249"/>
                  </a:cubicBezTo>
                  <a:cubicBezTo>
                    <a:pt x="289" y="239"/>
                    <a:pt x="289" y="235"/>
                    <a:pt x="289" y="215"/>
                  </a:cubicBezTo>
                  <a:lnTo>
                    <a:pt x="289" y="55"/>
                  </a:lnTo>
                  <a:cubicBezTo>
                    <a:pt x="289" y="38"/>
                    <a:pt x="289" y="16"/>
                    <a:pt x="341" y="16"/>
                  </a:cubicBezTo>
                  <a:lnTo>
                    <a:pt x="341" y="0"/>
                  </a:lnTo>
                  <a:cubicBezTo>
                    <a:pt x="323" y="1"/>
                    <a:pt x="299" y="2"/>
                    <a:pt x="282" y="2"/>
                  </a:cubicBezTo>
                  <a:cubicBezTo>
                    <a:pt x="264" y="2"/>
                    <a:pt x="240" y="1"/>
                    <a:pt x="222" y="0"/>
                  </a:cubicBezTo>
                  <a:lnTo>
                    <a:pt x="222" y="16"/>
                  </a:lnTo>
                  <a:cubicBezTo>
                    <a:pt x="274" y="16"/>
                    <a:pt x="274" y="39"/>
                    <a:pt x="274" y="53"/>
                  </a:cubicBezTo>
                  <a:lnTo>
                    <a:pt x="274" y="22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38" name="Freeform 18 1 1">
              <a:extLst>
                <a:ext uri="{FF2B5EF4-FFF2-40B4-BE49-F238E27FC236}">
                  <a16:creationId xmlns:a16="http://schemas.microsoft.com/office/drawing/2014/main" id="{63973062-9B61-6147-4815-8A51873934FC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6367463" y="3009900"/>
              <a:ext cx="96838" cy="84138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39" name="Freeform 19 1 1">
              <a:extLst>
                <a:ext uri="{FF2B5EF4-FFF2-40B4-BE49-F238E27FC236}">
                  <a16:creationId xmlns:a16="http://schemas.microsoft.com/office/drawing/2014/main" id="{DC1653D6-F23B-500B-8CE0-653B5A1126CD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6475413" y="2962275"/>
              <a:ext cx="93663" cy="13335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40" name="Freeform 20 1 1">
              <a:extLst>
                <a:ext uri="{FF2B5EF4-FFF2-40B4-BE49-F238E27FC236}">
                  <a16:creationId xmlns:a16="http://schemas.microsoft.com/office/drawing/2014/main" id="{F71481A3-5EA0-BF73-CA07-EF83B5E71F94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6581775" y="3009900"/>
              <a:ext cx="96838" cy="857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41" name="Freeform 21 1 1">
              <a:extLst>
                <a:ext uri="{FF2B5EF4-FFF2-40B4-BE49-F238E27FC236}">
                  <a16:creationId xmlns:a16="http://schemas.microsoft.com/office/drawing/2014/main" id="{25708007-147F-77BD-70AB-51EBAC069FC9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6688138" y="2962275"/>
              <a:ext cx="42863" cy="1317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42" name="Freeform 22 1 1">
              <a:extLst>
                <a:ext uri="{FF2B5EF4-FFF2-40B4-BE49-F238E27FC236}">
                  <a16:creationId xmlns:a16="http://schemas.microsoft.com/office/drawing/2014/main" id="{05E44978-4EE8-7BF3-41B3-9224C0E77026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6743700" y="3008313"/>
              <a:ext cx="85725" cy="873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3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43" name="Freeform 23 1 1">
              <a:extLst>
                <a:ext uri="{FF2B5EF4-FFF2-40B4-BE49-F238E27FC236}">
                  <a16:creationId xmlns:a16="http://schemas.microsoft.com/office/drawing/2014/main" id="{C7340E02-4F62-390C-B3AB-91E6D1A2CC76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6835775" y="2976563"/>
              <a:ext cx="60325" cy="1190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44" name="Freeform 24 1 1">
              <a:extLst>
                <a:ext uri="{FF2B5EF4-FFF2-40B4-BE49-F238E27FC236}">
                  <a16:creationId xmlns:a16="http://schemas.microsoft.com/office/drawing/2014/main" id="{EFCFF78A-A244-764D-CCED-68584D7FBA46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6911975" y="3008313"/>
              <a:ext cx="84138" cy="873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45" name="Freeform 25 1 1">
              <a:extLst>
                <a:ext uri="{FF2B5EF4-FFF2-40B4-BE49-F238E27FC236}">
                  <a16:creationId xmlns:a16="http://schemas.microsoft.com/office/drawing/2014/main" id="{41A30516-F797-B4AD-2389-2C6B682B9AC1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7007225" y="3009900"/>
              <a:ext cx="65088" cy="84138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46" name="Freeform 26 1 1">
              <a:extLst>
                <a:ext uri="{FF2B5EF4-FFF2-40B4-BE49-F238E27FC236}">
                  <a16:creationId xmlns:a16="http://schemas.microsoft.com/office/drawing/2014/main" id="{60AEC479-E6CF-6457-5F9D-D916E4858FC3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7083425" y="3008313"/>
              <a:ext cx="63500" cy="873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547" name="Group 546" descr="\documentclass{article}&#10;\usepackage{amsmath}&#10;\pagestyle{empty}&#10;\begin{document}&#10;&#10;FELs&#10;&#10;&#10;\end{document}" title="IguanaTex Vector Display">
            <a:extLst>
              <a:ext uri="{FF2B5EF4-FFF2-40B4-BE49-F238E27FC236}">
                <a16:creationId xmlns:a16="http://schemas.microsoft.com/office/drawing/2014/main" id="{73433E32-03AE-C337-F1D0-FFC5D8982033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754603" y="1657704"/>
            <a:ext cx="563244" cy="157003"/>
            <a:chOff x="5605469" y="2752725"/>
            <a:chExt cx="455613" cy="127001"/>
          </a:xfrm>
          <a:solidFill>
            <a:schemeClr val="bg1">
              <a:lumMod val="75000"/>
            </a:schemeClr>
          </a:solidFill>
        </p:grpSpPr>
        <p:sp>
          <p:nvSpPr>
            <p:cNvPr id="548" name="Freeform 42 2 1">
              <a:extLst>
                <a:ext uri="{FF2B5EF4-FFF2-40B4-BE49-F238E27FC236}">
                  <a16:creationId xmlns:a16="http://schemas.microsoft.com/office/drawing/2014/main" id="{D0CC5BD0-6DCD-2BBC-6A9F-6CB70AC038A4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5605469" y="2752725"/>
              <a:ext cx="114300" cy="125413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7 h 340"/>
                <a:gd name="T30" fmla="*/ 139 w 288"/>
                <a:gd name="T31" fmla="*/ 177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7"/>
                  </a:lnTo>
                  <a:lnTo>
                    <a:pt x="139" y="177"/>
                  </a:lnTo>
                  <a:cubicBezTo>
                    <a:pt x="186" y="177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6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49" name="Freeform 43 2 1">
              <a:extLst>
                <a:ext uri="{FF2B5EF4-FFF2-40B4-BE49-F238E27FC236}">
                  <a16:creationId xmlns:a16="http://schemas.microsoft.com/office/drawing/2014/main" id="{5874FE9F-B39C-C721-2764-34936167B107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734057" y="2752725"/>
              <a:ext cx="123825" cy="125413"/>
            </a:xfrm>
            <a:custGeom>
              <a:avLst/>
              <a:gdLst>
                <a:gd name="T0" fmla="*/ 52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7 w 309"/>
                <a:gd name="T13" fmla="*/ 211 h 340"/>
                <a:gd name="T14" fmla="*/ 187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5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5 w 309"/>
                <a:gd name="T31" fmla="*/ 97 h 340"/>
                <a:gd name="T32" fmla="*/ 141 w 309"/>
                <a:gd name="T33" fmla="*/ 156 h 340"/>
                <a:gd name="T34" fmla="*/ 96 w 309"/>
                <a:gd name="T35" fmla="*/ 156 h 340"/>
                <a:gd name="T36" fmla="*/ 96 w 309"/>
                <a:gd name="T37" fmla="*/ 36 h 340"/>
                <a:gd name="T38" fmla="*/ 120 w 309"/>
                <a:gd name="T39" fmla="*/ 16 h 340"/>
                <a:gd name="T40" fmla="*/ 185 w 309"/>
                <a:gd name="T41" fmla="*/ 16 h 340"/>
                <a:gd name="T42" fmla="*/ 283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2 w 309"/>
                <a:gd name="T55" fmla="*/ 39 h 340"/>
                <a:gd name="T56" fmla="*/ 52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2" y="301"/>
                  </a:moveTo>
                  <a:cubicBezTo>
                    <a:pt x="52" y="319"/>
                    <a:pt x="51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7" y="211"/>
                  </a:lnTo>
                  <a:cubicBezTo>
                    <a:pt x="284" y="288"/>
                    <a:pt x="273" y="324"/>
                    <a:pt x="187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5" y="187"/>
                    <a:pt x="195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5" y="97"/>
                  </a:lnTo>
                  <a:cubicBezTo>
                    <a:pt x="195" y="140"/>
                    <a:pt x="189" y="156"/>
                    <a:pt x="141" y="156"/>
                  </a:cubicBezTo>
                  <a:lnTo>
                    <a:pt x="96" y="156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5" y="16"/>
                  </a:lnTo>
                  <a:cubicBezTo>
                    <a:pt x="261" y="16"/>
                    <a:pt x="275" y="43"/>
                    <a:pt x="283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1" y="16"/>
                    <a:pt x="52" y="21"/>
                    <a:pt x="52" y="39"/>
                  </a:cubicBezTo>
                  <a:lnTo>
                    <a:pt x="52" y="3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50" name="Freeform 44 2 1">
              <a:extLst>
                <a:ext uri="{FF2B5EF4-FFF2-40B4-BE49-F238E27FC236}">
                  <a16:creationId xmlns:a16="http://schemas.microsoft.com/office/drawing/2014/main" id="{15F80B75-D47C-2838-8327-2FB9BA76AD3F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870582" y="2752725"/>
              <a:ext cx="109538" cy="125413"/>
            </a:xfrm>
            <a:custGeom>
              <a:avLst/>
              <a:gdLst>
                <a:gd name="T0" fmla="*/ 274 w 274"/>
                <a:gd name="T1" fmla="*/ 212 h 341"/>
                <a:gd name="T2" fmla="*/ 262 w 274"/>
                <a:gd name="T3" fmla="*/ 212 h 341"/>
                <a:gd name="T4" fmla="*/ 162 w 274"/>
                <a:gd name="T5" fmla="*/ 325 h 341"/>
                <a:gd name="T6" fmla="*/ 121 w 274"/>
                <a:gd name="T7" fmla="*/ 325 h 341"/>
                <a:gd name="T8" fmla="*/ 96 w 274"/>
                <a:gd name="T9" fmla="*/ 305 h 341"/>
                <a:gd name="T10" fmla="*/ 96 w 274"/>
                <a:gd name="T11" fmla="*/ 39 h 341"/>
                <a:gd name="T12" fmla="*/ 144 w 274"/>
                <a:gd name="T13" fmla="*/ 15 h 341"/>
                <a:gd name="T14" fmla="*/ 160 w 274"/>
                <a:gd name="T15" fmla="*/ 15 h 341"/>
                <a:gd name="T16" fmla="*/ 160 w 274"/>
                <a:gd name="T17" fmla="*/ 0 h 341"/>
                <a:gd name="T18" fmla="*/ 76 w 274"/>
                <a:gd name="T19" fmla="*/ 1 h 341"/>
                <a:gd name="T20" fmla="*/ 0 w 274"/>
                <a:gd name="T21" fmla="*/ 0 h 341"/>
                <a:gd name="T22" fmla="*/ 0 w 274"/>
                <a:gd name="T23" fmla="*/ 15 h 341"/>
                <a:gd name="T24" fmla="*/ 12 w 274"/>
                <a:gd name="T25" fmla="*/ 15 h 341"/>
                <a:gd name="T26" fmla="*/ 52 w 274"/>
                <a:gd name="T27" fmla="*/ 39 h 341"/>
                <a:gd name="T28" fmla="*/ 52 w 274"/>
                <a:gd name="T29" fmla="*/ 302 h 341"/>
                <a:gd name="T30" fmla="*/ 12 w 274"/>
                <a:gd name="T31" fmla="*/ 325 h 341"/>
                <a:gd name="T32" fmla="*/ 0 w 274"/>
                <a:gd name="T33" fmla="*/ 325 h 341"/>
                <a:gd name="T34" fmla="*/ 0 w 274"/>
                <a:gd name="T35" fmla="*/ 341 h 341"/>
                <a:gd name="T36" fmla="*/ 260 w 274"/>
                <a:gd name="T37" fmla="*/ 341 h 341"/>
                <a:gd name="T38" fmla="*/ 274 w 274"/>
                <a:gd name="T39" fmla="*/ 21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341">
                  <a:moveTo>
                    <a:pt x="274" y="212"/>
                  </a:moveTo>
                  <a:lnTo>
                    <a:pt x="262" y="212"/>
                  </a:lnTo>
                  <a:cubicBezTo>
                    <a:pt x="256" y="263"/>
                    <a:pt x="249" y="325"/>
                    <a:pt x="162" y="325"/>
                  </a:cubicBezTo>
                  <a:lnTo>
                    <a:pt x="121" y="325"/>
                  </a:lnTo>
                  <a:cubicBezTo>
                    <a:pt x="97" y="325"/>
                    <a:pt x="96" y="322"/>
                    <a:pt x="96" y="305"/>
                  </a:cubicBezTo>
                  <a:lnTo>
                    <a:pt x="96" y="39"/>
                  </a:lnTo>
                  <a:cubicBezTo>
                    <a:pt x="96" y="22"/>
                    <a:pt x="96" y="15"/>
                    <a:pt x="144" y="15"/>
                  </a:cubicBezTo>
                  <a:lnTo>
                    <a:pt x="160" y="15"/>
                  </a:lnTo>
                  <a:lnTo>
                    <a:pt x="160" y="0"/>
                  </a:lnTo>
                  <a:cubicBezTo>
                    <a:pt x="142" y="1"/>
                    <a:pt x="97" y="1"/>
                    <a:pt x="76" y="1"/>
                  </a:cubicBezTo>
                  <a:cubicBezTo>
                    <a:pt x="57" y="1"/>
                    <a:pt x="18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lnTo>
                    <a:pt x="260" y="341"/>
                  </a:lnTo>
                  <a:lnTo>
                    <a:pt x="274" y="21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51" name="Freeform 45 2 1">
              <a:extLst>
                <a:ext uri="{FF2B5EF4-FFF2-40B4-BE49-F238E27FC236}">
                  <a16:creationId xmlns:a16="http://schemas.microsoft.com/office/drawing/2014/main" id="{20B91C38-2C7E-23E8-2C87-ADACC7063639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995994" y="2795588"/>
              <a:ext cx="65088" cy="841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552" name="Group 551" descr="\documentclass{article}&#10;\usepackage{amsmath}&#10;\pagestyle{empty}&#10;\begin{document}&#10;&#10;Wiggler&#10;&#10;&#10;\end{document}" title="IguanaTex Vector Display">
            <a:extLst>
              <a:ext uri="{FF2B5EF4-FFF2-40B4-BE49-F238E27FC236}">
                <a16:creationId xmlns:a16="http://schemas.microsoft.com/office/drawing/2014/main" id="{987C30DE-813C-E532-6CD8-018440708B4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9459271" y="3470662"/>
            <a:ext cx="808560" cy="196254"/>
            <a:chOff x="7423150" y="4057650"/>
            <a:chExt cx="654051" cy="158751"/>
          </a:xfrm>
          <a:solidFill>
            <a:schemeClr val="bg1">
              <a:lumMod val="75000"/>
            </a:schemeClr>
          </a:solidFill>
        </p:grpSpPr>
        <p:sp>
          <p:nvSpPr>
            <p:cNvPr id="553" name="Freeform 52 2 1 1">
              <a:extLst>
                <a:ext uri="{FF2B5EF4-FFF2-40B4-BE49-F238E27FC236}">
                  <a16:creationId xmlns:a16="http://schemas.microsoft.com/office/drawing/2014/main" id="{688707D7-91FE-AE34-22A2-527496F19113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7423150" y="4059238"/>
              <a:ext cx="192088" cy="125413"/>
            </a:xfrm>
            <a:custGeom>
              <a:avLst/>
              <a:gdLst>
                <a:gd name="T0" fmla="*/ 444 w 494"/>
                <a:gd name="T1" fmla="*/ 49 h 352"/>
                <a:gd name="T2" fmla="*/ 494 w 494"/>
                <a:gd name="T3" fmla="*/ 15 h 352"/>
                <a:gd name="T4" fmla="*/ 494 w 494"/>
                <a:gd name="T5" fmla="*/ 0 h 352"/>
                <a:gd name="T6" fmla="*/ 448 w 494"/>
                <a:gd name="T7" fmla="*/ 1 h 352"/>
                <a:gd name="T8" fmla="*/ 389 w 494"/>
                <a:gd name="T9" fmla="*/ 0 h 352"/>
                <a:gd name="T10" fmla="*/ 389 w 494"/>
                <a:gd name="T11" fmla="*/ 15 h 352"/>
                <a:gd name="T12" fmla="*/ 432 w 494"/>
                <a:gd name="T13" fmla="*/ 42 h 352"/>
                <a:gd name="T14" fmla="*/ 430 w 494"/>
                <a:gd name="T15" fmla="*/ 52 h 352"/>
                <a:gd name="T16" fmla="*/ 355 w 494"/>
                <a:gd name="T17" fmla="*/ 282 h 352"/>
                <a:gd name="T18" fmla="*/ 275 w 494"/>
                <a:gd name="T19" fmla="*/ 38 h 352"/>
                <a:gd name="T20" fmla="*/ 274 w 494"/>
                <a:gd name="T21" fmla="*/ 30 h 352"/>
                <a:gd name="T22" fmla="*/ 316 w 494"/>
                <a:gd name="T23" fmla="*/ 15 h 352"/>
                <a:gd name="T24" fmla="*/ 316 w 494"/>
                <a:gd name="T25" fmla="*/ 0 h 352"/>
                <a:gd name="T26" fmla="*/ 245 w 494"/>
                <a:gd name="T27" fmla="*/ 1 h 352"/>
                <a:gd name="T28" fmla="*/ 184 w 494"/>
                <a:gd name="T29" fmla="*/ 0 h 352"/>
                <a:gd name="T30" fmla="*/ 184 w 494"/>
                <a:gd name="T31" fmla="*/ 15 h 352"/>
                <a:gd name="T32" fmla="*/ 229 w 494"/>
                <a:gd name="T33" fmla="*/ 33 h 352"/>
                <a:gd name="T34" fmla="*/ 240 w 494"/>
                <a:gd name="T35" fmla="*/ 68 h 352"/>
                <a:gd name="T36" fmla="*/ 171 w 494"/>
                <a:gd name="T37" fmla="*/ 282 h 352"/>
                <a:gd name="T38" fmla="*/ 90 w 494"/>
                <a:gd name="T39" fmla="*/ 37 h 352"/>
                <a:gd name="T40" fmla="*/ 89 w 494"/>
                <a:gd name="T41" fmla="*/ 30 h 352"/>
                <a:gd name="T42" fmla="*/ 131 w 494"/>
                <a:gd name="T43" fmla="*/ 15 h 352"/>
                <a:gd name="T44" fmla="*/ 131 w 494"/>
                <a:gd name="T45" fmla="*/ 0 h 352"/>
                <a:gd name="T46" fmla="*/ 60 w 494"/>
                <a:gd name="T47" fmla="*/ 1 h 352"/>
                <a:gd name="T48" fmla="*/ 0 w 494"/>
                <a:gd name="T49" fmla="*/ 0 h 352"/>
                <a:gd name="T50" fmla="*/ 0 w 494"/>
                <a:gd name="T51" fmla="*/ 15 h 352"/>
                <a:gd name="T52" fmla="*/ 45 w 494"/>
                <a:gd name="T53" fmla="*/ 36 h 352"/>
                <a:gd name="T54" fmla="*/ 145 w 494"/>
                <a:gd name="T55" fmla="*/ 342 h 352"/>
                <a:gd name="T56" fmla="*/ 154 w 494"/>
                <a:gd name="T57" fmla="*/ 352 h 352"/>
                <a:gd name="T58" fmla="*/ 164 w 494"/>
                <a:gd name="T59" fmla="*/ 342 h 352"/>
                <a:gd name="T60" fmla="*/ 246 w 494"/>
                <a:gd name="T61" fmla="*/ 88 h 352"/>
                <a:gd name="T62" fmla="*/ 329 w 494"/>
                <a:gd name="T63" fmla="*/ 342 h 352"/>
                <a:gd name="T64" fmla="*/ 339 w 494"/>
                <a:gd name="T65" fmla="*/ 352 h 352"/>
                <a:gd name="T66" fmla="*/ 349 w 494"/>
                <a:gd name="T67" fmla="*/ 342 h 352"/>
                <a:gd name="T68" fmla="*/ 444 w 494"/>
                <a:gd name="T69" fmla="*/ 4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352">
                  <a:moveTo>
                    <a:pt x="444" y="49"/>
                  </a:moveTo>
                  <a:cubicBezTo>
                    <a:pt x="453" y="20"/>
                    <a:pt x="474" y="15"/>
                    <a:pt x="494" y="15"/>
                  </a:cubicBezTo>
                  <a:lnTo>
                    <a:pt x="494" y="0"/>
                  </a:lnTo>
                  <a:cubicBezTo>
                    <a:pt x="479" y="1"/>
                    <a:pt x="463" y="1"/>
                    <a:pt x="448" y="1"/>
                  </a:cubicBezTo>
                  <a:cubicBezTo>
                    <a:pt x="434" y="1"/>
                    <a:pt x="402" y="0"/>
                    <a:pt x="389" y="0"/>
                  </a:cubicBezTo>
                  <a:lnTo>
                    <a:pt x="389" y="15"/>
                  </a:lnTo>
                  <a:cubicBezTo>
                    <a:pt x="422" y="16"/>
                    <a:pt x="432" y="32"/>
                    <a:pt x="432" y="42"/>
                  </a:cubicBezTo>
                  <a:cubicBezTo>
                    <a:pt x="432" y="45"/>
                    <a:pt x="431" y="49"/>
                    <a:pt x="430" y="52"/>
                  </a:cubicBezTo>
                  <a:lnTo>
                    <a:pt x="355" y="282"/>
                  </a:lnTo>
                  <a:lnTo>
                    <a:pt x="275" y="38"/>
                  </a:lnTo>
                  <a:cubicBezTo>
                    <a:pt x="275" y="36"/>
                    <a:pt x="274" y="33"/>
                    <a:pt x="274" y="30"/>
                  </a:cubicBezTo>
                  <a:cubicBezTo>
                    <a:pt x="274" y="15"/>
                    <a:pt x="303" y="15"/>
                    <a:pt x="316" y="15"/>
                  </a:cubicBezTo>
                  <a:lnTo>
                    <a:pt x="316" y="0"/>
                  </a:lnTo>
                  <a:cubicBezTo>
                    <a:pt x="298" y="1"/>
                    <a:pt x="264" y="1"/>
                    <a:pt x="245" y="1"/>
                  </a:cubicBezTo>
                  <a:cubicBezTo>
                    <a:pt x="226" y="1"/>
                    <a:pt x="205" y="0"/>
                    <a:pt x="184" y="0"/>
                  </a:cubicBezTo>
                  <a:lnTo>
                    <a:pt x="184" y="15"/>
                  </a:lnTo>
                  <a:cubicBezTo>
                    <a:pt x="213" y="15"/>
                    <a:pt x="223" y="15"/>
                    <a:pt x="229" y="33"/>
                  </a:cubicBezTo>
                  <a:lnTo>
                    <a:pt x="240" y="68"/>
                  </a:lnTo>
                  <a:lnTo>
                    <a:pt x="171" y="282"/>
                  </a:lnTo>
                  <a:lnTo>
                    <a:pt x="90" y="37"/>
                  </a:lnTo>
                  <a:cubicBezTo>
                    <a:pt x="90" y="35"/>
                    <a:pt x="89" y="32"/>
                    <a:pt x="89" y="30"/>
                  </a:cubicBezTo>
                  <a:cubicBezTo>
                    <a:pt x="89" y="15"/>
                    <a:pt x="118" y="15"/>
                    <a:pt x="131" y="15"/>
                  </a:cubicBezTo>
                  <a:lnTo>
                    <a:pt x="131" y="0"/>
                  </a:lnTo>
                  <a:cubicBezTo>
                    <a:pt x="113" y="1"/>
                    <a:pt x="79" y="1"/>
                    <a:pt x="60" y="1"/>
                  </a:cubicBezTo>
                  <a:cubicBezTo>
                    <a:pt x="41" y="1"/>
                    <a:pt x="20" y="0"/>
                    <a:pt x="0" y="0"/>
                  </a:cubicBezTo>
                  <a:lnTo>
                    <a:pt x="0" y="15"/>
                  </a:lnTo>
                  <a:cubicBezTo>
                    <a:pt x="37" y="15"/>
                    <a:pt x="39" y="18"/>
                    <a:pt x="45" y="36"/>
                  </a:cubicBezTo>
                  <a:lnTo>
                    <a:pt x="145" y="342"/>
                  </a:lnTo>
                  <a:cubicBezTo>
                    <a:pt x="146" y="347"/>
                    <a:pt x="148" y="352"/>
                    <a:pt x="154" y="352"/>
                  </a:cubicBezTo>
                  <a:cubicBezTo>
                    <a:pt x="161" y="352"/>
                    <a:pt x="162" y="348"/>
                    <a:pt x="164" y="342"/>
                  </a:cubicBezTo>
                  <a:lnTo>
                    <a:pt x="246" y="88"/>
                  </a:lnTo>
                  <a:lnTo>
                    <a:pt x="329" y="342"/>
                  </a:lnTo>
                  <a:cubicBezTo>
                    <a:pt x="331" y="347"/>
                    <a:pt x="332" y="352"/>
                    <a:pt x="339" y="352"/>
                  </a:cubicBezTo>
                  <a:cubicBezTo>
                    <a:pt x="346" y="352"/>
                    <a:pt x="347" y="348"/>
                    <a:pt x="349" y="342"/>
                  </a:cubicBezTo>
                  <a:lnTo>
                    <a:pt x="444" y="4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54" name="Freeform 53 2 1 1">
              <a:extLst>
                <a:ext uri="{FF2B5EF4-FFF2-40B4-BE49-F238E27FC236}">
                  <a16:creationId xmlns:a16="http://schemas.microsoft.com/office/drawing/2014/main" id="{5BA45BAB-EABB-1D8B-311B-DF13E4E5FE07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7626350" y="4062413"/>
              <a:ext cx="41275" cy="1190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55" name="Freeform 54 2 1 1">
              <a:extLst>
                <a:ext uri="{FF2B5EF4-FFF2-40B4-BE49-F238E27FC236}">
                  <a16:creationId xmlns:a16="http://schemas.microsoft.com/office/drawing/2014/main" id="{33EE8729-8671-520E-FCCE-8724ED50A79F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7678738" y="4100513"/>
              <a:ext cx="88900" cy="115888"/>
            </a:xfrm>
            <a:custGeom>
              <a:avLst/>
              <a:gdLst>
                <a:gd name="T0" fmla="*/ 97 w 228"/>
                <a:gd name="T1" fmla="*/ 141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9 h 329"/>
                <a:gd name="T10" fmla="*/ 132 w 228"/>
                <a:gd name="T11" fmla="*/ 121 h 329"/>
                <a:gd name="T12" fmla="*/ 97 w 228"/>
                <a:gd name="T13" fmla="*/ 141 h 329"/>
                <a:gd name="T14" fmla="*/ 39 w 228"/>
                <a:gd name="T15" fmla="*/ 160 h 329"/>
                <a:gd name="T16" fmla="*/ 47 w 228"/>
                <a:gd name="T17" fmla="*/ 137 h 329"/>
                <a:gd name="T18" fmla="*/ 97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39 w 228"/>
                <a:gd name="T43" fmla="*/ 130 h 329"/>
                <a:gd name="T44" fmla="*/ 24 w 228"/>
                <a:gd name="T45" fmla="*/ 172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3 w 228"/>
                <a:gd name="T57" fmla="*/ 194 h 329"/>
                <a:gd name="T58" fmla="*/ 65 w 228"/>
                <a:gd name="T59" fmla="*/ 194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1"/>
                  </a:moveTo>
                  <a:cubicBezTo>
                    <a:pt x="53" y="141"/>
                    <a:pt x="53" y="91"/>
                    <a:pt x="53" y="79"/>
                  </a:cubicBezTo>
                  <a:cubicBezTo>
                    <a:pt x="53" y="66"/>
                    <a:pt x="54" y="50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9"/>
                  </a:cubicBezTo>
                  <a:cubicBezTo>
                    <a:pt x="140" y="92"/>
                    <a:pt x="140" y="108"/>
                    <a:pt x="132" y="121"/>
                  </a:cubicBezTo>
                  <a:cubicBezTo>
                    <a:pt x="128" y="127"/>
                    <a:pt x="117" y="141"/>
                    <a:pt x="97" y="141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7"/>
                    <a:pt x="47" y="137"/>
                  </a:cubicBezTo>
                  <a:cubicBezTo>
                    <a:pt x="67" y="151"/>
                    <a:pt x="87" y="152"/>
                    <a:pt x="97" y="152"/>
                  </a:cubicBezTo>
                  <a:cubicBezTo>
                    <a:pt x="143" y="152"/>
                    <a:pt x="177" y="118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9"/>
                  </a:cubicBezTo>
                  <a:cubicBezTo>
                    <a:pt x="16" y="101"/>
                    <a:pt x="27" y="120"/>
                    <a:pt x="39" y="130"/>
                  </a:cubicBezTo>
                  <a:cubicBezTo>
                    <a:pt x="33" y="138"/>
                    <a:pt x="24" y="154"/>
                    <a:pt x="24" y="172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5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8"/>
                    <a:pt x="214" y="222"/>
                    <a:pt x="188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4"/>
                  </a:cubicBezTo>
                  <a:cubicBezTo>
                    <a:pt x="49" y="192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5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56" name="Freeform 55 2 1 1">
              <a:extLst>
                <a:ext uri="{FF2B5EF4-FFF2-40B4-BE49-F238E27FC236}">
                  <a16:creationId xmlns:a16="http://schemas.microsoft.com/office/drawing/2014/main" id="{25105AFE-39BD-0670-57C1-DC5B54E123C6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7775575" y="4100513"/>
              <a:ext cx="88900" cy="115888"/>
            </a:xfrm>
            <a:custGeom>
              <a:avLst/>
              <a:gdLst>
                <a:gd name="T0" fmla="*/ 97 w 228"/>
                <a:gd name="T1" fmla="*/ 141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9 h 329"/>
                <a:gd name="T10" fmla="*/ 132 w 228"/>
                <a:gd name="T11" fmla="*/ 121 h 329"/>
                <a:gd name="T12" fmla="*/ 97 w 228"/>
                <a:gd name="T13" fmla="*/ 141 h 329"/>
                <a:gd name="T14" fmla="*/ 39 w 228"/>
                <a:gd name="T15" fmla="*/ 160 h 329"/>
                <a:gd name="T16" fmla="*/ 47 w 228"/>
                <a:gd name="T17" fmla="*/ 137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39 w 228"/>
                <a:gd name="T43" fmla="*/ 130 h 329"/>
                <a:gd name="T44" fmla="*/ 24 w 228"/>
                <a:gd name="T45" fmla="*/ 172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5 w 228"/>
                <a:gd name="T59" fmla="*/ 194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1"/>
                  </a:moveTo>
                  <a:cubicBezTo>
                    <a:pt x="53" y="141"/>
                    <a:pt x="53" y="91"/>
                    <a:pt x="53" y="79"/>
                  </a:cubicBezTo>
                  <a:cubicBezTo>
                    <a:pt x="53" y="66"/>
                    <a:pt x="54" y="50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9"/>
                  </a:cubicBezTo>
                  <a:cubicBezTo>
                    <a:pt x="140" y="92"/>
                    <a:pt x="140" y="108"/>
                    <a:pt x="132" y="121"/>
                  </a:cubicBezTo>
                  <a:cubicBezTo>
                    <a:pt x="128" y="127"/>
                    <a:pt x="117" y="141"/>
                    <a:pt x="97" y="141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7"/>
                    <a:pt x="47" y="137"/>
                  </a:cubicBezTo>
                  <a:cubicBezTo>
                    <a:pt x="67" y="151"/>
                    <a:pt x="87" y="152"/>
                    <a:pt x="97" y="152"/>
                  </a:cubicBezTo>
                  <a:cubicBezTo>
                    <a:pt x="143" y="152"/>
                    <a:pt x="178" y="118"/>
                    <a:pt x="178" y="79"/>
                  </a:cubicBezTo>
                  <a:cubicBezTo>
                    <a:pt x="178" y="61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9"/>
                  </a:cubicBezTo>
                  <a:cubicBezTo>
                    <a:pt x="16" y="101"/>
                    <a:pt x="27" y="120"/>
                    <a:pt x="39" y="130"/>
                  </a:cubicBezTo>
                  <a:cubicBezTo>
                    <a:pt x="33" y="138"/>
                    <a:pt x="24" y="154"/>
                    <a:pt x="24" y="172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5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8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4"/>
                  </a:cubicBezTo>
                  <a:cubicBezTo>
                    <a:pt x="49" y="192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5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57" name="Freeform 56 2 1 1">
              <a:extLst>
                <a:ext uri="{FF2B5EF4-FFF2-40B4-BE49-F238E27FC236}">
                  <a16:creationId xmlns:a16="http://schemas.microsoft.com/office/drawing/2014/main" id="{5DC79F96-CB96-B75C-72BE-0A952EDCB813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7872413" y="4057650"/>
              <a:ext cx="42863" cy="123825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58" name="Freeform 57 2 1 1">
              <a:extLst>
                <a:ext uri="{FF2B5EF4-FFF2-40B4-BE49-F238E27FC236}">
                  <a16:creationId xmlns:a16="http://schemas.microsoft.com/office/drawing/2014/main" id="{1E805625-541D-B6F4-ABEA-C53BD1BA4231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7926388" y="4100513"/>
              <a:ext cx="74613" cy="825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1" y="78"/>
                    <a:pt x="161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59" name="Freeform 58 2 1 1">
              <a:extLst>
                <a:ext uri="{FF2B5EF4-FFF2-40B4-BE49-F238E27FC236}">
                  <a16:creationId xmlns:a16="http://schemas.microsoft.com/office/drawing/2014/main" id="{2E58591B-34CA-4214-5B34-25321494462C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8012113" y="4102100"/>
              <a:ext cx="65088" cy="79375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10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5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560" name="Group 559" descr="\documentclass{article}&#10;\usepackage{amsmath}&#10;\pagestyle{empty}&#10;\begin{document}&#10;&#10;Tubes&#10;&#10;&#10;\end{document}" title="IguanaTex Vector Display">
            <a:extLst>
              <a:ext uri="{FF2B5EF4-FFF2-40B4-BE49-F238E27FC236}">
                <a16:creationId xmlns:a16="http://schemas.microsoft.com/office/drawing/2014/main" id="{6960434A-10D1-762D-7A7F-588E31CBBD8A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8709595" y="4966711"/>
            <a:ext cx="639782" cy="162888"/>
            <a:chOff x="5368931" y="5151438"/>
            <a:chExt cx="517525" cy="131762"/>
          </a:xfrm>
          <a:solidFill>
            <a:schemeClr val="bg1">
              <a:lumMod val="75000"/>
            </a:schemeClr>
          </a:solidFill>
        </p:grpSpPr>
        <p:sp>
          <p:nvSpPr>
            <p:cNvPr id="561" name="Freeform 84 2">
              <a:extLst>
                <a:ext uri="{FF2B5EF4-FFF2-40B4-BE49-F238E27FC236}">
                  <a16:creationId xmlns:a16="http://schemas.microsoft.com/office/drawing/2014/main" id="{CB9C9C77-63D0-66AE-3880-5F700D830102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368931" y="5154613"/>
              <a:ext cx="131763" cy="127000"/>
            </a:xfrm>
            <a:custGeom>
              <a:avLst/>
              <a:gdLst>
                <a:gd name="T0" fmla="*/ 315 w 324"/>
                <a:gd name="T1" fmla="*/ 0 h 339"/>
                <a:gd name="T2" fmla="*/ 10 w 324"/>
                <a:gd name="T3" fmla="*/ 0 h 339"/>
                <a:gd name="T4" fmla="*/ 0 w 324"/>
                <a:gd name="T5" fmla="*/ 113 h 339"/>
                <a:gd name="T6" fmla="*/ 13 w 324"/>
                <a:gd name="T7" fmla="*/ 113 h 339"/>
                <a:gd name="T8" fmla="*/ 103 w 324"/>
                <a:gd name="T9" fmla="*/ 16 h 339"/>
                <a:gd name="T10" fmla="*/ 130 w 324"/>
                <a:gd name="T11" fmla="*/ 17 h 339"/>
                <a:gd name="T12" fmla="*/ 140 w 324"/>
                <a:gd name="T13" fmla="*/ 36 h 339"/>
                <a:gd name="T14" fmla="*/ 140 w 324"/>
                <a:gd name="T15" fmla="*/ 299 h 339"/>
                <a:gd name="T16" fmla="*/ 88 w 324"/>
                <a:gd name="T17" fmla="*/ 323 h 339"/>
                <a:gd name="T18" fmla="*/ 68 w 324"/>
                <a:gd name="T19" fmla="*/ 323 h 339"/>
                <a:gd name="T20" fmla="*/ 68 w 324"/>
                <a:gd name="T21" fmla="*/ 339 h 339"/>
                <a:gd name="T22" fmla="*/ 162 w 324"/>
                <a:gd name="T23" fmla="*/ 337 h 339"/>
                <a:gd name="T24" fmla="*/ 257 w 324"/>
                <a:gd name="T25" fmla="*/ 339 h 339"/>
                <a:gd name="T26" fmla="*/ 257 w 324"/>
                <a:gd name="T27" fmla="*/ 323 h 339"/>
                <a:gd name="T28" fmla="*/ 237 w 324"/>
                <a:gd name="T29" fmla="*/ 323 h 339"/>
                <a:gd name="T30" fmla="*/ 185 w 324"/>
                <a:gd name="T31" fmla="*/ 299 h 339"/>
                <a:gd name="T32" fmla="*/ 185 w 324"/>
                <a:gd name="T33" fmla="*/ 36 h 339"/>
                <a:gd name="T34" fmla="*/ 194 w 324"/>
                <a:gd name="T35" fmla="*/ 17 h 339"/>
                <a:gd name="T36" fmla="*/ 222 w 324"/>
                <a:gd name="T37" fmla="*/ 16 h 339"/>
                <a:gd name="T38" fmla="*/ 312 w 324"/>
                <a:gd name="T39" fmla="*/ 113 h 339"/>
                <a:gd name="T40" fmla="*/ 324 w 324"/>
                <a:gd name="T41" fmla="*/ 113 h 339"/>
                <a:gd name="T42" fmla="*/ 315 w 324"/>
                <a:gd name="T43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9">
                  <a:moveTo>
                    <a:pt x="315" y="0"/>
                  </a:moveTo>
                  <a:lnTo>
                    <a:pt x="10" y="0"/>
                  </a:lnTo>
                  <a:lnTo>
                    <a:pt x="0" y="113"/>
                  </a:lnTo>
                  <a:lnTo>
                    <a:pt x="13" y="113"/>
                  </a:lnTo>
                  <a:cubicBezTo>
                    <a:pt x="20" y="32"/>
                    <a:pt x="27" y="16"/>
                    <a:pt x="103" y="16"/>
                  </a:cubicBezTo>
                  <a:cubicBezTo>
                    <a:pt x="112" y="16"/>
                    <a:pt x="125" y="16"/>
                    <a:pt x="130" y="17"/>
                  </a:cubicBezTo>
                  <a:cubicBezTo>
                    <a:pt x="140" y="19"/>
                    <a:pt x="140" y="24"/>
                    <a:pt x="140" y="36"/>
                  </a:cubicBezTo>
                  <a:lnTo>
                    <a:pt x="140" y="299"/>
                  </a:lnTo>
                  <a:cubicBezTo>
                    <a:pt x="140" y="316"/>
                    <a:pt x="140" y="323"/>
                    <a:pt x="88" y="323"/>
                  </a:cubicBezTo>
                  <a:lnTo>
                    <a:pt x="68" y="323"/>
                  </a:lnTo>
                  <a:lnTo>
                    <a:pt x="68" y="339"/>
                  </a:lnTo>
                  <a:cubicBezTo>
                    <a:pt x="88" y="337"/>
                    <a:pt x="139" y="337"/>
                    <a:pt x="162" y="337"/>
                  </a:cubicBezTo>
                  <a:cubicBezTo>
                    <a:pt x="185" y="337"/>
                    <a:pt x="236" y="337"/>
                    <a:pt x="257" y="339"/>
                  </a:cubicBezTo>
                  <a:lnTo>
                    <a:pt x="257" y="323"/>
                  </a:lnTo>
                  <a:lnTo>
                    <a:pt x="237" y="323"/>
                  </a:lnTo>
                  <a:cubicBezTo>
                    <a:pt x="185" y="323"/>
                    <a:pt x="185" y="316"/>
                    <a:pt x="185" y="299"/>
                  </a:cubicBezTo>
                  <a:lnTo>
                    <a:pt x="185" y="36"/>
                  </a:lnTo>
                  <a:cubicBezTo>
                    <a:pt x="185" y="26"/>
                    <a:pt x="185" y="19"/>
                    <a:pt x="194" y="17"/>
                  </a:cubicBezTo>
                  <a:cubicBezTo>
                    <a:pt x="199" y="16"/>
                    <a:pt x="212" y="16"/>
                    <a:pt x="222" y="16"/>
                  </a:cubicBezTo>
                  <a:cubicBezTo>
                    <a:pt x="297" y="16"/>
                    <a:pt x="305" y="32"/>
                    <a:pt x="312" y="113"/>
                  </a:cubicBezTo>
                  <a:lnTo>
                    <a:pt x="324" y="113"/>
                  </a:lnTo>
                  <a:lnTo>
                    <a:pt x="315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62" name="Freeform 85 2">
              <a:extLst>
                <a:ext uri="{FF2B5EF4-FFF2-40B4-BE49-F238E27FC236}">
                  <a16:creationId xmlns:a16="http://schemas.microsoft.com/office/drawing/2014/main" id="{3686A394-6916-05CD-6137-C7822896316D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497519" y="5199063"/>
              <a:ext cx="103188" cy="84137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63" name="Freeform 86 2">
              <a:extLst>
                <a:ext uri="{FF2B5EF4-FFF2-40B4-BE49-F238E27FC236}">
                  <a16:creationId xmlns:a16="http://schemas.microsoft.com/office/drawing/2014/main" id="{C3D03D88-65CA-246F-60FF-5A0B6D1D9035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5610231" y="5151438"/>
              <a:ext cx="100013" cy="131762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5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1 w 246"/>
                <a:gd name="T13" fmla="*/ 347 h 352"/>
                <a:gd name="T14" fmla="*/ 69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7"/>
                  </a:lnTo>
                  <a:lnTo>
                    <a:pt x="51" y="347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9" y="169"/>
                  </a:cubicBezTo>
                  <a:cubicBezTo>
                    <a:pt x="98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7"/>
                    <a:pt x="204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64" name="Freeform 87 2">
              <a:extLst>
                <a:ext uri="{FF2B5EF4-FFF2-40B4-BE49-F238E27FC236}">
                  <a16:creationId xmlns:a16="http://schemas.microsoft.com/office/drawing/2014/main" id="{27AD53D6-751D-2CE4-943D-175001CB6C1E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5727706" y="5197475"/>
              <a:ext cx="79375" cy="857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65" name="Freeform 88 2">
              <a:extLst>
                <a:ext uri="{FF2B5EF4-FFF2-40B4-BE49-F238E27FC236}">
                  <a16:creationId xmlns:a16="http://schemas.microsoft.com/office/drawing/2014/main" id="{D0248D58-401E-8D0E-B35A-DB23064469B9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819781" y="5197475"/>
              <a:ext cx="66675" cy="85725"/>
            </a:xfrm>
            <a:custGeom>
              <a:avLst/>
              <a:gdLst>
                <a:gd name="T0" fmla="*/ 88 w 164"/>
                <a:gd name="T1" fmla="*/ 127 h 229"/>
                <a:gd name="T2" fmla="*/ 140 w 164"/>
                <a:gd name="T3" fmla="*/ 173 h 229"/>
                <a:gd name="T4" fmla="*/ 83 w 164"/>
                <a:gd name="T5" fmla="*/ 218 h 229"/>
                <a:gd name="T6" fmla="*/ 14 w 164"/>
                <a:gd name="T7" fmla="*/ 147 h 229"/>
                <a:gd name="T8" fmla="*/ 7 w 164"/>
                <a:gd name="T9" fmla="*/ 139 h 229"/>
                <a:gd name="T10" fmla="*/ 0 w 164"/>
                <a:gd name="T11" fmla="*/ 151 h 229"/>
                <a:gd name="T12" fmla="*/ 0 w 164"/>
                <a:gd name="T13" fmla="*/ 217 h 229"/>
                <a:gd name="T14" fmla="*/ 6 w 164"/>
                <a:gd name="T15" fmla="*/ 229 h 229"/>
                <a:gd name="T16" fmla="*/ 18 w 164"/>
                <a:gd name="T17" fmla="*/ 219 h 229"/>
                <a:gd name="T18" fmla="*/ 28 w 164"/>
                <a:gd name="T19" fmla="*/ 208 h 229"/>
                <a:gd name="T20" fmla="*/ 83 w 164"/>
                <a:gd name="T21" fmla="*/ 229 h 229"/>
                <a:gd name="T22" fmla="*/ 164 w 164"/>
                <a:gd name="T23" fmla="*/ 160 h 229"/>
                <a:gd name="T24" fmla="*/ 143 w 164"/>
                <a:gd name="T25" fmla="*/ 112 h 229"/>
                <a:gd name="T26" fmla="*/ 86 w 164"/>
                <a:gd name="T27" fmla="*/ 88 h 229"/>
                <a:gd name="T28" fmla="*/ 24 w 164"/>
                <a:gd name="T29" fmla="*/ 47 h 229"/>
                <a:gd name="T30" fmla="*/ 80 w 164"/>
                <a:gd name="T31" fmla="*/ 9 h 229"/>
                <a:gd name="T32" fmla="*/ 139 w 164"/>
                <a:gd name="T33" fmla="*/ 70 h 229"/>
                <a:gd name="T34" fmla="*/ 145 w 164"/>
                <a:gd name="T35" fmla="*/ 74 h 229"/>
                <a:gd name="T36" fmla="*/ 151 w 164"/>
                <a:gd name="T37" fmla="*/ 62 h 229"/>
                <a:gd name="T38" fmla="*/ 151 w 164"/>
                <a:gd name="T39" fmla="*/ 12 h 229"/>
                <a:gd name="T40" fmla="*/ 146 w 164"/>
                <a:gd name="T41" fmla="*/ 0 h 229"/>
                <a:gd name="T42" fmla="*/ 136 w 164"/>
                <a:gd name="T43" fmla="*/ 6 h 229"/>
                <a:gd name="T44" fmla="*/ 127 w 164"/>
                <a:gd name="T45" fmla="*/ 14 h 229"/>
                <a:gd name="T46" fmla="*/ 80 w 164"/>
                <a:gd name="T47" fmla="*/ 0 h 229"/>
                <a:gd name="T48" fmla="*/ 0 w 164"/>
                <a:gd name="T49" fmla="*/ 61 h 229"/>
                <a:gd name="T50" fmla="*/ 22 w 164"/>
                <a:gd name="T51" fmla="*/ 104 h 229"/>
                <a:gd name="T52" fmla="*/ 88 w 164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4" y="196"/>
                    <a:pt x="164" y="160"/>
                  </a:cubicBezTo>
                  <a:cubicBezTo>
                    <a:pt x="164" y="133"/>
                    <a:pt x="149" y="118"/>
                    <a:pt x="143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8" y="54"/>
                    <a:pt x="139" y="70"/>
                  </a:cubicBezTo>
                  <a:cubicBezTo>
                    <a:pt x="139" y="74"/>
                    <a:pt x="144" y="74"/>
                    <a:pt x="145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566" name="Group 565" descr="\documentclass{article}&#10;\usepackage{amsmath}&#10;\pagestyle{empty}&#10;\begin{document}&#10;&#10;HHG&#10;&#10;&#10;\end{document}" title="IguanaTex Vector Display">
            <a:extLst>
              <a:ext uri="{FF2B5EF4-FFF2-40B4-BE49-F238E27FC236}">
                <a16:creationId xmlns:a16="http://schemas.microsoft.com/office/drawing/2014/main" id="{5702AE39-DBB3-3C68-0B24-039256BFFF63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7069742" y="4371093"/>
            <a:ext cx="545581" cy="174665"/>
            <a:chOff x="4779957" y="4162425"/>
            <a:chExt cx="441325" cy="141288"/>
          </a:xfrm>
          <a:solidFill>
            <a:schemeClr val="bg1">
              <a:lumMod val="75000"/>
            </a:schemeClr>
          </a:solidFill>
        </p:grpSpPr>
        <p:sp>
          <p:nvSpPr>
            <p:cNvPr id="567" name="Freeform 95 2 1">
              <a:extLst>
                <a:ext uri="{FF2B5EF4-FFF2-40B4-BE49-F238E27FC236}">
                  <a16:creationId xmlns:a16="http://schemas.microsoft.com/office/drawing/2014/main" id="{78E421D3-6AB3-3944-82B3-15914AA0B9EA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779957" y="4165600"/>
              <a:ext cx="136525" cy="133350"/>
            </a:xfrm>
            <a:custGeom>
              <a:avLst/>
              <a:gdLst>
                <a:gd name="T0" fmla="*/ 289 w 340"/>
                <a:gd name="T1" fmla="*/ 39 h 340"/>
                <a:gd name="T2" fmla="*/ 328 w 340"/>
                <a:gd name="T3" fmla="*/ 15 h 340"/>
                <a:gd name="T4" fmla="*/ 340 w 340"/>
                <a:gd name="T5" fmla="*/ 15 h 340"/>
                <a:gd name="T6" fmla="*/ 340 w 340"/>
                <a:gd name="T7" fmla="*/ 0 h 340"/>
                <a:gd name="T8" fmla="*/ 267 w 340"/>
                <a:gd name="T9" fmla="*/ 1 h 340"/>
                <a:gd name="T10" fmla="*/ 193 w 340"/>
                <a:gd name="T11" fmla="*/ 0 h 340"/>
                <a:gd name="T12" fmla="*/ 193 w 340"/>
                <a:gd name="T13" fmla="*/ 15 h 340"/>
                <a:gd name="T14" fmla="*/ 205 w 340"/>
                <a:gd name="T15" fmla="*/ 15 h 340"/>
                <a:gd name="T16" fmla="*/ 245 w 340"/>
                <a:gd name="T17" fmla="*/ 39 h 340"/>
                <a:gd name="T18" fmla="*/ 245 w 340"/>
                <a:gd name="T19" fmla="*/ 155 h 340"/>
                <a:gd name="T20" fmla="*/ 96 w 340"/>
                <a:gd name="T21" fmla="*/ 155 h 340"/>
                <a:gd name="T22" fmla="*/ 96 w 340"/>
                <a:gd name="T23" fmla="*/ 39 h 340"/>
                <a:gd name="T24" fmla="*/ 135 w 340"/>
                <a:gd name="T25" fmla="*/ 15 h 340"/>
                <a:gd name="T26" fmla="*/ 147 w 340"/>
                <a:gd name="T27" fmla="*/ 15 h 340"/>
                <a:gd name="T28" fmla="*/ 147 w 340"/>
                <a:gd name="T29" fmla="*/ 0 h 340"/>
                <a:gd name="T30" fmla="*/ 74 w 340"/>
                <a:gd name="T31" fmla="*/ 1 h 340"/>
                <a:gd name="T32" fmla="*/ 0 w 340"/>
                <a:gd name="T33" fmla="*/ 0 h 340"/>
                <a:gd name="T34" fmla="*/ 0 w 340"/>
                <a:gd name="T35" fmla="*/ 15 h 340"/>
                <a:gd name="T36" fmla="*/ 12 w 340"/>
                <a:gd name="T37" fmla="*/ 15 h 340"/>
                <a:gd name="T38" fmla="*/ 51 w 340"/>
                <a:gd name="T39" fmla="*/ 39 h 340"/>
                <a:gd name="T40" fmla="*/ 51 w 340"/>
                <a:gd name="T41" fmla="*/ 301 h 340"/>
                <a:gd name="T42" fmla="*/ 12 w 340"/>
                <a:gd name="T43" fmla="*/ 325 h 340"/>
                <a:gd name="T44" fmla="*/ 0 w 340"/>
                <a:gd name="T45" fmla="*/ 325 h 340"/>
                <a:gd name="T46" fmla="*/ 0 w 340"/>
                <a:gd name="T47" fmla="*/ 340 h 340"/>
                <a:gd name="T48" fmla="*/ 73 w 340"/>
                <a:gd name="T49" fmla="*/ 339 h 340"/>
                <a:gd name="T50" fmla="*/ 147 w 340"/>
                <a:gd name="T51" fmla="*/ 340 h 340"/>
                <a:gd name="T52" fmla="*/ 147 w 340"/>
                <a:gd name="T53" fmla="*/ 325 h 340"/>
                <a:gd name="T54" fmla="*/ 135 w 340"/>
                <a:gd name="T55" fmla="*/ 325 h 340"/>
                <a:gd name="T56" fmla="*/ 96 w 340"/>
                <a:gd name="T57" fmla="*/ 301 h 340"/>
                <a:gd name="T58" fmla="*/ 96 w 340"/>
                <a:gd name="T59" fmla="*/ 171 h 340"/>
                <a:gd name="T60" fmla="*/ 245 w 340"/>
                <a:gd name="T61" fmla="*/ 171 h 340"/>
                <a:gd name="T62" fmla="*/ 245 w 340"/>
                <a:gd name="T63" fmla="*/ 301 h 340"/>
                <a:gd name="T64" fmla="*/ 205 w 340"/>
                <a:gd name="T65" fmla="*/ 325 h 340"/>
                <a:gd name="T66" fmla="*/ 193 w 340"/>
                <a:gd name="T67" fmla="*/ 325 h 340"/>
                <a:gd name="T68" fmla="*/ 193 w 340"/>
                <a:gd name="T69" fmla="*/ 340 h 340"/>
                <a:gd name="T70" fmla="*/ 267 w 340"/>
                <a:gd name="T71" fmla="*/ 339 h 340"/>
                <a:gd name="T72" fmla="*/ 340 w 340"/>
                <a:gd name="T73" fmla="*/ 340 h 340"/>
                <a:gd name="T74" fmla="*/ 340 w 340"/>
                <a:gd name="T75" fmla="*/ 325 h 340"/>
                <a:gd name="T76" fmla="*/ 328 w 340"/>
                <a:gd name="T77" fmla="*/ 325 h 340"/>
                <a:gd name="T78" fmla="*/ 289 w 340"/>
                <a:gd name="T79" fmla="*/ 301 h 340"/>
                <a:gd name="T80" fmla="*/ 289 w 340"/>
                <a:gd name="T81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0" h="340">
                  <a:moveTo>
                    <a:pt x="289" y="39"/>
                  </a:moveTo>
                  <a:cubicBezTo>
                    <a:pt x="289" y="21"/>
                    <a:pt x="290" y="15"/>
                    <a:pt x="328" y="15"/>
                  </a:cubicBezTo>
                  <a:lnTo>
                    <a:pt x="340" y="15"/>
                  </a:lnTo>
                  <a:lnTo>
                    <a:pt x="340" y="0"/>
                  </a:lnTo>
                  <a:cubicBezTo>
                    <a:pt x="323" y="1"/>
                    <a:pt x="286" y="1"/>
                    <a:pt x="267" y="1"/>
                  </a:cubicBezTo>
                  <a:cubicBezTo>
                    <a:pt x="248" y="1"/>
                    <a:pt x="211" y="1"/>
                    <a:pt x="193" y="0"/>
                  </a:cubicBezTo>
                  <a:lnTo>
                    <a:pt x="193" y="15"/>
                  </a:lnTo>
                  <a:lnTo>
                    <a:pt x="205" y="15"/>
                  </a:lnTo>
                  <a:cubicBezTo>
                    <a:pt x="244" y="15"/>
                    <a:pt x="245" y="21"/>
                    <a:pt x="245" y="39"/>
                  </a:cubicBezTo>
                  <a:lnTo>
                    <a:pt x="245" y="155"/>
                  </a:lnTo>
                  <a:lnTo>
                    <a:pt x="96" y="155"/>
                  </a:lnTo>
                  <a:lnTo>
                    <a:pt x="96" y="39"/>
                  </a:lnTo>
                  <a:cubicBezTo>
                    <a:pt x="96" y="21"/>
                    <a:pt x="97" y="15"/>
                    <a:pt x="135" y="15"/>
                  </a:cubicBezTo>
                  <a:lnTo>
                    <a:pt x="147" y="15"/>
                  </a:lnTo>
                  <a:lnTo>
                    <a:pt x="147" y="0"/>
                  </a:lnTo>
                  <a:cubicBezTo>
                    <a:pt x="130" y="1"/>
                    <a:pt x="93" y="1"/>
                    <a:pt x="74" y="1"/>
                  </a:cubicBezTo>
                  <a:cubicBezTo>
                    <a:pt x="55" y="1"/>
                    <a:pt x="17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71"/>
                  </a:lnTo>
                  <a:lnTo>
                    <a:pt x="245" y="171"/>
                  </a:lnTo>
                  <a:lnTo>
                    <a:pt x="245" y="301"/>
                  </a:lnTo>
                  <a:cubicBezTo>
                    <a:pt x="245" y="319"/>
                    <a:pt x="244" y="325"/>
                    <a:pt x="205" y="325"/>
                  </a:cubicBezTo>
                  <a:lnTo>
                    <a:pt x="193" y="325"/>
                  </a:lnTo>
                  <a:lnTo>
                    <a:pt x="193" y="340"/>
                  </a:lnTo>
                  <a:cubicBezTo>
                    <a:pt x="211" y="339"/>
                    <a:pt x="248" y="339"/>
                    <a:pt x="267" y="339"/>
                  </a:cubicBezTo>
                  <a:cubicBezTo>
                    <a:pt x="286" y="339"/>
                    <a:pt x="323" y="339"/>
                    <a:pt x="340" y="340"/>
                  </a:cubicBezTo>
                  <a:lnTo>
                    <a:pt x="340" y="325"/>
                  </a:lnTo>
                  <a:lnTo>
                    <a:pt x="328" y="325"/>
                  </a:lnTo>
                  <a:cubicBezTo>
                    <a:pt x="290" y="325"/>
                    <a:pt x="289" y="319"/>
                    <a:pt x="289" y="301"/>
                  </a:cubicBezTo>
                  <a:lnTo>
                    <a:pt x="289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68" name="Freeform 96 2 1">
              <a:extLst>
                <a:ext uri="{FF2B5EF4-FFF2-40B4-BE49-F238E27FC236}">
                  <a16:creationId xmlns:a16="http://schemas.microsoft.com/office/drawing/2014/main" id="{0A6EDFF8-2044-ECBE-FD44-C9ADF58E98DA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29182" y="4165600"/>
              <a:ext cx="138113" cy="133350"/>
            </a:xfrm>
            <a:custGeom>
              <a:avLst/>
              <a:gdLst>
                <a:gd name="T0" fmla="*/ 290 w 341"/>
                <a:gd name="T1" fmla="*/ 39 h 340"/>
                <a:gd name="T2" fmla="*/ 329 w 341"/>
                <a:gd name="T3" fmla="*/ 15 h 340"/>
                <a:gd name="T4" fmla="*/ 341 w 341"/>
                <a:gd name="T5" fmla="*/ 15 h 340"/>
                <a:gd name="T6" fmla="*/ 341 w 341"/>
                <a:gd name="T7" fmla="*/ 0 h 340"/>
                <a:gd name="T8" fmla="*/ 268 w 341"/>
                <a:gd name="T9" fmla="*/ 1 h 340"/>
                <a:gd name="T10" fmla="*/ 194 w 341"/>
                <a:gd name="T11" fmla="*/ 0 h 340"/>
                <a:gd name="T12" fmla="*/ 194 w 341"/>
                <a:gd name="T13" fmla="*/ 15 h 340"/>
                <a:gd name="T14" fmla="*/ 206 w 341"/>
                <a:gd name="T15" fmla="*/ 15 h 340"/>
                <a:gd name="T16" fmla="*/ 245 w 341"/>
                <a:gd name="T17" fmla="*/ 39 h 340"/>
                <a:gd name="T18" fmla="*/ 245 w 341"/>
                <a:gd name="T19" fmla="*/ 155 h 340"/>
                <a:gd name="T20" fmla="*/ 96 w 341"/>
                <a:gd name="T21" fmla="*/ 155 h 340"/>
                <a:gd name="T22" fmla="*/ 96 w 341"/>
                <a:gd name="T23" fmla="*/ 39 h 340"/>
                <a:gd name="T24" fmla="*/ 136 w 341"/>
                <a:gd name="T25" fmla="*/ 15 h 340"/>
                <a:gd name="T26" fmla="*/ 148 w 341"/>
                <a:gd name="T27" fmla="*/ 15 h 340"/>
                <a:gd name="T28" fmla="*/ 148 w 341"/>
                <a:gd name="T29" fmla="*/ 0 h 340"/>
                <a:gd name="T30" fmla="*/ 74 w 341"/>
                <a:gd name="T31" fmla="*/ 1 h 340"/>
                <a:gd name="T32" fmla="*/ 0 w 341"/>
                <a:gd name="T33" fmla="*/ 0 h 340"/>
                <a:gd name="T34" fmla="*/ 0 w 341"/>
                <a:gd name="T35" fmla="*/ 15 h 340"/>
                <a:gd name="T36" fmla="*/ 12 w 341"/>
                <a:gd name="T37" fmla="*/ 15 h 340"/>
                <a:gd name="T38" fmla="*/ 52 w 341"/>
                <a:gd name="T39" fmla="*/ 39 h 340"/>
                <a:gd name="T40" fmla="*/ 52 w 341"/>
                <a:gd name="T41" fmla="*/ 301 h 340"/>
                <a:gd name="T42" fmla="*/ 12 w 341"/>
                <a:gd name="T43" fmla="*/ 325 h 340"/>
                <a:gd name="T44" fmla="*/ 0 w 341"/>
                <a:gd name="T45" fmla="*/ 325 h 340"/>
                <a:gd name="T46" fmla="*/ 0 w 341"/>
                <a:gd name="T47" fmla="*/ 340 h 340"/>
                <a:gd name="T48" fmla="*/ 74 w 341"/>
                <a:gd name="T49" fmla="*/ 339 h 340"/>
                <a:gd name="T50" fmla="*/ 148 w 341"/>
                <a:gd name="T51" fmla="*/ 340 h 340"/>
                <a:gd name="T52" fmla="*/ 148 w 341"/>
                <a:gd name="T53" fmla="*/ 325 h 340"/>
                <a:gd name="T54" fmla="*/ 136 w 341"/>
                <a:gd name="T55" fmla="*/ 325 h 340"/>
                <a:gd name="T56" fmla="*/ 96 w 341"/>
                <a:gd name="T57" fmla="*/ 301 h 340"/>
                <a:gd name="T58" fmla="*/ 96 w 341"/>
                <a:gd name="T59" fmla="*/ 171 h 340"/>
                <a:gd name="T60" fmla="*/ 245 w 341"/>
                <a:gd name="T61" fmla="*/ 171 h 340"/>
                <a:gd name="T62" fmla="*/ 245 w 341"/>
                <a:gd name="T63" fmla="*/ 301 h 340"/>
                <a:gd name="T64" fmla="*/ 206 w 341"/>
                <a:gd name="T65" fmla="*/ 325 h 340"/>
                <a:gd name="T66" fmla="*/ 194 w 341"/>
                <a:gd name="T67" fmla="*/ 325 h 340"/>
                <a:gd name="T68" fmla="*/ 194 w 341"/>
                <a:gd name="T69" fmla="*/ 340 h 340"/>
                <a:gd name="T70" fmla="*/ 267 w 341"/>
                <a:gd name="T71" fmla="*/ 339 h 340"/>
                <a:gd name="T72" fmla="*/ 341 w 341"/>
                <a:gd name="T73" fmla="*/ 340 h 340"/>
                <a:gd name="T74" fmla="*/ 341 w 341"/>
                <a:gd name="T75" fmla="*/ 325 h 340"/>
                <a:gd name="T76" fmla="*/ 329 w 341"/>
                <a:gd name="T77" fmla="*/ 325 h 340"/>
                <a:gd name="T78" fmla="*/ 290 w 341"/>
                <a:gd name="T79" fmla="*/ 301 h 340"/>
                <a:gd name="T80" fmla="*/ 290 w 341"/>
                <a:gd name="T81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1" h="340">
                  <a:moveTo>
                    <a:pt x="290" y="39"/>
                  </a:moveTo>
                  <a:cubicBezTo>
                    <a:pt x="290" y="21"/>
                    <a:pt x="291" y="15"/>
                    <a:pt x="329" y="15"/>
                  </a:cubicBezTo>
                  <a:lnTo>
                    <a:pt x="341" y="15"/>
                  </a:lnTo>
                  <a:lnTo>
                    <a:pt x="341" y="0"/>
                  </a:lnTo>
                  <a:cubicBezTo>
                    <a:pt x="324" y="1"/>
                    <a:pt x="287" y="1"/>
                    <a:pt x="268" y="1"/>
                  </a:cubicBezTo>
                  <a:cubicBezTo>
                    <a:pt x="249" y="1"/>
                    <a:pt x="211" y="1"/>
                    <a:pt x="194" y="0"/>
                  </a:cubicBezTo>
                  <a:lnTo>
                    <a:pt x="194" y="15"/>
                  </a:lnTo>
                  <a:lnTo>
                    <a:pt x="206" y="15"/>
                  </a:lnTo>
                  <a:cubicBezTo>
                    <a:pt x="244" y="15"/>
                    <a:pt x="245" y="21"/>
                    <a:pt x="245" y="39"/>
                  </a:cubicBezTo>
                  <a:lnTo>
                    <a:pt x="245" y="155"/>
                  </a:lnTo>
                  <a:lnTo>
                    <a:pt x="96" y="155"/>
                  </a:lnTo>
                  <a:lnTo>
                    <a:pt x="96" y="39"/>
                  </a:lnTo>
                  <a:cubicBezTo>
                    <a:pt x="96" y="21"/>
                    <a:pt x="97" y="15"/>
                    <a:pt x="136" y="15"/>
                  </a:cubicBezTo>
                  <a:lnTo>
                    <a:pt x="148" y="15"/>
                  </a:lnTo>
                  <a:lnTo>
                    <a:pt x="148" y="0"/>
                  </a:lnTo>
                  <a:cubicBezTo>
                    <a:pt x="130" y="1"/>
                    <a:pt x="93" y="1"/>
                    <a:pt x="74" y="1"/>
                  </a:cubicBezTo>
                  <a:cubicBezTo>
                    <a:pt x="55" y="1"/>
                    <a:pt x="18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1"/>
                  </a:lnTo>
                  <a:cubicBezTo>
                    <a:pt x="52" y="319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8" y="340"/>
                  </a:cubicBezTo>
                  <a:lnTo>
                    <a:pt x="148" y="325"/>
                  </a:lnTo>
                  <a:lnTo>
                    <a:pt x="136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71"/>
                  </a:lnTo>
                  <a:lnTo>
                    <a:pt x="245" y="171"/>
                  </a:lnTo>
                  <a:lnTo>
                    <a:pt x="245" y="301"/>
                  </a:lnTo>
                  <a:cubicBezTo>
                    <a:pt x="245" y="319"/>
                    <a:pt x="244" y="325"/>
                    <a:pt x="206" y="325"/>
                  </a:cubicBezTo>
                  <a:lnTo>
                    <a:pt x="194" y="325"/>
                  </a:lnTo>
                  <a:lnTo>
                    <a:pt x="194" y="340"/>
                  </a:lnTo>
                  <a:cubicBezTo>
                    <a:pt x="211" y="339"/>
                    <a:pt x="248" y="339"/>
                    <a:pt x="267" y="339"/>
                  </a:cubicBezTo>
                  <a:cubicBezTo>
                    <a:pt x="286" y="339"/>
                    <a:pt x="324" y="339"/>
                    <a:pt x="341" y="340"/>
                  </a:cubicBezTo>
                  <a:lnTo>
                    <a:pt x="341" y="325"/>
                  </a:lnTo>
                  <a:lnTo>
                    <a:pt x="329" y="325"/>
                  </a:lnTo>
                  <a:cubicBezTo>
                    <a:pt x="291" y="325"/>
                    <a:pt x="290" y="319"/>
                    <a:pt x="290" y="301"/>
                  </a:cubicBezTo>
                  <a:lnTo>
                    <a:pt x="290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69" name="Freeform 97 2 1">
              <a:extLst>
                <a:ext uri="{FF2B5EF4-FFF2-40B4-BE49-F238E27FC236}">
                  <a16:creationId xmlns:a16="http://schemas.microsoft.com/office/drawing/2014/main" id="{B05C0290-5FD6-EA74-C2D1-DA231ABEE37B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4757" y="4162425"/>
              <a:ext cx="136525" cy="141288"/>
            </a:xfrm>
            <a:custGeom>
              <a:avLst/>
              <a:gdLst>
                <a:gd name="T0" fmla="*/ 268 w 339"/>
                <a:gd name="T1" fmla="*/ 320 h 362"/>
                <a:gd name="T2" fmla="*/ 300 w 339"/>
                <a:gd name="T3" fmla="*/ 351 h 362"/>
                <a:gd name="T4" fmla="*/ 305 w 339"/>
                <a:gd name="T5" fmla="*/ 339 h 362"/>
                <a:gd name="T6" fmla="*/ 305 w 339"/>
                <a:gd name="T7" fmla="*/ 253 h 362"/>
                <a:gd name="T8" fmla="*/ 339 w 339"/>
                <a:gd name="T9" fmla="*/ 231 h 362"/>
                <a:gd name="T10" fmla="*/ 339 w 339"/>
                <a:gd name="T11" fmla="*/ 215 h 362"/>
                <a:gd name="T12" fmla="*/ 278 w 339"/>
                <a:gd name="T13" fmla="*/ 217 h 362"/>
                <a:gd name="T14" fmla="*/ 198 w 339"/>
                <a:gd name="T15" fmla="*/ 215 h 362"/>
                <a:gd name="T16" fmla="*/ 198 w 339"/>
                <a:gd name="T17" fmla="*/ 231 h 362"/>
                <a:gd name="T18" fmla="*/ 214 w 339"/>
                <a:gd name="T19" fmla="*/ 231 h 362"/>
                <a:gd name="T20" fmla="*/ 260 w 339"/>
                <a:gd name="T21" fmla="*/ 255 h 362"/>
                <a:gd name="T22" fmla="*/ 260 w 339"/>
                <a:gd name="T23" fmla="*/ 287 h 362"/>
                <a:gd name="T24" fmla="*/ 183 w 339"/>
                <a:gd name="T25" fmla="*/ 347 h 362"/>
                <a:gd name="T26" fmla="*/ 52 w 339"/>
                <a:gd name="T27" fmla="*/ 181 h 362"/>
                <a:gd name="T28" fmla="*/ 180 w 339"/>
                <a:gd name="T29" fmla="*/ 15 h 362"/>
                <a:gd name="T30" fmla="*/ 289 w 339"/>
                <a:gd name="T31" fmla="*/ 134 h 362"/>
                <a:gd name="T32" fmla="*/ 297 w 339"/>
                <a:gd name="T33" fmla="*/ 142 h 362"/>
                <a:gd name="T34" fmla="*/ 305 w 339"/>
                <a:gd name="T35" fmla="*/ 130 h 362"/>
                <a:gd name="T36" fmla="*/ 305 w 339"/>
                <a:gd name="T37" fmla="*/ 12 h 362"/>
                <a:gd name="T38" fmla="*/ 299 w 339"/>
                <a:gd name="T39" fmla="*/ 0 h 362"/>
                <a:gd name="T40" fmla="*/ 291 w 339"/>
                <a:gd name="T41" fmla="*/ 6 h 362"/>
                <a:gd name="T42" fmla="*/ 266 w 339"/>
                <a:gd name="T43" fmla="*/ 43 h 362"/>
                <a:gd name="T44" fmla="*/ 174 w 339"/>
                <a:gd name="T45" fmla="*/ 0 h 362"/>
                <a:gd name="T46" fmla="*/ 0 w 339"/>
                <a:gd name="T47" fmla="*/ 181 h 362"/>
                <a:gd name="T48" fmla="*/ 175 w 339"/>
                <a:gd name="T49" fmla="*/ 362 h 362"/>
                <a:gd name="T50" fmla="*/ 268 w 339"/>
                <a:gd name="T51" fmla="*/ 32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9" h="362">
                  <a:moveTo>
                    <a:pt x="268" y="320"/>
                  </a:moveTo>
                  <a:cubicBezTo>
                    <a:pt x="275" y="331"/>
                    <a:pt x="295" y="351"/>
                    <a:pt x="300" y="351"/>
                  </a:cubicBezTo>
                  <a:cubicBezTo>
                    <a:pt x="305" y="351"/>
                    <a:pt x="305" y="347"/>
                    <a:pt x="305" y="339"/>
                  </a:cubicBezTo>
                  <a:lnTo>
                    <a:pt x="305" y="253"/>
                  </a:lnTo>
                  <a:cubicBezTo>
                    <a:pt x="305" y="233"/>
                    <a:pt x="307" y="231"/>
                    <a:pt x="339" y="231"/>
                  </a:cubicBezTo>
                  <a:lnTo>
                    <a:pt x="339" y="215"/>
                  </a:lnTo>
                  <a:cubicBezTo>
                    <a:pt x="321" y="216"/>
                    <a:pt x="293" y="217"/>
                    <a:pt x="278" y="217"/>
                  </a:cubicBezTo>
                  <a:cubicBezTo>
                    <a:pt x="258" y="217"/>
                    <a:pt x="216" y="217"/>
                    <a:pt x="198" y="215"/>
                  </a:cubicBezTo>
                  <a:lnTo>
                    <a:pt x="198" y="231"/>
                  </a:lnTo>
                  <a:lnTo>
                    <a:pt x="214" y="231"/>
                  </a:lnTo>
                  <a:cubicBezTo>
                    <a:pt x="259" y="231"/>
                    <a:pt x="260" y="236"/>
                    <a:pt x="260" y="255"/>
                  </a:cubicBezTo>
                  <a:lnTo>
                    <a:pt x="260" y="287"/>
                  </a:lnTo>
                  <a:cubicBezTo>
                    <a:pt x="260" y="342"/>
                    <a:pt x="197" y="347"/>
                    <a:pt x="183" y="347"/>
                  </a:cubicBezTo>
                  <a:cubicBezTo>
                    <a:pt x="151" y="347"/>
                    <a:pt x="52" y="329"/>
                    <a:pt x="52" y="181"/>
                  </a:cubicBezTo>
                  <a:cubicBezTo>
                    <a:pt x="52" y="32"/>
                    <a:pt x="150" y="15"/>
                    <a:pt x="180" y="15"/>
                  </a:cubicBezTo>
                  <a:cubicBezTo>
                    <a:pt x="233" y="15"/>
                    <a:pt x="279" y="60"/>
                    <a:pt x="289" y="134"/>
                  </a:cubicBezTo>
                  <a:cubicBezTo>
                    <a:pt x="290" y="140"/>
                    <a:pt x="290" y="142"/>
                    <a:pt x="297" y="142"/>
                  </a:cubicBezTo>
                  <a:cubicBezTo>
                    <a:pt x="305" y="142"/>
                    <a:pt x="305" y="140"/>
                    <a:pt x="305" y="130"/>
                  </a:cubicBezTo>
                  <a:lnTo>
                    <a:pt x="305" y="12"/>
                  </a:lnTo>
                  <a:cubicBezTo>
                    <a:pt x="305" y="3"/>
                    <a:pt x="305" y="0"/>
                    <a:pt x="299" y="0"/>
                  </a:cubicBezTo>
                  <a:cubicBezTo>
                    <a:pt x="297" y="0"/>
                    <a:pt x="295" y="0"/>
                    <a:pt x="291" y="6"/>
                  </a:cubicBezTo>
                  <a:lnTo>
                    <a:pt x="266" y="43"/>
                  </a:lnTo>
                  <a:cubicBezTo>
                    <a:pt x="250" y="27"/>
                    <a:pt x="223" y="0"/>
                    <a:pt x="174" y="0"/>
                  </a:cubicBezTo>
                  <a:cubicBezTo>
                    <a:pt x="81" y="0"/>
                    <a:pt x="0" y="79"/>
                    <a:pt x="0" y="181"/>
                  </a:cubicBezTo>
                  <a:cubicBezTo>
                    <a:pt x="0" y="283"/>
                    <a:pt x="80" y="362"/>
                    <a:pt x="175" y="362"/>
                  </a:cubicBezTo>
                  <a:cubicBezTo>
                    <a:pt x="211" y="362"/>
                    <a:pt x="251" y="349"/>
                    <a:pt x="268" y="3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sp>
        <p:nvSpPr>
          <p:cNvPr id="570" name="Oval 569">
            <a:extLst>
              <a:ext uri="{FF2B5EF4-FFF2-40B4-BE49-F238E27FC236}">
                <a16:creationId xmlns:a16="http://schemas.microsoft.com/office/drawing/2014/main" id="{5A641C0F-1896-F9BA-198C-437D873FE869}"/>
              </a:ext>
            </a:extLst>
          </p:cNvPr>
          <p:cNvSpPr/>
          <p:nvPr/>
        </p:nvSpPr>
        <p:spPr>
          <a:xfrm>
            <a:off x="7586715" y="3611972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cxnSp>
        <p:nvCxnSpPr>
          <p:cNvPr id="571" name="Straight Connector 570">
            <a:extLst>
              <a:ext uri="{FF2B5EF4-FFF2-40B4-BE49-F238E27FC236}">
                <a16:creationId xmlns:a16="http://schemas.microsoft.com/office/drawing/2014/main" id="{053D11D4-A3E7-CBBA-763B-795C17CD46B0}"/>
              </a:ext>
            </a:extLst>
          </p:cNvPr>
          <p:cNvCxnSpPr>
            <a:cxnSpLocks/>
          </p:cNvCxnSpPr>
          <p:nvPr/>
        </p:nvCxnSpPr>
        <p:spPr>
          <a:xfrm flipV="1">
            <a:off x="9510555" y="3882623"/>
            <a:ext cx="1462397" cy="271200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2" name="Group 571">
            <a:extLst>
              <a:ext uri="{FF2B5EF4-FFF2-40B4-BE49-F238E27FC236}">
                <a16:creationId xmlns:a16="http://schemas.microsoft.com/office/drawing/2014/main" id="{77B48EDF-E79B-FEF4-C1E4-41E95F7CF3C5}"/>
              </a:ext>
            </a:extLst>
          </p:cNvPr>
          <p:cNvGrpSpPr/>
          <p:nvPr/>
        </p:nvGrpSpPr>
        <p:grpSpPr>
          <a:xfrm>
            <a:off x="7923991" y="5708352"/>
            <a:ext cx="1746816" cy="211951"/>
            <a:chOff x="2091712" y="3664959"/>
            <a:chExt cx="1413015" cy="171449"/>
          </a:xfrm>
        </p:grpSpPr>
        <p:sp>
          <p:nvSpPr>
            <p:cNvPr id="573" name="Freeform 142 1">
              <a:extLst>
                <a:ext uri="{FF2B5EF4-FFF2-40B4-BE49-F238E27FC236}">
                  <a16:creationId xmlns:a16="http://schemas.microsoft.com/office/drawing/2014/main" id="{4A29C42B-7DE1-87BD-750F-D790419F9309}"/>
                </a:ext>
              </a:extLst>
            </p:cNvPr>
            <p:cNvSpPr/>
            <p:nvPr/>
          </p:nvSpPr>
          <p:spPr>
            <a:xfrm>
              <a:off x="2091712" y="3676419"/>
              <a:ext cx="120550" cy="117127"/>
            </a:xfrm>
            <a:custGeom>
              <a:avLst/>
              <a:gdLst>
                <a:gd name="connsiteX0" fmla="*/ 290 w 120550"/>
                <a:gd name="connsiteY0" fmla="*/ 117525 h 117127"/>
                <a:gd name="connsiteX1" fmla="*/ 290 w 120550"/>
                <a:gd name="connsiteY1" fmla="*/ 111424 h 117127"/>
                <a:gd name="connsiteX2" fmla="*/ 24698 w 120550"/>
                <a:gd name="connsiteY2" fmla="*/ 101750 h 117127"/>
                <a:gd name="connsiteX3" fmla="*/ 53124 w 120550"/>
                <a:gd name="connsiteY3" fmla="*/ 59483 h 117127"/>
                <a:gd name="connsiteX4" fmla="*/ 21573 w 120550"/>
                <a:gd name="connsiteY4" fmla="*/ 11411 h 117127"/>
                <a:gd name="connsiteX5" fmla="*/ 14355 w 120550"/>
                <a:gd name="connsiteY5" fmla="*/ 7318 h 117127"/>
                <a:gd name="connsiteX6" fmla="*/ 2820 w 120550"/>
                <a:gd name="connsiteY6" fmla="*/ 6500 h 117127"/>
                <a:gd name="connsiteX7" fmla="*/ 2820 w 120550"/>
                <a:gd name="connsiteY7" fmla="*/ 398 h 117127"/>
                <a:gd name="connsiteX8" fmla="*/ 50743 w 120550"/>
                <a:gd name="connsiteY8" fmla="*/ 398 h 117127"/>
                <a:gd name="connsiteX9" fmla="*/ 50743 w 120550"/>
                <a:gd name="connsiteY9" fmla="*/ 6500 h 117127"/>
                <a:gd name="connsiteX10" fmla="*/ 43599 w 120550"/>
                <a:gd name="connsiteY10" fmla="*/ 7691 h 117127"/>
                <a:gd name="connsiteX11" fmla="*/ 39581 w 120550"/>
                <a:gd name="connsiteY11" fmla="*/ 10964 h 117127"/>
                <a:gd name="connsiteX12" fmla="*/ 39729 w 120550"/>
                <a:gd name="connsiteY12" fmla="*/ 11709 h 117127"/>
                <a:gd name="connsiteX13" fmla="*/ 62203 w 120550"/>
                <a:gd name="connsiteY13" fmla="*/ 45791 h 117127"/>
                <a:gd name="connsiteX14" fmla="*/ 81996 w 120550"/>
                <a:gd name="connsiteY14" fmla="*/ 16322 h 117127"/>
                <a:gd name="connsiteX15" fmla="*/ 82592 w 120550"/>
                <a:gd name="connsiteY15" fmla="*/ 13941 h 117127"/>
                <a:gd name="connsiteX16" fmla="*/ 79168 w 120550"/>
                <a:gd name="connsiteY16" fmla="*/ 8509 h 117127"/>
                <a:gd name="connsiteX17" fmla="*/ 71876 w 120550"/>
                <a:gd name="connsiteY17" fmla="*/ 6500 h 117127"/>
                <a:gd name="connsiteX18" fmla="*/ 71876 w 120550"/>
                <a:gd name="connsiteY18" fmla="*/ 398 h 117127"/>
                <a:gd name="connsiteX19" fmla="*/ 113697 w 120550"/>
                <a:gd name="connsiteY19" fmla="*/ 398 h 117127"/>
                <a:gd name="connsiteX20" fmla="*/ 113697 w 120550"/>
                <a:gd name="connsiteY20" fmla="*/ 6500 h 117127"/>
                <a:gd name="connsiteX21" fmla="*/ 89289 w 120550"/>
                <a:gd name="connsiteY21" fmla="*/ 16174 h 117127"/>
                <a:gd name="connsiteX22" fmla="*/ 65774 w 120550"/>
                <a:gd name="connsiteY22" fmla="*/ 51297 h 117127"/>
                <a:gd name="connsiteX23" fmla="*/ 102088 w 120550"/>
                <a:gd name="connsiteY23" fmla="*/ 106513 h 117127"/>
                <a:gd name="connsiteX24" fmla="*/ 109529 w 120550"/>
                <a:gd name="connsiteY24" fmla="*/ 110606 h 117127"/>
                <a:gd name="connsiteX25" fmla="*/ 120840 w 120550"/>
                <a:gd name="connsiteY25" fmla="*/ 111424 h 117127"/>
                <a:gd name="connsiteX26" fmla="*/ 120840 w 120550"/>
                <a:gd name="connsiteY26" fmla="*/ 117525 h 117127"/>
                <a:gd name="connsiteX27" fmla="*/ 72918 w 120550"/>
                <a:gd name="connsiteY27" fmla="*/ 117525 h 117127"/>
                <a:gd name="connsiteX28" fmla="*/ 72918 w 120550"/>
                <a:gd name="connsiteY28" fmla="*/ 111424 h 117127"/>
                <a:gd name="connsiteX29" fmla="*/ 79839 w 120550"/>
                <a:gd name="connsiteY29" fmla="*/ 110233 h 117127"/>
                <a:gd name="connsiteX30" fmla="*/ 84080 w 120550"/>
                <a:gd name="connsiteY30" fmla="*/ 106959 h 117127"/>
                <a:gd name="connsiteX31" fmla="*/ 83782 w 120550"/>
                <a:gd name="connsiteY31" fmla="*/ 106214 h 117127"/>
                <a:gd name="connsiteX32" fmla="*/ 56845 w 120550"/>
                <a:gd name="connsiteY32" fmla="*/ 64841 h 117127"/>
                <a:gd name="connsiteX33" fmla="*/ 32139 w 120550"/>
                <a:gd name="connsiteY33" fmla="*/ 101602 h 117127"/>
                <a:gd name="connsiteX34" fmla="*/ 31543 w 120550"/>
                <a:gd name="connsiteY34" fmla="*/ 103983 h 117127"/>
                <a:gd name="connsiteX35" fmla="*/ 34967 w 120550"/>
                <a:gd name="connsiteY35" fmla="*/ 109415 h 117127"/>
                <a:gd name="connsiteX36" fmla="*/ 42259 w 120550"/>
                <a:gd name="connsiteY36" fmla="*/ 111424 h 117127"/>
                <a:gd name="connsiteX37" fmla="*/ 42259 w 120550"/>
                <a:gd name="connsiteY37" fmla="*/ 117525 h 117127"/>
                <a:gd name="connsiteX38" fmla="*/ 290 w 120550"/>
                <a:gd name="connsiteY38" fmla="*/ 117525 h 11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550" h="117127">
                  <a:moveTo>
                    <a:pt x="290" y="117525"/>
                  </a:moveTo>
                  <a:lnTo>
                    <a:pt x="290" y="111424"/>
                  </a:lnTo>
                  <a:cubicBezTo>
                    <a:pt x="11898" y="111424"/>
                    <a:pt x="20034" y="108199"/>
                    <a:pt x="24698" y="101750"/>
                  </a:cubicBezTo>
                  <a:lnTo>
                    <a:pt x="53124" y="59483"/>
                  </a:lnTo>
                  <a:lnTo>
                    <a:pt x="21573" y="11411"/>
                  </a:lnTo>
                  <a:cubicBezTo>
                    <a:pt x="19787" y="9229"/>
                    <a:pt x="17381" y="7864"/>
                    <a:pt x="14355" y="7318"/>
                  </a:cubicBezTo>
                  <a:cubicBezTo>
                    <a:pt x="11328" y="6773"/>
                    <a:pt x="7483" y="6500"/>
                    <a:pt x="2820" y="6500"/>
                  </a:cubicBezTo>
                  <a:lnTo>
                    <a:pt x="2820" y="398"/>
                  </a:lnTo>
                  <a:lnTo>
                    <a:pt x="50743" y="398"/>
                  </a:lnTo>
                  <a:lnTo>
                    <a:pt x="50743" y="6500"/>
                  </a:lnTo>
                  <a:cubicBezTo>
                    <a:pt x="48659" y="6500"/>
                    <a:pt x="46278" y="6897"/>
                    <a:pt x="43599" y="7691"/>
                  </a:cubicBezTo>
                  <a:cubicBezTo>
                    <a:pt x="40920" y="8484"/>
                    <a:pt x="39581" y="9576"/>
                    <a:pt x="39581" y="10964"/>
                  </a:cubicBezTo>
                  <a:cubicBezTo>
                    <a:pt x="39581" y="11262"/>
                    <a:pt x="39630" y="11511"/>
                    <a:pt x="39729" y="11709"/>
                  </a:cubicBezTo>
                  <a:lnTo>
                    <a:pt x="62203" y="45791"/>
                  </a:lnTo>
                  <a:lnTo>
                    <a:pt x="81996" y="16322"/>
                  </a:lnTo>
                  <a:cubicBezTo>
                    <a:pt x="82394" y="15330"/>
                    <a:pt x="82592" y="14537"/>
                    <a:pt x="82592" y="13941"/>
                  </a:cubicBezTo>
                  <a:cubicBezTo>
                    <a:pt x="82592" y="11660"/>
                    <a:pt x="81451" y="9849"/>
                    <a:pt x="79168" y="8509"/>
                  </a:cubicBezTo>
                  <a:cubicBezTo>
                    <a:pt x="76887" y="7170"/>
                    <a:pt x="74456" y="6500"/>
                    <a:pt x="71876" y="6500"/>
                  </a:cubicBezTo>
                  <a:lnTo>
                    <a:pt x="71876" y="398"/>
                  </a:lnTo>
                  <a:lnTo>
                    <a:pt x="113697" y="398"/>
                  </a:lnTo>
                  <a:lnTo>
                    <a:pt x="113697" y="6500"/>
                  </a:lnTo>
                  <a:cubicBezTo>
                    <a:pt x="102088" y="6500"/>
                    <a:pt x="93952" y="9725"/>
                    <a:pt x="89289" y="16174"/>
                  </a:cubicBezTo>
                  <a:lnTo>
                    <a:pt x="65774" y="51297"/>
                  </a:lnTo>
                  <a:lnTo>
                    <a:pt x="102088" y="106513"/>
                  </a:lnTo>
                  <a:cubicBezTo>
                    <a:pt x="104072" y="108695"/>
                    <a:pt x="106553" y="110060"/>
                    <a:pt x="109529" y="110606"/>
                  </a:cubicBezTo>
                  <a:cubicBezTo>
                    <a:pt x="112506" y="111151"/>
                    <a:pt x="116277" y="111424"/>
                    <a:pt x="120840" y="111424"/>
                  </a:cubicBezTo>
                  <a:lnTo>
                    <a:pt x="120840" y="117525"/>
                  </a:lnTo>
                  <a:lnTo>
                    <a:pt x="72918" y="117525"/>
                  </a:lnTo>
                  <a:lnTo>
                    <a:pt x="72918" y="111424"/>
                  </a:lnTo>
                  <a:cubicBezTo>
                    <a:pt x="74704" y="111424"/>
                    <a:pt x="77011" y="111027"/>
                    <a:pt x="79839" y="110233"/>
                  </a:cubicBezTo>
                  <a:cubicBezTo>
                    <a:pt x="82667" y="109440"/>
                    <a:pt x="84080" y="108348"/>
                    <a:pt x="84080" y="106959"/>
                  </a:cubicBezTo>
                  <a:cubicBezTo>
                    <a:pt x="84080" y="106562"/>
                    <a:pt x="83981" y="106315"/>
                    <a:pt x="83782" y="106214"/>
                  </a:cubicBezTo>
                  <a:lnTo>
                    <a:pt x="56845" y="64841"/>
                  </a:lnTo>
                  <a:lnTo>
                    <a:pt x="32139" y="101602"/>
                  </a:lnTo>
                  <a:cubicBezTo>
                    <a:pt x="31742" y="102296"/>
                    <a:pt x="31543" y="103089"/>
                    <a:pt x="31543" y="103983"/>
                  </a:cubicBezTo>
                  <a:cubicBezTo>
                    <a:pt x="31543" y="106264"/>
                    <a:pt x="32685" y="108075"/>
                    <a:pt x="34967" y="109415"/>
                  </a:cubicBezTo>
                  <a:cubicBezTo>
                    <a:pt x="37249" y="110754"/>
                    <a:pt x="39680" y="111424"/>
                    <a:pt x="42259" y="111424"/>
                  </a:cubicBezTo>
                  <a:lnTo>
                    <a:pt x="42259" y="117525"/>
                  </a:lnTo>
                  <a:lnTo>
                    <a:pt x="290" y="11752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74" name="Freeform 143 1">
              <a:extLst>
                <a:ext uri="{FF2B5EF4-FFF2-40B4-BE49-F238E27FC236}">
                  <a16:creationId xmlns:a16="http://schemas.microsoft.com/office/drawing/2014/main" id="{EB656093-060C-27B2-6874-3D508910178D}"/>
                </a:ext>
              </a:extLst>
            </p:cNvPr>
            <p:cNvSpPr/>
            <p:nvPr/>
          </p:nvSpPr>
          <p:spPr>
            <a:xfrm>
              <a:off x="2215507" y="3751130"/>
              <a:ext cx="45392" cy="10715"/>
            </a:xfrm>
            <a:custGeom>
              <a:avLst/>
              <a:gdLst>
                <a:gd name="connsiteX0" fmla="*/ 290 w 45392"/>
                <a:gd name="connsiteY0" fmla="*/ 11114 h 10715"/>
                <a:gd name="connsiteX1" fmla="*/ 290 w 45392"/>
                <a:gd name="connsiteY1" fmla="*/ 398 h 10715"/>
                <a:gd name="connsiteX2" fmla="*/ 45682 w 45392"/>
                <a:gd name="connsiteY2" fmla="*/ 398 h 10715"/>
                <a:gd name="connsiteX3" fmla="*/ 45682 w 45392"/>
                <a:gd name="connsiteY3" fmla="*/ 11114 h 10715"/>
                <a:gd name="connsiteX4" fmla="*/ 290 w 45392"/>
                <a:gd name="connsiteY4" fmla="*/ 11114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2" h="10715">
                  <a:moveTo>
                    <a:pt x="290" y="11114"/>
                  </a:moveTo>
                  <a:lnTo>
                    <a:pt x="290" y="398"/>
                  </a:lnTo>
                  <a:lnTo>
                    <a:pt x="45682" y="398"/>
                  </a:lnTo>
                  <a:lnTo>
                    <a:pt x="45682" y="11114"/>
                  </a:lnTo>
                  <a:lnTo>
                    <a:pt x="290" y="11114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75" name="Freeform 144 1">
              <a:extLst>
                <a:ext uri="{FF2B5EF4-FFF2-40B4-BE49-F238E27FC236}">
                  <a16:creationId xmlns:a16="http://schemas.microsoft.com/office/drawing/2014/main" id="{22D960D8-5ED9-E66C-9526-D0A39C2B18F9}"/>
                </a:ext>
              </a:extLst>
            </p:cNvPr>
            <p:cNvSpPr/>
            <p:nvPr/>
          </p:nvSpPr>
          <p:spPr>
            <a:xfrm>
              <a:off x="2273917" y="3717793"/>
              <a:ext cx="57893" cy="75753"/>
            </a:xfrm>
            <a:custGeom>
              <a:avLst/>
              <a:gdLst>
                <a:gd name="connsiteX0" fmla="*/ 290 w 57893"/>
                <a:gd name="connsiteY0" fmla="*/ 76152 h 75753"/>
                <a:gd name="connsiteX1" fmla="*/ 290 w 57893"/>
                <a:gd name="connsiteY1" fmla="*/ 70050 h 75753"/>
                <a:gd name="connsiteX2" fmla="*/ 9889 w 57893"/>
                <a:gd name="connsiteY2" fmla="*/ 69157 h 75753"/>
                <a:gd name="connsiteX3" fmla="*/ 13684 w 57893"/>
                <a:gd name="connsiteY3" fmla="*/ 64692 h 75753"/>
                <a:gd name="connsiteX4" fmla="*/ 13684 w 57893"/>
                <a:gd name="connsiteY4" fmla="*/ 17811 h 75753"/>
                <a:gd name="connsiteX5" fmla="*/ 12271 w 57893"/>
                <a:gd name="connsiteY5" fmla="*/ 11263 h 75753"/>
                <a:gd name="connsiteX6" fmla="*/ 8252 w 57893"/>
                <a:gd name="connsiteY6" fmla="*/ 8733 h 75753"/>
                <a:gd name="connsiteX7" fmla="*/ 290 w 57893"/>
                <a:gd name="connsiteY7" fmla="*/ 8286 h 75753"/>
                <a:gd name="connsiteX8" fmla="*/ 290 w 57893"/>
                <a:gd name="connsiteY8" fmla="*/ 2184 h 75753"/>
                <a:gd name="connsiteX9" fmla="*/ 24846 w 57893"/>
                <a:gd name="connsiteY9" fmla="*/ 398 h 75753"/>
                <a:gd name="connsiteX10" fmla="*/ 24846 w 57893"/>
                <a:gd name="connsiteY10" fmla="*/ 17067 h 75753"/>
                <a:gd name="connsiteX11" fmla="*/ 32660 w 57893"/>
                <a:gd name="connsiteY11" fmla="*/ 5012 h 75753"/>
                <a:gd name="connsiteX12" fmla="*/ 45087 w 57893"/>
                <a:gd name="connsiteY12" fmla="*/ 398 h 75753"/>
                <a:gd name="connsiteX13" fmla="*/ 54165 w 57893"/>
                <a:gd name="connsiteY13" fmla="*/ 3375 h 75753"/>
                <a:gd name="connsiteX14" fmla="*/ 58184 w 57893"/>
                <a:gd name="connsiteY14" fmla="*/ 11412 h 75753"/>
                <a:gd name="connsiteX15" fmla="*/ 55951 w 57893"/>
                <a:gd name="connsiteY15" fmla="*/ 16695 h 75753"/>
                <a:gd name="connsiteX16" fmla="*/ 50445 w 57893"/>
                <a:gd name="connsiteY16" fmla="*/ 19002 h 75753"/>
                <a:gd name="connsiteX17" fmla="*/ 45087 w 57893"/>
                <a:gd name="connsiteY17" fmla="*/ 16770 h 75753"/>
                <a:gd name="connsiteX18" fmla="*/ 42854 w 57893"/>
                <a:gd name="connsiteY18" fmla="*/ 11412 h 75753"/>
                <a:gd name="connsiteX19" fmla="*/ 46129 w 57893"/>
                <a:gd name="connsiteY19" fmla="*/ 4864 h 75753"/>
                <a:gd name="connsiteX20" fmla="*/ 45087 w 57893"/>
                <a:gd name="connsiteY20" fmla="*/ 4864 h 75753"/>
                <a:gd name="connsiteX21" fmla="*/ 33702 w 57893"/>
                <a:gd name="connsiteY21" fmla="*/ 9849 h 75753"/>
                <a:gd name="connsiteX22" fmla="*/ 27451 w 57893"/>
                <a:gd name="connsiteY22" fmla="*/ 22276 h 75753"/>
                <a:gd name="connsiteX23" fmla="*/ 25590 w 57893"/>
                <a:gd name="connsiteY23" fmla="*/ 36564 h 75753"/>
                <a:gd name="connsiteX24" fmla="*/ 25590 w 57893"/>
                <a:gd name="connsiteY24" fmla="*/ 64692 h 75753"/>
                <a:gd name="connsiteX25" fmla="*/ 42259 w 57893"/>
                <a:gd name="connsiteY25" fmla="*/ 70050 h 75753"/>
                <a:gd name="connsiteX26" fmla="*/ 42259 w 57893"/>
                <a:gd name="connsiteY26" fmla="*/ 76152 h 75753"/>
                <a:gd name="connsiteX27" fmla="*/ 290 w 57893"/>
                <a:gd name="connsiteY27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160" y="70050"/>
                    <a:pt x="7359" y="69753"/>
                    <a:pt x="9889" y="69157"/>
                  </a:cubicBezTo>
                  <a:cubicBezTo>
                    <a:pt x="12419" y="68562"/>
                    <a:pt x="13684" y="67073"/>
                    <a:pt x="13684" y="64692"/>
                  </a:cubicBezTo>
                  <a:lnTo>
                    <a:pt x="13684" y="17811"/>
                  </a:lnTo>
                  <a:cubicBezTo>
                    <a:pt x="13684" y="14835"/>
                    <a:pt x="13213" y="12652"/>
                    <a:pt x="12271" y="11263"/>
                  </a:cubicBezTo>
                  <a:cubicBezTo>
                    <a:pt x="11329" y="9874"/>
                    <a:pt x="9988" y="9031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4846" y="398"/>
                  </a:lnTo>
                  <a:lnTo>
                    <a:pt x="24846" y="17067"/>
                  </a:lnTo>
                  <a:cubicBezTo>
                    <a:pt x="26632" y="12107"/>
                    <a:pt x="29237" y="8088"/>
                    <a:pt x="32660" y="5012"/>
                  </a:cubicBezTo>
                  <a:cubicBezTo>
                    <a:pt x="36083" y="1936"/>
                    <a:pt x="40225" y="398"/>
                    <a:pt x="45087" y="398"/>
                  </a:cubicBezTo>
                  <a:cubicBezTo>
                    <a:pt x="48461" y="398"/>
                    <a:pt x="51487" y="1391"/>
                    <a:pt x="54165" y="3375"/>
                  </a:cubicBezTo>
                  <a:cubicBezTo>
                    <a:pt x="56845" y="5359"/>
                    <a:pt x="58184" y="8038"/>
                    <a:pt x="58184" y="11412"/>
                  </a:cubicBezTo>
                  <a:cubicBezTo>
                    <a:pt x="58184" y="13396"/>
                    <a:pt x="57440" y="15157"/>
                    <a:pt x="55951" y="16695"/>
                  </a:cubicBezTo>
                  <a:cubicBezTo>
                    <a:pt x="54463" y="18233"/>
                    <a:pt x="52628" y="19002"/>
                    <a:pt x="50445" y="19002"/>
                  </a:cubicBezTo>
                  <a:cubicBezTo>
                    <a:pt x="48362" y="19002"/>
                    <a:pt x="46576" y="18258"/>
                    <a:pt x="45087" y="16770"/>
                  </a:cubicBezTo>
                  <a:cubicBezTo>
                    <a:pt x="43598" y="15281"/>
                    <a:pt x="42854" y="13496"/>
                    <a:pt x="42854" y="11412"/>
                  </a:cubicBezTo>
                  <a:cubicBezTo>
                    <a:pt x="42854" y="8336"/>
                    <a:pt x="43946" y="6153"/>
                    <a:pt x="46129" y="4864"/>
                  </a:cubicBezTo>
                  <a:lnTo>
                    <a:pt x="45087" y="4864"/>
                  </a:lnTo>
                  <a:cubicBezTo>
                    <a:pt x="40424" y="4864"/>
                    <a:pt x="36629" y="6526"/>
                    <a:pt x="33702" y="9849"/>
                  </a:cubicBezTo>
                  <a:cubicBezTo>
                    <a:pt x="30775" y="13173"/>
                    <a:pt x="28692" y="17315"/>
                    <a:pt x="27451" y="22276"/>
                  </a:cubicBezTo>
                  <a:cubicBezTo>
                    <a:pt x="26210" y="27237"/>
                    <a:pt x="25590" y="31999"/>
                    <a:pt x="25590" y="36564"/>
                  </a:cubicBezTo>
                  <a:lnTo>
                    <a:pt x="25590" y="64692"/>
                  </a:lnTo>
                  <a:cubicBezTo>
                    <a:pt x="25590" y="68264"/>
                    <a:pt x="31146" y="70050"/>
                    <a:pt x="42259" y="70050"/>
                  </a:cubicBezTo>
                  <a:lnTo>
                    <a:pt x="42259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76" name="Freeform 145 1">
              <a:extLst>
                <a:ext uri="{FF2B5EF4-FFF2-40B4-BE49-F238E27FC236}">
                  <a16:creationId xmlns:a16="http://schemas.microsoft.com/office/drawing/2014/main" id="{B32F6270-B601-3D1B-30A1-339C4ECFA13D}"/>
                </a:ext>
              </a:extLst>
            </p:cNvPr>
            <p:cNvSpPr/>
            <p:nvPr/>
          </p:nvSpPr>
          <p:spPr>
            <a:xfrm>
              <a:off x="2341957" y="3716751"/>
              <a:ext cx="77688" cy="78730"/>
            </a:xfrm>
            <a:custGeom>
              <a:avLst/>
              <a:gdLst>
                <a:gd name="connsiteX0" fmla="*/ 290 w 77688"/>
                <a:gd name="connsiteY0" fmla="*/ 60376 h 78730"/>
                <a:gd name="connsiteX1" fmla="*/ 8327 w 77688"/>
                <a:gd name="connsiteY1" fmla="*/ 43708 h 78730"/>
                <a:gd name="connsiteX2" fmla="*/ 27600 w 77688"/>
                <a:gd name="connsiteY2" fmla="*/ 34704 h 78730"/>
                <a:gd name="connsiteX3" fmla="*/ 49106 w 77688"/>
                <a:gd name="connsiteY3" fmla="*/ 32100 h 78730"/>
                <a:gd name="connsiteX4" fmla="*/ 49106 w 77688"/>
                <a:gd name="connsiteY4" fmla="*/ 25104 h 78730"/>
                <a:gd name="connsiteX5" fmla="*/ 46873 w 77688"/>
                <a:gd name="connsiteY5" fmla="*/ 15431 h 78730"/>
                <a:gd name="connsiteX6" fmla="*/ 40548 w 77688"/>
                <a:gd name="connsiteY6" fmla="*/ 7840 h 78730"/>
                <a:gd name="connsiteX7" fmla="*/ 31544 w 77688"/>
                <a:gd name="connsiteY7" fmla="*/ 4864 h 78730"/>
                <a:gd name="connsiteX8" fmla="*/ 14280 w 77688"/>
                <a:gd name="connsiteY8" fmla="*/ 9923 h 78730"/>
                <a:gd name="connsiteX9" fmla="*/ 19564 w 77688"/>
                <a:gd name="connsiteY9" fmla="*/ 12379 h 78730"/>
                <a:gd name="connsiteX10" fmla="*/ 21721 w 77688"/>
                <a:gd name="connsiteY10" fmla="*/ 18109 h 78730"/>
                <a:gd name="connsiteX11" fmla="*/ 19340 w 77688"/>
                <a:gd name="connsiteY11" fmla="*/ 23988 h 78730"/>
                <a:gd name="connsiteX12" fmla="*/ 13535 w 77688"/>
                <a:gd name="connsiteY12" fmla="*/ 26444 h 78730"/>
                <a:gd name="connsiteX13" fmla="*/ 7658 w 77688"/>
                <a:gd name="connsiteY13" fmla="*/ 23988 h 78730"/>
                <a:gd name="connsiteX14" fmla="*/ 5201 w 77688"/>
                <a:gd name="connsiteY14" fmla="*/ 18109 h 78730"/>
                <a:gd name="connsiteX15" fmla="*/ 13461 w 77688"/>
                <a:gd name="connsiteY15" fmla="*/ 4789 h 78730"/>
                <a:gd name="connsiteX16" fmla="*/ 31544 w 77688"/>
                <a:gd name="connsiteY16" fmla="*/ 398 h 78730"/>
                <a:gd name="connsiteX17" fmla="*/ 45534 w 77688"/>
                <a:gd name="connsiteY17" fmla="*/ 3375 h 78730"/>
                <a:gd name="connsiteX18" fmla="*/ 56993 w 77688"/>
                <a:gd name="connsiteY18" fmla="*/ 11859 h 78730"/>
                <a:gd name="connsiteX19" fmla="*/ 61459 w 77688"/>
                <a:gd name="connsiteY19" fmla="*/ 24658 h 78730"/>
                <a:gd name="connsiteX20" fmla="*/ 61459 w 77688"/>
                <a:gd name="connsiteY20" fmla="*/ 63353 h 78730"/>
                <a:gd name="connsiteX21" fmla="*/ 62872 w 77688"/>
                <a:gd name="connsiteY21" fmla="*/ 69455 h 78730"/>
                <a:gd name="connsiteX22" fmla="*/ 67412 w 77688"/>
                <a:gd name="connsiteY22" fmla="*/ 72283 h 78730"/>
                <a:gd name="connsiteX23" fmla="*/ 71579 w 77688"/>
                <a:gd name="connsiteY23" fmla="*/ 69455 h 78730"/>
                <a:gd name="connsiteX24" fmla="*/ 72918 w 77688"/>
                <a:gd name="connsiteY24" fmla="*/ 63353 h 78730"/>
                <a:gd name="connsiteX25" fmla="*/ 72918 w 77688"/>
                <a:gd name="connsiteY25" fmla="*/ 52340 h 78730"/>
                <a:gd name="connsiteX26" fmla="*/ 77979 w 77688"/>
                <a:gd name="connsiteY26" fmla="*/ 52340 h 78730"/>
                <a:gd name="connsiteX27" fmla="*/ 77979 w 77688"/>
                <a:gd name="connsiteY27" fmla="*/ 63353 h 78730"/>
                <a:gd name="connsiteX28" fmla="*/ 75969 w 77688"/>
                <a:gd name="connsiteY28" fmla="*/ 70571 h 78730"/>
                <a:gd name="connsiteX29" fmla="*/ 70611 w 77688"/>
                <a:gd name="connsiteY29" fmla="*/ 76153 h 78730"/>
                <a:gd name="connsiteX30" fmla="*/ 63245 w 77688"/>
                <a:gd name="connsiteY30" fmla="*/ 78236 h 78730"/>
                <a:gd name="connsiteX31" fmla="*/ 54538 w 77688"/>
                <a:gd name="connsiteY31" fmla="*/ 74291 h 78730"/>
                <a:gd name="connsiteX32" fmla="*/ 50594 w 77688"/>
                <a:gd name="connsiteY32" fmla="*/ 64990 h 78730"/>
                <a:gd name="connsiteX33" fmla="*/ 41144 w 77688"/>
                <a:gd name="connsiteY33" fmla="*/ 75333 h 78730"/>
                <a:gd name="connsiteX34" fmla="*/ 27973 w 77688"/>
                <a:gd name="connsiteY34" fmla="*/ 79129 h 78730"/>
                <a:gd name="connsiteX35" fmla="*/ 15099 w 77688"/>
                <a:gd name="connsiteY35" fmla="*/ 77194 h 78730"/>
                <a:gd name="connsiteX36" fmla="*/ 4531 w 77688"/>
                <a:gd name="connsiteY36" fmla="*/ 71092 h 78730"/>
                <a:gd name="connsiteX37" fmla="*/ 290 w 77688"/>
                <a:gd name="connsiteY37" fmla="*/ 60376 h 78730"/>
                <a:gd name="connsiteX38" fmla="*/ 14280 w 77688"/>
                <a:gd name="connsiteY38" fmla="*/ 60376 h 78730"/>
                <a:gd name="connsiteX39" fmla="*/ 18670 w 77688"/>
                <a:gd name="connsiteY39" fmla="*/ 70497 h 78730"/>
                <a:gd name="connsiteX40" fmla="*/ 29163 w 77688"/>
                <a:gd name="connsiteY40" fmla="*/ 74664 h 78730"/>
                <a:gd name="connsiteX41" fmla="*/ 39209 w 77688"/>
                <a:gd name="connsiteY41" fmla="*/ 71836 h 78730"/>
                <a:gd name="connsiteX42" fmla="*/ 46427 w 77688"/>
                <a:gd name="connsiteY42" fmla="*/ 64246 h 78730"/>
                <a:gd name="connsiteX43" fmla="*/ 49106 w 77688"/>
                <a:gd name="connsiteY43" fmla="*/ 54275 h 78730"/>
                <a:gd name="connsiteX44" fmla="*/ 49106 w 77688"/>
                <a:gd name="connsiteY44" fmla="*/ 36415 h 78730"/>
                <a:gd name="connsiteX45" fmla="*/ 33106 w 77688"/>
                <a:gd name="connsiteY45" fmla="*/ 38945 h 78730"/>
                <a:gd name="connsiteX46" fmla="*/ 19638 w 77688"/>
                <a:gd name="connsiteY46" fmla="*/ 46907 h 78730"/>
                <a:gd name="connsiteX47" fmla="*/ 14280 w 77688"/>
                <a:gd name="connsiteY47" fmla="*/ 60376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8" h="78730">
                  <a:moveTo>
                    <a:pt x="290" y="60376"/>
                  </a:moveTo>
                  <a:cubicBezTo>
                    <a:pt x="290" y="53531"/>
                    <a:pt x="2969" y="47974"/>
                    <a:pt x="8327" y="43708"/>
                  </a:cubicBezTo>
                  <a:cubicBezTo>
                    <a:pt x="13685" y="39441"/>
                    <a:pt x="20109" y="36440"/>
                    <a:pt x="27600" y="34704"/>
                  </a:cubicBezTo>
                  <a:cubicBezTo>
                    <a:pt x="35092" y="32967"/>
                    <a:pt x="42260" y="32100"/>
                    <a:pt x="49106" y="32100"/>
                  </a:cubicBezTo>
                  <a:lnTo>
                    <a:pt x="49106" y="25104"/>
                  </a:lnTo>
                  <a:cubicBezTo>
                    <a:pt x="49106" y="21731"/>
                    <a:pt x="48362" y="18506"/>
                    <a:pt x="46873" y="15431"/>
                  </a:cubicBezTo>
                  <a:cubicBezTo>
                    <a:pt x="45385" y="12355"/>
                    <a:pt x="43277" y="9825"/>
                    <a:pt x="40548" y="7840"/>
                  </a:cubicBezTo>
                  <a:cubicBezTo>
                    <a:pt x="37819" y="5856"/>
                    <a:pt x="34818" y="4864"/>
                    <a:pt x="31544" y="4864"/>
                  </a:cubicBezTo>
                  <a:cubicBezTo>
                    <a:pt x="23904" y="4864"/>
                    <a:pt x="18149" y="6550"/>
                    <a:pt x="14280" y="9923"/>
                  </a:cubicBezTo>
                  <a:cubicBezTo>
                    <a:pt x="16363" y="9923"/>
                    <a:pt x="18125" y="10742"/>
                    <a:pt x="19564" y="12379"/>
                  </a:cubicBezTo>
                  <a:cubicBezTo>
                    <a:pt x="21002" y="14017"/>
                    <a:pt x="21721" y="15927"/>
                    <a:pt x="21721" y="18109"/>
                  </a:cubicBezTo>
                  <a:cubicBezTo>
                    <a:pt x="21721" y="20391"/>
                    <a:pt x="20928" y="22351"/>
                    <a:pt x="19340" y="23988"/>
                  </a:cubicBezTo>
                  <a:cubicBezTo>
                    <a:pt x="17752" y="25625"/>
                    <a:pt x="15818" y="26444"/>
                    <a:pt x="13535" y="26444"/>
                  </a:cubicBezTo>
                  <a:cubicBezTo>
                    <a:pt x="11254" y="26444"/>
                    <a:pt x="9295" y="25625"/>
                    <a:pt x="7658" y="23988"/>
                  </a:cubicBezTo>
                  <a:cubicBezTo>
                    <a:pt x="6020" y="22351"/>
                    <a:pt x="5201" y="20391"/>
                    <a:pt x="5201" y="18109"/>
                  </a:cubicBezTo>
                  <a:cubicBezTo>
                    <a:pt x="5201" y="12156"/>
                    <a:pt x="7955" y="7716"/>
                    <a:pt x="13461" y="4789"/>
                  </a:cubicBezTo>
                  <a:cubicBezTo>
                    <a:pt x="18968" y="1862"/>
                    <a:pt x="24996" y="398"/>
                    <a:pt x="31544" y="398"/>
                  </a:cubicBezTo>
                  <a:cubicBezTo>
                    <a:pt x="36207" y="398"/>
                    <a:pt x="40870" y="1391"/>
                    <a:pt x="45534" y="3375"/>
                  </a:cubicBezTo>
                  <a:cubicBezTo>
                    <a:pt x="50197" y="5359"/>
                    <a:pt x="54017" y="8187"/>
                    <a:pt x="56993" y="11859"/>
                  </a:cubicBezTo>
                  <a:cubicBezTo>
                    <a:pt x="59970" y="15530"/>
                    <a:pt x="61459" y="19796"/>
                    <a:pt x="61459" y="24658"/>
                  </a:cubicBezTo>
                  <a:lnTo>
                    <a:pt x="61459" y="63353"/>
                  </a:lnTo>
                  <a:cubicBezTo>
                    <a:pt x="61459" y="65536"/>
                    <a:pt x="61930" y="67570"/>
                    <a:pt x="62872" y="69455"/>
                  </a:cubicBezTo>
                  <a:cubicBezTo>
                    <a:pt x="63815" y="71340"/>
                    <a:pt x="65329" y="72283"/>
                    <a:pt x="67412" y="72283"/>
                  </a:cubicBezTo>
                  <a:cubicBezTo>
                    <a:pt x="69297" y="72283"/>
                    <a:pt x="70686" y="71340"/>
                    <a:pt x="71579" y="69455"/>
                  </a:cubicBezTo>
                  <a:cubicBezTo>
                    <a:pt x="72471" y="67570"/>
                    <a:pt x="72918" y="65536"/>
                    <a:pt x="72918" y="63353"/>
                  </a:cubicBezTo>
                  <a:lnTo>
                    <a:pt x="72918" y="52340"/>
                  </a:lnTo>
                  <a:lnTo>
                    <a:pt x="77979" y="52340"/>
                  </a:lnTo>
                  <a:lnTo>
                    <a:pt x="77979" y="63353"/>
                  </a:lnTo>
                  <a:cubicBezTo>
                    <a:pt x="77979" y="65833"/>
                    <a:pt x="77309" y="68239"/>
                    <a:pt x="75969" y="70571"/>
                  </a:cubicBezTo>
                  <a:cubicBezTo>
                    <a:pt x="74630" y="72903"/>
                    <a:pt x="72844" y="74763"/>
                    <a:pt x="70611" y="76153"/>
                  </a:cubicBezTo>
                  <a:cubicBezTo>
                    <a:pt x="68379" y="77541"/>
                    <a:pt x="65924" y="78236"/>
                    <a:pt x="63245" y="78236"/>
                  </a:cubicBezTo>
                  <a:cubicBezTo>
                    <a:pt x="59871" y="78236"/>
                    <a:pt x="56969" y="76921"/>
                    <a:pt x="54538" y="74291"/>
                  </a:cubicBezTo>
                  <a:cubicBezTo>
                    <a:pt x="52107" y="71663"/>
                    <a:pt x="50793" y="68562"/>
                    <a:pt x="50594" y="64990"/>
                  </a:cubicBezTo>
                  <a:cubicBezTo>
                    <a:pt x="48411" y="69356"/>
                    <a:pt x="45261" y="72804"/>
                    <a:pt x="41144" y="75333"/>
                  </a:cubicBezTo>
                  <a:cubicBezTo>
                    <a:pt x="37026" y="77864"/>
                    <a:pt x="32635" y="79129"/>
                    <a:pt x="27973" y="79129"/>
                  </a:cubicBezTo>
                  <a:cubicBezTo>
                    <a:pt x="23607" y="79129"/>
                    <a:pt x="19315" y="78484"/>
                    <a:pt x="15099" y="77194"/>
                  </a:cubicBezTo>
                  <a:cubicBezTo>
                    <a:pt x="10882" y="75904"/>
                    <a:pt x="7359" y="73870"/>
                    <a:pt x="4531" y="71092"/>
                  </a:cubicBezTo>
                  <a:cubicBezTo>
                    <a:pt x="1704" y="68314"/>
                    <a:pt x="290" y="64742"/>
                    <a:pt x="290" y="60376"/>
                  </a:cubicBezTo>
                  <a:close/>
                  <a:moveTo>
                    <a:pt x="14280" y="60376"/>
                  </a:moveTo>
                  <a:cubicBezTo>
                    <a:pt x="14280" y="64345"/>
                    <a:pt x="15743" y="67718"/>
                    <a:pt x="18670" y="70497"/>
                  </a:cubicBezTo>
                  <a:cubicBezTo>
                    <a:pt x="21597" y="73275"/>
                    <a:pt x="25095" y="74664"/>
                    <a:pt x="29163" y="74664"/>
                  </a:cubicBezTo>
                  <a:cubicBezTo>
                    <a:pt x="32834" y="74664"/>
                    <a:pt x="36183" y="73721"/>
                    <a:pt x="39209" y="71836"/>
                  </a:cubicBezTo>
                  <a:cubicBezTo>
                    <a:pt x="42235" y="69951"/>
                    <a:pt x="44641" y="67421"/>
                    <a:pt x="46427" y="64246"/>
                  </a:cubicBezTo>
                  <a:cubicBezTo>
                    <a:pt x="48213" y="61072"/>
                    <a:pt x="49106" y="57747"/>
                    <a:pt x="49106" y="54275"/>
                  </a:cubicBezTo>
                  <a:lnTo>
                    <a:pt x="49106" y="36415"/>
                  </a:lnTo>
                  <a:cubicBezTo>
                    <a:pt x="43847" y="36415"/>
                    <a:pt x="38514" y="37258"/>
                    <a:pt x="33106" y="38945"/>
                  </a:cubicBezTo>
                  <a:cubicBezTo>
                    <a:pt x="27699" y="40632"/>
                    <a:pt x="23210" y="43286"/>
                    <a:pt x="19638" y="46907"/>
                  </a:cubicBezTo>
                  <a:cubicBezTo>
                    <a:pt x="16066" y="50529"/>
                    <a:pt x="14280" y="55019"/>
                    <a:pt x="14280" y="6037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2F3F77F1-DFC4-FD9F-B20D-CE785C05C5A0}"/>
                </a:ext>
              </a:extLst>
            </p:cNvPr>
            <p:cNvSpPr/>
            <p:nvPr/>
          </p:nvSpPr>
          <p:spPr>
            <a:xfrm>
              <a:off x="2417549" y="3719579"/>
              <a:ext cx="83790" cy="109090"/>
            </a:xfrm>
            <a:custGeom>
              <a:avLst/>
              <a:gdLst>
                <a:gd name="connsiteX0" fmla="*/ 8774 w 83790"/>
                <a:gd name="connsiteY0" fmla="*/ 102495 h 109090"/>
                <a:gd name="connsiteX1" fmla="*/ 16066 w 83790"/>
                <a:gd name="connsiteY1" fmla="*/ 105025 h 109090"/>
                <a:gd name="connsiteX2" fmla="*/ 33628 w 83790"/>
                <a:gd name="connsiteY2" fmla="*/ 88803 h 109090"/>
                <a:gd name="connsiteX3" fmla="*/ 39581 w 83790"/>
                <a:gd name="connsiteY3" fmla="*/ 74366 h 109090"/>
                <a:gd name="connsiteX4" fmla="*/ 13834 w 83790"/>
                <a:gd name="connsiteY4" fmla="*/ 11412 h 109090"/>
                <a:gd name="connsiteX5" fmla="*/ 8997 w 83790"/>
                <a:gd name="connsiteY5" fmla="*/ 7394 h 109090"/>
                <a:gd name="connsiteX6" fmla="*/ 290 w 83790"/>
                <a:gd name="connsiteY6" fmla="*/ 6500 h 109090"/>
                <a:gd name="connsiteX7" fmla="*/ 290 w 83790"/>
                <a:gd name="connsiteY7" fmla="*/ 398 h 109090"/>
                <a:gd name="connsiteX8" fmla="*/ 36307 w 83790"/>
                <a:gd name="connsiteY8" fmla="*/ 398 h 109090"/>
                <a:gd name="connsiteX9" fmla="*/ 36307 w 83790"/>
                <a:gd name="connsiteY9" fmla="*/ 6500 h 109090"/>
                <a:gd name="connsiteX10" fmla="*/ 26782 w 83790"/>
                <a:gd name="connsiteY10" fmla="*/ 10519 h 109090"/>
                <a:gd name="connsiteX11" fmla="*/ 26930 w 83790"/>
                <a:gd name="connsiteY11" fmla="*/ 11561 h 109090"/>
                <a:gd name="connsiteX12" fmla="*/ 46129 w 83790"/>
                <a:gd name="connsiteY12" fmla="*/ 58442 h 109090"/>
                <a:gd name="connsiteX13" fmla="*/ 63245 w 83790"/>
                <a:gd name="connsiteY13" fmla="*/ 16323 h 109090"/>
                <a:gd name="connsiteX14" fmla="*/ 63691 w 83790"/>
                <a:gd name="connsiteY14" fmla="*/ 13347 h 109090"/>
                <a:gd name="connsiteX15" fmla="*/ 62575 w 83790"/>
                <a:gd name="connsiteY15" fmla="*/ 9701 h 109090"/>
                <a:gd name="connsiteX16" fmla="*/ 59673 w 83790"/>
                <a:gd name="connsiteY16" fmla="*/ 7319 h 109090"/>
                <a:gd name="connsiteX17" fmla="*/ 55654 w 83790"/>
                <a:gd name="connsiteY17" fmla="*/ 6500 h 109090"/>
                <a:gd name="connsiteX18" fmla="*/ 55654 w 83790"/>
                <a:gd name="connsiteY18" fmla="*/ 398 h 109090"/>
                <a:gd name="connsiteX19" fmla="*/ 84080 w 83790"/>
                <a:gd name="connsiteY19" fmla="*/ 398 h 109090"/>
                <a:gd name="connsiteX20" fmla="*/ 84080 w 83790"/>
                <a:gd name="connsiteY20" fmla="*/ 6500 h 109090"/>
                <a:gd name="connsiteX21" fmla="*/ 74854 w 83790"/>
                <a:gd name="connsiteY21" fmla="*/ 8881 h 109090"/>
                <a:gd name="connsiteX22" fmla="*/ 68751 w 83790"/>
                <a:gd name="connsiteY22" fmla="*/ 16025 h 109090"/>
                <a:gd name="connsiteX23" fmla="*/ 38985 w 83790"/>
                <a:gd name="connsiteY23" fmla="*/ 88803 h 109090"/>
                <a:gd name="connsiteX24" fmla="*/ 33553 w 83790"/>
                <a:gd name="connsiteY24" fmla="*/ 98923 h 109090"/>
                <a:gd name="connsiteX25" fmla="*/ 25888 w 83790"/>
                <a:gd name="connsiteY25" fmla="*/ 106513 h 109090"/>
                <a:gd name="connsiteX26" fmla="*/ 16066 w 83790"/>
                <a:gd name="connsiteY26" fmla="*/ 109489 h 109090"/>
                <a:gd name="connsiteX27" fmla="*/ 5053 w 83790"/>
                <a:gd name="connsiteY27" fmla="*/ 105396 h 109090"/>
                <a:gd name="connsiteX28" fmla="*/ 290 w 83790"/>
                <a:gd name="connsiteY28" fmla="*/ 95202 h 109090"/>
                <a:gd name="connsiteX29" fmla="*/ 2448 w 83790"/>
                <a:gd name="connsiteY29" fmla="*/ 89770 h 109090"/>
                <a:gd name="connsiteX30" fmla="*/ 7880 w 83790"/>
                <a:gd name="connsiteY30" fmla="*/ 87612 h 109090"/>
                <a:gd name="connsiteX31" fmla="*/ 11676 w 83790"/>
                <a:gd name="connsiteY31" fmla="*/ 88579 h 109090"/>
                <a:gd name="connsiteX32" fmla="*/ 14355 w 83790"/>
                <a:gd name="connsiteY32" fmla="*/ 91184 h 109090"/>
                <a:gd name="connsiteX33" fmla="*/ 15322 w 83790"/>
                <a:gd name="connsiteY33" fmla="*/ 95202 h 109090"/>
                <a:gd name="connsiteX34" fmla="*/ 13462 w 83790"/>
                <a:gd name="connsiteY34" fmla="*/ 100038 h 109090"/>
                <a:gd name="connsiteX35" fmla="*/ 8774 w 83790"/>
                <a:gd name="connsiteY35" fmla="*/ 102495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790" h="109090">
                  <a:moveTo>
                    <a:pt x="8774" y="102495"/>
                  </a:moveTo>
                  <a:cubicBezTo>
                    <a:pt x="10956" y="104182"/>
                    <a:pt x="13387" y="105025"/>
                    <a:pt x="16066" y="105025"/>
                  </a:cubicBezTo>
                  <a:cubicBezTo>
                    <a:pt x="23210" y="105025"/>
                    <a:pt x="29064" y="99617"/>
                    <a:pt x="33628" y="88803"/>
                  </a:cubicBezTo>
                  <a:lnTo>
                    <a:pt x="39581" y="74366"/>
                  </a:lnTo>
                  <a:lnTo>
                    <a:pt x="13834" y="11412"/>
                  </a:lnTo>
                  <a:cubicBezTo>
                    <a:pt x="12742" y="9328"/>
                    <a:pt x="11129" y="7989"/>
                    <a:pt x="8997" y="7394"/>
                  </a:cubicBezTo>
                  <a:cubicBezTo>
                    <a:pt x="6864" y="6798"/>
                    <a:pt x="3962" y="6500"/>
                    <a:pt x="290" y="6500"/>
                  </a:cubicBezTo>
                  <a:lnTo>
                    <a:pt x="290" y="398"/>
                  </a:lnTo>
                  <a:lnTo>
                    <a:pt x="36307" y="398"/>
                  </a:lnTo>
                  <a:lnTo>
                    <a:pt x="36307" y="6500"/>
                  </a:lnTo>
                  <a:cubicBezTo>
                    <a:pt x="29957" y="6500"/>
                    <a:pt x="26782" y="7840"/>
                    <a:pt x="26782" y="10519"/>
                  </a:cubicBezTo>
                  <a:cubicBezTo>
                    <a:pt x="26782" y="11015"/>
                    <a:pt x="26831" y="11362"/>
                    <a:pt x="26930" y="11561"/>
                  </a:cubicBezTo>
                  <a:lnTo>
                    <a:pt x="46129" y="58442"/>
                  </a:lnTo>
                  <a:lnTo>
                    <a:pt x="63245" y="16323"/>
                  </a:lnTo>
                  <a:cubicBezTo>
                    <a:pt x="63543" y="15430"/>
                    <a:pt x="63691" y="14438"/>
                    <a:pt x="63691" y="13347"/>
                  </a:cubicBezTo>
                  <a:cubicBezTo>
                    <a:pt x="63691" y="11957"/>
                    <a:pt x="63319" y="10742"/>
                    <a:pt x="62575" y="9701"/>
                  </a:cubicBezTo>
                  <a:cubicBezTo>
                    <a:pt x="61831" y="8658"/>
                    <a:pt x="60863" y="7865"/>
                    <a:pt x="59673" y="7319"/>
                  </a:cubicBezTo>
                  <a:cubicBezTo>
                    <a:pt x="58482" y="6773"/>
                    <a:pt x="57143" y="6500"/>
                    <a:pt x="55654" y="6500"/>
                  </a:cubicBezTo>
                  <a:lnTo>
                    <a:pt x="55654" y="398"/>
                  </a:lnTo>
                  <a:lnTo>
                    <a:pt x="84080" y="398"/>
                  </a:lnTo>
                  <a:lnTo>
                    <a:pt x="84080" y="6500"/>
                  </a:lnTo>
                  <a:cubicBezTo>
                    <a:pt x="80608" y="6500"/>
                    <a:pt x="77532" y="7294"/>
                    <a:pt x="74854" y="8881"/>
                  </a:cubicBezTo>
                  <a:cubicBezTo>
                    <a:pt x="72174" y="10469"/>
                    <a:pt x="70141" y="12850"/>
                    <a:pt x="68751" y="16025"/>
                  </a:cubicBezTo>
                  <a:lnTo>
                    <a:pt x="38985" y="88803"/>
                  </a:lnTo>
                  <a:cubicBezTo>
                    <a:pt x="37498" y="92474"/>
                    <a:pt x="35687" y="95847"/>
                    <a:pt x="33553" y="98923"/>
                  </a:cubicBezTo>
                  <a:cubicBezTo>
                    <a:pt x="31421" y="101999"/>
                    <a:pt x="28865" y="104529"/>
                    <a:pt x="25888" y="106513"/>
                  </a:cubicBezTo>
                  <a:cubicBezTo>
                    <a:pt x="22912" y="108497"/>
                    <a:pt x="19638" y="109489"/>
                    <a:pt x="16066" y="109489"/>
                  </a:cubicBezTo>
                  <a:cubicBezTo>
                    <a:pt x="11899" y="109489"/>
                    <a:pt x="8227" y="108125"/>
                    <a:pt x="5053" y="105396"/>
                  </a:cubicBezTo>
                  <a:cubicBezTo>
                    <a:pt x="1878" y="102668"/>
                    <a:pt x="290" y="99270"/>
                    <a:pt x="290" y="95202"/>
                  </a:cubicBezTo>
                  <a:cubicBezTo>
                    <a:pt x="290" y="93020"/>
                    <a:pt x="1009" y="91209"/>
                    <a:pt x="2448" y="89770"/>
                  </a:cubicBezTo>
                  <a:cubicBezTo>
                    <a:pt x="3888" y="88331"/>
                    <a:pt x="5698" y="87612"/>
                    <a:pt x="7880" y="87612"/>
                  </a:cubicBezTo>
                  <a:cubicBezTo>
                    <a:pt x="9270" y="87612"/>
                    <a:pt x="10535" y="87934"/>
                    <a:pt x="11676" y="88579"/>
                  </a:cubicBezTo>
                  <a:cubicBezTo>
                    <a:pt x="12816" y="89224"/>
                    <a:pt x="13710" y="90092"/>
                    <a:pt x="14355" y="91184"/>
                  </a:cubicBezTo>
                  <a:cubicBezTo>
                    <a:pt x="14999" y="92275"/>
                    <a:pt x="15322" y="93614"/>
                    <a:pt x="15322" y="95202"/>
                  </a:cubicBezTo>
                  <a:cubicBezTo>
                    <a:pt x="15322" y="96988"/>
                    <a:pt x="14702" y="98600"/>
                    <a:pt x="13462" y="100038"/>
                  </a:cubicBezTo>
                  <a:cubicBezTo>
                    <a:pt x="12221" y="101478"/>
                    <a:pt x="10659" y="102296"/>
                    <a:pt x="8774" y="10249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9A95F23-4CCB-366A-253D-2B5379DE78BC}"/>
                </a:ext>
              </a:extLst>
            </p:cNvPr>
            <p:cNvSpPr/>
            <p:nvPr/>
          </p:nvSpPr>
          <p:spPr>
            <a:xfrm>
              <a:off x="2649202" y="3717793"/>
              <a:ext cx="87065" cy="75753"/>
            </a:xfrm>
            <a:custGeom>
              <a:avLst/>
              <a:gdLst>
                <a:gd name="connsiteX0" fmla="*/ 290 w 87065"/>
                <a:gd name="connsiteY0" fmla="*/ 76152 h 75753"/>
                <a:gd name="connsiteX1" fmla="*/ 290 w 87065"/>
                <a:gd name="connsiteY1" fmla="*/ 70050 h 75753"/>
                <a:gd name="connsiteX2" fmla="*/ 9965 w 87065"/>
                <a:gd name="connsiteY2" fmla="*/ 69157 h 75753"/>
                <a:gd name="connsiteX3" fmla="*/ 13685 w 87065"/>
                <a:gd name="connsiteY3" fmla="*/ 64692 h 75753"/>
                <a:gd name="connsiteX4" fmla="*/ 13685 w 87065"/>
                <a:gd name="connsiteY4" fmla="*/ 17811 h 75753"/>
                <a:gd name="connsiteX5" fmla="*/ 12346 w 87065"/>
                <a:gd name="connsiteY5" fmla="*/ 11263 h 75753"/>
                <a:gd name="connsiteX6" fmla="*/ 8401 w 87065"/>
                <a:gd name="connsiteY6" fmla="*/ 8733 h 75753"/>
                <a:gd name="connsiteX7" fmla="*/ 290 w 87065"/>
                <a:gd name="connsiteY7" fmla="*/ 8286 h 75753"/>
                <a:gd name="connsiteX8" fmla="*/ 290 w 87065"/>
                <a:gd name="connsiteY8" fmla="*/ 2184 h 75753"/>
                <a:gd name="connsiteX9" fmla="*/ 25145 w 87065"/>
                <a:gd name="connsiteY9" fmla="*/ 398 h 75753"/>
                <a:gd name="connsiteX10" fmla="*/ 25145 w 87065"/>
                <a:gd name="connsiteY10" fmla="*/ 17067 h 75753"/>
                <a:gd name="connsiteX11" fmla="*/ 35339 w 87065"/>
                <a:gd name="connsiteY11" fmla="*/ 5087 h 75753"/>
                <a:gd name="connsiteX12" fmla="*/ 49999 w 87065"/>
                <a:gd name="connsiteY12" fmla="*/ 398 h 75753"/>
                <a:gd name="connsiteX13" fmla="*/ 67933 w 87065"/>
                <a:gd name="connsiteY13" fmla="*/ 6054 h 75753"/>
                <a:gd name="connsiteX14" fmla="*/ 73960 w 87065"/>
                <a:gd name="connsiteY14" fmla="*/ 23467 h 75753"/>
                <a:gd name="connsiteX15" fmla="*/ 73960 w 87065"/>
                <a:gd name="connsiteY15" fmla="*/ 64692 h 75753"/>
                <a:gd name="connsiteX16" fmla="*/ 77681 w 87065"/>
                <a:gd name="connsiteY16" fmla="*/ 69157 h 75753"/>
                <a:gd name="connsiteX17" fmla="*/ 87355 w 87065"/>
                <a:gd name="connsiteY17" fmla="*/ 70050 h 75753"/>
                <a:gd name="connsiteX18" fmla="*/ 87355 w 87065"/>
                <a:gd name="connsiteY18" fmla="*/ 76152 h 75753"/>
                <a:gd name="connsiteX19" fmla="*/ 48065 w 87065"/>
                <a:gd name="connsiteY19" fmla="*/ 76152 h 75753"/>
                <a:gd name="connsiteX20" fmla="*/ 48065 w 87065"/>
                <a:gd name="connsiteY20" fmla="*/ 70050 h 75753"/>
                <a:gd name="connsiteX21" fmla="*/ 57664 w 87065"/>
                <a:gd name="connsiteY21" fmla="*/ 69157 h 75753"/>
                <a:gd name="connsiteX22" fmla="*/ 61459 w 87065"/>
                <a:gd name="connsiteY22" fmla="*/ 64692 h 75753"/>
                <a:gd name="connsiteX23" fmla="*/ 61459 w 87065"/>
                <a:gd name="connsiteY23" fmla="*/ 24062 h 75753"/>
                <a:gd name="connsiteX24" fmla="*/ 59003 w 87065"/>
                <a:gd name="connsiteY24" fmla="*/ 10222 h 75753"/>
                <a:gd name="connsiteX25" fmla="*/ 49106 w 87065"/>
                <a:gd name="connsiteY25" fmla="*/ 4864 h 75753"/>
                <a:gd name="connsiteX26" fmla="*/ 32735 w 87065"/>
                <a:gd name="connsiteY26" fmla="*/ 12826 h 75753"/>
                <a:gd name="connsiteX27" fmla="*/ 26335 w 87065"/>
                <a:gd name="connsiteY27" fmla="*/ 30908 h 75753"/>
                <a:gd name="connsiteX28" fmla="*/ 26335 w 87065"/>
                <a:gd name="connsiteY28" fmla="*/ 64692 h 75753"/>
                <a:gd name="connsiteX29" fmla="*/ 30056 w 87065"/>
                <a:gd name="connsiteY29" fmla="*/ 69157 h 75753"/>
                <a:gd name="connsiteX30" fmla="*/ 39581 w 87065"/>
                <a:gd name="connsiteY30" fmla="*/ 70050 h 75753"/>
                <a:gd name="connsiteX31" fmla="*/ 39581 w 87065"/>
                <a:gd name="connsiteY31" fmla="*/ 76152 h 75753"/>
                <a:gd name="connsiteX32" fmla="*/ 290 w 87065"/>
                <a:gd name="connsiteY32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5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259" y="70050"/>
                    <a:pt x="7483" y="69753"/>
                    <a:pt x="9965" y="69157"/>
                  </a:cubicBezTo>
                  <a:cubicBezTo>
                    <a:pt x="12445" y="68562"/>
                    <a:pt x="13685" y="67073"/>
                    <a:pt x="13685" y="64692"/>
                  </a:cubicBezTo>
                  <a:lnTo>
                    <a:pt x="13685" y="17811"/>
                  </a:lnTo>
                  <a:cubicBezTo>
                    <a:pt x="13685" y="14835"/>
                    <a:pt x="13238" y="12652"/>
                    <a:pt x="12346" y="11263"/>
                  </a:cubicBezTo>
                  <a:cubicBezTo>
                    <a:pt x="11452" y="9874"/>
                    <a:pt x="10138" y="9031"/>
                    <a:pt x="8401" y="8733"/>
                  </a:cubicBezTo>
                  <a:cubicBezTo>
                    <a:pt x="6665" y="8435"/>
                    <a:pt x="3962" y="8286"/>
                    <a:pt x="290" y="8286"/>
                  </a:cubicBezTo>
                  <a:lnTo>
                    <a:pt x="290" y="2184"/>
                  </a:lnTo>
                  <a:lnTo>
                    <a:pt x="25145" y="398"/>
                  </a:lnTo>
                  <a:lnTo>
                    <a:pt x="25145" y="17067"/>
                  </a:lnTo>
                  <a:cubicBezTo>
                    <a:pt x="27427" y="12206"/>
                    <a:pt x="30825" y="8212"/>
                    <a:pt x="35339" y="5087"/>
                  </a:cubicBezTo>
                  <a:cubicBezTo>
                    <a:pt x="39854" y="1961"/>
                    <a:pt x="44740" y="398"/>
                    <a:pt x="49999" y="398"/>
                  </a:cubicBezTo>
                  <a:cubicBezTo>
                    <a:pt x="57937" y="398"/>
                    <a:pt x="63914" y="2284"/>
                    <a:pt x="67933" y="6054"/>
                  </a:cubicBezTo>
                  <a:cubicBezTo>
                    <a:pt x="71951" y="9824"/>
                    <a:pt x="73960" y="15629"/>
                    <a:pt x="73960" y="23467"/>
                  </a:cubicBezTo>
                  <a:lnTo>
                    <a:pt x="73960" y="64692"/>
                  </a:lnTo>
                  <a:cubicBezTo>
                    <a:pt x="73960" y="67073"/>
                    <a:pt x="75200" y="68562"/>
                    <a:pt x="77681" y="69157"/>
                  </a:cubicBezTo>
                  <a:cubicBezTo>
                    <a:pt x="80162" y="69753"/>
                    <a:pt x="83386" y="70050"/>
                    <a:pt x="87355" y="70050"/>
                  </a:cubicBezTo>
                  <a:lnTo>
                    <a:pt x="87355" y="76152"/>
                  </a:lnTo>
                  <a:lnTo>
                    <a:pt x="48065" y="76152"/>
                  </a:lnTo>
                  <a:lnTo>
                    <a:pt x="48065" y="70050"/>
                  </a:lnTo>
                  <a:cubicBezTo>
                    <a:pt x="51934" y="70050"/>
                    <a:pt x="55133" y="69753"/>
                    <a:pt x="57664" y="69157"/>
                  </a:cubicBezTo>
                  <a:cubicBezTo>
                    <a:pt x="60194" y="68562"/>
                    <a:pt x="61459" y="67073"/>
                    <a:pt x="61459" y="64692"/>
                  </a:cubicBezTo>
                  <a:lnTo>
                    <a:pt x="61459" y="24062"/>
                  </a:lnTo>
                  <a:cubicBezTo>
                    <a:pt x="61459" y="18407"/>
                    <a:pt x="60640" y="13793"/>
                    <a:pt x="59003" y="10222"/>
                  </a:cubicBezTo>
                  <a:cubicBezTo>
                    <a:pt x="57366" y="6650"/>
                    <a:pt x="54067" y="4864"/>
                    <a:pt x="49106" y="4864"/>
                  </a:cubicBezTo>
                  <a:cubicBezTo>
                    <a:pt x="42458" y="4864"/>
                    <a:pt x="37001" y="7518"/>
                    <a:pt x="32735" y="12826"/>
                  </a:cubicBezTo>
                  <a:cubicBezTo>
                    <a:pt x="28469" y="18134"/>
                    <a:pt x="26335" y="24161"/>
                    <a:pt x="26335" y="30908"/>
                  </a:cubicBezTo>
                  <a:lnTo>
                    <a:pt x="26335" y="64692"/>
                  </a:lnTo>
                  <a:cubicBezTo>
                    <a:pt x="26335" y="67073"/>
                    <a:pt x="27575" y="68562"/>
                    <a:pt x="30056" y="69157"/>
                  </a:cubicBezTo>
                  <a:cubicBezTo>
                    <a:pt x="32537" y="69753"/>
                    <a:pt x="35712" y="70050"/>
                    <a:pt x="39581" y="70050"/>
                  </a:cubicBezTo>
                  <a:lnTo>
                    <a:pt x="39581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4CC3390E-F58C-318F-4A47-491A8074916B}"/>
                </a:ext>
              </a:extLst>
            </p:cNvPr>
            <p:cNvSpPr/>
            <p:nvPr/>
          </p:nvSpPr>
          <p:spPr>
            <a:xfrm>
              <a:off x="2742039" y="3715623"/>
              <a:ext cx="66377" cy="78730"/>
            </a:xfrm>
            <a:custGeom>
              <a:avLst/>
              <a:gdLst>
                <a:gd name="connsiteX0" fmla="*/ 38241 w 66377"/>
                <a:gd name="connsiteY0" fmla="*/ 79129 h 78730"/>
                <a:gd name="connsiteX1" fmla="*/ 19043 w 66377"/>
                <a:gd name="connsiteY1" fmla="*/ 73622 h 78730"/>
                <a:gd name="connsiteX2" fmla="*/ 5275 w 66377"/>
                <a:gd name="connsiteY2" fmla="*/ 58963 h 78730"/>
                <a:gd name="connsiteX3" fmla="*/ 290 w 66377"/>
                <a:gd name="connsiteY3" fmla="*/ 39540 h 78730"/>
                <a:gd name="connsiteX4" fmla="*/ 4830 w 66377"/>
                <a:gd name="connsiteY4" fmla="*/ 20490 h 78730"/>
                <a:gd name="connsiteX5" fmla="*/ 17554 w 66377"/>
                <a:gd name="connsiteY5" fmla="*/ 5906 h 78730"/>
                <a:gd name="connsiteX6" fmla="*/ 35860 w 66377"/>
                <a:gd name="connsiteY6" fmla="*/ 398 h 78730"/>
                <a:gd name="connsiteX7" fmla="*/ 49478 w 66377"/>
                <a:gd name="connsiteY7" fmla="*/ 3003 h 78730"/>
                <a:gd name="connsiteX8" fmla="*/ 59077 w 66377"/>
                <a:gd name="connsiteY8" fmla="*/ 10296 h 78730"/>
                <a:gd name="connsiteX9" fmla="*/ 64732 w 66377"/>
                <a:gd name="connsiteY9" fmla="*/ 21384 h 78730"/>
                <a:gd name="connsiteX10" fmla="*/ 66668 w 66377"/>
                <a:gd name="connsiteY10" fmla="*/ 35373 h 78730"/>
                <a:gd name="connsiteX11" fmla="*/ 64881 w 66377"/>
                <a:gd name="connsiteY11" fmla="*/ 37606 h 78730"/>
                <a:gd name="connsiteX12" fmla="*/ 15321 w 66377"/>
                <a:gd name="connsiteY12" fmla="*/ 37606 h 78730"/>
                <a:gd name="connsiteX13" fmla="*/ 15321 w 66377"/>
                <a:gd name="connsiteY13" fmla="*/ 39392 h 78730"/>
                <a:gd name="connsiteX14" fmla="*/ 21052 w 66377"/>
                <a:gd name="connsiteY14" fmla="*/ 63874 h 78730"/>
                <a:gd name="connsiteX15" fmla="*/ 39729 w 66377"/>
                <a:gd name="connsiteY15" fmla="*/ 74069 h 78730"/>
                <a:gd name="connsiteX16" fmla="*/ 49478 w 66377"/>
                <a:gd name="connsiteY16" fmla="*/ 71762 h 78730"/>
                <a:gd name="connsiteX17" fmla="*/ 57291 w 66377"/>
                <a:gd name="connsiteY17" fmla="*/ 65213 h 78730"/>
                <a:gd name="connsiteX18" fmla="*/ 61756 w 66377"/>
                <a:gd name="connsiteY18" fmla="*/ 56209 h 78730"/>
                <a:gd name="connsiteX19" fmla="*/ 62351 w 66377"/>
                <a:gd name="connsiteY19" fmla="*/ 55167 h 78730"/>
                <a:gd name="connsiteX20" fmla="*/ 63393 w 66377"/>
                <a:gd name="connsiteY20" fmla="*/ 54721 h 78730"/>
                <a:gd name="connsiteX21" fmla="*/ 64881 w 66377"/>
                <a:gd name="connsiteY21" fmla="*/ 54721 h 78730"/>
                <a:gd name="connsiteX22" fmla="*/ 66668 w 66377"/>
                <a:gd name="connsiteY22" fmla="*/ 56953 h 78730"/>
                <a:gd name="connsiteX23" fmla="*/ 56249 w 66377"/>
                <a:gd name="connsiteY23" fmla="*/ 72878 h 78730"/>
                <a:gd name="connsiteX24" fmla="*/ 38241 w 66377"/>
                <a:gd name="connsiteY24" fmla="*/ 79129 h 78730"/>
                <a:gd name="connsiteX25" fmla="*/ 15471 w 66377"/>
                <a:gd name="connsiteY25" fmla="*/ 33290 h 78730"/>
                <a:gd name="connsiteX26" fmla="*/ 54612 w 66377"/>
                <a:gd name="connsiteY26" fmla="*/ 33290 h 78730"/>
                <a:gd name="connsiteX27" fmla="*/ 52752 w 66377"/>
                <a:gd name="connsiteY27" fmla="*/ 20268 h 78730"/>
                <a:gd name="connsiteX28" fmla="*/ 46724 w 66377"/>
                <a:gd name="connsiteY28" fmla="*/ 9254 h 78730"/>
                <a:gd name="connsiteX29" fmla="*/ 35860 w 66377"/>
                <a:gd name="connsiteY29" fmla="*/ 4864 h 78730"/>
                <a:gd name="connsiteX30" fmla="*/ 20754 w 66377"/>
                <a:gd name="connsiteY30" fmla="*/ 13942 h 78730"/>
                <a:gd name="connsiteX31" fmla="*/ 15471 w 66377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241" y="79129"/>
                  </a:moveTo>
                  <a:cubicBezTo>
                    <a:pt x="31296" y="79129"/>
                    <a:pt x="24896" y="77294"/>
                    <a:pt x="19043" y="73622"/>
                  </a:cubicBezTo>
                  <a:cubicBezTo>
                    <a:pt x="13189" y="69951"/>
                    <a:pt x="8600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30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60" y="398"/>
                  </a:cubicBezTo>
                  <a:cubicBezTo>
                    <a:pt x="41020" y="398"/>
                    <a:pt x="45559" y="1267"/>
                    <a:pt x="49478" y="3003"/>
                  </a:cubicBezTo>
                  <a:cubicBezTo>
                    <a:pt x="53397" y="4740"/>
                    <a:pt x="56596" y="7170"/>
                    <a:pt x="59077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3" y="25650"/>
                    <a:pt x="66668" y="30313"/>
                    <a:pt x="66668" y="35373"/>
                  </a:cubicBezTo>
                  <a:cubicBezTo>
                    <a:pt x="66668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2" y="73300"/>
                    <a:pt x="49478" y="71762"/>
                  </a:cubicBezTo>
                  <a:cubicBezTo>
                    <a:pt x="52504" y="70223"/>
                    <a:pt x="55108" y="68041"/>
                    <a:pt x="57291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6" y="55812"/>
                    <a:pt x="62054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8" y="55465"/>
                    <a:pt x="66668" y="56953"/>
                  </a:cubicBezTo>
                  <a:cubicBezTo>
                    <a:pt x="65080" y="63402"/>
                    <a:pt x="61607" y="68711"/>
                    <a:pt x="56249" y="72878"/>
                  </a:cubicBezTo>
                  <a:cubicBezTo>
                    <a:pt x="50891" y="77045"/>
                    <a:pt x="44889" y="79129"/>
                    <a:pt x="38241" y="79129"/>
                  </a:cubicBezTo>
                  <a:close/>
                  <a:moveTo>
                    <a:pt x="15471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60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2" y="19994"/>
                    <a:pt x="15471" y="26444"/>
                    <a:pt x="15471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0F306A1-981B-93C5-E1CB-EA11BA6E0BEA}"/>
                </a:ext>
              </a:extLst>
            </p:cNvPr>
            <p:cNvSpPr/>
            <p:nvPr/>
          </p:nvSpPr>
          <p:spPr>
            <a:xfrm>
              <a:off x="2816248" y="3717793"/>
              <a:ext cx="57893" cy="75753"/>
            </a:xfrm>
            <a:custGeom>
              <a:avLst/>
              <a:gdLst>
                <a:gd name="connsiteX0" fmla="*/ 290 w 57893"/>
                <a:gd name="connsiteY0" fmla="*/ 76152 h 75753"/>
                <a:gd name="connsiteX1" fmla="*/ 290 w 57893"/>
                <a:gd name="connsiteY1" fmla="*/ 70050 h 75753"/>
                <a:gd name="connsiteX2" fmla="*/ 9889 w 57893"/>
                <a:gd name="connsiteY2" fmla="*/ 69157 h 75753"/>
                <a:gd name="connsiteX3" fmla="*/ 13684 w 57893"/>
                <a:gd name="connsiteY3" fmla="*/ 64692 h 75753"/>
                <a:gd name="connsiteX4" fmla="*/ 13684 w 57893"/>
                <a:gd name="connsiteY4" fmla="*/ 17811 h 75753"/>
                <a:gd name="connsiteX5" fmla="*/ 12271 w 57893"/>
                <a:gd name="connsiteY5" fmla="*/ 11263 h 75753"/>
                <a:gd name="connsiteX6" fmla="*/ 8252 w 57893"/>
                <a:gd name="connsiteY6" fmla="*/ 8733 h 75753"/>
                <a:gd name="connsiteX7" fmla="*/ 290 w 57893"/>
                <a:gd name="connsiteY7" fmla="*/ 8286 h 75753"/>
                <a:gd name="connsiteX8" fmla="*/ 290 w 57893"/>
                <a:gd name="connsiteY8" fmla="*/ 2184 h 75753"/>
                <a:gd name="connsiteX9" fmla="*/ 24846 w 57893"/>
                <a:gd name="connsiteY9" fmla="*/ 398 h 75753"/>
                <a:gd name="connsiteX10" fmla="*/ 24846 w 57893"/>
                <a:gd name="connsiteY10" fmla="*/ 17067 h 75753"/>
                <a:gd name="connsiteX11" fmla="*/ 32660 w 57893"/>
                <a:gd name="connsiteY11" fmla="*/ 5012 h 75753"/>
                <a:gd name="connsiteX12" fmla="*/ 45087 w 57893"/>
                <a:gd name="connsiteY12" fmla="*/ 398 h 75753"/>
                <a:gd name="connsiteX13" fmla="*/ 54165 w 57893"/>
                <a:gd name="connsiteY13" fmla="*/ 3375 h 75753"/>
                <a:gd name="connsiteX14" fmla="*/ 58184 w 57893"/>
                <a:gd name="connsiteY14" fmla="*/ 11412 h 75753"/>
                <a:gd name="connsiteX15" fmla="*/ 55951 w 57893"/>
                <a:gd name="connsiteY15" fmla="*/ 16695 h 75753"/>
                <a:gd name="connsiteX16" fmla="*/ 50445 w 57893"/>
                <a:gd name="connsiteY16" fmla="*/ 19002 h 75753"/>
                <a:gd name="connsiteX17" fmla="*/ 45087 w 57893"/>
                <a:gd name="connsiteY17" fmla="*/ 16770 h 75753"/>
                <a:gd name="connsiteX18" fmla="*/ 42854 w 57893"/>
                <a:gd name="connsiteY18" fmla="*/ 11412 h 75753"/>
                <a:gd name="connsiteX19" fmla="*/ 46129 w 57893"/>
                <a:gd name="connsiteY19" fmla="*/ 4864 h 75753"/>
                <a:gd name="connsiteX20" fmla="*/ 45087 w 57893"/>
                <a:gd name="connsiteY20" fmla="*/ 4864 h 75753"/>
                <a:gd name="connsiteX21" fmla="*/ 33702 w 57893"/>
                <a:gd name="connsiteY21" fmla="*/ 9849 h 75753"/>
                <a:gd name="connsiteX22" fmla="*/ 27451 w 57893"/>
                <a:gd name="connsiteY22" fmla="*/ 22276 h 75753"/>
                <a:gd name="connsiteX23" fmla="*/ 25590 w 57893"/>
                <a:gd name="connsiteY23" fmla="*/ 36564 h 75753"/>
                <a:gd name="connsiteX24" fmla="*/ 25590 w 57893"/>
                <a:gd name="connsiteY24" fmla="*/ 64692 h 75753"/>
                <a:gd name="connsiteX25" fmla="*/ 42259 w 57893"/>
                <a:gd name="connsiteY25" fmla="*/ 70050 h 75753"/>
                <a:gd name="connsiteX26" fmla="*/ 42259 w 57893"/>
                <a:gd name="connsiteY26" fmla="*/ 76152 h 75753"/>
                <a:gd name="connsiteX27" fmla="*/ 290 w 57893"/>
                <a:gd name="connsiteY27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159" y="70050"/>
                    <a:pt x="7359" y="69753"/>
                    <a:pt x="9889" y="69157"/>
                  </a:cubicBezTo>
                  <a:cubicBezTo>
                    <a:pt x="12419" y="68562"/>
                    <a:pt x="13684" y="67073"/>
                    <a:pt x="13684" y="64692"/>
                  </a:cubicBezTo>
                  <a:lnTo>
                    <a:pt x="13684" y="17811"/>
                  </a:lnTo>
                  <a:cubicBezTo>
                    <a:pt x="13684" y="14835"/>
                    <a:pt x="13213" y="12652"/>
                    <a:pt x="12271" y="11263"/>
                  </a:cubicBezTo>
                  <a:cubicBezTo>
                    <a:pt x="11328" y="9874"/>
                    <a:pt x="9988" y="9031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4846" y="398"/>
                  </a:lnTo>
                  <a:lnTo>
                    <a:pt x="24846" y="17067"/>
                  </a:lnTo>
                  <a:cubicBezTo>
                    <a:pt x="26632" y="12107"/>
                    <a:pt x="29236" y="8088"/>
                    <a:pt x="32660" y="5012"/>
                  </a:cubicBezTo>
                  <a:cubicBezTo>
                    <a:pt x="36083" y="1936"/>
                    <a:pt x="40225" y="398"/>
                    <a:pt x="45087" y="398"/>
                  </a:cubicBezTo>
                  <a:cubicBezTo>
                    <a:pt x="48460" y="398"/>
                    <a:pt x="51486" y="1391"/>
                    <a:pt x="54165" y="3375"/>
                  </a:cubicBezTo>
                  <a:cubicBezTo>
                    <a:pt x="56844" y="5359"/>
                    <a:pt x="58184" y="8038"/>
                    <a:pt x="58184" y="11412"/>
                  </a:cubicBezTo>
                  <a:cubicBezTo>
                    <a:pt x="58184" y="13396"/>
                    <a:pt x="57440" y="15157"/>
                    <a:pt x="55951" y="16695"/>
                  </a:cubicBezTo>
                  <a:cubicBezTo>
                    <a:pt x="54463" y="18233"/>
                    <a:pt x="52627" y="19002"/>
                    <a:pt x="50445" y="19002"/>
                  </a:cubicBezTo>
                  <a:cubicBezTo>
                    <a:pt x="48361" y="19002"/>
                    <a:pt x="46576" y="18258"/>
                    <a:pt x="45087" y="16770"/>
                  </a:cubicBezTo>
                  <a:cubicBezTo>
                    <a:pt x="43599" y="15281"/>
                    <a:pt x="42854" y="13496"/>
                    <a:pt x="42854" y="11412"/>
                  </a:cubicBezTo>
                  <a:cubicBezTo>
                    <a:pt x="42854" y="8336"/>
                    <a:pt x="43946" y="6153"/>
                    <a:pt x="46129" y="4864"/>
                  </a:cubicBezTo>
                  <a:lnTo>
                    <a:pt x="45087" y="4864"/>
                  </a:lnTo>
                  <a:cubicBezTo>
                    <a:pt x="40424" y="4864"/>
                    <a:pt x="36629" y="6526"/>
                    <a:pt x="33702" y="9849"/>
                  </a:cubicBezTo>
                  <a:cubicBezTo>
                    <a:pt x="30774" y="13173"/>
                    <a:pt x="28691" y="17315"/>
                    <a:pt x="27451" y="22276"/>
                  </a:cubicBezTo>
                  <a:cubicBezTo>
                    <a:pt x="26210" y="27237"/>
                    <a:pt x="25590" y="31999"/>
                    <a:pt x="25590" y="36564"/>
                  </a:cubicBezTo>
                  <a:lnTo>
                    <a:pt x="25590" y="64692"/>
                  </a:lnTo>
                  <a:cubicBezTo>
                    <a:pt x="25590" y="68264"/>
                    <a:pt x="31147" y="70050"/>
                    <a:pt x="42259" y="70050"/>
                  </a:cubicBezTo>
                  <a:lnTo>
                    <a:pt x="42259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0FABF8EF-6030-760C-36B4-F068A4A3BDB9}"/>
                </a:ext>
              </a:extLst>
            </p:cNvPr>
            <p:cNvSpPr/>
            <p:nvPr/>
          </p:nvSpPr>
          <p:spPr>
            <a:xfrm>
              <a:off x="2882205" y="3715858"/>
              <a:ext cx="78431" cy="112960"/>
            </a:xfrm>
            <a:custGeom>
              <a:avLst/>
              <a:gdLst>
                <a:gd name="connsiteX0" fmla="*/ 290 w 78431"/>
                <a:gd name="connsiteY0" fmla="*/ 91481 h 112960"/>
                <a:gd name="connsiteX1" fmla="*/ 4754 w 78431"/>
                <a:gd name="connsiteY1" fmla="*/ 80840 h 112960"/>
                <a:gd name="connsiteX2" fmla="*/ 15321 w 78431"/>
                <a:gd name="connsiteY2" fmla="*/ 74366 h 112960"/>
                <a:gd name="connsiteX3" fmla="*/ 10112 w 78431"/>
                <a:gd name="connsiteY3" fmla="*/ 67743 h 112960"/>
                <a:gd name="connsiteX4" fmla="*/ 8326 w 78431"/>
                <a:gd name="connsiteY4" fmla="*/ 59483 h 112960"/>
                <a:gd name="connsiteX5" fmla="*/ 13387 w 78431"/>
                <a:gd name="connsiteY5" fmla="*/ 45195 h 112960"/>
                <a:gd name="connsiteX6" fmla="*/ 5498 w 78431"/>
                <a:gd name="connsiteY6" fmla="*/ 27485 h 112960"/>
                <a:gd name="connsiteX7" fmla="*/ 7805 w 78431"/>
                <a:gd name="connsiteY7" fmla="*/ 17439 h 112960"/>
                <a:gd name="connsiteX8" fmla="*/ 14205 w 78431"/>
                <a:gd name="connsiteY8" fmla="*/ 9328 h 112960"/>
                <a:gd name="connsiteX9" fmla="*/ 23358 w 78431"/>
                <a:gd name="connsiteY9" fmla="*/ 4119 h 112960"/>
                <a:gd name="connsiteX10" fmla="*/ 33628 w 78431"/>
                <a:gd name="connsiteY10" fmla="*/ 2333 h 112960"/>
                <a:gd name="connsiteX11" fmla="*/ 51933 w 78431"/>
                <a:gd name="connsiteY11" fmla="*/ 8286 h 112960"/>
                <a:gd name="connsiteX12" fmla="*/ 60267 w 78431"/>
                <a:gd name="connsiteY12" fmla="*/ 2482 h 112960"/>
                <a:gd name="connsiteX13" fmla="*/ 70239 w 78431"/>
                <a:gd name="connsiteY13" fmla="*/ 398 h 112960"/>
                <a:gd name="connsiteX14" fmla="*/ 76340 w 78431"/>
                <a:gd name="connsiteY14" fmla="*/ 3003 h 112960"/>
                <a:gd name="connsiteX15" fmla="*/ 78722 w 78431"/>
                <a:gd name="connsiteY15" fmla="*/ 9328 h 112960"/>
                <a:gd name="connsiteX16" fmla="*/ 77085 w 78431"/>
                <a:gd name="connsiteY16" fmla="*/ 13049 h 112960"/>
                <a:gd name="connsiteX17" fmla="*/ 73364 w 78431"/>
                <a:gd name="connsiteY17" fmla="*/ 14686 h 112960"/>
                <a:gd name="connsiteX18" fmla="*/ 69643 w 78431"/>
                <a:gd name="connsiteY18" fmla="*/ 13049 h 112960"/>
                <a:gd name="connsiteX19" fmla="*/ 68006 w 78431"/>
                <a:gd name="connsiteY19" fmla="*/ 9328 h 112960"/>
                <a:gd name="connsiteX20" fmla="*/ 70090 w 78431"/>
                <a:gd name="connsiteY20" fmla="*/ 4863 h 112960"/>
                <a:gd name="connsiteX21" fmla="*/ 54909 w 78431"/>
                <a:gd name="connsiteY21" fmla="*/ 10965 h 112960"/>
                <a:gd name="connsiteX22" fmla="*/ 59896 w 78431"/>
                <a:gd name="connsiteY22" fmla="*/ 18555 h 112960"/>
                <a:gd name="connsiteX23" fmla="*/ 61756 w 78431"/>
                <a:gd name="connsiteY23" fmla="*/ 27485 h 112960"/>
                <a:gd name="connsiteX24" fmla="*/ 57737 w 78431"/>
                <a:gd name="connsiteY24" fmla="*/ 40582 h 112960"/>
                <a:gd name="connsiteX25" fmla="*/ 47170 w 78431"/>
                <a:gd name="connsiteY25" fmla="*/ 49661 h 112960"/>
                <a:gd name="connsiteX26" fmla="*/ 33628 w 78431"/>
                <a:gd name="connsiteY26" fmla="*/ 52934 h 112960"/>
                <a:gd name="connsiteX27" fmla="*/ 16512 w 78431"/>
                <a:gd name="connsiteY27" fmla="*/ 47725 h 112960"/>
                <a:gd name="connsiteX28" fmla="*/ 13982 w 78431"/>
                <a:gd name="connsiteY28" fmla="*/ 55316 h 112960"/>
                <a:gd name="connsiteX29" fmla="*/ 16959 w 78431"/>
                <a:gd name="connsiteY29" fmla="*/ 63203 h 112960"/>
                <a:gd name="connsiteX30" fmla="*/ 24548 w 78431"/>
                <a:gd name="connsiteY30" fmla="*/ 66627 h 112960"/>
                <a:gd name="connsiteX31" fmla="*/ 38539 w 78431"/>
                <a:gd name="connsiteY31" fmla="*/ 66627 h 112960"/>
                <a:gd name="connsiteX32" fmla="*/ 56993 w 78431"/>
                <a:gd name="connsiteY32" fmla="*/ 68487 h 112960"/>
                <a:gd name="connsiteX33" fmla="*/ 70760 w 78431"/>
                <a:gd name="connsiteY33" fmla="*/ 75854 h 112960"/>
                <a:gd name="connsiteX34" fmla="*/ 76340 w 78431"/>
                <a:gd name="connsiteY34" fmla="*/ 91481 h 112960"/>
                <a:gd name="connsiteX35" fmla="*/ 69942 w 78431"/>
                <a:gd name="connsiteY35" fmla="*/ 104057 h 112960"/>
                <a:gd name="connsiteX36" fmla="*/ 54761 w 78431"/>
                <a:gd name="connsiteY36" fmla="*/ 111201 h 112960"/>
                <a:gd name="connsiteX37" fmla="*/ 38390 w 78431"/>
                <a:gd name="connsiteY37" fmla="*/ 113359 h 112960"/>
                <a:gd name="connsiteX38" fmla="*/ 21944 w 78431"/>
                <a:gd name="connsiteY38" fmla="*/ 111201 h 112960"/>
                <a:gd name="connsiteX39" fmla="*/ 6689 w 78431"/>
                <a:gd name="connsiteY39" fmla="*/ 104057 h 112960"/>
                <a:gd name="connsiteX40" fmla="*/ 290 w 78431"/>
                <a:gd name="connsiteY40" fmla="*/ 91481 h 112960"/>
                <a:gd name="connsiteX41" fmla="*/ 9964 w 78431"/>
                <a:gd name="connsiteY41" fmla="*/ 91481 h 112960"/>
                <a:gd name="connsiteX42" fmla="*/ 14652 w 78431"/>
                <a:gd name="connsiteY42" fmla="*/ 101155 h 112960"/>
                <a:gd name="connsiteX43" fmla="*/ 25963 w 78431"/>
                <a:gd name="connsiteY43" fmla="*/ 106885 h 112960"/>
                <a:gd name="connsiteX44" fmla="*/ 38390 w 78431"/>
                <a:gd name="connsiteY44" fmla="*/ 108745 h 112960"/>
                <a:gd name="connsiteX45" fmla="*/ 50816 w 78431"/>
                <a:gd name="connsiteY45" fmla="*/ 106885 h 112960"/>
                <a:gd name="connsiteX46" fmla="*/ 62053 w 78431"/>
                <a:gd name="connsiteY46" fmla="*/ 101155 h 112960"/>
                <a:gd name="connsiteX47" fmla="*/ 66667 w 78431"/>
                <a:gd name="connsiteY47" fmla="*/ 91481 h 112960"/>
                <a:gd name="connsiteX48" fmla="*/ 58481 w 78431"/>
                <a:gd name="connsiteY48" fmla="*/ 79872 h 112960"/>
                <a:gd name="connsiteX49" fmla="*/ 38539 w 78431"/>
                <a:gd name="connsiteY49" fmla="*/ 77194 h 112960"/>
                <a:gd name="connsiteX50" fmla="*/ 24548 w 78431"/>
                <a:gd name="connsiteY50" fmla="*/ 77194 h 112960"/>
                <a:gd name="connsiteX51" fmla="*/ 17256 w 78431"/>
                <a:gd name="connsiteY51" fmla="*/ 79128 h 112960"/>
                <a:gd name="connsiteX52" fmla="*/ 11972 w 78431"/>
                <a:gd name="connsiteY52" fmla="*/ 84412 h 112960"/>
                <a:gd name="connsiteX53" fmla="*/ 9964 w 78431"/>
                <a:gd name="connsiteY53" fmla="*/ 91481 h 112960"/>
                <a:gd name="connsiteX54" fmla="*/ 33628 w 78431"/>
                <a:gd name="connsiteY54" fmla="*/ 48321 h 112960"/>
                <a:gd name="connsiteX55" fmla="*/ 48212 w 78431"/>
                <a:gd name="connsiteY55" fmla="*/ 27485 h 112960"/>
                <a:gd name="connsiteX56" fmla="*/ 45087 w 78431"/>
                <a:gd name="connsiteY56" fmla="*/ 12751 h 112960"/>
                <a:gd name="connsiteX57" fmla="*/ 33628 w 78431"/>
                <a:gd name="connsiteY57" fmla="*/ 6947 h 112960"/>
                <a:gd name="connsiteX58" fmla="*/ 22167 w 78431"/>
                <a:gd name="connsiteY58" fmla="*/ 12751 h 112960"/>
                <a:gd name="connsiteX59" fmla="*/ 19042 w 78431"/>
                <a:gd name="connsiteY59" fmla="*/ 27485 h 112960"/>
                <a:gd name="connsiteX60" fmla="*/ 20232 w 78431"/>
                <a:gd name="connsiteY60" fmla="*/ 37754 h 112960"/>
                <a:gd name="connsiteX61" fmla="*/ 24623 w 78431"/>
                <a:gd name="connsiteY61" fmla="*/ 45344 h 112960"/>
                <a:gd name="connsiteX62" fmla="*/ 33628 w 78431"/>
                <a:gd name="connsiteY62" fmla="*/ 48321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1" h="112960">
                  <a:moveTo>
                    <a:pt x="290" y="91481"/>
                  </a:moveTo>
                  <a:cubicBezTo>
                    <a:pt x="290" y="87413"/>
                    <a:pt x="1778" y="83866"/>
                    <a:pt x="4754" y="80840"/>
                  </a:cubicBezTo>
                  <a:cubicBezTo>
                    <a:pt x="7731" y="77814"/>
                    <a:pt x="11253" y="75655"/>
                    <a:pt x="15321" y="74366"/>
                  </a:cubicBezTo>
                  <a:cubicBezTo>
                    <a:pt x="13039" y="72580"/>
                    <a:pt x="11303" y="70373"/>
                    <a:pt x="10112" y="67743"/>
                  </a:cubicBezTo>
                  <a:cubicBezTo>
                    <a:pt x="8922" y="65113"/>
                    <a:pt x="8326" y="62360"/>
                    <a:pt x="8326" y="59483"/>
                  </a:cubicBezTo>
                  <a:cubicBezTo>
                    <a:pt x="8326" y="54125"/>
                    <a:pt x="10013" y="49363"/>
                    <a:pt x="13387" y="45195"/>
                  </a:cubicBezTo>
                  <a:cubicBezTo>
                    <a:pt x="8128" y="40036"/>
                    <a:pt x="5498" y="34132"/>
                    <a:pt x="5498" y="27485"/>
                  </a:cubicBezTo>
                  <a:cubicBezTo>
                    <a:pt x="5498" y="23913"/>
                    <a:pt x="6267" y="20564"/>
                    <a:pt x="7805" y="17439"/>
                  </a:cubicBezTo>
                  <a:cubicBezTo>
                    <a:pt x="9344" y="14314"/>
                    <a:pt x="11476" y="11610"/>
                    <a:pt x="14205" y="9328"/>
                  </a:cubicBezTo>
                  <a:cubicBezTo>
                    <a:pt x="16934" y="7046"/>
                    <a:pt x="19985" y="5309"/>
                    <a:pt x="23358" y="4119"/>
                  </a:cubicBezTo>
                  <a:cubicBezTo>
                    <a:pt x="26731" y="2928"/>
                    <a:pt x="30155" y="2333"/>
                    <a:pt x="33628" y="2333"/>
                  </a:cubicBezTo>
                  <a:cubicBezTo>
                    <a:pt x="40473" y="2333"/>
                    <a:pt x="46575" y="4317"/>
                    <a:pt x="51933" y="8286"/>
                  </a:cubicBezTo>
                  <a:cubicBezTo>
                    <a:pt x="54314" y="5806"/>
                    <a:pt x="57092" y="3871"/>
                    <a:pt x="60267" y="2482"/>
                  </a:cubicBezTo>
                  <a:cubicBezTo>
                    <a:pt x="63442" y="1093"/>
                    <a:pt x="66766" y="398"/>
                    <a:pt x="70239" y="398"/>
                  </a:cubicBezTo>
                  <a:cubicBezTo>
                    <a:pt x="72719" y="398"/>
                    <a:pt x="74753" y="1266"/>
                    <a:pt x="76340" y="3003"/>
                  </a:cubicBezTo>
                  <a:cubicBezTo>
                    <a:pt x="77928" y="4739"/>
                    <a:pt x="78722" y="6848"/>
                    <a:pt x="78722" y="9328"/>
                  </a:cubicBezTo>
                  <a:cubicBezTo>
                    <a:pt x="78722" y="10717"/>
                    <a:pt x="78176" y="11957"/>
                    <a:pt x="77085" y="13049"/>
                  </a:cubicBezTo>
                  <a:cubicBezTo>
                    <a:pt x="75994" y="14140"/>
                    <a:pt x="74754" y="14686"/>
                    <a:pt x="73364" y="14686"/>
                  </a:cubicBezTo>
                  <a:cubicBezTo>
                    <a:pt x="71975" y="14686"/>
                    <a:pt x="70735" y="14140"/>
                    <a:pt x="69643" y="13049"/>
                  </a:cubicBezTo>
                  <a:cubicBezTo>
                    <a:pt x="68552" y="11957"/>
                    <a:pt x="68006" y="10717"/>
                    <a:pt x="68006" y="9328"/>
                  </a:cubicBezTo>
                  <a:cubicBezTo>
                    <a:pt x="68006" y="7245"/>
                    <a:pt x="68700" y="5756"/>
                    <a:pt x="70090" y="4863"/>
                  </a:cubicBezTo>
                  <a:cubicBezTo>
                    <a:pt x="64236" y="4863"/>
                    <a:pt x="59175" y="6897"/>
                    <a:pt x="54909" y="10965"/>
                  </a:cubicBezTo>
                  <a:cubicBezTo>
                    <a:pt x="56993" y="13049"/>
                    <a:pt x="58655" y="15579"/>
                    <a:pt x="59896" y="18555"/>
                  </a:cubicBezTo>
                  <a:cubicBezTo>
                    <a:pt x="61136" y="21532"/>
                    <a:pt x="61756" y="24508"/>
                    <a:pt x="61756" y="27485"/>
                  </a:cubicBezTo>
                  <a:cubicBezTo>
                    <a:pt x="61756" y="32347"/>
                    <a:pt x="60417" y="36712"/>
                    <a:pt x="57737" y="40582"/>
                  </a:cubicBezTo>
                  <a:cubicBezTo>
                    <a:pt x="55058" y="44452"/>
                    <a:pt x="51535" y="47478"/>
                    <a:pt x="47170" y="49661"/>
                  </a:cubicBezTo>
                  <a:cubicBezTo>
                    <a:pt x="42805" y="51843"/>
                    <a:pt x="38290" y="52934"/>
                    <a:pt x="33628" y="52934"/>
                  </a:cubicBezTo>
                  <a:cubicBezTo>
                    <a:pt x="27376" y="52934"/>
                    <a:pt x="21672" y="51198"/>
                    <a:pt x="16512" y="47725"/>
                  </a:cubicBezTo>
                  <a:cubicBezTo>
                    <a:pt x="14825" y="50007"/>
                    <a:pt x="13982" y="52537"/>
                    <a:pt x="13982" y="55316"/>
                  </a:cubicBezTo>
                  <a:cubicBezTo>
                    <a:pt x="13982" y="58292"/>
                    <a:pt x="14975" y="60922"/>
                    <a:pt x="16959" y="63203"/>
                  </a:cubicBezTo>
                  <a:cubicBezTo>
                    <a:pt x="18943" y="65486"/>
                    <a:pt x="21473" y="66627"/>
                    <a:pt x="24548" y="66627"/>
                  </a:cubicBezTo>
                  <a:lnTo>
                    <a:pt x="38539" y="66627"/>
                  </a:lnTo>
                  <a:cubicBezTo>
                    <a:pt x="45384" y="66627"/>
                    <a:pt x="51536" y="67247"/>
                    <a:pt x="56993" y="68487"/>
                  </a:cubicBezTo>
                  <a:cubicBezTo>
                    <a:pt x="62450" y="69727"/>
                    <a:pt x="67039" y="72183"/>
                    <a:pt x="70760" y="75854"/>
                  </a:cubicBezTo>
                  <a:cubicBezTo>
                    <a:pt x="74480" y="79525"/>
                    <a:pt x="76340" y="84735"/>
                    <a:pt x="76340" y="91481"/>
                  </a:cubicBezTo>
                  <a:cubicBezTo>
                    <a:pt x="76340" y="96542"/>
                    <a:pt x="74208" y="100734"/>
                    <a:pt x="69942" y="104057"/>
                  </a:cubicBezTo>
                  <a:cubicBezTo>
                    <a:pt x="65675" y="107380"/>
                    <a:pt x="60615" y="109762"/>
                    <a:pt x="54761" y="111201"/>
                  </a:cubicBezTo>
                  <a:cubicBezTo>
                    <a:pt x="48907" y="112640"/>
                    <a:pt x="43450" y="113359"/>
                    <a:pt x="38390" y="113359"/>
                  </a:cubicBezTo>
                  <a:cubicBezTo>
                    <a:pt x="33329" y="113359"/>
                    <a:pt x="27848" y="112640"/>
                    <a:pt x="21944" y="111201"/>
                  </a:cubicBezTo>
                  <a:cubicBezTo>
                    <a:pt x="16041" y="109762"/>
                    <a:pt x="10955" y="107380"/>
                    <a:pt x="6689" y="104057"/>
                  </a:cubicBezTo>
                  <a:cubicBezTo>
                    <a:pt x="2423" y="100734"/>
                    <a:pt x="290" y="96542"/>
                    <a:pt x="290" y="91481"/>
                  </a:cubicBezTo>
                  <a:close/>
                  <a:moveTo>
                    <a:pt x="9964" y="91481"/>
                  </a:moveTo>
                  <a:cubicBezTo>
                    <a:pt x="9964" y="95351"/>
                    <a:pt x="11527" y="98575"/>
                    <a:pt x="14652" y="101155"/>
                  </a:cubicBezTo>
                  <a:cubicBezTo>
                    <a:pt x="17777" y="103735"/>
                    <a:pt x="21548" y="105645"/>
                    <a:pt x="25963" y="106885"/>
                  </a:cubicBezTo>
                  <a:cubicBezTo>
                    <a:pt x="30378" y="108125"/>
                    <a:pt x="34520" y="108745"/>
                    <a:pt x="38390" y="108745"/>
                  </a:cubicBezTo>
                  <a:cubicBezTo>
                    <a:pt x="42259" y="108745"/>
                    <a:pt x="46401" y="108125"/>
                    <a:pt x="50816" y="106885"/>
                  </a:cubicBezTo>
                  <a:cubicBezTo>
                    <a:pt x="55232" y="105645"/>
                    <a:pt x="58977" y="103735"/>
                    <a:pt x="62053" y="101155"/>
                  </a:cubicBezTo>
                  <a:cubicBezTo>
                    <a:pt x="65129" y="98575"/>
                    <a:pt x="66667" y="95351"/>
                    <a:pt x="66667" y="91481"/>
                  </a:cubicBezTo>
                  <a:cubicBezTo>
                    <a:pt x="66667" y="85528"/>
                    <a:pt x="63938" y="81658"/>
                    <a:pt x="58481" y="79872"/>
                  </a:cubicBezTo>
                  <a:cubicBezTo>
                    <a:pt x="53024" y="78086"/>
                    <a:pt x="46377" y="77194"/>
                    <a:pt x="38539" y="77194"/>
                  </a:cubicBezTo>
                  <a:lnTo>
                    <a:pt x="24548" y="77194"/>
                  </a:lnTo>
                  <a:cubicBezTo>
                    <a:pt x="21870" y="77194"/>
                    <a:pt x="19439" y="77839"/>
                    <a:pt x="17256" y="79128"/>
                  </a:cubicBezTo>
                  <a:cubicBezTo>
                    <a:pt x="15074" y="80418"/>
                    <a:pt x="13313" y="82179"/>
                    <a:pt x="11972" y="84412"/>
                  </a:cubicBezTo>
                  <a:cubicBezTo>
                    <a:pt x="10633" y="86644"/>
                    <a:pt x="9964" y="89001"/>
                    <a:pt x="9964" y="91481"/>
                  </a:cubicBezTo>
                  <a:close/>
                  <a:moveTo>
                    <a:pt x="33628" y="48321"/>
                  </a:moveTo>
                  <a:cubicBezTo>
                    <a:pt x="43351" y="48321"/>
                    <a:pt x="48212" y="41375"/>
                    <a:pt x="48212" y="27485"/>
                  </a:cubicBezTo>
                  <a:cubicBezTo>
                    <a:pt x="48212" y="21532"/>
                    <a:pt x="47170" y="16620"/>
                    <a:pt x="45087" y="12751"/>
                  </a:cubicBezTo>
                  <a:cubicBezTo>
                    <a:pt x="43004" y="8882"/>
                    <a:pt x="39183" y="6947"/>
                    <a:pt x="33628" y="6947"/>
                  </a:cubicBezTo>
                  <a:cubicBezTo>
                    <a:pt x="28072" y="6947"/>
                    <a:pt x="24251" y="8882"/>
                    <a:pt x="22167" y="12751"/>
                  </a:cubicBezTo>
                  <a:cubicBezTo>
                    <a:pt x="20084" y="16620"/>
                    <a:pt x="19042" y="21532"/>
                    <a:pt x="19042" y="27485"/>
                  </a:cubicBezTo>
                  <a:cubicBezTo>
                    <a:pt x="19042" y="31255"/>
                    <a:pt x="19439" y="34679"/>
                    <a:pt x="20232" y="37754"/>
                  </a:cubicBezTo>
                  <a:cubicBezTo>
                    <a:pt x="21026" y="40830"/>
                    <a:pt x="22490" y="43360"/>
                    <a:pt x="24623" y="45344"/>
                  </a:cubicBezTo>
                  <a:cubicBezTo>
                    <a:pt x="26756" y="47328"/>
                    <a:pt x="29757" y="48321"/>
                    <a:pt x="33628" y="4832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82" name="Freeform 152 1">
              <a:extLst>
                <a:ext uri="{FF2B5EF4-FFF2-40B4-BE49-F238E27FC236}">
                  <a16:creationId xmlns:a16="http://schemas.microsoft.com/office/drawing/2014/main" id="{26108D58-0902-D443-3855-9DABD4312FED}"/>
                </a:ext>
              </a:extLst>
            </p:cNvPr>
            <p:cNvSpPr/>
            <p:nvPr/>
          </p:nvSpPr>
          <p:spPr>
            <a:xfrm>
              <a:off x="2964536" y="3719579"/>
              <a:ext cx="83790" cy="109090"/>
            </a:xfrm>
            <a:custGeom>
              <a:avLst/>
              <a:gdLst>
                <a:gd name="connsiteX0" fmla="*/ 8774 w 83790"/>
                <a:gd name="connsiteY0" fmla="*/ 102495 h 109090"/>
                <a:gd name="connsiteX1" fmla="*/ 16066 w 83790"/>
                <a:gd name="connsiteY1" fmla="*/ 105025 h 109090"/>
                <a:gd name="connsiteX2" fmla="*/ 33628 w 83790"/>
                <a:gd name="connsiteY2" fmla="*/ 88803 h 109090"/>
                <a:gd name="connsiteX3" fmla="*/ 39581 w 83790"/>
                <a:gd name="connsiteY3" fmla="*/ 74366 h 109090"/>
                <a:gd name="connsiteX4" fmla="*/ 13834 w 83790"/>
                <a:gd name="connsiteY4" fmla="*/ 11412 h 109090"/>
                <a:gd name="connsiteX5" fmla="*/ 8997 w 83790"/>
                <a:gd name="connsiteY5" fmla="*/ 7394 h 109090"/>
                <a:gd name="connsiteX6" fmla="*/ 290 w 83790"/>
                <a:gd name="connsiteY6" fmla="*/ 6500 h 109090"/>
                <a:gd name="connsiteX7" fmla="*/ 290 w 83790"/>
                <a:gd name="connsiteY7" fmla="*/ 398 h 109090"/>
                <a:gd name="connsiteX8" fmla="*/ 36307 w 83790"/>
                <a:gd name="connsiteY8" fmla="*/ 398 h 109090"/>
                <a:gd name="connsiteX9" fmla="*/ 36307 w 83790"/>
                <a:gd name="connsiteY9" fmla="*/ 6500 h 109090"/>
                <a:gd name="connsiteX10" fmla="*/ 26782 w 83790"/>
                <a:gd name="connsiteY10" fmla="*/ 10519 h 109090"/>
                <a:gd name="connsiteX11" fmla="*/ 26930 w 83790"/>
                <a:gd name="connsiteY11" fmla="*/ 11561 h 109090"/>
                <a:gd name="connsiteX12" fmla="*/ 46129 w 83790"/>
                <a:gd name="connsiteY12" fmla="*/ 58442 h 109090"/>
                <a:gd name="connsiteX13" fmla="*/ 63245 w 83790"/>
                <a:gd name="connsiteY13" fmla="*/ 16323 h 109090"/>
                <a:gd name="connsiteX14" fmla="*/ 63691 w 83790"/>
                <a:gd name="connsiteY14" fmla="*/ 13347 h 109090"/>
                <a:gd name="connsiteX15" fmla="*/ 62575 w 83790"/>
                <a:gd name="connsiteY15" fmla="*/ 9701 h 109090"/>
                <a:gd name="connsiteX16" fmla="*/ 59673 w 83790"/>
                <a:gd name="connsiteY16" fmla="*/ 7319 h 109090"/>
                <a:gd name="connsiteX17" fmla="*/ 55654 w 83790"/>
                <a:gd name="connsiteY17" fmla="*/ 6500 h 109090"/>
                <a:gd name="connsiteX18" fmla="*/ 55654 w 83790"/>
                <a:gd name="connsiteY18" fmla="*/ 398 h 109090"/>
                <a:gd name="connsiteX19" fmla="*/ 84080 w 83790"/>
                <a:gd name="connsiteY19" fmla="*/ 398 h 109090"/>
                <a:gd name="connsiteX20" fmla="*/ 84080 w 83790"/>
                <a:gd name="connsiteY20" fmla="*/ 6500 h 109090"/>
                <a:gd name="connsiteX21" fmla="*/ 74854 w 83790"/>
                <a:gd name="connsiteY21" fmla="*/ 8881 h 109090"/>
                <a:gd name="connsiteX22" fmla="*/ 68751 w 83790"/>
                <a:gd name="connsiteY22" fmla="*/ 16025 h 109090"/>
                <a:gd name="connsiteX23" fmla="*/ 38985 w 83790"/>
                <a:gd name="connsiteY23" fmla="*/ 88803 h 109090"/>
                <a:gd name="connsiteX24" fmla="*/ 33553 w 83790"/>
                <a:gd name="connsiteY24" fmla="*/ 98923 h 109090"/>
                <a:gd name="connsiteX25" fmla="*/ 25888 w 83790"/>
                <a:gd name="connsiteY25" fmla="*/ 106513 h 109090"/>
                <a:gd name="connsiteX26" fmla="*/ 16066 w 83790"/>
                <a:gd name="connsiteY26" fmla="*/ 109489 h 109090"/>
                <a:gd name="connsiteX27" fmla="*/ 5053 w 83790"/>
                <a:gd name="connsiteY27" fmla="*/ 105396 h 109090"/>
                <a:gd name="connsiteX28" fmla="*/ 290 w 83790"/>
                <a:gd name="connsiteY28" fmla="*/ 95202 h 109090"/>
                <a:gd name="connsiteX29" fmla="*/ 2448 w 83790"/>
                <a:gd name="connsiteY29" fmla="*/ 89770 h 109090"/>
                <a:gd name="connsiteX30" fmla="*/ 7880 w 83790"/>
                <a:gd name="connsiteY30" fmla="*/ 87612 h 109090"/>
                <a:gd name="connsiteX31" fmla="*/ 11676 w 83790"/>
                <a:gd name="connsiteY31" fmla="*/ 88579 h 109090"/>
                <a:gd name="connsiteX32" fmla="*/ 14355 w 83790"/>
                <a:gd name="connsiteY32" fmla="*/ 91184 h 109090"/>
                <a:gd name="connsiteX33" fmla="*/ 15322 w 83790"/>
                <a:gd name="connsiteY33" fmla="*/ 95202 h 109090"/>
                <a:gd name="connsiteX34" fmla="*/ 13462 w 83790"/>
                <a:gd name="connsiteY34" fmla="*/ 100038 h 109090"/>
                <a:gd name="connsiteX35" fmla="*/ 8774 w 83790"/>
                <a:gd name="connsiteY35" fmla="*/ 102495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790" h="109090">
                  <a:moveTo>
                    <a:pt x="8774" y="102495"/>
                  </a:moveTo>
                  <a:cubicBezTo>
                    <a:pt x="10956" y="104182"/>
                    <a:pt x="13387" y="105025"/>
                    <a:pt x="16066" y="105025"/>
                  </a:cubicBezTo>
                  <a:cubicBezTo>
                    <a:pt x="23210" y="105025"/>
                    <a:pt x="29064" y="99617"/>
                    <a:pt x="33628" y="88803"/>
                  </a:cubicBezTo>
                  <a:lnTo>
                    <a:pt x="39581" y="74366"/>
                  </a:lnTo>
                  <a:lnTo>
                    <a:pt x="13834" y="11412"/>
                  </a:lnTo>
                  <a:cubicBezTo>
                    <a:pt x="12742" y="9328"/>
                    <a:pt x="11129" y="7989"/>
                    <a:pt x="8997" y="7394"/>
                  </a:cubicBezTo>
                  <a:cubicBezTo>
                    <a:pt x="6864" y="6798"/>
                    <a:pt x="3962" y="6500"/>
                    <a:pt x="290" y="6500"/>
                  </a:cubicBezTo>
                  <a:lnTo>
                    <a:pt x="290" y="398"/>
                  </a:lnTo>
                  <a:lnTo>
                    <a:pt x="36307" y="398"/>
                  </a:lnTo>
                  <a:lnTo>
                    <a:pt x="36307" y="6500"/>
                  </a:lnTo>
                  <a:cubicBezTo>
                    <a:pt x="29957" y="6500"/>
                    <a:pt x="26782" y="7840"/>
                    <a:pt x="26782" y="10519"/>
                  </a:cubicBezTo>
                  <a:cubicBezTo>
                    <a:pt x="26782" y="11015"/>
                    <a:pt x="26831" y="11362"/>
                    <a:pt x="26930" y="11561"/>
                  </a:cubicBezTo>
                  <a:lnTo>
                    <a:pt x="46129" y="58442"/>
                  </a:lnTo>
                  <a:lnTo>
                    <a:pt x="63245" y="16323"/>
                  </a:lnTo>
                  <a:cubicBezTo>
                    <a:pt x="63543" y="15430"/>
                    <a:pt x="63691" y="14438"/>
                    <a:pt x="63691" y="13347"/>
                  </a:cubicBezTo>
                  <a:cubicBezTo>
                    <a:pt x="63691" y="11957"/>
                    <a:pt x="63319" y="10742"/>
                    <a:pt x="62575" y="9701"/>
                  </a:cubicBezTo>
                  <a:cubicBezTo>
                    <a:pt x="61831" y="8658"/>
                    <a:pt x="60863" y="7865"/>
                    <a:pt x="59673" y="7319"/>
                  </a:cubicBezTo>
                  <a:cubicBezTo>
                    <a:pt x="58482" y="6773"/>
                    <a:pt x="57143" y="6500"/>
                    <a:pt x="55654" y="6500"/>
                  </a:cubicBezTo>
                  <a:lnTo>
                    <a:pt x="55654" y="398"/>
                  </a:lnTo>
                  <a:lnTo>
                    <a:pt x="84080" y="398"/>
                  </a:lnTo>
                  <a:lnTo>
                    <a:pt x="84080" y="6500"/>
                  </a:lnTo>
                  <a:cubicBezTo>
                    <a:pt x="80608" y="6500"/>
                    <a:pt x="77532" y="7294"/>
                    <a:pt x="74854" y="8881"/>
                  </a:cubicBezTo>
                  <a:cubicBezTo>
                    <a:pt x="72174" y="10469"/>
                    <a:pt x="70141" y="12850"/>
                    <a:pt x="68751" y="16025"/>
                  </a:cubicBezTo>
                  <a:lnTo>
                    <a:pt x="38985" y="88803"/>
                  </a:lnTo>
                  <a:cubicBezTo>
                    <a:pt x="37498" y="92474"/>
                    <a:pt x="35687" y="95847"/>
                    <a:pt x="33553" y="98923"/>
                  </a:cubicBezTo>
                  <a:cubicBezTo>
                    <a:pt x="31421" y="101999"/>
                    <a:pt x="28865" y="104529"/>
                    <a:pt x="25888" y="106513"/>
                  </a:cubicBezTo>
                  <a:cubicBezTo>
                    <a:pt x="22912" y="108497"/>
                    <a:pt x="19638" y="109489"/>
                    <a:pt x="16066" y="109489"/>
                  </a:cubicBezTo>
                  <a:cubicBezTo>
                    <a:pt x="11899" y="109489"/>
                    <a:pt x="8227" y="108125"/>
                    <a:pt x="5053" y="105396"/>
                  </a:cubicBezTo>
                  <a:cubicBezTo>
                    <a:pt x="1878" y="102668"/>
                    <a:pt x="290" y="99270"/>
                    <a:pt x="290" y="95202"/>
                  </a:cubicBezTo>
                  <a:cubicBezTo>
                    <a:pt x="290" y="93020"/>
                    <a:pt x="1009" y="91209"/>
                    <a:pt x="2448" y="89770"/>
                  </a:cubicBezTo>
                  <a:cubicBezTo>
                    <a:pt x="3888" y="88331"/>
                    <a:pt x="5698" y="87612"/>
                    <a:pt x="7880" y="87612"/>
                  </a:cubicBezTo>
                  <a:cubicBezTo>
                    <a:pt x="9270" y="87612"/>
                    <a:pt x="10535" y="87934"/>
                    <a:pt x="11676" y="88579"/>
                  </a:cubicBezTo>
                  <a:cubicBezTo>
                    <a:pt x="12816" y="89224"/>
                    <a:pt x="13710" y="90092"/>
                    <a:pt x="14355" y="91184"/>
                  </a:cubicBezTo>
                  <a:cubicBezTo>
                    <a:pt x="14999" y="92275"/>
                    <a:pt x="15322" y="93614"/>
                    <a:pt x="15322" y="95202"/>
                  </a:cubicBezTo>
                  <a:cubicBezTo>
                    <a:pt x="15322" y="96988"/>
                    <a:pt x="14702" y="98600"/>
                    <a:pt x="13462" y="100038"/>
                  </a:cubicBezTo>
                  <a:cubicBezTo>
                    <a:pt x="12221" y="101478"/>
                    <a:pt x="10659" y="102296"/>
                    <a:pt x="8774" y="10249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83" name="Freeform 153 1">
              <a:extLst>
                <a:ext uri="{FF2B5EF4-FFF2-40B4-BE49-F238E27FC236}">
                  <a16:creationId xmlns:a16="http://schemas.microsoft.com/office/drawing/2014/main" id="{68FF6039-86FA-30B9-BD80-195D57672555}"/>
                </a:ext>
              </a:extLst>
            </p:cNvPr>
            <p:cNvSpPr/>
            <p:nvPr/>
          </p:nvSpPr>
          <p:spPr>
            <a:xfrm>
              <a:off x="3122288" y="3664959"/>
              <a:ext cx="40332" cy="171449"/>
            </a:xfrm>
            <a:custGeom>
              <a:avLst/>
              <a:gdLst>
                <a:gd name="connsiteX0" fmla="*/ 36753 w 40332"/>
                <a:gd name="connsiteY0" fmla="*/ 171551 h 171449"/>
                <a:gd name="connsiteX1" fmla="*/ 20307 w 40332"/>
                <a:gd name="connsiteY1" fmla="*/ 154213 h 171449"/>
                <a:gd name="connsiteX2" fmla="*/ 8996 w 40332"/>
                <a:gd name="connsiteY2" fmla="*/ 133451 h 171449"/>
                <a:gd name="connsiteX3" fmla="*/ 2447 w 40332"/>
                <a:gd name="connsiteY3" fmla="*/ 110383 h 171449"/>
                <a:gd name="connsiteX4" fmla="*/ 290 w 40332"/>
                <a:gd name="connsiteY4" fmla="*/ 86123 h 171449"/>
                <a:gd name="connsiteX5" fmla="*/ 2447 w 40332"/>
                <a:gd name="connsiteY5" fmla="*/ 61716 h 171449"/>
                <a:gd name="connsiteX6" fmla="*/ 9071 w 40332"/>
                <a:gd name="connsiteY6" fmla="*/ 38573 h 171449"/>
                <a:gd name="connsiteX7" fmla="*/ 20531 w 40332"/>
                <a:gd name="connsiteY7" fmla="*/ 17737 h 171449"/>
                <a:gd name="connsiteX8" fmla="*/ 36753 w 40332"/>
                <a:gd name="connsiteY8" fmla="*/ 697 h 171449"/>
                <a:gd name="connsiteX9" fmla="*/ 37646 w 40332"/>
                <a:gd name="connsiteY9" fmla="*/ 398 h 171449"/>
                <a:gd name="connsiteX10" fmla="*/ 39282 w 40332"/>
                <a:gd name="connsiteY10" fmla="*/ 398 h 171449"/>
                <a:gd name="connsiteX11" fmla="*/ 40176 w 40332"/>
                <a:gd name="connsiteY11" fmla="*/ 845 h 171449"/>
                <a:gd name="connsiteX12" fmla="*/ 40623 w 40332"/>
                <a:gd name="connsiteY12" fmla="*/ 1887 h 171449"/>
                <a:gd name="connsiteX13" fmla="*/ 40176 w 40332"/>
                <a:gd name="connsiteY13" fmla="*/ 2929 h 171449"/>
                <a:gd name="connsiteX14" fmla="*/ 26260 w 40332"/>
                <a:gd name="connsiteY14" fmla="*/ 20639 h 171449"/>
                <a:gd name="connsiteX15" fmla="*/ 17330 w 40332"/>
                <a:gd name="connsiteY15" fmla="*/ 40582 h 171449"/>
                <a:gd name="connsiteX16" fmla="*/ 12419 w 40332"/>
                <a:gd name="connsiteY16" fmla="*/ 62460 h 171449"/>
                <a:gd name="connsiteX17" fmla="*/ 10857 w 40332"/>
                <a:gd name="connsiteY17" fmla="*/ 86123 h 171449"/>
                <a:gd name="connsiteX18" fmla="*/ 40027 w 40332"/>
                <a:gd name="connsiteY18" fmla="*/ 168872 h 171449"/>
                <a:gd name="connsiteX19" fmla="*/ 40623 w 40332"/>
                <a:gd name="connsiteY19" fmla="*/ 170361 h 171449"/>
                <a:gd name="connsiteX20" fmla="*/ 40102 w 40332"/>
                <a:gd name="connsiteY20" fmla="*/ 171327 h 171449"/>
                <a:gd name="connsiteX21" fmla="*/ 39282 w 40332"/>
                <a:gd name="connsiteY21" fmla="*/ 171848 h 171449"/>
                <a:gd name="connsiteX22" fmla="*/ 37646 w 40332"/>
                <a:gd name="connsiteY22" fmla="*/ 171848 h 171449"/>
                <a:gd name="connsiteX23" fmla="*/ 36753 w 40332"/>
                <a:gd name="connsiteY23" fmla="*/ 171551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332" h="171449">
                  <a:moveTo>
                    <a:pt x="36753" y="171551"/>
                  </a:moveTo>
                  <a:cubicBezTo>
                    <a:pt x="30402" y="166491"/>
                    <a:pt x="24921" y="160712"/>
                    <a:pt x="20307" y="154213"/>
                  </a:cubicBezTo>
                  <a:cubicBezTo>
                    <a:pt x="15694" y="147714"/>
                    <a:pt x="11923" y="140793"/>
                    <a:pt x="8996" y="133451"/>
                  </a:cubicBezTo>
                  <a:cubicBezTo>
                    <a:pt x="6069" y="126108"/>
                    <a:pt x="3887" y="118419"/>
                    <a:pt x="2447" y="110383"/>
                  </a:cubicBezTo>
                  <a:cubicBezTo>
                    <a:pt x="1009" y="102346"/>
                    <a:pt x="290" y="94260"/>
                    <a:pt x="290" y="86123"/>
                  </a:cubicBezTo>
                  <a:cubicBezTo>
                    <a:pt x="290" y="77889"/>
                    <a:pt x="1009" y="69753"/>
                    <a:pt x="2447" y="61716"/>
                  </a:cubicBezTo>
                  <a:cubicBezTo>
                    <a:pt x="3887" y="53679"/>
                    <a:pt x="6095" y="45965"/>
                    <a:pt x="9071" y="38573"/>
                  </a:cubicBezTo>
                  <a:cubicBezTo>
                    <a:pt x="12048" y="31181"/>
                    <a:pt x="15867" y="24236"/>
                    <a:pt x="20531" y="17737"/>
                  </a:cubicBezTo>
                  <a:cubicBezTo>
                    <a:pt x="25194" y="11238"/>
                    <a:pt x="30601" y="5558"/>
                    <a:pt x="36753" y="697"/>
                  </a:cubicBezTo>
                  <a:cubicBezTo>
                    <a:pt x="36753" y="498"/>
                    <a:pt x="37051" y="398"/>
                    <a:pt x="37646" y="398"/>
                  </a:cubicBezTo>
                  <a:lnTo>
                    <a:pt x="39282" y="398"/>
                  </a:lnTo>
                  <a:cubicBezTo>
                    <a:pt x="39581" y="398"/>
                    <a:pt x="39878" y="547"/>
                    <a:pt x="40176" y="845"/>
                  </a:cubicBezTo>
                  <a:cubicBezTo>
                    <a:pt x="40474" y="1143"/>
                    <a:pt x="40623" y="1490"/>
                    <a:pt x="40623" y="1887"/>
                  </a:cubicBezTo>
                  <a:cubicBezTo>
                    <a:pt x="40623" y="2383"/>
                    <a:pt x="40474" y="2730"/>
                    <a:pt x="40176" y="2929"/>
                  </a:cubicBezTo>
                  <a:cubicBezTo>
                    <a:pt x="34620" y="8485"/>
                    <a:pt x="29981" y="14389"/>
                    <a:pt x="26260" y="20639"/>
                  </a:cubicBezTo>
                  <a:cubicBezTo>
                    <a:pt x="22539" y="26890"/>
                    <a:pt x="19563" y="33538"/>
                    <a:pt x="17330" y="40582"/>
                  </a:cubicBezTo>
                  <a:cubicBezTo>
                    <a:pt x="15099" y="47627"/>
                    <a:pt x="13461" y="54920"/>
                    <a:pt x="12419" y="62460"/>
                  </a:cubicBezTo>
                  <a:cubicBezTo>
                    <a:pt x="11378" y="70001"/>
                    <a:pt x="10857" y="77889"/>
                    <a:pt x="10857" y="86123"/>
                  </a:cubicBezTo>
                  <a:cubicBezTo>
                    <a:pt x="10857" y="122437"/>
                    <a:pt x="20580" y="150021"/>
                    <a:pt x="40027" y="168872"/>
                  </a:cubicBezTo>
                  <a:cubicBezTo>
                    <a:pt x="40425" y="169269"/>
                    <a:pt x="40623" y="169765"/>
                    <a:pt x="40623" y="170361"/>
                  </a:cubicBezTo>
                  <a:cubicBezTo>
                    <a:pt x="40623" y="170659"/>
                    <a:pt x="40449" y="170981"/>
                    <a:pt x="40102" y="171327"/>
                  </a:cubicBezTo>
                  <a:cubicBezTo>
                    <a:pt x="39754" y="171675"/>
                    <a:pt x="39482" y="171848"/>
                    <a:pt x="39282" y="171848"/>
                  </a:cubicBezTo>
                  <a:lnTo>
                    <a:pt x="37646" y="171848"/>
                  </a:lnTo>
                  <a:cubicBezTo>
                    <a:pt x="37051" y="171848"/>
                    <a:pt x="36753" y="171749"/>
                    <a:pt x="36753" y="17155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84" name="Freeform 154 1">
              <a:extLst>
                <a:ext uri="{FF2B5EF4-FFF2-40B4-BE49-F238E27FC236}">
                  <a16:creationId xmlns:a16="http://schemas.microsoft.com/office/drawing/2014/main" id="{5892E9CD-5FD2-4A2F-7F2A-731777AEA65D}"/>
                </a:ext>
              </a:extLst>
            </p:cNvPr>
            <p:cNvSpPr/>
            <p:nvPr/>
          </p:nvSpPr>
          <p:spPr>
            <a:xfrm>
              <a:off x="3175277" y="3674633"/>
              <a:ext cx="83195" cy="118912"/>
            </a:xfrm>
            <a:custGeom>
              <a:avLst/>
              <a:gdLst>
                <a:gd name="connsiteX0" fmla="*/ 290 w 83195"/>
                <a:gd name="connsiteY0" fmla="*/ 119311 h 118912"/>
                <a:gd name="connsiteX1" fmla="*/ 290 w 83195"/>
                <a:gd name="connsiteY1" fmla="*/ 113210 h 118912"/>
                <a:gd name="connsiteX2" fmla="*/ 9889 w 83195"/>
                <a:gd name="connsiteY2" fmla="*/ 112317 h 118912"/>
                <a:gd name="connsiteX3" fmla="*/ 13684 w 83195"/>
                <a:gd name="connsiteY3" fmla="*/ 107852 h 118912"/>
                <a:gd name="connsiteX4" fmla="*/ 13684 w 83195"/>
                <a:gd name="connsiteY4" fmla="*/ 17811 h 118912"/>
                <a:gd name="connsiteX5" fmla="*/ 12271 w 83195"/>
                <a:gd name="connsiteY5" fmla="*/ 11188 h 118912"/>
                <a:gd name="connsiteX6" fmla="*/ 8252 w 83195"/>
                <a:gd name="connsiteY6" fmla="*/ 8733 h 118912"/>
                <a:gd name="connsiteX7" fmla="*/ 290 w 83195"/>
                <a:gd name="connsiteY7" fmla="*/ 8286 h 118912"/>
                <a:gd name="connsiteX8" fmla="*/ 290 w 83195"/>
                <a:gd name="connsiteY8" fmla="*/ 2184 h 118912"/>
                <a:gd name="connsiteX9" fmla="*/ 25590 w 83195"/>
                <a:gd name="connsiteY9" fmla="*/ 398 h 118912"/>
                <a:gd name="connsiteX10" fmla="*/ 25590 w 83195"/>
                <a:gd name="connsiteY10" fmla="*/ 81658 h 118912"/>
                <a:gd name="connsiteX11" fmla="*/ 48659 w 83195"/>
                <a:gd name="connsiteY11" fmla="*/ 61566 h 118912"/>
                <a:gd name="connsiteX12" fmla="*/ 52082 w 83195"/>
                <a:gd name="connsiteY12" fmla="*/ 55464 h 118912"/>
                <a:gd name="connsiteX13" fmla="*/ 50669 w 83195"/>
                <a:gd name="connsiteY13" fmla="*/ 52488 h 118912"/>
                <a:gd name="connsiteX14" fmla="*/ 47171 w 83195"/>
                <a:gd name="connsiteY14" fmla="*/ 51446 h 118912"/>
                <a:gd name="connsiteX15" fmla="*/ 47171 w 83195"/>
                <a:gd name="connsiteY15" fmla="*/ 45344 h 118912"/>
                <a:gd name="connsiteX16" fmla="*/ 79467 w 83195"/>
                <a:gd name="connsiteY16" fmla="*/ 45344 h 118912"/>
                <a:gd name="connsiteX17" fmla="*/ 79467 w 83195"/>
                <a:gd name="connsiteY17" fmla="*/ 51446 h 118912"/>
                <a:gd name="connsiteX18" fmla="*/ 56249 w 83195"/>
                <a:gd name="connsiteY18" fmla="*/ 61566 h 118912"/>
                <a:gd name="connsiteX19" fmla="*/ 43896 w 83195"/>
                <a:gd name="connsiteY19" fmla="*/ 72133 h 118912"/>
                <a:gd name="connsiteX20" fmla="*/ 65774 w 83195"/>
                <a:gd name="connsiteY20" fmla="*/ 103089 h 118912"/>
                <a:gd name="connsiteX21" fmla="*/ 73439 w 83195"/>
                <a:gd name="connsiteY21" fmla="*/ 111424 h 118912"/>
                <a:gd name="connsiteX22" fmla="*/ 83485 w 83195"/>
                <a:gd name="connsiteY22" fmla="*/ 113210 h 118912"/>
                <a:gd name="connsiteX23" fmla="*/ 83485 w 83195"/>
                <a:gd name="connsiteY23" fmla="*/ 119311 h 118912"/>
                <a:gd name="connsiteX24" fmla="*/ 49254 w 83195"/>
                <a:gd name="connsiteY24" fmla="*/ 119311 h 118912"/>
                <a:gd name="connsiteX25" fmla="*/ 49254 w 83195"/>
                <a:gd name="connsiteY25" fmla="*/ 113210 h 118912"/>
                <a:gd name="connsiteX26" fmla="*/ 55207 w 83195"/>
                <a:gd name="connsiteY26" fmla="*/ 109638 h 118912"/>
                <a:gd name="connsiteX27" fmla="*/ 52082 w 83195"/>
                <a:gd name="connsiteY27" fmla="*/ 103089 h 118912"/>
                <a:gd name="connsiteX28" fmla="*/ 35562 w 83195"/>
                <a:gd name="connsiteY28" fmla="*/ 79724 h 118912"/>
                <a:gd name="connsiteX29" fmla="*/ 25145 w 83195"/>
                <a:gd name="connsiteY29" fmla="*/ 88802 h 118912"/>
                <a:gd name="connsiteX30" fmla="*/ 25145 w 83195"/>
                <a:gd name="connsiteY30" fmla="*/ 107852 h 118912"/>
                <a:gd name="connsiteX31" fmla="*/ 28939 w 83195"/>
                <a:gd name="connsiteY31" fmla="*/ 112317 h 118912"/>
                <a:gd name="connsiteX32" fmla="*/ 38539 w 83195"/>
                <a:gd name="connsiteY32" fmla="*/ 113210 h 118912"/>
                <a:gd name="connsiteX33" fmla="*/ 38539 w 83195"/>
                <a:gd name="connsiteY33" fmla="*/ 119311 h 118912"/>
                <a:gd name="connsiteX34" fmla="*/ 290 w 83195"/>
                <a:gd name="connsiteY34" fmla="*/ 119311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195" h="118912">
                  <a:moveTo>
                    <a:pt x="290" y="119311"/>
                  </a:moveTo>
                  <a:lnTo>
                    <a:pt x="290" y="113210"/>
                  </a:lnTo>
                  <a:cubicBezTo>
                    <a:pt x="4160" y="113210"/>
                    <a:pt x="7359" y="112912"/>
                    <a:pt x="9889" y="112317"/>
                  </a:cubicBezTo>
                  <a:cubicBezTo>
                    <a:pt x="12419" y="111722"/>
                    <a:pt x="13684" y="110233"/>
                    <a:pt x="13684" y="107852"/>
                  </a:cubicBezTo>
                  <a:lnTo>
                    <a:pt x="13684" y="17811"/>
                  </a:lnTo>
                  <a:cubicBezTo>
                    <a:pt x="13684" y="14735"/>
                    <a:pt x="13213" y="12528"/>
                    <a:pt x="12271" y="11188"/>
                  </a:cubicBezTo>
                  <a:cubicBezTo>
                    <a:pt x="11328" y="9848"/>
                    <a:pt x="9988" y="9030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5590" y="398"/>
                  </a:lnTo>
                  <a:lnTo>
                    <a:pt x="25590" y="81658"/>
                  </a:lnTo>
                  <a:lnTo>
                    <a:pt x="48659" y="61566"/>
                  </a:lnTo>
                  <a:cubicBezTo>
                    <a:pt x="50941" y="59384"/>
                    <a:pt x="52082" y="57350"/>
                    <a:pt x="52082" y="55464"/>
                  </a:cubicBezTo>
                  <a:cubicBezTo>
                    <a:pt x="52082" y="54175"/>
                    <a:pt x="51611" y="53182"/>
                    <a:pt x="50669" y="52488"/>
                  </a:cubicBezTo>
                  <a:cubicBezTo>
                    <a:pt x="49726" y="51793"/>
                    <a:pt x="48560" y="51446"/>
                    <a:pt x="47171" y="51446"/>
                  </a:cubicBezTo>
                  <a:lnTo>
                    <a:pt x="47171" y="45344"/>
                  </a:lnTo>
                  <a:lnTo>
                    <a:pt x="79467" y="45344"/>
                  </a:lnTo>
                  <a:lnTo>
                    <a:pt x="79467" y="51446"/>
                  </a:lnTo>
                  <a:cubicBezTo>
                    <a:pt x="71728" y="51446"/>
                    <a:pt x="63988" y="54819"/>
                    <a:pt x="56249" y="61566"/>
                  </a:cubicBezTo>
                  <a:lnTo>
                    <a:pt x="43896" y="72133"/>
                  </a:lnTo>
                  <a:lnTo>
                    <a:pt x="65774" y="103089"/>
                  </a:lnTo>
                  <a:cubicBezTo>
                    <a:pt x="68850" y="107455"/>
                    <a:pt x="71406" y="110233"/>
                    <a:pt x="73439" y="111424"/>
                  </a:cubicBezTo>
                  <a:cubicBezTo>
                    <a:pt x="75473" y="112614"/>
                    <a:pt x="78822" y="113210"/>
                    <a:pt x="83485" y="113210"/>
                  </a:cubicBezTo>
                  <a:lnTo>
                    <a:pt x="83485" y="119311"/>
                  </a:lnTo>
                  <a:lnTo>
                    <a:pt x="49254" y="119311"/>
                  </a:lnTo>
                  <a:lnTo>
                    <a:pt x="49254" y="113210"/>
                  </a:lnTo>
                  <a:cubicBezTo>
                    <a:pt x="53223" y="113210"/>
                    <a:pt x="55207" y="112019"/>
                    <a:pt x="55207" y="109638"/>
                  </a:cubicBezTo>
                  <a:cubicBezTo>
                    <a:pt x="55207" y="107951"/>
                    <a:pt x="54165" y="105769"/>
                    <a:pt x="52082" y="103089"/>
                  </a:cubicBezTo>
                  <a:lnTo>
                    <a:pt x="35562" y="79724"/>
                  </a:lnTo>
                  <a:lnTo>
                    <a:pt x="25145" y="88802"/>
                  </a:lnTo>
                  <a:lnTo>
                    <a:pt x="25145" y="107852"/>
                  </a:lnTo>
                  <a:cubicBezTo>
                    <a:pt x="25145" y="110233"/>
                    <a:pt x="26409" y="111722"/>
                    <a:pt x="28939" y="112317"/>
                  </a:cubicBezTo>
                  <a:cubicBezTo>
                    <a:pt x="31469" y="112912"/>
                    <a:pt x="34669" y="113210"/>
                    <a:pt x="38539" y="113210"/>
                  </a:cubicBezTo>
                  <a:lnTo>
                    <a:pt x="38539" y="119311"/>
                  </a:lnTo>
                  <a:lnTo>
                    <a:pt x="290" y="11931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85" name="Freeform 155 1">
              <a:extLst>
                <a:ext uri="{FF2B5EF4-FFF2-40B4-BE49-F238E27FC236}">
                  <a16:creationId xmlns:a16="http://schemas.microsoft.com/office/drawing/2014/main" id="{BFCE37B8-05E0-F2C6-CECE-C6A0946422D4}"/>
                </a:ext>
              </a:extLst>
            </p:cNvPr>
            <p:cNvSpPr/>
            <p:nvPr/>
          </p:nvSpPr>
          <p:spPr>
            <a:xfrm>
              <a:off x="3259396" y="3716751"/>
              <a:ext cx="66376" cy="78730"/>
            </a:xfrm>
            <a:custGeom>
              <a:avLst/>
              <a:gdLst>
                <a:gd name="connsiteX0" fmla="*/ 38240 w 66376"/>
                <a:gd name="connsiteY0" fmla="*/ 79129 h 78730"/>
                <a:gd name="connsiteX1" fmla="*/ 19042 w 66376"/>
                <a:gd name="connsiteY1" fmla="*/ 73622 h 78730"/>
                <a:gd name="connsiteX2" fmla="*/ 5275 w 66376"/>
                <a:gd name="connsiteY2" fmla="*/ 58963 h 78730"/>
                <a:gd name="connsiteX3" fmla="*/ 290 w 66376"/>
                <a:gd name="connsiteY3" fmla="*/ 39540 h 78730"/>
                <a:gd name="connsiteX4" fmla="*/ 4829 w 66376"/>
                <a:gd name="connsiteY4" fmla="*/ 20490 h 78730"/>
                <a:gd name="connsiteX5" fmla="*/ 17554 w 66376"/>
                <a:gd name="connsiteY5" fmla="*/ 5906 h 78730"/>
                <a:gd name="connsiteX6" fmla="*/ 35859 w 66376"/>
                <a:gd name="connsiteY6" fmla="*/ 398 h 78730"/>
                <a:gd name="connsiteX7" fmla="*/ 49477 w 66376"/>
                <a:gd name="connsiteY7" fmla="*/ 3003 h 78730"/>
                <a:gd name="connsiteX8" fmla="*/ 59076 w 66376"/>
                <a:gd name="connsiteY8" fmla="*/ 10296 h 78730"/>
                <a:gd name="connsiteX9" fmla="*/ 64732 w 66376"/>
                <a:gd name="connsiteY9" fmla="*/ 21384 h 78730"/>
                <a:gd name="connsiteX10" fmla="*/ 66667 w 66376"/>
                <a:gd name="connsiteY10" fmla="*/ 35373 h 78730"/>
                <a:gd name="connsiteX11" fmla="*/ 64881 w 66376"/>
                <a:gd name="connsiteY11" fmla="*/ 37606 h 78730"/>
                <a:gd name="connsiteX12" fmla="*/ 15321 w 66376"/>
                <a:gd name="connsiteY12" fmla="*/ 37606 h 78730"/>
                <a:gd name="connsiteX13" fmla="*/ 15321 w 66376"/>
                <a:gd name="connsiteY13" fmla="*/ 39392 h 78730"/>
                <a:gd name="connsiteX14" fmla="*/ 21052 w 66376"/>
                <a:gd name="connsiteY14" fmla="*/ 63874 h 78730"/>
                <a:gd name="connsiteX15" fmla="*/ 39729 w 66376"/>
                <a:gd name="connsiteY15" fmla="*/ 74069 h 78730"/>
                <a:gd name="connsiteX16" fmla="*/ 49477 w 66376"/>
                <a:gd name="connsiteY16" fmla="*/ 71762 h 78730"/>
                <a:gd name="connsiteX17" fmla="*/ 57290 w 66376"/>
                <a:gd name="connsiteY17" fmla="*/ 65213 h 78730"/>
                <a:gd name="connsiteX18" fmla="*/ 61756 w 66376"/>
                <a:gd name="connsiteY18" fmla="*/ 56209 h 78730"/>
                <a:gd name="connsiteX19" fmla="*/ 62351 w 66376"/>
                <a:gd name="connsiteY19" fmla="*/ 55167 h 78730"/>
                <a:gd name="connsiteX20" fmla="*/ 63393 w 66376"/>
                <a:gd name="connsiteY20" fmla="*/ 54721 h 78730"/>
                <a:gd name="connsiteX21" fmla="*/ 64881 w 66376"/>
                <a:gd name="connsiteY21" fmla="*/ 54721 h 78730"/>
                <a:gd name="connsiteX22" fmla="*/ 66667 w 66376"/>
                <a:gd name="connsiteY22" fmla="*/ 56953 h 78730"/>
                <a:gd name="connsiteX23" fmla="*/ 56249 w 66376"/>
                <a:gd name="connsiteY23" fmla="*/ 72878 h 78730"/>
                <a:gd name="connsiteX24" fmla="*/ 38240 w 66376"/>
                <a:gd name="connsiteY24" fmla="*/ 79129 h 78730"/>
                <a:gd name="connsiteX25" fmla="*/ 15470 w 66376"/>
                <a:gd name="connsiteY25" fmla="*/ 33290 h 78730"/>
                <a:gd name="connsiteX26" fmla="*/ 54612 w 66376"/>
                <a:gd name="connsiteY26" fmla="*/ 33290 h 78730"/>
                <a:gd name="connsiteX27" fmla="*/ 52752 w 66376"/>
                <a:gd name="connsiteY27" fmla="*/ 20268 h 78730"/>
                <a:gd name="connsiteX28" fmla="*/ 46724 w 66376"/>
                <a:gd name="connsiteY28" fmla="*/ 9254 h 78730"/>
                <a:gd name="connsiteX29" fmla="*/ 35859 w 66376"/>
                <a:gd name="connsiteY29" fmla="*/ 4864 h 78730"/>
                <a:gd name="connsiteX30" fmla="*/ 20754 w 66376"/>
                <a:gd name="connsiteY30" fmla="*/ 13942 h 78730"/>
                <a:gd name="connsiteX31" fmla="*/ 15470 w 66376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6" h="78730">
                  <a:moveTo>
                    <a:pt x="38240" y="79129"/>
                  </a:moveTo>
                  <a:cubicBezTo>
                    <a:pt x="31296" y="79129"/>
                    <a:pt x="24896" y="77294"/>
                    <a:pt x="19042" y="73622"/>
                  </a:cubicBezTo>
                  <a:cubicBezTo>
                    <a:pt x="13188" y="69951"/>
                    <a:pt x="8599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29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59" y="398"/>
                  </a:cubicBezTo>
                  <a:cubicBezTo>
                    <a:pt x="41019" y="398"/>
                    <a:pt x="45558" y="1267"/>
                    <a:pt x="49477" y="3003"/>
                  </a:cubicBezTo>
                  <a:cubicBezTo>
                    <a:pt x="53397" y="4740"/>
                    <a:pt x="56596" y="7170"/>
                    <a:pt x="59076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2" y="25650"/>
                    <a:pt x="66667" y="30313"/>
                    <a:pt x="66667" y="35373"/>
                  </a:cubicBezTo>
                  <a:cubicBezTo>
                    <a:pt x="66667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1" y="73300"/>
                    <a:pt x="49477" y="71762"/>
                  </a:cubicBezTo>
                  <a:cubicBezTo>
                    <a:pt x="52503" y="70223"/>
                    <a:pt x="55108" y="68041"/>
                    <a:pt x="57290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5" y="55812"/>
                    <a:pt x="62053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7" y="55465"/>
                    <a:pt x="66667" y="56953"/>
                  </a:cubicBezTo>
                  <a:cubicBezTo>
                    <a:pt x="65079" y="63402"/>
                    <a:pt x="61607" y="68711"/>
                    <a:pt x="56249" y="72878"/>
                  </a:cubicBezTo>
                  <a:cubicBezTo>
                    <a:pt x="50892" y="77045"/>
                    <a:pt x="44888" y="79129"/>
                    <a:pt x="38240" y="79129"/>
                  </a:cubicBezTo>
                  <a:close/>
                  <a:moveTo>
                    <a:pt x="15470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59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1" y="19994"/>
                    <a:pt x="15470" y="26444"/>
                    <a:pt x="15470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86" name="Freeform 156 1">
              <a:extLst>
                <a:ext uri="{FF2B5EF4-FFF2-40B4-BE49-F238E27FC236}">
                  <a16:creationId xmlns:a16="http://schemas.microsoft.com/office/drawing/2014/main" id="{BAF25E7C-A68E-B6FC-004A-8C427E8DD563}"/>
                </a:ext>
              </a:extLst>
            </p:cNvPr>
            <p:cNvSpPr/>
            <p:nvPr/>
          </p:nvSpPr>
          <p:spPr>
            <a:xfrm>
              <a:off x="3332413" y="3676419"/>
              <a:ext cx="121890" cy="120848"/>
            </a:xfrm>
            <a:custGeom>
              <a:avLst/>
              <a:gdLst>
                <a:gd name="connsiteX0" fmla="*/ 57440 w 121890"/>
                <a:gd name="connsiteY0" fmla="*/ 119461 h 120848"/>
                <a:gd name="connsiteX1" fmla="*/ 16959 w 121890"/>
                <a:gd name="connsiteY1" fmla="*/ 11858 h 120848"/>
                <a:gd name="connsiteX2" fmla="*/ 11155 w 121890"/>
                <a:gd name="connsiteY2" fmla="*/ 7393 h 120848"/>
                <a:gd name="connsiteX3" fmla="*/ 290 w 121890"/>
                <a:gd name="connsiteY3" fmla="*/ 6500 h 120848"/>
                <a:gd name="connsiteX4" fmla="*/ 290 w 121890"/>
                <a:gd name="connsiteY4" fmla="*/ 398 h 120848"/>
                <a:gd name="connsiteX5" fmla="*/ 47469 w 121890"/>
                <a:gd name="connsiteY5" fmla="*/ 398 h 120848"/>
                <a:gd name="connsiteX6" fmla="*/ 47469 w 121890"/>
                <a:gd name="connsiteY6" fmla="*/ 6500 h 120848"/>
                <a:gd name="connsiteX7" fmla="*/ 33182 w 121890"/>
                <a:gd name="connsiteY7" fmla="*/ 10816 h 120848"/>
                <a:gd name="connsiteX8" fmla="*/ 33330 w 121890"/>
                <a:gd name="connsiteY8" fmla="*/ 11337 h 120848"/>
                <a:gd name="connsiteX9" fmla="*/ 33330 w 121890"/>
                <a:gd name="connsiteY9" fmla="*/ 11858 h 120848"/>
                <a:gd name="connsiteX10" fmla="*/ 66221 w 121890"/>
                <a:gd name="connsiteY10" fmla="*/ 99369 h 120848"/>
                <a:gd name="connsiteX11" fmla="*/ 97326 w 121890"/>
                <a:gd name="connsiteY11" fmla="*/ 16620 h 120848"/>
                <a:gd name="connsiteX12" fmla="*/ 97624 w 121890"/>
                <a:gd name="connsiteY12" fmla="*/ 14536 h 120848"/>
                <a:gd name="connsiteX13" fmla="*/ 93754 w 121890"/>
                <a:gd name="connsiteY13" fmla="*/ 8360 h 120848"/>
                <a:gd name="connsiteX14" fmla="*/ 85123 w 121890"/>
                <a:gd name="connsiteY14" fmla="*/ 6500 h 120848"/>
                <a:gd name="connsiteX15" fmla="*/ 85123 w 121890"/>
                <a:gd name="connsiteY15" fmla="*/ 398 h 120848"/>
                <a:gd name="connsiteX16" fmla="*/ 122180 w 121890"/>
                <a:gd name="connsiteY16" fmla="*/ 398 h 120848"/>
                <a:gd name="connsiteX17" fmla="*/ 122180 w 121890"/>
                <a:gd name="connsiteY17" fmla="*/ 6500 h 120848"/>
                <a:gd name="connsiteX18" fmla="*/ 110870 w 121890"/>
                <a:gd name="connsiteY18" fmla="*/ 8881 h 120848"/>
                <a:gd name="connsiteX19" fmla="*/ 103874 w 121890"/>
                <a:gd name="connsiteY19" fmla="*/ 16620 h 120848"/>
                <a:gd name="connsiteX20" fmla="*/ 65030 w 121890"/>
                <a:gd name="connsiteY20" fmla="*/ 119461 h 120848"/>
                <a:gd name="connsiteX21" fmla="*/ 62352 w 121890"/>
                <a:gd name="connsiteY21" fmla="*/ 121247 h 120848"/>
                <a:gd name="connsiteX22" fmla="*/ 60119 w 121890"/>
                <a:gd name="connsiteY22" fmla="*/ 121247 h 120848"/>
                <a:gd name="connsiteX23" fmla="*/ 57440 w 121890"/>
                <a:gd name="connsiteY23" fmla="*/ 119461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1890" h="120848">
                  <a:moveTo>
                    <a:pt x="57440" y="119461"/>
                  </a:moveTo>
                  <a:lnTo>
                    <a:pt x="16959" y="11858"/>
                  </a:lnTo>
                  <a:cubicBezTo>
                    <a:pt x="15967" y="9477"/>
                    <a:pt x="14033" y="7988"/>
                    <a:pt x="11155" y="7393"/>
                  </a:cubicBezTo>
                  <a:cubicBezTo>
                    <a:pt x="8278" y="6798"/>
                    <a:pt x="4655" y="6500"/>
                    <a:pt x="290" y="6500"/>
                  </a:cubicBezTo>
                  <a:lnTo>
                    <a:pt x="290" y="398"/>
                  </a:lnTo>
                  <a:lnTo>
                    <a:pt x="47469" y="398"/>
                  </a:lnTo>
                  <a:lnTo>
                    <a:pt x="47469" y="6500"/>
                  </a:lnTo>
                  <a:cubicBezTo>
                    <a:pt x="37944" y="6500"/>
                    <a:pt x="33182" y="7939"/>
                    <a:pt x="33182" y="10816"/>
                  </a:cubicBezTo>
                  <a:cubicBezTo>
                    <a:pt x="33281" y="11015"/>
                    <a:pt x="33330" y="11188"/>
                    <a:pt x="33330" y="11337"/>
                  </a:cubicBezTo>
                  <a:cubicBezTo>
                    <a:pt x="33330" y="11486"/>
                    <a:pt x="33330" y="11659"/>
                    <a:pt x="33330" y="11858"/>
                  </a:cubicBezTo>
                  <a:lnTo>
                    <a:pt x="66221" y="99369"/>
                  </a:lnTo>
                  <a:lnTo>
                    <a:pt x="97326" y="16620"/>
                  </a:lnTo>
                  <a:cubicBezTo>
                    <a:pt x="97525" y="16124"/>
                    <a:pt x="97624" y="15430"/>
                    <a:pt x="97624" y="14536"/>
                  </a:cubicBezTo>
                  <a:cubicBezTo>
                    <a:pt x="97624" y="11659"/>
                    <a:pt x="96334" y="9601"/>
                    <a:pt x="93754" y="8360"/>
                  </a:cubicBezTo>
                  <a:cubicBezTo>
                    <a:pt x="91175" y="7120"/>
                    <a:pt x="88297" y="6500"/>
                    <a:pt x="85123" y="6500"/>
                  </a:cubicBezTo>
                  <a:lnTo>
                    <a:pt x="85123" y="398"/>
                  </a:lnTo>
                  <a:lnTo>
                    <a:pt x="122180" y="398"/>
                  </a:lnTo>
                  <a:lnTo>
                    <a:pt x="122180" y="6500"/>
                  </a:lnTo>
                  <a:cubicBezTo>
                    <a:pt x="117914" y="6500"/>
                    <a:pt x="114143" y="7294"/>
                    <a:pt x="110870" y="8881"/>
                  </a:cubicBezTo>
                  <a:cubicBezTo>
                    <a:pt x="107596" y="10469"/>
                    <a:pt x="105264" y="13049"/>
                    <a:pt x="103874" y="16620"/>
                  </a:cubicBezTo>
                  <a:lnTo>
                    <a:pt x="65030" y="119461"/>
                  </a:lnTo>
                  <a:cubicBezTo>
                    <a:pt x="64732" y="120652"/>
                    <a:pt x="63840" y="121247"/>
                    <a:pt x="62352" y="121247"/>
                  </a:cubicBezTo>
                  <a:lnTo>
                    <a:pt x="60119" y="121247"/>
                  </a:lnTo>
                  <a:cubicBezTo>
                    <a:pt x="58631" y="121247"/>
                    <a:pt x="57738" y="120652"/>
                    <a:pt x="57440" y="11946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87" name="Freeform 157 1">
              <a:extLst>
                <a:ext uri="{FF2B5EF4-FFF2-40B4-BE49-F238E27FC236}">
                  <a16:creationId xmlns:a16="http://schemas.microsoft.com/office/drawing/2014/main" id="{6B0E6F62-D580-502F-B110-D74D3ABAED23}"/>
                </a:ext>
              </a:extLst>
            </p:cNvPr>
            <p:cNvSpPr/>
            <p:nvPr/>
          </p:nvSpPr>
          <p:spPr>
            <a:xfrm>
              <a:off x="3464543" y="3664959"/>
              <a:ext cx="40184" cy="171449"/>
            </a:xfrm>
            <a:custGeom>
              <a:avLst/>
              <a:gdLst>
                <a:gd name="connsiteX0" fmla="*/ 1779 w 40184"/>
                <a:gd name="connsiteY0" fmla="*/ 171848 h 171449"/>
                <a:gd name="connsiteX1" fmla="*/ 290 w 40184"/>
                <a:gd name="connsiteY1" fmla="*/ 170361 h 171449"/>
                <a:gd name="connsiteX2" fmla="*/ 588 w 40184"/>
                <a:gd name="connsiteY2" fmla="*/ 169319 h 171449"/>
                <a:gd name="connsiteX3" fmla="*/ 29907 w 40184"/>
                <a:gd name="connsiteY3" fmla="*/ 86123 h 171449"/>
                <a:gd name="connsiteX4" fmla="*/ 885 w 40184"/>
                <a:gd name="connsiteY4" fmla="*/ 3375 h 171449"/>
                <a:gd name="connsiteX5" fmla="*/ 290 w 40184"/>
                <a:gd name="connsiteY5" fmla="*/ 1887 h 171449"/>
                <a:gd name="connsiteX6" fmla="*/ 737 w 40184"/>
                <a:gd name="connsiteY6" fmla="*/ 845 h 171449"/>
                <a:gd name="connsiteX7" fmla="*/ 1779 w 40184"/>
                <a:gd name="connsiteY7" fmla="*/ 398 h 171449"/>
                <a:gd name="connsiteX8" fmla="*/ 3416 w 40184"/>
                <a:gd name="connsiteY8" fmla="*/ 398 h 171449"/>
                <a:gd name="connsiteX9" fmla="*/ 4160 w 40184"/>
                <a:gd name="connsiteY9" fmla="*/ 697 h 171449"/>
                <a:gd name="connsiteX10" fmla="*/ 24698 w 40184"/>
                <a:gd name="connsiteY10" fmla="*/ 24285 h 171449"/>
                <a:gd name="connsiteX11" fmla="*/ 36679 w 40184"/>
                <a:gd name="connsiteY11" fmla="*/ 53977 h 171449"/>
                <a:gd name="connsiteX12" fmla="*/ 40474 w 40184"/>
                <a:gd name="connsiteY12" fmla="*/ 86123 h 171449"/>
                <a:gd name="connsiteX13" fmla="*/ 38465 w 40184"/>
                <a:gd name="connsiteY13" fmla="*/ 110085 h 171449"/>
                <a:gd name="connsiteX14" fmla="*/ 31991 w 40184"/>
                <a:gd name="connsiteY14" fmla="*/ 133227 h 171449"/>
                <a:gd name="connsiteX15" fmla="*/ 20606 w 40184"/>
                <a:gd name="connsiteY15" fmla="*/ 154287 h 171449"/>
                <a:gd name="connsiteX16" fmla="*/ 4160 w 40184"/>
                <a:gd name="connsiteY16" fmla="*/ 171551 h 171449"/>
                <a:gd name="connsiteX17" fmla="*/ 3416 w 40184"/>
                <a:gd name="connsiteY17" fmla="*/ 171848 h 171449"/>
                <a:gd name="connsiteX18" fmla="*/ 1779 w 40184"/>
                <a:gd name="connsiteY18" fmla="*/ 171848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184" h="171449">
                  <a:moveTo>
                    <a:pt x="1779" y="171848"/>
                  </a:moveTo>
                  <a:cubicBezTo>
                    <a:pt x="786" y="171848"/>
                    <a:pt x="290" y="171352"/>
                    <a:pt x="290" y="170361"/>
                  </a:cubicBezTo>
                  <a:cubicBezTo>
                    <a:pt x="290" y="169864"/>
                    <a:pt x="389" y="169518"/>
                    <a:pt x="588" y="169319"/>
                  </a:cubicBezTo>
                  <a:cubicBezTo>
                    <a:pt x="20134" y="150170"/>
                    <a:pt x="29907" y="122437"/>
                    <a:pt x="29907" y="86123"/>
                  </a:cubicBezTo>
                  <a:cubicBezTo>
                    <a:pt x="29907" y="49810"/>
                    <a:pt x="20233" y="22227"/>
                    <a:pt x="885" y="3375"/>
                  </a:cubicBezTo>
                  <a:cubicBezTo>
                    <a:pt x="488" y="3078"/>
                    <a:pt x="290" y="2582"/>
                    <a:pt x="290" y="1887"/>
                  </a:cubicBezTo>
                  <a:cubicBezTo>
                    <a:pt x="290" y="1490"/>
                    <a:pt x="439" y="1143"/>
                    <a:pt x="737" y="845"/>
                  </a:cubicBezTo>
                  <a:cubicBezTo>
                    <a:pt x="1035" y="547"/>
                    <a:pt x="1382" y="398"/>
                    <a:pt x="1779" y="398"/>
                  </a:cubicBezTo>
                  <a:lnTo>
                    <a:pt x="3416" y="398"/>
                  </a:lnTo>
                  <a:cubicBezTo>
                    <a:pt x="3713" y="398"/>
                    <a:pt x="3961" y="498"/>
                    <a:pt x="4160" y="697"/>
                  </a:cubicBezTo>
                  <a:cubicBezTo>
                    <a:pt x="12395" y="7146"/>
                    <a:pt x="19241" y="15009"/>
                    <a:pt x="24698" y="24285"/>
                  </a:cubicBezTo>
                  <a:cubicBezTo>
                    <a:pt x="30155" y="33563"/>
                    <a:pt x="34149" y="43460"/>
                    <a:pt x="36679" y="53977"/>
                  </a:cubicBezTo>
                  <a:cubicBezTo>
                    <a:pt x="39209" y="64494"/>
                    <a:pt x="40474" y="75210"/>
                    <a:pt x="40474" y="86123"/>
                  </a:cubicBezTo>
                  <a:cubicBezTo>
                    <a:pt x="40474" y="94260"/>
                    <a:pt x="39804" y="102247"/>
                    <a:pt x="38465" y="110085"/>
                  </a:cubicBezTo>
                  <a:cubicBezTo>
                    <a:pt x="37125" y="117924"/>
                    <a:pt x="34968" y="125637"/>
                    <a:pt x="31991" y="133227"/>
                  </a:cubicBezTo>
                  <a:cubicBezTo>
                    <a:pt x="29015" y="140818"/>
                    <a:pt x="25219" y="147838"/>
                    <a:pt x="20606" y="154287"/>
                  </a:cubicBezTo>
                  <a:cubicBezTo>
                    <a:pt x="15992" y="160737"/>
                    <a:pt x="10510" y="166491"/>
                    <a:pt x="4160" y="171551"/>
                  </a:cubicBezTo>
                  <a:cubicBezTo>
                    <a:pt x="3961" y="171749"/>
                    <a:pt x="3713" y="171848"/>
                    <a:pt x="3416" y="171848"/>
                  </a:cubicBezTo>
                  <a:lnTo>
                    <a:pt x="1779" y="17184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48E039C4-5136-04AA-0102-6AA3340D1075}"/>
                </a:ext>
              </a:extLst>
            </p:cNvPr>
            <p:cNvSpPr/>
            <p:nvPr/>
          </p:nvSpPr>
          <p:spPr>
            <a:xfrm>
              <a:off x="2571442" y="3715623"/>
              <a:ext cx="66377" cy="78730"/>
            </a:xfrm>
            <a:custGeom>
              <a:avLst/>
              <a:gdLst>
                <a:gd name="connsiteX0" fmla="*/ 38241 w 66377"/>
                <a:gd name="connsiteY0" fmla="*/ 79129 h 78730"/>
                <a:gd name="connsiteX1" fmla="*/ 19043 w 66377"/>
                <a:gd name="connsiteY1" fmla="*/ 73622 h 78730"/>
                <a:gd name="connsiteX2" fmla="*/ 5275 w 66377"/>
                <a:gd name="connsiteY2" fmla="*/ 58963 h 78730"/>
                <a:gd name="connsiteX3" fmla="*/ 290 w 66377"/>
                <a:gd name="connsiteY3" fmla="*/ 39540 h 78730"/>
                <a:gd name="connsiteX4" fmla="*/ 4830 w 66377"/>
                <a:gd name="connsiteY4" fmla="*/ 20490 h 78730"/>
                <a:gd name="connsiteX5" fmla="*/ 17554 w 66377"/>
                <a:gd name="connsiteY5" fmla="*/ 5906 h 78730"/>
                <a:gd name="connsiteX6" fmla="*/ 35860 w 66377"/>
                <a:gd name="connsiteY6" fmla="*/ 398 h 78730"/>
                <a:gd name="connsiteX7" fmla="*/ 49478 w 66377"/>
                <a:gd name="connsiteY7" fmla="*/ 3003 h 78730"/>
                <a:gd name="connsiteX8" fmla="*/ 59077 w 66377"/>
                <a:gd name="connsiteY8" fmla="*/ 10296 h 78730"/>
                <a:gd name="connsiteX9" fmla="*/ 64732 w 66377"/>
                <a:gd name="connsiteY9" fmla="*/ 21384 h 78730"/>
                <a:gd name="connsiteX10" fmla="*/ 66668 w 66377"/>
                <a:gd name="connsiteY10" fmla="*/ 35373 h 78730"/>
                <a:gd name="connsiteX11" fmla="*/ 64881 w 66377"/>
                <a:gd name="connsiteY11" fmla="*/ 37606 h 78730"/>
                <a:gd name="connsiteX12" fmla="*/ 15321 w 66377"/>
                <a:gd name="connsiteY12" fmla="*/ 37606 h 78730"/>
                <a:gd name="connsiteX13" fmla="*/ 15321 w 66377"/>
                <a:gd name="connsiteY13" fmla="*/ 39392 h 78730"/>
                <a:gd name="connsiteX14" fmla="*/ 21052 w 66377"/>
                <a:gd name="connsiteY14" fmla="*/ 63874 h 78730"/>
                <a:gd name="connsiteX15" fmla="*/ 39729 w 66377"/>
                <a:gd name="connsiteY15" fmla="*/ 74069 h 78730"/>
                <a:gd name="connsiteX16" fmla="*/ 49478 w 66377"/>
                <a:gd name="connsiteY16" fmla="*/ 71762 h 78730"/>
                <a:gd name="connsiteX17" fmla="*/ 57291 w 66377"/>
                <a:gd name="connsiteY17" fmla="*/ 65213 h 78730"/>
                <a:gd name="connsiteX18" fmla="*/ 61756 w 66377"/>
                <a:gd name="connsiteY18" fmla="*/ 56209 h 78730"/>
                <a:gd name="connsiteX19" fmla="*/ 62351 w 66377"/>
                <a:gd name="connsiteY19" fmla="*/ 55167 h 78730"/>
                <a:gd name="connsiteX20" fmla="*/ 63393 w 66377"/>
                <a:gd name="connsiteY20" fmla="*/ 54721 h 78730"/>
                <a:gd name="connsiteX21" fmla="*/ 64881 w 66377"/>
                <a:gd name="connsiteY21" fmla="*/ 54721 h 78730"/>
                <a:gd name="connsiteX22" fmla="*/ 66668 w 66377"/>
                <a:gd name="connsiteY22" fmla="*/ 56953 h 78730"/>
                <a:gd name="connsiteX23" fmla="*/ 56249 w 66377"/>
                <a:gd name="connsiteY23" fmla="*/ 72878 h 78730"/>
                <a:gd name="connsiteX24" fmla="*/ 38241 w 66377"/>
                <a:gd name="connsiteY24" fmla="*/ 79129 h 78730"/>
                <a:gd name="connsiteX25" fmla="*/ 15471 w 66377"/>
                <a:gd name="connsiteY25" fmla="*/ 33290 h 78730"/>
                <a:gd name="connsiteX26" fmla="*/ 54612 w 66377"/>
                <a:gd name="connsiteY26" fmla="*/ 33290 h 78730"/>
                <a:gd name="connsiteX27" fmla="*/ 52752 w 66377"/>
                <a:gd name="connsiteY27" fmla="*/ 20268 h 78730"/>
                <a:gd name="connsiteX28" fmla="*/ 46724 w 66377"/>
                <a:gd name="connsiteY28" fmla="*/ 9254 h 78730"/>
                <a:gd name="connsiteX29" fmla="*/ 35860 w 66377"/>
                <a:gd name="connsiteY29" fmla="*/ 4864 h 78730"/>
                <a:gd name="connsiteX30" fmla="*/ 20754 w 66377"/>
                <a:gd name="connsiteY30" fmla="*/ 13942 h 78730"/>
                <a:gd name="connsiteX31" fmla="*/ 15471 w 66377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241" y="79129"/>
                  </a:moveTo>
                  <a:cubicBezTo>
                    <a:pt x="31296" y="79129"/>
                    <a:pt x="24896" y="77294"/>
                    <a:pt x="19043" y="73622"/>
                  </a:cubicBezTo>
                  <a:cubicBezTo>
                    <a:pt x="13189" y="69951"/>
                    <a:pt x="8600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30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60" y="398"/>
                  </a:cubicBezTo>
                  <a:cubicBezTo>
                    <a:pt x="41020" y="398"/>
                    <a:pt x="45559" y="1267"/>
                    <a:pt x="49478" y="3003"/>
                  </a:cubicBezTo>
                  <a:cubicBezTo>
                    <a:pt x="53397" y="4740"/>
                    <a:pt x="56596" y="7170"/>
                    <a:pt x="59077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3" y="25650"/>
                    <a:pt x="66668" y="30313"/>
                    <a:pt x="66668" y="35373"/>
                  </a:cubicBezTo>
                  <a:cubicBezTo>
                    <a:pt x="66668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2" y="73300"/>
                    <a:pt x="49478" y="71762"/>
                  </a:cubicBezTo>
                  <a:cubicBezTo>
                    <a:pt x="52504" y="70223"/>
                    <a:pt x="55108" y="68041"/>
                    <a:pt x="57291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6" y="55812"/>
                    <a:pt x="62054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8" y="55465"/>
                    <a:pt x="66668" y="56953"/>
                  </a:cubicBezTo>
                  <a:cubicBezTo>
                    <a:pt x="65080" y="63402"/>
                    <a:pt x="61607" y="68711"/>
                    <a:pt x="56249" y="72878"/>
                  </a:cubicBezTo>
                  <a:cubicBezTo>
                    <a:pt x="50891" y="77045"/>
                    <a:pt x="44889" y="79129"/>
                    <a:pt x="38241" y="79129"/>
                  </a:cubicBezTo>
                  <a:close/>
                  <a:moveTo>
                    <a:pt x="15471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60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2" y="19994"/>
                    <a:pt x="15471" y="26444"/>
                    <a:pt x="15471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589" name="Group 588" descr="\documentclass{article}&#10;\usepackage{amsmath}&#10;\pagestyle{empty}&#10;\begin{document}&#10;&#10;&#10;Smartlight [1]&#10;&#10;\end{document}" title="IguanaTex Vector Display">
            <a:extLst>
              <a:ext uri="{FF2B5EF4-FFF2-40B4-BE49-F238E27FC236}">
                <a16:creationId xmlns:a16="http://schemas.microsoft.com/office/drawing/2014/main" id="{A5DFE7C5-2BC9-B076-9752-782F688CFF49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 rot="21000000">
            <a:off x="9583248" y="3776305"/>
            <a:ext cx="1367810" cy="227742"/>
            <a:chOff x="4502664" y="3909321"/>
            <a:chExt cx="1481815" cy="246724"/>
          </a:xfrm>
          <a:solidFill>
            <a:srgbClr val="0000FF"/>
          </a:solidFill>
        </p:grpSpPr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023FF0CC-AB40-55DD-8DAF-D4FF9CB9218D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4502664" y="3920424"/>
              <a:ext cx="112101" cy="179368"/>
            </a:xfrm>
            <a:custGeom>
              <a:avLst/>
              <a:gdLst>
                <a:gd name="connsiteX0" fmla="*/ 74221 w 112101"/>
                <a:gd name="connsiteY0" fmla="*/ 78275 h 179368"/>
                <a:gd name="connsiteX1" fmla="*/ 41830 w 112101"/>
                <a:gd name="connsiteY1" fmla="*/ 70626 h 179368"/>
                <a:gd name="connsiteX2" fmla="*/ 16272 w 112101"/>
                <a:gd name="connsiteY2" fmla="*/ 39292 h 179368"/>
                <a:gd name="connsiteX3" fmla="*/ 49675 w 112101"/>
                <a:gd name="connsiteY3" fmla="*/ 6971 h 179368"/>
                <a:gd name="connsiteX4" fmla="*/ 99020 w 112101"/>
                <a:gd name="connsiteY4" fmla="*/ 58537 h 179368"/>
                <a:gd name="connsiteX5" fmla="*/ 102056 w 112101"/>
                <a:gd name="connsiteY5" fmla="*/ 61497 h 179368"/>
                <a:gd name="connsiteX6" fmla="*/ 105346 w 112101"/>
                <a:gd name="connsiteY6" fmla="*/ 55576 h 179368"/>
                <a:gd name="connsiteX7" fmla="*/ 105346 w 112101"/>
                <a:gd name="connsiteY7" fmla="*/ 5984 h 179368"/>
                <a:gd name="connsiteX8" fmla="*/ 102562 w 112101"/>
                <a:gd name="connsiteY8" fmla="*/ 63 h 179368"/>
                <a:gd name="connsiteX9" fmla="*/ 98767 w 112101"/>
                <a:gd name="connsiteY9" fmla="*/ 3270 h 179368"/>
                <a:gd name="connsiteX10" fmla="*/ 89910 w 112101"/>
                <a:gd name="connsiteY10" fmla="*/ 17334 h 179368"/>
                <a:gd name="connsiteX11" fmla="*/ 49422 w 112101"/>
                <a:gd name="connsiteY11" fmla="*/ 63 h 179368"/>
                <a:gd name="connsiteX12" fmla="*/ 77 w 112101"/>
                <a:gd name="connsiteY12" fmla="*/ 47927 h 179368"/>
                <a:gd name="connsiteX13" fmla="*/ 33226 w 112101"/>
                <a:gd name="connsiteY13" fmla="*/ 93078 h 179368"/>
                <a:gd name="connsiteX14" fmla="*/ 66629 w 112101"/>
                <a:gd name="connsiteY14" fmla="*/ 101220 h 179368"/>
                <a:gd name="connsiteX15" fmla="*/ 88138 w 112101"/>
                <a:gd name="connsiteY15" fmla="*/ 113803 h 179368"/>
                <a:gd name="connsiteX16" fmla="*/ 95983 w 112101"/>
                <a:gd name="connsiteY16" fmla="*/ 136502 h 179368"/>
                <a:gd name="connsiteX17" fmla="*/ 62074 w 112101"/>
                <a:gd name="connsiteY17" fmla="*/ 171783 h 179368"/>
                <a:gd name="connsiteX18" fmla="*/ 22092 w 112101"/>
                <a:gd name="connsiteY18" fmla="*/ 158460 h 179368"/>
                <a:gd name="connsiteX19" fmla="*/ 6403 w 112101"/>
                <a:gd name="connsiteY19" fmla="*/ 120464 h 179368"/>
                <a:gd name="connsiteX20" fmla="*/ 3366 w 112101"/>
                <a:gd name="connsiteY20" fmla="*/ 117997 h 179368"/>
                <a:gd name="connsiteX21" fmla="*/ 77 w 112101"/>
                <a:gd name="connsiteY21" fmla="*/ 124165 h 179368"/>
                <a:gd name="connsiteX22" fmla="*/ 77 w 112101"/>
                <a:gd name="connsiteY22" fmla="*/ 173510 h 179368"/>
                <a:gd name="connsiteX23" fmla="*/ 2860 w 112101"/>
                <a:gd name="connsiteY23" fmla="*/ 179432 h 179368"/>
                <a:gd name="connsiteX24" fmla="*/ 6656 w 112101"/>
                <a:gd name="connsiteY24" fmla="*/ 176224 h 179368"/>
                <a:gd name="connsiteX25" fmla="*/ 15766 w 112101"/>
                <a:gd name="connsiteY25" fmla="*/ 162161 h 179368"/>
                <a:gd name="connsiteX26" fmla="*/ 62327 w 112101"/>
                <a:gd name="connsiteY26" fmla="*/ 179432 h 179368"/>
                <a:gd name="connsiteX27" fmla="*/ 112178 w 112101"/>
                <a:gd name="connsiteY27" fmla="*/ 128113 h 179368"/>
                <a:gd name="connsiteX28" fmla="*/ 74221 w 112101"/>
                <a:gd name="connsiteY28" fmla="*/ 78275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101" h="179368">
                  <a:moveTo>
                    <a:pt x="74221" y="78275"/>
                  </a:moveTo>
                  <a:lnTo>
                    <a:pt x="41830" y="70626"/>
                  </a:lnTo>
                  <a:cubicBezTo>
                    <a:pt x="26141" y="66925"/>
                    <a:pt x="16272" y="53602"/>
                    <a:pt x="16272" y="39292"/>
                  </a:cubicBezTo>
                  <a:cubicBezTo>
                    <a:pt x="16272" y="22021"/>
                    <a:pt x="29937" y="6971"/>
                    <a:pt x="49675" y="6971"/>
                  </a:cubicBezTo>
                  <a:cubicBezTo>
                    <a:pt x="91934" y="6971"/>
                    <a:pt x="97501" y="47434"/>
                    <a:pt x="99020" y="58537"/>
                  </a:cubicBezTo>
                  <a:cubicBezTo>
                    <a:pt x="99273" y="60017"/>
                    <a:pt x="99273" y="61497"/>
                    <a:pt x="102056" y="61497"/>
                  </a:cubicBezTo>
                  <a:cubicBezTo>
                    <a:pt x="105346" y="61497"/>
                    <a:pt x="105346" y="60264"/>
                    <a:pt x="105346" y="55576"/>
                  </a:cubicBezTo>
                  <a:lnTo>
                    <a:pt x="105346" y="5984"/>
                  </a:lnTo>
                  <a:cubicBezTo>
                    <a:pt x="105346" y="1790"/>
                    <a:pt x="105346" y="63"/>
                    <a:pt x="102562" y="63"/>
                  </a:cubicBezTo>
                  <a:cubicBezTo>
                    <a:pt x="100791" y="63"/>
                    <a:pt x="100538" y="309"/>
                    <a:pt x="98767" y="3270"/>
                  </a:cubicBezTo>
                  <a:lnTo>
                    <a:pt x="89910" y="17334"/>
                  </a:lnTo>
                  <a:cubicBezTo>
                    <a:pt x="82318" y="10178"/>
                    <a:pt x="71943" y="63"/>
                    <a:pt x="49422" y="63"/>
                  </a:cubicBezTo>
                  <a:cubicBezTo>
                    <a:pt x="21333" y="63"/>
                    <a:pt x="77" y="21775"/>
                    <a:pt x="77" y="47927"/>
                  </a:cubicBezTo>
                  <a:cubicBezTo>
                    <a:pt x="77" y="68406"/>
                    <a:pt x="13488" y="86416"/>
                    <a:pt x="33226" y="93078"/>
                  </a:cubicBezTo>
                  <a:cubicBezTo>
                    <a:pt x="36010" y="94065"/>
                    <a:pt x="48916" y="97026"/>
                    <a:pt x="66629" y="101220"/>
                  </a:cubicBezTo>
                  <a:cubicBezTo>
                    <a:pt x="73462" y="102947"/>
                    <a:pt x="81053" y="104674"/>
                    <a:pt x="88138" y="113803"/>
                  </a:cubicBezTo>
                  <a:cubicBezTo>
                    <a:pt x="93453" y="120218"/>
                    <a:pt x="95983" y="128360"/>
                    <a:pt x="95983" y="136502"/>
                  </a:cubicBezTo>
                  <a:cubicBezTo>
                    <a:pt x="95983" y="154019"/>
                    <a:pt x="83331" y="171783"/>
                    <a:pt x="62074" y="171783"/>
                  </a:cubicBezTo>
                  <a:cubicBezTo>
                    <a:pt x="54736" y="171783"/>
                    <a:pt x="35504" y="170550"/>
                    <a:pt x="22092" y="158460"/>
                  </a:cubicBezTo>
                  <a:cubicBezTo>
                    <a:pt x="7415" y="145137"/>
                    <a:pt x="6656" y="129347"/>
                    <a:pt x="6403" y="120464"/>
                  </a:cubicBezTo>
                  <a:cubicBezTo>
                    <a:pt x="6150" y="117997"/>
                    <a:pt x="4126" y="117997"/>
                    <a:pt x="3366" y="117997"/>
                  </a:cubicBezTo>
                  <a:cubicBezTo>
                    <a:pt x="77" y="117997"/>
                    <a:pt x="77" y="119724"/>
                    <a:pt x="77" y="124165"/>
                  </a:cubicBezTo>
                  <a:lnTo>
                    <a:pt x="77" y="173510"/>
                  </a:lnTo>
                  <a:cubicBezTo>
                    <a:pt x="77" y="177705"/>
                    <a:pt x="77" y="179432"/>
                    <a:pt x="2860" y="179432"/>
                  </a:cubicBezTo>
                  <a:cubicBezTo>
                    <a:pt x="4632" y="179432"/>
                    <a:pt x="4885" y="178938"/>
                    <a:pt x="6656" y="176224"/>
                  </a:cubicBezTo>
                  <a:cubicBezTo>
                    <a:pt x="6656" y="175978"/>
                    <a:pt x="7415" y="175237"/>
                    <a:pt x="15766" y="162161"/>
                  </a:cubicBezTo>
                  <a:cubicBezTo>
                    <a:pt x="23610" y="170550"/>
                    <a:pt x="39806" y="179432"/>
                    <a:pt x="62327" y="179432"/>
                  </a:cubicBezTo>
                  <a:cubicBezTo>
                    <a:pt x="91934" y="179432"/>
                    <a:pt x="112178" y="155253"/>
                    <a:pt x="112178" y="128113"/>
                  </a:cubicBezTo>
                  <a:cubicBezTo>
                    <a:pt x="112178" y="103440"/>
                    <a:pt x="95477" y="83209"/>
                    <a:pt x="74221" y="78275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B7F26399-4C66-4FEF-E6D1-25ED40E3E2B7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4637175" y="3985312"/>
              <a:ext cx="197632" cy="109052"/>
            </a:xfrm>
            <a:custGeom>
              <a:avLst/>
              <a:gdLst>
                <a:gd name="connsiteX0" fmla="*/ 19820 w 197632"/>
                <a:gd name="connsiteY0" fmla="*/ 24242 h 109052"/>
                <a:gd name="connsiteX1" fmla="*/ 19820 w 197632"/>
                <a:gd name="connsiteY1" fmla="*/ 90364 h 109052"/>
                <a:gd name="connsiteX2" fmla="*/ 82 w 197632"/>
                <a:gd name="connsiteY2" fmla="*/ 101467 h 109052"/>
                <a:gd name="connsiteX3" fmla="*/ 82 w 197632"/>
                <a:gd name="connsiteY3" fmla="*/ 109115 h 109052"/>
                <a:gd name="connsiteX4" fmla="*/ 28677 w 197632"/>
                <a:gd name="connsiteY4" fmla="*/ 108375 h 109052"/>
                <a:gd name="connsiteX5" fmla="*/ 57019 w 197632"/>
                <a:gd name="connsiteY5" fmla="*/ 109115 h 109052"/>
                <a:gd name="connsiteX6" fmla="*/ 57019 w 197632"/>
                <a:gd name="connsiteY6" fmla="*/ 101467 h 109052"/>
                <a:gd name="connsiteX7" fmla="*/ 37281 w 197632"/>
                <a:gd name="connsiteY7" fmla="*/ 90364 h 109052"/>
                <a:gd name="connsiteX8" fmla="*/ 37281 w 197632"/>
                <a:gd name="connsiteY8" fmla="*/ 44967 h 109052"/>
                <a:gd name="connsiteX9" fmla="*/ 71443 w 197632"/>
                <a:gd name="connsiteY9" fmla="*/ 5491 h 109052"/>
                <a:gd name="connsiteX10" fmla="*/ 90168 w 197632"/>
                <a:gd name="connsiteY10" fmla="*/ 32877 h 109052"/>
                <a:gd name="connsiteX11" fmla="*/ 90168 w 197632"/>
                <a:gd name="connsiteY11" fmla="*/ 90364 h 109052"/>
                <a:gd name="connsiteX12" fmla="*/ 70430 w 197632"/>
                <a:gd name="connsiteY12" fmla="*/ 101467 h 109052"/>
                <a:gd name="connsiteX13" fmla="*/ 70430 w 197632"/>
                <a:gd name="connsiteY13" fmla="*/ 109115 h 109052"/>
                <a:gd name="connsiteX14" fmla="*/ 99025 w 197632"/>
                <a:gd name="connsiteY14" fmla="*/ 108375 h 109052"/>
                <a:gd name="connsiteX15" fmla="*/ 127367 w 197632"/>
                <a:gd name="connsiteY15" fmla="*/ 109115 h 109052"/>
                <a:gd name="connsiteX16" fmla="*/ 127367 w 197632"/>
                <a:gd name="connsiteY16" fmla="*/ 101467 h 109052"/>
                <a:gd name="connsiteX17" fmla="*/ 107629 w 197632"/>
                <a:gd name="connsiteY17" fmla="*/ 90364 h 109052"/>
                <a:gd name="connsiteX18" fmla="*/ 107629 w 197632"/>
                <a:gd name="connsiteY18" fmla="*/ 44967 h 109052"/>
                <a:gd name="connsiteX19" fmla="*/ 141791 w 197632"/>
                <a:gd name="connsiteY19" fmla="*/ 5491 h 109052"/>
                <a:gd name="connsiteX20" fmla="*/ 160517 w 197632"/>
                <a:gd name="connsiteY20" fmla="*/ 32877 h 109052"/>
                <a:gd name="connsiteX21" fmla="*/ 160517 w 197632"/>
                <a:gd name="connsiteY21" fmla="*/ 90364 h 109052"/>
                <a:gd name="connsiteX22" fmla="*/ 140779 w 197632"/>
                <a:gd name="connsiteY22" fmla="*/ 101467 h 109052"/>
                <a:gd name="connsiteX23" fmla="*/ 140779 w 197632"/>
                <a:gd name="connsiteY23" fmla="*/ 109115 h 109052"/>
                <a:gd name="connsiteX24" fmla="*/ 169373 w 197632"/>
                <a:gd name="connsiteY24" fmla="*/ 108375 h 109052"/>
                <a:gd name="connsiteX25" fmla="*/ 197715 w 197632"/>
                <a:gd name="connsiteY25" fmla="*/ 109115 h 109052"/>
                <a:gd name="connsiteX26" fmla="*/ 197715 w 197632"/>
                <a:gd name="connsiteY26" fmla="*/ 101467 h 109052"/>
                <a:gd name="connsiteX27" fmla="*/ 177977 w 197632"/>
                <a:gd name="connsiteY27" fmla="*/ 94065 h 109052"/>
                <a:gd name="connsiteX28" fmla="*/ 177977 w 197632"/>
                <a:gd name="connsiteY28" fmla="*/ 46940 h 109052"/>
                <a:gd name="connsiteX29" fmla="*/ 170133 w 197632"/>
                <a:gd name="connsiteY29" fmla="*/ 9192 h 109052"/>
                <a:gd name="connsiteX30" fmla="*/ 143562 w 197632"/>
                <a:gd name="connsiteY30" fmla="*/ 63 h 109052"/>
                <a:gd name="connsiteX31" fmla="*/ 106870 w 197632"/>
                <a:gd name="connsiteY31" fmla="*/ 24242 h 109052"/>
                <a:gd name="connsiteX32" fmla="*/ 73214 w 197632"/>
                <a:gd name="connsiteY32" fmla="*/ 63 h 109052"/>
                <a:gd name="connsiteX33" fmla="*/ 35762 w 197632"/>
                <a:gd name="connsiteY33" fmla="*/ 25969 h 109052"/>
                <a:gd name="connsiteX34" fmla="*/ 35762 w 197632"/>
                <a:gd name="connsiteY34" fmla="*/ 63 h 109052"/>
                <a:gd name="connsiteX35" fmla="*/ 82 w 197632"/>
                <a:gd name="connsiteY35" fmla="*/ 2777 h 109052"/>
                <a:gd name="connsiteX36" fmla="*/ 82 w 197632"/>
                <a:gd name="connsiteY36" fmla="*/ 10425 h 109052"/>
                <a:gd name="connsiteX37" fmla="*/ 19820 w 197632"/>
                <a:gd name="connsiteY37" fmla="*/ 2424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7632" h="109052">
                  <a:moveTo>
                    <a:pt x="19820" y="24242"/>
                  </a:moveTo>
                  <a:lnTo>
                    <a:pt x="19820" y="90364"/>
                  </a:lnTo>
                  <a:cubicBezTo>
                    <a:pt x="19820" y="101467"/>
                    <a:pt x="17037" y="101467"/>
                    <a:pt x="82" y="101467"/>
                  </a:cubicBezTo>
                  <a:lnTo>
                    <a:pt x="82" y="109115"/>
                  </a:lnTo>
                  <a:cubicBezTo>
                    <a:pt x="8939" y="108868"/>
                    <a:pt x="21845" y="108375"/>
                    <a:pt x="28677" y="108375"/>
                  </a:cubicBezTo>
                  <a:cubicBezTo>
                    <a:pt x="35256" y="108375"/>
                    <a:pt x="48415" y="108868"/>
                    <a:pt x="57019" y="109115"/>
                  </a:cubicBezTo>
                  <a:lnTo>
                    <a:pt x="57019" y="101467"/>
                  </a:lnTo>
                  <a:cubicBezTo>
                    <a:pt x="40064" y="101467"/>
                    <a:pt x="37281" y="101467"/>
                    <a:pt x="37281" y="90364"/>
                  </a:cubicBezTo>
                  <a:lnTo>
                    <a:pt x="37281" y="44967"/>
                  </a:lnTo>
                  <a:cubicBezTo>
                    <a:pt x="37281" y="19307"/>
                    <a:pt x="55247" y="5491"/>
                    <a:pt x="71443" y="5491"/>
                  </a:cubicBezTo>
                  <a:cubicBezTo>
                    <a:pt x="87385" y="5491"/>
                    <a:pt x="90168" y="18814"/>
                    <a:pt x="90168" y="32877"/>
                  </a:cubicBezTo>
                  <a:lnTo>
                    <a:pt x="90168" y="90364"/>
                  </a:lnTo>
                  <a:cubicBezTo>
                    <a:pt x="90168" y="101467"/>
                    <a:pt x="87385" y="101467"/>
                    <a:pt x="70430" y="101467"/>
                  </a:cubicBezTo>
                  <a:lnTo>
                    <a:pt x="70430" y="109115"/>
                  </a:lnTo>
                  <a:cubicBezTo>
                    <a:pt x="79287" y="108868"/>
                    <a:pt x="92193" y="108375"/>
                    <a:pt x="99025" y="108375"/>
                  </a:cubicBezTo>
                  <a:cubicBezTo>
                    <a:pt x="105605" y="108375"/>
                    <a:pt x="118763" y="108868"/>
                    <a:pt x="127367" y="109115"/>
                  </a:cubicBezTo>
                  <a:lnTo>
                    <a:pt x="127367" y="101467"/>
                  </a:lnTo>
                  <a:cubicBezTo>
                    <a:pt x="110413" y="101467"/>
                    <a:pt x="107629" y="101467"/>
                    <a:pt x="107629" y="90364"/>
                  </a:cubicBezTo>
                  <a:lnTo>
                    <a:pt x="107629" y="44967"/>
                  </a:lnTo>
                  <a:cubicBezTo>
                    <a:pt x="107629" y="19307"/>
                    <a:pt x="125596" y="5491"/>
                    <a:pt x="141791" y="5491"/>
                  </a:cubicBezTo>
                  <a:cubicBezTo>
                    <a:pt x="157733" y="5491"/>
                    <a:pt x="160517" y="18814"/>
                    <a:pt x="160517" y="32877"/>
                  </a:cubicBezTo>
                  <a:lnTo>
                    <a:pt x="160517" y="90364"/>
                  </a:lnTo>
                  <a:cubicBezTo>
                    <a:pt x="160517" y="101467"/>
                    <a:pt x="157733" y="101467"/>
                    <a:pt x="140779" y="101467"/>
                  </a:cubicBezTo>
                  <a:lnTo>
                    <a:pt x="140779" y="109115"/>
                  </a:lnTo>
                  <a:cubicBezTo>
                    <a:pt x="149635" y="108868"/>
                    <a:pt x="162541" y="108375"/>
                    <a:pt x="169373" y="108375"/>
                  </a:cubicBezTo>
                  <a:cubicBezTo>
                    <a:pt x="175953" y="108375"/>
                    <a:pt x="189111" y="108868"/>
                    <a:pt x="197715" y="109115"/>
                  </a:cubicBezTo>
                  <a:lnTo>
                    <a:pt x="197715" y="101467"/>
                  </a:lnTo>
                  <a:cubicBezTo>
                    <a:pt x="184556" y="101467"/>
                    <a:pt x="178230" y="101467"/>
                    <a:pt x="177977" y="94065"/>
                  </a:cubicBezTo>
                  <a:lnTo>
                    <a:pt x="177977" y="46940"/>
                  </a:lnTo>
                  <a:cubicBezTo>
                    <a:pt x="177977" y="25722"/>
                    <a:pt x="177977" y="18074"/>
                    <a:pt x="170133" y="9192"/>
                  </a:cubicBezTo>
                  <a:cubicBezTo>
                    <a:pt x="166590" y="4997"/>
                    <a:pt x="158239" y="63"/>
                    <a:pt x="143562" y="63"/>
                  </a:cubicBezTo>
                  <a:cubicBezTo>
                    <a:pt x="122306" y="63"/>
                    <a:pt x="111172" y="14866"/>
                    <a:pt x="106870" y="24242"/>
                  </a:cubicBezTo>
                  <a:cubicBezTo>
                    <a:pt x="103327" y="2777"/>
                    <a:pt x="84601" y="63"/>
                    <a:pt x="73214" y="63"/>
                  </a:cubicBezTo>
                  <a:cubicBezTo>
                    <a:pt x="54741" y="63"/>
                    <a:pt x="42848" y="10672"/>
                    <a:pt x="35762" y="25969"/>
                  </a:cubicBezTo>
                  <a:lnTo>
                    <a:pt x="35762" y="63"/>
                  </a:lnTo>
                  <a:lnTo>
                    <a:pt x="82" y="2777"/>
                  </a:lnTo>
                  <a:lnTo>
                    <a:pt x="82" y="10425"/>
                  </a:lnTo>
                  <a:cubicBezTo>
                    <a:pt x="17796" y="10425"/>
                    <a:pt x="19820" y="12152"/>
                    <a:pt x="19820" y="2424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5E82067-688F-4421-B3DC-15F3E9960B71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4850582" y="3983832"/>
              <a:ext cx="114126" cy="113246"/>
            </a:xfrm>
            <a:custGeom>
              <a:avLst/>
              <a:gdLst>
                <a:gd name="connsiteX0" fmla="*/ 73728 w 114126"/>
                <a:gd name="connsiteY0" fmla="*/ 91844 h 113246"/>
                <a:gd name="connsiteX1" fmla="*/ 93466 w 114126"/>
                <a:gd name="connsiteY1" fmla="*/ 112076 h 113246"/>
                <a:gd name="connsiteX2" fmla="*/ 114217 w 114126"/>
                <a:gd name="connsiteY2" fmla="*/ 88637 h 113246"/>
                <a:gd name="connsiteX3" fmla="*/ 114217 w 114126"/>
                <a:gd name="connsiteY3" fmla="*/ 74820 h 113246"/>
                <a:gd name="connsiteX4" fmla="*/ 107890 w 114126"/>
                <a:gd name="connsiteY4" fmla="*/ 74820 h 113246"/>
                <a:gd name="connsiteX5" fmla="*/ 107890 w 114126"/>
                <a:gd name="connsiteY5" fmla="*/ 88637 h 113246"/>
                <a:gd name="connsiteX6" fmla="*/ 98780 w 114126"/>
                <a:gd name="connsiteY6" fmla="*/ 104427 h 113246"/>
                <a:gd name="connsiteX7" fmla="*/ 89418 w 114126"/>
                <a:gd name="connsiteY7" fmla="*/ 92091 h 113246"/>
                <a:gd name="connsiteX8" fmla="*/ 89418 w 114126"/>
                <a:gd name="connsiteY8" fmla="*/ 42746 h 113246"/>
                <a:gd name="connsiteX9" fmla="*/ 80308 w 114126"/>
                <a:gd name="connsiteY9" fmla="*/ 13633 h 113246"/>
                <a:gd name="connsiteX10" fmla="*/ 45640 w 114126"/>
                <a:gd name="connsiteY10" fmla="*/ 63 h 113246"/>
                <a:gd name="connsiteX11" fmla="*/ 7429 w 114126"/>
                <a:gd name="connsiteY11" fmla="*/ 27943 h 113246"/>
                <a:gd name="connsiteX12" fmla="*/ 19069 w 114126"/>
                <a:gd name="connsiteY12" fmla="*/ 39539 h 113246"/>
                <a:gd name="connsiteX13" fmla="*/ 30710 w 114126"/>
                <a:gd name="connsiteY13" fmla="*/ 28189 h 113246"/>
                <a:gd name="connsiteX14" fmla="*/ 17804 w 114126"/>
                <a:gd name="connsiteY14" fmla="*/ 16840 h 113246"/>
                <a:gd name="connsiteX15" fmla="*/ 45134 w 114126"/>
                <a:gd name="connsiteY15" fmla="*/ 5491 h 113246"/>
                <a:gd name="connsiteX16" fmla="*/ 71957 w 114126"/>
                <a:gd name="connsiteY16" fmla="*/ 37071 h 113246"/>
                <a:gd name="connsiteX17" fmla="*/ 71957 w 114126"/>
                <a:gd name="connsiteY17" fmla="*/ 46200 h 113246"/>
                <a:gd name="connsiteX18" fmla="*/ 25396 w 114126"/>
                <a:gd name="connsiteY18" fmla="*/ 55082 h 113246"/>
                <a:gd name="connsiteX19" fmla="*/ 91 w 114126"/>
                <a:gd name="connsiteY19" fmla="*/ 87157 h 113246"/>
                <a:gd name="connsiteX20" fmla="*/ 40579 w 114126"/>
                <a:gd name="connsiteY20" fmla="*/ 113309 h 113246"/>
                <a:gd name="connsiteX21" fmla="*/ 73728 w 114126"/>
                <a:gd name="connsiteY21" fmla="*/ 91844 h 113246"/>
                <a:gd name="connsiteX22" fmla="*/ 71957 w 114126"/>
                <a:gd name="connsiteY22" fmla="*/ 51382 h 113246"/>
                <a:gd name="connsiteX23" fmla="*/ 71957 w 114126"/>
                <a:gd name="connsiteY23" fmla="*/ 76054 h 113246"/>
                <a:gd name="connsiteX24" fmla="*/ 42350 w 114126"/>
                <a:gd name="connsiteY24" fmla="*/ 107882 h 113246"/>
                <a:gd name="connsiteX25" fmla="*/ 19575 w 114126"/>
                <a:gd name="connsiteY25" fmla="*/ 86910 h 113246"/>
                <a:gd name="connsiteX26" fmla="*/ 71957 w 114126"/>
                <a:gd name="connsiteY26" fmla="*/ 51382 h 11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126" h="113246">
                  <a:moveTo>
                    <a:pt x="73728" y="91844"/>
                  </a:moveTo>
                  <a:cubicBezTo>
                    <a:pt x="74741" y="101713"/>
                    <a:pt x="81573" y="112076"/>
                    <a:pt x="93466" y="112076"/>
                  </a:cubicBezTo>
                  <a:cubicBezTo>
                    <a:pt x="98780" y="112076"/>
                    <a:pt x="114217" y="108622"/>
                    <a:pt x="114217" y="88637"/>
                  </a:cubicBezTo>
                  <a:lnTo>
                    <a:pt x="114217" y="74820"/>
                  </a:lnTo>
                  <a:lnTo>
                    <a:pt x="107890" y="74820"/>
                  </a:lnTo>
                  <a:lnTo>
                    <a:pt x="107890" y="88637"/>
                  </a:lnTo>
                  <a:cubicBezTo>
                    <a:pt x="107890" y="102947"/>
                    <a:pt x="101564" y="104427"/>
                    <a:pt x="98780" y="104427"/>
                  </a:cubicBezTo>
                  <a:cubicBezTo>
                    <a:pt x="90430" y="104427"/>
                    <a:pt x="89418" y="93325"/>
                    <a:pt x="89418" y="92091"/>
                  </a:cubicBezTo>
                  <a:lnTo>
                    <a:pt x="89418" y="42746"/>
                  </a:lnTo>
                  <a:cubicBezTo>
                    <a:pt x="89418" y="32384"/>
                    <a:pt x="89418" y="22761"/>
                    <a:pt x="80308" y="13633"/>
                  </a:cubicBezTo>
                  <a:cubicBezTo>
                    <a:pt x="70439" y="4010"/>
                    <a:pt x="57786" y="63"/>
                    <a:pt x="45640" y="63"/>
                  </a:cubicBezTo>
                  <a:cubicBezTo>
                    <a:pt x="24890" y="63"/>
                    <a:pt x="7429" y="11659"/>
                    <a:pt x="7429" y="27943"/>
                  </a:cubicBezTo>
                  <a:cubicBezTo>
                    <a:pt x="7429" y="35344"/>
                    <a:pt x="12490" y="39539"/>
                    <a:pt x="19069" y="39539"/>
                  </a:cubicBezTo>
                  <a:cubicBezTo>
                    <a:pt x="26155" y="39539"/>
                    <a:pt x="30710" y="34604"/>
                    <a:pt x="30710" y="28189"/>
                  </a:cubicBezTo>
                  <a:cubicBezTo>
                    <a:pt x="30710" y="25229"/>
                    <a:pt x="29444" y="17087"/>
                    <a:pt x="17804" y="16840"/>
                  </a:cubicBezTo>
                  <a:cubicBezTo>
                    <a:pt x="24637" y="8205"/>
                    <a:pt x="37036" y="5491"/>
                    <a:pt x="45134" y="5491"/>
                  </a:cubicBezTo>
                  <a:cubicBezTo>
                    <a:pt x="57533" y="5491"/>
                    <a:pt x="71957" y="15113"/>
                    <a:pt x="71957" y="37071"/>
                  </a:cubicBezTo>
                  <a:lnTo>
                    <a:pt x="71957" y="46200"/>
                  </a:lnTo>
                  <a:cubicBezTo>
                    <a:pt x="59051" y="46940"/>
                    <a:pt x="41338" y="47681"/>
                    <a:pt x="25396" y="55082"/>
                  </a:cubicBezTo>
                  <a:cubicBezTo>
                    <a:pt x="6417" y="63471"/>
                    <a:pt x="91" y="76301"/>
                    <a:pt x="91" y="87157"/>
                  </a:cubicBezTo>
                  <a:cubicBezTo>
                    <a:pt x="91" y="107141"/>
                    <a:pt x="24637" y="113309"/>
                    <a:pt x="40579" y="113309"/>
                  </a:cubicBezTo>
                  <a:cubicBezTo>
                    <a:pt x="57280" y="113309"/>
                    <a:pt x="68920" y="103440"/>
                    <a:pt x="73728" y="91844"/>
                  </a:cubicBezTo>
                  <a:close/>
                  <a:moveTo>
                    <a:pt x="71957" y="51382"/>
                  </a:moveTo>
                  <a:lnTo>
                    <a:pt x="71957" y="76054"/>
                  </a:lnTo>
                  <a:cubicBezTo>
                    <a:pt x="71957" y="99493"/>
                    <a:pt x="53737" y="107882"/>
                    <a:pt x="42350" y="107882"/>
                  </a:cubicBezTo>
                  <a:cubicBezTo>
                    <a:pt x="29951" y="107882"/>
                    <a:pt x="19575" y="99246"/>
                    <a:pt x="19575" y="86910"/>
                  </a:cubicBezTo>
                  <a:cubicBezTo>
                    <a:pt x="19575" y="73340"/>
                    <a:pt x="30204" y="52862"/>
                    <a:pt x="71957" y="5138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A13355CB-ED99-1350-88DD-239F5C149843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4973565" y="3985312"/>
              <a:ext cx="85025" cy="109052"/>
            </a:xfrm>
            <a:custGeom>
              <a:avLst/>
              <a:gdLst>
                <a:gd name="connsiteX0" fmla="*/ 35270 w 85025"/>
                <a:gd name="connsiteY0" fmla="*/ 27202 h 109052"/>
                <a:gd name="connsiteX1" fmla="*/ 35270 w 85025"/>
                <a:gd name="connsiteY1" fmla="*/ 63 h 109052"/>
                <a:gd name="connsiteX2" fmla="*/ 96 w 85025"/>
                <a:gd name="connsiteY2" fmla="*/ 2777 h 109052"/>
                <a:gd name="connsiteX3" fmla="*/ 96 w 85025"/>
                <a:gd name="connsiteY3" fmla="*/ 10425 h 109052"/>
                <a:gd name="connsiteX4" fmla="*/ 19834 w 85025"/>
                <a:gd name="connsiteY4" fmla="*/ 24242 h 109052"/>
                <a:gd name="connsiteX5" fmla="*/ 19834 w 85025"/>
                <a:gd name="connsiteY5" fmla="*/ 90364 h 109052"/>
                <a:gd name="connsiteX6" fmla="*/ 96 w 85025"/>
                <a:gd name="connsiteY6" fmla="*/ 101467 h 109052"/>
                <a:gd name="connsiteX7" fmla="*/ 96 w 85025"/>
                <a:gd name="connsiteY7" fmla="*/ 109115 h 109052"/>
                <a:gd name="connsiteX8" fmla="*/ 28943 w 85025"/>
                <a:gd name="connsiteY8" fmla="*/ 108375 h 109052"/>
                <a:gd name="connsiteX9" fmla="*/ 61081 w 85025"/>
                <a:gd name="connsiteY9" fmla="*/ 109115 h 109052"/>
                <a:gd name="connsiteX10" fmla="*/ 61081 w 85025"/>
                <a:gd name="connsiteY10" fmla="*/ 101467 h 109052"/>
                <a:gd name="connsiteX11" fmla="*/ 55767 w 85025"/>
                <a:gd name="connsiteY11" fmla="*/ 101467 h 109052"/>
                <a:gd name="connsiteX12" fmla="*/ 36535 w 85025"/>
                <a:gd name="connsiteY12" fmla="*/ 89871 h 109052"/>
                <a:gd name="connsiteX13" fmla="*/ 36535 w 85025"/>
                <a:gd name="connsiteY13" fmla="*/ 51875 h 109052"/>
                <a:gd name="connsiteX14" fmla="*/ 66395 w 85025"/>
                <a:gd name="connsiteY14" fmla="*/ 5491 h 109052"/>
                <a:gd name="connsiteX15" fmla="*/ 69178 w 85025"/>
                <a:gd name="connsiteY15" fmla="*/ 5737 h 109052"/>
                <a:gd name="connsiteX16" fmla="*/ 63358 w 85025"/>
                <a:gd name="connsiteY16" fmla="*/ 15360 h 109052"/>
                <a:gd name="connsiteX17" fmla="*/ 74239 w 85025"/>
                <a:gd name="connsiteY17" fmla="*/ 25969 h 109052"/>
                <a:gd name="connsiteX18" fmla="*/ 85121 w 85025"/>
                <a:gd name="connsiteY18" fmla="*/ 15113 h 109052"/>
                <a:gd name="connsiteX19" fmla="*/ 66395 w 85025"/>
                <a:gd name="connsiteY19" fmla="*/ 63 h 109052"/>
                <a:gd name="connsiteX20" fmla="*/ 35270 w 85025"/>
                <a:gd name="connsiteY20" fmla="*/ 2720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25" h="109052">
                  <a:moveTo>
                    <a:pt x="35270" y="27202"/>
                  </a:moveTo>
                  <a:lnTo>
                    <a:pt x="35270" y="63"/>
                  </a:lnTo>
                  <a:lnTo>
                    <a:pt x="96" y="2777"/>
                  </a:lnTo>
                  <a:lnTo>
                    <a:pt x="96" y="10425"/>
                  </a:lnTo>
                  <a:cubicBezTo>
                    <a:pt x="17809" y="10425"/>
                    <a:pt x="19834" y="12152"/>
                    <a:pt x="19834" y="24242"/>
                  </a:cubicBezTo>
                  <a:lnTo>
                    <a:pt x="19834" y="90364"/>
                  </a:lnTo>
                  <a:cubicBezTo>
                    <a:pt x="19834" y="101467"/>
                    <a:pt x="17050" y="101467"/>
                    <a:pt x="96" y="101467"/>
                  </a:cubicBezTo>
                  <a:lnTo>
                    <a:pt x="96" y="109115"/>
                  </a:lnTo>
                  <a:cubicBezTo>
                    <a:pt x="9965" y="108868"/>
                    <a:pt x="21858" y="108375"/>
                    <a:pt x="28943" y="108375"/>
                  </a:cubicBezTo>
                  <a:cubicBezTo>
                    <a:pt x="39065" y="108375"/>
                    <a:pt x="50959" y="108375"/>
                    <a:pt x="61081" y="109115"/>
                  </a:cubicBezTo>
                  <a:lnTo>
                    <a:pt x="61081" y="101467"/>
                  </a:lnTo>
                  <a:lnTo>
                    <a:pt x="55767" y="101467"/>
                  </a:lnTo>
                  <a:cubicBezTo>
                    <a:pt x="37041" y="101467"/>
                    <a:pt x="36535" y="98753"/>
                    <a:pt x="36535" y="89871"/>
                  </a:cubicBezTo>
                  <a:lnTo>
                    <a:pt x="36535" y="51875"/>
                  </a:lnTo>
                  <a:cubicBezTo>
                    <a:pt x="36535" y="27449"/>
                    <a:pt x="47163" y="5491"/>
                    <a:pt x="66395" y="5491"/>
                  </a:cubicBezTo>
                  <a:cubicBezTo>
                    <a:pt x="68166" y="5491"/>
                    <a:pt x="68672" y="5491"/>
                    <a:pt x="69178" y="5737"/>
                  </a:cubicBezTo>
                  <a:cubicBezTo>
                    <a:pt x="68419" y="5984"/>
                    <a:pt x="63358" y="8945"/>
                    <a:pt x="63358" y="15360"/>
                  </a:cubicBezTo>
                  <a:cubicBezTo>
                    <a:pt x="63358" y="22268"/>
                    <a:pt x="68672" y="25969"/>
                    <a:pt x="74239" y="25969"/>
                  </a:cubicBezTo>
                  <a:cubicBezTo>
                    <a:pt x="78794" y="25969"/>
                    <a:pt x="85121" y="23008"/>
                    <a:pt x="85121" y="15113"/>
                  </a:cubicBezTo>
                  <a:cubicBezTo>
                    <a:pt x="85121" y="7218"/>
                    <a:pt x="77276" y="63"/>
                    <a:pt x="66395" y="63"/>
                  </a:cubicBezTo>
                  <a:cubicBezTo>
                    <a:pt x="47922" y="63"/>
                    <a:pt x="38812" y="16593"/>
                    <a:pt x="35270" y="2720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C094F3B5-5197-47DA-B141-42DD804AA978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5070400" y="3942629"/>
              <a:ext cx="79204" cy="154449"/>
            </a:xfrm>
            <a:custGeom>
              <a:avLst/>
              <a:gdLst>
                <a:gd name="connsiteX0" fmla="*/ 39069 w 79204"/>
                <a:gd name="connsiteY0" fmla="*/ 53109 h 154449"/>
                <a:gd name="connsiteX1" fmla="*/ 75256 w 79204"/>
                <a:gd name="connsiteY1" fmla="*/ 53109 h 154449"/>
                <a:gd name="connsiteX2" fmla="*/ 75256 w 79204"/>
                <a:gd name="connsiteY2" fmla="*/ 45460 h 154449"/>
                <a:gd name="connsiteX3" fmla="*/ 39069 w 79204"/>
                <a:gd name="connsiteY3" fmla="*/ 45460 h 154449"/>
                <a:gd name="connsiteX4" fmla="*/ 39069 w 79204"/>
                <a:gd name="connsiteY4" fmla="*/ 63 h 154449"/>
                <a:gd name="connsiteX5" fmla="*/ 32743 w 79204"/>
                <a:gd name="connsiteY5" fmla="*/ 63 h 154449"/>
                <a:gd name="connsiteX6" fmla="*/ 99 w 79204"/>
                <a:gd name="connsiteY6" fmla="*/ 47681 h 154449"/>
                <a:gd name="connsiteX7" fmla="*/ 99 w 79204"/>
                <a:gd name="connsiteY7" fmla="*/ 53109 h 154449"/>
                <a:gd name="connsiteX8" fmla="*/ 21609 w 79204"/>
                <a:gd name="connsiteY8" fmla="*/ 53109 h 154449"/>
                <a:gd name="connsiteX9" fmla="*/ 21609 w 79204"/>
                <a:gd name="connsiteY9" fmla="*/ 121205 h 154449"/>
                <a:gd name="connsiteX10" fmla="*/ 54252 w 79204"/>
                <a:gd name="connsiteY10" fmla="*/ 154512 h 154449"/>
                <a:gd name="connsiteX11" fmla="*/ 79304 w 79204"/>
                <a:gd name="connsiteY11" fmla="*/ 121205 h 154449"/>
                <a:gd name="connsiteX12" fmla="*/ 79304 w 79204"/>
                <a:gd name="connsiteY12" fmla="*/ 107141 h 154449"/>
                <a:gd name="connsiteX13" fmla="*/ 72978 w 79204"/>
                <a:gd name="connsiteY13" fmla="*/ 107141 h 154449"/>
                <a:gd name="connsiteX14" fmla="*/ 72978 w 79204"/>
                <a:gd name="connsiteY14" fmla="*/ 120711 h 154449"/>
                <a:gd name="connsiteX15" fmla="*/ 56024 w 79204"/>
                <a:gd name="connsiteY15" fmla="*/ 148344 h 154449"/>
                <a:gd name="connsiteX16" fmla="*/ 39069 w 79204"/>
                <a:gd name="connsiteY16" fmla="*/ 121698 h 154449"/>
                <a:gd name="connsiteX17" fmla="*/ 39069 w 79204"/>
                <a:gd name="connsiteY17" fmla="*/ 53109 h 1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204" h="154449">
                  <a:moveTo>
                    <a:pt x="39069" y="53109"/>
                  </a:moveTo>
                  <a:lnTo>
                    <a:pt x="75256" y="53109"/>
                  </a:lnTo>
                  <a:lnTo>
                    <a:pt x="75256" y="45460"/>
                  </a:lnTo>
                  <a:lnTo>
                    <a:pt x="39069" y="45460"/>
                  </a:lnTo>
                  <a:lnTo>
                    <a:pt x="39069" y="63"/>
                  </a:lnTo>
                  <a:lnTo>
                    <a:pt x="32743" y="63"/>
                  </a:lnTo>
                  <a:cubicBezTo>
                    <a:pt x="32490" y="20294"/>
                    <a:pt x="24898" y="46694"/>
                    <a:pt x="99" y="47681"/>
                  </a:cubicBezTo>
                  <a:lnTo>
                    <a:pt x="99" y="53109"/>
                  </a:lnTo>
                  <a:lnTo>
                    <a:pt x="21609" y="53109"/>
                  </a:lnTo>
                  <a:lnTo>
                    <a:pt x="21609" y="121205"/>
                  </a:lnTo>
                  <a:cubicBezTo>
                    <a:pt x="21609" y="151552"/>
                    <a:pt x="45143" y="154512"/>
                    <a:pt x="54252" y="154512"/>
                  </a:cubicBezTo>
                  <a:cubicBezTo>
                    <a:pt x="72219" y="154512"/>
                    <a:pt x="79304" y="136995"/>
                    <a:pt x="79304" y="121205"/>
                  </a:cubicBezTo>
                  <a:lnTo>
                    <a:pt x="79304" y="107141"/>
                  </a:lnTo>
                  <a:lnTo>
                    <a:pt x="72978" y="107141"/>
                  </a:lnTo>
                  <a:lnTo>
                    <a:pt x="72978" y="120711"/>
                  </a:lnTo>
                  <a:cubicBezTo>
                    <a:pt x="72978" y="138969"/>
                    <a:pt x="65387" y="148344"/>
                    <a:pt x="56024" y="148344"/>
                  </a:cubicBezTo>
                  <a:cubicBezTo>
                    <a:pt x="39069" y="148344"/>
                    <a:pt x="39069" y="125892"/>
                    <a:pt x="39069" y="121698"/>
                  </a:cubicBezTo>
                  <a:lnTo>
                    <a:pt x="39069" y="5310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9F91CB0E-0B92-D8E2-E235-0FA43D51D7F5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5172351" y="3923138"/>
              <a:ext cx="56177" cy="171226"/>
            </a:xfrm>
            <a:custGeom>
              <a:avLst/>
              <a:gdLst>
                <a:gd name="connsiteX0" fmla="*/ 36543 w 56177"/>
                <a:gd name="connsiteY0" fmla="*/ 63 h 171226"/>
                <a:gd name="connsiteX1" fmla="*/ 103 w 56177"/>
                <a:gd name="connsiteY1" fmla="*/ 2777 h 171226"/>
                <a:gd name="connsiteX2" fmla="*/ 103 w 56177"/>
                <a:gd name="connsiteY2" fmla="*/ 10425 h 171226"/>
                <a:gd name="connsiteX3" fmla="*/ 19841 w 56177"/>
                <a:gd name="connsiteY3" fmla="*/ 24242 h 171226"/>
                <a:gd name="connsiteX4" fmla="*/ 19841 w 56177"/>
                <a:gd name="connsiteY4" fmla="*/ 152539 h 171226"/>
                <a:gd name="connsiteX5" fmla="*/ 103 w 56177"/>
                <a:gd name="connsiteY5" fmla="*/ 163641 h 171226"/>
                <a:gd name="connsiteX6" fmla="*/ 103 w 56177"/>
                <a:gd name="connsiteY6" fmla="*/ 171290 h 171226"/>
                <a:gd name="connsiteX7" fmla="*/ 28192 w 56177"/>
                <a:gd name="connsiteY7" fmla="*/ 170550 h 171226"/>
                <a:gd name="connsiteX8" fmla="*/ 56281 w 56177"/>
                <a:gd name="connsiteY8" fmla="*/ 171290 h 171226"/>
                <a:gd name="connsiteX9" fmla="*/ 56281 w 56177"/>
                <a:gd name="connsiteY9" fmla="*/ 163641 h 171226"/>
                <a:gd name="connsiteX10" fmla="*/ 36543 w 56177"/>
                <a:gd name="connsiteY10" fmla="*/ 152539 h 171226"/>
                <a:gd name="connsiteX11" fmla="*/ 36543 w 56177"/>
                <a:gd name="connsiteY11" fmla="*/ 63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77" h="171226">
                  <a:moveTo>
                    <a:pt x="36543" y="63"/>
                  </a:moveTo>
                  <a:lnTo>
                    <a:pt x="103" y="2777"/>
                  </a:lnTo>
                  <a:lnTo>
                    <a:pt x="103" y="10425"/>
                  </a:lnTo>
                  <a:cubicBezTo>
                    <a:pt x="17817" y="10425"/>
                    <a:pt x="19841" y="12152"/>
                    <a:pt x="19841" y="24242"/>
                  </a:cubicBezTo>
                  <a:lnTo>
                    <a:pt x="19841" y="152539"/>
                  </a:lnTo>
                  <a:cubicBezTo>
                    <a:pt x="19841" y="163641"/>
                    <a:pt x="17058" y="163641"/>
                    <a:pt x="103" y="163641"/>
                  </a:cubicBezTo>
                  <a:lnTo>
                    <a:pt x="103" y="171290"/>
                  </a:lnTo>
                  <a:cubicBezTo>
                    <a:pt x="8454" y="171043"/>
                    <a:pt x="21866" y="170550"/>
                    <a:pt x="28192" y="170550"/>
                  </a:cubicBezTo>
                  <a:cubicBezTo>
                    <a:pt x="34518" y="170550"/>
                    <a:pt x="46918" y="171043"/>
                    <a:pt x="56281" y="171290"/>
                  </a:cubicBezTo>
                  <a:lnTo>
                    <a:pt x="56281" y="163641"/>
                  </a:lnTo>
                  <a:cubicBezTo>
                    <a:pt x="39326" y="163641"/>
                    <a:pt x="36543" y="163641"/>
                    <a:pt x="36543" y="152539"/>
                  </a:cubicBezTo>
                  <a:lnTo>
                    <a:pt x="36543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D936DE0B-A7CE-A9E1-2D83-F01975C33ABE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5242644" y="3929306"/>
              <a:ext cx="54152" cy="165058"/>
            </a:xfrm>
            <a:custGeom>
              <a:avLst/>
              <a:gdLst>
                <a:gd name="connsiteX0" fmla="*/ 36545 w 54152"/>
                <a:gd name="connsiteY0" fmla="*/ 56069 h 165058"/>
                <a:gd name="connsiteX1" fmla="*/ 1118 w 54152"/>
                <a:gd name="connsiteY1" fmla="*/ 58783 h 165058"/>
                <a:gd name="connsiteX2" fmla="*/ 1118 w 54152"/>
                <a:gd name="connsiteY2" fmla="*/ 66432 h 165058"/>
                <a:gd name="connsiteX3" fmla="*/ 19844 w 54152"/>
                <a:gd name="connsiteY3" fmla="*/ 80002 h 165058"/>
                <a:gd name="connsiteX4" fmla="*/ 19844 w 54152"/>
                <a:gd name="connsiteY4" fmla="*/ 146371 h 165058"/>
                <a:gd name="connsiteX5" fmla="*/ 106 w 54152"/>
                <a:gd name="connsiteY5" fmla="*/ 157473 h 165058"/>
                <a:gd name="connsiteX6" fmla="*/ 106 w 54152"/>
                <a:gd name="connsiteY6" fmla="*/ 165122 h 165058"/>
                <a:gd name="connsiteX7" fmla="*/ 27942 w 54152"/>
                <a:gd name="connsiteY7" fmla="*/ 164381 h 165058"/>
                <a:gd name="connsiteX8" fmla="*/ 54259 w 54152"/>
                <a:gd name="connsiteY8" fmla="*/ 165122 h 165058"/>
                <a:gd name="connsiteX9" fmla="*/ 54259 w 54152"/>
                <a:gd name="connsiteY9" fmla="*/ 157473 h 165058"/>
                <a:gd name="connsiteX10" fmla="*/ 36545 w 54152"/>
                <a:gd name="connsiteY10" fmla="*/ 146617 h 165058"/>
                <a:gd name="connsiteX11" fmla="*/ 36545 w 54152"/>
                <a:gd name="connsiteY11" fmla="*/ 56069 h 165058"/>
                <a:gd name="connsiteX12" fmla="*/ 37558 w 54152"/>
                <a:gd name="connsiteY12" fmla="*/ 13139 h 165058"/>
                <a:gd name="connsiteX13" fmla="*/ 24146 w 54152"/>
                <a:gd name="connsiteY13" fmla="*/ 63 h 165058"/>
                <a:gd name="connsiteX14" fmla="*/ 10734 w 54152"/>
                <a:gd name="connsiteY14" fmla="*/ 13139 h 165058"/>
                <a:gd name="connsiteX15" fmla="*/ 24146 w 54152"/>
                <a:gd name="connsiteY15" fmla="*/ 26216 h 165058"/>
                <a:gd name="connsiteX16" fmla="*/ 37558 w 54152"/>
                <a:gd name="connsiteY16" fmla="*/ 13139 h 16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152" h="165058">
                  <a:moveTo>
                    <a:pt x="36545" y="56069"/>
                  </a:moveTo>
                  <a:lnTo>
                    <a:pt x="1118" y="58783"/>
                  </a:lnTo>
                  <a:lnTo>
                    <a:pt x="1118" y="66432"/>
                  </a:lnTo>
                  <a:cubicBezTo>
                    <a:pt x="17567" y="66432"/>
                    <a:pt x="19844" y="67912"/>
                    <a:pt x="19844" y="80002"/>
                  </a:cubicBezTo>
                  <a:lnTo>
                    <a:pt x="19844" y="146371"/>
                  </a:lnTo>
                  <a:cubicBezTo>
                    <a:pt x="19844" y="157473"/>
                    <a:pt x="17060" y="157473"/>
                    <a:pt x="106" y="157473"/>
                  </a:cubicBezTo>
                  <a:lnTo>
                    <a:pt x="106" y="165122"/>
                  </a:lnTo>
                  <a:cubicBezTo>
                    <a:pt x="8204" y="164875"/>
                    <a:pt x="21868" y="164381"/>
                    <a:pt x="27942" y="164381"/>
                  </a:cubicBezTo>
                  <a:cubicBezTo>
                    <a:pt x="36798" y="164381"/>
                    <a:pt x="45655" y="164875"/>
                    <a:pt x="54259" y="165122"/>
                  </a:cubicBezTo>
                  <a:lnTo>
                    <a:pt x="54259" y="157473"/>
                  </a:lnTo>
                  <a:cubicBezTo>
                    <a:pt x="37558" y="157473"/>
                    <a:pt x="36545" y="156240"/>
                    <a:pt x="36545" y="146617"/>
                  </a:cubicBezTo>
                  <a:lnTo>
                    <a:pt x="36545" y="56069"/>
                  </a:lnTo>
                  <a:close/>
                  <a:moveTo>
                    <a:pt x="37558" y="13139"/>
                  </a:moveTo>
                  <a:cubicBezTo>
                    <a:pt x="37558" y="5244"/>
                    <a:pt x="31231" y="63"/>
                    <a:pt x="24146" y="63"/>
                  </a:cubicBezTo>
                  <a:cubicBezTo>
                    <a:pt x="16301" y="63"/>
                    <a:pt x="10734" y="6724"/>
                    <a:pt x="10734" y="13139"/>
                  </a:cubicBezTo>
                  <a:cubicBezTo>
                    <a:pt x="10734" y="19801"/>
                    <a:pt x="16301" y="26216"/>
                    <a:pt x="24146" y="26216"/>
                  </a:cubicBezTo>
                  <a:cubicBezTo>
                    <a:pt x="31231" y="26216"/>
                    <a:pt x="37558" y="21034"/>
                    <a:pt x="37558" y="13139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F66FCF64-94D9-214D-DBC1-B1EB83D07512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5311670" y="3982598"/>
              <a:ext cx="115644" cy="162591"/>
            </a:xfrm>
            <a:custGeom>
              <a:avLst/>
              <a:gdLst>
                <a:gd name="connsiteX0" fmla="*/ 49201 w 115644"/>
                <a:gd name="connsiteY0" fmla="*/ 69392 h 162591"/>
                <a:gd name="connsiteX1" fmla="*/ 27185 w 115644"/>
                <a:gd name="connsiteY1" fmla="*/ 39045 h 162591"/>
                <a:gd name="connsiteX2" fmla="*/ 31234 w 115644"/>
                <a:gd name="connsiteY2" fmla="*/ 18320 h 162591"/>
                <a:gd name="connsiteX3" fmla="*/ 49201 w 115644"/>
                <a:gd name="connsiteY3" fmla="*/ 8451 h 162591"/>
                <a:gd name="connsiteX4" fmla="*/ 71216 w 115644"/>
                <a:gd name="connsiteY4" fmla="*/ 38799 h 162591"/>
                <a:gd name="connsiteX5" fmla="*/ 67167 w 115644"/>
                <a:gd name="connsiteY5" fmla="*/ 59523 h 162591"/>
                <a:gd name="connsiteX6" fmla="*/ 49201 w 115644"/>
                <a:gd name="connsiteY6" fmla="*/ 69392 h 162591"/>
                <a:gd name="connsiteX7" fmla="*/ 19847 w 115644"/>
                <a:gd name="connsiteY7" fmla="*/ 79015 h 162591"/>
                <a:gd name="connsiteX8" fmla="*/ 24149 w 115644"/>
                <a:gd name="connsiteY8" fmla="*/ 67419 h 162591"/>
                <a:gd name="connsiteX9" fmla="*/ 49201 w 115644"/>
                <a:gd name="connsiteY9" fmla="*/ 75067 h 162591"/>
                <a:gd name="connsiteX10" fmla="*/ 90195 w 115644"/>
                <a:gd name="connsiteY10" fmla="*/ 39045 h 162591"/>
                <a:gd name="connsiteX11" fmla="*/ 79820 w 115644"/>
                <a:gd name="connsiteY11" fmla="*/ 15113 h 162591"/>
                <a:gd name="connsiteX12" fmla="*/ 102595 w 115644"/>
                <a:gd name="connsiteY12" fmla="*/ 5491 h 162591"/>
                <a:gd name="connsiteX13" fmla="*/ 105125 w 115644"/>
                <a:gd name="connsiteY13" fmla="*/ 5737 h 162591"/>
                <a:gd name="connsiteX14" fmla="*/ 101076 w 115644"/>
                <a:gd name="connsiteY14" fmla="*/ 12399 h 162591"/>
                <a:gd name="connsiteX15" fmla="*/ 108415 w 115644"/>
                <a:gd name="connsiteY15" fmla="*/ 19554 h 162591"/>
                <a:gd name="connsiteX16" fmla="*/ 115753 w 115644"/>
                <a:gd name="connsiteY16" fmla="*/ 12152 h 162591"/>
                <a:gd name="connsiteX17" fmla="*/ 102848 w 115644"/>
                <a:gd name="connsiteY17" fmla="*/ 63 h 162591"/>
                <a:gd name="connsiteX18" fmla="*/ 76024 w 115644"/>
                <a:gd name="connsiteY18" fmla="*/ 11659 h 162591"/>
                <a:gd name="connsiteX19" fmla="*/ 49201 w 115644"/>
                <a:gd name="connsiteY19" fmla="*/ 2777 h 162591"/>
                <a:gd name="connsiteX20" fmla="*/ 8206 w 115644"/>
                <a:gd name="connsiteY20" fmla="*/ 38799 h 162591"/>
                <a:gd name="connsiteX21" fmla="*/ 20100 w 115644"/>
                <a:gd name="connsiteY21" fmla="*/ 64211 h 162591"/>
                <a:gd name="connsiteX22" fmla="*/ 12255 w 115644"/>
                <a:gd name="connsiteY22" fmla="*/ 84689 h 162591"/>
                <a:gd name="connsiteX23" fmla="*/ 23390 w 115644"/>
                <a:gd name="connsiteY23" fmla="*/ 106648 h 162591"/>
                <a:gd name="connsiteX24" fmla="*/ 109 w 115644"/>
                <a:gd name="connsiteY24" fmla="*/ 131320 h 162591"/>
                <a:gd name="connsiteX25" fmla="*/ 56033 w 115644"/>
                <a:gd name="connsiteY25" fmla="*/ 162654 h 162591"/>
                <a:gd name="connsiteX26" fmla="*/ 112210 w 115644"/>
                <a:gd name="connsiteY26" fmla="*/ 130827 h 162591"/>
                <a:gd name="connsiteX27" fmla="*/ 95762 w 115644"/>
                <a:gd name="connsiteY27" fmla="*/ 102700 h 162591"/>
                <a:gd name="connsiteX28" fmla="*/ 52237 w 115644"/>
                <a:gd name="connsiteY28" fmla="*/ 95792 h 162591"/>
                <a:gd name="connsiteX29" fmla="*/ 33259 w 115644"/>
                <a:gd name="connsiteY29" fmla="*/ 95545 h 162591"/>
                <a:gd name="connsiteX30" fmla="*/ 19847 w 115644"/>
                <a:gd name="connsiteY30" fmla="*/ 79015 h 162591"/>
                <a:gd name="connsiteX31" fmla="*/ 56286 w 115644"/>
                <a:gd name="connsiteY31" fmla="*/ 156980 h 162591"/>
                <a:gd name="connsiteX32" fmla="*/ 13267 w 115644"/>
                <a:gd name="connsiteY32" fmla="*/ 131320 h 162591"/>
                <a:gd name="connsiteX33" fmla="*/ 34018 w 115644"/>
                <a:gd name="connsiteY33" fmla="*/ 110102 h 162591"/>
                <a:gd name="connsiteX34" fmla="*/ 48948 w 115644"/>
                <a:gd name="connsiteY34" fmla="*/ 110102 h 162591"/>
                <a:gd name="connsiteX35" fmla="*/ 99052 w 115644"/>
                <a:gd name="connsiteY35" fmla="*/ 131320 h 162591"/>
                <a:gd name="connsiteX36" fmla="*/ 56286 w 115644"/>
                <a:gd name="connsiteY36" fmla="*/ 156980 h 16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644" h="162591">
                  <a:moveTo>
                    <a:pt x="49201" y="69392"/>
                  </a:moveTo>
                  <a:cubicBezTo>
                    <a:pt x="27185" y="69392"/>
                    <a:pt x="27185" y="44720"/>
                    <a:pt x="27185" y="39045"/>
                  </a:cubicBezTo>
                  <a:cubicBezTo>
                    <a:pt x="27185" y="32384"/>
                    <a:pt x="27438" y="24489"/>
                    <a:pt x="31234" y="18320"/>
                  </a:cubicBezTo>
                  <a:cubicBezTo>
                    <a:pt x="33259" y="15360"/>
                    <a:pt x="39079" y="8451"/>
                    <a:pt x="49201" y="8451"/>
                  </a:cubicBezTo>
                  <a:cubicBezTo>
                    <a:pt x="71216" y="8451"/>
                    <a:pt x="71216" y="33124"/>
                    <a:pt x="71216" y="38799"/>
                  </a:cubicBezTo>
                  <a:cubicBezTo>
                    <a:pt x="71216" y="45460"/>
                    <a:pt x="70963" y="53355"/>
                    <a:pt x="67167" y="59523"/>
                  </a:cubicBezTo>
                  <a:cubicBezTo>
                    <a:pt x="65143" y="62484"/>
                    <a:pt x="59323" y="69392"/>
                    <a:pt x="49201" y="69392"/>
                  </a:cubicBezTo>
                  <a:close/>
                  <a:moveTo>
                    <a:pt x="19847" y="79015"/>
                  </a:moveTo>
                  <a:cubicBezTo>
                    <a:pt x="19847" y="78028"/>
                    <a:pt x="19847" y="72353"/>
                    <a:pt x="24149" y="67419"/>
                  </a:cubicBezTo>
                  <a:cubicBezTo>
                    <a:pt x="34018" y="74327"/>
                    <a:pt x="44393" y="75067"/>
                    <a:pt x="49201" y="75067"/>
                  </a:cubicBezTo>
                  <a:cubicBezTo>
                    <a:pt x="72735" y="75067"/>
                    <a:pt x="90195" y="58043"/>
                    <a:pt x="90195" y="39045"/>
                  </a:cubicBezTo>
                  <a:cubicBezTo>
                    <a:pt x="90195" y="29916"/>
                    <a:pt x="86146" y="20788"/>
                    <a:pt x="79820" y="15113"/>
                  </a:cubicBezTo>
                  <a:cubicBezTo>
                    <a:pt x="88930" y="6724"/>
                    <a:pt x="98040" y="5491"/>
                    <a:pt x="102595" y="5491"/>
                  </a:cubicBezTo>
                  <a:cubicBezTo>
                    <a:pt x="103101" y="5491"/>
                    <a:pt x="104366" y="5491"/>
                    <a:pt x="105125" y="5737"/>
                  </a:cubicBezTo>
                  <a:cubicBezTo>
                    <a:pt x="102341" y="6724"/>
                    <a:pt x="101076" y="9438"/>
                    <a:pt x="101076" y="12399"/>
                  </a:cubicBezTo>
                  <a:cubicBezTo>
                    <a:pt x="101076" y="16593"/>
                    <a:pt x="104366" y="19554"/>
                    <a:pt x="108415" y="19554"/>
                  </a:cubicBezTo>
                  <a:cubicBezTo>
                    <a:pt x="110945" y="19554"/>
                    <a:pt x="115753" y="17827"/>
                    <a:pt x="115753" y="12152"/>
                  </a:cubicBezTo>
                  <a:cubicBezTo>
                    <a:pt x="115753" y="7958"/>
                    <a:pt x="112717" y="63"/>
                    <a:pt x="102848" y="63"/>
                  </a:cubicBezTo>
                  <a:cubicBezTo>
                    <a:pt x="97787" y="63"/>
                    <a:pt x="86652" y="1543"/>
                    <a:pt x="76024" y="11659"/>
                  </a:cubicBezTo>
                  <a:cubicBezTo>
                    <a:pt x="65396" y="3517"/>
                    <a:pt x="54768" y="2777"/>
                    <a:pt x="49201" y="2777"/>
                  </a:cubicBezTo>
                  <a:cubicBezTo>
                    <a:pt x="25667" y="2777"/>
                    <a:pt x="8206" y="19801"/>
                    <a:pt x="8206" y="38799"/>
                  </a:cubicBezTo>
                  <a:cubicBezTo>
                    <a:pt x="8206" y="49654"/>
                    <a:pt x="13774" y="59030"/>
                    <a:pt x="20100" y="64211"/>
                  </a:cubicBezTo>
                  <a:cubicBezTo>
                    <a:pt x="16810" y="67912"/>
                    <a:pt x="12255" y="76054"/>
                    <a:pt x="12255" y="84689"/>
                  </a:cubicBezTo>
                  <a:cubicBezTo>
                    <a:pt x="12255" y="92338"/>
                    <a:pt x="15545" y="101713"/>
                    <a:pt x="23390" y="106648"/>
                  </a:cubicBezTo>
                  <a:cubicBezTo>
                    <a:pt x="8206" y="110842"/>
                    <a:pt x="109" y="121451"/>
                    <a:pt x="109" y="131320"/>
                  </a:cubicBezTo>
                  <a:cubicBezTo>
                    <a:pt x="109" y="149085"/>
                    <a:pt x="25161" y="162654"/>
                    <a:pt x="56033" y="162654"/>
                  </a:cubicBezTo>
                  <a:cubicBezTo>
                    <a:pt x="85893" y="162654"/>
                    <a:pt x="112210" y="150071"/>
                    <a:pt x="112210" y="130827"/>
                  </a:cubicBezTo>
                  <a:cubicBezTo>
                    <a:pt x="112210" y="122192"/>
                    <a:pt x="108668" y="109609"/>
                    <a:pt x="95762" y="102700"/>
                  </a:cubicBezTo>
                  <a:cubicBezTo>
                    <a:pt x="82350" y="95792"/>
                    <a:pt x="67673" y="95792"/>
                    <a:pt x="52237" y="95792"/>
                  </a:cubicBezTo>
                  <a:cubicBezTo>
                    <a:pt x="45911" y="95792"/>
                    <a:pt x="35030" y="95792"/>
                    <a:pt x="33259" y="95545"/>
                  </a:cubicBezTo>
                  <a:cubicBezTo>
                    <a:pt x="25161" y="94558"/>
                    <a:pt x="19847" y="86910"/>
                    <a:pt x="19847" y="79015"/>
                  </a:cubicBezTo>
                  <a:close/>
                  <a:moveTo>
                    <a:pt x="56286" y="156980"/>
                  </a:moveTo>
                  <a:cubicBezTo>
                    <a:pt x="30728" y="156980"/>
                    <a:pt x="13267" y="144397"/>
                    <a:pt x="13267" y="131320"/>
                  </a:cubicBezTo>
                  <a:cubicBezTo>
                    <a:pt x="13267" y="119971"/>
                    <a:pt x="22883" y="110842"/>
                    <a:pt x="34018" y="110102"/>
                  </a:cubicBezTo>
                  <a:lnTo>
                    <a:pt x="48948" y="110102"/>
                  </a:lnTo>
                  <a:cubicBezTo>
                    <a:pt x="70710" y="110102"/>
                    <a:pt x="99052" y="110102"/>
                    <a:pt x="99052" y="131320"/>
                  </a:cubicBezTo>
                  <a:cubicBezTo>
                    <a:pt x="99052" y="144643"/>
                    <a:pt x="81085" y="156980"/>
                    <a:pt x="56286" y="156980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DFC40DFC-7092-4C72-060A-1075B6837687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5439209" y="3923138"/>
              <a:ext cx="127284" cy="171226"/>
            </a:xfrm>
            <a:custGeom>
              <a:avLst/>
              <a:gdLst>
                <a:gd name="connsiteX0" fmla="*/ 19852 w 127284"/>
                <a:gd name="connsiteY0" fmla="*/ 152539 h 171226"/>
                <a:gd name="connsiteX1" fmla="*/ 114 w 127284"/>
                <a:gd name="connsiteY1" fmla="*/ 163641 h 171226"/>
                <a:gd name="connsiteX2" fmla="*/ 114 w 127284"/>
                <a:gd name="connsiteY2" fmla="*/ 171290 h 171226"/>
                <a:gd name="connsiteX3" fmla="*/ 28709 w 127284"/>
                <a:gd name="connsiteY3" fmla="*/ 170550 h 171226"/>
                <a:gd name="connsiteX4" fmla="*/ 57050 w 127284"/>
                <a:gd name="connsiteY4" fmla="*/ 171290 h 171226"/>
                <a:gd name="connsiteX5" fmla="*/ 57050 w 127284"/>
                <a:gd name="connsiteY5" fmla="*/ 163641 h 171226"/>
                <a:gd name="connsiteX6" fmla="*/ 37312 w 127284"/>
                <a:gd name="connsiteY6" fmla="*/ 152539 h 171226"/>
                <a:gd name="connsiteX7" fmla="*/ 37312 w 127284"/>
                <a:gd name="connsiteY7" fmla="*/ 107141 h 171226"/>
                <a:gd name="connsiteX8" fmla="*/ 71474 w 127284"/>
                <a:gd name="connsiteY8" fmla="*/ 67665 h 171226"/>
                <a:gd name="connsiteX9" fmla="*/ 90200 w 127284"/>
                <a:gd name="connsiteY9" fmla="*/ 95052 h 171226"/>
                <a:gd name="connsiteX10" fmla="*/ 90200 w 127284"/>
                <a:gd name="connsiteY10" fmla="*/ 152539 h 171226"/>
                <a:gd name="connsiteX11" fmla="*/ 70462 w 127284"/>
                <a:gd name="connsiteY11" fmla="*/ 163641 h 171226"/>
                <a:gd name="connsiteX12" fmla="*/ 70462 w 127284"/>
                <a:gd name="connsiteY12" fmla="*/ 171290 h 171226"/>
                <a:gd name="connsiteX13" fmla="*/ 99057 w 127284"/>
                <a:gd name="connsiteY13" fmla="*/ 170550 h 171226"/>
                <a:gd name="connsiteX14" fmla="*/ 127399 w 127284"/>
                <a:gd name="connsiteY14" fmla="*/ 171290 h 171226"/>
                <a:gd name="connsiteX15" fmla="*/ 127399 w 127284"/>
                <a:gd name="connsiteY15" fmla="*/ 163641 h 171226"/>
                <a:gd name="connsiteX16" fmla="*/ 107661 w 127284"/>
                <a:gd name="connsiteY16" fmla="*/ 156240 h 171226"/>
                <a:gd name="connsiteX17" fmla="*/ 107661 w 127284"/>
                <a:gd name="connsiteY17" fmla="*/ 109115 h 171226"/>
                <a:gd name="connsiteX18" fmla="*/ 99816 w 127284"/>
                <a:gd name="connsiteY18" fmla="*/ 71366 h 171226"/>
                <a:gd name="connsiteX19" fmla="*/ 73246 w 127284"/>
                <a:gd name="connsiteY19" fmla="*/ 62237 h 171226"/>
                <a:gd name="connsiteX20" fmla="*/ 36553 w 127284"/>
                <a:gd name="connsiteY20" fmla="*/ 86416 h 171226"/>
                <a:gd name="connsiteX21" fmla="*/ 36553 w 127284"/>
                <a:gd name="connsiteY21" fmla="*/ 63 h 171226"/>
                <a:gd name="connsiteX22" fmla="*/ 114 w 127284"/>
                <a:gd name="connsiteY22" fmla="*/ 2777 h 171226"/>
                <a:gd name="connsiteX23" fmla="*/ 114 w 127284"/>
                <a:gd name="connsiteY23" fmla="*/ 10425 h 171226"/>
                <a:gd name="connsiteX24" fmla="*/ 19852 w 127284"/>
                <a:gd name="connsiteY24" fmla="*/ 24242 h 171226"/>
                <a:gd name="connsiteX25" fmla="*/ 19852 w 127284"/>
                <a:gd name="connsiteY25" fmla="*/ 152539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284" h="171226">
                  <a:moveTo>
                    <a:pt x="19852" y="152539"/>
                  </a:moveTo>
                  <a:cubicBezTo>
                    <a:pt x="19852" y="163641"/>
                    <a:pt x="17068" y="163641"/>
                    <a:pt x="114" y="163641"/>
                  </a:cubicBezTo>
                  <a:lnTo>
                    <a:pt x="114" y="171290"/>
                  </a:lnTo>
                  <a:cubicBezTo>
                    <a:pt x="8971" y="171043"/>
                    <a:pt x="21876" y="170550"/>
                    <a:pt x="28709" y="170550"/>
                  </a:cubicBezTo>
                  <a:cubicBezTo>
                    <a:pt x="35288" y="170550"/>
                    <a:pt x="48447" y="171043"/>
                    <a:pt x="57050" y="171290"/>
                  </a:cubicBezTo>
                  <a:lnTo>
                    <a:pt x="57050" y="163641"/>
                  </a:lnTo>
                  <a:cubicBezTo>
                    <a:pt x="40096" y="163641"/>
                    <a:pt x="37312" y="163641"/>
                    <a:pt x="37312" y="152539"/>
                  </a:cubicBezTo>
                  <a:lnTo>
                    <a:pt x="37312" y="107141"/>
                  </a:lnTo>
                  <a:cubicBezTo>
                    <a:pt x="37312" y="81482"/>
                    <a:pt x="55279" y="67665"/>
                    <a:pt x="71474" y="67665"/>
                  </a:cubicBezTo>
                  <a:cubicBezTo>
                    <a:pt x="87416" y="67665"/>
                    <a:pt x="90200" y="80988"/>
                    <a:pt x="90200" y="95052"/>
                  </a:cubicBezTo>
                  <a:lnTo>
                    <a:pt x="90200" y="152539"/>
                  </a:lnTo>
                  <a:cubicBezTo>
                    <a:pt x="90200" y="163641"/>
                    <a:pt x="87416" y="163641"/>
                    <a:pt x="70462" y="163641"/>
                  </a:cubicBezTo>
                  <a:lnTo>
                    <a:pt x="70462" y="171290"/>
                  </a:lnTo>
                  <a:cubicBezTo>
                    <a:pt x="79319" y="171043"/>
                    <a:pt x="92224" y="170550"/>
                    <a:pt x="99057" y="170550"/>
                  </a:cubicBezTo>
                  <a:cubicBezTo>
                    <a:pt x="105636" y="170550"/>
                    <a:pt x="118795" y="171043"/>
                    <a:pt x="127399" y="171290"/>
                  </a:cubicBezTo>
                  <a:lnTo>
                    <a:pt x="127399" y="163641"/>
                  </a:lnTo>
                  <a:cubicBezTo>
                    <a:pt x="114240" y="163641"/>
                    <a:pt x="107914" y="163641"/>
                    <a:pt x="107661" y="156240"/>
                  </a:cubicBezTo>
                  <a:lnTo>
                    <a:pt x="107661" y="109115"/>
                  </a:lnTo>
                  <a:cubicBezTo>
                    <a:pt x="107661" y="87897"/>
                    <a:pt x="107661" y="80248"/>
                    <a:pt x="99816" y="71366"/>
                  </a:cubicBezTo>
                  <a:cubicBezTo>
                    <a:pt x="96273" y="67172"/>
                    <a:pt x="87923" y="62237"/>
                    <a:pt x="73246" y="62237"/>
                  </a:cubicBezTo>
                  <a:cubicBezTo>
                    <a:pt x="51989" y="62237"/>
                    <a:pt x="40855" y="77041"/>
                    <a:pt x="36553" y="86416"/>
                  </a:cubicBezTo>
                  <a:lnTo>
                    <a:pt x="36553" y="63"/>
                  </a:lnTo>
                  <a:lnTo>
                    <a:pt x="114" y="2777"/>
                  </a:lnTo>
                  <a:lnTo>
                    <a:pt x="114" y="10425"/>
                  </a:lnTo>
                  <a:cubicBezTo>
                    <a:pt x="17827" y="10425"/>
                    <a:pt x="19852" y="12152"/>
                    <a:pt x="19852" y="24242"/>
                  </a:cubicBezTo>
                  <a:lnTo>
                    <a:pt x="19852" y="15253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9D94BA2E-0D60-2EEA-EE8B-75BC2149B1B9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5569474" y="3942629"/>
              <a:ext cx="79204" cy="154449"/>
            </a:xfrm>
            <a:custGeom>
              <a:avLst/>
              <a:gdLst>
                <a:gd name="connsiteX0" fmla="*/ 39089 w 79204"/>
                <a:gd name="connsiteY0" fmla="*/ 53109 h 154449"/>
                <a:gd name="connsiteX1" fmla="*/ 75275 w 79204"/>
                <a:gd name="connsiteY1" fmla="*/ 53109 h 154449"/>
                <a:gd name="connsiteX2" fmla="*/ 75275 w 79204"/>
                <a:gd name="connsiteY2" fmla="*/ 45460 h 154449"/>
                <a:gd name="connsiteX3" fmla="*/ 39089 w 79204"/>
                <a:gd name="connsiteY3" fmla="*/ 45460 h 154449"/>
                <a:gd name="connsiteX4" fmla="*/ 39089 w 79204"/>
                <a:gd name="connsiteY4" fmla="*/ 63 h 154449"/>
                <a:gd name="connsiteX5" fmla="*/ 32763 w 79204"/>
                <a:gd name="connsiteY5" fmla="*/ 63 h 154449"/>
                <a:gd name="connsiteX6" fmla="*/ 119 w 79204"/>
                <a:gd name="connsiteY6" fmla="*/ 47681 h 154449"/>
                <a:gd name="connsiteX7" fmla="*/ 119 w 79204"/>
                <a:gd name="connsiteY7" fmla="*/ 53109 h 154449"/>
                <a:gd name="connsiteX8" fmla="*/ 21628 w 79204"/>
                <a:gd name="connsiteY8" fmla="*/ 53109 h 154449"/>
                <a:gd name="connsiteX9" fmla="*/ 21628 w 79204"/>
                <a:gd name="connsiteY9" fmla="*/ 121205 h 154449"/>
                <a:gd name="connsiteX10" fmla="*/ 54272 w 79204"/>
                <a:gd name="connsiteY10" fmla="*/ 154512 h 154449"/>
                <a:gd name="connsiteX11" fmla="*/ 79324 w 79204"/>
                <a:gd name="connsiteY11" fmla="*/ 121205 h 154449"/>
                <a:gd name="connsiteX12" fmla="*/ 79324 w 79204"/>
                <a:gd name="connsiteY12" fmla="*/ 107141 h 154449"/>
                <a:gd name="connsiteX13" fmla="*/ 72998 w 79204"/>
                <a:gd name="connsiteY13" fmla="*/ 107141 h 154449"/>
                <a:gd name="connsiteX14" fmla="*/ 72998 w 79204"/>
                <a:gd name="connsiteY14" fmla="*/ 120711 h 154449"/>
                <a:gd name="connsiteX15" fmla="*/ 56043 w 79204"/>
                <a:gd name="connsiteY15" fmla="*/ 148344 h 154449"/>
                <a:gd name="connsiteX16" fmla="*/ 39089 w 79204"/>
                <a:gd name="connsiteY16" fmla="*/ 121698 h 154449"/>
                <a:gd name="connsiteX17" fmla="*/ 39089 w 79204"/>
                <a:gd name="connsiteY17" fmla="*/ 53109 h 1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204" h="154449">
                  <a:moveTo>
                    <a:pt x="39089" y="53109"/>
                  </a:moveTo>
                  <a:lnTo>
                    <a:pt x="75275" y="53109"/>
                  </a:lnTo>
                  <a:lnTo>
                    <a:pt x="75275" y="45460"/>
                  </a:lnTo>
                  <a:lnTo>
                    <a:pt x="39089" y="45460"/>
                  </a:lnTo>
                  <a:lnTo>
                    <a:pt x="39089" y="63"/>
                  </a:lnTo>
                  <a:lnTo>
                    <a:pt x="32763" y="63"/>
                  </a:lnTo>
                  <a:cubicBezTo>
                    <a:pt x="32510" y="20294"/>
                    <a:pt x="24918" y="46694"/>
                    <a:pt x="119" y="47681"/>
                  </a:cubicBezTo>
                  <a:lnTo>
                    <a:pt x="119" y="53109"/>
                  </a:lnTo>
                  <a:lnTo>
                    <a:pt x="21628" y="53109"/>
                  </a:lnTo>
                  <a:lnTo>
                    <a:pt x="21628" y="121205"/>
                  </a:lnTo>
                  <a:cubicBezTo>
                    <a:pt x="21628" y="151552"/>
                    <a:pt x="45162" y="154512"/>
                    <a:pt x="54272" y="154512"/>
                  </a:cubicBezTo>
                  <a:cubicBezTo>
                    <a:pt x="72239" y="154512"/>
                    <a:pt x="79324" y="136995"/>
                    <a:pt x="79324" y="121205"/>
                  </a:cubicBezTo>
                  <a:lnTo>
                    <a:pt x="79324" y="107141"/>
                  </a:lnTo>
                  <a:lnTo>
                    <a:pt x="72998" y="107141"/>
                  </a:lnTo>
                  <a:lnTo>
                    <a:pt x="72998" y="120711"/>
                  </a:lnTo>
                  <a:cubicBezTo>
                    <a:pt x="72998" y="138969"/>
                    <a:pt x="65406" y="148344"/>
                    <a:pt x="56043" y="148344"/>
                  </a:cubicBezTo>
                  <a:cubicBezTo>
                    <a:pt x="39089" y="148344"/>
                    <a:pt x="39089" y="125892"/>
                    <a:pt x="39089" y="121698"/>
                  </a:cubicBezTo>
                  <a:lnTo>
                    <a:pt x="39089" y="5310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1F03B109-2652-F0B7-213F-94321B3B2549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5777285" y="3909321"/>
              <a:ext cx="34667" cy="246724"/>
            </a:xfrm>
            <a:custGeom>
              <a:avLst/>
              <a:gdLst>
                <a:gd name="connsiteX0" fmla="*/ 34794 w 34667"/>
                <a:gd name="connsiteY0" fmla="*/ 246788 h 246724"/>
                <a:gd name="connsiteX1" fmla="*/ 34794 w 34667"/>
                <a:gd name="connsiteY1" fmla="*/ 236919 h 246724"/>
                <a:gd name="connsiteX2" fmla="*/ 10248 w 34667"/>
                <a:gd name="connsiteY2" fmla="*/ 236919 h 246724"/>
                <a:gd name="connsiteX3" fmla="*/ 10248 w 34667"/>
                <a:gd name="connsiteY3" fmla="*/ 9932 h 246724"/>
                <a:gd name="connsiteX4" fmla="*/ 34794 w 34667"/>
                <a:gd name="connsiteY4" fmla="*/ 9932 h 246724"/>
                <a:gd name="connsiteX5" fmla="*/ 34794 w 34667"/>
                <a:gd name="connsiteY5" fmla="*/ 63 h 246724"/>
                <a:gd name="connsiteX6" fmla="*/ 126 w 34667"/>
                <a:gd name="connsiteY6" fmla="*/ 63 h 246724"/>
                <a:gd name="connsiteX7" fmla="*/ 126 w 34667"/>
                <a:gd name="connsiteY7" fmla="*/ 246788 h 246724"/>
                <a:gd name="connsiteX8" fmla="*/ 34794 w 34667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67" h="246724">
                  <a:moveTo>
                    <a:pt x="34794" y="246788"/>
                  </a:moveTo>
                  <a:lnTo>
                    <a:pt x="34794" y="236919"/>
                  </a:lnTo>
                  <a:lnTo>
                    <a:pt x="10248" y="236919"/>
                  </a:lnTo>
                  <a:lnTo>
                    <a:pt x="10248" y="9932"/>
                  </a:lnTo>
                  <a:lnTo>
                    <a:pt x="34794" y="9932"/>
                  </a:lnTo>
                  <a:lnTo>
                    <a:pt x="34794" y="63"/>
                  </a:lnTo>
                  <a:lnTo>
                    <a:pt x="126" y="63"/>
                  </a:lnTo>
                  <a:lnTo>
                    <a:pt x="126" y="246788"/>
                  </a:lnTo>
                  <a:lnTo>
                    <a:pt x="34794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DEDECE1-A857-D653-8BD4-60E4A9247AC1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5840239" y="3930046"/>
              <a:ext cx="83506" cy="164318"/>
            </a:xfrm>
            <a:custGeom>
              <a:avLst/>
              <a:gdLst>
                <a:gd name="connsiteX0" fmla="*/ 52005 w 83506"/>
                <a:gd name="connsiteY0" fmla="*/ 6478 h 164318"/>
                <a:gd name="connsiteX1" fmla="*/ 46184 w 83506"/>
                <a:gd name="connsiteY1" fmla="*/ 63 h 164318"/>
                <a:gd name="connsiteX2" fmla="*/ 129 w 83506"/>
                <a:gd name="connsiteY2" fmla="*/ 15853 h 164318"/>
                <a:gd name="connsiteX3" fmla="*/ 129 w 83506"/>
                <a:gd name="connsiteY3" fmla="*/ 23502 h 164318"/>
                <a:gd name="connsiteX4" fmla="*/ 33279 w 83506"/>
                <a:gd name="connsiteY4" fmla="*/ 17087 h 164318"/>
                <a:gd name="connsiteX5" fmla="*/ 33279 w 83506"/>
                <a:gd name="connsiteY5" fmla="*/ 144890 h 164318"/>
                <a:gd name="connsiteX6" fmla="*/ 9745 w 83506"/>
                <a:gd name="connsiteY6" fmla="*/ 156733 h 164318"/>
                <a:gd name="connsiteX7" fmla="*/ 1647 w 83506"/>
                <a:gd name="connsiteY7" fmla="*/ 156733 h 164318"/>
                <a:gd name="connsiteX8" fmla="*/ 1647 w 83506"/>
                <a:gd name="connsiteY8" fmla="*/ 164381 h 164318"/>
                <a:gd name="connsiteX9" fmla="*/ 42642 w 83506"/>
                <a:gd name="connsiteY9" fmla="*/ 163641 h 164318"/>
                <a:gd name="connsiteX10" fmla="*/ 83636 w 83506"/>
                <a:gd name="connsiteY10" fmla="*/ 164381 h 164318"/>
                <a:gd name="connsiteX11" fmla="*/ 83636 w 83506"/>
                <a:gd name="connsiteY11" fmla="*/ 156733 h 164318"/>
                <a:gd name="connsiteX12" fmla="*/ 75538 w 83506"/>
                <a:gd name="connsiteY12" fmla="*/ 156733 h 164318"/>
                <a:gd name="connsiteX13" fmla="*/ 52005 w 83506"/>
                <a:gd name="connsiteY13" fmla="*/ 144890 h 164318"/>
                <a:gd name="connsiteX14" fmla="*/ 52005 w 83506"/>
                <a:gd name="connsiteY14" fmla="*/ 6478 h 1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506" h="164318">
                  <a:moveTo>
                    <a:pt x="52005" y="6478"/>
                  </a:moveTo>
                  <a:cubicBezTo>
                    <a:pt x="52005" y="556"/>
                    <a:pt x="52005" y="63"/>
                    <a:pt x="46184" y="63"/>
                  </a:cubicBezTo>
                  <a:cubicBezTo>
                    <a:pt x="30495" y="15853"/>
                    <a:pt x="8227" y="15853"/>
                    <a:pt x="129" y="15853"/>
                  </a:cubicBezTo>
                  <a:lnTo>
                    <a:pt x="129" y="23502"/>
                  </a:lnTo>
                  <a:cubicBezTo>
                    <a:pt x="5190" y="23502"/>
                    <a:pt x="20120" y="23502"/>
                    <a:pt x="33279" y="17087"/>
                  </a:cubicBezTo>
                  <a:lnTo>
                    <a:pt x="33279" y="144890"/>
                  </a:lnTo>
                  <a:cubicBezTo>
                    <a:pt x="33279" y="153772"/>
                    <a:pt x="32520" y="156733"/>
                    <a:pt x="9745" y="156733"/>
                  </a:cubicBezTo>
                  <a:lnTo>
                    <a:pt x="1647" y="156733"/>
                  </a:lnTo>
                  <a:lnTo>
                    <a:pt x="1647" y="164381"/>
                  </a:lnTo>
                  <a:cubicBezTo>
                    <a:pt x="10504" y="163641"/>
                    <a:pt x="32520" y="163641"/>
                    <a:pt x="42642" y="163641"/>
                  </a:cubicBezTo>
                  <a:cubicBezTo>
                    <a:pt x="52764" y="163641"/>
                    <a:pt x="74779" y="163641"/>
                    <a:pt x="83636" y="164381"/>
                  </a:cubicBezTo>
                  <a:lnTo>
                    <a:pt x="83636" y="156733"/>
                  </a:lnTo>
                  <a:lnTo>
                    <a:pt x="75538" y="156733"/>
                  </a:lnTo>
                  <a:cubicBezTo>
                    <a:pt x="52764" y="156733"/>
                    <a:pt x="52005" y="154019"/>
                    <a:pt x="52005" y="144890"/>
                  </a:cubicBezTo>
                  <a:lnTo>
                    <a:pt x="52005" y="647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96EC31BB-C94B-B02E-2B5A-B0165A0729C8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5949811" y="3909321"/>
              <a:ext cx="34668" cy="246724"/>
            </a:xfrm>
            <a:custGeom>
              <a:avLst/>
              <a:gdLst>
                <a:gd name="connsiteX0" fmla="*/ 34802 w 34668"/>
                <a:gd name="connsiteY0" fmla="*/ 63 h 246724"/>
                <a:gd name="connsiteX1" fmla="*/ 134 w 34668"/>
                <a:gd name="connsiteY1" fmla="*/ 63 h 246724"/>
                <a:gd name="connsiteX2" fmla="*/ 134 w 34668"/>
                <a:gd name="connsiteY2" fmla="*/ 9932 h 246724"/>
                <a:gd name="connsiteX3" fmla="*/ 24680 w 34668"/>
                <a:gd name="connsiteY3" fmla="*/ 9932 h 246724"/>
                <a:gd name="connsiteX4" fmla="*/ 24680 w 34668"/>
                <a:gd name="connsiteY4" fmla="*/ 236919 h 246724"/>
                <a:gd name="connsiteX5" fmla="*/ 134 w 34668"/>
                <a:gd name="connsiteY5" fmla="*/ 236919 h 246724"/>
                <a:gd name="connsiteX6" fmla="*/ 134 w 34668"/>
                <a:gd name="connsiteY6" fmla="*/ 246788 h 246724"/>
                <a:gd name="connsiteX7" fmla="*/ 34802 w 34668"/>
                <a:gd name="connsiteY7" fmla="*/ 246788 h 246724"/>
                <a:gd name="connsiteX8" fmla="*/ 34802 w 34668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68" h="246724">
                  <a:moveTo>
                    <a:pt x="34802" y="63"/>
                  </a:moveTo>
                  <a:lnTo>
                    <a:pt x="134" y="63"/>
                  </a:lnTo>
                  <a:lnTo>
                    <a:pt x="134" y="9932"/>
                  </a:lnTo>
                  <a:lnTo>
                    <a:pt x="24680" y="9932"/>
                  </a:lnTo>
                  <a:lnTo>
                    <a:pt x="24680" y="236919"/>
                  </a:lnTo>
                  <a:lnTo>
                    <a:pt x="134" y="236919"/>
                  </a:lnTo>
                  <a:lnTo>
                    <a:pt x="134" y="246788"/>
                  </a:lnTo>
                  <a:lnTo>
                    <a:pt x="34802" y="246788"/>
                  </a:lnTo>
                  <a:lnTo>
                    <a:pt x="34802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grpSp>
        <p:nvGrpSpPr>
          <p:cNvPr id="603" name="Group 602" descr="\documentclass{article}&#10;\usepackage{amsmath}&#10;\pagestyle{empty}&#10;\begin{document}&#10;&#10;&#10;ThomX [2]&#10;&#10;\end{document}" title="IguanaTex Vector Display">
            <a:extLst>
              <a:ext uri="{FF2B5EF4-FFF2-40B4-BE49-F238E27FC236}">
                <a16:creationId xmlns:a16="http://schemas.microsoft.com/office/drawing/2014/main" id="{4F868F26-ABB5-3CA1-E35C-41A1E2D3EE4F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 rot="21000000">
            <a:off x="10006373" y="4303746"/>
            <a:ext cx="1079075" cy="227742"/>
            <a:chOff x="9305457" y="5057318"/>
            <a:chExt cx="1169014" cy="246724"/>
          </a:xfrm>
          <a:solidFill>
            <a:srgbClr val="0000FF"/>
          </a:solidFill>
        </p:grpSpPr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94B1BAD3-4CE9-6170-8D5C-65132EEEF054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9305457" y="5075329"/>
              <a:ext cx="165103" cy="167032"/>
            </a:xfrm>
            <a:custGeom>
              <a:avLst/>
              <a:gdLst>
                <a:gd name="connsiteX0" fmla="*/ 160347 w 165103"/>
                <a:gd name="connsiteY0" fmla="*/ 63 h 167032"/>
                <a:gd name="connsiteX1" fmla="*/ 4910 w 165103"/>
                <a:gd name="connsiteY1" fmla="*/ 63 h 167032"/>
                <a:gd name="connsiteX2" fmla="*/ 77 w 165103"/>
                <a:gd name="connsiteY2" fmla="*/ 55576 h 167032"/>
                <a:gd name="connsiteX3" fmla="*/ 6437 w 165103"/>
                <a:gd name="connsiteY3" fmla="*/ 55576 h 167032"/>
                <a:gd name="connsiteX4" fmla="*/ 52228 w 165103"/>
                <a:gd name="connsiteY4" fmla="*/ 7711 h 167032"/>
                <a:gd name="connsiteX5" fmla="*/ 65966 w 165103"/>
                <a:gd name="connsiteY5" fmla="*/ 8205 h 167032"/>
                <a:gd name="connsiteX6" fmla="*/ 71308 w 165103"/>
                <a:gd name="connsiteY6" fmla="*/ 17580 h 167032"/>
                <a:gd name="connsiteX7" fmla="*/ 71308 w 165103"/>
                <a:gd name="connsiteY7" fmla="*/ 147604 h 167032"/>
                <a:gd name="connsiteX8" fmla="*/ 44596 w 165103"/>
                <a:gd name="connsiteY8" fmla="*/ 159447 h 167032"/>
                <a:gd name="connsiteX9" fmla="*/ 34420 w 165103"/>
                <a:gd name="connsiteY9" fmla="*/ 159447 h 167032"/>
                <a:gd name="connsiteX10" fmla="*/ 34420 w 165103"/>
                <a:gd name="connsiteY10" fmla="*/ 167095 h 167032"/>
                <a:gd name="connsiteX11" fmla="*/ 82501 w 165103"/>
                <a:gd name="connsiteY11" fmla="*/ 166355 h 167032"/>
                <a:gd name="connsiteX12" fmla="*/ 130837 w 165103"/>
                <a:gd name="connsiteY12" fmla="*/ 167095 h 167032"/>
                <a:gd name="connsiteX13" fmla="*/ 130837 w 165103"/>
                <a:gd name="connsiteY13" fmla="*/ 159447 h 167032"/>
                <a:gd name="connsiteX14" fmla="*/ 120661 w 165103"/>
                <a:gd name="connsiteY14" fmla="*/ 159447 h 167032"/>
                <a:gd name="connsiteX15" fmla="*/ 93949 w 165103"/>
                <a:gd name="connsiteY15" fmla="*/ 147604 h 167032"/>
                <a:gd name="connsiteX16" fmla="*/ 93949 w 165103"/>
                <a:gd name="connsiteY16" fmla="*/ 17580 h 167032"/>
                <a:gd name="connsiteX17" fmla="*/ 98528 w 165103"/>
                <a:gd name="connsiteY17" fmla="*/ 8205 h 167032"/>
                <a:gd name="connsiteX18" fmla="*/ 113029 w 165103"/>
                <a:gd name="connsiteY18" fmla="*/ 7711 h 167032"/>
                <a:gd name="connsiteX19" fmla="*/ 158820 w 165103"/>
                <a:gd name="connsiteY19" fmla="*/ 55576 h 167032"/>
                <a:gd name="connsiteX20" fmla="*/ 165180 w 165103"/>
                <a:gd name="connsiteY20" fmla="*/ 55576 h 167032"/>
                <a:gd name="connsiteX21" fmla="*/ 160347 w 165103"/>
                <a:gd name="connsiteY21" fmla="*/ 63 h 16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5103" h="167032">
                  <a:moveTo>
                    <a:pt x="160347" y="63"/>
                  </a:moveTo>
                  <a:lnTo>
                    <a:pt x="4910" y="63"/>
                  </a:lnTo>
                  <a:lnTo>
                    <a:pt x="77" y="55576"/>
                  </a:lnTo>
                  <a:lnTo>
                    <a:pt x="6437" y="55576"/>
                  </a:lnTo>
                  <a:cubicBezTo>
                    <a:pt x="9998" y="15853"/>
                    <a:pt x="13814" y="7711"/>
                    <a:pt x="52228" y="7711"/>
                  </a:cubicBezTo>
                  <a:cubicBezTo>
                    <a:pt x="56807" y="7711"/>
                    <a:pt x="63422" y="7711"/>
                    <a:pt x="65966" y="8205"/>
                  </a:cubicBezTo>
                  <a:cubicBezTo>
                    <a:pt x="71308" y="9192"/>
                    <a:pt x="71308" y="11906"/>
                    <a:pt x="71308" y="17580"/>
                  </a:cubicBezTo>
                  <a:lnTo>
                    <a:pt x="71308" y="147604"/>
                  </a:lnTo>
                  <a:cubicBezTo>
                    <a:pt x="71308" y="155993"/>
                    <a:pt x="71308" y="159447"/>
                    <a:pt x="44596" y="159447"/>
                  </a:cubicBezTo>
                  <a:lnTo>
                    <a:pt x="34420" y="159447"/>
                  </a:lnTo>
                  <a:lnTo>
                    <a:pt x="34420" y="167095"/>
                  </a:lnTo>
                  <a:cubicBezTo>
                    <a:pt x="44851" y="166355"/>
                    <a:pt x="70799" y="166355"/>
                    <a:pt x="82501" y="166355"/>
                  </a:cubicBezTo>
                  <a:cubicBezTo>
                    <a:pt x="94204" y="166355"/>
                    <a:pt x="120407" y="166355"/>
                    <a:pt x="130837" y="167095"/>
                  </a:cubicBezTo>
                  <a:lnTo>
                    <a:pt x="130837" y="159447"/>
                  </a:lnTo>
                  <a:lnTo>
                    <a:pt x="120661" y="159447"/>
                  </a:lnTo>
                  <a:cubicBezTo>
                    <a:pt x="93949" y="159447"/>
                    <a:pt x="93949" y="155993"/>
                    <a:pt x="93949" y="147604"/>
                  </a:cubicBezTo>
                  <a:lnTo>
                    <a:pt x="93949" y="17580"/>
                  </a:lnTo>
                  <a:cubicBezTo>
                    <a:pt x="93949" y="12646"/>
                    <a:pt x="93949" y="9192"/>
                    <a:pt x="98528" y="8205"/>
                  </a:cubicBezTo>
                  <a:cubicBezTo>
                    <a:pt x="101327" y="7711"/>
                    <a:pt x="108195" y="7711"/>
                    <a:pt x="113029" y="7711"/>
                  </a:cubicBezTo>
                  <a:cubicBezTo>
                    <a:pt x="151443" y="7711"/>
                    <a:pt x="155259" y="15853"/>
                    <a:pt x="158820" y="55576"/>
                  </a:cubicBezTo>
                  <a:lnTo>
                    <a:pt x="165180" y="55576"/>
                  </a:lnTo>
                  <a:lnTo>
                    <a:pt x="160347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9DC1560E-8000-0375-DA08-EFE36660454A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9488171" y="5071135"/>
              <a:ext cx="127961" cy="171226"/>
            </a:xfrm>
            <a:custGeom>
              <a:avLst/>
              <a:gdLst>
                <a:gd name="connsiteX0" fmla="*/ 19927 w 127961"/>
                <a:gd name="connsiteY0" fmla="*/ 152539 h 171226"/>
                <a:gd name="connsiteX1" fmla="*/ 84 w 127961"/>
                <a:gd name="connsiteY1" fmla="*/ 163641 h 171226"/>
                <a:gd name="connsiteX2" fmla="*/ 84 w 127961"/>
                <a:gd name="connsiteY2" fmla="*/ 171290 h 171226"/>
                <a:gd name="connsiteX3" fmla="*/ 28831 w 127961"/>
                <a:gd name="connsiteY3" fmla="*/ 170550 h 171226"/>
                <a:gd name="connsiteX4" fmla="*/ 57323 w 127961"/>
                <a:gd name="connsiteY4" fmla="*/ 171290 h 171226"/>
                <a:gd name="connsiteX5" fmla="*/ 57323 w 127961"/>
                <a:gd name="connsiteY5" fmla="*/ 163641 h 171226"/>
                <a:gd name="connsiteX6" fmla="*/ 37480 w 127961"/>
                <a:gd name="connsiteY6" fmla="*/ 152539 h 171226"/>
                <a:gd name="connsiteX7" fmla="*/ 37480 w 127961"/>
                <a:gd name="connsiteY7" fmla="*/ 107141 h 171226"/>
                <a:gd name="connsiteX8" fmla="*/ 71824 w 127961"/>
                <a:gd name="connsiteY8" fmla="*/ 67665 h 171226"/>
                <a:gd name="connsiteX9" fmla="*/ 90649 w 127961"/>
                <a:gd name="connsiteY9" fmla="*/ 95052 h 171226"/>
                <a:gd name="connsiteX10" fmla="*/ 90649 w 127961"/>
                <a:gd name="connsiteY10" fmla="*/ 152539 h 171226"/>
                <a:gd name="connsiteX11" fmla="*/ 70806 w 127961"/>
                <a:gd name="connsiteY11" fmla="*/ 163641 h 171226"/>
                <a:gd name="connsiteX12" fmla="*/ 70806 w 127961"/>
                <a:gd name="connsiteY12" fmla="*/ 171290 h 171226"/>
                <a:gd name="connsiteX13" fmla="*/ 99553 w 127961"/>
                <a:gd name="connsiteY13" fmla="*/ 170550 h 171226"/>
                <a:gd name="connsiteX14" fmla="*/ 128046 w 127961"/>
                <a:gd name="connsiteY14" fmla="*/ 171290 h 171226"/>
                <a:gd name="connsiteX15" fmla="*/ 128046 w 127961"/>
                <a:gd name="connsiteY15" fmla="*/ 163641 h 171226"/>
                <a:gd name="connsiteX16" fmla="*/ 108203 w 127961"/>
                <a:gd name="connsiteY16" fmla="*/ 156240 h 171226"/>
                <a:gd name="connsiteX17" fmla="*/ 108203 w 127961"/>
                <a:gd name="connsiteY17" fmla="*/ 109115 h 171226"/>
                <a:gd name="connsiteX18" fmla="*/ 100316 w 127961"/>
                <a:gd name="connsiteY18" fmla="*/ 71366 h 171226"/>
                <a:gd name="connsiteX19" fmla="*/ 73605 w 127961"/>
                <a:gd name="connsiteY19" fmla="*/ 62237 h 171226"/>
                <a:gd name="connsiteX20" fmla="*/ 36717 w 127961"/>
                <a:gd name="connsiteY20" fmla="*/ 86416 h 171226"/>
                <a:gd name="connsiteX21" fmla="*/ 36717 w 127961"/>
                <a:gd name="connsiteY21" fmla="*/ 63 h 171226"/>
                <a:gd name="connsiteX22" fmla="*/ 84 w 127961"/>
                <a:gd name="connsiteY22" fmla="*/ 2777 h 171226"/>
                <a:gd name="connsiteX23" fmla="*/ 84 w 127961"/>
                <a:gd name="connsiteY23" fmla="*/ 10425 h 171226"/>
                <a:gd name="connsiteX24" fmla="*/ 19927 w 127961"/>
                <a:gd name="connsiteY24" fmla="*/ 24242 h 171226"/>
                <a:gd name="connsiteX25" fmla="*/ 19927 w 127961"/>
                <a:gd name="connsiteY25" fmla="*/ 152539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961" h="171226">
                  <a:moveTo>
                    <a:pt x="19927" y="152539"/>
                  </a:moveTo>
                  <a:cubicBezTo>
                    <a:pt x="19927" y="163641"/>
                    <a:pt x="17129" y="163641"/>
                    <a:pt x="84" y="163641"/>
                  </a:cubicBezTo>
                  <a:lnTo>
                    <a:pt x="84" y="171290"/>
                  </a:lnTo>
                  <a:cubicBezTo>
                    <a:pt x="8988" y="171043"/>
                    <a:pt x="21962" y="170550"/>
                    <a:pt x="28831" y="170550"/>
                  </a:cubicBezTo>
                  <a:cubicBezTo>
                    <a:pt x="35445" y="170550"/>
                    <a:pt x="48674" y="171043"/>
                    <a:pt x="57323" y="171290"/>
                  </a:cubicBezTo>
                  <a:lnTo>
                    <a:pt x="57323" y="163641"/>
                  </a:lnTo>
                  <a:cubicBezTo>
                    <a:pt x="40279" y="163641"/>
                    <a:pt x="37480" y="163641"/>
                    <a:pt x="37480" y="152539"/>
                  </a:cubicBezTo>
                  <a:lnTo>
                    <a:pt x="37480" y="107141"/>
                  </a:lnTo>
                  <a:cubicBezTo>
                    <a:pt x="37480" y="81482"/>
                    <a:pt x="55542" y="67665"/>
                    <a:pt x="71824" y="67665"/>
                  </a:cubicBezTo>
                  <a:cubicBezTo>
                    <a:pt x="87851" y="67665"/>
                    <a:pt x="90649" y="80988"/>
                    <a:pt x="90649" y="95052"/>
                  </a:cubicBezTo>
                  <a:lnTo>
                    <a:pt x="90649" y="152539"/>
                  </a:lnTo>
                  <a:cubicBezTo>
                    <a:pt x="90649" y="163641"/>
                    <a:pt x="87851" y="163641"/>
                    <a:pt x="70806" y="163641"/>
                  </a:cubicBezTo>
                  <a:lnTo>
                    <a:pt x="70806" y="171290"/>
                  </a:lnTo>
                  <a:cubicBezTo>
                    <a:pt x="79710" y="171043"/>
                    <a:pt x="92684" y="170550"/>
                    <a:pt x="99553" y="170550"/>
                  </a:cubicBezTo>
                  <a:cubicBezTo>
                    <a:pt x="106167" y="170550"/>
                    <a:pt x="119396" y="171043"/>
                    <a:pt x="128046" y="171290"/>
                  </a:cubicBezTo>
                  <a:lnTo>
                    <a:pt x="128046" y="163641"/>
                  </a:lnTo>
                  <a:cubicBezTo>
                    <a:pt x="114817" y="163641"/>
                    <a:pt x="108457" y="163641"/>
                    <a:pt x="108203" y="156240"/>
                  </a:cubicBezTo>
                  <a:lnTo>
                    <a:pt x="108203" y="109115"/>
                  </a:lnTo>
                  <a:cubicBezTo>
                    <a:pt x="108203" y="87897"/>
                    <a:pt x="108203" y="80248"/>
                    <a:pt x="100316" y="71366"/>
                  </a:cubicBezTo>
                  <a:cubicBezTo>
                    <a:pt x="96755" y="67172"/>
                    <a:pt x="88360" y="62237"/>
                    <a:pt x="73605" y="62237"/>
                  </a:cubicBezTo>
                  <a:cubicBezTo>
                    <a:pt x="52235" y="62237"/>
                    <a:pt x="41042" y="77041"/>
                    <a:pt x="36717" y="86416"/>
                  </a:cubicBezTo>
                  <a:lnTo>
                    <a:pt x="36717" y="63"/>
                  </a:lnTo>
                  <a:lnTo>
                    <a:pt x="84" y="2777"/>
                  </a:lnTo>
                  <a:lnTo>
                    <a:pt x="84" y="10425"/>
                  </a:lnTo>
                  <a:cubicBezTo>
                    <a:pt x="17892" y="10425"/>
                    <a:pt x="19927" y="12152"/>
                    <a:pt x="19927" y="24242"/>
                  </a:cubicBezTo>
                  <a:lnTo>
                    <a:pt x="19927" y="15253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F82A5C2E-0313-7CD8-0808-3C4BDF7710CA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9628486" y="5131829"/>
              <a:ext cx="112697" cy="113246"/>
            </a:xfrm>
            <a:custGeom>
              <a:avLst/>
              <a:gdLst>
                <a:gd name="connsiteX0" fmla="*/ 112787 w 112697"/>
                <a:gd name="connsiteY0" fmla="*/ 57796 h 113246"/>
                <a:gd name="connsiteX1" fmla="*/ 56566 w 112697"/>
                <a:gd name="connsiteY1" fmla="*/ 63 h 113246"/>
                <a:gd name="connsiteX2" fmla="*/ 89 w 112697"/>
                <a:gd name="connsiteY2" fmla="*/ 57796 h 113246"/>
                <a:gd name="connsiteX3" fmla="*/ 56311 w 112697"/>
                <a:gd name="connsiteY3" fmla="*/ 113309 h 113246"/>
                <a:gd name="connsiteX4" fmla="*/ 112787 w 112697"/>
                <a:gd name="connsiteY4" fmla="*/ 57796 h 113246"/>
                <a:gd name="connsiteX5" fmla="*/ 56566 w 112697"/>
                <a:gd name="connsiteY5" fmla="*/ 107141 h 113246"/>
                <a:gd name="connsiteX6" fmla="*/ 27564 w 112697"/>
                <a:gd name="connsiteY6" fmla="*/ 90611 h 113246"/>
                <a:gd name="connsiteX7" fmla="*/ 21204 w 112697"/>
                <a:gd name="connsiteY7" fmla="*/ 55823 h 113246"/>
                <a:gd name="connsiteX8" fmla="*/ 27310 w 112697"/>
                <a:gd name="connsiteY8" fmla="*/ 22021 h 113246"/>
                <a:gd name="connsiteX9" fmla="*/ 56311 w 112697"/>
                <a:gd name="connsiteY9" fmla="*/ 5491 h 113246"/>
                <a:gd name="connsiteX10" fmla="*/ 85058 w 112697"/>
                <a:gd name="connsiteY10" fmla="*/ 21528 h 113246"/>
                <a:gd name="connsiteX11" fmla="*/ 91672 w 112697"/>
                <a:gd name="connsiteY11" fmla="*/ 55823 h 113246"/>
                <a:gd name="connsiteX12" fmla="*/ 86076 w 112697"/>
                <a:gd name="connsiteY12" fmla="*/ 88884 h 113246"/>
                <a:gd name="connsiteX13" fmla="*/ 56566 w 112697"/>
                <a:gd name="connsiteY13" fmla="*/ 107141 h 11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697" h="113246">
                  <a:moveTo>
                    <a:pt x="112787" y="57796"/>
                  </a:moveTo>
                  <a:cubicBezTo>
                    <a:pt x="112787" y="26216"/>
                    <a:pt x="87348" y="63"/>
                    <a:pt x="56566" y="63"/>
                  </a:cubicBezTo>
                  <a:cubicBezTo>
                    <a:pt x="24766" y="63"/>
                    <a:pt x="89" y="26956"/>
                    <a:pt x="89" y="57796"/>
                  </a:cubicBezTo>
                  <a:cubicBezTo>
                    <a:pt x="89" y="89624"/>
                    <a:pt x="26547" y="113309"/>
                    <a:pt x="56311" y="113309"/>
                  </a:cubicBezTo>
                  <a:cubicBezTo>
                    <a:pt x="87093" y="113309"/>
                    <a:pt x="112787" y="89130"/>
                    <a:pt x="112787" y="57796"/>
                  </a:cubicBezTo>
                  <a:close/>
                  <a:moveTo>
                    <a:pt x="56566" y="107141"/>
                  </a:moveTo>
                  <a:cubicBezTo>
                    <a:pt x="45627" y="107141"/>
                    <a:pt x="34433" y="101960"/>
                    <a:pt x="27564" y="90611"/>
                  </a:cubicBezTo>
                  <a:cubicBezTo>
                    <a:pt x="21204" y="79755"/>
                    <a:pt x="21204" y="64705"/>
                    <a:pt x="21204" y="55823"/>
                  </a:cubicBezTo>
                  <a:cubicBezTo>
                    <a:pt x="21204" y="46200"/>
                    <a:pt x="21204" y="32877"/>
                    <a:pt x="27310" y="22021"/>
                  </a:cubicBezTo>
                  <a:cubicBezTo>
                    <a:pt x="34179" y="10672"/>
                    <a:pt x="46135" y="5491"/>
                    <a:pt x="56311" y="5491"/>
                  </a:cubicBezTo>
                  <a:cubicBezTo>
                    <a:pt x="67505" y="5491"/>
                    <a:pt x="78444" y="10919"/>
                    <a:pt x="85058" y="21528"/>
                  </a:cubicBezTo>
                  <a:cubicBezTo>
                    <a:pt x="91672" y="32137"/>
                    <a:pt x="91672" y="46447"/>
                    <a:pt x="91672" y="55823"/>
                  </a:cubicBezTo>
                  <a:cubicBezTo>
                    <a:pt x="91672" y="64705"/>
                    <a:pt x="91672" y="78028"/>
                    <a:pt x="86076" y="88884"/>
                  </a:cubicBezTo>
                  <a:cubicBezTo>
                    <a:pt x="80479" y="99986"/>
                    <a:pt x="69285" y="107141"/>
                    <a:pt x="56566" y="107141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58C2EDF-CEBA-877B-DA2C-BB0FE6E82E80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9756703" y="5133309"/>
              <a:ext cx="198684" cy="109052"/>
            </a:xfrm>
            <a:custGeom>
              <a:avLst/>
              <a:gdLst>
                <a:gd name="connsiteX0" fmla="*/ 19937 w 198684"/>
                <a:gd name="connsiteY0" fmla="*/ 24242 h 109052"/>
                <a:gd name="connsiteX1" fmla="*/ 19937 w 198684"/>
                <a:gd name="connsiteY1" fmla="*/ 90364 h 109052"/>
                <a:gd name="connsiteX2" fmla="*/ 94 w 198684"/>
                <a:gd name="connsiteY2" fmla="*/ 101467 h 109052"/>
                <a:gd name="connsiteX3" fmla="*/ 94 w 198684"/>
                <a:gd name="connsiteY3" fmla="*/ 109115 h 109052"/>
                <a:gd name="connsiteX4" fmla="*/ 28841 w 198684"/>
                <a:gd name="connsiteY4" fmla="*/ 108375 h 109052"/>
                <a:gd name="connsiteX5" fmla="*/ 57334 w 198684"/>
                <a:gd name="connsiteY5" fmla="*/ 109115 h 109052"/>
                <a:gd name="connsiteX6" fmla="*/ 57334 w 198684"/>
                <a:gd name="connsiteY6" fmla="*/ 101467 h 109052"/>
                <a:gd name="connsiteX7" fmla="*/ 37491 w 198684"/>
                <a:gd name="connsiteY7" fmla="*/ 90364 h 109052"/>
                <a:gd name="connsiteX8" fmla="*/ 37491 w 198684"/>
                <a:gd name="connsiteY8" fmla="*/ 44967 h 109052"/>
                <a:gd name="connsiteX9" fmla="*/ 71834 w 198684"/>
                <a:gd name="connsiteY9" fmla="*/ 5491 h 109052"/>
                <a:gd name="connsiteX10" fmla="*/ 90660 w 198684"/>
                <a:gd name="connsiteY10" fmla="*/ 32877 h 109052"/>
                <a:gd name="connsiteX11" fmla="*/ 90660 w 198684"/>
                <a:gd name="connsiteY11" fmla="*/ 90364 h 109052"/>
                <a:gd name="connsiteX12" fmla="*/ 70817 w 198684"/>
                <a:gd name="connsiteY12" fmla="*/ 101467 h 109052"/>
                <a:gd name="connsiteX13" fmla="*/ 70817 w 198684"/>
                <a:gd name="connsiteY13" fmla="*/ 109115 h 109052"/>
                <a:gd name="connsiteX14" fmla="*/ 99564 w 198684"/>
                <a:gd name="connsiteY14" fmla="*/ 108375 h 109052"/>
                <a:gd name="connsiteX15" fmla="*/ 128056 w 198684"/>
                <a:gd name="connsiteY15" fmla="*/ 109115 h 109052"/>
                <a:gd name="connsiteX16" fmla="*/ 128056 w 198684"/>
                <a:gd name="connsiteY16" fmla="*/ 101467 h 109052"/>
                <a:gd name="connsiteX17" fmla="*/ 108213 w 198684"/>
                <a:gd name="connsiteY17" fmla="*/ 90364 h 109052"/>
                <a:gd name="connsiteX18" fmla="*/ 108213 w 198684"/>
                <a:gd name="connsiteY18" fmla="*/ 44967 h 109052"/>
                <a:gd name="connsiteX19" fmla="*/ 142557 w 198684"/>
                <a:gd name="connsiteY19" fmla="*/ 5491 h 109052"/>
                <a:gd name="connsiteX20" fmla="*/ 161382 w 198684"/>
                <a:gd name="connsiteY20" fmla="*/ 32877 h 109052"/>
                <a:gd name="connsiteX21" fmla="*/ 161382 w 198684"/>
                <a:gd name="connsiteY21" fmla="*/ 90364 h 109052"/>
                <a:gd name="connsiteX22" fmla="*/ 141539 w 198684"/>
                <a:gd name="connsiteY22" fmla="*/ 101467 h 109052"/>
                <a:gd name="connsiteX23" fmla="*/ 141539 w 198684"/>
                <a:gd name="connsiteY23" fmla="*/ 109115 h 109052"/>
                <a:gd name="connsiteX24" fmla="*/ 170286 w 198684"/>
                <a:gd name="connsiteY24" fmla="*/ 108375 h 109052"/>
                <a:gd name="connsiteX25" fmla="*/ 198779 w 198684"/>
                <a:gd name="connsiteY25" fmla="*/ 109115 h 109052"/>
                <a:gd name="connsiteX26" fmla="*/ 198779 w 198684"/>
                <a:gd name="connsiteY26" fmla="*/ 101467 h 109052"/>
                <a:gd name="connsiteX27" fmla="*/ 178936 w 198684"/>
                <a:gd name="connsiteY27" fmla="*/ 94065 h 109052"/>
                <a:gd name="connsiteX28" fmla="*/ 178936 w 198684"/>
                <a:gd name="connsiteY28" fmla="*/ 46940 h 109052"/>
                <a:gd name="connsiteX29" fmla="*/ 171049 w 198684"/>
                <a:gd name="connsiteY29" fmla="*/ 9192 h 109052"/>
                <a:gd name="connsiteX30" fmla="*/ 144338 w 198684"/>
                <a:gd name="connsiteY30" fmla="*/ 63 h 109052"/>
                <a:gd name="connsiteX31" fmla="*/ 107450 w 198684"/>
                <a:gd name="connsiteY31" fmla="*/ 24242 h 109052"/>
                <a:gd name="connsiteX32" fmla="*/ 73615 w 198684"/>
                <a:gd name="connsiteY32" fmla="*/ 63 h 109052"/>
                <a:gd name="connsiteX33" fmla="*/ 35964 w 198684"/>
                <a:gd name="connsiteY33" fmla="*/ 25969 h 109052"/>
                <a:gd name="connsiteX34" fmla="*/ 35964 w 198684"/>
                <a:gd name="connsiteY34" fmla="*/ 63 h 109052"/>
                <a:gd name="connsiteX35" fmla="*/ 94 w 198684"/>
                <a:gd name="connsiteY35" fmla="*/ 2777 h 109052"/>
                <a:gd name="connsiteX36" fmla="*/ 94 w 198684"/>
                <a:gd name="connsiteY36" fmla="*/ 10425 h 109052"/>
                <a:gd name="connsiteX37" fmla="*/ 19937 w 198684"/>
                <a:gd name="connsiteY37" fmla="*/ 2424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8684" h="109052">
                  <a:moveTo>
                    <a:pt x="19937" y="24242"/>
                  </a:moveTo>
                  <a:lnTo>
                    <a:pt x="19937" y="90364"/>
                  </a:lnTo>
                  <a:cubicBezTo>
                    <a:pt x="19937" y="101467"/>
                    <a:pt x="17139" y="101467"/>
                    <a:pt x="94" y="101467"/>
                  </a:cubicBezTo>
                  <a:lnTo>
                    <a:pt x="94" y="109115"/>
                  </a:lnTo>
                  <a:cubicBezTo>
                    <a:pt x="8998" y="108868"/>
                    <a:pt x="21973" y="108375"/>
                    <a:pt x="28841" y="108375"/>
                  </a:cubicBezTo>
                  <a:cubicBezTo>
                    <a:pt x="35456" y="108375"/>
                    <a:pt x="48684" y="108868"/>
                    <a:pt x="57334" y="109115"/>
                  </a:cubicBezTo>
                  <a:lnTo>
                    <a:pt x="57334" y="101467"/>
                  </a:lnTo>
                  <a:cubicBezTo>
                    <a:pt x="40289" y="101467"/>
                    <a:pt x="37491" y="101467"/>
                    <a:pt x="37491" y="90364"/>
                  </a:cubicBezTo>
                  <a:lnTo>
                    <a:pt x="37491" y="44967"/>
                  </a:lnTo>
                  <a:cubicBezTo>
                    <a:pt x="37491" y="19307"/>
                    <a:pt x="55553" y="5491"/>
                    <a:pt x="71834" y="5491"/>
                  </a:cubicBezTo>
                  <a:cubicBezTo>
                    <a:pt x="87861" y="5491"/>
                    <a:pt x="90660" y="18814"/>
                    <a:pt x="90660" y="32877"/>
                  </a:cubicBezTo>
                  <a:lnTo>
                    <a:pt x="90660" y="90364"/>
                  </a:lnTo>
                  <a:cubicBezTo>
                    <a:pt x="90660" y="101467"/>
                    <a:pt x="87861" y="101467"/>
                    <a:pt x="70817" y="101467"/>
                  </a:cubicBezTo>
                  <a:lnTo>
                    <a:pt x="70817" y="109115"/>
                  </a:lnTo>
                  <a:cubicBezTo>
                    <a:pt x="79721" y="108868"/>
                    <a:pt x="92695" y="108375"/>
                    <a:pt x="99564" y="108375"/>
                  </a:cubicBezTo>
                  <a:cubicBezTo>
                    <a:pt x="106178" y="108375"/>
                    <a:pt x="119407" y="108868"/>
                    <a:pt x="128056" y="109115"/>
                  </a:cubicBezTo>
                  <a:lnTo>
                    <a:pt x="128056" y="101467"/>
                  </a:lnTo>
                  <a:cubicBezTo>
                    <a:pt x="111012" y="101467"/>
                    <a:pt x="108213" y="101467"/>
                    <a:pt x="108213" y="90364"/>
                  </a:cubicBezTo>
                  <a:lnTo>
                    <a:pt x="108213" y="44967"/>
                  </a:lnTo>
                  <a:cubicBezTo>
                    <a:pt x="108213" y="19307"/>
                    <a:pt x="126275" y="5491"/>
                    <a:pt x="142557" y="5491"/>
                  </a:cubicBezTo>
                  <a:cubicBezTo>
                    <a:pt x="158584" y="5491"/>
                    <a:pt x="161382" y="18814"/>
                    <a:pt x="161382" y="32877"/>
                  </a:cubicBezTo>
                  <a:lnTo>
                    <a:pt x="161382" y="90364"/>
                  </a:lnTo>
                  <a:cubicBezTo>
                    <a:pt x="161382" y="101467"/>
                    <a:pt x="158584" y="101467"/>
                    <a:pt x="141539" y="101467"/>
                  </a:cubicBezTo>
                  <a:lnTo>
                    <a:pt x="141539" y="109115"/>
                  </a:lnTo>
                  <a:cubicBezTo>
                    <a:pt x="150443" y="108868"/>
                    <a:pt x="163417" y="108375"/>
                    <a:pt x="170286" y="108375"/>
                  </a:cubicBezTo>
                  <a:cubicBezTo>
                    <a:pt x="176900" y="108375"/>
                    <a:pt x="190129" y="108868"/>
                    <a:pt x="198779" y="109115"/>
                  </a:cubicBezTo>
                  <a:lnTo>
                    <a:pt x="198779" y="101467"/>
                  </a:lnTo>
                  <a:cubicBezTo>
                    <a:pt x="185550" y="101467"/>
                    <a:pt x="179190" y="101467"/>
                    <a:pt x="178936" y="94065"/>
                  </a:cubicBezTo>
                  <a:lnTo>
                    <a:pt x="178936" y="46940"/>
                  </a:lnTo>
                  <a:cubicBezTo>
                    <a:pt x="178936" y="25722"/>
                    <a:pt x="178936" y="18074"/>
                    <a:pt x="171049" y="9192"/>
                  </a:cubicBezTo>
                  <a:cubicBezTo>
                    <a:pt x="167488" y="4997"/>
                    <a:pt x="159093" y="63"/>
                    <a:pt x="144338" y="63"/>
                  </a:cubicBezTo>
                  <a:cubicBezTo>
                    <a:pt x="122968" y="63"/>
                    <a:pt x="111775" y="14866"/>
                    <a:pt x="107450" y="24242"/>
                  </a:cubicBezTo>
                  <a:cubicBezTo>
                    <a:pt x="103888" y="2777"/>
                    <a:pt x="85063" y="63"/>
                    <a:pt x="73615" y="63"/>
                  </a:cubicBezTo>
                  <a:cubicBezTo>
                    <a:pt x="55044" y="63"/>
                    <a:pt x="43088" y="10672"/>
                    <a:pt x="35964" y="25969"/>
                  </a:cubicBezTo>
                  <a:lnTo>
                    <a:pt x="35964" y="63"/>
                  </a:lnTo>
                  <a:lnTo>
                    <a:pt x="94" y="2777"/>
                  </a:lnTo>
                  <a:lnTo>
                    <a:pt x="94" y="10425"/>
                  </a:lnTo>
                  <a:cubicBezTo>
                    <a:pt x="17902" y="10425"/>
                    <a:pt x="19937" y="12152"/>
                    <a:pt x="19937" y="2424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09B1BF-A3BD-F419-34A8-5572BCDA384E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9966666" y="5073849"/>
              <a:ext cx="178586" cy="168513"/>
            </a:xfrm>
            <a:custGeom>
              <a:avLst/>
              <a:gdLst>
                <a:gd name="connsiteX0" fmla="*/ 96265 w 178586"/>
                <a:gd name="connsiteY0" fmla="*/ 73340 h 168513"/>
                <a:gd name="connsiteX1" fmla="*/ 131117 w 178586"/>
                <a:gd name="connsiteY1" fmla="*/ 23748 h 168513"/>
                <a:gd name="connsiteX2" fmla="*/ 168005 w 178586"/>
                <a:gd name="connsiteY2" fmla="*/ 7711 h 168513"/>
                <a:gd name="connsiteX3" fmla="*/ 168005 w 178586"/>
                <a:gd name="connsiteY3" fmla="*/ 63 h 168513"/>
                <a:gd name="connsiteX4" fmla="*/ 139767 w 178586"/>
                <a:gd name="connsiteY4" fmla="*/ 803 h 168513"/>
                <a:gd name="connsiteX5" fmla="*/ 107204 w 178586"/>
                <a:gd name="connsiteY5" fmla="*/ 63 h 168513"/>
                <a:gd name="connsiteX6" fmla="*/ 107204 w 178586"/>
                <a:gd name="connsiteY6" fmla="*/ 7711 h 168513"/>
                <a:gd name="connsiteX7" fmla="*/ 122977 w 178586"/>
                <a:gd name="connsiteY7" fmla="*/ 19061 h 168513"/>
                <a:gd name="connsiteX8" fmla="*/ 120687 w 178586"/>
                <a:gd name="connsiteY8" fmla="*/ 24735 h 168513"/>
                <a:gd name="connsiteX9" fmla="*/ 91686 w 178586"/>
                <a:gd name="connsiteY9" fmla="*/ 66432 h 168513"/>
                <a:gd name="connsiteX10" fmla="*/ 58868 w 178586"/>
                <a:gd name="connsiteY10" fmla="*/ 18814 h 168513"/>
                <a:gd name="connsiteX11" fmla="*/ 57088 w 178586"/>
                <a:gd name="connsiteY11" fmla="*/ 15113 h 168513"/>
                <a:gd name="connsiteX12" fmla="*/ 73623 w 178586"/>
                <a:gd name="connsiteY12" fmla="*/ 7711 h 168513"/>
                <a:gd name="connsiteX13" fmla="*/ 73623 w 178586"/>
                <a:gd name="connsiteY13" fmla="*/ 63 h 168513"/>
                <a:gd name="connsiteX14" fmla="*/ 36482 w 178586"/>
                <a:gd name="connsiteY14" fmla="*/ 803 h 168513"/>
                <a:gd name="connsiteX15" fmla="*/ 3410 w 178586"/>
                <a:gd name="connsiteY15" fmla="*/ 63 h 168513"/>
                <a:gd name="connsiteX16" fmla="*/ 3410 w 178586"/>
                <a:gd name="connsiteY16" fmla="*/ 7711 h 168513"/>
                <a:gd name="connsiteX17" fmla="*/ 8243 w 178586"/>
                <a:gd name="connsiteY17" fmla="*/ 7711 h 168513"/>
                <a:gd name="connsiteX18" fmla="*/ 31902 w 178586"/>
                <a:gd name="connsiteY18" fmla="*/ 16347 h 168513"/>
                <a:gd name="connsiteX19" fmla="*/ 78711 w 178586"/>
                <a:gd name="connsiteY19" fmla="*/ 84936 h 168513"/>
                <a:gd name="connsiteX20" fmla="*/ 36990 w 178586"/>
                <a:gd name="connsiteY20" fmla="*/ 144643 h 168513"/>
                <a:gd name="connsiteX21" fmla="*/ 103 w 178586"/>
                <a:gd name="connsiteY21" fmla="*/ 160927 h 168513"/>
                <a:gd name="connsiteX22" fmla="*/ 103 w 178586"/>
                <a:gd name="connsiteY22" fmla="*/ 168576 h 168513"/>
                <a:gd name="connsiteX23" fmla="*/ 28341 w 178586"/>
                <a:gd name="connsiteY23" fmla="*/ 167836 h 168513"/>
                <a:gd name="connsiteX24" fmla="*/ 60904 w 178586"/>
                <a:gd name="connsiteY24" fmla="*/ 168576 h 168513"/>
                <a:gd name="connsiteX25" fmla="*/ 60904 w 178586"/>
                <a:gd name="connsiteY25" fmla="*/ 160927 h 168513"/>
                <a:gd name="connsiteX26" fmla="*/ 44877 w 178586"/>
                <a:gd name="connsiteY26" fmla="*/ 149578 h 168513"/>
                <a:gd name="connsiteX27" fmla="*/ 47421 w 178586"/>
                <a:gd name="connsiteY27" fmla="*/ 143657 h 168513"/>
                <a:gd name="connsiteX28" fmla="*/ 83545 w 178586"/>
                <a:gd name="connsiteY28" fmla="*/ 91844 h 168513"/>
                <a:gd name="connsiteX29" fmla="*/ 123740 w 178586"/>
                <a:gd name="connsiteY29" fmla="*/ 150812 h 168513"/>
                <a:gd name="connsiteX30" fmla="*/ 125012 w 178586"/>
                <a:gd name="connsiteY30" fmla="*/ 153526 h 168513"/>
                <a:gd name="connsiteX31" fmla="*/ 108476 w 178586"/>
                <a:gd name="connsiteY31" fmla="*/ 160927 h 168513"/>
                <a:gd name="connsiteX32" fmla="*/ 108476 w 178586"/>
                <a:gd name="connsiteY32" fmla="*/ 168576 h 168513"/>
                <a:gd name="connsiteX33" fmla="*/ 145618 w 178586"/>
                <a:gd name="connsiteY33" fmla="*/ 167836 h 168513"/>
                <a:gd name="connsiteX34" fmla="*/ 178689 w 178586"/>
                <a:gd name="connsiteY34" fmla="*/ 168576 h 168513"/>
                <a:gd name="connsiteX35" fmla="*/ 178689 w 178586"/>
                <a:gd name="connsiteY35" fmla="*/ 160927 h 168513"/>
                <a:gd name="connsiteX36" fmla="*/ 173856 w 178586"/>
                <a:gd name="connsiteY36" fmla="*/ 160927 h 168513"/>
                <a:gd name="connsiteX37" fmla="*/ 149943 w 178586"/>
                <a:gd name="connsiteY37" fmla="*/ 152045 h 168513"/>
                <a:gd name="connsiteX38" fmla="*/ 96265 w 178586"/>
                <a:gd name="connsiteY38" fmla="*/ 73340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8586" h="168513">
                  <a:moveTo>
                    <a:pt x="96265" y="73340"/>
                  </a:moveTo>
                  <a:lnTo>
                    <a:pt x="131117" y="23748"/>
                  </a:lnTo>
                  <a:cubicBezTo>
                    <a:pt x="136714" y="15853"/>
                    <a:pt x="145363" y="7958"/>
                    <a:pt x="168005" y="7711"/>
                  </a:cubicBezTo>
                  <a:lnTo>
                    <a:pt x="168005" y="63"/>
                  </a:lnTo>
                  <a:cubicBezTo>
                    <a:pt x="158083" y="309"/>
                    <a:pt x="146127" y="803"/>
                    <a:pt x="139767" y="803"/>
                  </a:cubicBezTo>
                  <a:cubicBezTo>
                    <a:pt x="129591" y="803"/>
                    <a:pt x="117380" y="803"/>
                    <a:pt x="107204" y="63"/>
                  </a:cubicBezTo>
                  <a:lnTo>
                    <a:pt x="107204" y="7711"/>
                  </a:lnTo>
                  <a:cubicBezTo>
                    <a:pt x="117380" y="7958"/>
                    <a:pt x="122977" y="13386"/>
                    <a:pt x="122977" y="19061"/>
                  </a:cubicBezTo>
                  <a:cubicBezTo>
                    <a:pt x="122977" y="21528"/>
                    <a:pt x="122468" y="22021"/>
                    <a:pt x="120687" y="24735"/>
                  </a:cubicBezTo>
                  <a:lnTo>
                    <a:pt x="91686" y="66432"/>
                  </a:lnTo>
                  <a:lnTo>
                    <a:pt x="58868" y="18814"/>
                  </a:lnTo>
                  <a:cubicBezTo>
                    <a:pt x="58360" y="18074"/>
                    <a:pt x="57088" y="16100"/>
                    <a:pt x="57088" y="15113"/>
                  </a:cubicBezTo>
                  <a:cubicBezTo>
                    <a:pt x="57088" y="12152"/>
                    <a:pt x="62684" y="7958"/>
                    <a:pt x="73623" y="7711"/>
                  </a:cubicBezTo>
                  <a:lnTo>
                    <a:pt x="73623" y="63"/>
                  </a:lnTo>
                  <a:cubicBezTo>
                    <a:pt x="64720" y="803"/>
                    <a:pt x="46149" y="803"/>
                    <a:pt x="36482" y="803"/>
                  </a:cubicBezTo>
                  <a:cubicBezTo>
                    <a:pt x="28595" y="803"/>
                    <a:pt x="12823" y="556"/>
                    <a:pt x="3410" y="63"/>
                  </a:cubicBezTo>
                  <a:lnTo>
                    <a:pt x="3410" y="7711"/>
                  </a:lnTo>
                  <a:lnTo>
                    <a:pt x="8243" y="7711"/>
                  </a:lnTo>
                  <a:cubicBezTo>
                    <a:pt x="22235" y="7711"/>
                    <a:pt x="27069" y="9438"/>
                    <a:pt x="31902" y="16347"/>
                  </a:cubicBezTo>
                  <a:lnTo>
                    <a:pt x="78711" y="84936"/>
                  </a:lnTo>
                  <a:lnTo>
                    <a:pt x="36990" y="144643"/>
                  </a:lnTo>
                  <a:cubicBezTo>
                    <a:pt x="33429" y="149578"/>
                    <a:pt x="25797" y="160927"/>
                    <a:pt x="103" y="160927"/>
                  </a:cubicBezTo>
                  <a:lnTo>
                    <a:pt x="103" y="168576"/>
                  </a:lnTo>
                  <a:cubicBezTo>
                    <a:pt x="9261" y="168329"/>
                    <a:pt x="19946" y="167836"/>
                    <a:pt x="28341" y="167836"/>
                  </a:cubicBezTo>
                  <a:cubicBezTo>
                    <a:pt x="37754" y="167836"/>
                    <a:pt x="51745" y="167836"/>
                    <a:pt x="60904" y="168576"/>
                  </a:cubicBezTo>
                  <a:lnTo>
                    <a:pt x="60904" y="160927"/>
                  </a:lnTo>
                  <a:cubicBezTo>
                    <a:pt x="49201" y="160681"/>
                    <a:pt x="44877" y="154019"/>
                    <a:pt x="44877" y="149578"/>
                  </a:cubicBezTo>
                  <a:cubicBezTo>
                    <a:pt x="44877" y="147357"/>
                    <a:pt x="45640" y="146371"/>
                    <a:pt x="47421" y="143657"/>
                  </a:cubicBezTo>
                  <a:lnTo>
                    <a:pt x="83545" y="91844"/>
                  </a:lnTo>
                  <a:lnTo>
                    <a:pt x="123740" y="150812"/>
                  </a:lnTo>
                  <a:cubicBezTo>
                    <a:pt x="124249" y="151798"/>
                    <a:pt x="125012" y="152785"/>
                    <a:pt x="125012" y="153526"/>
                  </a:cubicBezTo>
                  <a:cubicBezTo>
                    <a:pt x="125012" y="156486"/>
                    <a:pt x="119415" y="160681"/>
                    <a:pt x="108476" y="160927"/>
                  </a:cubicBezTo>
                  <a:lnTo>
                    <a:pt x="108476" y="168576"/>
                  </a:lnTo>
                  <a:cubicBezTo>
                    <a:pt x="117380" y="167836"/>
                    <a:pt x="135951" y="167836"/>
                    <a:pt x="145618" y="167836"/>
                  </a:cubicBezTo>
                  <a:cubicBezTo>
                    <a:pt x="156303" y="167836"/>
                    <a:pt x="168005" y="168082"/>
                    <a:pt x="178689" y="168576"/>
                  </a:cubicBezTo>
                  <a:lnTo>
                    <a:pt x="178689" y="160927"/>
                  </a:lnTo>
                  <a:lnTo>
                    <a:pt x="173856" y="160927"/>
                  </a:lnTo>
                  <a:cubicBezTo>
                    <a:pt x="160627" y="160927"/>
                    <a:pt x="155285" y="159694"/>
                    <a:pt x="149943" y="152045"/>
                  </a:cubicBezTo>
                  <a:lnTo>
                    <a:pt x="96265" y="73340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A722DB2F-3D2E-4E95-8457-21145AE8AE46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0266176" y="5057318"/>
              <a:ext cx="34852" cy="246724"/>
            </a:xfrm>
            <a:custGeom>
              <a:avLst/>
              <a:gdLst>
                <a:gd name="connsiteX0" fmla="*/ 34966 w 34852"/>
                <a:gd name="connsiteY0" fmla="*/ 246788 h 246724"/>
                <a:gd name="connsiteX1" fmla="*/ 34966 w 34852"/>
                <a:gd name="connsiteY1" fmla="*/ 236919 h 246724"/>
                <a:gd name="connsiteX2" fmla="*/ 10289 w 34852"/>
                <a:gd name="connsiteY2" fmla="*/ 236919 h 246724"/>
                <a:gd name="connsiteX3" fmla="*/ 10289 w 34852"/>
                <a:gd name="connsiteY3" fmla="*/ 9932 h 246724"/>
                <a:gd name="connsiteX4" fmla="*/ 34966 w 34852"/>
                <a:gd name="connsiteY4" fmla="*/ 9932 h 246724"/>
                <a:gd name="connsiteX5" fmla="*/ 34966 w 34852"/>
                <a:gd name="connsiteY5" fmla="*/ 63 h 246724"/>
                <a:gd name="connsiteX6" fmla="*/ 114 w 34852"/>
                <a:gd name="connsiteY6" fmla="*/ 63 h 246724"/>
                <a:gd name="connsiteX7" fmla="*/ 114 w 34852"/>
                <a:gd name="connsiteY7" fmla="*/ 246788 h 246724"/>
                <a:gd name="connsiteX8" fmla="*/ 34966 w 34852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52" h="246724">
                  <a:moveTo>
                    <a:pt x="34966" y="246788"/>
                  </a:moveTo>
                  <a:lnTo>
                    <a:pt x="34966" y="236919"/>
                  </a:lnTo>
                  <a:lnTo>
                    <a:pt x="10289" y="236919"/>
                  </a:lnTo>
                  <a:lnTo>
                    <a:pt x="10289" y="9932"/>
                  </a:lnTo>
                  <a:lnTo>
                    <a:pt x="34966" y="9932"/>
                  </a:lnTo>
                  <a:lnTo>
                    <a:pt x="34966" y="63"/>
                  </a:lnTo>
                  <a:lnTo>
                    <a:pt x="114" y="63"/>
                  </a:lnTo>
                  <a:lnTo>
                    <a:pt x="114" y="246788"/>
                  </a:lnTo>
                  <a:lnTo>
                    <a:pt x="34966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908D9056-5FA7-CA20-85CF-4104AC278444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0319543" y="5078043"/>
              <a:ext cx="101504" cy="164318"/>
            </a:xfrm>
            <a:custGeom>
              <a:avLst/>
              <a:gdLst>
                <a:gd name="connsiteX0" fmla="*/ 19705 w 101504"/>
                <a:gd name="connsiteY0" fmla="*/ 145384 h 164318"/>
                <a:gd name="connsiteX1" fmla="*/ 46671 w 101504"/>
                <a:gd name="connsiteY1" fmla="*/ 119971 h 164318"/>
                <a:gd name="connsiteX2" fmla="*/ 101621 w 101504"/>
                <a:gd name="connsiteY2" fmla="*/ 47927 h 164318"/>
                <a:gd name="connsiteX3" fmla="*/ 47689 w 101504"/>
                <a:gd name="connsiteY3" fmla="*/ 63 h 164318"/>
                <a:gd name="connsiteX4" fmla="*/ 116 w 101504"/>
                <a:gd name="connsiteY4" fmla="*/ 44720 h 164318"/>
                <a:gd name="connsiteX5" fmla="*/ 13599 w 101504"/>
                <a:gd name="connsiteY5" fmla="*/ 58537 h 164318"/>
                <a:gd name="connsiteX6" fmla="*/ 26828 w 101504"/>
                <a:gd name="connsiteY6" fmla="*/ 45460 h 164318"/>
                <a:gd name="connsiteX7" fmla="*/ 13345 w 101504"/>
                <a:gd name="connsiteY7" fmla="*/ 32630 h 164318"/>
                <a:gd name="connsiteX8" fmla="*/ 10038 w 101504"/>
                <a:gd name="connsiteY8" fmla="*/ 32877 h 164318"/>
                <a:gd name="connsiteX9" fmla="*/ 44381 w 101504"/>
                <a:gd name="connsiteY9" fmla="*/ 7711 h 164318"/>
                <a:gd name="connsiteX10" fmla="*/ 78471 w 101504"/>
                <a:gd name="connsiteY10" fmla="*/ 47927 h 164318"/>
                <a:gd name="connsiteX11" fmla="*/ 51759 w 101504"/>
                <a:gd name="connsiteY11" fmla="*/ 102454 h 164318"/>
                <a:gd name="connsiteX12" fmla="*/ 2915 w 101504"/>
                <a:gd name="connsiteY12" fmla="*/ 155253 h 164318"/>
                <a:gd name="connsiteX13" fmla="*/ 116 w 101504"/>
                <a:gd name="connsiteY13" fmla="*/ 164381 h 164318"/>
                <a:gd name="connsiteX14" fmla="*/ 94498 w 101504"/>
                <a:gd name="connsiteY14" fmla="*/ 164381 h 164318"/>
                <a:gd name="connsiteX15" fmla="*/ 101621 w 101504"/>
                <a:gd name="connsiteY15" fmla="*/ 121451 h 164318"/>
                <a:gd name="connsiteX16" fmla="*/ 95261 w 101504"/>
                <a:gd name="connsiteY16" fmla="*/ 121451 h 164318"/>
                <a:gd name="connsiteX17" fmla="*/ 89664 w 101504"/>
                <a:gd name="connsiteY17" fmla="*/ 143410 h 164318"/>
                <a:gd name="connsiteX18" fmla="*/ 65496 w 101504"/>
                <a:gd name="connsiteY18" fmla="*/ 145384 h 164318"/>
                <a:gd name="connsiteX19" fmla="*/ 19705 w 101504"/>
                <a:gd name="connsiteY19" fmla="*/ 145384 h 1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504" h="164318">
                  <a:moveTo>
                    <a:pt x="19705" y="145384"/>
                  </a:moveTo>
                  <a:lnTo>
                    <a:pt x="46671" y="119971"/>
                  </a:lnTo>
                  <a:cubicBezTo>
                    <a:pt x="86357" y="85923"/>
                    <a:pt x="101621" y="72600"/>
                    <a:pt x="101621" y="47927"/>
                  </a:cubicBezTo>
                  <a:cubicBezTo>
                    <a:pt x="101621" y="19801"/>
                    <a:pt x="78725" y="63"/>
                    <a:pt x="47689" y="63"/>
                  </a:cubicBezTo>
                  <a:cubicBezTo>
                    <a:pt x="18942" y="63"/>
                    <a:pt x="116" y="22761"/>
                    <a:pt x="116" y="44720"/>
                  </a:cubicBezTo>
                  <a:cubicBezTo>
                    <a:pt x="116" y="58537"/>
                    <a:pt x="12836" y="58537"/>
                    <a:pt x="13599" y="58537"/>
                  </a:cubicBezTo>
                  <a:cubicBezTo>
                    <a:pt x="17924" y="58537"/>
                    <a:pt x="26828" y="55576"/>
                    <a:pt x="26828" y="45460"/>
                  </a:cubicBezTo>
                  <a:cubicBezTo>
                    <a:pt x="26828" y="39045"/>
                    <a:pt x="22249" y="32630"/>
                    <a:pt x="13345" y="32630"/>
                  </a:cubicBezTo>
                  <a:cubicBezTo>
                    <a:pt x="11310" y="32630"/>
                    <a:pt x="10801" y="32630"/>
                    <a:pt x="10038" y="32877"/>
                  </a:cubicBezTo>
                  <a:cubicBezTo>
                    <a:pt x="15889" y="16840"/>
                    <a:pt x="29626" y="7711"/>
                    <a:pt x="44381" y="7711"/>
                  </a:cubicBezTo>
                  <a:cubicBezTo>
                    <a:pt x="67532" y="7711"/>
                    <a:pt x="78471" y="27696"/>
                    <a:pt x="78471" y="47927"/>
                  </a:cubicBezTo>
                  <a:cubicBezTo>
                    <a:pt x="78471" y="67665"/>
                    <a:pt x="65751" y="87157"/>
                    <a:pt x="51759" y="102454"/>
                  </a:cubicBezTo>
                  <a:lnTo>
                    <a:pt x="2915" y="155253"/>
                  </a:lnTo>
                  <a:cubicBezTo>
                    <a:pt x="116" y="157967"/>
                    <a:pt x="116" y="158460"/>
                    <a:pt x="116" y="164381"/>
                  </a:cubicBezTo>
                  <a:lnTo>
                    <a:pt x="94498" y="164381"/>
                  </a:lnTo>
                  <a:lnTo>
                    <a:pt x="101621" y="121451"/>
                  </a:lnTo>
                  <a:lnTo>
                    <a:pt x="95261" y="121451"/>
                  </a:lnTo>
                  <a:cubicBezTo>
                    <a:pt x="93989" y="128853"/>
                    <a:pt x="92208" y="139709"/>
                    <a:pt x="89664" y="143410"/>
                  </a:cubicBezTo>
                  <a:cubicBezTo>
                    <a:pt x="87883" y="145384"/>
                    <a:pt x="71093" y="145384"/>
                    <a:pt x="65496" y="145384"/>
                  </a:cubicBezTo>
                  <a:lnTo>
                    <a:pt x="19705" y="145384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65EFD0CC-25C1-9E09-2044-4BE6CC8133B1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0439619" y="5057318"/>
              <a:ext cx="34852" cy="246724"/>
            </a:xfrm>
            <a:custGeom>
              <a:avLst/>
              <a:gdLst>
                <a:gd name="connsiteX0" fmla="*/ 34974 w 34852"/>
                <a:gd name="connsiteY0" fmla="*/ 63 h 246724"/>
                <a:gd name="connsiteX1" fmla="*/ 121 w 34852"/>
                <a:gd name="connsiteY1" fmla="*/ 63 h 246724"/>
                <a:gd name="connsiteX2" fmla="*/ 121 w 34852"/>
                <a:gd name="connsiteY2" fmla="*/ 9932 h 246724"/>
                <a:gd name="connsiteX3" fmla="*/ 24798 w 34852"/>
                <a:gd name="connsiteY3" fmla="*/ 9932 h 246724"/>
                <a:gd name="connsiteX4" fmla="*/ 24798 w 34852"/>
                <a:gd name="connsiteY4" fmla="*/ 236919 h 246724"/>
                <a:gd name="connsiteX5" fmla="*/ 121 w 34852"/>
                <a:gd name="connsiteY5" fmla="*/ 236919 h 246724"/>
                <a:gd name="connsiteX6" fmla="*/ 121 w 34852"/>
                <a:gd name="connsiteY6" fmla="*/ 246788 h 246724"/>
                <a:gd name="connsiteX7" fmla="*/ 34974 w 34852"/>
                <a:gd name="connsiteY7" fmla="*/ 246788 h 246724"/>
                <a:gd name="connsiteX8" fmla="*/ 34974 w 34852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52" h="246724">
                  <a:moveTo>
                    <a:pt x="34974" y="63"/>
                  </a:moveTo>
                  <a:lnTo>
                    <a:pt x="121" y="63"/>
                  </a:lnTo>
                  <a:lnTo>
                    <a:pt x="121" y="9932"/>
                  </a:lnTo>
                  <a:lnTo>
                    <a:pt x="24798" y="9932"/>
                  </a:lnTo>
                  <a:lnTo>
                    <a:pt x="24798" y="236919"/>
                  </a:lnTo>
                  <a:lnTo>
                    <a:pt x="121" y="236919"/>
                  </a:lnTo>
                  <a:lnTo>
                    <a:pt x="121" y="246788"/>
                  </a:lnTo>
                  <a:lnTo>
                    <a:pt x="34974" y="246788"/>
                  </a:lnTo>
                  <a:lnTo>
                    <a:pt x="34974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grpSp>
        <p:nvGrpSpPr>
          <p:cNvPr id="612" name="Group 611" descr="\documentclass{article}&#10;\usepackage{amsmath}&#10;\pagestyle{empty}&#10;\begin{document}&#10;&#10;&#10;CXLS [3]&#10;&#10;\end{document}" title="IguanaTex Vector Display">
            <a:extLst>
              <a:ext uri="{FF2B5EF4-FFF2-40B4-BE49-F238E27FC236}">
                <a16:creationId xmlns:a16="http://schemas.microsoft.com/office/drawing/2014/main" id="{FAFBAD65-8156-6125-EED8-BCC26BE63092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 rot="20940000">
            <a:off x="8902818" y="4229312"/>
            <a:ext cx="914529" cy="227742"/>
            <a:chOff x="9310590" y="5473694"/>
            <a:chExt cx="990754" cy="246724"/>
          </a:xfrm>
          <a:solidFill>
            <a:srgbClr val="0000FF"/>
          </a:solidFill>
        </p:grpSpPr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BC39E701-B857-50D8-8650-07915F548277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9310590" y="5484797"/>
              <a:ext cx="156034" cy="179368"/>
            </a:xfrm>
            <a:custGeom>
              <a:avLst/>
              <a:gdLst>
                <a:gd name="connsiteX0" fmla="*/ 77 w 156034"/>
                <a:gd name="connsiteY0" fmla="*/ 89624 h 179368"/>
                <a:gd name="connsiteX1" fmla="*/ 89239 w 156034"/>
                <a:gd name="connsiteY1" fmla="*/ 179432 h 179368"/>
                <a:gd name="connsiteX2" fmla="*/ 156111 w 156034"/>
                <a:gd name="connsiteY2" fmla="*/ 116517 h 179368"/>
                <a:gd name="connsiteX3" fmla="*/ 152780 w 156034"/>
                <a:gd name="connsiteY3" fmla="*/ 112323 h 179368"/>
                <a:gd name="connsiteX4" fmla="*/ 149706 w 156034"/>
                <a:gd name="connsiteY4" fmla="*/ 116270 h 179368"/>
                <a:gd name="connsiteX5" fmla="*/ 92314 w 156034"/>
                <a:gd name="connsiteY5" fmla="*/ 171783 h 179368"/>
                <a:gd name="connsiteX6" fmla="*/ 26467 w 156034"/>
                <a:gd name="connsiteY6" fmla="*/ 89871 h 179368"/>
                <a:gd name="connsiteX7" fmla="*/ 92058 w 156034"/>
                <a:gd name="connsiteY7" fmla="*/ 7711 h 179368"/>
                <a:gd name="connsiteX8" fmla="*/ 147912 w 156034"/>
                <a:gd name="connsiteY8" fmla="*/ 66185 h 179368"/>
                <a:gd name="connsiteX9" fmla="*/ 152012 w 156034"/>
                <a:gd name="connsiteY9" fmla="*/ 70379 h 179368"/>
                <a:gd name="connsiteX10" fmla="*/ 156111 w 156034"/>
                <a:gd name="connsiteY10" fmla="*/ 64458 h 179368"/>
                <a:gd name="connsiteX11" fmla="*/ 156111 w 156034"/>
                <a:gd name="connsiteY11" fmla="*/ 5984 h 179368"/>
                <a:gd name="connsiteX12" fmla="*/ 153293 w 156034"/>
                <a:gd name="connsiteY12" fmla="*/ 63 h 179368"/>
                <a:gd name="connsiteX13" fmla="*/ 149193 w 156034"/>
                <a:gd name="connsiteY13" fmla="*/ 3023 h 179368"/>
                <a:gd name="connsiteX14" fmla="*/ 136383 w 156034"/>
                <a:gd name="connsiteY14" fmla="*/ 21281 h 179368"/>
                <a:gd name="connsiteX15" fmla="*/ 89239 w 156034"/>
                <a:gd name="connsiteY15" fmla="*/ 63 h 179368"/>
                <a:gd name="connsiteX16" fmla="*/ 77 w 156034"/>
                <a:gd name="connsiteY16" fmla="*/ 89624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6034" h="179368">
                  <a:moveTo>
                    <a:pt x="77" y="89624"/>
                  </a:moveTo>
                  <a:cubicBezTo>
                    <a:pt x="77" y="140696"/>
                    <a:pt x="41583" y="179432"/>
                    <a:pt x="89239" y="179432"/>
                  </a:cubicBezTo>
                  <a:cubicBezTo>
                    <a:pt x="131002" y="179432"/>
                    <a:pt x="156111" y="145137"/>
                    <a:pt x="156111" y="116517"/>
                  </a:cubicBezTo>
                  <a:cubicBezTo>
                    <a:pt x="156111" y="114050"/>
                    <a:pt x="156111" y="112323"/>
                    <a:pt x="152780" y="112323"/>
                  </a:cubicBezTo>
                  <a:cubicBezTo>
                    <a:pt x="149962" y="112323"/>
                    <a:pt x="149962" y="113803"/>
                    <a:pt x="149706" y="116270"/>
                  </a:cubicBezTo>
                  <a:cubicBezTo>
                    <a:pt x="147656" y="151552"/>
                    <a:pt x="120241" y="171783"/>
                    <a:pt x="92314" y="171783"/>
                  </a:cubicBezTo>
                  <a:cubicBezTo>
                    <a:pt x="76685" y="171783"/>
                    <a:pt x="26467" y="163395"/>
                    <a:pt x="26467" y="89871"/>
                  </a:cubicBezTo>
                  <a:cubicBezTo>
                    <a:pt x="26467" y="16100"/>
                    <a:pt x="76429" y="7711"/>
                    <a:pt x="92058" y="7711"/>
                  </a:cubicBezTo>
                  <a:cubicBezTo>
                    <a:pt x="119985" y="7711"/>
                    <a:pt x="142788" y="30163"/>
                    <a:pt x="147912" y="66185"/>
                  </a:cubicBezTo>
                  <a:cubicBezTo>
                    <a:pt x="148425" y="69639"/>
                    <a:pt x="148425" y="70379"/>
                    <a:pt x="152012" y="70379"/>
                  </a:cubicBezTo>
                  <a:cubicBezTo>
                    <a:pt x="156111" y="70379"/>
                    <a:pt x="156111" y="69639"/>
                    <a:pt x="156111" y="64458"/>
                  </a:cubicBezTo>
                  <a:lnTo>
                    <a:pt x="156111" y="5984"/>
                  </a:lnTo>
                  <a:cubicBezTo>
                    <a:pt x="156111" y="1790"/>
                    <a:pt x="156111" y="63"/>
                    <a:pt x="153293" y="63"/>
                  </a:cubicBezTo>
                  <a:cubicBezTo>
                    <a:pt x="152268" y="63"/>
                    <a:pt x="151243" y="63"/>
                    <a:pt x="149193" y="3023"/>
                  </a:cubicBezTo>
                  <a:lnTo>
                    <a:pt x="136383" y="21281"/>
                  </a:lnTo>
                  <a:cubicBezTo>
                    <a:pt x="126903" y="12399"/>
                    <a:pt x="113836" y="63"/>
                    <a:pt x="89239" y="63"/>
                  </a:cubicBezTo>
                  <a:cubicBezTo>
                    <a:pt x="41327" y="63"/>
                    <a:pt x="77" y="39292"/>
                    <a:pt x="77" y="89624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030DB2A4-5C69-CD9E-A3BA-57AC97D465EE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9487435" y="5490225"/>
              <a:ext cx="179862" cy="168513"/>
            </a:xfrm>
            <a:custGeom>
              <a:avLst/>
              <a:gdLst>
                <a:gd name="connsiteX0" fmla="*/ 96933 w 179862"/>
                <a:gd name="connsiteY0" fmla="*/ 73340 h 168513"/>
                <a:gd name="connsiteX1" fmla="*/ 132034 w 179862"/>
                <a:gd name="connsiteY1" fmla="*/ 23748 h 168513"/>
                <a:gd name="connsiteX2" fmla="*/ 169185 w 179862"/>
                <a:gd name="connsiteY2" fmla="*/ 7711 h 168513"/>
                <a:gd name="connsiteX3" fmla="*/ 169185 w 179862"/>
                <a:gd name="connsiteY3" fmla="*/ 63 h 168513"/>
                <a:gd name="connsiteX4" fmla="*/ 140746 w 179862"/>
                <a:gd name="connsiteY4" fmla="*/ 803 h 168513"/>
                <a:gd name="connsiteX5" fmla="*/ 107950 w 179862"/>
                <a:gd name="connsiteY5" fmla="*/ 63 h 168513"/>
                <a:gd name="connsiteX6" fmla="*/ 107950 w 179862"/>
                <a:gd name="connsiteY6" fmla="*/ 7711 h 168513"/>
                <a:gd name="connsiteX7" fmla="*/ 123835 w 179862"/>
                <a:gd name="connsiteY7" fmla="*/ 19061 h 168513"/>
                <a:gd name="connsiteX8" fmla="*/ 121529 w 179862"/>
                <a:gd name="connsiteY8" fmla="*/ 24735 h 168513"/>
                <a:gd name="connsiteX9" fmla="*/ 92321 w 179862"/>
                <a:gd name="connsiteY9" fmla="*/ 66432 h 168513"/>
                <a:gd name="connsiteX10" fmla="*/ 59269 w 179862"/>
                <a:gd name="connsiteY10" fmla="*/ 18814 h 168513"/>
                <a:gd name="connsiteX11" fmla="*/ 57476 w 179862"/>
                <a:gd name="connsiteY11" fmla="*/ 15113 h 168513"/>
                <a:gd name="connsiteX12" fmla="*/ 74130 w 179862"/>
                <a:gd name="connsiteY12" fmla="*/ 7711 h 168513"/>
                <a:gd name="connsiteX13" fmla="*/ 74130 w 179862"/>
                <a:gd name="connsiteY13" fmla="*/ 63 h 168513"/>
                <a:gd name="connsiteX14" fmla="*/ 36723 w 179862"/>
                <a:gd name="connsiteY14" fmla="*/ 803 h 168513"/>
                <a:gd name="connsiteX15" fmla="*/ 3415 w 179862"/>
                <a:gd name="connsiteY15" fmla="*/ 63 h 168513"/>
                <a:gd name="connsiteX16" fmla="*/ 3415 w 179862"/>
                <a:gd name="connsiteY16" fmla="*/ 7711 h 168513"/>
                <a:gd name="connsiteX17" fmla="*/ 8283 w 179862"/>
                <a:gd name="connsiteY17" fmla="*/ 7711 h 168513"/>
                <a:gd name="connsiteX18" fmla="*/ 32111 w 179862"/>
                <a:gd name="connsiteY18" fmla="*/ 16347 h 168513"/>
                <a:gd name="connsiteX19" fmla="*/ 79254 w 179862"/>
                <a:gd name="connsiteY19" fmla="*/ 84936 h 168513"/>
                <a:gd name="connsiteX20" fmla="*/ 37235 w 179862"/>
                <a:gd name="connsiteY20" fmla="*/ 144643 h 168513"/>
                <a:gd name="connsiteX21" fmla="*/ 84 w 179862"/>
                <a:gd name="connsiteY21" fmla="*/ 160927 h 168513"/>
                <a:gd name="connsiteX22" fmla="*/ 84 w 179862"/>
                <a:gd name="connsiteY22" fmla="*/ 168576 h 168513"/>
                <a:gd name="connsiteX23" fmla="*/ 28524 w 179862"/>
                <a:gd name="connsiteY23" fmla="*/ 167836 h 168513"/>
                <a:gd name="connsiteX24" fmla="*/ 61319 w 179862"/>
                <a:gd name="connsiteY24" fmla="*/ 168576 h 168513"/>
                <a:gd name="connsiteX25" fmla="*/ 61319 w 179862"/>
                <a:gd name="connsiteY25" fmla="*/ 160927 h 168513"/>
                <a:gd name="connsiteX26" fmla="*/ 45178 w 179862"/>
                <a:gd name="connsiteY26" fmla="*/ 149578 h 168513"/>
                <a:gd name="connsiteX27" fmla="*/ 47740 w 179862"/>
                <a:gd name="connsiteY27" fmla="*/ 143657 h 168513"/>
                <a:gd name="connsiteX28" fmla="*/ 84122 w 179862"/>
                <a:gd name="connsiteY28" fmla="*/ 91844 h 168513"/>
                <a:gd name="connsiteX29" fmla="*/ 124604 w 179862"/>
                <a:gd name="connsiteY29" fmla="*/ 150812 h 168513"/>
                <a:gd name="connsiteX30" fmla="*/ 125885 w 179862"/>
                <a:gd name="connsiteY30" fmla="*/ 153526 h 168513"/>
                <a:gd name="connsiteX31" fmla="*/ 109231 w 179862"/>
                <a:gd name="connsiteY31" fmla="*/ 160927 h 168513"/>
                <a:gd name="connsiteX32" fmla="*/ 109231 w 179862"/>
                <a:gd name="connsiteY32" fmla="*/ 168576 h 168513"/>
                <a:gd name="connsiteX33" fmla="*/ 146638 w 179862"/>
                <a:gd name="connsiteY33" fmla="*/ 167836 h 168513"/>
                <a:gd name="connsiteX34" fmla="*/ 179946 w 179862"/>
                <a:gd name="connsiteY34" fmla="*/ 168576 h 168513"/>
                <a:gd name="connsiteX35" fmla="*/ 179946 w 179862"/>
                <a:gd name="connsiteY35" fmla="*/ 160927 h 168513"/>
                <a:gd name="connsiteX36" fmla="*/ 175078 w 179862"/>
                <a:gd name="connsiteY36" fmla="*/ 160927 h 168513"/>
                <a:gd name="connsiteX37" fmla="*/ 150994 w 179862"/>
                <a:gd name="connsiteY37" fmla="*/ 152045 h 168513"/>
                <a:gd name="connsiteX38" fmla="*/ 96933 w 179862"/>
                <a:gd name="connsiteY38" fmla="*/ 73340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9862" h="168513">
                  <a:moveTo>
                    <a:pt x="96933" y="73340"/>
                  </a:moveTo>
                  <a:lnTo>
                    <a:pt x="132034" y="23748"/>
                  </a:lnTo>
                  <a:cubicBezTo>
                    <a:pt x="137671" y="15853"/>
                    <a:pt x="146382" y="7958"/>
                    <a:pt x="169185" y="7711"/>
                  </a:cubicBezTo>
                  <a:lnTo>
                    <a:pt x="169185" y="63"/>
                  </a:lnTo>
                  <a:cubicBezTo>
                    <a:pt x="159193" y="309"/>
                    <a:pt x="147151" y="803"/>
                    <a:pt x="140746" y="803"/>
                  </a:cubicBezTo>
                  <a:cubicBezTo>
                    <a:pt x="130497" y="803"/>
                    <a:pt x="118199" y="803"/>
                    <a:pt x="107950" y="63"/>
                  </a:cubicBezTo>
                  <a:lnTo>
                    <a:pt x="107950" y="7711"/>
                  </a:lnTo>
                  <a:cubicBezTo>
                    <a:pt x="118199" y="7958"/>
                    <a:pt x="123835" y="13386"/>
                    <a:pt x="123835" y="19061"/>
                  </a:cubicBezTo>
                  <a:cubicBezTo>
                    <a:pt x="123835" y="21528"/>
                    <a:pt x="123323" y="22021"/>
                    <a:pt x="121529" y="24735"/>
                  </a:cubicBezTo>
                  <a:lnTo>
                    <a:pt x="92321" y="66432"/>
                  </a:lnTo>
                  <a:lnTo>
                    <a:pt x="59269" y="18814"/>
                  </a:lnTo>
                  <a:cubicBezTo>
                    <a:pt x="58757" y="18074"/>
                    <a:pt x="57476" y="16100"/>
                    <a:pt x="57476" y="15113"/>
                  </a:cubicBezTo>
                  <a:cubicBezTo>
                    <a:pt x="57476" y="12152"/>
                    <a:pt x="63113" y="7958"/>
                    <a:pt x="74130" y="7711"/>
                  </a:cubicBezTo>
                  <a:lnTo>
                    <a:pt x="74130" y="63"/>
                  </a:lnTo>
                  <a:cubicBezTo>
                    <a:pt x="65162" y="803"/>
                    <a:pt x="46459" y="803"/>
                    <a:pt x="36723" y="803"/>
                  </a:cubicBezTo>
                  <a:cubicBezTo>
                    <a:pt x="28780" y="803"/>
                    <a:pt x="12895" y="556"/>
                    <a:pt x="3415" y="63"/>
                  </a:cubicBezTo>
                  <a:lnTo>
                    <a:pt x="3415" y="7711"/>
                  </a:lnTo>
                  <a:lnTo>
                    <a:pt x="8283" y="7711"/>
                  </a:lnTo>
                  <a:cubicBezTo>
                    <a:pt x="22375" y="7711"/>
                    <a:pt x="27243" y="9438"/>
                    <a:pt x="32111" y="16347"/>
                  </a:cubicBezTo>
                  <a:lnTo>
                    <a:pt x="79254" y="84936"/>
                  </a:lnTo>
                  <a:lnTo>
                    <a:pt x="37235" y="144643"/>
                  </a:lnTo>
                  <a:cubicBezTo>
                    <a:pt x="33648" y="149578"/>
                    <a:pt x="25962" y="160927"/>
                    <a:pt x="84" y="160927"/>
                  </a:cubicBezTo>
                  <a:lnTo>
                    <a:pt x="84" y="168576"/>
                  </a:lnTo>
                  <a:cubicBezTo>
                    <a:pt x="9308" y="168329"/>
                    <a:pt x="20069" y="167836"/>
                    <a:pt x="28524" y="167836"/>
                  </a:cubicBezTo>
                  <a:cubicBezTo>
                    <a:pt x="38004" y="167836"/>
                    <a:pt x="52095" y="167836"/>
                    <a:pt x="61319" y="168576"/>
                  </a:cubicBezTo>
                  <a:lnTo>
                    <a:pt x="61319" y="160927"/>
                  </a:lnTo>
                  <a:cubicBezTo>
                    <a:pt x="49533" y="160681"/>
                    <a:pt x="45178" y="154019"/>
                    <a:pt x="45178" y="149578"/>
                  </a:cubicBezTo>
                  <a:cubicBezTo>
                    <a:pt x="45178" y="147357"/>
                    <a:pt x="45946" y="146371"/>
                    <a:pt x="47740" y="143657"/>
                  </a:cubicBezTo>
                  <a:lnTo>
                    <a:pt x="84122" y="91844"/>
                  </a:lnTo>
                  <a:lnTo>
                    <a:pt x="124604" y="150812"/>
                  </a:lnTo>
                  <a:cubicBezTo>
                    <a:pt x="125116" y="151798"/>
                    <a:pt x="125885" y="152785"/>
                    <a:pt x="125885" y="153526"/>
                  </a:cubicBezTo>
                  <a:cubicBezTo>
                    <a:pt x="125885" y="156486"/>
                    <a:pt x="120248" y="160681"/>
                    <a:pt x="109231" y="160927"/>
                  </a:cubicBezTo>
                  <a:lnTo>
                    <a:pt x="109231" y="168576"/>
                  </a:lnTo>
                  <a:cubicBezTo>
                    <a:pt x="118199" y="167836"/>
                    <a:pt x="136902" y="167836"/>
                    <a:pt x="146638" y="167836"/>
                  </a:cubicBezTo>
                  <a:cubicBezTo>
                    <a:pt x="157399" y="167836"/>
                    <a:pt x="169185" y="168082"/>
                    <a:pt x="179946" y="168576"/>
                  </a:cubicBezTo>
                  <a:lnTo>
                    <a:pt x="179946" y="160927"/>
                  </a:lnTo>
                  <a:lnTo>
                    <a:pt x="175078" y="160927"/>
                  </a:lnTo>
                  <a:cubicBezTo>
                    <a:pt x="161755" y="160927"/>
                    <a:pt x="156375" y="159694"/>
                    <a:pt x="150994" y="152045"/>
                  </a:cubicBezTo>
                  <a:lnTo>
                    <a:pt x="96933" y="73340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96303C4-B50D-D5CA-05D0-AF7659B9D3EE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9681902" y="5490225"/>
              <a:ext cx="140661" cy="168513"/>
            </a:xfrm>
            <a:custGeom>
              <a:avLst/>
              <a:gdLst>
                <a:gd name="connsiteX0" fmla="*/ 140753 w 140661"/>
                <a:gd name="connsiteY0" fmla="*/ 104921 h 168513"/>
                <a:gd name="connsiteX1" fmla="*/ 134348 w 140661"/>
                <a:gd name="connsiteY1" fmla="*/ 104921 h 168513"/>
                <a:gd name="connsiteX2" fmla="*/ 82849 w 140661"/>
                <a:gd name="connsiteY2" fmla="*/ 160927 h 168513"/>
                <a:gd name="connsiteX3" fmla="*/ 61839 w 140661"/>
                <a:gd name="connsiteY3" fmla="*/ 160927 h 168513"/>
                <a:gd name="connsiteX4" fmla="*/ 49285 w 140661"/>
                <a:gd name="connsiteY4" fmla="*/ 151058 h 168513"/>
                <a:gd name="connsiteX5" fmla="*/ 49285 w 140661"/>
                <a:gd name="connsiteY5" fmla="*/ 19554 h 168513"/>
                <a:gd name="connsiteX6" fmla="*/ 73625 w 140661"/>
                <a:gd name="connsiteY6" fmla="*/ 7711 h 168513"/>
                <a:gd name="connsiteX7" fmla="*/ 82080 w 140661"/>
                <a:gd name="connsiteY7" fmla="*/ 7711 h 168513"/>
                <a:gd name="connsiteX8" fmla="*/ 82080 w 140661"/>
                <a:gd name="connsiteY8" fmla="*/ 63 h 168513"/>
                <a:gd name="connsiteX9" fmla="*/ 39036 w 140661"/>
                <a:gd name="connsiteY9" fmla="*/ 803 h 168513"/>
                <a:gd name="connsiteX10" fmla="*/ 91 w 140661"/>
                <a:gd name="connsiteY10" fmla="*/ 63 h 168513"/>
                <a:gd name="connsiteX11" fmla="*/ 91 w 140661"/>
                <a:gd name="connsiteY11" fmla="*/ 7711 h 168513"/>
                <a:gd name="connsiteX12" fmla="*/ 6241 w 140661"/>
                <a:gd name="connsiteY12" fmla="*/ 7711 h 168513"/>
                <a:gd name="connsiteX13" fmla="*/ 26481 w 140661"/>
                <a:gd name="connsiteY13" fmla="*/ 19307 h 168513"/>
                <a:gd name="connsiteX14" fmla="*/ 26481 w 140661"/>
                <a:gd name="connsiteY14" fmla="*/ 149331 h 168513"/>
                <a:gd name="connsiteX15" fmla="*/ 6241 w 140661"/>
                <a:gd name="connsiteY15" fmla="*/ 160927 h 168513"/>
                <a:gd name="connsiteX16" fmla="*/ 91 w 140661"/>
                <a:gd name="connsiteY16" fmla="*/ 160927 h 168513"/>
                <a:gd name="connsiteX17" fmla="*/ 91 w 140661"/>
                <a:gd name="connsiteY17" fmla="*/ 168576 h 168513"/>
                <a:gd name="connsiteX18" fmla="*/ 133579 w 140661"/>
                <a:gd name="connsiteY18" fmla="*/ 168576 h 168513"/>
                <a:gd name="connsiteX19" fmla="*/ 140753 w 140661"/>
                <a:gd name="connsiteY19" fmla="*/ 104921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661" h="168513">
                  <a:moveTo>
                    <a:pt x="140753" y="104921"/>
                  </a:moveTo>
                  <a:lnTo>
                    <a:pt x="134348" y="104921"/>
                  </a:lnTo>
                  <a:cubicBezTo>
                    <a:pt x="131529" y="130087"/>
                    <a:pt x="127942" y="160927"/>
                    <a:pt x="82849" y="160927"/>
                  </a:cubicBezTo>
                  <a:lnTo>
                    <a:pt x="61839" y="160927"/>
                  </a:lnTo>
                  <a:cubicBezTo>
                    <a:pt x="49797" y="160927"/>
                    <a:pt x="49285" y="159200"/>
                    <a:pt x="49285" y="151058"/>
                  </a:cubicBezTo>
                  <a:lnTo>
                    <a:pt x="49285" y="19554"/>
                  </a:lnTo>
                  <a:cubicBezTo>
                    <a:pt x="49285" y="11165"/>
                    <a:pt x="49285" y="7711"/>
                    <a:pt x="73625" y="7711"/>
                  </a:cubicBezTo>
                  <a:lnTo>
                    <a:pt x="82080" y="7711"/>
                  </a:lnTo>
                  <a:lnTo>
                    <a:pt x="82080" y="63"/>
                  </a:lnTo>
                  <a:cubicBezTo>
                    <a:pt x="72856" y="803"/>
                    <a:pt x="49541" y="803"/>
                    <a:pt x="39036" y="803"/>
                  </a:cubicBezTo>
                  <a:cubicBezTo>
                    <a:pt x="29044" y="803"/>
                    <a:pt x="9059" y="803"/>
                    <a:pt x="91" y="63"/>
                  </a:cubicBezTo>
                  <a:lnTo>
                    <a:pt x="91" y="7711"/>
                  </a:lnTo>
                  <a:lnTo>
                    <a:pt x="6241" y="7711"/>
                  </a:lnTo>
                  <a:cubicBezTo>
                    <a:pt x="25969" y="7711"/>
                    <a:pt x="26481" y="10425"/>
                    <a:pt x="26481" y="19307"/>
                  </a:cubicBezTo>
                  <a:lnTo>
                    <a:pt x="26481" y="149331"/>
                  </a:lnTo>
                  <a:cubicBezTo>
                    <a:pt x="26481" y="158213"/>
                    <a:pt x="25969" y="160927"/>
                    <a:pt x="6241" y="160927"/>
                  </a:cubicBezTo>
                  <a:lnTo>
                    <a:pt x="91" y="160927"/>
                  </a:lnTo>
                  <a:lnTo>
                    <a:pt x="91" y="168576"/>
                  </a:lnTo>
                  <a:lnTo>
                    <a:pt x="133579" y="168576"/>
                  </a:lnTo>
                  <a:lnTo>
                    <a:pt x="140753" y="104921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5A1BB0E9-C5AC-B009-3BB9-1128D8270B4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9847929" y="5484797"/>
              <a:ext cx="113502" cy="179368"/>
            </a:xfrm>
            <a:custGeom>
              <a:avLst/>
              <a:gdLst>
                <a:gd name="connsiteX0" fmla="*/ 75168 w 113502"/>
                <a:gd name="connsiteY0" fmla="*/ 78275 h 179368"/>
                <a:gd name="connsiteX1" fmla="*/ 42373 w 113502"/>
                <a:gd name="connsiteY1" fmla="*/ 70626 h 179368"/>
                <a:gd name="connsiteX2" fmla="*/ 16495 w 113502"/>
                <a:gd name="connsiteY2" fmla="*/ 39292 h 179368"/>
                <a:gd name="connsiteX3" fmla="*/ 50316 w 113502"/>
                <a:gd name="connsiteY3" fmla="*/ 6971 h 179368"/>
                <a:gd name="connsiteX4" fmla="*/ 100277 w 113502"/>
                <a:gd name="connsiteY4" fmla="*/ 58537 h 179368"/>
                <a:gd name="connsiteX5" fmla="*/ 103352 w 113502"/>
                <a:gd name="connsiteY5" fmla="*/ 61497 h 179368"/>
                <a:gd name="connsiteX6" fmla="*/ 106683 w 113502"/>
                <a:gd name="connsiteY6" fmla="*/ 55576 h 179368"/>
                <a:gd name="connsiteX7" fmla="*/ 106683 w 113502"/>
                <a:gd name="connsiteY7" fmla="*/ 5984 h 179368"/>
                <a:gd name="connsiteX8" fmla="*/ 103864 w 113502"/>
                <a:gd name="connsiteY8" fmla="*/ 63 h 179368"/>
                <a:gd name="connsiteX9" fmla="*/ 100021 w 113502"/>
                <a:gd name="connsiteY9" fmla="*/ 3270 h 179368"/>
                <a:gd name="connsiteX10" fmla="*/ 91054 w 113502"/>
                <a:gd name="connsiteY10" fmla="*/ 17334 h 179368"/>
                <a:gd name="connsiteX11" fmla="*/ 50059 w 113502"/>
                <a:gd name="connsiteY11" fmla="*/ 63 h 179368"/>
                <a:gd name="connsiteX12" fmla="*/ 98 w 113502"/>
                <a:gd name="connsiteY12" fmla="*/ 47927 h 179368"/>
                <a:gd name="connsiteX13" fmla="*/ 33662 w 113502"/>
                <a:gd name="connsiteY13" fmla="*/ 93078 h 179368"/>
                <a:gd name="connsiteX14" fmla="*/ 67482 w 113502"/>
                <a:gd name="connsiteY14" fmla="*/ 101220 h 179368"/>
                <a:gd name="connsiteX15" fmla="*/ 89260 w 113502"/>
                <a:gd name="connsiteY15" fmla="*/ 113803 h 179368"/>
                <a:gd name="connsiteX16" fmla="*/ 97203 w 113502"/>
                <a:gd name="connsiteY16" fmla="*/ 136502 h 179368"/>
                <a:gd name="connsiteX17" fmla="*/ 62870 w 113502"/>
                <a:gd name="connsiteY17" fmla="*/ 171783 h 179368"/>
                <a:gd name="connsiteX18" fmla="*/ 22388 w 113502"/>
                <a:gd name="connsiteY18" fmla="*/ 158460 h 179368"/>
                <a:gd name="connsiteX19" fmla="*/ 6503 w 113502"/>
                <a:gd name="connsiteY19" fmla="*/ 120464 h 179368"/>
                <a:gd name="connsiteX20" fmla="*/ 3428 w 113502"/>
                <a:gd name="connsiteY20" fmla="*/ 117997 h 179368"/>
                <a:gd name="connsiteX21" fmla="*/ 98 w 113502"/>
                <a:gd name="connsiteY21" fmla="*/ 124165 h 179368"/>
                <a:gd name="connsiteX22" fmla="*/ 98 w 113502"/>
                <a:gd name="connsiteY22" fmla="*/ 173510 h 179368"/>
                <a:gd name="connsiteX23" fmla="*/ 2916 w 113502"/>
                <a:gd name="connsiteY23" fmla="*/ 179432 h 179368"/>
                <a:gd name="connsiteX24" fmla="*/ 6759 w 113502"/>
                <a:gd name="connsiteY24" fmla="*/ 176224 h 179368"/>
                <a:gd name="connsiteX25" fmla="*/ 15983 w 113502"/>
                <a:gd name="connsiteY25" fmla="*/ 162161 h 179368"/>
                <a:gd name="connsiteX26" fmla="*/ 63126 w 113502"/>
                <a:gd name="connsiteY26" fmla="*/ 179432 h 179368"/>
                <a:gd name="connsiteX27" fmla="*/ 113600 w 113502"/>
                <a:gd name="connsiteY27" fmla="*/ 128113 h 179368"/>
                <a:gd name="connsiteX28" fmla="*/ 75168 w 113502"/>
                <a:gd name="connsiteY28" fmla="*/ 78275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3502" h="179368">
                  <a:moveTo>
                    <a:pt x="75168" y="78275"/>
                  </a:moveTo>
                  <a:lnTo>
                    <a:pt x="42373" y="70626"/>
                  </a:lnTo>
                  <a:cubicBezTo>
                    <a:pt x="26488" y="66925"/>
                    <a:pt x="16495" y="53602"/>
                    <a:pt x="16495" y="39292"/>
                  </a:cubicBezTo>
                  <a:cubicBezTo>
                    <a:pt x="16495" y="22021"/>
                    <a:pt x="30331" y="6971"/>
                    <a:pt x="50316" y="6971"/>
                  </a:cubicBezTo>
                  <a:cubicBezTo>
                    <a:pt x="93103" y="6971"/>
                    <a:pt x="98740" y="47434"/>
                    <a:pt x="100277" y="58537"/>
                  </a:cubicBezTo>
                  <a:cubicBezTo>
                    <a:pt x="100534" y="60017"/>
                    <a:pt x="100534" y="61497"/>
                    <a:pt x="103352" y="61497"/>
                  </a:cubicBezTo>
                  <a:cubicBezTo>
                    <a:pt x="106683" y="61497"/>
                    <a:pt x="106683" y="60264"/>
                    <a:pt x="106683" y="55576"/>
                  </a:cubicBezTo>
                  <a:lnTo>
                    <a:pt x="106683" y="5984"/>
                  </a:lnTo>
                  <a:cubicBezTo>
                    <a:pt x="106683" y="1790"/>
                    <a:pt x="106683" y="63"/>
                    <a:pt x="103864" y="63"/>
                  </a:cubicBezTo>
                  <a:cubicBezTo>
                    <a:pt x="102071" y="63"/>
                    <a:pt x="101815" y="309"/>
                    <a:pt x="100021" y="3270"/>
                  </a:cubicBezTo>
                  <a:lnTo>
                    <a:pt x="91054" y="17334"/>
                  </a:lnTo>
                  <a:cubicBezTo>
                    <a:pt x="83367" y="10178"/>
                    <a:pt x="72862" y="63"/>
                    <a:pt x="50059" y="63"/>
                  </a:cubicBezTo>
                  <a:cubicBezTo>
                    <a:pt x="21620" y="63"/>
                    <a:pt x="98" y="21775"/>
                    <a:pt x="98" y="47927"/>
                  </a:cubicBezTo>
                  <a:cubicBezTo>
                    <a:pt x="98" y="68406"/>
                    <a:pt x="13677" y="86416"/>
                    <a:pt x="33662" y="93078"/>
                  </a:cubicBezTo>
                  <a:cubicBezTo>
                    <a:pt x="36480" y="94065"/>
                    <a:pt x="49547" y="97026"/>
                    <a:pt x="67482" y="101220"/>
                  </a:cubicBezTo>
                  <a:cubicBezTo>
                    <a:pt x="74400" y="102947"/>
                    <a:pt x="82086" y="104674"/>
                    <a:pt x="89260" y="113803"/>
                  </a:cubicBezTo>
                  <a:cubicBezTo>
                    <a:pt x="94641" y="120218"/>
                    <a:pt x="97203" y="128360"/>
                    <a:pt x="97203" y="136502"/>
                  </a:cubicBezTo>
                  <a:cubicBezTo>
                    <a:pt x="97203" y="154019"/>
                    <a:pt x="84392" y="171783"/>
                    <a:pt x="62870" y="171783"/>
                  </a:cubicBezTo>
                  <a:cubicBezTo>
                    <a:pt x="55440" y="171783"/>
                    <a:pt x="35968" y="170550"/>
                    <a:pt x="22388" y="158460"/>
                  </a:cubicBezTo>
                  <a:cubicBezTo>
                    <a:pt x="7528" y="145137"/>
                    <a:pt x="6759" y="129347"/>
                    <a:pt x="6503" y="120464"/>
                  </a:cubicBezTo>
                  <a:cubicBezTo>
                    <a:pt x="6247" y="117997"/>
                    <a:pt x="4197" y="117997"/>
                    <a:pt x="3428" y="117997"/>
                  </a:cubicBezTo>
                  <a:cubicBezTo>
                    <a:pt x="98" y="117997"/>
                    <a:pt x="98" y="119724"/>
                    <a:pt x="98" y="124165"/>
                  </a:cubicBezTo>
                  <a:lnTo>
                    <a:pt x="98" y="173510"/>
                  </a:lnTo>
                  <a:cubicBezTo>
                    <a:pt x="98" y="177705"/>
                    <a:pt x="98" y="179432"/>
                    <a:pt x="2916" y="179432"/>
                  </a:cubicBezTo>
                  <a:cubicBezTo>
                    <a:pt x="4709" y="179432"/>
                    <a:pt x="4966" y="178938"/>
                    <a:pt x="6759" y="176224"/>
                  </a:cubicBezTo>
                  <a:cubicBezTo>
                    <a:pt x="6759" y="175978"/>
                    <a:pt x="7528" y="175237"/>
                    <a:pt x="15983" y="162161"/>
                  </a:cubicBezTo>
                  <a:cubicBezTo>
                    <a:pt x="23926" y="170550"/>
                    <a:pt x="40323" y="179432"/>
                    <a:pt x="63126" y="179432"/>
                  </a:cubicBezTo>
                  <a:cubicBezTo>
                    <a:pt x="93103" y="179432"/>
                    <a:pt x="113600" y="155253"/>
                    <a:pt x="113600" y="128113"/>
                  </a:cubicBezTo>
                  <a:cubicBezTo>
                    <a:pt x="113600" y="103440"/>
                    <a:pt x="96690" y="83209"/>
                    <a:pt x="75168" y="78275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482AEFCA-B40F-CEEF-B1B0-6345609C121B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0091561" y="5473694"/>
              <a:ext cx="35101" cy="246724"/>
            </a:xfrm>
            <a:custGeom>
              <a:avLst/>
              <a:gdLst>
                <a:gd name="connsiteX0" fmla="*/ 35208 w 35101"/>
                <a:gd name="connsiteY0" fmla="*/ 246788 h 246724"/>
                <a:gd name="connsiteX1" fmla="*/ 35208 w 35101"/>
                <a:gd name="connsiteY1" fmla="*/ 236919 h 246724"/>
                <a:gd name="connsiteX2" fmla="*/ 10355 w 35101"/>
                <a:gd name="connsiteY2" fmla="*/ 236919 h 246724"/>
                <a:gd name="connsiteX3" fmla="*/ 10355 w 35101"/>
                <a:gd name="connsiteY3" fmla="*/ 9932 h 246724"/>
                <a:gd name="connsiteX4" fmla="*/ 35208 w 35101"/>
                <a:gd name="connsiteY4" fmla="*/ 9932 h 246724"/>
                <a:gd name="connsiteX5" fmla="*/ 35208 w 35101"/>
                <a:gd name="connsiteY5" fmla="*/ 63 h 246724"/>
                <a:gd name="connsiteX6" fmla="*/ 106 w 35101"/>
                <a:gd name="connsiteY6" fmla="*/ 63 h 246724"/>
                <a:gd name="connsiteX7" fmla="*/ 106 w 35101"/>
                <a:gd name="connsiteY7" fmla="*/ 246788 h 246724"/>
                <a:gd name="connsiteX8" fmla="*/ 35208 w 35101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01" h="246724">
                  <a:moveTo>
                    <a:pt x="35208" y="246788"/>
                  </a:moveTo>
                  <a:lnTo>
                    <a:pt x="35208" y="236919"/>
                  </a:lnTo>
                  <a:lnTo>
                    <a:pt x="10355" y="236919"/>
                  </a:lnTo>
                  <a:lnTo>
                    <a:pt x="10355" y="9932"/>
                  </a:lnTo>
                  <a:lnTo>
                    <a:pt x="35208" y="9932"/>
                  </a:lnTo>
                  <a:lnTo>
                    <a:pt x="35208" y="63"/>
                  </a:lnTo>
                  <a:lnTo>
                    <a:pt x="106" y="63"/>
                  </a:lnTo>
                  <a:lnTo>
                    <a:pt x="106" y="246788"/>
                  </a:lnTo>
                  <a:lnTo>
                    <a:pt x="35208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22F94CE9-25CB-1BFF-582E-24E89B61F505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0143259" y="5494419"/>
              <a:ext cx="106328" cy="169746"/>
            </a:xfrm>
            <a:custGeom>
              <a:avLst/>
              <a:gdLst>
                <a:gd name="connsiteX0" fmla="*/ 63650 w 106328"/>
                <a:gd name="connsiteY0" fmla="*/ 77534 h 169746"/>
                <a:gd name="connsiteX1" fmla="*/ 99520 w 106328"/>
                <a:gd name="connsiteY1" fmla="*/ 34111 h 169746"/>
                <a:gd name="connsiteX2" fmla="*/ 52377 w 106328"/>
                <a:gd name="connsiteY2" fmla="*/ 63 h 169746"/>
                <a:gd name="connsiteX3" fmla="*/ 7027 w 106328"/>
                <a:gd name="connsiteY3" fmla="*/ 33617 h 169746"/>
                <a:gd name="connsiteX4" fmla="*/ 20094 w 106328"/>
                <a:gd name="connsiteY4" fmla="*/ 46447 h 169746"/>
                <a:gd name="connsiteX5" fmla="*/ 33161 w 106328"/>
                <a:gd name="connsiteY5" fmla="*/ 33864 h 169746"/>
                <a:gd name="connsiteX6" fmla="*/ 17276 w 106328"/>
                <a:gd name="connsiteY6" fmla="*/ 21528 h 169746"/>
                <a:gd name="connsiteX7" fmla="*/ 51352 w 106328"/>
                <a:gd name="connsiteY7" fmla="*/ 6231 h 169746"/>
                <a:gd name="connsiteX8" fmla="*/ 75949 w 106328"/>
                <a:gd name="connsiteY8" fmla="*/ 33864 h 169746"/>
                <a:gd name="connsiteX9" fmla="*/ 68775 w 106328"/>
                <a:gd name="connsiteY9" fmla="*/ 61991 h 169746"/>
                <a:gd name="connsiteX10" fmla="*/ 45972 w 106328"/>
                <a:gd name="connsiteY10" fmla="*/ 74820 h 169746"/>
                <a:gd name="connsiteX11" fmla="*/ 35979 w 106328"/>
                <a:gd name="connsiteY11" fmla="*/ 75561 h 169746"/>
                <a:gd name="connsiteX12" fmla="*/ 32136 w 106328"/>
                <a:gd name="connsiteY12" fmla="*/ 78521 h 169746"/>
                <a:gd name="connsiteX13" fmla="*/ 38285 w 106328"/>
                <a:gd name="connsiteY13" fmla="*/ 81235 h 169746"/>
                <a:gd name="connsiteX14" fmla="*/ 49559 w 106328"/>
                <a:gd name="connsiteY14" fmla="*/ 81235 h 169746"/>
                <a:gd name="connsiteX15" fmla="*/ 80048 w 106328"/>
                <a:gd name="connsiteY15" fmla="*/ 122192 h 169746"/>
                <a:gd name="connsiteX16" fmla="*/ 51096 w 106328"/>
                <a:gd name="connsiteY16" fmla="*/ 162901 h 169746"/>
                <a:gd name="connsiteX17" fmla="*/ 11895 w 106328"/>
                <a:gd name="connsiteY17" fmla="*/ 144150 h 169746"/>
                <a:gd name="connsiteX18" fmla="*/ 28805 w 106328"/>
                <a:gd name="connsiteY18" fmla="*/ 130580 h 169746"/>
                <a:gd name="connsiteX19" fmla="*/ 14457 w 106328"/>
                <a:gd name="connsiteY19" fmla="*/ 116764 h 169746"/>
                <a:gd name="connsiteX20" fmla="*/ 109 w 106328"/>
                <a:gd name="connsiteY20" fmla="*/ 131074 h 169746"/>
                <a:gd name="connsiteX21" fmla="*/ 51864 w 106328"/>
                <a:gd name="connsiteY21" fmla="*/ 169809 h 169746"/>
                <a:gd name="connsiteX22" fmla="*/ 106438 w 106328"/>
                <a:gd name="connsiteY22" fmla="*/ 122192 h 169746"/>
                <a:gd name="connsiteX23" fmla="*/ 63650 w 106328"/>
                <a:gd name="connsiteY23" fmla="*/ 77534 h 16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328" h="169746">
                  <a:moveTo>
                    <a:pt x="63650" y="77534"/>
                  </a:moveTo>
                  <a:cubicBezTo>
                    <a:pt x="84660" y="70873"/>
                    <a:pt x="99520" y="53602"/>
                    <a:pt x="99520" y="34111"/>
                  </a:cubicBezTo>
                  <a:cubicBezTo>
                    <a:pt x="99520" y="13879"/>
                    <a:pt x="76973" y="63"/>
                    <a:pt x="52377" y="63"/>
                  </a:cubicBezTo>
                  <a:cubicBezTo>
                    <a:pt x="26499" y="63"/>
                    <a:pt x="7027" y="14866"/>
                    <a:pt x="7027" y="33617"/>
                  </a:cubicBezTo>
                  <a:cubicBezTo>
                    <a:pt x="7027" y="41759"/>
                    <a:pt x="12664" y="46447"/>
                    <a:pt x="20094" y="46447"/>
                  </a:cubicBezTo>
                  <a:cubicBezTo>
                    <a:pt x="28037" y="46447"/>
                    <a:pt x="33161" y="41019"/>
                    <a:pt x="33161" y="33864"/>
                  </a:cubicBezTo>
                  <a:cubicBezTo>
                    <a:pt x="33161" y="21528"/>
                    <a:pt x="21119" y="21528"/>
                    <a:pt x="17276" y="21528"/>
                  </a:cubicBezTo>
                  <a:cubicBezTo>
                    <a:pt x="25218" y="9438"/>
                    <a:pt x="42128" y="6231"/>
                    <a:pt x="51352" y="6231"/>
                  </a:cubicBezTo>
                  <a:cubicBezTo>
                    <a:pt x="61857" y="6231"/>
                    <a:pt x="75949" y="11659"/>
                    <a:pt x="75949" y="33864"/>
                  </a:cubicBezTo>
                  <a:cubicBezTo>
                    <a:pt x="75949" y="36825"/>
                    <a:pt x="75436" y="51135"/>
                    <a:pt x="68775" y="61991"/>
                  </a:cubicBezTo>
                  <a:cubicBezTo>
                    <a:pt x="61088" y="73833"/>
                    <a:pt x="52377" y="74574"/>
                    <a:pt x="45972" y="74820"/>
                  </a:cubicBezTo>
                  <a:cubicBezTo>
                    <a:pt x="43922" y="75067"/>
                    <a:pt x="37773" y="75561"/>
                    <a:pt x="35979" y="75561"/>
                  </a:cubicBezTo>
                  <a:cubicBezTo>
                    <a:pt x="33929" y="75807"/>
                    <a:pt x="32136" y="76054"/>
                    <a:pt x="32136" y="78521"/>
                  </a:cubicBezTo>
                  <a:cubicBezTo>
                    <a:pt x="32136" y="81235"/>
                    <a:pt x="33929" y="81235"/>
                    <a:pt x="38285" y="81235"/>
                  </a:cubicBezTo>
                  <a:lnTo>
                    <a:pt x="49559" y="81235"/>
                  </a:lnTo>
                  <a:cubicBezTo>
                    <a:pt x="70568" y="81235"/>
                    <a:pt x="80048" y="98013"/>
                    <a:pt x="80048" y="122192"/>
                  </a:cubicBezTo>
                  <a:cubicBezTo>
                    <a:pt x="80048" y="155746"/>
                    <a:pt x="62369" y="162901"/>
                    <a:pt x="51096" y="162901"/>
                  </a:cubicBezTo>
                  <a:cubicBezTo>
                    <a:pt x="40079" y="162901"/>
                    <a:pt x="20863" y="158707"/>
                    <a:pt x="11895" y="144150"/>
                  </a:cubicBezTo>
                  <a:cubicBezTo>
                    <a:pt x="20863" y="145384"/>
                    <a:pt x="28805" y="139956"/>
                    <a:pt x="28805" y="130580"/>
                  </a:cubicBezTo>
                  <a:cubicBezTo>
                    <a:pt x="28805" y="121698"/>
                    <a:pt x="21887" y="116764"/>
                    <a:pt x="14457" y="116764"/>
                  </a:cubicBezTo>
                  <a:cubicBezTo>
                    <a:pt x="8308" y="116764"/>
                    <a:pt x="109" y="120218"/>
                    <a:pt x="109" y="131074"/>
                  </a:cubicBezTo>
                  <a:cubicBezTo>
                    <a:pt x="109" y="153526"/>
                    <a:pt x="23937" y="169809"/>
                    <a:pt x="51864" y="169809"/>
                  </a:cubicBezTo>
                  <a:cubicBezTo>
                    <a:pt x="83123" y="169809"/>
                    <a:pt x="106438" y="147357"/>
                    <a:pt x="106438" y="122192"/>
                  </a:cubicBezTo>
                  <a:cubicBezTo>
                    <a:pt x="106438" y="101960"/>
                    <a:pt x="90297" y="82716"/>
                    <a:pt x="63650" y="77534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4D169C2-1DD5-524E-BE04-37D34588DF44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0266243" y="5473694"/>
              <a:ext cx="35101" cy="246724"/>
            </a:xfrm>
            <a:custGeom>
              <a:avLst/>
              <a:gdLst>
                <a:gd name="connsiteX0" fmla="*/ 35216 w 35101"/>
                <a:gd name="connsiteY0" fmla="*/ 63 h 246724"/>
                <a:gd name="connsiteX1" fmla="*/ 114 w 35101"/>
                <a:gd name="connsiteY1" fmla="*/ 63 h 246724"/>
                <a:gd name="connsiteX2" fmla="*/ 114 w 35101"/>
                <a:gd name="connsiteY2" fmla="*/ 9932 h 246724"/>
                <a:gd name="connsiteX3" fmla="*/ 24967 w 35101"/>
                <a:gd name="connsiteY3" fmla="*/ 9932 h 246724"/>
                <a:gd name="connsiteX4" fmla="*/ 24967 w 35101"/>
                <a:gd name="connsiteY4" fmla="*/ 236919 h 246724"/>
                <a:gd name="connsiteX5" fmla="*/ 114 w 35101"/>
                <a:gd name="connsiteY5" fmla="*/ 236919 h 246724"/>
                <a:gd name="connsiteX6" fmla="*/ 114 w 35101"/>
                <a:gd name="connsiteY6" fmla="*/ 246788 h 246724"/>
                <a:gd name="connsiteX7" fmla="*/ 35216 w 35101"/>
                <a:gd name="connsiteY7" fmla="*/ 246788 h 246724"/>
                <a:gd name="connsiteX8" fmla="*/ 35216 w 35101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01" h="246724">
                  <a:moveTo>
                    <a:pt x="35216" y="63"/>
                  </a:moveTo>
                  <a:lnTo>
                    <a:pt x="114" y="63"/>
                  </a:lnTo>
                  <a:lnTo>
                    <a:pt x="114" y="9932"/>
                  </a:lnTo>
                  <a:lnTo>
                    <a:pt x="24967" y="9932"/>
                  </a:lnTo>
                  <a:lnTo>
                    <a:pt x="24967" y="236919"/>
                  </a:lnTo>
                  <a:lnTo>
                    <a:pt x="114" y="236919"/>
                  </a:lnTo>
                  <a:lnTo>
                    <a:pt x="114" y="246788"/>
                  </a:lnTo>
                  <a:lnTo>
                    <a:pt x="35216" y="246788"/>
                  </a:lnTo>
                  <a:lnTo>
                    <a:pt x="35216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cxnSp>
        <p:nvCxnSpPr>
          <p:cNvPr id="620" name="Straight Connector 619">
            <a:extLst>
              <a:ext uri="{FF2B5EF4-FFF2-40B4-BE49-F238E27FC236}">
                <a16:creationId xmlns:a16="http://schemas.microsoft.com/office/drawing/2014/main" id="{A1FA69AB-CE42-084F-EEE9-1CA8B93834C3}"/>
              </a:ext>
            </a:extLst>
          </p:cNvPr>
          <p:cNvCxnSpPr>
            <a:cxnSpLocks noChangeAspect="1"/>
          </p:cNvCxnSpPr>
          <p:nvPr/>
        </p:nvCxnSpPr>
        <p:spPr>
          <a:xfrm flipV="1">
            <a:off x="8771110" y="4344583"/>
            <a:ext cx="1188000" cy="220315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2" name="Star: 5 Points 621">
            <a:extLst>
              <a:ext uri="{FF2B5EF4-FFF2-40B4-BE49-F238E27FC236}">
                <a16:creationId xmlns:a16="http://schemas.microsoft.com/office/drawing/2014/main" id="{EB67666D-D8AE-21DE-255F-6510D0B541FA}"/>
              </a:ext>
            </a:extLst>
          </p:cNvPr>
          <p:cNvSpPr/>
          <p:nvPr/>
        </p:nvSpPr>
        <p:spPr>
          <a:xfrm>
            <a:off x="7127724" y="3891317"/>
            <a:ext cx="288000" cy="288000"/>
          </a:xfrm>
          <a:prstGeom prst="star5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24" name="Straight Arrow Connector 623">
            <a:extLst>
              <a:ext uri="{FF2B5EF4-FFF2-40B4-BE49-F238E27FC236}">
                <a16:creationId xmlns:a16="http://schemas.microsoft.com/office/drawing/2014/main" id="{517D957C-8FD7-302E-1F0B-BD2F1615491B}"/>
              </a:ext>
            </a:extLst>
          </p:cNvPr>
          <p:cNvCxnSpPr>
            <a:cxnSpLocks/>
          </p:cNvCxnSpPr>
          <p:nvPr/>
        </p:nvCxnSpPr>
        <p:spPr>
          <a:xfrm flipV="1">
            <a:off x="7271724" y="2728964"/>
            <a:ext cx="0" cy="1320495"/>
          </a:xfrm>
          <a:prstGeom prst="straightConnector1">
            <a:avLst/>
          </a:prstGeom>
          <a:ln>
            <a:solidFill>
              <a:srgbClr val="7030A0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6" name="TextBox 625">
            <a:extLst>
              <a:ext uri="{FF2B5EF4-FFF2-40B4-BE49-F238E27FC236}">
                <a16:creationId xmlns:a16="http://schemas.microsoft.com/office/drawing/2014/main" id="{CA19A5D9-DE73-810A-E4F1-AA12F4CF4B54}"/>
              </a:ext>
            </a:extLst>
          </p:cNvPr>
          <p:cNvSpPr txBox="1"/>
          <p:nvPr/>
        </p:nvSpPr>
        <p:spPr>
          <a:xfrm>
            <a:off x="7391376" y="3756553"/>
            <a:ext cx="609760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030A0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NP-318791</a:t>
            </a:r>
          </a:p>
          <a:p>
            <a:r>
              <a:rPr lang="en-US" dirty="0">
                <a:solidFill>
                  <a:srgbClr val="7030A0"/>
                </a:solidFill>
                <a:latin typeface="Avenir Next LT Pro Light" panose="020B0304020202020204" pitchFamily="34" charset="0"/>
              </a:rPr>
              <a:t>0.01 Hz</a:t>
            </a:r>
            <a:endParaRPr lang="en-US" dirty="0">
              <a:solidFill>
                <a:srgbClr val="7030A0"/>
              </a:solidFill>
            </a:endParaRPr>
          </a:p>
        </p:txBody>
      </p:sp>
      <p:sp>
        <p:nvSpPr>
          <p:cNvPr id="627" name="TextBox 626">
            <a:extLst>
              <a:ext uri="{FF2B5EF4-FFF2-40B4-BE49-F238E27FC236}">
                <a16:creationId xmlns:a16="http://schemas.microsoft.com/office/drawing/2014/main" id="{78C12766-5407-2DB2-2E99-64CECD49DD3A}"/>
              </a:ext>
            </a:extLst>
          </p:cNvPr>
          <p:cNvSpPr txBox="1"/>
          <p:nvPr/>
        </p:nvSpPr>
        <p:spPr>
          <a:xfrm rot="16200000">
            <a:off x="6173437" y="2791702"/>
            <a:ext cx="188842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030A0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Rep. rate</a:t>
            </a:r>
            <a:endParaRPr lang="en-US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140389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7669023"/>
              </p:ext>
            </p:extLst>
          </p:nvPr>
        </p:nvGraphicFramePr>
        <p:xfrm>
          <a:off x="595901" y="906450"/>
          <a:ext cx="11222513" cy="521399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9109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605">
                  <a:extLst>
                    <a:ext uri="{9D8B030D-6E8A-4147-A177-3AD203B41FA5}">
                      <a16:colId xmlns:a16="http://schemas.microsoft.com/office/drawing/2014/main" val="3036326620"/>
                    </a:ext>
                  </a:extLst>
                </a:gridCol>
                <a:gridCol w="14724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662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37318">
                  <a:extLst>
                    <a:ext uri="{9D8B030D-6E8A-4147-A177-3AD203B41FA5}">
                      <a16:colId xmlns:a16="http://schemas.microsoft.com/office/drawing/2014/main" val="442364256"/>
                    </a:ext>
                  </a:extLst>
                </a:gridCol>
              </a:tblGrid>
              <a:tr h="294016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Parameter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Units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Typical Values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Comments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rgbClr val="C00000"/>
                          </a:solidFill>
                        </a:rPr>
                        <a:t>Requested Values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en-US" sz="1400" dirty="0"/>
                        <a:t>Beam</a:t>
                      </a:r>
                      <a:r>
                        <a:rPr lang="en-US" sz="1400" baseline="0" dirty="0"/>
                        <a:t> Energy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MeV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50-65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Full range is ~15-75 MeV with highest beam quality at nominal values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2283">
                <a:tc>
                  <a:txBody>
                    <a:bodyPr/>
                    <a:lstStyle/>
                    <a:p>
                      <a:r>
                        <a:rPr lang="en-US" sz="1400" dirty="0"/>
                        <a:t>Bunch Charge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err="1"/>
                        <a:t>nC</a:t>
                      </a:r>
                      <a:endParaRPr lang="en-US" sz="1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0.1-2.0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Bunch length &amp; emittance vary with charge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0.1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22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dirty="0"/>
                        <a:t>Bunch Length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400" err="1"/>
                        <a:t>ps</a:t>
                      </a:r>
                      <a:endParaRPr lang="en-US" sz="1400" dirty="0" err="1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400" dirty="0"/>
                        <a:t>1-10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Bunch charge &amp; emittance vary with length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3240259"/>
                  </a:ext>
                </a:extLst>
              </a:tr>
              <a:tr h="35228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dirty="0"/>
                        <a:t>Peak current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400" dirty="0"/>
                        <a:t>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400" dirty="0"/>
                        <a:t>100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Variable with bunch charge and length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100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08524682"/>
                  </a:ext>
                </a:extLst>
              </a:tr>
              <a:tr h="1323072">
                <a:tc>
                  <a:txBody>
                    <a:bodyPr/>
                    <a:lstStyle/>
                    <a:p>
                      <a:r>
                        <a:rPr lang="en-US" sz="1400" dirty="0"/>
                        <a:t>Compression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fs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Down to 100 fs (up to 1 kA peak current)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i="1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A magnetic bunch compressor available to compress bunch down to </a:t>
                      </a:r>
                      <a:br>
                        <a:rPr lang="en-US" sz="1400" i="1" baseline="0" dirty="0">
                          <a:solidFill>
                            <a:srgbClr val="808080"/>
                          </a:solidFill>
                        </a:rPr>
                      </a:br>
                      <a:r>
                        <a:rPr lang="en-US" sz="1400" i="1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~100 fs. Beam quality is variable depending on charge and amount of compression required. </a:t>
                      </a:r>
                    </a:p>
                    <a:p>
                      <a:endParaRPr lang="en-US" sz="1400" i="1" baseline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  <a:p>
                      <a:r>
                        <a:rPr lang="en-US" sz="1400" i="1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NOTE:  Further compression options are being developed to provide bunch lengths down to the ~10 fs level</a:t>
                      </a:r>
                      <a:endParaRPr lang="en-US" sz="1400" i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1000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5638">
                <a:tc>
                  <a:txBody>
                    <a:bodyPr/>
                    <a:lstStyle/>
                    <a:p>
                      <a:r>
                        <a:rPr lang="en-US" sz="1400" dirty="0"/>
                        <a:t>Focused transverse size at IP (</a:t>
                      </a:r>
                      <a:r>
                        <a:rPr lang="en-US" sz="1400" dirty="0">
                          <a:latin typeface="Symbol"/>
                          <a:sym typeface="Symbol"/>
                        </a:rPr>
                        <a:t>s</a:t>
                      </a:r>
                      <a:r>
                        <a:rPr lang="en-US" sz="1400" dirty="0">
                          <a:latin typeface="+mn-lt"/>
                        </a:rPr>
                        <a:t>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Symbol"/>
                          <a:sym typeface="Symbol"/>
                        </a:rPr>
                        <a:t>m</a:t>
                      </a:r>
                      <a:r>
                        <a:rPr lang="en-US" sz="1400" dirty="0">
                          <a:latin typeface="+mn-lt"/>
                        </a:rPr>
                        <a:t>m</a:t>
                      </a:r>
                      <a:endParaRPr lang="en-US" sz="1400" dirty="0">
                        <a:latin typeface="Symbol" pitchFamily="2" charset="2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30 </a:t>
                      </a:r>
                      <a:r>
                        <a:rPr lang="mr-IN" sz="1400" dirty="0"/>
                        <a:t>–</a:t>
                      </a:r>
                      <a:r>
                        <a:rPr lang="en-US" sz="1400" dirty="0"/>
                        <a:t> 100 (dependent on IP position)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It is possible to achieve transverse sizes below 10 um with special permanent magnet optics.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100 (IFEL)</a:t>
                      </a:r>
                    </a:p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5*  (IP)</a:t>
                      </a:r>
                    </a:p>
                    <a:p>
                      <a:pPr algn="ctr"/>
                      <a:r>
                        <a:rPr lang="en-US" sz="1000" i="1" dirty="0">
                          <a:solidFill>
                            <a:srgbClr val="FF0000"/>
                          </a:solidFill>
                        </a:rPr>
                        <a:t>*Experiment also possible with larger waist at the expense of EUV </a:t>
                      </a:r>
                      <a:r>
                        <a:rPr lang="en-US" sz="1000" i="1" dirty="0">
                          <a:solidFill>
                            <a:srgbClr val="FF0000"/>
                          </a:solidFill>
                          <a:sym typeface="Wingdings" panose="05000000000000000000" pitchFamily="2" charset="2"/>
                        </a:rPr>
                        <a:t>photons</a:t>
                      </a:r>
                      <a:endParaRPr lang="en-US" sz="1000" i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4016">
                <a:tc>
                  <a:txBody>
                    <a:bodyPr/>
                    <a:lstStyle/>
                    <a:p>
                      <a:r>
                        <a:rPr lang="en-US" sz="1400" dirty="0"/>
                        <a:t>Normalized Emittance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Symbol"/>
                          <a:sym typeface="Symbol"/>
                        </a:rPr>
                        <a:t>m</a:t>
                      </a:r>
                      <a:r>
                        <a:rPr lang="en-US" sz="1400" dirty="0">
                          <a:latin typeface="+mn-lt"/>
                        </a:rPr>
                        <a:t>m</a:t>
                      </a:r>
                      <a:endParaRPr lang="en-US" sz="1400" dirty="0">
                        <a:latin typeface="Symbol" pitchFamily="2" charset="2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 (at 0.3</a:t>
                      </a:r>
                      <a:r>
                        <a:rPr lang="en-US" sz="1400" baseline="0" dirty="0"/>
                        <a:t> </a:t>
                      </a:r>
                      <a:r>
                        <a:rPr lang="en-US" sz="1400" baseline="0" dirty="0" err="1"/>
                        <a:t>nC</a:t>
                      </a:r>
                      <a:r>
                        <a:rPr lang="en-US" sz="1400" baseline="0" dirty="0"/>
                        <a:t>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Variable</a:t>
                      </a:r>
                      <a:r>
                        <a:rPr lang="en-US" sz="1400" i="1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with bunch charge</a:t>
                      </a:r>
                      <a:endParaRPr lang="en-US" sz="1400" i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1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4016">
                <a:tc>
                  <a:txBody>
                    <a:bodyPr/>
                    <a:lstStyle/>
                    <a:p>
                      <a:r>
                        <a:rPr lang="en-US" sz="1400" dirty="0"/>
                        <a:t>Rep.</a:t>
                      </a:r>
                      <a:r>
                        <a:rPr lang="en-US" sz="1400" baseline="0" dirty="0"/>
                        <a:t> Rate (Hz)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Hz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 Hz also available if needed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1.5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30027">
                <a:tc>
                  <a:txBody>
                    <a:bodyPr/>
                    <a:lstStyle/>
                    <a:p>
                      <a:r>
                        <a:rPr lang="en-US" sz="1400" dirty="0"/>
                        <a:t>Trains</a:t>
                      </a:r>
                      <a:r>
                        <a:rPr lang="en-US" sz="1400" baseline="0" dirty="0"/>
                        <a:t> mode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---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Single bunch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Multi-bunch mode available. Trains of 24 or 48 ns spaced bunches.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Single-bunch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3994698" y="344579"/>
            <a:ext cx="44224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Electron Beam Requirements</a:t>
            </a:r>
          </a:p>
        </p:txBody>
      </p:sp>
    </p:spTree>
    <p:extLst>
      <p:ext uri="{BB962C8B-B14F-4D97-AF65-F5344CB8AC3E}">
        <p14:creationId xmlns:p14="http://schemas.microsoft.com/office/powerpoint/2010/main" val="67062467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3140284"/>
              </p:ext>
            </p:extLst>
          </p:nvPr>
        </p:nvGraphicFramePr>
        <p:xfrm>
          <a:off x="205485" y="567408"/>
          <a:ext cx="11794713" cy="610374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826378">
                  <a:extLst>
                    <a:ext uri="{9D8B030D-6E8A-4147-A177-3AD203B41FA5}">
                      <a16:colId xmlns:a16="http://schemas.microsoft.com/office/drawing/2014/main" val="3397490667"/>
                    </a:ext>
                  </a:extLst>
                </a:gridCol>
                <a:gridCol w="156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7142">
                  <a:extLst>
                    <a:ext uri="{9D8B030D-6E8A-4147-A177-3AD203B41FA5}">
                      <a16:colId xmlns:a16="http://schemas.microsoft.com/office/drawing/2014/main" val="1543851066"/>
                    </a:ext>
                  </a:extLst>
                </a:gridCol>
                <a:gridCol w="13667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2583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08312">
                  <a:extLst>
                    <a:ext uri="{9D8B030D-6E8A-4147-A177-3AD203B41FA5}">
                      <a16:colId xmlns:a16="http://schemas.microsoft.com/office/drawing/2014/main" val="44236425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Configuration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Parameter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Units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Typical Values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Comments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C00000"/>
                          </a:solidFill>
                        </a:rPr>
                        <a:t>Requested Values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US" sz="1400" b="1"/>
                        <a:t>CO</a:t>
                      </a:r>
                      <a:r>
                        <a:rPr lang="en-US" sz="1400" b="1" baseline="-25000"/>
                        <a:t>2</a:t>
                      </a:r>
                      <a:r>
                        <a:rPr lang="en-US" sz="1400" b="1"/>
                        <a:t> Regen. Amplifier </a:t>
                      </a:r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Wavelength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Symbol"/>
                          <a:sym typeface="Symbol"/>
                        </a:rPr>
                        <a:t>m</a:t>
                      </a:r>
                      <a:r>
                        <a:rPr lang="en-US" sz="1400">
                          <a:latin typeface="+mn-lt"/>
                        </a:rPr>
                        <a:t>m</a:t>
                      </a:r>
                      <a:endParaRPr lang="en-US" sz="1400">
                        <a:latin typeface="Symbol" pitchFamily="2" charset="2"/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9.2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i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Wavelength determined by mixed isotope gain media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en-US" sz="1400" b="1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Peak Power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GW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~3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05958224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en-US" sz="1400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Pulse Mode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---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Single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en-US" sz="1400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Pulse Length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err="1"/>
                        <a:t>ps</a:t>
                      </a:r>
                      <a:endParaRPr lang="en-US" sz="140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en-US" sz="1400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Pulse Energy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err="1"/>
                        <a:t>mJ</a:t>
                      </a:r>
                      <a:endParaRPr lang="en-US" sz="140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6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en-US" sz="1400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Repetition</a:t>
                      </a:r>
                      <a:r>
                        <a:rPr lang="en-US" sz="1400" baseline="0"/>
                        <a:t> Rate</a:t>
                      </a:r>
                      <a:endParaRPr lang="en-US" sz="140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Hz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1.5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i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 Hz also available if needed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US" sz="1400" b="1"/>
                        <a:t>CO</a:t>
                      </a:r>
                      <a:r>
                        <a:rPr lang="en-US" sz="1400" b="1" baseline="-25000"/>
                        <a:t>2</a:t>
                      </a:r>
                      <a:r>
                        <a:rPr lang="en-US" sz="1400" b="1" baseline="0"/>
                        <a:t> CPA Beam</a:t>
                      </a:r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Wavelength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Symbol"/>
                          <a:sym typeface="Symbol"/>
                        </a:rPr>
                        <a:t>m</a:t>
                      </a:r>
                      <a:r>
                        <a:rPr lang="en-US" sz="1400">
                          <a:latin typeface="+mn-lt"/>
                        </a:rPr>
                        <a:t>m</a:t>
                      </a:r>
                      <a:endParaRPr lang="en-US" sz="1400">
                        <a:latin typeface="Symbol" pitchFamily="2" charset="2"/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9.2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i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Wavelength determined by mixed isotope gain media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9.2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7">
                  <a:txBody>
                    <a:bodyPr/>
                    <a:lstStyle/>
                    <a:p>
                      <a:r>
                        <a:rPr lang="en-US" sz="1400" b="0" i="1" baseline="0"/>
                        <a:t>Note that delivery of full power pulses to the Experimental Hall is presently limited to Beamline #1 only.</a:t>
                      </a:r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Peak Power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TW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400">
                          <a:solidFill>
                            <a:schemeClr val="tx1"/>
                          </a:solidFill>
                        </a:rPr>
                        <a:t>2-3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i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Up to 5 TW operation will be available in a limited number of shots upon the user's request.  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0.5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1461071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Pulse Mode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---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Single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Single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25164300"/>
                  </a:ext>
                </a:extLst>
              </a:tr>
              <a:tr h="5563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Pulse Length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err="1"/>
                        <a:t>ps</a:t>
                      </a:r>
                      <a:endParaRPr lang="en-US" sz="140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1" u="none" strike="noStrike" noProof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libri"/>
                        </a:rPr>
                        <a:t> </a:t>
                      </a:r>
                      <a:r>
                        <a:rPr lang="en-US" sz="1400" b="0" i="1" u="none" strike="noStrike" noProof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libri"/>
                        </a:rPr>
                        <a:t>3-year development effort to achieve &lt;500 fs at &gt;10 TW and deliver to users is in progress.</a:t>
                      </a:r>
                      <a:endParaRPr lang="en-US" sz="1400" b="0" i="0" u="none" strike="noStrike" noProof="0">
                        <a:solidFill>
                          <a:schemeClr val="bg1">
                            <a:lumMod val="50000"/>
                          </a:schemeClr>
                        </a:solidFill>
                        <a:latin typeface="Calibri"/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2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557228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Pulse Energy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J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~5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0" i="1" u="none" strike="noStrike" noProof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libri"/>
                        </a:rPr>
                        <a:t>10J will be available in a limited number of shots upon the user's request.</a:t>
                      </a:r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224679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0" i="0" u="none" strike="noStrike" baseline="0" noProof="0" dirty="0">
                          <a:latin typeface="Calibri"/>
                        </a:rPr>
                        <a:t>Strehl Ratio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---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~0.5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400" i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Recommended conservative estimate subject to verification.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0.5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8958300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Repetition</a:t>
                      </a:r>
                      <a:r>
                        <a:rPr lang="en-US" sz="1400" baseline="0"/>
                        <a:t> Rate</a:t>
                      </a:r>
                      <a:endParaRPr lang="en-US" sz="140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Hz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0.01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0" i="1" u="none" strike="noStrike" noProof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libri"/>
                        </a:rPr>
                        <a:t>Burst operation at up to 0.05 Hz for a limited period is possible upon user’s request. This regime should be avoided to extend the lifetime of the HV spark gaps in the amplifier’s PFN</a:t>
                      </a:r>
                      <a:endParaRPr lang="en-US" sz="1400" i="1" dirty="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0.01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59456654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Polarization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Linear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i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Adjustable linear polarization along with circular polarization can be provided upon request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Linear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4152165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3994698" y="36359"/>
            <a:ext cx="369857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CO</a:t>
            </a:r>
            <a:r>
              <a:rPr lang="en-US" sz="2800" baseline="-25000"/>
              <a:t>2</a:t>
            </a:r>
            <a:r>
              <a:rPr lang="en-US" sz="2800"/>
              <a:t> Laser Requirements</a:t>
            </a:r>
          </a:p>
        </p:txBody>
      </p:sp>
    </p:spTree>
    <p:extLst>
      <p:ext uri="{BB962C8B-B14F-4D97-AF65-F5344CB8AC3E}">
        <p14:creationId xmlns:p14="http://schemas.microsoft.com/office/powerpoint/2010/main" val="69488528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3B649C1A-546B-5558-8950-1574AB971F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4333" y="539493"/>
            <a:ext cx="10515600" cy="1325563"/>
          </a:xfrm>
        </p:spPr>
        <p:txBody>
          <a:bodyPr>
            <a:normAutofit/>
          </a:bodyPr>
          <a:lstStyle/>
          <a:p>
            <a:pPr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Proposal overview</a:t>
            </a:r>
            <a:endParaRPr lang="en-US" sz="36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6AB25F-AD7C-20C8-D137-DAAF0E16106B}"/>
              </a:ext>
            </a:extLst>
          </p:cNvPr>
          <p:cNvSpPr txBox="1"/>
          <p:nvPr/>
        </p:nvSpPr>
        <p:spPr>
          <a:xfrm>
            <a:off x="1074333" y="1641422"/>
            <a:ext cx="7595942" cy="28931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latin typeface="Avenir Next LT Pro Light" panose="020B0304020202020204" pitchFamily="34" charset="0"/>
              </a:rPr>
              <a:t>Main objectives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Avenir Next LT Pro Light" panose="020B0304020202020204" pitchFamily="34" charset="0"/>
              </a:rPr>
              <a:t>Demonstration of </a:t>
            </a:r>
            <a:r>
              <a:rPr lang="en-US" sz="1400" dirty="0" err="1">
                <a:latin typeface="Avenir Next LT Pro Light" panose="020B0304020202020204" pitchFamily="34" charset="0"/>
              </a:rPr>
              <a:t>superradiant</a:t>
            </a:r>
            <a:r>
              <a:rPr lang="en-US" sz="1400" dirty="0">
                <a:latin typeface="Avenir Next LT Pro Light" panose="020B0304020202020204" pitchFamily="34" charset="0"/>
              </a:rPr>
              <a:t> Compton scattering by inverse free electron laser </a:t>
            </a:r>
            <a:r>
              <a:rPr lang="en-US" sz="1400" dirty="0" err="1">
                <a:latin typeface="Avenir Next LT Pro Light" panose="020B0304020202020204" pitchFamily="34" charset="0"/>
              </a:rPr>
              <a:t>microbunched</a:t>
            </a:r>
            <a:r>
              <a:rPr lang="en-US" sz="1400" dirty="0">
                <a:latin typeface="Avenir Next LT Pro Light" panose="020B0304020202020204" pitchFamily="34" charset="0"/>
              </a:rPr>
              <a:t> electrons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Avenir Next LT Pro Light" panose="020B0304020202020204" pitchFamily="34" charset="0"/>
              </a:rPr>
              <a:t>Generation of bright extreme ultraviolet pulses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dirty="0">
                <a:latin typeface="Avenir Next LT Pro Light" panose="020B0304020202020204" pitchFamily="34" charset="0"/>
              </a:rPr>
              <a:t>Why ATF?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Avenir Next LT Pro Light" panose="020B0304020202020204" pitchFamily="34" charset="0"/>
              </a:rPr>
              <a:t>Synchronized high powered NIR and LWIR laser pulses and relativistic electron beam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Avenir Next LT Pro Light" panose="020B0304020202020204" pitchFamily="34" charset="0"/>
              </a:rPr>
              <a:t>Successful record of IFEL collaboration between UCLA and BNL [1-7]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Avenir Next LT Pro Light" panose="020B0304020202020204" pitchFamily="34" charset="0"/>
              </a:rPr>
              <a:t>Fits perfectly in the history of Compton scattering demonstrators at the ATF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dirty="0">
                <a:latin typeface="Avenir Next LT Pro Light" panose="020B0304020202020204" pitchFamily="34" charset="0"/>
              </a:rPr>
              <a:t>   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r>
              <a:rPr lang="en-US" sz="1400" dirty="0">
                <a:latin typeface="Avenir Next LT Pro Light" panose="020B0304020202020204" pitchFamily="34" charset="0"/>
              </a:rPr>
              <a:t> 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pic>
        <p:nvPicPr>
          <p:cNvPr id="6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41ADDFF3-BBA3-0BAF-9088-ED95C09DDB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CD14D2ED-D7B7-7420-FEDD-428A3C2A8F92}"/>
              </a:ext>
            </a:extLst>
          </p:cNvPr>
          <p:cNvSpPr txBox="1"/>
          <p:nvPr/>
        </p:nvSpPr>
        <p:spPr>
          <a:xfrm>
            <a:off x="1148718" y="4236630"/>
            <a:ext cx="9118600" cy="19312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rtl="0">
              <a:spcBef>
                <a:spcPts val="900"/>
              </a:spcBef>
              <a:spcAft>
                <a:spcPts val="900"/>
              </a:spcAft>
              <a:buNone/>
            </a:pPr>
            <a:r>
              <a:rPr lang="en-US" sz="1400" dirty="0">
                <a:solidFill>
                  <a:srgbClr val="000000"/>
                </a:solidFill>
                <a:latin typeface="Avenir Next LT Pro Light" panose="020B0304020202020204" pitchFamily="34" charset="0"/>
              </a:rPr>
              <a:t>IFEL UCLA  -  BNL collaboration  </a:t>
            </a:r>
            <a:br>
              <a:rPr lang="en-US" sz="1400" dirty="0">
                <a:solidFill>
                  <a:srgbClr val="000000"/>
                </a:solidFill>
                <a:latin typeface="Avenir Next LT Pro Light" panose="020B0304020202020204" pitchFamily="34" charset="0"/>
              </a:rPr>
            </a:b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[</a:t>
            </a:r>
            <a:r>
              <a:rPr lang="en-US" sz="1400" dirty="0">
                <a:solidFill>
                  <a:srgbClr val="000000"/>
                </a:solidFill>
                <a:latin typeface="Avenir Next LT Pro Light" panose="020B0304020202020204" pitchFamily="34" charset="0"/>
              </a:rPr>
              <a:t>1</a:t>
            </a: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] </a:t>
            </a:r>
            <a:r>
              <a:rPr lang="en-US" sz="1400" b="0" i="0" u="none" strike="noStrike" dirty="0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Duris, et al. (2014) Nature communications 5.1 4928.</a:t>
            </a:r>
            <a:br>
              <a:rPr lang="en-US" sz="1400" dirty="0">
                <a:latin typeface="Avenir Next LT Pro Light" panose="020B0304020202020204" pitchFamily="34" charset="0"/>
              </a:rPr>
            </a:b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[4] </a:t>
            </a:r>
            <a:r>
              <a:rPr lang="en-US" sz="1400" b="0" i="0" u="none" strike="noStrike" dirty="0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Sudar, et al. (2016) </a:t>
            </a:r>
            <a:r>
              <a:rPr lang="en-US" sz="1400" b="0" u="none" strike="noStrike" dirty="0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PRL,</a:t>
            </a:r>
            <a:r>
              <a:rPr lang="en-US" sz="1400" b="0" i="0" u="none" strike="noStrike" dirty="0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117.17 174801.</a:t>
            </a:r>
            <a:br>
              <a:rPr lang="en-US" sz="1400" dirty="0">
                <a:latin typeface="Avenir Next LT Pro Light" panose="020B0304020202020204" pitchFamily="34" charset="0"/>
              </a:rPr>
            </a:b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[5] </a:t>
            </a:r>
            <a:r>
              <a:rPr lang="en-US" sz="1400" b="0" i="0" u="none" strike="noStrike" dirty="0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Sudar, et al. (2018) </a:t>
            </a:r>
            <a:r>
              <a:rPr lang="en-US" sz="1400" b="0" u="none" strike="noStrike" dirty="0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PRL</a:t>
            </a:r>
            <a:r>
              <a:rPr lang="en-US" sz="1400" b="0" i="1" u="none" strike="noStrike" dirty="0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, </a:t>
            </a:r>
            <a:r>
              <a:rPr lang="en-US" sz="1400" b="0" i="0" u="none" strike="noStrike" dirty="0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120.11: 114802.</a:t>
            </a:r>
            <a:br>
              <a:rPr lang="en-US" sz="1400" dirty="0">
                <a:latin typeface="Avenir Next LT Pro Light" panose="020B0304020202020204" pitchFamily="34" charset="0"/>
              </a:rPr>
            </a:b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[6] </a:t>
            </a:r>
            <a:r>
              <a:rPr lang="en-US" sz="1400" b="0" i="0" u="none" strike="noStrike" dirty="0" err="1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Gadjev</a:t>
            </a:r>
            <a:r>
              <a:rPr lang="en-US" sz="1400" b="0" i="0" u="none" strike="noStrike" dirty="0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, et al. (2019) Scientific reports 9.1 532.</a:t>
            </a:r>
            <a:br>
              <a:rPr lang="en-US" sz="1400" dirty="0">
                <a:latin typeface="Avenir Next LT Pro Light" panose="020B0304020202020204" pitchFamily="34" charset="0"/>
              </a:rPr>
            </a:b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[7] </a:t>
            </a:r>
            <a:r>
              <a:rPr lang="en-US" sz="1400" b="0" i="0" u="none" strike="noStrike" dirty="0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Sudar, et al. (2020) PRAB, 23.5: 051301.</a:t>
            </a:r>
            <a:endParaRPr lang="en-US" sz="1400" b="0" dirty="0">
              <a:effectLst/>
              <a:latin typeface="Avenir Next LT Pro Light" panose="020B0304020202020204" pitchFamily="34" charset="0"/>
            </a:endParaRPr>
          </a:p>
          <a:p>
            <a:pPr>
              <a:buNone/>
            </a:pPr>
            <a:br>
              <a:rPr lang="en-US" sz="1400" dirty="0">
                <a:latin typeface="Avenir Next LT Pro Light" panose="020B0304020202020204" pitchFamily="34" charset="0"/>
              </a:rPr>
            </a:br>
            <a:endParaRPr lang="en-US" sz="1400" dirty="0">
              <a:latin typeface="Avenir Next LT Pro Light" panose="020B03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9A28286-E5F2-9151-749D-5B48A0AB1230}"/>
              </a:ext>
            </a:extLst>
          </p:cNvPr>
          <p:cNvSpPr txBox="1"/>
          <p:nvPr/>
        </p:nvSpPr>
        <p:spPr>
          <a:xfrm>
            <a:off x="5871578" y="4209173"/>
            <a:ext cx="9118600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900"/>
              </a:spcBef>
              <a:spcAft>
                <a:spcPts val="900"/>
              </a:spcAft>
            </a:pPr>
            <a:r>
              <a:rPr lang="en-US" sz="1400" dirty="0">
                <a:solidFill>
                  <a:srgbClr val="000000"/>
                </a:solidFill>
                <a:latin typeface="Avenir Next LT Pro Light" panose="020B0304020202020204" pitchFamily="34" charset="0"/>
              </a:rPr>
              <a:t>ICS at the ATF (also a lot of UCLA)</a:t>
            </a:r>
            <a:br>
              <a:rPr lang="en-US" sz="1400" dirty="0">
                <a:solidFill>
                  <a:srgbClr val="000000"/>
                </a:solidFill>
                <a:latin typeface="Avenir Next LT Pro Light" panose="020B0304020202020204" pitchFamily="34" charset="0"/>
              </a:rPr>
            </a:br>
            <a:r>
              <a:rPr lang="en-US" sz="1400" dirty="0">
                <a:solidFill>
                  <a:srgbClr val="000000"/>
                </a:solidFill>
                <a:latin typeface="Avenir Next LT Pro Light" panose="020B0304020202020204" pitchFamily="34" charset="0"/>
              </a:rPr>
              <a:t>[8] </a:t>
            </a:r>
            <a:r>
              <a:rPr lang="en-US" sz="1400" dirty="0" err="1">
                <a:solidFill>
                  <a:srgbClr val="000000"/>
                </a:solidFill>
                <a:latin typeface="Avenir Next LT Pro Light" panose="020B0304020202020204" pitchFamily="34" charset="0"/>
              </a:rPr>
              <a:t>Pogorelsky</a:t>
            </a:r>
            <a:r>
              <a:rPr lang="en-US" sz="1400" dirty="0">
                <a:solidFill>
                  <a:srgbClr val="000000"/>
                </a:solidFill>
                <a:latin typeface="Avenir Next LT Pro Light" panose="020B0304020202020204" pitchFamily="34" charset="0"/>
              </a:rPr>
              <a:t> et al, (2000) PRAB, 3, 090702 </a:t>
            </a:r>
            <a:br>
              <a:rPr lang="en-US" sz="1400" dirty="0">
                <a:solidFill>
                  <a:srgbClr val="000000"/>
                </a:solidFill>
                <a:latin typeface="Avenir Next LT Pro Light" panose="020B0304020202020204" pitchFamily="34" charset="0"/>
              </a:rPr>
            </a:b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[9</a:t>
            </a:r>
            <a:r>
              <a:rPr lang="en-US" sz="1400" dirty="0">
                <a:solidFill>
                  <a:srgbClr val="000000"/>
                </a:solidFill>
                <a:latin typeface="Avenir Next LT Pro Light" panose="020B0304020202020204" pitchFamily="34" charset="0"/>
              </a:rPr>
              <a:t>] </a:t>
            </a:r>
            <a:r>
              <a:rPr lang="en-US" sz="1400" b="0" i="0" u="none" strike="noStrike" dirty="0" err="1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Babzien</a:t>
            </a: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, et al. (2006), PRL,. 96(5)  054802.</a:t>
            </a:r>
            <a:b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</a:br>
            <a:r>
              <a:rPr lang="fr-FR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[10] Oliva, et a</a:t>
            </a:r>
            <a:r>
              <a:rPr lang="fr-FR" sz="1400" dirty="0">
                <a:solidFill>
                  <a:srgbClr val="000000"/>
                </a:solidFill>
                <a:latin typeface="Avenir Next LT Pro Light" panose="020B0304020202020204" pitchFamily="34" charset="0"/>
              </a:rPr>
              <a:t>l., (2010) APL</a:t>
            </a:r>
            <a:r>
              <a:rPr lang="fr-FR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 97, 13410</a:t>
            </a:r>
            <a:br>
              <a:rPr lang="fr-FR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</a:b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[11] Sakai, et al (2015) PRAB 18, 060702</a:t>
            </a:r>
            <a:b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</a:b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[12] Sakai, et al. (2017) PRAB 20, 060701</a:t>
            </a:r>
            <a:b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</a:b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[13] </a:t>
            </a:r>
            <a:r>
              <a:rPr lang="en-US" sz="1400" b="0" i="0" u="none" strike="noStrike" dirty="0" err="1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Gadjev</a:t>
            </a:r>
            <a:r>
              <a:rPr lang="en-US" sz="1400" b="0" i="0" u="none" strike="noStrike" dirty="0">
                <a:solidFill>
                  <a:srgbClr val="222222"/>
                </a:solidFill>
                <a:effectLst/>
                <a:latin typeface="Avenir Next LT Pro Light" panose="020B0304020202020204" pitchFamily="34" charset="0"/>
              </a:rPr>
              <a:t>, et al. (2019) Scientific reports 9.1 532.</a:t>
            </a:r>
            <a:b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</a:b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[14] Sakai, et al (2024) Scientific Reports,14, 18467</a:t>
            </a:r>
            <a:b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</a:br>
            <a:r>
              <a:rPr lang="en-US" sz="1400" b="0" i="0" u="none" strike="noStrike" dirty="0">
                <a:solidFill>
                  <a:srgbClr val="000000"/>
                </a:solidFill>
                <a:effectLst/>
                <a:latin typeface="Avenir Next LT Pro Light" panose="020B0304020202020204" pitchFamily="34" charset="0"/>
              </a:rPr>
              <a:t>and more..</a:t>
            </a:r>
            <a:r>
              <a:rPr lang="en-US" sz="1400" dirty="0">
                <a:solidFill>
                  <a:srgbClr val="000000"/>
                </a:solidFill>
                <a:latin typeface="Avenir Next LT Pro Light" panose="020B0304020202020204" pitchFamily="34" charset="0"/>
              </a:rPr>
              <a:t>..</a:t>
            </a:r>
            <a:endParaRPr lang="en-US" sz="1400" b="0" i="0" u="none" strike="noStrike" dirty="0">
              <a:solidFill>
                <a:srgbClr val="000000"/>
              </a:solidFill>
              <a:effectLst/>
              <a:latin typeface="Avenir Next LT Pro Light" panose="020B03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32774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284697"/>
              </p:ext>
            </p:extLst>
          </p:nvPr>
        </p:nvGraphicFramePr>
        <p:xfrm>
          <a:off x="205485" y="443583"/>
          <a:ext cx="11887198" cy="400812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22719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0806">
                  <a:extLst>
                    <a:ext uri="{9D8B030D-6E8A-4147-A177-3AD203B41FA5}">
                      <a16:colId xmlns:a16="http://schemas.microsoft.com/office/drawing/2014/main" val="1543851066"/>
                    </a:ext>
                  </a:extLst>
                </a:gridCol>
                <a:gridCol w="1029303">
                  <a:extLst>
                    <a:ext uri="{9D8B030D-6E8A-4147-A177-3AD203B41FA5}">
                      <a16:colId xmlns:a16="http://schemas.microsoft.com/office/drawing/2014/main" val="2433644676"/>
                    </a:ext>
                  </a:extLst>
                </a:gridCol>
                <a:gridCol w="10293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395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26191">
                  <a:extLst>
                    <a:ext uri="{9D8B030D-6E8A-4147-A177-3AD203B41FA5}">
                      <a16:colId xmlns:a16="http://schemas.microsoft.com/office/drawing/2014/main" val="44236425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err="1">
                          <a:solidFill>
                            <a:srgbClr val="002060"/>
                          </a:solidFill>
                        </a:rPr>
                        <a:t>Ti:Sapphire</a:t>
                      </a:r>
                      <a:r>
                        <a:rPr lang="en-US" sz="1600">
                          <a:solidFill>
                            <a:srgbClr val="002060"/>
                          </a:solidFill>
                        </a:rPr>
                        <a:t> Laser System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Units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Stage I Values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Stage II Values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Comments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C00000"/>
                          </a:solidFill>
                        </a:rPr>
                        <a:t>Requested Values</a:t>
                      </a:r>
                    </a:p>
                  </a:txBody>
                  <a:tcPr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Central Wavelength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nm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800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800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i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Stage I parameters are presently available and setup to deliver Stage II should be available summer 2025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800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FWHM Bandwidth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nm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059582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Compressed FWHM Pulse Width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fs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&lt;50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&lt;75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Transport of compressed pulses will initially include a very limited number of experimental interaction points.  Please consult with the ATF Team if you need this capability.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>
                          <a:solidFill>
                            <a:srgbClr val="FF0000"/>
                          </a:solidFill>
                        </a:rPr>
                        <a:t>235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Chirped FWHM Pulse Width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err="1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ps</a:t>
                      </a:r>
                      <a:endParaRPr lang="en-US" sz="1400" b="0" err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  <a:sym typeface="Symbol" pitchFamily="2" charset="2"/>
                        </a:rPr>
                        <a:t></a:t>
                      </a: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50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  <a:sym typeface="Symbol" pitchFamily="2" charset="2"/>
                        </a:rPr>
                        <a:t></a:t>
                      </a: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50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Chirped Energy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err="1">
                          <a:effectLst/>
                          <a:latin typeface="Calibri"/>
                          <a:ea typeface="Calibri"/>
                          <a:cs typeface="Times New Roman"/>
                        </a:rPr>
                        <a:t>mJ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200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Compressed Energy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err="1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mJ</a:t>
                      </a:r>
                      <a:endParaRPr lang="en-US" sz="1400" b="0" err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7</a:t>
                      </a:r>
                      <a:endParaRPr lang="en-US" sz="1400" b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~20</a:t>
                      </a:r>
                      <a:endParaRPr lang="en-US" sz="1400" b="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20 </a:t>
                      </a:r>
                      <a:r>
                        <a:rPr lang="en-US" sz="1400" i="1" dirty="0" err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mJ</a:t>
                      </a:r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is presently operational with work underway this year to achieve our 100 </a:t>
                      </a:r>
                      <a:r>
                        <a:rPr lang="en-US" sz="1400" i="1" dirty="0" err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mJ</a:t>
                      </a:r>
                      <a:r>
                        <a:rPr lang="en-US" sz="1400" i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goal.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i="1" dirty="0">
                          <a:solidFill>
                            <a:srgbClr val="FF0000"/>
                          </a:solidFill>
                        </a:rPr>
                        <a:t>50 (calculations)</a:t>
                      </a:r>
                      <a:br>
                        <a:rPr lang="en-US" sz="1100" i="1" dirty="0">
                          <a:solidFill>
                            <a:srgbClr val="FF0000"/>
                          </a:solidFill>
                        </a:rPr>
                      </a:br>
                      <a:r>
                        <a:rPr lang="en-US" sz="1100" i="1" dirty="0">
                          <a:solidFill>
                            <a:srgbClr val="FF0000"/>
                          </a:solidFill>
                        </a:rPr>
                        <a:t>Required:</a:t>
                      </a:r>
                      <a:br>
                        <a:rPr lang="en-US" sz="1100" i="1" dirty="0">
                          <a:solidFill>
                            <a:srgbClr val="FF0000"/>
                          </a:solidFill>
                        </a:rPr>
                      </a:br>
                      <a:r>
                        <a:rPr lang="en-US" sz="1100" i="1" dirty="0">
                          <a:solidFill>
                            <a:srgbClr val="FF0000"/>
                          </a:solidFill>
                        </a:rPr>
                        <a:t>100/#undulator-periods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Energy to Experiments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err="1">
                          <a:effectLst/>
                          <a:latin typeface="Calibri"/>
                          <a:ea typeface="Calibri"/>
                          <a:cs typeface="Times New Roman"/>
                        </a:rPr>
                        <a:t>mJ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&gt;4.9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&gt;80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i="1" dirty="0">
                          <a:solidFill>
                            <a:srgbClr val="FF0000"/>
                          </a:solidFill>
                        </a:rPr>
                        <a:t>5 in UV  (calculations)</a:t>
                      </a:r>
                      <a:br>
                        <a:rPr lang="en-US" sz="1100" i="1" dirty="0">
                          <a:solidFill>
                            <a:srgbClr val="FF0000"/>
                          </a:solidFill>
                        </a:rPr>
                      </a:br>
                      <a:r>
                        <a:rPr lang="en-US" sz="1100" i="1" dirty="0">
                          <a:solidFill>
                            <a:srgbClr val="FF0000"/>
                          </a:solidFill>
                        </a:rPr>
                        <a:t>10/#undulator-periods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Power to Experiments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GW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&gt;100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&gt;1000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i="1" dirty="0">
                          <a:solidFill>
                            <a:srgbClr val="FF0000"/>
                          </a:solidFill>
                        </a:rPr>
                        <a:t>100/#undulator-periods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26056973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3080298" y="0"/>
            <a:ext cx="60071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Other Experimental Laser Requirements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3D5D49BC-AE16-384D-89DA-F322A3F7DE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7096425"/>
              </p:ext>
            </p:extLst>
          </p:nvPr>
        </p:nvGraphicFramePr>
        <p:xfrm>
          <a:off x="203773" y="4644537"/>
          <a:ext cx="11909458" cy="21640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22980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0083">
                  <a:extLst>
                    <a:ext uri="{9D8B030D-6E8A-4147-A177-3AD203B41FA5}">
                      <a16:colId xmlns:a16="http://schemas.microsoft.com/office/drawing/2014/main" val="1543851066"/>
                    </a:ext>
                  </a:extLst>
                </a:gridCol>
                <a:gridCol w="1288446">
                  <a:extLst>
                    <a:ext uri="{9D8B030D-6E8A-4147-A177-3AD203B41FA5}">
                      <a16:colId xmlns:a16="http://schemas.microsoft.com/office/drawing/2014/main" val="2433644676"/>
                    </a:ext>
                  </a:extLst>
                </a:gridCol>
                <a:gridCol w="57762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46606">
                  <a:extLst>
                    <a:ext uri="{9D8B030D-6E8A-4147-A177-3AD203B41FA5}">
                      <a16:colId xmlns:a16="http://schemas.microsoft.com/office/drawing/2014/main" val="44236425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err="1">
                          <a:solidFill>
                            <a:srgbClr val="002060"/>
                          </a:solidFill>
                        </a:rPr>
                        <a:t>Nd:YAG</a:t>
                      </a:r>
                      <a:r>
                        <a:rPr lang="en-US" sz="1600">
                          <a:solidFill>
                            <a:srgbClr val="002060"/>
                          </a:solidFill>
                        </a:rPr>
                        <a:t> Laser System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Units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Typical Values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Comments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C00000"/>
                          </a:solidFill>
                        </a:rPr>
                        <a:t>Requested Values</a:t>
                      </a:r>
                    </a:p>
                  </a:txBody>
                  <a:tcPr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Wavelength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nm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1064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i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Single pulse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Energy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mJ</a:t>
                      </a:r>
                      <a:endParaRPr lang="en-US" sz="14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100</a:t>
                      </a:r>
                      <a:endParaRPr lang="en-US" sz="14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059582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Pulse Width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err="1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ps</a:t>
                      </a:r>
                      <a:endParaRPr lang="en-US" sz="14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Wavelength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</a:rPr>
                        <a:t>nm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Calibri"/>
                          <a:cs typeface="Times New Roman"/>
                          <a:sym typeface="Symbol" pitchFamily="2" charset="2"/>
                        </a:rPr>
                        <a:t>532</a:t>
                      </a:r>
                      <a:endParaRPr lang="en-US" sz="1400" b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i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Frequency doubled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Energy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err="1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mJ</a:t>
                      </a:r>
                      <a:endParaRPr lang="en-US" sz="14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0.5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8466277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Pulse Width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err="1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ps</a:t>
                      </a:r>
                      <a:endParaRPr lang="en-US" sz="14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>
                          <a:effectLst/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sz="1400" i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i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831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596560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49FEAA-F4E0-1246-B1E7-DF336DE11A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748" y="1"/>
            <a:ext cx="10515600" cy="636998"/>
          </a:xfrm>
        </p:spPr>
        <p:txBody>
          <a:bodyPr>
            <a:normAutofit/>
          </a:bodyPr>
          <a:lstStyle/>
          <a:p>
            <a:pPr algn="ctr"/>
            <a:r>
              <a:rPr lang="en-US" sz="2800"/>
              <a:t>Special Equipment Requirements and Hazards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4918695-53DD-1844-BBEF-9F56CC265E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006867"/>
            <a:ext cx="10515600" cy="5170096"/>
          </a:xfrm>
        </p:spPr>
        <p:txBody>
          <a:bodyPr>
            <a:normAutofit/>
          </a:bodyPr>
          <a:lstStyle/>
          <a:p>
            <a:r>
              <a:rPr lang="en-US" dirty="0"/>
              <a:t>Hazards &amp; Special Installation Requirements</a:t>
            </a:r>
          </a:p>
          <a:p>
            <a:pPr lvl="1"/>
            <a:r>
              <a:rPr lang="en-US" dirty="0"/>
              <a:t>Installation of IFEL undulator (strong magnets).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544043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49FEAA-F4E0-1246-B1E7-DF336DE11A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748" y="1"/>
            <a:ext cx="10515600" cy="636998"/>
          </a:xfrm>
        </p:spPr>
        <p:txBody>
          <a:bodyPr>
            <a:normAutofit/>
          </a:bodyPr>
          <a:lstStyle/>
          <a:p>
            <a:pPr algn="ctr"/>
            <a:r>
              <a:rPr lang="en-US" sz="2800"/>
              <a:t>Experimental Time Request</a:t>
            </a:r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A33A3B09-4E77-B749-8153-C1844FE9A83A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838200" y="1291370"/>
          <a:ext cx="10515600" cy="148336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3505200">
                  <a:extLst>
                    <a:ext uri="{9D8B030D-6E8A-4147-A177-3AD203B41FA5}">
                      <a16:colId xmlns:a16="http://schemas.microsoft.com/office/drawing/2014/main" val="3615137945"/>
                    </a:ext>
                  </a:extLst>
                </a:gridCol>
                <a:gridCol w="3505200">
                  <a:extLst>
                    <a:ext uri="{9D8B030D-6E8A-4147-A177-3AD203B41FA5}">
                      <a16:colId xmlns:a16="http://schemas.microsoft.com/office/drawing/2014/main" val="2365650492"/>
                    </a:ext>
                  </a:extLst>
                </a:gridCol>
                <a:gridCol w="3505200">
                  <a:extLst>
                    <a:ext uri="{9D8B030D-6E8A-4147-A177-3AD203B41FA5}">
                      <a16:colId xmlns:a16="http://schemas.microsoft.com/office/drawing/2014/main" val="298367611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Capability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Setup Hours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Running Hours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11070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/>
                        <a:t>Electron Beam Only</a:t>
                      </a:r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9982313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baseline="0"/>
                        <a:t>Laser* Only (in Laser Areas)</a:t>
                      </a:r>
                      <a:endParaRPr lang="en-US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8782000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baseline="0"/>
                        <a:t>Laser* + Electron Beam</a:t>
                      </a:r>
                      <a:endParaRPr lang="en-US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122887864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8B694B9C-51DF-1B41-9225-691F9D253220}"/>
              </a:ext>
            </a:extLst>
          </p:cNvPr>
          <p:cNvSpPr txBox="1"/>
          <p:nvPr/>
        </p:nvSpPr>
        <p:spPr>
          <a:xfrm>
            <a:off x="4232593" y="805271"/>
            <a:ext cx="28913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CY2025 Time Request</a:t>
            </a:r>
          </a:p>
        </p:txBody>
      </p:sp>
      <p:graphicFrame>
        <p:nvGraphicFramePr>
          <p:cNvPr id="9" name="Content Placeholder 5">
            <a:extLst>
              <a:ext uri="{FF2B5EF4-FFF2-40B4-BE49-F238E27FC236}">
                <a16:creationId xmlns:a16="http://schemas.microsoft.com/office/drawing/2014/main" id="{12C37A2F-A990-9749-952B-CEF0455DCD9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77759267"/>
              </p:ext>
            </p:extLst>
          </p:nvPr>
        </p:nvGraphicFramePr>
        <p:xfrm>
          <a:off x="857038" y="4104778"/>
          <a:ext cx="10515600" cy="148336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3505200">
                  <a:extLst>
                    <a:ext uri="{9D8B030D-6E8A-4147-A177-3AD203B41FA5}">
                      <a16:colId xmlns:a16="http://schemas.microsoft.com/office/drawing/2014/main" val="3615137945"/>
                    </a:ext>
                  </a:extLst>
                </a:gridCol>
                <a:gridCol w="3505200">
                  <a:extLst>
                    <a:ext uri="{9D8B030D-6E8A-4147-A177-3AD203B41FA5}">
                      <a16:colId xmlns:a16="http://schemas.microsoft.com/office/drawing/2014/main" val="2365650492"/>
                    </a:ext>
                  </a:extLst>
                </a:gridCol>
                <a:gridCol w="3505200">
                  <a:extLst>
                    <a:ext uri="{9D8B030D-6E8A-4147-A177-3AD203B41FA5}">
                      <a16:colId xmlns:a16="http://schemas.microsoft.com/office/drawing/2014/main" val="298367611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Capability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Setup Hours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Running Hours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11070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/>
                        <a:t>Electron Beam Only</a:t>
                      </a:r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9982313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baseline="0"/>
                        <a:t>Laser* Only (in Laser Areas)</a:t>
                      </a:r>
                      <a:endParaRPr lang="en-US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8782000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baseline="0"/>
                        <a:t>Laser* + Electron Beam</a:t>
                      </a:r>
                      <a:endParaRPr lang="en-US"/>
                    </a:p>
                  </a:txBody>
                  <a:tcPr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30 – 50 (~1 week)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130 – 260 (3-7 weeks)</a:t>
                      </a: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12288786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76E3C46C-DAB6-C045-9C6E-8080C36C791D}"/>
              </a:ext>
            </a:extLst>
          </p:cNvPr>
          <p:cNvSpPr txBox="1"/>
          <p:nvPr/>
        </p:nvSpPr>
        <p:spPr>
          <a:xfrm>
            <a:off x="852757" y="6123398"/>
            <a:ext cx="3695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/>
              <a:t>* Laser = Near-IR or LWIR (CO</a:t>
            </a:r>
            <a:r>
              <a:rPr lang="en-US" baseline="-25000"/>
              <a:t>2</a:t>
            </a:r>
            <a:r>
              <a:rPr lang="en-US"/>
              <a:t>)  Laser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0DD5C7A-2802-9C41-84FC-3B5797C13958}"/>
              </a:ext>
            </a:extLst>
          </p:cNvPr>
          <p:cNvSpPr txBox="1"/>
          <p:nvPr/>
        </p:nvSpPr>
        <p:spPr>
          <a:xfrm>
            <a:off x="1323656" y="3594245"/>
            <a:ext cx="87091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/>
              <a:t>Total Time Request for the 3-year Experiment  (including CY2025-27)</a:t>
            </a:r>
          </a:p>
        </p:txBody>
      </p:sp>
    </p:spTree>
    <p:extLst>
      <p:ext uri="{BB962C8B-B14F-4D97-AF65-F5344CB8AC3E}">
        <p14:creationId xmlns:p14="http://schemas.microsoft.com/office/powerpoint/2010/main" val="410663027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B255E4-B372-DCC7-B52A-677B305135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6784B28-71B9-A8DA-ED09-88819815DD2B}"/>
              </a:ext>
            </a:extLst>
          </p:cNvPr>
          <p:cNvPicPr>
            <a:picLocks noChangeAspect="1"/>
          </p:cNvPicPr>
          <p:nvPr/>
        </p:nvPicPr>
        <p:blipFill>
          <a:blip r:embed="rId47"/>
          <a:stretch>
            <a:fillRect/>
          </a:stretch>
        </p:blipFill>
        <p:spPr>
          <a:xfrm>
            <a:off x="8433030" y="2766396"/>
            <a:ext cx="2466305" cy="21288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996AECF-B1FE-229F-E0DD-A829E5796492}"/>
              </a:ext>
            </a:extLst>
          </p:cNvPr>
          <p:cNvSpPr txBox="1"/>
          <p:nvPr/>
        </p:nvSpPr>
        <p:spPr>
          <a:xfrm>
            <a:off x="868629" y="826373"/>
            <a:ext cx="8254388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Radiation in the extreme ultraviolet/soft x-ray spectral range</a:t>
            </a:r>
            <a:b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</a:br>
            <a:r>
              <a:rPr lang="en-US" sz="1400" dirty="0">
                <a:solidFill>
                  <a:prstClr val="black"/>
                </a:solidFill>
                <a:latin typeface="Avenir Next LT Pro Light" panose="020B0304020202020204" pitchFamily="34" charset="0"/>
              </a:rPr>
              <a:t>1 nm – 20 nm wavelength, 50 eV – 1 keV photon energy</a:t>
            </a:r>
            <a:endParaRPr lang="en-US" sz="20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9EA41B6-E772-FB27-1632-796656F2109F}"/>
              </a:ext>
            </a:extLst>
          </p:cNvPr>
          <p:cNvSpPr txBox="1"/>
          <p:nvPr/>
        </p:nvSpPr>
        <p:spPr>
          <a:xfrm>
            <a:off x="724264" y="2146051"/>
            <a:ext cx="29087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>
                <a:latin typeface="Avenir Next LT Pro Light" panose="020B0304020202020204" pitchFamily="34" charset="0"/>
              </a:rPr>
              <a:t>Semiconductor industry: </a:t>
            </a:r>
          </a:p>
          <a:p>
            <a:r>
              <a:rPr lang="en-US" sz="1400" dirty="0">
                <a:latin typeface="Avenir Next LT Pro Light" panose="020B0304020202020204" pitchFamily="34" charset="0"/>
              </a:rPr>
              <a:t>EUV lithography and actinic metrology of wafers/photomasks</a:t>
            </a:r>
          </a:p>
        </p:txBody>
      </p:sp>
      <p:pic>
        <p:nvPicPr>
          <p:cNvPr id="7" name="Picture 9" descr="EUV lithography systems – Products | ASML">
            <a:extLst>
              <a:ext uri="{FF2B5EF4-FFF2-40B4-BE49-F238E27FC236}">
                <a16:creationId xmlns:a16="http://schemas.microsoft.com/office/drawing/2014/main" id="{17C650F7-7E55-BC25-68C6-9DCFE5FC802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37" r="4548"/>
          <a:stretch/>
        </p:blipFill>
        <p:spPr bwMode="auto">
          <a:xfrm>
            <a:off x="831273" y="2901650"/>
            <a:ext cx="3224136" cy="2079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192A764-3A8E-6D09-C221-B091FFF9FF32}"/>
              </a:ext>
            </a:extLst>
          </p:cNvPr>
          <p:cNvPicPr>
            <a:picLocks noChangeAspect="1"/>
          </p:cNvPicPr>
          <p:nvPr/>
        </p:nvPicPr>
        <p:blipFill>
          <a:blip r:embed="rId49"/>
          <a:stretch>
            <a:fillRect/>
          </a:stretch>
        </p:blipFill>
        <p:spPr>
          <a:xfrm>
            <a:off x="5017982" y="2917149"/>
            <a:ext cx="2178460" cy="205515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D08FC055-C31F-3D8E-34F1-442A2B4A05DE}"/>
              </a:ext>
            </a:extLst>
          </p:cNvPr>
          <p:cNvSpPr txBox="1"/>
          <p:nvPr/>
        </p:nvSpPr>
        <p:spPr>
          <a:xfrm>
            <a:off x="4980111" y="2146051"/>
            <a:ext cx="239644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>
                <a:latin typeface="Avenir Next LT Pro Light" panose="020B0304020202020204" pitchFamily="34" charset="0"/>
              </a:rPr>
              <a:t>Life sciences:</a:t>
            </a:r>
          </a:p>
          <a:p>
            <a:r>
              <a:rPr lang="en-US" sz="1400" dirty="0">
                <a:latin typeface="Avenir Next LT Pro Light" panose="020B0304020202020204" pitchFamily="34" charset="0"/>
              </a:rPr>
              <a:t>Water window</a:t>
            </a:r>
          </a:p>
          <a:p>
            <a:r>
              <a:rPr lang="en-US" sz="1400" dirty="0">
                <a:latin typeface="Avenir Next LT Pro Light" panose="020B0304020202020204" pitchFamily="34" charset="0"/>
              </a:rPr>
              <a:t> tomography of whole cells</a:t>
            </a:r>
          </a:p>
        </p:txBody>
      </p:sp>
      <p:sp>
        <p:nvSpPr>
          <p:cNvPr id="10" name="TextBox 11">
            <a:extLst>
              <a:ext uri="{FF2B5EF4-FFF2-40B4-BE49-F238E27FC236}">
                <a16:creationId xmlns:a16="http://schemas.microsoft.com/office/drawing/2014/main" id="{5B940F9A-3356-5B11-EBAA-D4A3D6481BA4}"/>
              </a:ext>
            </a:extLst>
          </p:cNvPr>
          <p:cNvSpPr txBox="1"/>
          <p:nvPr/>
        </p:nvSpPr>
        <p:spPr>
          <a:xfrm>
            <a:off x="5017982" y="4991663"/>
            <a:ext cx="28226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>
                <a:latin typeface="Avenir Next LT Pro Light" panose="020B0304020202020204" pitchFamily="34" charset="0"/>
                <a:ea typeface="CMU Serif" panose="02000603000000000000" pitchFamily="2" charset="0"/>
                <a:cs typeface="CMU Serif" panose="02000603000000000000" pitchFamily="2" charset="0"/>
                <a:sym typeface="Wingdings" panose="05000000000000000000" pitchFamily="2" charset="2"/>
              </a:rPr>
              <a:t>Figure from </a:t>
            </a:r>
            <a:r>
              <a:rPr lang="en-US" sz="1400" dirty="0" err="1">
                <a:latin typeface="Avenir Next LT Pro Light" panose="020B0304020202020204" pitchFamily="34" charset="0"/>
                <a:ea typeface="CMU Serif" panose="02000603000000000000" pitchFamily="2" charset="0"/>
                <a:cs typeface="CMU Serif" panose="02000603000000000000" pitchFamily="2" charset="0"/>
                <a:sym typeface="Wingdings" panose="05000000000000000000" pitchFamily="2" charset="2"/>
              </a:rPr>
              <a:t>Loconte</a:t>
            </a:r>
            <a:r>
              <a:rPr lang="en-US" sz="1400" dirty="0">
                <a:latin typeface="Avenir Next LT Pro Light" panose="020B0304020202020204" pitchFamily="34" charset="0"/>
                <a:ea typeface="CMU Serif" panose="02000603000000000000" pitchFamily="2" charset="0"/>
                <a:cs typeface="CMU Serif" panose="02000603000000000000" pitchFamily="2" charset="0"/>
                <a:sym typeface="Wingdings" panose="05000000000000000000" pitchFamily="2" charset="2"/>
              </a:rPr>
              <a:t>, V (2021) Cell reports methods, 1(7), 100117.</a:t>
            </a:r>
            <a:r>
              <a:rPr lang="nl-NL" sz="1400" dirty="0">
                <a:solidFill>
                  <a:srgbClr val="222222"/>
                </a:solidFill>
                <a:latin typeface="CMU Serif" panose="02000603000000000000" pitchFamily="2" charset="0"/>
                <a:ea typeface="CMU Serif" panose="02000603000000000000" pitchFamily="2" charset="0"/>
                <a:cs typeface="CMU Serif" panose="02000603000000000000" pitchFamily="2" charset="0"/>
              </a:rPr>
              <a:t>	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F20E6F4-46CD-B6A7-4EC2-29B7CE20E1C9}"/>
              </a:ext>
            </a:extLst>
          </p:cNvPr>
          <p:cNvSpPr txBox="1"/>
          <p:nvPr/>
        </p:nvSpPr>
        <p:spPr>
          <a:xfrm>
            <a:off x="7818217" y="2146051"/>
            <a:ext cx="33316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i="1" dirty="0">
                <a:latin typeface="Avenir Next LT Pro Light" panose="020B0304020202020204" pitchFamily="34" charset="0"/>
              </a:rPr>
              <a:t>Energy transition: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Absorption spectroscopy of electrocatalysts</a:t>
            </a:r>
          </a:p>
        </p:txBody>
      </p:sp>
      <p:sp>
        <p:nvSpPr>
          <p:cNvPr id="13" name="TextBox 11">
            <a:extLst>
              <a:ext uri="{FF2B5EF4-FFF2-40B4-BE49-F238E27FC236}">
                <a16:creationId xmlns:a16="http://schemas.microsoft.com/office/drawing/2014/main" id="{F49478FE-0725-DFFA-243A-00B1676E78D6}"/>
              </a:ext>
            </a:extLst>
          </p:cNvPr>
          <p:cNvSpPr txBox="1"/>
          <p:nvPr/>
        </p:nvSpPr>
        <p:spPr>
          <a:xfrm>
            <a:off x="7796443" y="4991663"/>
            <a:ext cx="333167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400" dirty="0">
                <a:latin typeface="Avenir Next LT Pro Light" panose="020B0304020202020204" pitchFamily="34" charset="0"/>
                <a:ea typeface="CMU Serif" panose="02000603000000000000" pitchFamily="2" charset="0"/>
                <a:cs typeface="CMU Serif" panose="02000603000000000000" pitchFamily="2" charset="0"/>
                <a:sym typeface="Wingdings" panose="05000000000000000000" pitchFamily="2" charset="2"/>
              </a:rPr>
              <a:t>Figure from Timoshenko &amp; Roldan </a:t>
            </a:r>
            <a:r>
              <a:rPr lang="en-US" sz="1400" dirty="0" err="1">
                <a:latin typeface="Avenir Next LT Pro Light" panose="020B0304020202020204" pitchFamily="34" charset="0"/>
                <a:ea typeface="CMU Serif" panose="02000603000000000000" pitchFamily="2" charset="0"/>
                <a:cs typeface="CMU Serif" panose="02000603000000000000" pitchFamily="2" charset="0"/>
                <a:sym typeface="Wingdings" panose="05000000000000000000" pitchFamily="2" charset="2"/>
              </a:rPr>
              <a:t>Cuenya</a:t>
            </a:r>
            <a:r>
              <a:rPr lang="en-US" sz="1400" dirty="0">
                <a:latin typeface="Avenir Next LT Pro Light" panose="020B0304020202020204" pitchFamily="34" charset="0"/>
                <a:ea typeface="CMU Serif" panose="02000603000000000000" pitchFamily="2" charset="0"/>
                <a:cs typeface="CMU Serif" panose="02000603000000000000" pitchFamily="2" charset="0"/>
                <a:sym typeface="Wingdings" panose="05000000000000000000" pitchFamily="2" charset="2"/>
              </a:rPr>
              <a:t>. (2020) Chemical reviews, 121(2), 882-961.</a:t>
            </a:r>
          </a:p>
          <a:p>
            <a:r>
              <a:rPr lang="nl-NL" sz="1400" dirty="0">
                <a:solidFill>
                  <a:srgbClr val="222222"/>
                </a:solidFill>
                <a:latin typeface="CMU Serif" panose="02000603000000000000" pitchFamily="2" charset="0"/>
                <a:ea typeface="CMU Serif" panose="02000603000000000000" pitchFamily="2" charset="0"/>
                <a:cs typeface="CMU Serif" panose="02000603000000000000" pitchFamily="2" charset="0"/>
              </a:rPr>
              <a:t>	</a:t>
            </a:r>
          </a:p>
        </p:txBody>
      </p:sp>
      <p:sp>
        <p:nvSpPr>
          <p:cNvPr id="14" name="TextBox 11">
            <a:extLst>
              <a:ext uri="{FF2B5EF4-FFF2-40B4-BE49-F238E27FC236}">
                <a16:creationId xmlns:a16="http://schemas.microsoft.com/office/drawing/2014/main" id="{866F5E11-9AEC-16FA-0EB0-58BFBA689C29}"/>
              </a:ext>
            </a:extLst>
          </p:cNvPr>
          <p:cNvSpPr txBox="1"/>
          <p:nvPr/>
        </p:nvSpPr>
        <p:spPr>
          <a:xfrm>
            <a:off x="754798" y="4991663"/>
            <a:ext cx="38464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>
                <a:latin typeface="Avenir Next LT Pro Light" panose="020B0304020202020204" pitchFamily="34" charset="0"/>
                <a:ea typeface="CMU Serif" panose="02000603000000000000" pitchFamily="2" charset="0"/>
                <a:cs typeface="CMU Serif" panose="02000603000000000000" pitchFamily="2" charset="0"/>
                <a:sym typeface="Wingdings" panose="05000000000000000000" pitchFamily="2" charset="2"/>
              </a:rPr>
              <a:t>Figure from asml.com</a:t>
            </a:r>
            <a:r>
              <a:rPr lang="nl-NL" sz="1400" dirty="0">
                <a:solidFill>
                  <a:srgbClr val="222222"/>
                </a:solidFill>
                <a:latin typeface="CMU Serif" panose="02000603000000000000" pitchFamily="2" charset="0"/>
                <a:ea typeface="CMU Serif" panose="02000603000000000000" pitchFamily="2" charset="0"/>
                <a:cs typeface="CMU Serif" panose="02000603000000000000" pitchFamily="2" charset="0"/>
              </a:rPr>
              <a:t>	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42568724-9A0D-A26C-0570-9D89AD920359}"/>
              </a:ext>
            </a:extLst>
          </p:cNvPr>
          <p:cNvSpPr/>
          <p:nvPr/>
        </p:nvSpPr>
        <p:spPr>
          <a:xfrm>
            <a:off x="7700147" y="1269602"/>
            <a:ext cx="1979843" cy="26569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alpha val="0"/>
                </a:schemeClr>
              </a:gs>
              <a:gs pos="50000">
                <a:srgbClr val="F39BF5"/>
              </a:gs>
              <a:gs pos="100000">
                <a:schemeClr val="bg1">
                  <a:lumMod val="95000"/>
                  <a:alpha val="0"/>
                </a:schemeClr>
              </a:gs>
            </a:gsLst>
            <a:lin ang="0" scaled="1"/>
            <a:tileRect/>
          </a:gra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dirty="0"/>
          </a:p>
        </p:txBody>
      </p:sp>
      <p:grpSp>
        <p:nvGrpSpPr>
          <p:cNvPr id="99" name="Group 98" descr="\documentclass{article}&#10;\usepackage{amsmath}&#10;\pagestyle{empty}&#10;\begin{document}&#10;&#10;Extreme ultraviolet&#10;&#10;&#10;\end{document}" title="IguanaTex Vector Display">
            <a:extLst>
              <a:ext uri="{FF2B5EF4-FFF2-40B4-BE49-F238E27FC236}">
                <a16:creationId xmlns:a16="http://schemas.microsoft.com/office/drawing/2014/main" id="{4EB62629-3A8B-A959-B2ED-2987A516447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8014207" y="1342416"/>
            <a:ext cx="1351730" cy="112485"/>
            <a:chOff x="3871913" y="2697163"/>
            <a:chExt cx="1263650" cy="133351"/>
          </a:xfrm>
        </p:grpSpPr>
        <p:sp>
          <p:nvSpPr>
            <p:cNvPr id="100" name="Freeform 30 1 1">
              <a:extLst>
                <a:ext uri="{FF2B5EF4-FFF2-40B4-BE49-F238E27FC236}">
                  <a16:creationId xmlns:a16="http://schemas.microsoft.com/office/drawing/2014/main" id="{B29CD125-A995-2E90-303C-6BFB7C0A2D8F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871913" y="2698751"/>
              <a:ext cx="93663" cy="130175"/>
            </a:xfrm>
            <a:custGeom>
              <a:avLst/>
              <a:gdLst>
                <a:gd name="T0" fmla="*/ 51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6 w 309"/>
                <a:gd name="T13" fmla="*/ 211 h 340"/>
                <a:gd name="T14" fmla="*/ 186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4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4 w 309"/>
                <a:gd name="T31" fmla="*/ 97 h 340"/>
                <a:gd name="T32" fmla="*/ 141 w 309"/>
                <a:gd name="T33" fmla="*/ 155 h 340"/>
                <a:gd name="T34" fmla="*/ 96 w 309"/>
                <a:gd name="T35" fmla="*/ 155 h 340"/>
                <a:gd name="T36" fmla="*/ 96 w 309"/>
                <a:gd name="T37" fmla="*/ 35 h 340"/>
                <a:gd name="T38" fmla="*/ 120 w 309"/>
                <a:gd name="T39" fmla="*/ 15 h 340"/>
                <a:gd name="T40" fmla="*/ 184 w 309"/>
                <a:gd name="T41" fmla="*/ 15 h 340"/>
                <a:gd name="T42" fmla="*/ 282 w 309"/>
                <a:gd name="T43" fmla="*/ 112 h 340"/>
                <a:gd name="T44" fmla="*/ 295 w 309"/>
                <a:gd name="T45" fmla="*/ 112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5 h 340"/>
                <a:gd name="T52" fmla="*/ 12 w 309"/>
                <a:gd name="T53" fmla="*/ 15 h 340"/>
                <a:gd name="T54" fmla="*/ 51 w 309"/>
                <a:gd name="T55" fmla="*/ 39 h 340"/>
                <a:gd name="T56" fmla="*/ 51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1" y="301"/>
                  </a:move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6" y="211"/>
                  </a:lnTo>
                  <a:cubicBezTo>
                    <a:pt x="284" y="288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4" y="187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5"/>
                    <a:pt x="141" y="155"/>
                  </a:cubicBezTo>
                  <a:lnTo>
                    <a:pt x="96" y="155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4" y="15"/>
                  </a:lnTo>
                  <a:cubicBezTo>
                    <a:pt x="261" y="15"/>
                    <a:pt x="274" y="43"/>
                    <a:pt x="282" y="112"/>
                  </a:cubicBezTo>
                  <a:lnTo>
                    <a:pt x="295" y="112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01" name="Freeform 31 1 1">
              <a:extLst>
                <a:ext uri="{FF2B5EF4-FFF2-40B4-BE49-F238E27FC236}">
                  <a16:creationId xmlns:a16="http://schemas.microsoft.com/office/drawing/2014/main" id="{7BA5E28C-45D3-05F8-C58F-3E54DF53CEF2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970338" y="2746376"/>
              <a:ext cx="76200" cy="82550"/>
            </a:xfrm>
            <a:custGeom>
              <a:avLst/>
              <a:gdLst>
                <a:gd name="T0" fmla="*/ 138 w 252"/>
                <a:gd name="T1" fmla="*/ 98 h 216"/>
                <a:gd name="T2" fmla="*/ 184 w 252"/>
                <a:gd name="T3" fmla="*/ 42 h 216"/>
                <a:gd name="T4" fmla="*/ 243 w 252"/>
                <a:gd name="T5" fmla="*/ 16 h 216"/>
                <a:gd name="T6" fmla="*/ 243 w 252"/>
                <a:gd name="T7" fmla="*/ 0 h 216"/>
                <a:gd name="T8" fmla="*/ 202 w 252"/>
                <a:gd name="T9" fmla="*/ 2 h 216"/>
                <a:gd name="T10" fmla="*/ 154 w 252"/>
                <a:gd name="T11" fmla="*/ 0 h 216"/>
                <a:gd name="T12" fmla="*/ 154 w 252"/>
                <a:gd name="T13" fmla="*/ 16 h 216"/>
                <a:gd name="T14" fmla="*/ 169 w 252"/>
                <a:gd name="T15" fmla="*/ 31 h 216"/>
                <a:gd name="T16" fmla="*/ 161 w 252"/>
                <a:gd name="T17" fmla="*/ 49 h 216"/>
                <a:gd name="T18" fmla="*/ 130 w 252"/>
                <a:gd name="T19" fmla="*/ 88 h 216"/>
                <a:gd name="T20" fmla="*/ 91 w 252"/>
                <a:gd name="T21" fmla="*/ 37 h 216"/>
                <a:gd name="T22" fmla="*/ 87 w 252"/>
                <a:gd name="T23" fmla="*/ 28 h 216"/>
                <a:gd name="T24" fmla="*/ 104 w 252"/>
                <a:gd name="T25" fmla="*/ 16 h 216"/>
                <a:gd name="T26" fmla="*/ 104 w 252"/>
                <a:gd name="T27" fmla="*/ 0 h 216"/>
                <a:gd name="T28" fmla="*/ 50 w 252"/>
                <a:gd name="T29" fmla="*/ 2 h 216"/>
                <a:gd name="T30" fmla="*/ 3 w 252"/>
                <a:gd name="T31" fmla="*/ 0 h 216"/>
                <a:gd name="T32" fmla="*/ 3 w 252"/>
                <a:gd name="T33" fmla="*/ 16 h 216"/>
                <a:gd name="T34" fmla="*/ 62 w 252"/>
                <a:gd name="T35" fmla="*/ 46 h 216"/>
                <a:gd name="T36" fmla="*/ 111 w 252"/>
                <a:gd name="T37" fmla="*/ 111 h 216"/>
                <a:gd name="T38" fmla="*/ 64 w 252"/>
                <a:gd name="T39" fmla="*/ 170 h 216"/>
                <a:gd name="T40" fmla="*/ 0 w 252"/>
                <a:gd name="T41" fmla="*/ 200 h 216"/>
                <a:gd name="T42" fmla="*/ 0 w 252"/>
                <a:gd name="T43" fmla="*/ 216 h 216"/>
                <a:gd name="T44" fmla="*/ 42 w 252"/>
                <a:gd name="T45" fmla="*/ 214 h 216"/>
                <a:gd name="T46" fmla="*/ 89 w 252"/>
                <a:gd name="T47" fmla="*/ 216 h 216"/>
                <a:gd name="T48" fmla="*/ 89 w 252"/>
                <a:gd name="T49" fmla="*/ 200 h 216"/>
                <a:gd name="T50" fmla="*/ 75 w 252"/>
                <a:gd name="T51" fmla="*/ 185 h 216"/>
                <a:gd name="T52" fmla="*/ 120 w 252"/>
                <a:gd name="T53" fmla="*/ 121 h 216"/>
                <a:gd name="T54" fmla="*/ 158 w 252"/>
                <a:gd name="T55" fmla="*/ 171 h 216"/>
                <a:gd name="T56" fmla="*/ 168 w 252"/>
                <a:gd name="T57" fmla="*/ 188 h 216"/>
                <a:gd name="T58" fmla="*/ 150 w 252"/>
                <a:gd name="T59" fmla="*/ 200 h 216"/>
                <a:gd name="T60" fmla="*/ 150 w 252"/>
                <a:gd name="T61" fmla="*/ 216 h 216"/>
                <a:gd name="T62" fmla="*/ 204 w 252"/>
                <a:gd name="T63" fmla="*/ 214 h 216"/>
                <a:gd name="T64" fmla="*/ 252 w 252"/>
                <a:gd name="T65" fmla="*/ 216 h 216"/>
                <a:gd name="T66" fmla="*/ 252 w 252"/>
                <a:gd name="T67" fmla="*/ 200 h 216"/>
                <a:gd name="T68" fmla="*/ 204 w 252"/>
                <a:gd name="T69" fmla="*/ 185 h 216"/>
                <a:gd name="T70" fmla="*/ 138 w 252"/>
                <a:gd name="T71" fmla="*/ 9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2" h="216">
                  <a:moveTo>
                    <a:pt x="138" y="98"/>
                  </a:moveTo>
                  <a:cubicBezTo>
                    <a:pt x="153" y="79"/>
                    <a:pt x="172" y="55"/>
                    <a:pt x="184" y="42"/>
                  </a:cubicBezTo>
                  <a:cubicBezTo>
                    <a:pt x="199" y="24"/>
                    <a:pt x="219" y="16"/>
                    <a:pt x="243" y="16"/>
                  </a:cubicBezTo>
                  <a:lnTo>
                    <a:pt x="243" y="0"/>
                  </a:lnTo>
                  <a:cubicBezTo>
                    <a:pt x="230" y="1"/>
                    <a:pt x="215" y="2"/>
                    <a:pt x="202" y="2"/>
                  </a:cubicBezTo>
                  <a:cubicBezTo>
                    <a:pt x="187" y="2"/>
                    <a:pt x="161" y="1"/>
                    <a:pt x="154" y="0"/>
                  </a:cubicBezTo>
                  <a:lnTo>
                    <a:pt x="154" y="16"/>
                  </a:lnTo>
                  <a:cubicBezTo>
                    <a:pt x="165" y="17"/>
                    <a:pt x="169" y="23"/>
                    <a:pt x="169" y="31"/>
                  </a:cubicBezTo>
                  <a:cubicBezTo>
                    <a:pt x="169" y="39"/>
                    <a:pt x="164" y="46"/>
                    <a:pt x="161" y="49"/>
                  </a:cubicBezTo>
                  <a:lnTo>
                    <a:pt x="130" y="88"/>
                  </a:lnTo>
                  <a:lnTo>
                    <a:pt x="91" y="37"/>
                  </a:lnTo>
                  <a:cubicBezTo>
                    <a:pt x="87" y="32"/>
                    <a:pt x="87" y="31"/>
                    <a:pt x="87" y="28"/>
                  </a:cubicBezTo>
                  <a:cubicBezTo>
                    <a:pt x="87" y="21"/>
                    <a:pt x="94" y="16"/>
                    <a:pt x="104" y="16"/>
                  </a:cubicBezTo>
                  <a:lnTo>
                    <a:pt x="104" y="0"/>
                  </a:lnTo>
                  <a:cubicBezTo>
                    <a:pt x="91" y="1"/>
                    <a:pt x="58" y="2"/>
                    <a:pt x="50" y="2"/>
                  </a:cubicBezTo>
                  <a:cubicBezTo>
                    <a:pt x="40" y="2"/>
                    <a:pt x="16" y="1"/>
                    <a:pt x="3" y="0"/>
                  </a:cubicBezTo>
                  <a:lnTo>
                    <a:pt x="3" y="16"/>
                  </a:lnTo>
                  <a:cubicBezTo>
                    <a:pt x="38" y="16"/>
                    <a:pt x="38" y="16"/>
                    <a:pt x="62" y="46"/>
                  </a:cubicBezTo>
                  <a:lnTo>
                    <a:pt x="111" y="111"/>
                  </a:lnTo>
                  <a:lnTo>
                    <a:pt x="64" y="170"/>
                  </a:lnTo>
                  <a:cubicBezTo>
                    <a:pt x="40" y="199"/>
                    <a:pt x="11" y="200"/>
                    <a:pt x="0" y="200"/>
                  </a:cubicBezTo>
                  <a:lnTo>
                    <a:pt x="0" y="216"/>
                  </a:lnTo>
                  <a:cubicBezTo>
                    <a:pt x="13" y="215"/>
                    <a:pt x="29" y="214"/>
                    <a:pt x="42" y="214"/>
                  </a:cubicBezTo>
                  <a:cubicBezTo>
                    <a:pt x="56" y="214"/>
                    <a:pt x="77" y="215"/>
                    <a:pt x="89" y="216"/>
                  </a:cubicBezTo>
                  <a:lnTo>
                    <a:pt x="89" y="200"/>
                  </a:lnTo>
                  <a:cubicBezTo>
                    <a:pt x="78" y="199"/>
                    <a:pt x="75" y="192"/>
                    <a:pt x="75" y="185"/>
                  </a:cubicBezTo>
                  <a:cubicBezTo>
                    <a:pt x="75" y="174"/>
                    <a:pt x="89" y="157"/>
                    <a:pt x="120" y="121"/>
                  </a:cubicBezTo>
                  <a:lnTo>
                    <a:pt x="158" y="171"/>
                  </a:lnTo>
                  <a:cubicBezTo>
                    <a:pt x="162" y="177"/>
                    <a:pt x="168" y="185"/>
                    <a:pt x="168" y="188"/>
                  </a:cubicBezTo>
                  <a:cubicBezTo>
                    <a:pt x="168" y="192"/>
                    <a:pt x="164" y="200"/>
                    <a:pt x="150" y="200"/>
                  </a:cubicBezTo>
                  <a:lnTo>
                    <a:pt x="150" y="216"/>
                  </a:lnTo>
                  <a:cubicBezTo>
                    <a:pt x="165" y="215"/>
                    <a:pt x="193" y="214"/>
                    <a:pt x="204" y="214"/>
                  </a:cubicBezTo>
                  <a:cubicBezTo>
                    <a:pt x="217" y="214"/>
                    <a:pt x="237" y="215"/>
                    <a:pt x="252" y="216"/>
                  </a:cubicBezTo>
                  <a:lnTo>
                    <a:pt x="252" y="200"/>
                  </a:lnTo>
                  <a:cubicBezTo>
                    <a:pt x="225" y="200"/>
                    <a:pt x="216" y="199"/>
                    <a:pt x="204" y="185"/>
                  </a:cubicBezTo>
                  <a:lnTo>
                    <a:pt x="138" y="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02" name="Freeform 32 1 1">
              <a:extLst>
                <a:ext uri="{FF2B5EF4-FFF2-40B4-BE49-F238E27FC236}">
                  <a16:creationId xmlns:a16="http://schemas.microsoft.com/office/drawing/2014/main" id="{A28EB3EB-7C1B-63B4-0F95-A45A1DDF07D8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4051301" y="2711451"/>
              <a:ext cx="46038" cy="1190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6 h 313"/>
                <a:gd name="T20" fmla="*/ 107 w 156"/>
                <a:gd name="T21" fmla="*/ 313 h 313"/>
                <a:gd name="T22" fmla="*/ 156 w 156"/>
                <a:gd name="T23" fmla="*/ 246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5 h 313"/>
                <a:gd name="T30" fmla="*/ 110 w 156"/>
                <a:gd name="T31" fmla="*/ 301 h 313"/>
                <a:gd name="T32" fmla="*/ 77 w 156"/>
                <a:gd name="T33" fmla="*/ 247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6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8"/>
                    <a:pt x="156" y="246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5"/>
                  </a:lnTo>
                  <a:cubicBezTo>
                    <a:pt x="144" y="282"/>
                    <a:pt x="129" y="301"/>
                    <a:pt x="110" y="301"/>
                  </a:cubicBezTo>
                  <a:cubicBezTo>
                    <a:pt x="77" y="301"/>
                    <a:pt x="77" y="255"/>
                    <a:pt x="77" y="247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03" name="Freeform 33 1 1">
              <a:extLst>
                <a:ext uri="{FF2B5EF4-FFF2-40B4-BE49-F238E27FC236}">
                  <a16:creationId xmlns:a16="http://schemas.microsoft.com/office/drawing/2014/main" id="{0A8B0299-ED8F-27B2-CDDE-CC0A00DECEA0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4110038" y="2744788"/>
              <a:ext cx="50800" cy="84138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5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1 h 221"/>
                <a:gd name="T32" fmla="*/ 125 w 168"/>
                <a:gd name="T33" fmla="*/ 31 h 221"/>
                <a:gd name="T34" fmla="*/ 146 w 168"/>
                <a:gd name="T35" fmla="*/ 52 h 221"/>
                <a:gd name="T36" fmla="*/ 168 w 168"/>
                <a:gd name="T37" fmla="*/ 30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04" name="Freeform 34 1 1">
              <a:extLst>
                <a:ext uri="{FF2B5EF4-FFF2-40B4-BE49-F238E27FC236}">
                  <a16:creationId xmlns:a16="http://schemas.microsoft.com/office/drawing/2014/main" id="{D577B99C-1545-8146-2181-E27731F16C3D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4168776" y="2743201"/>
              <a:ext cx="57150" cy="873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05" name="Freeform 35 2 1 1">
              <a:extLst>
                <a:ext uri="{FF2B5EF4-FFF2-40B4-BE49-F238E27FC236}">
                  <a16:creationId xmlns:a16="http://schemas.microsoft.com/office/drawing/2014/main" id="{D9F1848A-595F-BC40-C001-FC2E2F6F69C8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35451" y="2744788"/>
              <a:ext cx="115888" cy="84138"/>
            </a:xfrm>
            <a:custGeom>
              <a:avLst/>
              <a:gdLst>
                <a:gd name="T0" fmla="*/ 38 w 389"/>
                <a:gd name="T1" fmla="*/ 49 h 221"/>
                <a:gd name="T2" fmla="*/ 38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6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0 w 389"/>
                <a:gd name="T31" fmla="*/ 221 h 221"/>
                <a:gd name="T32" fmla="*/ 250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6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8 h 221"/>
                <a:gd name="T60" fmla="*/ 282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2 h 221"/>
                <a:gd name="T68" fmla="*/ 70 w 389"/>
                <a:gd name="T69" fmla="*/ 0 h 221"/>
                <a:gd name="T70" fmla="*/ 0 w 389"/>
                <a:gd name="T71" fmla="*/ 5 h 221"/>
                <a:gd name="T72" fmla="*/ 0 w 389"/>
                <a:gd name="T73" fmla="*/ 21 h 221"/>
                <a:gd name="T74" fmla="*/ 38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8" y="49"/>
                  </a:move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0" y="0"/>
                    <a:pt x="218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06" name="Freeform 36 1 1">
              <a:extLst>
                <a:ext uri="{FF2B5EF4-FFF2-40B4-BE49-F238E27FC236}">
                  <a16:creationId xmlns:a16="http://schemas.microsoft.com/office/drawing/2014/main" id="{DF117490-991D-4DED-528C-DB8C409AB228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4359276" y="2743201"/>
              <a:ext cx="57150" cy="87313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07" name="Freeform 37 1 1">
              <a:extLst>
                <a:ext uri="{FF2B5EF4-FFF2-40B4-BE49-F238E27FC236}">
                  <a16:creationId xmlns:a16="http://schemas.microsoft.com/office/drawing/2014/main" id="{1B66844F-5271-8199-E66A-E3A50F9CE16D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75163" y="2744788"/>
              <a:ext cx="76200" cy="857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08" name="Freeform 38 1 1">
              <a:extLst>
                <a:ext uri="{FF2B5EF4-FFF2-40B4-BE49-F238E27FC236}">
                  <a16:creationId xmlns:a16="http://schemas.microsoft.com/office/drawing/2014/main" id="{F4F9E706-B4F0-CA5B-1AB0-57428BF5D6EA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559301" y="2697163"/>
              <a:ext cx="33338" cy="131763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5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09" name="Freeform 39 1 1">
              <a:extLst>
                <a:ext uri="{FF2B5EF4-FFF2-40B4-BE49-F238E27FC236}">
                  <a16:creationId xmlns:a16="http://schemas.microsoft.com/office/drawing/2014/main" id="{5D0AA391-0F37-BA9C-D877-8C9C4EE5DE09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598988" y="2711451"/>
              <a:ext cx="46038" cy="1190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6 h 313"/>
                <a:gd name="T20" fmla="*/ 107 w 156"/>
                <a:gd name="T21" fmla="*/ 313 h 313"/>
                <a:gd name="T22" fmla="*/ 156 w 156"/>
                <a:gd name="T23" fmla="*/ 246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5 h 313"/>
                <a:gd name="T30" fmla="*/ 110 w 156"/>
                <a:gd name="T31" fmla="*/ 301 h 313"/>
                <a:gd name="T32" fmla="*/ 77 w 156"/>
                <a:gd name="T33" fmla="*/ 247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6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8"/>
                    <a:pt x="156" y="246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5"/>
                  </a:lnTo>
                  <a:cubicBezTo>
                    <a:pt x="143" y="282"/>
                    <a:pt x="129" y="301"/>
                    <a:pt x="110" y="301"/>
                  </a:cubicBezTo>
                  <a:cubicBezTo>
                    <a:pt x="77" y="301"/>
                    <a:pt x="77" y="255"/>
                    <a:pt x="77" y="247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10" name="Freeform 40 1 1">
              <a:extLst>
                <a:ext uri="{FF2B5EF4-FFF2-40B4-BE49-F238E27FC236}">
                  <a16:creationId xmlns:a16="http://schemas.microsoft.com/office/drawing/2014/main" id="{DEC19E40-BD5B-1F84-1F9A-FFE7DC5C9BA4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657726" y="2744788"/>
              <a:ext cx="50800" cy="84138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5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1 h 221"/>
                <a:gd name="T32" fmla="*/ 125 w 168"/>
                <a:gd name="T33" fmla="*/ 31 h 221"/>
                <a:gd name="T34" fmla="*/ 146 w 168"/>
                <a:gd name="T35" fmla="*/ 52 h 221"/>
                <a:gd name="T36" fmla="*/ 168 w 168"/>
                <a:gd name="T37" fmla="*/ 30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11" name="Freeform 41 1 1">
              <a:extLst>
                <a:ext uri="{FF2B5EF4-FFF2-40B4-BE49-F238E27FC236}">
                  <a16:creationId xmlns:a16="http://schemas.microsoft.com/office/drawing/2014/main" id="{84D70B64-5F56-528D-F6DB-70D1A5C466E0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4718051" y="2743201"/>
              <a:ext cx="68263" cy="873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12" name="Freeform 42 1 1">
              <a:extLst>
                <a:ext uri="{FF2B5EF4-FFF2-40B4-BE49-F238E27FC236}">
                  <a16:creationId xmlns:a16="http://schemas.microsoft.com/office/drawing/2014/main" id="{F92CB517-708B-0011-73AE-41912CFD04F2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4784726" y="2746376"/>
              <a:ext cx="73025" cy="84138"/>
            </a:xfrm>
            <a:custGeom>
              <a:avLst/>
              <a:gdLst>
                <a:gd name="T0" fmla="*/ 198 w 244"/>
                <a:gd name="T1" fmla="*/ 49 h 221"/>
                <a:gd name="T2" fmla="*/ 244 w 244"/>
                <a:gd name="T3" fmla="*/ 16 h 221"/>
                <a:gd name="T4" fmla="*/ 244 w 244"/>
                <a:gd name="T5" fmla="*/ 0 h 221"/>
                <a:gd name="T6" fmla="*/ 207 w 244"/>
                <a:gd name="T7" fmla="*/ 2 h 221"/>
                <a:gd name="T8" fmla="*/ 163 w 244"/>
                <a:gd name="T9" fmla="*/ 0 h 221"/>
                <a:gd name="T10" fmla="*/ 163 w 244"/>
                <a:gd name="T11" fmla="*/ 16 h 221"/>
                <a:gd name="T12" fmla="*/ 187 w 244"/>
                <a:gd name="T13" fmla="*/ 37 h 221"/>
                <a:gd name="T14" fmla="*/ 184 w 244"/>
                <a:gd name="T15" fmla="*/ 49 h 221"/>
                <a:gd name="T16" fmla="*/ 134 w 244"/>
                <a:gd name="T17" fmla="*/ 177 h 221"/>
                <a:gd name="T18" fmla="*/ 78 w 244"/>
                <a:gd name="T19" fmla="*/ 37 h 221"/>
                <a:gd name="T20" fmla="*/ 75 w 244"/>
                <a:gd name="T21" fmla="*/ 29 h 221"/>
                <a:gd name="T22" fmla="*/ 103 w 244"/>
                <a:gd name="T23" fmla="*/ 16 h 221"/>
                <a:gd name="T24" fmla="*/ 103 w 244"/>
                <a:gd name="T25" fmla="*/ 0 h 221"/>
                <a:gd name="T26" fmla="*/ 49 w 244"/>
                <a:gd name="T27" fmla="*/ 2 h 221"/>
                <a:gd name="T28" fmla="*/ 0 w 244"/>
                <a:gd name="T29" fmla="*/ 0 h 221"/>
                <a:gd name="T30" fmla="*/ 0 w 244"/>
                <a:gd name="T31" fmla="*/ 16 h 221"/>
                <a:gd name="T32" fmla="*/ 40 w 244"/>
                <a:gd name="T33" fmla="*/ 34 h 221"/>
                <a:gd name="T34" fmla="*/ 112 w 244"/>
                <a:gd name="T35" fmla="*/ 212 h 221"/>
                <a:gd name="T36" fmla="*/ 123 w 244"/>
                <a:gd name="T37" fmla="*/ 221 h 221"/>
                <a:gd name="T38" fmla="*/ 133 w 244"/>
                <a:gd name="T39" fmla="*/ 212 h 221"/>
                <a:gd name="T40" fmla="*/ 198 w 244"/>
                <a:gd name="T4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4" h="221">
                  <a:moveTo>
                    <a:pt x="198" y="49"/>
                  </a:moveTo>
                  <a:cubicBezTo>
                    <a:pt x="203" y="38"/>
                    <a:pt x="211" y="16"/>
                    <a:pt x="244" y="16"/>
                  </a:cubicBezTo>
                  <a:lnTo>
                    <a:pt x="244" y="0"/>
                  </a:lnTo>
                  <a:cubicBezTo>
                    <a:pt x="233" y="1"/>
                    <a:pt x="218" y="2"/>
                    <a:pt x="207" y="2"/>
                  </a:cubicBezTo>
                  <a:cubicBezTo>
                    <a:pt x="195" y="2"/>
                    <a:pt x="172" y="1"/>
                    <a:pt x="163" y="0"/>
                  </a:cubicBezTo>
                  <a:lnTo>
                    <a:pt x="163" y="16"/>
                  </a:lnTo>
                  <a:cubicBezTo>
                    <a:pt x="182" y="16"/>
                    <a:pt x="187" y="28"/>
                    <a:pt x="187" y="37"/>
                  </a:cubicBezTo>
                  <a:cubicBezTo>
                    <a:pt x="187" y="42"/>
                    <a:pt x="186" y="44"/>
                    <a:pt x="184" y="49"/>
                  </a:cubicBezTo>
                  <a:lnTo>
                    <a:pt x="134" y="177"/>
                  </a:lnTo>
                  <a:lnTo>
                    <a:pt x="78" y="37"/>
                  </a:lnTo>
                  <a:cubicBezTo>
                    <a:pt x="75" y="31"/>
                    <a:pt x="75" y="30"/>
                    <a:pt x="75" y="29"/>
                  </a:cubicBezTo>
                  <a:cubicBezTo>
                    <a:pt x="75" y="16"/>
                    <a:pt x="94" y="16"/>
                    <a:pt x="103" y="16"/>
                  </a:cubicBezTo>
                  <a:lnTo>
                    <a:pt x="103" y="0"/>
                  </a:lnTo>
                  <a:cubicBezTo>
                    <a:pt x="88" y="1"/>
                    <a:pt x="60" y="2"/>
                    <a:pt x="49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32" y="16"/>
                    <a:pt x="34" y="19"/>
                    <a:pt x="40" y="34"/>
                  </a:cubicBezTo>
                  <a:lnTo>
                    <a:pt x="112" y="212"/>
                  </a:lnTo>
                  <a:cubicBezTo>
                    <a:pt x="115" y="219"/>
                    <a:pt x="116" y="221"/>
                    <a:pt x="123" y="221"/>
                  </a:cubicBezTo>
                  <a:cubicBezTo>
                    <a:pt x="129" y="221"/>
                    <a:pt x="131" y="217"/>
                    <a:pt x="133" y="212"/>
                  </a:cubicBezTo>
                  <a:lnTo>
                    <a:pt x="198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13" name="Freeform 43 1 1">
              <a:extLst>
                <a:ext uri="{FF2B5EF4-FFF2-40B4-BE49-F238E27FC236}">
                  <a16:creationId xmlns:a16="http://schemas.microsoft.com/office/drawing/2014/main" id="{FA6911FF-D2D9-DA5D-2AEC-80C801627F53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4865688" y="2701926"/>
              <a:ext cx="31750" cy="127000"/>
            </a:xfrm>
            <a:custGeom>
              <a:avLst/>
              <a:gdLst>
                <a:gd name="T0" fmla="*/ 72 w 107"/>
                <a:gd name="T1" fmla="*/ 114 h 335"/>
                <a:gd name="T2" fmla="*/ 2 w 107"/>
                <a:gd name="T3" fmla="*/ 119 h 335"/>
                <a:gd name="T4" fmla="*/ 2 w 107"/>
                <a:gd name="T5" fmla="*/ 135 h 335"/>
                <a:gd name="T6" fmla="*/ 39 w 107"/>
                <a:gd name="T7" fmla="*/ 162 h 335"/>
                <a:gd name="T8" fmla="*/ 39 w 107"/>
                <a:gd name="T9" fmla="*/ 297 h 335"/>
                <a:gd name="T10" fmla="*/ 0 w 107"/>
                <a:gd name="T11" fmla="*/ 319 h 335"/>
                <a:gd name="T12" fmla="*/ 0 w 107"/>
                <a:gd name="T13" fmla="*/ 335 h 335"/>
                <a:gd name="T14" fmla="*/ 55 w 107"/>
                <a:gd name="T15" fmla="*/ 333 h 335"/>
                <a:gd name="T16" fmla="*/ 107 w 107"/>
                <a:gd name="T17" fmla="*/ 335 h 335"/>
                <a:gd name="T18" fmla="*/ 107 w 107"/>
                <a:gd name="T19" fmla="*/ 319 h 335"/>
                <a:gd name="T20" fmla="*/ 72 w 107"/>
                <a:gd name="T21" fmla="*/ 297 h 335"/>
                <a:gd name="T22" fmla="*/ 72 w 107"/>
                <a:gd name="T23" fmla="*/ 114 h 335"/>
                <a:gd name="T24" fmla="*/ 74 w 107"/>
                <a:gd name="T25" fmla="*/ 27 h 335"/>
                <a:gd name="T26" fmla="*/ 48 w 107"/>
                <a:gd name="T27" fmla="*/ 0 h 335"/>
                <a:gd name="T28" fmla="*/ 21 w 107"/>
                <a:gd name="T29" fmla="*/ 27 h 335"/>
                <a:gd name="T30" fmla="*/ 48 w 107"/>
                <a:gd name="T31" fmla="*/ 53 h 335"/>
                <a:gd name="T32" fmla="*/ 74 w 107"/>
                <a:gd name="T33" fmla="*/ 2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5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5" y="135"/>
                    <a:pt x="39" y="138"/>
                    <a:pt x="39" y="162"/>
                  </a:cubicBezTo>
                  <a:lnTo>
                    <a:pt x="39" y="297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5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5"/>
                  </a:cubicBezTo>
                  <a:lnTo>
                    <a:pt x="107" y="319"/>
                  </a:lnTo>
                  <a:cubicBezTo>
                    <a:pt x="74" y="319"/>
                    <a:pt x="72" y="317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14" name="Freeform 44 1 1">
              <a:extLst>
                <a:ext uri="{FF2B5EF4-FFF2-40B4-BE49-F238E27FC236}">
                  <a16:creationId xmlns:a16="http://schemas.microsoft.com/office/drawing/2014/main" id="{C73CA50C-E1C9-A8BB-78ED-FAFF8A18C2E9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4906963" y="2743201"/>
              <a:ext cx="66675" cy="87313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15" name="Freeform 45 1 1">
              <a:extLst>
                <a:ext uri="{FF2B5EF4-FFF2-40B4-BE49-F238E27FC236}">
                  <a16:creationId xmlns:a16="http://schemas.microsoft.com/office/drawing/2014/main" id="{0B922B29-1195-DF36-C7FC-FC62663147DC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981576" y="2697163"/>
              <a:ext cx="33338" cy="131763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5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16" name="Freeform 46 1 1">
              <a:extLst>
                <a:ext uri="{FF2B5EF4-FFF2-40B4-BE49-F238E27FC236}">
                  <a16:creationId xmlns:a16="http://schemas.microsoft.com/office/drawing/2014/main" id="{3F94CDEB-D439-E0AE-B8E9-575F11E2FF9F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5022851" y="2743201"/>
              <a:ext cx="57150" cy="873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117" name="Freeform 47 1 1">
              <a:extLst>
                <a:ext uri="{FF2B5EF4-FFF2-40B4-BE49-F238E27FC236}">
                  <a16:creationId xmlns:a16="http://schemas.microsoft.com/office/drawing/2014/main" id="{67C9420D-CD51-CC4C-4E35-AA9E880EB079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7938" y="2711451"/>
              <a:ext cx="47625" cy="119063"/>
            </a:xfrm>
            <a:custGeom>
              <a:avLst/>
              <a:gdLst>
                <a:gd name="T0" fmla="*/ 76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6 w 156"/>
                <a:gd name="T7" fmla="*/ 92 h 313"/>
                <a:gd name="T8" fmla="*/ 76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6 h 313"/>
                <a:gd name="T20" fmla="*/ 106 w 156"/>
                <a:gd name="T21" fmla="*/ 313 h 313"/>
                <a:gd name="T22" fmla="*/ 156 w 156"/>
                <a:gd name="T23" fmla="*/ 246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5 h 313"/>
                <a:gd name="T30" fmla="*/ 110 w 156"/>
                <a:gd name="T31" fmla="*/ 301 h 313"/>
                <a:gd name="T32" fmla="*/ 76 w 156"/>
                <a:gd name="T33" fmla="*/ 247 h 313"/>
                <a:gd name="T34" fmla="*/ 76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6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6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8"/>
                    <a:pt x="156" y="246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5"/>
                  </a:lnTo>
                  <a:cubicBezTo>
                    <a:pt x="143" y="282"/>
                    <a:pt x="128" y="301"/>
                    <a:pt x="110" y="301"/>
                  </a:cubicBezTo>
                  <a:cubicBezTo>
                    <a:pt x="76" y="301"/>
                    <a:pt x="76" y="255"/>
                    <a:pt x="76" y="247"/>
                  </a:cubicBezTo>
                  <a:lnTo>
                    <a:pt x="76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</p:grp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77AF234-E180-9856-1E6B-95D505F5E3DD}"/>
              </a:ext>
            </a:extLst>
          </p:cNvPr>
          <p:cNvSpPr/>
          <p:nvPr/>
        </p:nvSpPr>
        <p:spPr>
          <a:xfrm>
            <a:off x="8290822" y="1740269"/>
            <a:ext cx="2543861" cy="12161"/>
          </a:xfrm>
          <a:custGeom>
            <a:avLst/>
            <a:gdLst>
              <a:gd name="connsiteX0" fmla="*/ 0 w 2914650"/>
              <a:gd name="connsiteY0" fmla="*/ 0 h 9525"/>
              <a:gd name="connsiteX1" fmla="*/ 2914650 w 2914650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14650" h="9525">
                <a:moveTo>
                  <a:pt x="0" y="0"/>
                </a:moveTo>
                <a:lnTo>
                  <a:pt x="2914650" y="0"/>
                </a:lnTo>
              </a:path>
            </a:pathLst>
          </a:custGeom>
          <a:ln w="12700" cap="sq">
            <a:solidFill>
              <a:srgbClr val="262626"/>
            </a:solidFill>
            <a:prstDash val="solid"/>
            <a:round/>
          </a:ln>
        </p:spPr>
        <p:txBody>
          <a:bodyPr rtlCol="0" anchor="ctr"/>
          <a:lstStyle/>
          <a:p>
            <a:endParaRPr lang="en-NL"/>
          </a:p>
        </p:txBody>
      </p:sp>
      <p:sp>
        <p:nvSpPr>
          <p:cNvPr id="18" name="Freeform 55 1">
            <a:extLst>
              <a:ext uri="{FF2B5EF4-FFF2-40B4-BE49-F238E27FC236}">
                <a16:creationId xmlns:a16="http://schemas.microsoft.com/office/drawing/2014/main" id="{6644D6CD-6FD2-F8F5-20B9-4DC39C44AECD}"/>
              </a:ext>
            </a:extLst>
          </p:cNvPr>
          <p:cNvSpPr/>
          <p:nvPr/>
        </p:nvSpPr>
        <p:spPr>
          <a:xfrm>
            <a:off x="8909586" y="1703056"/>
            <a:ext cx="12161" cy="37211"/>
          </a:xfrm>
          <a:custGeom>
            <a:avLst/>
            <a:gdLst>
              <a:gd name="connsiteX0" fmla="*/ 0 w 9525"/>
              <a:gd name="connsiteY0" fmla="*/ 29147 h 29146"/>
              <a:gd name="connsiteX1" fmla="*/ 0 w 9525"/>
              <a:gd name="connsiteY1" fmla="*/ 0 h 2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29146">
                <a:moveTo>
                  <a:pt x="0" y="29147"/>
                </a:moveTo>
                <a:lnTo>
                  <a:pt x="0" y="0"/>
                </a:lnTo>
              </a:path>
            </a:pathLst>
          </a:custGeom>
          <a:ln w="12700" cap="sq">
            <a:solidFill>
              <a:srgbClr val="262626"/>
            </a:solidFill>
            <a:prstDash val="solid"/>
            <a:round/>
          </a:ln>
        </p:spPr>
        <p:txBody>
          <a:bodyPr rtlCol="0" anchor="ctr"/>
          <a:lstStyle/>
          <a:p>
            <a:endParaRPr lang="en-NL"/>
          </a:p>
        </p:txBody>
      </p:sp>
      <p:sp>
        <p:nvSpPr>
          <p:cNvPr id="19" name="Freeform 56 1 1">
            <a:extLst>
              <a:ext uri="{FF2B5EF4-FFF2-40B4-BE49-F238E27FC236}">
                <a16:creationId xmlns:a16="http://schemas.microsoft.com/office/drawing/2014/main" id="{0D19B3F3-AFF0-1BCE-42C3-38EDA6D00C91}"/>
              </a:ext>
            </a:extLst>
          </p:cNvPr>
          <p:cNvSpPr/>
          <p:nvPr/>
        </p:nvSpPr>
        <p:spPr>
          <a:xfrm>
            <a:off x="10036867" y="1703056"/>
            <a:ext cx="12161" cy="37211"/>
          </a:xfrm>
          <a:custGeom>
            <a:avLst/>
            <a:gdLst>
              <a:gd name="connsiteX0" fmla="*/ 0 w 9525"/>
              <a:gd name="connsiteY0" fmla="*/ 29147 h 29146"/>
              <a:gd name="connsiteX1" fmla="*/ 0 w 9525"/>
              <a:gd name="connsiteY1" fmla="*/ 0 h 2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29146">
                <a:moveTo>
                  <a:pt x="0" y="29147"/>
                </a:moveTo>
                <a:lnTo>
                  <a:pt x="0" y="0"/>
                </a:lnTo>
              </a:path>
            </a:pathLst>
          </a:custGeom>
          <a:ln w="12700" cap="sq">
            <a:solidFill>
              <a:srgbClr val="262626"/>
            </a:solidFill>
            <a:prstDash val="solid"/>
            <a:round/>
          </a:ln>
        </p:spPr>
        <p:txBody>
          <a:bodyPr rtlCol="0" anchor="ctr"/>
          <a:lstStyle/>
          <a:p>
            <a:endParaRPr lang="en-NL"/>
          </a:p>
        </p:txBody>
      </p:sp>
      <p:grpSp>
        <p:nvGrpSpPr>
          <p:cNvPr id="21" name="Graphic 46">
            <a:extLst>
              <a:ext uri="{FF2B5EF4-FFF2-40B4-BE49-F238E27FC236}">
                <a16:creationId xmlns:a16="http://schemas.microsoft.com/office/drawing/2014/main" id="{AACB76B0-E461-DE24-8498-908355066243}"/>
              </a:ext>
            </a:extLst>
          </p:cNvPr>
          <p:cNvGrpSpPr/>
          <p:nvPr/>
        </p:nvGrpSpPr>
        <p:grpSpPr>
          <a:xfrm>
            <a:off x="8690069" y="1816858"/>
            <a:ext cx="452513" cy="111345"/>
            <a:chOff x="5416362" y="4417675"/>
            <a:chExt cx="354437" cy="87212"/>
          </a:xfrm>
          <a:solidFill>
            <a:srgbClr val="262626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E5671E-AC97-6EEE-BEF0-236057F7602B}"/>
                </a:ext>
              </a:extLst>
            </p:cNvPr>
            <p:cNvSpPr/>
            <p:nvPr/>
          </p:nvSpPr>
          <p:spPr>
            <a:xfrm>
              <a:off x="5416362" y="4419758"/>
              <a:ext cx="41374" cy="82451"/>
            </a:xfrm>
            <a:custGeom>
              <a:avLst/>
              <a:gdLst>
                <a:gd name="connsiteX0" fmla="*/ 889 w 41374"/>
                <a:gd name="connsiteY0" fmla="*/ 82679 h 82451"/>
                <a:gd name="connsiteX1" fmla="*/ 889 w 41374"/>
                <a:gd name="connsiteY1" fmla="*/ 78362 h 82451"/>
                <a:gd name="connsiteX2" fmla="*/ 16367 w 41374"/>
                <a:gd name="connsiteY2" fmla="*/ 74344 h 82451"/>
                <a:gd name="connsiteX3" fmla="*/ 16367 w 41374"/>
                <a:gd name="connsiteY3" fmla="*/ 9455 h 82451"/>
                <a:gd name="connsiteX4" fmla="*/ 144 w 41374"/>
                <a:gd name="connsiteY4" fmla="*/ 12432 h 82451"/>
                <a:gd name="connsiteX5" fmla="*/ 144 w 41374"/>
                <a:gd name="connsiteY5" fmla="*/ 8115 h 82451"/>
                <a:gd name="connsiteX6" fmla="*/ 23064 w 41374"/>
                <a:gd name="connsiteY6" fmla="*/ 228 h 82451"/>
                <a:gd name="connsiteX7" fmla="*/ 24850 w 41374"/>
                <a:gd name="connsiteY7" fmla="*/ 228 h 82451"/>
                <a:gd name="connsiteX8" fmla="*/ 25668 w 41374"/>
                <a:gd name="connsiteY8" fmla="*/ 526 h 82451"/>
                <a:gd name="connsiteX9" fmla="*/ 26040 w 41374"/>
                <a:gd name="connsiteY9" fmla="*/ 1270 h 82451"/>
                <a:gd name="connsiteX10" fmla="*/ 26040 w 41374"/>
                <a:gd name="connsiteY10" fmla="*/ 74344 h 82451"/>
                <a:gd name="connsiteX11" fmla="*/ 41518 w 41374"/>
                <a:gd name="connsiteY11" fmla="*/ 78362 h 82451"/>
                <a:gd name="connsiteX12" fmla="*/ 41518 w 41374"/>
                <a:gd name="connsiteY12" fmla="*/ 82679 h 82451"/>
                <a:gd name="connsiteX13" fmla="*/ 889 w 41374"/>
                <a:gd name="connsiteY13" fmla="*/ 82679 h 8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74" h="82451">
                  <a:moveTo>
                    <a:pt x="889" y="82679"/>
                  </a:moveTo>
                  <a:lnTo>
                    <a:pt x="889" y="78362"/>
                  </a:lnTo>
                  <a:cubicBezTo>
                    <a:pt x="11207" y="78362"/>
                    <a:pt x="16367" y="77023"/>
                    <a:pt x="16367" y="74344"/>
                  </a:cubicBezTo>
                  <a:lnTo>
                    <a:pt x="16367" y="9455"/>
                  </a:lnTo>
                  <a:cubicBezTo>
                    <a:pt x="12100" y="11440"/>
                    <a:pt x="6692" y="12432"/>
                    <a:pt x="144" y="12432"/>
                  </a:cubicBezTo>
                  <a:lnTo>
                    <a:pt x="144" y="8115"/>
                  </a:lnTo>
                  <a:cubicBezTo>
                    <a:pt x="10264" y="8115"/>
                    <a:pt x="17904" y="5486"/>
                    <a:pt x="23064" y="228"/>
                  </a:cubicBezTo>
                  <a:lnTo>
                    <a:pt x="24850" y="228"/>
                  </a:lnTo>
                  <a:cubicBezTo>
                    <a:pt x="25148" y="228"/>
                    <a:pt x="25420" y="327"/>
                    <a:pt x="25668" y="526"/>
                  </a:cubicBezTo>
                  <a:cubicBezTo>
                    <a:pt x="25916" y="724"/>
                    <a:pt x="26040" y="972"/>
                    <a:pt x="26040" y="1270"/>
                  </a:cubicBezTo>
                  <a:lnTo>
                    <a:pt x="26040" y="74344"/>
                  </a:lnTo>
                  <a:cubicBezTo>
                    <a:pt x="26040" y="77023"/>
                    <a:pt x="31200" y="78362"/>
                    <a:pt x="41518" y="78362"/>
                  </a:cubicBezTo>
                  <a:lnTo>
                    <a:pt x="41518" y="82679"/>
                  </a:lnTo>
                  <a:lnTo>
                    <a:pt x="889" y="826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DD0B3CA-73D4-9BCA-3651-42A427A6B97D}"/>
                </a:ext>
              </a:extLst>
            </p:cNvPr>
            <p:cNvSpPr/>
            <p:nvPr/>
          </p:nvSpPr>
          <p:spPr>
            <a:xfrm>
              <a:off x="5470883" y="4419758"/>
              <a:ext cx="52090" cy="85129"/>
            </a:xfrm>
            <a:custGeom>
              <a:avLst/>
              <a:gdLst>
                <a:gd name="connsiteX0" fmla="*/ 26189 w 52090"/>
                <a:gd name="connsiteY0" fmla="*/ 85357 h 85129"/>
                <a:gd name="connsiteX1" fmla="*/ 5576 w 52090"/>
                <a:gd name="connsiteY1" fmla="*/ 72856 h 85129"/>
                <a:gd name="connsiteX2" fmla="*/ 144 w 52090"/>
                <a:gd name="connsiteY2" fmla="*/ 43239 h 85129"/>
                <a:gd name="connsiteX3" fmla="*/ 2078 w 52090"/>
                <a:gd name="connsiteY3" fmla="*/ 22924 h 85129"/>
                <a:gd name="connsiteX4" fmla="*/ 9817 w 52090"/>
                <a:gd name="connsiteY4" fmla="*/ 6850 h 85129"/>
                <a:gd name="connsiteX5" fmla="*/ 26189 w 52090"/>
                <a:gd name="connsiteY5" fmla="*/ 228 h 85129"/>
                <a:gd name="connsiteX6" fmla="*/ 39583 w 52090"/>
                <a:gd name="connsiteY6" fmla="*/ 4172 h 85129"/>
                <a:gd name="connsiteX7" fmla="*/ 47472 w 52090"/>
                <a:gd name="connsiteY7" fmla="*/ 14441 h 85129"/>
                <a:gd name="connsiteX8" fmla="*/ 51192 w 52090"/>
                <a:gd name="connsiteY8" fmla="*/ 27984 h 85129"/>
                <a:gd name="connsiteX9" fmla="*/ 52234 w 52090"/>
                <a:gd name="connsiteY9" fmla="*/ 43239 h 85129"/>
                <a:gd name="connsiteX10" fmla="*/ 50224 w 52090"/>
                <a:gd name="connsiteY10" fmla="*/ 63108 h 85129"/>
                <a:gd name="connsiteX11" fmla="*/ 42485 w 52090"/>
                <a:gd name="connsiteY11" fmla="*/ 78883 h 85129"/>
                <a:gd name="connsiteX12" fmla="*/ 26189 w 52090"/>
                <a:gd name="connsiteY12" fmla="*/ 85357 h 85129"/>
                <a:gd name="connsiteX13" fmla="*/ 26189 w 52090"/>
                <a:gd name="connsiteY13" fmla="*/ 82232 h 85129"/>
                <a:gd name="connsiteX14" fmla="*/ 36458 w 52090"/>
                <a:gd name="connsiteY14" fmla="*/ 75163 h 85129"/>
                <a:gd name="connsiteX15" fmla="*/ 40625 w 52090"/>
                <a:gd name="connsiteY15" fmla="*/ 59462 h 85129"/>
                <a:gd name="connsiteX16" fmla="*/ 41369 w 52090"/>
                <a:gd name="connsiteY16" fmla="*/ 41156 h 85129"/>
                <a:gd name="connsiteX17" fmla="*/ 40625 w 52090"/>
                <a:gd name="connsiteY17" fmla="*/ 24040 h 85129"/>
                <a:gd name="connsiteX18" fmla="*/ 36532 w 52090"/>
                <a:gd name="connsiteY18" fmla="*/ 9753 h 85129"/>
                <a:gd name="connsiteX19" fmla="*/ 26189 w 52090"/>
                <a:gd name="connsiteY19" fmla="*/ 3353 h 85129"/>
                <a:gd name="connsiteX20" fmla="*/ 15770 w 52090"/>
                <a:gd name="connsiteY20" fmla="*/ 9827 h 85129"/>
                <a:gd name="connsiteX21" fmla="*/ 11603 w 52090"/>
                <a:gd name="connsiteY21" fmla="*/ 24114 h 85129"/>
                <a:gd name="connsiteX22" fmla="*/ 10859 w 52090"/>
                <a:gd name="connsiteY22" fmla="*/ 41156 h 85129"/>
                <a:gd name="connsiteX23" fmla="*/ 11157 w 52090"/>
                <a:gd name="connsiteY23" fmla="*/ 54252 h 85129"/>
                <a:gd name="connsiteX24" fmla="*/ 12943 w 52090"/>
                <a:gd name="connsiteY24" fmla="*/ 66828 h 85129"/>
                <a:gd name="connsiteX25" fmla="*/ 17632 w 52090"/>
                <a:gd name="connsiteY25" fmla="*/ 77767 h 85129"/>
                <a:gd name="connsiteX26" fmla="*/ 26189 w 52090"/>
                <a:gd name="connsiteY26" fmla="*/ 82232 h 85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090" h="85129">
                  <a:moveTo>
                    <a:pt x="26189" y="85357"/>
                  </a:moveTo>
                  <a:cubicBezTo>
                    <a:pt x="16069" y="85357"/>
                    <a:pt x="9197" y="81190"/>
                    <a:pt x="5576" y="72856"/>
                  </a:cubicBezTo>
                  <a:cubicBezTo>
                    <a:pt x="1954" y="64521"/>
                    <a:pt x="144" y="54649"/>
                    <a:pt x="144" y="43239"/>
                  </a:cubicBezTo>
                  <a:cubicBezTo>
                    <a:pt x="144" y="35996"/>
                    <a:pt x="789" y="29224"/>
                    <a:pt x="2078" y="22924"/>
                  </a:cubicBezTo>
                  <a:cubicBezTo>
                    <a:pt x="3369" y="16623"/>
                    <a:pt x="5948" y="11265"/>
                    <a:pt x="9817" y="6850"/>
                  </a:cubicBezTo>
                  <a:cubicBezTo>
                    <a:pt x="13687" y="2435"/>
                    <a:pt x="19144" y="228"/>
                    <a:pt x="26189" y="228"/>
                  </a:cubicBezTo>
                  <a:cubicBezTo>
                    <a:pt x="31646" y="228"/>
                    <a:pt x="36111" y="1542"/>
                    <a:pt x="39583" y="4172"/>
                  </a:cubicBezTo>
                  <a:cubicBezTo>
                    <a:pt x="43056" y="6801"/>
                    <a:pt x="45685" y="10224"/>
                    <a:pt x="47472" y="14441"/>
                  </a:cubicBezTo>
                  <a:cubicBezTo>
                    <a:pt x="49257" y="18658"/>
                    <a:pt x="50497" y="23172"/>
                    <a:pt x="51192" y="27984"/>
                  </a:cubicBezTo>
                  <a:cubicBezTo>
                    <a:pt x="51887" y="32796"/>
                    <a:pt x="52234" y="37881"/>
                    <a:pt x="52234" y="43239"/>
                  </a:cubicBezTo>
                  <a:cubicBezTo>
                    <a:pt x="52234" y="50283"/>
                    <a:pt x="51564" y="56906"/>
                    <a:pt x="50224" y="63108"/>
                  </a:cubicBezTo>
                  <a:cubicBezTo>
                    <a:pt x="48885" y="69309"/>
                    <a:pt x="46305" y="74567"/>
                    <a:pt x="42485" y="78883"/>
                  </a:cubicBezTo>
                  <a:cubicBezTo>
                    <a:pt x="38666" y="83199"/>
                    <a:pt x="33234" y="85357"/>
                    <a:pt x="26189" y="85357"/>
                  </a:cubicBezTo>
                  <a:close/>
                  <a:moveTo>
                    <a:pt x="26189" y="82232"/>
                  </a:moveTo>
                  <a:cubicBezTo>
                    <a:pt x="30753" y="82232"/>
                    <a:pt x="34176" y="79876"/>
                    <a:pt x="36458" y="75163"/>
                  </a:cubicBezTo>
                  <a:cubicBezTo>
                    <a:pt x="38740" y="70450"/>
                    <a:pt x="40129" y="65216"/>
                    <a:pt x="40625" y="59462"/>
                  </a:cubicBezTo>
                  <a:cubicBezTo>
                    <a:pt x="41121" y="53707"/>
                    <a:pt x="41369" y="47605"/>
                    <a:pt x="41369" y="41156"/>
                  </a:cubicBezTo>
                  <a:cubicBezTo>
                    <a:pt x="41369" y="35004"/>
                    <a:pt x="41121" y="29298"/>
                    <a:pt x="40625" y="24040"/>
                  </a:cubicBezTo>
                  <a:cubicBezTo>
                    <a:pt x="40129" y="18782"/>
                    <a:pt x="38765" y="14019"/>
                    <a:pt x="36532" y="9753"/>
                  </a:cubicBezTo>
                  <a:cubicBezTo>
                    <a:pt x="34300" y="5486"/>
                    <a:pt x="30852" y="3353"/>
                    <a:pt x="26189" y="3353"/>
                  </a:cubicBezTo>
                  <a:cubicBezTo>
                    <a:pt x="21525" y="3353"/>
                    <a:pt x="18053" y="5511"/>
                    <a:pt x="15770" y="9827"/>
                  </a:cubicBezTo>
                  <a:cubicBezTo>
                    <a:pt x="13489" y="14143"/>
                    <a:pt x="12099" y="18905"/>
                    <a:pt x="11603" y="24114"/>
                  </a:cubicBezTo>
                  <a:cubicBezTo>
                    <a:pt x="11107" y="29323"/>
                    <a:pt x="10859" y="35004"/>
                    <a:pt x="10859" y="41156"/>
                  </a:cubicBezTo>
                  <a:cubicBezTo>
                    <a:pt x="10859" y="45819"/>
                    <a:pt x="10958" y="50185"/>
                    <a:pt x="11157" y="54252"/>
                  </a:cubicBezTo>
                  <a:cubicBezTo>
                    <a:pt x="11356" y="58320"/>
                    <a:pt x="11951" y="62512"/>
                    <a:pt x="12943" y="66828"/>
                  </a:cubicBezTo>
                  <a:cubicBezTo>
                    <a:pt x="13935" y="71144"/>
                    <a:pt x="15498" y="74790"/>
                    <a:pt x="17632" y="77767"/>
                  </a:cubicBezTo>
                  <a:cubicBezTo>
                    <a:pt x="19764" y="80743"/>
                    <a:pt x="22617" y="82232"/>
                    <a:pt x="26189" y="8223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24" name="Freeform 66 1">
              <a:extLst>
                <a:ext uri="{FF2B5EF4-FFF2-40B4-BE49-F238E27FC236}">
                  <a16:creationId xmlns:a16="http://schemas.microsoft.com/office/drawing/2014/main" id="{9AC11995-4466-3FCD-23C1-44B14453FD21}"/>
                </a:ext>
              </a:extLst>
            </p:cNvPr>
            <p:cNvSpPr/>
            <p:nvPr/>
          </p:nvSpPr>
          <p:spPr>
            <a:xfrm>
              <a:off x="5531209" y="4419758"/>
              <a:ext cx="52089" cy="85129"/>
            </a:xfrm>
            <a:custGeom>
              <a:avLst/>
              <a:gdLst>
                <a:gd name="connsiteX0" fmla="*/ 26188 w 52089"/>
                <a:gd name="connsiteY0" fmla="*/ 85357 h 85129"/>
                <a:gd name="connsiteX1" fmla="*/ 5576 w 52089"/>
                <a:gd name="connsiteY1" fmla="*/ 72856 h 85129"/>
                <a:gd name="connsiteX2" fmla="*/ 144 w 52089"/>
                <a:gd name="connsiteY2" fmla="*/ 43239 h 85129"/>
                <a:gd name="connsiteX3" fmla="*/ 2078 w 52089"/>
                <a:gd name="connsiteY3" fmla="*/ 22924 h 85129"/>
                <a:gd name="connsiteX4" fmla="*/ 9817 w 52089"/>
                <a:gd name="connsiteY4" fmla="*/ 6850 h 85129"/>
                <a:gd name="connsiteX5" fmla="*/ 26188 w 52089"/>
                <a:gd name="connsiteY5" fmla="*/ 228 h 85129"/>
                <a:gd name="connsiteX6" fmla="*/ 39583 w 52089"/>
                <a:gd name="connsiteY6" fmla="*/ 4172 h 85129"/>
                <a:gd name="connsiteX7" fmla="*/ 47471 w 52089"/>
                <a:gd name="connsiteY7" fmla="*/ 14441 h 85129"/>
                <a:gd name="connsiteX8" fmla="*/ 51191 w 52089"/>
                <a:gd name="connsiteY8" fmla="*/ 27984 h 85129"/>
                <a:gd name="connsiteX9" fmla="*/ 52233 w 52089"/>
                <a:gd name="connsiteY9" fmla="*/ 43239 h 85129"/>
                <a:gd name="connsiteX10" fmla="*/ 50224 w 52089"/>
                <a:gd name="connsiteY10" fmla="*/ 63108 h 85129"/>
                <a:gd name="connsiteX11" fmla="*/ 42485 w 52089"/>
                <a:gd name="connsiteY11" fmla="*/ 78883 h 85129"/>
                <a:gd name="connsiteX12" fmla="*/ 26188 w 52089"/>
                <a:gd name="connsiteY12" fmla="*/ 85357 h 85129"/>
                <a:gd name="connsiteX13" fmla="*/ 26188 w 52089"/>
                <a:gd name="connsiteY13" fmla="*/ 82232 h 85129"/>
                <a:gd name="connsiteX14" fmla="*/ 36458 w 52089"/>
                <a:gd name="connsiteY14" fmla="*/ 75163 h 85129"/>
                <a:gd name="connsiteX15" fmla="*/ 40625 w 52089"/>
                <a:gd name="connsiteY15" fmla="*/ 59462 h 85129"/>
                <a:gd name="connsiteX16" fmla="*/ 41369 w 52089"/>
                <a:gd name="connsiteY16" fmla="*/ 41156 h 85129"/>
                <a:gd name="connsiteX17" fmla="*/ 40625 w 52089"/>
                <a:gd name="connsiteY17" fmla="*/ 24040 h 85129"/>
                <a:gd name="connsiteX18" fmla="*/ 36532 w 52089"/>
                <a:gd name="connsiteY18" fmla="*/ 9753 h 85129"/>
                <a:gd name="connsiteX19" fmla="*/ 26188 w 52089"/>
                <a:gd name="connsiteY19" fmla="*/ 3353 h 85129"/>
                <a:gd name="connsiteX20" fmla="*/ 15770 w 52089"/>
                <a:gd name="connsiteY20" fmla="*/ 9827 h 85129"/>
                <a:gd name="connsiteX21" fmla="*/ 11603 w 52089"/>
                <a:gd name="connsiteY21" fmla="*/ 24114 h 85129"/>
                <a:gd name="connsiteX22" fmla="*/ 10859 w 52089"/>
                <a:gd name="connsiteY22" fmla="*/ 41156 h 85129"/>
                <a:gd name="connsiteX23" fmla="*/ 11157 w 52089"/>
                <a:gd name="connsiteY23" fmla="*/ 54252 h 85129"/>
                <a:gd name="connsiteX24" fmla="*/ 12942 w 52089"/>
                <a:gd name="connsiteY24" fmla="*/ 66828 h 85129"/>
                <a:gd name="connsiteX25" fmla="*/ 17631 w 52089"/>
                <a:gd name="connsiteY25" fmla="*/ 77767 h 85129"/>
                <a:gd name="connsiteX26" fmla="*/ 26188 w 52089"/>
                <a:gd name="connsiteY26" fmla="*/ 82232 h 85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089" h="85129">
                  <a:moveTo>
                    <a:pt x="26188" y="85357"/>
                  </a:moveTo>
                  <a:cubicBezTo>
                    <a:pt x="16068" y="85357"/>
                    <a:pt x="9197" y="81190"/>
                    <a:pt x="5576" y="72856"/>
                  </a:cubicBezTo>
                  <a:cubicBezTo>
                    <a:pt x="1954" y="64521"/>
                    <a:pt x="144" y="54649"/>
                    <a:pt x="144" y="43239"/>
                  </a:cubicBezTo>
                  <a:cubicBezTo>
                    <a:pt x="144" y="35996"/>
                    <a:pt x="789" y="29224"/>
                    <a:pt x="2078" y="22924"/>
                  </a:cubicBezTo>
                  <a:cubicBezTo>
                    <a:pt x="3368" y="16623"/>
                    <a:pt x="5948" y="11265"/>
                    <a:pt x="9817" y="6850"/>
                  </a:cubicBezTo>
                  <a:cubicBezTo>
                    <a:pt x="13687" y="2435"/>
                    <a:pt x="19144" y="228"/>
                    <a:pt x="26188" y="228"/>
                  </a:cubicBezTo>
                  <a:cubicBezTo>
                    <a:pt x="31645" y="228"/>
                    <a:pt x="36110" y="1542"/>
                    <a:pt x="39583" y="4172"/>
                  </a:cubicBezTo>
                  <a:cubicBezTo>
                    <a:pt x="43056" y="6801"/>
                    <a:pt x="45685" y="10224"/>
                    <a:pt x="47471" y="14441"/>
                  </a:cubicBezTo>
                  <a:cubicBezTo>
                    <a:pt x="49257" y="18658"/>
                    <a:pt x="50497" y="23172"/>
                    <a:pt x="51191" y="27984"/>
                  </a:cubicBezTo>
                  <a:cubicBezTo>
                    <a:pt x="51886" y="32796"/>
                    <a:pt x="52233" y="37881"/>
                    <a:pt x="52233" y="43239"/>
                  </a:cubicBezTo>
                  <a:cubicBezTo>
                    <a:pt x="52233" y="50283"/>
                    <a:pt x="51563" y="56906"/>
                    <a:pt x="50224" y="63108"/>
                  </a:cubicBezTo>
                  <a:cubicBezTo>
                    <a:pt x="48884" y="69309"/>
                    <a:pt x="46305" y="74567"/>
                    <a:pt x="42485" y="78883"/>
                  </a:cubicBezTo>
                  <a:cubicBezTo>
                    <a:pt x="38665" y="83199"/>
                    <a:pt x="33233" y="85357"/>
                    <a:pt x="26188" y="85357"/>
                  </a:cubicBezTo>
                  <a:close/>
                  <a:moveTo>
                    <a:pt x="26188" y="82232"/>
                  </a:moveTo>
                  <a:cubicBezTo>
                    <a:pt x="30752" y="82232"/>
                    <a:pt x="34176" y="79876"/>
                    <a:pt x="36458" y="75163"/>
                  </a:cubicBezTo>
                  <a:cubicBezTo>
                    <a:pt x="38739" y="70450"/>
                    <a:pt x="40128" y="65216"/>
                    <a:pt x="40625" y="59462"/>
                  </a:cubicBezTo>
                  <a:cubicBezTo>
                    <a:pt x="41121" y="53707"/>
                    <a:pt x="41369" y="47605"/>
                    <a:pt x="41369" y="41156"/>
                  </a:cubicBezTo>
                  <a:cubicBezTo>
                    <a:pt x="41369" y="35004"/>
                    <a:pt x="41121" y="29298"/>
                    <a:pt x="40625" y="24040"/>
                  </a:cubicBezTo>
                  <a:cubicBezTo>
                    <a:pt x="40128" y="18782"/>
                    <a:pt x="38764" y="14019"/>
                    <a:pt x="36532" y="9753"/>
                  </a:cubicBezTo>
                  <a:cubicBezTo>
                    <a:pt x="34299" y="5486"/>
                    <a:pt x="30851" y="3353"/>
                    <a:pt x="26188" y="3353"/>
                  </a:cubicBezTo>
                  <a:cubicBezTo>
                    <a:pt x="21525" y="3353"/>
                    <a:pt x="18053" y="5511"/>
                    <a:pt x="15770" y="9827"/>
                  </a:cubicBezTo>
                  <a:cubicBezTo>
                    <a:pt x="13488" y="14143"/>
                    <a:pt x="12099" y="18905"/>
                    <a:pt x="11603" y="24114"/>
                  </a:cubicBezTo>
                  <a:cubicBezTo>
                    <a:pt x="11107" y="29323"/>
                    <a:pt x="10859" y="35004"/>
                    <a:pt x="10859" y="41156"/>
                  </a:cubicBezTo>
                  <a:cubicBezTo>
                    <a:pt x="10859" y="45819"/>
                    <a:pt x="10958" y="50185"/>
                    <a:pt x="11157" y="54252"/>
                  </a:cubicBezTo>
                  <a:cubicBezTo>
                    <a:pt x="11355" y="58320"/>
                    <a:pt x="11951" y="62512"/>
                    <a:pt x="12942" y="66828"/>
                  </a:cubicBezTo>
                  <a:cubicBezTo>
                    <a:pt x="13935" y="71144"/>
                    <a:pt x="15498" y="74790"/>
                    <a:pt x="17631" y="77767"/>
                  </a:cubicBezTo>
                  <a:cubicBezTo>
                    <a:pt x="19764" y="80743"/>
                    <a:pt x="22616" y="82232"/>
                    <a:pt x="26188" y="8223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25" name="Freeform 67 1">
              <a:extLst>
                <a:ext uri="{FF2B5EF4-FFF2-40B4-BE49-F238E27FC236}">
                  <a16:creationId xmlns:a16="http://schemas.microsoft.com/office/drawing/2014/main" id="{6DD58858-242C-3064-9D58-6DE549EDBE88}"/>
                </a:ext>
              </a:extLst>
            </p:cNvPr>
            <p:cNvSpPr/>
            <p:nvPr/>
          </p:nvSpPr>
          <p:spPr>
            <a:xfrm>
              <a:off x="5630262" y="4446696"/>
              <a:ext cx="47922" cy="56852"/>
            </a:xfrm>
            <a:custGeom>
              <a:avLst/>
              <a:gdLst>
                <a:gd name="connsiteX0" fmla="*/ 27528 w 47922"/>
                <a:gd name="connsiteY0" fmla="*/ 57080 h 56852"/>
                <a:gd name="connsiteX1" fmla="*/ 13687 w 47922"/>
                <a:gd name="connsiteY1" fmla="*/ 53136 h 56852"/>
                <a:gd name="connsiteX2" fmla="*/ 3790 w 47922"/>
                <a:gd name="connsiteY2" fmla="*/ 42569 h 56852"/>
                <a:gd name="connsiteX3" fmla="*/ 144 w 47922"/>
                <a:gd name="connsiteY3" fmla="*/ 28654 h 56852"/>
                <a:gd name="connsiteX4" fmla="*/ 3417 w 47922"/>
                <a:gd name="connsiteY4" fmla="*/ 14813 h 56852"/>
                <a:gd name="connsiteX5" fmla="*/ 12645 w 47922"/>
                <a:gd name="connsiteY5" fmla="*/ 4246 h 56852"/>
                <a:gd name="connsiteX6" fmla="*/ 25742 w 47922"/>
                <a:gd name="connsiteY6" fmla="*/ 228 h 56852"/>
                <a:gd name="connsiteX7" fmla="*/ 35714 w 47922"/>
                <a:gd name="connsiteY7" fmla="*/ 2163 h 56852"/>
                <a:gd name="connsiteX8" fmla="*/ 42634 w 47922"/>
                <a:gd name="connsiteY8" fmla="*/ 7446 h 56852"/>
                <a:gd name="connsiteX9" fmla="*/ 46727 w 47922"/>
                <a:gd name="connsiteY9" fmla="*/ 15408 h 56852"/>
                <a:gd name="connsiteX10" fmla="*/ 48066 w 47922"/>
                <a:gd name="connsiteY10" fmla="*/ 25529 h 56852"/>
                <a:gd name="connsiteX11" fmla="*/ 46875 w 47922"/>
                <a:gd name="connsiteY11" fmla="*/ 27166 h 56852"/>
                <a:gd name="connsiteX12" fmla="*/ 11008 w 47922"/>
                <a:gd name="connsiteY12" fmla="*/ 27166 h 56852"/>
                <a:gd name="connsiteX13" fmla="*/ 11008 w 47922"/>
                <a:gd name="connsiteY13" fmla="*/ 28505 h 56852"/>
                <a:gd name="connsiteX14" fmla="*/ 15175 w 47922"/>
                <a:gd name="connsiteY14" fmla="*/ 46141 h 56852"/>
                <a:gd name="connsiteX15" fmla="*/ 28719 w 47922"/>
                <a:gd name="connsiteY15" fmla="*/ 53508 h 56852"/>
                <a:gd name="connsiteX16" fmla="*/ 35714 w 47922"/>
                <a:gd name="connsiteY16" fmla="*/ 51797 h 56852"/>
                <a:gd name="connsiteX17" fmla="*/ 41369 w 47922"/>
                <a:gd name="connsiteY17" fmla="*/ 47109 h 56852"/>
                <a:gd name="connsiteX18" fmla="*/ 44494 w 47922"/>
                <a:gd name="connsiteY18" fmla="*/ 40560 h 56852"/>
                <a:gd name="connsiteX19" fmla="*/ 45015 w 47922"/>
                <a:gd name="connsiteY19" fmla="*/ 39891 h 56852"/>
                <a:gd name="connsiteX20" fmla="*/ 45685 w 47922"/>
                <a:gd name="connsiteY20" fmla="*/ 39518 h 56852"/>
                <a:gd name="connsiteX21" fmla="*/ 46875 w 47922"/>
                <a:gd name="connsiteY21" fmla="*/ 39518 h 56852"/>
                <a:gd name="connsiteX22" fmla="*/ 48066 w 47922"/>
                <a:gd name="connsiteY22" fmla="*/ 41156 h 56852"/>
                <a:gd name="connsiteX23" fmla="*/ 40625 w 47922"/>
                <a:gd name="connsiteY23" fmla="*/ 52615 h 56852"/>
                <a:gd name="connsiteX24" fmla="*/ 27528 w 47922"/>
                <a:gd name="connsiteY24" fmla="*/ 57080 h 56852"/>
                <a:gd name="connsiteX25" fmla="*/ 11157 w 47922"/>
                <a:gd name="connsiteY25" fmla="*/ 24040 h 56852"/>
                <a:gd name="connsiteX26" fmla="*/ 39286 w 47922"/>
                <a:gd name="connsiteY26" fmla="*/ 24040 h 56852"/>
                <a:gd name="connsiteX27" fmla="*/ 38021 w 47922"/>
                <a:gd name="connsiteY27" fmla="*/ 14665 h 56852"/>
                <a:gd name="connsiteX28" fmla="*/ 33704 w 47922"/>
                <a:gd name="connsiteY28" fmla="*/ 6702 h 56852"/>
                <a:gd name="connsiteX29" fmla="*/ 25742 w 47922"/>
                <a:gd name="connsiteY29" fmla="*/ 3502 h 56852"/>
                <a:gd name="connsiteX30" fmla="*/ 14952 w 47922"/>
                <a:gd name="connsiteY30" fmla="*/ 10051 h 56852"/>
                <a:gd name="connsiteX31" fmla="*/ 11157 w 47922"/>
                <a:gd name="connsiteY31" fmla="*/ 24040 h 5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922" h="56852">
                  <a:moveTo>
                    <a:pt x="27528" y="57080"/>
                  </a:moveTo>
                  <a:cubicBezTo>
                    <a:pt x="22468" y="57080"/>
                    <a:pt x="17854" y="55766"/>
                    <a:pt x="13687" y="53136"/>
                  </a:cubicBezTo>
                  <a:cubicBezTo>
                    <a:pt x="9520" y="50507"/>
                    <a:pt x="6221" y="46985"/>
                    <a:pt x="3790" y="42569"/>
                  </a:cubicBezTo>
                  <a:cubicBezTo>
                    <a:pt x="1359" y="38154"/>
                    <a:pt x="144" y="33516"/>
                    <a:pt x="144" y="28654"/>
                  </a:cubicBezTo>
                  <a:cubicBezTo>
                    <a:pt x="144" y="23792"/>
                    <a:pt x="1235" y="19179"/>
                    <a:pt x="3417" y="14813"/>
                  </a:cubicBezTo>
                  <a:cubicBezTo>
                    <a:pt x="5601" y="10448"/>
                    <a:pt x="8676" y="6925"/>
                    <a:pt x="12645" y="4246"/>
                  </a:cubicBezTo>
                  <a:cubicBezTo>
                    <a:pt x="16614" y="1567"/>
                    <a:pt x="20980" y="228"/>
                    <a:pt x="25742" y="228"/>
                  </a:cubicBezTo>
                  <a:cubicBezTo>
                    <a:pt x="29612" y="228"/>
                    <a:pt x="32936" y="873"/>
                    <a:pt x="35714" y="2163"/>
                  </a:cubicBezTo>
                  <a:cubicBezTo>
                    <a:pt x="38492" y="3453"/>
                    <a:pt x="40799" y="5214"/>
                    <a:pt x="42634" y="7446"/>
                  </a:cubicBezTo>
                  <a:cubicBezTo>
                    <a:pt x="44470" y="9678"/>
                    <a:pt x="45834" y="12333"/>
                    <a:pt x="46727" y="15408"/>
                  </a:cubicBezTo>
                  <a:cubicBezTo>
                    <a:pt x="47619" y="18484"/>
                    <a:pt x="48066" y="21858"/>
                    <a:pt x="48066" y="25529"/>
                  </a:cubicBezTo>
                  <a:cubicBezTo>
                    <a:pt x="48066" y="26620"/>
                    <a:pt x="47669" y="27166"/>
                    <a:pt x="46875" y="27166"/>
                  </a:cubicBezTo>
                  <a:lnTo>
                    <a:pt x="11008" y="27166"/>
                  </a:lnTo>
                  <a:lnTo>
                    <a:pt x="11008" y="28505"/>
                  </a:lnTo>
                  <a:cubicBezTo>
                    <a:pt x="11008" y="35351"/>
                    <a:pt x="12397" y="41230"/>
                    <a:pt x="15175" y="46141"/>
                  </a:cubicBezTo>
                  <a:cubicBezTo>
                    <a:pt x="17953" y="51053"/>
                    <a:pt x="22468" y="53508"/>
                    <a:pt x="28719" y="53508"/>
                  </a:cubicBezTo>
                  <a:cubicBezTo>
                    <a:pt x="31199" y="53508"/>
                    <a:pt x="33531" y="52938"/>
                    <a:pt x="35714" y="51797"/>
                  </a:cubicBezTo>
                  <a:cubicBezTo>
                    <a:pt x="37896" y="50656"/>
                    <a:pt x="39781" y="49093"/>
                    <a:pt x="41369" y="47109"/>
                  </a:cubicBezTo>
                  <a:cubicBezTo>
                    <a:pt x="42956" y="45124"/>
                    <a:pt x="43998" y="42941"/>
                    <a:pt x="44494" y="40560"/>
                  </a:cubicBezTo>
                  <a:cubicBezTo>
                    <a:pt x="44594" y="40362"/>
                    <a:pt x="44767" y="40139"/>
                    <a:pt x="45015" y="39891"/>
                  </a:cubicBezTo>
                  <a:cubicBezTo>
                    <a:pt x="45263" y="39642"/>
                    <a:pt x="45487" y="39518"/>
                    <a:pt x="45685" y="39518"/>
                  </a:cubicBezTo>
                  <a:lnTo>
                    <a:pt x="46875" y="39518"/>
                  </a:lnTo>
                  <a:cubicBezTo>
                    <a:pt x="47669" y="39518"/>
                    <a:pt x="48066" y="40064"/>
                    <a:pt x="48066" y="41156"/>
                  </a:cubicBezTo>
                  <a:cubicBezTo>
                    <a:pt x="46975" y="45819"/>
                    <a:pt x="44495" y="49639"/>
                    <a:pt x="40625" y="52615"/>
                  </a:cubicBezTo>
                  <a:cubicBezTo>
                    <a:pt x="36755" y="55592"/>
                    <a:pt x="32390" y="57080"/>
                    <a:pt x="27528" y="57080"/>
                  </a:cubicBezTo>
                  <a:close/>
                  <a:moveTo>
                    <a:pt x="11157" y="24040"/>
                  </a:moveTo>
                  <a:lnTo>
                    <a:pt x="39286" y="24040"/>
                  </a:lnTo>
                  <a:cubicBezTo>
                    <a:pt x="39286" y="20965"/>
                    <a:pt x="38864" y="17840"/>
                    <a:pt x="38021" y="14665"/>
                  </a:cubicBezTo>
                  <a:cubicBezTo>
                    <a:pt x="37177" y="11490"/>
                    <a:pt x="35738" y="8835"/>
                    <a:pt x="33704" y="6702"/>
                  </a:cubicBezTo>
                  <a:cubicBezTo>
                    <a:pt x="31670" y="4569"/>
                    <a:pt x="29016" y="3502"/>
                    <a:pt x="25742" y="3502"/>
                  </a:cubicBezTo>
                  <a:cubicBezTo>
                    <a:pt x="21079" y="3502"/>
                    <a:pt x="17482" y="5685"/>
                    <a:pt x="14952" y="10051"/>
                  </a:cubicBezTo>
                  <a:cubicBezTo>
                    <a:pt x="12422" y="14416"/>
                    <a:pt x="11157" y="19079"/>
                    <a:pt x="11157" y="2404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26" name="Freeform 68 1">
              <a:extLst>
                <a:ext uri="{FF2B5EF4-FFF2-40B4-BE49-F238E27FC236}">
                  <a16:creationId xmlns:a16="http://schemas.microsoft.com/office/drawing/2014/main" id="{9EC1A6FF-136C-395B-F487-E1141964182D}"/>
                </a:ext>
              </a:extLst>
            </p:cNvPr>
            <p:cNvSpPr/>
            <p:nvPr/>
          </p:nvSpPr>
          <p:spPr>
            <a:xfrm>
              <a:off x="5682842" y="4417675"/>
              <a:ext cx="87957" cy="87212"/>
            </a:xfrm>
            <a:custGeom>
              <a:avLst/>
              <a:gdLst>
                <a:gd name="connsiteX0" fmla="*/ 41370 w 87957"/>
                <a:gd name="connsiteY0" fmla="*/ 86101 h 87212"/>
                <a:gd name="connsiteX1" fmla="*/ 12199 w 87957"/>
                <a:gd name="connsiteY1" fmla="*/ 8412 h 87212"/>
                <a:gd name="connsiteX2" fmla="*/ 7958 w 87957"/>
                <a:gd name="connsiteY2" fmla="*/ 5213 h 87212"/>
                <a:gd name="connsiteX3" fmla="*/ 144 w 87957"/>
                <a:gd name="connsiteY3" fmla="*/ 4543 h 87212"/>
                <a:gd name="connsiteX4" fmla="*/ 144 w 87957"/>
                <a:gd name="connsiteY4" fmla="*/ 228 h 87212"/>
                <a:gd name="connsiteX5" fmla="*/ 34226 w 87957"/>
                <a:gd name="connsiteY5" fmla="*/ 228 h 87212"/>
                <a:gd name="connsiteX6" fmla="*/ 34226 w 87957"/>
                <a:gd name="connsiteY6" fmla="*/ 4543 h 87212"/>
                <a:gd name="connsiteX7" fmla="*/ 23956 w 87957"/>
                <a:gd name="connsiteY7" fmla="*/ 7668 h 87212"/>
                <a:gd name="connsiteX8" fmla="*/ 23956 w 87957"/>
                <a:gd name="connsiteY8" fmla="*/ 8115 h 87212"/>
                <a:gd name="connsiteX9" fmla="*/ 23956 w 87957"/>
                <a:gd name="connsiteY9" fmla="*/ 8412 h 87212"/>
                <a:gd name="connsiteX10" fmla="*/ 47769 w 87957"/>
                <a:gd name="connsiteY10" fmla="*/ 71665 h 87212"/>
                <a:gd name="connsiteX11" fmla="*/ 70242 w 87957"/>
                <a:gd name="connsiteY11" fmla="*/ 11836 h 87212"/>
                <a:gd name="connsiteX12" fmla="*/ 70391 w 87957"/>
                <a:gd name="connsiteY12" fmla="*/ 10348 h 87212"/>
                <a:gd name="connsiteX13" fmla="*/ 67638 w 87957"/>
                <a:gd name="connsiteY13" fmla="*/ 5957 h 87212"/>
                <a:gd name="connsiteX14" fmla="*/ 61461 w 87957"/>
                <a:gd name="connsiteY14" fmla="*/ 4543 h 87212"/>
                <a:gd name="connsiteX15" fmla="*/ 61461 w 87957"/>
                <a:gd name="connsiteY15" fmla="*/ 228 h 87212"/>
                <a:gd name="connsiteX16" fmla="*/ 88101 w 87957"/>
                <a:gd name="connsiteY16" fmla="*/ 228 h 87212"/>
                <a:gd name="connsiteX17" fmla="*/ 88101 w 87957"/>
                <a:gd name="connsiteY17" fmla="*/ 4543 h 87212"/>
                <a:gd name="connsiteX18" fmla="*/ 79991 w 87957"/>
                <a:gd name="connsiteY18" fmla="*/ 6255 h 87212"/>
                <a:gd name="connsiteX19" fmla="*/ 74856 w 87957"/>
                <a:gd name="connsiteY19" fmla="*/ 11836 h 87212"/>
                <a:gd name="connsiteX20" fmla="*/ 46876 w 87957"/>
                <a:gd name="connsiteY20" fmla="*/ 86101 h 87212"/>
                <a:gd name="connsiteX21" fmla="*/ 44942 w 87957"/>
                <a:gd name="connsiteY21" fmla="*/ 87440 h 87212"/>
                <a:gd name="connsiteX22" fmla="*/ 43304 w 87957"/>
                <a:gd name="connsiteY22" fmla="*/ 87440 h 87212"/>
                <a:gd name="connsiteX23" fmla="*/ 41370 w 87957"/>
                <a:gd name="connsiteY23" fmla="*/ 86101 h 8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957" h="87212">
                  <a:moveTo>
                    <a:pt x="41370" y="86101"/>
                  </a:moveTo>
                  <a:lnTo>
                    <a:pt x="12199" y="8412"/>
                  </a:lnTo>
                  <a:cubicBezTo>
                    <a:pt x="11406" y="6726"/>
                    <a:pt x="9992" y="5659"/>
                    <a:pt x="7958" y="5213"/>
                  </a:cubicBezTo>
                  <a:cubicBezTo>
                    <a:pt x="5923" y="4766"/>
                    <a:pt x="3318" y="4543"/>
                    <a:pt x="144" y="4543"/>
                  </a:cubicBezTo>
                  <a:lnTo>
                    <a:pt x="144" y="228"/>
                  </a:lnTo>
                  <a:lnTo>
                    <a:pt x="34226" y="228"/>
                  </a:lnTo>
                  <a:lnTo>
                    <a:pt x="34226" y="4543"/>
                  </a:lnTo>
                  <a:cubicBezTo>
                    <a:pt x="27379" y="4543"/>
                    <a:pt x="23956" y="5585"/>
                    <a:pt x="23956" y="7668"/>
                  </a:cubicBezTo>
                  <a:cubicBezTo>
                    <a:pt x="23956" y="7867"/>
                    <a:pt x="23956" y="8016"/>
                    <a:pt x="23956" y="8115"/>
                  </a:cubicBezTo>
                  <a:cubicBezTo>
                    <a:pt x="23956" y="8214"/>
                    <a:pt x="23956" y="8313"/>
                    <a:pt x="23956" y="8412"/>
                  </a:cubicBezTo>
                  <a:lnTo>
                    <a:pt x="47769" y="71665"/>
                  </a:lnTo>
                  <a:lnTo>
                    <a:pt x="70242" y="11836"/>
                  </a:lnTo>
                  <a:cubicBezTo>
                    <a:pt x="70341" y="11538"/>
                    <a:pt x="70391" y="11042"/>
                    <a:pt x="70391" y="10348"/>
                  </a:cubicBezTo>
                  <a:cubicBezTo>
                    <a:pt x="70391" y="8364"/>
                    <a:pt x="69473" y="6900"/>
                    <a:pt x="67638" y="5957"/>
                  </a:cubicBezTo>
                  <a:cubicBezTo>
                    <a:pt x="65802" y="5015"/>
                    <a:pt x="63743" y="4543"/>
                    <a:pt x="61461" y="4543"/>
                  </a:cubicBezTo>
                  <a:lnTo>
                    <a:pt x="61461" y="228"/>
                  </a:lnTo>
                  <a:lnTo>
                    <a:pt x="88101" y="228"/>
                  </a:lnTo>
                  <a:lnTo>
                    <a:pt x="88101" y="4543"/>
                  </a:lnTo>
                  <a:cubicBezTo>
                    <a:pt x="85026" y="4543"/>
                    <a:pt x="82322" y="5114"/>
                    <a:pt x="79991" y="6255"/>
                  </a:cubicBezTo>
                  <a:cubicBezTo>
                    <a:pt x="77659" y="7396"/>
                    <a:pt x="75947" y="9256"/>
                    <a:pt x="74856" y="11836"/>
                  </a:cubicBezTo>
                  <a:lnTo>
                    <a:pt x="46876" y="86101"/>
                  </a:lnTo>
                  <a:cubicBezTo>
                    <a:pt x="46677" y="86994"/>
                    <a:pt x="46032" y="87440"/>
                    <a:pt x="44942" y="87440"/>
                  </a:cubicBezTo>
                  <a:lnTo>
                    <a:pt x="43304" y="87440"/>
                  </a:lnTo>
                  <a:cubicBezTo>
                    <a:pt x="42213" y="87440"/>
                    <a:pt x="41568" y="86994"/>
                    <a:pt x="41370" y="8610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</p:grpSp>
      <p:grpSp>
        <p:nvGrpSpPr>
          <p:cNvPr id="27" name="Graphic 46">
            <a:extLst>
              <a:ext uri="{FF2B5EF4-FFF2-40B4-BE49-F238E27FC236}">
                <a16:creationId xmlns:a16="http://schemas.microsoft.com/office/drawing/2014/main" id="{49BA4808-B991-5D93-881C-D076EA1CA05E}"/>
              </a:ext>
            </a:extLst>
          </p:cNvPr>
          <p:cNvGrpSpPr/>
          <p:nvPr/>
        </p:nvGrpSpPr>
        <p:grpSpPr>
          <a:xfrm>
            <a:off x="9855861" y="1815145"/>
            <a:ext cx="375492" cy="113055"/>
            <a:chOff x="6329483" y="4416335"/>
            <a:chExt cx="294111" cy="88552"/>
          </a:xfrm>
          <a:solidFill>
            <a:srgbClr val="262626"/>
          </a:solidFill>
        </p:grpSpPr>
        <p:sp>
          <p:nvSpPr>
            <p:cNvPr id="28" name="Freeform 70 1">
              <a:extLst>
                <a:ext uri="{FF2B5EF4-FFF2-40B4-BE49-F238E27FC236}">
                  <a16:creationId xmlns:a16="http://schemas.microsoft.com/office/drawing/2014/main" id="{E2DBD15D-36CE-DA09-857E-14866E475B36}"/>
                </a:ext>
              </a:extLst>
            </p:cNvPr>
            <p:cNvSpPr/>
            <p:nvPr/>
          </p:nvSpPr>
          <p:spPr>
            <a:xfrm>
              <a:off x="6329483" y="4419758"/>
              <a:ext cx="41374" cy="82451"/>
            </a:xfrm>
            <a:custGeom>
              <a:avLst/>
              <a:gdLst>
                <a:gd name="connsiteX0" fmla="*/ 981 w 41374"/>
                <a:gd name="connsiteY0" fmla="*/ 82679 h 82451"/>
                <a:gd name="connsiteX1" fmla="*/ 981 w 41374"/>
                <a:gd name="connsiteY1" fmla="*/ 78362 h 82451"/>
                <a:gd name="connsiteX2" fmla="*/ 16459 w 41374"/>
                <a:gd name="connsiteY2" fmla="*/ 74344 h 82451"/>
                <a:gd name="connsiteX3" fmla="*/ 16459 w 41374"/>
                <a:gd name="connsiteY3" fmla="*/ 9455 h 82451"/>
                <a:gd name="connsiteX4" fmla="*/ 236 w 41374"/>
                <a:gd name="connsiteY4" fmla="*/ 12432 h 82451"/>
                <a:gd name="connsiteX5" fmla="*/ 236 w 41374"/>
                <a:gd name="connsiteY5" fmla="*/ 8115 h 82451"/>
                <a:gd name="connsiteX6" fmla="*/ 23156 w 41374"/>
                <a:gd name="connsiteY6" fmla="*/ 228 h 82451"/>
                <a:gd name="connsiteX7" fmla="*/ 24942 w 41374"/>
                <a:gd name="connsiteY7" fmla="*/ 228 h 82451"/>
                <a:gd name="connsiteX8" fmla="*/ 25761 w 41374"/>
                <a:gd name="connsiteY8" fmla="*/ 526 h 82451"/>
                <a:gd name="connsiteX9" fmla="*/ 26133 w 41374"/>
                <a:gd name="connsiteY9" fmla="*/ 1270 h 82451"/>
                <a:gd name="connsiteX10" fmla="*/ 26133 w 41374"/>
                <a:gd name="connsiteY10" fmla="*/ 74344 h 82451"/>
                <a:gd name="connsiteX11" fmla="*/ 41611 w 41374"/>
                <a:gd name="connsiteY11" fmla="*/ 78362 h 82451"/>
                <a:gd name="connsiteX12" fmla="*/ 41611 w 41374"/>
                <a:gd name="connsiteY12" fmla="*/ 82679 h 82451"/>
                <a:gd name="connsiteX13" fmla="*/ 981 w 41374"/>
                <a:gd name="connsiteY13" fmla="*/ 82679 h 8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74" h="82451">
                  <a:moveTo>
                    <a:pt x="981" y="82679"/>
                  </a:moveTo>
                  <a:lnTo>
                    <a:pt x="981" y="78362"/>
                  </a:lnTo>
                  <a:cubicBezTo>
                    <a:pt x="11300" y="78362"/>
                    <a:pt x="16459" y="77023"/>
                    <a:pt x="16459" y="74344"/>
                  </a:cubicBezTo>
                  <a:lnTo>
                    <a:pt x="16459" y="9455"/>
                  </a:lnTo>
                  <a:cubicBezTo>
                    <a:pt x="12193" y="11440"/>
                    <a:pt x="6785" y="12432"/>
                    <a:pt x="236" y="12432"/>
                  </a:cubicBezTo>
                  <a:lnTo>
                    <a:pt x="236" y="8115"/>
                  </a:lnTo>
                  <a:cubicBezTo>
                    <a:pt x="10357" y="8115"/>
                    <a:pt x="17997" y="5486"/>
                    <a:pt x="23156" y="228"/>
                  </a:cubicBezTo>
                  <a:lnTo>
                    <a:pt x="24942" y="228"/>
                  </a:lnTo>
                  <a:cubicBezTo>
                    <a:pt x="25240" y="228"/>
                    <a:pt x="25513" y="327"/>
                    <a:pt x="25761" y="526"/>
                  </a:cubicBezTo>
                  <a:cubicBezTo>
                    <a:pt x="26009" y="724"/>
                    <a:pt x="26133" y="972"/>
                    <a:pt x="26133" y="1270"/>
                  </a:cubicBezTo>
                  <a:lnTo>
                    <a:pt x="26133" y="74344"/>
                  </a:lnTo>
                  <a:cubicBezTo>
                    <a:pt x="26133" y="77023"/>
                    <a:pt x="31293" y="78362"/>
                    <a:pt x="41611" y="78362"/>
                  </a:cubicBezTo>
                  <a:lnTo>
                    <a:pt x="41611" y="82679"/>
                  </a:lnTo>
                  <a:lnTo>
                    <a:pt x="981" y="826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29" name="Freeform 71 1">
              <a:extLst>
                <a:ext uri="{FF2B5EF4-FFF2-40B4-BE49-F238E27FC236}">
                  <a16:creationId xmlns:a16="http://schemas.microsoft.com/office/drawing/2014/main" id="{CDE509D3-A8E5-8700-3C17-AE15D1BEF83D}"/>
                </a:ext>
              </a:extLst>
            </p:cNvPr>
            <p:cNvSpPr/>
            <p:nvPr/>
          </p:nvSpPr>
          <p:spPr>
            <a:xfrm>
              <a:off x="6422583" y="4416335"/>
              <a:ext cx="59977" cy="85874"/>
            </a:xfrm>
            <a:custGeom>
              <a:avLst/>
              <a:gdLst>
                <a:gd name="connsiteX0" fmla="*/ 236 w 59977"/>
                <a:gd name="connsiteY0" fmla="*/ 86102 h 85874"/>
                <a:gd name="connsiteX1" fmla="*/ 236 w 59977"/>
                <a:gd name="connsiteY1" fmla="*/ 81785 h 85874"/>
                <a:gd name="connsiteX2" fmla="*/ 7157 w 59977"/>
                <a:gd name="connsiteY2" fmla="*/ 81116 h 85874"/>
                <a:gd name="connsiteX3" fmla="*/ 9911 w 59977"/>
                <a:gd name="connsiteY3" fmla="*/ 77768 h 85874"/>
                <a:gd name="connsiteX4" fmla="*/ 9911 w 59977"/>
                <a:gd name="connsiteY4" fmla="*/ 12879 h 85874"/>
                <a:gd name="connsiteX5" fmla="*/ 8869 w 59977"/>
                <a:gd name="connsiteY5" fmla="*/ 7967 h 85874"/>
                <a:gd name="connsiteX6" fmla="*/ 5967 w 59977"/>
                <a:gd name="connsiteY6" fmla="*/ 6181 h 85874"/>
                <a:gd name="connsiteX7" fmla="*/ 236 w 59977"/>
                <a:gd name="connsiteY7" fmla="*/ 5883 h 85874"/>
                <a:gd name="connsiteX8" fmla="*/ 236 w 59977"/>
                <a:gd name="connsiteY8" fmla="*/ 1568 h 85874"/>
                <a:gd name="connsiteX9" fmla="*/ 18542 w 59977"/>
                <a:gd name="connsiteY9" fmla="*/ 228 h 85874"/>
                <a:gd name="connsiteX10" fmla="*/ 18542 w 59977"/>
                <a:gd name="connsiteY10" fmla="*/ 59015 h 85874"/>
                <a:gd name="connsiteX11" fmla="*/ 35063 w 59977"/>
                <a:gd name="connsiteY11" fmla="*/ 44430 h 85874"/>
                <a:gd name="connsiteX12" fmla="*/ 37592 w 59977"/>
                <a:gd name="connsiteY12" fmla="*/ 39965 h 85874"/>
                <a:gd name="connsiteX13" fmla="*/ 36550 w 59977"/>
                <a:gd name="connsiteY13" fmla="*/ 37882 h 85874"/>
                <a:gd name="connsiteX14" fmla="*/ 34021 w 59977"/>
                <a:gd name="connsiteY14" fmla="*/ 37137 h 85874"/>
                <a:gd name="connsiteX15" fmla="*/ 34021 w 59977"/>
                <a:gd name="connsiteY15" fmla="*/ 32673 h 85874"/>
                <a:gd name="connsiteX16" fmla="*/ 57386 w 59977"/>
                <a:gd name="connsiteY16" fmla="*/ 32673 h 85874"/>
                <a:gd name="connsiteX17" fmla="*/ 57386 w 59977"/>
                <a:gd name="connsiteY17" fmla="*/ 37137 h 85874"/>
                <a:gd name="connsiteX18" fmla="*/ 40569 w 59977"/>
                <a:gd name="connsiteY18" fmla="*/ 44430 h 85874"/>
                <a:gd name="connsiteX19" fmla="*/ 31788 w 59977"/>
                <a:gd name="connsiteY19" fmla="*/ 52020 h 85874"/>
                <a:gd name="connsiteX20" fmla="*/ 47564 w 59977"/>
                <a:gd name="connsiteY20" fmla="*/ 74493 h 85874"/>
                <a:gd name="connsiteX21" fmla="*/ 52996 w 59977"/>
                <a:gd name="connsiteY21" fmla="*/ 80446 h 85874"/>
                <a:gd name="connsiteX22" fmla="*/ 60214 w 59977"/>
                <a:gd name="connsiteY22" fmla="*/ 81785 h 85874"/>
                <a:gd name="connsiteX23" fmla="*/ 60214 w 59977"/>
                <a:gd name="connsiteY23" fmla="*/ 86102 h 85874"/>
                <a:gd name="connsiteX24" fmla="*/ 35658 w 59977"/>
                <a:gd name="connsiteY24" fmla="*/ 86102 h 85874"/>
                <a:gd name="connsiteX25" fmla="*/ 35658 w 59977"/>
                <a:gd name="connsiteY25" fmla="*/ 81785 h 85874"/>
                <a:gd name="connsiteX26" fmla="*/ 39825 w 59977"/>
                <a:gd name="connsiteY26" fmla="*/ 79107 h 85874"/>
                <a:gd name="connsiteX27" fmla="*/ 37592 w 59977"/>
                <a:gd name="connsiteY27" fmla="*/ 74493 h 85874"/>
                <a:gd name="connsiteX28" fmla="*/ 25686 w 59977"/>
                <a:gd name="connsiteY28" fmla="*/ 57527 h 85874"/>
                <a:gd name="connsiteX29" fmla="*/ 18096 w 59977"/>
                <a:gd name="connsiteY29" fmla="*/ 64076 h 85874"/>
                <a:gd name="connsiteX30" fmla="*/ 18096 w 59977"/>
                <a:gd name="connsiteY30" fmla="*/ 77768 h 85874"/>
                <a:gd name="connsiteX31" fmla="*/ 20849 w 59977"/>
                <a:gd name="connsiteY31" fmla="*/ 81116 h 85874"/>
                <a:gd name="connsiteX32" fmla="*/ 27770 w 59977"/>
                <a:gd name="connsiteY32" fmla="*/ 81785 h 85874"/>
                <a:gd name="connsiteX33" fmla="*/ 27770 w 59977"/>
                <a:gd name="connsiteY33" fmla="*/ 86102 h 85874"/>
                <a:gd name="connsiteX34" fmla="*/ 236 w 59977"/>
                <a:gd name="connsiteY34" fmla="*/ 86102 h 8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977" h="85874">
                  <a:moveTo>
                    <a:pt x="236" y="86102"/>
                  </a:moveTo>
                  <a:lnTo>
                    <a:pt x="236" y="81785"/>
                  </a:lnTo>
                  <a:cubicBezTo>
                    <a:pt x="3015" y="81785"/>
                    <a:pt x="5322" y="81562"/>
                    <a:pt x="7157" y="81116"/>
                  </a:cubicBezTo>
                  <a:cubicBezTo>
                    <a:pt x="8993" y="80669"/>
                    <a:pt x="9911" y="79553"/>
                    <a:pt x="9911" y="77768"/>
                  </a:cubicBezTo>
                  <a:lnTo>
                    <a:pt x="9911" y="12879"/>
                  </a:lnTo>
                  <a:cubicBezTo>
                    <a:pt x="9911" y="10596"/>
                    <a:pt x="9564" y="8959"/>
                    <a:pt x="8869" y="7967"/>
                  </a:cubicBezTo>
                  <a:cubicBezTo>
                    <a:pt x="8174" y="6975"/>
                    <a:pt x="7207" y="6379"/>
                    <a:pt x="5967" y="6181"/>
                  </a:cubicBezTo>
                  <a:cubicBezTo>
                    <a:pt x="4726" y="5983"/>
                    <a:pt x="2816" y="5883"/>
                    <a:pt x="236" y="5883"/>
                  </a:cubicBezTo>
                  <a:lnTo>
                    <a:pt x="236" y="1568"/>
                  </a:lnTo>
                  <a:lnTo>
                    <a:pt x="18542" y="228"/>
                  </a:lnTo>
                  <a:lnTo>
                    <a:pt x="18542" y="59015"/>
                  </a:lnTo>
                  <a:lnTo>
                    <a:pt x="35063" y="44430"/>
                  </a:lnTo>
                  <a:cubicBezTo>
                    <a:pt x="36749" y="42843"/>
                    <a:pt x="37592" y="41354"/>
                    <a:pt x="37592" y="39965"/>
                  </a:cubicBezTo>
                  <a:cubicBezTo>
                    <a:pt x="37592" y="39072"/>
                    <a:pt x="37245" y="38378"/>
                    <a:pt x="36550" y="37882"/>
                  </a:cubicBezTo>
                  <a:cubicBezTo>
                    <a:pt x="35856" y="37385"/>
                    <a:pt x="35013" y="37137"/>
                    <a:pt x="34021" y="37137"/>
                  </a:cubicBezTo>
                  <a:lnTo>
                    <a:pt x="34021" y="32673"/>
                  </a:lnTo>
                  <a:lnTo>
                    <a:pt x="57386" y="32673"/>
                  </a:lnTo>
                  <a:lnTo>
                    <a:pt x="57386" y="37137"/>
                  </a:lnTo>
                  <a:cubicBezTo>
                    <a:pt x="51731" y="37137"/>
                    <a:pt x="46125" y="39568"/>
                    <a:pt x="40569" y="44430"/>
                  </a:cubicBezTo>
                  <a:lnTo>
                    <a:pt x="31788" y="52020"/>
                  </a:lnTo>
                  <a:lnTo>
                    <a:pt x="47564" y="74493"/>
                  </a:lnTo>
                  <a:cubicBezTo>
                    <a:pt x="49747" y="77569"/>
                    <a:pt x="51557" y="79553"/>
                    <a:pt x="52996" y="80446"/>
                  </a:cubicBezTo>
                  <a:cubicBezTo>
                    <a:pt x="54435" y="81339"/>
                    <a:pt x="56841" y="81785"/>
                    <a:pt x="60214" y="81785"/>
                  </a:cubicBezTo>
                  <a:lnTo>
                    <a:pt x="60214" y="86102"/>
                  </a:lnTo>
                  <a:lnTo>
                    <a:pt x="35658" y="86102"/>
                  </a:lnTo>
                  <a:lnTo>
                    <a:pt x="35658" y="81785"/>
                  </a:lnTo>
                  <a:cubicBezTo>
                    <a:pt x="38436" y="81785"/>
                    <a:pt x="39825" y="80893"/>
                    <a:pt x="39825" y="79107"/>
                  </a:cubicBezTo>
                  <a:cubicBezTo>
                    <a:pt x="39825" y="77916"/>
                    <a:pt x="39081" y="76378"/>
                    <a:pt x="37592" y="74493"/>
                  </a:cubicBezTo>
                  <a:lnTo>
                    <a:pt x="25686" y="57527"/>
                  </a:lnTo>
                  <a:lnTo>
                    <a:pt x="18096" y="64076"/>
                  </a:lnTo>
                  <a:lnTo>
                    <a:pt x="18096" y="77768"/>
                  </a:lnTo>
                  <a:cubicBezTo>
                    <a:pt x="18096" y="79553"/>
                    <a:pt x="19014" y="80669"/>
                    <a:pt x="20849" y="81116"/>
                  </a:cubicBezTo>
                  <a:cubicBezTo>
                    <a:pt x="22685" y="81562"/>
                    <a:pt x="24992" y="81785"/>
                    <a:pt x="27770" y="81785"/>
                  </a:cubicBezTo>
                  <a:lnTo>
                    <a:pt x="27770" y="86102"/>
                  </a:lnTo>
                  <a:lnTo>
                    <a:pt x="236" y="8610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30" name="Freeform 72 1">
              <a:extLst>
                <a:ext uri="{FF2B5EF4-FFF2-40B4-BE49-F238E27FC236}">
                  <a16:creationId xmlns:a16="http://schemas.microsoft.com/office/drawing/2014/main" id="{702A3B2D-8133-4E85-04AC-336A8A6A1D41}"/>
                </a:ext>
              </a:extLst>
            </p:cNvPr>
            <p:cNvSpPr/>
            <p:nvPr/>
          </p:nvSpPr>
          <p:spPr>
            <a:xfrm>
              <a:off x="6483057" y="4446696"/>
              <a:ext cx="47923" cy="56852"/>
            </a:xfrm>
            <a:custGeom>
              <a:avLst/>
              <a:gdLst>
                <a:gd name="connsiteX0" fmla="*/ 27621 w 47923"/>
                <a:gd name="connsiteY0" fmla="*/ 57080 h 56852"/>
                <a:gd name="connsiteX1" fmla="*/ 13780 w 47923"/>
                <a:gd name="connsiteY1" fmla="*/ 53136 h 56852"/>
                <a:gd name="connsiteX2" fmla="*/ 3883 w 47923"/>
                <a:gd name="connsiteY2" fmla="*/ 42569 h 56852"/>
                <a:gd name="connsiteX3" fmla="*/ 236 w 47923"/>
                <a:gd name="connsiteY3" fmla="*/ 28654 h 56852"/>
                <a:gd name="connsiteX4" fmla="*/ 3511 w 47923"/>
                <a:gd name="connsiteY4" fmla="*/ 14813 h 56852"/>
                <a:gd name="connsiteX5" fmla="*/ 12738 w 47923"/>
                <a:gd name="connsiteY5" fmla="*/ 4246 h 56852"/>
                <a:gd name="connsiteX6" fmla="*/ 25835 w 47923"/>
                <a:gd name="connsiteY6" fmla="*/ 228 h 56852"/>
                <a:gd name="connsiteX7" fmla="*/ 35807 w 47923"/>
                <a:gd name="connsiteY7" fmla="*/ 2163 h 56852"/>
                <a:gd name="connsiteX8" fmla="*/ 42727 w 47923"/>
                <a:gd name="connsiteY8" fmla="*/ 7446 h 56852"/>
                <a:gd name="connsiteX9" fmla="*/ 46819 w 47923"/>
                <a:gd name="connsiteY9" fmla="*/ 15408 h 56852"/>
                <a:gd name="connsiteX10" fmla="*/ 48160 w 47923"/>
                <a:gd name="connsiteY10" fmla="*/ 25529 h 56852"/>
                <a:gd name="connsiteX11" fmla="*/ 46969 w 47923"/>
                <a:gd name="connsiteY11" fmla="*/ 27166 h 56852"/>
                <a:gd name="connsiteX12" fmla="*/ 11101 w 47923"/>
                <a:gd name="connsiteY12" fmla="*/ 27166 h 56852"/>
                <a:gd name="connsiteX13" fmla="*/ 11101 w 47923"/>
                <a:gd name="connsiteY13" fmla="*/ 28505 h 56852"/>
                <a:gd name="connsiteX14" fmla="*/ 15268 w 47923"/>
                <a:gd name="connsiteY14" fmla="*/ 46141 h 56852"/>
                <a:gd name="connsiteX15" fmla="*/ 28811 w 47923"/>
                <a:gd name="connsiteY15" fmla="*/ 53508 h 56852"/>
                <a:gd name="connsiteX16" fmla="*/ 35807 w 47923"/>
                <a:gd name="connsiteY16" fmla="*/ 51797 h 56852"/>
                <a:gd name="connsiteX17" fmla="*/ 41462 w 47923"/>
                <a:gd name="connsiteY17" fmla="*/ 47109 h 56852"/>
                <a:gd name="connsiteX18" fmla="*/ 44588 w 47923"/>
                <a:gd name="connsiteY18" fmla="*/ 40560 h 56852"/>
                <a:gd name="connsiteX19" fmla="*/ 45109 w 47923"/>
                <a:gd name="connsiteY19" fmla="*/ 39891 h 56852"/>
                <a:gd name="connsiteX20" fmla="*/ 45778 w 47923"/>
                <a:gd name="connsiteY20" fmla="*/ 39518 h 56852"/>
                <a:gd name="connsiteX21" fmla="*/ 46969 w 47923"/>
                <a:gd name="connsiteY21" fmla="*/ 39518 h 56852"/>
                <a:gd name="connsiteX22" fmla="*/ 48160 w 47923"/>
                <a:gd name="connsiteY22" fmla="*/ 41156 h 56852"/>
                <a:gd name="connsiteX23" fmla="*/ 40718 w 47923"/>
                <a:gd name="connsiteY23" fmla="*/ 52615 h 56852"/>
                <a:gd name="connsiteX24" fmla="*/ 27621 w 47923"/>
                <a:gd name="connsiteY24" fmla="*/ 57080 h 56852"/>
                <a:gd name="connsiteX25" fmla="*/ 11250 w 47923"/>
                <a:gd name="connsiteY25" fmla="*/ 24040 h 56852"/>
                <a:gd name="connsiteX26" fmla="*/ 39378 w 47923"/>
                <a:gd name="connsiteY26" fmla="*/ 24040 h 56852"/>
                <a:gd name="connsiteX27" fmla="*/ 38114 w 47923"/>
                <a:gd name="connsiteY27" fmla="*/ 14665 h 56852"/>
                <a:gd name="connsiteX28" fmla="*/ 33798 w 47923"/>
                <a:gd name="connsiteY28" fmla="*/ 6702 h 56852"/>
                <a:gd name="connsiteX29" fmla="*/ 25835 w 47923"/>
                <a:gd name="connsiteY29" fmla="*/ 3502 h 56852"/>
                <a:gd name="connsiteX30" fmla="*/ 15045 w 47923"/>
                <a:gd name="connsiteY30" fmla="*/ 10051 h 56852"/>
                <a:gd name="connsiteX31" fmla="*/ 11250 w 47923"/>
                <a:gd name="connsiteY31" fmla="*/ 24040 h 5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923" h="56852">
                  <a:moveTo>
                    <a:pt x="27621" y="57080"/>
                  </a:moveTo>
                  <a:cubicBezTo>
                    <a:pt x="22560" y="57080"/>
                    <a:pt x="17947" y="55766"/>
                    <a:pt x="13780" y="53136"/>
                  </a:cubicBezTo>
                  <a:cubicBezTo>
                    <a:pt x="9613" y="50507"/>
                    <a:pt x="6313" y="46985"/>
                    <a:pt x="3883" y="42569"/>
                  </a:cubicBezTo>
                  <a:cubicBezTo>
                    <a:pt x="1452" y="38154"/>
                    <a:pt x="236" y="33516"/>
                    <a:pt x="236" y="28654"/>
                  </a:cubicBezTo>
                  <a:cubicBezTo>
                    <a:pt x="236" y="23792"/>
                    <a:pt x="1328" y="19179"/>
                    <a:pt x="3511" y="14813"/>
                  </a:cubicBezTo>
                  <a:cubicBezTo>
                    <a:pt x="5694" y="10448"/>
                    <a:pt x="8769" y="6925"/>
                    <a:pt x="12738" y="4246"/>
                  </a:cubicBezTo>
                  <a:cubicBezTo>
                    <a:pt x="16707" y="1567"/>
                    <a:pt x="21072" y="228"/>
                    <a:pt x="25835" y="228"/>
                  </a:cubicBezTo>
                  <a:cubicBezTo>
                    <a:pt x="29705" y="228"/>
                    <a:pt x="33028" y="873"/>
                    <a:pt x="35807" y="2163"/>
                  </a:cubicBezTo>
                  <a:cubicBezTo>
                    <a:pt x="38585" y="3453"/>
                    <a:pt x="40892" y="5214"/>
                    <a:pt x="42727" y="7446"/>
                  </a:cubicBezTo>
                  <a:cubicBezTo>
                    <a:pt x="44563" y="9678"/>
                    <a:pt x="45927" y="12333"/>
                    <a:pt x="46819" y="15408"/>
                  </a:cubicBezTo>
                  <a:cubicBezTo>
                    <a:pt x="47713" y="18484"/>
                    <a:pt x="48160" y="21858"/>
                    <a:pt x="48160" y="25529"/>
                  </a:cubicBezTo>
                  <a:cubicBezTo>
                    <a:pt x="48160" y="26620"/>
                    <a:pt x="47763" y="27166"/>
                    <a:pt x="46969" y="27166"/>
                  </a:cubicBezTo>
                  <a:lnTo>
                    <a:pt x="11101" y="27166"/>
                  </a:lnTo>
                  <a:lnTo>
                    <a:pt x="11101" y="28505"/>
                  </a:lnTo>
                  <a:cubicBezTo>
                    <a:pt x="11101" y="35351"/>
                    <a:pt x="12490" y="41230"/>
                    <a:pt x="15268" y="46141"/>
                  </a:cubicBezTo>
                  <a:cubicBezTo>
                    <a:pt x="18046" y="51053"/>
                    <a:pt x="22560" y="53508"/>
                    <a:pt x="28811" y="53508"/>
                  </a:cubicBezTo>
                  <a:cubicBezTo>
                    <a:pt x="31292" y="53508"/>
                    <a:pt x="33623" y="52938"/>
                    <a:pt x="35807" y="51797"/>
                  </a:cubicBezTo>
                  <a:cubicBezTo>
                    <a:pt x="37989" y="50656"/>
                    <a:pt x="39874" y="49093"/>
                    <a:pt x="41462" y="47109"/>
                  </a:cubicBezTo>
                  <a:cubicBezTo>
                    <a:pt x="43049" y="45124"/>
                    <a:pt x="44091" y="42941"/>
                    <a:pt x="44588" y="40560"/>
                  </a:cubicBezTo>
                  <a:cubicBezTo>
                    <a:pt x="44687" y="40362"/>
                    <a:pt x="44860" y="40139"/>
                    <a:pt x="45109" y="39891"/>
                  </a:cubicBezTo>
                  <a:cubicBezTo>
                    <a:pt x="45356" y="39642"/>
                    <a:pt x="45579" y="39518"/>
                    <a:pt x="45778" y="39518"/>
                  </a:cubicBezTo>
                  <a:lnTo>
                    <a:pt x="46969" y="39518"/>
                  </a:lnTo>
                  <a:cubicBezTo>
                    <a:pt x="47763" y="39518"/>
                    <a:pt x="48160" y="40064"/>
                    <a:pt x="48160" y="41156"/>
                  </a:cubicBezTo>
                  <a:cubicBezTo>
                    <a:pt x="47068" y="45819"/>
                    <a:pt x="44587" y="49639"/>
                    <a:pt x="40718" y="52615"/>
                  </a:cubicBezTo>
                  <a:cubicBezTo>
                    <a:pt x="36848" y="55592"/>
                    <a:pt x="32482" y="57080"/>
                    <a:pt x="27621" y="57080"/>
                  </a:cubicBezTo>
                  <a:close/>
                  <a:moveTo>
                    <a:pt x="11250" y="24040"/>
                  </a:moveTo>
                  <a:lnTo>
                    <a:pt x="39378" y="24040"/>
                  </a:lnTo>
                  <a:cubicBezTo>
                    <a:pt x="39378" y="20965"/>
                    <a:pt x="38957" y="17840"/>
                    <a:pt x="38114" y="14665"/>
                  </a:cubicBezTo>
                  <a:cubicBezTo>
                    <a:pt x="37270" y="11490"/>
                    <a:pt x="35832" y="8835"/>
                    <a:pt x="33798" y="6702"/>
                  </a:cubicBezTo>
                  <a:cubicBezTo>
                    <a:pt x="31763" y="4569"/>
                    <a:pt x="29109" y="3502"/>
                    <a:pt x="25835" y="3502"/>
                  </a:cubicBezTo>
                  <a:cubicBezTo>
                    <a:pt x="21171" y="3502"/>
                    <a:pt x="17575" y="5685"/>
                    <a:pt x="15045" y="10051"/>
                  </a:cubicBezTo>
                  <a:cubicBezTo>
                    <a:pt x="12515" y="14416"/>
                    <a:pt x="11250" y="19079"/>
                    <a:pt x="11250" y="2404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31" name="Freeform 73 1">
              <a:extLst>
                <a:ext uri="{FF2B5EF4-FFF2-40B4-BE49-F238E27FC236}">
                  <a16:creationId xmlns:a16="http://schemas.microsoft.com/office/drawing/2014/main" id="{759EBB5F-A446-2C96-E285-7E20ABEBFFED}"/>
                </a:ext>
              </a:extLst>
            </p:cNvPr>
            <p:cNvSpPr/>
            <p:nvPr/>
          </p:nvSpPr>
          <p:spPr>
            <a:xfrm>
              <a:off x="6535638" y="4417675"/>
              <a:ext cx="87956" cy="87212"/>
            </a:xfrm>
            <a:custGeom>
              <a:avLst/>
              <a:gdLst>
                <a:gd name="connsiteX0" fmla="*/ 41462 w 87956"/>
                <a:gd name="connsiteY0" fmla="*/ 86101 h 87212"/>
                <a:gd name="connsiteX1" fmla="*/ 12291 w 87956"/>
                <a:gd name="connsiteY1" fmla="*/ 8412 h 87212"/>
                <a:gd name="connsiteX2" fmla="*/ 8050 w 87956"/>
                <a:gd name="connsiteY2" fmla="*/ 5213 h 87212"/>
                <a:gd name="connsiteX3" fmla="*/ 236 w 87956"/>
                <a:gd name="connsiteY3" fmla="*/ 4543 h 87212"/>
                <a:gd name="connsiteX4" fmla="*/ 236 w 87956"/>
                <a:gd name="connsiteY4" fmla="*/ 228 h 87212"/>
                <a:gd name="connsiteX5" fmla="*/ 34318 w 87956"/>
                <a:gd name="connsiteY5" fmla="*/ 228 h 87212"/>
                <a:gd name="connsiteX6" fmla="*/ 34318 w 87956"/>
                <a:gd name="connsiteY6" fmla="*/ 4543 h 87212"/>
                <a:gd name="connsiteX7" fmla="*/ 24049 w 87956"/>
                <a:gd name="connsiteY7" fmla="*/ 7668 h 87212"/>
                <a:gd name="connsiteX8" fmla="*/ 24049 w 87956"/>
                <a:gd name="connsiteY8" fmla="*/ 8115 h 87212"/>
                <a:gd name="connsiteX9" fmla="*/ 24049 w 87956"/>
                <a:gd name="connsiteY9" fmla="*/ 8412 h 87212"/>
                <a:gd name="connsiteX10" fmla="*/ 47861 w 87956"/>
                <a:gd name="connsiteY10" fmla="*/ 71665 h 87212"/>
                <a:gd name="connsiteX11" fmla="*/ 70334 w 87956"/>
                <a:gd name="connsiteY11" fmla="*/ 11836 h 87212"/>
                <a:gd name="connsiteX12" fmla="*/ 70483 w 87956"/>
                <a:gd name="connsiteY12" fmla="*/ 10348 h 87212"/>
                <a:gd name="connsiteX13" fmla="*/ 67730 w 87956"/>
                <a:gd name="connsiteY13" fmla="*/ 5957 h 87212"/>
                <a:gd name="connsiteX14" fmla="*/ 61554 w 87956"/>
                <a:gd name="connsiteY14" fmla="*/ 4543 h 87212"/>
                <a:gd name="connsiteX15" fmla="*/ 61554 w 87956"/>
                <a:gd name="connsiteY15" fmla="*/ 228 h 87212"/>
                <a:gd name="connsiteX16" fmla="*/ 88193 w 87956"/>
                <a:gd name="connsiteY16" fmla="*/ 228 h 87212"/>
                <a:gd name="connsiteX17" fmla="*/ 88193 w 87956"/>
                <a:gd name="connsiteY17" fmla="*/ 4543 h 87212"/>
                <a:gd name="connsiteX18" fmla="*/ 80083 w 87956"/>
                <a:gd name="connsiteY18" fmla="*/ 6255 h 87212"/>
                <a:gd name="connsiteX19" fmla="*/ 74948 w 87956"/>
                <a:gd name="connsiteY19" fmla="*/ 11836 h 87212"/>
                <a:gd name="connsiteX20" fmla="*/ 46968 w 87956"/>
                <a:gd name="connsiteY20" fmla="*/ 86101 h 87212"/>
                <a:gd name="connsiteX21" fmla="*/ 45033 w 87956"/>
                <a:gd name="connsiteY21" fmla="*/ 87440 h 87212"/>
                <a:gd name="connsiteX22" fmla="*/ 43396 w 87956"/>
                <a:gd name="connsiteY22" fmla="*/ 87440 h 87212"/>
                <a:gd name="connsiteX23" fmla="*/ 41462 w 87956"/>
                <a:gd name="connsiteY23" fmla="*/ 86101 h 8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956" h="87212">
                  <a:moveTo>
                    <a:pt x="41462" y="86101"/>
                  </a:moveTo>
                  <a:lnTo>
                    <a:pt x="12291" y="8412"/>
                  </a:lnTo>
                  <a:cubicBezTo>
                    <a:pt x="11498" y="6726"/>
                    <a:pt x="10084" y="5659"/>
                    <a:pt x="8050" y="5213"/>
                  </a:cubicBezTo>
                  <a:cubicBezTo>
                    <a:pt x="6016" y="4766"/>
                    <a:pt x="3411" y="4543"/>
                    <a:pt x="236" y="4543"/>
                  </a:cubicBezTo>
                  <a:lnTo>
                    <a:pt x="236" y="228"/>
                  </a:lnTo>
                  <a:lnTo>
                    <a:pt x="34318" y="228"/>
                  </a:lnTo>
                  <a:lnTo>
                    <a:pt x="34318" y="4543"/>
                  </a:lnTo>
                  <a:cubicBezTo>
                    <a:pt x="27472" y="4543"/>
                    <a:pt x="24049" y="5585"/>
                    <a:pt x="24049" y="7668"/>
                  </a:cubicBezTo>
                  <a:cubicBezTo>
                    <a:pt x="24049" y="7867"/>
                    <a:pt x="24049" y="8016"/>
                    <a:pt x="24049" y="8115"/>
                  </a:cubicBezTo>
                  <a:cubicBezTo>
                    <a:pt x="24049" y="8214"/>
                    <a:pt x="24049" y="8313"/>
                    <a:pt x="24049" y="8412"/>
                  </a:cubicBezTo>
                  <a:lnTo>
                    <a:pt x="47861" y="71665"/>
                  </a:lnTo>
                  <a:lnTo>
                    <a:pt x="70334" y="11836"/>
                  </a:lnTo>
                  <a:cubicBezTo>
                    <a:pt x="70434" y="11538"/>
                    <a:pt x="70483" y="11042"/>
                    <a:pt x="70483" y="10348"/>
                  </a:cubicBezTo>
                  <a:cubicBezTo>
                    <a:pt x="70483" y="8364"/>
                    <a:pt x="69565" y="6900"/>
                    <a:pt x="67730" y="5957"/>
                  </a:cubicBezTo>
                  <a:cubicBezTo>
                    <a:pt x="65894" y="5015"/>
                    <a:pt x="63835" y="4543"/>
                    <a:pt x="61554" y="4543"/>
                  </a:cubicBezTo>
                  <a:lnTo>
                    <a:pt x="61554" y="228"/>
                  </a:lnTo>
                  <a:lnTo>
                    <a:pt x="88193" y="228"/>
                  </a:lnTo>
                  <a:lnTo>
                    <a:pt x="88193" y="4543"/>
                  </a:lnTo>
                  <a:cubicBezTo>
                    <a:pt x="85117" y="4543"/>
                    <a:pt x="82414" y="5114"/>
                    <a:pt x="80083" y="6255"/>
                  </a:cubicBezTo>
                  <a:cubicBezTo>
                    <a:pt x="77751" y="7396"/>
                    <a:pt x="76039" y="9256"/>
                    <a:pt x="74948" y="11836"/>
                  </a:cubicBezTo>
                  <a:lnTo>
                    <a:pt x="46968" y="86101"/>
                  </a:lnTo>
                  <a:cubicBezTo>
                    <a:pt x="46770" y="86994"/>
                    <a:pt x="46125" y="87440"/>
                    <a:pt x="45033" y="87440"/>
                  </a:cubicBezTo>
                  <a:lnTo>
                    <a:pt x="43396" y="87440"/>
                  </a:lnTo>
                  <a:cubicBezTo>
                    <a:pt x="42305" y="87440"/>
                    <a:pt x="41660" y="86994"/>
                    <a:pt x="41462" y="8610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</p:grpSp>
      <p:sp>
        <p:nvSpPr>
          <p:cNvPr id="32" name="Freeform 107 1">
            <a:extLst>
              <a:ext uri="{FF2B5EF4-FFF2-40B4-BE49-F238E27FC236}">
                <a16:creationId xmlns:a16="http://schemas.microsoft.com/office/drawing/2014/main" id="{3978BE99-A9E1-0A8E-4728-60F33DDE105B}"/>
              </a:ext>
            </a:extLst>
          </p:cNvPr>
          <p:cNvSpPr/>
          <p:nvPr/>
        </p:nvSpPr>
        <p:spPr>
          <a:xfrm>
            <a:off x="8291135" y="974497"/>
            <a:ext cx="2543861" cy="12161"/>
          </a:xfrm>
          <a:custGeom>
            <a:avLst/>
            <a:gdLst>
              <a:gd name="connsiteX0" fmla="*/ 0 w 2914650"/>
              <a:gd name="connsiteY0" fmla="*/ 0 h 9525"/>
              <a:gd name="connsiteX1" fmla="*/ 2914650 w 2914650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14650" h="9525">
                <a:moveTo>
                  <a:pt x="0" y="0"/>
                </a:moveTo>
                <a:lnTo>
                  <a:pt x="2914650" y="0"/>
                </a:lnTo>
              </a:path>
            </a:pathLst>
          </a:custGeom>
          <a:ln w="12700" cap="sq">
            <a:solidFill>
              <a:srgbClr val="262626"/>
            </a:solidFill>
            <a:prstDash val="solid"/>
            <a:round/>
          </a:ln>
        </p:spPr>
        <p:txBody>
          <a:bodyPr rtlCol="0" anchor="ctr"/>
          <a:lstStyle/>
          <a:p>
            <a:endParaRPr lang="en-NL"/>
          </a:p>
        </p:txBody>
      </p:sp>
      <p:sp>
        <p:nvSpPr>
          <p:cNvPr id="33" name="Freeform 109 1">
            <a:extLst>
              <a:ext uri="{FF2B5EF4-FFF2-40B4-BE49-F238E27FC236}">
                <a16:creationId xmlns:a16="http://schemas.microsoft.com/office/drawing/2014/main" id="{7A7F629E-FFC6-F170-9173-388187F9AF01}"/>
              </a:ext>
            </a:extLst>
          </p:cNvPr>
          <p:cNvSpPr/>
          <p:nvPr/>
        </p:nvSpPr>
        <p:spPr>
          <a:xfrm>
            <a:off x="9015846" y="974497"/>
            <a:ext cx="12161" cy="37211"/>
          </a:xfrm>
          <a:custGeom>
            <a:avLst/>
            <a:gdLst>
              <a:gd name="connsiteX0" fmla="*/ 0 w 9525"/>
              <a:gd name="connsiteY0" fmla="*/ 0 h 29146"/>
              <a:gd name="connsiteX1" fmla="*/ 0 w 9525"/>
              <a:gd name="connsiteY1" fmla="*/ 29146 h 2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29146">
                <a:moveTo>
                  <a:pt x="0" y="0"/>
                </a:moveTo>
                <a:lnTo>
                  <a:pt x="0" y="29146"/>
                </a:lnTo>
              </a:path>
            </a:pathLst>
          </a:custGeom>
          <a:ln w="12700" cap="sq">
            <a:solidFill>
              <a:srgbClr val="262626"/>
            </a:solidFill>
            <a:prstDash val="solid"/>
            <a:round/>
          </a:ln>
        </p:spPr>
        <p:txBody>
          <a:bodyPr rtlCol="0" anchor="ctr"/>
          <a:lstStyle/>
          <a:p>
            <a:endParaRPr lang="en-NL"/>
          </a:p>
        </p:txBody>
      </p:sp>
      <p:sp>
        <p:nvSpPr>
          <p:cNvPr id="34" name="Freeform 110 1">
            <a:extLst>
              <a:ext uri="{FF2B5EF4-FFF2-40B4-BE49-F238E27FC236}">
                <a16:creationId xmlns:a16="http://schemas.microsoft.com/office/drawing/2014/main" id="{30BB8F3B-D182-F6B2-88A3-03C6764A73FD}"/>
              </a:ext>
            </a:extLst>
          </p:cNvPr>
          <p:cNvSpPr/>
          <p:nvPr/>
        </p:nvSpPr>
        <p:spPr>
          <a:xfrm>
            <a:off x="10143114" y="974497"/>
            <a:ext cx="12161" cy="37211"/>
          </a:xfrm>
          <a:custGeom>
            <a:avLst/>
            <a:gdLst>
              <a:gd name="connsiteX0" fmla="*/ 0 w 9525"/>
              <a:gd name="connsiteY0" fmla="*/ 0 h 29146"/>
              <a:gd name="connsiteX1" fmla="*/ 0 w 9525"/>
              <a:gd name="connsiteY1" fmla="*/ 29146 h 2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29146">
                <a:moveTo>
                  <a:pt x="0" y="0"/>
                </a:moveTo>
                <a:lnTo>
                  <a:pt x="0" y="29146"/>
                </a:lnTo>
              </a:path>
            </a:pathLst>
          </a:custGeom>
          <a:ln w="12700" cap="sq">
            <a:solidFill>
              <a:srgbClr val="262626"/>
            </a:solidFill>
            <a:prstDash val="solid"/>
            <a:round/>
          </a:ln>
        </p:spPr>
        <p:txBody>
          <a:bodyPr rtlCol="0" anchor="ctr"/>
          <a:lstStyle/>
          <a:p>
            <a:endParaRPr lang="en-NL"/>
          </a:p>
        </p:txBody>
      </p:sp>
      <p:grpSp>
        <p:nvGrpSpPr>
          <p:cNvPr id="35" name="Graphic 46">
            <a:extLst>
              <a:ext uri="{FF2B5EF4-FFF2-40B4-BE49-F238E27FC236}">
                <a16:creationId xmlns:a16="http://schemas.microsoft.com/office/drawing/2014/main" id="{0C37698C-5DC9-708D-152F-ED19F8DB9416}"/>
              </a:ext>
            </a:extLst>
          </p:cNvPr>
          <p:cNvGrpSpPr/>
          <p:nvPr/>
        </p:nvGrpSpPr>
        <p:grpSpPr>
          <a:xfrm>
            <a:off x="8819861" y="758656"/>
            <a:ext cx="406101" cy="108685"/>
            <a:chOff x="5518024" y="2245522"/>
            <a:chExt cx="318084" cy="85129"/>
          </a:xfrm>
          <a:solidFill>
            <a:srgbClr val="262626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6B0B7AB-A103-8A15-2F50-849B59EE41CE}"/>
                </a:ext>
              </a:extLst>
            </p:cNvPr>
            <p:cNvSpPr/>
            <p:nvPr/>
          </p:nvSpPr>
          <p:spPr>
            <a:xfrm>
              <a:off x="5518024" y="2245522"/>
              <a:ext cx="41374" cy="82451"/>
            </a:xfrm>
            <a:custGeom>
              <a:avLst/>
              <a:gdLst>
                <a:gd name="connsiteX0" fmla="*/ 896 w 41374"/>
                <a:gd name="connsiteY0" fmla="*/ 82466 h 82451"/>
                <a:gd name="connsiteX1" fmla="*/ 896 w 41374"/>
                <a:gd name="connsiteY1" fmla="*/ 78149 h 82451"/>
                <a:gd name="connsiteX2" fmla="*/ 16374 w 41374"/>
                <a:gd name="connsiteY2" fmla="*/ 74131 h 82451"/>
                <a:gd name="connsiteX3" fmla="*/ 16374 w 41374"/>
                <a:gd name="connsiteY3" fmla="*/ 9242 h 82451"/>
                <a:gd name="connsiteX4" fmla="*/ 152 w 41374"/>
                <a:gd name="connsiteY4" fmla="*/ 12219 h 82451"/>
                <a:gd name="connsiteX5" fmla="*/ 152 w 41374"/>
                <a:gd name="connsiteY5" fmla="*/ 7902 h 82451"/>
                <a:gd name="connsiteX6" fmla="*/ 23072 w 41374"/>
                <a:gd name="connsiteY6" fmla="*/ 14 h 82451"/>
                <a:gd name="connsiteX7" fmla="*/ 24858 w 41374"/>
                <a:gd name="connsiteY7" fmla="*/ 14 h 82451"/>
                <a:gd name="connsiteX8" fmla="*/ 25677 w 41374"/>
                <a:gd name="connsiteY8" fmla="*/ 313 h 82451"/>
                <a:gd name="connsiteX9" fmla="*/ 26049 w 41374"/>
                <a:gd name="connsiteY9" fmla="*/ 1056 h 82451"/>
                <a:gd name="connsiteX10" fmla="*/ 26049 w 41374"/>
                <a:gd name="connsiteY10" fmla="*/ 74131 h 82451"/>
                <a:gd name="connsiteX11" fmla="*/ 41527 w 41374"/>
                <a:gd name="connsiteY11" fmla="*/ 78149 h 82451"/>
                <a:gd name="connsiteX12" fmla="*/ 41527 w 41374"/>
                <a:gd name="connsiteY12" fmla="*/ 82466 h 82451"/>
                <a:gd name="connsiteX13" fmla="*/ 896 w 41374"/>
                <a:gd name="connsiteY13" fmla="*/ 82466 h 8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74" h="82451">
                  <a:moveTo>
                    <a:pt x="896" y="82466"/>
                  </a:moveTo>
                  <a:lnTo>
                    <a:pt x="896" y="78149"/>
                  </a:lnTo>
                  <a:cubicBezTo>
                    <a:pt x="11215" y="78149"/>
                    <a:pt x="16374" y="76810"/>
                    <a:pt x="16374" y="74131"/>
                  </a:cubicBezTo>
                  <a:lnTo>
                    <a:pt x="16374" y="9242"/>
                  </a:lnTo>
                  <a:cubicBezTo>
                    <a:pt x="12108" y="11226"/>
                    <a:pt x="6701" y="12219"/>
                    <a:pt x="152" y="12219"/>
                  </a:cubicBezTo>
                  <a:lnTo>
                    <a:pt x="152" y="7902"/>
                  </a:lnTo>
                  <a:cubicBezTo>
                    <a:pt x="10273" y="7902"/>
                    <a:pt x="17913" y="5273"/>
                    <a:pt x="23072" y="14"/>
                  </a:cubicBezTo>
                  <a:lnTo>
                    <a:pt x="24858" y="14"/>
                  </a:lnTo>
                  <a:cubicBezTo>
                    <a:pt x="25156" y="14"/>
                    <a:pt x="25428" y="114"/>
                    <a:pt x="25677" y="313"/>
                  </a:cubicBezTo>
                  <a:cubicBezTo>
                    <a:pt x="25925" y="511"/>
                    <a:pt x="26049" y="758"/>
                    <a:pt x="26049" y="1056"/>
                  </a:cubicBezTo>
                  <a:lnTo>
                    <a:pt x="26049" y="74131"/>
                  </a:lnTo>
                  <a:cubicBezTo>
                    <a:pt x="26049" y="76810"/>
                    <a:pt x="31209" y="78149"/>
                    <a:pt x="41527" y="78149"/>
                  </a:cubicBezTo>
                  <a:lnTo>
                    <a:pt x="41527" y="82466"/>
                  </a:lnTo>
                  <a:lnTo>
                    <a:pt x="896" y="8246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37" name="Freeform 120 1">
              <a:extLst>
                <a:ext uri="{FF2B5EF4-FFF2-40B4-BE49-F238E27FC236}">
                  <a16:creationId xmlns:a16="http://schemas.microsoft.com/office/drawing/2014/main" id="{853D9878-E32E-3081-7BD9-B50D22306689}"/>
                </a:ext>
              </a:extLst>
            </p:cNvPr>
            <p:cNvSpPr/>
            <p:nvPr/>
          </p:nvSpPr>
          <p:spPr>
            <a:xfrm>
              <a:off x="5572546" y="2245522"/>
              <a:ext cx="52089" cy="85129"/>
            </a:xfrm>
            <a:custGeom>
              <a:avLst/>
              <a:gdLst>
                <a:gd name="connsiteX0" fmla="*/ 26198 w 52089"/>
                <a:gd name="connsiteY0" fmla="*/ 85144 h 85129"/>
                <a:gd name="connsiteX1" fmla="*/ 5585 w 52089"/>
                <a:gd name="connsiteY1" fmla="*/ 72643 h 85129"/>
                <a:gd name="connsiteX2" fmla="*/ 152 w 52089"/>
                <a:gd name="connsiteY2" fmla="*/ 43026 h 85129"/>
                <a:gd name="connsiteX3" fmla="*/ 2087 w 52089"/>
                <a:gd name="connsiteY3" fmla="*/ 22711 h 85129"/>
                <a:gd name="connsiteX4" fmla="*/ 9826 w 52089"/>
                <a:gd name="connsiteY4" fmla="*/ 6637 h 85129"/>
                <a:gd name="connsiteX5" fmla="*/ 26198 w 52089"/>
                <a:gd name="connsiteY5" fmla="*/ 14 h 85129"/>
                <a:gd name="connsiteX6" fmla="*/ 39592 w 52089"/>
                <a:gd name="connsiteY6" fmla="*/ 3959 h 85129"/>
                <a:gd name="connsiteX7" fmla="*/ 47479 w 52089"/>
                <a:gd name="connsiteY7" fmla="*/ 14228 h 85129"/>
                <a:gd name="connsiteX8" fmla="*/ 51201 w 52089"/>
                <a:gd name="connsiteY8" fmla="*/ 27771 h 85129"/>
                <a:gd name="connsiteX9" fmla="*/ 52242 w 52089"/>
                <a:gd name="connsiteY9" fmla="*/ 43026 h 85129"/>
                <a:gd name="connsiteX10" fmla="*/ 50233 w 52089"/>
                <a:gd name="connsiteY10" fmla="*/ 62895 h 85129"/>
                <a:gd name="connsiteX11" fmla="*/ 42494 w 52089"/>
                <a:gd name="connsiteY11" fmla="*/ 78670 h 85129"/>
                <a:gd name="connsiteX12" fmla="*/ 26198 w 52089"/>
                <a:gd name="connsiteY12" fmla="*/ 85144 h 85129"/>
                <a:gd name="connsiteX13" fmla="*/ 26198 w 52089"/>
                <a:gd name="connsiteY13" fmla="*/ 82019 h 85129"/>
                <a:gd name="connsiteX14" fmla="*/ 36467 w 52089"/>
                <a:gd name="connsiteY14" fmla="*/ 74950 h 85129"/>
                <a:gd name="connsiteX15" fmla="*/ 40634 w 52089"/>
                <a:gd name="connsiteY15" fmla="*/ 59249 h 85129"/>
                <a:gd name="connsiteX16" fmla="*/ 41378 w 52089"/>
                <a:gd name="connsiteY16" fmla="*/ 40942 h 85129"/>
                <a:gd name="connsiteX17" fmla="*/ 40634 w 52089"/>
                <a:gd name="connsiteY17" fmla="*/ 23827 h 85129"/>
                <a:gd name="connsiteX18" fmla="*/ 36541 w 52089"/>
                <a:gd name="connsiteY18" fmla="*/ 9539 h 85129"/>
                <a:gd name="connsiteX19" fmla="*/ 26198 w 52089"/>
                <a:gd name="connsiteY19" fmla="*/ 3140 h 85129"/>
                <a:gd name="connsiteX20" fmla="*/ 15779 w 52089"/>
                <a:gd name="connsiteY20" fmla="*/ 9614 h 85129"/>
                <a:gd name="connsiteX21" fmla="*/ 11612 w 52089"/>
                <a:gd name="connsiteY21" fmla="*/ 23901 h 85129"/>
                <a:gd name="connsiteX22" fmla="*/ 10868 w 52089"/>
                <a:gd name="connsiteY22" fmla="*/ 40942 h 85129"/>
                <a:gd name="connsiteX23" fmla="*/ 11165 w 52089"/>
                <a:gd name="connsiteY23" fmla="*/ 54039 h 85129"/>
                <a:gd name="connsiteX24" fmla="*/ 12951 w 52089"/>
                <a:gd name="connsiteY24" fmla="*/ 66615 h 85129"/>
                <a:gd name="connsiteX25" fmla="*/ 17639 w 52089"/>
                <a:gd name="connsiteY25" fmla="*/ 77554 h 85129"/>
                <a:gd name="connsiteX26" fmla="*/ 26198 w 52089"/>
                <a:gd name="connsiteY26" fmla="*/ 82019 h 85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089" h="85129">
                  <a:moveTo>
                    <a:pt x="26198" y="85144"/>
                  </a:moveTo>
                  <a:cubicBezTo>
                    <a:pt x="16077" y="85144"/>
                    <a:pt x="9206" y="80977"/>
                    <a:pt x="5585" y="72643"/>
                  </a:cubicBezTo>
                  <a:cubicBezTo>
                    <a:pt x="1963" y="64308"/>
                    <a:pt x="152" y="54436"/>
                    <a:pt x="152" y="43026"/>
                  </a:cubicBezTo>
                  <a:cubicBezTo>
                    <a:pt x="152" y="35783"/>
                    <a:pt x="797" y="29011"/>
                    <a:pt x="2087" y="22711"/>
                  </a:cubicBezTo>
                  <a:cubicBezTo>
                    <a:pt x="3377" y="16410"/>
                    <a:pt x="5956" y="11052"/>
                    <a:pt x="9826" y="6637"/>
                  </a:cubicBezTo>
                  <a:cubicBezTo>
                    <a:pt x="13696" y="2222"/>
                    <a:pt x="19153" y="14"/>
                    <a:pt x="26198" y="14"/>
                  </a:cubicBezTo>
                  <a:cubicBezTo>
                    <a:pt x="31654" y="14"/>
                    <a:pt x="36119" y="1329"/>
                    <a:pt x="39592" y="3959"/>
                  </a:cubicBezTo>
                  <a:cubicBezTo>
                    <a:pt x="43064" y="6588"/>
                    <a:pt x="45694" y="10011"/>
                    <a:pt x="47479" y="14228"/>
                  </a:cubicBezTo>
                  <a:cubicBezTo>
                    <a:pt x="49266" y="18444"/>
                    <a:pt x="50506" y="22959"/>
                    <a:pt x="51201" y="27771"/>
                  </a:cubicBezTo>
                  <a:cubicBezTo>
                    <a:pt x="51895" y="32583"/>
                    <a:pt x="52242" y="37668"/>
                    <a:pt x="52242" y="43026"/>
                  </a:cubicBezTo>
                  <a:cubicBezTo>
                    <a:pt x="52242" y="50070"/>
                    <a:pt x="51572" y="56693"/>
                    <a:pt x="50233" y="62895"/>
                  </a:cubicBezTo>
                  <a:cubicBezTo>
                    <a:pt x="48894" y="69095"/>
                    <a:pt x="46314" y="74354"/>
                    <a:pt x="42494" y="78670"/>
                  </a:cubicBezTo>
                  <a:cubicBezTo>
                    <a:pt x="38674" y="82986"/>
                    <a:pt x="33242" y="85144"/>
                    <a:pt x="26198" y="85144"/>
                  </a:cubicBezTo>
                  <a:close/>
                  <a:moveTo>
                    <a:pt x="26198" y="82019"/>
                  </a:moveTo>
                  <a:cubicBezTo>
                    <a:pt x="30761" y="82019"/>
                    <a:pt x="34184" y="79663"/>
                    <a:pt x="36467" y="74950"/>
                  </a:cubicBezTo>
                  <a:cubicBezTo>
                    <a:pt x="38749" y="70237"/>
                    <a:pt x="40138" y="65003"/>
                    <a:pt x="40634" y="59249"/>
                  </a:cubicBezTo>
                  <a:cubicBezTo>
                    <a:pt x="41130" y="53494"/>
                    <a:pt x="41378" y="47392"/>
                    <a:pt x="41378" y="40942"/>
                  </a:cubicBezTo>
                  <a:cubicBezTo>
                    <a:pt x="41378" y="34791"/>
                    <a:pt x="41130" y="29086"/>
                    <a:pt x="40634" y="23827"/>
                  </a:cubicBezTo>
                  <a:cubicBezTo>
                    <a:pt x="40138" y="18568"/>
                    <a:pt x="38773" y="13806"/>
                    <a:pt x="36541" y="9539"/>
                  </a:cubicBezTo>
                  <a:cubicBezTo>
                    <a:pt x="34308" y="5273"/>
                    <a:pt x="30860" y="3140"/>
                    <a:pt x="26198" y="3140"/>
                  </a:cubicBezTo>
                  <a:cubicBezTo>
                    <a:pt x="21534" y="3140"/>
                    <a:pt x="18061" y="5298"/>
                    <a:pt x="15779" y="9614"/>
                  </a:cubicBezTo>
                  <a:cubicBezTo>
                    <a:pt x="13497" y="13930"/>
                    <a:pt x="12108" y="18692"/>
                    <a:pt x="11612" y="23901"/>
                  </a:cubicBezTo>
                  <a:cubicBezTo>
                    <a:pt x="11116" y="29110"/>
                    <a:pt x="10868" y="34791"/>
                    <a:pt x="10868" y="40942"/>
                  </a:cubicBezTo>
                  <a:cubicBezTo>
                    <a:pt x="10868" y="45606"/>
                    <a:pt x="10967" y="49971"/>
                    <a:pt x="11165" y="54039"/>
                  </a:cubicBezTo>
                  <a:cubicBezTo>
                    <a:pt x="11364" y="58107"/>
                    <a:pt x="11959" y="62299"/>
                    <a:pt x="12951" y="66615"/>
                  </a:cubicBezTo>
                  <a:cubicBezTo>
                    <a:pt x="13944" y="70931"/>
                    <a:pt x="15506" y="74577"/>
                    <a:pt x="17639" y="77554"/>
                  </a:cubicBezTo>
                  <a:cubicBezTo>
                    <a:pt x="19773" y="80531"/>
                    <a:pt x="22626" y="82019"/>
                    <a:pt x="26198" y="8201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38" name="Freeform 121 1">
              <a:extLst>
                <a:ext uri="{FF2B5EF4-FFF2-40B4-BE49-F238E27FC236}">
                  <a16:creationId xmlns:a16="http://schemas.microsoft.com/office/drawing/2014/main" id="{8598AE80-B6D9-0694-7675-76F7BE31443F}"/>
                </a:ext>
              </a:extLst>
            </p:cNvPr>
            <p:cNvSpPr/>
            <p:nvPr/>
          </p:nvSpPr>
          <p:spPr>
            <a:xfrm>
              <a:off x="5671897" y="2273204"/>
              <a:ext cx="62804" cy="54768"/>
            </a:xfrm>
            <a:custGeom>
              <a:avLst/>
              <a:gdLst>
                <a:gd name="connsiteX0" fmla="*/ 152 w 62804"/>
                <a:gd name="connsiteY0" fmla="*/ 54783 h 54768"/>
                <a:gd name="connsiteX1" fmla="*/ 152 w 62804"/>
                <a:gd name="connsiteY1" fmla="*/ 50466 h 54768"/>
                <a:gd name="connsiteX2" fmla="*/ 7072 w 62804"/>
                <a:gd name="connsiteY2" fmla="*/ 49797 h 54768"/>
                <a:gd name="connsiteX3" fmla="*/ 9826 w 62804"/>
                <a:gd name="connsiteY3" fmla="*/ 46449 h 54768"/>
                <a:gd name="connsiteX4" fmla="*/ 9826 w 62804"/>
                <a:gd name="connsiteY4" fmla="*/ 12665 h 54768"/>
                <a:gd name="connsiteX5" fmla="*/ 8784 w 62804"/>
                <a:gd name="connsiteY5" fmla="*/ 7902 h 54768"/>
                <a:gd name="connsiteX6" fmla="*/ 5882 w 62804"/>
                <a:gd name="connsiteY6" fmla="*/ 6116 h 54768"/>
                <a:gd name="connsiteX7" fmla="*/ 152 w 62804"/>
                <a:gd name="connsiteY7" fmla="*/ 5818 h 54768"/>
                <a:gd name="connsiteX8" fmla="*/ 152 w 62804"/>
                <a:gd name="connsiteY8" fmla="*/ 1354 h 54768"/>
                <a:gd name="connsiteX9" fmla="*/ 18012 w 62804"/>
                <a:gd name="connsiteY9" fmla="*/ 14 h 54768"/>
                <a:gd name="connsiteX10" fmla="*/ 18012 w 62804"/>
                <a:gd name="connsiteY10" fmla="*/ 12218 h 54768"/>
                <a:gd name="connsiteX11" fmla="*/ 25453 w 62804"/>
                <a:gd name="connsiteY11" fmla="*/ 3437 h 54768"/>
                <a:gd name="connsiteX12" fmla="*/ 36020 w 62804"/>
                <a:gd name="connsiteY12" fmla="*/ 14 h 54768"/>
                <a:gd name="connsiteX13" fmla="*/ 48968 w 62804"/>
                <a:gd name="connsiteY13" fmla="*/ 4182 h 54768"/>
                <a:gd name="connsiteX14" fmla="*/ 53284 w 62804"/>
                <a:gd name="connsiteY14" fmla="*/ 16683 h 54768"/>
                <a:gd name="connsiteX15" fmla="*/ 53284 w 62804"/>
                <a:gd name="connsiteY15" fmla="*/ 46449 h 54768"/>
                <a:gd name="connsiteX16" fmla="*/ 55962 w 62804"/>
                <a:gd name="connsiteY16" fmla="*/ 49797 h 54768"/>
                <a:gd name="connsiteX17" fmla="*/ 62957 w 62804"/>
                <a:gd name="connsiteY17" fmla="*/ 50466 h 54768"/>
                <a:gd name="connsiteX18" fmla="*/ 62957 w 62804"/>
                <a:gd name="connsiteY18" fmla="*/ 54783 h 54768"/>
                <a:gd name="connsiteX19" fmla="*/ 34531 w 62804"/>
                <a:gd name="connsiteY19" fmla="*/ 54783 h 54768"/>
                <a:gd name="connsiteX20" fmla="*/ 34531 w 62804"/>
                <a:gd name="connsiteY20" fmla="*/ 50466 h 54768"/>
                <a:gd name="connsiteX21" fmla="*/ 41526 w 62804"/>
                <a:gd name="connsiteY21" fmla="*/ 49797 h 54768"/>
                <a:gd name="connsiteX22" fmla="*/ 44206 w 62804"/>
                <a:gd name="connsiteY22" fmla="*/ 46449 h 54768"/>
                <a:gd name="connsiteX23" fmla="*/ 44206 w 62804"/>
                <a:gd name="connsiteY23" fmla="*/ 17129 h 54768"/>
                <a:gd name="connsiteX24" fmla="*/ 42494 w 62804"/>
                <a:gd name="connsiteY24" fmla="*/ 7158 h 54768"/>
                <a:gd name="connsiteX25" fmla="*/ 35276 w 62804"/>
                <a:gd name="connsiteY25" fmla="*/ 3288 h 54768"/>
                <a:gd name="connsiteX26" fmla="*/ 23518 w 62804"/>
                <a:gd name="connsiteY26" fmla="*/ 9018 h 54768"/>
                <a:gd name="connsiteX27" fmla="*/ 18904 w 62804"/>
                <a:gd name="connsiteY27" fmla="*/ 22041 h 54768"/>
                <a:gd name="connsiteX28" fmla="*/ 18904 w 62804"/>
                <a:gd name="connsiteY28" fmla="*/ 46449 h 54768"/>
                <a:gd name="connsiteX29" fmla="*/ 21584 w 62804"/>
                <a:gd name="connsiteY29" fmla="*/ 49797 h 54768"/>
                <a:gd name="connsiteX30" fmla="*/ 28429 w 62804"/>
                <a:gd name="connsiteY30" fmla="*/ 50466 h 54768"/>
                <a:gd name="connsiteX31" fmla="*/ 28429 w 62804"/>
                <a:gd name="connsiteY31" fmla="*/ 54783 h 54768"/>
                <a:gd name="connsiteX32" fmla="*/ 152 w 62804"/>
                <a:gd name="connsiteY32" fmla="*/ 54783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04" h="54768">
                  <a:moveTo>
                    <a:pt x="152" y="54783"/>
                  </a:moveTo>
                  <a:lnTo>
                    <a:pt x="152" y="50466"/>
                  </a:lnTo>
                  <a:cubicBezTo>
                    <a:pt x="2931" y="50466"/>
                    <a:pt x="5237" y="50243"/>
                    <a:pt x="7072" y="49797"/>
                  </a:cubicBezTo>
                  <a:cubicBezTo>
                    <a:pt x="8908" y="49350"/>
                    <a:pt x="9826" y="48234"/>
                    <a:pt x="9826" y="46449"/>
                  </a:cubicBezTo>
                  <a:lnTo>
                    <a:pt x="9826" y="12665"/>
                  </a:lnTo>
                  <a:cubicBezTo>
                    <a:pt x="9826" y="10481"/>
                    <a:pt x="9479" y="8894"/>
                    <a:pt x="8784" y="7902"/>
                  </a:cubicBezTo>
                  <a:cubicBezTo>
                    <a:pt x="8089" y="6910"/>
                    <a:pt x="7122" y="6314"/>
                    <a:pt x="5882" y="6116"/>
                  </a:cubicBezTo>
                  <a:cubicBezTo>
                    <a:pt x="4642" y="5917"/>
                    <a:pt x="2732" y="5818"/>
                    <a:pt x="152" y="5818"/>
                  </a:cubicBezTo>
                  <a:lnTo>
                    <a:pt x="152" y="1354"/>
                  </a:lnTo>
                  <a:lnTo>
                    <a:pt x="18012" y="14"/>
                  </a:lnTo>
                  <a:lnTo>
                    <a:pt x="18012" y="12218"/>
                  </a:lnTo>
                  <a:cubicBezTo>
                    <a:pt x="19698" y="8646"/>
                    <a:pt x="22179" y="5719"/>
                    <a:pt x="25453" y="3437"/>
                  </a:cubicBezTo>
                  <a:cubicBezTo>
                    <a:pt x="28727" y="1156"/>
                    <a:pt x="32249" y="14"/>
                    <a:pt x="36020" y="14"/>
                  </a:cubicBezTo>
                  <a:cubicBezTo>
                    <a:pt x="41774" y="14"/>
                    <a:pt x="46090" y="1403"/>
                    <a:pt x="48968" y="4182"/>
                  </a:cubicBezTo>
                  <a:cubicBezTo>
                    <a:pt x="51845" y="6960"/>
                    <a:pt x="53284" y="11127"/>
                    <a:pt x="53284" y="16683"/>
                  </a:cubicBezTo>
                  <a:lnTo>
                    <a:pt x="53284" y="46449"/>
                  </a:lnTo>
                  <a:cubicBezTo>
                    <a:pt x="53284" y="48234"/>
                    <a:pt x="54177" y="49350"/>
                    <a:pt x="55962" y="49797"/>
                  </a:cubicBezTo>
                  <a:cubicBezTo>
                    <a:pt x="57748" y="50243"/>
                    <a:pt x="60080" y="50466"/>
                    <a:pt x="62957" y="50466"/>
                  </a:cubicBezTo>
                  <a:lnTo>
                    <a:pt x="62957" y="54783"/>
                  </a:lnTo>
                  <a:lnTo>
                    <a:pt x="34531" y="54783"/>
                  </a:lnTo>
                  <a:lnTo>
                    <a:pt x="34531" y="50466"/>
                  </a:lnTo>
                  <a:cubicBezTo>
                    <a:pt x="37409" y="50466"/>
                    <a:pt x="39741" y="50243"/>
                    <a:pt x="41526" y="49797"/>
                  </a:cubicBezTo>
                  <a:cubicBezTo>
                    <a:pt x="43312" y="49350"/>
                    <a:pt x="44206" y="48234"/>
                    <a:pt x="44206" y="46449"/>
                  </a:cubicBezTo>
                  <a:lnTo>
                    <a:pt x="44206" y="17129"/>
                  </a:lnTo>
                  <a:cubicBezTo>
                    <a:pt x="44206" y="13061"/>
                    <a:pt x="43635" y="9738"/>
                    <a:pt x="42494" y="7158"/>
                  </a:cubicBezTo>
                  <a:cubicBezTo>
                    <a:pt x="41353" y="4578"/>
                    <a:pt x="38947" y="3288"/>
                    <a:pt x="35276" y="3288"/>
                  </a:cubicBezTo>
                  <a:cubicBezTo>
                    <a:pt x="30513" y="3288"/>
                    <a:pt x="26594" y="5198"/>
                    <a:pt x="23518" y="9018"/>
                  </a:cubicBezTo>
                  <a:cubicBezTo>
                    <a:pt x="20442" y="12838"/>
                    <a:pt x="18904" y="17179"/>
                    <a:pt x="18904" y="22041"/>
                  </a:cubicBezTo>
                  <a:lnTo>
                    <a:pt x="18904" y="46449"/>
                  </a:lnTo>
                  <a:cubicBezTo>
                    <a:pt x="18904" y="48234"/>
                    <a:pt x="19797" y="49350"/>
                    <a:pt x="21584" y="49797"/>
                  </a:cubicBezTo>
                  <a:cubicBezTo>
                    <a:pt x="23369" y="50243"/>
                    <a:pt x="25651" y="50466"/>
                    <a:pt x="28429" y="50466"/>
                  </a:cubicBezTo>
                  <a:lnTo>
                    <a:pt x="28429" y="54783"/>
                  </a:lnTo>
                  <a:lnTo>
                    <a:pt x="152" y="5478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39" name="Freeform 122 1">
              <a:extLst>
                <a:ext uri="{FF2B5EF4-FFF2-40B4-BE49-F238E27FC236}">
                  <a16:creationId xmlns:a16="http://schemas.microsoft.com/office/drawing/2014/main" id="{E9781DE4-7A7C-B796-0896-25570A08285E}"/>
                </a:ext>
              </a:extLst>
            </p:cNvPr>
            <p:cNvSpPr/>
            <p:nvPr/>
          </p:nvSpPr>
          <p:spPr>
            <a:xfrm>
              <a:off x="5738924" y="2273204"/>
              <a:ext cx="97184" cy="54768"/>
            </a:xfrm>
            <a:custGeom>
              <a:avLst/>
              <a:gdLst>
                <a:gd name="connsiteX0" fmla="*/ 152 w 97184"/>
                <a:gd name="connsiteY0" fmla="*/ 54783 h 54768"/>
                <a:gd name="connsiteX1" fmla="*/ 152 w 97184"/>
                <a:gd name="connsiteY1" fmla="*/ 50466 h 54768"/>
                <a:gd name="connsiteX2" fmla="*/ 7073 w 97184"/>
                <a:gd name="connsiteY2" fmla="*/ 49797 h 54768"/>
                <a:gd name="connsiteX3" fmla="*/ 9826 w 97184"/>
                <a:gd name="connsiteY3" fmla="*/ 46449 h 54768"/>
                <a:gd name="connsiteX4" fmla="*/ 9826 w 97184"/>
                <a:gd name="connsiteY4" fmla="*/ 12665 h 54768"/>
                <a:gd name="connsiteX5" fmla="*/ 8785 w 97184"/>
                <a:gd name="connsiteY5" fmla="*/ 7902 h 54768"/>
                <a:gd name="connsiteX6" fmla="*/ 5883 w 97184"/>
                <a:gd name="connsiteY6" fmla="*/ 6116 h 54768"/>
                <a:gd name="connsiteX7" fmla="*/ 152 w 97184"/>
                <a:gd name="connsiteY7" fmla="*/ 5818 h 54768"/>
                <a:gd name="connsiteX8" fmla="*/ 152 w 97184"/>
                <a:gd name="connsiteY8" fmla="*/ 1354 h 54768"/>
                <a:gd name="connsiteX9" fmla="*/ 18012 w 97184"/>
                <a:gd name="connsiteY9" fmla="*/ 14 h 54768"/>
                <a:gd name="connsiteX10" fmla="*/ 18012 w 97184"/>
                <a:gd name="connsiteY10" fmla="*/ 12218 h 54768"/>
                <a:gd name="connsiteX11" fmla="*/ 25454 w 97184"/>
                <a:gd name="connsiteY11" fmla="*/ 3437 h 54768"/>
                <a:gd name="connsiteX12" fmla="*/ 36020 w 97184"/>
                <a:gd name="connsiteY12" fmla="*/ 14 h 54768"/>
                <a:gd name="connsiteX13" fmla="*/ 52838 w 97184"/>
                <a:gd name="connsiteY13" fmla="*/ 11623 h 54768"/>
                <a:gd name="connsiteX14" fmla="*/ 59982 w 97184"/>
                <a:gd name="connsiteY14" fmla="*/ 3214 h 54768"/>
                <a:gd name="connsiteX15" fmla="*/ 70548 w 97184"/>
                <a:gd name="connsiteY15" fmla="*/ 14 h 54768"/>
                <a:gd name="connsiteX16" fmla="*/ 79924 w 97184"/>
                <a:gd name="connsiteY16" fmla="*/ 1875 h 54768"/>
                <a:gd name="connsiteX17" fmla="*/ 85729 w 97184"/>
                <a:gd name="connsiteY17" fmla="*/ 7455 h 54768"/>
                <a:gd name="connsiteX18" fmla="*/ 87663 w 97184"/>
                <a:gd name="connsiteY18" fmla="*/ 16683 h 54768"/>
                <a:gd name="connsiteX19" fmla="*/ 87663 w 97184"/>
                <a:gd name="connsiteY19" fmla="*/ 46449 h 54768"/>
                <a:gd name="connsiteX20" fmla="*/ 90417 w 97184"/>
                <a:gd name="connsiteY20" fmla="*/ 49797 h 54768"/>
                <a:gd name="connsiteX21" fmla="*/ 97337 w 97184"/>
                <a:gd name="connsiteY21" fmla="*/ 50466 h 54768"/>
                <a:gd name="connsiteX22" fmla="*/ 97337 w 97184"/>
                <a:gd name="connsiteY22" fmla="*/ 54783 h 54768"/>
                <a:gd name="connsiteX23" fmla="*/ 69060 w 97184"/>
                <a:gd name="connsiteY23" fmla="*/ 54783 h 54768"/>
                <a:gd name="connsiteX24" fmla="*/ 69060 w 97184"/>
                <a:gd name="connsiteY24" fmla="*/ 50466 h 54768"/>
                <a:gd name="connsiteX25" fmla="*/ 75981 w 97184"/>
                <a:gd name="connsiteY25" fmla="*/ 49797 h 54768"/>
                <a:gd name="connsiteX26" fmla="*/ 78734 w 97184"/>
                <a:gd name="connsiteY26" fmla="*/ 46449 h 54768"/>
                <a:gd name="connsiteX27" fmla="*/ 78734 w 97184"/>
                <a:gd name="connsiteY27" fmla="*/ 17129 h 54768"/>
                <a:gd name="connsiteX28" fmla="*/ 76948 w 97184"/>
                <a:gd name="connsiteY28" fmla="*/ 7083 h 54768"/>
                <a:gd name="connsiteX29" fmla="*/ 69655 w 97184"/>
                <a:gd name="connsiteY29" fmla="*/ 3288 h 54768"/>
                <a:gd name="connsiteX30" fmla="*/ 57898 w 97184"/>
                <a:gd name="connsiteY30" fmla="*/ 9018 h 54768"/>
                <a:gd name="connsiteX31" fmla="*/ 53284 w 97184"/>
                <a:gd name="connsiteY31" fmla="*/ 22041 h 54768"/>
                <a:gd name="connsiteX32" fmla="*/ 53284 w 97184"/>
                <a:gd name="connsiteY32" fmla="*/ 46449 h 54768"/>
                <a:gd name="connsiteX33" fmla="*/ 55963 w 97184"/>
                <a:gd name="connsiteY33" fmla="*/ 49797 h 54768"/>
                <a:gd name="connsiteX34" fmla="*/ 62958 w 97184"/>
                <a:gd name="connsiteY34" fmla="*/ 50466 h 54768"/>
                <a:gd name="connsiteX35" fmla="*/ 62958 w 97184"/>
                <a:gd name="connsiteY35" fmla="*/ 54783 h 54768"/>
                <a:gd name="connsiteX36" fmla="*/ 34532 w 97184"/>
                <a:gd name="connsiteY36" fmla="*/ 54783 h 54768"/>
                <a:gd name="connsiteX37" fmla="*/ 34532 w 97184"/>
                <a:gd name="connsiteY37" fmla="*/ 50466 h 54768"/>
                <a:gd name="connsiteX38" fmla="*/ 41527 w 97184"/>
                <a:gd name="connsiteY38" fmla="*/ 49797 h 54768"/>
                <a:gd name="connsiteX39" fmla="*/ 44206 w 97184"/>
                <a:gd name="connsiteY39" fmla="*/ 46449 h 54768"/>
                <a:gd name="connsiteX40" fmla="*/ 44206 w 97184"/>
                <a:gd name="connsiteY40" fmla="*/ 17129 h 54768"/>
                <a:gd name="connsiteX41" fmla="*/ 42494 w 97184"/>
                <a:gd name="connsiteY41" fmla="*/ 7158 h 54768"/>
                <a:gd name="connsiteX42" fmla="*/ 35276 w 97184"/>
                <a:gd name="connsiteY42" fmla="*/ 3288 h 54768"/>
                <a:gd name="connsiteX43" fmla="*/ 23518 w 97184"/>
                <a:gd name="connsiteY43" fmla="*/ 9018 h 54768"/>
                <a:gd name="connsiteX44" fmla="*/ 18905 w 97184"/>
                <a:gd name="connsiteY44" fmla="*/ 22041 h 54768"/>
                <a:gd name="connsiteX45" fmla="*/ 18905 w 97184"/>
                <a:gd name="connsiteY45" fmla="*/ 46449 h 54768"/>
                <a:gd name="connsiteX46" fmla="*/ 21584 w 97184"/>
                <a:gd name="connsiteY46" fmla="*/ 49797 h 54768"/>
                <a:gd name="connsiteX47" fmla="*/ 28430 w 97184"/>
                <a:gd name="connsiteY47" fmla="*/ 50466 h 54768"/>
                <a:gd name="connsiteX48" fmla="*/ 28430 w 97184"/>
                <a:gd name="connsiteY48" fmla="*/ 54783 h 54768"/>
                <a:gd name="connsiteX49" fmla="*/ 152 w 97184"/>
                <a:gd name="connsiteY49" fmla="*/ 54783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7184" h="54768">
                  <a:moveTo>
                    <a:pt x="152" y="54783"/>
                  </a:moveTo>
                  <a:lnTo>
                    <a:pt x="152" y="50466"/>
                  </a:lnTo>
                  <a:cubicBezTo>
                    <a:pt x="2931" y="50466"/>
                    <a:pt x="5238" y="50243"/>
                    <a:pt x="7073" y="49797"/>
                  </a:cubicBezTo>
                  <a:cubicBezTo>
                    <a:pt x="8908" y="49350"/>
                    <a:pt x="9826" y="48234"/>
                    <a:pt x="9826" y="46449"/>
                  </a:cubicBezTo>
                  <a:lnTo>
                    <a:pt x="9826" y="12665"/>
                  </a:lnTo>
                  <a:cubicBezTo>
                    <a:pt x="9826" y="10481"/>
                    <a:pt x="9479" y="8894"/>
                    <a:pt x="8785" y="7902"/>
                  </a:cubicBezTo>
                  <a:cubicBezTo>
                    <a:pt x="8090" y="6910"/>
                    <a:pt x="7123" y="6314"/>
                    <a:pt x="5883" y="6116"/>
                  </a:cubicBezTo>
                  <a:cubicBezTo>
                    <a:pt x="4643" y="5917"/>
                    <a:pt x="2732" y="5818"/>
                    <a:pt x="152" y="5818"/>
                  </a:cubicBezTo>
                  <a:lnTo>
                    <a:pt x="152" y="1354"/>
                  </a:lnTo>
                  <a:lnTo>
                    <a:pt x="18012" y="14"/>
                  </a:lnTo>
                  <a:lnTo>
                    <a:pt x="18012" y="12218"/>
                  </a:lnTo>
                  <a:cubicBezTo>
                    <a:pt x="19698" y="8646"/>
                    <a:pt x="22179" y="5719"/>
                    <a:pt x="25454" y="3437"/>
                  </a:cubicBezTo>
                  <a:cubicBezTo>
                    <a:pt x="28727" y="1156"/>
                    <a:pt x="32250" y="14"/>
                    <a:pt x="36020" y="14"/>
                  </a:cubicBezTo>
                  <a:cubicBezTo>
                    <a:pt x="45545" y="14"/>
                    <a:pt x="51151" y="3884"/>
                    <a:pt x="52838" y="11623"/>
                  </a:cubicBezTo>
                  <a:cubicBezTo>
                    <a:pt x="54426" y="8150"/>
                    <a:pt x="56807" y="5347"/>
                    <a:pt x="59982" y="3214"/>
                  </a:cubicBezTo>
                  <a:cubicBezTo>
                    <a:pt x="63157" y="1081"/>
                    <a:pt x="66679" y="14"/>
                    <a:pt x="70548" y="14"/>
                  </a:cubicBezTo>
                  <a:cubicBezTo>
                    <a:pt x="74220" y="14"/>
                    <a:pt x="77345" y="635"/>
                    <a:pt x="79924" y="1875"/>
                  </a:cubicBezTo>
                  <a:cubicBezTo>
                    <a:pt x="82505" y="3115"/>
                    <a:pt x="84439" y="4975"/>
                    <a:pt x="85729" y="7455"/>
                  </a:cubicBezTo>
                  <a:cubicBezTo>
                    <a:pt x="87019" y="9936"/>
                    <a:pt x="87663" y="13012"/>
                    <a:pt x="87663" y="16683"/>
                  </a:cubicBezTo>
                  <a:lnTo>
                    <a:pt x="87663" y="46449"/>
                  </a:lnTo>
                  <a:cubicBezTo>
                    <a:pt x="87663" y="48234"/>
                    <a:pt x="88582" y="49350"/>
                    <a:pt x="90417" y="49797"/>
                  </a:cubicBezTo>
                  <a:cubicBezTo>
                    <a:pt x="92253" y="50243"/>
                    <a:pt x="94559" y="50466"/>
                    <a:pt x="97337" y="50466"/>
                  </a:cubicBezTo>
                  <a:lnTo>
                    <a:pt x="97337" y="54783"/>
                  </a:lnTo>
                  <a:lnTo>
                    <a:pt x="69060" y="54783"/>
                  </a:lnTo>
                  <a:lnTo>
                    <a:pt x="69060" y="50466"/>
                  </a:lnTo>
                  <a:cubicBezTo>
                    <a:pt x="71839" y="50466"/>
                    <a:pt x="74145" y="50243"/>
                    <a:pt x="75981" y="49797"/>
                  </a:cubicBezTo>
                  <a:cubicBezTo>
                    <a:pt x="77816" y="49350"/>
                    <a:pt x="78734" y="48234"/>
                    <a:pt x="78734" y="46449"/>
                  </a:cubicBezTo>
                  <a:lnTo>
                    <a:pt x="78734" y="17129"/>
                  </a:lnTo>
                  <a:cubicBezTo>
                    <a:pt x="78734" y="12962"/>
                    <a:pt x="78138" y="9613"/>
                    <a:pt x="76948" y="7083"/>
                  </a:cubicBezTo>
                  <a:cubicBezTo>
                    <a:pt x="75757" y="4553"/>
                    <a:pt x="73326" y="3288"/>
                    <a:pt x="69655" y="3288"/>
                  </a:cubicBezTo>
                  <a:cubicBezTo>
                    <a:pt x="64893" y="3288"/>
                    <a:pt x="60973" y="5198"/>
                    <a:pt x="57898" y="9018"/>
                  </a:cubicBezTo>
                  <a:cubicBezTo>
                    <a:pt x="54822" y="12838"/>
                    <a:pt x="53284" y="17179"/>
                    <a:pt x="53284" y="22041"/>
                  </a:cubicBezTo>
                  <a:lnTo>
                    <a:pt x="53284" y="46449"/>
                  </a:lnTo>
                  <a:cubicBezTo>
                    <a:pt x="53284" y="48234"/>
                    <a:pt x="54177" y="49350"/>
                    <a:pt x="55963" y="49797"/>
                  </a:cubicBezTo>
                  <a:cubicBezTo>
                    <a:pt x="57749" y="50243"/>
                    <a:pt x="60081" y="50466"/>
                    <a:pt x="62958" y="50466"/>
                  </a:cubicBezTo>
                  <a:lnTo>
                    <a:pt x="62958" y="54783"/>
                  </a:lnTo>
                  <a:lnTo>
                    <a:pt x="34532" y="54783"/>
                  </a:lnTo>
                  <a:lnTo>
                    <a:pt x="34532" y="50466"/>
                  </a:lnTo>
                  <a:cubicBezTo>
                    <a:pt x="37409" y="50466"/>
                    <a:pt x="39741" y="50243"/>
                    <a:pt x="41527" y="49797"/>
                  </a:cubicBezTo>
                  <a:cubicBezTo>
                    <a:pt x="43313" y="49350"/>
                    <a:pt x="44206" y="48234"/>
                    <a:pt x="44206" y="46449"/>
                  </a:cubicBezTo>
                  <a:lnTo>
                    <a:pt x="44206" y="17129"/>
                  </a:lnTo>
                  <a:cubicBezTo>
                    <a:pt x="44206" y="13061"/>
                    <a:pt x="43635" y="9738"/>
                    <a:pt x="42494" y="7158"/>
                  </a:cubicBezTo>
                  <a:cubicBezTo>
                    <a:pt x="41353" y="4578"/>
                    <a:pt x="38947" y="3288"/>
                    <a:pt x="35276" y="3288"/>
                  </a:cubicBezTo>
                  <a:cubicBezTo>
                    <a:pt x="30513" y="3288"/>
                    <a:pt x="26594" y="5198"/>
                    <a:pt x="23518" y="9018"/>
                  </a:cubicBezTo>
                  <a:cubicBezTo>
                    <a:pt x="20443" y="12838"/>
                    <a:pt x="18905" y="17179"/>
                    <a:pt x="18905" y="22041"/>
                  </a:cubicBezTo>
                  <a:lnTo>
                    <a:pt x="18905" y="46449"/>
                  </a:lnTo>
                  <a:cubicBezTo>
                    <a:pt x="18905" y="48234"/>
                    <a:pt x="19798" y="49350"/>
                    <a:pt x="21584" y="49797"/>
                  </a:cubicBezTo>
                  <a:cubicBezTo>
                    <a:pt x="23370" y="50243"/>
                    <a:pt x="25652" y="50466"/>
                    <a:pt x="28430" y="50466"/>
                  </a:cubicBezTo>
                  <a:lnTo>
                    <a:pt x="28430" y="54783"/>
                  </a:lnTo>
                  <a:lnTo>
                    <a:pt x="152" y="5478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</p:grpSp>
      <p:grpSp>
        <p:nvGrpSpPr>
          <p:cNvPr id="40" name="Graphic 46">
            <a:extLst>
              <a:ext uri="{FF2B5EF4-FFF2-40B4-BE49-F238E27FC236}">
                <a16:creationId xmlns:a16="http://schemas.microsoft.com/office/drawing/2014/main" id="{009C612A-7155-E04D-969A-DD719120B92E}"/>
              </a:ext>
            </a:extLst>
          </p:cNvPr>
          <p:cNvGrpSpPr/>
          <p:nvPr/>
        </p:nvGrpSpPr>
        <p:grpSpPr>
          <a:xfrm>
            <a:off x="9985641" y="758653"/>
            <a:ext cx="329083" cy="105267"/>
            <a:chOff x="6431136" y="2245522"/>
            <a:chExt cx="257759" cy="82451"/>
          </a:xfrm>
          <a:solidFill>
            <a:srgbClr val="262626"/>
          </a:solidFill>
        </p:grpSpPr>
        <p:sp>
          <p:nvSpPr>
            <p:cNvPr id="41" name="Freeform 124 1">
              <a:extLst>
                <a:ext uri="{FF2B5EF4-FFF2-40B4-BE49-F238E27FC236}">
                  <a16:creationId xmlns:a16="http://schemas.microsoft.com/office/drawing/2014/main" id="{438A7E5C-D4B8-85A7-9F38-31D1E200C8F5}"/>
                </a:ext>
              </a:extLst>
            </p:cNvPr>
            <p:cNvSpPr/>
            <p:nvPr/>
          </p:nvSpPr>
          <p:spPr>
            <a:xfrm>
              <a:off x="6431136" y="2245522"/>
              <a:ext cx="41374" cy="82451"/>
            </a:xfrm>
            <a:custGeom>
              <a:avLst/>
              <a:gdLst>
                <a:gd name="connsiteX0" fmla="*/ 989 w 41374"/>
                <a:gd name="connsiteY0" fmla="*/ 82466 h 82451"/>
                <a:gd name="connsiteX1" fmla="*/ 989 w 41374"/>
                <a:gd name="connsiteY1" fmla="*/ 78149 h 82451"/>
                <a:gd name="connsiteX2" fmla="*/ 16467 w 41374"/>
                <a:gd name="connsiteY2" fmla="*/ 74131 h 82451"/>
                <a:gd name="connsiteX3" fmla="*/ 16467 w 41374"/>
                <a:gd name="connsiteY3" fmla="*/ 9242 h 82451"/>
                <a:gd name="connsiteX4" fmla="*/ 245 w 41374"/>
                <a:gd name="connsiteY4" fmla="*/ 12219 h 82451"/>
                <a:gd name="connsiteX5" fmla="*/ 245 w 41374"/>
                <a:gd name="connsiteY5" fmla="*/ 7902 h 82451"/>
                <a:gd name="connsiteX6" fmla="*/ 23165 w 41374"/>
                <a:gd name="connsiteY6" fmla="*/ 14 h 82451"/>
                <a:gd name="connsiteX7" fmla="*/ 24951 w 41374"/>
                <a:gd name="connsiteY7" fmla="*/ 14 h 82451"/>
                <a:gd name="connsiteX8" fmla="*/ 25769 w 41374"/>
                <a:gd name="connsiteY8" fmla="*/ 313 h 82451"/>
                <a:gd name="connsiteX9" fmla="*/ 26142 w 41374"/>
                <a:gd name="connsiteY9" fmla="*/ 1056 h 82451"/>
                <a:gd name="connsiteX10" fmla="*/ 26142 w 41374"/>
                <a:gd name="connsiteY10" fmla="*/ 74131 h 82451"/>
                <a:gd name="connsiteX11" fmla="*/ 41620 w 41374"/>
                <a:gd name="connsiteY11" fmla="*/ 78149 h 82451"/>
                <a:gd name="connsiteX12" fmla="*/ 41620 w 41374"/>
                <a:gd name="connsiteY12" fmla="*/ 82466 h 82451"/>
                <a:gd name="connsiteX13" fmla="*/ 989 w 41374"/>
                <a:gd name="connsiteY13" fmla="*/ 82466 h 8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74" h="82451">
                  <a:moveTo>
                    <a:pt x="989" y="82466"/>
                  </a:moveTo>
                  <a:lnTo>
                    <a:pt x="989" y="78149"/>
                  </a:lnTo>
                  <a:cubicBezTo>
                    <a:pt x="11307" y="78149"/>
                    <a:pt x="16467" y="76810"/>
                    <a:pt x="16467" y="74131"/>
                  </a:cubicBezTo>
                  <a:lnTo>
                    <a:pt x="16467" y="9242"/>
                  </a:lnTo>
                  <a:cubicBezTo>
                    <a:pt x="12201" y="11226"/>
                    <a:pt x="6794" y="12219"/>
                    <a:pt x="245" y="12219"/>
                  </a:cubicBezTo>
                  <a:lnTo>
                    <a:pt x="245" y="7902"/>
                  </a:lnTo>
                  <a:cubicBezTo>
                    <a:pt x="10365" y="7902"/>
                    <a:pt x="18005" y="5273"/>
                    <a:pt x="23165" y="14"/>
                  </a:cubicBezTo>
                  <a:lnTo>
                    <a:pt x="24951" y="14"/>
                  </a:lnTo>
                  <a:cubicBezTo>
                    <a:pt x="25248" y="14"/>
                    <a:pt x="25521" y="114"/>
                    <a:pt x="25769" y="313"/>
                  </a:cubicBezTo>
                  <a:cubicBezTo>
                    <a:pt x="26018" y="511"/>
                    <a:pt x="26142" y="758"/>
                    <a:pt x="26142" y="1056"/>
                  </a:cubicBezTo>
                  <a:lnTo>
                    <a:pt x="26142" y="74131"/>
                  </a:lnTo>
                  <a:cubicBezTo>
                    <a:pt x="26142" y="76810"/>
                    <a:pt x="31301" y="78149"/>
                    <a:pt x="41620" y="78149"/>
                  </a:cubicBezTo>
                  <a:lnTo>
                    <a:pt x="41620" y="82466"/>
                  </a:lnTo>
                  <a:lnTo>
                    <a:pt x="989" y="8246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42" name="Freeform 125 1">
              <a:extLst>
                <a:ext uri="{FF2B5EF4-FFF2-40B4-BE49-F238E27FC236}">
                  <a16:creationId xmlns:a16="http://schemas.microsoft.com/office/drawing/2014/main" id="{16CF6902-F3B4-708A-45D3-C90F363F0873}"/>
                </a:ext>
              </a:extLst>
            </p:cNvPr>
            <p:cNvSpPr/>
            <p:nvPr/>
          </p:nvSpPr>
          <p:spPr>
            <a:xfrm>
              <a:off x="6524683" y="2273204"/>
              <a:ext cx="62804" cy="54768"/>
            </a:xfrm>
            <a:custGeom>
              <a:avLst/>
              <a:gdLst>
                <a:gd name="connsiteX0" fmla="*/ 245 w 62804"/>
                <a:gd name="connsiteY0" fmla="*/ 54783 h 54768"/>
                <a:gd name="connsiteX1" fmla="*/ 245 w 62804"/>
                <a:gd name="connsiteY1" fmla="*/ 50466 h 54768"/>
                <a:gd name="connsiteX2" fmla="*/ 7166 w 62804"/>
                <a:gd name="connsiteY2" fmla="*/ 49797 h 54768"/>
                <a:gd name="connsiteX3" fmla="*/ 9919 w 62804"/>
                <a:gd name="connsiteY3" fmla="*/ 46449 h 54768"/>
                <a:gd name="connsiteX4" fmla="*/ 9919 w 62804"/>
                <a:gd name="connsiteY4" fmla="*/ 12665 h 54768"/>
                <a:gd name="connsiteX5" fmla="*/ 8877 w 62804"/>
                <a:gd name="connsiteY5" fmla="*/ 7902 h 54768"/>
                <a:gd name="connsiteX6" fmla="*/ 5975 w 62804"/>
                <a:gd name="connsiteY6" fmla="*/ 6116 h 54768"/>
                <a:gd name="connsiteX7" fmla="*/ 245 w 62804"/>
                <a:gd name="connsiteY7" fmla="*/ 5818 h 54768"/>
                <a:gd name="connsiteX8" fmla="*/ 245 w 62804"/>
                <a:gd name="connsiteY8" fmla="*/ 1354 h 54768"/>
                <a:gd name="connsiteX9" fmla="*/ 18105 w 62804"/>
                <a:gd name="connsiteY9" fmla="*/ 14 h 54768"/>
                <a:gd name="connsiteX10" fmla="*/ 18105 w 62804"/>
                <a:gd name="connsiteY10" fmla="*/ 12218 h 54768"/>
                <a:gd name="connsiteX11" fmla="*/ 25545 w 62804"/>
                <a:gd name="connsiteY11" fmla="*/ 3437 h 54768"/>
                <a:gd name="connsiteX12" fmla="*/ 36112 w 62804"/>
                <a:gd name="connsiteY12" fmla="*/ 14 h 54768"/>
                <a:gd name="connsiteX13" fmla="*/ 49061 w 62804"/>
                <a:gd name="connsiteY13" fmla="*/ 4182 h 54768"/>
                <a:gd name="connsiteX14" fmla="*/ 53377 w 62804"/>
                <a:gd name="connsiteY14" fmla="*/ 16683 h 54768"/>
                <a:gd name="connsiteX15" fmla="*/ 53377 w 62804"/>
                <a:gd name="connsiteY15" fmla="*/ 46449 h 54768"/>
                <a:gd name="connsiteX16" fmla="*/ 56056 w 62804"/>
                <a:gd name="connsiteY16" fmla="*/ 49797 h 54768"/>
                <a:gd name="connsiteX17" fmla="*/ 63050 w 62804"/>
                <a:gd name="connsiteY17" fmla="*/ 50466 h 54768"/>
                <a:gd name="connsiteX18" fmla="*/ 63050 w 62804"/>
                <a:gd name="connsiteY18" fmla="*/ 54783 h 54768"/>
                <a:gd name="connsiteX19" fmla="*/ 34625 w 62804"/>
                <a:gd name="connsiteY19" fmla="*/ 54783 h 54768"/>
                <a:gd name="connsiteX20" fmla="*/ 34625 w 62804"/>
                <a:gd name="connsiteY20" fmla="*/ 50466 h 54768"/>
                <a:gd name="connsiteX21" fmla="*/ 41619 w 62804"/>
                <a:gd name="connsiteY21" fmla="*/ 49797 h 54768"/>
                <a:gd name="connsiteX22" fmla="*/ 44298 w 62804"/>
                <a:gd name="connsiteY22" fmla="*/ 46449 h 54768"/>
                <a:gd name="connsiteX23" fmla="*/ 44298 w 62804"/>
                <a:gd name="connsiteY23" fmla="*/ 17129 h 54768"/>
                <a:gd name="connsiteX24" fmla="*/ 42587 w 62804"/>
                <a:gd name="connsiteY24" fmla="*/ 7158 h 54768"/>
                <a:gd name="connsiteX25" fmla="*/ 35369 w 62804"/>
                <a:gd name="connsiteY25" fmla="*/ 3288 h 54768"/>
                <a:gd name="connsiteX26" fmla="*/ 23611 w 62804"/>
                <a:gd name="connsiteY26" fmla="*/ 9018 h 54768"/>
                <a:gd name="connsiteX27" fmla="*/ 18997 w 62804"/>
                <a:gd name="connsiteY27" fmla="*/ 22041 h 54768"/>
                <a:gd name="connsiteX28" fmla="*/ 18997 w 62804"/>
                <a:gd name="connsiteY28" fmla="*/ 46449 h 54768"/>
                <a:gd name="connsiteX29" fmla="*/ 21676 w 62804"/>
                <a:gd name="connsiteY29" fmla="*/ 49797 h 54768"/>
                <a:gd name="connsiteX30" fmla="*/ 28522 w 62804"/>
                <a:gd name="connsiteY30" fmla="*/ 50466 h 54768"/>
                <a:gd name="connsiteX31" fmla="*/ 28522 w 62804"/>
                <a:gd name="connsiteY31" fmla="*/ 54783 h 54768"/>
                <a:gd name="connsiteX32" fmla="*/ 245 w 62804"/>
                <a:gd name="connsiteY32" fmla="*/ 54783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04" h="54768">
                  <a:moveTo>
                    <a:pt x="245" y="54783"/>
                  </a:moveTo>
                  <a:lnTo>
                    <a:pt x="245" y="50466"/>
                  </a:lnTo>
                  <a:cubicBezTo>
                    <a:pt x="3023" y="50466"/>
                    <a:pt x="5330" y="50243"/>
                    <a:pt x="7166" y="49797"/>
                  </a:cubicBezTo>
                  <a:cubicBezTo>
                    <a:pt x="9001" y="49350"/>
                    <a:pt x="9919" y="48234"/>
                    <a:pt x="9919" y="46449"/>
                  </a:cubicBezTo>
                  <a:lnTo>
                    <a:pt x="9919" y="12665"/>
                  </a:lnTo>
                  <a:cubicBezTo>
                    <a:pt x="9919" y="10481"/>
                    <a:pt x="9571" y="8894"/>
                    <a:pt x="8877" y="7902"/>
                  </a:cubicBezTo>
                  <a:cubicBezTo>
                    <a:pt x="8183" y="6910"/>
                    <a:pt x="7216" y="6314"/>
                    <a:pt x="5975" y="6116"/>
                  </a:cubicBezTo>
                  <a:cubicBezTo>
                    <a:pt x="4735" y="5917"/>
                    <a:pt x="2825" y="5818"/>
                    <a:pt x="245" y="5818"/>
                  </a:cubicBezTo>
                  <a:lnTo>
                    <a:pt x="245" y="1354"/>
                  </a:lnTo>
                  <a:lnTo>
                    <a:pt x="18105" y="14"/>
                  </a:lnTo>
                  <a:lnTo>
                    <a:pt x="18105" y="12218"/>
                  </a:lnTo>
                  <a:cubicBezTo>
                    <a:pt x="19791" y="8646"/>
                    <a:pt x="22271" y="5719"/>
                    <a:pt x="25545" y="3437"/>
                  </a:cubicBezTo>
                  <a:cubicBezTo>
                    <a:pt x="28820" y="1156"/>
                    <a:pt x="32342" y="14"/>
                    <a:pt x="36112" y="14"/>
                  </a:cubicBezTo>
                  <a:cubicBezTo>
                    <a:pt x="41867" y="14"/>
                    <a:pt x="46184" y="1403"/>
                    <a:pt x="49061" y="4182"/>
                  </a:cubicBezTo>
                  <a:cubicBezTo>
                    <a:pt x="51938" y="6960"/>
                    <a:pt x="53377" y="11127"/>
                    <a:pt x="53377" y="16683"/>
                  </a:cubicBezTo>
                  <a:lnTo>
                    <a:pt x="53377" y="46449"/>
                  </a:lnTo>
                  <a:cubicBezTo>
                    <a:pt x="53377" y="48234"/>
                    <a:pt x="54270" y="49350"/>
                    <a:pt x="56056" y="49797"/>
                  </a:cubicBezTo>
                  <a:cubicBezTo>
                    <a:pt x="57842" y="50243"/>
                    <a:pt x="60173" y="50466"/>
                    <a:pt x="63050" y="50466"/>
                  </a:cubicBezTo>
                  <a:lnTo>
                    <a:pt x="63050" y="54783"/>
                  </a:lnTo>
                  <a:lnTo>
                    <a:pt x="34625" y="54783"/>
                  </a:lnTo>
                  <a:lnTo>
                    <a:pt x="34625" y="50466"/>
                  </a:lnTo>
                  <a:cubicBezTo>
                    <a:pt x="37502" y="50466"/>
                    <a:pt x="39833" y="50243"/>
                    <a:pt x="41619" y="49797"/>
                  </a:cubicBezTo>
                  <a:cubicBezTo>
                    <a:pt x="43405" y="49350"/>
                    <a:pt x="44298" y="48234"/>
                    <a:pt x="44298" y="46449"/>
                  </a:cubicBezTo>
                  <a:lnTo>
                    <a:pt x="44298" y="17129"/>
                  </a:lnTo>
                  <a:cubicBezTo>
                    <a:pt x="44298" y="13061"/>
                    <a:pt x="43728" y="9738"/>
                    <a:pt x="42587" y="7158"/>
                  </a:cubicBezTo>
                  <a:cubicBezTo>
                    <a:pt x="41446" y="4578"/>
                    <a:pt x="39040" y="3288"/>
                    <a:pt x="35369" y="3288"/>
                  </a:cubicBezTo>
                  <a:cubicBezTo>
                    <a:pt x="30606" y="3288"/>
                    <a:pt x="26687" y="5198"/>
                    <a:pt x="23611" y="9018"/>
                  </a:cubicBezTo>
                  <a:cubicBezTo>
                    <a:pt x="20535" y="12838"/>
                    <a:pt x="18997" y="17179"/>
                    <a:pt x="18997" y="22041"/>
                  </a:cubicBezTo>
                  <a:lnTo>
                    <a:pt x="18997" y="46449"/>
                  </a:lnTo>
                  <a:cubicBezTo>
                    <a:pt x="18997" y="48234"/>
                    <a:pt x="19890" y="49350"/>
                    <a:pt x="21676" y="49797"/>
                  </a:cubicBezTo>
                  <a:cubicBezTo>
                    <a:pt x="23462" y="50243"/>
                    <a:pt x="25744" y="50466"/>
                    <a:pt x="28522" y="50466"/>
                  </a:cubicBezTo>
                  <a:lnTo>
                    <a:pt x="28522" y="54783"/>
                  </a:lnTo>
                  <a:lnTo>
                    <a:pt x="245" y="5478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43" name="Freeform 126 1">
              <a:extLst>
                <a:ext uri="{FF2B5EF4-FFF2-40B4-BE49-F238E27FC236}">
                  <a16:creationId xmlns:a16="http://schemas.microsoft.com/office/drawing/2014/main" id="{288B9776-09F5-0C70-DC5A-78C5431CBC28}"/>
                </a:ext>
              </a:extLst>
            </p:cNvPr>
            <p:cNvSpPr/>
            <p:nvPr/>
          </p:nvSpPr>
          <p:spPr>
            <a:xfrm>
              <a:off x="6591711" y="2273204"/>
              <a:ext cx="97184" cy="54768"/>
            </a:xfrm>
            <a:custGeom>
              <a:avLst/>
              <a:gdLst>
                <a:gd name="connsiteX0" fmla="*/ 245 w 97184"/>
                <a:gd name="connsiteY0" fmla="*/ 54783 h 54768"/>
                <a:gd name="connsiteX1" fmla="*/ 245 w 97184"/>
                <a:gd name="connsiteY1" fmla="*/ 50466 h 54768"/>
                <a:gd name="connsiteX2" fmla="*/ 7165 w 97184"/>
                <a:gd name="connsiteY2" fmla="*/ 49797 h 54768"/>
                <a:gd name="connsiteX3" fmla="*/ 9919 w 97184"/>
                <a:gd name="connsiteY3" fmla="*/ 46449 h 54768"/>
                <a:gd name="connsiteX4" fmla="*/ 9919 w 97184"/>
                <a:gd name="connsiteY4" fmla="*/ 12665 h 54768"/>
                <a:gd name="connsiteX5" fmla="*/ 8877 w 97184"/>
                <a:gd name="connsiteY5" fmla="*/ 7902 h 54768"/>
                <a:gd name="connsiteX6" fmla="*/ 5974 w 97184"/>
                <a:gd name="connsiteY6" fmla="*/ 6116 h 54768"/>
                <a:gd name="connsiteX7" fmla="*/ 245 w 97184"/>
                <a:gd name="connsiteY7" fmla="*/ 5818 h 54768"/>
                <a:gd name="connsiteX8" fmla="*/ 245 w 97184"/>
                <a:gd name="connsiteY8" fmla="*/ 1354 h 54768"/>
                <a:gd name="connsiteX9" fmla="*/ 18105 w 97184"/>
                <a:gd name="connsiteY9" fmla="*/ 14 h 54768"/>
                <a:gd name="connsiteX10" fmla="*/ 18105 w 97184"/>
                <a:gd name="connsiteY10" fmla="*/ 12218 h 54768"/>
                <a:gd name="connsiteX11" fmla="*/ 25545 w 97184"/>
                <a:gd name="connsiteY11" fmla="*/ 3437 h 54768"/>
                <a:gd name="connsiteX12" fmla="*/ 36112 w 97184"/>
                <a:gd name="connsiteY12" fmla="*/ 14 h 54768"/>
                <a:gd name="connsiteX13" fmla="*/ 52930 w 97184"/>
                <a:gd name="connsiteY13" fmla="*/ 11623 h 54768"/>
                <a:gd name="connsiteX14" fmla="*/ 60074 w 97184"/>
                <a:gd name="connsiteY14" fmla="*/ 3214 h 54768"/>
                <a:gd name="connsiteX15" fmla="*/ 70641 w 97184"/>
                <a:gd name="connsiteY15" fmla="*/ 14 h 54768"/>
                <a:gd name="connsiteX16" fmla="*/ 80017 w 97184"/>
                <a:gd name="connsiteY16" fmla="*/ 1875 h 54768"/>
                <a:gd name="connsiteX17" fmla="*/ 85821 w 97184"/>
                <a:gd name="connsiteY17" fmla="*/ 7455 h 54768"/>
                <a:gd name="connsiteX18" fmla="*/ 87756 w 97184"/>
                <a:gd name="connsiteY18" fmla="*/ 16683 h 54768"/>
                <a:gd name="connsiteX19" fmla="*/ 87756 w 97184"/>
                <a:gd name="connsiteY19" fmla="*/ 46449 h 54768"/>
                <a:gd name="connsiteX20" fmla="*/ 90509 w 97184"/>
                <a:gd name="connsiteY20" fmla="*/ 49797 h 54768"/>
                <a:gd name="connsiteX21" fmla="*/ 97430 w 97184"/>
                <a:gd name="connsiteY21" fmla="*/ 50466 h 54768"/>
                <a:gd name="connsiteX22" fmla="*/ 97430 w 97184"/>
                <a:gd name="connsiteY22" fmla="*/ 54783 h 54768"/>
                <a:gd name="connsiteX23" fmla="*/ 69152 w 97184"/>
                <a:gd name="connsiteY23" fmla="*/ 54783 h 54768"/>
                <a:gd name="connsiteX24" fmla="*/ 69152 w 97184"/>
                <a:gd name="connsiteY24" fmla="*/ 50466 h 54768"/>
                <a:gd name="connsiteX25" fmla="*/ 76073 w 97184"/>
                <a:gd name="connsiteY25" fmla="*/ 49797 h 54768"/>
                <a:gd name="connsiteX26" fmla="*/ 78826 w 97184"/>
                <a:gd name="connsiteY26" fmla="*/ 46449 h 54768"/>
                <a:gd name="connsiteX27" fmla="*/ 78826 w 97184"/>
                <a:gd name="connsiteY27" fmla="*/ 17129 h 54768"/>
                <a:gd name="connsiteX28" fmla="*/ 77040 w 97184"/>
                <a:gd name="connsiteY28" fmla="*/ 7083 h 54768"/>
                <a:gd name="connsiteX29" fmla="*/ 69747 w 97184"/>
                <a:gd name="connsiteY29" fmla="*/ 3288 h 54768"/>
                <a:gd name="connsiteX30" fmla="*/ 57990 w 97184"/>
                <a:gd name="connsiteY30" fmla="*/ 9018 h 54768"/>
                <a:gd name="connsiteX31" fmla="*/ 53377 w 97184"/>
                <a:gd name="connsiteY31" fmla="*/ 22041 h 54768"/>
                <a:gd name="connsiteX32" fmla="*/ 53377 w 97184"/>
                <a:gd name="connsiteY32" fmla="*/ 46449 h 54768"/>
                <a:gd name="connsiteX33" fmla="*/ 56055 w 97184"/>
                <a:gd name="connsiteY33" fmla="*/ 49797 h 54768"/>
                <a:gd name="connsiteX34" fmla="*/ 63050 w 97184"/>
                <a:gd name="connsiteY34" fmla="*/ 50466 h 54768"/>
                <a:gd name="connsiteX35" fmla="*/ 63050 w 97184"/>
                <a:gd name="connsiteY35" fmla="*/ 54783 h 54768"/>
                <a:gd name="connsiteX36" fmla="*/ 34624 w 97184"/>
                <a:gd name="connsiteY36" fmla="*/ 54783 h 54768"/>
                <a:gd name="connsiteX37" fmla="*/ 34624 w 97184"/>
                <a:gd name="connsiteY37" fmla="*/ 50466 h 54768"/>
                <a:gd name="connsiteX38" fmla="*/ 41619 w 97184"/>
                <a:gd name="connsiteY38" fmla="*/ 49797 h 54768"/>
                <a:gd name="connsiteX39" fmla="*/ 44298 w 97184"/>
                <a:gd name="connsiteY39" fmla="*/ 46449 h 54768"/>
                <a:gd name="connsiteX40" fmla="*/ 44298 w 97184"/>
                <a:gd name="connsiteY40" fmla="*/ 17129 h 54768"/>
                <a:gd name="connsiteX41" fmla="*/ 42587 w 97184"/>
                <a:gd name="connsiteY41" fmla="*/ 7158 h 54768"/>
                <a:gd name="connsiteX42" fmla="*/ 35369 w 97184"/>
                <a:gd name="connsiteY42" fmla="*/ 3288 h 54768"/>
                <a:gd name="connsiteX43" fmla="*/ 23611 w 97184"/>
                <a:gd name="connsiteY43" fmla="*/ 9018 h 54768"/>
                <a:gd name="connsiteX44" fmla="*/ 18997 w 97184"/>
                <a:gd name="connsiteY44" fmla="*/ 22041 h 54768"/>
                <a:gd name="connsiteX45" fmla="*/ 18997 w 97184"/>
                <a:gd name="connsiteY45" fmla="*/ 46449 h 54768"/>
                <a:gd name="connsiteX46" fmla="*/ 21676 w 97184"/>
                <a:gd name="connsiteY46" fmla="*/ 49797 h 54768"/>
                <a:gd name="connsiteX47" fmla="*/ 28522 w 97184"/>
                <a:gd name="connsiteY47" fmla="*/ 50466 h 54768"/>
                <a:gd name="connsiteX48" fmla="*/ 28522 w 97184"/>
                <a:gd name="connsiteY48" fmla="*/ 54783 h 54768"/>
                <a:gd name="connsiteX49" fmla="*/ 245 w 97184"/>
                <a:gd name="connsiteY49" fmla="*/ 54783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7184" h="54768">
                  <a:moveTo>
                    <a:pt x="245" y="54783"/>
                  </a:moveTo>
                  <a:lnTo>
                    <a:pt x="245" y="50466"/>
                  </a:lnTo>
                  <a:cubicBezTo>
                    <a:pt x="3023" y="50466"/>
                    <a:pt x="5330" y="50243"/>
                    <a:pt x="7165" y="49797"/>
                  </a:cubicBezTo>
                  <a:cubicBezTo>
                    <a:pt x="9001" y="49350"/>
                    <a:pt x="9919" y="48234"/>
                    <a:pt x="9919" y="46449"/>
                  </a:cubicBezTo>
                  <a:lnTo>
                    <a:pt x="9919" y="12665"/>
                  </a:lnTo>
                  <a:cubicBezTo>
                    <a:pt x="9919" y="10481"/>
                    <a:pt x="9571" y="8894"/>
                    <a:pt x="8877" y="7902"/>
                  </a:cubicBezTo>
                  <a:cubicBezTo>
                    <a:pt x="8182" y="6910"/>
                    <a:pt x="7215" y="6314"/>
                    <a:pt x="5974" y="6116"/>
                  </a:cubicBezTo>
                  <a:cubicBezTo>
                    <a:pt x="4734" y="5917"/>
                    <a:pt x="2825" y="5818"/>
                    <a:pt x="245" y="5818"/>
                  </a:cubicBezTo>
                  <a:lnTo>
                    <a:pt x="245" y="1354"/>
                  </a:lnTo>
                  <a:lnTo>
                    <a:pt x="18105" y="14"/>
                  </a:lnTo>
                  <a:lnTo>
                    <a:pt x="18105" y="12218"/>
                  </a:lnTo>
                  <a:cubicBezTo>
                    <a:pt x="19791" y="8646"/>
                    <a:pt x="22271" y="5719"/>
                    <a:pt x="25545" y="3437"/>
                  </a:cubicBezTo>
                  <a:cubicBezTo>
                    <a:pt x="28819" y="1156"/>
                    <a:pt x="32342" y="14"/>
                    <a:pt x="36112" y="14"/>
                  </a:cubicBezTo>
                  <a:cubicBezTo>
                    <a:pt x="45637" y="14"/>
                    <a:pt x="51243" y="3884"/>
                    <a:pt x="52930" y="11623"/>
                  </a:cubicBezTo>
                  <a:cubicBezTo>
                    <a:pt x="54517" y="8150"/>
                    <a:pt x="56899" y="5347"/>
                    <a:pt x="60074" y="3214"/>
                  </a:cubicBezTo>
                  <a:cubicBezTo>
                    <a:pt x="63248" y="1081"/>
                    <a:pt x="66771" y="14"/>
                    <a:pt x="70641" y="14"/>
                  </a:cubicBezTo>
                  <a:cubicBezTo>
                    <a:pt x="74312" y="14"/>
                    <a:pt x="77437" y="635"/>
                    <a:pt x="80017" y="1875"/>
                  </a:cubicBezTo>
                  <a:cubicBezTo>
                    <a:pt x="82596" y="3115"/>
                    <a:pt x="84531" y="4975"/>
                    <a:pt x="85821" y="7455"/>
                  </a:cubicBezTo>
                  <a:cubicBezTo>
                    <a:pt x="87111" y="9936"/>
                    <a:pt x="87756" y="13012"/>
                    <a:pt x="87756" y="16683"/>
                  </a:cubicBezTo>
                  <a:lnTo>
                    <a:pt x="87756" y="46449"/>
                  </a:lnTo>
                  <a:cubicBezTo>
                    <a:pt x="87756" y="48234"/>
                    <a:pt x="88673" y="49350"/>
                    <a:pt x="90509" y="49797"/>
                  </a:cubicBezTo>
                  <a:cubicBezTo>
                    <a:pt x="92344" y="50243"/>
                    <a:pt x="94651" y="50466"/>
                    <a:pt x="97430" y="50466"/>
                  </a:cubicBezTo>
                  <a:lnTo>
                    <a:pt x="97430" y="54783"/>
                  </a:lnTo>
                  <a:lnTo>
                    <a:pt x="69152" y="54783"/>
                  </a:lnTo>
                  <a:lnTo>
                    <a:pt x="69152" y="50466"/>
                  </a:lnTo>
                  <a:cubicBezTo>
                    <a:pt x="71930" y="50466"/>
                    <a:pt x="74237" y="50243"/>
                    <a:pt x="76073" y="49797"/>
                  </a:cubicBezTo>
                  <a:cubicBezTo>
                    <a:pt x="77908" y="49350"/>
                    <a:pt x="78826" y="48234"/>
                    <a:pt x="78826" y="46449"/>
                  </a:cubicBezTo>
                  <a:lnTo>
                    <a:pt x="78826" y="17129"/>
                  </a:lnTo>
                  <a:cubicBezTo>
                    <a:pt x="78826" y="12962"/>
                    <a:pt x="78231" y="9613"/>
                    <a:pt x="77040" y="7083"/>
                  </a:cubicBezTo>
                  <a:cubicBezTo>
                    <a:pt x="75850" y="4553"/>
                    <a:pt x="73419" y="3288"/>
                    <a:pt x="69747" y="3288"/>
                  </a:cubicBezTo>
                  <a:cubicBezTo>
                    <a:pt x="64985" y="3288"/>
                    <a:pt x="61066" y="5198"/>
                    <a:pt x="57990" y="9018"/>
                  </a:cubicBezTo>
                  <a:cubicBezTo>
                    <a:pt x="54915" y="12838"/>
                    <a:pt x="53377" y="17179"/>
                    <a:pt x="53377" y="22041"/>
                  </a:cubicBezTo>
                  <a:lnTo>
                    <a:pt x="53377" y="46449"/>
                  </a:lnTo>
                  <a:cubicBezTo>
                    <a:pt x="53377" y="48234"/>
                    <a:pt x="54269" y="49350"/>
                    <a:pt x="56055" y="49797"/>
                  </a:cubicBezTo>
                  <a:cubicBezTo>
                    <a:pt x="57841" y="50243"/>
                    <a:pt x="60173" y="50466"/>
                    <a:pt x="63050" y="50466"/>
                  </a:cubicBezTo>
                  <a:lnTo>
                    <a:pt x="63050" y="54783"/>
                  </a:lnTo>
                  <a:lnTo>
                    <a:pt x="34624" y="54783"/>
                  </a:lnTo>
                  <a:lnTo>
                    <a:pt x="34624" y="50466"/>
                  </a:lnTo>
                  <a:cubicBezTo>
                    <a:pt x="37502" y="50466"/>
                    <a:pt x="39833" y="50243"/>
                    <a:pt x="41619" y="49797"/>
                  </a:cubicBezTo>
                  <a:cubicBezTo>
                    <a:pt x="43405" y="49350"/>
                    <a:pt x="44298" y="48234"/>
                    <a:pt x="44298" y="46449"/>
                  </a:cubicBezTo>
                  <a:lnTo>
                    <a:pt x="44298" y="17129"/>
                  </a:lnTo>
                  <a:cubicBezTo>
                    <a:pt x="44298" y="13061"/>
                    <a:pt x="43728" y="9738"/>
                    <a:pt x="42587" y="7158"/>
                  </a:cubicBezTo>
                  <a:cubicBezTo>
                    <a:pt x="41446" y="4578"/>
                    <a:pt x="39040" y="3288"/>
                    <a:pt x="35369" y="3288"/>
                  </a:cubicBezTo>
                  <a:cubicBezTo>
                    <a:pt x="30606" y="3288"/>
                    <a:pt x="26687" y="5198"/>
                    <a:pt x="23611" y="9018"/>
                  </a:cubicBezTo>
                  <a:cubicBezTo>
                    <a:pt x="20535" y="12838"/>
                    <a:pt x="18997" y="17179"/>
                    <a:pt x="18997" y="22041"/>
                  </a:cubicBezTo>
                  <a:lnTo>
                    <a:pt x="18997" y="46449"/>
                  </a:lnTo>
                  <a:cubicBezTo>
                    <a:pt x="18997" y="48234"/>
                    <a:pt x="19890" y="49350"/>
                    <a:pt x="21676" y="49797"/>
                  </a:cubicBezTo>
                  <a:cubicBezTo>
                    <a:pt x="23462" y="50243"/>
                    <a:pt x="25744" y="50466"/>
                    <a:pt x="28522" y="50466"/>
                  </a:cubicBezTo>
                  <a:lnTo>
                    <a:pt x="28522" y="54783"/>
                  </a:lnTo>
                  <a:lnTo>
                    <a:pt x="245" y="5478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NL"/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706A70C0-3266-07EC-6BEC-3E35F0804193}"/>
              </a:ext>
            </a:extLst>
          </p:cNvPr>
          <p:cNvSpPr/>
          <p:nvPr/>
        </p:nvSpPr>
        <p:spPr>
          <a:xfrm>
            <a:off x="8357198" y="1011684"/>
            <a:ext cx="2734455" cy="26569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  <a:alpha val="0"/>
                </a:schemeClr>
              </a:gs>
              <a:gs pos="50000">
                <a:srgbClr val="C39BE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dirty="0"/>
          </a:p>
        </p:txBody>
      </p:sp>
      <p:grpSp>
        <p:nvGrpSpPr>
          <p:cNvPr id="45" name="Group 44" descr="\documentclass{article}&#10;\usepackage{amsmath}&#10;\pagestyle{empty}&#10;\begin{document}&#10;&#10;Soft X-rays&#10;&#10;&#10;\end{document}" title="IguanaTex Vector Display">
            <a:extLst>
              <a:ext uri="{FF2B5EF4-FFF2-40B4-BE49-F238E27FC236}">
                <a16:creationId xmlns:a16="http://schemas.microsoft.com/office/drawing/2014/main" id="{FC8B4316-C3FB-8A11-2C63-9B958F062FB2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9340909" y="1084907"/>
            <a:ext cx="776813" cy="145173"/>
            <a:chOff x="5730879" y="2271713"/>
            <a:chExt cx="728663" cy="161926"/>
          </a:xfrm>
        </p:grpSpPr>
        <p:sp>
          <p:nvSpPr>
            <p:cNvPr id="46" name="Freeform 54 2 1 1">
              <a:extLst>
                <a:ext uri="{FF2B5EF4-FFF2-40B4-BE49-F238E27FC236}">
                  <a16:creationId xmlns:a16="http://schemas.microsoft.com/office/drawing/2014/main" id="{77A527EF-D31E-ED27-3843-2B7C47515EE0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5730879" y="2271713"/>
              <a:ext cx="66675" cy="130175"/>
            </a:xfrm>
            <a:custGeom>
              <a:avLst/>
              <a:gdLst>
                <a:gd name="T0" fmla="*/ 146 w 221"/>
                <a:gd name="T1" fmla="*/ 158 h 363"/>
                <a:gd name="T2" fmla="*/ 82 w 221"/>
                <a:gd name="T3" fmla="*/ 143 h 363"/>
                <a:gd name="T4" fmla="*/ 32 w 221"/>
                <a:gd name="T5" fmla="*/ 79 h 363"/>
                <a:gd name="T6" fmla="*/ 98 w 221"/>
                <a:gd name="T7" fmla="*/ 14 h 363"/>
                <a:gd name="T8" fmla="*/ 195 w 221"/>
                <a:gd name="T9" fmla="*/ 118 h 363"/>
                <a:gd name="T10" fmla="*/ 201 w 221"/>
                <a:gd name="T11" fmla="*/ 124 h 363"/>
                <a:gd name="T12" fmla="*/ 208 w 221"/>
                <a:gd name="T13" fmla="*/ 112 h 363"/>
                <a:gd name="T14" fmla="*/ 208 w 221"/>
                <a:gd name="T15" fmla="*/ 12 h 363"/>
                <a:gd name="T16" fmla="*/ 202 w 221"/>
                <a:gd name="T17" fmla="*/ 0 h 363"/>
                <a:gd name="T18" fmla="*/ 195 w 221"/>
                <a:gd name="T19" fmla="*/ 7 h 363"/>
                <a:gd name="T20" fmla="*/ 177 w 221"/>
                <a:gd name="T21" fmla="*/ 35 h 363"/>
                <a:gd name="T22" fmla="*/ 97 w 221"/>
                <a:gd name="T23" fmla="*/ 0 h 363"/>
                <a:gd name="T24" fmla="*/ 0 w 221"/>
                <a:gd name="T25" fmla="*/ 97 h 363"/>
                <a:gd name="T26" fmla="*/ 65 w 221"/>
                <a:gd name="T27" fmla="*/ 188 h 363"/>
                <a:gd name="T28" fmla="*/ 131 w 221"/>
                <a:gd name="T29" fmla="*/ 204 h 363"/>
                <a:gd name="T30" fmla="*/ 174 w 221"/>
                <a:gd name="T31" fmla="*/ 230 h 363"/>
                <a:gd name="T32" fmla="*/ 189 w 221"/>
                <a:gd name="T33" fmla="*/ 276 h 363"/>
                <a:gd name="T34" fmla="*/ 122 w 221"/>
                <a:gd name="T35" fmla="*/ 347 h 363"/>
                <a:gd name="T36" fmla="*/ 44 w 221"/>
                <a:gd name="T37" fmla="*/ 320 h 363"/>
                <a:gd name="T38" fmla="*/ 13 w 221"/>
                <a:gd name="T39" fmla="*/ 243 h 363"/>
                <a:gd name="T40" fmla="*/ 7 w 221"/>
                <a:gd name="T41" fmla="*/ 238 h 363"/>
                <a:gd name="T42" fmla="*/ 0 w 221"/>
                <a:gd name="T43" fmla="*/ 251 h 363"/>
                <a:gd name="T44" fmla="*/ 0 w 221"/>
                <a:gd name="T45" fmla="*/ 351 h 363"/>
                <a:gd name="T46" fmla="*/ 6 w 221"/>
                <a:gd name="T47" fmla="*/ 363 h 363"/>
                <a:gd name="T48" fmla="*/ 13 w 221"/>
                <a:gd name="T49" fmla="*/ 356 h 363"/>
                <a:gd name="T50" fmla="*/ 31 w 221"/>
                <a:gd name="T51" fmla="*/ 328 h 363"/>
                <a:gd name="T52" fmla="*/ 123 w 221"/>
                <a:gd name="T53" fmla="*/ 363 h 363"/>
                <a:gd name="T54" fmla="*/ 221 w 221"/>
                <a:gd name="T55" fmla="*/ 259 h 363"/>
                <a:gd name="T56" fmla="*/ 146 w 221"/>
                <a:gd name="T57" fmla="*/ 15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3">
                  <a:moveTo>
                    <a:pt x="146" y="158"/>
                  </a:moveTo>
                  <a:lnTo>
                    <a:pt x="82" y="143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2"/>
                    <a:pt x="208" y="112"/>
                  </a:cubicBezTo>
                  <a:lnTo>
                    <a:pt x="208" y="12"/>
                  </a:lnTo>
                  <a:cubicBezTo>
                    <a:pt x="208" y="4"/>
                    <a:pt x="208" y="0"/>
                    <a:pt x="202" y="0"/>
                  </a:cubicBezTo>
                  <a:cubicBezTo>
                    <a:pt x="199" y="0"/>
                    <a:pt x="198" y="1"/>
                    <a:pt x="195" y="7"/>
                  </a:cubicBezTo>
                  <a:lnTo>
                    <a:pt x="177" y="35"/>
                  </a:lnTo>
                  <a:cubicBezTo>
                    <a:pt x="162" y="21"/>
                    <a:pt x="142" y="0"/>
                    <a:pt x="97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7" y="175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8"/>
                    <a:pt x="160" y="211"/>
                    <a:pt x="174" y="230"/>
                  </a:cubicBezTo>
                  <a:cubicBezTo>
                    <a:pt x="184" y="243"/>
                    <a:pt x="189" y="259"/>
                    <a:pt x="189" y="276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5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2"/>
                    <a:pt x="0" y="251"/>
                  </a:cubicBezTo>
                  <a:lnTo>
                    <a:pt x="0" y="351"/>
                  </a:lnTo>
                  <a:cubicBezTo>
                    <a:pt x="0" y="359"/>
                    <a:pt x="0" y="363"/>
                    <a:pt x="6" y="363"/>
                  </a:cubicBezTo>
                  <a:cubicBezTo>
                    <a:pt x="9" y="363"/>
                    <a:pt x="10" y="362"/>
                    <a:pt x="13" y="356"/>
                  </a:cubicBezTo>
                  <a:cubicBezTo>
                    <a:pt x="13" y="356"/>
                    <a:pt x="15" y="354"/>
                    <a:pt x="31" y="328"/>
                  </a:cubicBezTo>
                  <a:cubicBezTo>
                    <a:pt x="47" y="345"/>
                    <a:pt x="78" y="363"/>
                    <a:pt x="123" y="363"/>
                  </a:cubicBezTo>
                  <a:cubicBezTo>
                    <a:pt x="181" y="363"/>
                    <a:pt x="221" y="314"/>
                    <a:pt x="221" y="259"/>
                  </a:cubicBezTo>
                  <a:cubicBezTo>
                    <a:pt x="221" y="209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7" name="Freeform 55 2 1 1">
              <a:extLst>
                <a:ext uri="{FF2B5EF4-FFF2-40B4-BE49-F238E27FC236}">
                  <a16:creationId xmlns:a16="http://schemas.microsoft.com/office/drawing/2014/main" id="{82F3FB82-DE3E-6DA2-0651-E4DA25D00E38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5810254" y="2317751"/>
              <a:ext cx="66675" cy="8096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8" name="Freeform 56 2 1 1">
              <a:extLst>
                <a:ext uri="{FF2B5EF4-FFF2-40B4-BE49-F238E27FC236}">
                  <a16:creationId xmlns:a16="http://schemas.microsoft.com/office/drawing/2014/main" id="{9DC5D576-EBCB-A88C-30C3-3610BDD1A63B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5886454" y="2271713"/>
              <a:ext cx="47625" cy="125413"/>
            </a:xfrm>
            <a:custGeom>
              <a:avLst/>
              <a:gdLst>
                <a:gd name="T0" fmla="*/ 70 w 161"/>
                <a:gd name="T1" fmla="*/ 137 h 352"/>
                <a:gd name="T2" fmla="*/ 70 w 161"/>
                <a:gd name="T3" fmla="*/ 79 h 352"/>
                <a:gd name="T4" fmla="*/ 116 w 161"/>
                <a:gd name="T5" fmla="*/ 11 h 352"/>
                <a:gd name="T6" fmla="*/ 133 w 161"/>
                <a:gd name="T7" fmla="*/ 15 h 352"/>
                <a:gd name="T8" fmla="*/ 118 w 161"/>
                <a:gd name="T9" fmla="*/ 35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79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0 w 161"/>
                <a:gd name="T35" fmla="*/ 352 h 352"/>
                <a:gd name="T36" fmla="*/ 120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7 h 352"/>
                <a:gd name="T48" fmla="*/ 70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0" y="137"/>
                  </a:moveTo>
                  <a:lnTo>
                    <a:pt x="70" y="79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5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3" y="336"/>
                    <a:pt x="0" y="336"/>
                  </a:cubicBezTo>
                  <a:lnTo>
                    <a:pt x="0" y="352"/>
                  </a:lnTo>
                  <a:cubicBezTo>
                    <a:pt x="19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2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0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49" name="Freeform 57 2 1 1">
              <a:extLst>
                <a:ext uri="{FF2B5EF4-FFF2-40B4-BE49-F238E27FC236}">
                  <a16:creationId xmlns:a16="http://schemas.microsoft.com/office/drawing/2014/main" id="{4578DE33-40EB-3809-9216-CAC752A6077A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5929317" y="2287588"/>
              <a:ext cx="47625" cy="1111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50" name="Freeform 58 1 1">
              <a:extLst>
                <a:ext uri="{FF2B5EF4-FFF2-40B4-BE49-F238E27FC236}">
                  <a16:creationId xmlns:a16="http://schemas.microsoft.com/office/drawing/2014/main" id="{E720928E-B207-6017-0EC2-7201CEABA092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6038854" y="2274888"/>
              <a:ext cx="104775" cy="122238"/>
            </a:xfrm>
            <a:custGeom>
              <a:avLst/>
              <a:gdLst>
                <a:gd name="T0" fmla="*/ 189 w 350"/>
                <a:gd name="T1" fmla="*/ 148 h 341"/>
                <a:gd name="T2" fmla="*/ 257 w 350"/>
                <a:gd name="T3" fmla="*/ 48 h 341"/>
                <a:gd name="T4" fmla="*/ 329 w 350"/>
                <a:gd name="T5" fmla="*/ 15 h 341"/>
                <a:gd name="T6" fmla="*/ 329 w 350"/>
                <a:gd name="T7" fmla="*/ 0 h 341"/>
                <a:gd name="T8" fmla="*/ 274 w 350"/>
                <a:gd name="T9" fmla="*/ 2 h 341"/>
                <a:gd name="T10" fmla="*/ 210 w 350"/>
                <a:gd name="T11" fmla="*/ 0 h 341"/>
                <a:gd name="T12" fmla="*/ 210 w 350"/>
                <a:gd name="T13" fmla="*/ 15 h 341"/>
                <a:gd name="T14" fmla="*/ 241 w 350"/>
                <a:gd name="T15" fmla="*/ 38 h 341"/>
                <a:gd name="T16" fmla="*/ 236 w 350"/>
                <a:gd name="T17" fmla="*/ 50 h 341"/>
                <a:gd name="T18" fmla="*/ 180 w 350"/>
                <a:gd name="T19" fmla="*/ 134 h 341"/>
                <a:gd name="T20" fmla="*/ 115 w 350"/>
                <a:gd name="T21" fmla="*/ 38 h 341"/>
                <a:gd name="T22" fmla="*/ 112 w 350"/>
                <a:gd name="T23" fmla="*/ 30 h 341"/>
                <a:gd name="T24" fmla="*/ 144 w 350"/>
                <a:gd name="T25" fmla="*/ 15 h 341"/>
                <a:gd name="T26" fmla="*/ 144 w 350"/>
                <a:gd name="T27" fmla="*/ 0 h 341"/>
                <a:gd name="T28" fmla="*/ 71 w 350"/>
                <a:gd name="T29" fmla="*/ 2 h 341"/>
                <a:gd name="T30" fmla="*/ 6 w 350"/>
                <a:gd name="T31" fmla="*/ 0 h 341"/>
                <a:gd name="T32" fmla="*/ 6 w 350"/>
                <a:gd name="T33" fmla="*/ 15 h 341"/>
                <a:gd name="T34" fmla="*/ 16 w 350"/>
                <a:gd name="T35" fmla="*/ 15 h 341"/>
                <a:gd name="T36" fmla="*/ 62 w 350"/>
                <a:gd name="T37" fmla="*/ 33 h 341"/>
                <a:gd name="T38" fmla="*/ 154 w 350"/>
                <a:gd name="T39" fmla="*/ 172 h 341"/>
                <a:gd name="T40" fmla="*/ 72 w 350"/>
                <a:gd name="T41" fmla="*/ 292 h 341"/>
                <a:gd name="T42" fmla="*/ 0 w 350"/>
                <a:gd name="T43" fmla="*/ 325 h 341"/>
                <a:gd name="T44" fmla="*/ 0 w 350"/>
                <a:gd name="T45" fmla="*/ 341 h 341"/>
                <a:gd name="T46" fmla="*/ 55 w 350"/>
                <a:gd name="T47" fmla="*/ 339 h 341"/>
                <a:gd name="T48" fmla="*/ 119 w 350"/>
                <a:gd name="T49" fmla="*/ 341 h 341"/>
                <a:gd name="T50" fmla="*/ 119 w 350"/>
                <a:gd name="T51" fmla="*/ 325 h 341"/>
                <a:gd name="T52" fmla="*/ 88 w 350"/>
                <a:gd name="T53" fmla="*/ 302 h 341"/>
                <a:gd name="T54" fmla="*/ 93 w 350"/>
                <a:gd name="T55" fmla="*/ 290 h 341"/>
                <a:gd name="T56" fmla="*/ 164 w 350"/>
                <a:gd name="T57" fmla="*/ 185 h 341"/>
                <a:gd name="T58" fmla="*/ 242 w 350"/>
                <a:gd name="T59" fmla="*/ 305 h 341"/>
                <a:gd name="T60" fmla="*/ 245 w 350"/>
                <a:gd name="T61" fmla="*/ 310 h 341"/>
                <a:gd name="T62" fmla="*/ 212 w 350"/>
                <a:gd name="T63" fmla="*/ 325 h 341"/>
                <a:gd name="T64" fmla="*/ 212 w 350"/>
                <a:gd name="T65" fmla="*/ 341 h 341"/>
                <a:gd name="T66" fmla="*/ 285 w 350"/>
                <a:gd name="T67" fmla="*/ 339 h 341"/>
                <a:gd name="T68" fmla="*/ 350 w 350"/>
                <a:gd name="T69" fmla="*/ 341 h 341"/>
                <a:gd name="T70" fmla="*/ 350 w 350"/>
                <a:gd name="T71" fmla="*/ 325 h 341"/>
                <a:gd name="T72" fmla="*/ 341 w 350"/>
                <a:gd name="T73" fmla="*/ 325 h 341"/>
                <a:gd name="T74" fmla="*/ 294 w 350"/>
                <a:gd name="T75" fmla="*/ 307 h 341"/>
                <a:gd name="T76" fmla="*/ 189 w 350"/>
                <a:gd name="T77" fmla="*/ 14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41">
                  <a:moveTo>
                    <a:pt x="189" y="148"/>
                  </a:moveTo>
                  <a:lnTo>
                    <a:pt x="257" y="48"/>
                  </a:lnTo>
                  <a:cubicBezTo>
                    <a:pt x="268" y="32"/>
                    <a:pt x="285" y="16"/>
                    <a:pt x="329" y="15"/>
                  </a:cubicBezTo>
                  <a:lnTo>
                    <a:pt x="329" y="0"/>
                  </a:lnTo>
                  <a:cubicBezTo>
                    <a:pt x="310" y="1"/>
                    <a:pt x="286" y="2"/>
                    <a:pt x="274" y="2"/>
                  </a:cubicBezTo>
                  <a:cubicBezTo>
                    <a:pt x="254" y="2"/>
                    <a:pt x="230" y="2"/>
                    <a:pt x="210" y="0"/>
                  </a:cubicBezTo>
                  <a:lnTo>
                    <a:pt x="210" y="15"/>
                  </a:lnTo>
                  <a:cubicBezTo>
                    <a:pt x="230" y="16"/>
                    <a:pt x="241" y="27"/>
                    <a:pt x="241" y="38"/>
                  </a:cubicBezTo>
                  <a:cubicBezTo>
                    <a:pt x="241" y="43"/>
                    <a:pt x="240" y="44"/>
                    <a:pt x="236" y="50"/>
                  </a:cubicBezTo>
                  <a:lnTo>
                    <a:pt x="180" y="134"/>
                  </a:lnTo>
                  <a:lnTo>
                    <a:pt x="115" y="38"/>
                  </a:lnTo>
                  <a:cubicBezTo>
                    <a:pt x="114" y="36"/>
                    <a:pt x="112" y="32"/>
                    <a:pt x="112" y="30"/>
                  </a:cubicBezTo>
                  <a:cubicBezTo>
                    <a:pt x="112" y="24"/>
                    <a:pt x="123" y="16"/>
                    <a:pt x="144" y="15"/>
                  </a:cubicBezTo>
                  <a:lnTo>
                    <a:pt x="144" y="0"/>
                  </a:lnTo>
                  <a:cubicBezTo>
                    <a:pt x="127" y="2"/>
                    <a:pt x="90" y="2"/>
                    <a:pt x="71" y="2"/>
                  </a:cubicBezTo>
                  <a:cubicBezTo>
                    <a:pt x="56" y="2"/>
                    <a:pt x="25" y="1"/>
                    <a:pt x="6" y="0"/>
                  </a:cubicBezTo>
                  <a:lnTo>
                    <a:pt x="6" y="15"/>
                  </a:lnTo>
                  <a:lnTo>
                    <a:pt x="16" y="15"/>
                  </a:lnTo>
                  <a:cubicBezTo>
                    <a:pt x="43" y="15"/>
                    <a:pt x="53" y="19"/>
                    <a:pt x="62" y="33"/>
                  </a:cubicBezTo>
                  <a:lnTo>
                    <a:pt x="154" y="172"/>
                  </a:lnTo>
                  <a:lnTo>
                    <a:pt x="72" y="292"/>
                  </a:lnTo>
                  <a:cubicBezTo>
                    <a:pt x="65" y="302"/>
                    <a:pt x="50" y="325"/>
                    <a:pt x="0" y="325"/>
                  </a:cubicBezTo>
                  <a:lnTo>
                    <a:pt x="0" y="341"/>
                  </a:lnTo>
                  <a:cubicBezTo>
                    <a:pt x="18" y="340"/>
                    <a:pt x="39" y="339"/>
                    <a:pt x="55" y="339"/>
                  </a:cubicBezTo>
                  <a:cubicBezTo>
                    <a:pt x="74" y="339"/>
                    <a:pt x="101" y="339"/>
                    <a:pt x="119" y="341"/>
                  </a:cubicBezTo>
                  <a:lnTo>
                    <a:pt x="119" y="325"/>
                  </a:lnTo>
                  <a:cubicBezTo>
                    <a:pt x="96" y="325"/>
                    <a:pt x="88" y="311"/>
                    <a:pt x="88" y="302"/>
                  </a:cubicBezTo>
                  <a:cubicBezTo>
                    <a:pt x="88" y="298"/>
                    <a:pt x="89" y="296"/>
                    <a:pt x="93" y="290"/>
                  </a:cubicBezTo>
                  <a:lnTo>
                    <a:pt x="164" y="185"/>
                  </a:lnTo>
                  <a:lnTo>
                    <a:pt x="242" y="305"/>
                  </a:lnTo>
                  <a:cubicBezTo>
                    <a:pt x="243" y="307"/>
                    <a:pt x="245" y="309"/>
                    <a:pt x="245" y="310"/>
                  </a:cubicBezTo>
                  <a:cubicBezTo>
                    <a:pt x="245" y="316"/>
                    <a:pt x="234" y="325"/>
                    <a:pt x="212" y="325"/>
                  </a:cubicBezTo>
                  <a:lnTo>
                    <a:pt x="212" y="341"/>
                  </a:lnTo>
                  <a:cubicBezTo>
                    <a:pt x="230" y="339"/>
                    <a:pt x="266" y="339"/>
                    <a:pt x="285" y="339"/>
                  </a:cubicBezTo>
                  <a:cubicBezTo>
                    <a:pt x="306" y="339"/>
                    <a:pt x="329" y="340"/>
                    <a:pt x="350" y="341"/>
                  </a:cubicBezTo>
                  <a:lnTo>
                    <a:pt x="350" y="325"/>
                  </a:lnTo>
                  <a:lnTo>
                    <a:pt x="341" y="325"/>
                  </a:lnTo>
                  <a:cubicBezTo>
                    <a:pt x="315" y="325"/>
                    <a:pt x="304" y="323"/>
                    <a:pt x="294" y="307"/>
                  </a:cubicBezTo>
                  <a:lnTo>
                    <a:pt x="189" y="1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51" name="Rectangle 59 1 1">
              <a:extLst>
                <a:ext uri="{FF2B5EF4-FFF2-40B4-BE49-F238E27FC236}">
                  <a16:creationId xmlns:a16="http://schemas.microsoft.com/office/drawing/2014/main" id="{738A813D-F24C-F716-4F84-1A3B1198FEF0}"/>
                </a:ext>
              </a:extLst>
            </p:cNvPr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6148392" y="2354263"/>
              <a:ext cx="41275" cy="95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52" name="Freeform 60 2 1 1">
              <a:extLst>
                <a:ext uri="{FF2B5EF4-FFF2-40B4-BE49-F238E27FC236}">
                  <a16:creationId xmlns:a16="http://schemas.microsoft.com/office/drawing/2014/main" id="{CBBAA090-0215-F316-0B23-84CF6561F318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6200779" y="2317751"/>
              <a:ext cx="50800" cy="79375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53" name="Freeform 61 2 1 1">
              <a:extLst>
                <a:ext uri="{FF2B5EF4-FFF2-40B4-BE49-F238E27FC236}">
                  <a16:creationId xmlns:a16="http://schemas.microsoft.com/office/drawing/2014/main" id="{EC06CC00-E5B5-36B8-D826-D29FB419C83E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6262692" y="2317751"/>
              <a:ext cx="66675" cy="8096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54" name="Freeform 62 2 1 1">
              <a:extLst>
                <a:ext uri="{FF2B5EF4-FFF2-40B4-BE49-F238E27FC236}">
                  <a16:creationId xmlns:a16="http://schemas.microsoft.com/office/drawing/2014/main" id="{79AEF1A6-1E62-B025-65BA-27830BE034C3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6329367" y="2320926"/>
              <a:ext cx="73025" cy="112713"/>
            </a:xfrm>
            <a:custGeom>
              <a:avLst/>
              <a:gdLst>
                <a:gd name="T0" fmla="*/ 198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7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1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8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0 w 244"/>
                <a:gd name="T33" fmla="*/ 33 h 317"/>
                <a:gd name="T34" fmla="*/ 115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6 h 317"/>
                <a:gd name="T48" fmla="*/ 46 w 244"/>
                <a:gd name="T49" fmla="*/ 317 h 317"/>
                <a:gd name="T50" fmla="*/ 110 w 244"/>
                <a:gd name="T51" fmla="*/ 260 h 317"/>
                <a:gd name="T52" fmla="*/ 198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7"/>
                  </a:moveTo>
                  <a:cubicBezTo>
                    <a:pt x="210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2" y="1"/>
                    <a:pt x="218" y="1"/>
                    <a:pt x="207" y="1"/>
                  </a:cubicBezTo>
                  <a:cubicBezTo>
                    <a:pt x="198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9" y="16"/>
                    <a:pt x="187" y="24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1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3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8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3" y="15"/>
                    <a:pt x="40" y="33"/>
                  </a:cubicBezTo>
                  <a:lnTo>
                    <a:pt x="115" y="215"/>
                  </a:lnTo>
                  <a:cubicBezTo>
                    <a:pt x="113" y="221"/>
                    <a:pt x="106" y="238"/>
                    <a:pt x="103" y="244"/>
                  </a:cubicBezTo>
                  <a:cubicBezTo>
                    <a:pt x="92" y="271"/>
                    <a:pt x="78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2" y="255"/>
                    <a:pt x="21" y="255"/>
                  </a:cubicBezTo>
                  <a:cubicBezTo>
                    <a:pt x="11" y="255"/>
                    <a:pt x="0" y="261"/>
                    <a:pt x="0" y="276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8"/>
                    <a:pt x="110" y="260"/>
                  </a:cubicBezTo>
                  <a:lnTo>
                    <a:pt x="198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55" name="Freeform 63 1 1">
              <a:extLst>
                <a:ext uri="{FF2B5EF4-FFF2-40B4-BE49-F238E27FC236}">
                  <a16:creationId xmlns:a16="http://schemas.microsoft.com/office/drawing/2014/main" id="{87667779-0FC1-FD04-048E-EC37984E3853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6410329" y="2317751"/>
              <a:ext cx="49213" cy="80963"/>
            </a:xfrm>
            <a:custGeom>
              <a:avLst/>
              <a:gdLst>
                <a:gd name="T0" fmla="*/ 88 w 164"/>
                <a:gd name="T1" fmla="*/ 127 h 229"/>
                <a:gd name="T2" fmla="*/ 140 w 164"/>
                <a:gd name="T3" fmla="*/ 173 h 229"/>
                <a:gd name="T4" fmla="*/ 83 w 164"/>
                <a:gd name="T5" fmla="*/ 218 h 229"/>
                <a:gd name="T6" fmla="*/ 14 w 164"/>
                <a:gd name="T7" fmla="*/ 147 h 229"/>
                <a:gd name="T8" fmla="*/ 7 w 164"/>
                <a:gd name="T9" fmla="*/ 139 h 229"/>
                <a:gd name="T10" fmla="*/ 0 w 164"/>
                <a:gd name="T11" fmla="*/ 151 h 229"/>
                <a:gd name="T12" fmla="*/ 0 w 164"/>
                <a:gd name="T13" fmla="*/ 217 h 229"/>
                <a:gd name="T14" fmla="*/ 6 w 164"/>
                <a:gd name="T15" fmla="*/ 229 h 229"/>
                <a:gd name="T16" fmla="*/ 18 w 164"/>
                <a:gd name="T17" fmla="*/ 219 h 229"/>
                <a:gd name="T18" fmla="*/ 28 w 164"/>
                <a:gd name="T19" fmla="*/ 208 h 229"/>
                <a:gd name="T20" fmla="*/ 83 w 164"/>
                <a:gd name="T21" fmla="*/ 229 h 229"/>
                <a:gd name="T22" fmla="*/ 164 w 164"/>
                <a:gd name="T23" fmla="*/ 160 h 229"/>
                <a:gd name="T24" fmla="*/ 143 w 164"/>
                <a:gd name="T25" fmla="*/ 112 h 229"/>
                <a:gd name="T26" fmla="*/ 86 w 164"/>
                <a:gd name="T27" fmla="*/ 88 h 229"/>
                <a:gd name="T28" fmla="*/ 24 w 164"/>
                <a:gd name="T29" fmla="*/ 48 h 229"/>
                <a:gd name="T30" fmla="*/ 80 w 164"/>
                <a:gd name="T31" fmla="*/ 10 h 229"/>
                <a:gd name="T32" fmla="*/ 139 w 164"/>
                <a:gd name="T33" fmla="*/ 70 h 229"/>
                <a:gd name="T34" fmla="*/ 145 w 164"/>
                <a:gd name="T35" fmla="*/ 74 h 229"/>
                <a:gd name="T36" fmla="*/ 151 w 164"/>
                <a:gd name="T37" fmla="*/ 63 h 229"/>
                <a:gd name="T38" fmla="*/ 151 w 164"/>
                <a:gd name="T39" fmla="*/ 12 h 229"/>
                <a:gd name="T40" fmla="*/ 146 w 164"/>
                <a:gd name="T41" fmla="*/ 0 h 229"/>
                <a:gd name="T42" fmla="*/ 136 w 164"/>
                <a:gd name="T43" fmla="*/ 6 h 229"/>
                <a:gd name="T44" fmla="*/ 127 w 164"/>
                <a:gd name="T45" fmla="*/ 14 h 229"/>
                <a:gd name="T46" fmla="*/ 80 w 164"/>
                <a:gd name="T47" fmla="*/ 0 h 229"/>
                <a:gd name="T48" fmla="*/ 0 w 164"/>
                <a:gd name="T49" fmla="*/ 62 h 229"/>
                <a:gd name="T50" fmla="*/ 22 w 164"/>
                <a:gd name="T51" fmla="*/ 104 h 229"/>
                <a:gd name="T52" fmla="*/ 88 w 164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4" y="196"/>
                    <a:pt x="164" y="160"/>
                  </a:cubicBezTo>
                  <a:cubicBezTo>
                    <a:pt x="164" y="133"/>
                    <a:pt x="149" y="118"/>
                    <a:pt x="143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8" y="55"/>
                    <a:pt x="139" y="70"/>
                  </a:cubicBezTo>
                  <a:cubicBezTo>
                    <a:pt x="139" y="74"/>
                    <a:pt x="144" y="74"/>
                    <a:pt x="145" y="74"/>
                  </a:cubicBezTo>
                  <a:cubicBezTo>
                    <a:pt x="151" y="74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39" tIns="45721" rIns="91439" bIns="45721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</p:grpSp>
      <p:sp>
        <p:nvSpPr>
          <p:cNvPr id="77" name="Freeform 56 1 4">
            <a:extLst>
              <a:ext uri="{FF2B5EF4-FFF2-40B4-BE49-F238E27FC236}">
                <a16:creationId xmlns:a16="http://schemas.microsoft.com/office/drawing/2014/main" id="{782E3F2E-A1CC-E9A8-BDAC-4413E568202A}"/>
              </a:ext>
            </a:extLst>
          </p:cNvPr>
          <p:cNvSpPr/>
          <p:nvPr/>
        </p:nvSpPr>
        <p:spPr>
          <a:xfrm>
            <a:off x="9749845" y="1647332"/>
            <a:ext cx="12161" cy="90852"/>
          </a:xfrm>
          <a:custGeom>
            <a:avLst/>
            <a:gdLst>
              <a:gd name="connsiteX0" fmla="*/ 0 w 9525"/>
              <a:gd name="connsiteY0" fmla="*/ 29147 h 29146"/>
              <a:gd name="connsiteX1" fmla="*/ 0 w 9525"/>
              <a:gd name="connsiteY1" fmla="*/ 0 h 2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29146">
                <a:moveTo>
                  <a:pt x="0" y="29147"/>
                </a:moveTo>
                <a:lnTo>
                  <a:pt x="0" y="0"/>
                </a:lnTo>
              </a:path>
            </a:pathLst>
          </a:custGeom>
          <a:ln w="12700" cap="sq">
            <a:solidFill>
              <a:srgbClr val="262626"/>
            </a:solidFill>
            <a:prstDash val="solid"/>
            <a:round/>
          </a:ln>
        </p:spPr>
        <p:txBody>
          <a:bodyPr rtlCol="0" anchor="ctr"/>
          <a:lstStyle/>
          <a:p>
            <a:endParaRPr lang="en-NL"/>
          </a:p>
        </p:txBody>
      </p:sp>
      <p:sp>
        <p:nvSpPr>
          <p:cNvPr id="78" name="Freeform 56 1 5">
            <a:extLst>
              <a:ext uri="{FF2B5EF4-FFF2-40B4-BE49-F238E27FC236}">
                <a16:creationId xmlns:a16="http://schemas.microsoft.com/office/drawing/2014/main" id="{21802422-03FC-769B-A68E-7B280A16FEF2}"/>
              </a:ext>
            </a:extLst>
          </p:cNvPr>
          <p:cNvSpPr/>
          <p:nvPr/>
        </p:nvSpPr>
        <p:spPr>
          <a:xfrm>
            <a:off x="9391445" y="1647332"/>
            <a:ext cx="12161" cy="90852"/>
          </a:xfrm>
          <a:custGeom>
            <a:avLst/>
            <a:gdLst>
              <a:gd name="connsiteX0" fmla="*/ 0 w 9525"/>
              <a:gd name="connsiteY0" fmla="*/ 29147 h 29146"/>
              <a:gd name="connsiteX1" fmla="*/ 0 w 9525"/>
              <a:gd name="connsiteY1" fmla="*/ 0 h 2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29146">
                <a:moveTo>
                  <a:pt x="0" y="29147"/>
                </a:moveTo>
                <a:lnTo>
                  <a:pt x="0" y="0"/>
                </a:lnTo>
              </a:path>
            </a:pathLst>
          </a:custGeom>
          <a:ln w="12700" cap="sq">
            <a:solidFill>
              <a:srgbClr val="262626"/>
            </a:solidFill>
            <a:prstDash val="solid"/>
            <a:round/>
          </a:ln>
        </p:spPr>
        <p:txBody>
          <a:bodyPr rtlCol="0" anchor="ctr"/>
          <a:lstStyle/>
          <a:p>
            <a:endParaRPr lang="en-NL"/>
          </a:p>
        </p:txBody>
      </p:sp>
      <p:grpSp>
        <p:nvGrpSpPr>
          <p:cNvPr id="84" name="Group 83" descr="\documentclass{article}&#10;\usepackage{amsmath}&#10;\pagestyle{empty}&#10;\begin{document}&#10;&#10;$\rm C_K$&#10;&#10;&#10;\end{document}" title="IguanaTex Vector Display">
            <a:extLst>
              <a:ext uri="{FF2B5EF4-FFF2-40B4-BE49-F238E27FC236}">
                <a16:creationId xmlns:a16="http://schemas.microsoft.com/office/drawing/2014/main" id="{9064609A-6441-5111-3762-1399D79C45B7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9296635" y="1498792"/>
            <a:ext cx="199010" cy="136519"/>
            <a:chOff x="1366841" y="3076575"/>
            <a:chExt cx="201613" cy="146050"/>
          </a:xfrm>
        </p:grpSpPr>
        <p:sp>
          <p:nvSpPr>
            <p:cNvPr id="85" name="Freeform 50">
              <a:extLst>
                <a:ext uri="{FF2B5EF4-FFF2-40B4-BE49-F238E27FC236}">
                  <a16:creationId xmlns:a16="http://schemas.microsoft.com/office/drawing/2014/main" id="{9295C625-A62B-00A0-2AD9-12D20566FAD3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1366841" y="3076575"/>
              <a:ext cx="100013" cy="123825"/>
            </a:xfrm>
            <a:custGeom>
              <a:avLst/>
              <a:gdLst>
                <a:gd name="T0" fmla="*/ 0 w 304"/>
                <a:gd name="T1" fmla="*/ 181 h 363"/>
                <a:gd name="T2" fmla="*/ 174 w 304"/>
                <a:gd name="T3" fmla="*/ 363 h 363"/>
                <a:gd name="T4" fmla="*/ 304 w 304"/>
                <a:gd name="T5" fmla="*/ 236 h 363"/>
                <a:gd name="T6" fmla="*/ 298 w 304"/>
                <a:gd name="T7" fmla="*/ 227 h 363"/>
                <a:gd name="T8" fmla="*/ 292 w 304"/>
                <a:gd name="T9" fmla="*/ 235 h 363"/>
                <a:gd name="T10" fmla="*/ 180 w 304"/>
                <a:gd name="T11" fmla="*/ 348 h 363"/>
                <a:gd name="T12" fmla="*/ 52 w 304"/>
                <a:gd name="T13" fmla="*/ 182 h 363"/>
                <a:gd name="T14" fmla="*/ 179 w 304"/>
                <a:gd name="T15" fmla="*/ 16 h 363"/>
                <a:gd name="T16" fmla="*/ 288 w 304"/>
                <a:gd name="T17" fmla="*/ 134 h 363"/>
                <a:gd name="T18" fmla="*/ 296 w 304"/>
                <a:gd name="T19" fmla="*/ 142 h 363"/>
                <a:gd name="T20" fmla="*/ 304 w 304"/>
                <a:gd name="T21" fmla="*/ 130 h 363"/>
                <a:gd name="T22" fmla="*/ 304 w 304"/>
                <a:gd name="T23" fmla="*/ 12 h 363"/>
                <a:gd name="T24" fmla="*/ 299 w 304"/>
                <a:gd name="T25" fmla="*/ 0 h 363"/>
                <a:gd name="T26" fmla="*/ 291 w 304"/>
                <a:gd name="T27" fmla="*/ 6 h 363"/>
                <a:gd name="T28" fmla="*/ 266 w 304"/>
                <a:gd name="T29" fmla="*/ 43 h 363"/>
                <a:gd name="T30" fmla="*/ 174 w 304"/>
                <a:gd name="T31" fmla="*/ 0 h 363"/>
                <a:gd name="T32" fmla="*/ 0 w 304"/>
                <a:gd name="T33" fmla="*/ 18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4" h="363">
                  <a:moveTo>
                    <a:pt x="0" y="181"/>
                  </a:moveTo>
                  <a:cubicBezTo>
                    <a:pt x="0" y="285"/>
                    <a:pt x="81" y="363"/>
                    <a:pt x="174" y="363"/>
                  </a:cubicBezTo>
                  <a:cubicBezTo>
                    <a:pt x="255" y="363"/>
                    <a:pt x="304" y="294"/>
                    <a:pt x="304" y="236"/>
                  </a:cubicBezTo>
                  <a:cubicBezTo>
                    <a:pt x="304" y="231"/>
                    <a:pt x="304" y="227"/>
                    <a:pt x="298" y="227"/>
                  </a:cubicBezTo>
                  <a:cubicBezTo>
                    <a:pt x="292" y="227"/>
                    <a:pt x="292" y="230"/>
                    <a:pt x="292" y="235"/>
                  </a:cubicBezTo>
                  <a:cubicBezTo>
                    <a:pt x="288" y="307"/>
                    <a:pt x="234" y="348"/>
                    <a:pt x="180" y="348"/>
                  </a:cubicBezTo>
                  <a:cubicBezTo>
                    <a:pt x="149" y="348"/>
                    <a:pt x="52" y="331"/>
                    <a:pt x="52" y="182"/>
                  </a:cubicBezTo>
                  <a:cubicBezTo>
                    <a:pt x="52" y="32"/>
                    <a:pt x="149" y="16"/>
                    <a:pt x="179" y="16"/>
                  </a:cubicBezTo>
                  <a:cubicBezTo>
                    <a:pt x="234" y="16"/>
                    <a:pt x="278" y="61"/>
                    <a:pt x="288" y="134"/>
                  </a:cubicBezTo>
                  <a:cubicBezTo>
                    <a:pt x="289" y="141"/>
                    <a:pt x="289" y="142"/>
                    <a:pt x="296" y="142"/>
                  </a:cubicBezTo>
                  <a:cubicBezTo>
                    <a:pt x="304" y="142"/>
                    <a:pt x="304" y="141"/>
                    <a:pt x="304" y="130"/>
                  </a:cubicBezTo>
                  <a:lnTo>
                    <a:pt x="304" y="12"/>
                  </a:lnTo>
                  <a:cubicBezTo>
                    <a:pt x="304" y="4"/>
                    <a:pt x="304" y="0"/>
                    <a:pt x="299" y="0"/>
                  </a:cubicBezTo>
                  <a:cubicBezTo>
                    <a:pt x="297" y="0"/>
                    <a:pt x="295" y="0"/>
                    <a:pt x="291" y="6"/>
                  </a:cubicBezTo>
                  <a:lnTo>
                    <a:pt x="266" y="43"/>
                  </a:lnTo>
                  <a:cubicBezTo>
                    <a:pt x="247" y="25"/>
                    <a:pt x="222" y="0"/>
                    <a:pt x="174" y="0"/>
                  </a:cubicBezTo>
                  <a:cubicBezTo>
                    <a:pt x="81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86" name="Freeform 51">
              <a:extLst>
                <a:ext uri="{FF2B5EF4-FFF2-40B4-BE49-F238E27FC236}">
                  <a16:creationId xmlns:a16="http://schemas.microsoft.com/office/drawing/2014/main" id="{7EA5FA14-8C6B-5C7E-B9B5-A98A2F96A99C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1482729" y="3140075"/>
              <a:ext cx="85725" cy="82550"/>
            </a:xfrm>
            <a:custGeom>
              <a:avLst/>
              <a:gdLst>
                <a:gd name="T0" fmla="*/ 139 w 266"/>
                <a:gd name="T1" fmla="*/ 94 h 239"/>
                <a:gd name="T2" fmla="*/ 210 w 266"/>
                <a:gd name="T3" fmla="*/ 33 h 239"/>
                <a:gd name="T4" fmla="*/ 261 w 266"/>
                <a:gd name="T5" fmla="*/ 13 h 239"/>
                <a:gd name="T6" fmla="*/ 261 w 266"/>
                <a:gd name="T7" fmla="*/ 0 h 239"/>
                <a:gd name="T8" fmla="*/ 232 w 266"/>
                <a:gd name="T9" fmla="*/ 2 h 239"/>
                <a:gd name="T10" fmla="*/ 183 w 266"/>
                <a:gd name="T11" fmla="*/ 0 h 239"/>
                <a:gd name="T12" fmla="*/ 183 w 266"/>
                <a:gd name="T13" fmla="*/ 13 h 239"/>
                <a:gd name="T14" fmla="*/ 196 w 266"/>
                <a:gd name="T15" fmla="*/ 23 h 239"/>
                <a:gd name="T16" fmla="*/ 193 w 266"/>
                <a:gd name="T17" fmla="*/ 31 h 239"/>
                <a:gd name="T18" fmla="*/ 69 w 266"/>
                <a:gd name="T19" fmla="*/ 137 h 239"/>
                <a:gd name="T20" fmla="*/ 69 w 266"/>
                <a:gd name="T21" fmla="*/ 29 h 239"/>
                <a:gd name="T22" fmla="*/ 97 w 266"/>
                <a:gd name="T23" fmla="*/ 13 h 239"/>
                <a:gd name="T24" fmla="*/ 105 w 266"/>
                <a:gd name="T25" fmla="*/ 13 h 239"/>
                <a:gd name="T26" fmla="*/ 105 w 266"/>
                <a:gd name="T27" fmla="*/ 0 h 239"/>
                <a:gd name="T28" fmla="*/ 53 w 266"/>
                <a:gd name="T29" fmla="*/ 2 h 239"/>
                <a:gd name="T30" fmla="*/ 0 w 266"/>
                <a:gd name="T31" fmla="*/ 0 h 239"/>
                <a:gd name="T32" fmla="*/ 0 w 266"/>
                <a:gd name="T33" fmla="*/ 13 h 239"/>
                <a:gd name="T34" fmla="*/ 8 w 266"/>
                <a:gd name="T35" fmla="*/ 13 h 239"/>
                <a:gd name="T36" fmla="*/ 36 w 266"/>
                <a:gd name="T37" fmla="*/ 29 h 239"/>
                <a:gd name="T38" fmla="*/ 36 w 266"/>
                <a:gd name="T39" fmla="*/ 211 h 239"/>
                <a:gd name="T40" fmla="*/ 8 w 266"/>
                <a:gd name="T41" fmla="*/ 227 h 239"/>
                <a:gd name="T42" fmla="*/ 0 w 266"/>
                <a:gd name="T43" fmla="*/ 227 h 239"/>
                <a:gd name="T44" fmla="*/ 0 w 266"/>
                <a:gd name="T45" fmla="*/ 239 h 239"/>
                <a:gd name="T46" fmla="*/ 52 w 266"/>
                <a:gd name="T47" fmla="*/ 238 h 239"/>
                <a:gd name="T48" fmla="*/ 105 w 266"/>
                <a:gd name="T49" fmla="*/ 239 h 239"/>
                <a:gd name="T50" fmla="*/ 105 w 266"/>
                <a:gd name="T51" fmla="*/ 227 h 239"/>
                <a:gd name="T52" fmla="*/ 97 w 266"/>
                <a:gd name="T53" fmla="*/ 227 h 239"/>
                <a:gd name="T54" fmla="*/ 69 w 266"/>
                <a:gd name="T55" fmla="*/ 211 h 239"/>
                <a:gd name="T56" fmla="*/ 69 w 266"/>
                <a:gd name="T57" fmla="*/ 153 h 239"/>
                <a:gd name="T58" fmla="*/ 116 w 266"/>
                <a:gd name="T59" fmla="*/ 113 h 239"/>
                <a:gd name="T60" fmla="*/ 188 w 266"/>
                <a:gd name="T61" fmla="*/ 206 h 239"/>
                <a:gd name="T62" fmla="*/ 193 w 266"/>
                <a:gd name="T63" fmla="*/ 217 h 239"/>
                <a:gd name="T64" fmla="*/ 174 w 266"/>
                <a:gd name="T65" fmla="*/ 227 h 239"/>
                <a:gd name="T66" fmla="*/ 174 w 266"/>
                <a:gd name="T67" fmla="*/ 239 h 239"/>
                <a:gd name="T68" fmla="*/ 226 w 266"/>
                <a:gd name="T69" fmla="*/ 238 h 239"/>
                <a:gd name="T70" fmla="*/ 266 w 266"/>
                <a:gd name="T71" fmla="*/ 239 h 239"/>
                <a:gd name="T72" fmla="*/ 266 w 266"/>
                <a:gd name="T73" fmla="*/ 227 h 239"/>
                <a:gd name="T74" fmla="*/ 226 w 266"/>
                <a:gd name="T75" fmla="*/ 208 h 239"/>
                <a:gd name="T76" fmla="*/ 139 w 266"/>
                <a:gd name="T77" fmla="*/ 9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6" h="239">
                  <a:moveTo>
                    <a:pt x="139" y="94"/>
                  </a:moveTo>
                  <a:lnTo>
                    <a:pt x="210" y="33"/>
                  </a:lnTo>
                  <a:cubicBezTo>
                    <a:pt x="227" y="19"/>
                    <a:pt x="244" y="13"/>
                    <a:pt x="261" y="13"/>
                  </a:cubicBezTo>
                  <a:lnTo>
                    <a:pt x="261" y="0"/>
                  </a:lnTo>
                  <a:cubicBezTo>
                    <a:pt x="251" y="1"/>
                    <a:pt x="241" y="2"/>
                    <a:pt x="232" y="2"/>
                  </a:cubicBezTo>
                  <a:cubicBezTo>
                    <a:pt x="220" y="2"/>
                    <a:pt x="185" y="0"/>
                    <a:pt x="183" y="0"/>
                  </a:cubicBezTo>
                  <a:lnTo>
                    <a:pt x="183" y="13"/>
                  </a:lnTo>
                  <a:cubicBezTo>
                    <a:pt x="188" y="13"/>
                    <a:pt x="196" y="15"/>
                    <a:pt x="196" y="23"/>
                  </a:cubicBezTo>
                  <a:cubicBezTo>
                    <a:pt x="196" y="26"/>
                    <a:pt x="195" y="30"/>
                    <a:pt x="193" y="31"/>
                  </a:cubicBezTo>
                  <a:lnTo>
                    <a:pt x="69" y="137"/>
                  </a:lnTo>
                  <a:lnTo>
                    <a:pt x="69" y="29"/>
                  </a:lnTo>
                  <a:cubicBezTo>
                    <a:pt x="69" y="17"/>
                    <a:pt x="70" y="13"/>
                    <a:pt x="97" y="13"/>
                  </a:cubicBezTo>
                  <a:lnTo>
                    <a:pt x="105" y="13"/>
                  </a:lnTo>
                  <a:lnTo>
                    <a:pt x="105" y="0"/>
                  </a:lnTo>
                  <a:cubicBezTo>
                    <a:pt x="88" y="1"/>
                    <a:pt x="65" y="2"/>
                    <a:pt x="53" y="2"/>
                  </a:cubicBezTo>
                  <a:cubicBezTo>
                    <a:pt x="40" y="2"/>
                    <a:pt x="18" y="1"/>
                    <a:pt x="0" y="0"/>
                  </a:cubicBezTo>
                  <a:lnTo>
                    <a:pt x="0" y="13"/>
                  </a:lnTo>
                  <a:lnTo>
                    <a:pt x="8" y="13"/>
                  </a:lnTo>
                  <a:cubicBezTo>
                    <a:pt x="35" y="13"/>
                    <a:pt x="36" y="17"/>
                    <a:pt x="36" y="29"/>
                  </a:cubicBezTo>
                  <a:lnTo>
                    <a:pt x="36" y="211"/>
                  </a:lnTo>
                  <a:cubicBezTo>
                    <a:pt x="36" y="223"/>
                    <a:pt x="35" y="227"/>
                    <a:pt x="8" y="227"/>
                  </a:cubicBezTo>
                  <a:lnTo>
                    <a:pt x="0" y="227"/>
                  </a:lnTo>
                  <a:lnTo>
                    <a:pt x="0" y="239"/>
                  </a:lnTo>
                  <a:cubicBezTo>
                    <a:pt x="18" y="238"/>
                    <a:pt x="40" y="238"/>
                    <a:pt x="52" y="238"/>
                  </a:cubicBezTo>
                  <a:cubicBezTo>
                    <a:pt x="65" y="238"/>
                    <a:pt x="88" y="238"/>
                    <a:pt x="105" y="239"/>
                  </a:cubicBezTo>
                  <a:lnTo>
                    <a:pt x="105" y="227"/>
                  </a:lnTo>
                  <a:lnTo>
                    <a:pt x="97" y="227"/>
                  </a:lnTo>
                  <a:cubicBezTo>
                    <a:pt x="70" y="227"/>
                    <a:pt x="69" y="223"/>
                    <a:pt x="69" y="211"/>
                  </a:cubicBezTo>
                  <a:lnTo>
                    <a:pt x="69" y="153"/>
                  </a:lnTo>
                  <a:lnTo>
                    <a:pt x="116" y="113"/>
                  </a:lnTo>
                  <a:lnTo>
                    <a:pt x="188" y="206"/>
                  </a:lnTo>
                  <a:cubicBezTo>
                    <a:pt x="190" y="209"/>
                    <a:pt x="193" y="213"/>
                    <a:pt x="193" y="217"/>
                  </a:cubicBezTo>
                  <a:cubicBezTo>
                    <a:pt x="193" y="227"/>
                    <a:pt x="181" y="227"/>
                    <a:pt x="174" y="227"/>
                  </a:cubicBezTo>
                  <a:lnTo>
                    <a:pt x="174" y="239"/>
                  </a:lnTo>
                  <a:cubicBezTo>
                    <a:pt x="192" y="238"/>
                    <a:pt x="214" y="238"/>
                    <a:pt x="226" y="238"/>
                  </a:cubicBezTo>
                  <a:cubicBezTo>
                    <a:pt x="239" y="238"/>
                    <a:pt x="262" y="239"/>
                    <a:pt x="266" y="239"/>
                  </a:cubicBezTo>
                  <a:lnTo>
                    <a:pt x="266" y="227"/>
                  </a:lnTo>
                  <a:cubicBezTo>
                    <a:pt x="248" y="227"/>
                    <a:pt x="240" y="226"/>
                    <a:pt x="226" y="208"/>
                  </a:cubicBezTo>
                  <a:lnTo>
                    <a:pt x="139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</p:grpSp>
      <p:grpSp>
        <p:nvGrpSpPr>
          <p:cNvPr id="87" name="Group 86" descr="\documentclass{article}&#10;\usepackage{amsmath}&#10;\pagestyle{empty}&#10;\begin{document}&#10;&#10;$ \rm O_K$&#10;&#10;&#10;\end{document}" title="IguanaTex Vector Display">
            <a:extLst>
              <a:ext uri="{FF2B5EF4-FFF2-40B4-BE49-F238E27FC236}">
                <a16:creationId xmlns:a16="http://schemas.microsoft.com/office/drawing/2014/main" id="{A3884A12-C5CB-EC86-E0DA-66183E92D156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9645187" y="1498792"/>
            <a:ext cx="207663" cy="136519"/>
            <a:chOff x="1781180" y="3076575"/>
            <a:chExt cx="220663" cy="146050"/>
          </a:xfrm>
        </p:grpSpPr>
        <p:sp>
          <p:nvSpPr>
            <p:cNvPr id="88" name="Freeform 58">
              <a:extLst>
                <a:ext uri="{FF2B5EF4-FFF2-40B4-BE49-F238E27FC236}">
                  <a16:creationId xmlns:a16="http://schemas.microsoft.com/office/drawing/2014/main" id="{CF404EB8-0B58-0D2A-2C38-B7CF62C5E519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1781180" y="3076575"/>
              <a:ext cx="114300" cy="123825"/>
            </a:xfrm>
            <a:custGeom>
              <a:avLst/>
              <a:gdLst>
                <a:gd name="T0" fmla="*/ 332 w 332"/>
                <a:gd name="T1" fmla="*/ 183 h 363"/>
                <a:gd name="T2" fmla="*/ 166 w 332"/>
                <a:gd name="T3" fmla="*/ 0 h 363"/>
                <a:gd name="T4" fmla="*/ 0 w 332"/>
                <a:gd name="T5" fmla="*/ 183 h 363"/>
                <a:gd name="T6" fmla="*/ 166 w 332"/>
                <a:gd name="T7" fmla="*/ 363 h 363"/>
                <a:gd name="T8" fmla="*/ 332 w 332"/>
                <a:gd name="T9" fmla="*/ 183 h 363"/>
                <a:gd name="T10" fmla="*/ 166 w 332"/>
                <a:gd name="T11" fmla="*/ 350 h 363"/>
                <a:gd name="T12" fmla="*/ 52 w 332"/>
                <a:gd name="T13" fmla="*/ 176 h 363"/>
                <a:gd name="T14" fmla="*/ 166 w 332"/>
                <a:gd name="T15" fmla="*/ 13 h 363"/>
                <a:gd name="T16" fmla="*/ 281 w 332"/>
                <a:gd name="T17" fmla="*/ 176 h 363"/>
                <a:gd name="T18" fmla="*/ 166 w 332"/>
                <a:gd name="T19" fmla="*/ 35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2" h="363">
                  <a:moveTo>
                    <a:pt x="332" y="183"/>
                  </a:moveTo>
                  <a:cubicBezTo>
                    <a:pt x="332" y="81"/>
                    <a:pt x="257" y="0"/>
                    <a:pt x="166" y="0"/>
                  </a:cubicBezTo>
                  <a:cubicBezTo>
                    <a:pt x="77" y="0"/>
                    <a:pt x="0" y="80"/>
                    <a:pt x="0" y="183"/>
                  </a:cubicBezTo>
                  <a:cubicBezTo>
                    <a:pt x="0" y="285"/>
                    <a:pt x="77" y="363"/>
                    <a:pt x="166" y="363"/>
                  </a:cubicBezTo>
                  <a:cubicBezTo>
                    <a:pt x="257" y="363"/>
                    <a:pt x="332" y="284"/>
                    <a:pt x="332" y="183"/>
                  </a:cubicBezTo>
                  <a:close/>
                  <a:moveTo>
                    <a:pt x="166" y="350"/>
                  </a:moveTo>
                  <a:cubicBezTo>
                    <a:pt x="119" y="350"/>
                    <a:pt x="52" y="306"/>
                    <a:pt x="52" y="176"/>
                  </a:cubicBezTo>
                  <a:cubicBezTo>
                    <a:pt x="52" y="46"/>
                    <a:pt x="125" y="13"/>
                    <a:pt x="166" y="13"/>
                  </a:cubicBezTo>
                  <a:cubicBezTo>
                    <a:pt x="209" y="13"/>
                    <a:pt x="281" y="48"/>
                    <a:pt x="281" y="176"/>
                  </a:cubicBezTo>
                  <a:cubicBezTo>
                    <a:pt x="281" y="308"/>
                    <a:pt x="212" y="350"/>
                    <a:pt x="166" y="3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89" name="Freeform 59">
              <a:extLst>
                <a:ext uri="{FF2B5EF4-FFF2-40B4-BE49-F238E27FC236}">
                  <a16:creationId xmlns:a16="http://schemas.microsoft.com/office/drawing/2014/main" id="{BB98A69F-8852-B7AD-1261-ED8332B54B76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1911355" y="3140075"/>
              <a:ext cx="90488" cy="82550"/>
            </a:xfrm>
            <a:custGeom>
              <a:avLst/>
              <a:gdLst>
                <a:gd name="T0" fmla="*/ 138 w 266"/>
                <a:gd name="T1" fmla="*/ 94 h 239"/>
                <a:gd name="T2" fmla="*/ 209 w 266"/>
                <a:gd name="T3" fmla="*/ 33 h 239"/>
                <a:gd name="T4" fmla="*/ 261 w 266"/>
                <a:gd name="T5" fmla="*/ 13 h 239"/>
                <a:gd name="T6" fmla="*/ 261 w 266"/>
                <a:gd name="T7" fmla="*/ 0 h 239"/>
                <a:gd name="T8" fmla="*/ 231 w 266"/>
                <a:gd name="T9" fmla="*/ 2 h 239"/>
                <a:gd name="T10" fmla="*/ 183 w 266"/>
                <a:gd name="T11" fmla="*/ 0 h 239"/>
                <a:gd name="T12" fmla="*/ 183 w 266"/>
                <a:gd name="T13" fmla="*/ 13 h 239"/>
                <a:gd name="T14" fmla="*/ 196 w 266"/>
                <a:gd name="T15" fmla="*/ 23 h 239"/>
                <a:gd name="T16" fmla="*/ 193 w 266"/>
                <a:gd name="T17" fmla="*/ 31 h 239"/>
                <a:gd name="T18" fmla="*/ 69 w 266"/>
                <a:gd name="T19" fmla="*/ 137 h 239"/>
                <a:gd name="T20" fmla="*/ 69 w 266"/>
                <a:gd name="T21" fmla="*/ 29 h 239"/>
                <a:gd name="T22" fmla="*/ 96 w 266"/>
                <a:gd name="T23" fmla="*/ 13 h 239"/>
                <a:gd name="T24" fmla="*/ 105 w 266"/>
                <a:gd name="T25" fmla="*/ 13 h 239"/>
                <a:gd name="T26" fmla="*/ 105 w 266"/>
                <a:gd name="T27" fmla="*/ 0 h 239"/>
                <a:gd name="T28" fmla="*/ 52 w 266"/>
                <a:gd name="T29" fmla="*/ 2 h 239"/>
                <a:gd name="T30" fmla="*/ 0 w 266"/>
                <a:gd name="T31" fmla="*/ 0 h 239"/>
                <a:gd name="T32" fmla="*/ 0 w 266"/>
                <a:gd name="T33" fmla="*/ 13 h 239"/>
                <a:gd name="T34" fmla="*/ 8 w 266"/>
                <a:gd name="T35" fmla="*/ 13 h 239"/>
                <a:gd name="T36" fmla="*/ 36 w 266"/>
                <a:gd name="T37" fmla="*/ 29 h 239"/>
                <a:gd name="T38" fmla="*/ 36 w 266"/>
                <a:gd name="T39" fmla="*/ 211 h 239"/>
                <a:gd name="T40" fmla="*/ 8 w 266"/>
                <a:gd name="T41" fmla="*/ 227 h 239"/>
                <a:gd name="T42" fmla="*/ 0 w 266"/>
                <a:gd name="T43" fmla="*/ 227 h 239"/>
                <a:gd name="T44" fmla="*/ 0 w 266"/>
                <a:gd name="T45" fmla="*/ 239 h 239"/>
                <a:gd name="T46" fmla="*/ 52 w 266"/>
                <a:gd name="T47" fmla="*/ 238 h 239"/>
                <a:gd name="T48" fmla="*/ 105 w 266"/>
                <a:gd name="T49" fmla="*/ 239 h 239"/>
                <a:gd name="T50" fmla="*/ 105 w 266"/>
                <a:gd name="T51" fmla="*/ 227 h 239"/>
                <a:gd name="T52" fmla="*/ 96 w 266"/>
                <a:gd name="T53" fmla="*/ 227 h 239"/>
                <a:gd name="T54" fmla="*/ 69 w 266"/>
                <a:gd name="T55" fmla="*/ 211 h 239"/>
                <a:gd name="T56" fmla="*/ 69 w 266"/>
                <a:gd name="T57" fmla="*/ 153 h 239"/>
                <a:gd name="T58" fmla="*/ 116 w 266"/>
                <a:gd name="T59" fmla="*/ 113 h 239"/>
                <a:gd name="T60" fmla="*/ 187 w 266"/>
                <a:gd name="T61" fmla="*/ 206 h 239"/>
                <a:gd name="T62" fmla="*/ 193 w 266"/>
                <a:gd name="T63" fmla="*/ 217 h 239"/>
                <a:gd name="T64" fmla="*/ 174 w 266"/>
                <a:gd name="T65" fmla="*/ 227 h 239"/>
                <a:gd name="T66" fmla="*/ 174 w 266"/>
                <a:gd name="T67" fmla="*/ 239 h 239"/>
                <a:gd name="T68" fmla="*/ 226 w 266"/>
                <a:gd name="T69" fmla="*/ 238 h 239"/>
                <a:gd name="T70" fmla="*/ 266 w 266"/>
                <a:gd name="T71" fmla="*/ 239 h 239"/>
                <a:gd name="T72" fmla="*/ 266 w 266"/>
                <a:gd name="T73" fmla="*/ 227 h 239"/>
                <a:gd name="T74" fmla="*/ 226 w 266"/>
                <a:gd name="T75" fmla="*/ 208 h 239"/>
                <a:gd name="T76" fmla="*/ 138 w 266"/>
                <a:gd name="T77" fmla="*/ 9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6" h="239">
                  <a:moveTo>
                    <a:pt x="138" y="94"/>
                  </a:moveTo>
                  <a:lnTo>
                    <a:pt x="209" y="33"/>
                  </a:lnTo>
                  <a:cubicBezTo>
                    <a:pt x="226" y="19"/>
                    <a:pt x="244" y="13"/>
                    <a:pt x="261" y="13"/>
                  </a:cubicBezTo>
                  <a:lnTo>
                    <a:pt x="261" y="0"/>
                  </a:lnTo>
                  <a:cubicBezTo>
                    <a:pt x="251" y="1"/>
                    <a:pt x="241" y="2"/>
                    <a:pt x="231" y="2"/>
                  </a:cubicBezTo>
                  <a:cubicBezTo>
                    <a:pt x="219" y="2"/>
                    <a:pt x="184" y="0"/>
                    <a:pt x="183" y="0"/>
                  </a:cubicBezTo>
                  <a:lnTo>
                    <a:pt x="183" y="13"/>
                  </a:lnTo>
                  <a:cubicBezTo>
                    <a:pt x="188" y="13"/>
                    <a:pt x="196" y="15"/>
                    <a:pt x="196" y="23"/>
                  </a:cubicBezTo>
                  <a:cubicBezTo>
                    <a:pt x="196" y="26"/>
                    <a:pt x="195" y="30"/>
                    <a:pt x="193" y="31"/>
                  </a:cubicBezTo>
                  <a:lnTo>
                    <a:pt x="69" y="137"/>
                  </a:lnTo>
                  <a:lnTo>
                    <a:pt x="69" y="29"/>
                  </a:lnTo>
                  <a:cubicBezTo>
                    <a:pt x="69" y="17"/>
                    <a:pt x="70" y="13"/>
                    <a:pt x="96" y="13"/>
                  </a:cubicBezTo>
                  <a:lnTo>
                    <a:pt x="105" y="13"/>
                  </a:lnTo>
                  <a:lnTo>
                    <a:pt x="105" y="0"/>
                  </a:lnTo>
                  <a:cubicBezTo>
                    <a:pt x="87" y="1"/>
                    <a:pt x="65" y="2"/>
                    <a:pt x="52" y="2"/>
                  </a:cubicBezTo>
                  <a:cubicBezTo>
                    <a:pt x="40" y="2"/>
                    <a:pt x="17" y="1"/>
                    <a:pt x="0" y="0"/>
                  </a:cubicBezTo>
                  <a:lnTo>
                    <a:pt x="0" y="13"/>
                  </a:lnTo>
                  <a:lnTo>
                    <a:pt x="8" y="13"/>
                  </a:lnTo>
                  <a:cubicBezTo>
                    <a:pt x="35" y="13"/>
                    <a:pt x="36" y="17"/>
                    <a:pt x="36" y="29"/>
                  </a:cubicBezTo>
                  <a:lnTo>
                    <a:pt x="36" y="211"/>
                  </a:lnTo>
                  <a:cubicBezTo>
                    <a:pt x="36" y="223"/>
                    <a:pt x="35" y="227"/>
                    <a:pt x="8" y="227"/>
                  </a:cubicBezTo>
                  <a:lnTo>
                    <a:pt x="0" y="227"/>
                  </a:lnTo>
                  <a:lnTo>
                    <a:pt x="0" y="239"/>
                  </a:lnTo>
                  <a:cubicBezTo>
                    <a:pt x="17" y="238"/>
                    <a:pt x="40" y="238"/>
                    <a:pt x="52" y="238"/>
                  </a:cubicBezTo>
                  <a:cubicBezTo>
                    <a:pt x="65" y="238"/>
                    <a:pt x="87" y="238"/>
                    <a:pt x="105" y="239"/>
                  </a:cubicBezTo>
                  <a:lnTo>
                    <a:pt x="105" y="227"/>
                  </a:lnTo>
                  <a:lnTo>
                    <a:pt x="96" y="227"/>
                  </a:lnTo>
                  <a:cubicBezTo>
                    <a:pt x="70" y="227"/>
                    <a:pt x="69" y="223"/>
                    <a:pt x="69" y="211"/>
                  </a:cubicBezTo>
                  <a:lnTo>
                    <a:pt x="69" y="153"/>
                  </a:lnTo>
                  <a:lnTo>
                    <a:pt x="116" y="113"/>
                  </a:lnTo>
                  <a:lnTo>
                    <a:pt x="187" y="206"/>
                  </a:lnTo>
                  <a:cubicBezTo>
                    <a:pt x="189" y="209"/>
                    <a:pt x="193" y="213"/>
                    <a:pt x="193" y="217"/>
                  </a:cubicBezTo>
                  <a:cubicBezTo>
                    <a:pt x="193" y="227"/>
                    <a:pt x="180" y="227"/>
                    <a:pt x="174" y="227"/>
                  </a:cubicBezTo>
                  <a:lnTo>
                    <a:pt x="174" y="239"/>
                  </a:lnTo>
                  <a:cubicBezTo>
                    <a:pt x="191" y="238"/>
                    <a:pt x="214" y="238"/>
                    <a:pt x="226" y="238"/>
                  </a:cubicBezTo>
                  <a:cubicBezTo>
                    <a:pt x="238" y="238"/>
                    <a:pt x="261" y="239"/>
                    <a:pt x="266" y="239"/>
                  </a:cubicBezTo>
                  <a:lnTo>
                    <a:pt x="266" y="227"/>
                  </a:lnTo>
                  <a:cubicBezTo>
                    <a:pt x="247" y="227"/>
                    <a:pt x="239" y="226"/>
                    <a:pt x="226" y="208"/>
                  </a:cubicBezTo>
                  <a:lnTo>
                    <a:pt x="138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</p:grpSp>
      <p:pic>
        <p:nvPicPr>
          <p:cNvPr id="120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A596086B-C78D-7C90-E0EB-84D69DB3B3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Freeform 56 1 2">
            <a:extLst>
              <a:ext uri="{FF2B5EF4-FFF2-40B4-BE49-F238E27FC236}">
                <a16:creationId xmlns:a16="http://schemas.microsoft.com/office/drawing/2014/main" id="{E3A19C5A-46B6-6CF2-AD98-FEA343562593}"/>
              </a:ext>
            </a:extLst>
          </p:cNvPr>
          <p:cNvSpPr/>
          <p:nvPr/>
        </p:nvSpPr>
        <p:spPr>
          <a:xfrm>
            <a:off x="10308644" y="1647332"/>
            <a:ext cx="12161" cy="90852"/>
          </a:xfrm>
          <a:custGeom>
            <a:avLst/>
            <a:gdLst>
              <a:gd name="connsiteX0" fmla="*/ 0 w 9525"/>
              <a:gd name="connsiteY0" fmla="*/ 29147 h 29146"/>
              <a:gd name="connsiteX1" fmla="*/ 0 w 9525"/>
              <a:gd name="connsiteY1" fmla="*/ 0 h 2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29146">
                <a:moveTo>
                  <a:pt x="0" y="29147"/>
                </a:moveTo>
                <a:lnTo>
                  <a:pt x="0" y="0"/>
                </a:lnTo>
              </a:path>
            </a:pathLst>
          </a:custGeom>
          <a:ln w="12700" cap="sq">
            <a:solidFill>
              <a:srgbClr val="262626"/>
            </a:solidFill>
            <a:prstDash val="solid"/>
            <a:round/>
          </a:ln>
        </p:spPr>
        <p:txBody>
          <a:bodyPr rtlCol="0" anchor="ctr"/>
          <a:lstStyle/>
          <a:p>
            <a:endParaRPr lang="en-NL"/>
          </a:p>
        </p:txBody>
      </p:sp>
      <p:sp>
        <p:nvSpPr>
          <p:cNvPr id="15" name="Freeform 56 1 6">
            <a:extLst>
              <a:ext uri="{FF2B5EF4-FFF2-40B4-BE49-F238E27FC236}">
                <a16:creationId xmlns:a16="http://schemas.microsoft.com/office/drawing/2014/main" id="{5F41AA51-F524-CDF1-C1AC-677202FC44CB}"/>
              </a:ext>
            </a:extLst>
          </p:cNvPr>
          <p:cNvSpPr/>
          <p:nvPr/>
        </p:nvSpPr>
        <p:spPr>
          <a:xfrm>
            <a:off x="8866564" y="1647332"/>
            <a:ext cx="12161" cy="90852"/>
          </a:xfrm>
          <a:custGeom>
            <a:avLst/>
            <a:gdLst>
              <a:gd name="connsiteX0" fmla="*/ 0 w 9525"/>
              <a:gd name="connsiteY0" fmla="*/ 29147 h 29146"/>
              <a:gd name="connsiteX1" fmla="*/ 0 w 9525"/>
              <a:gd name="connsiteY1" fmla="*/ 0 h 2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29146">
                <a:moveTo>
                  <a:pt x="0" y="29147"/>
                </a:moveTo>
                <a:lnTo>
                  <a:pt x="0" y="0"/>
                </a:lnTo>
              </a:path>
            </a:pathLst>
          </a:custGeom>
          <a:ln w="12700" cap="sq">
            <a:solidFill>
              <a:srgbClr val="262626"/>
            </a:solidFill>
            <a:prstDash val="solid"/>
            <a:round/>
          </a:ln>
        </p:spPr>
        <p:txBody>
          <a:bodyPr rtlCol="0" anchor="ctr"/>
          <a:lstStyle/>
          <a:p>
            <a:endParaRPr lang="en-NL"/>
          </a:p>
        </p:txBody>
      </p:sp>
      <p:grpSp>
        <p:nvGrpSpPr>
          <p:cNvPr id="16" name="Group 15" descr="\documentclass{article}&#10;\usepackage{amsmath}&#10;\pagestyle{empty}&#10;\begin{document}&#10;&#10;$\rm Si_L$&#10;&#10;&#10;\end{document}" title="IguanaTex Vector Display">
            <a:extLst>
              <a:ext uri="{FF2B5EF4-FFF2-40B4-BE49-F238E27FC236}">
                <a16:creationId xmlns:a16="http://schemas.microsoft.com/office/drawing/2014/main" id="{10556675-C068-BA6B-6D84-B5477B295E01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8769134" y="1498792"/>
            <a:ext cx="197087" cy="136519"/>
            <a:chOff x="739777" y="3076575"/>
            <a:chExt cx="219075" cy="146050"/>
          </a:xfrm>
        </p:grpSpPr>
        <p:sp>
          <p:nvSpPr>
            <p:cNvPr id="20" name="Freeform 41">
              <a:extLst>
                <a:ext uri="{FF2B5EF4-FFF2-40B4-BE49-F238E27FC236}">
                  <a16:creationId xmlns:a16="http://schemas.microsoft.com/office/drawing/2014/main" id="{DA9E3BA4-2597-6C37-B31A-C2AB237D80F0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739777" y="3076575"/>
              <a:ext cx="79375" cy="123825"/>
            </a:xfrm>
            <a:custGeom>
              <a:avLst/>
              <a:gdLst>
                <a:gd name="T0" fmla="*/ 146 w 221"/>
                <a:gd name="T1" fmla="*/ 158 h 363"/>
                <a:gd name="T2" fmla="*/ 83 w 221"/>
                <a:gd name="T3" fmla="*/ 143 h 363"/>
                <a:gd name="T4" fmla="*/ 32 w 221"/>
                <a:gd name="T5" fmla="*/ 79 h 363"/>
                <a:gd name="T6" fmla="*/ 98 w 221"/>
                <a:gd name="T7" fmla="*/ 14 h 363"/>
                <a:gd name="T8" fmla="*/ 195 w 221"/>
                <a:gd name="T9" fmla="*/ 118 h 363"/>
                <a:gd name="T10" fmla="*/ 201 w 221"/>
                <a:gd name="T11" fmla="*/ 124 h 363"/>
                <a:gd name="T12" fmla="*/ 208 w 221"/>
                <a:gd name="T13" fmla="*/ 112 h 363"/>
                <a:gd name="T14" fmla="*/ 208 w 221"/>
                <a:gd name="T15" fmla="*/ 12 h 363"/>
                <a:gd name="T16" fmla="*/ 202 w 221"/>
                <a:gd name="T17" fmla="*/ 0 h 363"/>
                <a:gd name="T18" fmla="*/ 195 w 221"/>
                <a:gd name="T19" fmla="*/ 7 h 363"/>
                <a:gd name="T20" fmla="*/ 177 w 221"/>
                <a:gd name="T21" fmla="*/ 35 h 363"/>
                <a:gd name="T22" fmla="*/ 98 w 221"/>
                <a:gd name="T23" fmla="*/ 0 h 363"/>
                <a:gd name="T24" fmla="*/ 0 w 221"/>
                <a:gd name="T25" fmla="*/ 97 h 363"/>
                <a:gd name="T26" fmla="*/ 66 w 221"/>
                <a:gd name="T27" fmla="*/ 188 h 363"/>
                <a:gd name="T28" fmla="*/ 132 w 221"/>
                <a:gd name="T29" fmla="*/ 205 h 363"/>
                <a:gd name="T30" fmla="*/ 174 w 221"/>
                <a:gd name="T31" fmla="*/ 230 h 363"/>
                <a:gd name="T32" fmla="*/ 189 w 221"/>
                <a:gd name="T33" fmla="*/ 276 h 363"/>
                <a:gd name="T34" fmla="*/ 123 w 221"/>
                <a:gd name="T35" fmla="*/ 348 h 363"/>
                <a:gd name="T36" fmla="*/ 44 w 221"/>
                <a:gd name="T37" fmla="*/ 321 h 363"/>
                <a:gd name="T38" fmla="*/ 13 w 221"/>
                <a:gd name="T39" fmla="*/ 244 h 363"/>
                <a:gd name="T40" fmla="*/ 7 w 221"/>
                <a:gd name="T41" fmla="*/ 239 h 363"/>
                <a:gd name="T42" fmla="*/ 0 w 221"/>
                <a:gd name="T43" fmla="*/ 251 h 363"/>
                <a:gd name="T44" fmla="*/ 0 w 221"/>
                <a:gd name="T45" fmla="*/ 351 h 363"/>
                <a:gd name="T46" fmla="*/ 6 w 221"/>
                <a:gd name="T47" fmla="*/ 363 h 363"/>
                <a:gd name="T48" fmla="*/ 13 w 221"/>
                <a:gd name="T49" fmla="*/ 357 h 363"/>
                <a:gd name="T50" fmla="*/ 31 w 221"/>
                <a:gd name="T51" fmla="*/ 328 h 363"/>
                <a:gd name="T52" fmla="*/ 123 w 221"/>
                <a:gd name="T53" fmla="*/ 363 h 363"/>
                <a:gd name="T54" fmla="*/ 221 w 221"/>
                <a:gd name="T55" fmla="*/ 259 h 363"/>
                <a:gd name="T56" fmla="*/ 146 w 221"/>
                <a:gd name="T57" fmla="*/ 15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3">
                  <a:moveTo>
                    <a:pt x="146" y="158"/>
                  </a:moveTo>
                  <a:lnTo>
                    <a:pt x="83" y="143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5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2"/>
                    <a:pt x="208" y="112"/>
                  </a:cubicBezTo>
                  <a:lnTo>
                    <a:pt x="208" y="12"/>
                  </a:lnTo>
                  <a:cubicBezTo>
                    <a:pt x="208" y="4"/>
                    <a:pt x="208" y="0"/>
                    <a:pt x="202" y="0"/>
                  </a:cubicBezTo>
                  <a:cubicBezTo>
                    <a:pt x="199" y="0"/>
                    <a:pt x="198" y="1"/>
                    <a:pt x="195" y="7"/>
                  </a:cubicBezTo>
                  <a:lnTo>
                    <a:pt x="177" y="35"/>
                  </a:lnTo>
                  <a:cubicBezTo>
                    <a:pt x="162" y="21"/>
                    <a:pt x="142" y="0"/>
                    <a:pt x="98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7" y="175"/>
                    <a:pt x="66" y="188"/>
                  </a:cubicBezTo>
                  <a:cubicBezTo>
                    <a:pt x="71" y="190"/>
                    <a:pt x="97" y="196"/>
                    <a:pt x="132" y="205"/>
                  </a:cubicBezTo>
                  <a:cubicBezTo>
                    <a:pt x="145" y="208"/>
                    <a:pt x="160" y="212"/>
                    <a:pt x="174" y="230"/>
                  </a:cubicBezTo>
                  <a:cubicBezTo>
                    <a:pt x="184" y="243"/>
                    <a:pt x="189" y="260"/>
                    <a:pt x="189" y="276"/>
                  </a:cubicBezTo>
                  <a:cubicBezTo>
                    <a:pt x="189" y="312"/>
                    <a:pt x="164" y="348"/>
                    <a:pt x="123" y="348"/>
                  </a:cubicBezTo>
                  <a:cubicBezTo>
                    <a:pt x="108" y="348"/>
                    <a:pt x="70" y="345"/>
                    <a:pt x="44" y="321"/>
                  </a:cubicBezTo>
                  <a:cubicBezTo>
                    <a:pt x="15" y="294"/>
                    <a:pt x="13" y="262"/>
                    <a:pt x="13" y="244"/>
                  </a:cubicBezTo>
                  <a:cubicBezTo>
                    <a:pt x="12" y="239"/>
                    <a:pt x="8" y="239"/>
                    <a:pt x="7" y="239"/>
                  </a:cubicBezTo>
                  <a:cubicBezTo>
                    <a:pt x="0" y="239"/>
                    <a:pt x="0" y="242"/>
                    <a:pt x="0" y="251"/>
                  </a:cubicBezTo>
                  <a:lnTo>
                    <a:pt x="0" y="351"/>
                  </a:lnTo>
                  <a:cubicBezTo>
                    <a:pt x="0" y="360"/>
                    <a:pt x="0" y="363"/>
                    <a:pt x="6" y="363"/>
                  </a:cubicBezTo>
                  <a:cubicBezTo>
                    <a:pt x="9" y="363"/>
                    <a:pt x="10" y="362"/>
                    <a:pt x="13" y="357"/>
                  </a:cubicBezTo>
                  <a:cubicBezTo>
                    <a:pt x="13" y="356"/>
                    <a:pt x="15" y="355"/>
                    <a:pt x="31" y="328"/>
                  </a:cubicBezTo>
                  <a:cubicBezTo>
                    <a:pt x="47" y="345"/>
                    <a:pt x="79" y="363"/>
                    <a:pt x="123" y="363"/>
                  </a:cubicBezTo>
                  <a:cubicBezTo>
                    <a:pt x="181" y="363"/>
                    <a:pt x="221" y="314"/>
                    <a:pt x="221" y="259"/>
                  </a:cubicBezTo>
                  <a:cubicBezTo>
                    <a:pt x="221" y="209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2621D855-4DB1-0474-8B44-0F56DDDB14B9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835027" y="3082925"/>
              <a:ext cx="38100" cy="1127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3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57" name="Freeform 43">
              <a:extLst>
                <a:ext uri="{FF2B5EF4-FFF2-40B4-BE49-F238E27FC236}">
                  <a16:creationId xmlns:a16="http://schemas.microsoft.com/office/drawing/2014/main" id="{C24D4EAD-74CA-EC02-21B6-1C71D0C5E342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885827" y="3140075"/>
              <a:ext cx="73025" cy="82550"/>
            </a:xfrm>
            <a:custGeom>
              <a:avLst/>
              <a:gdLst>
                <a:gd name="T0" fmla="*/ 207 w 207"/>
                <a:gd name="T1" fmla="*/ 147 h 239"/>
                <a:gd name="T2" fmla="*/ 195 w 207"/>
                <a:gd name="T3" fmla="*/ 147 h 239"/>
                <a:gd name="T4" fmla="*/ 120 w 207"/>
                <a:gd name="T5" fmla="*/ 227 h 239"/>
                <a:gd name="T6" fmla="*/ 85 w 207"/>
                <a:gd name="T7" fmla="*/ 227 h 239"/>
                <a:gd name="T8" fmla="*/ 69 w 207"/>
                <a:gd name="T9" fmla="*/ 213 h 239"/>
                <a:gd name="T10" fmla="*/ 69 w 207"/>
                <a:gd name="T11" fmla="*/ 29 h 239"/>
                <a:gd name="T12" fmla="*/ 102 w 207"/>
                <a:gd name="T13" fmla="*/ 13 h 239"/>
                <a:gd name="T14" fmla="*/ 114 w 207"/>
                <a:gd name="T15" fmla="*/ 13 h 239"/>
                <a:gd name="T16" fmla="*/ 114 w 207"/>
                <a:gd name="T17" fmla="*/ 0 h 239"/>
                <a:gd name="T18" fmla="*/ 53 w 207"/>
                <a:gd name="T19" fmla="*/ 2 h 239"/>
                <a:gd name="T20" fmla="*/ 0 w 207"/>
                <a:gd name="T21" fmla="*/ 0 h 239"/>
                <a:gd name="T22" fmla="*/ 0 w 207"/>
                <a:gd name="T23" fmla="*/ 13 h 239"/>
                <a:gd name="T24" fmla="*/ 8 w 207"/>
                <a:gd name="T25" fmla="*/ 13 h 239"/>
                <a:gd name="T26" fmla="*/ 35 w 207"/>
                <a:gd name="T27" fmla="*/ 29 h 239"/>
                <a:gd name="T28" fmla="*/ 35 w 207"/>
                <a:gd name="T29" fmla="*/ 211 h 239"/>
                <a:gd name="T30" fmla="*/ 8 w 207"/>
                <a:gd name="T31" fmla="*/ 227 h 239"/>
                <a:gd name="T32" fmla="*/ 0 w 207"/>
                <a:gd name="T33" fmla="*/ 227 h 239"/>
                <a:gd name="T34" fmla="*/ 0 w 207"/>
                <a:gd name="T35" fmla="*/ 239 h 239"/>
                <a:gd name="T36" fmla="*/ 197 w 207"/>
                <a:gd name="T37" fmla="*/ 239 h 239"/>
                <a:gd name="T38" fmla="*/ 207 w 207"/>
                <a:gd name="T39" fmla="*/ 14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7" h="239">
                  <a:moveTo>
                    <a:pt x="207" y="147"/>
                  </a:moveTo>
                  <a:lnTo>
                    <a:pt x="195" y="147"/>
                  </a:lnTo>
                  <a:cubicBezTo>
                    <a:pt x="192" y="182"/>
                    <a:pt x="186" y="227"/>
                    <a:pt x="120" y="227"/>
                  </a:cubicBezTo>
                  <a:lnTo>
                    <a:pt x="85" y="227"/>
                  </a:lnTo>
                  <a:cubicBezTo>
                    <a:pt x="69" y="227"/>
                    <a:pt x="69" y="224"/>
                    <a:pt x="69" y="213"/>
                  </a:cubicBezTo>
                  <a:lnTo>
                    <a:pt x="69" y="29"/>
                  </a:lnTo>
                  <a:cubicBezTo>
                    <a:pt x="69" y="18"/>
                    <a:pt x="69" y="13"/>
                    <a:pt x="102" y="13"/>
                  </a:cubicBezTo>
                  <a:lnTo>
                    <a:pt x="114" y="13"/>
                  </a:lnTo>
                  <a:lnTo>
                    <a:pt x="114" y="0"/>
                  </a:lnTo>
                  <a:cubicBezTo>
                    <a:pt x="106" y="1"/>
                    <a:pt x="62" y="2"/>
                    <a:pt x="53" y="2"/>
                  </a:cubicBezTo>
                  <a:cubicBezTo>
                    <a:pt x="39" y="2"/>
                    <a:pt x="0" y="0"/>
                    <a:pt x="0" y="0"/>
                  </a:cubicBezTo>
                  <a:lnTo>
                    <a:pt x="0" y="13"/>
                  </a:lnTo>
                  <a:lnTo>
                    <a:pt x="8" y="13"/>
                  </a:lnTo>
                  <a:cubicBezTo>
                    <a:pt x="35" y="13"/>
                    <a:pt x="35" y="17"/>
                    <a:pt x="35" y="29"/>
                  </a:cubicBezTo>
                  <a:lnTo>
                    <a:pt x="35" y="211"/>
                  </a:lnTo>
                  <a:cubicBezTo>
                    <a:pt x="35" y="223"/>
                    <a:pt x="35" y="227"/>
                    <a:pt x="8" y="227"/>
                  </a:cubicBezTo>
                  <a:lnTo>
                    <a:pt x="0" y="227"/>
                  </a:lnTo>
                  <a:lnTo>
                    <a:pt x="0" y="239"/>
                  </a:lnTo>
                  <a:lnTo>
                    <a:pt x="197" y="239"/>
                  </a:lnTo>
                  <a:lnTo>
                    <a:pt x="207" y="1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</p:grpSp>
      <p:grpSp>
        <p:nvGrpSpPr>
          <p:cNvPr id="58" name="Group 57" descr="\documentclass{article}&#10;\usepackage{amsmath}&#10;\pagestyle{empty}&#10;\begin{document}&#10;&#10;$\rm Si_K$&#10;&#10;&#10;\end{document}" title="IguanaTex Vector Display">
            <a:extLst>
              <a:ext uri="{FF2B5EF4-FFF2-40B4-BE49-F238E27FC236}">
                <a16:creationId xmlns:a16="http://schemas.microsoft.com/office/drawing/2014/main" id="{181A0B68-B6DB-1F4D-5DEB-8D9604B801F9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0196716" y="1498792"/>
            <a:ext cx="216316" cy="136519"/>
            <a:chOff x="2436807" y="3076575"/>
            <a:chExt cx="219075" cy="146050"/>
          </a:xfrm>
        </p:grpSpPr>
        <p:sp>
          <p:nvSpPr>
            <p:cNvPr id="59" name="Freeform 66 2">
              <a:extLst>
                <a:ext uri="{FF2B5EF4-FFF2-40B4-BE49-F238E27FC236}">
                  <a16:creationId xmlns:a16="http://schemas.microsoft.com/office/drawing/2014/main" id="{8D688067-91BC-9D78-DC0F-24888233A35A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2436807" y="3076575"/>
              <a:ext cx="71438" cy="123825"/>
            </a:xfrm>
            <a:custGeom>
              <a:avLst/>
              <a:gdLst>
                <a:gd name="T0" fmla="*/ 146 w 221"/>
                <a:gd name="T1" fmla="*/ 158 h 363"/>
                <a:gd name="T2" fmla="*/ 82 w 221"/>
                <a:gd name="T3" fmla="*/ 143 h 363"/>
                <a:gd name="T4" fmla="*/ 32 w 221"/>
                <a:gd name="T5" fmla="*/ 79 h 363"/>
                <a:gd name="T6" fmla="*/ 98 w 221"/>
                <a:gd name="T7" fmla="*/ 14 h 363"/>
                <a:gd name="T8" fmla="*/ 195 w 221"/>
                <a:gd name="T9" fmla="*/ 118 h 363"/>
                <a:gd name="T10" fmla="*/ 201 w 221"/>
                <a:gd name="T11" fmla="*/ 124 h 363"/>
                <a:gd name="T12" fmla="*/ 208 w 221"/>
                <a:gd name="T13" fmla="*/ 112 h 363"/>
                <a:gd name="T14" fmla="*/ 208 w 221"/>
                <a:gd name="T15" fmla="*/ 12 h 363"/>
                <a:gd name="T16" fmla="*/ 202 w 221"/>
                <a:gd name="T17" fmla="*/ 0 h 363"/>
                <a:gd name="T18" fmla="*/ 195 w 221"/>
                <a:gd name="T19" fmla="*/ 7 h 363"/>
                <a:gd name="T20" fmla="*/ 177 w 221"/>
                <a:gd name="T21" fmla="*/ 35 h 363"/>
                <a:gd name="T22" fmla="*/ 97 w 221"/>
                <a:gd name="T23" fmla="*/ 0 h 363"/>
                <a:gd name="T24" fmla="*/ 0 w 221"/>
                <a:gd name="T25" fmla="*/ 97 h 363"/>
                <a:gd name="T26" fmla="*/ 66 w 221"/>
                <a:gd name="T27" fmla="*/ 188 h 363"/>
                <a:gd name="T28" fmla="*/ 131 w 221"/>
                <a:gd name="T29" fmla="*/ 205 h 363"/>
                <a:gd name="T30" fmla="*/ 174 w 221"/>
                <a:gd name="T31" fmla="*/ 230 h 363"/>
                <a:gd name="T32" fmla="*/ 189 w 221"/>
                <a:gd name="T33" fmla="*/ 276 h 363"/>
                <a:gd name="T34" fmla="*/ 122 w 221"/>
                <a:gd name="T35" fmla="*/ 348 h 363"/>
                <a:gd name="T36" fmla="*/ 44 w 221"/>
                <a:gd name="T37" fmla="*/ 321 h 363"/>
                <a:gd name="T38" fmla="*/ 13 w 221"/>
                <a:gd name="T39" fmla="*/ 244 h 363"/>
                <a:gd name="T40" fmla="*/ 7 w 221"/>
                <a:gd name="T41" fmla="*/ 239 h 363"/>
                <a:gd name="T42" fmla="*/ 0 w 221"/>
                <a:gd name="T43" fmla="*/ 251 h 363"/>
                <a:gd name="T44" fmla="*/ 0 w 221"/>
                <a:gd name="T45" fmla="*/ 351 h 363"/>
                <a:gd name="T46" fmla="*/ 6 w 221"/>
                <a:gd name="T47" fmla="*/ 363 h 363"/>
                <a:gd name="T48" fmla="*/ 13 w 221"/>
                <a:gd name="T49" fmla="*/ 357 h 363"/>
                <a:gd name="T50" fmla="*/ 31 w 221"/>
                <a:gd name="T51" fmla="*/ 328 h 363"/>
                <a:gd name="T52" fmla="*/ 123 w 221"/>
                <a:gd name="T53" fmla="*/ 363 h 363"/>
                <a:gd name="T54" fmla="*/ 221 w 221"/>
                <a:gd name="T55" fmla="*/ 259 h 363"/>
                <a:gd name="T56" fmla="*/ 146 w 221"/>
                <a:gd name="T57" fmla="*/ 15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3">
                  <a:moveTo>
                    <a:pt x="146" y="158"/>
                  </a:moveTo>
                  <a:lnTo>
                    <a:pt x="82" y="143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5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2"/>
                    <a:pt x="208" y="112"/>
                  </a:cubicBezTo>
                  <a:lnTo>
                    <a:pt x="208" y="12"/>
                  </a:lnTo>
                  <a:cubicBezTo>
                    <a:pt x="208" y="4"/>
                    <a:pt x="208" y="0"/>
                    <a:pt x="202" y="0"/>
                  </a:cubicBezTo>
                  <a:cubicBezTo>
                    <a:pt x="199" y="0"/>
                    <a:pt x="198" y="1"/>
                    <a:pt x="195" y="7"/>
                  </a:cubicBezTo>
                  <a:lnTo>
                    <a:pt x="177" y="35"/>
                  </a:lnTo>
                  <a:cubicBezTo>
                    <a:pt x="162" y="21"/>
                    <a:pt x="142" y="0"/>
                    <a:pt x="97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7" y="175"/>
                    <a:pt x="66" y="188"/>
                  </a:cubicBezTo>
                  <a:cubicBezTo>
                    <a:pt x="71" y="190"/>
                    <a:pt x="96" y="196"/>
                    <a:pt x="131" y="205"/>
                  </a:cubicBezTo>
                  <a:cubicBezTo>
                    <a:pt x="145" y="208"/>
                    <a:pt x="160" y="212"/>
                    <a:pt x="174" y="230"/>
                  </a:cubicBezTo>
                  <a:cubicBezTo>
                    <a:pt x="184" y="243"/>
                    <a:pt x="189" y="260"/>
                    <a:pt x="189" y="276"/>
                  </a:cubicBezTo>
                  <a:cubicBezTo>
                    <a:pt x="189" y="312"/>
                    <a:pt x="164" y="348"/>
                    <a:pt x="122" y="348"/>
                  </a:cubicBezTo>
                  <a:cubicBezTo>
                    <a:pt x="108" y="348"/>
                    <a:pt x="70" y="345"/>
                    <a:pt x="44" y="321"/>
                  </a:cubicBezTo>
                  <a:cubicBezTo>
                    <a:pt x="15" y="294"/>
                    <a:pt x="13" y="262"/>
                    <a:pt x="13" y="244"/>
                  </a:cubicBezTo>
                  <a:cubicBezTo>
                    <a:pt x="12" y="239"/>
                    <a:pt x="8" y="239"/>
                    <a:pt x="7" y="239"/>
                  </a:cubicBezTo>
                  <a:cubicBezTo>
                    <a:pt x="0" y="239"/>
                    <a:pt x="0" y="242"/>
                    <a:pt x="0" y="251"/>
                  </a:cubicBezTo>
                  <a:lnTo>
                    <a:pt x="0" y="351"/>
                  </a:lnTo>
                  <a:cubicBezTo>
                    <a:pt x="0" y="360"/>
                    <a:pt x="0" y="363"/>
                    <a:pt x="6" y="363"/>
                  </a:cubicBezTo>
                  <a:cubicBezTo>
                    <a:pt x="9" y="363"/>
                    <a:pt x="10" y="362"/>
                    <a:pt x="13" y="357"/>
                  </a:cubicBezTo>
                  <a:cubicBezTo>
                    <a:pt x="13" y="356"/>
                    <a:pt x="15" y="355"/>
                    <a:pt x="31" y="328"/>
                  </a:cubicBezTo>
                  <a:cubicBezTo>
                    <a:pt x="47" y="345"/>
                    <a:pt x="78" y="363"/>
                    <a:pt x="123" y="363"/>
                  </a:cubicBezTo>
                  <a:cubicBezTo>
                    <a:pt x="181" y="363"/>
                    <a:pt x="221" y="314"/>
                    <a:pt x="221" y="259"/>
                  </a:cubicBezTo>
                  <a:cubicBezTo>
                    <a:pt x="221" y="209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60" name="Freeform 67 2">
              <a:extLst>
                <a:ext uri="{FF2B5EF4-FFF2-40B4-BE49-F238E27FC236}">
                  <a16:creationId xmlns:a16="http://schemas.microsoft.com/office/drawing/2014/main" id="{624DFB91-C724-D3FE-43AA-567C6577EED4}"/>
                </a:ext>
              </a:extLst>
            </p:cNvPr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2524120" y="3082925"/>
              <a:ext cx="33338" cy="112713"/>
            </a:xfrm>
            <a:custGeom>
              <a:avLst/>
              <a:gdLst>
                <a:gd name="T0" fmla="*/ 72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5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2 w 106"/>
                <a:gd name="T21" fmla="*/ 297 h 334"/>
                <a:gd name="T22" fmla="*/ 72 w 106"/>
                <a:gd name="T23" fmla="*/ 113 h 334"/>
                <a:gd name="T24" fmla="*/ 74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4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  <p:sp>
          <p:nvSpPr>
            <p:cNvPr id="61" name="Freeform 68 2">
              <a:extLst>
                <a:ext uri="{FF2B5EF4-FFF2-40B4-BE49-F238E27FC236}">
                  <a16:creationId xmlns:a16="http://schemas.microsoft.com/office/drawing/2014/main" id="{06B21163-45E7-754B-FD59-5E9D08E44B9B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570157" y="3140075"/>
              <a:ext cx="85725" cy="82550"/>
            </a:xfrm>
            <a:custGeom>
              <a:avLst/>
              <a:gdLst>
                <a:gd name="T0" fmla="*/ 139 w 266"/>
                <a:gd name="T1" fmla="*/ 94 h 239"/>
                <a:gd name="T2" fmla="*/ 210 w 266"/>
                <a:gd name="T3" fmla="*/ 33 h 239"/>
                <a:gd name="T4" fmla="*/ 261 w 266"/>
                <a:gd name="T5" fmla="*/ 13 h 239"/>
                <a:gd name="T6" fmla="*/ 261 w 266"/>
                <a:gd name="T7" fmla="*/ 0 h 239"/>
                <a:gd name="T8" fmla="*/ 232 w 266"/>
                <a:gd name="T9" fmla="*/ 2 h 239"/>
                <a:gd name="T10" fmla="*/ 183 w 266"/>
                <a:gd name="T11" fmla="*/ 0 h 239"/>
                <a:gd name="T12" fmla="*/ 183 w 266"/>
                <a:gd name="T13" fmla="*/ 13 h 239"/>
                <a:gd name="T14" fmla="*/ 196 w 266"/>
                <a:gd name="T15" fmla="*/ 23 h 239"/>
                <a:gd name="T16" fmla="*/ 193 w 266"/>
                <a:gd name="T17" fmla="*/ 31 h 239"/>
                <a:gd name="T18" fmla="*/ 69 w 266"/>
                <a:gd name="T19" fmla="*/ 137 h 239"/>
                <a:gd name="T20" fmla="*/ 69 w 266"/>
                <a:gd name="T21" fmla="*/ 29 h 239"/>
                <a:gd name="T22" fmla="*/ 97 w 266"/>
                <a:gd name="T23" fmla="*/ 13 h 239"/>
                <a:gd name="T24" fmla="*/ 105 w 266"/>
                <a:gd name="T25" fmla="*/ 13 h 239"/>
                <a:gd name="T26" fmla="*/ 105 w 266"/>
                <a:gd name="T27" fmla="*/ 0 h 239"/>
                <a:gd name="T28" fmla="*/ 53 w 266"/>
                <a:gd name="T29" fmla="*/ 2 h 239"/>
                <a:gd name="T30" fmla="*/ 0 w 266"/>
                <a:gd name="T31" fmla="*/ 0 h 239"/>
                <a:gd name="T32" fmla="*/ 0 w 266"/>
                <a:gd name="T33" fmla="*/ 13 h 239"/>
                <a:gd name="T34" fmla="*/ 9 w 266"/>
                <a:gd name="T35" fmla="*/ 13 h 239"/>
                <a:gd name="T36" fmla="*/ 36 w 266"/>
                <a:gd name="T37" fmla="*/ 29 h 239"/>
                <a:gd name="T38" fmla="*/ 36 w 266"/>
                <a:gd name="T39" fmla="*/ 211 h 239"/>
                <a:gd name="T40" fmla="*/ 9 w 266"/>
                <a:gd name="T41" fmla="*/ 227 h 239"/>
                <a:gd name="T42" fmla="*/ 0 w 266"/>
                <a:gd name="T43" fmla="*/ 227 h 239"/>
                <a:gd name="T44" fmla="*/ 0 w 266"/>
                <a:gd name="T45" fmla="*/ 239 h 239"/>
                <a:gd name="T46" fmla="*/ 52 w 266"/>
                <a:gd name="T47" fmla="*/ 238 h 239"/>
                <a:gd name="T48" fmla="*/ 105 w 266"/>
                <a:gd name="T49" fmla="*/ 239 h 239"/>
                <a:gd name="T50" fmla="*/ 105 w 266"/>
                <a:gd name="T51" fmla="*/ 227 h 239"/>
                <a:gd name="T52" fmla="*/ 97 w 266"/>
                <a:gd name="T53" fmla="*/ 227 h 239"/>
                <a:gd name="T54" fmla="*/ 69 w 266"/>
                <a:gd name="T55" fmla="*/ 211 h 239"/>
                <a:gd name="T56" fmla="*/ 69 w 266"/>
                <a:gd name="T57" fmla="*/ 153 h 239"/>
                <a:gd name="T58" fmla="*/ 116 w 266"/>
                <a:gd name="T59" fmla="*/ 113 h 239"/>
                <a:gd name="T60" fmla="*/ 188 w 266"/>
                <a:gd name="T61" fmla="*/ 206 h 239"/>
                <a:gd name="T62" fmla="*/ 193 w 266"/>
                <a:gd name="T63" fmla="*/ 217 h 239"/>
                <a:gd name="T64" fmla="*/ 174 w 266"/>
                <a:gd name="T65" fmla="*/ 227 h 239"/>
                <a:gd name="T66" fmla="*/ 174 w 266"/>
                <a:gd name="T67" fmla="*/ 239 h 239"/>
                <a:gd name="T68" fmla="*/ 226 w 266"/>
                <a:gd name="T69" fmla="*/ 238 h 239"/>
                <a:gd name="T70" fmla="*/ 266 w 266"/>
                <a:gd name="T71" fmla="*/ 239 h 239"/>
                <a:gd name="T72" fmla="*/ 266 w 266"/>
                <a:gd name="T73" fmla="*/ 227 h 239"/>
                <a:gd name="T74" fmla="*/ 226 w 266"/>
                <a:gd name="T75" fmla="*/ 208 h 239"/>
                <a:gd name="T76" fmla="*/ 139 w 266"/>
                <a:gd name="T77" fmla="*/ 9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6" h="239">
                  <a:moveTo>
                    <a:pt x="139" y="94"/>
                  </a:moveTo>
                  <a:lnTo>
                    <a:pt x="210" y="33"/>
                  </a:lnTo>
                  <a:cubicBezTo>
                    <a:pt x="227" y="19"/>
                    <a:pt x="244" y="13"/>
                    <a:pt x="261" y="13"/>
                  </a:cubicBezTo>
                  <a:lnTo>
                    <a:pt x="261" y="0"/>
                  </a:lnTo>
                  <a:cubicBezTo>
                    <a:pt x="251" y="1"/>
                    <a:pt x="241" y="2"/>
                    <a:pt x="232" y="2"/>
                  </a:cubicBezTo>
                  <a:cubicBezTo>
                    <a:pt x="220" y="2"/>
                    <a:pt x="185" y="0"/>
                    <a:pt x="183" y="0"/>
                  </a:cubicBezTo>
                  <a:lnTo>
                    <a:pt x="183" y="13"/>
                  </a:lnTo>
                  <a:cubicBezTo>
                    <a:pt x="188" y="13"/>
                    <a:pt x="196" y="15"/>
                    <a:pt x="196" y="23"/>
                  </a:cubicBezTo>
                  <a:cubicBezTo>
                    <a:pt x="196" y="26"/>
                    <a:pt x="195" y="30"/>
                    <a:pt x="193" y="31"/>
                  </a:cubicBezTo>
                  <a:lnTo>
                    <a:pt x="69" y="137"/>
                  </a:lnTo>
                  <a:lnTo>
                    <a:pt x="69" y="29"/>
                  </a:lnTo>
                  <a:cubicBezTo>
                    <a:pt x="69" y="17"/>
                    <a:pt x="70" y="13"/>
                    <a:pt x="97" y="13"/>
                  </a:cubicBezTo>
                  <a:lnTo>
                    <a:pt x="105" y="13"/>
                  </a:lnTo>
                  <a:lnTo>
                    <a:pt x="105" y="0"/>
                  </a:lnTo>
                  <a:cubicBezTo>
                    <a:pt x="88" y="1"/>
                    <a:pt x="65" y="2"/>
                    <a:pt x="53" y="2"/>
                  </a:cubicBezTo>
                  <a:cubicBezTo>
                    <a:pt x="40" y="2"/>
                    <a:pt x="18" y="1"/>
                    <a:pt x="0" y="0"/>
                  </a:cubicBezTo>
                  <a:lnTo>
                    <a:pt x="0" y="13"/>
                  </a:lnTo>
                  <a:lnTo>
                    <a:pt x="9" y="13"/>
                  </a:lnTo>
                  <a:cubicBezTo>
                    <a:pt x="35" y="13"/>
                    <a:pt x="36" y="17"/>
                    <a:pt x="36" y="29"/>
                  </a:cubicBezTo>
                  <a:lnTo>
                    <a:pt x="36" y="211"/>
                  </a:lnTo>
                  <a:cubicBezTo>
                    <a:pt x="36" y="223"/>
                    <a:pt x="35" y="227"/>
                    <a:pt x="9" y="227"/>
                  </a:cubicBezTo>
                  <a:lnTo>
                    <a:pt x="0" y="227"/>
                  </a:lnTo>
                  <a:lnTo>
                    <a:pt x="0" y="239"/>
                  </a:lnTo>
                  <a:cubicBezTo>
                    <a:pt x="18" y="238"/>
                    <a:pt x="40" y="238"/>
                    <a:pt x="52" y="238"/>
                  </a:cubicBezTo>
                  <a:cubicBezTo>
                    <a:pt x="65" y="238"/>
                    <a:pt x="88" y="238"/>
                    <a:pt x="105" y="239"/>
                  </a:cubicBezTo>
                  <a:lnTo>
                    <a:pt x="105" y="227"/>
                  </a:lnTo>
                  <a:lnTo>
                    <a:pt x="97" y="227"/>
                  </a:lnTo>
                  <a:cubicBezTo>
                    <a:pt x="70" y="227"/>
                    <a:pt x="69" y="223"/>
                    <a:pt x="69" y="211"/>
                  </a:cubicBezTo>
                  <a:lnTo>
                    <a:pt x="69" y="153"/>
                  </a:lnTo>
                  <a:lnTo>
                    <a:pt x="116" y="113"/>
                  </a:lnTo>
                  <a:lnTo>
                    <a:pt x="188" y="206"/>
                  </a:lnTo>
                  <a:cubicBezTo>
                    <a:pt x="190" y="209"/>
                    <a:pt x="193" y="213"/>
                    <a:pt x="193" y="217"/>
                  </a:cubicBezTo>
                  <a:cubicBezTo>
                    <a:pt x="193" y="227"/>
                    <a:pt x="181" y="227"/>
                    <a:pt x="174" y="227"/>
                  </a:cubicBezTo>
                  <a:lnTo>
                    <a:pt x="174" y="239"/>
                  </a:lnTo>
                  <a:cubicBezTo>
                    <a:pt x="192" y="238"/>
                    <a:pt x="214" y="238"/>
                    <a:pt x="226" y="238"/>
                  </a:cubicBezTo>
                  <a:cubicBezTo>
                    <a:pt x="238" y="238"/>
                    <a:pt x="262" y="239"/>
                    <a:pt x="266" y="239"/>
                  </a:cubicBezTo>
                  <a:lnTo>
                    <a:pt x="266" y="227"/>
                  </a:lnTo>
                  <a:cubicBezTo>
                    <a:pt x="248" y="227"/>
                    <a:pt x="240" y="226"/>
                    <a:pt x="226" y="208"/>
                  </a:cubicBezTo>
                  <a:lnTo>
                    <a:pt x="139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NL"/>
            </a:p>
          </p:txBody>
        </p:sp>
      </p:grpSp>
    </p:spTree>
    <p:extLst>
      <p:ext uri="{BB962C8B-B14F-4D97-AF65-F5344CB8AC3E}">
        <p14:creationId xmlns:p14="http://schemas.microsoft.com/office/powerpoint/2010/main" val="203271430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CCBE29C-83BD-93FA-A60B-FAFC00BD1A62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6" y="798440"/>
            <a:ext cx="12178009" cy="34671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BCBF57B-05D9-E795-B2E3-4D9ABE9AFB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93671"/>
            <a:ext cx="10515600" cy="1325563"/>
          </a:xfrm>
        </p:spPr>
        <p:txBody>
          <a:bodyPr>
            <a:normAutofit/>
          </a:bodyPr>
          <a:lstStyle/>
          <a:p>
            <a:pPr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Inverse Compton scattering</a:t>
            </a:r>
            <a:endParaRPr lang="en-US" sz="3600" dirty="0"/>
          </a:p>
        </p:txBody>
      </p:sp>
      <p:pic>
        <p:nvPicPr>
          <p:cNvPr id="3074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72FDD0DD-5976-0C86-6DBB-15FFB168C6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04" name="TextBox 3403">
            <a:extLst>
              <a:ext uri="{FF2B5EF4-FFF2-40B4-BE49-F238E27FC236}">
                <a16:creationId xmlns:a16="http://schemas.microsoft.com/office/drawing/2014/main" id="{F0C4CCD0-8756-4232-80A1-0313525D3576}"/>
              </a:ext>
            </a:extLst>
          </p:cNvPr>
          <p:cNvSpPr txBox="1"/>
          <p:nvPr/>
        </p:nvSpPr>
        <p:spPr>
          <a:xfrm>
            <a:off x="2224444" y="3884782"/>
            <a:ext cx="517965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latin typeface="Avenir Next LT Pro Light" panose="020B0304020202020204" pitchFamily="34" charset="0"/>
              </a:rPr>
              <a:t>Resonance condition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sp>
        <p:nvSpPr>
          <p:cNvPr id="3405" name="TextBox 3404">
            <a:extLst>
              <a:ext uri="{FF2B5EF4-FFF2-40B4-BE49-F238E27FC236}">
                <a16:creationId xmlns:a16="http://schemas.microsoft.com/office/drawing/2014/main" id="{7EE104D9-E8E2-746D-06F2-C4AC4982A55B}"/>
              </a:ext>
            </a:extLst>
          </p:cNvPr>
          <p:cNvSpPr txBox="1"/>
          <p:nvPr/>
        </p:nvSpPr>
        <p:spPr>
          <a:xfrm>
            <a:off x="2262544" y="5096772"/>
            <a:ext cx="7589481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latin typeface="Avenir Next LT Pro Light" panose="020B0304020202020204" pitchFamily="34" charset="0"/>
              </a:rPr>
              <a:t>Wavelength tunability by electron beam energy:</a:t>
            </a:r>
          </a:p>
          <a:p>
            <a:r>
              <a:rPr lang="en-US" sz="1400" dirty="0">
                <a:latin typeface="Avenir Next LT Pro Light" panose="020B0304020202020204" pitchFamily="34" charset="0"/>
              </a:rPr>
              <a:t>MeV </a:t>
            </a:r>
            <a:r>
              <a:rPr lang="en-US" sz="1400" i="1" dirty="0">
                <a:latin typeface="Avenir Next LT Pro Light" panose="020B0304020202020204" pitchFamily="34" charset="0"/>
              </a:rPr>
              <a:t>e</a:t>
            </a:r>
            <a:r>
              <a:rPr lang="en-US" sz="1400" dirty="0">
                <a:latin typeface="Avenir Next LT Pro Light" panose="020B0304020202020204" pitchFamily="34" charset="0"/>
              </a:rPr>
              <a:t>-beam + micron laser -&gt; X-rays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endParaRPr lang="en-US" sz="1400" dirty="0">
              <a:latin typeface="Avenir Next LT Pro Light" panose="020B0304020202020204" pitchFamily="34" charset="0"/>
            </a:endParaRPr>
          </a:p>
        </p:txBody>
      </p:sp>
      <p:grpSp>
        <p:nvGrpSpPr>
          <p:cNvPr id="3078" name="Group 3077" descr="\documentclass{article}&#10;\usepackage{amsmath}&#10;\pagestyle{empty}&#10;\begin{document}&#10;&#10;$$\lambda_{\rm rad} = \frac{\lambda_0}{4\gamma^2} \left(1 + \gamma^2 \theta^2 + \frac{a_0^2}{2} \right)$$&#10;&#10;&#10;\end{document}" title="IguanaTex Vector Display">
            <a:extLst>
              <a:ext uri="{FF2B5EF4-FFF2-40B4-BE49-F238E27FC236}">
                <a16:creationId xmlns:a16="http://schemas.microsoft.com/office/drawing/2014/main" id="{1CE668DE-6317-76E9-77C3-E9E2AF41FE95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400300" y="4292600"/>
            <a:ext cx="3134664" cy="620781"/>
            <a:chOff x="6747261" y="5908662"/>
            <a:chExt cx="3134664" cy="620781"/>
          </a:xfrm>
        </p:grpSpPr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3BF6BAF9-0BD6-3EE6-2D9E-FA463CFADD59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>
              <a:off x="6747261" y="6113684"/>
              <a:ext cx="125260" cy="178907"/>
            </a:xfrm>
            <a:custGeom>
              <a:avLst/>
              <a:gdLst>
                <a:gd name="connsiteX0" fmla="*/ 77098 w 125260"/>
                <a:gd name="connsiteY0" fmla="*/ 101805 h 178907"/>
                <a:gd name="connsiteX1" fmla="*/ 103668 w 125260"/>
                <a:gd name="connsiteY1" fmla="*/ 172912 h 178907"/>
                <a:gd name="connsiteX2" fmla="*/ 117080 w 125260"/>
                <a:gd name="connsiteY2" fmla="*/ 178480 h 178907"/>
                <a:gd name="connsiteX3" fmla="*/ 122647 w 125260"/>
                <a:gd name="connsiteY3" fmla="*/ 178480 h 178907"/>
                <a:gd name="connsiteX4" fmla="*/ 125431 w 125260"/>
                <a:gd name="connsiteY4" fmla="*/ 175949 h 178907"/>
                <a:gd name="connsiteX5" fmla="*/ 124166 w 125260"/>
                <a:gd name="connsiteY5" fmla="*/ 173672 h 178907"/>
                <a:gd name="connsiteX6" fmla="*/ 118345 w 125260"/>
                <a:gd name="connsiteY6" fmla="*/ 162031 h 178907"/>
                <a:gd name="connsiteX7" fmla="*/ 66723 w 125260"/>
                <a:gd name="connsiteY7" fmla="*/ 18045 h 178907"/>
                <a:gd name="connsiteX8" fmla="*/ 35851 w 125260"/>
                <a:gd name="connsiteY8" fmla="*/ 79 h 178907"/>
                <a:gd name="connsiteX9" fmla="*/ 31296 w 125260"/>
                <a:gd name="connsiteY9" fmla="*/ 2862 h 178907"/>
                <a:gd name="connsiteX10" fmla="*/ 33573 w 125260"/>
                <a:gd name="connsiteY10" fmla="*/ 5393 h 178907"/>
                <a:gd name="connsiteX11" fmla="*/ 50022 w 125260"/>
                <a:gd name="connsiteY11" fmla="*/ 25637 h 178907"/>
                <a:gd name="connsiteX12" fmla="*/ 74568 w 125260"/>
                <a:gd name="connsiteY12" fmla="*/ 94467 h 178907"/>
                <a:gd name="connsiteX13" fmla="*/ 4726 w 125260"/>
                <a:gd name="connsiteY13" fmla="*/ 163803 h 178907"/>
                <a:gd name="connsiteX14" fmla="*/ 171 w 125260"/>
                <a:gd name="connsiteY14" fmla="*/ 171647 h 178907"/>
                <a:gd name="connsiteX15" fmla="*/ 7762 w 125260"/>
                <a:gd name="connsiteY15" fmla="*/ 178986 h 178907"/>
                <a:gd name="connsiteX16" fmla="*/ 16113 w 125260"/>
                <a:gd name="connsiteY16" fmla="*/ 173672 h 178907"/>
                <a:gd name="connsiteX17" fmla="*/ 77098 w 125260"/>
                <a:gd name="connsiteY17" fmla="*/ 101805 h 17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260" h="178907">
                  <a:moveTo>
                    <a:pt x="77098" y="101805"/>
                  </a:moveTo>
                  <a:cubicBezTo>
                    <a:pt x="87473" y="128375"/>
                    <a:pt x="99620" y="167092"/>
                    <a:pt x="103668" y="172912"/>
                  </a:cubicBezTo>
                  <a:cubicBezTo>
                    <a:pt x="107717" y="178480"/>
                    <a:pt x="110248" y="178480"/>
                    <a:pt x="117080" y="178480"/>
                  </a:cubicBezTo>
                  <a:lnTo>
                    <a:pt x="122647" y="178480"/>
                  </a:lnTo>
                  <a:cubicBezTo>
                    <a:pt x="125178" y="178227"/>
                    <a:pt x="125431" y="176708"/>
                    <a:pt x="125431" y="175949"/>
                  </a:cubicBezTo>
                  <a:cubicBezTo>
                    <a:pt x="125431" y="175190"/>
                    <a:pt x="124925" y="174684"/>
                    <a:pt x="124166" y="173672"/>
                  </a:cubicBezTo>
                  <a:cubicBezTo>
                    <a:pt x="121635" y="170888"/>
                    <a:pt x="120117" y="167092"/>
                    <a:pt x="118345" y="162031"/>
                  </a:cubicBezTo>
                  <a:lnTo>
                    <a:pt x="66723" y="18045"/>
                  </a:lnTo>
                  <a:cubicBezTo>
                    <a:pt x="61409" y="3368"/>
                    <a:pt x="47744" y="79"/>
                    <a:pt x="35851" y="79"/>
                  </a:cubicBezTo>
                  <a:cubicBezTo>
                    <a:pt x="34586" y="79"/>
                    <a:pt x="31296" y="79"/>
                    <a:pt x="31296" y="2862"/>
                  </a:cubicBezTo>
                  <a:cubicBezTo>
                    <a:pt x="31296" y="4887"/>
                    <a:pt x="33320" y="5393"/>
                    <a:pt x="33573" y="5393"/>
                  </a:cubicBezTo>
                  <a:cubicBezTo>
                    <a:pt x="41924" y="6911"/>
                    <a:pt x="43695" y="8429"/>
                    <a:pt x="50022" y="25637"/>
                  </a:cubicBezTo>
                  <a:lnTo>
                    <a:pt x="74568" y="94467"/>
                  </a:lnTo>
                  <a:lnTo>
                    <a:pt x="4726" y="163803"/>
                  </a:lnTo>
                  <a:cubicBezTo>
                    <a:pt x="1689" y="166839"/>
                    <a:pt x="171" y="168358"/>
                    <a:pt x="171" y="171647"/>
                  </a:cubicBezTo>
                  <a:cubicBezTo>
                    <a:pt x="171" y="175949"/>
                    <a:pt x="3713" y="178986"/>
                    <a:pt x="7762" y="178986"/>
                  </a:cubicBezTo>
                  <a:cubicBezTo>
                    <a:pt x="11811" y="178986"/>
                    <a:pt x="14088" y="176202"/>
                    <a:pt x="16113" y="173672"/>
                  </a:cubicBezTo>
                  <a:lnTo>
                    <a:pt x="77098" y="101805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A63BF598-AE92-6E4C-CA94-615040D399F6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6890142" y="6249142"/>
              <a:ext cx="63414" cy="78116"/>
            </a:xfrm>
            <a:custGeom>
              <a:avLst/>
              <a:gdLst>
                <a:gd name="connsiteX0" fmla="*/ 26747 w 63414"/>
                <a:gd name="connsiteY0" fmla="*/ 37810 h 78116"/>
                <a:gd name="connsiteX1" fmla="*/ 50483 w 63414"/>
                <a:gd name="connsiteY1" fmla="*/ 5040 h 78116"/>
                <a:gd name="connsiteX2" fmla="*/ 47472 w 63414"/>
                <a:gd name="connsiteY2" fmla="*/ 11417 h 78116"/>
                <a:gd name="connsiteX3" fmla="*/ 55443 w 63414"/>
                <a:gd name="connsiteY3" fmla="*/ 19565 h 78116"/>
                <a:gd name="connsiteX4" fmla="*/ 63591 w 63414"/>
                <a:gd name="connsiteY4" fmla="*/ 11417 h 78116"/>
                <a:gd name="connsiteX5" fmla="*/ 49597 w 63414"/>
                <a:gd name="connsiteY5" fmla="*/ 80 h 78116"/>
                <a:gd name="connsiteX6" fmla="*/ 25684 w 63414"/>
                <a:gd name="connsiteY6" fmla="*/ 19034 h 78116"/>
                <a:gd name="connsiteX7" fmla="*/ 25507 w 63414"/>
                <a:gd name="connsiteY7" fmla="*/ 19034 h 78116"/>
                <a:gd name="connsiteX8" fmla="*/ 25507 w 63414"/>
                <a:gd name="connsiteY8" fmla="*/ 80 h 78116"/>
                <a:gd name="connsiteX9" fmla="*/ 176 w 63414"/>
                <a:gd name="connsiteY9" fmla="*/ 2029 h 78116"/>
                <a:gd name="connsiteX10" fmla="*/ 176 w 63414"/>
                <a:gd name="connsiteY10" fmla="*/ 8405 h 78116"/>
                <a:gd name="connsiteX11" fmla="*/ 13462 w 63414"/>
                <a:gd name="connsiteY11" fmla="*/ 18325 h 78116"/>
                <a:gd name="connsiteX12" fmla="*/ 13462 w 63414"/>
                <a:gd name="connsiteY12" fmla="*/ 64203 h 78116"/>
                <a:gd name="connsiteX13" fmla="*/ 176 w 63414"/>
                <a:gd name="connsiteY13" fmla="*/ 71820 h 78116"/>
                <a:gd name="connsiteX14" fmla="*/ 176 w 63414"/>
                <a:gd name="connsiteY14" fmla="*/ 78197 h 78116"/>
                <a:gd name="connsiteX15" fmla="*/ 20370 w 63414"/>
                <a:gd name="connsiteY15" fmla="*/ 77488 h 78116"/>
                <a:gd name="connsiteX16" fmla="*/ 43398 w 63414"/>
                <a:gd name="connsiteY16" fmla="*/ 78197 h 78116"/>
                <a:gd name="connsiteX17" fmla="*/ 43398 w 63414"/>
                <a:gd name="connsiteY17" fmla="*/ 71820 h 78116"/>
                <a:gd name="connsiteX18" fmla="*/ 39855 w 63414"/>
                <a:gd name="connsiteY18" fmla="*/ 71820 h 78116"/>
                <a:gd name="connsiteX19" fmla="*/ 26747 w 63414"/>
                <a:gd name="connsiteY19" fmla="*/ 63849 h 78116"/>
                <a:gd name="connsiteX20" fmla="*/ 26747 w 63414"/>
                <a:gd name="connsiteY20" fmla="*/ 37810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414" h="78116">
                  <a:moveTo>
                    <a:pt x="26747" y="37810"/>
                  </a:moveTo>
                  <a:cubicBezTo>
                    <a:pt x="26747" y="22931"/>
                    <a:pt x="33655" y="5040"/>
                    <a:pt x="50483" y="5040"/>
                  </a:cubicBezTo>
                  <a:cubicBezTo>
                    <a:pt x="48889" y="6280"/>
                    <a:pt x="47472" y="8583"/>
                    <a:pt x="47472" y="11417"/>
                  </a:cubicBezTo>
                  <a:cubicBezTo>
                    <a:pt x="47472" y="17262"/>
                    <a:pt x="52077" y="19565"/>
                    <a:pt x="55443" y="19565"/>
                  </a:cubicBezTo>
                  <a:cubicBezTo>
                    <a:pt x="59694" y="19565"/>
                    <a:pt x="63591" y="16731"/>
                    <a:pt x="63591" y="11417"/>
                  </a:cubicBezTo>
                  <a:cubicBezTo>
                    <a:pt x="63591" y="5394"/>
                    <a:pt x="57923" y="80"/>
                    <a:pt x="49597" y="80"/>
                  </a:cubicBezTo>
                  <a:cubicBezTo>
                    <a:pt x="40740" y="80"/>
                    <a:pt x="30998" y="5571"/>
                    <a:pt x="25684" y="19034"/>
                  </a:cubicBezTo>
                  <a:lnTo>
                    <a:pt x="25507" y="19034"/>
                  </a:lnTo>
                  <a:lnTo>
                    <a:pt x="25507" y="80"/>
                  </a:lnTo>
                  <a:lnTo>
                    <a:pt x="176" y="2029"/>
                  </a:lnTo>
                  <a:lnTo>
                    <a:pt x="176" y="8405"/>
                  </a:lnTo>
                  <a:cubicBezTo>
                    <a:pt x="12044" y="8405"/>
                    <a:pt x="13462" y="9645"/>
                    <a:pt x="13462" y="18325"/>
                  </a:cubicBezTo>
                  <a:lnTo>
                    <a:pt x="13462" y="64203"/>
                  </a:lnTo>
                  <a:cubicBezTo>
                    <a:pt x="13462" y="71820"/>
                    <a:pt x="11690" y="71820"/>
                    <a:pt x="176" y="71820"/>
                  </a:cubicBezTo>
                  <a:lnTo>
                    <a:pt x="176" y="78197"/>
                  </a:lnTo>
                  <a:cubicBezTo>
                    <a:pt x="1062" y="78197"/>
                    <a:pt x="13107" y="77488"/>
                    <a:pt x="20370" y="77488"/>
                  </a:cubicBezTo>
                  <a:cubicBezTo>
                    <a:pt x="27987" y="77488"/>
                    <a:pt x="35781" y="77843"/>
                    <a:pt x="43398" y="78197"/>
                  </a:cubicBezTo>
                  <a:lnTo>
                    <a:pt x="43398" y="71820"/>
                  </a:lnTo>
                  <a:lnTo>
                    <a:pt x="39855" y="71820"/>
                  </a:lnTo>
                  <a:cubicBezTo>
                    <a:pt x="26747" y="71820"/>
                    <a:pt x="26747" y="69872"/>
                    <a:pt x="26747" y="63849"/>
                  </a:cubicBezTo>
                  <a:lnTo>
                    <a:pt x="26747" y="37810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5F7C69DE-C610-6236-F486-BF4AF7F795E8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6970284" y="6248256"/>
              <a:ext cx="88390" cy="80773"/>
            </a:xfrm>
            <a:custGeom>
              <a:avLst/>
              <a:gdLst>
                <a:gd name="connsiteX0" fmla="*/ 69440 w 88390"/>
                <a:gd name="connsiteY0" fmla="*/ 31610 h 80773"/>
                <a:gd name="connsiteX1" fmla="*/ 61291 w 88390"/>
                <a:gd name="connsiteY1" fmla="*/ 8937 h 80773"/>
                <a:gd name="connsiteX2" fmla="*/ 35075 w 88390"/>
                <a:gd name="connsiteY2" fmla="*/ 80 h 80773"/>
                <a:gd name="connsiteX3" fmla="*/ 6379 w 88390"/>
                <a:gd name="connsiteY3" fmla="*/ 17262 h 80773"/>
                <a:gd name="connsiteX4" fmla="*/ 14882 w 88390"/>
                <a:gd name="connsiteY4" fmla="*/ 25942 h 80773"/>
                <a:gd name="connsiteX5" fmla="*/ 23207 w 88390"/>
                <a:gd name="connsiteY5" fmla="*/ 17617 h 80773"/>
                <a:gd name="connsiteX6" fmla="*/ 17007 w 88390"/>
                <a:gd name="connsiteY6" fmla="*/ 9468 h 80773"/>
                <a:gd name="connsiteX7" fmla="*/ 34721 w 88390"/>
                <a:gd name="connsiteY7" fmla="*/ 5040 h 80773"/>
                <a:gd name="connsiteX8" fmla="*/ 55446 w 88390"/>
                <a:gd name="connsiteY8" fmla="*/ 26473 h 80773"/>
                <a:gd name="connsiteX9" fmla="*/ 55446 w 88390"/>
                <a:gd name="connsiteY9" fmla="*/ 31965 h 80773"/>
                <a:gd name="connsiteX10" fmla="*/ 21082 w 88390"/>
                <a:gd name="connsiteY10" fmla="*/ 37633 h 80773"/>
                <a:gd name="connsiteX11" fmla="*/ 180 w 88390"/>
                <a:gd name="connsiteY11" fmla="*/ 61192 h 80773"/>
                <a:gd name="connsiteX12" fmla="*/ 31178 w 88390"/>
                <a:gd name="connsiteY12" fmla="*/ 80854 h 80773"/>
                <a:gd name="connsiteX13" fmla="*/ 57394 w 88390"/>
                <a:gd name="connsiteY13" fmla="*/ 65975 h 80773"/>
                <a:gd name="connsiteX14" fmla="*/ 71034 w 88390"/>
                <a:gd name="connsiteY14" fmla="*/ 79968 h 80773"/>
                <a:gd name="connsiteX15" fmla="*/ 88570 w 88390"/>
                <a:gd name="connsiteY15" fmla="*/ 63140 h 80773"/>
                <a:gd name="connsiteX16" fmla="*/ 88570 w 88390"/>
                <a:gd name="connsiteY16" fmla="*/ 53398 h 80773"/>
                <a:gd name="connsiteX17" fmla="*/ 82548 w 88390"/>
                <a:gd name="connsiteY17" fmla="*/ 53398 h 80773"/>
                <a:gd name="connsiteX18" fmla="*/ 82548 w 88390"/>
                <a:gd name="connsiteY18" fmla="*/ 62963 h 80773"/>
                <a:gd name="connsiteX19" fmla="*/ 75994 w 88390"/>
                <a:gd name="connsiteY19" fmla="*/ 73237 h 80773"/>
                <a:gd name="connsiteX20" fmla="*/ 69440 w 88390"/>
                <a:gd name="connsiteY20" fmla="*/ 62609 h 80773"/>
                <a:gd name="connsiteX21" fmla="*/ 69440 w 88390"/>
                <a:gd name="connsiteY21" fmla="*/ 31610 h 80773"/>
                <a:gd name="connsiteX22" fmla="*/ 55446 w 88390"/>
                <a:gd name="connsiteY22" fmla="*/ 54106 h 80773"/>
                <a:gd name="connsiteX23" fmla="*/ 32595 w 88390"/>
                <a:gd name="connsiteY23" fmla="*/ 75894 h 80773"/>
                <a:gd name="connsiteX24" fmla="*/ 15059 w 88390"/>
                <a:gd name="connsiteY24" fmla="*/ 61192 h 80773"/>
                <a:gd name="connsiteX25" fmla="*/ 55446 w 88390"/>
                <a:gd name="connsiteY25" fmla="*/ 36570 h 80773"/>
                <a:gd name="connsiteX26" fmla="*/ 55446 w 88390"/>
                <a:gd name="connsiteY26" fmla="*/ 54106 h 80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8390" h="80773">
                  <a:moveTo>
                    <a:pt x="69440" y="31610"/>
                  </a:moveTo>
                  <a:cubicBezTo>
                    <a:pt x="69440" y="22222"/>
                    <a:pt x="69440" y="15491"/>
                    <a:pt x="61291" y="8937"/>
                  </a:cubicBezTo>
                  <a:cubicBezTo>
                    <a:pt x="54029" y="2914"/>
                    <a:pt x="45526" y="80"/>
                    <a:pt x="35075" y="80"/>
                  </a:cubicBezTo>
                  <a:cubicBezTo>
                    <a:pt x="18247" y="80"/>
                    <a:pt x="6379" y="6457"/>
                    <a:pt x="6379" y="17262"/>
                  </a:cubicBezTo>
                  <a:cubicBezTo>
                    <a:pt x="6379" y="22931"/>
                    <a:pt x="10276" y="25942"/>
                    <a:pt x="14882" y="25942"/>
                  </a:cubicBezTo>
                  <a:cubicBezTo>
                    <a:pt x="19664" y="25942"/>
                    <a:pt x="23207" y="22399"/>
                    <a:pt x="23207" y="17617"/>
                  </a:cubicBezTo>
                  <a:cubicBezTo>
                    <a:pt x="23207" y="14605"/>
                    <a:pt x="21790" y="10885"/>
                    <a:pt x="17007" y="9468"/>
                  </a:cubicBezTo>
                  <a:cubicBezTo>
                    <a:pt x="23384" y="5040"/>
                    <a:pt x="33658" y="5040"/>
                    <a:pt x="34721" y="5040"/>
                  </a:cubicBezTo>
                  <a:cubicBezTo>
                    <a:pt x="44641" y="5040"/>
                    <a:pt x="55446" y="11594"/>
                    <a:pt x="55446" y="26473"/>
                  </a:cubicBezTo>
                  <a:lnTo>
                    <a:pt x="55446" y="31965"/>
                  </a:lnTo>
                  <a:cubicBezTo>
                    <a:pt x="45703" y="32319"/>
                    <a:pt x="34012" y="32850"/>
                    <a:pt x="21082" y="37633"/>
                  </a:cubicBezTo>
                  <a:cubicBezTo>
                    <a:pt x="5139" y="43478"/>
                    <a:pt x="180" y="53221"/>
                    <a:pt x="180" y="61192"/>
                  </a:cubicBezTo>
                  <a:cubicBezTo>
                    <a:pt x="180" y="76426"/>
                    <a:pt x="18602" y="80854"/>
                    <a:pt x="31178" y="80854"/>
                  </a:cubicBezTo>
                  <a:cubicBezTo>
                    <a:pt x="45349" y="80854"/>
                    <a:pt x="53675" y="72883"/>
                    <a:pt x="57394" y="65975"/>
                  </a:cubicBezTo>
                  <a:cubicBezTo>
                    <a:pt x="58103" y="73237"/>
                    <a:pt x="62886" y="79968"/>
                    <a:pt x="71034" y="79968"/>
                  </a:cubicBezTo>
                  <a:cubicBezTo>
                    <a:pt x="71388" y="79968"/>
                    <a:pt x="88570" y="79968"/>
                    <a:pt x="88570" y="63140"/>
                  </a:cubicBezTo>
                  <a:lnTo>
                    <a:pt x="88570" y="53398"/>
                  </a:lnTo>
                  <a:lnTo>
                    <a:pt x="82548" y="53398"/>
                  </a:lnTo>
                  <a:lnTo>
                    <a:pt x="82548" y="62963"/>
                  </a:lnTo>
                  <a:cubicBezTo>
                    <a:pt x="82548" y="64735"/>
                    <a:pt x="82548" y="73237"/>
                    <a:pt x="75994" y="73237"/>
                  </a:cubicBezTo>
                  <a:cubicBezTo>
                    <a:pt x="69440" y="73237"/>
                    <a:pt x="69440" y="64912"/>
                    <a:pt x="69440" y="62609"/>
                  </a:cubicBezTo>
                  <a:lnTo>
                    <a:pt x="69440" y="31610"/>
                  </a:lnTo>
                  <a:close/>
                  <a:moveTo>
                    <a:pt x="55446" y="54106"/>
                  </a:moveTo>
                  <a:cubicBezTo>
                    <a:pt x="55446" y="71112"/>
                    <a:pt x="40566" y="75894"/>
                    <a:pt x="32595" y="75894"/>
                  </a:cubicBezTo>
                  <a:cubicBezTo>
                    <a:pt x="23561" y="75894"/>
                    <a:pt x="15059" y="69872"/>
                    <a:pt x="15059" y="61192"/>
                  </a:cubicBezTo>
                  <a:cubicBezTo>
                    <a:pt x="15059" y="51449"/>
                    <a:pt x="23561" y="37810"/>
                    <a:pt x="55446" y="36570"/>
                  </a:cubicBezTo>
                  <a:lnTo>
                    <a:pt x="55446" y="541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6BD2E5B7-2F50-F47D-C110-FFF07F3110BA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7069559" y="6204327"/>
              <a:ext cx="94767" cy="124703"/>
            </a:xfrm>
            <a:custGeom>
              <a:avLst/>
              <a:gdLst>
                <a:gd name="connsiteX0" fmla="*/ 55096 w 94767"/>
                <a:gd name="connsiteY0" fmla="*/ 2029 h 124703"/>
                <a:gd name="connsiteX1" fmla="*/ 55096 w 94767"/>
                <a:gd name="connsiteY1" fmla="*/ 8405 h 124703"/>
                <a:gd name="connsiteX2" fmla="*/ 68381 w 94767"/>
                <a:gd name="connsiteY2" fmla="*/ 18325 h 124703"/>
                <a:gd name="connsiteX3" fmla="*/ 68381 w 94767"/>
                <a:gd name="connsiteY3" fmla="*/ 54992 h 124703"/>
                <a:gd name="connsiteX4" fmla="*/ 43582 w 94767"/>
                <a:gd name="connsiteY4" fmla="*/ 44895 h 124703"/>
                <a:gd name="connsiteX5" fmla="*/ 184 w 94767"/>
                <a:gd name="connsiteY5" fmla="*/ 84928 h 124703"/>
                <a:gd name="connsiteX6" fmla="*/ 41456 w 94767"/>
                <a:gd name="connsiteY6" fmla="*/ 124784 h 124703"/>
                <a:gd name="connsiteX7" fmla="*/ 67672 w 94767"/>
                <a:gd name="connsiteY7" fmla="*/ 113801 h 124703"/>
                <a:gd name="connsiteX8" fmla="*/ 67672 w 94767"/>
                <a:gd name="connsiteY8" fmla="*/ 124784 h 124703"/>
                <a:gd name="connsiteX9" fmla="*/ 94951 w 94767"/>
                <a:gd name="connsiteY9" fmla="*/ 123012 h 124703"/>
                <a:gd name="connsiteX10" fmla="*/ 94951 w 94767"/>
                <a:gd name="connsiteY10" fmla="*/ 116635 h 124703"/>
                <a:gd name="connsiteX11" fmla="*/ 81666 w 94767"/>
                <a:gd name="connsiteY11" fmla="*/ 106716 h 124703"/>
                <a:gd name="connsiteX12" fmla="*/ 81666 w 94767"/>
                <a:gd name="connsiteY12" fmla="*/ 80 h 124703"/>
                <a:gd name="connsiteX13" fmla="*/ 55096 w 94767"/>
                <a:gd name="connsiteY13" fmla="*/ 2029 h 124703"/>
                <a:gd name="connsiteX14" fmla="*/ 67672 w 94767"/>
                <a:gd name="connsiteY14" fmla="*/ 104413 h 124703"/>
                <a:gd name="connsiteX15" fmla="*/ 42519 w 94767"/>
                <a:gd name="connsiteY15" fmla="*/ 119824 h 124703"/>
                <a:gd name="connsiteX16" fmla="*/ 21971 w 94767"/>
                <a:gd name="connsiteY16" fmla="*/ 108841 h 124703"/>
                <a:gd name="connsiteX17" fmla="*/ 16303 w 94767"/>
                <a:gd name="connsiteY17" fmla="*/ 85105 h 124703"/>
                <a:gd name="connsiteX18" fmla="*/ 23565 w 94767"/>
                <a:gd name="connsiteY18" fmla="*/ 59421 h 124703"/>
                <a:gd name="connsiteX19" fmla="*/ 44467 w 94767"/>
                <a:gd name="connsiteY19" fmla="*/ 49855 h 124703"/>
                <a:gd name="connsiteX20" fmla="*/ 65547 w 94767"/>
                <a:gd name="connsiteY20" fmla="*/ 60129 h 124703"/>
                <a:gd name="connsiteX21" fmla="*/ 67672 w 94767"/>
                <a:gd name="connsiteY21" fmla="*/ 66506 h 124703"/>
                <a:gd name="connsiteX22" fmla="*/ 67672 w 94767"/>
                <a:gd name="connsiteY22" fmla="*/ 104413 h 12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767" h="124703">
                  <a:moveTo>
                    <a:pt x="55096" y="2029"/>
                  </a:moveTo>
                  <a:lnTo>
                    <a:pt x="55096" y="8405"/>
                  </a:lnTo>
                  <a:cubicBezTo>
                    <a:pt x="66964" y="8405"/>
                    <a:pt x="68381" y="9645"/>
                    <a:pt x="68381" y="18325"/>
                  </a:cubicBezTo>
                  <a:lnTo>
                    <a:pt x="68381" y="54992"/>
                  </a:lnTo>
                  <a:cubicBezTo>
                    <a:pt x="61827" y="48615"/>
                    <a:pt x="53324" y="44895"/>
                    <a:pt x="43582" y="44895"/>
                  </a:cubicBezTo>
                  <a:cubicBezTo>
                    <a:pt x="20023" y="44895"/>
                    <a:pt x="184" y="62609"/>
                    <a:pt x="184" y="84928"/>
                  </a:cubicBezTo>
                  <a:cubicBezTo>
                    <a:pt x="184" y="107070"/>
                    <a:pt x="18960" y="124784"/>
                    <a:pt x="41456" y="124784"/>
                  </a:cubicBezTo>
                  <a:cubicBezTo>
                    <a:pt x="55981" y="124784"/>
                    <a:pt x="64661" y="116990"/>
                    <a:pt x="67672" y="113801"/>
                  </a:cubicBezTo>
                  <a:lnTo>
                    <a:pt x="67672" y="124784"/>
                  </a:lnTo>
                  <a:lnTo>
                    <a:pt x="94951" y="123012"/>
                  </a:lnTo>
                  <a:lnTo>
                    <a:pt x="94951" y="116635"/>
                  </a:lnTo>
                  <a:cubicBezTo>
                    <a:pt x="83083" y="116635"/>
                    <a:pt x="81666" y="115395"/>
                    <a:pt x="81666" y="106716"/>
                  </a:cubicBezTo>
                  <a:lnTo>
                    <a:pt x="81666" y="80"/>
                  </a:lnTo>
                  <a:lnTo>
                    <a:pt x="55096" y="2029"/>
                  </a:lnTo>
                  <a:close/>
                  <a:moveTo>
                    <a:pt x="67672" y="104413"/>
                  </a:moveTo>
                  <a:cubicBezTo>
                    <a:pt x="63067" y="112738"/>
                    <a:pt x="54033" y="119824"/>
                    <a:pt x="42519" y="119824"/>
                  </a:cubicBezTo>
                  <a:cubicBezTo>
                    <a:pt x="32599" y="119824"/>
                    <a:pt x="25514" y="113978"/>
                    <a:pt x="21971" y="108841"/>
                  </a:cubicBezTo>
                  <a:cubicBezTo>
                    <a:pt x="18428" y="103527"/>
                    <a:pt x="16303" y="96442"/>
                    <a:pt x="16303" y="85105"/>
                  </a:cubicBezTo>
                  <a:cubicBezTo>
                    <a:pt x="16303" y="81031"/>
                    <a:pt x="16303" y="67746"/>
                    <a:pt x="23565" y="59421"/>
                  </a:cubicBezTo>
                  <a:cubicBezTo>
                    <a:pt x="30651" y="51449"/>
                    <a:pt x="39330" y="49855"/>
                    <a:pt x="44467" y="49855"/>
                  </a:cubicBezTo>
                  <a:cubicBezTo>
                    <a:pt x="52970" y="49855"/>
                    <a:pt x="60587" y="53752"/>
                    <a:pt x="65547" y="60129"/>
                  </a:cubicBezTo>
                  <a:cubicBezTo>
                    <a:pt x="67672" y="62963"/>
                    <a:pt x="67672" y="63140"/>
                    <a:pt x="67672" y="66506"/>
                  </a:cubicBezTo>
                  <a:lnTo>
                    <a:pt x="67672" y="104413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BFD7CC01-BF2C-A7F9-2F7F-B14A9A55BE98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7270289" y="6196432"/>
              <a:ext cx="168278" cy="59213"/>
            </a:xfrm>
            <a:custGeom>
              <a:avLst/>
              <a:gdLst>
                <a:gd name="connsiteX0" fmla="*/ 159866 w 168278"/>
                <a:gd name="connsiteY0" fmla="*/ 10201 h 59213"/>
                <a:gd name="connsiteX1" fmla="*/ 168470 w 168278"/>
                <a:gd name="connsiteY1" fmla="*/ 5140 h 59213"/>
                <a:gd name="connsiteX2" fmla="*/ 160119 w 168278"/>
                <a:gd name="connsiteY2" fmla="*/ 79 h 59213"/>
                <a:gd name="connsiteX3" fmla="*/ 8542 w 168278"/>
                <a:gd name="connsiteY3" fmla="*/ 79 h 59213"/>
                <a:gd name="connsiteX4" fmla="*/ 191 w 168278"/>
                <a:gd name="connsiteY4" fmla="*/ 5140 h 59213"/>
                <a:gd name="connsiteX5" fmla="*/ 8795 w 168278"/>
                <a:gd name="connsiteY5" fmla="*/ 10201 h 59213"/>
                <a:gd name="connsiteX6" fmla="*/ 159866 w 168278"/>
                <a:gd name="connsiteY6" fmla="*/ 10201 h 59213"/>
                <a:gd name="connsiteX7" fmla="*/ 160119 w 168278"/>
                <a:gd name="connsiteY7" fmla="*/ 59293 h 59213"/>
                <a:gd name="connsiteX8" fmla="*/ 168470 w 168278"/>
                <a:gd name="connsiteY8" fmla="*/ 54232 h 59213"/>
                <a:gd name="connsiteX9" fmla="*/ 159866 w 168278"/>
                <a:gd name="connsiteY9" fmla="*/ 49171 h 59213"/>
                <a:gd name="connsiteX10" fmla="*/ 8795 w 168278"/>
                <a:gd name="connsiteY10" fmla="*/ 49171 h 59213"/>
                <a:gd name="connsiteX11" fmla="*/ 191 w 168278"/>
                <a:gd name="connsiteY11" fmla="*/ 54232 h 59213"/>
                <a:gd name="connsiteX12" fmla="*/ 8542 w 168278"/>
                <a:gd name="connsiteY12" fmla="*/ 59293 h 59213"/>
                <a:gd name="connsiteX13" fmla="*/ 160119 w 168278"/>
                <a:gd name="connsiteY13" fmla="*/ 59293 h 5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278" h="59213">
                  <a:moveTo>
                    <a:pt x="159866" y="10201"/>
                  </a:moveTo>
                  <a:cubicBezTo>
                    <a:pt x="163662" y="10201"/>
                    <a:pt x="168470" y="10201"/>
                    <a:pt x="168470" y="5140"/>
                  </a:cubicBezTo>
                  <a:cubicBezTo>
                    <a:pt x="168470" y="79"/>
                    <a:pt x="163662" y="79"/>
                    <a:pt x="160119" y="79"/>
                  </a:cubicBezTo>
                  <a:lnTo>
                    <a:pt x="8542" y="79"/>
                  </a:lnTo>
                  <a:cubicBezTo>
                    <a:pt x="4999" y="79"/>
                    <a:pt x="191" y="79"/>
                    <a:pt x="191" y="5140"/>
                  </a:cubicBezTo>
                  <a:cubicBezTo>
                    <a:pt x="191" y="10201"/>
                    <a:pt x="4999" y="10201"/>
                    <a:pt x="8795" y="10201"/>
                  </a:cubicBezTo>
                  <a:lnTo>
                    <a:pt x="159866" y="10201"/>
                  </a:lnTo>
                  <a:close/>
                  <a:moveTo>
                    <a:pt x="160119" y="59293"/>
                  </a:moveTo>
                  <a:cubicBezTo>
                    <a:pt x="163662" y="59293"/>
                    <a:pt x="168470" y="59293"/>
                    <a:pt x="168470" y="54232"/>
                  </a:cubicBezTo>
                  <a:cubicBezTo>
                    <a:pt x="168470" y="49171"/>
                    <a:pt x="163662" y="49171"/>
                    <a:pt x="159866" y="49171"/>
                  </a:cubicBezTo>
                  <a:lnTo>
                    <a:pt x="8795" y="49171"/>
                  </a:lnTo>
                  <a:cubicBezTo>
                    <a:pt x="4999" y="49171"/>
                    <a:pt x="191" y="49171"/>
                    <a:pt x="191" y="54232"/>
                  </a:cubicBezTo>
                  <a:cubicBezTo>
                    <a:pt x="191" y="59293"/>
                    <a:pt x="4999" y="59293"/>
                    <a:pt x="8542" y="59293"/>
                  </a:cubicBezTo>
                  <a:lnTo>
                    <a:pt x="160119" y="59293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40238976-D20C-F6BA-F0F9-9131A58E978C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7628996" y="5942493"/>
              <a:ext cx="125260" cy="178907"/>
            </a:xfrm>
            <a:custGeom>
              <a:avLst/>
              <a:gdLst>
                <a:gd name="connsiteX0" fmla="*/ 77133 w 125260"/>
                <a:gd name="connsiteY0" fmla="*/ 101798 h 178907"/>
                <a:gd name="connsiteX1" fmla="*/ 103703 w 125260"/>
                <a:gd name="connsiteY1" fmla="*/ 172906 h 178907"/>
                <a:gd name="connsiteX2" fmla="*/ 117115 w 125260"/>
                <a:gd name="connsiteY2" fmla="*/ 178473 h 178907"/>
                <a:gd name="connsiteX3" fmla="*/ 122682 w 125260"/>
                <a:gd name="connsiteY3" fmla="*/ 178473 h 178907"/>
                <a:gd name="connsiteX4" fmla="*/ 125466 w 125260"/>
                <a:gd name="connsiteY4" fmla="*/ 175942 h 178907"/>
                <a:gd name="connsiteX5" fmla="*/ 124200 w 125260"/>
                <a:gd name="connsiteY5" fmla="*/ 173665 h 178907"/>
                <a:gd name="connsiteX6" fmla="*/ 118380 w 125260"/>
                <a:gd name="connsiteY6" fmla="*/ 162025 h 178907"/>
                <a:gd name="connsiteX7" fmla="*/ 66758 w 125260"/>
                <a:gd name="connsiteY7" fmla="*/ 18038 h 178907"/>
                <a:gd name="connsiteX8" fmla="*/ 35886 w 125260"/>
                <a:gd name="connsiteY8" fmla="*/ 72 h 178907"/>
                <a:gd name="connsiteX9" fmla="*/ 31331 w 125260"/>
                <a:gd name="connsiteY9" fmla="*/ 2855 h 178907"/>
                <a:gd name="connsiteX10" fmla="*/ 33608 w 125260"/>
                <a:gd name="connsiteY10" fmla="*/ 5386 h 178907"/>
                <a:gd name="connsiteX11" fmla="*/ 50056 w 125260"/>
                <a:gd name="connsiteY11" fmla="*/ 25630 h 178907"/>
                <a:gd name="connsiteX12" fmla="*/ 74602 w 125260"/>
                <a:gd name="connsiteY12" fmla="*/ 94460 h 178907"/>
                <a:gd name="connsiteX13" fmla="*/ 4760 w 125260"/>
                <a:gd name="connsiteY13" fmla="*/ 163796 h 178907"/>
                <a:gd name="connsiteX14" fmla="*/ 205 w 125260"/>
                <a:gd name="connsiteY14" fmla="*/ 171640 h 178907"/>
                <a:gd name="connsiteX15" fmla="*/ 7797 w 125260"/>
                <a:gd name="connsiteY15" fmla="*/ 178979 h 178907"/>
                <a:gd name="connsiteX16" fmla="*/ 16148 w 125260"/>
                <a:gd name="connsiteY16" fmla="*/ 173665 h 178907"/>
                <a:gd name="connsiteX17" fmla="*/ 77133 w 125260"/>
                <a:gd name="connsiteY17" fmla="*/ 101798 h 17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260" h="178907">
                  <a:moveTo>
                    <a:pt x="77133" y="101798"/>
                  </a:moveTo>
                  <a:cubicBezTo>
                    <a:pt x="87508" y="128369"/>
                    <a:pt x="99654" y="167086"/>
                    <a:pt x="103703" y="172906"/>
                  </a:cubicBezTo>
                  <a:cubicBezTo>
                    <a:pt x="107752" y="178473"/>
                    <a:pt x="110282" y="178473"/>
                    <a:pt x="117115" y="178473"/>
                  </a:cubicBezTo>
                  <a:lnTo>
                    <a:pt x="122682" y="178473"/>
                  </a:lnTo>
                  <a:cubicBezTo>
                    <a:pt x="125213" y="178220"/>
                    <a:pt x="125466" y="176702"/>
                    <a:pt x="125466" y="175942"/>
                  </a:cubicBezTo>
                  <a:cubicBezTo>
                    <a:pt x="125466" y="175183"/>
                    <a:pt x="124959" y="174677"/>
                    <a:pt x="124200" y="173665"/>
                  </a:cubicBezTo>
                  <a:cubicBezTo>
                    <a:pt x="121670" y="170881"/>
                    <a:pt x="120151" y="167086"/>
                    <a:pt x="118380" y="162025"/>
                  </a:cubicBezTo>
                  <a:lnTo>
                    <a:pt x="66758" y="18038"/>
                  </a:lnTo>
                  <a:cubicBezTo>
                    <a:pt x="61444" y="3362"/>
                    <a:pt x="47779" y="72"/>
                    <a:pt x="35886" y="72"/>
                  </a:cubicBezTo>
                  <a:cubicBezTo>
                    <a:pt x="34620" y="72"/>
                    <a:pt x="31331" y="72"/>
                    <a:pt x="31331" y="2855"/>
                  </a:cubicBezTo>
                  <a:cubicBezTo>
                    <a:pt x="31331" y="4880"/>
                    <a:pt x="33355" y="5386"/>
                    <a:pt x="33608" y="5386"/>
                  </a:cubicBezTo>
                  <a:cubicBezTo>
                    <a:pt x="41959" y="6904"/>
                    <a:pt x="43730" y="8423"/>
                    <a:pt x="50056" y="25630"/>
                  </a:cubicBezTo>
                  <a:lnTo>
                    <a:pt x="74602" y="94460"/>
                  </a:lnTo>
                  <a:lnTo>
                    <a:pt x="4760" y="163796"/>
                  </a:lnTo>
                  <a:cubicBezTo>
                    <a:pt x="1724" y="166833"/>
                    <a:pt x="205" y="168351"/>
                    <a:pt x="205" y="171640"/>
                  </a:cubicBezTo>
                  <a:cubicBezTo>
                    <a:pt x="205" y="175942"/>
                    <a:pt x="3748" y="178979"/>
                    <a:pt x="7797" y="178979"/>
                  </a:cubicBezTo>
                  <a:cubicBezTo>
                    <a:pt x="11846" y="178979"/>
                    <a:pt x="14123" y="176195"/>
                    <a:pt x="16148" y="173665"/>
                  </a:cubicBezTo>
                  <a:lnTo>
                    <a:pt x="77133" y="10179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D3C59A74-2729-7BC6-84F3-1469A5657087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7772409" y="6038450"/>
              <a:ext cx="82190" cy="121160"/>
            </a:xfrm>
            <a:custGeom>
              <a:avLst/>
              <a:gdLst>
                <a:gd name="connsiteX0" fmla="*/ 82402 w 82190"/>
                <a:gd name="connsiteY0" fmla="*/ 61185 h 121160"/>
                <a:gd name="connsiteX1" fmla="*/ 71951 w 82190"/>
                <a:gd name="connsiteY1" fmla="*/ 15307 h 121160"/>
                <a:gd name="connsiteX2" fmla="*/ 41307 w 82190"/>
                <a:gd name="connsiteY2" fmla="*/ 73 h 121160"/>
                <a:gd name="connsiteX3" fmla="*/ 211 w 82190"/>
                <a:gd name="connsiteY3" fmla="*/ 61185 h 121160"/>
                <a:gd name="connsiteX4" fmla="*/ 41307 w 82190"/>
                <a:gd name="connsiteY4" fmla="*/ 121234 h 121160"/>
                <a:gd name="connsiteX5" fmla="*/ 82402 w 82190"/>
                <a:gd name="connsiteY5" fmla="*/ 61185 h 121160"/>
                <a:gd name="connsiteX6" fmla="*/ 41307 w 82190"/>
                <a:gd name="connsiteY6" fmla="*/ 116274 h 121160"/>
                <a:gd name="connsiteX7" fmla="*/ 18810 w 82190"/>
                <a:gd name="connsiteY7" fmla="*/ 96967 h 121160"/>
                <a:gd name="connsiteX8" fmla="*/ 16330 w 82190"/>
                <a:gd name="connsiteY8" fmla="*/ 58882 h 121160"/>
                <a:gd name="connsiteX9" fmla="*/ 18988 w 82190"/>
                <a:gd name="connsiteY9" fmla="*/ 22747 h 121160"/>
                <a:gd name="connsiteX10" fmla="*/ 41307 w 82190"/>
                <a:gd name="connsiteY10" fmla="*/ 5033 h 121160"/>
                <a:gd name="connsiteX11" fmla="*/ 63271 w 82190"/>
                <a:gd name="connsiteY11" fmla="*/ 21153 h 121160"/>
                <a:gd name="connsiteX12" fmla="*/ 66283 w 82190"/>
                <a:gd name="connsiteY12" fmla="*/ 58882 h 121160"/>
                <a:gd name="connsiteX13" fmla="*/ 63980 w 82190"/>
                <a:gd name="connsiteY13" fmla="*/ 96258 h 121160"/>
                <a:gd name="connsiteX14" fmla="*/ 41307 w 82190"/>
                <a:gd name="connsiteY14" fmla="*/ 116274 h 12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190" h="121160">
                  <a:moveTo>
                    <a:pt x="82402" y="61185"/>
                  </a:moveTo>
                  <a:cubicBezTo>
                    <a:pt x="82402" y="41700"/>
                    <a:pt x="80099" y="27707"/>
                    <a:pt x="71951" y="15307"/>
                  </a:cubicBezTo>
                  <a:cubicBezTo>
                    <a:pt x="66460" y="7159"/>
                    <a:pt x="55477" y="73"/>
                    <a:pt x="41307" y="73"/>
                  </a:cubicBezTo>
                  <a:cubicBezTo>
                    <a:pt x="211" y="73"/>
                    <a:pt x="211" y="48431"/>
                    <a:pt x="211" y="61185"/>
                  </a:cubicBezTo>
                  <a:cubicBezTo>
                    <a:pt x="211" y="73939"/>
                    <a:pt x="211" y="121234"/>
                    <a:pt x="41307" y="121234"/>
                  </a:cubicBezTo>
                  <a:cubicBezTo>
                    <a:pt x="82402" y="121234"/>
                    <a:pt x="82402" y="73939"/>
                    <a:pt x="82402" y="61185"/>
                  </a:cubicBezTo>
                  <a:close/>
                  <a:moveTo>
                    <a:pt x="41307" y="116274"/>
                  </a:moveTo>
                  <a:cubicBezTo>
                    <a:pt x="33158" y="116274"/>
                    <a:pt x="22353" y="111492"/>
                    <a:pt x="18810" y="96967"/>
                  </a:cubicBezTo>
                  <a:cubicBezTo>
                    <a:pt x="16330" y="86516"/>
                    <a:pt x="16330" y="71990"/>
                    <a:pt x="16330" y="58882"/>
                  </a:cubicBezTo>
                  <a:cubicBezTo>
                    <a:pt x="16330" y="45952"/>
                    <a:pt x="16330" y="32489"/>
                    <a:pt x="18988" y="22747"/>
                  </a:cubicBezTo>
                  <a:cubicBezTo>
                    <a:pt x="22707" y="8753"/>
                    <a:pt x="34044" y="5033"/>
                    <a:pt x="41307" y="5033"/>
                  </a:cubicBezTo>
                  <a:cubicBezTo>
                    <a:pt x="50872" y="5033"/>
                    <a:pt x="60083" y="10879"/>
                    <a:pt x="63271" y="21153"/>
                  </a:cubicBezTo>
                  <a:cubicBezTo>
                    <a:pt x="66106" y="30718"/>
                    <a:pt x="66283" y="43472"/>
                    <a:pt x="66283" y="58882"/>
                  </a:cubicBezTo>
                  <a:cubicBezTo>
                    <a:pt x="66283" y="71990"/>
                    <a:pt x="66283" y="85099"/>
                    <a:pt x="63980" y="96258"/>
                  </a:cubicBezTo>
                  <a:cubicBezTo>
                    <a:pt x="60437" y="112377"/>
                    <a:pt x="48392" y="116274"/>
                    <a:pt x="41307" y="116274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66B42EF1-73C1-3C05-5F32-5019D9CCFA8A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7553593" y="6220978"/>
              <a:ext cx="385118" cy="10121"/>
            </a:xfrm>
            <a:custGeom>
              <a:avLst/>
              <a:gdLst>
                <a:gd name="connsiteX0" fmla="*/ 0 w 385118"/>
                <a:gd name="connsiteY0" fmla="*/ 0 h 10121"/>
                <a:gd name="connsiteX1" fmla="*/ 385118 w 385118"/>
                <a:gd name="connsiteY1" fmla="*/ 0 h 10121"/>
                <a:gd name="connsiteX2" fmla="*/ 385118 w 385118"/>
                <a:gd name="connsiteY2" fmla="*/ 10122 h 10121"/>
                <a:gd name="connsiteX3" fmla="*/ 0 w 385118"/>
                <a:gd name="connsiteY3" fmla="*/ 10122 h 1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118" h="10121">
                  <a:moveTo>
                    <a:pt x="0" y="0"/>
                  </a:moveTo>
                  <a:lnTo>
                    <a:pt x="385118" y="0"/>
                  </a:lnTo>
                  <a:lnTo>
                    <a:pt x="385118" y="10122"/>
                  </a:lnTo>
                  <a:lnTo>
                    <a:pt x="0" y="10122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80BF6062-0FC7-7C5B-9657-9BDC903437F1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7560678" y="6291566"/>
              <a:ext cx="112101" cy="171315"/>
            </a:xfrm>
            <a:custGeom>
              <a:avLst/>
              <a:gdLst>
                <a:gd name="connsiteX0" fmla="*/ 67514 w 112101"/>
                <a:gd name="connsiteY0" fmla="*/ 129648 h 171315"/>
                <a:gd name="connsiteX1" fmla="*/ 67514 w 112101"/>
                <a:gd name="connsiteY1" fmla="*/ 151663 h 171315"/>
                <a:gd name="connsiteX2" fmla="*/ 48283 w 112101"/>
                <a:gd name="connsiteY2" fmla="*/ 163556 h 171315"/>
                <a:gd name="connsiteX3" fmla="*/ 42968 w 112101"/>
                <a:gd name="connsiteY3" fmla="*/ 163556 h 171315"/>
                <a:gd name="connsiteX4" fmla="*/ 42968 w 112101"/>
                <a:gd name="connsiteY4" fmla="*/ 171401 h 171315"/>
                <a:gd name="connsiteX5" fmla="*/ 77130 w 112101"/>
                <a:gd name="connsiteY5" fmla="*/ 170642 h 171315"/>
                <a:gd name="connsiteX6" fmla="*/ 111545 w 112101"/>
                <a:gd name="connsiteY6" fmla="*/ 171401 h 171315"/>
                <a:gd name="connsiteX7" fmla="*/ 111545 w 112101"/>
                <a:gd name="connsiteY7" fmla="*/ 163556 h 171315"/>
                <a:gd name="connsiteX8" fmla="*/ 106231 w 112101"/>
                <a:gd name="connsiteY8" fmla="*/ 163556 h 171315"/>
                <a:gd name="connsiteX9" fmla="*/ 86999 w 112101"/>
                <a:gd name="connsiteY9" fmla="*/ 151663 h 171315"/>
                <a:gd name="connsiteX10" fmla="*/ 86999 w 112101"/>
                <a:gd name="connsiteY10" fmla="*/ 129648 h 171315"/>
                <a:gd name="connsiteX11" fmla="*/ 112304 w 112101"/>
                <a:gd name="connsiteY11" fmla="*/ 129648 h 171315"/>
                <a:gd name="connsiteX12" fmla="*/ 112304 w 112101"/>
                <a:gd name="connsiteY12" fmla="*/ 121803 h 171315"/>
                <a:gd name="connsiteX13" fmla="*/ 86999 w 112101"/>
                <a:gd name="connsiteY13" fmla="*/ 121803 h 171315"/>
                <a:gd name="connsiteX14" fmla="*/ 86999 w 112101"/>
                <a:gd name="connsiteY14" fmla="*/ 6665 h 171315"/>
                <a:gd name="connsiteX15" fmla="*/ 82951 w 112101"/>
                <a:gd name="connsiteY15" fmla="*/ 85 h 171315"/>
                <a:gd name="connsiteX16" fmla="*/ 77890 w 112101"/>
                <a:gd name="connsiteY16" fmla="*/ 3122 h 171315"/>
                <a:gd name="connsiteX17" fmla="*/ 203 w 112101"/>
                <a:gd name="connsiteY17" fmla="*/ 121803 h 171315"/>
                <a:gd name="connsiteX18" fmla="*/ 203 w 112101"/>
                <a:gd name="connsiteY18" fmla="*/ 129648 h 171315"/>
                <a:gd name="connsiteX19" fmla="*/ 67514 w 112101"/>
                <a:gd name="connsiteY19" fmla="*/ 129648 h 171315"/>
                <a:gd name="connsiteX20" fmla="*/ 69033 w 112101"/>
                <a:gd name="connsiteY20" fmla="*/ 121803 h 171315"/>
                <a:gd name="connsiteX21" fmla="*/ 7288 w 112101"/>
                <a:gd name="connsiteY21" fmla="*/ 121803 h 171315"/>
                <a:gd name="connsiteX22" fmla="*/ 69033 w 112101"/>
                <a:gd name="connsiteY22" fmla="*/ 27415 h 171315"/>
                <a:gd name="connsiteX23" fmla="*/ 69033 w 112101"/>
                <a:gd name="connsiteY23" fmla="*/ 121803 h 17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101" h="171315">
                  <a:moveTo>
                    <a:pt x="67514" y="129648"/>
                  </a:moveTo>
                  <a:lnTo>
                    <a:pt x="67514" y="151663"/>
                  </a:lnTo>
                  <a:cubicBezTo>
                    <a:pt x="67514" y="160773"/>
                    <a:pt x="67008" y="163556"/>
                    <a:pt x="48283" y="163556"/>
                  </a:cubicBezTo>
                  <a:lnTo>
                    <a:pt x="42968" y="163556"/>
                  </a:lnTo>
                  <a:lnTo>
                    <a:pt x="42968" y="171401"/>
                  </a:lnTo>
                  <a:cubicBezTo>
                    <a:pt x="53344" y="170642"/>
                    <a:pt x="66502" y="170642"/>
                    <a:pt x="77130" y="170642"/>
                  </a:cubicBezTo>
                  <a:cubicBezTo>
                    <a:pt x="87759" y="170642"/>
                    <a:pt x="101170" y="170642"/>
                    <a:pt x="111545" y="171401"/>
                  </a:cubicBezTo>
                  <a:lnTo>
                    <a:pt x="111545" y="163556"/>
                  </a:lnTo>
                  <a:lnTo>
                    <a:pt x="106231" y="163556"/>
                  </a:lnTo>
                  <a:cubicBezTo>
                    <a:pt x="87505" y="163556"/>
                    <a:pt x="86999" y="160773"/>
                    <a:pt x="86999" y="151663"/>
                  </a:cubicBezTo>
                  <a:lnTo>
                    <a:pt x="86999" y="129648"/>
                  </a:lnTo>
                  <a:lnTo>
                    <a:pt x="112304" y="129648"/>
                  </a:lnTo>
                  <a:lnTo>
                    <a:pt x="112304" y="121803"/>
                  </a:lnTo>
                  <a:lnTo>
                    <a:pt x="86999" y="121803"/>
                  </a:lnTo>
                  <a:lnTo>
                    <a:pt x="86999" y="6665"/>
                  </a:lnTo>
                  <a:cubicBezTo>
                    <a:pt x="86999" y="1604"/>
                    <a:pt x="86999" y="85"/>
                    <a:pt x="82951" y="85"/>
                  </a:cubicBezTo>
                  <a:cubicBezTo>
                    <a:pt x="80673" y="85"/>
                    <a:pt x="79914" y="85"/>
                    <a:pt x="77890" y="3122"/>
                  </a:cubicBezTo>
                  <a:lnTo>
                    <a:pt x="203" y="121803"/>
                  </a:lnTo>
                  <a:lnTo>
                    <a:pt x="203" y="129648"/>
                  </a:lnTo>
                  <a:lnTo>
                    <a:pt x="67514" y="129648"/>
                  </a:lnTo>
                  <a:close/>
                  <a:moveTo>
                    <a:pt x="69033" y="121803"/>
                  </a:moveTo>
                  <a:lnTo>
                    <a:pt x="7288" y="121803"/>
                  </a:lnTo>
                  <a:lnTo>
                    <a:pt x="69033" y="27415"/>
                  </a:lnTo>
                  <a:lnTo>
                    <a:pt x="69033" y="121803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0D162DDE-A141-36AF-DC64-ED139626B1CE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7684674" y="6351033"/>
              <a:ext cx="132851" cy="166254"/>
            </a:xfrm>
            <a:custGeom>
              <a:avLst/>
              <a:gdLst>
                <a:gd name="connsiteX0" fmla="*/ 6028 w 132851"/>
                <a:gd name="connsiteY0" fmla="*/ 47659 h 166254"/>
                <a:gd name="connsiteX1" fmla="*/ 46263 w 132851"/>
                <a:gd name="connsiteY1" fmla="*/ 18305 h 166254"/>
                <a:gd name="connsiteX2" fmla="*/ 87257 w 132851"/>
                <a:gd name="connsiteY2" fmla="*/ 82580 h 166254"/>
                <a:gd name="connsiteX3" fmla="*/ 84221 w 132851"/>
                <a:gd name="connsiteY3" fmla="*/ 107379 h 166254"/>
                <a:gd name="connsiteX4" fmla="*/ 71062 w 132851"/>
                <a:gd name="connsiteY4" fmla="*/ 161785 h 166254"/>
                <a:gd name="connsiteX5" fmla="*/ 74352 w 132851"/>
                <a:gd name="connsiteY5" fmla="*/ 166340 h 166254"/>
                <a:gd name="connsiteX6" fmla="*/ 82449 w 132851"/>
                <a:gd name="connsiteY6" fmla="*/ 151157 h 166254"/>
                <a:gd name="connsiteX7" fmla="*/ 91812 w 132851"/>
                <a:gd name="connsiteY7" fmla="*/ 107632 h 166254"/>
                <a:gd name="connsiteX8" fmla="*/ 93837 w 132851"/>
                <a:gd name="connsiteY8" fmla="*/ 97763 h 166254"/>
                <a:gd name="connsiteX9" fmla="*/ 128252 w 132851"/>
                <a:gd name="connsiteY9" fmla="*/ 15015 h 166254"/>
                <a:gd name="connsiteX10" fmla="*/ 133060 w 132851"/>
                <a:gd name="connsiteY10" fmla="*/ 5400 h 166254"/>
                <a:gd name="connsiteX11" fmla="*/ 130023 w 132851"/>
                <a:gd name="connsiteY11" fmla="*/ 2869 h 166254"/>
                <a:gd name="connsiteX12" fmla="*/ 126986 w 132851"/>
                <a:gd name="connsiteY12" fmla="*/ 4640 h 166254"/>
                <a:gd name="connsiteX13" fmla="*/ 93584 w 132851"/>
                <a:gd name="connsiteY13" fmla="*/ 79543 h 166254"/>
                <a:gd name="connsiteX14" fmla="*/ 83209 w 132851"/>
                <a:gd name="connsiteY14" fmla="*/ 27921 h 166254"/>
                <a:gd name="connsiteX15" fmla="*/ 49553 w 132851"/>
                <a:gd name="connsiteY15" fmla="*/ 85 h 166254"/>
                <a:gd name="connsiteX16" fmla="*/ 208 w 132851"/>
                <a:gd name="connsiteY16" fmla="*/ 46394 h 166254"/>
                <a:gd name="connsiteX17" fmla="*/ 5016 w 132851"/>
                <a:gd name="connsiteY17" fmla="*/ 48924 h 166254"/>
                <a:gd name="connsiteX18" fmla="*/ 6028 w 132851"/>
                <a:gd name="connsiteY18" fmla="*/ 47659 h 1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851" h="166254">
                  <a:moveTo>
                    <a:pt x="6028" y="47659"/>
                  </a:moveTo>
                  <a:cubicBezTo>
                    <a:pt x="15897" y="18558"/>
                    <a:pt x="43480" y="18305"/>
                    <a:pt x="46263" y="18305"/>
                  </a:cubicBezTo>
                  <a:cubicBezTo>
                    <a:pt x="84474" y="18305"/>
                    <a:pt x="87257" y="62589"/>
                    <a:pt x="87257" y="82580"/>
                  </a:cubicBezTo>
                  <a:cubicBezTo>
                    <a:pt x="87257" y="98016"/>
                    <a:pt x="85992" y="102318"/>
                    <a:pt x="84221" y="107379"/>
                  </a:cubicBezTo>
                  <a:cubicBezTo>
                    <a:pt x="78654" y="125852"/>
                    <a:pt x="71062" y="155206"/>
                    <a:pt x="71062" y="161785"/>
                  </a:cubicBezTo>
                  <a:cubicBezTo>
                    <a:pt x="71062" y="164569"/>
                    <a:pt x="72327" y="166340"/>
                    <a:pt x="74352" y="166340"/>
                  </a:cubicBezTo>
                  <a:cubicBezTo>
                    <a:pt x="77641" y="166340"/>
                    <a:pt x="79666" y="160773"/>
                    <a:pt x="82449" y="151157"/>
                  </a:cubicBezTo>
                  <a:cubicBezTo>
                    <a:pt x="88270" y="129901"/>
                    <a:pt x="90800" y="115477"/>
                    <a:pt x="91812" y="107632"/>
                  </a:cubicBezTo>
                  <a:cubicBezTo>
                    <a:pt x="92318" y="104342"/>
                    <a:pt x="92825" y="101053"/>
                    <a:pt x="93837" y="97763"/>
                  </a:cubicBezTo>
                  <a:cubicBezTo>
                    <a:pt x="101934" y="72711"/>
                    <a:pt x="118130" y="35006"/>
                    <a:pt x="128252" y="15015"/>
                  </a:cubicBezTo>
                  <a:cubicBezTo>
                    <a:pt x="130023" y="11979"/>
                    <a:pt x="133060" y="6412"/>
                    <a:pt x="133060" y="5400"/>
                  </a:cubicBezTo>
                  <a:cubicBezTo>
                    <a:pt x="133060" y="2869"/>
                    <a:pt x="130529" y="2869"/>
                    <a:pt x="130023" y="2869"/>
                  </a:cubicBezTo>
                  <a:cubicBezTo>
                    <a:pt x="129264" y="2869"/>
                    <a:pt x="127746" y="2869"/>
                    <a:pt x="126986" y="4640"/>
                  </a:cubicBezTo>
                  <a:cubicBezTo>
                    <a:pt x="113828" y="28680"/>
                    <a:pt x="103706" y="53985"/>
                    <a:pt x="93584" y="79543"/>
                  </a:cubicBezTo>
                  <a:cubicBezTo>
                    <a:pt x="93331" y="71699"/>
                    <a:pt x="93078" y="52467"/>
                    <a:pt x="83209" y="27921"/>
                  </a:cubicBezTo>
                  <a:cubicBezTo>
                    <a:pt x="77135" y="12485"/>
                    <a:pt x="67013" y="85"/>
                    <a:pt x="49553" y="85"/>
                  </a:cubicBezTo>
                  <a:cubicBezTo>
                    <a:pt x="17921" y="85"/>
                    <a:pt x="208" y="38549"/>
                    <a:pt x="208" y="46394"/>
                  </a:cubicBezTo>
                  <a:cubicBezTo>
                    <a:pt x="208" y="48924"/>
                    <a:pt x="2485" y="48924"/>
                    <a:pt x="5016" y="48924"/>
                  </a:cubicBezTo>
                  <a:lnTo>
                    <a:pt x="6028" y="47659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AC470B5A-8D47-5EEF-B195-9E3D3E15967C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7836348" y="6272160"/>
              <a:ext cx="78293" cy="117618"/>
            </a:xfrm>
            <a:custGeom>
              <a:avLst/>
              <a:gdLst>
                <a:gd name="connsiteX0" fmla="*/ 78508 w 78293"/>
                <a:gd name="connsiteY0" fmla="*/ 85462 h 117618"/>
                <a:gd name="connsiteX1" fmla="*/ 72485 w 78293"/>
                <a:gd name="connsiteY1" fmla="*/ 85462 h 117618"/>
                <a:gd name="connsiteX2" fmla="*/ 67879 w 78293"/>
                <a:gd name="connsiteY2" fmla="*/ 101581 h 117618"/>
                <a:gd name="connsiteX3" fmla="*/ 50343 w 78293"/>
                <a:gd name="connsiteY3" fmla="*/ 102644 h 117618"/>
                <a:gd name="connsiteX4" fmla="*/ 17750 w 78293"/>
                <a:gd name="connsiteY4" fmla="*/ 102644 h 117618"/>
                <a:gd name="connsiteX5" fmla="*/ 53177 w 78293"/>
                <a:gd name="connsiteY5" fmla="*/ 72885 h 117618"/>
                <a:gd name="connsiteX6" fmla="*/ 78508 w 78293"/>
                <a:gd name="connsiteY6" fmla="*/ 34624 h 117618"/>
                <a:gd name="connsiteX7" fmla="*/ 37058 w 78293"/>
                <a:gd name="connsiteY7" fmla="*/ 83 h 117618"/>
                <a:gd name="connsiteX8" fmla="*/ 214 w 78293"/>
                <a:gd name="connsiteY8" fmla="*/ 31790 h 117618"/>
                <a:gd name="connsiteX9" fmla="*/ 9602 w 78293"/>
                <a:gd name="connsiteY9" fmla="*/ 41709 h 117618"/>
                <a:gd name="connsiteX10" fmla="*/ 18990 w 78293"/>
                <a:gd name="connsiteY10" fmla="*/ 32321 h 117618"/>
                <a:gd name="connsiteX11" fmla="*/ 8539 w 78293"/>
                <a:gd name="connsiteY11" fmla="*/ 22933 h 117618"/>
                <a:gd name="connsiteX12" fmla="*/ 34401 w 78293"/>
                <a:gd name="connsiteY12" fmla="*/ 6459 h 117618"/>
                <a:gd name="connsiteX13" fmla="*/ 61325 w 78293"/>
                <a:gd name="connsiteY13" fmla="*/ 34624 h 117618"/>
                <a:gd name="connsiteX14" fmla="*/ 44675 w 78293"/>
                <a:gd name="connsiteY14" fmla="*/ 68634 h 117618"/>
                <a:gd name="connsiteX15" fmla="*/ 1985 w 78293"/>
                <a:gd name="connsiteY15" fmla="*/ 110792 h 117618"/>
                <a:gd name="connsiteX16" fmla="*/ 214 w 78293"/>
                <a:gd name="connsiteY16" fmla="*/ 117701 h 117618"/>
                <a:gd name="connsiteX17" fmla="*/ 73193 w 78293"/>
                <a:gd name="connsiteY17" fmla="*/ 117701 h 117618"/>
                <a:gd name="connsiteX18" fmla="*/ 78508 w 78293"/>
                <a:gd name="connsiteY18" fmla="*/ 85462 h 11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293" h="117618">
                  <a:moveTo>
                    <a:pt x="78508" y="85462"/>
                  </a:moveTo>
                  <a:lnTo>
                    <a:pt x="72485" y="85462"/>
                  </a:lnTo>
                  <a:cubicBezTo>
                    <a:pt x="71954" y="89359"/>
                    <a:pt x="70182" y="99810"/>
                    <a:pt x="67879" y="101581"/>
                  </a:cubicBezTo>
                  <a:cubicBezTo>
                    <a:pt x="66462" y="102644"/>
                    <a:pt x="52823" y="102644"/>
                    <a:pt x="50343" y="102644"/>
                  </a:cubicBezTo>
                  <a:lnTo>
                    <a:pt x="17750" y="102644"/>
                  </a:lnTo>
                  <a:cubicBezTo>
                    <a:pt x="36349" y="86171"/>
                    <a:pt x="42549" y="81211"/>
                    <a:pt x="53177" y="72885"/>
                  </a:cubicBezTo>
                  <a:cubicBezTo>
                    <a:pt x="66285" y="62434"/>
                    <a:pt x="78508" y="51452"/>
                    <a:pt x="78508" y="34624"/>
                  </a:cubicBezTo>
                  <a:cubicBezTo>
                    <a:pt x="78508" y="13191"/>
                    <a:pt x="59731" y="83"/>
                    <a:pt x="37058" y="83"/>
                  </a:cubicBezTo>
                  <a:cubicBezTo>
                    <a:pt x="15093" y="83"/>
                    <a:pt x="214" y="15493"/>
                    <a:pt x="214" y="31790"/>
                  </a:cubicBezTo>
                  <a:cubicBezTo>
                    <a:pt x="214" y="40824"/>
                    <a:pt x="7830" y="41709"/>
                    <a:pt x="9602" y="41709"/>
                  </a:cubicBezTo>
                  <a:cubicBezTo>
                    <a:pt x="13853" y="41709"/>
                    <a:pt x="18990" y="38698"/>
                    <a:pt x="18990" y="32321"/>
                  </a:cubicBezTo>
                  <a:cubicBezTo>
                    <a:pt x="18990" y="29133"/>
                    <a:pt x="17750" y="22933"/>
                    <a:pt x="8539" y="22933"/>
                  </a:cubicBezTo>
                  <a:cubicBezTo>
                    <a:pt x="14030" y="10356"/>
                    <a:pt x="26075" y="6459"/>
                    <a:pt x="34401" y="6459"/>
                  </a:cubicBezTo>
                  <a:cubicBezTo>
                    <a:pt x="52114" y="6459"/>
                    <a:pt x="61325" y="20276"/>
                    <a:pt x="61325" y="34624"/>
                  </a:cubicBezTo>
                  <a:cubicBezTo>
                    <a:pt x="61325" y="50035"/>
                    <a:pt x="50343" y="62257"/>
                    <a:pt x="44675" y="68634"/>
                  </a:cubicBezTo>
                  <a:lnTo>
                    <a:pt x="1985" y="110792"/>
                  </a:lnTo>
                  <a:cubicBezTo>
                    <a:pt x="214" y="112387"/>
                    <a:pt x="214" y="112741"/>
                    <a:pt x="214" y="117701"/>
                  </a:cubicBezTo>
                  <a:lnTo>
                    <a:pt x="73193" y="117701"/>
                  </a:lnTo>
                  <a:lnTo>
                    <a:pt x="78508" y="85462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1E31FE3E-55DE-D9D9-E0A3-5B417649BAB3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8063886" y="5922374"/>
              <a:ext cx="124501" cy="607069"/>
            </a:xfrm>
            <a:custGeom>
              <a:avLst/>
              <a:gdLst>
                <a:gd name="connsiteX0" fmla="*/ 124722 w 124501"/>
                <a:gd name="connsiteY0" fmla="*/ 604604 h 607069"/>
                <a:gd name="connsiteX1" fmla="*/ 123710 w 124501"/>
                <a:gd name="connsiteY1" fmla="*/ 602326 h 607069"/>
                <a:gd name="connsiteX2" fmla="*/ 80438 w 124501"/>
                <a:gd name="connsiteY2" fmla="*/ 548679 h 607069"/>
                <a:gd name="connsiteX3" fmla="*/ 21224 w 124501"/>
                <a:gd name="connsiteY3" fmla="*/ 303726 h 607069"/>
                <a:gd name="connsiteX4" fmla="*/ 72087 w 124501"/>
                <a:gd name="connsiteY4" fmla="*/ 72437 h 607069"/>
                <a:gd name="connsiteX5" fmla="*/ 123963 w 124501"/>
                <a:gd name="connsiteY5" fmla="*/ 4619 h 607069"/>
                <a:gd name="connsiteX6" fmla="*/ 124722 w 124501"/>
                <a:gd name="connsiteY6" fmla="*/ 2595 h 607069"/>
                <a:gd name="connsiteX7" fmla="*/ 119408 w 124501"/>
                <a:gd name="connsiteY7" fmla="*/ 65 h 607069"/>
                <a:gd name="connsiteX8" fmla="*/ 111563 w 124501"/>
                <a:gd name="connsiteY8" fmla="*/ 3860 h 607069"/>
                <a:gd name="connsiteX9" fmla="*/ 221 w 124501"/>
                <a:gd name="connsiteY9" fmla="*/ 303473 h 607069"/>
                <a:gd name="connsiteX10" fmla="*/ 87270 w 124501"/>
                <a:gd name="connsiteY10" fmla="*/ 578792 h 607069"/>
                <a:gd name="connsiteX11" fmla="*/ 112323 w 124501"/>
                <a:gd name="connsiteY11" fmla="*/ 604097 h 607069"/>
                <a:gd name="connsiteX12" fmla="*/ 119408 w 124501"/>
                <a:gd name="connsiteY12" fmla="*/ 607134 h 607069"/>
                <a:gd name="connsiteX13" fmla="*/ 124722 w 124501"/>
                <a:gd name="connsiteY13" fmla="*/ 604604 h 60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501" h="607069">
                  <a:moveTo>
                    <a:pt x="124722" y="604604"/>
                  </a:moveTo>
                  <a:cubicBezTo>
                    <a:pt x="124722" y="603591"/>
                    <a:pt x="124216" y="603085"/>
                    <a:pt x="123710" y="602326"/>
                  </a:cubicBezTo>
                  <a:cubicBezTo>
                    <a:pt x="114347" y="592963"/>
                    <a:pt x="97392" y="576009"/>
                    <a:pt x="80438" y="548679"/>
                  </a:cubicBezTo>
                  <a:cubicBezTo>
                    <a:pt x="39697" y="483392"/>
                    <a:pt x="21224" y="401151"/>
                    <a:pt x="21224" y="303726"/>
                  </a:cubicBezTo>
                  <a:cubicBezTo>
                    <a:pt x="21224" y="235655"/>
                    <a:pt x="30334" y="147846"/>
                    <a:pt x="72087" y="72437"/>
                  </a:cubicBezTo>
                  <a:cubicBezTo>
                    <a:pt x="92078" y="36504"/>
                    <a:pt x="112829" y="15754"/>
                    <a:pt x="123963" y="4619"/>
                  </a:cubicBezTo>
                  <a:cubicBezTo>
                    <a:pt x="124722" y="3860"/>
                    <a:pt x="124722" y="3354"/>
                    <a:pt x="124722" y="2595"/>
                  </a:cubicBezTo>
                  <a:cubicBezTo>
                    <a:pt x="124722" y="65"/>
                    <a:pt x="122951" y="65"/>
                    <a:pt x="119408" y="65"/>
                  </a:cubicBezTo>
                  <a:cubicBezTo>
                    <a:pt x="115865" y="65"/>
                    <a:pt x="115359" y="65"/>
                    <a:pt x="111563" y="3860"/>
                  </a:cubicBezTo>
                  <a:cubicBezTo>
                    <a:pt x="26791" y="81041"/>
                    <a:pt x="221" y="196938"/>
                    <a:pt x="221" y="303473"/>
                  </a:cubicBezTo>
                  <a:cubicBezTo>
                    <a:pt x="221" y="402922"/>
                    <a:pt x="22996" y="503130"/>
                    <a:pt x="87270" y="578792"/>
                  </a:cubicBezTo>
                  <a:cubicBezTo>
                    <a:pt x="92331" y="584613"/>
                    <a:pt x="101947" y="594988"/>
                    <a:pt x="112323" y="604097"/>
                  </a:cubicBezTo>
                  <a:cubicBezTo>
                    <a:pt x="115359" y="607134"/>
                    <a:pt x="115865" y="607134"/>
                    <a:pt x="119408" y="607134"/>
                  </a:cubicBezTo>
                  <a:cubicBezTo>
                    <a:pt x="122951" y="607134"/>
                    <a:pt x="124722" y="607134"/>
                    <a:pt x="124722" y="604604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C012BCD2-2017-3717-FA9A-6E3C2C2FE883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8220047" y="6120770"/>
              <a:ext cx="83506" cy="168531"/>
            </a:xfrm>
            <a:custGeom>
              <a:avLst/>
              <a:gdLst>
                <a:gd name="connsiteX0" fmla="*/ 52104 w 83506"/>
                <a:gd name="connsiteY0" fmla="*/ 6658 h 168531"/>
                <a:gd name="connsiteX1" fmla="*/ 46284 w 83506"/>
                <a:gd name="connsiteY1" fmla="*/ 79 h 168531"/>
                <a:gd name="connsiteX2" fmla="*/ 228 w 83506"/>
                <a:gd name="connsiteY2" fmla="*/ 16274 h 168531"/>
                <a:gd name="connsiteX3" fmla="*/ 228 w 83506"/>
                <a:gd name="connsiteY3" fmla="*/ 24118 h 168531"/>
                <a:gd name="connsiteX4" fmla="*/ 33378 w 83506"/>
                <a:gd name="connsiteY4" fmla="*/ 17539 h 168531"/>
                <a:gd name="connsiteX5" fmla="*/ 33378 w 83506"/>
                <a:gd name="connsiteY5" fmla="*/ 148620 h 168531"/>
                <a:gd name="connsiteX6" fmla="*/ 9844 w 83506"/>
                <a:gd name="connsiteY6" fmla="*/ 160766 h 168531"/>
                <a:gd name="connsiteX7" fmla="*/ 1747 w 83506"/>
                <a:gd name="connsiteY7" fmla="*/ 160766 h 168531"/>
                <a:gd name="connsiteX8" fmla="*/ 1747 w 83506"/>
                <a:gd name="connsiteY8" fmla="*/ 168611 h 168531"/>
                <a:gd name="connsiteX9" fmla="*/ 42741 w 83506"/>
                <a:gd name="connsiteY9" fmla="*/ 167851 h 168531"/>
                <a:gd name="connsiteX10" fmla="*/ 83735 w 83506"/>
                <a:gd name="connsiteY10" fmla="*/ 168611 h 168531"/>
                <a:gd name="connsiteX11" fmla="*/ 83735 w 83506"/>
                <a:gd name="connsiteY11" fmla="*/ 160766 h 168531"/>
                <a:gd name="connsiteX12" fmla="*/ 75637 w 83506"/>
                <a:gd name="connsiteY12" fmla="*/ 160766 h 168531"/>
                <a:gd name="connsiteX13" fmla="*/ 52104 w 83506"/>
                <a:gd name="connsiteY13" fmla="*/ 148620 h 168531"/>
                <a:gd name="connsiteX14" fmla="*/ 52104 w 83506"/>
                <a:gd name="connsiteY14" fmla="*/ 6658 h 16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506" h="168531">
                  <a:moveTo>
                    <a:pt x="52104" y="6658"/>
                  </a:moveTo>
                  <a:cubicBezTo>
                    <a:pt x="52104" y="585"/>
                    <a:pt x="52104" y="79"/>
                    <a:pt x="46284" y="79"/>
                  </a:cubicBezTo>
                  <a:cubicBezTo>
                    <a:pt x="30594" y="16274"/>
                    <a:pt x="8326" y="16274"/>
                    <a:pt x="228" y="16274"/>
                  </a:cubicBezTo>
                  <a:lnTo>
                    <a:pt x="228" y="24118"/>
                  </a:lnTo>
                  <a:cubicBezTo>
                    <a:pt x="5289" y="24118"/>
                    <a:pt x="20219" y="24118"/>
                    <a:pt x="33378" y="17539"/>
                  </a:cubicBezTo>
                  <a:lnTo>
                    <a:pt x="33378" y="148620"/>
                  </a:lnTo>
                  <a:cubicBezTo>
                    <a:pt x="33378" y="157729"/>
                    <a:pt x="32619" y="160766"/>
                    <a:pt x="9844" y="160766"/>
                  </a:cubicBezTo>
                  <a:lnTo>
                    <a:pt x="1747" y="160766"/>
                  </a:lnTo>
                  <a:lnTo>
                    <a:pt x="1747" y="168611"/>
                  </a:lnTo>
                  <a:cubicBezTo>
                    <a:pt x="10603" y="167851"/>
                    <a:pt x="32619" y="167851"/>
                    <a:pt x="42741" y="167851"/>
                  </a:cubicBezTo>
                  <a:cubicBezTo>
                    <a:pt x="52863" y="167851"/>
                    <a:pt x="74878" y="167851"/>
                    <a:pt x="83735" y="168611"/>
                  </a:cubicBezTo>
                  <a:lnTo>
                    <a:pt x="83735" y="160766"/>
                  </a:lnTo>
                  <a:lnTo>
                    <a:pt x="75637" y="160766"/>
                  </a:lnTo>
                  <a:cubicBezTo>
                    <a:pt x="52863" y="160766"/>
                    <a:pt x="52104" y="157982"/>
                    <a:pt x="52104" y="148620"/>
                  </a:cubicBezTo>
                  <a:lnTo>
                    <a:pt x="52104" y="665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2684238D-5582-03B0-9ECE-CD5B3FCC7962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8394454" y="6141773"/>
              <a:ext cx="168278" cy="168531"/>
            </a:xfrm>
            <a:custGeom>
              <a:avLst/>
              <a:gdLst>
                <a:gd name="connsiteX0" fmla="*/ 89562 w 168278"/>
                <a:gd name="connsiteY0" fmla="*/ 89406 h 168531"/>
                <a:gd name="connsiteX1" fmla="*/ 160164 w 168278"/>
                <a:gd name="connsiteY1" fmla="*/ 89406 h 168531"/>
                <a:gd name="connsiteX2" fmla="*/ 168514 w 168278"/>
                <a:gd name="connsiteY2" fmla="*/ 84345 h 168531"/>
                <a:gd name="connsiteX3" fmla="*/ 160164 w 168278"/>
                <a:gd name="connsiteY3" fmla="*/ 79284 h 168531"/>
                <a:gd name="connsiteX4" fmla="*/ 89562 w 168278"/>
                <a:gd name="connsiteY4" fmla="*/ 79284 h 168531"/>
                <a:gd name="connsiteX5" fmla="*/ 89562 w 168278"/>
                <a:gd name="connsiteY5" fmla="*/ 8429 h 168531"/>
                <a:gd name="connsiteX6" fmla="*/ 84501 w 168278"/>
                <a:gd name="connsiteY6" fmla="*/ 79 h 168531"/>
                <a:gd name="connsiteX7" fmla="*/ 79440 w 168278"/>
                <a:gd name="connsiteY7" fmla="*/ 8429 h 168531"/>
                <a:gd name="connsiteX8" fmla="*/ 79440 w 168278"/>
                <a:gd name="connsiteY8" fmla="*/ 79284 h 168531"/>
                <a:gd name="connsiteX9" fmla="*/ 8586 w 168278"/>
                <a:gd name="connsiteY9" fmla="*/ 79284 h 168531"/>
                <a:gd name="connsiteX10" fmla="*/ 235 w 168278"/>
                <a:gd name="connsiteY10" fmla="*/ 84345 h 168531"/>
                <a:gd name="connsiteX11" fmla="*/ 8586 w 168278"/>
                <a:gd name="connsiteY11" fmla="*/ 89406 h 168531"/>
                <a:gd name="connsiteX12" fmla="*/ 79440 w 168278"/>
                <a:gd name="connsiteY12" fmla="*/ 89406 h 168531"/>
                <a:gd name="connsiteX13" fmla="*/ 79440 w 168278"/>
                <a:gd name="connsiteY13" fmla="*/ 160260 h 168531"/>
                <a:gd name="connsiteX14" fmla="*/ 84501 w 168278"/>
                <a:gd name="connsiteY14" fmla="*/ 168611 h 168531"/>
                <a:gd name="connsiteX15" fmla="*/ 89562 w 168278"/>
                <a:gd name="connsiteY15" fmla="*/ 160260 h 168531"/>
                <a:gd name="connsiteX16" fmla="*/ 89562 w 168278"/>
                <a:gd name="connsiteY16" fmla="*/ 89406 h 16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278" h="168531">
                  <a:moveTo>
                    <a:pt x="89562" y="89406"/>
                  </a:moveTo>
                  <a:lnTo>
                    <a:pt x="160164" y="89406"/>
                  </a:lnTo>
                  <a:cubicBezTo>
                    <a:pt x="163706" y="89406"/>
                    <a:pt x="168514" y="89406"/>
                    <a:pt x="168514" y="84345"/>
                  </a:cubicBezTo>
                  <a:cubicBezTo>
                    <a:pt x="168514" y="79284"/>
                    <a:pt x="163706" y="79284"/>
                    <a:pt x="160164" y="79284"/>
                  </a:cubicBezTo>
                  <a:lnTo>
                    <a:pt x="89562" y="79284"/>
                  </a:lnTo>
                  <a:lnTo>
                    <a:pt x="89562" y="8429"/>
                  </a:lnTo>
                  <a:cubicBezTo>
                    <a:pt x="89562" y="4887"/>
                    <a:pt x="89562" y="79"/>
                    <a:pt x="84501" y="79"/>
                  </a:cubicBezTo>
                  <a:cubicBezTo>
                    <a:pt x="79440" y="79"/>
                    <a:pt x="79440" y="4887"/>
                    <a:pt x="79440" y="8429"/>
                  </a:cubicBezTo>
                  <a:lnTo>
                    <a:pt x="79440" y="79284"/>
                  </a:lnTo>
                  <a:lnTo>
                    <a:pt x="8586" y="79284"/>
                  </a:lnTo>
                  <a:cubicBezTo>
                    <a:pt x="5043" y="79284"/>
                    <a:pt x="235" y="79284"/>
                    <a:pt x="235" y="84345"/>
                  </a:cubicBezTo>
                  <a:cubicBezTo>
                    <a:pt x="235" y="89406"/>
                    <a:pt x="5043" y="89406"/>
                    <a:pt x="8586" y="89406"/>
                  </a:cubicBezTo>
                  <a:lnTo>
                    <a:pt x="79440" y="89406"/>
                  </a:lnTo>
                  <a:lnTo>
                    <a:pt x="79440" y="160260"/>
                  </a:lnTo>
                  <a:cubicBezTo>
                    <a:pt x="79440" y="163803"/>
                    <a:pt x="79440" y="168611"/>
                    <a:pt x="84501" y="168611"/>
                  </a:cubicBezTo>
                  <a:cubicBezTo>
                    <a:pt x="89562" y="168611"/>
                    <a:pt x="89562" y="163803"/>
                    <a:pt x="89562" y="160260"/>
                  </a:cubicBezTo>
                  <a:lnTo>
                    <a:pt x="89562" y="894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5B3E3761-4ED8-3E28-C520-E70402923C11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8637889" y="6177453"/>
              <a:ext cx="132851" cy="166254"/>
            </a:xfrm>
            <a:custGeom>
              <a:avLst/>
              <a:gdLst>
                <a:gd name="connsiteX0" fmla="*/ 6066 w 132851"/>
                <a:gd name="connsiteY0" fmla="*/ 47652 h 166254"/>
                <a:gd name="connsiteX1" fmla="*/ 46301 w 132851"/>
                <a:gd name="connsiteY1" fmla="*/ 18298 h 166254"/>
                <a:gd name="connsiteX2" fmla="*/ 87295 w 132851"/>
                <a:gd name="connsiteY2" fmla="*/ 82573 h 166254"/>
                <a:gd name="connsiteX3" fmla="*/ 84258 w 132851"/>
                <a:gd name="connsiteY3" fmla="*/ 107372 h 166254"/>
                <a:gd name="connsiteX4" fmla="*/ 71100 w 132851"/>
                <a:gd name="connsiteY4" fmla="*/ 161778 h 166254"/>
                <a:gd name="connsiteX5" fmla="*/ 74389 w 132851"/>
                <a:gd name="connsiteY5" fmla="*/ 166333 h 166254"/>
                <a:gd name="connsiteX6" fmla="*/ 82487 w 132851"/>
                <a:gd name="connsiteY6" fmla="*/ 151150 h 166254"/>
                <a:gd name="connsiteX7" fmla="*/ 91850 w 132851"/>
                <a:gd name="connsiteY7" fmla="*/ 107625 h 166254"/>
                <a:gd name="connsiteX8" fmla="*/ 93874 w 132851"/>
                <a:gd name="connsiteY8" fmla="*/ 97756 h 166254"/>
                <a:gd name="connsiteX9" fmla="*/ 128289 w 132851"/>
                <a:gd name="connsiteY9" fmla="*/ 15009 h 166254"/>
                <a:gd name="connsiteX10" fmla="*/ 133097 w 132851"/>
                <a:gd name="connsiteY10" fmla="*/ 5393 h 166254"/>
                <a:gd name="connsiteX11" fmla="*/ 130061 w 132851"/>
                <a:gd name="connsiteY11" fmla="*/ 2862 h 166254"/>
                <a:gd name="connsiteX12" fmla="*/ 127024 w 132851"/>
                <a:gd name="connsiteY12" fmla="*/ 4634 h 166254"/>
                <a:gd name="connsiteX13" fmla="*/ 93621 w 132851"/>
                <a:gd name="connsiteY13" fmla="*/ 79537 h 166254"/>
                <a:gd name="connsiteX14" fmla="*/ 83246 w 132851"/>
                <a:gd name="connsiteY14" fmla="*/ 27914 h 166254"/>
                <a:gd name="connsiteX15" fmla="*/ 49590 w 132851"/>
                <a:gd name="connsiteY15" fmla="*/ 79 h 166254"/>
                <a:gd name="connsiteX16" fmla="*/ 245 w 132851"/>
                <a:gd name="connsiteY16" fmla="*/ 46387 h 166254"/>
                <a:gd name="connsiteX17" fmla="*/ 5053 w 132851"/>
                <a:gd name="connsiteY17" fmla="*/ 48917 h 166254"/>
                <a:gd name="connsiteX18" fmla="*/ 6066 w 132851"/>
                <a:gd name="connsiteY18" fmla="*/ 47652 h 1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851" h="166254">
                  <a:moveTo>
                    <a:pt x="6066" y="47652"/>
                  </a:moveTo>
                  <a:cubicBezTo>
                    <a:pt x="15935" y="18551"/>
                    <a:pt x="43517" y="18298"/>
                    <a:pt x="46301" y="18298"/>
                  </a:cubicBezTo>
                  <a:cubicBezTo>
                    <a:pt x="84511" y="18298"/>
                    <a:pt x="87295" y="62582"/>
                    <a:pt x="87295" y="82573"/>
                  </a:cubicBezTo>
                  <a:cubicBezTo>
                    <a:pt x="87295" y="98009"/>
                    <a:pt x="86030" y="102311"/>
                    <a:pt x="84258" y="107372"/>
                  </a:cubicBezTo>
                  <a:cubicBezTo>
                    <a:pt x="78691" y="125845"/>
                    <a:pt x="71100" y="155199"/>
                    <a:pt x="71100" y="161778"/>
                  </a:cubicBezTo>
                  <a:cubicBezTo>
                    <a:pt x="71100" y="164562"/>
                    <a:pt x="72365" y="166333"/>
                    <a:pt x="74389" y="166333"/>
                  </a:cubicBezTo>
                  <a:cubicBezTo>
                    <a:pt x="77679" y="166333"/>
                    <a:pt x="79703" y="160766"/>
                    <a:pt x="82487" y="151150"/>
                  </a:cubicBezTo>
                  <a:cubicBezTo>
                    <a:pt x="88307" y="129894"/>
                    <a:pt x="90838" y="115470"/>
                    <a:pt x="91850" y="107625"/>
                  </a:cubicBezTo>
                  <a:cubicBezTo>
                    <a:pt x="92356" y="104336"/>
                    <a:pt x="92862" y="101046"/>
                    <a:pt x="93874" y="97756"/>
                  </a:cubicBezTo>
                  <a:cubicBezTo>
                    <a:pt x="101972" y="72704"/>
                    <a:pt x="118167" y="35000"/>
                    <a:pt x="128289" y="15009"/>
                  </a:cubicBezTo>
                  <a:cubicBezTo>
                    <a:pt x="130061" y="11972"/>
                    <a:pt x="133097" y="6405"/>
                    <a:pt x="133097" y="5393"/>
                  </a:cubicBezTo>
                  <a:cubicBezTo>
                    <a:pt x="133097" y="2862"/>
                    <a:pt x="130567" y="2862"/>
                    <a:pt x="130061" y="2862"/>
                  </a:cubicBezTo>
                  <a:cubicBezTo>
                    <a:pt x="129301" y="2862"/>
                    <a:pt x="127783" y="2862"/>
                    <a:pt x="127024" y="4634"/>
                  </a:cubicBezTo>
                  <a:cubicBezTo>
                    <a:pt x="113865" y="28673"/>
                    <a:pt x="103743" y="53978"/>
                    <a:pt x="93621" y="79537"/>
                  </a:cubicBezTo>
                  <a:cubicBezTo>
                    <a:pt x="93368" y="71692"/>
                    <a:pt x="93115" y="52460"/>
                    <a:pt x="83246" y="27914"/>
                  </a:cubicBezTo>
                  <a:cubicBezTo>
                    <a:pt x="77173" y="12478"/>
                    <a:pt x="67051" y="79"/>
                    <a:pt x="49590" y="79"/>
                  </a:cubicBezTo>
                  <a:cubicBezTo>
                    <a:pt x="17959" y="79"/>
                    <a:pt x="245" y="38542"/>
                    <a:pt x="245" y="46387"/>
                  </a:cubicBezTo>
                  <a:cubicBezTo>
                    <a:pt x="245" y="48917"/>
                    <a:pt x="2523" y="48917"/>
                    <a:pt x="5053" y="48917"/>
                  </a:cubicBezTo>
                  <a:lnTo>
                    <a:pt x="6066" y="47652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755BD350-D65C-7E37-A179-654FA89963E3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8789564" y="6067201"/>
              <a:ext cx="78293" cy="117618"/>
            </a:xfrm>
            <a:custGeom>
              <a:avLst/>
              <a:gdLst>
                <a:gd name="connsiteX0" fmla="*/ 78545 w 78293"/>
                <a:gd name="connsiteY0" fmla="*/ 85454 h 117618"/>
                <a:gd name="connsiteX1" fmla="*/ 72522 w 78293"/>
                <a:gd name="connsiteY1" fmla="*/ 85454 h 117618"/>
                <a:gd name="connsiteX2" fmla="*/ 67917 w 78293"/>
                <a:gd name="connsiteY2" fmla="*/ 101573 h 117618"/>
                <a:gd name="connsiteX3" fmla="*/ 50381 w 78293"/>
                <a:gd name="connsiteY3" fmla="*/ 102636 h 117618"/>
                <a:gd name="connsiteX4" fmla="*/ 17788 w 78293"/>
                <a:gd name="connsiteY4" fmla="*/ 102636 h 117618"/>
                <a:gd name="connsiteX5" fmla="*/ 53215 w 78293"/>
                <a:gd name="connsiteY5" fmla="*/ 72877 h 117618"/>
                <a:gd name="connsiteX6" fmla="*/ 78545 w 78293"/>
                <a:gd name="connsiteY6" fmla="*/ 34616 h 117618"/>
                <a:gd name="connsiteX7" fmla="*/ 37095 w 78293"/>
                <a:gd name="connsiteY7" fmla="*/ 74 h 117618"/>
                <a:gd name="connsiteX8" fmla="*/ 251 w 78293"/>
                <a:gd name="connsiteY8" fmla="*/ 31782 h 117618"/>
                <a:gd name="connsiteX9" fmla="*/ 9639 w 78293"/>
                <a:gd name="connsiteY9" fmla="*/ 41701 h 117618"/>
                <a:gd name="connsiteX10" fmla="*/ 19027 w 78293"/>
                <a:gd name="connsiteY10" fmla="*/ 32313 h 117618"/>
                <a:gd name="connsiteX11" fmla="*/ 8576 w 78293"/>
                <a:gd name="connsiteY11" fmla="*/ 22925 h 117618"/>
                <a:gd name="connsiteX12" fmla="*/ 34438 w 78293"/>
                <a:gd name="connsiteY12" fmla="*/ 6451 h 117618"/>
                <a:gd name="connsiteX13" fmla="*/ 61363 w 78293"/>
                <a:gd name="connsiteY13" fmla="*/ 34616 h 117618"/>
                <a:gd name="connsiteX14" fmla="*/ 44712 w 78293"/>
                <a:gd name="connsiteY14" fmla="*/ 68626 h 117618"/>
                <a:gd name="connsiteX15" fmla="*/ 2022 w 78293"/>
                <a:gd name="connsiteY15" fmla="*/ 110784 h 117618"/>
                <a:gd name="connsiteX16" fmla="*/ 251 w 78293"/>
                <a:gd name="connsiteY16" fmla="*/ 117693 h 117618"/>
                <a:gd name="connsiteX17" fmla="*/ 73231 w 78293"/>
                <a:gd name="connsiteY17" fmla="*/ 117693 h 117618"/>
                <a:gd name="connsiteX18" fmla="*/ 78545 w 78293"/>
                <a:gd name="connsiteY18" fmla="*/ 85454 h 11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293" h="117618">
                  <a:moveTo>
                    <a:pt x="78545" y="85454"/>
                  </a:moveTo>
                  <a:lnTo>
                    <a:pt x="72522" y="85454"/>
                  </a:lnTo>
                  <a:cubicBezTo>
                    <a:pt x="71991" y="89351"/>
                    <a:pt x="70220" y="99802"/>
                    <a:pt x="67917" y="101573"/>
                  </a:cubicBezTo>
                  <a:cubicBezTo>
                    <a:pt x="66500" y="102636"/>
                    <a:pt x="52860" y="102636"/>
                    <a:pt x="50381" y="102636"/>
                  </a:cubicBezTo>
                  <a:lnTo>
                    <a:pt x="17788" y="102636"/>
                  </a:lnTo>
                  <a:cubicBezTo>
                    <a:pt x="36387" y="86162"/>
                    <a:pt x="42587" y="81203"/>
                    <a:pt x="53215" y="72877"/>
                  </a:cubicBezTo>
                  <a:cubicBezTo>
                    <a:pt x="66323" y="62426"/>
                    <a:pt x="78545" y="51444"/>
                    <a:pt x="78545" y="34616"/>
                  </a:cubicBezTo>
                  <a:cubicBezTo>
                    <a:pt x="78545" y="13183"/>
                    <a:pt x="59769" y="74"/>
                    <a:pt x="37095" y="74"/>
                  </a:cubicBezTo>
                  <a:cubicBezTo>
                    <a:pt x="15131" y="74"/>
                    <a:pt x="251" y="15485"/>
                    <a:pt x="251" y="31782"/>
                  </a:cubicBezTo>
                  <a:cubicBezTo>
                    <a:pt x="251" y="40816"/>
                    <a:pt x="7868" y="41701"/>
                    <a:pt x="9639" y="41701"/>
                  </a:cubicBezTo>
                  <a:cubicBezTo>
                    <a:pt x="13891" y="41701"/>
                    <a:pt x="19027" y="38690"/>
                    <a:pt x="19027" y="32313"/>
                  </a:cubicBezTo>
                  <a:cubicBezTo>
                    <a:pt x="19027" y="29125"/>
                    <a:pt x="17788" y="22925"/>
                    <a:pt x="8576" y="22925"/>
                  </a:cubicBezTo>
                  <a:cubicBezTo>
                    <a:pt x="14068" y="10348"/>
                    <a:pt x="26113" y="6451"/>
                    <a:pt x="34438" y="6451"/>
                  </a:cubicBezTo>
                  <a:cubicBezTo>
                    <a:pt x="52152" y="6451"/>
                    <a:pt x="61363" y="20268"/>
                    <a:pt x="61363" y="34616"/>
                  </a:cubicBezTo>
                  <a:cubicBezTo>
                    <a:pt x="61363" y="50027"/>
                    <a:pt x="50381" y="62249"/>
                    <a:pt x="44712" y="68626"/>
                  </a:cubicBezTo>
                  <a:lnTo>
                    <a:pt x="2022" y="110784"/>
                  </a:lnTo>
                  <a:cubicBezTo>
                    <a:pt x="251" y="112379"/>
                    <a:pt x="251" y="112733"/>
                    <a:pt x="251" y="117693"/>
                  </a:cubicBezTo>
                  <a:lnTo>
                    <a:pt x="73231" y="117693"/>
                  </a:lnTo>
                  <a:lnTo>
                    <a:pt x="78545" y="85454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EC6C5D07-ED64-0D2B-2BCD-87E0E6D2EFDA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8902554" y="6110901"/>
              <a:ext cx="104510" cy="181184"/>
            </a:xfrm>
            <a:custGeom>
              <a:avLst/>
              <a:gdLst>
                <a:gd name="connsiteX0" fmla="*/ 104766 w 104510"/>
                <a:gd name="connsiteY0" fmla="*/ 51954 h 181184"/>
                <a:gd name="connsiteX1" fmla="*/ 74399 w 104510"/>
                <a:gd name="connsiteY1" fmla="*/ 79 h 181184"/>
                <a:gd name="connsiteX2" fmla="*/ 256 w 104510"/>
                <a:gd name="connsiteY2" fmla="*/ 129388 h 181184"/>
                <a:gd name="connsiteX3" fmla="*/ 30622 w 104510"/>
                <a:gd name="connsiteY3" fmla="*/ 181263 h 181184"/>
                <a:gd name="connsiteX4" fmla="*/ 104766 w 104510"/>
                <a:gd name="connsiteY4" fmla="*/ 51954 h 181184"/>
                <a:gd name="connsiteX5" fmla="*/ 27079 w 104510"/>
                <a:gd name="connsiteY5" fmla="*/ 86622 h 181184"/>
                <a:gd name="connsiteX6" fmla="*/ 46564 w 104510"/>
                <a:gd name="connsiteY6" fmla="*/ 32216 h 181184"/>
                <a:gd name="connsiteX7" fmla="*/ 74146 w 104510"/>
                <a:gd name="connsiteY7" fmla="*/ 5646 h 181184"/>
                <a:gd name="connsiteX8" fmla="*/ 88064 w 104510"/>
                <a:gd name="connsiteY8" fmla="*/ 36265 h 181184"/>
                <a:gd name="connsiteX9" fmla="*/ 79967 w 104510"/>
                <a:gd name="connsiteY9" fmla="*/ 86622 h 181184"/>
                <a:gd name="connsiteX10" fmla="*/ 27079 w 104510"/>
                <a:gd name="connsiteY10" fmla="*/ 86622 h 181184"/>
                <a:gd name="connsiteX11" fmla="*/ 77689 w 104510"/>
                <a:gd name="connsiteY11" fmla="*/ 94720 h 181184"/>
                <a:gd name="connsiteX12" fmla="*/ 59976 w 104510"/>
                <a:gd name="connsiteY12" fmla="*/ 146089 h 181184"/>
                <a:gd name="connsiteX13" fmla="*/ 30622 w 104510"/>
                <a:gd name="connsiteY13" fmla="*/ 175696 h 181184"/>
                <a:gd name="connsiteX14" fmla="*/ 16957 w 104510"/>
                <a:gd name="connsiteY14" fmla="*/ 144824 h 181184"/>
                <a:gd name="connsiteX15" fmla="*/ 25055 w 104510"/>
                <a:gd name="connsiteY15" fmla="*/ 94720 h 181184"/>
                <a:gd name="connsiteX16" fmla="*/ 77689 w 104510"/>
                <a:gd name="connsiteY16" fmla="*/ 94720 h 18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510" h="181184">
                  <a:moveTo>
                    <a:pt x="104766" y="51954"/>
                  </a:moveTo>
                  <a:cubicBezTo>
                    <a:pt x="104766" y="35253"/>
                    <a:pt x="100211" y="79"/>
                    <a:pt x="74399" y="79"/>
                  </a:cubicBezTo>
                  <a:cubicBezTo>
                    <a:pt x="39225" y="79"/>
                    <a:pt x="256" y="71439"/>
                    <a:pt x="256" y="129388"/>
                  </a:cubicBezTo>
                  <a:cubicBezTo>
                    <a:pt x="256" y="153175"/>
                    <a:pt x="7594" y="181263"/>
                    <a:pt x="30622" y="181263"/>
                  </a:cubicBezTo>
                  <a:cubicBezTo>
                    <a:pt x="66302" y="181263"/>
                    <a:pt x="104766" y="108638"/>
                    <a:pt x="104766" y="51954"/>
                  </a:cubicBezTo>
                  <a:close/>
                  <a:moveTo>
                    <a:pt x="27079" y="86622"/>
                  </a:moveTo>
                  <a:cubicBezTo>
                    <a:pt x="31381" y="70427"/>
                    <a:pt x="36442" y="50183"/>
                    <a:pt x="46564" y="32216"/>
                  </a:cubicBezTo>
                  <a:cubicBezTo>
                    <a:pt x="53396" y="19817"/>
                    <a:pt x="62759" y="5646"/>
                    <a:pt x="74146" y="5646"/>
                  </a:cubicBezTo>
                  <a:cubicBezTo>
                    <a:pt x="86546" y="5646"/>
                    <a:pt x="88064" y="21841"/>
                    <a:pt x="88064" y="36265"/>
                  </a:cubicBezTo>
                  <a:cubicBezTo>
                    <a:pt x="88064" y="48664"/>
                    <a:pt x="86040" y="61570"/>
                    <a:pt x="79967" y="86622"/>
                  </a:cubicBezTo>
                  <a:lnTo>
                    <a:pt x="27079" y="86622"/>
                  </a:lnTo>
                  <a:close/>
                  <a:moveTo>
                    <a:pt x="77689" y="94720"/>
                  </a:moveTo>
                  <a:cubicBezTo>
                    <a:pt x="74906" y="106360"/>
                    <a:pt x="69592" y="127869"/>
                    <a:pt x="59976" y="146089"/>
                  </a:cubicBezTo>
                  <a:cubicBezTo>
                    <a:pt x="51119" y="163297"/>
                    <a:pt x="41503" y="175696"/>
                    <a:pt x="30622" y="175696"/>
                  </a:cubicBezTo>
                  <a:cubicBezTo>
                    <a:pt x="22271" y="175696"/>
                    <a:pt x="16957" y="168358"/>
                    <a:pt x="16957" y="144824"/>
                  </a:cubicBezTo>
                  <a:cubicBezTo>
                    <a:pt x="16957" y="134196"/>
                    <a:pt x="18475" y="119519"/>
                    <a:pt x="25055" y="94720"/>
                  </a:cubicBezTo>
                  <a:lnTo>
                    <a:pt x="77689" y="94720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B8FE2B08-EA8D-51EC-0B0C-EC5191DC04A6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9028908" y="6067201"/>
              <a:ext cx="78293" cy="117618"/>
            </a:xfrm>
            <a:custGeom>
              <a:avLst/>
              <a:gdLst>
                <a:gd name="connsiteX0" fmla="*/ 78555 w 78293"/>
                <a:gd name="connsiteY0" fmla="*/ 85454 h 117618"/>
                <a:gd name="connsiteX1" fmla="*/ 72532 w 78293"/>
                <a:gd name="connsiteY1" fmla="*/ 85454 h 117618"/>
                <a:gd name="connsiteX2" fmla="*/ 67926 w 78293"/>
                <a:gd name="connsiteY2" fmla="*/ 101573 h 117618"/>
                <a:gd name="connsiteX3" fmla="*/ 50390 w 78293"/>
                <a:gd name="connsiteY3" fmla="*/ 102636 h 117618"/>
                <a:gd name="connsiteX4" fmla="*/ 17797 w 78293"/>
                <a:gd name="connsiteY4" fmla="*/ 102636 h 117618"/>
                <a:gd name="connsiteX5" fmla="*/ 53224 w 78293"/>
                <a:gd name="connsiteY5" fmla="*/ 72877 h 117618"/>
                <a:gd name="connsiteX6" fmla="*/ 78555 w 78293"/>
                <a:gd name="connsiteY6" fmla="*/ 34616 h 117618"/>
                <a:gd name="connsiteX7" fmla="*/ 37105 w 78293"/>
                <a:gd name="connsiteY7" fmla="*/ 74 h 117618"/>
                <a:gd name="connsiteX8" fmla="*/ 261 w 78293"/>
                <a:gd name="connsiteY8" fmla="*/ 31782 h 117618"/>
                <a:gd name="connsiteX9" fmla="*/ 9649 w 78293"/>
                <a:gd name="connsiteY9" fmla="*/ 41701 h 117618"/>
                <a:gd name="connsiteX10" fmla="*/ 19037 w 78293"/>
                <a:gd name="connsiteY10" fmla="*/ 32313 h 117618"/>
                <a:gd name="connsiteX11" fmla="*/ 8586 w 78293"/>
                <a:gd name="connsiteY11" fmla="*/ 22925 h 117618"/>
                <a:gd name="connsiteX12" fmla="*/ 34448 w 78293"/>
                <a:gd name="connsiteY12" fmla="*/ 6451 h 117618"/>
                <a:gd name="connsiteX13" fmla="*/ 61372 w 78293"/>
                <a:gd name="connsiteY13" fmla="*/ 34616 h 117618"/>
                <a:gd name="connsiteX14" fmla="*/ 44722 w 78293"/>
                <a:gd name="connsiteY14" fmla="*/ 68626 h 117618"/>
                <a:gd name="connsiteX15" fmla="*/ 2032 w 78293"/>
                <a:gd name="connsiteY15" fmla="*/ 110784 h 117618"/>
                <a:gd name="connsiteX16" fmla="*/ 261 w 78293"/>
                <a:gd name="connsiteY16" fmla="*/ 117693 h 117618"/>
                <a:gd name="connsiteX17" fmla="*/ 73240 w 78293"/>
                <a:gd name="connsiteY17" fmla="*/ 117693 h 117618"/>
                <a:gd name="connsiteX18" fmla="*/ 78555 w 78293"/>
                <a:gd name="connsiteY18" fmla="*/ 85454 h 11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293" h="117618">
                  <a:moveTo>
                    <a:pt x="78555" y="85454"/>
                  </a:moveTo>
                  <a:lnTo>
                    <a:pt x="72532" y="85454"/>
                  </a:lnTo>
                  <a:cubicBezTo>
                    <a:pt x="72001" y="89351"/>
                    <a:pt x="70229" y="99802"/>
                    <a:pt x="67926" y="101573"/>
                  </a:cubicBezTo>
                  <a:cubicBezTo>
                    <a:pt x="66509" y="102636"/>
                    <a:pt x="52870" y="102636"/>
                    <a:pt x="50390" y="102636"/>
                  </a:cubicBezTo>
                  <a:lnTo>
                    <a:pt x="17797" y="102636"/>
                  </a:lnTo>
                  <a:cubicBezTo>
                    <a:pt x="36396" y="86162"/>
                    <a:pt x="42596" y="81203"/>
                    <a:pt x="53224" y="72877"/>
                  </a:cubicBezTo>
                  <a:cubicBezTo>
                    <a:pt x="66332" y="62426"/>
                    <a:pt x="78555" y="51444"/>
                    <a:pt x="78555" y="34616"/>
                  </a:cubicBezTo>
                  <a:cubicBezTo>
                    <a:pt x="78555" y="13183"/>
                    <a:pt x="59778" y="74"/>
                    <a:pt x="37105" y="74"/>
                  </a:cubicBezTo>
                  <a:cubicBezTo>
                    <a:pt x="15140" y="74"/>
                    <a:pt x="261" y="15485"/>
                    <a:pt x="261" y="31782"/>
                  </a:cubicBezTo>
                  <a:cubicBezTo>
                    <a:pt x="261" y="40816"/>
                    <a:pt x="7877" y="41701"/>
                    <a:pt x="9649" y="41701"/>
                  </a:cubicBezTo>
                  <a:cubicBezTo>
                    <a:pt x="13900" y="41701"/>
                    <a:pt x="19037" y="38690"/>
                    <a:pt x="19037" y="32313"/>
                  </a:cubicBezTo>
                  <a:cubicBezTo>
                    <a:pt x="19037" y="29125"/>
                    <a:pt x="17797" y="22925"/>
                    <a:pt x="8586" y="22925"/>
                  </a:cubicBezTo>
                  <a:cubicBezTo>
                    <a:pt x="14077" y="10348"/>
                    <a:pt x="26122" y="6451"/>
                    <a:pt x="34448" y="6451"/>
                  </a:cubicBezTo>
                  <a:cubicBezTo>
                    <a:pt x="52161" y="6451"/>
                    <a:pt x="61372" y="20268"/>
                    <a:pt x="61372" y="34616"/>
                  </a:cubicBezTo>
                  <a:cubicBezTo>
                    <a:pt x="61372" y="50027"/>
                    <a:pt x="50390" y="62249"/>
                    <a:pt x="44722" y="68626"/>
                  </a:cubicBezTo>
                  <a:lnTo>
                    <a:pt x="2032" y="110784"/>
                  </a:lnTo>
                  <a:cubicBezTo>
                    <a:pt x="261" y="112379"/>
                    <a:pt x="261" y="112733"/>
                    <a:pt x="261" y="117693"/>
                  </a:cubicBezTo>
                  <a:lnTo>
                    <a:pt x="73240" y="117693"/>
                  </a:lnTo>
                  <a:lnTo>
                    <a:pt x="78555" y="85454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B6433DDD-6F36-D626-BFB7-4408CC42AD30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9201674" y="6141773"/>
              <a:ext cx="168278" cy="168531"/>
            </a:xfrm>
            <a:custGeom>
              <a:avLst/>
              <a:gdLst>
                <a:gd name="connsiteX0" fmla="*/ 89594 w 168278"/>
                <a:gd name="connsiteY0" fmla="*/ 89406 h 168531"/>
                <a:gd name="connsiteX1" fmla="*/ 160195 w 168278"/>
                <a:gd name="connsiteY1" fmla="*/ 89406 h 168531"/>
                <a:gd name="connsiteX2" fmla="*/ 168546 w 168278"/>
                <a:gd name="connsiteY2" fmla="*/ 84345 h 168531"/>
                <a:gd name="connsiteX3" fmla="*/ 160195 w 168278"/>
                <a:gd name="connsiteY3" fmla="*/ 79284 h 168531"/>
                <a:gd name="connsiteX4" fmla="*/ 89594 w 168278"/>
                <a:gd name="connsiteY4" fmla="*/ 79284 h 168531"/>
                <a:gd name="connsiteX5" fmla="*/ 89594 w 168278"/>
                <a:gd name="connsiteY5" fmla="*/ 8429 h 168531"/>
                <a:gd name="connsiteX6" fmla="*/ 84533 w 168278"/>
                <a:gd name="connsiteY6" fmla="*/ 79 h 168531"/>
                <a:gd name="connsiteX7" fmla="*/ 79472 w 168278"/>
                <a:gd name="connsiteY7" fmla="*/ 8429 h 168531"/>
                <a:gd name="connsiteX8" fmla="*/ 79472 w 168278"/>
                <a:gd name="connsiteY8" fmla="*/ 79284 h 168531"/>
                <a:gd name="connsiteX9" fmla="*/ 8618 w 168278"/>
                <a:gd name="connsiteY9" fmla="*/ 79284 h 168531"/>
                <a:gd name="connsiteX10" fmla="*/ 267 w 168278"/>
                <a:gd name="connsiteY10" fmla="*/ 84345 h 168531"/>
                <a:gd name="connsiteX11" fmla="*/ 8618 w 168278"/>
                <a:gd name="connsiteY11" fmla="*/ 89406 h 168531"/>
                <a:gd name="connsiteX12" fmla="*/ 79472 w 168278"/>
                <a:gd name="connsiteY12" fmla="*/ 89406 h 168531"/>
                <a:gd name="connsiteX13" fmla="*/ 79472 w 168278"/>
                <a:gd name="connsiteY13" fmla="*/ 160260 h 168531"/>
                <a:gd name="connsiteX14" fmla="*/ 84533 w 168278"/>
                <a:gd name="connsiteY14" fmla="*/ 168611 h 168531"/>
                <a:gd name="connsiteX15" fmla="*/ 89594 w 168278"/>
                <a:gd name="connsiteY15" fmla="*/ 160260 h 168531"/>
                <a:gd name="connsiteX16" fmla="*/ 89594 w 168278"/>
                <a:gd name="connsiteY16" fmla="*/ 89406 h 16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278" h="168531">
                  <a:moveTo>
                    <a:pt x="89594" y="89406"/>
                  </a:moveTo>
                  <a:lnTo>
                    <a:pt x="160195" y="89406"/>
                  </a:lnTo>
                  <a:cubicBezTo>
                    <a:pt x="163738" y="89406"/>
                    <a:pt x="168546" y="89406"/>
                    <a:pt x="168546" y="84345"/>
                  </a:cubicBezTo>
                  <a:cubicBezTo>
                    <a:pt x="168546" y="79284"/>
                    <a:pt x="163738" y="79284"/>
                    <a:pt x="160195" y="79284"/>
                  </a:cubicBezTo>
                  <a:lnTo>
                    <a:pt x="89594" y="79284"/>
                  </a:lnTo>
                  <a:lnTo>
                    <a:pt x="89594" y="8429"/>
                  </a:lnTo>
                  <a:cubicBezTo>
                    <a:pt x="89594" y="4887"/>
                    <a:pt x="89594" y="79"/>
                    <a:pt x="84533" y="79"/>
                  </a:cubicBezTo>
                  <a:cubicBezTo>
                    <a:pt x="79472" y="79"/>
                    <a:pt x="79472" y="4887"/>
                    <a:pt x="79472" y="8429"/>
                  </a:cubicBezTo>
                  <a:lnTo>
                    <a:pt x="79472" y="79284"/>
                  </a:lnTo>
                  <a:lnTo>
                    <a:pt x="8618" y="79284"/>
                  </a:lnTo>
                  <a:cubicBezTo>
                    <a:pt x="5075" y="79284"/>
                    <a:pt x="267" y="79284"/>
                    <a:pt x="267" y="84345"/>
                  </a:cubicBezTo>
                  <a:cubicBezTo>
                    <a:pt x="267" y="89406"/>
                    <a:pt x="5075" y="89406"/>
                    <a:pt x="8618" y="89406"/>
                  </a:cubicBezTo>
                  <a:lnTo>
                    <a:pt x="79472" y="89406"/>
                  </a:lnTo>
                  <a:lnTo>
                    <a:pt x="79472" y="160260"/>
                  </a:lnTo>
                  <a:cubicBezTo>
                    <a:pt x="79472" y="163803"/>
                    <a:pt x="79472" y="168611"/>
                    <a:pt x="84533" y="168611"/>
                  </a:cubicBezTo>
                  <a:cubicBezTo>
                    <a:pt x="89594" y="168611"/>
                    <a:pt x="89594" y="163803"/>
                    <a:pt x="89594" y="160260"/>
                  </a:cubicBezTo>
                  <a:lnTo>
                    <a:pt x="89594" y="894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CD700AB0-DD96-37EB-6D6F-B37203F2FACA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9481041" y="6006262"/>
              <a:ext cx="115897" cy="114632"/>
            </a:xfrm>
            <a:custGeom>
              <a:avLst/>
              <a:gdLst>
                <a:gd name="connsiteX0" fmla="*/ 84544 w 115897"/>
                <a:gd name="connsiteY0" fmla="*/ 16267 h 114632"/>
                <a:gd name="connsiteX1" fmla="*/ 61264 w 115897"/>
                <a:gd name="connsiteY1" fmla="*/ 72 h 114632"/>
                <a:gd name="connsiteX2" fmla="*/ 278 w 115897"/>
                <a:gd name="connsiteY2" fmla="*/ 74216 h 114632"/>
                <a:gd name="connsiteX3" fmla="*/ 33934 w 115897"/>
                <a:gd name="connsiteY3" fmla="*/ 114704 h 114632"/>
                <a:gd name="connsiteX4" fmla="*/ 66831 w 115897"/>
                <a:gd name="connsiteY4" fmla="*/ 95725 h 114632"/>
                <a:gd name="connsiteX5" fmla="*/ 89858 w 115897"/>
                <a:gd name="connsiteY5" fmla="*/ 114704 h 114632"/>
                <a:gd name="connsiteX6" fmla="*/ 108584 w 115897"/>
                <a:gd name="connsiteY6" fmla="*/ 100786 h 114632"/>
                <a:gd name="connsiteX7" fmla="*/ 116176 w 115897"/>
                <a:gd name="connsiteY7" fmla="*/ 75734 h 114632"/>
                <a:gd name="connsiteX8" fmla="*/ 113139 w 115897"/>
                <a:gd name="connsiteY8" fmla="*/ 73204 h 114632"/>
                <a:gd name="connsiteX9" fmla="*/ 109596 w 115897"/>
                <a:gd name="connsiteY9" fmla="*/ 77759 h 114632"/>
                <a:gd name="connsiteX10" fmla="*/ 90365 w 115897"/>
                <a:gd name="connsiteY10" fmla="*/ 109137 h 114632"/>
                <a:gd name="connsiteX11" fmla="*/ 82773 w 115897"/>
                <a:gd name="connsiteY11" fmla="*/ 97497 h 114632"/>
                <a:gd name="connsiteX12" fmla="*/ 86063 w 115897"/>
                <a:gd name="connsiteY12" fmla="*/ 78771 h 114632"/>
                <a:gd name="connsiteX13" fmla="*/ 91630 w 115897"/>
                <a:gd name="connsiteY13" fmla="*/ 55996 h 114632"/>
                <a:gd name="connsiteX14" fmla="*/ 100740 w 115897"/>
                <a:gd name="connsiteY14" fmla="*/ 20569 h 114632"/>
                <a:gd name="connsiteX15" fmla="*/ 102511 w 115897"/>
                <a:gd name="connsiteY15" fmla="*/ 11965 h 114632"/>
                <a:gd name="connsiteX16" fmla="*/ 95172 w 115897"/>
                <a:gd name="connsiteY16" fmla="*/ 5133 h 114632"/>
                <a:gd name="connsiteX17" fmla="*/ 84544 w 115897"/>
                <a:gd name="connsiteY17" fmla="*/ 16267 h 114632"/>
                <a:gd name="connsiteX18" fmla="*/ 68096 w 115897"/>
                <a:gd name="connsiteY18" fmla="*/ 81807 h 114632"/>
                <a:gd name="connsiteX19" fmla="*/ 63035 w 115897"/>
                <a:gd name="connsiteY19" fmla="*/ 91170 h 114632"/>
                <a:gd name="connsiteX20" fmla="*/ 34440 w 115897"/>
                <a:gd name="connsiteY20" fmla="*/ 109137 h 114632"/>
                <a:gd name="connsiteX21" fmla="*/ 18245 w 115897"/>
                <a:gd name="connsiteY21" fmla="*/ 85350 h 114632"/>
                <a:gd name="connsiteX22" fmla="*/ 32163 w 115897"/>
                <a:gd name="connsiteY22" fmla="*/ 29932 h 114632"/>
                <a:gd name="connsiteX23" fmla="*/ 61517 w 115897"/>
                <a:gd name="connsiteY23" fmla="*/ 5639 h 114632"/>
                <a:gd name="connsiteX24" fmla="*/ 81508 w 115897"/>
                <a:gd name="connsiteY24" fmla="*/ 27907 h 114632"/>
                <a:gd name="connsiteX25" fmla="*/ 80749 w 115897"/>
                <a:gd name="connsiteY25" fmla="*/ 32209 h 114632"/>
                <a:gd name="connsiteX26" fmla="*/ 68096 w 115897"/>
                <a:gd name="connsiteY26" fmla="*/ 81807 h 1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5897" h="114632">
                  <a:moveTo>
                    <a:pt x="84544" y="16267"/>
                  </a:moveTo>
                  <a:cubicBezTo>
                    <a:pt x="79989" y="6904"/>
                    <a:pt x="72651" y="72"/>
                    <a:pt x="61264" y="72"/>
                  </a:cubicBezTo>
                  <a:cubicBezTo>
                    <a:pt x="31657" y="72"/>
                    <a:pt x="278" y="37270"/>
                    <a:pt x="278" y="74216"/>
                  </a:cubicBezTo>
                  <a:cubicBezTo>
                    <a:pt x="278" y="98003"/>
                    <a:pt x="14196" y="114704"/>
                    <a:pt x="33934" y="114704"/>
                  </a:cubicBezTo>
                  <a:cubicBezTo>
                    <a:pt x="38995" y="114704"/>
                    <a:pt x="51648" y="113692"/>
                    <a:pt x="66831" y="95725"/>
                  </a:cubicBezTo>
                  <a:cubicBezTo>
                    <a:pt x="68855" y="106353"/>
                    <a:pt x="77712" y="114704"/>
                    <a:pt x="89858" y="114704"/>
                  </a:cubicBezTo>
                  <a:cubicBezTo>
                    <a:pt x="98715" y="114704"/>
                    <a:pt x="104535" y="108884"/>
                    <a:pt x="108584" y="100786"/>
                  </a:cubicBezTo>
                  <a:cubicBezTo>
                    <a:pt x="112886" y="91676"/>
                    <a:pt x="116176" y="76240"/>
                    <a:pt x="116176" y="75734"/>
                  </a:cubicBezTo>
                  <a:cubicBezTo>
                    <a:pt x="116176" y="73204"/>
                    <a:pt x="113898" y="73204"/>
                    <a:pt x="113139" y="73204"/>
                  </a:cubicBezTo>
                  <a:cubicBezTo>
                    <a:pt x="110609" y="73204"/>
                    <a:pt x="110356" y="74216"/>
                    <a:pt x="109596" y="77759"/>
                  </a:cubicBezTo>
                  <a:cubicBezTo>
                    <a:pt x="105295" y="94207"/>
                    <a:pt x="100740" y="109137"/>
                    <a:pt x="90365" y="109137"/>
                  </a:cubicBezTo>
                  <a:cubicBezTo>
                    <a:pt x="83532" y="109137"/>
                    <a:pt x="82773" y="102558"/>
                    <a:pt x="82773" y="97497"/>
                  </a:cubicBezTo>
                  <a:cubicBezTo>
                    <a:pt x="82773" y="91929"/>
                    <a:pt x="83279" y="89905"/>
                    <a:pt x="86063" y="78771"/>
                  </a:cubicBezTo>
                  <a:cubicBezTo>
                    <a:pt x="88846" y="68143"/>
                    <a:pt x="89352" y="65612"/>
                    <a:pt x="91630" y="55996"/>
                  </a:cubicBezTo>
                  <a:lnTo>
                    <a:pt x="100740" y="20569"/>
                  </a:lnTo>
                  <a:cubicBezTo>
                    <a:pt x="102511" y="13484"/>
                    <a:pt x="102511" y="12977"/>
                    <a:pt x="102511" y="11965"/>
                  </a:cubicBezTo>
                  <a:cubicBezTo>
                    <a:pt x="102511" y="7663"/>
                    <a:pt x="99474" y="5133"/>
                    <a:pt x="95172" y="5133"/>
                  </a:cubicBezTo>
                  <a:cubicBezTo>
                    <a:pt x="89099" y="5133"/>
                    <a:pt x="85304" y="10700"/>
                    <a:pt x="84544" y="16267"/>
                  </a:cubicBezTo>
                  <a:close/>
                  <a:moveTo>
                    <a:pt x="68096" y="81807"/>
                  </a:moveTo>
                  <a:cubicBezTo>
                    <a:pt x="66831" y="86362"/>
                    <a:pt x="66831" y="86868"/>
                    <a:pt x="63035" y="91170"/>
                  </a:cubicBezTo>
                  <a:cubicBezTo>
                    <a:pt x="51901" y="105088"/>
                    <a:pt x="41526" y="109137"/>
                    <a:pt x="34440" y="109137"/>
                  </a:cubicBezTo>
                  <a:cubicBezTo>
                    <a:pt x="21788" y="109137"/>
                    <a:pt x="18245" y="95219"/>
                    <a:pt x="18245" y="85350"/>
                  </a:cubicBezTo>
                  <a:cubicBezTo>
                    <a:pt x="18245" y="72698"/>
                    <a:pt x="26343" y="41572"/>
                    <a:pt x="32163" y="29932"/>
                  </a:cubicBezTo>
                  <a:cubicBezTo>
                    <a:pt x="40007" y="15002"/>
                    <a:pt x="51395" y="5639"/>
                    <a:pt x="61517" y="5639"/>
                  </a:cubicBezTo>
                  <a:cubicBezTo>
                    <a:pt x="77965" y="5639"/>
                    <a:pt x="81508" y="26389"/>
                    <a:pt x="81508" y="27907"/>
                  </a:cubicBezTo>
                  <a:cubicBezTo>
                    <a:pt x="81508" y="29426"/>
                    <a:pt x="81002" y="30944"/>
                    <a:pt x="80749" y="32209"/>
                  </a:cubicBezTo>
                  <a:lnTo>
                    <a:pt x="68096" y="81807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4F17D33A-D829-8960-7BDF-9407D5527C80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9615839" y="5908662"/>
              <a:ext cx="78293" cy="117618"/>
            </a:xfrm>
            <a:custGeom>
              <a:avLst/>
              <a:gdLst>
                <a:gd name="connsiteX0" fmla="*/ 78578 w 78293"/>
                <a:gd name="connsiteY0" fmla="*/ 85448 h 117618"/>
                <a:gd name="connsiteX1" fmla="*/ 72555 w 78293"/>
                <a:gd name="connsiteY1" fmla="*/ 85448 h 117618"/>
                <a:gd name="connsiteX2" fmla="*/ 67949 w 78293"/>
                <a:gd name="connsiteY2" fmla="*/ 101567 h 117618"/>
                <a:gd name="connsiteX3" fmla="*/ 50413 w 78293"/>
                <a:gd name="connsiteY3" fmla="*/ 102630 h 117618"/>
                <a:gd name="connsiteX4" fmla="*/ 17820 w 78293"/>
                <a:gd name="connsiteY4" fmla="*/ 102630 h 117618"/>
                <a:gd name="connsiteX5" fmla="*/ 53247 w 78293"/>
                <a:gd name="connsiteY5" fmla="*/ 72871 h 117618"/>
                <a:gd name="connsiteX6" fmla="*/ 78578 w 78293"/>
                <a:gd name="connsiteY6" fmla="*/ 34610 h 117618"/>
                <a:gd name="connsiteX7" fmla="*/ 37128 w 78293"/>
                <a:gd name="connsiteY7" fmla="*/ 68 h 117618"/>
                <a:gd name="connsiteX8" fmla="*/ 284 w 78293"/>
                <a:gd name="connsiteY8" fmla="*/ 31776 h 117618"/>
                <a:gd name="connsiteX9" fmla="*/ 9672 w 78293"/>
                <a:gd name="connsiteY9" fmla="*/ 41695 h 117618"/>
                <a:gd name="connsiteX10" fmla="*/ 19060 w 78293"/>
                <a:gd name="connsiteY10" fmla="*/ 32307 h 117618"/>
                <a:gd name="connsiteX11" fmla="*/ 8609 w 78293"/>
                <a:gd name="connsiteY11" fmla="*/ 22919 h 117618"/>
                <a:gd name="connsiteX12" fmla="*/ 34471 w 78293"/>
                <a:gd name="connsiteY12" fmla="*/ 6445 h 117618"/>
                <a:gd name="connsiteX13" fmla="*/ 61395 w 78293"/>
                <a:gd name="connsiteY13" fmla="*/ 34610 h 117618"/>
                <a:gd name="connsiteX14" fmla="*/ 44745 w 78293"/>
                <a:gd name="connsiteY14" fmla="*/ 68620 h 117618"/>
                <a:gd name="connsiteX15" fmla="*/ 2055 w 78293"/>
                <a:gd name="connsiteY15" fmla="*/ 110778 h 117618"/>
                <a:gd name="connsiteX16" fmla="*/ 284 w 78293"/>
                <a:gd name="connsiteY16" fmla="*/ 117686 h 117618"/>
                <a:gd name="connsiteX17" fmla="*/ 73264 w 78293"/>
                <a:gd name="connsiteY17" fmla="*/ 117686 h 117618"/>
                <a:gd name="connsiteX18" fmla="*/ 78578 w 78293"/>
                <a:gd name="connsiteY18" fmla="*/ 85448 h 11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293" h="117618">
                  <a:moveTo>
                    <a:pt x="78578" y="85448"/>
                  </a:moveTo>
                  <a:lnTo>
                    <a:pt x="72555" y="85448"/>
                  </a:lnTo>
                  <a:cubicBezTo>
                    <a:pt x="72024" y="89345"/>
                    <a:pt x="70252" y="99796"/>
                    <a:pt x="67949" y="101567"/>
                  </a:cubicBezTo>
                  <a:cubicBezTo>
                    <a:pt x="66532" y="102630"/>
                    <a:pt x="52893" y="102630"/>
                    <a:pt x="50413" y="102630"/>
                  </a:cubicBezTo>
                  <a:lnTo>
                    <a:pt x="17820" y="102630"/>
                  </a:lnTo>
                  <a:cubicBezTo>
                    <a:pt x="36419" y="86156"/>
                    <a:pt x="42619" y="81196"/>
                    <a:pt x="53247" y="72871"/>
                  </a:cubicBezTo>
                  <a:cubicBezTo>
                    <a:pt x="66355" y="62420"/>
                    <a:pt x="78578" y="51438"/>
                    <a:pt x="78578" y="34610"/>
                  </a:cubicBezTo>
                  <a:cubicBezTo>
                    <a:pt x="78578" y="13176"/>
                    <a:pt x="59801" y="68"/>
                    <a:pt x="37128" y="68"/>
                  </a:cubicBezTo>
                  <a:cubicBezTo>
                    <a:pt x="15163" y="68"/>
                    <a:pt x="284" y="15479"/>
                    <a:pt x="284" y="31776"/>
                  </a:cubicBezTo>
                  <a:cubicBezTo>
                    <a:pt x="284" y="40809"/>
                    <a:pt x="7900" y="41695"/>
                    <a:pt x="9672" y="41695"/>
                  </a:cubicBezTo>
                  <a:cubicBezTo>
                    <a:pt x="13923" y="41695"/>
                    <a:pt x="19060" y="38684"/>
                    <a:pt x="19060" y="32307"/>
                  </a:cubicBezTo>
                  <a:cubicBezTo>
                    <a:pt x="19060" y="29119"/>
                    <a:pt x="17820" y="22919"/>
                    <a:pt x="8609" y="22919"/>
                  </a:cubicBezTo>
                  <a:cubicBezTo>
                    <a:pt x="14100" y="10342"/>
                    <a:pt x="26145" y="6445"/>
                    <a:pt x="34471" y="6445"/>
                  </a:cubicBezTo>
                  <a:cubicBezTo>
                    <a:pt x="52184" y="6445"/>
                    <a:pt x="61395" y="20262"/>
                    <a:pt x="61395" y="34610"/>
                  </a:cubicBezTo>
                  <a:cubicBezTo>
                    <a:pt x="61395" y="50021"/>
                    <a:pt x="50413" y="62243"/>
                    <a:pt x="44745" y="68620"/>
                  </a:cubicBezTo>
                  <a:lnTo>
                    <a:pt x="2055" y="110778"/>
                  </a:lnTo>
                  <a:cubicBezTo>
                    <a:pt x="284" y="112372"/>
                    <a:pt x="284" y="112727"/>
                    <a:pt x="284" y="117686"/>
                  </a:cubicBezTo>
                  <a:lnTo>
                    <a:pt x="73264" y="117686"/>
                  </a:lnTo>
                  <a:lnTo>
                    <a:pt x="78578" y="8544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26014B01-B247-F3AB-75CF-0228A2CDFF83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9613891" y="6063302"/>
              <a:ext cx="82190" cy="121160"/>
            </a:xfrm>
            <a:custGeom>
              <a:avLst/>
              <a:gdLst>
                <a:gd name="connsiteX0" fmla="*/ 82475 w 82190"/>
                <a:gd name="connsiteY0" fmla="*/ 61186 h 121160"/>
                <a:gd name="connsiteX1" fmla="*/ 72024 w 82190"/>
                <a:gd name="connsiteY1" fmla="*/ 15308 h 121160"/>
                <a:gd name="connsiteX2" fmla="*/ 41379 w 82190"/>
                <a:gd name="connsiteY2" fmla="*/ 74 h 121160"/>
                <a:gd name="connsiteX3" fmla="*/ 284 w 82190"/>
                <a:gd name="connsiteY3" fmla="*/ 61186 h 121160"/>
                <a:gd name="connsiteX4" fmla="*/ 41379 w 82190"/>
                <a:gd name="connsiteY4" fmla="*/ 121235 h 121160"/>
                <a:gd name="connsiteX5" fmla="*/ 82475 w 82190"/>
                <a:gd name="connsiteY5" fmla="*/ 61186 h 121160"/>
                <a:gd name="connsiteX6" fmla="*/ 41379 w 82190"/>
                <a:gd name="connsiteY6" fmla="*/ 116275 h 121160"/>
                <a:gd name="connsiteX7" fmla="*/ 18883 w 82190"/>
                <a:gd name="connsiteY7" fmla="*/ 96968 h 121160"/>
                <a:gd name="connsiteX8" fmla="*/ 16403 w 82190"/>
                <a:gd name="connsiteY8" fmla="*/ 58883 h 121160"/>
                <a:gd name="connsiteX9" fmla="*/ 19060 w 82190"/>
                <a:gd name="connsiteY9" fmla="*/ 22748 h 121160"/>
                <a:gd name="connsiteX10" fmla="*/ 41379 w 82190"/>
                <a:gd name="connsiteY10" fmla="*/ 5034 h 121160"/>
                <a:gd name="connsiteX11" fmla="*/ 63344 w 82190"/>
                <a:gd name="connsiteY11" fmla="*/ 21153 h 121160"/>
                <a:gd name="connsiteX12" fmla="*/ 66355 w 82190"/>
                <a:gd name="connsiteY12" fmla="*/ 58883 h 121160"/>
                <a:gd name="connsiteX13" fmla="*/ 64052 w 82190"/>
                <a:gd name="connsiteY13" fmla="*/ 96259 h 121160"/>
                <a:gd name="connsiteX14" fmla="*/ 41379 w 82190"/>
                <a:gd name="connsiteY14" fmla="*/ 116275 h 12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190" h="121160">
                  <a:moveTo>
                    <a:pt x="82475" y="61186"/>
                  </a:moveTo>
                  <a:cubicBezTo>
                    <a:pt x="82475" y="41701"/>
                    <a:pt x="80172" y="27708"/>
                    <a:pt x="72024" y="15308"/>
                  </a:cubicBezTo>
                  <a:cubicBezTo>
                    <a:pt x="66532" y="7160"/>
                    <a:pt x="55550" y="74"/>
                    <a:pt x="41379" y="74"/>
                  </a:cubicBezTo>
                  <a:cubicBezTo>
                    <a:pt x="284" y="74"/>
                    <a:pt x="284" y="48432"/>
                    <a:pt x="284" y="61186"/>
                  </a:cubicBezTo>
                  <a:cubicBezTo>
                    <a:pt x="284" y="73940"/>
                    <a:pt x="284" y="121235"/>
                    <a:pt x="41379" y="121235"/>
                  </a:cubicBezTo>
                  <a:cubicBezTo>
                    <a:pt x="82475" y="121235"/>
                    <a:pt x="82475" y="73940"/>
                    <a:pt x="82475" y="61186"/>
                  </a:cubicBezTo>
                  <a:close/>
                  <a:moveTo>
                    <a:pt x="41379" y="116275"/>
                  </a:moveTo>
                  <a:cubicBezTo>
                    <a:pt x="33231" y="116275"/>
                    <a:pt x="22426" y="111493"/>
                    <a:pt x="18883" y="96968"/>
                  </a:cubicBezTo>
                  <a:cubicBezTo>
                    <a:pt x="16403" y="86517"/>
                    <a:pt x="16403" y="71991"/>
                    <a:pt x="16403" y="58883"/>
                  </a:cubicBezTo>
                  <a:cubicBezTo>
                    <a:pt x="16403" y="45953"/>
                    <a:pt x="16403" y="32490"/>
                    <a:pt x="19060" y="22748"/>
                  </a:cubicBezTo>
                  <a:cubicBezTo>
                    <a:pt x="22780" y="8754"/>
                    <a:pt x="34117" y="5034"/>
                    <a:pt x="41379" y="5034"/>
                  </a:cubicBezTo>
                  <a:cubicBezTo>
                    <a:pt x="50944" y="5034"/>
                    <a:pt x="60156" y="10880"/>
                    <a:pt x="63344" y="21153"/>
                  </a:cubicBezTo>
                  <a:cubicBezTo>
                    <a:pt x="66178" y="30719"/>
                    <a:pt x="66355" y="43473"/>
                    <a:pt x="66355" y="58883"/>
                  </a:cubicBezTo>
                  <a:cubicBezTo>
                    <a:pt x="66355" y="71991"/>
                    <a:pt x="66355" y="85099"/>
                    <a:pt x="64052" y="96259"/>
                  </a:cubicBezTo>
                  <a:cubicBezTo>
                    <a:pt x="60510" y="112378"/>
                    <a:pt x="48465" y="116275"/>
                    <a:pt x="41379" y="116275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EFF4C691-4AFA-D05F-CB89-2262BB5FC594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9470919" y="6220978"/>
              <a:ext cx="247281" cy="10121"/>
            </a:xfrm>
            <a:custGeom>
              <a:avLst/>
              <a:gdLst>
                <a:gd name="connsiteX0" fmla="*/ 0 w 247281"/>
                <a:gd name="connsiteY0" fmla="*/ 0 h 10121"/>
                <a:gd name="connsiteX1" fmla="*/ 247282 w 247281"/>
                <a:gd name="connsiteY1" fmla="*/ 0 h 10121"/>
                <a:gd name="connsiteX2" fmla="*/ 247282 w 247281"/>
                <a:gd name="connsiteY2" fmla="*/ 10122 h 10121"/>
                <a:gd name="connsiteX3" fmla="*/ 0 w 247281"/>
                <a:gd name="connsiteY3" fmla="*/ 10122 h 1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281" h="10121">
                  <a:moveTo>
                    <a:pt x="0" y="0"/>
                  </a:moveTo>
                  <a:lnTo>
                    <a:pt x="247282" y="0"/>
                  </a:lnTo>
                  <a:lnTo>
                    <a:pt x="247282" y="10122"/>
                  </a:lnTo>
                  <a:lnTo>
                    <a:pt x="0" y="10122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917EE30F-ADFE-729A-7528-ED5316480D3D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9543950" y="6294350"/>
              <a:ext cx="100967" cy="168531"/>
            </a:xfrm>
            <a:custGeom>
              <a:avLst/>
              <a:gdLst>
                <a:gd name="connsiteX0" fmla="*/ 19766 w 100967"/>
                <a:gd name="connsiteY0" fmla="*/ 149133 h 168531"/>
                <a:gd name="connsiteX1" fmla="*/ 46589 w 100967"/>
                <a:gd name="connsiteY1" fmla="*/ 123068 h 168531"/>
                <a:gd name="connsiteX2" fmla="*/ 101248 w 100967"/>
                <a:gd name="connsiteY2" fmla="*/ 49177 h 168531"/>
                <a:gd name="connsiteX3" fmla="*/ 47601 w 100967"/>
                <a:gd name="connsiteY3" fmla="*/ 85 h 168531"/>
                <a:gd name="connsiteX4" fmla="*/ 281 w 100967"/>
                <a:gd name="connsiteY4" fmla="*/ 45888 h 168531"/>
                <a:gd name="connsiteX5" fmla="*/ 13692 w 100967"/>
                <a:gd name="connsiteY5" fmla="*/ 60059 h 168531"/>
                <a:gd name="connsiteX6" fmla="*/ 26851 w 100967"/>
                <a:gd name="connsiteY6" fmla="*/ 46647 h 168531"/>
                <a:gd name="connsiteX7" fmla="*/ 13439 w 100967"/>
                <a:gd name="connsiteY7" fmla="*/ 33488 h 168531"/>
                <a:gd name="connsiteX8" fmla="*/ 10150 w 100967"/>
                <a:gd name="connsiteY8" fmla="*/ 33741 h 168531"/>
                <a:gd name="connsiteX9" fmla="*/ 44312 w 100967"/>
                <a:gd name="connsiteY9" fmla="*/ 7930 h 168531"/>
                <a:gd name="connsiteX10" fmla="*/ 78220 w 100967"/>
                <a:gd name="connsiteY10" fmla="*/ 49177 h 168531"/>
                <a:gd name="connsiteX11" fmla="*/ 51650 w 100967"/>
                <a:gd name="connsiteY11" fmla="*/ 105102 h 168531"/>
                <a:gd name="connsiteX12" fmla="*/ 3064 w 100967"/>
                <a:gd name="connsiteY12" fmla="*/ 159255 h 168531"/>
                <a:gd name="connsiteX13" fmla="*/ 281 w 100967"/>
                <a:gd name="connsiteY13" fmla="*/ 168617 h 168531"/>
                <a:gd name="connsiteX14" fmla="*/ 94163 w 100967"/>
                <a:gd name="connsiteY14" fmla="*/ 168617 h 168531"/>
                <a:gd name="connsiteX15" fmla="*/ 101248 w 100967"/>
                <a:gd name="connsiteY15" fmla="*/ 124587 h 168531"/>
                <a:gd name="connsiteX16" fmla="*/ 94922 w 100967"/>
                <a:gd name="connsiteY16" fmla="*/ 124587 h 168531"/>
                <a:gd name="connsiteX17" fmla="*/ 89355 w 100967"/>
                <a:gd name="connsiteY17" fmla="*/ 147108 h 168531"/>
                <a:gd name="connsiteX18" fmla="*/ 65315 w 100967"/>
                <a:gd name="connsiteY18" fmla="*/ 149133 h 168531"/>
                <a:gd name="connsiteX19" fmla="*/ 19766 w 100967"/>
                <a:gd name="connsiteY19" fmla="*/ 149133 h 16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967" h="168531">
                  <a:moveTo>
                    <a:pt x="19766" y="149133"/>
                  </a:moveTo>
                  <a:lnTo>
                    <a:pt x="46589" y="123068"/>
                  </a:lnTo>
                  <a:cubicBezTo>
                    <a:pt x="86065" y="88147"/>
                    <a:pt x="101248" y="74482"/>
                    <a:pt x="101248" y="49177"/>
                  </a:cubicBezTo>
                  <a:cubicBezTo>
                    <a:pt x="101248" y="20330"/>
                    <a:pt x="78474" y="85"/>
                    <a:pt x="47601" y="85"/>
                  </a:cubicBezTo>
                  <a:cubicBezTo>
                    <a:pt x="19007" y="85"/>
                    <a:pt x="281" y="23366"/>
                    <a:pt x="281" y="45888"/>
                  </a:cubicBezTo>
                  <a:cubicBezTo>
                    <a:pt x="281" y="60059"/>
                    <a:pt x="12933" y="60059"/>
                    <a:pt x="13692" y="60059"/>
                  </a:cubicBezTo>
                  <a:cubicBezTo>
                    <a:pt x="17994" y="60059"/>
                    <a:pt x="26851" y="57022"/>
                    <a:pt x="26851" y="46647"/>
                  </a:cubicBezTo>
                  <a:cubicBezTo>
                    <a:pt x="26851" y="40068"/>
                    <a:pt x="22296" y="33488"/>
                    <a:pt x="13439" y="33488"/>
                  </a:cubicBezTo>
                  <a:cubicBezTo>
                    <a:pt x="11415" y="33488"/>
                    <a:pt x="10909" y="33488"/>
                    <a:pt x="10150" y="33741"/>
                  </a:cubicBezTo>
                  <a:cubicBezTo>
                    <a:pt x="15970" y="17293"/>
                    <a:pt x="29635" y="7930"/>
                    <a:pt x="44312" y="7930"/>
                  </a:cubicBezTo>
                  <a:cubicBezTo>
                    <a:pt x="67339" y="7930"/>
                    <a:pt x="78220" y="28427"/>
                    <a:pt x="78220" y="49177"/>
                  </a:cubicBezTo>
                  <a:cubicBezTo>
                    <a:pt x="78220" y="69421"/>
                    <a:pt x="65568" y="89412"/>
                    <a:pt x="51650" y="105102"/>
                  </a:cubicBezTo>
                  <a:lnTo>
                    <a:pt x="3064" y="159255"/>
                  </a:lnTo>
                  <a:cubicBezTo>
                    <a:pt x="281" y="162038"/>
                    <a:pt x="281" y="162544"/>
                    <a:pt x="281" y="168617"/>
                  </a:cubicBezTo>
                  <a:lnTo>
                    <a:pt x="94163" y="168617"/>
                  </a:lnTo>
                  <a:lnTo>
                    <a:pt x="101248" y="124587"/>
                  </a:lnTo>
                  <a:lnTo>
                    <a:pt x="94922" y="124587"/>
                  </a:lnTo>
                  <a:cubicBezTo>
                    <a:pt x="93657" y="132178"/>
                    <a:pt x="91885" y="143312"/>
                    <a:pt x="89355" y="147108"/>
                  </a:cubicBezTo>
                  <a:cubicBezTo>
                    <a:pt x="87583" y="149133"/>
                    <a:pt x="70882" y="149133"/>
                    <a:pt x="65315" y="149133"/>
                  </a:cubicBezTo>
                  <a:lnTo>
                    <a:pt x="19766" y="149133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3498DAFB-DA03-A38E-54BC-06155AFAF2BB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9757424" y="5922374"/>
              <a:ext cx="124501" cy="607069"/>
            </a:xfrm>
            <a:custGeom>
              <a:avLst/>
              <a:gdLst>
                <a:gd name="connsiteX0" fmla="*/ 124790 w 124501"/>
                <a:gd name="connsiteY0" fmla="*/ 303726 h 607069"/>
                <a:gd name="connsiteX1" fmla="*/ 37741 w 124501"/>
                <a:gd name="connsiteY1" fmla="*/ 28406 h 607069"/>
                <a:gd name="connsiteX2" fmla="*/ 12689 w 124501"/>
                <a:gd name="connsiteY2" fmla="*/ 3101 h 607069"/>
                <a:gd name="connsiteX3" fmla="*/ 5603 w 124501"/>
                <a:gd name="connsiteY3" fmla="*/ 65 h 607069"/>
                <a:gd name="connsiteX4" fmla="*/ 289 w 124501"/>
                <a:gd name="connsiteY4" fmla="*/ 2595 h 607069"/>
                <a:gd name="connsiteX5" fmla="*/ 1808 w 124501"/>
                <a:gd name="connsiteY5" fmla="*/ 5126 h 607069"/>
                <a:gd name="connsiteX6" fmla="*/ 44573 w 124501"/>
                <a:gd name="connsiteY6" fmla="*/ 58519 h 607069"/>
                <a:gd name="connsiteX7" fmla="*/ 103787 w 124501"/>
                <a:gd name="connsiteY7" fmla="*/ 303473 h 607069"/>
                <a:gd name="connsiteX8" fmla="*/ 52924 w 124501"/>
                <a:gd name="connsiteY8" fmla="*/ 534762 h 607069"/>
                <a:gd name="connsiteX9" fmla="*/ 1302 w 124501"/>
                <a:gd name="connsiteY9" fmla="*/ 602326 h 607069"/>
                <a:gd name="connsiteX10" fmla="*/ 289 w 124501"/>
                <a:gd name="connsiteY10" fmla="*/ 604604 h 607069"/>
                <a:gd name="connsiteX11" fmla="*/ 5603 w 124501"/>
                <a:gd name="connsiteY11" fmla="*/ 607134 h 607069"/>
                <a:gd name="connsiteX12" fmla="*/ 13448 w 124501"/>
                <a:gd name="connsiteY12" fmla="*/ 603338 h 607069"/>
                <a:gd name="connsiteX13" fmla="*/ 124790 w 124501"/>
                <a:gd name="connsiteY13" fmla="*/ 303726 h 60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501" h="607069">
                  <a:moveTo>
                    <a:pt x="124790" y="303726"/>
                  </a:moveTo>
                  <a:cubicBezTo>
                    <a:pt x="124790" y="204277"/>
                    <a:pt x="102016" y="104069"/>
                    <a:pt x="37741" y="28406"/>
                  </a:cubicBezTo>
                  <a:cubicBezTo>
                    <a:pt x="32680" y="22586"/>
                    <a:pt x="23064" y="12211"/>
                    <a:pt x="12689" y="3101"/>
                  </a:cubicBezTo>
                  <a:cubicBezTo>
                    <a:pt x="9652" y="65"/>
                    <a:pt x="9146" y="65"/>
                    <a:pt x="5603" y="65"/>
                  </a:cubicBezTo>
                  <a:cubicBezTo>
                    <a:pt x="2567" y="65"/>
                    <a:pt x="289" y="65"/>
                    <a:pt x="289" y="2595"/>
                  </a:cubicBezTo>
                  <a:cubicBezTo>
                    <a:pt x="289" y="3607"/>
                    <a:pt x="1302" y="4619"/>
                    <a:pt x="1808" y="5126"/>
                  </a:cubicBezTo>
                  <a:cubicBezTo>
                    <a:pt x="10664" y="14235"/>
                    <a:pt x="27619" y="31190"/>
                    <a:pt x="44573" y="58519"/>
                  </a:cubicBezTo>
                  <a:cubicBezTo>
                    <a:pt x="85314" y="123807"/>
                    <a:pt x="103787" y="206048"/>
                    <a:pt x="103787" y="303473"/>
                  </a:cubicBezTo>
                  <a:cubicBezTo>
                    <a:pt x="103787" y="371544"/>
                    <a:pt x="94677" y="459352"/>
                    <a:pt x="52924" y="534762"/>
                  </a:cubicBezTo>
                  <a:cubicBezTo>
                    <a:pt x="32933" y="570695"/>
                    <a:pt x="11930" y="591698"/>
                    <a:pt x="1302" y="602326"/>
                  </a:cubicBezTo>
                  <a:cubicBezTo>
                    <a:pt x="795" y="603085"/>
                    <a:pt x="289" y="603844"/>
                    <a:pt x="289" y="604604"/>
                  </a:cubicBezTo>
                  <a:cubicBezTo>
                    <a:pt x="289" y="607134"/>
                    <a:pt x="2567" y="607134"/>
                    <a:pt x="5603" y="607134"/>
                  </a:cubicBezTo>
                  <a:cubicBezTo>
                    <a:pt x="9146" y="607134"/>
                    <a:pt x="9652" y="607134"/>
                    <a:pt x="13448" y="603338"/>
                  </a:cubicBezTo>
                  <a:cubicBezTo>
                    <a:pt x="98220" y="526158"/>
                    <a:pt x="124790" y="410260"/>
                    <a:pt x="124790" y="303726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D8BF1741-4F30-9C8A-3F7D-7C88D2A8AE8D}"/>
              </a:ext>
            </a:extLst>
          </p:cNvPr>
          <p:cNvSpPr txBox="1"/>
          <p:nvPr/>
        </p:nvSpPr>
        <p:spPr>
          <a:xfrm>
            <a:off x="826277" y="885028"/>
            <a:ext cx="60936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j-ea"/>
                <a:cs typeface="+mj-cs"/>
              </a:rPr>
              <a:t>Tunable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j-ea"/>
                <a:cs typeface="+mj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j-ea"/>
                <a:cs typeface="+mj-cs"/>
              </a:rPr>
              <a:t>short wavelength radiation in a compact setup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97429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0260B0-B428-093F-2FEA-C226AF13E6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743B951-4513-1F1A-C984-8B0B9824998D}"/>
              </a:ext>
            </a:extLst>
          </p:cNvPr>
          <p:cNvSpPr/>
          <p:nvPr/>
        </p:nvSpPr>
        <p:spPr>
          <a:xfrm rot="10800000">
            <a:off x="2952509" y="1325089"/>
            <a:ext cx="1316161" cy="402786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" name="Graphic 19">
            <a:extLst>
              <a:ext uri="{FF2B5EF4-FFF2-40B4-BE49-F238E27FC236}">
                <a16:creationId xmlns:a16="http://schemas.microsoft.com/office/drawing/2014/main" id="{051AF439-AA05-8F4E-1E23-A1C359B2070D}"/>
              </a:ext>
            </a:extLst>
          </p:cNvPr>
          <p:cNvGrpSpPr/>
          <p:nvPr/>
        </p:nvGrpSpPr>
        <p:grpSpPr>
          <a:xfrm>
            <a:off x="2061934" y="1330014"/>
            <a:ext cx="5110403" cy="4015317"/>
            <a:chOff x="4124325" y="1724025"/>
            <a:chExt cx="4133850" cy="3248025"/>
          </a:xfrm>
        </p:grpSpPr>
        <p:sp>
          <p:nvSpPr>
            <p:cNvPr id="28" name="Freeform 27 1">
              <a:extLst>
                <a:ext uri="{FF2B5EF4-FFF2-40B4-BE49-F238E27FC236}">
                  <a16:creationId xmlns:a16="http://schemas.microsoft.com/office/drawing/2014/main" id="{643CDC0A-83AD-3EE9-A167-F36E02C0A1FB}"/>
                </a:ext>
              </a:extLst>
            </p:cNvPr>
            <p:cNvSpPr/>
            <p:nvPr/>
          </p:nvSpPr>
          <p:spPr>
            <a:xfrm>
              <a:off x="4124325" y="4972050"/>
              <a:ext cx="4133850" cy="9525"/>
            </a:xfrm>
            <a:custGeom>
              <a:avLst/>
              <a:gdLst>
                <a:gd name="connsiteX0" fmla="*/ 0 w 4133850"/>
                <a:gd name="connsiteY0" fmla="*/ 0 h 9525"/>
                <a:gd name="connsiteX1" fmla="*/ 4133850 w 41338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50" h="9525">
                  <a:moveTo>
                    <a:pt x="0" y="0"/>
                  </a:moveTo>
                  <a:lnTo>
                    <a:pt x="413385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" name="Freeform 28 1">
              <a:extLst>
                <a:ext uri="{FF2B5EF4-FFF2-40B4-BE49-F238E27FC236}">
                  <a16:creationId xmlns:a16="http://schemas.microsoft.com/office/drawing/2014/main" id="{F718E939-022D-EB16-87A2-EC51D6617165}"/>
                </a:ext>
              </a:extLst>
            </p:cNvPr>
            <p:cNvSpPr/>
            <p:nvPr/>
          </p:nvSpPr>
          <p:spPr>
            <a:xfrm>
              <a:off x="4124325" y="1724025"/>
              <a:ext cx="4133850" cy="9525"/>
            </a:xfrm>
            <a:custGeom>
              <a:avLst/>
              <a:gdLst>
                <a:gd name="connsiteX0" fmla="*/ 0 w 4133850"/>
                <a:gd name="connsiteY0" fmla="*/ 0 h 9525"/>
                <a:gd name="connsiteX1" fmla="*/ 4133850 w 41338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50" h="9525">
                  <a:moveTo>
                    <a:pt x="0" y="0"/>
                  </a:moveTo>
                  <a:lnTo>
                    <a:pt x="413385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" name="Freeform 29 1">
              <a:extLst>
                <a:ext uri="{FF2B5EF4-FFF2-40B4-BE49-F238E27FC236}">
                  <a16:creationId xmlns:a16="http://schemas.microsoft.com/office/drawing/2014/main" id="{1F6AE791-AC34-BA76-2807-19F41D0CD416}"/>
                </a:ext>
              </a:extLst>
            </p:cNvPr>
            <p:cNvSpPr/>
            <p:nvPr/>
          </p:nvSpPr>
          <p:spPr>
            <a:xfrm>
              <a:off x="4124325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" name="Freeform 30 1">
              <a:extLst>
                <a:ext uri="{FF2B5EF4-FFF2-40B4-BE49-F238E27FC236}">
                  <a16:creationId xmlns:a16="http://schemas.microsoft.com/office/drawing/2014/main" id="{A7530ECA-31A2-2FB5-3A14-D335067B1DDB}"/>
                </a:ext>
              </a:extLst>
            </p:cNvPr>
            <p:cNvSpPr/>
            <p:nvPr/>
          </p:nvSpPr>
          <p:spPr>
            <a:xfrm>
              <a:off x="5022589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" name="Freeform 31 1">
              <a:extLst>
                <a:ext uri="{FF2B5EF4-FFF2-40B4-BE49-F238E27FC236}">
                  <a16:creationId xmlns:a16="http://schemas.microsoft.com/office/drawing/2014/main" id="{1BEE6B3D-7168-B363-D423-75AD151B2225}"/>
                </a:ext>
              </a:extLst>
            </p:cNvPr>
            <p:cNvSpPr/>
            <p:nvPr/>
          </p:nvSpPr>
          <p:spPr>
            <a:xfrm>
              <a:off x="5920844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" name="Freeform 32 1">
              <a:extLst>
                <a:ext uri="{FF2B5EF4-FFF2-40B4-BE49-F238E27FC236}">
                  <a16:creationId xmlns:a16="http://schemas.microsoft.com/office/drawing/2014/main" id="{2DE16FBE-7598-99BA-146A-F89D6AF0A1D3}"/>
                </a:ext>
              </a:extLst>
            </p:cNvPr>
            <p:cNvSpPr/>
            <p:nvPr/>
          </p:nvSpPr>
          <p:spPr>
            <a:xfrm>
              <a:off x="6819109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" name="Freeform 33 1">
              <a:extLst>
                <a:ext uri="{FF2B5EF4-FFF2-40B4-BE49-F238E27FC236}">
                  <a16:creationId xmlns:a16="http://schemas.microsoft.com/office/drawing/2014/main" id="{D1B0A460-3F67-83F6-0C0E-438A410982A3}"/>
                </a:ext>
              </a:extLst>
            </p:cNvPr>
            <p:cNvSpPr/>
            <p:nvPr/>
          </p:nvSpPr>
          <p:spPr>
            <a:xfrm>
              <a:off x="7717364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" name="Freeform 34 1">
              <a:extLst>
                <a:ext uri="{FF2B5EF4-FFF2-40B4-BE49-F238E27FC236}">
                  <a16:creationId xmlns:a16="http://schemas.microsoft.com/office/drawing/2014/main" id="{BD96B821-FB49-0837-FCD2-51D1C711DB33}"/>
                </a:ext>
              </a:extLst>
            </p:cNvPr>
            <p:cNvSpPr/>
            <p:nvPr/>
          </p:nvSpPr>
          <p:spPr>
            <a:xfrm>
              <a:off x="4124325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" name="Freeform 35 1">
              <a:extLst>
                <a:ext uri="{FF2B5EF4-FFF2-40B4-BE49-F238E27FC236}">
                  <a16:creationId xmlns:a16="http://schemas.microsoft.com/office/drawing/2014/main" id="{83885E91-3955-3C55-1BBD-88749381C7BD}"/>
                </a:ext>
              </a:extLst>
            </p:cNvPr>
            <p:cNvSpPr/>
            <p:nvPr/>
          </p:nvSpPr>
          <p:spPr>
            <a:xfrm>
              <a:off x="5022589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7" name="Freeform 36 1">
              <a:extLst>
                <a:ext uri="{FF2B5EF4-FFF2-40B4-BE49-F238E27FC236}">
                  <a16:creationId xmlns:a16="http://schemas.microsoft.com/office/drawing/2014/main" id="{398733CB-6E3C-5E8F-6A82-88885EB31585}"/>
                </a:ext>
              </a:extLst>
            </p:cNvPr>
            <p:cNvSpPr/>
            <p:nvPr/>
          </p:nvSpPr>
          <p:spPr>
            <a:xfrm>
              <a:off x="5920844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8" name="Freeform 37 1">
              <a:extLst>
                <a:ext uri="{FF2B5EF4-FFF2-40B4-BE49-F238E27FC236}">
                  <a16:creationId xmlns:a16="http://schemas.microsoft.com/office/drawing/2014/main" id="{F7BBBB75-DB1A-6EA6-9F08-12140270C722}"/>
                </a:ext>
              </a:extLst>
            </p:cNvPr>
            <p:cNvSpPr/>
            <p:nvPr/>
          </p:nvSpPr>
          <p:spPr>
            <a:xfrm>
              <a:off x="6819109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9" name="Freeform 38 1">
              <a:extLst>
                <a:ext uri="{FF2B5EF4-FFF2-40B4-BE49-F238E27FC236}">
                  <a16:creationId xmlns:a16="http://schemas.microsoft.com/office/drawing/2014/main" id="{B311286E-7AEE-FBE3-64B5-4EFA620922B0}"/>
                </a:ext>
              </a:extLst>
            </p:cNvPr>
            <p:cNvSpPr/>
            <p:nvPr/>
          </p:nvSpPr>
          <p:spPr>
            <a:xfrm>
              <a:off x="7717364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" name="Freeform 39 1">
              <a:extLst>
                <a:ext uri="{FF2B5EF4-FFF2-40B4-BE49-F238E27FC236}">
                  <a16:creationId xmlns:a16="http://schemas.microsoft.com/office/drawing/2014/main" id="{07F45E2B-912E-023C-9508-A3FAAF64E4C1}"/>
                </a:ext>
              </a:extLst>
            </p:cNvPr>
            <p:cNvSpPr/>
            <p:nvPr/>
          </p:nvSpPr>
          <p:spPr>
            <a:xfrm>
              <a:off x="412432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" name="Freeform 40 1">
              <a:extLst>
                <a:ext uri="{FF2B5EF4-FFF2-40B4-BE49-F238E27FC236}">
                  <a16:creationId xmlns:a16="http://schemas.microsoft.com/office/drawing/2014/main" id="{B3687F1E-3310-5A47-CD0B-28A3F21530CB}"/>
                </a:ext>
              </a:extLst>
            </p:cNvPr>
            <p:cNvSpPr/>
            <p:nvPr/>
          </p:nvSpPr>
          <p:spPr>
            <a:xfrm>
              <a:off x="439473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" name="Freeform 41 1">
              <a:extLst>
                <a:ext uri="{FF2B5EF4-FFF2-40B4-BE49-F238E27FC236}">
                  <a16:creationId xmlns:a16="http://schemas.microsoft.com/office/drawing/2014/main" id="{5766F508-5754-1CBC-4F87-449C2B9E1389}"/>
                </a:ext>
              </a:extLst>
            </p:cNvPr>
            <p:cNvSpPr/>
            <p:nvPr/>
          </p:nvSpPr>
          <p:spPr>
            <a:xfrm>
              <a:off x="455290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" name="Freeform 42 1">
              <a:extLst>
                <a:ext uri="{FF2B5EF4-FFF2-40B4-BE49-F238E27FC236}">
                  <a16:creationId xmlns:a16="http://schemas.microsoft.com/office/drawing/2014/main" id="{27C7B13A-C2E8-9543-10AE-D60918B8AFC0}"/>
                </a:ext>
              </a:extLst>
            </p:cNvPr>
            <p:cNvSpPr/>
            <p:nvPr/>
          </p:nvSpPr>
          <p:spPr>
            <a:xfrm>
              <a:off x="466513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4" name="Freeform 43 1">
              <a:extLst>
                <a:ext uri="{FF2B5EF4-FFF2-40B4-BE49-F238E27FC236}">
                  <a16:creationId xmlns:a16="http://schemas.microsoft.com/office/drawing/2014/main" id="{8EAAEF73-1020-E0A2-3435-EB05E89D2AF0}"/>
                </a:ext>
              </a:extLst>
            </p:cNvPr>
            <p:cNvSpPr/>
            <p:nvPr/>
          </p:nvSpPr>
          <p:spPr>
            <a:xfrm>
              <a:off x="475218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5" name="Freeform 44 1">
              <a:extLst>
                <a:ext uri="{FF2B5EF4-FFF2-40B4-BE49-F238E27FC236}">
                  <a16:creationId xmlns:a16="http://schemas.microsoft.com/office/drawing/2014/main" id="{DF833A05-9C54-5202-7922-FBB4A131EA20}"/>
                </a:ext>
              </a:extLst>
            </p:cNvPr>
            <p:cNvSpPr/>
            <p:nvPr/>
          </p:nvSpPr>
          <p:spPr>
            <a:xfrm>
              <a:off x="482330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6" name="Freeform 45 1">
              <a:extLst>
                <a:ext uri="{FF2B5EF4-FFF2-40B4-BE49-F238E27FC236}">
                  <a16:creationId xmlns:a16="http://schemas.microsoft.com/office/drawing/2014/main" id="{0AB34B5C-1157-9E42-A167-1F9FDBCB0466}"/>
                </a:ext>
              </a:extLst>
            </p:cNvPr>
            <p:cNvSpPr/>
            <p:nvPr/>
          </p:nvSpPr>
          <p:spPr>
            <a:xfrm>
              <a:off x="488343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28CC41C-95E1-5B51-F8EF-B3D4FEB88D34}"/>
                </a:ext>
              </a:extLst>
            </p:cNvPr>
            <p:cNvSpPr/>
            <p:nvPr/>
          </p:nvSpPr>
          <p:spPr>
            <a:xfrm>
              <a:off x="4935531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61E1BCA-6B59-4D44-1CE9-FF3F0928E647}"/>
                </a:ext>
              </a:extLst>
            </p:cNvPr>
            <p:cNvSpPr/>
            <p:nvPr/>
          </p:nvSpPr>
          <p:spPr>
            <a:xfrm>
              <a:off x="498147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5464F29-4FDD-2FF0-B2A9-216036230F40}"/>
                </a:ext>
              </a:extLst>
            </p:cNvPr>
            <p:cNvSpPr/>
            <p:nvPr/>
          </p:nvSpPr>
          <p:spPr>
            <a:xfrm>
              <a:off x="502258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1C2E98F-4A00-EDFD-5CDE-7F1B5D9E8E32}"/>
                </a:ext>
              </a:extLst>
            </p:cNvPr>
            <p:cNvSpPr/>
            <p:nvPr/>
          </p:nvSpPr>
          <p:spPr>
            <a:xfrm>
              <a:off x="529298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DFE954A-3711-3E1C-3078-B034BD8005FD}"/>
                </a:ext>
              </a:extLst>
            </p:cNvPr>
            <p:cNvSpPr/>
            <p:nvPr/>
          </p:nvSpPr>
          <p:spPr>
            <a:xfrm>
              <a:off x="545116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5171869-FAF9-6D8C-0DB2-9CF806CBA92C}"/>
                </a:ext>
              </a:extLst>
            </p:cNvPr>
            <p:cNvSpPr/>
            <p:nvPr/>
          </p:nvSpPr>
          <p:spPr>
            <a:xfrm>
              <a:off x="556339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3" name="Freeform 52 1">
              <a:extLst>
                <a:ext uri="{FF2B5EF4-FFF2-40B4-BE49-F238E27FC236}">
                  <a16:creationId xmlns:a16="http://schemas.microsoft.com/office/drawing/2014/main" id="{642AEB90-4783-3E56-26AD-817472FA5519}"/>
                </a:ext>
              </a:extLst>
            </p:cNvPr>
            <p:cNvSpPr/>
            <p:nvPr/>
          </p:nvSpPr>
          <p:spPr>
            <a:xfrm>
              <a:off x="565043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4" name="Freeform 53 1">
              <a:extLst>
                <a:ext uri="{FF2B5EF4-FFF2-40B4-BE49-F238E27FC236}">
                  <a16:creationId xmlns:a16="http://schemas.microsoft.com/office/drawing/2014/main" id="{BF6F3B38-E4A4-FD56-A0E4-B97D1CE6A6D3}"/>
                </a:ext>
              </a:extLst>
            </p:cNvPr>
            <p:cNvSpPr/>
            <p:nvPr/>
          </p:nvSpPr>
          <p:spPr>
            <a:xfrm>
              <a:off x="572157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5" name="Freeform 54 1">
              <a:extLst>
                <a:ext uri="{FF2B5EF4-FFF2-40B4-BE49-F238E27FC236}">
                  <a16:creationId xmlns:a16="http://schemas.microsoft.com/office/drawing/2014/main" id="{72FF9F62-93AA-83F7-CCD2-5C856CCD1A67}"/>
                </a:ext>
              </a:extLst>
            </p:cNvPr>
            <p:cNvSpPr/>
            <p:nvPr/>
          </p:nvSpPr>
          <p:spPr>
            <a:xfrm>
              <a:off x="5781703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6" name="Freeform 55 1">
              <a:extLst>
                <a:ext uri="{FF2B5EF4-FFF2-40B4-BE49-F238E27FC236}">
                  <a16:creationId xmlns:a16="http://schemas.microsoft.com/office/drawing/2014/main" id="{C0476084-ED96-2BD7-0E03-3C771DCAE40C}"/>
                </a:ext>
              </a:extLst>
            </p:cNvPr>
            <p:cNvSpPr/>
            <p:nvPr/>
          </p:nvSpPr>
          <p:spPr>
            <a:xfrm>
              <a:off x="583379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7" name="Freeform 56 1">
              <a:extLst>
                <a:ext uri="{FF2B5EF4-FFF2-40B4-BE49-F238E27FC236}">
                  <a16:creationId xmlns:a16="http://schemas.microsoft.com/office/drawing/2014/main" id="{D9852D78-2850-7A8A-F593-F794755D7F35}"/>
                </a:ext>
              </a:extLst>
            </p:cNvPr>
            <p:cNvSpPr/>
            <p:nvPr/>
          </p:nvSpPr>
          <p:spPr>
            <a:xfrm>
              <a:off x="587974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8" name="Freeform 57 1">
              <a:extLst>
                <a:ext uri="{FF2B5EF4-FFF2-40B4-BE49-F238E27FC236}">
                  <a16:creationId xmlns:a16="http://schemas.microsoft.com/office/drawing/2014/main" id="{EB058CFC-B157-E766-7497-EA31A751BFBA}"/>
                </a:ext>
              </a:extLst>
            </p:cNvPr>
            <p:cNvSpPr/>
            <p:nvPr/>
          </p:nvSpPr>
          <p:spPr>
            <a:xfrm>
              <a:off x="592084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9" name="Freeform 58 1">
              <a:extLst>
                <a:ext uri="{FF2B5EF4-FFF2-40B4-BE49-F238E27FC236}">
                  <a16:creationId xmlns:a16="http://schemas.microsoft.com/office/drawing/2014/main" id="{02CDDB98-E2EC-2689-7D3B-180CE05D9FF0}"/>
                </a:ext>
              </a:extLst>
            </p:cNvPr>
            <p:cNvSpPr/>
            <p:nvPr/>
          </p:nvSpPr>
          <p:spPr>
            <a:xfrm>
              <a:off x="619125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88ABFCB-FCBE-E505-44C9-0FE2AEE0EEDE}"/>
                </a:ext>
              </a:extLst>
            </p:cNvPr>
            <p:cNvSpPr/>
            <p:nvPr/>
          </p:nvSpPr>
          <p:spPr>
            <a:xfrm>
              <a:off x="634942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AA3BD35-B668-E868-906D-A0697DDBAB21}"/>
                </a:ext>
              </a:extLst>
            </p:cNvPr>
            <p:cNvSpPr/>
            <p:nvPr/>
          </p:nvSpPr>
          <p:spPr>
            <a:xfrm>
              <a:off x="646165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26771CE-18BB-259F-B499-D8940931751B}"/>
                </a:ext>
              </a:extLst>
            </p:cNvPr>
            <p:cNvSpPr/>
            <p:nvPr/>
          </p:nvSpPr>
          <p:spPr>
            <a:xfrm>
              <a:off x="654870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B92B5F1-D490-31C3-3B0B-06493CBF704F}"/>
                </a:ext>
              </a:extLst>
            </p:cNvPr>
            <p:cNvSpPr/>
            <p:nvPr/>
          </p:nvSpPr>
          <p:spPr>
            <a:xfrm>
              <a:off x="661982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4" name="Freeform 63 1">
              <a:extLst>
                <a:ext uri="{FF2B5EF4-FFF2-40B4-BE49-F238E27FC236}">
                  <a16:creationId xmlns:a16="http://schemas.microsoft.com/office/drawing/2014/main" id="{6DCFE978-F268-8683-4093-35A639C9F40C}"/>
                </a:ext>
              </a:extLst>
            </p:cNvPr>
            <p:cNvSpPr/>
            <p:nvPr/>
          </p:nvSpPr>
          <p:spPr>
            <a:xfrm>
              <a:off x="667996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5" name="Freeform 64 1">
              <a:extLst>
                <a:ext uri="{FF2B5EF4-FFF2-40B4-BE49-F238E27FC236}">
                  <a16:creationId xmlns:a16="http://schemas.microsoft.com/office/drawing/2014/main" id="{A715569C-3DAD-489F-5E9D-689273451107}"/>
                </a:ext>
              </a:extLst>
            </p:cNvPr>
            <p:cNvSpPr/>
            <p:nvPr/>
          </p:nvSpPr>
          <p:spPr>
            <a:xfrm>
              <a:off x="673206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6" name="Freeform 65 1">
              <a:extLst>
                <a:ext uri="{FF2B5EF4-FFF2-40B4-BE49-F238E27FC236}">
                  <a16:creationId xmlns:a16="http://schemas.microsoft.com/office/drawing/2014/main" id="{6186D66F-0A9B-A8EC-A75C-8EDF42C0FA4D}"/>
                </a:ext>
              </a:extLst>
            </p:cNvPr>
            <p:cNvSpPr/>
            <p:nvPr/>
          </p:nvSpPr>
          <p:spPr>
            <a:xfrm>
              <a:off x="677800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7" name="Freeform 66 1">
              <a:extLst>
                <a:ext uri="{FF2B5EF4-FFF2-40B4-BE49-F238E27FC236}">
                  <a16:creationId xmlns:a16="http://schemas.microsoft.com/office/drawing/2014/main" id="{49229324-8698-99DE-612B-29028FA51854}"/>
                </a:ext>
              </a:extLst>
            </p:cNvPr>
            <p:cNvSpPr/>
            <p:nvPr/>
          </p:nvSpPr>
          <p:spPr>
            <a:xfrm>
              <a:off x="681910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8" name="Freeform 67 1">
              <a:extLst>
                <a:ext uri="{FF2B5EF4-FFF2-40B4-BE49-F238E27FC236}">
                  <a16:creationId xmlns:a16="http://schemas.microsoft.com/office/drawing/2014/main" id="{C7D61949-F058-8C8C-9654-16F47488B482}"/>
                </a:ext>
              </a:extLst>
            </p:cNvPr>
            <p:cNvSpPr/>
            <p:nvPr/>
          </p:nvSpPr>
          <p:spPr>
            <a:xfrm>
              <a:off x="708951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9" name="Freeform 68 1">
              <a:extLst>
                <a:ext uri="{FF2B5EF4-FFF2-40B4-BE49-F238E27FC236}">
                  <a16:creationId xmlns:a16="http://schemas.microsoft.com/office/drawing/2014/main" id="{7E881BE5-D7B1-E925-F313-56705D4159EE}"/>
                </a:ext>
              </a:extLst>
            </p:cNvPr>
            <p:cNvSpPr/>
            <p:nvPr/>
          </p:nvSpPr>
          <p:spPr>
            <a:xfrm>
              <a:off x="7247686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0" name="Freeform 69 1">
              <a:extLst>
                <a:ext uri="{FF2B5EF4-FFF2-40B4-BE49-F238E27FC236}">
                  <a16:creationId xmlns:a16="http://schemas.microsoft.com/office/drawing/2014/main" id="{B3504B61-EACA-B27D-4F25-DD369A211A8D}"/>
                </a:ext>
              </a:extLst>
            </p:cNvPr>
            <p:cNvSpPr/>
            <p:nvPr/>
          </p:nvSpPr>
          <p:spPr>
            <a:xfrm>
              <a:off x="735991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1" name="Freeform 70 1">
              <a:extLst>
                <a:ext uri="{FF2B5EF4-FFF2-40B4-BE49-F238E27FC236}">
                  <a16:creationId xmlns:a16="http://schemas.microsoft.com/office/drawing/2014/main" id="{01F30C99-FE04-6C83-E288-59FB42D44F29}"/>
                </a:ext>
              </a:extLst>
            </p:cNvPr>
            <p:cNvSpPr/>
            <p:nvPr/>
          </p:nvSpPr>
          <p:spPr>
            <a:xfrm>
              <a:off x="744696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2" name="Freeform 71 1">
              <a:extLst>
                <a:ext uri="{FF2B5EF4-FFF2-40B4-BE49-F238E27FC236}">
                  <a16:creationId xmlns:a16="http://schemas.microsoft.com/office/drawing/2014/main" id="{ADACF0D3-5C79-011F-7283-0D6197C5DAF0}"/>
                </a:ext>
              </a:extLst>
            </p:cNvPr>
            <p:cNvSpPr/>
            <p:nvPr/>
          </p:nvSpPr>
          <p:spPr>
            <a:xfrm>
              <a:off x="751809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3" name="Freeform 72 1">
              <a:extLst>
                <a:ext uri="{FF2B5EF4-FFF2-40B4-BE49-F238E27FC236}">
                  <a16:creationId xmlns:a16="http://schemas.microsoft.com/office/drawing/2014/main" id="{62EAA88A-6683-9B64-F230-AD2B7BEB9CCD}"/>
                </a:ext>
              </a:extLst>
            </p:cNvPr>
            <p:cNvSpPr/>
            <p:nvPr/>
          </p:nvSpPr>
          <p:spPr>
            <a:xfrm>
              <a:off x="7578223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4" name="Freeform 73 1">
              <a:extLst>
                <a:ext uri="{FF2B5EF4-FFF2-40B4-BE49-F238E27FC236}">
                  <a16:creationId xmlns:a16="http://schemas.microsoft.com/office/drawing/2014/main" id="{6A2A70BA-30EF-63D9-8542-21DAA62BCDBB}"/>
                </a:ext>
              </a:extLst>
            </p:cNvPr>
            <p:cNvSpPr/>
            <p:nvPr/>
          </p:nvSpPr>
          <p:spPr>
            <a:xfrm>
              <a:off x="763031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5" name="Freeform 74 1">
              <a:extLst>
                <a:ext uri="{FF2B5EF4-FFF2-40B4-BE49-F238E27FC236}">
                  <a16:creationId xmlns:a16="http://schemas.microsoft.com/office/drawing/2014/main" id="{E60E0ECF-2BD2-7D05-CDFA-185E287A9F58}"/>
                </a:ext>
              </a:extLst>
            </p:cNvPr>
            <p:cNvSpPr/>
            <p:nvPr/>
          </p:nvSpPr>
          <p:spPr>
            <a:xfrm>
              <a:off x="767626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6" name="Freeform 75 1">
              <a:extLst>
                <a:ext uri="{FF2B5EF4-FFF2-40B4-BE49-F238E27FC236}">
                  <a16:creationId xmlns:a16="http://schemas.microsoft.com/office/drawing/2014/main" id="{D3EDC4D3-1250-BD8D-6DDB-40C2CDB05EDB}"/>
                </a:ext>
              </a:extLst>
            </p:cNvPr>
            <p:cNvSpPr/>
            <p:nvPr/>
          </p:nvSpPr>
          <p:spPr>
            <a:xfrm>
              <a:off x="771736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7" name="Freeform 76 1">
              <a:extLst>
                <a:ext uri="{FF2B5EF4-FFF2-40B4-BE49-F238E27FC236}">
                  <a16:creationId xmlns:a16="http://schemas.microsoft.com/office/drawing/2014/main" id="{87AAA0B0-7551-E438-F5FB-E42252C7177F}"/>
                </a:ext>
              </a:extLst>
            </p:cNvPr>
            <p:cNvSpPr/>
            <p:nvPr/>
          </p:nvSpPr>
          <p:spPr>
            <a:xfrm>
              <a:off x="798776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8" name="Freeform 77 1">
              <a:extLst>
                <a:ext uri="{FF2B5EF4-FFF2-40B4-BE49-F238E27FC236}">
                  <a16:creationId xmlns:a16="http://schemas.microsoft.com/office/drawing/2014/main" id="{01E2F9BC-5BB4-4B43-B065-66D6D00417A5}"/>
                </a:ext>
              </a:extLst>
            </p:cNvPr>
            <p:cNvSpPr/>
            <p:nvPr/>
          </p:nvSpPr>
          <p:spPr>
            <a:xfrm>
              <a:off x="8145951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9" name="Freeform 78 1">
              <a:extLst>
                <a:ext uri="{FF2B5EF4-FFF2-40B4-BE49-F238E27FC236}">
                  <a16:creationId xmlns:a16="http://schemas.microsoft.com/office/drawing/2014/main" id="{A6B89C68-DA25-8DD7-155F-ED229AA385F4}"/>
                </a:ext>
              </a:extLst>
            </p:cNvPr>
            <p:cNvSpPr/>
            <p:nvPr/>
          </p:nvSpPr>
          <p:spPr>
            <a:xfrm>
              <a:off x="825817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0" name="Freeform 79 1">
              <a:extLst>
                <a:ext uri="{FF2B5EF4-FFF2-40B4-BE49-F238E27FC236}">
                  <a16:creationId xmlns:a16="http://schemas.microsoft.com/office/drawing/2014/main" id="{31C79652-B066-E861-6C80-661E9DF1ABC9}"/>
                </a:ext>
              </a:extLst>
            </p:cNvPr>
            <p:cNvSpPr/>
            <p:nvPr/>
          </p:nvSpPr>
          <p:spPr>
            <a:xfrm>
              <a:off x="412432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1" name="Freeform 80 1">
              <a:extLst>
                <a:ext uri="{FF2B5EF4-FFF2-40B4-BE49-F238E27FC236}">
                  <a16:creationId xmlns:a16="http://schemas.microsoft.com/office/drawing/2014/main" id="{74B328D8-CA74-7158-E1C3-4EA27C4A28B8}"/>
                </a:ext>
              </a:extLst>
            </p:cNvPr>
            <p:cNvSpPr/>
            <p:nvPr/>
          </p:nvSpPr>
          <p:spPr>
            <a:xfrm>
              <a:off x="439473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2" name="Freeform 81 1">
              <a:extLst>
                <a:ext uri="{FF2B5EF4-FFF2-40B4-BE49-F238E27FC236}">
                  <a16:creationId xmlns:a16="http://schemas.microsoft.com/office/drawing/2014/main" id="{7A108D7C-D2B5-C393-4AEE-756A3B500FA5}"/>
                </a:ext>
              </a:extLst>
            </p:cNvPr>
            <p:cNvSpPr/>
            <p:nvPr/>
          </p:nvSpPr>
          <p:spPr>
            <a:xfrm>
              <a:off x="455290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46BB41D-4362-2C38-3028-97107485954B}"/>
                </a:ext>
              </a:extLst>
            </p:cNvPr>
            <p:cNvSpPr/>
            <p:nvPr/>
          </p:nvSpPr>
          <p:spPr>
            <a:xfrm>
              <a:off x="466513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879A29E-86A8-04B7-6632-1476E5BCCC1E}"/>
                </a:ext>
              </a:extLst>
            </p:cNvPr>
            <p:cNvSpPr/>
            <p:nvPr/>
          </p:nvSpPr>
          <p:spPr>
            <a:xfrm>
              <a:off x="475218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5" name="Freeform 84 1">
              <a:extLst>
                <a:ext uri="{FF2B5EF4-FFF2-40B4-BE49-F238E27FC236}">
                  <a16:creationId xmlns:a16="http://schemas.microsoft.com/office/drawing/2014/main" id="{887E14F6-BB1E-55EE-3700-8615DE3F2849}"/>
                </a:ext>
              </a:extLst>
            </p:cNvPr>
            <p:cNvSpPr/>
            <p:nvPr/>
          </p:nvSpPr>
          <p:spPr>
            <a:xfrm>
              <a:off x="482330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6" name="Freeform 85 1">
              <a:extLst>
                <a:ext uri="{FF2B5EF4-FFF2-40B4-BE49-F238E27FC236}">
                  <a16:creationId xmlns:a16="http://schemas.microsoft.com/office/drawing/2014/main" id="{693DC0F5-3247-1358-34E7-91B897417FB2}"/>
                </a:ext>
              </a:extLst>
            </p:cNvPr>
            <p:cNvSpPr/>
            <p:nvPr/>
          </p:nvSpPr>
          <p:spPr>
            <a:xfrm>
              <a:off x="488343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7" name="Freeform 86 1">
              <a:extLst>
                <a:ext uri="{FF2B5EF4-FFF2-40B4-BE49-F238E27FC236}">
                  <a16:creationId xmlns:a16="http://schemas.microsoft.com/office/drawing/2014/main" id="{21F59939-10D3-044B-AA9C-9045149B0C27}"/>
                </a:ext>
              </a:extLst>
            </p:cNvPr>
            <p:cNvSpPr/>
            <p:nvPr/>
          </p:nvSpPr>
          <p:spPr>
            <a:xfrm>
              <a:off x="4935531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8" name="Freeform 87 1">
              <a:extLst>
                <a:ext uri="{FF2B5EF4-FFF2-40B4-BE49-F238E27FC236}">
                  <a16:creationId xmlns:a16="http://schemas.microsoft.com/office/drawing/2014/main" id="{11A39029-9915-9C08-63CB-A4B3164303CE}"/>
                </a:ext>
              </a:extLst>
            </p:cNvPr>
            <p:cNvSpPr/>
            <p:nvPr/>
          </p:nvSpPr>
          <p:spPr>
            <a:xfrm>
              <a:off x="498147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9" name="Freeform 88 1">
              <a:extLst>
                <a:ext uri="{FF2B5EF4-FFF2-40B4-BE49-F238E27FC236}">
                  <a16:creationId xmlns:a16="http://schemas.microsoft.com/office/drawing/2014/main" id="{EE13627E-C4AB-5274-80D2-FEFDBEF21DD9}"/>
                </a:ext>
              </a:extLst>
            </p:cNvPr>
            <p:cNvSpPr/>
            <p:nvPr/>
          </p:nvSpPr>
          <p:spPr>
            <a:xfrm>
              <a:off x="502258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0" name="Freeform 89 1">
              <a:extLst>
                <a:ext uri="{FF2B5EF4-FFF2-40B4-BE49-F238E27FC236}">
                  <a16:creationId xmlns:a16="http://schemas.microsoft.com/office/drawing/2014/main" id="{DD7A0140-891D-0BCC-EAA8-853DB89F7A07}"/>
                </a:ext>
              </a:extLst>
            </p:cNvPr>
            <p:cNvSpPr/>
            <p:nvPr/>
          </p:nvSpPr>
          <p:spPr>
            <a:xfrm>
              <a:off x="529298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1" name="Freeform 90 1">
              <a:extLst>
                <a:ext uri="{FF2B5EF4-FFF2-40B4-BE49-F238E27FC236}">
                  <a16:creationId xmlns:a16="http://schemas.microsoft.com/office/drawing/2014/main" id="{072ECB8B-5F06-BAA5-AD95-1CD3CBEBA0A5}"/>
                </a:ext>
              </a:extLst>
            </p:cNvPr>
            <p:cNvSpPr/>
            <p:nvPr/>
          </p:nvSpPr>
          <p:spPr>
            <a:xfrm>
              <a:off x="545116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2" name="Freeform 91 1">
              <a:extLst>
                <a:ext uri="{FF2B5EF4-FFF2-40B4-BE49-F238E27FC236}">
                  <a16:creationId xmlns:a16="http://schemas.microsoft.com/office/drawing/2014/main" id="{B4C875AF-1A6C-DDC4-EDD0-54BB80FB2EF3}"/>
                </a:ext>
              </a:extLst>
            </p:cNvPr>
            <p:cNvSpPr/>
            <p:nvPr/>
          </p:nvSpPr>
          <p:spPr>
            <a:xfrm>
              <a:off x="556339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3" name="Freeform 92 1">
              <a:extLst>
                <a:ext uri="{FF2B5EF4-FFF2-40B4-BE49-F238E27FC236}">
                  <a16:creationId xmlns:a16="http://schemas.microsoft.com/office/drawing/2014/main" id="{DCCF611B-2C93-D3AD-944A-64ED6F7E891F}"/>
                </a:ext>
              </a:extLst>
            </p:cNvPr>
            <p:cNvSpPr/>
            <p:nvPr/>
          </p:nvSpPr>
          <p:spPr>
            <a:xfrm>
              <a:off x="565043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4" name="Freeform 93 1">
              <a:extLst>
                <a:ext uri="{FF2B5EF4-FFF2-40B4-BE49-F238E27FC236}">
                  <a16:creationId xmlns:a16="http://schemas.microsoft.com/office/drawing/2014/main" id="{3F523E7A-A453-1E2F-4308-FA9DE5227EFA}"/>
                </a:ext>
              </a:extLst>
            </p:cNvPr>
            <p:cNvSpPr/>
            <p:nvPr/>
          </p:nvSpPr>
          <p:spPr>
            <a:xfrm>
              <a:off x="572157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5" name="Freeform 94 1">
              <a:extLst>
                <a:ext uri="{FF2B5EF4-FFF2-40B4-BE49-F238E27FC236}">
                  <a16:creationId xmlns:a16="http://schemas.microsoft.com/office/drawing/2014/main" id="{434B5E62-877C-AC60-06A9-7D82FDBE989C}"/>
                </a:ext>
              </a:extLst>
            </p:cNvPr>
            <p:cNvSpPr/>
            <p:nvPr/>
          </p:nvSpPr>
          <p:spPr>
            <a:xfrm>
              <a:off x="5781703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6" name="Freeform 95 1">
              <a:extLst>
                <a:ext uri="{FF2B5EF4-FFF2-40B4-BE49-F238E27FC236}">
                  <a16:creationId xmlns:a16="http://schemas.microsoft.com/office/drawing/2014/main" id="{32989512-BE61-33BA-D300-AEE3FBA43656}"/>
                </a:ext>
              </a:extLst>
            </p:cNvPr>
            <p:cNvSpPr/>
            <p:nvPr/>
          </p:nvSpPr>
          <p:spPr>
            <a:xfrm>
              <a:off x="583379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7" name="Freeform 96 1">
              <a:extLst>
                <a:ext uri="{FF2B5EF4-FFF2-40B4-BE49-F238E27FC236}">
                  <a16:creationId xmlns:a16="http://schemas.microsoft.com/office/drawing/2014/main" id="{9D97207A-1A05-9516-2AB3-B2DED360DE2A}"/>
                </a:ext>
              </a:extLst>
            </p:cNvPr>
            <p:cNvSpPr/>
            <p:nvPr/>
          </p:nvSpPr>
          <p:spPr>
            <a:xfrm>
              <a:off x="587974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8" name="Freeform 97 1">
              <a:extLst>
                <a:ext uri="{FF2B5EF4-FFF2-40B4-BE49-F238E27FC236}">
                  <a16:creationId xmlns:a16="http://schemas.microsoft.com/office/drawing/2014/main" id="{D22491BE-5EA4-E1EA-EB11-B70AAFEBB551}"/>
                </a:ext>
              </a:extLst>
            </p:cNvPr>
            <p:cNvSpPr/>
            <p:nvPr/>
          </p:nvSpPr>
          <p:spPr>
            <a:xfrm>
              <a:off x="592084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9" name="Freeform 98 1">
              <a:extLst>
                <a:ext uri="{FF2B5EF4-FFF2-40B4-BE49-F238E27FC236}">
                  <a16:creationId xmlns:a16="http://schemas.microsoft.com/office/drawing/2014/main" id="{94B286C7-D450-67DD-C021-1461238191B3}"/>
                </a:ext>
              </a:extLst>
            </p:cNvPr>
            <p:cNvSpPr/>
            <p:nvPr/>
          </p:nvSpPr>
          <p:spPr>
            <a:xfrm>
              <a:off x="619125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0" name="Freeform 99 1">
              <a:extLst>
                <a:ext uri="{FF2B5EF4-FFF2-40B4-BE49-F238E27FC236}">
                  <a16:creationId xmlns:a16="http://schemas.microsoft.com/office/drawing/2014/main" id="{49F10862-EBBF-F21F-1A44-E950DAB4B351}"/>
                </a:ext>
              </a:extLst>
            </p:cNvPr>
            <p:cNvSpPr/>
            <p:nvPr/>
          </p:nvSpPr>
          <p:spPr>
            <a:xfrm>
              <a:off x="634942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1" name="Freeform 100 1">
              <a:extLst>
                <a:ext uri="{FF2B5EF4-FFF2-40B4-BE49-F238E27FC236}">
                  <a16:creationId xmlns:a16="http://schemas.microsoft.com/office/drawing/2014/main" id="{B876014E-0576-AA74-CD01-43F4935CF6FA}"/>
                </a:ext>
              </a:extLst>
            </p:cNvPr>
            <p:cNvSpPr/>
            <p:nvPr/>
          </p:nvSpPr>
          <p:spPr>
            <a:xfrm>
              <a:off x="646165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2" name="Freeform 101 1">
              <a:extLst>
                <a:ext uri="{FF2B5EF4-FFF2-40B4-BE49-F238E27FC236}">
                  <a16:creationId xmlns:a16="http://schemas.microsoft.com/office/drawing/2014/main" id="{99C9432F-7439-DEE7-3FE4-505296016D65}"/>
                </a:ext>
              </a:extLst>
            </p:cNvPr>
            <p:cNvSpPr/>
            <p:nvPr/>
          </p:nvSpPr>
          <p:spPr>
            <a:xfrm>
              <a:off x="654870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3" name="Freeform 102 1">
              <a:extLst>
                <a:ext uri="{FF2B5EF4-FFF2-40B4-BE49-F238E27FC236}">
                  <a16:creationId xmlns:a16="http://schemas.microsoft.com/office/drawing/2014/main" id="{B93FCCED-7361-461B-53AB-DDC595BBC32D}"/>
                </a:ext>
              </a:extLst>
            </p:cNvPr>
            <p:cNvSpPr/>
            <p:nvPr/>
          </p:nvSpPr>
          <p:spPr>
            <a:xfrm>
              <a:off x="661982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4" name="Freeform 103 1">
              <a:extLst>
                <a:ext uri="{FF2B5EF4-FFF2-40B4-BE49-F238E27FC236}">
                  <a16:creationId xmlns:a16="http://schemas.microsoft.com/office/drawing/2014/main" id="{C8A47E61-FEC2-BEE2-A38E-E21FBEB0CEE5}"/>
                </a:ext>
              </a:extLst>
            </p:cNvPr>
            <p:cNvSpPr/>
            <p:nvPr/>
          </p:nvSpPr>
          <p:spPr>
            <a:xfrm>
              <a:off x="667996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5" name="Freeform 104 1">
              <a:extLst>
                <a:ext uri="{FF2B5EF4-FFF2-40B4-BE49-F238E27FC236}">
                  <a16:creationId xmlns:a16="http://schemas.microsoft.com/office/drawing/2014/main" id="{7B6B5215-E48E-3CAF-D414-0B7630389650}"/>
                </a:ext>
              </a:extLst>
            </p:cNvPr>
            <p:cNvSpPr/>
            <p:nvPr/>
          </p:nvSpPr>
          <p:spPr>
            <a:xfrm>
              <a:off x="673206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6" name="Freeform 105 1">
              <a:extLst>
                <a:ext uri="{FF2B5EF4-FFF2-40B4-BE49-F238E27FC236}">
                  <a16:creationId xmlns:a16="http://schemas.microsoft.com/office/drawing/2014/main" id="{889FCB4E-9533-5DDB-9C7C-23203C800F2D}"/>
                </a:ext>
              </a:extLst>
            </p:cNvPr>
            <p:cNvSpPr/>
            <p:nvPr/>
          </p:nvSpPr>
          <p:spPr>
            <a:xfrm>
              <a:off x="677800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7" name="Freeform 106 1">
              <a:extLst>
                <a:ext uri="{FF2B5EF4-FFF2-40B4-BE49-F238E27FC236}">
                  <a16:creationId xmlns:a16="http://schemas.microsoft.com/office/drawing/2014/main" id="{E273969C-42FD-1229-D9F0-D8DA51CEDA04}"/>
                </a:ext>
              </a:extLst>
            </p:cNvPr>
            <p:cNvSpPr/>
            <p:nvPr/>
          </p:nvSpPr>
          <p:spPr>
            <a:xfrm>
              <a:off x="681910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8" name="Freeform 107 1">
              <a:extLst>
                <a:ext uri="{FF2B5EF4-FFF2-40B4-BE49-F238E27FC236}">
                  <a16:creationId xmlns:a16="http://schemas.microsoft.com/office/drawing/2014/main" id="{BF3E3838-080F-0FCE-8D6E-7D57D40B38D8}"/>
                </a:ext>
              </a:extLst>
            </p:cNvPr>
            <p:cNvSpPr/>
            <p:nvPr/>
          </p:nvSpPr>
          <p:spPr>
            <a:xfrm>
              <a:off x="708951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9" name="Freeform 108 1">
              <a:extLst>
                <a:ext uri="{FF2B5EF4-FFF2-40B4-BE49-F238E27FC236}">
                  <a16:creationId xmlns:a16="http://schemas.microsoft.com/office/drawing/2014/main" id="{96E1EE67-B040-2EB4-092B-1578ED7824C0}"/>
                </a:ext>
              </a:extLst>
            </p:cNvPr>
            <p:cNvSpPr/>
            <p:nvPr/>
          </p:nvSpPr>
          <p:spPr>
            <a:xfrm>
              <a:off x="7247686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0" name="Freeform 109 1">
              <a:extLst>
                <a:ext uri="{FF2B5EF4-FFF2-40B4-BE49-F238E27FC236}">
                  <a16:creationId xmlns:a16="http://schemas.microsoft.com/office/drawing/2014/main" id="{708C397C-5DC2-355B-527E-41AA5B18A123}"/>
                </a:ext>
              </a:extLst>
            </p:cNvPr>
            <p:cNvSpPr/>
            <p:nvPr/>
          </p:nvSpPr>
          <p:spPr>
            <a:xfrm>
              <a:off x="735991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1" name="Freeform 110 1">
              <a:extLst>
                <a:ext uri="{FF2B5EF4-FFF2-40B4-BE49-F238E27FC236}">
                  <a16:creationId xmlns:a16="http://schemas.microsoft.com/office/drawing/2014/main" id="{E7584D6E-9367-2C04-24E1-4A4A6831BAFF}"/>
                </a:ext>
              </a:extLst>
            </p:cNvPr>
            <p:cNvSpPr/>
            <p:nvPr/>
          </p:nvSpPr>
          <p:spPr>
            <a:xfrm>
              <a:off x="744696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2" name="Freeform 111 1">
              <a:extLst>
                <a:ext uri="{FF2B5EF4-FFF2-40B4-BE49-F238E27FC236}">
                  <a16:creationId xmlns:a16="http://schemas.microsoft.com/office/drawing/2014/main" id="{7FE3015F-1C74-3211-4C0D-A4BDD95398F7}"/>
                </a:ext>
              </a:extLst>
            </p:cNvPr>
            <p:cNvSpPr/>
            <p:nvPr/>
          </p:nvSpPr>
          <p:spPr>
            <a:xfrm>
              <a:off x="751809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3" name="Freeform 112 1">
              <a:extLst>
                <a:ext uri="{FF2B5EF4-FFF2-40B4-BE49-F238E27FC236}">
                  <a16:creationId xmlns:a16="http://schemas.microsoft.com/office/drawing/2014/main" id="{65E2C01E-557C-D854-A829-C44F32077435}"/>
                </a:ext>
              </a:extLst>
            </p:cNvPr>
            <p:cNvSpPr/>
            <p:nvPr/>
          </p:nvSpPr>
          <p:spPr>
            <a:xfrm>
              <a:off x="7578223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4" name="Freeform 113 1">
              <a:extLst>
                <a:ext uri="{FF2B5EF4-FFF2-40B4-BE49-F238E27FC236}">
                  <a16:creationId xmlns:a16="http://schemas.microsoft.com/office/drawing/2014/main" id="{B449EAB5-7408-F826-2235-1BAA28ECF038}"/>
                </a:ext>
              </a:extLst>
            </p:cNvPr>
            <p:cNvSpPr/>
            <p:nvPr/>
          </p:nvSpPr>
          <p:spPr>
            <a:xfrm>
              <a:off x="763031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5" name="Freeform 114 1">
              <a:extLst>
                <a:ext uri="{FF2B5EF4-FFF2-40B4-BE49-F238E27FC236}">
                  <a16:creationId xmlns:a16="http://schemas.microsoft.com/office/drawing/2014/main" id="{3F3AF65F-7BBE-5C42-099F-E17B9B1750B7}"/>
                </a:ext>
              </a:extLst>
            </p:cNvPr>
            <p:cNvSpPr/>
            <p:nvPr/>
          </p:nvSpPr>
          <p:spPr>
            <a:xfrm>
              <a:off x="767626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6" name="Freeform 115 1">
              <a:extLst>
                <a:ext uri="{FF2B5EF4-FFF2-40B4-BE49-F238E27FC236}">
                  <a16:creationId xmlns:a16="http://schemas.microsoft.com/office/drawing/2014/main" id="{27F54E8A-46C8-DFAE-8BE9-C23D5BAB4AEB}"/>
                </a:ext>
              </a:extLst>
            </p:cNvPr>
            <p:cNvSpPr/>
            <p:nvPr/>
          </p:nvSpPr>
          <p:spPr>
            <a:xfrm>
              <a:off x="771736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7" name="Freeform 116 1">
              <a:extLst>
                <a:ext uri="{FF2B5EF4-FFF2-40B4-BE49-F238E27FC236}">
                  <a16:creationId xmlns:a16="http://schemas.microsoft.com/office/drawing/2014/main" id="{594CE4B9-7CD3-7D82-5D8B-31740AF5E37A}"/>
                </a:ext>
              </a:extLst>
            </p:cNvPr>
            <p:cNvSpPr/>
            <p:nvPr/>
          </p:nvSpPr>
          <p:spPr>
            <a:xfrm>
              <a:off x="798776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8" name="Freeform 117 1">
              <a:extLst>
                <a:ext uri="{FF2B5EF4-FFF2-40B4-BE49-F238E27FC236}">
                  <a16:creationId xmlns:a16="http://schemas.microsoft.com/office/drawing/2014/main" id="{6003FC12-D6FC-A9D7-08B7-54BB029AE775}"/>
                </a:ext>
              </a:extLst>
            </p:cNvPr>
            <p:cNvSpPr/>
            <p:nvPr/>
          </p:nvSpPr>
          <p:spPr>
            <a:xfrm>
              <a:off x="8145951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9" name="Freeform 118 1">
              <a:extLst>
                <a:ext uri="{FF2B5EF4-FFF2-40B4-BE49-F238E27FC236}">
                  <a16:creationId xmlns:a16="http://schemas.microsoft.com/office/drawing/2014/main" id="{280646DB-4715-FA4E-7B1A-22C6B2E076C0}"/>
                </a:ext>
              </a:extLst>
            </p:cNvPr>
            <p:cNvSpPr/>
            <p:nvPr/>
          </p:nvSpPr>
          <p:spPr>
            <a:xfrm>
              <a:off x="825817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20" name="Graphic 19">
            <a:extLst>
              <a:ext uri="{FF2B5EF4-FFF2-40B4-BE49-F238E27FC236}">
                <a16:creationId xmlns:a16="http://schemas.microsoft.com/office/drawing/2014/main" id="{9D7EEFCF-9621-7C38-946B-B9F4299D54C6}"/>
              </a:ext>
            </a:extLst>
          </p:cNvPr>
          <p:cNvGrpSpPr/>
          <p:nvPr/>
        </p:nvGrpSpPr>
        <p:grpSpPr>
          <a:xfrm>
            <a:off x="1895139" y="5418013"/>
            <a:ext cx="332742" cy="158891"/>
            <a:chOff x="3989403" y="5030843"/>
            <a:chExt cx="269158" cy="128528"/>
          </a:xfrm>
          <a:solidFill>
            <a:srgbClr val="262626"/>
          </a:solidFill>
        </p:grpSpPr>
        <p:sp>
          <p:nvSpPr>
            <p:cNvPr id="121" name="Freeform 120 1">
              <a:extLst>
                <a:ext uri="{FF2B5EF4-FFF2-40B4-BE49-F238E27FC236}">
                  <a16:creationId xmlns:a16="http://schemas.microsoft.com/office/drawing/2014/main" id="{3DD7F11D-016E-926B-416D-B5595C8F4D95}"/>
                </a:ext>
              </a:extLst>
            </p:cNvPr>
            <p:cNvSpPr/>
            <p:nvPr/>
          </p:nvSpPr>
          <p:spPr>
            <a:xfrm>
              <a:off x="3989403" y="5054447"/>
              <a:ext cx="50899" cy="101500"/>
            </a:xfrm>
            <a:custGeom>
              <a:avLst/>
              <a:gdLst>
                <a:gd name="connsiteX0" fmla="*/ 966 w 50899"/>
                <a:gd name="connsiteY0" fmla="*/ 101878 h 101500"/>
                <a:gd name="connsiteX1" fmla="*/ 966 w 50899"/>
                <a:gd name="connsiteY1" fmla="*/ 96520 h 101500"/>
                <a:gd name="connsiteX2" fmla="*/ 20016 w 50899"/>
                <a:gd name="connsiteY2" fmla="*/ 91609 h 101500"/>
                <a:gd name="connsiteX3" fmla="*/ 20016 w 50899"/>
                <a:gd name="connsiteY3" fmla="*/ 11689 h 101500"/>
                <a:gd name="connsiteX4" fmla="*/ 73 w 50899"/>
                <a:gd name="connsiteY4" fmla="*/ 15409 h 101500"/>
                <a:gd name="connsiteX5" fmla="*/ 73 w 50899"/>
                <a:gd name="connsiteY5" fmla="*/ 10051 h 101500"/>
                <a:gd name="connsiteX6" fmla="*/ 28351 w 50899"/>
                <a:gd name="connsiteY6" fmla="*/ 378 h 101500"/>
                <a:gd name="connsiteX7" fmla="*/ 30434 w 50899"/>
                <a:gd name="connsiteY7" fmla="*/ 378 h 101500"/>
                <a:gd name="connsiteX8" fmla="*/ 31476 w 50899"/>
                <a:gd name="connsiteY8" fmla="*/ 750 h 101500"/>
                <a:gd name="connsiteX9" fmla="*/ 31923 w 50899"/>
                <a:gd name="connsiteY9" fmla="*/ 1717 h 101500"/>
                <a:gd name="connsiteX10" fmla="*/ 31923 w 50899"/>
                <a:gd name="connsiteY10" fmla="*/ 91609 h 101500"/>
                <a:gd name="connsiteX11" fmla="*/ 50973 w 50899"/>
                <a:gd name="connsiteY11" fmla="*/ 96520 h 101500"/>
                <a:gd name="connsiteX12" fmla="*/ 50973 w 50899"/>
                <a:gd name="connsiteY12" fmla="*/ 101878 h 101500"/>
                <a:gd name="connsiteX13" fmla="*/ 966 w 50899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9" h="101500">
                  <a:moveTo>
                    <a:pt x="966" y="101878"/>
                  </a:moveTo>
                  <a:lnTo>
                    <a:pt x="966" y="96520"/>
                  </a:lnTo>
                  <a:cubicBezTo>
                    <a:pt x="13666" y="96520"/>
                    <a:pt x="20016" y="94883"/>
                    <a:pt x="20016" y="91609"/>
                  </a:cubicBezTo>
                  <a:lnTo>
                    <a:pt x="20016" y="11689"/>
                  </a:lnTo>
                  <a:cubicBezTo>
                    <a:pt x="14758" y="14169"/>
                    <a:pt x="8110" y="15409"/>
                    <a:pt x="73" y="15409"/>
                  </a:cubicBezTo>
                  <a:lnTo>
                    <a:pt x="73" y="10051"/>
                  </a:lnTo>
                  <a:cubicBezTo>
                    <a:pt x="12575" y="10051"/>
                    <a:pt x="22001" y="6827"/>
                    <a:pt x="28351" y="378"/>
                  </a:cubicBezTo>
                  <a:lnTo>
                    <a:pt x="30434" y="378"/>
                  </a:lnTo>
                  <a:cubicBezTo>
                    <a:pt x="30831" y="378"/>
                    <a:pt x="31178" y="502"/>
                    <a:pt x="31476" y="750"/>
                  </a:cubicBezTo>
                  <a:cubicBezTo>
                    <a:pt x="31774" y="998"/>
                    <a:pt x="31923" y="1320"/>
                    <a:pt x="31923" y="1717"/>
                  </a:cubicBezTo>
                  <a:lnTo>
                    <a:pt x="31923" y="91609"/>
                  </a:lnTo>
                  <a:cubicBezTo>
                    <a:pt x="31923" y="94883"/>
                    <a:pt x="38273" y="96520"/>
                    <a:pt x="50973" y="96520"/>
                  </a:cubicBezTo>
                  <a:lnTo>
                    <a:pt x="50973" y="101878"/>
                  </a:lnTo>
                  <a:lnTo>
                    <a:pt x="966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" name="Freeform 121 1">
              <a:extLst>
                <a:ext uri="{FF2B5EF4-FFF2-40B4-BE49-F238E27FC236}">
                  <a16:creationId xmlns:a16="http://schemas.microsoft.com/office/drawing/2014/main" id="{D08D2F81-090C-C114-5610-00E00338BECB}"/>
                </a:ext>
              </a:extLst>
            </p:cNvPr>
            <p:cNvSpPr/>
            <p:nvPr/>
          </p:nvSpPr>
          <p:spPr>
            <a:xfrm>
              <a:off x="4058311" y="5054447"/>
              <a:ext cx="64145" cy="104923"/>
            </a:xfrm>
            <a:custGeom>
              <a:avLst/>
              <a:gdLst>
                <a:gd name="connsiteX0" fmla="*/ 32220 w 64145"/>
                <a:gd name="connsiteY0" fmla="*/ 105301 h 104923"/>
                <a:gd name="connsiteX1" fmla="*/ 6845 w 64145"/>
                <a:gd name="connsiteY1" fmla="*/ 89898 h 104923"/>
                <a:gd name="connsiteX2" fmla="*/ 73 w 64145"/>
                <a:gd name="connsiteY2" fmla="*/ 53212 h 104923"/>
                <a:gd name="connsiteX3" fmla="*/ 2529 w 64145"/>
                <a:gd name="connsiteY3" fmla="*/ 28283 h 104923"/>
                <a:gd name="connsiteX4" fmla="*/ 12129 w 64145"/>
                <a:gd name="connsiteY4" fmla="*/ 8489 h 104923"/>
                <a:gd name="connsiteX5" fmla="*/ 32220 w 64145"/>
                <a:gd name="connsiteY5" fmla="*/ 378 h 104923"/>
                <a:gd name="connsiteX6" fmla="*/ 48740 w 64145"/>
                <a:gd name="connsiteY6" fmla="*/ 5289 h 104923"/>
                <a:gd name="connsiteX7" fmla="*/ 58488 w 64145"/>
                <a:gd name="connsiteY7" fmla="*/ 17939 h 104923"/>
                <a:gd name="connsiteX8" fmla="*/ 63028 w 64145"/>
                <a:gd name="connsiteY8" fmla="*/ 34608 h 104923"/>
                <a:gd name="connsiteX9" fmla="*/ 64218 w 64145"/>
                <a:gd name="connsiteY9" fmla="*/ 53212 h 104923"/>
                <a:gd name="connsiteX10" fmla="*/ 61837 w 64145"/>
                <a:gd name="connsiteY10" fmla="*/ 77768 h 104923"/>
                <a:gd name="connsiteX11" fmla="*/ 52386 w 64145"/>
                <a:gd name="connsiteY11" fmla="*/ 97265 h 104923"/>
                <a:gd name="connsiteX12" fmla="*/ 32220 w 64145"/>
                <a:gd name="connsiteY12" fmla="*/ 105301 h 104923"/>
                <a:gd name="connsiteX13" fmla="*/ 32220 w 64145"/>
                <a:gd name="connsiteY13" fmla="*/ 101283 h 104923"/>
                <a:gd name="connsiteX14" fmla="*/ 44871 w 64145"/>
                <a:gd name="connsiteY14" fmla="*/ 92577 h 104923"/>
                <a:gd name="connsiteX15" fmla="*/ 50005 w 64145"/>
                <a:gd name="connsiteY15" fmla="*/ 73303 h 104923"/>
                <a:gd name="connsiteX16" fmla="*/ 50973 w 64145"/>
                <a:gd name="connsiteY16" fmla="*/ 50831 h 104923"/>
                <a:gd name="connsiteX17" fmla="*/ 50005 w 64145"/>
                <a:gd name="connsiteY17" fmla="*/ 29697 h 104923"/>
                <a:gd name="connsiteX18" fmla="*/ 44945 w 64145"/>
                <a:gd name="connsiteY18" fmla="*/ 12136 h 104923"/>
                <a:gd name="connsiteX19" fmla="*/ 32220 w 64145"/>
                <a:gd name="connsiteY19" fmla="*/ 4247 h 104923"/>
                <a:gd name="connsiteX20" fmla="*/ 19421 w 64145"/>
                <a:gd name="connsiteY20" fmla="*/ 12136 h 104923"/>
                <a:gd name="connsiteX21" fmla="*/ 14286 w 64145"/>
                <a:gd name="connsiteY21" fmla="*/ 29697 h 104923"/>
                <a:gd name="connsiteX22" fmla="*/ 13319 w 64145"/>
                <a:gd name="connsiteY22" fmla="*/ 50831 h 104923"/>
                <a:gd name="connsiteX23" fmla="*/ 13765 w 64145"/>
                <a:gd name="connsiteY23" fmla="*/ 66830 h 104923"/>
                <a:gd name="connsiteX24" fmla="*/ 15998 w 64145"/>
                <a:gd name="connsiteY24" fmla="*/ 82308 h 104923"/>
                <a:gd name="connsiteX25" fmla="*/ 21728 w 64145"/>
                <a:gd name="connsiteY25" fmla="*/ 95776 h 104923"/>
                <a:gd name="connsiteX26" fmla="*/ 32220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220" y="105301"/>
                  </a:moveTo>
                  <a:cubicBezTo>
                    <a:pt x="19818" y="105301"/>
                    <a:pt x="11359" y="100167"/>
                    <a:pt x="6845" y="89898"/>
                  </a:cubicBezTo>
                  <a:cubicBezTo>
                    <a:pt x="2330" y="79629"/>
                    <a:pt x="73" y="67400"/>
                    <a:pt x="73" y="53212"/>
                  </a:cubicBezTo>
                  <a:cubicBezTo>
                    <a:pt x="73" y="44381"/>
                    <a:pt x="891" y="36072"/>
                    <a:pt x="2529" y="28283"/>
                  </a:cubicBezTo>
                  <a:cubicBezTo>
                    <a:pt x="4166" y="20494"/>
                    <a:pt x="7366" y="13896"/>
                    <a:pt x="12129" y="8489"/>
                  </a:cubicBezTo>
                  <a:cubicBezTo>
                    <a:pt x="16891" y="3082"/>
                    <a:pt x="23588" y="378"/>
                    <a:pt x="32220" y="378"/>
                  </a:cubicBezTo>
                  <a:cubicBezTo>
                    <a:pt x="38967" y="378"/>
                    <a:pt x="44474" y="2015"/>
                    <a:pt x="48740" y="5289"/>
                  </a:cubicBezTo>
                  <a:cubicBezTo>
                    <a:pt x="53007" y="8563"/>
                    <a:pt x="56256" y="12780"/>
                    <a:pt x="58488" y="17939"/>
                  </a:cubicBezTo>
                  <a:cubicBezTo>
                    <a:pt x="60721" y="23099"/>
                    <a:pt x="62234" y="28655"/>
                    <a:pt x="63028" y="34608"/>
                  </a:cubicBezTo>
                  <a:cubicBezTo>
                    <a:pt x="63821" y="40561"/>
                    <a:pt x="64218" y="46762"/>
                    <a:pt x="64218" y="53212"/>
                  </a:cubicBezTo>
                  <a:cubicBezTo>
                    <a:pt x="64218" y="61943"/>
                    <a:pt x="63424" y="70128"/>
                    <a:pt x="61837" y="77768"/>
                  </a:cubicBezTo>
                  <a:cubicBezTo>
                    <a:pt x="60249" y="85409"/>
                    <a:pt x="57099" y="91907"/>
                    <a:pt x="52386" y="97265"/>
                  </a:cubicBezTo>
                  <a:cubicBezTo>
                    <a:pt x="47673" y="102623"/>
                    <a:pt x="40951" y="105301"/>
                    <a:pt x="32220" y="105301"/>
                  </a:cubicBezTo>
                  <a:close/>
                  <a:moveTo>
                    <a:pt x="32220" y="101283"/>
                  </a:moveTo>
                  <a:cubicBezTo>
                    <a:pt x="37876" y="101283"/>
                    <a:pt x="42093" y="98381"/>
                    <a:pt x="44871" y="92577"/>
                  </a:cubicBezTo>
                  <a:cubicBezTo>
                    <a:pt x="47649" y="86772"/>
                    <a:pt x="49360" y="80348"/>
                    <a:pt x="50005" y="73303"/>
                  </a:cubicBezTo>
                  <a:cubicBezTo>
                    <a:pt x="50650" y="66259"/>
                    <a:pt x="50973" y="58768"/>
                    <a:pt x="50973" y="50831"/>
                  </a:cubicBezTo>
                  <a:cubicBezTo>
                    <a:pt x="50973" y="43191"/>
                    <a:pt x="50650" y="36146"/>
                    <a:pt x="50005" y="29697"/>
                  </a:cubicBezTo>
                  <a:cubicBezTo>
                    <a:pt x="49360" y="23248"/>
                    <a:pt x="47674" y="17394"/>
                    <a:pt x="44945" y="12136"/>
                  </a:cubicBezTo>
                  <a:cubicBezTo>
                    <a:pt x="42217" y="6876"/>
                    <a:pt x="37975" y="4247"/>
                    <a:pt x="32220" y="4247"/>
                  </a:cubicBezTo>
                  <a:cubicBezTo>
                    <a:pt x="26466" y="4247"/>
                    <a:pt x="22199" y="6876"/>
                    <a:pt x="19421" y="12136"/>
                  </a:cubicBezTo>
                  <a:cubicBezTo>
                    <a:pt x="16643" y="17394"/>
                    <a:pt x="14931" y="23248"/>
                    <a:pt x="14286" y="29697"/>
                  </a:cubicBezTo>
                  <a:cubicBezTo>
                    <a:pt x="13642" y="36146"/>
                    <a:pt x="13319" y="43191"/>
                    <a:pt x="13319" y="50831"/>
                  </a:cubicBezTo>
                  <a:cubicBezTo>
                    <a:pt x="13319" y="56486"/>
                    <a:pt x="13468" y="61819"/>
                    <a:pt x="13765" y="66830"/>
                  </a:cubicBezTo>
                  <a:cubicBezTo>
                    <a:pt x="14063" y="71840"/>
                    <a:pt x="14807" y="77000"/>
                    <a:pt x="15998" y="82308"/>
                  </a:cubicBezTo>
                  <a:cubicBezTo>
                    <a:pt x="17188" y="87616"/>
                    <a:pt x="19099" y="92106"/>
                    <a:pt x="21728" y="95776"/>
                  </a:cubicBezTo>
                  <a:cubicBezTo>
                    <a:pt x="24357" y="99447"/>
                    <a:pt x="27854" y="101283"/>
                    <a:pt x="32220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" name="Freeform 122 1">
              <a:extLst>
                <a:ext uri="{FF2B5EF4-FFF2-40B4-BE49-F238E27FC236}">
                  <a16:creationId xmlns:a16="http://schemas.microsoft.com/office/drawing/2014/main" id="{DDA32714-3E8A-4D38-7291-860CDAD6C3D9}"/>
                </a:ext>
              </a:extLst>
            </p:cNvPr>
            <p:cNvSpPr/>
            <p:nvPr/>
          </p:nvSpPr>
          <p:spPr>
            <a:xfrm>
              <a:off x="4137190" y="5072366"/>
              <a:ext cx="63996" cy="4167"/>
            </a:xfrm>
            <a:custGeom>
              <a:avLst/>
              <a:gdLst>
                <a:gd name="connsiteX0" fmla="*/ 2157 w 63996"/>
                <a:gd name="connsiteY0" fmla="*/ 4545 h 4167"/>
                <a:gd name="connsiteX1" fmla="*/ 668 w 63996"/>
                <a:gd name="connsiteY1" fmla="*/ 3875 h 4167"/>
                <a:gd name="connsiteX2" fmla="*/ 73 w 63996"/>
                <a:gd name="connsiteY2" fmla="*/ 2462 h 4167"/>
                <a:gd name="connsiteX3" fmla="*/ 668 w 63996"/>
                <a:gd name="connsiteY3" fmla="*/ 1047 h 4167"/>
                <a:gd name="connsiteX4" fmla="*/ 2157 w 63996"/>
                <a:gd name="connsiteY4" fmla="*/ 378 h 4167"/>
                <a:gd name="connsiteX5" fmla="*/ 62284 w 63996"/>
                <a:gd name="connsiteY5" fmla="*/ 378 h 4167"/>
                <a:gd name="connsiteX6" fmla="*/ 63549 w 63996"/>
                <a:gd name="connsiteY6" fmla="*/ 1047 h 4167"/>
                <a:gd name="connsiteX7" fmla="*/ 64070 w 63996"/>
                <a:gd name="connsiteY7" fmla="*/ 2462 h 4167"/>
                <a:gd name="connsiteX8" fmla="*/ 63549 w 63996"/>
                <a:gd name="connsiteY8" fmla="*/ 3875 h 4167"/>
                <a:gd name="connsiteX9" fmla="*/ 62284 w 63996"/>
                <a:gd name="connsiteY9" fmla="*/ 4545 h 4167"/>
                <a:gd name="connsiteX10" fmla="*/ 2157 w 63996"/>
                <a:gd name="connsiteY10" fmla="*/ 4545 h 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96" h="4167">
                  <a:moveTo>
                    <a:pt x="2157" y="4545"/>
                  </a:moveTo>
                  <a:cubicBezTo>
                    <a:pt x="1561" y="4545"/>
                    <a:pt x="1065" y="4322"/>
                    <a:pt x="668" y="3875"/>
                  </a:cubicBezTo>
                  <a:cubicBezTo>
                    <a:pt x="271" y="3429"/>
                    <a:pt x="73" y="2958"/>
                    <a:pt x="73" y="2462"/>
                  </a:cubicBezTo>
                  <a:cubicBezTo>
                    <a:pt x="73" y="1965"/>
                    <a:pt x="271" y="1494"/>
                    <a:pt x="668" y="1047"/>
                  </a:cubicBezTo>
                  <a:cubicBezTo>
                    <a:pt x="1065" y="601"/>
                    <a:pt x="1561" y="378"/>
                    <a:pt x="2157" y="378"/>
                  </a:cubicBezTo>
                  <a:lnTo>
                    <a:pt x="62284" y="378"/>
                  </a:lnTo>
                  <a:cubicBezTo>
                    <a:pt x="62780" y="378"/>
                    <a:pt x="63201" y="601"/>
                    <a:pt x="63549" y="1047"/>
                  </a:cubicBezTo>
                  <a:cubicBezTo>
                    <a:pt x="63896" y="1494"/>
                    <a:pt x="64070" y="1965"/>
                    <a:pt x="64070" y="2462"/>
                  </a:cubicBezTo>
                  <a:cubicBezTo>
                    <a:pt x="64070" y="2958"/>
                    <a:pt x="63896" y="3429"/>
                    <a:pt x="63549" y="3875"/>
                  </a:cubicBezTo>
                  <a:cubicBezTo>
                    <a:pt x="63201" y="4322"/>
                    <a:pt x="62780" y="4545"/>
                    <a:pt x="62284" y="4545"/>
                  </a:cubicBezTo>
                  <a:lnTo>
                    <a:pt x="2157" y="454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" name="Freeform 123 1">
              <a:extLst>
                <a:ext uri="{FF2B5EF4-FFF2-40B4-BE49-F238E27FC236}">
                  <a16:creationId xmlns:a16="http://schemas.microsoft.com/office/drawing/2014/main" id="{9CEE4A07-337F-67C7-F589-8CDE0DC1F40B}"/>
                </a:ext>
              </a:extLst>
            </p:cNvPr>
            <p:cNvSpPr/>
            <p:nvPr/>
          </p:nvSpPr>
          <p:spPr>
            <a:xfrm>
              <a:off x="4216741" y="5030843"/>
              <a:ext cx="41820" cy="69801"/>
            </a:xfrm>
            <a:custGeom>
              <a:avLst/>
              <a:gdLst>
                <a:gd name="connsiteX0" fmla="*/ 73 w 41820"/>
                <a:gd name="connsiteY0" fmla="*/ 70179 h 69801"/>
                <a:gd name="connsiteX1" fmla="*/ 73 w 41820"/>
                <a:gd name="connsiteY1" fmla="*/ 67351 h 69801"/>
                <a:gd name="connsiteX2" fmla="*/ 222 w 41820"/>
                <a:gd name="connsiteY2" fmla="*/ 66756 h 69801"/>
                <a:gd name="connsiteX3" fmla="*/ 16592 w 41820"/>
                <a:gd name="connsiteY3" fmla="*/ 48748 h 69801"/>
                <a:gd name="connsiteX4" fmla="*/ 22545 w 41820"/>
                <a:gd name="connsiteY4" fmla="*/ 42050 h 69801"/>
                <a:gd name="connsiteX5" fmla="*/ 27085 w 41820"/>
                <a:gd name="connsiteY5" fmla="*/ 35874 h 69801"/>
                <a:gd name="connsiteX6" fmla="*/ 30657 w 41820"/>
                <a:gd name="connsiteY6" fmla="*/ 28656 h 69801"/>
                <a:gd name="connsiteX7" fmla="*/ 31922 w 41820"/>
                <a:gd name="connsiteY7" fmla="*/ 20917 h 69801"/>
                <a:gd name="connsiteX8" fmla="*/ 30360 w 41820"/>
                <a:gd name="connsiteY8" fmla="*/ 12657 h 69801"/>
                <a:gd name="connsiteX9" fmla="*/ 25671 w 41820"/>
                <a:gd name="connsiteY9" fmla="*/ 6406 h 69801"/>
                <a:gd name="connsiteX10" fmla="*/ 18081 w 41820"/>
                <a:gd name="connsiteY10" fmla="*/ 4099 h 69801"/>
                <a:gd name="connsiteX11" fmla="*/ 9821 w 41820"/>
                <a:gd name="connsiteY11" fmla="*/ 6852 h 69801"/>
                <a:gd name="connsiteX12" fmla="*/ 4686 w 41820"/>
                <a:gd name="connsiteY12" fmla="*/ 13921 h 69801"/>
                <a:gd name="connsiteX13" fmla="*/ 5877 w 41820"/>
                <a:gd name="connsiteY13" fmla="*/ 13773 h 69801"/>
                <a:gd name="connsiteX14" fmla="*/ 9895 w 41820"/>
                <a:gd name="connsiteY14" fmla="*/ 15336 h 69801"/>
                <a:gd name="connsiteX15" fmla="*/ 11533 w 41820"/>
                <a:gd name="connsiteY15" fmla="*/ 19428 h 69801"/>
                <a:gd name="connsiteX16" fmla="*/ 9895 w 41820"/>
                <a:gd name="connsiteY16" fmla="*/ 23521 h 69801"/>
                <a:gd name="connsiteX17" fmla="*/ 5877 w 41820"/>
                <a:gd name="connsiteY17" fmla="*/ 25232 h 69801"/>
                <a:gd name="connsiteX18" fmla="*/ 1709 w 41820"/>
                <a:gd name="connsiteY18" fmla="*/ 23521 h 69801"/>
                <a:gd name="connsiteX19" fmla="*/ 73 w 41820"/>
                <a:gd name="connsiteY19" fmla="*/ 19428 h 69801"/>
                <a:gd name="connsiteX20" fmla="*/ 1561 w 41820"/>
                <a:gd name="connsiteY20" fmla="*/ 12061 h 69801"/>
                <a:gd name="connsiteX21" fmla="*/ 5802 w 41820"/>
                <a:gd name="connsiteY21" fmla="*/ 5885 h 69801"/>
                <a:gd name="connsiteX22" fmla="*/ 12128 w 41820"/>
                <a:gd name="connsiteY22" fmla="*/ 1792 h 69801"/>
                <a:gd name="connsiteX23" fmla="*/ 19569 w 41820"/>
                <a:gd name="connsiteY23" fmla="*/ 378 h 69801"/>
                <a:gd name="connsiteX24" fmla="*/ 30731 w 41820"/>
                <a:gd name="connsiteY24" fmla="*/ 2909 h 69801"/>
                <a:gd name="connsiteX25" fmla="*/ 38917 w 41820"/>
                <a:gd name="connsiteY25" fmla="*/ 10052 h 69801"/>
                <a:gd name="connsiteX26" fmla="*/ 41893 w 41820"/>
                <a:gd name="connsiteY26" fmla="*/ 20917 h 69801"/>
                <a:gd name="connsiteX27" fmla="*/ 39885 w 41820"/>
                <a:gd name="connsiteY27" fmla="*/ 29623 h 69801"/>
                <a:gd name="connsiteX28" fmla="*/ 34824 w 41820"/>
                <a:gd name="connsiteY28" fmla="*/ 37064 h 69801"/>
                <a:gd name="connsiteX29" fmla="*/ 26862 w 41820"/>
                <a:gd name="connsiteY29" fmla="*/ 44655 h 69801"/>
                <a:gd name="connsiteX30" fmla="*/ 20462 w 41820"/>
                <a:gd name="connsiteY30" fmla="*/ 50236 h 69801"/>
                <a:gd name="connsiteX31" fmla="*/ 8556 w 41820"/>
                <a:gd name="connsiteY31" fmla="*/ 61695 h 69801"/>
                <a:gd name="connsiteX32" fmla="*/ 18676 w 41820"/>
                <a:gd name="connsiteY32" fmla="*/ 61695 h 69801"/>
                <a:gd name="connsiteX33" fmla="*/ 31104 w 41820"/>
                <a:gd name="connsiteY33" fmla="*/ 61546 h 69801"/>
                <a:gd name="connsiteX34" fmla="*/ 36387 w 41820"/>
                <a:gd name="connsiteY34" fmla="*/ 61100 h 69801"/>
                <a:gd name="connsiteX35" fmla="*/ 38917 w 41820"/>
                <a:gd name="connsiteY35" fmla="*/ 51575 h 69801"/>
                <a:gd name="connsiteX36" fmla="*/ 41893 w 41820"/>
                <a:gd name="connsiteY36" fmla="*/ 51575 h 69801"/>
                <a:gd name="connsiteX37" fmla="*/ 38917 w 41820"/>
                <a:gd name="connsiteY37" fmla="*/ 70179 h 69801"/>
                <a:gd name="connsiteX38" fmla="*/ 73 w 41820"/>
                <a:gd name="connsiteY38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73" y="70179"/>
                  </a:moveTo>
                  <a:lnTo>
                    <a:pt x="73" y="67351"/>
                  </a:lnTo>
                  <a:cubicBezTo>
                    <a:pt x="73" y="67152"/>
                    <a:pt x="123" y="66954"/>
                    <a:pt x="222" y="66756"/>
                  </a:cubicBezTo>
                  <a:lnTo>
                    <a:pt x="16592" y="48748"/>
                  </a:lnTo>
                  <a:cubicBezTo>
                    <a:pt x="19073" y="46069"/>
                    <a:pt x="21058" y="43836"/>
                    <a:pt x="22545" y="42050"/>
                  </a:cubicBezTo>
                  <a:cubicBezTo>
                    <a:pt x="24034" y="40264"/>
                    <a:pt x="25547" y="38205"/>
                    <a:pt x="27085" y="35874"/>
                  </a:cubicBezTo>
                  <a:cubicBezTo>
                    <a:pt x="28623" y="33542"/>
                    <a:pt x="29814" y="31136"/>
                    <a:pt x="30657" y="28656"/>
                  </a:cubicBezTo>
                  <a:cubicBezTo>
                    <a:pt x="31500" y="26175"/>
                    <a:pt x="31922" y="23596"/>
                    <a:pt x="31922" y="20917"/>
                  </a:cubicBezTo>
                  <a:cubicBezTo>
                    <a:pt x="31922" y="18039"/>
                    <a:pt x="31401" y="15286"/>
                    <a:pt x="30360" y="12657"/>
                  </a:cubicBezTo>
                  <a:cubicBezTo>
                    <a:pt x="29318" y="10027"/>
                    <a:pt x="27755" y="7944"/>
                    <a:pt x="25671" y="6406"/>
                  </a:cubicBezTo>
                  <a:cubicBezTo>
                    <a:pt x="23587" y="4868"/>
                    <a:pt x="21058" y="4099"/>
                    <a:pt x="18081" y="4099"/>
                  </a:cubicBezTo>
                  <a:cubicBezTo>
                    <a:pt x="15005" y="4099"/>
                    <a:pt x="12252" y="5017"/>
                    <a:pt x="9821" y="6852"/>
                  </a:cubicBezTo>
                  <a:cubicBezTo>
                    <a:pt x="7390" y="8688"/>
                    <a:pt x="5678" y="11044"/>
                    <a:pt x="4686" y="13921"/>
                  </a:cubicBezTo>
                  <a:cubicBezTo>
                    <a:pt x="4984" y="13822"/>
                    <a:pt x="5380" y="13773"/>
                    <a:pt x="5877" y="13773"/>
                  </a:cubicBezTo>
                  <a:cubicBezTo>
                    <a:pt x="7464" y="13773"/>
                    <a:pt x="8804" y="14294"/>
                    <a:pt x="9895" y="15336"/>
                  </a:cubicBezTo>
                  <a:cubicBezTo>
                    <a:pt x="10987" y="16377"/>
                    <a:pt x="11533" y="17741"/>
                    <a:pt x="11533" y="19428"/>
                  </a:cubicBezTo>
                  <a:cubicBezTo>
                    <a:pt x="11533" y="21015"/>
                    <a:pt x="10987" y="22380"/>
                    <a:pt x="9895" y="23521"/>
                  </a:cubicBezTo>
                  <a:cubicBezTo>
                    <a:pt x="8804" y="24662"/>
                    <a:pt x="7464" y="25232"/>
                    <a:pt x="5877" y="25232"/>
                  </a:cubicBezTo>
                  <a:cubicBezTo>
                    <a:pt x="4190" y="25232"/>
                    <a:pt x="2801" y="24662"/>
                    <a:pt x="1709" y="23521"/>
                  </a:cubicBezTo>
                  <a:cubicBezTo>
                    <a:pt x="618" y="22380"/>
                    <a:pt x="73" y="21015"/>
                    <a:pt x="73" y="19428"/>
                  </a:cubicBezTo>
                  <a:cubicBezTo>
                    <a:pt x="73" y="16848"/>
                    <a:pt x="569" y="14393"/>
                    <a:pt x="1561" y="12061"/>
                  </a:cubicBezTo>
                  <a:cubicBezTo>
                    <a:pt x="2553" y="9730"/>
                    <a:pt x="3967" y="7671"/>
                    <a:pt x="5802" y="5885"/>
                  </a:cubicBezTo>
                  <a:cubicBezTo>
                    <a:pt x="7638" y="4099"/>
                    <a:pt x="9747" y="2735"/>
                    <a:pt x="12128" y="1792"/>
                  </a:cubicBezTo>
                  <a:cubicBezTo>
                    <a:pt x="14509" y="849"/>
                    <a:pt x="16989" y="378"/>
                    <a:pt x="19569" y="378"/>
                  </a:cubicBezTo>
                  <a:cubicBezTo>
                    <a:pt x="23538" y="378"/>
                    <a:pt x="27258" y="1221"/>
                    <a:pt x="30731" y="2909"/>
                  </a:cubicBezTo>
                  <a:cubicBezTo>
                    <a:pt x="34204" y="4595"/>
                    <a:pt x="36933" y="6976"/>
                    <a:pt x="38917" y="10052"/>
                  </a:cubicBezTo>
                  <a:cubicBezTo>
                    <a:pt x="40901" y="13128"/>
                    <a:pt x="41893" y="16749"/>
                    <a:pt x="41893" y="20917"/>
                  </a:cubicBezTo>
                  <a:cubicBezTo>
                    <a:pt x="41893" y="23993"/>
                    <a:pt x="41224" y="26895"/>
                    <a:pt x="39885" y="29623"/>
                  </a:cubicBezTo>
                  <a:cubicBezTo>
                    <a:pt x="38544" y="32351"/>
                    <a:pt x="36858" y="34832"/>
                    <a:pt x="34824" y="37064"/>
                  </a:cubicBezTo>
                  <a:cubicBezTo>
                    <a:pt x="32790" y="39297"/>
                    <a:pt x="30136" y="41827"/>
                    <a:pt x="26862" y="44655"/>
                  </a:cubicBezTo>
                  <a:cubicBezTo>
                    <a:pt x="23587" y="47483"/>
                    <a:pt x="21454" y="49343"/>
                    <a:pt x="20462" y="50236"/>
                  </a:cubicBezTo>
                  <a:lnTo>
                    <a:pt x="8556" y="61695"/>
                  </a:lnTo>
                  <a:lnTo>
                    <a:pt x="18676" y="61695"/>
                  </a:lnTo>
                  <a:cubicBezTo>
                    <a:pt x="23637" y="61695"/>
                    <a:pt x="27779" y="61646"/>
                    <a:pt x="31104" y="61546"/>
                  </a:cubicBezTo>
                  <a:cubicBezTo>
                    <a:pt x="34427" y="61447"/>
                    <a:pt x="36188" y="61299"/>
                    <a:pt x="36387" y="61100"/>
                  </a:cubicBezTo>
                  <a:cubicBezTo>
                    <a:pt x="37180" y="60306"/>
                    <a:pt x="38024" y="57131"/>
                    <a:pt x="38917" y="51575"/>
                  </a:cubicBezTo>
                  <a:lnTo>
                    <a:pt x="41893" y="51575"/>
                  </a:lnTo>
                  <a:lnTo>
                    <a:pt x="38917" y="70179"/>
                  </a:lnTo>
                  <a:lnTo>
                    <a:pt x="73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25" name="Graphic 19">
            <a:extLst>
              <a:ext uri="{FF2B5EF4-FFF2-40B4-BE49-F238E27FC236}">
                <a16:creationId xmlns:a16="http://schemas.microsoft.com/office/drawing/2014/main" id="{118817FB-0368-7AB7-E499-6F1181F735F6}"/>
              </a:ext>
            </a:extLst>
          </p:cNvPr>
          <p:cNvGrpSpPr/>
          <p:nvPr/>
        </p:nvGrpSpPr>
        <p:grpSpPr>
          <a:xfrm>
            <a:off x="3005605" y="5418013"/>
            <a:ext cx="329062" cy="158891"/>
            <a:chOff x="4887668" y="5030843"/>
            <a:chExt cx="266181" cy="128528"/>
          </a:xfrm>
          <a:solidFill>
            <a:srgbClr val="262626"/>
          </a:solidFill>
        </p:grpSpPr>
        <p:sp>
          <p:nvSpPr>
            <p:cNvPr id="126" name="Freeform 125 1">
              <a:extLst>
                <a:ext uri="{FF2B5EF4-FFF2-40B4-BE49-F238E27FC236}">
                  <a16:creationId xmlns:a16="http://schemas.microsoft.com/office/drawing/2014/main" id="{7F58463D-D752-0630-0B7C-F5E778CE32F9}"/>
                </a:ext>
              </a:extLst>
            </p:cNvPr>
            <p:cNvSpPr/>
            <p:nvPr/>
          </p:nvSpPr>
          <p:spPr>
            <a:xfrm>
              <a:off x="4887668" y="5054447"/>
              <a:ext cx="50899" cy="101500"/>
            </a:xfrm>
            <a:custGeom>
              <a:avLst/>
              <a:gdLst>
                <a:gd name="connsiteX0" fmla="*/ 1061 w 50899"/>
                <a:gd name="connsiteY0" fmla="*/ 101878 h 101500"/>
                <a:gd name="connsiteX1" fmla="*/ 1061 w 50899"/>
                <a:gd name="connsiteY1" fmla="*/ 96520 h 101500"/>
                <a:gd name="connsiteX2" fmla="*/ 20111 w 50899"/>
                <a:gd name="connsiteY2" fmla="*/ 91609 h 101500"/>
                <a:gd name="connsiteX3" fmla="*/ 20111 w 50899"/>
                <a:gd name="connsiteY3" fmla="*/ 11689 h 101500"/>
                <a:gd name="connsiteX4" fmla="*/ 167 w 50899"/>
                <a:gd name="connsiteY4" fmla="*/ 15409 h 101500"/>
                <a:gd name="connsiteX5" fmla="*/ 167 w 50899"/>
                <a:gd name="connsiteY5" fmla="*/ 10051 h 101500"/>
                <a:gd name="connsiteX6" fmla="*/ 28445 w 50899"/>
                <a:gd name="connsiteY6" fmla="*/ 378 h 101500"/>
                <a:gd name="connsiteX7" fmla="*/ 30528 w 50899"/>
                <a:gd name="connsiteY7" fmla="*/ 378 h 101500"/>
                <a:gd name="connsiteX8" fmla="*/ 31570 w 50899"/>
                <a:gd name="connsiteY8" fmla="*/ 750 h 101500"/>
                <a:gd name="connsiteX9" fmla="*/ 32017 w 50899"/>
                <a:gd name="connsiteY9" fmla="*/ 1717 h 101500"/>
                <a:gd name="connsiteX10" fmla="*/ 32017 w 50899"/>
                <a:gd name="connsiteY10" fmla="*/ 91609 h 101500"/>
                <a:gd name="connsiteX11" fmla="*/ 51067 w 50899"/>
                <a:gd name="connsiteY11" fmla="*/ 96520 h 101500"/>
                <a:gd name="connsiteX12" fmla="*/ 51067 w 50899"/>
                <a:gd name="connsiteY12" fmla="*/ 101878 h 101500"/>
                <a:gd name="connsiteX13" fmla="*/ 1061 w 50899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9" h="101500">
                  <a:moveTo>
                    <a:pt x="1061" y="101878"/>
                  </a:moveTo>
                  <a:lnTo>
                    <a:pt x="1061" y="96520"/>
                  </a:lnTo>
                  <a:cubicBezTo>
                    <a:pt x="13760" y="96520"/>
                    <a:pt x="20111" y="94883"/>
                    <a:pt x="20111" y="91609"/>
                  </a:cubicBezTo>
                  <a:lnTo>
                    <a:pt x="20111" y="11689"/>
                  </a:lnTo>
                  <a:cubicBezTo>
                    <a:pt x="14852" y="14169"/>
                    <a:pt x="8204" y="15409"/>
                    <a:pt x="167" y="15409"/>
                  </a:cubicBezTo>
                  <a:lnTo>
                    <a:pt x="167" y="10051"/>
                  </a:lnTo>
                  <a:cubicBezTo>
                    <a:pt x="12669" y="10051"/>
                    <a:pt x="22095" y="6827"/>
                    <a:pt x="28445" y="378"/>
                  </a:cubicBezTo>
                  <a:lnTo>
                    <a:pt x="30528" y="378"/>
                  </a:lnTo>
                  <a:cubicBezTo>
                    <a:pt x="30925" y="378"/>
                    <a:pt x="31272" y="502"/>
                    <a:pt x="31570" y="750"/>
                  </a:cubicBezTo>
                  <a:cubicBezTo>
                    <a:pt x="31868" y="998"/>
                    <a:pt x="32017" y="1320"/>
                    <a:pt x="32017" y="1717"/>
                  </a:cubicBezTo>
                  <a:lnTo>
                    <a:pt x="32017" y="91609"/>
                  </a:lnTo>
                  <a:cubicBezTo>
                    <a:pt x="32017" y="94883"/>
                    <a:pt x="38367" y="96520"/>
                    <a:pt x="51067" y="96520"/>
                  </a:cubicBezTo>
                  <a:lnTo>
                    <a:pt x="51067" y="101878"/>
                  </a:lnTo>
                  <a:lnTo>
                    <a:pt x="1061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" name="Freeform 126 1">
              <a:extLst>
                <a:ext uri="{FF2B5EF4-FFF2-40B4-BE49-F238E27FC236}">
                  <a16:creationId xmlns:a16="http://schemas.microsoft.com/office/drawing/2014/main" id="{54346C6A-F723-F110-CFC9-CB542F8136C6}"/>
                </a:ext>
              </a:extLst>
            </p:cNvPr>
            <p:cNvSpPr/>
            <p:nvPr/>
          </p:nvSpPr>
          <p:spPr>
            <a:xfrm>
              <a:off x="4956575" y="5054447"/>
              <a:ext cx="64145" cy="104923"/>
            </a:xfrm>
            <a:custGeom>
              <a:avLst/>
              <a:gdLst>
                <a:gd name="connsiteX0" fmla="*/ 32314 w 64145"/>
                <a:gd name="connsiteY0" fmla="*/ 105301 h 104923"/>
                <a:gd name="connsiteX1" fmla="*/ 6940 w 64145"/>
                <a:gd name="connsiteY1" fmla="*/ 89898 h 104923"/>
                <a:gd name="connsiteX2" fmla="*/ 167 w 64145"/>
                <a:gd name="connsiteY2" fmla="*/ 53212 h 104923"/>
                <a:gd name="connsiteX3" fmla="*/ 2623 w 64145"/>
                <a:gd name="connsiteY3" fmla="*/ 28283 h 104923"/>
                <a:gd name="connsiteX4" fmla="*/ 12223 w 64145"/>
                <a:gd name="connsiteY4" fmla="*/ 8489 h 104923"/>
                <a:gd name="connsiteX5" fmla="*/ 32314 w 64145"/>
                <a:gd name="connsiteY5" fmla="*/ 378 h 104923"/>
                <a:gd name="connsiteX6" fmla="*/ 48834 w 64145"/>
                <a:gd name="connsiteY6" fmla="*/ 5289 h 104923"/>
                <a:gd name="connsiteX7" fmla="*/ 58582 w 64145"/>
                <a:gd name="connsiteY7" fmla="*/ 17939 h 104923"/>
                <a:gd name="connsiteX8" fmla="*/ 63122 w 64145"/>
                <a:gd name="connsiteY8" fmla="*/ 34608 h 104923"/>
                <a:gd name="connsiteX9" fmla="*/ 64312 w 64145"/>
                <a:gd name="connsiteY9" fmla="*/ 53212 h 104923"/>
                <a:gd name="connsiteX10" fmla="*/ 61931 w 64145"/>
                <a:gd name="connsiteY10" fmla="*/ 77768 h 104923"/>
                <a:gd name="connsiteX11" fmla="*/ 52481 w 64145"/>
                <a:gd name="connsiteY11" fmla="*/ 97265 h 104923"/>
                <a:gd name="connsiteX12" fmla="*/ 32314 w 64145"/>
                <a:gd name="connsiteY12" fmla="*/ 105301 h 104923"/>
                <a:gd name="connsiteX13" fmla="*/ 32314 w 64145"/>
                <a:gd name="connsiteY13" fmla="*/ 101283 h 104923"/>
                <a:gd name="connsiteX14" fmla="*/ 44965 w 64145"/>
                <a:gd name="connsiteY14" fmla="*/ 92577 h 104923"/>
                <a:gd name="connsiteX15" fmla="*/ 50099 w 64145"/>
                <a:gd name="connsiteY15" fmla="*/ 73303 h 104923"/>
                <a:gd name="connsiteX16" fmla="*/ 51067 w 64145"/>
                <a:gd name="connsiteY16" fmla="*/ 50831 h 104923"/>
                <a:gd name="connsiteX17" fmla="*/ 50099 w 64145"/>
                <a:gd name="connsiteY17" fmla="*/ 29697 h 104923"/>
                <a:gd name="connsiteX18" fmla="*/ 45040 w 64145"/>
                <a:gd name="connsiteY18" fmla="*/ 12136 h 104923"/>
                <a:gd name="connsiteX19" fmla="*/ 32314 w 64145"/>
                <a:gd name="connsiteY19" fmla="*/ 4247 h 104923"/>
                <a:gd name="connsiteX20" fmla="*/ 19515 w 64145"/>
                <a:gd name="connsiteY20" fmla="*/ 12136 h 104923"/>
                <a:gd name="connsiteX21" fmla="*/ 14381 w 64145"/>
                <a:gd name="connsiteY21" fmla="*/ 29697 h 104923"/>
                <a:gd name="connsiteX22" fmla="*/ 13414 w 64145"/>
                <a:gd name="connsiteY22" fmla="*/ 50831 h 104923"/>
                <a:gd name="connsiteX23" fmla="*/ 13859 w 64145"/>
                <a:gd name="connsiteY23" fmla="*/ 66830 h 104923"/>
                <a:gd name="connsiteX24" fmla="*/ 16092 w 64145"/>
                <a:gd name="connsiteY24" fmla="*/ 82308 h 104923"/>
                <a:gd name="connsiteX25" fmla="*/ 21822 w 64145"/>
                <a:gd name="connsiteY25" fmla="*/ 95776 h 104923"/>
                <a:gd name="connsiteX26" fmla="*/ 32314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314" y="105301"/>
                  </a:moveTo>
                  <a:cubicBezTo>
                    <a:pt x="19912" y="105301"/>
                    <a:pt x="11454" y="100167"/>
                    <a:pt x="6940" y="89898"/>
                  </a:cubicBezTo>
                  <a:cubicBezTo>
                    <a:pt x="2425" y="79629"/>
                    <a:pt x="167" y="67400"/>
                    <a:pt x="167" y="53212"/>
                  </a:cubicBezTo>
                  <a:cubicBezTo>
                    <a:pt x="167" y="44381"/>
                    <a:pt x="986" y="36072"/>
                    <a:pt x="2623" y="28283"/>
                  </a:cubicBezTo>
                  <a:cubicBezTo>
                    <a:pt x="4260" y="20494"/>
                    <a:pt x="7461" y="13896"/>
                    <a:pt x="12223" y="8489"/>
                  </a:cubicBezTo>
                  <a:cubicBezTo>
                    <a:pt x="16986" y="3082"/>
                    <a:pt x="23683" y="378"/>
                    <a:pt x="32314" y="378"/>
                  </a:cubicBezTo>
                  <a:cubicBezTo>
                    <a:pt x="39061" y="378"/>
                    <a:pt x="44568" y="2015"/>
                    <a:pt x="48834" y="5289"/>
                  </a:cubicBezTo>
                  <a:cubicBezTo>
                    <a:pt x="53101" y="8563"/>
                    <a:pt x="56350" y="12780"/>
                    <a:pt x="58582" y="17939"/>
                  </a:cubicBezTo>
                  <a:cubicBezTo>
                    <a:pt x="60815" y="23099"/>
                    <a:pt x="62328" y="28655"/>
                    <a:pt x="63122" y="34608"/>
                  </a:cubicBezTo>
                  <a:cubicBezTo>
                    <a:pt x="63916" y="40561"/>
                    <a:pt x="64312" y="46762"/>
                    <a:pt x="64312" y="53212"/>
                  </a:cubicBezTo>
                  <a:cubicBezTo>
                    <a:pt x="64312" y="61943"/>
                    <a:pt x="63519" y="70128"/>
                    <a:pt x="61931" y="77768"/>
                  </a:cubicBezTo>
                  <a:cubicBezTo>
                    <a:pt x="60344" y="85409"/>
                    <a:pt x="57193" y="91907"/>
                    <a:pt x="52481" y="97265"/>
                  </a:cubicBezTo>
                  <a:cubicBezTo>
                    <a:pt x="47768" y="102623"/>
                    <a:pt x="41045" y="105301"/>
                    <a:pt x="32314" y="105301"/>
                  </a:cubicBezTo>
                  <a:close/>
                  <a:moveTo>
                    <a:pt x="32314" y="101283"/>
                  </a:moveTo>
                  <a:cubicBezTo>
                    <a:pt x="37970" y="101283"/>
                    <a:pt x="42187" y="98381"/>
                    <a:pt x="44965" y="92577"/>
                  </a:cubicBezTo>
                  <a:cubicBezTo>
                    <a:pt x="47743" y="86772"/>
                    <a:pt x="49455" y="80348"/>
                    <a:pt x="50099" y="73303"/>
                  </a:cubicBezTo>
                  <a:cubicBezTo>
                    <a:pt x="50744" y="66259"/>
                    <a:pt x="51067" y="58768"/>
                    <a:pt x="51067" y="50831"/>
                  </a:cubicBezTo>
                  <a:cubicBezTo>
                    <a:pt x="51067" y="43191"/>
                    <a:pt x="50744" y="36146"/>
                    <a:pt x="50099" y="29697"/>
                  </a:cubicBezTo>
                  <a:cubicBezTo>
                    <a:pt x="49455" y="23248"/>
                    <a:pt x="47768" y="17394"/>
                    <a:pt x="45040" y="12136"/>
                  </a:cubicBezTo>
                  <a:cubicBezTo>
                    <a:pt x="42311" y="6876"/>
                    <a:pt x="38069" y="4247"/>
                    <a:pt x="32314" y="4247"/>
                  </a:cubicBezTo>
                  <a:cubicBezTo>
                    <a:pt x="26560" y="4247"/>
                    <a:pt x="22294" y="6876"/>
                    <a:pt x="19515" y="12136"/>
                  </a:cubicBezTo>
                  <a:cubicBezTo>
                    <a:pt x="16737" y="17394"/>
                    <a:pt x="15026" y="23248"/>
                    <a:pt x="14381" y="29697"/>
                  </a:cubicBezTo>
                  <a:cubicBezTo>
                    <a:pt x="13736" y="36146"/>
                    <a:pt x="13414" y="43191"/>
                    <a:pt x="13414" y="50831"/>
                  </a:cubicBezTo>
                  <a:cubicBezTo>
                    <a:pt x="13414" y="56486"/>
                    <a:pt x="13562" y="61819"/>
                    <a:pt x="13859" y="66830"/>
                  </a:cubicBezTo>
                  <a:cubicBezTo>
                    <a:pt x="14157" y="71840"/>
                    <a:pt x="14902" y="77000"/>
                    <a:pt x="16092" y="82308"/>
                  </a:cubicBezTo>
                  <a:cubicBezTo>
                    <a:pt x="17283" y="87616"/>
                    <a:pt x="19193" y="92106"/>
                    <a:pt x="21822" y="95776"/>
                  </a:cubicBezTo>
                  <a:cubicBezTo>
                    <a:pt x="24451" y="99447"/>
                    <a:pt x="27949" y="101283"/>
                    <a:pt x="32314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8" name="Freeform 127 1">
              <a:extLst>
                <a:ext uri="{FF2B5EF4-FFF2-40B4-BE49-F238E27FC236}">
                  <a16:creationId xmlns:a16="http://schemas.microsoft.com/office/drawing/2014/main" id="{8D2F5D4B-6020-B18A-F355-915D9C17C6DB}"/>
                </a:ext>
              </a:extLst>
            </p:cNvPr>
            <p:cNvSpPr/>
            <p:nvPr/>
          </p:nvSpPr>
          <p:spPr>
            <a:xfrm>
              <a:off x="5035455" y="5072366"/>
              <a:ext cx="63996" cy="4167"/>
            </a:xfrm>
            <a:custGeom>
              <a:avLst/>
              <a:gdLst>
                <a:gd name="connsiteX0" fmla="*/ 2251 w 63996"/>
                <a:gd name="connsiteY0" fmla="*/ 4545 h 4167"/>
                <a:gd name="connsiteX1" fmla="*/ 763 w 63996"/>
                <a:gd name="connsiteY1" fmla="*/ 3875 h 4167"/>
                <a:gd name="connsiteX2" fmla="*/ 167 w 63996"/>
                <a:gd name="connsiteY2" fmla="*/ 2462 h 4167"/>
                <a:gd name="connsiteX3" fmla="*/ 763 w 63996"/>
                <a:gd name="connsiteY3" fmla="*/ 1047 h 4167"/>
                <a:gd name="connsiteX4" fmla="*/ 2251 w 63996"/>
                <a:gd name="connsiteY4" fmla="*/ 378 h 4167"/>
                <a:gd name="connsiteX5" fmla="*/ 62378 w 63996"/>
                <a:gd name="connsiteY5" fmla="*/ 378 h 4167"/>
                <a:gd name="connsiteX6" fmla="*/ 63643 w 63996"/>
                <a:gd name="connsiteY6" fmla="*/ 1047 h 4167"/>
                <a:gd name="connsiteX7" fmla="*/ 64164 w 63996"/>
                <a:gd name="connsiteY7" fmla="*/ 2462 h 4167"/>
                <a:gd name="connsiteX8" fmla="*/ 63643 w 63996"/>
                <a:gd name="connsiteY8" fmla="*/ 3875 h 4167"/>
                <a:gd name="connsiteX9" fmla="*/ 62378 w 63996"/>
                <a:gd name="connsiteY9" fmla="*/ 4545 h 4167"/>
                <a:gd name="connsiteX10" fmla="*/ 2251 w 63996"/>
                <a:gd name="connsiteY10" fmla="*/ 4545 h 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96" h="4167">
                  <a:moveTo>
                    <a:pt x="2251" y="4545"/>
                  </a:moveTo>
                  <a:cubicBezTo>
                    <a:pt x="1656" y="4545"/>
                    <a:pt x="1160" y="4322"/>
                    <a:pt x="763" y="3875"/>
                  </a:cubicBezTo>
                  <a:cubicBezTo>
                    <a:pt x="366" y="3429"/>
                    <a:pt x="167" y="2958"/>
                    <a:pt x="167" y="2462"/>
                  </a:cubicBezTo>
                  <a:cubicBezTo>
                    <a:pt x="167" y="1965"/>
                    <a:pt x="366" y="1494"/>
                    <a:pt x="763" y="1047"/>
                  </a:cubicBezTo>
                  <a:cubicBezTo>
                    <a:pt x="1160" y="601"/>
                    <a:pt x="1656" y="378"/>
                    <a:pt x="2251" y="378"/>
                  </a:cubicBezTo>
                  <a:lnTo>
                    <a:pt x="62378" y="378"/>
                  </a:lnTo>
                  <a:cubicBezTo>
                    <a:pt x="62874" y="378"/>
                    <a:pt x="63295" y="601"/>
                    <a:pt x="63643" y="1047"/>
                  </a:cubicBezTo>
                  <a:cubicBezTo>
                    <a:pt x="63990" y="1494"/>
                    <a:pt x="64164" y="1965"/>
                    <a:pt x="64164" y="2462"/>
                  </a:cubicBezTo>
                  <a:cubicBezTo>
                    <a:pt x="64164" y="2958"/>
                    <a:pt x="63990" y="3429"/>
                    <a:pt x="63643" y="3875"/>
                  </a:cubicBezTo>
                  <a:cubicBezTo>
                    <a:pt x="63295" y="4322"/>
                    <a:pt x="62874" y="4545"/>
                    <a:pt x="62378" y="4545"/>
                  </a:cubicBezTo>
                  <a:lnTo>
                    <a:pt x="2251" y="454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9" name="Freeform 128 1">
              <a:extLst>
                <a:ext uri="{FF2B5EF4-FFF2-40B4-BE49-F238E27FC236}">
                  <a16:creationId xmlns:a16="http://schemas.microsoft.com/office/drawing/2014/main" id="{057E665D-2F86-ED36-4245-F95BE7BF6859}"/>
                </a:ext>
              </a:extLst>
            </p:cNvPr>
            <p:cNvSpPr/>
            <p:nvPr/>
          </p:nvSpPr>
          <p:spPr>
            <a:xfrm>
              <a:off x="5118875" y="5030843"/>
              <a:ext cx="34974" cy="69801"/>
            </a:xfrm>
            <a:custGeom>
              <a:avLst/>
              <a:gdLst>
                <a:gd name="connsiteX0" fmla="*/ 763 w 34974"/>
                <a:gd name="connsiteY0" fmla="*/ 70179 h 69801"/>
                <a:gd name="connsiteX1" fmla="*/ 763 w 34974"/>
                <a:gd name="connsiteY1" fmla="*/ 66458 h 69801"/>
                <a:gd name="connsiteX2" fmla="*/ 13859 w 34974"/>
                <a:gd name="connsiteY2" fmla="*/ 63184 h 69801"/>
                <a:gd name="connsiteX3" fmla="*/ 13859 w 34974"/>
                <a:gd name="connsiteY3" fmla="*/ 8117 h 69801"/>
                <a:gd name="connsiteX4" fmla="*/ 167 w 34974"/>
                <a:gd name="connsiteY4" fmla="*/ 10796 h 69801"/>
                <a:gd name="connsiteX5" fmla="*/ 167 w 34974"/>
                <a:gd name="connsiteY5" fmla="*/ 7076 h 69801"/>
                <a:gd name="connsiteX6" fmla="*/ 19515 w 34974"/>
                <a:gd name="connsiteY6" fmla="*/ 378 h 69801"/>
                <a:gd name="connsiteX7" fmla="*/ 21003 w 34974"/>
                <a:gd name="connsiteY7" fmla="*/ 378 h 69801"/>
                <a:gd name="connsiteX8" fmla="*/ 21747 w 34974"/>
                <a:gd name="connsiteY8" fmla="*/ 676 h 69801"/>
                <a:gd name="connsiteX9" fmla="*/ 22045 w 34974"/>
                <a:gd name="connsiteY9" fmla="*/ 1271 h 69801"/>
                <a:gd name="connsiteX10" fmla="*/ 22045 w 34974"/>
                <a:gd name="connsiteY10" fmla="*/ 63184 h 69801"/>
                <a:gd name="connsiteX11" fmla="*/ 35142 w 34974"/>
                <a:gd name="connsiteY11" fmla="*/ 66458 h 69801"/>
                <a:gd name="connsiteX12" fmla="*/ 35142 w 34974"/>
                <a:gd name="connsiteY12" fmla="*/ 70179 h 69801"/>
                <a:gd name="connsiteX13" fmla="*/ 763 w 34974"/>
                <a:gd name="connsiteY13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763" y="70179"/>
                  </a:moveTo>
                  <a:lnTo>
                    <a:pt x="763" y="66458"/>
                  </a:lnTo>
                  <a:cubicBezTo>
                    <a:pt x="9494" y="66458"/>
                    <a:pt x="13859" y="65366"/>
                    <a:pt x="13859" y="63184"/>
                  </a:cubicBezTo>
                  <a:lnTo>
                    <a:pt x="13859" y="8117"/>
                  </a:lnTo>
                  <a:cubicBezTo>
                    <a:pt x="10288" y="9903"/>
                    <a:pt x="5723" y="10796"/>
                    <a:pt x="167" y="10796"/>
                  </a:cubicBezTo>
                  <a:lnTo>
                    <a:pt x="167" y="7076"/>
                  </a:lnTo>
                  <a:cubicBezTo>
                    <a:pt x="8701" y="7076"/>
                    <a:pt x="15150" y="4843"/>
                    <a:pt x="19515" y="378"/>
                  </a:cubicBezTo>
                  <a:lnTo>
                    <a:pt x="21003" y="378"/>
                  </a:lnTo>
                  <a:cubicBezTo>
                    <a:pt x="21301" y="378"/>
                    <a:pt x="21549" y="477"/>
                    <a:pt x="21747" y="676"/>
                  </a:cubicBezTo>
                  <a:cubicBezTo>
                    <a:pt x="21946" y="874"/>
                    <a:pt x="22045" y="1073"/>
                    <a:pt x="22045" y="1271"/>
                  </a:cubicBezTo>
                  <a:lnTo>
                    <a:pt x="22045" y="63184"/>
                  </a:lnTo>
                  <a:cubicBezTo>
                    <a:pt x="22045" y="65366"/>
                    <a:pt x="26411" y="66458"/>
                    <a:pt x="35142" y="66458"/>
                  </a:cubicBezTo>
                  <a:lnTo>
                    <a:pt x="35142" y="70179"/>
                  </a:lnTo>
                  <a:lnTo>
                    <a:pt x="763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0" name="Graphic 19">
            <a:extLst>
              <a:ext uri="{FF2B5EF4-FFF2-40B4-BE49-F238E27FC236}">
                <a16:creationId xmlns:a16="http://schemas.microsoft.com/office/drawing/2014/main" id="{2070703D-E47C-FF09-CC86-07FCC1CEE194}"/>
              </a:ext>
            </a:extLst>
          </p:cNvPr>
          <p:cNvGrpSpPr/>
          <p:nvPr/>
        </p:nvGrpSpPr>
        <p:grpSpPr>
          <a:xfrm>
            <a:off x="4167344" y="5418013"/>
            <a:ext cx="231638" cy="158891"/>
            <a:chOff x="5827410" y="5030843"/>
            <a:chExt cx="187374" cy="128528"/>
          </a:xfrm>
          <a:solidFill>
            <a:srgbClr val="262626"/>
          </a:solidFill>
        </p:grpSpPr>
        <p:sp>
          <p:nvSpPr>
            <p:cNvPr id="131" name="Freeform 130 1">
              <a:extLst>
                <a:ext uri="{FF2B5EF4-FFF2-40B4-BE49-F238E27FC236}">
                  <a16:creationId xmlns:a16="http://schemas.microsoft.com/office/drawing/2014/main" id="{E0B6B160-C676-40F8-A740-ECECD19DB69D}"/>
                </a:ext>
              </a:extLst>
            </p:cNvPr>
            <p:cNvSpPr/>
            <p:nvPr/>
          </p:nvSpPr>
          <p:spPr>
            <a:xfrm>
              <a:off x="5827410" y="5054447"/>
              <a:ext cx="50898" cy="101500"/>
            </a:xfrm>
            <a:custGeom>
              <a:avLst/>
              <a:gdLst>
                <a:gd name="connsiteX0" fmla="*/ 1154 w 50898"/>
                <a:gd name="connsiteY0" fmla="*/ 101878 h 101500"/>
                <a:gd name="connsiteX1" fmla="*/ 1154 w 50898"/>
                <a:gd name="connsiteY1" fmla="*/ 96520 h 101500"/>
                <a:gd name="connsiteX2" fmla="*/ 20204 w 50898"/>
                <a:gd name="connsiteY2" fmla="*/ 91609 h 101500"/>
                <a:gd name="connsiteX3" fmla="*/ 20204 w 50898"/>
                <a:gd name="connsiteY3" fmla="*/ 11689 h 101500"/>
                <a:gd name="connsiteX4" fmla="*/ 262 w 50898"/>
                <a:gd name="connsiteY4" fmla="*/ 15409 h 101500"/>
                <a:gd name="connsiteX5" fmla="*/ 262 w 50898"/>
                <a:gd name="connsiteY5" fmla="*/ 10051 h 101500"/>
                <a:gd name="connsiteX6" fmla="*/ 28538 w 50898"/>
                <a:gd name="connsiteY6" fmla="*/ 378 h 101500"/>
                <a:gd name="connsiteX7" fmla="*/ 30623 w 50898"/>
                <a:gd name="connsiteY7" fmla="*/ 378 h 101500"/>
                <a:gd name="connsiteX8" fmla="*/ 31665 w 50898"/>
                <a:gd name="connsiteY8" fmla="*/ 750 h 101500"/>
                <a:gd name="connsiteX9" fmla="*/ 32110 w 50898"/>
                <a:gd name="connsiteY9" fmla="*/ 1717 h 101500"/>
                <a:gd name="connsiteX10" fmla="*/ 32110 w 50898"/>
                <a:gd name="connsiteY10" fmla="*/ 91609 h 101500"/>
                <a:gd name="connsiteX11" fmla="*/ 51160 w 50898"/>
                <a:gd name="connsiteY11" fmla="*/ 96520 h 101500"/>
                <a:gd name="connsiteX12" fmla="*/ 51160 w 50898"/>
                <a:gd name="connsiteY12" fmla="*/ 101878 h 101500"/>
                <a:gd name="connsiteX13" fmla="*/ 1154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154" y="101878"/>
                  </a:moveTo>
                  <a:lnTo>
                    <a:pt x="1154" y="96520"/>
                  </a:lnTo>
                  <a:cubicBezTo>
                    <a:pt x="13854" y="96520"/>
                    <a:pt x="20204" y="94883"/>
                    <a:pt x="20204" y="91609"/>
                  </a:cubicBezTo>
                  <a:lnTo>
                    <a:pt x="20204" y="11689"/>
                  </a:lnTo>
                  <a:cubicBezTo>
                    <a:pt x="14946" y="14169"/>
                    <a:pt x="8298" y="15409"/>
                    <a:pt x="262" y="15409"/>
                  </a:cubicBezTo>
                  <a:lnTo>
                    <a:pt x="262" y="10051"/>
                  </a:lnTo>
                  <a:cubicBezTo>
                    <a:pt x="12763" y="10051"/>
                    <a:pt x="22188" y="6827"/>
                    <a:pt x="28538" y="378"/>
                  </a:cubicBezTo>
                  <a:lnTo>
                    <a:pt x="30623" y="378"/>
                  </a:lnTo>
                  <a:cubicBezTo>
                    <a:pt x="31019" y="378"/>
                    <a:pt x="31367" y="502"/>
                    <a:pt x="31665" y="750"/>
                  </a:cubicBezTo>
                  <a:cubicBezTo>
                    <a:pt x="31962" y="998"/>
                    <a:pt x="32110" y="1320"/>
                    <a:pt x="32110" y="1717"/>
                  </a:cubicBezTo>
                  <a:lnTo>
                    <a:pt x="32110" y="91609"/>
                  </a:lnTo>
                  <a:cubicBezTo>
                    <a:pt x="32110" y="94883"/>
                    <a:pt x="38460" y="96520"/>
                    <a:pt x="51160" y="96520"/>
                  </a:cubicBezTo>
                  <a:lnTo>
                    <a:pt x="51160" y="101878"/>
                  </a:lnTo>
                  <a:lnTo>
                    <a:pt x="1154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" name="Freeform 131 1">
              <a:extLst>
                <a:ext uri="{FF2B5EF4-FFF2-40B4-BE49-F238E27FC236}">
                  <a16:creationId xmlns:a16="http://schemas.microsoft.com/office/drawing/2014/main" id="{D0A3CC09-BEB0-0284-5FA0-EC7A943C66AE}"/>
                </a:ext>
              </a:extLst>
            </p:cNvPr>
            <p:cNvSpPr/>
            <p:nvPr/>
          </p:nvSpPr>
          <p:spPr>
            <a:xfrm>
              <a:off x="5896317" y="5054447"/>
              <a:ext cx="64145" cy="104923"/>
            </a:xfrm>
            <a:custGeom>
              <a:avLst/>
              <a:gdLst>
                <a:gd name="connsiteX0" fmla="*/ 32408 w 64145"/>
                <a:gd name="connsiteY0" fmla="*/ 105301 h 104923"/>
                <a:gd name="connsiteX1" fmla="*/ 7033 w 64145"/>
                <a:gd name="connsiteY1" fmla="*/ 89898 h 104923"/>
                <a:gd name="connsiteX2" fmla="*/ 262 w 64145"/>
                <a:gd name="connsiteY2" fmla="*/ 53212 h 104923"/>
                <a:gd name="connsiteX3" fmla="*/ 2717 w 64145"/>
                <a:gd name="connsiteY3" fmla="*/ 28283 h 104923"/>
                <a:gd name="connsiteX4" fmla="*/ 12316 w 64145"/>
                <a:gd name="connsiteY4" fmla="*/ 8489 h 104923"/>
                <a:gd name="connsiteX5" fmla="*/ 32408 w 64145"/>
                <a:gd name="connsiteY5" fmla="*/ 378 h 104923"/>
                <a:gd name="connsiteX6" fmla="*/ 48929 w 64145"/>
                <a:gd name="connsiteY6" fmla="*/ 5289 h 104923"/>
                <a:gd name="connsiteX7" fmla="*/ 58677 w 64145"/>
                <a:gd name="connsiteY7" fmla="*/ 17939 h 104923"/>
                <a:gd name="connsiteX8" fmla="*/ 63216 w 64145"/>
                <a:gd name="connsiteY8" fmla="*/ 34608 h 104923"/>
                <a:gd name="connsiteX9" fmla="*/ 64407 w 64145"/>
                <a:gd name="connsiteY9" fmla="*/ 53212 h 104923"/>
                <a:gd name="connsiteX10" fmla="*/ 62026 w 64145"/>
                <a:gd name="connsiteY10" fmla="*/ 77768 h 104923"/>
                <a:gd name="connsiteX11" fmla="*/ 52575 w 64145"/>
                <a:gd name="connsiteY11" fmla="*/ 97265 h 104923"/>
                <a:gd name="connsiteX12" fmla="*/ 32408 w 64145"/>
                <a:gd name="connsiteY12" fmla="*/ 105301 h 104923"/>
                <a:gd name="connsiteX13" fmla="*/ 32408 w 64145"/>
                <a:gd name="connsiteY13" fmla="*/ 101283 h 104923"/>
                <a:gd name="connsiteX14" fmla="*/ 45059 w 64145"/>
                <a:gd name="connsiteY14" fmla="*/ 92577 h 104923"/>
                <a:gd name="connsiteX15" fmla="*/ 50194 w 64145"/>
                <a:gd name="connsiteY15" fmla="*/ 73303 h 104923"/>
                <a:gd name="connsiteX16" fmla="*/ 51160 w 64145"/>
                <a:gd name="connsiteY16" fmla="*/ 50831 h 104923"/>
                <a:gd name="connsiteX17" fmla="*/ 50194 w 64145"/>
                <a:gd name="connsiteY17" fmla="*/ 29697 h 104923"/>
                <a:gd name="connsiteX18" fmla="*/ 45133 w 64145"/>
                <a:gd name="connsiteY18" fmla="*/ 12136 h 104923"/>
                <a:gd name="connsiteX19" fmla="*/ 32408 w 64145"/>
                <a:gd name="connsiteY19" fmla="*/ 4247 h 104923"/>
                <a:gd name="connsiteX20" fmla="*/ 19609 w 64145"/>
                <a:gd name="connsiteY20" fmla="*/ 12136 h 104923"/>
                <a:gd name="connsiteX21" fmla="*/ 14475 w 64145"/>
                <a:gd name="connsiteY21" fmla="*/ 29697 h 104923"/>
                <a:gd name="connsiteX22" fmla="*/ 13507 w 64145"/>
                <a:gd name="connsiteY22" fmla="*/ 50831 h 104923"/>
                <a:gd name="connsiteX23" fmla="*/ 13954 w 64145"/>
                <a:gd name="connsiteY23" fmla="*/ 66830 h 104923"/>
                <a:gd name="connsiteX24" fmla="*/ 16186 w 64145"/>
                <a:gd name="connsiteY24" fmla="*/ 82308 h 104923"/>
                <a:gd name="connsiteX25" fmla="*/ 21916 w 64145"/>
                <a:gd name="connsiteY25" fmla="*/ 95776 h 104923"/>
                <a:gd name="connsiteX26" fmla="*/ 32408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408" y="105301"/>
                  </a:moveTo>
                  <a:cubicBezTo>
                    <a:pt x="20006" y="105301"/>
                    <a:pt x="11548" y="100167"/>
                    <a:pt x="7033" y="89898"/>
                  </a:cubicBezTo>
                  <a:cubicBezTo>
                    <a:pt x="2519" y="79629"/>
                    <a:pt x="262" y="67400"/>
                    <a:pt x="262" y="53212"/>
                  </a:cubicBezTo>
                  <a:cubicBezTo>
                    <a:pt x="262" y="44381"/>
                    <a:pt x="1080" y="36072"/>
                    <a:pt x="2717" y="28283"/>
                  </a:cubicBezTo>
                  <a:cubicBezTo>
                    <a:pt x="4354" y="20494"/>
                    <a:pt x="7554" y="13896"/>
                    <a:pt x="12316" y="8489"/>
                  </a:cubicBezTo>
                  <a:cubicBezTo>
                    <a:pt x="17079" y="3082"/>
                    <a:pt x="23776" y="378"/>
                    <a:pt x="32408" y="378"/>
                  </a:cubicBezTo>
                  <a:cubicBezTo>
                    <a:pt x="39155" y="378"/>
                    <a:pt x="44662" y="2015"/>
                    <a:pt x="48929" y="5289"/>
                  </a:cubicBezTo>
                  <a:cubicBezTo>
                    <a:pt x="53195" y="8563"/>
                    <a:pt x="56444" y="12780"/>
                    <a:pt x="58677" y="17939"/>
                  </a:cubicBezTo>
                  <a:cubicBezTo>
                    <a:pt x="60909" y="23099"/>
                    <a:pt x="62422" y="28655"/>
                    <a:pt x="63216" y="34608"/>
                  </a:cubicBezTo>
                  <a:cubicBezTo>
                    <a:pt x="64010" y="40561"/>
                    <a:pt x="64407" y="46762"/>
                    <a:pt x="64407" y="53212"/>
                  </a:cubicBezTo>
                  <a:cubicBezTo>
                    <a:pt x="64407" y="61943"/>
                    <a:pt x="63613" y="70128"/>
                    <a:pt x="62026" y="77768"/>
                  </a:cubicBezTo>
                  <a:cubicBezTo>
                    <a:pt x="60438" y="85409"/>
                    <a:pt x="57288" y="91907"/>
                    <a:pt x="52575" y="97265"/>
                  </a:cubicBezTo>
                  <a:cubicBezTo>
                    <a:pt x="47862" y="102623"/>
                    <a:pt x="41140" y="105301"/>
                    <a:pt x="32408" y="105301"/>
                  </a:cubicBezTo>
                  <a:close/>
                  <a:moveTo>
                    <a:pt x="32408" y="101283"/>
                  </a:moveTo>
                  <a:cubicBezTo>
                    <a:pt x="38064" y="101283"/>
                    <a:pt x="42280" y="98381"/>
                    <a:pt x="45059" y="92577"/>
                  </a:cubicBezTo>
                  <a:cubicBezTo>
                    <a:pt x="47837" y="86772"/>
                    <a:pt x="49548" y="80348"/>
                    <a:pt x="50194" y="73303"/>
                  </a:cubicBezTo>
                  <a:cubicBezTo>
                    <a:pt x="50838" y="66259"/>
                    <a:pt x="51160" y="58768"/>
                    <a:pt x="51160" y="50831"/>
                  </a:cubicBezTo>
                  <a:cubicBezTo>
                    <a:pt x="51160" y="43191"/>
                    <a:pt x="50838" y="36146"/>
                    <a:pt x="50194" y="29697"/>
                  </a:cubicBezTo>
                  <a:cubicBezTo>
                    <a:pt x="49548" y="23248"/>
                    <a:pt x="47862" y="17394"/>
                    <a:pt x="45133" y="12136"/>
                  </a:cubicBezTo>
                  <a:cubicBezTo>
                    <a:pt x="42404" y="6876"/>
                    <a:pt x="38163" y="4247"/>
                    <a:pt x="32408" y="4247"/>
                  </a:cubicBezTo>
                  <a:cubicBezTo>
                    <a:pt x="26653" y="4247"/>
                    <a:pt x="22387" y="6876"/>
                    <a:pt x="19609" y="12136"/>
                  </a:cubicBezTo>
                  <a:cubicBezTo>
                    <a:pt x="16831" y="17394"/>
                    <a:pt x="15119" y="23248"/>
                    <a:pt x="14475" y="29697"/>
                  </a:cubicBezTo>
                  <a:cubicBezTo>
                    <a:pt x="13830" y="36146"/>
                    <a:pt x="13507" y="43191"/>
                    <a:pt x="13507" y="50831"/>
                  </a:cubicBezTo>
                  <a:cubicBezTo>
                    <a:pt x="13507" y="56486"/>
                    <a:pt x="13656" y="61819"/>
                    <a:pt x="13954" y="66830"/>
                  </a:cubicBezTo>
                  <a:cubicBezTo>
                    <a:pt x="14252" y="71840"/>
                    <a:pt x="14996" y="77000"/>
                    <a:pt x="16186" y="82308"/>
                  </a:cubicBezTo>
                  <a:cubicBezTo>
                    <a:pt x="17377" y="87616"/>
                    <a:pt x="19287" y="92106"/>
                    <a:pt x="21916" y="95776"/>
                  </a:cubicBezTo>
                  <a:cubicBezTo>
                    <a:pt x="24545" y="99447"/>
                    <a:pt x="28043" y="101283"/>
                    <a:pt x="32408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" name="Freeform 132 1">
              <a:extLst>
                <a:ext uri="{FF2B5EF4-FFF2-40B4-BE49-F238E27FC236}">
                  <a16:creationId xmlns:a16="http://schemas.microsoft.com/office/drawing/2014/main" id="{866DAAB5-78D2-07C6-A43B-34EB18F7DA5A}"/>
                </a:ext>
              </a:extLst>
            </p:cNvPr>
            <p:cNvSpPr/>
            <p:nvPr/>
          </p:nvSpPr>
          <p:spPr>
            <a:xfrm>
              <a:off x="5970731" y="5030843"/>
              <a:ext cx="44053" cy="72032"/>
            </a:xfrm>
            <a:custGeom>
              <a:avLst/>
              <a:gdLst>
                <a:gd name="connsiteX0" fmla="*/ 22288 w 44053"/>
                <a:gd name="connsiteY0" fmla="*/ 72411 h 72032"/>
                <a:gd name="connsiteX1" fmla="*/ 4876 w 44053"/>
                <a:gd name="connsiteY1" fmla="*/ 61845 h 72032"/>
                <a:gd name="connsiteX2" fmla="*/ 262 w 44053"/>
                <a:gd name="connsiteY2" fmla="*/ 36841 h 72032"/>
                <a:gd name="connsiteX3" fmla="*/ 1899 w 44053"/>
                <a:gd name="connsiteY3" fmla="*/ 19577 h 72032"/>
                <a:gd name="connsiteX4" fmla="*/ 8447 w 44053"/>
                <a:gd name="connsiteY4" fmla="*/ 5960 h 72032"/>
                <a:gd name="connsiteX5" fmla="*/ 22288 w 44053"/>
                <a:gd name="connsiteY5" fmla="*/ 378 h 72032"/>
                <a:gd name="connsiteX6" fmla="*/ 33599 w 44053"/>
                <a:gd name="connsiteY6" fmla="*/ 3727 h 72032"/>
                <a:gd name="connsiteX7" fmla="*/ 40296 w 44053"/>
                <a:gd name="connsiteY7" fmla="*/ 12434 h 72032"/>
                <a:gd name="connsiteX8" fmla="*/ 43422 w 44053"/>
                <a:gd name="connsiteY8" fmla="*/ 23893 h 72032"/>
                <a:gd name="connsiteX9" fmla="*/ 44315 w 44053"/>
                <a:gd name="connsiteY9" fmla="*/ 36841 h 72032"/>
                <a:gd name="connsiteX10" fmla="*/ 42603 w 44053"/>
                <a:gd name="connsiteY10" fmla="*/ 53659 h 72032"/>
                <a:gd name="connsiteX11" fmla="*/ 36055 w 44053"/>
                <a:gd name="connsiteY11" fmla="*/ 66979 h 72032"/>
                <a:gd name="connsiteX12" fmla="*/ 22288 w 44053"/>
                <a:gd name="connsiteY12" fmla="*/ 72411 h 72032"/>
                <a:gd name="connsiteX13" fmla="*/ 22288 w 44053"/>
                <a:gd name="connsiteY13" fmla="*/ 69732 h 72032"/>
                <a:gd name="connsiteX14" fmla="*/ 30995 w 44053"/>
                <a:gd name="connsiteY14" fmla="*/ 63779 h 72032"/>
                <a:gd name="connsiteX15" fmla="*/ 34567 w 44053"/>
                <a:gd name="connsiteY15" fmla="*/ 50534 h 72032"/>
                <a:gd name="connsiteX16" fmla="*/ 35236 w 44053"/>
                <a:gd name="connsiteY16" fmla="*/ 35056 h 72032"/>
                <a:gd name="connsiteX17" fmla="*/ 34567 w 44053"/>
                <a:gd name="connsiteY17" fmla="*/ 20544 h 72032"/>
                <a:gd name="connsiteX18" fmla="*/ 31069 w 44053"/>
                <a:gd name="connsiteY18" fmla="*/ 8489 h 72032"/>
                <a:gd name="connsiteX19" fmla="*/ 22288 w 44053"/>
                <a:gd name="connsiteY19" fmla="*/ 3057 h 72032"/>
                <a:gd name="connsiteX20" fmla="*/ 13507 w 44053"/>
                <a:gd name="connsiteY20" fmla="*/ 8489 h 72032"/>
                <a:gd name="connsiteX21" fmla="*/ 10010 w 44053"/>
                <a:gd name="connsiteY21" fmla="*/ 20544 h 72032"/>
                <a:gd name="connsiteX22" fmla="*/ 9340 w 44053"/>
                <a:gd name="connsiteY22" fmla="*/ 35056 h 72032"/>
                <a:gd name="connsiteX23" fmla="*/ 9564 w 44053"/>
                <a:gd name="connsiteY23" fmla="*/ 46068 h 72032"/>
                <a:gd name="connsiteX24" fmla="*/ 11052 w 44053"/>
                <a:gd name="connsiteY24" fmla="*/ 56784 h 72032"/>
                <a:gd name="connsiteX25" fmla="*/ 15070 w 44053"/>
                <a:gd name="connsiteY25" fmla="*/ 66012 h 72032"/>
                <a:gd name="connsiteX26" fmla="*/ 22288 w 44053"/>
                <a:gd name="connsiteY26" fmla="*/ 69732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288" y="72411"/>
                  </a:moveTo>
                  <a:cubicBezTo>
                    <a:pt x="13756" y="72411"/>
                    <a:pt x="7951" y="68889"/>
                    <a:pt x="4876" y="61845"/>
                  </a:cubicBezTo>
                  <a:cubicBezTo>
                    <a:pt x="1800" y="54800"/>
                    <a:pt x="262" y="46466"/>
                    <a:pt x="262" y="36841"/>
                  </a:cubicBezTo>
                  <a:cubicBezTo>
                    <a:pt x="262" y="30690"/>
                    <a:pt x="807" y="24935"/>
                    <a:pt x="1899" y="19577"/>
                  </a:cubicBezTo>
                  <a:cubicBezTo>
                    <a:pt x="2991" y="14219"/>
                    <a:pt x="5173" y="9680"/>
                    <a:pt x="8447" y="5960"/>
                  </a:cubicBezTo>
                  <a:cubicBezTo>
                    <a:pt x="11721" y="2238"/>
                    <a:pt x="16335" y="378"/>
                    <a:pt x="22288" y="378"/>
                  </a:cubicBezTo>
                  <a:cubicBezTo>
                    <a:pt x="26853" y="378"/>
                    <a:pt x="30623" y="1494"/>
                    <a:pt x="33599" y="3727"/>
                  </a:cubicBezTo>
                  <a:cubicBezTo>
                    <a:pt x="36576" y="5960"/>
                    <a:pt x="38808" y="8862"/>
                    <a:pt x="40296" y="12434"/>
                  </a:cubicBezTo>
                  <a:cubicBezTo>
                    <a:pt x="41785" y="16006"/>
                    <a:pt x="42827" y="19825"/>
                    <a:pt x="43422" y="23893"/>
                  </a:cubicBezTo>
                  <a:cubicBezTo>
                    <a:pt x="44017" y="27961"/>
                    <a:pt x="44315" y="32277"/>
                    <a:pt x="44315" y="36841"/>
                  </a:cubicBezTo>
                  <a:cubicBezTo>
                    <a:pt x="44315" y="42795"/>
                    <a:pt x="43744" y="48400"/>
                    <a:pt x="42603" y="53659"/>
                  </a:cubicBezTo>
                  <a:cubicBezTo>
                    <a:pt x="41462" y="58917"/>
                    <a:pt x="39279" y="63357"/>
                    <a:pt x="36055" y="66979"/>
                  </a:cubicBezTo>
                  <a:cubicBezTo>
                    <a:pt x="32830" y="70600"/>
                    <a:pt x="28241" y="72411"/>
                    <a:pt x="22288" y="72411"/>
                  </a:cubicBezTo>
                  <a:close/>
                  <a:moveTo>
                    <a:pt x="22288" y="69732"/>
                  </a:moveTo>
                  <a:cubicBezTo>
                    <a:pt x="26158" y="69732"/>
                    <a:pt x="29060" y="67748"/>
                    <a:pt x="30995" y="63779"/>
                  </a:cubicBezTo>
                  <a:cubicBezTo>
                    <a:pt x="32930" y="59810"/>
                    <a:pt x="34120" y="55395"/>
                    <a:pt x="34567" y="50534"/>
                  </a:cubicBezTo>
                  <a:cubicBezTo>
                    <a:pt x="35013" y="45671"/>
                    <a:pt x="35236" y="40512"/>
                    <a:pt x="35236" y="35056"/>
                  </a:cubicBezTo>
                  <a:cubicBezTo>
                    <a:pt x="35236" y="29796"/>
                    <a:pt x="35013" y="24959"/>
                    <a:pt x="34567" y="20544"/>
                  </a:cubicBezTo>
                  <a:cubicBezTo>
                    <a:pt x="34120" y="16129"/>
                    <a:pt x="32955" y="12111"/>
                    <a:pt x="31069" y="8489"/>
                  </a:cubicBezTo>
                  <a:cubicBezTo>
                    <a:pt x="29184" y="4868"/>
                    <a:pt x="26257" y="3057"/>
                    <a:pt x="22288" y="3057"/>
                  </a:cubicBezTo>
                  <a:cubicBezTo>
                    <a:pt x="18319" y="3057"/>
                    <a:pt x="15392" y="4868"/>
                    <a:pt x="13507" y="8489"/>
                  </a:cubicBezTo>
                  <a:cubicBezTo>
                    <a:pt x="11622" y="12111"/>
                    <a:pt x="10457" y="16129"/>
                    <a:pt x="10010" y="20544"/>
                  </a:cubicBezTo>
                  <a:cubicBezTo>
                    <a:pt x="9563" y="24959"/>
                    <a:pt x="9340" y="29796"/>
                    <a:pt x="9340" y="35056"/>
                  </a:cubicBezTo>
                  <a:cubicBezTo>
                    <a:pt x="9340" y="38925"/>
                    <a:pt x="9414" y="42596"/>
                    <a:pt x="9564" y="46068"/>
                  </a:cubicBezTo>
                  <a:cubicBezTo>
                    <a:pt x="9712" y="49541"/>
                    <a:pt x="10208" y="53113"/>
                    <a:pt x="11052" y="56784"/>
                  </a:cubicBezTo>
                  <a:cubicBezTo>
                    <a:pt x="11895" y="60455"/>
                    <a:pt x="13234" y="63531"/>
                    <a:pt x="15070" y="66012"/>
                  </a:cubicBezTo>
                  <a:cubicBezTo>
                    <a:pt x="16906" y="68492"/>
                    <a:pt x="19312" y="69732"/>
                    <a:pt x="22288" y="6973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4" name="Graphic 19">
            <a:extLst>
              <a:ext uri="{FF2B5EF4-FFF2-40B4-BE49-F238E27FC236}">
                <a16:creationId xmlns:a16="http://schemas.microsoft.com/office/drawing/2014/main" id="{DD30DB80-D3EE-1109-8CD6-9F86FCD5D894}"/>
              </a:ext>
            </a:extLst>
          </p:cNvPr>
          <p:cNvGrpSpPr/>
          <p:nvPr/>
        </p:nvGrpSpPr>
        <p:grpSpPr>
          <a:xfrm>
            <a:off x="5277808" y="5418013"/>
            <a:ext cx="226486" cy="158891"/>
            <a:chOff x="6725674" y="5030843"/>
            <a:chExt cx="183207" cy="128528"/>
          </a:xfrm>
          <a:solidFill>
            <a:srgbClr val="262626"/>
          </a:solidFill>
        </p:grpSpPr>
        <p:sp>
          <p:nvSpPr>
            <p:cNvPr id="135" name="Freeform 134 1">
              <a:extLst>
                <a:ext uri="{FF2B5EF4-FFF2-40B4-BE49-F238E27FC236}">
                  <a16:creationId xmlns:a16="http://schemas.microsoft.com/office/drawing/2014/main" id="{22AC0357-9BEB-F811-21A6-10146B14962A}"/>
                </a:ext>
              </a:extLst>
            </p:cNvPr>
            <p:cNvSpPr/>
            <p:nvPr/>
          </p:nvSpPr>
          <p:spPr>
            <a:xfrm>
              <a:off x="6725674" y="5054447"/>
              <a:ext cx="50898" cy="101500"/>
            </a:xfrm>
            <a:custGeom>
              <a:avLst/>
              <a:gdLst>
                <a:gd name="connsiteX0" fmla="*/ 1248 w 50898"/>
                <a:gd name="connsiteY0" fmla="*/ 101878 h 101500"/>
                <a:gd name="connsiteX1" fmla="*/ 1248 w 50898"/>
                <a:gd name="connsiteY1" fmla="*/ 96520 h 101500"/>
                <a:gd name="connsiteX2" fmla="*/ 20298 w 50898"/>
                <a:gd name="connsiteY2" fmla="*/ 91609 h 101500"/>
                <a:gd name="connsiteX3" fmla="*/ 20298 w 50898"/>
                <a:gd name="connsiteY3" fmla="*/ 11689 h 101500"/>
                <a:gd name="connsiteX4" fmla="*/ 356 w 50898"/>
                <a:gd name="connsiteY4" fmla="*/ 15409 h 101500"/>
                <a:gd name="connsiteX5" fmla="*/ 356 w 50898"/>
                <a:gd name="connsiteY5" fmla="*/ 10051 h 101500"/>
                <a:gd name="connsiteX6" fmla="*/ 28633 w 50898"/>
                <a:gd name="connsiteY6" fmla="*/ 378 h 101500"/>
                <a:gd name="connsiteX7" fmla="*/ 30717 w 50898"/>
                <a:gd name="connsiteY7" fmla="*/ 378 h 101500"/>
                <a:gd name="connsiteX8" fmla="*/ 31759 w 50898"/>
                <a:gd name="connsiteY8" fmla="*/ 750 h 101500"/>
                <a:gd name="connsiteX9" fmla="*/ 32205 w 50898"/>
                <a:gd name="connsiteY9" fmla="*/ 1717 h 101500"/>
                <a:gd name="connsiteX10" fmla="*/ 32205 w 50898"/>
                <a:gd name="connsiteY10" fmla="*/ 91609 h 101500"/>
                <a:gd name="connsiteX11" fmla="*/ 51255 w 50898"/>
                <a:gd name="connsiteY11" fmla="*/ 96520 h 101500"/>
                <a:gd name="connsiteX12" fmla="*/ 51255 w 50898"/>
                <a:gd name="connsiteY12" fmla="*/ 101878 h 101500"/>
                <a:gd name="connsiteX13" fmla="*/ 1248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248" y="101878"/>
                  </a:moveTo>
                  <a:lnTo>
                    <a:pt x="1248" y="96520"/>
                  </a:lnTo>
                  <a:cubicBezTo>
                    <a:pt x="13948" y="96520"/>
                    <a:pt x="20298" y="94883"/>
                    <a:pt x="20298" y="91609"/>
                  </a:cubicBezTo>
                  <a:lnTo>
                    <a:pt x="20298" y="11689"/>
                  </a:lnTo>
                  <a:cubicBezTo>
                    <a:pt x="15040" y="14169"/>
                    <a:pt x="8392" y="15409"/>
                    <a:pt x="356" y="15409"/>
                  </a:cubicBezTo>
                  <a:lnTo>
                    <a:pt x="356" y="10051"/>
                  </a:lnTo>
                  <a:cubicBezTo>
                    <a:pt x="12857" y="10051"/>
                    <a:pt x="22283" y="6827"/>
                    <a:pt x="28633" y="378"/>
                  </a:cubicBezTo>
                  <a:lnTo>
                    <a:pt x="30717" y="378"/>
                  </a:lnTo>
                  <a:cubicBezTo>
                    <a:pt x="31114" y="378"/>
                    <a:pt x="31461" y="502"/>
                    <a:pt x="31759" y="750"/>
                  </a:cubicBezTo>
                  <a:cubicBezTo>
                    <a:pt x="32056" y="998"/>
                    <a:pt x="32205" y="1320"/>
                    <a:pt x="32205" y="1717"/>
                  </a:cubicBezTo>
                  <a:lnTo>
                    <a:pt x="32205" y="91609"/>
                  </a:lnTo>
                  <a:cubicBezTo>
                    <a:pt x="32205" y="94883"/>
                    <a:pt x="38555" y="96520"/>
                    <a:pt x="51255" y="96520"/>
                  </a:cubicBezTo>
                  <a:lnTo>
                    <a:pt x="51255" y="101878"/>
                  </a:lnTo>
                  <a:lnTo>
                    <a:pt x="1248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6" name="Freeform 135 1">
              <a:extLst>
                <a:ext uri="{FF2B5EF4-FFF2-40B4-BE49-F238E27FC236}">
                  <a16:creationId xmlns:a16="http://schemas.microsoft.com/office/drawing/2014/main" id="{F145D3E0-A9A1-ACF2-75EA-7ACC59B5503A}"/>
                </a:ext>
              </a:extLst>
            </p:cNvPr>
            <p:cNvSpPr/>
            <p:nvPr/>
          </p:nvSpPr>
          <p:spPr>
            <a:xfrm>
              <a:off x="6794582" y="5054447"/>
              <a:ext cx="64145" cy="104923"/>
            </a:xfrm>
            <a:custGeom>
              <a:avLst/>
              <a:gdLst>
                <a:gd name="connsiteX0" fmla="*/ 32503 w 64145"/>
                <a:gd name="connsiteY0" fmla="*/ 105301 h 104923"/>
                <a:gd name="connsiteX1" fmla="*/ 7127 w 64145"/>
                <a:gd name="connsiteY1" fmla="*/ 89898 h 104923"/>
                <a:gd name="connsiteX2" fmla="*/ 356 w 64145"/>
                <a:gd name="connsiteY2" fmla="*/ 53212 h 104923"/>
                <a:gd name="connsiteX3" fmla="*/ 2811 w 64145"/>
                <a:gd name="connsiteY3" fmla="*/ 28283 h 104923"/>
                <a:gd name="connsiteX4" fmla="*/ 12411 w 64145"/>
                <a:gd name="connsiteY4" fmla="*/ 8489 h 104923"/>
                <a:gd name="connsiteX5" fmla="*/ 32503 w 64145"/>
                <a:gd name="connsiteY5" fmla="*/ 378 h 104923"/>
                <a:gd name="connsiteX6" fmla="*/ 49023 w 64145"/>
                <a:gd name="connsiteY6" fmla="*/ 5289 h 104923"/>
                <a:gd name="connsiteX7" fmla="*/ 58771 w 64145"/>
                <a:gd name="connsiteY7" fmla="*/ 17939 h 104923"/>
                <a:gd name="connsiteX8" fmla="*/ 63310 w 64145"/>
                <a:gd name="connsiteY8" fmla="*/ 34608 h 104923"/>
                <a:gd name="connsiteX9" fmla="*/ 64501 w 64145"/>
                <a:gd name="connsiteY9" fmla="*/ 53212 h 104923"/>
                <a:gd name="connsiteX10" fmla="*/ 62120 w 64145"/>
                <a:gd name="connsiteY10" fmla="*/ 77768 h 104923"/>
                <a:gd name="connsiteX11" fmla="*/ 52669 w 64145"/>
                <a:gd name="connsiteY11" fmla="*/ 97265 h 104923"/>
                <a:gd name="connsiteX12" fmla="*/ 32503 w 64145"/>
                <a:gd name="connsiteY12" fmla="*/ 105301 h 104923"/>
                <a:gd name="connsiteX13" fmla="*/ 32503 w 64145"/>
                <a:gd name="connsiteY13" fmla="*/ 101283 h 104923"/>
                <a:gd name="connsiteX14" fmla="*/ 45153 w 64145"/>
                <a:gd name="connsiteY14" fmla="*/ 92577 h 104923"/>
                <a:gd name="connsiteX15" fmla="*/ 50288 w 64145"/>
                <a:gd name="connsiteY15" fmla="*/ 73303 h 104923"/>
                <a:gd name="connsiteX16" fmla="*/ 51255 w 64145"/>
                <a:gd name="connsiteY16" fmla="*/ 50831 h 104923"/>
                <a:gd name="connsiteX17" fmla="*/ 50288 w 64145"/>
                <a:gd name="connsiteY17" fmla="*/ 29697 h 104923"/>
                <a:gd name="connsiteX18" fmla="*/ 45227 w 64145"/>
                <a:gd name="connsiteY18" fmla="*/ 12136 h 104923"/>
                <a:gd name="connsiteX19" fmla="*/ 32503 w 64145"/>
                <a:gd name="connsiteY19" fmla="*/ 4247 h 104923"/>
                <a:gd name="connsiteX20" fmla="*/ 19703 w 64145"/>
                <a:gd name="connsiteY20" fmla="*/ 12136 h 104923"/>
                <a:gd name="connsiteX21" fmla="*/ 14569 w 64145"/>
                <a:gd name="connsiteY21" fmla="*/ 29697 h 104923"/>
                <a:gd name="connsiteX22" fmla="*/ 13601 w 64145"/>
                <a:gd name="connsiteY22" fmla="*/ 50831 h 104923"/>
                <a:gd name="connsiteX23" fmla="*/ 14048 w 64145"/>
                <a:gd name="connsiteY23" fmla="*/ 66830 h 104923"/>
                <a:gd name="connsiteX24" fmla="*/ 16281 w 64145"/>
                <a:gd name="connsiteY24" fmla="*/ 82308 h 104923"/>
                <a:gd name="connsiteX25" fmla="*/ 22010 w 64145"/>
                <a:gd name="connsiteY25" fmla="*/ 95776 h 104923"/>
                <a:gd name="connsiteX26" fmla="*/ 32503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503" y="105301"/>
                  </a:moveTo>
                  <a:cubicBezTo>
                    <a:pt x="20101" y="105301"/>
                    <a:pt x="11642" y="100167"/>
                    <a:pt x="7127" y="89898"/>
                  </a:cubicBezTo>
                  <a:cubicBezTo>
                    <a:pt x="2613" y="79629"/>
                    <a:pt x="356" y="67400"/>
                    <a:pt x="356" y="53212"/>
                  </a:cubicBezTo>
                  <a:cubicBezTo>
                    <a:pt x="356" y="44381"/>
                    <a:pt x="1174" y="36072"/>
                    <a:pt x="2811" y="28283"/>
                  </a:cubicBezTo>
                  <a:cubicBezTo>
                    <a:pt x="4449" y="20494"/>
                    <a:pt x="7648" y="13896"/>
                    <a:pt x="12411" y="8489"/>
                  </a:cubicBezTo>
                  <a:cubicBezTo>
                    <a:pt x="17173" y="3082"/>
                    <a:pt x="23871" y="378"/>
                    <a:pt x="32503" y="378"/>
                  </a:cubicBezTo>
                  <a:cubicBezTo>
                    <a:pt x="39250" y="378"/>
                    <a:pt x="44756" y="2015"/>
                    <a:pt x="49023" y="5289"/>
                  </a:cubicBezTo>
                  <a:cubicBezTo>
                    <a:pt x="53289" y="8563"/>
                    <a:pt x="56538" y="12780"/>
                    <a:pt x="58771" y="17939"/>
                  </a:cubicBezTo>
                  <a:cubicBezTo>
                    <a:pt x="61004" y="23099"/>
                    <a:pt x="62517" y="28655"/>
                    <a:pt x="63310" y="34608"/>
                  </a:cubicBezTo>
                  <a:cubicBezTo>
                    <a:pt x="64104" y="40561"/>
                    <a:pt x="64501" y="46762"/>
                    <a:pt x="64501" y="53212"/>
                  </a:cubicBezTo>
                  <a:cubicBezTo>
                    <a:pt x="64501" y="61943"/>
                    <a:pt x="63707" y="70128"/>
                    <a:pt x="62120" y="77768"/>
                  </a:cubicBezTo>
                  <a:cubicBezTo>
                    <a:pt x="60532" y="85409"/>
                    <a:pt x="57382" y="91907"/>
                    <a:pt x="52669" y="97265"/>
                  </a:cubicBezTo>
                  <a:cubicBezTo>
                    <a:pt x="47956" y="102623"/>
                    <a:pt x="41234" y="105301"/>
                    <a:pt x="32503" y="105301"/>
                  </a:cubicBezTo>
                  <a:close/>
                  <a:moveTo>
                    <a:pt x="32503" y="101283"/>
                  </a:moveTo>
                  <a:cubicBezTo>
                    <a:pt x="38158" y="101283"/>
                    <a:pt x="42375" y="98381"/>
                    <a:pt x="45153" y="92577"/>
                  </a:cubicBezTo>
                  <a:cubicBezTo>
                    <a:pt x="47931" y="86772"/>
                    <a:pt x="49643" y="80348"/>
                    <a:pt x="50288" y="73303"/>
                  </a:cubicBezTo>
                  <a:cubicBezTo>
                    <a:pt x="50932" y="66259"/>
                    <a:pt x="51255" y="58768"/>
                    <a:pt x="51255" y="50831"/>
                  </a:cubicBezTo>
                  <a:cubicBezTo>
                    <a:pt x="51255" y="43191"/>
                    <a:pt x="50932" y="36146"/>
                    <a:pt x="50288" y="29697"/>
                  </a:cubicBezTo>
                  <a:cubicBezTo>
                    <a:pt x="49643" y="23248"/>
                    <a:pt x="47956" y="17394"/>
                    <a:pt x="45227" y="12136"/>
                  </a:cubicBezTo>
                  <a:cubicBezTo>
                    <a:pt x="42499" y="6876"/>
                    <a:pt x="38257" y="4247"/>
                    <a:pt x="32503" y="4247"/>
                  </a:cubicBezTo>
                  <a:cubicBezTo>
                    <a:pt x="26748" y="4247"/>
                    <a:pt x="22481" y="6876"/>
                    <a:pt x="19703" y="12136"/>
                  </a:cubicBezTo>
                  <a:cubicBezTo>
                    <a:pt x="16925" y="17394"/>
                    <a:pt x="15214" y="23248"/>
                    <a:pt x="14569" y="29697"/>
                  </a:cubicBezTo>
                  <a:cubicBezTo>
                    <a:pt x="13924" y="36146"/>
                    <a:pt x="13601" y="43191"/>
                    <a:pt x="13601" y="50831"/>
                  </a:cubicBezTo>
                  <a:cubicBezTo>
                    <a:pt x="13601" y="56486"/>
                    <a:pt x="13750" y="61819"/>
                    <a:pt x="14048" y="66830"/>
                  </a:cubicBezTo>
                  <a:cubicBezTo>
                    <a:pt x="14346" y="71840"/>
                    <a:pt x="15090" y="77000"/>
                    <a:pt x="16281" y="82308"/>
                  </a:cubicBezTo>
                  <a:cubicBezTo>
                    <a:pt x="17471" y="87616"/>
                    <a:pt x="19381" y="92106"/>
                    <a:pt x="22010" y="95776"/>
                  </a:cubicBezTo>
                  <a:cubicBezTo>
                    <a:pt x="24640" y="99447"/>
                    <a:pt x="28137" y="101283"/>
                    <a:pt x="32503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7" name="Freeform 136 1">
              <a:extLst>
                <a:ext uri="{FF2B5EF4-FFF2-40B4-BE49-F238E27FC236}">
                  <a16:creationId xmlns:a16="http://schemas.microsoft.com/office/drawing/2014/main" id="{FA9FD07E-3835-6792-B75D-C7594B99B73B}"/>
                </a:ext>
              </a:extLst>
            </p:cNvPr>
            <p:cNvSpPr/>
            <p:nvPr/>
          </p:nvSpPr>
          <p:spPr>
            <a:xfrm>
              <a:off x="6873907" y="5030843"/>
              <a:ext cx="34974" cy="69801"/>
            </a:xfrm>
            <a:custGeom>
              <a:avLst/>
              <a:gdLst>
                <a:gd name="connsiteX0" fmla="*/ 951 w 34974"/>
                <a:gd name="connsiteY0" fmla="*/ 70179 h 69801"/>
                <a:gd name="connsiteX1" fmla="*/ 951 w 34974"/>
                <a:gd name="connsiteY1" fmla="*/ 66458 h 69801"/>
                <a:gd name="connsiteX2" fmla="*/ 14048 w 34974"/>
                <a:gd name="connsiteY2" fmla="*/ 63184 h 69801"/>
                <a:gd name="connsiteX3" fmla="*/ 14048 w 34974"/>
                <a:gd name="connsiteY3" fmla="*/ 8117 h 69801"/>
                <a:gd name="connsiteX4" fmla="*/ 356 w 34974"/>
                <a:gd name="connsiteY4" fmla="*/ 10796 h 69801"/>
                <a:gd name="connsiteX5" fmla="*/ 356 w 34974"/>
                <a:gd name="connsiteY5" fmla="*/ 7076 h 69801"/>
                <a:gd name="connsiteX6" fmla="*/ 19704 w 34974"/>
                <a:gd name="connsiteY6" fmla="*/ 378 h 69801"/>
                <a:gd name="connsiteX7" fmla="*/ 21192 w 34974"/>
                <a:gd name="connsiteY7" fmla="*/ 378 h 69801"/>
                <a:gd name="connsiteX8" fmla="*/ 21937 w 34974"/>
                <a:gd name="connsiteY8" fmla="*/ 676 h 69801"/>
                <a:gd name="connsiteX9" fmla="*/ 22234 w 34974"/>
                <a:gd name="connsiteY9" fmla="*/ 1271 h 69801"/>
                <a:gd name="connsiteX10" fmla="*/ 22234 w 34974"/>
                <a:gd name="connsiteY10" fmla="*/ 63184 h 69801"/>
                <a:gd name="connsiteX11" fmla="*/ 35331 w 34974"/>
                <a:gd name="connsiteY11" fmla="*/ 66458 h 69801"/>
                <a:gd name="connsiteX12" fmla="*/ 35331 w 34974"/>
                <a:gd name="connsiteY12" fmla="*/ 70179 h 69801"/>
                <a:gd name="connsiteX13" fmla="*/ 951 w 34974"/>
                <a:gd name="connsiteY13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951" y="70179"/>
                  </a:moveTo>
                  <a:lnTo>
                    <a:pt x="951" y="66458"/>
                  </a:lnTo>
                  <a:cubicBezTo>
                    <a:pt x="9683" y="66458"/>
                    <a:pt x="14048" y="65366"/>
                    <a:pt x="14048" y="63184"/>
                  </a:cubicBezTo>
                  <a:lnTo>
                    <a:pt x="14048" y="8117"/>
                  </a:lnTo>
                  <a:cubicBezTo>
                    <a:pt x="10476" y="9903"/>
                    <a:pt x="5912" y="10796"/>
                    <a:pt x="356" y="10796"/>
                  </a:cubicBezTo>
                  <a:lnTo>
                    <a:pt x="356" y="7076"/>
                  </a:lnTo>
                  <a:cubicBezTo>
                    <a:pt x="8889" y="7076"/>
                    <a:pt x="15338" y="4843"/>
                    <a:pt x="19704" y="378"/>
                  </a:cubicBezTo>
                  <a:lnTo>
                    <a:pt x="21192" y="378"/>
                  </a:lnTo>
                  <a:cubicBezTo>
                    <a:pt x="21490" y="378"/>
                    <a:pt x="21738" y="477"/>
                    <a:pt x="21937" y="676"/>
                  </a:cubicBezTo>
                  <a:cubicBezTo>
                    <a:pt x="22135" y="874"/>
                    <a:pt x="22234" y="1073"/>
                    <a:pt x="22234" y="1271"/>
                  </a:cubicBezTo>
                  <a:lnTo>
                    <a:pt x="22234" y="63184"/>
                  </a:lnTo>
                  <a:cubicBezTo>
                    <a:pt x="22234" y="65366"/>
                    <a:pt x="26599" y="66458"/>
                    <a:pt x="35331" y="66458"/>
                  </a:cubicBezTo>
                  <a:lnTo>
                    <a:pt x="35331" y="70179"/>
                  </a:lnTo>
                  <a:lnTo>
                    <a:pt x="951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8" name="Graphic 19">
            <a:extLst>
              <a:ext uri="{FF2B5EF4-FFF2-40B4-BE49-F238E27FC236}">
                <a16:creationId xmlns:a16="http://schemas.microsoft.com/office/drawing/2014/main" id="{8FB87532-42D9-9A44-13C2-33EAF6668893}"/>
              </a:ext>
            </a:extLst>
          </p:cNvPr>
          <p:cNvGrpSpPr/>
          <p:nvPr/>
        </p:nvGrpSpPr>
        <p:grpSpPr>
          <a:xfrm>
            <a:off x="6388261" y="5418013"/>
            <a:ext cx="230167" cy="158891"/>
            <a:chOff x="7623930" y="5030843"/>
            <a:chExt cx="186184" cy="128528"/>
          </a:xfrm>
          <a:solidFill>
            <a:srgbClr val="262626"/>
          </a:solidFill>
        </p:grpSpPr>
        <p:sp>
          <p:nvSpPr>
            <p:cNvPr id="139" name="Freeform 138 1">
              <a:extLst>
                <a:ext uri="{FF2B5EF4-FFF2-40B4-BE49-F238E27FC236}">
                  <a16:creationId xmlns:a16="http://schemas.microsoft.com/office/drawing/2014/main" id="{15050E61-D90F-AF2F-5CC1-E548C397AFEB}"/>
                </a:ext>
              </a:extLst>
            </p:cNvPr>
            <p:cNvSpPr/>
            <p:nvPr/>
          </p:nvSpPr>
          <p:spPr>
            <a:xfrm>
              <a:off x="7623930" y="5054447"/>
              <a:ext cx="50898" cy="101500"/>
            </a:xfrm>
            <a:custGeom>
              <a:avLst/>
              <a:gdLst>
                <a:gd name="connsiteX0" fmla="*/ 1343 w 50898"/>
                <a:gd name="connsiteY0" fmla="*/ 101878 h 101500"/>
                <a:gd name="connsiteX1" fmla="*/ 1343 w 50898"/>
                <a:gd name="connsiteY1" fmla="*/ 96520 h 101500"/>
                <a:gd name="connsiteX2" fmla="*/ 20393 w 50898"/>
                <a:gd name="connsiteY2" fmla="*/ 91609 h 101500"/>
                <a:gd name="connsiteX3" fmla="*/ 20393 w 50898"/>
                <a:gd name="connsiteY3" fmla="*/ 11689 h 101500"/>
                <a:gd name="connsiteX4" fmla="*/ 450 w 50898"/>
                <a:gd name="connsiteY4" fmla="*/ 15409 h 101500"/>
                <a:gd name="connsiteX5" fmla="*/ 450 w 50898"/>
                <a:gd name="connsiteY5" fmla="*/ 10051 h 101500"/>
                <a:gd name="connsiteX6" fmla="*/ 28727 w 50898"/>
                <a:gd name="connsiteY6" fmla="*/ 378 h 101500"/>
                <a:gd name="connsiteX7" fmla="*/ 30811 w 50898"/>
                <a:gd name="connsiteY7" fmla="*/ 378 h 101500"/>
                <a:gd name="connsiteX8" fmla="*/ 31853 w 50898"/>
                <a:gd name="connsiteY8" fmla="*/ 750 h 101500"/>
                <a:gd name="connsiteX9" fmla="*/ 32299 w 50898"/>
                <a:gd name="connsiteY9" fmla="*/ 1717 h 101500"/>
                <a:gd name="connsiteX10" fmla="*/ 32299 w 50898"/>
                <a:gd name="connsiteY10" fmla="*/ 91609 h 101500"/>
                <a:gd name="connsiteX11" fmla="*/ 51349 w 50898"/>
                <a:gd name="connsiteY11" fmla="*/ 96520 h 101500"/>
                <a:gd name="connsiteX12" fmla="*/ 51349 w 50898"/>
                <a:gd name="connsiteY12" fmla="*/ 101878 h 101500"/>
                <a:gd name="connsiteX13" fmla="*/ 1343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343" y="101878"/>
                  </a:moveTo>
                  <a:lnTo>
                    <a:pt x="1343" y="96520"/>
                  </a:lnTo>
                  <a:cubicBezTo>
                    <a:pt x="14043" y="96520"/>
                    <a:pt x="20393" y="94883"/>
                    <a:pt x="20393" y="91609"/>
                  </a:cubicBezTo>
                  <a:lnTo>
                    <a:pt x="20393" y="11689"/>
                  </a:lnTo>
                  <a:cubicBezTo>
                    <a:pt x="15134" y="14169"/>
                    <a:pt x="8487" y="15409"/>
                    <a:pt x="450" y="15409"/>
                  </a:cubicBezTo>
                  <a:lnTo>
                    <a:pt x="450" y="10051"/>
                  </a:lnTo>
                  <a:cubicBezTo>
                    <a:pt x="12951" y="10051"/>
                    <a:pt x="22377" y="6827"/>
                    <a:pt x="28727" y="378"/>
                  </a:cubicBezTo>
                  <a:lnTo>
                    <a:pt x="30811" y="378"/>
                  </a:lnTo>
                  <a:cubicBezTo>
                    <a:pt x="31208" y="378"/>
                    <a:pt x="31555" y="502"/>
                    <a:pt x="31853" y="750"/>
                  </a:cubicBezTo>
                  <a:cubicBezTo>
                    <a:pt x="32150" y="998"/>
                    <a:pt x="32299" y="1320"/>
                    <a:pt x="32299" y="1717"/>
                  </a:cubicBezTo>
                  <a:lnTo>
                    <a:pt x="32299" y="91609"/>
                  </a:lnTo>
                  <a:cubicBezTo>
                    <a:pt x="32299" y="94883"/>
                    <a:pt x="38649" y="96520"/>
                    <a:pt x="51349" y="96520"/>
                  </a:cubicBezTo>
                  <a:lnTo>
                    <a:pt x="51349" y="101878"/>
                  </a:lnTo>
                  <a:lnTo>
                    <a:pt x="1343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" name="Freeform 139 1">
              <a:extLst>
                <a:ext uri="{FF2B5EF4-FFF2-40B4-BE49-F238E27FC236}">
                  <a16:creationId xmlns:a16="http://schemas.microsoft.com/office/drawing/2014/main" id="{5FCBC00B-A877-8881-C9BD-294B2D3A3102}"/>
                </a:ext>
              </a:extLst>
            </p:cNvPr>
            <p:cNvSpPr/>
            <p:nvPr/>
          </p:nvSpPr>
          <p:spPr>
            <a:xfrm>
              <a:off x="7692837" y="5054447"/>
              <a:ext cx="64145" cy="104923"/>
            </a:xfrm>
            <a:custGeom>
              <a:avLst/>
              <a:gdLst>
                <a:gd name="connsiteX0" fmla="*/ 32597 w 64145"/>
                <a:gd name="connsiteY0" fmla="*/ 105301 h 104923"/>
                <a:gd name="connsiteX1" fmla="*/ 7222 w 64145"/>
                <a:gd name="connsiteY1" fmla="*/ 89898 h 104923"/>
                <a:gd name="connsiteX2" fmla="*/ 450 w 64145"/>
                <a:gd name="connsiteY2" fmla="*/ 53212 h 104923"/>
                <a:gd name="connsiteX3" fmla="*/ 2906 w 64145"/>
                <a:gd name="connsiteY3" fmla="*/ 28283 h 104923"/>
                <a:gd name="connsiteX4" fmla="*/ 12505 w 64145"/>
                <a:gd name="connsiteY4" fmla="*/ 8489 h 104923"/>
                <a:gd name="connsiteX5" fmla="*/ 32597 w 64145"/>
                <a:gd name="connsiteY5" fmla="*/ 378 h 104923"/>
                <a:gd name="connsiteX6" fmla="*/ 49117 w 64145"/>
                <a:gd name="connsiteY6" fmla="*/ 5289 h 104923"/>
                <a:gd name="connsiteX7" fmla="*/ 58865 w 64145"/>
                <a:gd name="connsiteY7" fmla="*/ 17939 h 104923"/>
                <a:gd name="connsiteX8" fmla="*/ 63405 w 64145"/>
                <a:gd name="connsiteY8" fmla="*/ 34608 h 104923"/>
                <a:gd name="connsiteX9" fmla="*/ 64595 w 64145"/>
                <a:gd name="connsiteY9" fmla="*/ 53212 h 104923"/>
                <a:gd name="connsiteX10" fmla="*/ 62214 w 64145"/>
                <a:gd name="connsiteY10" fmla="*/ 77768 h 104923"/>
                <a:gd name="connsiteX11" fmla="*/ 52763 w 64145"/>
                <a:gd name="connsiteY11" fmla="*/ 97265 h 104923"/>
                <a:gd name="connsiteX12" fmla="*/ 32597 w 64145"/>
                <a:gd name="connsiteY12" fmla="*/ 105301 h 104923"/>
                <a:gd name="connsiteX13" fmla="*/ 32597 w 64145"/>
                <a:gd name="connsiteY13" fmla="*/ 101283 h 104923"/>
                <a:gd name="connsiteX14" fmla="*/ 45247 w 64145"/>
                <a:gd name="connsiteY14" fmla="*/ 92577 h 104923"/>
                <a:gd name="connsiteX15" fmla="*/ 50382 w 64145"/>
                <a:gd name="connsiteY15" fmla="*/ 73303 h 104923"/>
                <a:gd name="connsiteX16" fmla="*/ 51349 w 64145"/>
                <a:gd name="connsiteY16" fmla="*/ 50831 h 104923"/>
                <a:gd name="connsiteX17" fmla="*/ 50382 w 64145"/>
                <a:gd name="connsiteY17" fmla="*/ 29697 h 104923"/>
                <a:gd name="connsiteX18" fmla="*/ 45322 w 64145"/>
                <a:gd name="connsiteY18" fmla="*/ 12136 h 104923"/>
                <a:gd name="connsiteX19" fmla="*/ 32597 w 64145"/>
                <a:gd name="connsiteY19" fmla="*/ 4247 h 104923"/>
                <a:gd name="connsiteX20" fmla="*/ 19797 w 64145"/>
                <a:gd name="connsiteY20" fmla="*/ 12136 h 104923"/>
                <a:gd name="connsiteX21" fmla="*/ 14663 w 64145"/>
                <a:gd name="connsiteY21" fmla="*/ 29697 h 104923"/>
                <a:gd name="connsiteX22" fmla="*/ 13696 w 64145"/>
                <a:gd name="connsiteY22" fmla="*/ 50831 h 104923"/>
                <a:gd name="connsiteX23" fmla="*/ 14142 w 64145"/>
                <a:gd name="connsiteY23" fmla="*/ 66830 h 104923"/>
                <a:gd name="connsiteX24" fmla="*/ 16375 w 64145"/>
                <a:gd name="connsiteY24" fmla="*/ 82308 h 104923"/>
                <a:gd name="connsiteX25" fmla="*/ 22104 w 64145"/>
                <a:gd name="connsiteY25" fmla="*/ 95776 h 104923"/>
                <a:gd name="connsiteX26" fmla="*/ 32597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597" y="105301"/>
                  </a:moveTo>
                  <a:cubicBezTo>
                    <a:pt x="20195" y="105301"/>
                    <a:pt x="11736" y="100167"/>
                    <a:pt x="7222" y="89898"/>
                  </a:cubicBezTo>
                  <a:cubicBezTo>
                    <a:pt x="2707" y="79629"/>
                    <a:pt x="450" y="67400"/>
                    <a:pt x="450" y="53212"/>
                  </a:cubicBezTo>
                  <a:cubicBezTo>
                    <a:pt x="450" y="44381"/>
                    <a:pt x="1269" y="36072"/>
                    <a:pt x="2906" y="28283"/>
                  </a:cubicBezTo>
                  <a:cubicBezTo>
                    <a:pt x="4543" y="20494"/>
                    <a:pt x="7743" y="13896"/>
                    <a:pt x="12505" y="8489"/>
                  </a:cubicBezTo>
                  <a:cubicBezTo>
                    <a:pt x="17268" y="3082"/>
                    <a:pt x="23965" y="378"/>
                    <a:pt x="32597" y="378"/>
                  </a:cubicBezTo>
                  <a:cubicBezTo>
                    <a:pt x="39344" y="378"/>
                    <a:pt x="44851" y="2015"/>
                    <a:pt x="49117" y="5289"/>
                  </a:cubicBezTo>
                  <a:cubicBezTo>
                    <a:pt x="53383" y="8563"/>
                    <a:pt x="56632" y="12780"/>
                    <a:pt x="58865" y="17939"/>
                  </a:cubicBezTo>
                  <a:cubicBezTo>
                    <a:pt x="61098" y="23099"/>
                    <a:pt x="62611" y="28655"/>
                    <a:pt x="63405" y="34608"/>
                  </a:cubicBezTo>
                  <a:cubicBezTo>
                    <a:pt x="64198" y="40561"/>
                    <a:pt x="64595" y="46762"/>
                    <a:pt x="64595" y="53212"/>
                  </a:cubicBezTo>
                  <a:cubicBezTo>
                    <a:pt x="64595" y="61943"/>
                    <a:pt x="63802" y="70128"/>
                    <a:pt x="62214" y="77768"/>
                  </a:cubicBezTo>
                  <a:cubicBezTo>
                    <a:pt x="60627" y="85409"/>
                    <a:pt x="57476" y="91907"/>
                    <a:pt x="52763" y="97265"/>
                  </a:cubicBezTo>
                  <a:cubicBezTo>
                    <a:pt x="48050" y="102623"/>
                    <a:pt x="41328" y="105301"/>
                    <a:pt x="32597" y="105301"/>
                  </a:cubicBezTo>
                  <a:close/>
                  <a:moveTo>
                    <a:pt x="32597" y="101283"/>
                  </a:moveTo>
                  <a:cubicBezTo>
                    <a:pt x="38252" y="101283"/>
                    <a:pt x="42469" y="98381"/>
                    <a:pt x="45247" y="92577"/>
                  </a:cubicBezTo>
                  <a:cubicBezTo>
                    <a:pt x="48025" y="86772"/>
                    <a:pt x="49737" y="80348"/>
                    <a:pt x="50382" y="73303"/>
                  </a:cubicBezTo>
                  <a:cubicBezTo>
                    <a:pt x="51027" y="66259"/>
                    <a:pt x="51349" y="58768"/>
                    <a:pt x="51349" y="50831"/>
                  </a:cubicBezTo>
                  <a:cubicBezTo>
                    <a:pt x="51349" y="43191"/>
                    <a:pt x="51027" y="36146"/>
                    <a:pt x="50382" y="29697"/>
                  </a:cubicBezTo>
                  <a:cubicBezTo>
                    <a:pt x="49737" y="23248"/>
                    <a:pt x="48050" y="17394"/>
                    <a:pt x="45322" y="12136"/>
                  </a:cubicBezTo>
                  <a:cubicBezTo>
                    <a:pt x="42593" y="6876"/>
                    <a:pt x="38351" y="4247"/>
                    <a:pt x="32597" y="4247"/>
                  </a:cubicBezTo>
                  <a:cubicBezTo>
                    <a:pt x="26842" y="4247"/>
                    <a:pt x="22576" y="6876"/>
                    <a:pt x="19797" y="12136"/>
                  </a:cubicBezTo>
                  <a:cubicBezTo>
                    <a:pt x="17019" y="17394"/>
                    <a:pt x="15308" y="23248"/>
                    <a:pt x="14663" y="29697"/>
                  </a:cubicBezTo>
                  <a:cubicBezTo>
                    <a:pt x="14018" y="36146"/>
                    <a:pt x="13696" y="43191"/>
                    <a:pt x="13696" y="50831"/>
                  </a:cubicBezTo>
                  <a:cubicBezTo>
                    <a:pt x="13696" y="56486"/>
                    <a:pt x="13845" y="61819"/>
                    <a:pt x="14142" y="66830"/>
                  </a:cubicBezTo>
                  <a:cubicBezTo>
                    <a:pt x="14440" y="71840"/>
                    <a:pt x="15184" y="77000"/>
                    <a:pt x="16375" y="82308"/>
                  </a:cubicBezTo>
                  <a:cubicBezTo>
                    <a:pt x="17566" y="87616"/>
                    <a:pt x="19475" y="92106"/>
                    <a:pt x="22104" y="95776"/>
                  </a:cubicBezTo>
                  <a:cubicBezTo>
                    <a:pt x="24734" y="99447"/>
                    <a:pt x="28231" y="101283"/>
                    <a:pt x="32597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1" name="Freeform 140 1">
              <a:extLst>
                <a:ext uri="{FF2B5EF4-FFF2-40B4-BE49-F238E27FC236}">
                  <a16:creationId xmlns:a16="http://schemas.microsoft.com/office/drawing/2014/main" id="{363CF512-7B43-4A01-FCB4-AB2242A73326}"/>
                </a:ext>
              </a:extLst>
            </p:cNvPr>
            <p:cNvSpPr/>
            <p:nvPr/>
          </p:nvSpPr>
          <p:spPr>
            <a:xfrm>
              <a:off x="7768293" y="5030843"/>
              <a:ext cx="41820" cy="69801"/>
            </a:xfrm>
            <a:custGeom>
              <a:avLst/>
              <a:gdLst>
                <a:gd name="connsiteX0" fmla="*/ 450 w 41820"/>
                <a:gd name="connsiteY0" fmla="*/ 70179 h 69801"/>
                <a:gd name="connsiteX1" fmla="*/ 450 w 41820"/>
                <a:gd name="connsiteY1" fmla="*/ 67351 h 69801"/>
                <a:gd name="connsiteX2" fmla="*/ 599 w 41820"/>
                <a:gd name="connsiteY2" fmla="*/ 66756 h 69801"/>
                <a:gd name="connsiteX3" fmla="*/ 16970 w 41820"/>
                <a:gd name="connsiteY3" fmla="*/ 48748 h 69801"/>
                <a:gd name="connsiteX4" fmla="*/ 22924 w 41820"/>
                <a:gd name="connsiteY4" fmla="*/ 42050 h 69801"/>
                <a:gd name="connsiteX5" fmla="*/ 27462 w 41820"/>
                <a:gd name="connsiteY5" fmla="*/ 35874 h 69801"/>
                <a:gd name="connsiteX6" fmla="*/ 31034 w 41820"/>
                <a:gd name="connsiteY6" fmla="*/ 28656 h 69801"/>
                <a:gd name="connsiteX7" fmla="*/ 32299 w 41820"/>
                <a:gd name="connsiteY7" fmla="*/ 20917 h 69801"/>
                <a:gd name="connsiteX8" fmla="*/ 30737 w 41820"/>
                <a:gd name="connsiteY8" fmla="*/ 12657 h 69801"/>
                <a:gd name="connsiteX9" fmla="*/ 26049 w 41820"/>
                <a:gd name="connsiteY9" fmla="*/ 6406 h 69801"/>
                <a:gd name="connsiteX10" fmla="*/ 18458 w 41820"/>
                <a:gd name="connsiteY10" fmla="*/ 4099 h 69801"/>
                <a:gd name="connsiteX11" fmla="*/ 10198 w 41820"/>
                <a:gd name="connsiteY11" fmla="*/ 6852 h 69801"/>
                <a:gd name="connsiteX12" fmla="*/ 5064 w 41820"/>
                <a:gd name="connsiteY12" fmla="*/ 13921 h 69801"/>
                <a:gd name="connsiteX13" fmla="*/ 6255 w 41820"/>
                <a:gd name="connsiteY13" fmla="*/ 13773 h 69801"/>
                <a:gd name="connsiteX14" fmla="*/ 10272 w 41820"/>
                <a:gd name="connsiteY14" fmla="*/ 15336 h 69801"/>
                <a:gd name="connsiteX15" fmla="*/ 11910 w 41820"/>
                <a:gd name="connsiteY15" fmla="*/ 19428 h 69801"/>
                <a:gd name="connsiteX16" fmla="*/ 10272 w 41820"/>
                <a:gd name="connsiteY16" fmla="*/ 23521 h 69801"/>
                <a:gd name="connsiteX17" fmla="*/ 6255 w 41820"/>
                <a:gd name="connsiteY17" fmla="*/ 25232 h 69801"/>
                <a:gd name="connsiteX18" fmla="*/ 2088 w 41820"/>
                <a:gd name="connsiteY18" fmla="*/ 23521 h 69801"/>
                <a:gd name="connsiteX19" fmla="*/ 450 w 41820"/>
                <a:gd name="connsiteY19" fmla="*/ 19428 h 69801"/>
                <a:gd name="connsiteX20" fmla="*/ 1938 w 41820"/>
                <a:gd name="connsiteY20" fmla="*/ 12061 h 69801"/>
                <a:gd name="connsiteX21" fmla="*/ 6180 w 41820"/>
                <a:gd name="connsiteY21" fmla="*/ 5885 h 69801"/>
                <a:gd name="connsiteX22" fmla="*/ 12505 w 41820"/>
                <a:gd name="connsiteY22" fmla="*/ 1792 h 69801"/>
                <a:gd name="connsiteX23" fmla="*/ 19947 w 41820"/>
                <a:gd name="connsiteY23" fmla="*/ 378 h 69801"/>
                <a:gd name="connsiteX24" fmla="*/ 31108 w 41820"/>
                <a:gd name="connsiteY24" fmla="*/ 2909 h 69801"/>
                <a:gd name="connsiteX25" fmla="*/ 39294 w 41820"/>
                <a:gd name="connsiteY25" fmla="*/ 10052 h 69801"/>
                <a:gd name="connsiteX26" fmla="*/ 42271 w 41820"/>
                <a:gd name="connsiteY26" fmla="*/ 20917 h 69801"/>
                <a:gd name="connsiteX27" fmla="*/ 40262 w 41820"/>
                <a:gd name="connsiteY27" fmla="*/ 29623 h 69801"/>
                <a:gd name="connsiteX28" fmla="*/ 35201 w 41820"/>
                <a:gd name="connsiteY28" fmla="*/ 37064 h 69801"/>
                <a:gd name="connsiteX29" fmla="*/ 27239 w 41820"/>
                <a:gd name="connsiteY29" fmla="*/ 44655 h 69801"/>
                <a:gd name="connsiteX30" fmla="*/ 20839 w 41820"/>
                <a:gd name="connsiteY30" fmla="*/ 50236 h 69801"/>
                <a:gd name="connsiteX31" fmla="*/ 8933 w 41820"/>
                <a:gd name="connsiteY31" fmla="*/ 61695 h 69801"/>
                <a:gd name="connsiteX32" fmla="*/ 19054 w 41820"/>
                <a:gd name="connsiteY32" fmla="*/ 61695 h 69801"/>
                <a:gd name="connsiteX33" fmla="*/ 31481 w 41820"/>
                <a:gd name="connsiteY33" fmla="*/ 61546 h 69801"/>
                <a:gd name="connsiteX34" fmla="*/ 36764 w 41820"/>
                <a:gd name="connsiteY34" fmla="*/ 61100 h 69801"/>
                <a:gd name="connsiteX35" fmla="*/ 39294 w 41820"/>
                <a:gd name="connsiteY35" fmla="*/ 51575 h 69801"/>
                <a:gd name="connsiteX36" fmla="*/ 42271 w 41820"/>
                <a:gd name="connsiteY36" fmla="*/ 51575 h 69801"/>
                <a:gd name="connsiteX37" fmla="*/ 39294 w 41820"/>
                <a:gd name="connsiteY37" fmla="*/ 70179 h 69801"/>
                <a:gd name="connsiteX38" fmla="*/ 450 w 41820"/>
                <a:gd name="connsiteY38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450" y="70179"/>
                  </a:moveTo>
                  <a:lnTo>
                    <a:pt x="450" y="67351"/>
                  </a:lnTo>
                  <a:cubicBezTo>
                    <a:pt x="450" y="67152"/>
                    <a:pt x="500" y="66954"/>
                    <a:pt x="599" y="66756"/>
                  </a:cubicBezTo>
                  <a:lnTo>
                    <a:pt x="16970" y="48748"/>
                  </a:lnTo>
                  <a:cubicBezTo>
                    <a:pt x="19451" y="46069"/>
                    <a:pt x="21435" y="43836"/>
                    <a:pt x="22924" y="42050"/>
                  </a:cubicBezTo>
                  <a:cubicBezTo>
                    <a:pt x="24411" y="40264"/>
                    <a:pt x="25924" y="38205"/>
                    <a:pt x="27462" y="35874"/>
                  </a:cubicBezTo>
                  <a:cubicBezTo>
                    <a:pt x="29000" y="33542"/>
                    <a:pt x="30191" y="31136"/>
                    <a:pt x="31034" y="28656"/>
                  </a:cubicBezTo>
                  <a:cubicBezTo>
                    <a:pt x="31877" y="26175"/>
                    <a:pt x="32299" y="23596"/>
                    <a:pt x="32299" y="20917"/>
                  </a:cubicBezTo>
                  <a:cubicBezTo>
                    <a:pt x="32299" y="18039"/>
                    <a:pt x="31778" y="15286"/>
                    <a:pt x="30737" y="12657"/>
                  </a:cubicBezTo>
                  <a:cubicBezTo>
                    <a:pt x="29695" y="10027"/>
                    <a:pt x="28132" y="7944"/>
                    <a:pt x="26049" y="6406"/>
                  </a:cubicBezTo>
                  <a:cubicBezTo>
                    <a:pt x="23965" y="4868"/>
                    <a:pt x="21435" y="4099"/>
                    <a:pt x="18458" y="4099"/>
                  </a:cubicBezTo>
                  <a:cubicBezTo>
                    <a:pt x="15382" y="4099"/>
                    <a:pt x="12629" y="5017"/>
                    <a:pt x="10198" y="6852"/>
                  </a:cubicBezTo>
                  <a:cubicBezTo>
                    <a:pt x="7767" y="8688"/>
                    <a:pt x="6056" y="11044"/>
                    <a:pt x="5064" y="13921"/>
                  </a:cubicBezTo>
                  <a:cubicBezTo>
                    <a:pt x="5361" y="13822"/>
                    <a:pt x="5758" y="13773"/>
                    <a:pt x="6255" y="13773"/>
                  </a:cubicBezTo>
                  <a:cubicBezTo>
                    <a:pt x="7842" y="13773"/>
                    <a:pt x="9182" y="14294"/>
                    <a:pt x="10272" y="15336"/>
                  </a:cubicBezTo>
                  <a:cubicBezTo>
                    <a:pt x="11364" y="16377"/>
                    <a:pt x="11910" y="17741"/>
                    <a:pt x="11910" y="19428"/>
                  </a:cubicBezTo>
                  <a:cubicBezTo>
                    <a:pt x="11910" y="21015"/>
                    <a:pt x="11364" y="22380"/>
                    <a:pt x="10272" y="23521"/>
                  </a:cubicBezTo>
                  <a:cubicBezTo>
                    <a:pt x="9182" y="24662"/>
                    <a:pt x="7842" y="25232"/>
                    <a:pt x="6255" y="25232"/>
                  </a:cubicBezTo>
                  <a:cubicBezTo>
                    <a:pt x="4568" y="25232"/>
                    <a:pt x="3178" y="24662"/>
                    <a:pt x="2088" y="23521"/>
                  </a:cubicBezTo>
                  <a:cubicBezTo>
                    <a:pt x="996" y="22380"/>
                    <a:pt x="450" y="21015"/>
                    <a:pt x="450" y="19428"/>
                  </a:cubicBezTo>
                  <a:cubicBezTo>
                    <a:pt x="450" y="16848"/>
                    <a:pt x="946" y="14393"/>
                    <a:pt x="1938" y="12061"/>
                  </a:cubicBezTo>
                  <a:cubicBezTo>
                    <a:pt x="2931" y="9730"/>
                    <a:pt x="4345" y="7671"/>
                    <a:pt x="6180" y="5885"/>
                  </a:cubicBezTo>
                  <a:cubicBezTo>
                    <a:pt x="8016" y="4099"/>
                    <a:pt x="10124" y="2735"/>
                    <a:pt x="12505" y="1792"/>
                  </a:cubicBezTo>
                  <a:cubicBezTo>
                    <a:pt x="14886" y="849"/>
                    <a:pt x="17367" y="378"/>
                    <a:pt x="19947" y="378"/>
                  </a:cubicBezTo>
                  <a:cubicBezTo>
                    <a:pt x="23916" y="378"/>
                    <a:pt x="27636" y="1221"/>
                    <a:pt x="31108" y="2909"/>
                  </a:cubicBezTo>
                  <a:cubicBezTo>
                    <a:pt x="34581" y="4595"/>
                    <a:pt x="37310" y="6976"/>
                    <a:pt x="39294" y="10052"/>
                  </a:cubicBezTo>
                  <a:cubicBezTo>
                    <a:pt x="41278" y="13128"/>
                    <a:pt x="42271" y="16749"/>
                    <a:pt x="42271" y="20917"/>
                  </a:cubicBezTo>
                  <a:cubicBezTo>
                    <a:pt x="42271" y="23993"/>
                    <a:pt x="41601" y="26895"/>
                    <a:pt x="40262" y="29623"/>
                  </a:cubicBezTo>
                  <a:cubicBezTo>
                    <a:pt x="38922" y="32351"/>
                    <a:pt x="37235" y="34832"/>
                    <a:pt x="35201" y="37064"/>
                  </a:cubicBezTo>
                  <a:cubicBezTo>
                    <a:pt x="33167" y="39297"/>
                    <a:pt x="30513" y="41827"/>
                    <a:pt x="27239" y="44655"/>
                  </a:cubicBezTo>
                  <a:cubicBezTo>
                    <a:pt x="23965" y="47483"/>
                    <a:pt x="21832" y="49343"/>
                    <a:pt x="20839" y="50236"/>
                  </a:cubicBezTo>
                  <a:lnTo>
                    <a:pt x="8933" y="61695"/>
                  </a:lnTo>
                  <a:lnTo>
                    <a:pt x="19054" y="61695"/>
                  </a:lnTo>
                  <a:cubicBezTo>
                    <a:pt x="24015" y="61695"/>
                    <a:pt x="28157" y="61646"/>
                    <a:pt x="31481" y="61546"/>
                  </a:cubicBezTo>
                  <a:cubicBezTo>
                    <a:pt x="34804" y="61447"/>
                    <a:pt x="36565" y="61299"/>
                    <a:pt x="36764" y="61100"/>
                  </a:cubicBezTo>
                  <a:cubicBezTo>
                    <a:pt x="37558" y="60306"/>
                    <a:pt x="38401" y="57131"/>
                    <a:pt x="39294" y="51575"/>
                  </a:cubicBezTo>
                  <a:lnTo>
                    <a:pt x="42271" y="51575"/>
                  </a:lnTo>
                  <a:lnTo>
                    <a:pt x="39294" y="70179"/>
                  </a:lnTo>
                  <a:lnTo>
                    <a:pt x="450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59" name="Graphic 19">
            <a:extLst>
              <a:ext uri="{FF2B5EF4-FFF2-40B4-BE49-F238E27FC236}">
                <a16:creationId xmlns:a16="http://schemas.microsoft.com/office/drawing/2014/main" id="{713BEB73-BCCE-E614-FC26-C768FB9BF83D}"/>
              </a:ext>
            </a:extLst>
          </p:cNvPr>
          <p:cNvGrpSpPr/>
          <p:nvPr/>
        </p:nvGrpSpPr>
        <p:grpSpPr>
          <a:xfrm>
            <a:off x="2061934" y="1330014"/>
            <a:ext cx="5110403" cy="4015317"/>
            <a:chOff x="4124325" y="1724025"/>
            <a:chExt cx="4133850" cy="3248025"/>
          </a:xfrm>
        </p:grpSpPr>
        <p:sp>
          <p:nvSpPr>
            <p:cNvPr id="160" name="Freeform 159 1">
              <a:extLst>
                <a:ext uri="{FF2B5EF4-FFF2-40B4-BE49-F238E27FC236}">
                  <a16:creationId xmlns:a16="http://schemas.microsoft.com/office/drawing/2014/main" id="{87844FD9-6F2F-FFB3-4A20-859C534062B0}"/>
                </a:ext>
              </a:extLst>
            </p:cNvPr>
            <p:cNvSpPr/>
            <p:nvPr/>
          </p:nvSpPr>
          <p:spPr>
            <a:xfrm>
              <a:off x="4124325" y="1724025"/>
              <a:ext cx="9525" cy="3248025"/>
            </a:xfrm>
            <a:custGeom>
              <a:avLst/>
              <a:gdLst>
                <a:gd name="connsiteX0" fmla="*/ 0 w 9525"/>
                <a:gd name="connsiteY0" fmla="*/ 3248025 h 3248025"/>
                <a:gd name="connsiteX1" fmla="*/ 0 w 9525"/>
                <a:gd name="connsiteY1" fmla="*/ 0 h 324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248025">
                  <a:moveTo>
                    <a:pt x="0" y="3248025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1" name="Freeform 160 1">
              <a:extLst>
                <a:ext uri="{FF2B5EF4-FFF2-40B4-BE49-F238E27FC236}">
                  <a16:creationId xmlns:a16="http://schemas.microsoft.com/office/drawing/2014/main" id="{43262165-FF99-6B08-4759-D9C2D752E338}"/>
                </a:ext>
              </a:extLst>
            </p:cNvPr>
            <p:cNvSpPr/>
            <p:nvPr/>
          </p:nvSpPr>
          <p:spPr>
            <a:xfrm>
              <a:off x="8258175" y="1724025"/>
              <a:ext cx="9525" cy="3248025"/>
            </a:xfrm>
            <a:custGeom>
              <a:avLst/>
              <a:gdLst>
                <a:gd name="connsiteX0" fmla="*/ 0 w 9525"/>
                <a:gd name="connsiteY0" fmla="*/ 3248025 h 3248025"/>
                <a:gd name="connsiteX1" fmla="*/ 0 w 9525"/>
                <a:gd name="connsiteY1" fmla="*/ 0 h 324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248025">
                  <a:moveTo>
                    <a:pt x="0" y="3248025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2" name="Freeform 161 1">
              <a:extLst>
                <a:ext uri="{FF2B5EF4-FFF2-40B4-BE49-F238E27FC236}">
                  <a16:creationId xmlns:a16="http://schemas.microsoft.com/office/drawing/2014/main" id="{379C1D1D-F814-3D09-D62C-34AFBA5DF79A}"/>
                </a:ext>
              </a:extLst>
            </p:cNvPr>
            <p:cNvSpPr/>
            <p:nvPr/>
          </p:nvSpPr>
          <p:spPr>
            <a:xfrm>
              <a:off x="4124325" y="4484846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83A7F69F-6492-CD95-CDF8-A30A839C04AD}"/>
                </a:ext>
              </a:extLst>
            </p:cNvPr>
            <p:cNvSpPr/>
            <p:nvPr/>
          </p:nvSpPr>
          <p:spPr>
            <a:xfrm>
              <a:off x="4124325" y="3672840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A710185-4D0D-8079-7AE8-10DA7F88806B}"/>
                </a:ext>
              </a:extLst>
            </p:cNvPr>
            <p:cNvSpPr/>
            <p:nvPr/>
          </p:nvSpPr>
          <p:spPr>
            <a:xfrm>
              <a:off x="4124325" y="2860833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AD9FA79F-1990-11E2-B72D-A5739E4B0E77}"/>
                </a:ext>
              </a:extLst>
            </p:cNvPr>
            <p:cNvSpPr/>
            <p:nvPr/>
          </p:nvSpPr>
          <p:spPr>
            <a:xfrm>
              <a:off x="4124325" y="2048827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9D15BA56-10AB-C058-25D1-E3DAAAB1FD48}"/>
                </a:ext>
              </a:extLst>
            </p:cNvPr>
            <p:cNvSpPr/>
            <p:nvPr/>
          </p:nvSpPr>
          <p:spPr>
            <a:xfrm>
              <a:off x="8216836" y="4484846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4B20116-6D70-5CC6-CF67-1FC07A05FF80}"/>
                </a:ext>
              </a:extLst>
            </p:cNvPr>
            <p:cNvSpPr/>
            <p:nvPr/>
          </p:nvSpPr>
          <p:spPr>
            <a:xfrm>
              <a:off x="8216836" y="3672840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C3070DF-EE8B-C6AD-FB51-111DCA369DA0}"/>
                </a:ext>
              </a:extLst>
            </p:cNvPr>
            <p:cNvSpPr/>
            <p:nvPr/>
          </p:nvSpPr>
          <p:spPr>
            <a:xfrm>
              <a:off x="8216836" y="2860833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9" name="Freeform 168 1">
              <a:extLst>
                <a:ext uri="{FF2B5EF4-FFF2-40B4-BE49-F238E27FC236}">
                  <a16:creationId xmlns:a16="http://schemas.microsoft.com/office/drawing/2014/main" id="{623C7C69-7185-81D6-D759-C693E7B936FA}"/>
                </a:ext>
              </a:extLst>
            </p:cNvPr>
            <p:cNvSpPr/>
            <p:nvPr/>
          </p:nvSpPr>
          <p:spPr>
            <a:xfrm>
              <a:off x="8216836" y="2048827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0" name="Freeform 169 1">
              <a:extLst>
                <a:ext uri="{FF2B5EF4-FFF2-40B4-BE49-F238E27FC236}">
                  <a16:creationId xmlns:a16="http://schemas.microsoft.com/office/drawing/2014/main" id="{26008804-99FB-197E-2FA2-AD157763BC12}"/>
                </a:ext>
              </a:extLst>
            </p:cNvPr>
            <p:cNvSpPr/>
            <p:nvPr/>
          </p:nvSpPr>
          <p:spPr>
            <a:xfrm>
              <a:off x="4124325" y="497205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1" name="Freeform 170 1">
              <a:extLst>
                <a:ext uri="{FF2B5EF4-FFF2-40B4-BE49-F238E27FC236}">
                  <a16:creationId xmlns:a16="http://schemas.microsoft.com/office/drawing/2014/main" id="{DC68C513-52A0-712B-66A1-9D3D059E6E8F}"/>
                </a:ext>
              </a:extLst>
            </p:cNvPr>
            <p:cNvSpPr/>
            <p:nvPr/>
          </p:nvSpPr>
          <p:spPr>
            <a:xfrm>
              <a:off x="4124325" y="480964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2" name="Freeform 171 1">
              <a:extLst>
                <a:ext uri="{FF2B5EF4-FFF2-40B4-BE49-F238E27FC236}">
                  <a16:creationId xmlns:a16="http://schemas.microsoft.com/office/drawing/2014/main" id="{5344007D-3DFF-C5C8-DF51-B11A8A680923}"/>
                </a:ext>
              </a:extLst>
            </p:cNvPr>
            <p:cNvSpPr/>
            <p:nvPr/>
          </p:nvSpPr>
          <p:spPr>
            <a:xfrm>
              <a:off x="4124325" y="464724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3" name="Freeform 172 1">
              <a:extLst>
                <a:ext uri="{FF2B5EF4-FFF2-40B4-BE49-F238E27FC236}">
                  <a16:creationId xmlns:a16="http://schemas.microsoft.com/office/drawing/2014/main" id="{0F227281-6FA6-23DC-8265-9C752C24FE1E}"/>
                </a:ext>
              </a:extLst>
            </p:cNvPr>
            <p:cNvSpPr/>
            <p:nvPr/>
          </p:nvSpPr>
          <p:spPr>
            <a:xfrm>
              <a:off x="4124325" y="448484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DEB324B-E430-BDFD-AE43-690FDE0BA631}"/>
                </a:ext>
              </a:extLst>
            </p:cNvPr>
            <p:cNvSpPr/>
            <p:nvPr/>
          </p:nvSpPr>
          <p:spPr>
            <a:xfrm>
              <a:off x="4124325" y="432244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92F72AA-269E-2B94-09E8-82CED83FA4EC}"/>
                </a:ext>
              </a:extLst>
            </p:cNvPr>
            <p:cNvSpPr/>
            <p:nvPr/>
          </p:nvSpPr>
          <p:spPr>
            <a:xfrm>
              <a:off x="4124325" y="4160043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C3A2985A-56F2-5BA6-14C4-FD0A6DE5D458}"/>
                </a:ext>
              </a:extLst>
            </p:cNvPr>
            <p:cNvSpPr/>
            <p:nvPr/>
          </p:nvSpPr>
          <p:spPr>
            <a:xfrm>
              <a:off x="4124325" y="3997642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5A75EE4-4A3B-C211-D630-6581AA5D92BB}"/>
                </a:ext>
              </a:extLst>
            </p:cNvPr>
            <p:cNvSpPr/>
            <p:nvPr/>
          </p:nvSpPr>
          <p:spPr>
            <a:xfrm>
              <a:off x="4124325" y="3835241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3D71EFD-3E04-9A17-4D1C-83FFF942326B}"/>
                </a:ext>
              </a:extLst>
            </p:cNvPr>
            <p:cNvSpPr/>
            <p:nvPr/>
          </p:nvSpPr>
          <p:spPr>
            <a:xfrm>
              <a:off x="4124325" y="367284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97864A9-DB9A-5EE7-6FDC-C27F618338CF}"/>
                </a:ext>
              </a:extLst>
            </p:cNvPr>
            <p:cNvSpPr/>
            <p:nvPr/>
          </p:nvSpPr>
          <p:spPr>
            <a:xfrm>
              <a:off x="4124325" y="351043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0" name="Freeform 179 1">
              <a:extLst>
                <a:ext uri="{FF2B5EF4-FFF2-40B4-BE49-F238E27FC236}">
                  <a16:creationId xmlns:a16="http://schemas.microsoft.com/office/drawing/2014/main" id="{BD092A0C-C7E4-40F5-192F-2662E9821558}"/>
                </a:ext>
              </a:extLst>
            </p:cNvPr>
            <p:cNvSpPr/>
            <p:nvPr/>
          </p:nvSpPr>
          <p:spPr>
            <a:xfrm>
              <a:off x="4124325" y="334803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1" name="Freeform 180 1">
              <a:extLst>
                <a:ext uri="{FF2B5EF4-FFF2-40B4-BE49-F238E27FC236}">
                  <a16:creationId xmlns:a16="http://schemas.microsoft.com/office/drawing/2014/main" id="{47EF684B-DCF6-ECC1-0631-C8E57620E1E6}"/>
                </a:ext>
              </a:extLst>
            </p:cNvPr>
            <p:cNvSpPr/>
            <p:nvPr/>
          </p:nvSpPr>
          <p:spPr>
            <a:xfrm>
              <a:off x="4124325" y="318563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2" name="Freeform 181 1">
              <a:extLst>
                <a:ext uri="{FF2B5EF4-FFF2-40B4-BE49-F238E27FC236}">
                  <a16:creationId xmlns:a16="http://schemas.microsoft.com/office/drawing/2014/main" id="{6549B8CD-9993-8628-1EB8-A40C9FEE0D19}"/>
                </a:ext>
              </a:extLst>
            </p:cNvPr>
            <p:cNvSpPr/>
            <p:nvPr/>
          </p:nvSpPr>
          <p:spPr>
            <a:xfrm>
              <a:off x="4124325" y="302323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3" name="Freeform 182 1">
              <a:extLst>
                <a:ext uri="{FF2B5EF4-FFF2-40B4-BE49-F238E27FC236}">
                  <a16:creationId xmlns:a16="http://schemas.microsoft.com/office/drawing/2014/main" id="{4995D8A2-C7F5-9B34-FA34-4A0962C03155}"/>
                </a:ext>
              </a:extLst>
            </p:cNvPr>
            <p:cNvSpPr/>
            <p:nvPr/>
          </p:nvSpPr>
          <p:spPr>
            <a:xfrm>
              <a:off x="4124325" y="2860833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4" name="Freeform 183 1">
              <a:extLst>
                <a:ext uri="{FF2B5EF4-FFF2-40B4-BE49-F238E27FC236}">
                  <a16:creationId xmlns:a16="http://schemas.microsoft.com/office/drawing/2014/main" id="{63C7F5DC-1A97-614C-947F-866C409F34E3}"/>
                </a:ext>
              </a:extLst>
            </p:cNvPr>
            <p:cNvSpPr/>
            <p:nvPr/>
          </p:nvSpPr>
          <p:spPr>
            <a:xfrm>
              <a:off x="4124325" y="2698432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333A6450-F780-BF98-D093-73A2EB143C88}"/>
                </a:ext>
              </a:extLst>
            </p:cNvPr>
            <p:cNvSpPr/>
            <p:nvPr/>
          </p:nvSpPr>
          <p:spPr>
            <a:xfrm>
              <a:off x="4124325" y="2536031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B9D8389-9751-2B11-AF4F-03625703B00D}"/>
                </a:ext>
              </a:extLst>
            </p:cNvPr>
            <p:cNvSpPr/>
            <p:nvPr/>
          </p:nvSpPr>
          <p:spPr>
            <a:xfrm>
              <a:off x="4124325" y="237363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77452423-747B-168F-EE31-1F554A2CEDD0}"/>
                </a:ext>
              </a:extLst>
            </p:cNvPr>
            <p:cNvSpPr/>
            <p:nvPr/>
          </p:nvSpPr>
          <p:spPr>
            <a:xfrm>
              <a:off x="4124325" y="221122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99096D51-7388-A53A-DECE-9E163F1C8B4B}"/>
                </a:ext>
              </a:extLst>
            </p:cNvPr>
            <p:cNvSpPr/>
            <p:nvPr/>
          </p:nvSpPr>
          <p:spPr>
            <a:xfrm>
              <a:off x="4124325" y="204882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63D79F9-14EB-1521-FB2E-D5CE952BF19C}"/>
                </a:ext>
              </a:extLst>
            </p:cNvPr>
            <p:cNvSpPr/>
            <p:nvPr/>
          </p:nvSpPr>
          <p:spPr>
            <a:xfrm>
              <a:off x="4124325" y="188642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8A6BDD6-BE87-0638-754C-5CA3D26D8AA2}"/>
                </a:ext>
              </a:extLst>
            </p:cNvPr>
            <p:cNvSpPr/>
            <p:nvPr/>
          </p:nvSpPr>
          <p:spPr>
            <a:xfrm>
              <a:off x="4124325" y="172402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B3B9E058-27EA-A730-A689-8E203FA58A98}"/>
                </a:ext>
              </a:extLst>
            </p:cNvPr>
            <p:cNvSpPr/>
            <p:nvPr/>
          </p:nvSpPr>
          <p:spPr>
            <a:xfrm>
              <a:off x="8237505" y="497205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B4B5C6C-FC1C-53EB-7AD4-37D70D5CF19F}"/>
                </a:ext>
              </a:extLst>
            </p:cNvPr>
            <p:cNvSpPr/>
            <p:nvPr/>
          </p:nvSpPr>
          <p:spPr>
            <a:xfrm>
              <a:off x="8237505" y="480964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A1482795-9C26-DE4D-6A76-8D5B0D431A9A}"/>
                </a:ext>
              </a:extLst>
            </p:cNvPr>
            <p:cNvSpPr/>
            <p:nvPr/>
          </p:nvSpPr>
          <p:spPr>
            <a:xfrm>
              <a:off x="8237505" y="464724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CE86C9CC-9461-2954-C1C5-72F864AACBE7}"/>
                </a:ext>
              </a:extLst>
            </p:cNvPr>
            <p:cNvSpPr/>
            <p:nvPr/>
          </p:nvSpPr>
          <p:spPr>
            <a:xfrm>
              <a:off x="8237505" y="448484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E4E5B6-6E31-C13F-8849-5C0F9DCB39F2}"/>
                </a:ext>
              </a:extLst>
            </p:cNvPr>
            <p:cNvSpPr/>
            <p:nvPr/>
          </p:nvSpPr>
          <p:spPr>
            <a:xfrm>
              <a:off x="8237505" y="432244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8ABA6D5-EFCB-3D44-2B67-38A6601918BF}"/>
                </a:ext>
              </a:extLst>
            </p:cNvPr>
            <p:cNvSpPr/>
            <p:nvPr/>
          </p:nvSpPr>
          <p:spPr>
            <a:xfrm>
              <a:off x="8237505" y="4160043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6351AEF7-345B-42F4-44D0-17CAE51DCE7F}"/>
                </a:ext>
              </a:extLst>
            </p:cNvPr>
            <p:cNvSpPr/>
            <p:nvPr/>
          </p:nvSpPr>
          <p:spPr>
            <a:xfrm>
              <a:off x="8237505" y="3997642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F56A468-EFC7-A51B-BBDA-1A1C810B9CD4}"/>
                </a:ext>
              </a:extLst>
            </p:cNvPr>
            <p:cNvSpPr/>
            <p:nvPr/>
          </p:nvSpPr>
          <p:spPr>
            <a:xfrm>
              <a:off x="8237505" y="3835241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298D2A7-7250-2549-317E-6B343F281C97}"/>
                </a:ext>
              </a:extLst>
            </p:cNvPr>
            <p:cNvSpPr/>
            <p:nvPr/>
          </p:nvSpPr>
          <p:spPr>
            <a:xfrm>
              <a:off x="8237505" y="367284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6545636-0C1D-9286-8C3E-51635B7D6663}"/>
                </a:ext>
              </a:extLst>
            </p:cNvPr>
            <p:cNvSpPr/>
            <p:nvPr/>
          </p:nvSpPr>
          <p:spPr>
            <a:xfrm>
              <a:off x="8237505" y="351043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3DAADC5B-55FA-4775-A86C-98CE5DAF6C00}"/>
                </a:ext>
              </a:extLst>
            </p:cNvPr>
            <p:cNvSpPr/>
            <p:nvPr/>
          </p:nvSpPr>
          <p:spPr>
            <a:xfrm>
              <a:off x="8237505" y="334803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E0266B27-7A36-938F-19D5-A8B6BF6B1C50}"/>
                </a:ext>
              </a:extLst>
            </p:cNvPr>
            <p:cNvSpPr/>
            <p:nvPr/>
          </p:nvSpPr>
          <p:spPr>
            <a:xfrm>
              <a:off x="8237505" y="318563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697A088-B9FC-223E-8ACF-38295BB4BAA3}"/>
                </a:ext>
              </a:extLst>
            </p:cNvPr>
            <p:cNvSpPr/>
            <p:nvPr/>
          </p:nvSpPr>
          <p:spPr>
            <a:xfrm>
              <a:off x="8237505" y="302323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271AB9-C5AB-0048-CDD5-381734D3A81D}"/>
                </a:ext>
              </a:extLst>
            </p:cNvPr>
            <p:cNvSpPr/>
            <p:nvPr/>
          </p:nvSpPr>
          <p:spPr>
            <a:xfrm>
              <a:off x="8237505" y="2860833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5488EFB3-C593-4319-30C8-40E40390FED9}"/>
                </a:ext>
              </a:extLst>
            </p:cNvPr>
            <p:cNvSpPr/>
            <p:nvPr/>
          </p:nvSpPr>
          <p:spPr>
            <a:xfrm>
              <a:off x="8237505" y="2698432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EF3D4E8-338F-7A44-EADE-1AF1444C5C24}"/>
                </a:ext>
              </a:extLst>
            </p:cNvPr>
            <p:cNvSpPr/>
            <p:nvPr/>
          </p:nvSpPr>
          <p:spPr>
            <a:xfrm>
              <a:off x="8237505" y="2536031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A2ADB5B-F914-6E41-3B1A-4576AAA2079B}"/>
                </a:ext>
              </a:extLst>
            </p:cNvPr>
            <p:cNvSpPr/>
            <p:nvPr/>
          </p:nvSpPr>
          <p:spPr>
            <a:xfrm>
              <a:off x="8237505" y="237363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A87FFAF-2034-103D-70D9-D52FEB9A290D}"/>
                </a:ext>
              </a:extLst>
            </p:cNvPr>
            <p:cNvSpPr/>
            <p:nvPr/>
          </p:nvSpPr>
          <p:spPr>
            <a:xfrm>
              <a:off x="8237505" y="221122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078368C-A161-510D-9E52-C0150D0C566D}"/>
                </a:ext>
              </a:extLst>
            </p:cNvPr>
            <p:cNvSpPr/>
            <p:nvPr/>
          </p:nvSpPr>
          <p:spPr>
            <a:xfrm>
              <a:off x="8237505" y="204882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2770BC91-FB14-78DB-2725-9C27E2883E7E}"/>
                </a:ext>
              </a:extLst>
            </p:cNvPr>
            <p:cNvSpPr/>
            <p:nvPr/>
          </p:nvSpPr>
          <p:spPr>
            <a:xfrm>
              <a:off x="8237505" y="188642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E24DD74-F174-114E-29C4-E1ED7281E94D}"/>
                </a:ext>
              </a:extLst>
            </p:cNvPr>
            <p:cNvSpPr/>
            <p:nvPr/>
          </p:nvSpPr>
          <p:spPr>
            <a:xfrm>
              <a:off x="8237505" y="172402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9908A794-91E2-2A0F-DDB4-FA797C1CB51B}"/>
              </a:ext>
            </a:extLst>
          </p:cNvPr>
          <p:cNvSpPr/>
          <p:nvPr/>
        </p:nvSpPr>
        <p:spPr>
          <a:xfrm>
            <a:off x="1679523" y="4662769"/>
            <a:ext cx="62922" cy="125478"/>
          </a:xfrm>
          <a:custGeom>
            <a:avLst/>
            <a:gdLst>
              <a:gd name="connsiteX0" fmla="*/ 960 w 50898"/>
              <a:gd name="connsiteY0" fmla="*/ 101821 h 101500"/>
              <a:gd name="connsiteX1" fmla="*/ 960 w 50898"/>
              <a:gd name="connsiteY1" fmla="*/ 96463 h 101500"/>
              <a:gd name="connsiteX2" fmla="*/ 20010 w 50898"/>
              <a:gd name="connsiteY2" fmla="*/ 91552 h 101500"/>
              <a:gd name="connsiteX3" fmla="*/ 20010 w 50898"/>
              <a:gd name="connsiteY3" fmla="*/ 11632 h 101500"/>
              <a:gd name="connsiteX4" fmla="*/ 67 w 50898"/>
              <a:gd name="connsiteY4" fmla="*/ 15352 h 101500"/>
              <a:gd name="connsiteX5" fmla="*/ 67 w 50898"/>
              <a:gd name="connsiteY5" fmla="*/ 9994 h 101500"/>
              <a:gd name="connsiteX6" fmla="*/ 28344 w 50898"/>
              <a:gd name="connsiteY6" fmla="*/ 321 h 101500"/>
              <a:gd name="connsiteX7" fmla="*/ 30428 w 50898"/>
              <a:gd name="connsiteY7" fmla="*/ 321 h 101500"/>
              <a:gd name="connsiteX8" fmla="*/ 31469 w 50898"/>
              <a:gd name="connsiteY8" fmla="*/ 693 h 101500"/>
              <a:gd name="connsiteX9" fmla="*/ 31916 w 50898"/>
              <a:gd name="connsiteY9" fmla="*/ 1660 h 101500"/>
              <a:gd name="connsiteX10" fmla="*/ 31916 w 50898"/>
              <a:gd name="connsiteY10" fmla="*/ 91552 h 101500"/>
              <a:gd name="connsiteX11" fmla="*/ 50966 w 50898"/>
              <a:gd name="connsiteY11" fmla="*/ 96463 h 101500"/>
              <a:gd name="connsiteX12" fmla="*/ 50966 w 50898"/>
              <a:gd name="connsiteY12" fmla="*/ 101821 h 101500"/>
              <a:gd name="connsiteX13" fmla="*/ 960 w 50898"/>
              <a:gd name="connsiteY13" fmla="*/ 101821 h 10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0898" h="101500">
                <a:moveTo>
                  <a:pt x="960" y="101821"/>
                </a:moveTo>
                <a:lnTo>
                  <a:pt x="960" y="96463"/>
                </a:lnTo>
                <a:cubicBezTo>
                  <a:pt x="13659" y="96463"/>
                  <a:pt x="20010" y="94826"/>
                  <a:pt x="20010" y="91552"/>
                </a:cubicBezTo>
                <a:lnTo>
                  <a:pt x="20010" y="11632"/>
                </a:lnTo>
                <a:cubicBezTo>
                  <a:pt x="14751" y="14112"/>
                  <a:pt x="8103" y="15352"/>
                  <a:pt x="67" y="15352"/>
                </a:cubicBezTo>
                <a:lnTo>
                  <a:pt x="67" y="9994"/>
                </a:lnTo>
                <a:cubicBezTo>
                  <a:pt x="12569" y="9994"/>
                  <a:pt x="21994" y="6770"/>
                  <a:pt x="28344" y="321"/>
                </a:cubicBezTo>
                <a:lnTo>
                  <a:pt x="30428" y="321"/>
                </a:lnTo>
                <a:cubicBezTo>
                  <a:pt x="30825" y="321"/>
                  <a:pt x="31172" y="445"/>
                  <a:pt x="31469" y="693"/>
                </a:cubicBezTo>
                <a:cubicBezTo>
                  <a:pt x="31767" y="941"/>
                  <a:pt x="31916" y="1263"/>
                  <a:pt x="31916" y="1660"/>
                </a:cubicBezTo>
                <a:lnTo>
                  <a:pt x="31916" y="91552"/>
                </a:lnTo>
                <a:cubicBezTo>
                  <a:pt x="31916" y="94826"/>
                  <a:pt x="38266" y="96463"/>
                  <a:pt x="50966" y="96463"/>
                </a:cubicBezTo>
                <a:lnTo>
                  <a:pt x="50966" y="101821"/>
                </a:lnTo>
                <a:lnTo>
                  <a:pt x="960" y="101821"/>
                </a:lnTo>
                <a:close/>
              </a:path>
            </a:pathLst>
          </a:custGeom>
          <a:solidFill>
            <a:srgbClr val="262626"/>
          </a:solidFill>
          <a:ln w="9525" cap="sq">
            <a:noFill/>
            <a:prstDash val="solid"/>
            <a:miter/>
          </a:ln>
        </p:spPr>
        <p:txBody>
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NL" sz="1471"/>
          </a:p>
        </p:txBody>
      </p:sp>
      <p:grpSp>
        <p:nvGrpSpPr>
          <p:cNvPr id="213" name="Graphic 19">
            <a:extLst>
              <a:ext uri="{FF2B5EF4-FFF2-40B4-BE49-F238E27FC236}">
                <a16:creationId xmlns:a16="http://schemas.microsoft.com/office/drawing/2014/main" id="{598A6119-BDBA-6637-81BE-FE7271162581}"/>
              </a:ext>
            </a:extLst>
          </p:cNvPr>
          <p:cNvGrpSpPr/>
          <p:nvPr/>
        </p:nvGrpSpPr>
        <p:grpSpPr>
          <a:xfrm>
            <a:off x="1764709" y="4633589"/>
            <a:ext cx="212394" cy="158891"/>
            <a:chOff x="3883897" y="4396316"/>
            <a:chExt cx="171807" cy="128528"/>
          </a:xfrm>
          <a:solidFill>
            <a:srgbClr val="262626"/>
          </a:solidFill>
        </p:grpSpPr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0F1252FB-5BA2-E113-75F4-0040946A3D4F}"/>
                </a:ext>
              </a:extLst>
            </p:cNvPr>
            <p:cNvSpPr/>
            <p:nvPr/>
          </p:nvSpPr>
          <p:spPr>
            <a:xfrm>
              <a:off x="3883897" y="4419920"/>
              <a:ext cx="64144" cy="104923"/>
            </a:xfrm>
            <a:custGeom>
              <a:avLst/>
              <a:gdLst>
                <a:gd name="connsiteX0" fmla="*/ 32214 w 64144"/>
                <a:gd name="connsiteY0" fmla="*/ 105244 h 104923"/>
                <a:gd name="connsiteX1" fmla="*/ 6838 w 64144"/>
                <a:gd name="connsiteY1" fmla="*/ 89841 h 104923"/>
                <a:gd name="connsiteX2" fmla="*/ 67 w 64144"/>
                <a:gd name="connsiteY2" fmla="*/ 53155 h 104923"/>
                <a:gd name="connsiteX3" fmla="*/ 2523 w 64144"/>
                <a:gd name="connsiteY3" fmla="*/ 28226 h 104923"/>
                <a:gd name="connsiteX4" fmla="*/ 12122 w 64144"/>
                <a:gd name="connsiteY4" fmla="*/ 8432 h 104923"/>
                <a:gd name="connsiteX5" fmla="*/ 32214 w 64144"/>
                <a:gd name="connsiteY5" fmla="*/ 321 h 104923"/>
                <a:gd name="connsiteX6" fmla="*/ 48733 w 64144"/>
                <a:gd name="connsiteY6" fmla="*/ 5232 h 104923"/>
                <a:gd name="connsiteX7" fmla="*/ 58482 w 64144"/>
                <a:gd name="connsiteY7" fmla="*/ 17882 h 104923"/>
                <a:gd name="connsiteX8" fmla="*/ 63021 w 64144"/>
                <a:gd name="connsiteY8" fmla="*/ 34551 h 104923"/>
                <a:gd name="connsiteX9" fmla="*/ 64211 w 64144"/>
                <a:gd name="connsiteY9" fmla="*/ 53155 h 104923"/>
                <a:gd name="connsiteX10" fmla="*/ 61830 w 64144"/>
                <a:gd name="connsiteY10" fmla="*/ 77711 h 104923"/>
                <a:gd name="connsiteX11" fmla="*/ 52380 w 64144"/>
                <a:gd name="connsiteY11" fmla="*/ 97208 h 104923"/>
                <a:gd name="connsiteX12" fmla="*/ 32214 w 64144"/>
                <a:gd name="connsiteY12" fmla="*/ 105244 h 104923"/>
                <a:gd name="connsiteX13" fmla="*/ 32214 w 64144"/>
                <a:gd name="connsiteY13" fmla="*/ 101226 h 104923"/>
                <a:gd name="connsiteX14" fmla="*/ 44864 w 64144"/>
                <a:gd name="connsiteY14" fmla="*/ 92520 h 104923"/>
                <a:gd name="connsiteX15" fmla="*/ 49999 w 64144"/>
                <a:gd name="connsiteY15" fmla="*/ 73246 h 104923"/>
                <a:gd name="connsiteX16" fmla="*/ 50966 w 64144"/>
                <a:gd name="connsiteY16" fmla="*/ 50774 h 104923"/>
                <a:gd name="connsiteX17" fmla="*/ 49999 w 64144"/>
                <a:gd name="connsiteY17" fmla="*/ 29640 h 104923"/>
                <a:gd name="connsiteX18" fmla="*/ 44938 w 64144"/>
                <a:gd name="connsiteY18" fmla="*/ 12079 h 104923"/>
                <a:gd name="connsiteX19" fmla="*/ 32214 w 64144"/>
                <a:gd name="connsiteY19" fmla="*/ 4190 h 104923"/>
                <a:gd name="connsiteX20" fmla="*/ 19414 w 64144"/>
                <a:gd name="connsiteY20" fmla="*/ 12079 h 104923"/>
                <a:gd name="connsiteX21" fmla="*/ 14280 w 64144"/>
                <a:gd name="connsiteY21" fmla="*/ 29640 h 104923"/>
                <a:gd name="connsiteX22" fmla="*/ 13313 w 64144"/>
                <a:gd name="connsiteY22" fmla="*/ 50774 h 104923"/>
                <a:gd name="connsiteX23" fmla="*/ 13759 w 64144"/>
                <a:gd name="connsiteY23" fmla="*/ 66773 h 104923"/>
                <a:gd name="connsiteX24" fmla="*/ 15991 w 64144"/>
                <a:gd name="connsiteY24" fmla="*/ 82251 h 104923"/>
                <a:gd name="connsiteX25" fmla="*/ 21721 w 64144"/>
                <a:gd name="connsiteY25" fmla="*/ 95719 h 104923"/>
                <a:gd name="connsiteX26" fmla="*/ 32214 w 64144"/>
                <a:gd name="connsiteY26" fmla="*/ 101226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244"/>
                  </a:moveTo>
                  <a:cubicBezTo>
                    <a:pt x="19812" y="105244"/>
                    <a:pt x="11352" y="100110"/>
                    <a:pt x="6838" y="89841"/>
                  </a:cubicBezTo>
                  <a:cubicBezTo>
                    <a:pt x="2325" y="79571"/>
                    <a:pt x="67" y="67343"/>
                    <a:pt x="67" y="53155"/>
                  </a:cubicBezTo>
                  <a:cubicBezTo>
                    <a:pt x="67" y="44324"/>
                    <a:pt x="885" y="36015"/>
                    <a:pt x="2523" y="28226"/>
                  </a:cubicBezTo>
                  <a:cubicBezTo>
                    <a:pt x="4160" y="20437"/>
                    <a:pt x="7359" y="13839"/>
                    <a:pt x="12122" y="8432"/>
                  </a:cubicBezTo>
                  <a:cubicBezTo>
                    <a:pt x="16884" y="3025"/>
                    <a:pt x="23582" y="321"/>
                    <a:pt x="32214" y="321"/>
                  </a:cubicBezTo>
                  <a:cubicBezTo>
                    <a:pt x="38961" y="321"/>
                    <a:pt x="44467" y="1958"/>
                    <a:pt x="48733" y="5232"/>
                  </a:cubicBezTo>
                  <a:cubicBezTo>
                    <a:pt x="52999" y="8506"/>
                    <a:pt x="56249" y="12723"/>
                    <a:pt x="58482" y="17882"/>
                  </a:cubicBezTo>
                  <a:cubicBezTo>
                    <a:pt x="60714" y="23041"/>
                    <a:pt x="62227" y="28598"/>
                    <a:pt x="63021" y="34551"/>
                  </a:cubicBezTo>
                  <a:cubicBezTo>
                    <a:pt x="63814" y="40504"/>
                    <a:pt x="64211" y="46705"/>
                    <a:pt x="64211" y="53155"/>
                  </a:cubicBezTo>
                  <a:cubicBezTo>
                    <a:pt x="64211" y="61886"/>
                    <a:pt x="63418" y="70072"/>
                    <a:pt x="61830" y="77711"/>
                  </a:cubicBezTo>
                  <a:cubicBezTo>
                    <a:pt x="60242" y="85351"/>
                    <a:pt x="57092" y="91850"/>
                    <a:pt x="52380" y="97208"/>
                  </a:cubicBezTo>
                  <a:cubicBezTo>
                    <a:pt x="47667" y="102566"/>
                    <a:pt x="40946" y="105244"/>
                    <a:pt x="32214" y="105244"/>
                  </a:cubicBezTo>
                  <a:close/>
                  <a:moveTo>
                    <a:pt x="32214" y="101226"/>
                  </a:moveTo>
                  <a:cubicBezTo>
                    <a:pt x="37869" y="101226"/>
                    <a:pt x="42086" y="98324"/>
                    <a:pt x="44864" y="92520"/>
                  </a:cubicBezTo>
                  <a:cubicBezTo>
                    <a:pt x="47643" y="86715"/>
                    <a:pt x="49354" y="80291"/>
                    <a:pt x="49999" y="73246"/>
                  </a:cubicBezTo>
                  <a:cubicBezTo>
                    <a:pt x="50644" y="66202"/>
                    <a:pt x="50966" y="58711"/>
                    <a:pt x="50966" y="50774"/>
                  </a:cubicBezTo>
                  <a:cubicBezTo>
                    <a:pt x="50966" y="43134"/>
                    <a:pt x="50644" y="36089"/>
                    <a:pt x="49999" y="29640"/>
                  </a:cubicBezTo>
                  <a:cubicBezTo>
                    <a:pt x="49354" y="23191"/>
                    <a:pt x="47667" y="17337"/>
                    <a:pt x="44938" y="12079"/>
                  </a:cubicBezTo>
                  <a:cubicBezTo>
                    <a:pt x="42210" y="6819"/>
                    <a:pt x="37968" y="4190"/>
                    <a:pt x="32214" y="4190"/>
                  </a:cubicBezTo>
                  <a:cubicBezTo>
                    <a:pt x="26459" y="4190"/>
                    <a:pt x="22193" y="6819"/>
                    <a:pt x="19414" y="12079"/>
                  </a:cubicBezTo>
                  <a:cubicBezTo>
                    <a:pt x="16636" y="17337"/>
                    <a:pt x="14925" y="23191"/>
                    <a:pt x="14280" y="29640"/>
                  </a:cubicBezTo>
                  <a:cubicBezTo>
                    <a:pt x="13635" y="36089"/>
                    <a:pt x="13313" y="43134"/>
                    <a:pt x="13313" y="50774"/>
                  </a:cubicBezTo>
                  <a:cubicBezTo>
                    <a:pt x="13313" y="56429"/>
                    <a:pt x="13461" y="61762"/>
                    <a:pt x="13759" y="66773"/>
                  </a:cubicBezTo>
                  <a:cubicBezTo>
                    <a:pt x="14057" y="71783"/>
                    <a:pt x="14800" y="76943"/>
                    <a:pt x="15991" y="82251"/>
                  </a:cubicBezTo>
                  <a:cubicBezTo>
                    <a:pt x="17182" y="87559"/>
                    <a:pt x="19091" y="92049"/>
                    <a:pt x="21721" y="95719"/>
                  </a:cubicBezTo>
                  <a:cubicBezTo>
                    <a:pt x="24351" y="99390"/>
                    <a:pt x="27849" y="101226"/>
                    <a:pt x="32214" y="10122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6B19FD57-0E32-6C4C-C82E-97A11206D658}"/>
                </a:ext>
              </a:extLst>
            </p:cNvPr>
            <p:cNvSpPr/>
            <p:nvPr/>
          </p:nvSpPr>
          <p:spPr>
            <a:xfrm>
              <a:off x="3963222" y="4396316"/>
              <a:ext cx="34974" cy="69801"/>
            </a:xfrm>
            <a:custGeom>
              <a:avLst/>
              <a:gdLst>
                <a:gd name="connsiteX0" fmla="*/ 662 w 34974"/>
                <a:gd name="connsiteY0" fmla="*/ 70122 h 69801"/>
                <a:gd name="connsiteX1" fmla="*/ 662 w 34974"/>
                <a:gd name="connsiteY1" fmla="*/ 66401 h 69801"/>
                <a:gd name="connsiteX2" fmla="*/ 13759 w 34974"/>
                <a:gd name="connsiteY2" fmla="*/ 63127 h 69801"/>
                <a:gd name="connsiteX3" fmla="*/ 13759 w 34974"/>
                <a:gd name="connsiteY3" fmla="*/ 8060 h 69801"/>
                <a:gd name="connsiteX4" fmla="*/ 67 w 34974"/>
                <a:gd name="connsiteY4" fmla="*/ 10739 h 69801"/>
                <a:gd name="connsiteX5" fmla="*/ 67 w 34974"/>
                <a:gd name="connsiteY5" fmla="*/ 7019 h 69801"/>
                <a:gd name="connsiteX6" fmla="*/ 19415 w 34974"/>
                <a:gd name="connsiteY6" fmla="*/ 321 h 69801"/>
                <a:gd name="connsiteX7" fmla="*/ 20903 w 34974"/>
                <a:gd name="connsiteY7" fmla="*/ 321 h 69801"/>
                <a:gd name="connsiteX8" fmla="*/ 21647 w 34974"/>
                <a:gd name="connsiteY8" fmla="*/ 619 h 69801"/>
                <a:gd name="connsiteX9" fmla="*/ 21945 w 34974"/>
                <a:gd name="connsiteY9" fmla="*/ 1214 h 69801"/>
                <a:gd name="connsiteX10" fmla="*/ 21945 w 34974"/>
                <a:gd name="connsiteY10" fmla="*/ 63127 h 69801"/>
                <a:gd name="connsiteX11" fmla="*/ 35042 w 34974"/>
                <a:gd name="connsiteY11" fmla="*/ 66401 h 69801"/>
                <a:gd name="connsiteX12" fmla="*/ 35042 w 34974"/>
                <a:gd name="connsiteY12" fmla="*/ 70122 h 69801"/>
                <a:gd name="connsiteX13" fmla="*/ 662 w 34974"/>
                <a:gd name="connsiteY13" fmla="*/ 70122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662" y="70122"/>
                  </a:moveTo>
                  <a:lnTo>
                    <a:pt x="662" y="66401"/>
                  </a:lnTo>
                  <a:cubicBezTo>
                    <a:pt x="9394" y="66401"/>
                    <a:pt x="13759" y="65309"/>
                    <a:pt x="13759" y="63127"/>
                  </a:cubicBezTo>
                  <a:lnTo>
                    <a:pt x="13759" y="8060"/>
                  </a:lnTo>
                  <a:cubicBezTo>
                    <a:pt x="10187" y="9846"/>
                    <a:pt x="5623" y="10739"/>
                    <a:pt x="67" y="10739"/>
                  </a:cubicBezTo>
                  <a:lnTo>
                    <a:pt x="67" y="7019"/>
                  </a:lnTo>
                  <a:cubicBezTo>
                    <a:pt x="8601" y="7019"/>
                    <a:pt x="15050" y="4786"/>
                    <a:pt x="19415" y="321"/>
                  </a:cubicBezTo>
                  <a:lnTo>
                    <a:pt x="20903" y="321"/>
                  </a:lnTo>
                  <a:cubicBezTo>
                    <a:pt x="21201" y="321"/>
                    <a:pt x="21449" y="420"/>
                    <a:pt x="21647" y="619"/>
                  </a:cubicBezTo>
                  <a:cubicBezTo>
                    <a:pt x="21846" y="817"/>
                    <a:pt x="21945" y="1016"/>
                    <a:pt x="21945" y="1214"/>
                  </a:cubicBezTo>
                  <a:lnTo>
                    <a:pt x="21945" y="63127"/>
                  </a:lnTo>
                  <a:cubicBezTo>
                    <a:pt x="21945" y="65309"/>
                    <a:pt x="26311" y="66401"/>
                    <a:pt x="35042" y="66401"/>
                  </a:cubicBezTo>
                  <a:lnTo>
                    <a:pt x="35042" y="70122"/>
                  </a:lnTo>
                  <a:lnTo>
                    <a:pt x="662" y="7012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912A50CD-E39E-C405-F5D2-55A5AC6B00AA}"/>
                </a:ext>
              </a:extLst>
            </p:cNvPr>
            <p:cNvSpPr/>
            <p:nvPr/>
          </p:nvSpPr>
          <p:spPr>
            <a:xfrm>
              <a:off x="4011651" y="4396316"/>
              <a:ext cx="44053" cy="72032"/>
            </a:xfrm>
            <a:custGeom>
              <a:avLst/>
              <a:gdLst>
                <a:gd name="connsiteX0" fmla="*/ 22094 w 44053"/>
                <a:gd name="connsiteY0" fmla="*/ 72354 h 72032"/>
                <a:gd name="connsiteX1" fmla="*/ 4681 w 44053"/>
                <a:gd name="connsiteY1" fmla="*/ 61788 h 72032"/>
                <a:gd name="connsiteX2" fmla="*/ 67 w 44053"/>
                <a:gd name="connsiteY2" fmla="*/ 36784 h 72032"/>
                <a:gd name="connsiteX3" fmla="*/ 1704 w 44053"/>
                <a:gd name="connsiteY3" fmla="*/ 19520 h 72032"/>
                <a:gd name="connsiteX4" fmla="*/ 8253 w 44053"/>
                <a:gd name="connsiteY4" fmla="*/ 5903 h 72032"/>
                <a:gd name="connsiteX5" fmla="*/ 22094 w 44053"/>
                <a:gd name="connsiteY5" fmla="*/ 321 h 72032"/>
                <a:gd name="connsiteX6" fmla="*/ 33405 w 44053"/>
                <a:gd name="connsiteY6" fmla="*/ 3670 h 72032"/>
                <a:gd name="connsiteX7" fmla="*/ 40102 w 44053"/>
                <a:gd name="connsiteY7" fmla="*/ 12377 h 72032"/>
                <a:gd name="connsiteX8" fmla="*/ 43227 w 44053"/>
                <a:gd name="connsiteY8" fmla="*/ 23836 h 72032"/>
                <a:gd name="connsiteX9" fmla="*/ 44120 w 44053"/>
                <a:gd name="connsiteY9" fmla="*/ 36784 h 72032"/>
                <a:gd name="connsiteX10" fmla="*/ 42409 w 44053"/>
                <a:gd name="connsiteY10" fmla="*/ 53602 h 72032"/>
                <a:gd name="connsiteX11" fmla="*/ 35860 w 44053"/>
                <a:gd name="connsiteY11" fmla="*/ 66922 h 72032"/>
                <a:gd name="connsiteX12" fmla="*/ 22094 w 44053"/>
                <a:gd name="connsiteY12" fmla="*/ 72354 h 72032"/>
                <a:gd name="connsiteX13" fmla="*/ 22094 w 44053"/>
                <a:gd name="connsiteY13" fmla="*/ 69675 h 72032"/>
                <a:gd name="connsiteX14" fmla="*/ 30801 w 44053"/>
                <a:gd name="connsiteY14" fmla="*/ 63722 h 72032"/>
                <a:gd name="connsiteX15" fmla="*/ 34372 w 44053"/>
                <a:gd name="connsiteY15" fmla="*/ 50477 h 72032"/>
                <a:gd name="connsiteX16" fmla="*/ 35042 w 44053"/>
                <a:gd name="connsiteY16" fmla="*/ 34999 h 72032"/>
                <a:gd name="connsiteX17" fmla="*/ 34372 w 44053"/>
                <a:gd name="connsiteY17" fmla="*/ 20487 h 72032"/>
                <a:gd name="connsiteX18" fmla="*/ 30875 w 44053"/>
                <a:gd name="connsiteY18" fmla="*/ 8432 h 72032"/>
                <a:gd name="connsiteX19" fmla="*/ 22094 w 44053"/>
                <a:gd name="connsiteY19" fmla="*/ 3000 h 72032"/>
                <a:gd name="connsiteX20" fmla="*/ 13313 w 44053"/>
                <a:gd name="connsiteY20" fmla="*/ 8432 h 72032"/>
                <a:gd name="connsiteX21" fmla="*/ 9815 w 44053"/>
                <a:gd name="connsiteY21" fmla="*/ 20487 h 72032"/>
                <a:gd name="connsiteX22" fmla="*/ 9145 w 44053"/>
                <a:gd name="connsiteY22" fmla="*/ 34999 h 72032"/>
                <a:gd name="connsiteX23" fmla="*/ 9369 w 44053"/>
                <a:gd name="connsiteY23" fmla="*/ 46011 h 72032"/>
                <a:gd name="connsiteX24" fmla="*/ 10857 w 44053"/>
                <a:gd name="connsiteY24" fmla="*/ 56727 h 72032"/>
                <a:gd name="connsiteX25" fmla="*/ 14876 w 44053"/>
                <a:gd name="connsiteY25" fmla="*/ 65955 h 72032"/>
                <a:gd name="connsiteX26" fmla="*/ 22094 w 44053"/>
                <a:gd name="connsiteY26" fmla="*/ 69675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094" y="72354"/>
                  </a:moveTo>
                  <a:cubicBezTo>
                    <a:pt x="13561" y="72354"/>
                    <a:pt x="7756" y="68832"/>
                    <a:pt x="4681" y="61788"/>
                  </a:cubicBezTo>
                  <a:cubicBezTo>
                    <a:pt x="1605" y="54743"/>
                    <a:pt x="67" y="46409"/>
                    <a:pt x="67" y="36784"/>
                  </a:cubicBezTo>
                  <a:cubicBezTo>
                    <a:pt x="67" y="30633"/>
                    <a:pt x="613" y="24878"/>
                    <a:pt x="1704" y="19520"/>
                  </a:cubicBezTo>
                  <a:cubicBezTo>
                    <a:pt x="2795" y="14162"/>
                    <a:pt x="4978" y="9623"/>
                    <a:pt x="8253" y="5903"/>
                  </a:cubicBezTo>
                  <a:cubicBezTo>
                    <a:pt x="11527" y="2181"/>
                    <a:pt x="16141" y="321"/>
                    <a:pt x="22094" y="321"/>
                  </a:cubicBezTo>
                  <a:cubicBezTo>
                    <a:pt x="26657" y="321"/>
                    <a:pt x="30428" y="1437"/>
                    <a:pt x="33405" y="3670"/>
                  </a:cubicBezTo>
                  <a:cubicBezTo>
                    <a:pt x="36381" y="5903"/>
                    <a:pt x="38613" y="8805"/>
                    <a:pt x="40102" y="12377"/>
                  </a:cubicBezTo>
                  <a:cubicBezTo>
                    <a:pt x="41590" y="15949"/>
                    <a:pt x="42632" y="19768"/>
                    <a:pt x="43227" y="23836"/>
                  </a:cubicBezTo>
                  <a:cubicBezTo>
                    <a:pt x="43822" y="27904"/>
                    <a:pt x="44120" y="32220"/>
                    <a:pt x="44120" y="36784"/>
                  </a:cubicBezTo>
                  <a:cubicBezTo>
                    <a:pt x="44120" y="42738"/>
                    <a:pt x="43550" y="48343"/>
                    <a:pt x="42409" y="53602"/>
                  </a:cubicBezTo>
                  <a:cubicBezTo>
                    <a:pt x="41268" y="58860"/>
                    <a:pt x="39085" y="63300"/>
                    <a:pt x="35860" y="66922"/>
                  </a:cubicBezTo>
                  <a:cubicBezTo>
                    <a:pt x="32636" y="70543"/>
                    <a:pt x="28047" y="72354"/>
                    <a:pt x="22094" y="72354"/>
                  </a:cubicBezTo>
                  <a:close/>
                  <a:moveTo>
                    <a:pt x="22094" y="69675"/>
                  </a:moveTo>
                  <a:cubicBezTo>
                    <a:pt x="25963" y="69675"/>
                    <a:pt x="28866" y="67691"/>
                    <a:pt x="30801" y="63722"/>
                  </a:cubicBezTo>
                  <a:cubicBezTo>
                    <a:pt x="32735" y="59753"/>
                    <a:pt x="33925" y="55338"/>
                    <a:pt x="34372" y="50477"/>
                  </a:cubicBezTo>
                  <a:cubicBezTo>
                    <a:pt x="34819" y="45614"/>
                    <a:pt x="35042" y="40455"/>
                    <a:pt x="35042" y="34999"/>
                  </a:cubicBezTo>
                  <a:cubicBezTo>
                    <a:pt x="35042" y="29739"/>
                    <a:pt x="34819" y="24902"/>
                    <a:pt x="34372" y="20487"/>
                  </a:cubicBezTo>
                  <a:cubicBezTo>
                    <a:pt x="33925" y="16072"/>
                    <a:pt x="32760" y="12054"/>
                    <a:pt x="30875" y="8432"/>
                  </a:cubicBezTo>
                  <a:cubicBezTo>
                    <a:pt x="28990" y="4811"/>
                    <a:pt x="26062" y="3000"/>
                    <a:pt x="22094" y="3000"/>
                  </a:cubicBezTo>
                  <a:cubicBezTo>
                    <a:pt x="18125" y="3000"/>
                    <a:pt x="15198" y="4811"/>
                    <a:pt x="13313" y="8432"/>
                  </a:cubicBezTo>
                  <a:cubicBezTo>
                    <a:pt x="11427" y="12054"/>
                    <a:pt x="10261" y="16072"/>
                    <a:pt x="9815" y="20487"/>
                  </a:cubicBezTo>
                  <a:cubicBezTo>
                    <a:pt x="9369" y="24902"/>
                    <a:pt x="9145" y="29739"/>
                    <a:pt x="9145" y="34999"/>
                  </a:cubicBezTo>
                  <a:cubicBezTo>
                    <a:pt x="9145" y="38868"/>
                    <a:pt x="9220" y="42539"/>
                    <a:pt x="9369" y="46011"/>
                  </a:cubicBezTo>
                  <a:cubicBezTo>
                    <a:pt x="9518" y="49484"/>
                    <a:pt x="10014" y="53056"/>
                    <a:pt x="10857" y="56727"/>
                  </a:cubicBezTo>
                  <a:cubicBezTo>
                    <a:pt x="11700" y="60398"/>
                    <a:pt x="13040" y="63474"/>
                    <a:pt x="14876" y="65955"/>
                  </a:cubicBezTo>
                  <a:cubicBezTo>
                    <a:pt x="16711" y="68435"/>
                    <a:pt x="19117" y="69675"/>
                    <a:pt x="22094" y="6967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217" name="Graphic 19">
            <a:extLst>
              <a:ext uri="{FF2B5EF4-FFF2-40B4-BE49-F238E27FC236}">
                <a16:creationId xmlns:a16="http://schemas.microsoft.com/office/drawing/2014/main" id="{525F11FE-2EE2-68BF-D012-7F91B7B01567}"/>
              </a:ext>
            </a:extLst>
          </p:cNvPr>
          <p:cNvGrpSpPr/>
          <p:nvPr/>
        </p:nvGrpSpPr>
        <p:grpSpPr>
          <a:xfrm>
            <a:off x="1679523" y="3629758"/>
            <a:ext cx="296107" cy="158891"/>
            <a:chOff x="3814990" y="3584309"/>
            <a:chExt cx="239524" cy="128528"/>
          </a:xfrm>
          <a:solidFill>
            <a:srgbClr val="262626"/>
          </a:solidFill>
        </p:grpSpPr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484BDCA4-0367-D64A-E78A-7E5E74F62617}"/>
                </a:ext>
              </a:extLst>
            </p:cNvPr>
            <p:cNvSpPr/>
            <p:nvPr/>
          </p:nvSpPr>
          <p:spPr>
            <a:xfrm>
              <a:off x="3814990" y="3607914"/>
              <a:ext cx="50898" cy="101500"/>
            </a:xfrm>
            <a:custGeom>
              <a:avLst/>
              <a:gdLst>
                <a:gd name="connsiteX0" fmla="*/ 960 w 50898"/>
                <a:gd name="connsiteY0" fmla="*/ 101736 h 101500"/>
                <a:gd name="connsiteX1" fmla="*/ 960 w 50898"/>
                <a:gd name="connsiteY1" fmla="*/ 96378 h 101500"/>
                <a:gd name="connsiteX2" fmla="*/ 20010 w 50898"/>
                <a:gd name="connsiteY2" fmla="*/ 91467 h 101500"/>
                <a:gd name="connsiteX3" fmla="*/ 20010 w 50898"/>
                <a:gd name="connsiteY3" fmla="*/ 11547 h 101500"/>
                <a:gd name="connsiteX4" fmla="*/ 67 w 50898"/>
                <a:gd name="connsiteY4" fmla="*/ 15267 h 101500"/>
                <a:gd name="connsiteX5" fmla="*/ 67 w 50898"/>
                <a:gd name="connsiteY5" fmla="*/ 9909 h 101500"/>
                <a:gd name="connsiteX6" fmla="*/ 28344 w 50898"/>
                <a:gd name="connsiteY6" fmla="*/ 236 h 101500"/>
                <a:gd name="connsiteX7" fmla="*/ 30428 w 50898"/>
                <a:gd name="connsiteY7" fmla="*/ 236 h 101500"/>
                <a:gd name="connsiteX8" fmla="*/ 31469 w 50898"/>
                <a:gd name="connsiteY8" fmla="*/ 608 h 101500"/>
                <a:gd name="connsiteX9" fmla="*/ 31916 w 50898"/>
                <a:gd name="connsiteY9" fmla="*/ 1575 h 101500"/>
                <a:gd name="connsiteX10" fmla="*/ 31916 w 50898"/>
                <a:gd name="connsiteY10" fmla="*/ 91467 h 101500"/>
                <a:gd name="connsiteX11" fmla="*/ 50966 w 50898"/>
                <a:gd name="connsiteY11" fmla="*/ 96378 h 101500"/>
                <a:gd name="connsiteX12" fmla="*/ 50966 w 50898"/>
                <a:gd name="connsiteY12" fmla="*/ 101736 h 101500"/>
                <a:gd name="connsiteX13" fmla="*/ 960 w 50898"/>
                <a:gd name="connsiteY13" fmla="*/ 101736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736"/>
                  </a:moveTo>
                  <a:lnTo>
                    <a:pt x="960" y="96378"/>
                  </a:lnTo>
                  <a:cubicBezTo>
                    <a:pt x="13659" y="96378"/>
                    <a:pt x="20010" y="94741"/>
                    <a:pt x="20010" y="91467"/>
                  </a:cubicBezTo>
                  <a:lnTo>
                    <a:pt x="20010" y="11547"/>
                  </a:lnTo>
                  <a:cubicBezTo>
                    <a:pt x="14751" y="14027"/>
                    <a:pt x="8103" y="15267"/>
                    <a:pt x="67" y="15267"/>
                  </a:cubicBezTo>
                  <a:lnTo>
                    <a:pt x="67" y="9909"/>
                  </a:lnTo>
                  <a:cubicBezTo>
                    <a:pt x="12569" y="9909"/>
                    <a:pt x="21994" y="6685"/>
                    <a:pt x="28344" y="236"/>
                  </a:cubicBezTo>
                  <a:lnTo>
                    <a:pt x="30428" y="236"/>
                  </a:lnTo>
                  <a:cubicBezTo>
                    <a:pt x="30825" y="236"/>
                    <a:pt x="31172" y="360"/>
                    <a:pt x="31469" y="608"/>
                  </a:cubicBezTo>
                  <a:cubicBezTo>
                    <a:pt x="31767" y="856"/>
                    <a:pt x="31916" y="1178"/>
                    <a:pt x="31916" y="1575"/>
                  </a:cubicBezTo>
                  <a:lnTo>
                    <a:pt x="31916" y="91467"/>
                  </a:lnTo>
                  <a:cubicBezTo>
                    <a:pt x="31916" y="94741"/>
                    <a:pt x="38266" y="96378"/>
                    <a:pt x="50966" y="96378"/>
                  </a:cubicBezTo>
                  <a:lnTo>
                    <a:pt x="50966" y="101736"/>
                  </a:lnTo>
                  <a:lnTo>
                    <a:pt x="960" y="10173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A0F18174-7DC2-8A9B-B1D4-C52ADFDB1BFA}"/>
                </a:ext>
              </a:extLst>
            </p:cNvPr>
            <p:cNvSpPr/>
            <p:nvPr/>
          </p:nvSpPr>
          <p:spPr>
            <a:xfrm>
              <a:off x="3883897" y="3607914"/>
              <a:ext cx="64144" cy="104923"/>
            </a:xfrm>
            <a:custGeom>
              <a:avLst/>
              <a:gdLst>
                <a:gd name="connsiteX0" fmla="*/ 32214 w 64144"/>
                <a:gd name="connsiteY0" fmla="*/ 105159 h 104923"/>
                <a:gd name="connsiteX1" fmla="*/ 6838 w 64144"/>
                <a:gd name="connsiteY1" fmla="*/ 89755 h 104923"/>
                <a:gd name="connsiteX2" fmla="*/ 67 w 64144"/>
                <a:gd name="connsiteY2" fmla="*/ 53070 h 104923"/>
                <a:gd name="connsiteX3" fmla="*/ 2523 w 64144"/>
                <a:gd name="connsiteY3" fmla="*/ 28141 h 104923"/>
                <a:gd name="connsiteX4" fmla="*/ 12122 w 64144"/>
                <a:gd name="connsiteY4" fmla="*/ 8347 h 104923"/>
                <a:gd name="connsiteX5" fmla="*/ 32214 w 64144"/>
                <a:gd name="connsiteY5" fmla="*/ 236 h 104923"/>
                <a:gd name="connsiteX6" fmla="*/ 48733 w 64144"/>
                <a:gd name="connsiteY6" fmla="*/ 5147 h 104923"/>
                <a:gd name="connsiteX7" fmla="*/ 58482 w 64144"/>
                <a:gd name="connsiteY7" fmla="*/ 17797 h 104923"/>
                <a:gd name="connsiteX8" fmla="*/ 63021 w 64144"/>
                <a:gd name="connsiteY8" fmla="*/ 34466 h 104923"/>
                <a:gd name="connsiteX9" fmla="*/ 64211 w 64144"/>
                <a:gd name="connsiteY9" fmla="*/ 53070 h 104923"/>
                <a:gd name="connsiteX10" fmla="*/ 61830 w 64144"/>
                <a:gd name="connsiteY10" fmla="*/ 77626 h 104923"/>
                <a:gd name="connsiteX11" fmla="*/ 52380 w 64144"/>
                <a:gd name="connsiteY11" fmla="*/ 97123 h 104923"/>
                <a:gd name="connsiteX12" fmla="*/ 32214 w 64144"/>
                <a:gd name="connsiteY12" fmla="*/ 105159 h 104923"/>
                <a:gd name="connsiteX13" fmla="*/ 32214 w 64144"/>
                <a:gd name="connsiteY13" fmla="*/ 101141 h 104923"/>
                <a:gd name="connsiteX14" fmla="*/ 44864 w 64144"/>
                <a:gd name="connsiteY14" fmla="*/ 92435 h 104923"/>
                <a:gd name="connsiteX15" fmla="*/ 49999 w 64144"/>
                <a:gd name="connsiteY15" fmla="*/ 73161 h 104923"/>
                <a:gd name="connsiteX16" fmla="*/ 50966 w 64144"/>
                <a:gd name="connsiteY16" fmla="*/ 50689 h 104923"/>
                <a:gd name="connsiteX17" fmla="*/ 49999 w 64144"/>
                <a:gd name="connsiteY17" fmla="*/ 29555 h 104923"/>
                <a:gd name="connsiteX18" fmla="*/ 44938 w 64144"/>
                <a:gd name="connsiteY18" fmla="*/ 11993 h 104923"/>
                <a:gd name="connsiteX19" fmla="*/ 32214 w 64144"/>
                <a:gd name="connsiteY19" fmla="*/ 4105 h 104923"/>
                <a:gd name="connsiteX20" fmla="*/ 19414 w 64144"/>
                <a:gd name="connsiteY20" fmla="*/ 11993 h 104923"/>
                <a:gd name="connsiteX21" fmla="*/ 14280 w 64144"/>
                <a:gd name="connsiteY21" fmla="*/ 29555 h 104923"/>
                <a:gd name="connsiteX22" fmla="*/ 13313 w 64144"/>
                <a:gd name="connsiteY22" fmla="*/ 50689 h 104923"/>
                <a:gd name="connsiteX23" fmla="*/ 13759 w 64144"/>
                <a:gd name="connsiteY23" fmla="*/ 66688 h 104923"/>
                <a:gd name="connsiteX24" fmla="*/ 15991 w 64144"/>
                <a:gd name="connsiteY24" fmla="*/ 82166 h 104923"/>
                <a:gd name="connsiteX25" fmla="*/ 21721 w 64144"/>
                <a:gd name="connsiteY25" fmla="*/ 95634 h 104923"/>
                <a:gd name="connsiteX26" fmla="*/ 32214 w 64144"/>
                <a:gd name="connsiteY26" fmla="*/ 101141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159"/>
                  </a:moveTo>
                  <a:cubicBezTo>
                    <a:pt x="19812" y="105159"/>
                    <a:pt x="11352" y="100025"/>
                    <a:pt x="6838" y="89755"/>
                  </a:cubicBezTo>
                  <a:cubicBezTo>
                    <a:pt x="2325" y="79486"/>
                    <a:pt x="67" y="67258"/>
                    <a:pt x="67" y="53070"/>
                  </a:cubicBezTo>
                  <a:cubicBezTo>
                    <a:pt x="67" y="44239"/>
                    <a:pt x="885" y="35929"/>
                    <a:pt x="2523" y="28141"/>
                  </a:cubicBezTo>
                  <a:cubicBezTo>
                    <a:pt x="4160" y="20352"/>
                    <a:pt x="7359" y="13754"/>
                    <a:pt x="12122" y="8347"/>
                  </a:cubicBezTo>
                  <a:cubicBezTo>
                    <a:pt x="16884" y="2939"/>
                    <a:pt x="23582" y="236"/>
                    <a:pt x="32214" y="236"/>
                  </a:cubicBezTo>
                  <a:cubicBezTo>
                    <a:pt x="38961" y="236"/>
                    <a:pt x="44467" y="1873"/>
                    <a:pt x="48733" y="5147"/>
                  </a:cubicBezTo>
                  <a:cubicBezTo>
                    <a:pt x="52999" y="8421"/>
                    <a:pt x="56249" y="12637"/>
                    <a:pt x="58482" y="17797"/>
                  </a:cubicBezTo>
                  <a:cubicBezTo>
                    <a:pt x="60714" y="22956"/>
                    <a:pt x="62227" y="28512"/>
                    <a:pt x="63021" y="34466"/>
                  </a:cubicBezTo>
                  <a:cubicBezTo>
                    <a:pt x="63814" y="40419"/>
                    <a:pt x="64211" y="46620"/>
                    <a:pt x="64211" y="53070"/>
                  </a:cubicBezTo>
                  <a:cubicBezTo>
                    <a:pt x="64211" y="61801"/>
                    <a:pt x="63418" y="69987"/>
                    <a:pt x="61830" y="77626"/>
                  </a:cubicBezTo>
                  <a:cubicBezTo>
                    <a:pt x="60242" y="85266"/>
                    <a:pt x="57092" y="91765"/>
                    <a:pt x="52380" y="97123"/>
                  </a:cubicBezTo>
                  <a:cubicBezTo>
                    <a:pt x="47667" y="102480"/>
                    <a:pt x="40946" y="105159"/>
                    <a:pt x="32214" y="105159"/>
                  </a:cubicBezTo>
                  <a:close/>
                  <a:moveTo>
                    <a:pt x="32214" y="101141"/>
                  </a:moveTo>
                  <a:cubicBezTo>
                    <a:pt x="37869" y="101141"/>
                    <a:pt x="42086" y="98239"/>
                    <a:pt x="44864" y="92435"/>
                  </a:cubicBezTo>
                  <a:cubicBezTo>
                    <a:pt x="47643" y="86630"/>
                    <a:pt x="49354" y="80206"/>
                    <a:pt x="49999" y="73161"/>
                  </a:cubicBezTo>
                  <a:cubicBezTo>
                    <a:pt x="50644" y="66117"/>
                    <a:pt x="50966" y="58626"/>
                    <a:pt x="50966" y="50689"/>
                  </a:cubicBezTo>
                  <a:cubicBezTo>
                    <a:pt x="50966" y="43048"/>
                    <a:pt x="50644" y="36004"/>
                    <a:pt x="49999" y="29555"/>
                  </a:cubicBezTo>
                  <a:cubicBezTo>
                    <a:pt x="49354" y="23105"/>
                    <a:pt x="47667" y="17252"/>
                    <a:pt x="44938" y="11993"/>
                  </a:cubicBezTo>
                  <a:cubicBezTo>
                    <a:pt x="42210" y="6734"/>
                    <a:pt x="37968" y="4105"/>
                    <a:pt x="32214" y="4105"/>
                  </a:cubicBezTo>
                  <a:cubicBezTo>
                    <a:pt x="26459" y="4105"/>
                    <a:pt x="22193" y="6734"/>
                    <a:pt x="19414" y="11993"/>
                  </a:cubicBezTo>
                  <a:cubicBezTo>
                    <a:pt x="16636" y="17252"/>
                    <a:pt x="14925" y="23105"/>
                    <a:pt x="14280" y="29555"/>
                  </a:cubicBezTo>
                  <a:cubicBezTo>
                    <a:pt x="13635" y="36004"/>
                    <a:pt x="13313" y="43048"/>
                    <a:pt x="13313" y="50689"/>
                  </a:cubicBezTo>
                  <a:cubicBezTo>
                    <a:pt x="13313" y="56344"/>
                    <a:pt x="13461" y="61677"/>
                    <a:pt x="13759" y="66688"/>
                  </a:cubicBezTo>
                  <a:cubicBezTo>
                    <a:pt x="14057" y="71698"/>
                    <a:pt x="14800" y="76857"/>
                    <a:pt x="15991" y="82166"/>
                  </a:cubicBezTo>
                  <a:cubicBezTo>
                    <a:pt x="17182" y="87474"/>
                    <a:pt x="19091" y="91963"/>
                    <a:pt x="21721" y="95634"/>
                  </a:cubicBezTo>
                  <a:cubicBezTo>
                    <a:pt x="24351" y="99305"/>
                    <a:pt x="27849" y="101141"/>
                    <a:pt x="32214" y="10114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367FD84-A2CB-D304-7A25-C845E0B60969}"/>
                </a:ext>
              </a:extLst>
            </p:cNvPr>
            <p:cNvSpPr/>
            <p:nvPr/>
          </p:nvSpPr>
          <p:spPr>
            <a:xfrm>
              <a:off x="3963222" y="3584309"/>
              <a:ext cx="34974" cy="69801"/>
            </a:xfrm>
            <a:custGeom>
              <a:avLst/>
              <a:gdLst>
                <a:gd name="connsiteX0" fmla="*/ 662 w 34974"/>
                <a:gd name="connsiteY0" fmla="*/ 70037 h 69801"/>
                <a:gd name="connsiteX1" fmla="*/ 662 w 34974"/>
                <a:gd name="connsiteY1" fmla="*/ 66315 h 69801"/>
                <a:gd name="connsiteX2" fmla="*/ 13759 w 34974"/>
                <a:gd name="connsiteY2" fmla="*/ 63042 h 69801"/>
                <a:gd name="connsiteX3" fmla="*/ 13759 w 34974"/>
                <a:gd name="connsiteY3" fmla="*/ 7975 h 69801"/>
                <a:gd name="connsiteX4" fmla="*/ 67 w 34974"/>
                <a:gd name="connsiteY4" fmla="*/ 10654 h 69801"/>
                <a:gd name="connsiteX5" fmla="*/ 67 w 34974"/>
                <a:gd name="connsiteY5" fmla="*/ 6934 h 69801"/>
                <a:gd name="connsiteX6" fmla="*/ 19415 w 34974"/>
                <a:gd name="connsiteY6" fmla="*/ 236 h 69801"/>
                <a:gd name="connsiteX7" fmla="*/ 20903 w 34974"/>
                <a:gd name="connsiteY7" fmla="*/ 236 h 69801"/>
                <a:gd name="connsiteX8" fmla="*/ 21647 w 34974"/>
                <a:gd name="connsiteY8" fmla="*/ 534 h 69801"/>
                <a:gd name="connsiteX9" fmla="*/ 21945 w 34974"/>
                <a:gd name="connsiteY9" fmla="*/ 1129 h 69801"/>
                <a:gd name="connsiteX10" fmla="*/ 21945 w 34974"/>
                <a:gd name="connsiteY10" fmla="*/ 63042 h 69801"/>
                <a:gd name="connsiteX11" fmla="*/ 35042 w 34974"/>
                <a:gd name="connsiteY11" fmla="*/ 66315 h 69801"/>
                <a:gd name="connsiteX12" fmla="*/ 35042 w 34974"/>
                <a:gd name="connsiteY12" fmla="*/ 70037 h 69801"/>
                <a:gd name="connsiteX13" fmla="*/ 662 w 34974"/>
                <a:gd name="connsiteY13" fmla="*/ 70037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662" y="70037"/>
                  </a:moveTo>
                  <a:lnTo>
                    <a:pt x="662" y="66315"/>
                  </a:lnTo>
                  <a:cubicBezTo>
                    <a:pt x="9394" y="66315"/>
                    <a:pt x="13759" y="65224"/>
                    <a:pt x="13759" y="63042"/>
                  </a:cubicBezTo>
                  <a:lnTo>
                    <a:pt x="13759" y="7975"/>
                  </a:lnTo>
                  <a:cubicBezTo>
                    <a:pt x="10187" y="9761"/>
                    <a:pt x="5623" y="10654"/>
                    <a:pt x="67" y="10654"/>
                  </a:cubicBezTo>
                  <a:lnTo>
                    <a:pt x="67" y="6934"/>
                  </a:lnTo>
                  <a:cubicBezTo>
                    <a:pt x="8601" y="6934"/>
                    <a:pt x="15050" y="4701"/>
                    <a:pt x="19415" y="236"/>
                  </a:cubicBezTo>
                  <a:lnTo>
                    <a:pt x="20903" y="236"/>
                  </a:lnTo>
                  <a:cubicBezTo>
                    <a:pt x="21201" y="236"/>
                    <a:pt x="21449" y="335"/>
                    <a:pt x="21647" y="534"/>
                  </a:cubicBezTo>
                  <a:cubicBezTo>
                    <a:pt x="21846" y="732"/>
                    <a:pt x="21945" y="930"/>
                    <a:pt x="21945" y="1129"/>
                  </a:cubicBezTo>
                  <a:lnTo>
                    <a:pt x="21945" y="63042"/>
                  </a:lnTo>
                  <a:cubicBezTo>
                    <a:pt x="21945" y="65224"/>
                    <a:pt x="26311" y="66315"/>
                    <a:pt x="35042" y="66315"/>
                  </a:cubicBezTo>
                  <a:lnTo>
                    <a:pt x="35042" y="70037"/>
                  </a:lnTo>
                  <a:lnTo>
                    <a:pt x="662" y="7003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B5F8DCB-CF48-D893-6DF2-0689575ACA43}"/>
                </a:ext>
              </a:extLst>
            </p:cNvPr>
            <p:cNvSpPr/>
            <p:nvPr/>
          </p:nvSpPr>
          <p:spPr>
            <a:xfrm>
              <a:off x="4012693" y="3584309"/>
              <a:ext cx="41820" cy="72032"/>
            </a:xfrm>
            <a:custGeom>
              <a:avLst/>
              <a:gdLst>
                <a:gd name="connsiteX0" fmla="*/ 3936 w 41820"/>
                <a:gd name="connsiteY0" fmla="*/ 58130 h 72032"/>
                <a:gd name="connsiteX1" fmla="*/ 7211 w 41820"/>
                <a:gd name="connsiteY1" fmla="*/ 63711 h 72032"/>
                <a:gd name="connsiteX2" fmla="*/ 12494 w 41820"/>
                <a:gd name="connsiteY2" fmla="*/ 67581 h 72032"/>
                <a:gd name="connsiteX3" fmla="*/ 18819 w 41820"/>
                <a:gd name="connsiteY3" fmla="*/ 68995 h 72032"/>
                <a:gd name="connsiteX4" fmla="*/ 29312 w 41820"/>
                <a:gd name="connsiteY4" fmla="*/ 63116 h 72032"/>
                <a:gd name="connsiteX5" fmla="*/ 32214 w 41820"/>
                <a:gd name="connsiteY5" fmla="*/ 48903 h 72032"/>
                <a:gd name="connsiteX6" fmla="*/ 32064 w 41820"/>
                <a:gd name="connsiteY6" fmla="*/ 42727 h 72032"/>
                <a:gd name="connsiteX7" fmla="*/ 31321 w 41820"/>
                <a:gd name="connsiteY7" fmla="*/ 37890 h 72032"/>
                <a:gd name="connsiteX8" fmla="*/ 27973 w 41820"/>
                <a:gd name="connsiteY8" fmla="*/ 31564 h 72032"/>
                <a:gd name="connsiteX9" fmla="*/ 21944 w 41820"/>
                <a:gd name="connsiteY9" fmla="*/ 28811 h 72032"/>
                <a:gd name="connsiteX10" fmla="*/ 15842 w 41820"/>
                <a:gd name="connsiteY10" fmla="*/ 29853 h 72032"/>
                <a:gd name="connsiteX11" fmla="*/ 11750 w 41820"/>
                <a:gd name="connsiteY11" fmla="*/ 32308 h 72032"/>
                <a:gd name="connsiteX12" fmla="*/ 8997 w 41820"/>
                <a:gd name="connsiteY12" fmla="*/ 35359 h 72032"/>
                <a:gd name="connsiteX13" fmla="*/ 7508 w 41820"/>
                <a:gd name="connsiteY13" fmla="*/ 36996 h 72032"/>
                <a:gd name="connsiteX14" fmla="*/ 6317 w 41820"/>
                <a:gd name="connsiteY14" fmla="*/ 36996 h 72032"/>
                <a:gd name="connsiteX15" fmla="*/ 5648 w 41820"/>
                <a:gd name="connsiteY15" fmla="*/ 36699 h 72032"/>
                <a:gd name="connsiteX16" fmla="*/ 5275 w 41820"/>
                <a:gd name="connsiteY16" fmla="*/ 36104 h 72032"/>
                <a:gd name="connsiteX17" fmla="*/ 5275 w 41820"/>
                <a:gd name="connsiteY17" fmla="*/ 1129 h 72032"/>
                <a:gd name="connsiteX18" fmla="*/ 5574 w 41820"/>
                <a:gd name="connsiteY18" fmla="*/ 534 h 72032"/>
                <a:gd name="connsiteX19" fmla="*/ 6317 w 41820"/>
                <a:gd name="connsiteY19" fmla="*/ 236 h 72032"/>
                <a:gd name="connsiteX20" fmla="*/ 6616 w 41820"/>
                <a:gd name="connsiteY20" fmla="*/ 236 h 72032"/>
                <a:gd name="connsiteX21" fmla="*/ 21498 w 41820"/>
                <a:gd name="connsiteY21" fmla="*/ 3659 h 72032"/>
                <a:gd name="connsiteX22" fmla="*/ 36530 w 41820"/>
                <a:gd name="connsiteY22" fmla="*/ 236 h 72032"/>
                <a:gd name="connsiteX23" fmla="*/ 36827 w 41820"/>
                <a:gd name="connsiteY23" fmla="*/ 236 h 72032"/>
                <a:gd name="connsiteX24" fmla="*/ 37572 w 41820"/>
                <a:gd name="connsiteY24" fmla="*/ 534 h 72032"/>
                <a:gd name="connsiteX25" fmla="*/ 37869 w 41820"/>
                <a:gd name="connsiteY25" fmla="*/ 1129 h 72032"/>
                <a:gd name="connsiteX26" fmla="*/ 37869 w 41820"/>
                <a:gd name="connsiteY26" fmla="*/ 2022 h 72032"/>
                <a:gd name="connsiteX27" fmla="*/ 37572 w 41820"/>
                <a:gd name="connsiteY27" fmla="*/ 2617 h 72032"/>
                <a:gd name="connsiteX28" fmla="*/ 28642 w 41820"/>
                <a:gd name="connsiteY28" fmla="*/ 9984 h 72032"/>
                <a:gd name="connsiteX29" fmla="*/ 17480 w 41820"/>
                <a:gd name="connsiteY29" fmla="*/ 12589 h 72032"/>
                <a:gd name="connsiteX30" fmla="*/ 8847 w 41820"/>
                <a:gd name="connsiteY30" fmla="*/ 11398 h 72032"/>
                <a:gd name="connsiteX31" fmla="*/ 8847 w 41820"/>
                <a:gd name="connsiteY31" fmla="*/ 31192 h 72032"/>
                <a:gd name="connsiteX32" fmla="*/ 15099 w 41820"/>
                <a:gd name="connsiteY32" fmla="*/ 27249 h 72032"/>
                <a:gd name="connsiteX33" fmla="*/ 22094 w 41820"/>
                <a:gd name="connsiteY33" fmla="*/ 25984 h 72032"/>
                <a:gd name="connsiteX34" fmla="*/ 32437 w 41820"/>
                <a:gd name="connsiteY34" fmla="*/ 29332 h 72032"/>
                <a:gd name="connsiteX35" fmla="*/ 39432 w 41820"/>
                <a:gd name="connsiteY35" fmla="*/ 38038 h 72032"/>
                <a:gd name="connsiteX36" fmla="*/ 41888 w 41820"/>
                <a:gd name="connsiteY36" fmla="*/ 48903 h 72032"/>
                <a:gd name="connsiteX37" fmla="*/ 38837 w 41820"/>
                <a:gd name="connsiteY37" fmla="*/ 60660 h 72032"/>
                <a:gd name="connsiteX38" fmla="*/ 30428 w 41820"/>
                <a:gd name="connsiteY38" fmla="*/ 69143 h 72032"/>
                <a:gd name="connsiteX39" fmla="*/ 18819 w 41820"/>
                <a:gd name="connsiteY39" fmla="*/ 72268 h 72032"/>
                <a:gd name="connsiteX40" fmla="*/ 9368 w 41820"/>
                <a:gd name="connsiteY40" fmla="*/ 69664 h 72032"/>
                <a:gd name="connsiteX41" fmla="*/ 2523 w 41820"/>
                <a:gd name="connsiteY41" fmla="*/ 62521 h 72032"/>
                <a:gd name="connsiteX42" fmla="*/ 67 w 41820"/>
                <a:gd name="connsiteY42" fmla="*/ 52921 h 72032"/>
                <a:gd name="connsiteX43" fmla="*/ 1629 w 41820"/>
                <a:gd name="connsiteY43" fmla="*/ 49051 h 72032"/>
                <a:gd name="connsiteX44" fmla="*/ 5425 w 41820"/>
                <a:gd name="connsiteY44" fmla="*/ 47563 h 72032"/>
                <a:gd name="connsiteX45" fmla="*/ 9368 w 41820"/>
                <a:gd name="connsiteY45" fmla="*/ 49126 h 72032"/>
                <a:gd name="connsiteX46" fmla="*/ 10931 w 41820"/>
                <a:gd name="connsiteY46" fmla="*/ 52921 h 72032"/>
                <a:gd name="connsiteX47" fmla="*/ 9368 w 41820"/>
                <a:gd name="connsiteY47" fmla="*/ 56716 h 72032"/>
                <a:gd name="connsiteX48" fmla="*/ 5425 w 41820"/>
                <a:gd name="connsiteY48" fmla="*/ 58279 h 72032"/>
                <a:gd name="connsiteX49" fmla="*/ 4680 w 41820"/>
                <a:gd name="connsiteY49" fmla="*/ 58205 h 72032"/>
                <a:gd name="connsiteX50" fmla="*/ 3936 w 41820"/>
                <a:gd name="connsiteY50" fmla="*/ 58130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820" h="72032">
                  <a:moveTo>
                    <a:pt x="3936" y="58130"/>
                  </a:moveTo>
                  <a:cubicBezTo>
                    <a:pt x="4631" y="60214"/>
                    <a:pt x="5722" y="62074"/>
                    <a:pt x="7211" y="63711"/>
                  </a:cubicBezTo>
                  <a:cubicBezTo>
                    <a:pt x="8699" y="65348"/>
                    <a:pt x="10460" y="66638"/>
                    <a:pt x="12494" y="67581"/>
                  </a:cubicBezTo>
                  <a:cubicBezTo>
                    <a:pt x="14528" y="68523"/>
                    <a:pt x="16637" y="68995"/>
                    <a:pt x="18819" y="68995"/>
                  </a:cubicBezTo>
                  <a:cubicBezTo>
                    <a:pt x="23879" y="68995"/>
                    <a:pt x="27377" y="67035"/>
                    <a:pt x="29312" y="63116"/>
                  </a:cubicBezTo>
                  <a:cubicBezTo>
                    <a:pt x="31247" y="59197"/>
                    <a:pt x="32214" y="54459"/>
                    <a:pt x="32214" y="48903"/>
                  </a:cubicBezTo>
                  <a:cubicBezTo>
                    <a:pt x="32214" y="46422"/>
                    <a:pt x="32164" y="44364"/>
                    <a:pt x="32064" y="42727"/>
                  </a:cubicBezTo>
                  <a:cubicBezTo>
                    <a:pt x="31965" y="41090"/>
                    <a:pt x="31717" y="39477"/>
                    <a:pt x="31321" y="37890"/>
                  </a:cubicBezTo>
                  <a:cubicBezTo>
                    <a:pt x="30726" y="35509"/>
                    <a:pt x="29610" y="33400"/>
                    <a:pt x="27973" y="31564"/>
                  </a:cubicBezTo>
                  <a:cubicBezTo>
                    <a:pt x="26335" y="29729"/>
                    <a:pt x="24325" y="28811"/>
                    <a:pt x="21944" y="28811"/>
                  </a:cubicBezTo>
                  <a:cubicBezTo>
                    <a:pt x="19563" y="28811"/>
                    <a:pt x="17529" y="29158"/>
                    <a:pt x="15842" y="29853"/>
                  </a:cubicBezTo>
                  <a:cubicBezTo>
                    <a:pt x="14156" y="30547"/>
                    <a:pt x="12792" y="31366"/>
                    <a:pt x="11750" y="32308"/>
                  </a:cubicBezTo>
                  <a:cubicBezTo>
                    <a:pt x="10708" y="33251"/>
                    <a:pt x="9791" y="34268"/>
                    <a:pt x="8997" y="35359"/>
                  </a:cubicBezTo>
                  <a:cubicBezTo>
                    <a:pt x="8203" y="36451"/>
                    <a:pt x="7707" y="36996"/>
                    <a:pt x="7508" y="36996"/>
                  </a:cubicBezTo>
                  <a:lnTo>
                    <a:pt x="6317" y="36996"/>
                  </a:lnTo>
                  <a:cubicBezTo>
                    <a:pt x="6119" y="36996"/>
                    <a:pt x="5896" y="36897"/>
                    <a:pt x="5648" y="36699"/>
                  </a:cubicBezTo>
                  <a:cubicBezTo>
                    <a:pt x="5400" y="36500"/>
                    <a:pt x="5275" y="36302"/>
                    <a:pt x="5275" y="36104"/>
                  </a:cubicBezTo>
                  <a:lnTo>
                    <a:pt x="5275" y="1129"/>
                  </a:lnTo>
                  <a:cubicBezTo>
                    <a:pt x="5275" y="930"/>
                    <a:pt x="5375" y="732"/>
                    <a:pt x="5574" y="534"/>
                  </a:cubicBezTo>
                  <a:cubicBezTo>
                    <a:pt x="5772" y="335"/>
                    <a:pt x="6020" y="236"/>
                    <a:pt x="6317" y="236"/>
                  </a:cubicBezTo>
                  <a:lnTo>
                    <a:pt x="6616" y="236"/>
                  </a:lnTo>
                  <a:cubicBezTo>
                    <a:pt x="11278" y="2518"/>
                    <a:pt x="16239" y="3659"/>
                    <a:pt x="21498" y="3659"/>
                  </a:cubicBezTo>
                  <a:cubicBezTo>
                    <a:pt x="26757" y="3659"/>
                    <a:pt x="31767" y="2518"/>
                    <a:pt x="36530" y="236"/>
                  </a:cubicBezTo>
                  <a:lnTo>
                    <a:pt x="36827" y="236"/>
                  </a:lnTo>
                  <a:cubicBezTo>
                    <a:pt x="37125" y="236"/>
                    <a:pt x="37373" y="335"/>
                    <a:pt x="37572" y="534"/>
                  </a:cubicBezTo>
                  <a:cubicBezTo>
                    <a:pt x="37770" y="732"/>
                    <a:pt x="37869" y="930"/>
                    <a:pt x="37869" y="1129"/>
                  </a:cubicBezTo>
                  <a:lnTo>
                    <a:pt x="37869" y="2022"/>
                  </a:lnTo>
                  <a:cubicBezTo>
                    <a:pt x="37869" y="2418"/>
                    <a:pt x="37770" y="2617"/>
                    <a:pt x="37572" y="2617"/>
                  </a:cubicBezTo>
                  <a:cubicBezTo>
                    <a:pt x="35191" y="5792"/>
                    <a:pt x="32214" y="8248"/>
                    <a:pt x="28642" y="9984"/>
                  </a:cubicBezTo>
                  <a:cubicBezTo>
                    <a:pt x="25070" y="11721"/>
                    <a:pt x="21350" y="12589"/>
                    <a:pt x="17480" y="12589"/>
                  </a:cubicBezTo>
                  <a:cubicBezTo>
                    <a:pt x="14702" y="12589"/>
                    <a:pt x="11824" y="12192"/>
                    <a:pt x="8847" y="11398"/>
                  </a:cubicBezTo>
                  <a:lnTo>
                    <a:pt x="8847" y="31192"/>
                  </a:lnTo>
                  <a:cubicBezTo>
                    <a:pt x="11229" y="29406"/>
                    <a:pt x="13312" y="28092"/>
                    <a:pt x="15099" y="27249"/>
                  </a:cubicBezTo>
                  <a:cubicBezTo>
                    <a:pt x="16884" y="26405"/>
                    <a:pt x="19216" y="25984"/>
                    <a:pt x="22094" y="25984"/>
                  </a:cubicBezTo>
                  <a:cubicBezTo>
                    <a:pt x="25963" y="25984"/>
                    <a:pt x="29411" y="27100"/>
                    <a:pt x="32437" y="29332"/>
                  </a:cubicBezTo>
                  <a:cubicBezTo>
                    <a:pt x="35463" y="31564"/>
                    <a:pt x="37795" y="34467"/>
                    <a:pt x="39432" y="38038"/>
                  </a:cubicBezTo>
                  <a:cubicBezTo>
                    <a:pt x="41069" y="41610"/>
                    <a:pt x="41888" y="45232"/>
                    <a:pt x="41888" y="48903"/>
                  </a:cubicBezTo>
                  <a:cubicBezTo>
                    <a:pt x="41888" y="53169"/>
                    <a:pt x="40871" y="57088"/>
                    <a:pt x="38837" y="60660"/>
                  </a:cubicBezTo>
                  <a:cubicBezTo>
                    <a:pt x="36803" y="64232"/>
                    <a:pt x="34000" y="67060"/>
                    <a:pt x="30428" y="69143"/>
                  </a:cubicBezTo>
                  <a:cubicBezTo>
                    <a:pt x="26856" y="71227"/>
                    <a:pt x="22986" y="72268"/>
                    <a:pt x="18819" y="72268"/>
                  </a:cubicBezTo>
                  <a:cubicBezTo>
                    <a:pt x="15446" y="72268"/>
                    <a:pt x="12296" y="71400"/>
                    <a:pt x="9368" y="69664"/>
                  </a:cubicBezTo>
                  <a:cubicBezTo>
                    <a:pt x="6442" y="67928"/>
                    <a:pt x="4160" y="65547"/>
                    <a:pt x="2523" y="62521"/>
                  </a:cubicBezTo>
                  <a:cubicBezTo>
                    <a:pt x="886" y="59494"/>
                    <a:pt x="67" y="56294"/>
                    <a:pt x="67" y="52921"/>
                  </a:cubicBezTo>
                  <a:cubicBezTo>
                    <a:pt x="67" y="51334"/>
                    <a:pt x="588" y="50044"/>
                    <a:pt x="1629" y="49051"/>
                  </a:cubicBezTo>
                  <a:cubicBezTo>
                    <a:pt x="2671" y="48059"/>
                    <a:pt x="3936" y="47563"/>
                    <a:pt x="5425" y="47563"/>
                  </a:cubicBezTo>
                  <a:cubicBezTo>
                    <a:pt x="7012" y="47563"/>
                    <a:pt x="8327" y="48084"/>
                    <a:pt x="9368" y="49126"/>
                  </a:cubicBezTo>
                  <a:cubicBezTo>
                    <a:pt x="10410" y="50168"/>
                    <a:pt x="10931" y="51433"/>
                    <a:pt x="10931" y="52921"/>
                  </a:cubicBezTo>
                  <a:cubicBezTo>
                    <a:pt x="10931" y="54410"/>
                    <a:pt x="10410" y="55675"/>
                    <a:pt x="9368" y="56716"/>
                  </a:cubicBezTo>
                  <a:cubicBezTo>
                    <a:pt x="8327" y="57758"/>
                    <a:pt x="7012" y="58279"/>
                    <a:pt x="5425" y="58279"/>
                  </a:cubicBezTo>
                  <a:cubicBezTo>
                    <a:pt x="5226" y="58279"/>
                    <a:pt x="4978" y="58254"/>
                    <a:pt x="4680" y="58205"/>
                  </a:cubicBezTo>
                  <a:cubicBezTo>
                    <a:pt x="4383" y="58155"/>
                    <a:pt x="4135" y="58130"/>
                    <a:pt x="3936" y="5813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222" name="Graphic 19">
            <a:extLst>
              <a:ext uri="{FF2B5EF4-FFF2-40B4-BE49-F238E27FC236}">
                <a16:creationId xmlns:a16="http://schemas.microsoft.com/office/drawing/2014/main" id="{735FCC6C-EC37-0D59-0510-00F194258057}"/>
              </a:ext>
            </a:extLst>
          </p:cNvPr>
          <p:cNvGrpSpPr/>
          <p:nvPr/>
        </p:nvGrpSpPr>
        <p:grpSpPr>
          <a:xfrm>
            <a:off x="1679523" y="2625929"/>
            <a:ext cx="297578" cy="158891"/>
            <a:chOff x="3814990" y="2772303"/>
            <a:chExt cx="240714" cy="128528"/>
          </a:xfrm>
          <a:solidFill>
            <a:srgbClr val="262626"/>
          </a:solidFill>
        </p:grpSpPr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7CCBC674-5FA0-C813-63F6-99AA9F791437}"/>
                </a:ext>
              </a:extLst>
            </p:cNvPr>
            <p:cNvSpPr/>
            <p:nvPr/>
          </p:nvSpPr>
          <p:spPr>
            <a:xfrm>
              <a:off x="3814990" y="2795908"/>
              <a:ext cx="50898" cy="101500"/>
            </a:xfrm>
            <a:custGeom>
              <a:avLst/>
              <a:gdLst>
                <a:gd name="connsiteX0" fmla="*/ 960 w 50898"/>
                <a:gd name="connsiteY0" fmla="*/ 101651 h 101500"/>
                <a:gd name="connsiteX1" fmla="*/ 960 w 50898"/>
                <a:gd name="connsiteY1" fmla="*/ 96293 h 101500"/>
                <a:gd name="connsiteX2" fmla="*/ 20010 w 50898"/>
                <a:gd name="connsiteY2" fmla="*/ 91382 h 101500"/>
                <a:gd name="connsiteX3" fmla="*/ 20010 w 50898"/>
                <a:gd name="connsiteY3" fmla="*/ 11461 h 101500"/>
                <a:gd name="connsiteX4" fmla="*/ 67 w 50898"/>
                <a:gd name="connsiteY4" fmla="*/ 15182 h 101500"/>
                <a:gd name="connsiteX5" fmla="*/ 67 w 50898"/>
                <a:gd name="connsiteY5" fmla="*/ 9824 h 101500"/>
                <a:gd name="connsiteX6" fmla="*/ 28344 w 50898"/>
                <a:gd name="connsiteY6" fmla="*/ 150 h 101500"/>
                <a:gd name="connsiteX7" fmla="*/ 30428 w 50898"/>
                <a:gd name="connsiteY7" fmla="*/ 150 h 101500"/>
                <a:gd name="connsiteX8" fmla="*/ 31469 w 50898"/>
                <a:gd name="connsiteY8" fmla="*/ 523 h 101500"/>
                <a:gd name="connsiteX9" fmla="*/ 31916 w 50898"/>
                <a:gd name="connsiteY9" fmla="*/ 1490 h 101500"/>
                <a:gd name="connsiteX10" fmla="*/ 31916 w 50898"/>
                <a:gd name="connsiteY10" fmla="*/ 91382 h 101500"/>
                <a:gd name="connsiteX11" fmla="*/ 50966 w 50898"/>
                <a:gd name="connsiteY11" fmla="*/ 96293 h 101500"/>
                <a:gd name="connsiteX12" fmla="*/ 50966 w 50898"/>
                <a:gd name="connsiteY12" fmla="*/ 101651 h 101500"/>
                <a:gd name="connsiteX13" fmla="*/ 960 w 50898"/>
                <a:gd name="connsiteY13" fmla="*/ 101651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651"/>
                  </a:moveTo>
                  <a:lnTo>
                    <a:pt x="960" y="96293"/>
                  </a:lnTo>
                  <a:cubicBezTo>
                    <a:pt x="13659" y="96293"/>
                    <a:pt x="20010" y="94656"/>
                    <a:pt x="20010" y="91382"/>
                  </a:cubicBezTo>
                  <a:lnTo>
                    <a:pt x="20010" y="11461"/>
                  </a:lnTo>
                  <a:cubicBezTo>
                    <a:pt x="14751" y="13942"/>
                    <a:pt x="8103" y="15182"/>
                    <a:pt x="67" y="15182"/>
                  </a:cubicBezTo>
                  <a:lnTo>
                    <a:pt x="67" y="9824"/>
                  </a:lnTo>
                  <a:cubicBezTo>
                    <a:pt x="12569" y="9824"/>
                    <a:pt x="21994" y="6599"/>
                    <a:pt x="28344" y="150"/>
                  </a:cubicBezTo>
                  <a:lnTo>
                    <a:pt x="30428" y="150"/>
                  </a:lnTo>
                  <a:cubicBezTo>
                    <a:pt x="30825" y="150"/>
                    <a:pt x="31172" y="274"/>
                    <a:pt x="31469" y="523"/>
                  </a:cubicBezTo>
                  <a:cubicBezTo>
                    <a:pt x="31767" y="770"/>
                    <a:pt x="31916" y="1093"/>
                    <a:pt x="31916" y="1490"/>
                  </a:cubicBezTo>
                  <a:lnTo>
                    <a:pt x="31916" y="91382"/>
                  </a:lnTo>
                  <a:cubicBezTo>
                    <a:pt x="31916" y="94656"/>
                    <a:pt x="38266" y="96293"/>
                    <a:pt x="50966" y="96293"/>
                  </a:cubicBezTo>
                  <a:lnTo>
                    <a:pt x="50966" y="101651"/>
                  </a:lnTo>
                  <a:lnTo>
                    <a:pt x="960" y="10165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66A891E6-1673-CAFB-7422-40D531E925B1}"/>
                </a:ext>
              </a:extLst>
            </p:cNvPr>
            <p:cNvSpPr/>
            <p:nvPr/>
          </p:nvSpPr>
          <p:spPr>
            <a:xfrm>
              <a:off x="3883897" y="2795908"/>
              <a:ext cx="64144" cy="104923"/>
            </a:xfrm>
            <a:custGeom>
              <a:avLst/>
              <a:gdLst>
                <a:gd name="connsiteX0" fmla="*/ 32214 w 64144"/>
                <a:gd name="connsiteY0" fmla="*/ 105074 h 104923"/>
                <a:gd name="connsiteX1" fmla="*/ 6838 w 64144"/>
                <a:gd name="connsiteY1" fmla="*/ 89670 h 104923"/>
                <a:gd name="connsiteX2" fmla="*/ 67 w 64144"/>
                <a:gd name="connsiteY2" fmla="*/ 52985 h 104923"/>
                <a:gd name="connsiteX3" fmla="*/ 2523 w 64144"/>
                <a:gd name="connsiteY3" fmla="*/ 28056 h 104923"/>
                <a:gd name="connsiteX4" fmla="*/ 12122 w 64144"/>
                <a:gd name="connsiteY4" fmla="*/ 8262 h 104923"/>
                <a:gd name="connsiteX5" fmla="*/ 32214 w 64144"/>
                <a:gd name="connsiteY5" fmla="*/ 150 h 104923"/>
                <a:gd name="connsiteX6" fmla="*/ 48733 w 64144"/>
                <a:gd name="connsiteY6" fmla="*/ 5061 h 104923"/>
                <a:gd name="connsiteX7" fmla="*/ 58482 w 64144"/>
                <a:gd name="connsiteY7" fmla="*/ 17712 h 104923"/>
                <a:gd name="connsiteX8" fmla="*/ 63021 w 64144"/>
                <a:gd name="connsiteY8" fmla="*/ 34380 h 104923"/>
                <a:gd name="connsiteX9" fmla="*/ 64211 w 64144"/>
                <a:gd name="connsiteY9" fmla="*/ 52985 h 104923"/>
                <a:gd name="connsiteX10" fmla="*/ 61830 w 64144"/>
                <a:gd name="connsiteY10" fmla="*/ 77541 h 104923"/>
                <a:gd name="connsiteX11" fmla="*/ 52380 w 64144"/>
                <a:gd name="connsiteY11" fmla="*/ 97038 h 104923"/>
                <a:gd name="connsiteX12" fmla="*/ 32214 w 64144"/>
                <a:gd name="connsiteY12" fmla="*/ 105074 h 104923"/>
                <a:gd name="connsiteX13" fmla="*/ 32214 w 64144"/>
                <a:gd name="connsiteY13" fmla="*/ 101055 h 104923"/>
                <a:gd name="connsiteX14" fmla="*/ 44864 w 64144"/>
                <a:gd name="connsiteY14" fmla="*/ 92349 h 104923"/>
                <a:gd name="connsiteX15" fmla="*/ 49999 w 64144"/>
                <a:gd name="connsiteY15" fmla="*/ 73076 h 104923"/>
                <a:gd name="connsiteX16" fmla="*/ 50966 w 64144"/>
                <a:gd name="connsiteY16" fmla="*/ 50603 h 104923"/>
                <a:gd name="connsiteX17" fmla="*/ 49999 w 64144"/>
                <a:gd name="connsiteY17" fmla="*/ 29469 h 104923"/>
                <a:gd name="connsiteX18" fmla="*/ 44938 w 64144"/>
                <a:gd name="connsiteY18" fmla="*/ 11908 h 104923"/>
                <a:gd name="connsiteX19" fmla="*/ 32214 w 64144"/>
                <a:gd name="connsiteY19" fmla="*/ 4019 h 104923"/>
                <a:gd name="connsiteX20" fmla="*/ 19414 w 64144"/>
                <a:gd name="connsiteY20" fmla="*/ 11908 h 104923"/>
                <a:gd name="connsiteX21" fmla="*/ 14280 w 64144"/>
                <a:gd name="connsiteY21" fmla="*/ 29469 h 104923"/>
                <a:gd name="connsiteX22" fmla="*/ 13313 w 64144"/>
                <a:gd name="connsiteY22" fmla="*/ 50603 h 104923"/>
                <a:gd name="connsiteX23" fmla="*/ 13759 w 64144"/>
                <a:gd name="connsiteY23" fmla="*/ 66602 h 104923"/>
                <a:gd name="connsiteX24" fmla="*/ 15991 w 64144"/>
                <a:gd name="connsiteY24" fmla="*/ 82081 h 104923"/>
                <a:gd name="connsiteX25" fmla="*/ 21721 w 64144"/>
                <a:gd name="connsiteY25" fmla="*/ 95549 h 104923"/>
                <a:gd name="connsiteX26" fmla="*/ 32214 w 64144"/>
                <a:gd name="connsiteY26" fmla="*/ 101055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074"/>
                  </a:moveTo>
                  <a:cubicBezTo>
                    <a:pt x="19812" y="105074"/>
                    <a:pt x="11352" y="99939"/>
                    <a:pt x="6838" y="89670"/>
                  </a:cubicBezTo>
                  <a:cubicBezTo>
                    <a:pt x="2325" y="79401"/>
                    <a:pt x="67" y="67172"/>
                    <a:pt x="67" y="52985"/>
                  </a:cubicBezTo>
                  <a:cubicBezTo>
                    <a:pt x="67" y="44154"/>
                    <a:pt x="885" y="35844"/>
                    <a:pt x="2523" y="28056"/>
                  </a:cubicBezTo>
                  <a:cubicBezTo>
                    <a:pt x="4160" y="20267"/>
                    <a:pt x="7359" y="13669"/>
                    <a:pt x="12122" y="8262"/>
                  </a:cubicBezTo>
                  <a:cubicBezTo>
                    <a:pt x="16884" y="2854"/>
                    <a:pt x="23582" y="150"/>
                    <a:pt x="32214" y="150"/>
                  </a:cubicBezTo>
                  <a:cubicBezTo>
                    <a:pt x="38961" y="150"/>
                    <a:pt x="44467" y="1787"/>
                    <a:pt x="48733" y="5061"/>
                  </a:cubicBezTo>
                  <a:cubicBezTo>
                    <a:pt x="52999" y="8335"/>
                    <a:pt x="56249" y="12552"/>
                    <a:pt x="58482" y="17712"/>
                  </a:cubicBezTo>
                  <a:cubicBezTo>
                    <a:pt x="60714" y="22871"/>
                    <a:pt x="62227" y="28427"/>
                    <a:pt x="63021" y="34380"/>
                  </a:cubicBezTo>
                  <a:cubicBezTo>
                    <a:pt x="63814" y="40333"/>
                    <a:pt x="64211" y="46535"/>
                    <a:pt x="64211" y="52985"/>
                  </a:cubicBezTo>
                  <a:cubicBezTo>
                    <a:pt x="64211" y="61716"/>
                    <a:pt x="63418" y="69901"/>
                    <a:pt x="61830" y="77541"/>
                  </a:cubicBezTo>
                  <a:cubicBezTo>
                    <a:pt x="60242" y="85181"/>
                    <a:pt x="57092" y="91680"/>
                    <a:pt x="52380" y="97038"/>
                  </a:cubicBezTo>
                  <a:cubicBezTo>
                    <a:pt x="47667" y="102395"/>
                    <a:pt x="40946" y="105074"/>
                    <a:pt x="32214" y="105074"/>
                  </a:cubicBezTo>
                  <a:close/>
                  <a:moveTo>
                    <a:pt x="32214" y="101055"/>
                  </a:moveTo>
                  <a:cubicBezTo>
                    <a:pt x="37869" y="101055"/>
                    <a:pt x="42086" y="98153"/>
                    <a:pt x="44864" y="92349"/>
                  </a:cubicBezTo>
                  <a:cubicBezTo>
                    <a:pt x="47643" y="86545"/>
                    <a:pt x="49354" y="80120"/>
                    <a:pt x="49999" y="73076"/>
                  </a:cubicBezTo>
                  <a:cubicBezTo>
                    <a:pt x="50644" y="66032"/>
                    <a:pt x="50966" y="58541"/>
                    <a:pt x="50966" y="50603"/>
                  </a:cubicBezTo>
                  <a:cubicBezTo>
                    <a:pt x="50966" y="42963"/>
                    <a:pt x="50644" y="35918"/>
                    <a:pt x="49999" y="29469"/>
                  </a:cubicBezTo>
                  <a:cubicBezTo>
                    <a:pt x="49354" y="23020"/>
                    <a:pt x="47667" y="17166"/>
                    <a:pt x="44938" y="11908"/>
                  </a:cubicBezTo>
                  <a:cubicBezTo>
                    <a:pt x="42210" y="6649"/>
                    <a:pt x="37968" y="4019"/>
                    <a:pt x="32214" y="4019"/>
                  </a:cubicBezTo>
                  <a:cubicBezTo>
                    <a:pt x="26459" y="4019"/>
                    <a:pt x="22193" y="6649"/>
                    <a:pt x="19414" y="11908"/>
                  </a:cubicBezTo>
                  <a:cubicBezTo>
                    <a:pt x="16636" y="17166"/>
                    <a:pt x="14925" y="23020"/>
                    <a:pt x="14280" y="29469"/>
                  </a:cubicBezTo>
                  <a:cubicBezTo>
                    <a:pt x="13635" y="35918"/>
                    <a:pt x="13313" y="42963"/>
                    <a:pt x="13313" y="50603"/>
                  </a:cubicBezTo>
                  <a:cubicBezTo>
                    <a:pt x="13313" y="56259"/>
                    <a:pt x="13461" y="61592"/>
                    <a:pt x="13759" y="66602"/>
                  </a:cubicBezTo>
                  <a:cubicBezTo>
                    <a:pt x="14057" y="71613"/>
                    <a:pt x="14800" y="76772"/>
                    <a:pt x="15991" y="82081"/>
                  </a:cubicBezTo>
                  <a:cubicBezTo>
                    <a:pt x="17182" y="87389"/>
                    <a:pt x="19091" y="91878"/>
                    <a:pt x="21721" y="95549"/>
                  </a:cubicBezTo>
                  <a:cubicBezTo>
                    <a:pt x="24351" y="99220"/>
                    <a:pt x="27849" y="101055"/>
                    <a:pt x="32214" y="10105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CF35BC7-D879-44D3-3050-586ED68ED5FF}"/>
                </a:ext>
              </a:extLst>
            </p:cNvPr>
            <p:cNvSpPr/>
            <p:nvPr/>
          </p:nvSpPr>
          <p:spPr>
            <a:xfrm>
              <a:off x="3959353" y="2772303"/>
              <a:ext cx="41820" cy="69801"/>
            </a:xfrm>
            <a:custGeom>
              <a:avLst/>
              <a:gdLst>
                <a:gd name="connsiteX0" fmla="*/ 67 w 41820"/>
                <a:gd name="connsiteY0" fmla="*/ 69951 h 69801"/>
                <a:gd name="connsiteX1" fmla="*/ 67 w 41820"/>
                <a:gd name="connsiteY1" fmla="*/ 67123 h 69801"/>
                <a:gd name="connsiteX2" fmla="*/ 216 w 41820"/>
                <a:gd name="connsiteY2" fmla="*/ 66528 h 69801"/>
                <a:gd name="connsiteX3" fmla="*/ 16586 w 41820"/>
                <a:gd name="connsiteY3" fmla="*/ 48520 h 69801"/>
                <a:gd name="connsiteX4" fmla="*/ 22539 w 41820"/>
                <a:gd name="connsiteY4" fmla="*/ 41822 h 69801"/>
                <a:gd name="connsiteX5" fmla="*/ 27079 w 41820"/>
                <a:gd name="connsiteY5" fmla="*/ 35646 h 69801"/>
                <a:gd name="connsiteX6" fmla="*/ 30651 w 41820"/>
                <a:gd name="connsiteY6" fmla="*/ 28428 h 69801"/>
                <a:gd name="connsiteX7" fmla="*/ 31916 w 41820"/>
                <a:gd name="connsiteY7" fmla="*/ 20689 h 69801"/>
                <a:gd name="connsiteX8" fmla="*/ 30354 w 41820"/>
                <a:gd name="connsiteY8" fmla="*/ 12429 h 69801"/>
                <a:gd name="connsiteX9" fmla="*/ 25666 w 41820"/>
                <a:gd name="connsiteY9" fmla="*/ 6179 h 69801"/>
                <a:gd name="connsiteX10" fmla="*/ 18075 w 41820"/>
                <a:gd name="connsiteY10" fmla="*/ 3872 h 69801"/>
                <a:gd name="connsiteX11" fmla="*/ 9815 w 41820"/>
                <a:gd name="connsiteY11" fmla="*/ 6624 h 69801"/>
                <a:gd name="connsiteX12" fmla="*/ 4680 w 41820"/>
                <a:gd name="connsiteY12" fmla="*/ 13694 h 69801"/>
                <a:gd name="connsiteX13" fmla="*/ 5871 w 41820"/>
                <a:gd name="connsiteY13" fmla="*/ 13545 h 69801"/>
                <a:gd name="connsiteX14" fmla="*/ 9889 w 41820"/>
                <a:gd name="connsiteY14" fmla="*/ 15108 h 69801"/>
                <a:gd name="connsiteX15" fmla="*/ 11527 w 41820"/>
                <a:gd name="connsiteY15" fmla="*/ 19200 h 69801"/>
                <a:gd name="connsiteX16" fmla="*/ 9889 w 41820"/>
                <a:gd name="connsiteY16" fmla="*/ 23293 h 69801"/>
                <a:gd name="connsiteX17" fmla="*/ 5871 w 41820"/>
                <a:gd name="connsiteY17" fmla="*/ 25005 h 69801"/>
                <a:gd name="connsiteX18" fmla="*/ 1704 w 41820"/>
                <a:gd name="connsiteY18" fmla="*/ 23293 h 69801"/>
                <a:gd name="connsiteX19" fmla="*/ 67 w 41820"/>
                <a:gd name="connsiteY19" fmla="*/ 19200 h 69801"/>
                <a:gd name="connsiteX20" fmla="*/ 1555 w 41820"/>
                <a:gd name="connsiteY20" fmla="*/ 11834 h 69801"/>
                <a:gd name="connsiteX21" fmla="*/ 5796 w 41820"/>
                <a:gd name="connsiteY21" fmla="*/ 5658 h 69801"/>
                <a:gd name="connsiteX22" fmla="*/ 12122 w 41820"/>
                <a:gd name="connsiteY22" fmla="*/ 1565 h 69801"/>
                <a:gd name="connsiteX23" fmla="*/ 19563 w 41820"/>
                <a:gd name="connsiteY23" fmla="*/ 150 h 69801"/>
                <a:gd name="connsiteX24" fmla="*/ 30725 w 41820"/>
                <a:gd name="connsiteY24" fmla="*/ 2681 h 69801"/>
                <a:gd name="connsiteX25" fmla="*/ 38911 w 41820"/>
                <a:gd name="connsiteY25" fmla="*/ 9825 h 69801"/>
                <a:gd name="connsiteX26" fmla="*/ 41888 w 41820"/>
                <a:gd name="connsiteY26" fmla="*/ 20689 h 69801"/>
                <a:gd name="connsiteX27" fmla="*/ 39879 w 41820"/>
                <a:gd name="connsiteY27" fmla="*/ 29396 h 69801"/>
                <a:gd name="connsiteX28" fmla="*/ 34818 w 41820"/>
                <a:gd name="connsiteY28" fmla="*/ 36837 h 69801"/>
                <a:gd name="connsiteX29" fmla="*/ 26856 w 41820"/>
                <a:gd name="connsiteY29" fmla="*/ 44427 h 69801"/>
                <a:gd name="connsiteX30" fmla="*/ 20456 w 41820"/>
                <a:gd name="connsiteY30" fmla="*/ 50008 h 69801"/>
                <a:gd name="connsiteX31" fmla="*/ 8550 w 41820"/>
                <a:gd name="connsiteY31" fmla="*/ 61468 h 69801"/>
                <a:gd name="connsiteX32" fmla="*/ 18670 w 41820"/>
                <a:gd name="connsiteY32" fmla="*/ 61468 h 69801"/>
                <a:gd name="connsiteX33" fmla="*/ 31098 w 41820"/>
                <a:gd name="connsiteY33" fmla="*/ 61319 h 69801"/>
                <a:gd name="connsiteX34" fmla="*/ 36381 w 41820"/>
                <a:gd name="connsiteY34" fmla="*/ 60872 h 69801"/>
                <a:gd name="connsiteX35" fmla="*/ 38911 w 41820"/>
                <a:gd name="connsiteY35" fmla="*/ 51347 h 69801"/>
                <a:gd name="connsiteX36" fmla="*/ 41888 w 41820"/>
                <a:gd name="connsiteY36" fmla="*/ 51347 h 69801"/>
                <a:gd name="connsiteX37" fmla="*/ 38911 w 41820"/>
                <a:gd name="connsiteY37" fmla="*/ 69951 h 69801"/>
                <a:gd name="connsiteX38" fmla="*/ 67 w 41820"/>
                <a:gd name="connsiteY38" fmla="*/ 69951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67" y="69951"/>
                  </a:moveTo>
                  <a:lnTo>
                    <a:pt x="67" y="67123"/>
                  </a:lnTo>
                  <a:cubicBezTo>
                    <a:pt x="67" y="66925"/>
                    <a:pt x="117" y="66726"/>
                    <a:pt x="216" y="66528"/>
                  </a:cubicBezTo>
                  <a:lnTo>
                    <a:pt x="16586" y="48520"/>
                  </a:lnTo>
                  <a:cubicBezTo>
                    <a:pt x="19067" y="45841"/>
                    <a:pt x="21052" y="43608"/>
                    <a:pt x="22539" y="41822"/>
                  </a:cubicBezTo>
                  <a:cubicBezTo>
                    <a:pt x="24028" y="40037"/>
                    <a:pt x="25541" y="37978"/>
                    <a:pt x="27079" y="35646"/>
                  </a:cubicBezTo>
                  <a:cubicBezTo>
                    <a:pt x="28617" y="33315"/>
                    <a:pt x="29808" y="30908"/>
                    <a:pt x="30651" y="28428"/>
                  </a:cubicBezTo>
                  <a:cubicBezTo>
                    <a:pt x="31494" y="25948"/>
                    <a:pt x="31916" y="23368"/>
                    <a:pt x="31916" y="20689"/>
                  </a:cubicBezTo>
                  <a:cubicBezTo>
                    <a:pt x="31916" y="17812"/>
                    <a:pt x="31395" y="15059"/>
                    <a:pt x="30354" y="12429"/>
                  </a:cubicBezTo>
                  <a:cubicBezTo>
                    <a:pt x="29312" y="9799"/>
                    <a:pt x="27749" y="7716"/>
                    <a:pt x="25666" y="6179"/>
                  </a:cubicBezTo>
                  <a:cubicBezTo>
                    <a:pt x="23582" y="4641"/>
                    <a:pt x="21051" y="3872"/>
                    <a:pt x="18075" y="3872"/>
                  </a:cubicBezTo>
                  <a:cubicBezTo>
                    <a:pt x="14999" y="3872"/>
                    <a:pt x="12246" y="4789"/>
                    <a:pt x="9815" y="6624"/>
                  </a:cubicBezTo>
                  <a:cubicBezTo>
                    <a:pt x="7384" y="8460"/>
                    <a:pt x="5673" y="10817"/>
                    <a:pt x="4680" y="13694"/>
                  </a:cubicBezTo>
                  <a:cubicBezTo>
                    <a:pt x="4978" y="13595"/>
                    <a:pt x="5374" y="13545"/>
                    <a:pt x="5871" y="13545"/>
                  </a:cubicBezTo>
                  <a:cubicBezTo>
                    <a:pt x="7459" y="13545"/>
                    <a:pt x="8798" y="14066"/>
                    <a:pt x="9889" y="15108"/>
                  </a:cubicBezTo>
                  <a:cubicBezTo>
                    <a:pt x="10981" y="16150"/>
                    <a:pt x="11527" y="17514"/>
                    <a:pt x="11527" y="19200"/>
                  </a:cubicBezTo>
                  <a:cubicBezTo>
                    <a:pt x="11527" y="20788"/>
                    <a:pt x="10981" y="22152"/>
                    <a:pt x="9889" y="23293"/>
                  </a:cubicBezTo>
                  <a:cubicBezTo>
                    <a:pt x="8798" y="24434"/>
                    <a:pt x="7459" y="25005"/>
                    <a:pt x="5871" y="25005"/>
                  </a:cubicBezTo>
                  <a:cubicBezTo>
                    <a:pt x="4184" y="25005"/>
                    <a:pt x="2795" y="24434"/>
                    <a:pt x="1704" y="23293"/>
                  </a:cubicBezTo>
                  <a:cubicBezTo>
                    <a:pt x="613" y="22152"/>
                    <a:pt x="67" y="20788"/>
                    <a:pt x="67" y="19200"/>
                  </a:cubicBezTo>
                  <a:cubicBezTo>
                    <a:pt x="67" y="16621"/>
                    <a:pt x="563" y="14165"/>
                    <a:pt x="1555" y="11834"/>
                  </a:cubicBezTo>
                  <a:cubicBezTo>
                    <a:pt x="2547" y="9502"/>
                    <a:pt x="3961" y="7443"/>
                    <a:pt x="5796" y="5658"/>
                  </a:cubicBezTo>
                  <a:cubicBezTo>
                    <a:pt x="7632" y="3871"/>
                    <a:pt x="9741" y="2507"/>
                    <a:pt x="12122" y="1565"/>
                  </a:cubicBezTo>
                  <a:cubicBezTo>
                    <a:pt x="14503" y="622"/>
                    <a:pt x="16984" y="150"/>
                    <a:pt x="19563" y="150"/>
                  </a:cubicBezTo>
                  <a:cubicBezTo>
                    <a:pt x="23532" y="150"/>
                    <a:pt x="27252" y="994"/>
                    <a:pt x="30725" y="2681"/>
                  </a:cubicBezTo>
                  <a:cubicBezTo>
                    <a:pt x="34198" y="4368"/>
                    <a:pt x="36927" y="6749"/>
                    <a:pt x="38911" y="9825"/>
                  </a:cubicBezTo>
                  <a:cubicBezTo>
                    <a:pt x="40895" y="12900"/>
                    <a:pt x="41888" y="16522"/>
                    <a:pt x="41888" y="20689"/>
                  </a:cubicBezTo>
                  <a:cubicBezTo>
                    <a:pt x="41888" y="23765"/>
                    <a:pt x="41218" y="26667"/>
                    <a:pt x="39879" y="29396"/>
                  </a:cubicBezTo>
                  <a:cubicBezTo>
                    <a:pt x="38539" y="32124"/>
                    <a:pt x="36852" y="34604"/>
                    <a:pt x="34818" y="36837"/>
                  </a:cubicBezTo>
                  <a:cubicBezTo>
                    <a:pt x="32784" y="39070"/>
                    <a:pt x="30130" y="41600"/>
                    <a:pt x="26856" y="44427"/>
                  </a:cubicBezTo>
                  <a:cubicBezTo>
                    <a:pt x="23582" y="47255"/>
                    <a:pt x="21448" y="49115"/>
                    <a:pt x="20456" y="50008"/>
                  </a:cubicBezTo>
                  <a:lnTo>
                    <a:pt x="8550" y="61468"/>
                  </a:lnTo>
                  <a:lnTo>
                    <a:pt x="18670" y="61468"/>
                  </a:lnTo>
                  <a:cubicBezTo>
                    <a:pt x="23631" y="61468"/>
                    <a:pt x="27773" y="61418"/>
                    <a:pt x="31098" y="61319"/>
                  </a:cubicBezTo>
                  <a:cubicBezTo>
                    <a:pt x="34421" y="61220"/>
                    <a:pt x="36182" y="61071"/>
                    <a:pt x="36381" y="60872"/>
                  </a:cubicBezTo>
                  <a:cubicBezTo>
                    <a:pt x="37175" y="60079"/>
                    <a:pt x="38018" y="56903"/>
                    <a:pt x="38911" y="51347"/>
                  </a:cubicBezTo>
                  <a:lnTo>
                    <a:pt x="41888" y="51347"/>
                  </a:lnTo>
                  <a:lnTo>
                    <a:pt x="38911" y="69951"/>
                  </a:lnTo>
                  <a:lnTo>
                    <a:pt x="67" y="6995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721ECB4-FD75-F3A5-D56A-64A197115810}"/>
                </a:ext>
              </a:extLst>
            </p:cNvPr>
            <p:cNvSpPr/>
            <p:nvPr/>
          </p:nvSpPr>
          <p:spPr>
            <a:xfrm>
              <a:off x="4011651" y="2772303"/>
              <a:ext cx="44053" cy="72032"/>
            </a:xfrm>
            <a:custGeom>
              <a:avLst/>
              <a:gdLst>
                <a:gd name="connsiteX0" fmla="*/ 22094 w 44053"/>
                <a:gd name="connsiteY0" fmla="*/ 72183 h 72032"/>
                <a:gd name="connsiteX1" fmla="*/ 4681 w 44053"/>
                <a:gd name="connsiteY1" fmla="*/ 61617 h 72032"/>
                <a:gd name="connsiteX2" fmla="*/ 67 w 44053"/>
                <a:gd name="connsiteY2" fmla="*/ 36614 h 72032"/>
                <a:gd name="connsiteX3" fmla="*/ 1704 w 44053"/>
                <a:gd name="connsiteY3" fmla="*/ 19350 h 72032"/>
                <a:gd name="connsiteX4" fmla="*/ 8253 w 44053"/>
                <a:gd name="connsiteY4" fmla="*/ 5732 h 72032"/>
                <a:gd name="connsiteX5" fmla="*/ 22094 w 44053"/>
                <a:gd name="connsiteY5" fmla="*/ 150 h 72032"/>
                <a:gd name="connsiteX6" fmla="*/ 33405 w 44053"/>
                <a:gd name="connsiteY6" fmla="*/ 3499 h 72032"/>
                <a:gd name="connsiteX7" fmla="*/ 40102 w 44053"/>
                <a:gd name="connsiteY7" fmla="*/ 12206 h 72032"/>
                <a:gd name="connsiteX8" fmla="*/ 43227 w 44053"/>
                <a:gd name="connsiteY8" fmla="*/ 23666 h 72032"/>
                <a:gd name="connsiteX9" fmla="*/ 44120 w 44053"/>
                <a:gd name="connsiteY9" fmla="*/ 36614 h 72032"/>
                <a:gd name="connsiteX10" fmla="*/ 42409 w 44053"/>
                <a:gd name="connsiteY10" fmla="*/ 53431 h 72032"/>
                <a:gd name="connsiteX11" fmla="*/ 35860 w 44053"/>
                <a:gd name="connsiteY11" fmla="*/ 66751 h 72032"/>
                <a:gd name="connsiteX12" fmla="*/ 22094 w 44053"/>
                <a:gd name="connsiteY12" fmla="*/ 72183 h 72032"/>
                <a:gd name="connsiteX13" fmla="*/ 22094 w 44053"/>
                <a:gd name="connsiteY13" fmla="*/ 69505 h 72032"/>
                <a:gd name="connsiteX14" fmla="*/ 30801 w 44053"/>
                <a:gd name="connsiteY14" fmla="*/ 63552 h 72032"/>
                <a:gd name="connsiteX15" fmla="*/ 34372 w 44053"/>
                <a:gd name="connsiteY15" fmla="*/ 50306 h 72032"/>
                <a:gd name="connsiteX16" fmla="*/ 35042 w 44053"/>
                <a:gd name="connsiteY16" fmla="*/ 34828 h 72032"/>
                <a:gd name="connsiteX17" fmla="*/ 34372 w 44053"/>
                <a:gd name="connsiteY17" fmla="*/ 20317 h 72032"/>
                <a:gd name="connsiteX18" fmla="*/ 30875 w 44053"/>
                <a:gd name="connsiteY18" fmla="*/ 8262 h 72032"/>
                <a:gd name="connsiteX19" fmla="*/ 22094 w 44053"/>
                <a:gd name="connsiteY19" fmla="*/ 2830 h 72032"/>
                <a:gd name="connsiteX20" fmla="*/ 13313 w 44053"/>
                <a:gd name="connsiteY20" fmla="*/ 8262 h 72032"/>
                <a:gd name="connsiteX21" fmla="*/ 9815 w 44053"/>
                <a:gd name="connsiteY21" fmla="*/ 20317 h 72032"/>
                <a:gd name="connsiteX22" fmla="*/ 9145 w 44053"/>
                <a:gd name="connsiteY22" fmla="*/ 34828 h 72032"/>
                <a:gd name="connsiteX23" fmla="*/ 9369 w 44053"/>
                <a:gd name="connsiteY23" fmla="*/ 45841 h 72032"/>
                <a:gd name="connsiteX24" fmla="*/ 10857 w 44053"/>
                <a:gd name="connsiteY24" fmla="*/ 56556 h 72032"/>
                <a:gd name="connsiteX25" fmla="*/ 14876 w 44053"/>
                <a:gd name="connsiteY25" fmla="*/ 65784 h 72032"/>
                <a:gd name="connsiteX26" fmla="*/ 22094 w 44053"/>
                <a:gd name="connsiteY26" fmla="*/ 69505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094" y="72183"/>
                  </a:moveTo>
                  <a:cubicBezTo>
                    <a:pt x="13561" y="72183"/>
                    <a:pt x="7756" y="68661"/>
                    <a:pt x="4681" y="61617"/>
                  </a:cubicBezTo>
                  <a:cubicBezTo>
                    <a:pt x="1605" y="54572"/>
                    <a:pt x="67" y="46238"/>
                    <a:pt x="67" y="36614"/>
                  </a:cubicBezTo>
                  <a:cubicBezTo>
                    <a:pt x="67" y="30462"/>
                    <a:pt x="613" y="24707"/>
                    <a:pt x="1704" y="19350"/>
                  </a:cubicBezTo>
                  <a:cubicBezTo>
                    <a:pt x="2795" y="13992"/>
                    <a:pt x="4978" y="9452"/>
                    <a:pt x="8253" y="5732"/>
                  </a:cubicBezTo>
                  <a:cubicBezTo>
                    <a:pt x="11527" y="2011"/>
                    <a:pt x="16141" y="150"/>
                    <a:pt x="22094" y="150"/>
                  </a:cubicBezTo>
                  <a:cubicBezTo>
                    <a:pt x="26657" y="150"/>
                    <a:pt x="30428" y="1267"/>
                    <a:pt x="33405" y="3499"/>
                  </a:cubicBezTo>
                  <a:cubicBezTo>
                    <a:pt x="36381" y="5732"/>
                    <a:pt x="38613" y="8634"/>
                    <a:pt x="40102" y="12206"/>
                  </a:cubicBezTo>
                  <a:cubicBezTo>
                    <a:pt x="41590" y="15778"/>
                    <a:pt x="42632" y="19598"/>
                    <a:pt x="43227" y="23666"/>
                  </a:cubicBezTo>
                  <a:cubicBezTo>
                    <a:pt x="43822" y="27734"/>
                    <a:pt x="44120" y="32050"/>
                    <a:pt x="44120" y="36614"/>
                  </a:cubicBezTo>
                  <a:cubicBezTo>
                    <a:pt x="44120" y="42567"/>
                    <a:pt x="43550" y="48173"/>
                    <a:pt x="42409" y="53431"/>
                  </a:cubicBezTo>
                  <a:cubicBezTo>
                    <a:pt x="41268" y="58690"/>
                    <a:pt x="39085" y="63130"/>
                    <a:pt x="35860" y="66751"/>
                  </a:cubicBezTo>
                  <a:cubicBezTo>
                    <a:pt x="32636" y="70372"/>
                    <a:pt x="28047" y="72183"/>
                    <a:pt x="22094" y="72183"/>
                  </a:cubicBezTo>
                  <a:close/>
                  <a:moveTo>
                    <a:pt x="22094" y="69505"/>
                  </a:moveTo>
                  <a:cubicBezTo>
                    <a:pt x="25963" y="69505"/>
                    <a:pt x="28866" y="67520"/>
                    <a:pt x="30801" y="63552"/>
                  </a:cubicBezTo>
                  <a:cubicBezTo>
                    <a:pt x="32735" y="59583"/>
                    <a:pt x="33925" y="55168"/>
                    <a:pt x="34372" y="50306"/>
                  </a:cubicBezTo>
                  <a:cubicBezTo>
                    <a:pt x="34819" y="45444"/>
                    <a:pt x="35042" y="40285"/>
                    <a:pt x="35042" y="34828"/>
                  </a:cubicBezTo>
                  <a:cubicBezTo>
                    <a:pt x="35042" y="29569"/>
                    <a:pt x="34819" y="24732"/>
                    <a:pt x="34372" y="20317"/>
                  </a:cubicBezTo>
                  <a:cubicBezTo>
                    <a:pt x="33925" y="15902"/>
                    <a:pt x="32760" y="11883"/>
                    <a:pt x="30875" y="8262"/>
                  </a:cubicBezTo>
                  <a:cubicBezTo>
                    <a:pt x="28990" y="4640"/>
                    <a:pt x="26062" y="2830"/>
                    <a:pt x="22094" y="2830"/>
                  </a:cubicBezTo>
                  <a:cubicBezTo>
                    <a:pt x="18125" y="2830"/>
                    <a:pt x="15198" y="4640"/>
                    <a:pt x="13313" y="8262"/>
                  </a:cubicBezTo>
                  <a:cubicBezTo>
                    <a:pt x="11427" y="11883"/>
                    <a:pt x="10261" y="15902"/>
                    <a:pt x="9815" y="20317"/>
                  </a:cubicBezTo>
                  <a:cubicBezTo>
                    <a:pt x="9369" y="24732"/>
                    <a:pt x="9145" y="29569"/>
                    <a:pt x="9145" y="34828"/>
                  </a:cubicBezTo>
                  <a:cubicBezTo>
                    <a:pt x="9145" y="38697"/>
                    <a:pt x="9220" y="42368"/>
                    <a:pt x="9369" y="45841"/>
                  </a:cubicBezTo>
                  <a:cubicBezTo>
                    <a:pt x="9518" y="49314"/>
                    <a:pt x="10014" y="52886"/>
                    <a:pt x="10857" y="56556"/>
                  </a:cubicBezTo>
                  <a:cubicBezTo>
                    <a:pt x="11700" y="60227"/>
                    <a:pt x="13040" y="63303"/>
                    <a:pt x="14876" y="65784"/>
                  </a:cubicBezTo>
                  <a:cubicBezTo>
                    <a:pt x="16711" y="68265"/>
                    <a:pt x="19117" y="69505"/>
                    <a:pt x="22094" y="6950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227" name="Graphic 19">
            <a:extLst>
              <a:ext uri="{FF2B5EF4-FFF2-40B4-BE49-F238E27FC236}">
                <a16:creationId xmlns:a16="http://schemas.microsoft.com/office/drawing/2014/main" id="{9361F478-3EA8-3325-730F-462E4252B2DA}"/>
              </a:ext>
            </a:extLst>
          </p:cNvPr>
          <p:cNvGrpSpPr/>
          <p:nvPr/>
        </p:nvGrpSpPr>
        <p:grpSpPr>
          <a:xfrm>
            <a:off x="1679523" y="1622101"/>
            <a:ext cx="296107" cy="158891"/>
            <a:chOff x="3814990" y="1960297"/>
            <a:chExt cx="239524" cy="128528"/>
          </a:xfrm>
          <a:solidFill>
            <a:srgbClr val="262626"/>
          </a:solidFill>
        </p:grpSpPr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D5987438-F523-147A-421B-C2791396A9B9}"/>
                </a:ext>
              </a:extLst>
            </p:cNvPr>
            <p:cNvSpPr/>
            <p:nvPr/>
          </p:nvSpPr>
          <p:spPr>
            <a:xfrm>
              <a:off x="3814990" y="1983902"/>
              <a:ext cx="50898" cy="101500"/>
            </a:xfrm>
            <a:custGeom>
              <a:avLst/>
              <a:gdLst>
                <a:gd name="connsiteX0" fmla="*/ 960 w 50898"/>
                <a:gd name="connsiteY0" fmla="*/ 101565 h 101500"/>
                <a:gd name="connsiteX1" fmla="*/ 960 w 50898"/>
                <a:gd name="connsiteY1" fmla="*/ 96208 h 101500"/>
                <a:gd name="connsiteX2" fmla="*/ 20010 w 50898"/>
                <a:gd name="connsiteY2" fmla="*/ 91297 h 101500"/>
                <a:gd name="connsiteX3" fmla="*/ 20010 w 50898"/>
                <a:gd name="connsiteY3" fmla="*/ 11376 h 101500"/>
                <a:gd name="connsiteX4" fmla="*/ 67 w 50898"/>
                <a:gd name="connsiteY4" fmla="*/ 15097 h 101500"/>
                <a:gd name="connsiteX5" fmla="*/ 67 w 50898"/>
                <a:gd name="connsiteY5" fmla="*/ 9739 h 101500"/>
                <a:gd name="connsiteX6" fmla="*/ 28344 w 50898"/>
                <a:gd name="connsiteY6" fmla="*/ 65 h 101500"/>
                <a:gd name="connsiteX7" fmla="*/ 30428 w 50898"/>
                <a:gd name="connsiteY7" fmla="*/ 65 h 101500"/>
                <a:gd name="connsiteX8" fmla="*/ 31469 w 50898"/>
                <a:gd name="connsiteY8" fmla="*/ 438 h 101500"/>
                <a:gd name="connsiteX9" fmla="*/ 31916 w 50898"/>
                <a:gd name="connsiteY9" fmla="*/ 1404 h 101500"/>
                <a:gd name="connsiteX10" fmla="*/ 31916 w 50898"/>
                <a:gd name="connsiteY10" fmla="*/ 91297 h 101500"/>
                <a:gd name="connsiteX11" fmla="*/ 50966 w 50898"/>
                <a:gd name="connsiteY11" fmla="*/ 96208 h 101500"/>
                <a:gd name="connsiteX12" fmla="*/ 50966 w 50898"/>
                <a:gd name="connsiteY12" fmla="*/ 101565 h 101500"/>
                <a:gd name="connsiteX13" fmla="*/ 960 w 50898"/>
                <a:gd name="connsiteY13" fmla="*/ 101565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565"/>
                  </a:moveTo>
                  <a:lnTo>
                    <a:pt x="960" y="96208"/>
                  </a:lnTo>
                  <a:cubicBezTo>
                    <a:pt x="13659" y="96208"/>
                    <a:pt x="20010" y="94571"/>
                    <a:pt x="20010" y="91297"/>
                  </a:cubicBezTo>
                  <a:lnTo>
                    <a:pt x="20010" y="11376"/>
                  </a:lnTo>
                  <a:cubicBezTo>
                    <a:pt x="14751" y="13856"/>
                    <a:pt x="8103" y="15097"/>
                    <a:pt x="67" y="15097"/>
                  </a:cubicBezTo>
                  <a:lnTo>
                    <a:pt x="67" y="9739"/>
                  </a:lnTo>
                  <a:cubicBezTo>
                    <a:pt x="12569" y="9739"/>
                    <a:pt x="21994" y="6514"/>
                    <a:pt x="28344" y="65"/>
                  </a:cubicBezTo>
                  <a:lnTo>
                    <a:pt x="30428" y="65"/>
                  </a:lnTo>
                  <a:cubicBezTo>
                    <a:pt x="30825" y="65"/>
                    <a:pt x="31172" y="189"/>
                    <a:pt x="31469" y="438"/>
                  </a:cubicBezTo>
                  <a:cubicBezTo>
                    <a:pt x="31767" y="685"/>
                    <a:pt x="31916" y="1007"/>
                    <a:pt x="31916" y="1404"/>
                  </a:cubicBezTo>
                  <a:lnTo>
                    <a:pt x="31916" y="91297"/>
                  </a:lnTo>
                  <a:cubicBezTo>
                    <a:pt x="31916" y="94571"/>
                    <a:pt x="38266" y="96208"/>
                    <a:pt x="50966" y="96208"/>
                  </a:cubicBezTo>
                  <a:lnTo>
                    <a:pt x="50966" y="101565"/>
                  </a:lnTo>
                  <a:lnTo>
                    <a:pt x="960" y="10156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E7C4A7CE-CB86-6870-E922-73F26B1893B1}"/>
                </a:ext>
              </a:extLst>
            </p:cNvPr>
            <p:cNvSpPr/>
            <p:nvPr/>
          </p:nvSpPr>
          <p:spPr>
            <a:xfrm>
              <a:off x="3883897" y="1983902"/>
              <a:ext cx="64144" cy="104923"/>
            </a:xfrm>
            <a:custGeom>
              <a:avLst/>
              <a:gdLst>
                <a:gd name="connsiteX0" fmla="*/ 32214 w 64144"/>
                <a:gd name="connsiteY0" fmla="*/ 104989 h 104923"/>
                <a:gd name="connsiteX1" fmla="*/ 6838 w 64144"/>
                <a:gd name="connsiteY1" fmla="*/ 89585 h 104923"/>
                <a:gd name="connsiteX2" fmla="*/ 67 w 64144"/>
                <a:gd name="connsiteY2" fmla="*/ 52899 h 104923"/>
                <a:gd name="connsiteX3" fmla="*/ 2523 w 64144"/>
                <a:gd name="connsiteY3" fmla="*/ 27970 h 104923"/>
                <a:gd name="connsiteX4" fmla="*/ 12122 w 64144"/>
                <a:gd name="connsiteY4" fmla="*/ 8177 h 104923"/>
                <a:gd name="connsiteX5" fmla="*/ 32214 w 64144"/>
                <a:gd name="connsiteY5" fmla="*/ 65 h 104923"/>
                <a:gd name="connsiteX6" fmla="*/ 48733 w 64144"/>
                <a:gd name="connsiteY6" fmla="*/ 4976 h 104923"/>
                <a:gd name="connsiteX7" fmla="*/ 58482 w 64144"/>
                <a:gd name="connsiteY7" fmla="*/ 17626 h 104923"/>
                <a:gd name="connsiteX8" fmla="*/ 63021 w 64144"/>
                <a:gd name="connsiteY8" fmla="*/ 34295 h 104923"/>
                <a:gd name="connsiteX9" fmla="*/ 64211 w 64144"/>
                <a:gd name="connsiteY9" fmla="*/ 52899 h 104923"/>
                <a:gd name="connsiteX10" fmla="*/ 61830 w 64144"/>
                <a:gd name="connsiteY10" fmla="*/ 77456 h 104923"/>
                <a:gd name="connsiteX11" fmla="*/ 52380 w 64144"/>
                <a:gd name="connsiteY11" fmla="*/ 96952 h 104923"/>
                <a:gd name="connsiteX12" fmla="*/ 32214 w 64144"/>
                <a:gd name="connsiteY12" fmla="*/ 104989 h 104923"/>
                <a:gd name="connsiteX13" fmla="*/ 32214 w 64144"/>
                <a:gd name="connsiteY13" fmla="*/ 100970 h 104923"/>
                <a:gd name="connsiteX14" fmla="*/ 44864 w 64144"/>
                <a:gd name="connsiteY14" fmla="*/ 92264 h 104923"/>
                <a:gd name="connsiteX15" fmla="*/ 49999 w 64144"/>
                <a:gd name="connsiteY15" fmla="*/ 72990 h 104923"/>
                <a:gd name="connsiteX16" fmla="*/ 50966 w 64144"/>
                <a:gd name="connsiteY16" fmla="*/ 50518 h 104923"/>
                <a:gd name="connsiteX17" fmla="*/ 49999 w 64144"/>
                <a:gd name="connsiteY17" fmla="*/ 29384 h 104923"/>
                <a:gd name="connsiteX18" fmla="*/ 44938 w 64144"/>
                <a:gd name="connsiteY18" fmla="*/ 11823 h 104923"/>
                <a:gd name="connsiteX19" fmla="*/ 32214 w 64144"/>
                <a:gd name="connsiteY19" fmla="*/ 3934 h 104923"/>
                <a:gd name="connsiteX20" fmla="*/ 19414 w 64144"/>
                <a:gd name="connsiteY20" fmla="*/ 11823 h 104923"/>
                <a:gd name="connsiteX21" fmla="*/ 14280 w 64144"/>
                <a:gd name="connsiteY21" fmla="*/ 29384 h 104923"/>
                <a:gd name="connsiteX22" fmla="*/ 13313 w 64144"/>
                <a:gd name="connsiteY22" fmla="*/ 50518 h 104923"/>
                <a:gd name="connsiteX23" fmla="*/ 13759 w 64144"/>
                <a:gd name="connsiteY23" fmla="*/ 66517 h 104923"/>
                <a:gd name="connsiteX24" fmla="*/ 15991 w 64144"/>
                <a:gd name="connsiteY24" fmla="*/ 81995 h 104923"/>
                <a:gd name="connsiteX25" fmla="*/ 21721 w 64144"/>
                <a:gd name="connsiteY25" fmla="*/ 95464 h 104923"/>
                <a:gd name="connsiteX26" fmla="*/ 32214 w 64144"/>
                <a:gd name="connsiteY26" fmla="*/ 100970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4989"/>
                  </a:moveTo>
                  <a:cubicBezTo>
                    <a:pt x="19812" y="104989"/>
                    <a:pt x="11352" y="99854"/>
                    <a:pt x="6838" y="89585"/>
                  </a:cubicBezTo>
                  <a:cubicBezTo>
                    <a:pt x="2325" y="79316"/>
                    <a:pt x="67" y="67087"/>
                    <a:pt x="67" y="52899"/>
                  </a:cubicBezTo>
                  <a:cubicBezTo>
                    <a:pt x="67" y="44068"/>
                    <a:pt x="885" y="35759"/>
                    <a:pt x="2523" y="27970"/>
                  </a:cubicBezTo>
                  <a:cubicBezTo>
                    <a:pt x="4160" y="20182"/>
                    <a:pt x="7359" y="13584"/>
                    <a:pt x="12122" y="8177"/>
                  </a:cubicBezTo>
                  <a:cubicBezTo>
                    <a:pt x="16884" y="2769"/>
                    <a:pt x="23582" y="65"/>
                    <a:pt x="32214" y="65"/>
                  </a:cubicBezTo>
                  <a:cubicBezTo>
                    <a:pt x="38961" y="65"/>
                    <a:pt x="44467" y="1702"/>
                    <a:pt x="48733" y="4976"/>
                  </a:cubicBezTo>
                  <a:cubicBezTo>
                    <a:pt x="52999" y="8250"/>
                    <a:pt x="56249" y="12467"/>
                    <a:pt x="58482" y="17626"/>
                  </a:cubicBezTo>
                  <a:cubicBezTo>
                    <a:pt x="60714" y="22786"/>
                    <a:pt x="62227" y="28342"/>
                    <a:pt x="63021" y="34295"/>
                  </a:cubicBezTo>
                  <a:cubicBezTo>
                    <a:pt x="63814" y="40248"/>
                    <a:pt x="64211" y="46450"/>
                    <a:pt x="64211" y="52899"/>
                  </a:cubicBezTo>
                  <a:cubicBezTo>
                    <a:pt x="64211" y="61631"/>
                    <a:pt x="63418" y="69816"/>
                    <a:pt x="61830" y="77456"/>
                  </a:cubicBezTo>
                  <a:cubicBezTo>
                    <a:pt x="60242" y="85095"/>
                    <a:pt x="57092" y="91594"/>
                    <a:pt x="52380" y="96952"/>
                  </a:cubicBezTo>
                  <a:cubicBezTo>
                    <a:pt x="47667" y="102310"/>
                    <a:pt x="40946" y="104989"/>
                    <a:pt x="32214" y="104989"/>
                  </a:cubicBezTo>
                  <a:close/>
                  <a:moveTo>
                    <a:pt x="32214" y="100970"/>
                  </a:moveTo>
                  <a:cubicBezTo>
                    <a:pt x="37869" y="100970"/>
                    <a:pt x="42086" y="98068"/>
                    <a:pt x="44864" y="92264"/>
                  </a:cubicBezTo>
                  <a:cubicBezTo>
                    <a:pt x="47643" y="86460"/>
                    <a:pt x="49354" y="80035"/>
                    <a:pt x="49999" y="72990"/>
                  </a:cubicBezTo>
                  <a:cubicBezTo>
                    <a:pt x="50644" y="65946"/>
                    <a:pt x="50966" y="58456"/>
                    <a:pt x="50966" y="50518"/>
                  </a:cubicBezTo>
                  <a:cubicBezTo>
                    <a:pt x="50966" y="42878"/>
                    <a:pt x="50644" y="35833"/>
                    <a:pt x="49999" y="29384"/>
                  </a:cubicBezTo>
                  <a:cubicBezTo>
                    <a:pt x="49354" y="22935"/>
                    <a:pt x="47667" y="17081"/>
                    <a:pt x="44938" y="11823"/>
                  </a:cubicBezTo>
                  <a:cubicBezTo>
                    <a:pt x="42210" y="6564"/>
                    <a:pt x="37968" y="3934"/>
                    <a:pt x="32214" y="3934"/>
                  </a:cubicBezTo>
                  <a:cubicBezTo>
                    <a:pt x="26459" y="3934"/>
                    <a:pt x="22193" y="6564"/>
                    <a:pt x="19414" y="11823"/>
                  </a:cubicBezTo>
                  <a:cubicBezTo>
                    <a:pt x="16636" y="17081"/>
                    <a:pt x="14925" y="22935"/>
                    <a:pt x="14280" y="29384"/>
                  </a:cubicBezTo>
                  <a:cubicBezTo>
                    <a:pt x="13635" y="35833"/>
                    <a:pt x="13313" y="42878"/>
                    <a:pt x="13313" y="50518"/>
                  </a:cubicBezTo>
                  <a:cubicBezTo>
                    <a:pt x="13313" y="56173"/>
                    <a:pt x="13461" y="61506"/>
                    <a:pt x="13759" y="66517"/>
                  </a:cubicBezTo>
                  <a:cubicBezTo>
                    <a:pt x="14057" y="71527"/>
                    <a:pt x="14800" y="76687"/>
                    <a:pt x="15991" y="81995"/>
                  </a:cubicBezTo>
                  <a:cubicBezTo>
                    <a:pt x="17182" y="87303"/>
                    <a:pt x="19091" y="91793"/>
                    <a:pt x="21721" y="95464"/>
                  </a:cubicBezTo>
                  <a:cubicBezTo>
                    <a:pt x="24351" y="99135"/>
                    <a:pt x="27849" y="100970"/>
                    <a:pt x="32214" y="10097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0312D42B-23D5-E473-B96A-5EB2CADAF70D}"/>
                </a:ext>
              </a:extLst>
            </p:cNvPr>
            <p:cNvSpPr/>
            <p:nvPr/>
          </p:nvSpPr>
          <p:spPr>
            <a:xfrm>
              <a:off x="3959353" y="1960297"/>
              <a:ext cx="41820" cy="69801"/>
            </a:xfrm>
            <a:custGeom>
              <a:avLst/>
              <a:gdLst>
                <a:gd name="connsiteX0" fmla="*/ 67 w 41820"/>
                <a:gd name="connsiteY0" fmla="*/ 69866 h 69801"/>
                <a:gd name="connsiteX1" fmla="*/ 67 w 41820"/>
                <a:gd name="connsiteY1" fmla="*/ 67038 h 69801"/>
                <a:gd name="connsiteX2" fmla="*/ 216 w 41820"/>
                <a:gd name="connsiteY2" fmla="*/ 66443 h 69801"/>
                <a:gd name="connsiteX3" fmla="*/ 16586 w 41820"/>
                <a:gd name="connsiteY3" fmla="*/ 48435 h 69801"/>
                <a:gd name="connsiteX4" fmla="*/ 22539 w 41820"/>
                <a:gd name="connsiteY4" fmla="*/ 41737 h 69801"/>
                <a:gd name="connsiteX5" fmla="*/ 27079 w 41820"/>
                <a:gd name="connsiteY5" fmla="*/ 35561 h 69801"/>
                <a:gd name="connsiteX6" fmla="*/ 30651 w 41820"/>
                <a:gd name="connsiteY6" fmla="*/ 28343 h 69801"/>
                <a:gd name="connsiteX7" fmla="*/ 31916 w 41820"/>
                <a:gd name="connsiteY7" fmla="*/ 20604 h 69801"/>
                <a:gd name="connsiteX8" fmla="*/ 30354 w 41820"/>
                <a:gd name="connsiteY8" fmla="*/ 12344 h 69801"/>
                <a:gd name="connsiteX9" fmla="*/ 25666 w 41820"/>
                <a:gd name="connsiteY9" fmla="*/ 6093 h 69801"/>
                <a:gd name="connsiteX10" fmla="*/ 18075 w 41820"/>
                <a:gd name="connsiteY10" fmla="*/ 3787 h 69801"/>
                <a:gd name="connsiteX11" fmla="*/ 9815 w 41820"/>
                <a:gd name="connsiteY11" fmla="*/ 6539 h 69801"/>
                <a:gd name="connsiteX12" fmla="*/ 4680 w 41820"/>
                <a:gd name="connsiteY12" fmla="*/ 13609 h 69801"/>
                <a:gd name="connsiteX13" fmla="*/ 5871 w 41820"/>
                <a:gd name="connsiteY13" fmla="*/ 13460 h 69801"/>
                <a:gd name="connsiteX14" fmla="*/ 9889 w 41820"/>
                <a:gd name="connsiteY14" fmla="*/ 15023 h 69801"/>
                <a:gd name="connsiteX15" fmla="*/ 11527 w 41820"/>
                <a:gd name="connsiteY15" fmla="*/ 19115 h 69801"/>
                <a:gd name="connsiteX16" fmla="*/ 9889 w 41820"/>
                <a:gd name="connsiteY16" fmla="*/ 23208 h 69801"/>
                <a:gd name="connsiteX17" fmla="*/ 5871 w 41820"/>
                <a:gd name="connsiteY17" fmla="*/ 24920 h 69801"/>
                <a:gd name="connsiteX18" fmla="*/ 1704 w 41820"/>
                <a:gd name="connsiteY18" fmla="*/ 23208 h 69801"/>
                <a:gd name="connsiteX19" fmla="*/ 67 w 41820"/>
                <a:gd name="connsiteY19" fmla="*/ 19115 h 69801"/>
                <a:gd name="connsiteX20" fmla="*/ 1555 w 41820"/>
                <a:gd name="connsiteY20" fmla="*/ 11748 h 69801"/>
                <a:gd name="connsiteX21" fmla="*/ 5796 w 41820"/>
                <a:gd name="connsiteY21" fmla="*/ 5572 h 69801"/>
                <a:gd name="connsiteX22" fmla="*/ 12122 w 41820"/>
                <a:gd name="connsiteY22" fmla="*/ 1480 h 69801"/>
                <a:gd name="connsiteX23" fmla="*/ 19563 w 41820"/>
                <a:gd name="connsiteY23" fmla="*/ 65 h 69801"/>
                <a:gd name="connsiteX24" fmla="*/ 30725 w 41820"/>
                <a:gd name="connsiteY24" fmla="*/ 2596 h 69801"/>
                <a:gd name="connsiteX25" fmla="*/ 38911 w 41820"/>
                <a:gd name="connsiteY25" fmla="*/ 9740 h 69801"/>
                <a:gd name="connsiteX26" fmla="*/ 41888 w 41820"/>
                <a:gd name="connsiteY26" fmla="*/ 20604 h 69801"/>
                <a:gd name="connsiteX27" fmla="*/ 39879 w 41820"/>
                <a:gd name="connsiteY27" fmla="*/ 29311 h 69801"/>
                <a:gd name="connsiteX28" fmla="*/ 34818 w 41820"/>
                <a:gd name="connsiteY28" fmla="*/ 36752 h 69801"/>
                <a:gd name="connsiteX29" fmla="*/ 26856 w 41820"/>
                <a:gd name="connsiteY29" fmla="*/ 44342 h 69801"/>
                <a:gd name="connsiteX30" fmla="*/ 20456 w 41820"/>
                <a:gd name="connsiteY30" fmla="*/ 49923 h 69801"/>
                <a:gd name="connsiteX31" fmla="*/ 8550 w 41820"/>
                <a:gd name="connsiteY31" fmla="*/ 61382 h 69801"/>
                <a:gd name="connsiteX32" fmla="*/ 18670 w 41820"/>
                <a:gd name="connsiteY32" fmla="*/ 61382 h 69801"/>
                <a:gd name="connsiteX33" fmla="*/ 31098 w 41820"/>
                <a:gd name="connsiteY33" fmla="*/ 61234 h 69801"/>
                <a:gd name="connsiteX34" fmla="*/ 36381 w 41820"/>
                <a:gd name="connsiteY34" fmla="*/ 60787 h 69801"/>
                <a:gd name="connsiteX35" fmla="*/ 38911 w 41820"/>
                <a:gd name="connsiteY35" fmla="*/ 51262 h 69801"/>
                <a:gd name="connsiteX36" fmla="*/ 41888 w 41820"/>
                <a:gd name="connsiteY36" fmla="*/ 51262 h 69801"/>
                <a:gd name="connsiteX37" fmla="*/ 38911 w 41820"/>
                <a:gd name="connsiteY37" fmla="*/ 69866 h 69801"/>
                <a:gd name="connsiteX38" fmla="*/ 67 w 41820"/>
                <a:gd name="connsiteY38" fmla="*/ 69866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67" y="69866"/>
                  </a:moveTo>
                  <a:lnTo>
                    <a:pt x="67" y="67038"/>
                  </a:lnTo>
                  <a:cubicBezTo>
                    <a:pt x="67" y="66839"/>
                    <a:pt x="117" y="66641"/>
                    <a:pt x="216" y="66443"/>
                  </a:cubicBezTo>
                  <a:lnTo>
                    <a:pt x="16586" y="48435"/>
                  </a:lnTo>
                  <a:cubicBezTo>
                    <a:pt x="19067" y="45756"/>
                    <a:pt x="21052" y="43523"/>
                    <a:pt x="22539" y="41737"/>
                  </a:cubicBezTo>
                  <a:cubicBezTo>
                    <a:pt x="24028" y="39951"/>
                    <a:pt x="25541" y="37893"/>
                    <a:pt x="27079" y="35561"/>
                  </a:cubicBezTo>
                  <a:cubicBezTo>
                    <a:pt x="28617" y="33229"/>
                    <a:pt x="29808" y="30823"/>
                    <a:pt x="30651" y="28343"/>
                  </a:cubicBezTo>
                  <a:cubicBezTo>
                    <a:pt x="31494" y="25863"/>
                    <a:pt x="31916" y="23283"/>
                    <a:pt x="31916" y="20604"/>
                  </a:cubicBezTo>
                  <a:cubicBezTo>
                    <a:pt x="31916" y="17727"/>
                    <a:pt x="31395" y="14973"/>
                    <a:pt x="30354" y="12344"/>
                  </a:cubicBezTo>
                  <a:cubicBezTo>
                    <a:pt x="29312" y="9714"/>
                    <a:pt x="27749" y="7631"/>
                    <a:pt x="25666" y="6093"/>
                  </a:cubicBezTo>
                  <a:cubicBezTo>
                    <a:pt x="23582" y="4555"/>
                    <a:pt x="21051" y="3787"/>
                    <a:pt x="18075" y="3787"/>
                  </a:cubicBezTo>
                  <a:cubicBezTo>
                    <a:pt x="14999" y="3787"/>
                    <a:pt x="12246" y="4704"/>
                    <a:pt x="9815" y="6539"/>
                  </a:cubicBezTo>
                  <a:cubicBezTo>
                    <a:pt x="7384" y="8375"/>
                    <a:pt x="5673" y="10731"/>
                    <a:pt x="4680" y="13609"/>
                  </a:cubicBezTo>
                  <a:cubicBezTo>
                    <a:pt x="4978" y="13510"/>
                    <a:pt x="5374" y="13460"/>
                    <a:pt x="5871" y="13460"/>
                  </a:cubicBezTo>
                  <a:cubicBezTo>
                    <a:pt x="7459" y="13460"/>
                    <a:pt x="8798" y="13981"/>
                    <a:pt x="9889" y="15023"/>
                  </a:cubicBezTo>
                  <a:cubicBezTo>
                    <a:pt x="10981" y="16065"/>
                    <a:pt x="11527" y="17429"/>
                    <a:pt x="11527" y="19115"/>
                  </a:cubicBezTo>
                  <a:cubicBezTo>
                    <a:pt x="11527" y="20703"/>
                    <a:pt x="10981" y="22067"/>
                    <a:pt x="9889" y="23208"/>
                  </a:cubicBezTo>
                  <a:cubicBezTo>
                    <a:pt x="8798" y="24349"/>
                    <a:pt x="7459" y="24920"/>
                    <a:pt x="5871" y="24920"/>
                  </a:cubicBezTo>
                  <a:cubicBezTo>
                    <a:pt x="4184" y="24920"/>
                    <a:pt x="2795" y="24349"/>
                    <a:pt x="1704" y="23208"/>
                  </a:cubicBezTo>
                  <a:cubicBezTo>
                    <a:pt x="613" y="22067"/>
                    <a:pt x="67" y="20703"/>
                    <a:pt x="67" y="19115"/>
                  </a:cubicBezTo>
                  <a:cubicBezTo>
                    <a:pt x="67" y="16536"/>
                    <a:pt x="563" y="14080"/>
                    <a:pt x="1555" y="11748"/>
                  </a:cubicBezTo>
                  <a:cubicBezTo>
                    <a:pt x="2547" y="9417"/>
                    <a:pt x="3961" y="7358"/>
                    <a:pt x="5796" y="5572"/>
                  </a:cubicBezTo>
                  <a:cubicBezTo>
                    <a:pt x="7632" y="3786"/>
                    <a:pt x="9741" y="2422"/>
                    <a:pt x="12122" y="1480"/>
                  </a:cubicBezTo>
                  <a:cubicBezTo>
                    <a:pt x="14503" y="537"/>
                    <a:pt x="16984" y="65"/>
                    <a:pt x="19563" y="65"/>
                  </a:cubicBezTo>
                  <a:cubicBezTo>
                    <a:pt x="23532" y="65"/>
                    <a:pt x="27252" y="909"/>
                    <a:pt x="30725" y="2596"/>
                  </a:cubicBezTo>
                  <a:cubicBezTo>
                    <a:pt x="34198" y="4282"/>
                    <a:pt x="36927" y="6664"/>
                    <a:pt x="38911" y="9740"/>
                  </a:cubicBezTo>
                  <a:cubicBezTo>
                    <a:pt x="40895" y="12815"/>
                    <a:pt x="41888" y="16436"/>
                    <a:pt x="41888" y="20604"/>
                  </a:cubicBezTo>
                  <a:cubicBezTo>
                    <a:pt x="41888" y="23680"/>
                    <a:pt x="41218" y="26582"/>
                    <a:pt x="39879" y="29311"/>
                  </a:cubicBezTo>
                  <a:cubicBezTo>
                    <a:pt x="38539" y="32039"/>
                    <a:pt x="36852" y="34519"/>
                    <a:pt x="34818" y="36752"/>
                  </a:cubicBezTo>
                  <a:cubicBezTo>
                    <a:pt x="32784" y="38984"/>
                    <a:pt x="30130" y="41514"/>
                    <a:pt x="26856" y="44342"/>
                  </a:cubicBezTo>
                  <a:cubicBezTo>
                    <a:pt x="23582" y="47170"/>
                    <a:pt x="21448" y="49030"/>
                    <a:pt x="20456" y="49923"/>
                  </a:cubicBezTo>
                  <a:lnTo>
                    <a:pt x="8550" y="61382"/>
                  </a:lnTo>
                  <a:lnTo>
                    <a:pt x="18670" y="61382"/>
                  </a:lnTo>
                  <a:cubicBezTo>
                    <a:pt x="23631" y="61382"/>
                    <a:pt x="27773" y="61333"/>
                    <a:pt x="31098" y="61234"/>
                  </a:cubicBezTo>
                  <a:cubicBezTo>
                    <a:pt x="34421" y="61135"/>
                    <a:pt x="36182" y="60986"/>
                    <a:pt x="36381" y="60787"/>
                  </a:cubicBezTo>
                  <a:cubicBezTo>
                    <a:pt x="37175" y="59993"/>
                    <a:pt x="38018" y="56818"/>
                    <a:pt x="38911" y="51262"/>
                  </a:cubicBezTo>
                  <a:lnTo>
                    <a:pt x="41888" y="51262"/>
                  </a:lnTo>
                  <a:lnTo>
                    <a:pt x="38911" y="69866"/>
                  </a:lnTo>
                  <a:lnTo>
                    <a:pt x="67" y="6986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E03560B-1361-E7DA-BE96-6BE192E4BCCE}"/>
                </a:ext>
              </a:extLst>
            </p:cNvPr>
            <p:cNvSpPr/>
            <p:nvPr/>
          </p:nvSpPr>
          <p:spPr>
            <a:xfrm>
              <a:off x="4012693" y="1960297"/>
              <a:ext cx="41820" cy="72032"/>
            </a:xfrm>
            <a:custGeom>
              <a:avLst/>
              <a:gdLst>
                <a:gd name="connsiteX0" fmla="*/ 3936 w 41820"/>
                <a:gd name="connsiteY0" fmla="*/ 57960 h 72032"/>
                <a:gd name="connsiteX1" fmla="*/ 7211 w 41820"/>
                <a:gd name="connsiteY1" fmla="*/ 63541 h 72032"/>
                <a:gd name="connsiteX2" fmla="*/ 12494 w 41820"/>
                <a:gd name="connsiteY2" fmla="*/ 67411 h 72032"/>
                <a:gd name="connsiteX3" fmla="*/ 18819 w 41820"/>
                <a:gd name="connsiteY3" fmla="*/ 68824 h 72032"/>
                <a:gd name="connsiteX4" fmla="*/ 29312 w 41820"/>
                <a:gd name="connsiteY4" fmla="*/ 62945 h 72032"/>
                <a:gd name="connsiteX5" fmla="*/ 32214 w 41820"/>
                <a:gd name="connsiteY5" fmla="*/ 48732 h 72032"/>
                <a:gd name="connsiteX6" fmla="*/ 32064 w 41820"/>
                <a:gd name="connsiteY6" fmla="*/ 42556 h 72032"/>
                <a:gd name="connsiteX7" fmla="*/ 31321 w 41820"/>
                <a:gd name="connsiteY7" fmla="*/ 37719 h 72032"/>
                <a:gd name="connsiteX8" fmla="*/ 27973 w 41820"/>
                <a:gd name="connsiteY8" fmla="*/ 31394 h 72032"/>
                <a:gd name="connsiteX9" fmla="*/ 21944 w 41820"/>
                <a:gd name="connsiteY9" fmla="*/ 28640 h 72032"/>
                <a:gd name="connsiteX10" fmla="*/ 15842 w 41820"/>
                <a:gd name="connsiteY10" fmla="*/ 29682 h 72032"/>
                <a:gd name="connsiteX11" fmla="*/ 11750 w 41820"/>
                <a:gd name="connsiteY11" fmla="*/ 32138 h 72032"/>
                <a:gd name="connsiteX12" fmla="*/ 8997 w 41820"/>
                <a:gd name="connsiteY12" fmla="*/ 35189 h 72032"/>
                <a:gd name="connsiteX13" fmla="*/ 7508 w 41820"/>
                <a:gd name="connsiteY13" fmla="*/ 36826 h 72032"/>
                <a:gd name="connsiteX14" fmla="*/ 6317 w 41820"/>
                <a:gd name="connsiteY14" fmla="*/ 36826 h 72032"/>
                <a:gd name="connsiteX15" fmla="*/ 5648 w 41820"/>
                <a:gd name="connsiteY15" fmla="*/ 36529 h 72032"/>
                <a:gd name="connsiteX16" fmla="*/ 5275 w 41820"/>
                <a:gd name="connsiteY16" fmla="*/ 35933 h 72032"/>
                <a:gd name="connsiteX17" fmla="*/ 5275 w 41820"/>
                <a:gd name="connsiteY17" fmla="*/ 959 h 72032"/>
                <a:gd name="connsiteX18" fmla="*/ 5574 w 41820"/>
                <a:gd name="connsiteY18" fmla="*/ 363 h 72032"/>
                <a:gd name="connsiteX19" fmla="*/ 6317 w 41820"/>
                <a:gd name="connsiteY19" fmla="*/ 65 h 72032"/>
                <a:gd name="connsiteX20" fmla="*/ 6616 w 41820"/>
                <a:gd name="connsiteY20" fmla="*/ 65 h 72032"/>
                <a:gd name="connsiteX21" fmla="*/ 21498 w 41820"/>
                <a:gd name="connsiteY21" fmla="*/ 3488 h 72032"/>
                <a:gd name="connsiteX22" fmla="*/ 36530 w 41820"/>
                <a:gd name="connsiteY22" fmla="*/ 65 h 72032"/>
                <a:gd name="connsiteX23" fmla="*/ 36827 w 41820"/>
                <a:gd name="connsiteY23" fmla="*/ 65 h 72032"/>
                <a:gd name="connsiteX24" fmla="*/ 37572 w 41820"/>
                <a:gd name="connsiteY24" fmla="*/ 363 h 72032"/>
                <a:gd name="connsiteX25" fmla="*/ 37869 w 41820"/>
                <a:gd name="connsiteY25" fmla="*/ 959 h 72032"/>
                <a:gd name="connsiteX26" fmla="*/ 37869 w 41820"/>
                <a:gd name="connsiteY26" fmla="*/ 1851 h 72032"/>
                <a:gd name="connsiteX27" fmla="*/ 37572 w 41820"/>
                <a:gd name="connsiteY27" fmla="*/ 2446 h 72032"/>
                <a:gd name="connsiteX28" fmla="*/ 28642 w 41820"/>
                <a:gd name="connsiteY28" fmla="*/ 9814 h 72032"/>
                <a:gd name="connsiteX29" fmla="*/ 17480 w 41820"/>
                <a:gd name="connsiteY29" fmla="*/ 12418 h 72032"/>
                <a:gd name="connsiteX30" fmla="*/ 8847 w 41820"/>
                <a:gd name="connsiteY30" fmla="*/ 11227 h 72032"/>
                <a:gd name="connsiteX31" fmla="*/ 8847 w 41820"/>
                <a:gd name="connsiteY31" fmla="*/ 31021 h 72032"/>
                <a:gd name="connsiteX32" fmla="*/ 15099 w 41820"/>
                <a:gd name="connsiteY32" fmla="*/ 27078 h 72032"/>
                <a:gd name="connsiteX33" fmla="*/ 22094 w 41820"/>
                <a:gd name="connsiteY33" fmla="*/ 25813 h 72032"/>
                <a:gd name="connsiteX34" fmla="*/ 32437 w 41820"/>
                <a:gd name="connsiteY34" fmla="*/ 29161 h 72032"/>
                <a:gd name="connsiteX35" fmla="*/ 39432 w 41820"/>
                <a:gd name="connsiteY35" fmla="*/ 37868 h 72032"/>
                <a:gd name="connsiteX36" fmla="*/ 41888 w 41820"/>
                <a:gd name="connsiteY36" fmla="*/ 48732 h 72032"/>
                <a:gd name="connsiteX37" fmla="*/ 38837 w 41820"/>
                <a:gd name="connsiteY37" fmla="*/ 60490 h 72032"/>
                <a:gd name="connsiteX38" fmla="*/ 30428 w 41820"/>
                <a:gd name="connsiteY38" fmla="*/ 68973 h 72032"/>
                <a:gd name="connsiteX39" fmla="*/ 18819 w 41820"/>
                <a:gd name="connsiteY39" fmla="*/ 72098 h 72032"/>
                <a:gd name="connsiteX40" fmla="*/ 9368 w 41820"/>
                <a:gd name="connsiteY40" fmla="*/ 69494 h 72032"/>
                <a:gd name="connsiteX41" fmla="*/ 2523 w 41820"/>
                <a:gd name="connsiteY41" fmla="*/ 62350 h 72032"/>
                <a:gd name="connsiteX42" fmla="*/ 67 w 41820"/>
                <a:gd name="connsiteY42" fmla="*/ 52751 h 72032"/>
                <a:gd name="connsiteX43" fmla="*/ 1629 w 41820"/>
                <a:gd name="connsiteY43" fmla="*/ 48881 h 72032"/>
                <a:gd name="connsiteX44" fmla="*/ 5425 w 41820"/>
                <a:gd name="connsiteY44" fmla="*/ 47393 h 72032"/>
                <a:gd name="connsiteX45" fmla="*/ 9368 w 41820"/>
                <a:gd name="connsiteY45" fmla="*/ 48956 h 72032"/>
                <a:gd name="connsiteX46" fmla="*/ 10931 w 41820"/>
                <a:gd name="connsiteY46" fmla="*/ 52751 h 72032"/>
                <a:gd name="connsiteX47" fmla="*/ 9368 w 41820"/>
                <a:gd name="connsiteY47" fmla="*/ 56545 h 72032"/>
                <a:gd name="connsiteX48" fmla="*/ 5425 w 41820"/>
                <a:gd name="connsiteY48" fmla="*/ 58109 h 72032"/>
                <a:gd name="connsiteX49" fmla="*/ 4680 w 41820"/>
                <a:gd name="connsiteY49" fmla="*/ 58034 h 72032"/>
                <a:gd name="connsiteX50" fmla="*/ 3936 w 41820"/>
                <a:gd name="connsiteY50" fmla="*/ 57960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820" h="72032">
                  <a:moveTo>
                    <a:pt x="3936" y="57960"/>
                  </a:moveTo>
                  <a:cubicBezTo>
                    <a:pt x="4631" y="60043"/>
                    <a:pt x="5722" y="61904"/>
                    <a:pt x="7211" y="63541"/>
                  </a:cubicBezTo>
                  <a:cubicBezTo>
                    <a:pt x="8699" y="65178"/>
                    <a:pt x="10460" y="66468"/>
                    <a:pt x="12494" y="67411"/>
                  </a:cubicBezTo>
                  <a:cubicBezTo>
                    <a:pt x="14528" y="68353"/>
                    <a:pt x="16637" y="68824"/>
                    <a:pt x="18819" y="68824"/>
                  </a:cubicBezTo>
                  <a:cubicBezTo>
                    <a:pt x="23879" y="68824"/>
                    <a:pt x="27377" y="66865"/>
                    <a:pt x="29312" y="62945"/>
                  </a:cubicBezTo>
                  <a:cubicBezTo>
                    <a:pt x="31247" y="59026"/>
                    <a:pt x="32214" y="54288"/>
                    <a:pt x="32214" y="48732"/>
                  </a:cubicBezTo>
                  <a:cubicBezTo>
                    <a:pt x="32214" y="46252"/>
                    <a:pt x="32164" y="44193"/>
                    <a:pt x="32064" y="42556"/>
                  </a:cubicBezTo>
                  <a:cubicBezTo>
                    <a:pt x="31965" y="40919"/>
                    <a:pt x="31717" y="39307"/>
                    <a:pt x="31321" y="37719"/>
                  </a:cubicBezTo>
                  <a:cubicBezTo>
                    <a:pt x="30726" y="35338"/>
                    <a:pt x="29610" y="33230"/>
                    <a:pt x="27973" y="31394"/>
                  </a:cubicBezTo>
                  <a:cubicBezTo>
                    <a:pt x="26335" y="29558"/>
                    <a:pt x="24325" y="28640"/>
                    <a:pt x="21944" y="28640"/>
                  </a:cubicBezTo>
                  <a:cubicBezTo>
                    <a:pt x="19563" y="28640"/>
                    <a:pt x="17529" y="28987"/>
                    <a:pt x="15842" y="29682"/>
                  </a:cubicBezTo>
                  <a:cubicBezTo>
                    <a:pt x="14156" y="30377"/>
                    <a:pt x="12792" y="31195"/>
                    <a:pt x="11750" y="32138"/>
                  </a:cubicBezTo>
                  <a:cubicBezTo>
                    <a:pt x="10708" y="33081"/>
                    <a:pt x="9791" y="34098"/>
                    <a:pt x="8997" y="35189"/>
                  </a:cubicBezTo>
                  <a:cubicBezTo>
                    <a:pt x="8203" y="36280"/>
                    <a:pt x="7707" y="36826"/>
                    <a:pt x="7508" y="36826"/>
                  </a:cubicBezTo>
                  <a:lnTo>
                    <a:pt x="6317" y="36826"/>
                  </a:lnTo>
                  <a:cubicBezTo>
                    <a:pt x="6119" y="36826"/>
                    <a:pt x="5896" y="36727"/>
                    <a:pt x="5648" y="36529"/>
                  </a:cubicBezTo>
                  <a:cubicBezTo>
                    <a:pt x="5400" y="36330"/>
                    <a:pt x="5275" y="36132"/>
                    <a:pt x="5275" y="35933"/>
                  </a:cubicBezTo>
                  <a:lnTo>
                    <a:pt x="5275" y="959"/>
                  </a:lnTo>
                  <a:cubicBezTo>
                    <a:pt x="5275" y="760"/>
                    <a:pt x="5375" y="561"/>
                    <a:pt x="5574" y="363"/>
                  </a:cubicBezTo>
                  <a:cubicBezTo>
                    <a:pt x="5772" y="164"/>
                    <a:pt x="6020" y="65"/>
                    <a:pt x="6317" y="65"/>
                  </a:cubicBezTo>
                  <a:lnTo>
                    <a:pt x="6616" y="65"/>
                  </a:lnTo>
                  <a:cubicBezTo>
                    <a:pt x="11278" y="2347"/>
                    <a:pt x="16239" y="3488"/>
                    <a:pt x="21498" y="3488"/>
                  </a:cubicBezTo>
                  <a:cubicBezTo>
                    <a:pt x="26757" y="3488"/>
                    <a:pt x="31767" y="2347"/>
                    <a:pt x="36530" y="65"/>
                  </a:cubicBezTo>
                  <a:lnTo>
                    <a:pt x="36827" y="65"/>
                  </a:lnTo>
                  <a:cubicBezTo>
                    <a:pt x="37125" y="65"/>
                    <a:pt x="37373" y="164"/>
                    <a:pt x="37572" y="363"/>
                  </a:cubicBezTo>
                  <a:cubicBezTo>
                    <a:pt x="37770" y="561"/>
                    <a:pt x="37869" y="760"/>
                    <a:pt x="37869" y="959"/>
                  </a:cubicBezTo>
                  <a:lnTo>
                    <a:pt x="37869" y="1851"/>
                  </a:lnTo>
                  <a:cubicBezTo>
                    <a:pt x="37869" y="2248"/>
                    <a:pt x="37770" y="2446"/>
                    <a:pt x="37572" y="2446"/>
                  </a:cubicBezTo>
                  <a:cubicBezTo>
                    <a:pt x="35191" y="5621"/>
                    <a:pt x="32214" y="8077"/>
                    <a:pt x="28642" y="9814"/>
                  </a:cubicBezTo>
                  <a:cubicBezTo>
                    <a:pt x="25070" y="11550"/>
                    <a:pt x="21350" y="12418"/>
                    <a:pt x="17480" y="12418"/>
                  </a:cubicBezTo>
                  <a:cubicBezTo>
                    <a:pt x="14702" y="12418"/>
                    <a:pt x="11824" y="12021"/>
                    <a:pt x="8847" y="11227"/>
                  </a:cubicBezTo>
                  <a:lnTo>
                    <a:pt x="8847" y="31021"/>
                  </a:lnTo>
                  <a:cubicBezTo>
                    <a:pt x="11229" y="29236"/>
                    <a:pt x="13312" y="27921"/>
                    <a:pt x="15099" y="27078"/>
                  </a:cubicBezTo>
                  <a:cubicBezTo>
                    <a:pt x="16884" y="26235"/>
                    <a:pt x="19216" y="25813"/>
                    <a:pt x="22094" y="25813"/>
                  </a:cubicBezTo>
                  <a:cubicBezTo>
                    <a:pt x="25963" y="25813"/>
                    <a:pt x="29411" y="26929"/>
                    <a:pt x="32437" y="29161"/>
                  </a:cubicBezTo>
                  <a:cubicBezTo>
                    <a:pt x="35463" y="31394"/>
                    <a:pt x="37795" y="34296"/>
                    <a:pt x="39432" y="37868"/>
                  </a:cubicBezTo>
                  <a:cubicBezTo>
                    <a:pt x="41069" y="41440"/>
                    <a:pt x="41888" y="45061"/>
                    <a:pt x="41888" y="48732"/>
                  </a:cubicBezTo>
                  <a:cubicBezTo>
                    <a:pt x="41888" y="52999"/>
                    <a:pt x="40871" y="56918"/>
                    <a:pt x="38837" y="60490"/>
                  </a:cubicBezTo>
                  <a:cubicBezTo>
                    <a:pt x="36803" y="64062"/>
                    <a:pt x="34000" y="66889"/>
                    <a:pt x="30428" y="68973"/>
                  </a:cubicBezTo>
                  <a:cubicBezTo>
                    <a:pt x="26856" y="71056"/>
                    <a:pt x="22986" y="72098"/>
                    <a:pt x="18819" y="72098"/>
                  </a:cubicBezTo>
                  <a:cubicBezTo>
                    <a:pt x="15446" y="72098"/>
                    <a:pt x="12296" y="71230"/>
                    <a:pt x="9368" y="69494"/>
                  </a:cubicBezTo>
                  <a:cubicBezTo>
                    <a:pt x="6442" y="67758"/>
                    <a:pt x="4160" y="65376"/>
                    <a:pt x="2523" y="62350"/>
                  </a:cubicBezTo>
                  <a:cubicBezTo>
                    <a:pt x="886" y="59324"/>
                    <a:pt x="67" y="56124"/>
                    <a:pt x="67" y="52751"/>
                  </a:cubicBezTo>
                  <a:cubicBezTo>
                    <a:pt x="67" y="51163"/>
                    <a:pt x="588" y="49873"/>
                    <a:pt x="1629" y="48881"/>
                  </a:cubicBezTo>
                  <a:cubicBezTo>
                    <a:pt x="2671" y="47889"/>
                    <a:pt x="3936" y="47393"/>
                    <a:pt x="5425" y="47393"/>
                  </a:cubicBezTo>
                  <a:cubicBezTo>
                    <a:pt x="7012" y="47393"/>
                    <a:pt x="8327" y="47914"/>
                    <a:pt x="9368" y="48956"/>
                  </a:cubicBezTo>
                  <a:cubicBezTo>
                    <a:pt x="10410" y="49997"/>
                    <a:pt x="10931" y="51262"/>
                    <a:pt x="10931" y="52751"/>
                  </a:cubicBezTo>
                  <a:cubicBezTo>
                    <a:pt x="10931" y="54239"/>
                    <a:pt x="10410" y="55504"/>
                    <a:pt x="9368" y="56545"/>
                  </a:cubicBezTo>
                  <a:cubicBezTo>
                    <a:pt x="8327" y="57588"/>
                    <a:pt x="7012" y="58109"/>
                    <a:pt x="5425" y="58109"/>
                  </a:cubicBezTo>
                  <a:cubicBezTo>
                    <a:pt x="5226" y="58109"/>
                    <a:pt x="4978" y="58084"/>
                    <a:pt x="4680" y="58034"/>
                  </a:cubicBezTo>
                  <a:cubicBezTo>
                    <a:pt x="4383" y="57985"/>
                    <a:pt x="4135" y="57960"/>
                    <a:pt x="3936" y="5796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232" name="Graphic 19">
            <a:extLst>
              <a:ext uri="{FF2B5EF4-FFF2-40B4-BE49-F238E27FC236}">
                <a16:creationId xmlns:a16="http://schemas.microsoft.com/office/drawing/2014/main" id="{370B3E2B-3E23-DC49-FC41-B024451D7632}"/>
              </a:ext>
            </a:extLst>
          </p:cNvPr>
          <p:cNvGrpSpPr/>
          <p:nvPr/>
        </p:nvGrpSpPr>
        <p:grpSpPr>
          <a:xfrm>
            <a:off x="1372033" y="1308100"/>
            <a:ext cx="222395" cy="4071295"/>
            <a:chOff x="3566258" y="1706299"/>
            <a:chExt cx="179897" cy="3293306"/>
          </a:xfrm>
          <a:solidFill>
            <a:srgbClr val="262626"/>
          </a:solidFill>
        </p:grpSpPr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B4B9C275-D9C7-0E5B-3F7F-ADC6DF32DEA0}"/>
                </a:ext>
              </a:extLst>
            </p:cNvPr>
            <p:cNvSpPr/>
            <p:nvPr/>
          </p:nvSpPr>
          <p:spPr>
            <a:xfrm rot="-5400000">
              <a:off x="3583189" y="4879502"/>
              <a:ext cx="117424" cy="122782"/>
            </a:xfrm>
            <a:custGeom>
              <a:avLst/>
              <a:gdLst>
                <a:gd name="connsiteX0" fmla="*/ 190 w 117424"/>
                <a:gd name="connsiteY0" fmla="*/ 123164 h 122782"/>
                <a:gd name="connsiteX1" fmla="*/ 190 w 117424"/>
                <a:gd name="connsiteY1" fmla="*/ 117063 h 122782"/>
                <a:gd name="connsiteX2" fmla="*/ 19087 w 117424"/>
                <a:gd name="connsiteY2" fmla="*/ 106942 h 122782"/>
                <a:gd name="connsiteX3" fmla="*/ 55101 w 117424"/>
                <a:gd name="connsiteY3" fmla="*/ 2316 h 122782"/>
                <a:gd name="connsiteX4" fmla="*/ 57787 w 117424"/>
                <a:gd name="connsiteY4" fmla="*/ 382 h 122782"/>
                <a:gd name="connsiteX5" fmla="*/ 60016 w 117424"/>
                <a:gd name="connsiteY5" fmla="*/ 382 h 122782"/>
                <a:gd name="connsiteX6" fmla="*/ 62693 w 117424"/>
                <a:gd name="connsiteY6" fmla="*/ 2316 h 122782"/>
                <a:gd name="connsiteX7" fmla="*/ 100345 w 117424"/>
                <a:gd name="connsiteY7" fmla="*/ 111705 h 122782"/>
                <a:gd name="connsiteX8" fmla="*/ 106451 w 117424"/>
                <a:gd name="connsiteY8" fmla="*/ 116170 h 122782"/>
                <a:gd name="connsiteX9" fmla="*/ 117614 w 117424"/>
                <a:gd name="connsiteY9" fmla="*/ 117063 h 122782"/>
                <a:gd name="connsiteX10" fmla="*/ 117614 w 117424"/>
                <a:gd name="connsiteY10" fmla="*/ 123164 h 122782"/>
                <a:gd name="connsiteX11" fmla="*/ 69836 w 117424"/>
                <a:gd name="connsiteY11" fmla="*/ 123164 h 122782"/>
                <a:gd name="connsiteX12" fmla="*/ 69836 w 117424"/>
                <a:gd name="connsiteY12" fmla="*/ 117063 h 122782"/>
                <a:gd name="connsiteX13" fmla="*/ 83981 w 117424"/>
                <a:gd name="connsiteY13" fmla="*/ 112598 h 122782"/>
                <a:gd name="connsiteX14" fmla="*/ 83981 w 117424"/>
                <a:gd name="connsiteY14" fmla="*/ 111705 h 122782"/>
                <a:gd name="connsiteX15" fmla="*/ 74751 w 117424"/>
                <a:gd name="connsiteY15" fmla="*/ 84916 h 122782"/>
                <a:gd name="connsiteX16" fmla="*/ 33079 w 117424"/>
                <a:gd name="connsiteY16" fmla="*/ 84916 h 122782"/>
                <a:gd name="connsiteX17" fmla="*/ 25336 w 117424"/>
                <a:gd name="connsiteY17" fmla="*/ 106942 h 122782"/>
                <a:gd name="connsiteX18" fmla="*/ 25193 w 117424"/>
                <a:gd name="connsiteY18" fmla="*/ 108728 h 122782"/>
                <a:gd name="connsiteX19" fmla="*/ 29279 w 117424"/>
                <a:gd name="connsiteY19" fmla="*/ 115054 h 122782"/>
                <a:gd name="connsiteX20" fmla="*/ 37985 w 117424"/>
                <a:gd name="connsiteY20" fmla="*/ 117063 h 122782"/>
                <a:gd name="connsiteX21" fmla="*/ 37985 w 117424"/>
                <a:gd name="connsiteY21" fmla="*/ 123164 h 122782"/>
                <a:gd name="connsiteX22" fmla="*/ 190 w 117424"/>
                <a:gd name="connsiteY22" fmla="*/ 123164 h 122782"/>
                <a:gd name="connsiteX23" fmla="*/ 35166 w 117424"/>
                <a:gd name="connsiteY23" fmla="*/ 78963 h 122782"/>
                <a:gd name="connsiteX24" fmla="*/ 72665 w 117424"/>
                <a:gd name="connsiteY24" fmla="*/ 78963 h 122782"/>
                <a:gd name="connsiteX25" fmla="*/ 53911 w 117424"/>
                <a:gd name="connsiteY25" fmla="*/ 24194 h 122782"/>
                <a:gd name="connsiteX26" fmla="*/ 35166 w 117424"/>
                <a:gd name="connsiteY26" fmla="*/ 78963 h 1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7424" h="122782">
                  <a:moveTo>
                    <a:pt x="190" y="123164"/>
                  </a:moveTo>
                  <a:lnTo>
                    <a:pt x="190" y="117063"/>
                  </a:lnTo>
                  <a:cubicBezTo>
                    <a:pt x="10410" y="117063"/>
                    <a:pt x="16706" y="113689"/>
                    <a:pt x="19087" y="106942"/>
                  </a:cubicBezTo>
                  <a:lnTo>
                    <a:pt x="55101" y="2316"/>
                  </a:lnTo>
                  <a:cubicBezTo>
                    <a:pt x="55406" y="1026"/>
                    <a:pt x="56292" y="382"/>
                    <a:pt x="57787" y="382"/>
                  </a:cubicBezTo>
                  <a:lnTo>
                    <a:pt x="60016" y="382"/>
                  </a:lnTo>
                  <a:cubicBezTo>
                    <a:pt x="61502" y="382"/>
                    <a:pt x="62397" y="1026"/>
                    <a:pt x="62693" y="2316"/>
                  </a:cubicBezTo>
                  <a:lnTo>
                    <a:pt x="100345" y="111705"/>
                  </a:lnTo>
                  <a:cubicBezTo>
                    <a:pt x="101440" y="114086"/>
                    <a:pt x="103469" y="115575"/>
                    <a:pt x="106451" y="116170"/>
                  </a:cubicBezTo>
                  <a:cubicBezTo>
                    <a:pt x="109422" y="116765"/>
                    <a:pt x="113147" y="117063"/>
                    <a:pt x="117614" y="117063"/>
                  </a:cubicBezTo>
                  <a:lnTo>
                    <a:pt x="117614" y="123164"/>
                  </a:lnTo>
                  <a:lnTo>
                    <a:pt x="69836" y="123164"/>
                  </a:lnTo>
                  <a:lnTo>
                    <a:pt x="69836" y="117063"/>
                  </a:lnTo>
                  <a:cubicBezTo>
                    <a:pt x="79266" y="117063"/>
                    <a:pt x="83981" y="115575"/>
                    <a:pt x="83981" y="112598"/>
                  </a:cubicBezTo>
                  <a:lnTo>
                    <a:pt x="83981" y="111705"/>
                  </a:lnTo>
                  <a:lnTo>
                    <a:pt x="74751" y="84916"/>
                  </a:lnTo>
                  <a:lnTo>
                    <a:pt x="33079" y="84916"/>
                  </a:lnTo>
                  <a:lnTo>
                    <a:pt x="25336" y="106942"/>
                  </a:lnTo>
                  <a:cubicBezTo>
                    <a:pt x="25240" y="107339"/>
                    <a:pt x="25193" y="107935"/>
                    <a:pt x="25193" y="108728"/>
                  </a:cubicBezTo>
                  <a:cubicBezTo>
                    <a:pt x="25193" y="111606"/>
                    <a:pt x="26555" y="113714"/>
                    <a:pt x="29279" y="115054"/>
                  </a:cubicBezTo>
                  <a:cubicBezTo>
                    <a:pt x="32013" y="116393"/>
                    <a:pt x="34908" y="117063"/>
                    <a:pt x="37985" y="117063"/>
                  </a:cubicBezTo>
                  <a:lnTo>
                    <a:pt x="37985" y="123164"/>
                  </a:lnTo>
                  <a:lnTo>
                    <a:pt x="190" y="123164"/>
                  </a:lnTo>
                  <a:close/>
                  <a:moveTo>
                    <a:pt x="35166" y="78963"/>
                  </a:moveTo>
                  <a:lnTo>
                    <a:pt x="72665" y="78963"/>
                  </a:lnTo>
                  <a:lnTo>
                    <a:pt x="53911" y="24194"/>
                  </a:lnTo>
                  <a:lnTo>
                    <a:pt x="35166" y="7896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2C763A94-930A-4137-FB10-C58D97B0C270}"/>
                </a:ext>
              </a:extLst>
            </p:cNvPr>
            <p:cNvSpPr/>
            <p:nvPr/>
          </p:nvSpPr>
          <p:spPr>
            <a:xfrm rot="-5400000">
              <a:off x="3625381" y="4796267"/>
              <a:ext cx="83791" cy="75902"/>
            </a:xfrm>
            <a:custGeom>
              <a:avLst/>
              <a:gdLst>
                <a:gd name="connsiteX0" fmla="*/ 38729 w 83791"/>
                <a:gd name="connsiteY0" fmla="*/ 74335 h 75902"/>
                <a:gd name="connsiteX1" fmla="*/ 13726 w 83791"/>
                <a:gd name="connsiteY1" fmla="*/ 11381 h 75902"/>
                <a:gd name="connsiteX2" fmla="*/ 8820 w 83791"/>
                <a:gd name="connsiteY2" fmla="*/ 7363 h 75902"/>
                <a:gd name="connsiteX3" fmla="*/ 181 w 83791"/>
                <a:gd name="connsiteY3" fmla="*/ 6469 h 75902"/>
                <a:gd name="connsiteX4" fmla="*/ 181 w 83791"/>
                <a:gd name="connsiteY4" fmla="*/ 368 h 75902"/>
                <a:gd name="connsiteX5" fmla="*/ 36205 w 83791"/>
                <a:gd name="connsiteY5" fmla="*/ 368 h 75902"/>
                <a:gd name="connsiteX6" fmla="*/ 36205 w 83791"/>
                <a:gd name="connsiteY6" fmla="*/ 6469 h 75902"/>
                <a:gd name="connsiteX7" fmla="*/ 26527 w 83791"/>
                <a:gd name="connsiteY7" fmla="*/ 10488 h 75902"/>
                <a:gd name="connsiteX8" fmla="*/ 26680 w 83791"/>
                <a:gd name="connsiteY8" fmla="*/ 11530 h 75902"/>
                <a:gd name="connsiteX9" fmla="*/ 46025 w 83791"/>
                <a:gd name="connsiteY9" fmla="*/ 59899 h 75902"/>
                <a:gd name="connsiteX10" fmla="*/ 63284 w 83791"/>
                <a:gd name="connsiteY10" fmla="*/ 16292 h 75902"/>
                <a:gd name="connsiteX11" fmla="*/ 63732 w 83791"/>
                <a:gd name="connsiteY11" fmla="*/ 13465 h 75902"/>
                <a:gd name="connsiteX12" fmla="*/ 61274 w 83791"/>
                <a:gd name="connsiteY12" fmla="*/ 8330 h 75902"/>
                <a:gd name="connsiteX13" fmla="*/ 55550 w 83791"/>
                <a:gd name="connsiteY13" fmla="*/ 6469 h 75902"/>
                <a:gd name="connsiteX14" fmla="*/ 55550 w 83791"/>
                <a:gd name="connsiteY14" fmla="*/ 368 h 75902"/>
                <a:gd name="connsiteX15" fmla="*/ 83972 w 83791"/>
                <a:gd name="connsiteY15" fmla="*/ 368 h 75902"/>
                <a:gd name="connsiteX16" fmla="*/ 83972 w 83791"/>
                <a:gd name="connsiteY16" fmla="*/ 6469 h 75902"/>
                <a:gd name="connsiteX17" fmla="*/ 74743 w 83791"/>
                <a:gd name="connsiteY17" fmla="*/ 8851 h 75902"/>
                <a:gd name="connsiteX18" fmla="*/ 68647 w 83791"/>
                <a:gd name="connsiteY18" fmla="*/ 15994 h 75902"/>
                <a:gd name="connsiteX19" fmla="*/ 45425 w 83791"/>
                <a:gd name="connsiteY19" fmla="*/ 74335 h 75902"/>
                <a:gd name="connsiteX20" fmla="*/ 42748 w 83791"/>
                <a:gd name="connsiteY20" fmla="*/ 76270 h 75902"/>
                <a:gd name="connsiteX21" fmla="*/ 41405 w 83791"/>
                <a:gd name="connsiteY21" fmla="*/ 76270 h 75902"/>
                <a:gd name="connsiteX22" fmla="*/ 38729 w 83791"/>
                <a:gd name="connsiteY22" fmla="*/ 74335 h 7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3791" h="75902">
                  <a:moveTo>
                    <a:pt x="38729" y="74335"/>
                  </a:moveTo>
                  <a:lnTo>
                    <a:pt x="13726" y="11381"/>
                  </a:lnTo>
                  <a:cubicBezTo>
                    <a:pt x="12640" y="9297"/>
                    <a:pt x="11001" y="7958"/>
                    <a:pt x="8820" y="7363"/>
                  </a:cubicBezTo>
                  <a:cubicBezTo>
                    <a:pt x="6629" y="6767"/>
                    <a:pt x="3753" y="6469"/>
                    <a:pt x="181" y="6469"/>
                  </a:cubicBezTo>
                  <a:lnTo>
                    <a:pt x="181" y="368"/>
                  </a:lnTo>
                  <a:lnTo>
                    <a:pt x="36205" y="368"/>
                  </a:lnTo>
                  <a:lnTo>
                    <a:pt x="36205" y="6469"/>
                  </a:lnTo>
                  <a:cubicBezTo>
                    <a:pt x="29747" y="6469"/>
                    <a:pt x="26527" y="7809"/>
                    <a:pt x="26527" y="10488"/>
                  </a:cubicBezTo>
                  <a:cubicBezTo>
                    <a:pt x="26527" y="10984"/>
                    <a:pt x="26575" y="11331"/>
                    <a:pt x="26680" y="11530"/>
                  </a:cubicBezTo>
                  <a:lnTo>
                    <a:pt x="46025" y="59899"/>
                  </a:lnTo>
                  <a:lnTo>
                    <a:pt x="63284" y="16292"/>
                  </a:lnTo>
                  <a:cubicBezTo>
                    <a:pt x="63589" y="15400"/>
                    <a:pt x="63732" y="14457"/>
                    <a:pt x="63732" y="13465"/>
                  </a:cubicBezTo>
                  <a:cubicBezTo>
                    <a:pt x="63732" y="11282"/>
                    <a:pt x="62913" y="9571"/>
                    <a:pt x="61274" y="8330"/>
                  </a:cubicBezTo>
                  <a:cubicBezTo>
                    <a:pt x="59646" y="7089"/>
                    <a:pt x="57731" y="6469"/>
                    <a:pt x="55550" y="6469"/>
                  </a:cubicBezTo>
                  <a:lnTo>
                    <a:pt x="55550" y="368"/>
                  </a:lnTo>
                  <a:lnTo>
                    <a:pt x="83972" y="368"/>
                  </a:lnTo>
                  <a:lnTo>
                    <a:pt x="83972" y="6469"/>
                  </a:lnTo>
                  <a:cubicBezTo>
                    <a:pt x="80505" y="6469"/>
                    <a:pt x="77429" y="7263"/>
                    <a:pt x="74743" y="8851"/>
                  </a:cubicBezTo>
                  <a:cubicBezTo>
                    <a:pt x="72066" y="10438"/>
                    <a:pt x="70037" y="12820"/>
                    <a:pt x="68647" y="15994"/>
                  </a:cubicBezTo>
                  <a:lnTo>
                    <a:pt x="45425" y="74335"/>
                  </a:lnTo>
                  <a:cubicBezTo>
                    <a:pt x="45034" y="75625"/>
                    <a:pt x="44139" y="76270"/>
                    <a:pt x="42748" y="76270"/>
                  </a:cubicBezTo>
                  <a:lnTo>
                    <a:pt x="41405" y="76270"/>
                  </a:lnTo>
                  <a:cubicBezTo>
                    <a:pt x="40024" y="76270"/>
                    <a:pt x="39129" y="75625"/>
                    <a:pt x="38729" y="7433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D76ABA6-7D20-75CB-E084-3931CD1F6A8E}"/>
                </a:ext>
              </a:extLst>
            </p:cNvPr>
            <p:cNvSpPr/>
            <p:nvPr/>
          </p:nvSpPr>
          <p:spPr>
            <a:xfrm rot="-5400000">
              <a:off x="3632678" y="4718248"/>
              <a:ext cx="66370" cy="78730"/>
            </a:xfrm>
            <a:custGeom>
              <a:avLst/>
              <a:gdLst>
                <a:gd name="connsiteX0" fmla="*/ 38120 w 66370"/>
                <a:gd name="connsiteY0" fmla="*/ 79091 h 78730"/>
                <a:gd name="connsiteX1" fmla="*/ 18918 w 66370"/>
                <a:gd name="connsiteY1" fmla="*/ 73583 h 78730"/>
                <a:gd name="connsiteX2" fmla="*/ 5154 w 66370"/>
                <a:gd name="connsiteY2" fmla="*/ 58924 h 78730"/>
                <a:gd name="connsiteX3" fmla="*/ 173 w 66370"/>
                <a:gd name="connsiteY3" fmla="*/ 39502 h 78730"/>
                <a:gd name="connsiteX4" fmla="*/ 4707 w 66370"/>
                <a:gd name="connsiteY4" fmla="*/ 20452 h 78730"/>
                <a:gd name="connsiteX5" fmla="*/ 17432 w 66370"/>
                <a:gd name="connsiteY5" fmla="*/ 5867 h 78730"/>
                <a:gd name="connsiteX6" fmla="*/ 35739 w 66370"/>
                <a:gd name="connsiteY6" fmla="*/ 360 h 78730"/>
                <a:gd name="connsiteX7" fmla="*/ 49360 w 66370"/>
                <a:gd name="connsiteY7" fmla="*/ 2965 h 78730"/>
                <a:gd name="connsiteX8" fmla="*/ 58961 w 66370"/>
                <a:gd name="connsiteY8" fmla="*/ 10257 h 78730"/>
                <a:gd name="connsiteX9" fmla="*/ 64609 w 66370"/>
                <a:gd name="connsiteY9" fmla="*/ 21345 h 78730"/>
                <a:gd name="connsiteX10" fmla="*/ 66543 w 66370"/>
                <a:gd name="connsiteY10" fmla="*/ 35335 h 78730"/>
                <a:gd name="connsiteX11" fmla="*/ 64762 w 66370"/>
                <a:gd name="connsiteY11" fmla="*/ 37567 h 78730"/>
                <a:gd name="connsiteX12" fmla="*/ 15203 w 66370"/>
                <a:gd name="connsiteY12" fmla="*/ 37567 h 78730"/>
                <a:gd name="connsiteX13" fmla="*/ 15203 w 66370"/>
                <a:gd name="connsiteY13" fmla="*/ 39353 h 78730"/>
                <a:gd name="connsiteX14" fmla="*/ 20928 w 66370"/>
                <a:gd name="connsiteY14" fmla="*/ 63835 h 78730"/>
                <a:gd name="connsiteX15" fmla="*/ 39606 w 66370"/>
                <a:gd name="connsiteY15" fmla="*/ 74030 h 78730"/>
                <a:gd name="connsiteX16" fmla="*/ 49360 w 66370"/>
                <a:gd name="connsiteY16" fmla="*/ 71723 h 78730"/>
                <a:gd name="connsiteX17" fmla="*/ 57170 w 66370"/>
                <a:gd name="connsiteY17" fmla="*/ 65175 h 78730"/>
                <a:gd name="connsiteX18" fmla="*/ 61638 w 66370"/>
                <a:gd name="connsiteY18" fmla="*/ 56171 h 78730"/>
                <a:gd name="connsiteX19" fmla="*/ 62228 w 66370"/>
                <a:gd name="connsiteY19" fmla="*/ 55129 h 78730"/>
                <a:gd name="connsiteX20" fmla="*/ 63276 w 66370"/>
                <a:gd name="connsiteY20" fmla="*/ 54683 h 78730"/>
                <a:gd name="connsiteX21" fmla="*/ 64762 w 66370"/>
                <a:gd name="connsiteY21" fmla="*/ 54683 h 78730"/>
                <a:gd name="connsiteX22" fmla="*/ 66543 w 66370"/>
                <a:gd name="connsiteY22" fmla="*/ 56914 h 78730"/>
                <a:gd name="connsiteX23" fmla="*/ 56132 w 66370"/>
                <a:gd name="connsiteY23" fmla="*/ 72839 h 78730"/>
                <a:gd name="connsiteX24" fmla="*/ 38120 w 66370"/>
                <a:gd name="connsiteY24" fmla="*/ 79091 h 78730"/>
                <a:gd name="connsiteX25" fmla="*/ 15346 w 66370"/>
                <a:gd name="connsiteY25" fmla="*/ 33251 h 78730"/>
                <a:gd name="connsiteX26" fmla="*/ 54494 w 66370"/>
                <a:gd name="connsiteY26" fmla="*/ 33251 h 78730"/>
                <a:gd name="connsiteX27" fmla="*/ 52627 w 66370"/>
                <a:gd name="connsiteY27" fmla="*/ 20229 h 78730"/>
                <a:gd name="connsiteX28" fmla="*/ 46607 w 66370"/>
                <a:gd name="connsiteY28" fmla="*/ 9215 h 78730"/>
                <a:gd name="connsiteX29" fmla="*/ 35739 w 66370"/>
                <a:gd name="connsiteY29" fmla="*/ 4825 h 78730"/>
                <a:gd name="connsiteX30" fmla="*/ 20633 w 66370"/>
                <a:gd name="connsiteY30" fmla="*/ 13903 h 78730"/>
                <a:gd name="connsiteX31" fmla="*/ 15346 w 66370"/>
                <a:gd name="connsiteY31" fmla="*/ 33251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0" h="78730">
                  <a:moveTo>
                    <a:pt x="38120" y="79091"/>
                  </a:moveTo>
                  <a:cubicBezTo>
                    <a:pt x="31177" y="79091"/>
                    <a:pt x="24776" y="77255"/>
                    <a:pt x="18918" y="73583"/>
                  </a:cubicBezTo>
                  <a:cubicBezTo>
                    <a:pt x="13070" y="69912"/>
                    <a:pt x="8479" y="65026"/>
                    <a:pt x="5154" y="58924"/>
                  </a:cubicBezTo>
                  <a:cubicBezTo>
                    <a:pt x="1830" y="52822"/>
                    <a:pt x="173" y="46348"/>
                    <a:pt x="173" y="39502"/>
                  </a:cubicBezTo>
                  <a:cubicBezTo>
                    <a:pt x="173" y="32854"/>
                    <a:pt x="1678" y="26504"/>
                    <a:pt x="4707" y="20452"/>
                  </a:cubicBezTo>
                  <a:cubicBezTo>
                    <a:pt x="7736" y="14400"/>
                    <a:pt x="11974" y="9538"/>
                    <a:pt x="17432" y="5867"/>
                  </a:cubicBezTo>
                  <a:cubicBezTo>
                    <a:pt x="22890" y="2195"/>
                    <a:pt x="28995" y="360"/>
                    <a:pt x="35739" y="360"/>
                  </a:cubicBezTo>
                  <a:cubicBezTo>
                    <a:pt x="40902" y="360"/>
                    <a:pt x="45436" y="1228"/>
                    <a:pt x="49360" y="2965"/>
                  </a:cubicBezTo>
                  <a:cubicBezTo>
                    <a:pt x="53275" y="4701"/>
                    <a:pt x="56475" y="7132"/>
                    <a:pt x="58961" y="10257"/>
                  </a:cubicBezTo>
                  <a:cubicBezTo>
                    <a:pt x="61438" y="13382"/>
                    <a:pt x="63324" y="17079"/>
                    <a:pt x="64609" y="21345"/>
                  </a:cubicBezTo>
                  <a:cubicBezTo>
                    <a:pt x="65905" y="25611"/>
                    <a:pt x="66543" y="30274"/>
                    <a:pt x="66543" y="35335"/>
                  </a:cubicBezTo>
                  <a:cubicBezTo>
                    <a:pt x="66543" y="36823"/>
                    <a:pt x="65952" y="37567"/>
                    <a:pt x="64762" y="37567"/>
                  </a:cubicBezTo>
                  <a:lnTo>
                    <a:pt x="15203" y="37567"/>
                  </a:lnTo>
                  <a:lnTo>
                    <a:pt x="15203" y="39353"/>
                  </a:lnTo>
                  <a:cubicBezTo>
                    <a:pt x="15203" y="48878"/>
                    <a:pt x="17108" y="57039"/>
                    <a:pt x="20928" y="63835"/>
                  </a:cubicBezTo>
                  <a:cubicBezTo>
                    <a:pt x="24747" y="70632"/>
                    <a:pt x="30977" y="74030"/>
                    <a:pt x="39606" y="74030"/>
                  </a:cubicBezTo>
                  <a:cubicBezTo>
                    <a:pt x="43083" y="74030"/>
                    <a:pt x="46331" y="73261"/>
                    <a:pt x="49360" y="71723"/>
                  </a:cubicBezTo>
                  <a:cubicBezTo>
                    <a:pt x="52379" y="70185"/>
                    <a:pt x="54989" y="68002"/>
                    <a:pt x="57170" y="65175"/>
                  </a:cubicBezTo>
                  <a:cubicBezTo>
                    <a:pt x="59352" y="62347"/>
                    <a:pt x="60837" y="59346"/>
                    <a:pt x="61638" y="56171"/>
                  </a:cubicBezTo>
                  <a:cubicBezTo>
                    <a:pt x="61733" y="55774"/>
                    <a:pt x="61933" y="55426"/>
                    <a:pt x="62228" y="55129"/>
                  </a:cubicBezTo>
                  <a:cubicBezTo>
                    <a:pt x="62523" y="54831"/>
                    <a:pt x="62876" y="54683"/>
                    <a:pt x="63276" y="54683"/>
                  </a:cubicBezTo>
                  <a:lnTo>
                    <a:pt x="64762" y="54683"/>
                  </a:lnTo>
                  <a:cubicBezTo>
                    <a:pt x="65952" y="54683"/>
                    <a:pt x="66543" y="55427"/>
                    <a:pt x="66543" y="56914"/>
                  </a:cubicBezTo>
                  <a:cubicBezTo>
                    <a:pt x="64962" y="63364"/>
                    <a:pt x="61485" y="68672"/>
                    <a:pt x="56132" y="72839"/>
                  </a:cubicBezTo>
                  <a:cubicBezTo>
                    <a:pt x="50770" y="77007"/>
                    <a:pt x="44769" y="79091"/>
                    <a:pt x="38120" y="79091"/>
                  </a:cubicBezTo>
                  <a:close/>
                  <a:moveTo>
                    <a:pt x="15346" y="33251"/>
                  </a:moveTo>
                  <a:lnTo>
                    <a:pt x="54494" y="33251"/>
                  </a:lnTo>
                  <a:cubicBezTo>
                    <a:pt x="54494" y="28985"/>
                    <a:pt x="53875" y="24644"/>
                    <a:pt x="52627" y="20229"/>
                  </a:cubicBezTo>
                  <a:cubicBezTo>
                    <a:pt x="51389" y="15814"/>
                    <a:pt x="49379" y="12142"/>
                    <a:pt x="46607" y="9215"/>
                  </a:cubicBezTo>
                  <a:cubicBezTo>
                    <a:pt x="43826" y="6288"/>
                    <a:pt x="40206" y="4825"/>
                    <a:pt x="35739" y="4825"/>
                  </a:cubicBezTo>
                  <a:cubicBezTo>
                    <a:pt x="29186" y="4825"/>
                    <a:pt x="24157" y="7851"/>
                    <a:pt x="20633" y="13903"/>
                  </a:cubicBezTo>
                  <a:cubicBezTo>
                    <a:pt x="17108" y="19956"/>
                    <a:pt x="15346" y="26405"/>
                    <a:pt x="15346" y="3325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D778E7C-DA97-9CED-38DC-002A283A6D63}"/>
                </a:ext>
              </a:extLst>
            </p:cNvPr>
            <p:cNvSpPr/>
            <p:nvPr/>
          </p:nvSpPr>
          <p:spPr>
            <a:xfrm rot="-5400000">
              <a:off x="3636470" y="4649766"/>
              <a:ext cx="57892" cy="75753"/>
            </a:xfrm>
            <a:custGeom>
              <a:avLst/>
              <a:gdLst>
                <a:gd name="connsiteX0" fmla="*/ 165 w 57892"/>
                <a:gd name="connsiteY0" fmla="*/ 76106 h 75753"/>
                <a:gd name="connsiteX1" fmla="*/ 165 w 57892"/>
                <a:gd name="connsiteY1" fmla="*/ 70004 h 75753"/>
                <a:gd name="connsiteX2" fmla="*/ 9757 w 57892"/>
                <a:gd name="connsiteY2" fmla="*/ 69112 h 75753"/>
                <a:gd name="connsiteX3" fmla="*/ 13558 w 57892"/>
                <a:gd name="connsiteY3" fmla="*/ 64646 h 75753"/>
                <a:gd name="connsiteX4" fmla="*/ 13558 w 57892"/>
                <a:gd name="connsiteY4" fmla="*/ 17765 h 75753"/>
                <a:gd name="connsiteX5" fmla="*/ 12138 w 57892"/>
                <a:gd name="connsiteY5" fmla="*/ 11217 h 75753"/>
                <a:gd name="connsiteX6" fmla="*/ 8128 w 57892"/>
                <a:gd name="connsiteY6" fmla="*/ 8687 h 75753"/>
                <a:gd name="connsiteX7" fmla="*/ 165 w 57892"/>
                <a:gd name="connsiteY7" fmla="*/ 8240 h 75753"/>
                <a:gd name="connsiteX8" fmla="*/ 165 w 57892"/>
                <a:gd name="connsiteY8" fmla="*/ 2138 h 75753"/>
                <a:gd name="connsiteX9" fmla="*/ 24721 w 57892"/>
                <a:gd name="connsiteY9" fmla="*/ 352 h 75753"/>
                <a:gd name="connsiteX10" fmla="*/ 24721 w 57892"/>
                <a:gd name="connsiteY10" fmla="*/ 17021 h 75753"/>
                <a:gd name="connsiteX11" fmla="*/ 32531 w 57892"/>
                <a:gd name="connsiteY11" fmla="*/ 4966 h 75753"/>
                <a:gd name="connsiteX12" fmla="*/ 44961 w 57892"/>
                <a:gd name="connsiteY12" fmla="*/ 352 h 75753"/>
                <a:gd name="connsiteX13" fmla="*/ 54039 w 57892"/>
                <a:gd name="connsiteY13" fmla="*/ 3329 h 75753"/>
                <a:gd name="connsiteX14" fmla="*/ 58058 w 57892"/>
                <a:gd name="connsiteY14" fmla="*/ 11366 h 75753"/>
                <a:gd name="connsiteX15" fmla="*/ 55820 w 57892"/>
                <a:gd name="connsiteY15" fmla="*/ 16649 h 75753"/>
                <a:gd name="connsiteX16" fmla="*/ 50315 w 57892"/>
                <a:gd name="connsiteY16" fmla="*/ 18956 h 75753"/>
                <a:gd name="connsiteX17" fmla="*/ 44961 w 57892"/>
                <a:gd name="connsiteY17" fmla="*/ 16724 h 75753"/>
                <a:gd name="connsiteX18" fmla="*/ 42723 w 57892"/>
                <a:gd name="connsiteY18" fmla="*/ 11366 h 75753"/>
                <a:gd name="connsiteX19" fmla="*/ 46000 w 57892"/>
                <a:gd name="connsiteY19" fmla="*/ 4818 h 75753"/>
                <a:gd name="connsiteX20" fmla="*/ 44961 w 57892"/>
                <a:gd name="connsiteY20" fmla="*/ 4818 h 75753"/>
                <a:gd name="connsiteX21" fmla="*/ 33570 w 57892"/>
                <a:gd name="connsiteY21" fmla="*/ 9803 h 75753"/>
                <a:gd name="connsiteX22" fmla="*/ 27321 w 57892"/>
                <a:gd name="connsiteY22" fmla="*/ 22230 h 75753"/>
                <a:gd name="connsiteX23" fmla="*/ 25464 w 57892"/>
                <a:gd name="connsiteY23" fmla="*/ 36518 h 75753"/>
                <a:gd name="connsiteX24" fmla="*/ 25464 w 57892"/>
                <a:gd name="connsiteY24" fmla="*/ 64646 h 75753"/>
                <a:gd name="connsiteX25" fmla="*/ 42133 w 57892"/>
                <a:gd name="connsiteY25" fmla="*/ 70004 h 75753"/>
                <a:gd name="connsiteX26" fmla="*/ 42133 w 57892"/>
                <a:gd name="connsiteY26" fmla="*/ 76106 h 75753"/>
                <a:gd name="connsiteX27" fmla="*/ 165 w 57892"/>
                <a:gd name="connsiteY27" fmla="*/ 76106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2" h="75753">
                  <a:moveTo>
                    <a:pt x="165" y="76106"/>
                  </a:moveTo>
                  <a:lnTo>
                    <a:pt x="165" y="70004"/>
                  </a:lnTo>
                  <a:cubicBezTo>
                    <a:pt x="4033" y="70004"/>
                    <a:pt x="7233" y="69707"/>
                    <a:pt x="9757" y="69112"/>
                  </a:cubicBezTo>
                  <a:cubicBezTo>
                    <a:pt x="12291" y="68516"/>
                    <a:pt x="13558" y="67027"/>
                    <a:pt x="13558" y="64646"/>
                  </a:cubicBezTo>
                  <a:lnTo>
                    <a:pt x="13558" y="17765"/>
                  </a:lnTo>
                  <a:cubicBezTo>
                    <a:pt x="13558" y="14789"/>
                    <a:pt x="13081" y="12606"/>
                    <a:pt x="12138" y="11217"/>
                  </a:cubicBezTo>
                  <a:cubicBezTo>
                    <a:pt x="11195" y="9828"/>
                    <a:pt x="9862" y="8985"/>
                    <a:pt x="8128" y="8687"/>
                  </a:cubicBezTo>
                  <a:cubicBezTo>
                    <a:pt x="6385" y="8389"/>
                    <a:pt x="3737" y="8240"/>
                    <a:pt x="165" y="8240"/>
                  </a:cubicBezTo>
                  <a:lnTo>
                    <a:pt x="165" y="2138"/>
                  </a:lnTo>
                  <a:lnTo>
                    <a:pt x="24721" y="352"/>
                  </a:lnTo>
                  <a:lnTo>
                    <a:pt x="24721" y="17021"/>
                  </a:lnTo>
                  <a:cubicBezTo>
                    <a:pt x="26502" y="12061"/>
                    <a:pt x="29112" y="8042"/>
                    <a:pt x="32531" y="4966"/>
                  </a:cubicBezTo>
                  <a:cubicBezTo>
                    <a:pt x="35951" y="1891"/>
                    <a:pt x="40094" y="352"/>
                    <a:pt x="44961" y="352"/>
                  </a:cubicBezTo>
                  <a:cubicBezTo>
                    <a:pt x="48333" y="352"/>
                    <a:pt x="51362" y="1345"/>
                    <a:pt x="54039" y="3329"/>
                  </a:cubicBezTo>
                  <a:cubicBezTo>
                    <a:pt x="56715" y="5313"/>
                    <a:pt x="58058" y="7992"/>
                    <a:pt x="58058" y="11366"/>
                  </a:cubicBezTo>
                  <a:cubicBezTo>
                    <a:pt x="58058" y="13350"/>
                    <a:pt x="57315" y="15111"/>
                    <a:pt x="55820" y="16649"/>
                  </a:cubicBezTo>
                  <a:cubicBezTo>
                    <a:pt x="54334" y="18187"/>
                    <a:pt x="52496" y="18956"/>
                    <a:pt x="50315" y="18956"/>
                  </a:cubicBezTo>
                  <a:cubicBezTo>
                    <a:pt x="48229" y="18956"/>
                    <a:pt x="46447" y="18212"/>
                    <a:pt x="44961" y="16724"/>
                  </a:cubicBezTo>
                  <a:cubicBezTo>
                    <a:pt x="43466" y="15235"/>
                    <a:pt x="42723" y="13449"/>
                    <a:pt x="42723" y="11366"/>
                  </a:cubicBezTo>
                  <a:cubicBezTo>
                    <a:pt x="42723" y="8291"/>
                    <a:pt x="43818" y="6107"/>
                    <a:pt x="46000" y="4818"/>
                  </a:cubicBezTo>
                  <a:lnTo>
                    <a:pt x="44961" y="4818"/>
                  </a:lnTo>
                  <a:cubicBezTo>
                    <a:pt x="40294" y="4818"/>
                    <a:pt x="36503" y="6480"/>
                    <a:pt x="33570" y="9803"/>
                  </a:cubicBezTo>
                  <a:cubicBezTo>
                    <a:pt x="30645" y="13126"/>
                    <a:pt x="28559" y="17269"/>
                    <a:pt x="27321" y="22230"/>
                  </a:cubicBezTo>
                  <a:cubicBezTo>
                    <a:pt x="26083" y="27191"/>
                    <a:pt x="25464" y="31954"/>
                    <a:pt x="25464" y="36518"/>
                  </a:cubicBezTo>
                  <a:lnTo>
                    <a:pt x="25464" y="64646"/>
                  </a:lnTo>
                  <a:cubicBezTo>
                    <a:pt x="25464" y="68218"/>
                    <a:pt x="31017" y="70004"/>
                    <a:pt x="42133" y="70004"/>
                  </a:cubicBezTo>
                  <a:lnTo>
                    <a:pt x="42133" y="76106"/>
                  </a:lnTo>
                  <a:lnTo>
                    <a:pt x="165" y="7610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CE1F14-0C02-D133-7F6E-BA702EB0CD8C}"/>
                </a:ext>
              </a:extLst>
            </p:cNvPr>
            <p:cNvSpPr/>
            <p:nvPr/>
          </p:nvSpPr>
          <p:spPr>
            <a:xfrm rot="-5400000">
              <a:off x="3627020" y="4570344"/>
              <a:ext cx="77685" cy="78730"/>
            </a:xfrm>
            <a:custGeom>
              <a:avLst/>
              <a:gdLst>
                <a:gd name="connsiteX0" fmla="*/ 157 w 77685"/>
                <a:gd name="connsiteY0" fmla="*/ 60322 h 78730"/>
                <a:gd name="connsiteX1" fmla="*/ 8197 w 77685"/>
                <a:gd name="connsiteY1" fmla="*/ 43653 h 78730"/>
                <a:gd name="connsiteX2" fmla="*/ 27466 w 77685"/>
                <a:gd name="connsiteY2" fmla="*/ 34649 h 78730"/>
                <a:gd name="connsiteX3" fmla="*/ 48973 w 77685"/>
                <a:gd name="connsiteY3" fmla="*/ 32045 h 78730"/>
                <a:gd name="connsiteX4" fmla="*/ 48973 w 77685"/>
                <a:gd name="connsiteY4" fmla="*/ 25050 h 78730"/>
                <a:gd name="connsiteX5" fmla="*/ 46744 w 77685"/>
                <a:gd name="connsiteY5" fmla="*/ 15377 h 78730"/>
                <a:gd name="connsiteX6" fmla="*/ 40410 w 77685"/>
                <a:gd name="connsiteY6" fmla="*/ 7786 h 78730"/>
                <a:gd name="connsiteX7" fmla="*/ 31409 w 77685"/>
                <a:gd name="connsiteY7" fmla="*/ 4810 h 78730"/>
                <a:gd name="connsiteX8" fmla="*/ 14150 w 77685"/>
                <a:gd name="connsiteY8" fmla="*/ 9869 h 78730"/>
                <a:gd name="connsiteX9" fmla="*/ 19426 w 77685"/>
                <a:gd name="connsiteY9" fmla="*/ 12325 h 78730"/>
                <a:gd name="connsiteX10" fmla="*/ 21589 w 77685"/>
                <a:gd name="connsiteY10" fmla="*/ 18055 h 78730"/>
                <a:gd name="connsiteX11" fmla="*/ 19207 w 77685"/>
                <a:gd name="connsiteY11" fmla="*/ 23934 h 78730"/>
                <a:gd name="connsiteX12" fmla="*/ 13407 w 77685"/>
                <a:gd name="connsiteY12" fmla="*/ 26389 h 78730"/>
                <a:gd name="connsiteX13" fmla="*/ 7520 w 77685"/>
                <a:gd name="connsiteY13" fmla="*/ 23934 h 78730"/>
                <a:gd name="connsiteX14" fmla="*/ 5072 w 77685"/>
                <a:gd name="connsiteY14" fmla="*/ 18055 h 78730"/>
                <a:gd name="connsiteX15" fmla="*/ 13330 w 77685"/>
                <a:gd name="connsiteY15" fmla="*/ 4735 h 78730"/>
                <a:gd name="connsiteX16" fmla="*/ 31409 w 77685"/>
                <a:gd name="connsiteY16" fmla="*/ 344 h 78730"/>
                <a:gd name="connsiteX17" fmla="*/ 45401 w 77685"/>
                <a:gd name="connsiteY17" fmla="*/ 3321 h 78730"/>
                <a:gd name="connsiteX18" fmla="*/ 56860 w 77685"/>
                <a:gd name="connsiteY18" fmla="*/ 11805 h 78730"/>
                <a:gd name="connsiteX19" fmla="*/ 61327 w 77685"/>
                <a:gd name="connsiteY19" fmla="*/ 24603 h 78730"/>
                <a:gd name="connsiteX20" fmla="*/ 61327 w 77685"/>
                <a:gd name="connsiteY20" fmla="*/ 63299 h 78730"/>
                <a:gd name="connsiteX21" fmla="*/ 62737 w 77685"/>
                <a:gd name="connsiteY21" fmla="*/ 69400 h 78730"/>
                <a:gd name="connsiteX22" fmla="*/ 67280 w 77685"/>
                <a:gd name="connsiteY22" fmla="*/ 72228 h 78730"/>
                <a:gd name="connsiteX23" fmla="*/ 71443 w 77685"/>
                <a:gd name="connsiteY23" fmla="*/ 69400 h 78730"/>
                <a:gd name="connsiteX24" fmla="*/ 72785 w 77685"/>
                <a:gd name="connsiteY24" fmla="*/ 63299 h 78730"/>
                <a:gd name="connsiteX25" fmla="*/ 72785 w 77685"/>
                <a:gd name="connsiteY25" fmla="*/ 52286 h 78730"/>
                <a:gd name="connsiteX26" fmla="*/ 77843 w 77685"/>
                <a:gd name="connsiteY26" fmla="*/ 52286 h 78730"/>
                <a:gd name="connsiteX27" fmla="*/ 77843 w 77685"/>
                <a:gd name="connsiteY27" fmla="*/ 63299 h 78730"/>
                <a:gd name="connsiteX28" fmla="*/ 75834 w 77685"/>
                <a:gd name="connsiteY28" fmla="*/ 70517 h 78730"/>
                <a:gd name="connsiteX29" fmla="*/ 70480 w 77685"/>
                <a:gd name="connsiteY29" fmla="*/ 76098 h 78730"/>
                <a:gd name="connsiteX30" fmla="*/ 63108 w 77685"/>
                <a:gd name="connsiteY30" fmla="*/ 78182 h 78730"/>
                <a:gd name="connsiteX31" fmla="*/ 54402 w 77685"/>
                <a:gd name="connsiteY31" fmla="*/ 74237 h 78730"/>
                <a:gd name="connsiteX32" fmla="*/ 50459 w 77685"/>
                <a:gd name="connsiteY32" fmla="*/ 64936 h 78730"/>
                <a:gd name="connsiteX33" fmla="*/ 41010 w 77685"/>
                <a:gd name="connsiteY33" fmla="*/ 75279 h 78730"/>
                <a:gd name="connsiteX34" fmla="*/ 27837 w 77685"/>
                <a:gd name="connsiteY34" fmla="*/ 79075 h 78730"/>
                <a:gd name="connsiteX35" fmla="*/ 14969 w 77685"/>
                <a:gd name="connsiteY35" fmla="*/ 77140 h 78730"/>
                <a:gd name="connsiteX36" fmla="*/ 4396 w 77685"/>
                <a:gd name="connsiteY36" fmla="*/ 71038 h 78730"/>
                <a:gd name="connsiteX37" fmla="*/ 157 w 77685"/>
                <a:gd name="connsiteY37" fmla="*/ 60322 h 78730"/>
                <a:gd name="connsiteX38" fmla="*/ 14150 w 77685"/>
                <a:gd name="connsiteY38" fmla="*/ 60322 h 78730"/>
                <a:gd name="connsiteX39" fmla="*/ 18541 w 77685"/>
                <a:gd name="connsiteY39" fmla="*/ 70443 h 78730"/>
                <a:gd name="connsiteX40" fmla="*/ 29028 w 77685"/>
                <a:gd name="connsiteY40" fmla="*/ 74610 h 78730"/>
                <a:gd name="connsiteX41" fmla="*/ 39076 w 77685"/>
                <a:gd name="connsiteY41" fmla="*/ 71782 h 78730"/>
                <a:gd name="connsiteX42" fmla="*/ 46297 w 77685"/>
                <a:gd name="connsiteY42" fmla="*/ 64192 h 78730"/>
                <a:gd name="connsiteX43" fmla="*/ 48973 w 77685"/>
                <a:gd name="connsiteY43" fmla="*/ 54220 h 78730"/>
                <a:gd name="connsiteX44" fmla="*/ 48973 w 77685"/>
                <a:gd name="connsiteY44" fmla="*/ 36361 h 78730"/>
                <a:gd name="connsiteX45" fmla="*/ 32971 w 77685"/>
                <a:gd name="connsiteY45" fmla="*/ 38891 h 78730"/>
                <a:gd name="connsiteX46" fmla="*/ 19503 w 77685"/>
                <a:gd name="connsiteY46" fmla="*/ 46853 h 78730"/>
                <a:gd name="connsiteX47" fmla="*/ 14150 w 77685"/>
                <a:gd name="connsiteY47" fmla="*/ 60322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5" h="78730">
                  <a:moveTo>
                    <a:pt x="157" y="60322"/>
                  </a:moveTo>
                  <a:cubicBezTo>
                    <a:pt x="157" y="53476"/>
                    <a:pt x="2834" y="47920"/>
                    <a:pt x="8197" y="43653"/>
                  </a:cubicBezTo>
                  <a:cubicBezTo>
                    <a:pt x="13550" y="39387"/>
                    <a:pt x="19979" y="36386"/>
                    <a:pt x="27466" y="34649"/>
                  </a:cubicBezTo>
                  <a:cubicBezTo>
                    <a:pt x="34962" y="32913"/>
                    <a:pt x="42125" y="32045"/>
                    <a:pt x="48973" y="32045"/>
                  </a:cubicBezTo>
                  <a:lnTo>
                    <a:pt x="48973" y="25050"/>
                  </a:lnTo>
                  <a:cubicBezTo>
                    <a:pt x="48973" y="21676"/>
                    <a:pt x="48230" y="18452"/>
                    <a:pt x="46744" y="15377"/>
                  </a:cubicBezTo>
                  <a:cubicBezTo>
                    <a:pt x="45249" y="12301"/>
                    <a:pt x="43144" y="9770"/>
                    <a:pt x="40410" y="7786"/>
                  </a:cubicBezTo>
                  <a:cubicBezTo>
                    <a:pt x="37686" y="5802"/>
                    <a:pt x="34685" y="4810"/>
                    <a:pt x="31409" y="4810"/>
                  </a:cubicBezTo>
                  <a:cubicBezTo>
                    <a:pt x="23770" y="4810"/>
                    <a:pt x="18017" y="6496"/>
                    <a:pt x="14150" y="9869"/>
                  </a:cubicBezTo>
                  <a:cubicBezTo>
                    <a:pt x="16226" y="9869"/>
                    <a:pt x="17988" y="10687"/>
                    <a:pt x="19426" y="12325"/>
                  </a:cubicBezTo>
                  <a:cubicBezTo>
                    <a:pt x="20865" y="13962"/>
                    <a:pt x="21589" y="15873"/>
                    <a:pt x="21589" y="18055"/>
                  </a:cubicBezTo>
                  <a:cubicBezTo>
                    <a:pt x="21589" y="20337"/>
                    <a:pt x="20798" y="22296"/>
                    <a:pt x="19207" y="23934"/>
                  </a:cubicBezTo>
                  <a:cubicBezTo>
                    <a:pt x="17617" y="25571"/>
                    <a:pt x="15683" y="26389"/>
                    <a:pt x="13407" y="26389"/>
                  </a:cubicBezTo>
                  <a:cubicBezTo>
                    <a:pt x="11121" y="26389"/>
                    <a:pt x="9159" y="25571"/>
                    <a:pt x="7520" y="23934"/>
                  </a:cubicBezTo>
                  <a:cubicBezTo>
                    <a:pt x="5882" y="22296"/>
                    <a:pt x="5072" y="20337"/>
                    <a:pt x="5072" y="18055"/>
                  </a:cubicBezTo>
                  <a:cubicBezTo>
                    <a:pt x="5072" y="12102"/>
                    <a:pt x="7825" y="7662"/>
                    <a:pt x="13330" y="4735"/>
                  </a:cubicBezTo>
                  <a:cubicBezTo>
                    <a:pt x="18836" y="1808"/>
                    <a:pt x="24865" y="344"/>
                    <a:pt x="31409" y="344"/>
                  </a:cubicBezTo>
                  <a:cubicBezTo>
                    <a:pt x="36076" y="344"/>
                    <a:pt x="40734" y="1337"/>
                    <a:pt x="45401" y="3321"/>
                  </a:cubicBezTo>
                  <a:cubicBezTo>
                    <a:pt x="50059" y="5305"/>
                    <a:pt x="53888" y="8133"/>
                    <a:pt x="56860" y="11805"/>
                  </a:cubicBezTo>
                  <a:cubicBezTo>
                    <a:pt x="59841" y="15476"/>
                    <a:pt x="61327" y="19742"/>
                    <a:pt x="61327" y="24603"/>
                  </a:cubicBezTo>
                  <a:lnTo>
                    <a:pt x="61327" y="63299"/>
                  </a:lnTo>
                  <a:cubicBezTo>
                    <a:pt x="61327" y="65482"/>
                    <a:pt x="61794" y="67516"/>
                    <a:pt x="62737" y="69400"/>
                  </a:cubicBezTo>
                  <a:cubicBezTo>
                    <a:pt x="63680" y="71286"/>
                    <a:pt x="65194" y="72228"/>
                    <a:pt x="67280" y="72228"/>
                  </a:cubicBezTo>
                  <a:cubicBezTo>
                    <a:pt x="69166" y="72228"/>
                    <a:pt x="70557" y="71286"/>
                    <a:pt x="71443" y="69400"/>
                  </a:cubicBezTo>
                  <a:cubicBezTo>
                    <a:pt x="72338" y="67516"/>
                    <a:pt x="72785" y="65482"/>
                    <a:pt x="72785" y="63299"/>
                  </a:cubicBezTo>
                  <a:lnTo>
                    <a:pt x="72785" y="52286"/>
                  </a:lnTo>
                  <a:lnTo>
                    <a:pt x="77843" y="52286"/>
                  </a:lnTo>
                  <a:lnTo>
                    <a:pt x="77843" y="63299"/>
                  </a:lnTo>
                  <a:cubicBezTo>
                    <a:pt x="77843" y="65779"/>
                    <a:pt x="77176" y="68185"/>
                    <a:pt x="75834" y="70517"/>
                  </a:cubicBezTo>
                  <a:cubicBezTo>
                    <a:pt x="74500" y="72849"/>
                    <a:pt x="72709" y="74709"/>
                    <a:pt x="70480" y="76098"/>
                  </a:cubicBezTo>
                  <a:cubicBezTo>
                    <a:pt x="68242" y="77487"/>
                    <a:pt x="65794" y="78182"/>
                    <a:pt x="63108" y="78182"/>
                  </a:cubicBezTo>
                  <a:cubicBezTo>
                    <a:pt x="59736" y="78182"/>
                    <a:pt x="56831" y="76867"/>
                    <a:pt x="54402" y="74237"/>
                  </a:cubicBezTo>
                  <a:cubicBezTo>
                    <a:pt x="51973" y="71608"/>
                    <a:pt x="50659" y="68508"/>
                    <a:pt x="50459" y="64936"/>
                  </a:cubicBezTo>
                  <a:cubicBezTo>
                    <a:pt x="48278" y="69302"/>
                    <a:pt x="45125" y="72749"/>
                    <a:pt x="41010" y="75279"/>
                  </a:cubicBezTo>
                  <a:cubicBezTo>
                    <a:pt x="36895" y="77810"/>
                    <a:pt x="32504" y="79075"/>
                    <a:pt x="27837" y="79075"/>
                  </a:cubicBezTo>
                  <a:cubicBezTo>
                    <a:pt x="23475" y="79075"/>
                    <a:pt x="19179" y="78430"/>
                    <a:pt x="14969" y="77140"/>
                  </a:cubicBezTo>
                  <a:cubicBezTo>
                    <a:pt x="10749" y="75850"/>
                    <a:pt x="7225" y="73816"/>
                    <a:pt x="4396" y="71038"/>
                  </a:cubicBezTo>
                  <a:cubicBezTo>
                    <a:pt x="1567" y="68260"/>
                    <a:pt x="157" y="64688"/>
                    <a:pt x="157" y="60322"/>
                  </a:cubicBezTo>
                  <a:close/>
                  <a:moveTo>
                    <a:pt x="14150" y="60322"/>
                  </a:moveTo>
                  <a:cubicBezTo>
                    <a:pt x="14150" y="64291"/>
                    <a:pt x="15607" y="67664"/>
                    <a:pt x="18541" y="70443"/>
                  </a:cubicBezTo>
                  <a:cubicBezTo>
                    <a:pt x="21465" y="73221"/>
                    <a:pt x="24960" y="74610"/>
                    <a:pt x="29028" y="74610"/>
                  </a:cubicBezTo>
                  <a:cubicBezTo>
                    <a:pt x="32704" y="74610"/>
                    <a:pt x="36048" y="73667"/>
                    <a:pt x="39076" y="71782"/>
                  </a:cubicBezTo>
                  <a:cubicBezTo>
                    <a:pt x="42105" y="69897"/>
                    <a:pt x="44506" y="67367"/>
                    <a:pt x="46297" y="64192"/>
                  </a:cubicBezTo>
                  <a:cubicBezTo>
                    <a:pt x="48078" y="61017"/>
                    <a:pt x="48973" y="57693"/>
                    <a:pt x="48973" y="54220"/>
                  </a:cubicBezTo>
                  <a:lnTo>
                    <a:pt x="48973" y="36361"/>
                  </a:lnTo>
                  <a:cubicBezTo>
                    <a:pt x="43715" y="36361"/>
                    <a:pt x="38381" y="37204"/>
                    <a:pt x="32971" y="38891"/>
                  </a:cubicBezTo>
                  <a:cubicBezTo>
                    <a:pt x="27561" y="40578"/>
                    <a:pt x="23075" y="43231"/>
                    <a:pt x="19503" y="46853"/>
                  </a:cubicBezTo>
                  <a:cubicBezTo>
                    <a:pt x="15931" y="50475"/>
                    <a:pt x="14150" y="54965"/>
                    <a:pt x="14150" y="6032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09EFA17-AE2C-3B08-EE72-5E2237914578}"/>
                </a:ext>
              </a:extLst>
            </p:cNvPr>
            <p:cNvSpPr/>
            <p:nvPr/>
          </p:nvSpPr>
          <p:spPr>
            <a:xfrm rot="-5400000">
              <a:off x="3642866" y="4471118"/>
              <a:ext cx="78438" cy="112960"/>
            </a:xfrm>
            <a:custGeom>
              <a:avLst/>
              <a:gdLst>
                <a:gd name="connsiteX0" fmla="*/ 150 w 78438"/>
                <a:gd name="connsiteY0" fmla="*/ 91417 h 112960"/>
                <a:gd name="connsiteX1" fmla="*/ 4618 w 78438"/>
                <a:gd name="connsiteY1" fmla="*/ 80775 h 112960"/>
                <a:gd name="connsiteX2" fmla="*/ 15181 w 78438"/>
                <a:gd name="connsiteY2" fmla="*/ 74301 h 112960"/>
                <a:gd name="connsiteX3" fmla="*/ 9971 w 78438"/>
                <a:gd name="connsiteY3" fmla="*/ 67679 h 112960"/>
                <a:gd name="connsiteX4" fmla="*/ 8190 w 78438"/>
                <a:gd name="connsiteY4" fmla="*/ 59418 h 112960"/>
                <a:gd name="connsiteX5" fmla="*/ 13247 w 78438"/>
                <a:gd name="connsiteY5" fmla="*/ 45131 h 112960"/>
                <a:gd name="connsiteX6" fmla="*/ 5361 w 78438"/>
                <a:gd name="connsiteY6" fmla="*/ 27420 h 112960"/>
                <a:gd name="connsiteX7" fmla="*/ 7666 w 78438"/>
                <a:gd name="connsiteY7" fmla="*/ 17374 h 112960"/>
                <a:gd name="connsiteX8" fmla="*/ 14066 w 78438"/>
                <a:gd name="connsiteY8" fmla="*/ 9264 h 112960"/>
                <a:gd name="connsiteX9" fmla="*/ 23220 w 78438"/>
                <a:gd name="connsiteY9" fmla="*/ 4054 h 112960"/>
                <a:gd name="connsiteX10" fmla="*/ 33488 w 78438"/>
                <a:gd name="connsiteY10" fmla="*/ 2268 h 112960"/>
                <a:gd name="connsiteX11" fmla="*/ 51795 w 78438"/>
                <a:gd name="connsiteY11" fmla="*/ 8222 h 112960"/>
                <a:gd name="connsiteX12" fmla="*/ 60129 w 78438"/>
                <a:gd name="connsiteY12" fmla="*/ 2417 h 112960"/>
                <a:gd name="connsiteX13" fmla="*/ 70102 w 78438"/>
                <a:gd name="connsiteY13" fmla="*/ 334 h 112960"/>
                <a:gd name="connsiteX14" fmla="*/ 76208 w 78438"/>
                <a:gd name="connsiteY14" fmla="*/ 2938 h 112960"/>
                <a:gd name="connsiteX15" fmla="*/ 78589 w 78438"/>
                <a:gd name="connsiteY15" fmla="*/ 9264 h 112960"/>
                <a:gd name="connsiteX16" fmla="*/ 76951 w 78438"/>
                <a:gd name="connsiteY16" fmla="*/ 12984 h 112960"/>
                <a:gd name="connsiteX17" fmla="*/ 73226 w 78438"/>
                <a:gd name="connsiteY17" fmla="*/ 14621 h 112960"/>
                <a:gd name="connsiteX18" fmla="*/ 69502 w 78438"/>
                <a:gd name="connsiteY18" fmla="*/ 12984 h 112960"/>
                <a:gd name="connsiteX19" fmla="*/ 67873 w 78438"/>
                <a:gd name="connsiteY19" fmla="*/ 9264 h 112960"/>
                <a:gd name="connsiteX20" fmla="*/ 69950 w 78438"/>
                <a:gd name="connsiteY20" fmla="*/ 4798 h 112960"/>
                <a:gd name="connsiteX21" fmla="*/ 54776 w 78438"/>
                <a:gd name="connsiteY21" fmla="*/ 10901 h 112960"/>
                <a:gd name="connsiteX22" fmla="*/ 59758 w 78438"/>
                <a:gd name="connsiteY22" fmla="*/ 18490 h 112960"/>
                <a:gd name="connsiteX23" fmla="*/ 61615 w 78438"/>
                <a:gd name="connsiteY23" fmla="*/ 27420 h 112960"/>
                <a:gd name="connsiteX24" fmla="*/ 57596 w 78438"/>
                <a:gd name="connsiteY24" fmla="*/ 40517 h 112960"/>
                <a:gd name="connsiteX25" fmla="*/ 47033 w 78438"/>
                <a:gd name="connsiteY25" fmla="*/ 49596 h 112960"/>
                <a:gd name="connsiteX26" fmla="*/ 33488 w 78438"/>
                <a:gd name="connsiteY26" fmla="*/ 52870 h 112960"/>
                <a:gd name="connsiteX27" fmla="*/ 16372 w 78438"/>
                <a:gd name="connsiteY27" fmla="*/ 47661 h 112960"/>
                <a:gd name="connsiteX28" fmla="*/ 13847 w 78438"/>
                <a:gd name="connsiteY28" fmla="*/ 55251 h 112960"/>
                <a:gd name="connsiteX29" fmla="*/ 16819 w 78438"/>
                <a:gd name="connsiteY29" fmla="*/ 63139 h 112960"/>
                <a:gd name="connsiteX30" fmla="*/ 24411 w 78438"/>
                <a:gd name="connsiteY30" fmla="*/ 66562 h 112960"/>
                <a:gd name="connsiteX31" fmla="*/ 38403 w 78438"/>
                <a:gd name="connsiteY31" fmla="*/ 66562 h 112960"/>
                <a:gd name="connsiteX32" fmla="*/ 56853 w 78438"/>
                <a:gd name="connsiteY32" fmla="*/ 68422 h 112960"/>
                <a:gd name="connsiteX33" fmla="*/ 70626 w 78438"/>
                <a:gd name="connsiteY33" fmla="*/ 75790 h 112960"/>
                <a:gd name="connsiteX34" fmla="*/ 76208 w 78438"/>
                <a:gd name="connsiteY34" fmla="*/ 91417 h 112960"/>
                <a:gd name="connsiteX35" fmla="*/ 69807 w 78438"/>
                <a:gd name="connsiteY35" fmla="*/ 103993 h 112960"/>
                <a:gd name="connsiteX36" fmla="*/ 54624 w 78438"/>
                <a:gd name="connsiteY36" fmla="*/ 111136 h 112960"/>
                <a:gd name="connsiteX37" fmla="*/ 38250 w 78438"/>
                <a:gd name="connsiteY37" fmla="*/ 113295 h 112960"/>
                <a:gd name="connsiteX38" fmla="*/ 21810 w 78438"/>
                <a:gd name="connsiteY38" fmla="*/ 111136 h 112960"/>
                <a:gd name="connsiteX39" fmla="*/ 6551 w 78438"/>
                <a:gd name="connsiteY39" fmla="*/ 103993 h 112960"/>
                <a:gd name="connsiteX40" fmla="*/ 150 w 78438"/>
                <a:gd name="connsiteY40" fmla="*/ 91417 h 112960"/>
                <a:gd name="connsiteX41" fmla="*/ 9828 w 78438"/>
                <a:gd name="connsiteY41" fmla="*/ 91417 h 112960"/>
                <a:gd name="connsiteX42" fmla="*/ 14514 w 78438"/>
                <a:gd name="connsiteY42" fmla="*/ 101090 h 112960"/>
                <a:gd name="connsiteX43" fmla="*/ 25830 w 78438"/>
                <a:gd name="connsiteY43" fmla="*/ 106821 h 112960"/>
                <a:gd name="connsiteX44" fmla="*/ 38250 w 78438"/>
                <a:gd name="connsiteY44" fmla="*/ 108681 h 112960"/>
                <a:gd name="connsiteX45" fmla="*/ 50681 w 78438"/>
                <a:gd name="connsiteY45" fmla="*/ 106821 h 112960"/>
                <a:gd name="connsiteX46" fmla="*/ 61920 w 78438"/>
                <a:gd name="connsiteY46" fmla="*/ 101090 h 112960"/>
                <a:gd name="connsiteX47" fmla="*/ 66530 w 78438"/>
                <a:gd name="connsiteY47" fmla="*/ 91417 h 112960"/>
                <a:gd name="connsiteX48" fmla="*/ 58348 w 78438"/>
                <a:gd name="connsiteY48" fmla="*/ 79808 h 112960"/>
                <a:gd name="connsiteX49" fmla="*/ 38403 w 78438"/>
                <a:gd name="connsiteY49" fmla="*/ 77129 h 112960"/>
                <a:gd name="connsiteX50" fmla="*/ 24411 w 78438"/>
                <a:gd name="connsiteY50" fmla="*/ 77129 h 112960"/>
                <a:gd name="connsiteX51" fmla="*/ 17114 w 78438"/>
                <a:gd name="connsiteY51" fmla="*/ 79064 h 112960"/>
                <a:gd name="connsiteX52" fmla="*/ 11838 w 78438"/>
                <a:gd name="connsiteY52" fmla="*/ 84347 h 112960"/>
                <a:gd name="connsiteX53" fmla="*/ 9828 w 78438"/>
                <a:gd name="connsiteY53" fmla="*/ 91417 h 112960"/>
                <a:gd name="connsiteX54" fmla="*/ 33488 w 78438"/>
                <a:gd name="connsiteY54" fmla="*/ 48256 h 112960"/>
                <a:gd name="connsiteX55" fmla="*/ 48071 w 78438"/>
                <a:gd name="connsiteY55" fmla="*/ 27420 h 112960"/>
                <a:gd name="connsiteX56" fmla="*/ 44947 w 78438"/>
                <a:gd name="connsiteY56" fmla="*/ 12687 h 112960"/>
                <a:gd name="connsiteX57" fmla="*/ 33488 w 78438"/>
                <a:gd name="connsiteY57" fmla="*/ 6882 h 112960"/>
                <a:gd name="connsiteX58" fmla="*/ 22029 w 78438"/>
                <a:gd name="connsiteY58" fmla="*/ 12687 h 112960"/>
                <a:gd name="connsiteX59" fmla="*/ 18905 w 78438"/>
                <a:gd name="connsiteY59" fmla="*/ 27420 h 112960"/>
                <a:gd name="connsiteX60" fmla="*/ 20096 w 78438"/>
                <a:gd name="connsiteY60" fmla="*/ 37690 h 112960"/>
                <a:gd name="connsiteX61" fmla="*/ 24487 w 78438"/>
                <a:gd name="connsiteY61" fmla="*/ 45280 h 112960"/>
                <a:gd name="connsiteX62" fmla="*/ 33488 w 78438"/>
                <a:gd name="connsiteY62" fmla="*/ 48256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8" h="112960">
                  <a:moveTo>
                    <a:pt x="150" y="91417"/>
                  </a:moveTo>
                  <a:cubicBezTo>
                    <a:pt x="150" y="87349"/>
                    <a:pt x="1636" y="83802"/>
                    <a:pt x="4618" y="80775"/>
                  </a:cubicBezTo>
                  <a:cubicBezTo>
                    <a:pt x="7589" y="77749"/>
                    <a:pt x="11114" y="75591"/>
                    <a:pt x="15181" y="74301"/>
                  </a:cubicBezTo>
                  <a:cubicBezTo>
                    <a:pt x="12904" y="72516"/>
                    <a:pt x="11161" y="70308"/>
                    <a:pt x="9971" y="67679"/>
                  </a:cubicBezTo>
                  <a:cubicBezTo>
                    <a:pt x="8780" y="65049"/>
                    <a:pt x="8190" y="62296"/>
                    <a:pt x="8190" y="59418"/>
                  </a:cubicBezTo>
                  <a:cubicBezTo>
                    <a:pt x="8190" y="54061"/>
                    <a:pt x="9875" y="49298"/>
                    <a:pt x="13247" y="45131"/>
                  </a:cubicBezTo>
                  <a:cubicBezTo>
                    <a:pt x="7989" y="39971"/>
                    <a:pt x="5361" y="34068"/>
                    <a:pt x="5361" y="27420"/>
                  </a:cubicBezTo>
                  <a:cubicBezTo>
                    <a:pt x="5361" y="23848"/>
                    <a:pt x="6132" y="20499"/>
                    <a:pt x="7666" y="17374"/>
                  </a:cubicBezTo>
                  <a:cubicBezTo>
                    <a:pt x="9209" y="14249"/>
                    <a:pt x="11342" y="11546"/>
                    <a:pt x="14066" y="9264"/>
                  </a:cubicBezTo>
                  <a:cubicBezTo>
                    <a:pt x="16800" y="6981"/>
                    <a:pt x="19848" y="5245"/>
                    <a:pt x="23220" y="4054"/>
                  </a:cubicBezTo>
                  <a:cubicBezTo>
                    <a:pt x="26592" y="2864"/>
                    <a:pt x="30021" y="2268"/>
                    <a:pt x="33488" y="2268"/>
                  </a:cubicBezTo>
                  <a:cubicBezTo>
                    <a:pt x="40336" y="2268"/>
                    <a:pt x="46442" y="4252"/>
                    <a:pt x="51795" y="8222"/>
                  </a:cubicBezTo>
                  <a:cubicBezTo>
                    <a:pt x="54176" y="5741"/>
                    <a:pt x="56958" y="3807"/>
                    <a:pt x="60129" y="2417"/>
                  </a:cubicBezTo>
                  <a:cubicBezTo>
                    <a:pt x="63301" y="1028"/>
                    <a:pt x="66625" y="334"/>
                    <a:pt x="70102" y="334"/>
                  </a:cubicBezTo>
                  <a:cubicBezTo>
                    <a:pt x="72579" y="334"/>
                    <a:pt x="74617" y="1202"/>
                    <a:pt x="76208" y="2938"/>
                  </a:cubicBezTo>
                  <a:cubicBezTo>
                    <a:pt x="77789" y="4674"/>
                    <a:pt x="78589" y="6783"/>
                    <a:pt x="78589" y="9264"/>
                  </a:cubicBezTo>
                  <a:cubicBezTo>
                    <a:pt x="78589" y="10652"/>
                    <a:pt x="78036" y="11892"/>
                    <a:pt x="76951" y="12984"/>
                  </a:cubicBezTo>
                  <a:cubicBezTo>
                    <a:pt x="75855" y="14076"/>
                    <a:pt x="74617" y="14621"/>
                    <a:pt x="73226" y="14621"/>
                  </a:cubicBezTo>
                  <a:cubicBezTo>
                    <a:pt x="71836" y="14621"/>
                    <a:pt x="70597" y="14076"/>
                    <a:pt x="69502" y="12984"/>
                  </a:cubicBezTo>
                  <a:cubicBezTo>
                    <a:pt x="68416" y="11892"/>
                    <a:pt x="67873" y="10652"/>
                    <a:pt x="67873" y="9264"/>
                  </a:cubicBezTo>
                  <a:cubicBezTo>
                    <a:pt x="67873" y="7180"/>
                    <a:pt x="68559" y="5692"/>
                    <a:pt x="69950" y="4798"/>
                  </a:cubicBezTo>
                  <a:cubicBezTo>
                    <a:pt x="64101" y="4798"/>
                    <a:pt x="59034" y="6833"/>
                    <a:pt x="54776" y="10901"/>
                  </a:cubicBezTo>
                  <a:cubicBezTo>
                    <a:pt x="56853" y="12984"/>
                    <a:pt x="58520" y="15514"/>
                    <a:pt x="59758" y="18490"/>
                  </a:cubicBezTo>
                  <a:cubicBezTo>
                    <a:pt x="60996" y="21467"/>
                    <a:pt x="61615" y="24444"/>
                    <a:pt x="61615" y="27420"/>
                  </a:cubicBezTo>
                  <a:cubicBezTo>
                    <a:pt x="61615" y="32283"/>
                    <a:pt x="60282" y="36648"/>
                    <a:pt x="57596" y="40517"/>
                  </a:cubicBezTo>
                  <a:cubicBezTo>
                    <a:pt x="54919" y="44387"/>
                    <a:pt x="51395" y="47413"/>
                    <a:pt x="47033" y="49596"/>
                  </a:cubicBezTo>
                  <a:cubicBezTo>
                    <a:pt x="42670" y="51779"/>
                    <a:pt x="38155" y="52870"/>
                    <a:pt x="33488" y="52870"/>
                  </a:cubicBezTo>
                  <a:cubicBezTo>
                    <a:pt x="27240" y="52870"/>
                    <a:pt x="21534" y="51134"/>
                    <a:pt x="16372" y="47661"/>
                  </a:cubicBezTo>
                  <a:cubicBezTo>
                    <a:pt x="14686" y="49943"/>
                    <a:pt x="13847" y="52473"/>
                    <a:pt x="13847" y="55251"/>
                  </a:cubicBezTo>
                  <a:cubicBezTo>
                    <a:pt x="13847" y="58228"/>
                    <a:pt x="14838" y="60857"/>
                    <a:pt x="16819" y="63139"/>
                  </a:cubicBezTo>
                  <a:cubicBezTo>
                    <a:pt x="18810" y="65421"/>
                    <a:pt x="21334" y="66562"/>
                    <a:pt x="24411" y="66562"/>
                  </a:cubicBezTo>
                  <a:lnTo>
                    <a:pt x="38403" y="66562"/>
                  </a:lnTo>
                  <a:cubicBezTo>
                    <a:pt x="45251" y="66562"/>
                    <a:pt x="51395" y="67182"/>
                    <a:pt x="56853" y="68422"/>
                  </a:cubicBezTo>
                  <a:cubicBezTo>
                    <a:pt x="62311" y="69663"/>
                    <a:pt x="66902" y="72118"/>
                    <a:pt x="70626" y="75790"/>
                  </a:cubicBezTo>
                  <a:cubicBezTo>
                    <a:pt x="74341" y="79461"/>
                    <a:pt x="76208" y="84670"/>
                    <a:pt x="76208" y="91417"/>
                  </a:cubicBezTo>
                  <a:cubicBezTo>
                    <a:pt x="76208" y="96477"/>
                    <a:pt x="74074" y="100669"/>
                    <a:pt x="69807" y="103993"/>
                  </a:cubicBezTo>
                  <a:cubicBezTo>
                    <a:pt x="65540" y="107316"/>
                    <a:pt x="60482" y="109697"/>
                    <a:pt x="54624" y="111136"/>
                  </a:cubicBezTo>
                  <a:cubicBezTo>
                    <a:pt x="48766" y="112575"/>
                    <a:pt x="43308" y="113295"/>
                    <a:pt x="38250" y="113295"/>
                  </a:cubicBezTo>
                  <a:cubicBezTo>
                    <a:pt x="33193" y="113295"/>
                    <a:pt x="27706" y="112575"/>
                    <a:pt x="21810" y="111136"/>
                  </a:cubicBezTo>
                  <a:cubicBezTo>
                    <a:pt x="15905" y="109697"/>
                    <a:pt x="10818" y="107316"/>
                    <a:pt x="6551" y="103993"/>
                  </a:cubicBezTo>
                  <a:cubicBezTo>
                    <a:pt x="2284" y="100669"/>
                    <a:pt x="150" y="96477"/>
                    <a:pt x="150" y="91417"/>
                  </a:cubicBezTo>
                  <a:close/>
                  <a:moveTo>
                    <a:pt x="9828" y="91417"/>
                  </a:moveTo>
                  <a:cubicBezTo>
                    <a:pt x="9828" y="95286"/>
                    <a:pt x="11390" y="98511"/>
                    <a:pt x="14514" y="101090"/>
                  </a:cubicBezTo>
                  <a:cubicBezTo>
                    <a:pt x="17638" y="103670"/>
                    <a:pt x="21410" y="105580"/>
                    <a:pt x="25830" y="106821"/>
                  </a:cubicBezTo>
                  <a:cubicBezTo>
                    <a:pt x="30240" y="108061"/>
                    <a:pt x="34383" y="108681"/>
                    <a:pt x="38250" y="108681"/>
                  </a:cubicBezTo>
                  <a:cubicBezTo>
                    <a:pt x="42118" y="108681"/>
                    <a:pt x="46261" y="108061"/>
                    <a:pt x="50681" y="106821"/>
                  </a:cubicBezTo>
                  <a:cubicBezTo>
                    <a:pt x="55091" y="105580"/>
                    <a:pt x="58843" y="103670"/>
                    <a:pt x="61920" y="101090"/>
                  </a:cubicBezTo>
                  <a:cubicBezTo>
                    <a:pt x="64987" y="98511"/>
                    <a:pt x="66530" y="95286"/>
                    <a:pt x="66530" y="91417"/>
                  </a:cubicBezTo>
                  <a:cubicBezTo>
                    <a:pt x="66530" y="85464"/>
                    <a:pt x="63796" y="81594"/>
                    <a:pt x="58348" y="79808"/>
                  </a:cubicBezTo>
                  <a:cubicBezTo>
                    <a:pt x="52890" y="78022"/>
                    <a:pt x="46242" y="77129"/>
                    <a:pt x="38403" y="77129"/>
                  </a:cubicBezTo>
                  <a:lnTo>
                    <a:pt x="24411" y="77129"/>
                  </a:lnTo>
                  <a:cubicBezTo>
                    <a:pt x="21734" y="77129"/>
                    <a:pt x="19305" y="77774"/>
                    <a:pt x="17114" y="79064"/>
                  </a:cubicBezTo>
                  <a:cubicBezTo>
                    <a:pt x="14933" y="80353"/>
                    <a:pt x="13171" y="82115"/>
                    <a:pt x="11838" y="84347"/>
                  </a:cubicBezTo>
                  <a:cubicBezTo>
                    <a:pt x="10495" y="86580"/>
                    <a:pt x="9828" y="88936"/>
                    <a:pt x="9828" y="91417"/>
                  </a:cubicBezTo>
                  <a:close/>
                  <a:moveTo>
                    <a:pt x="33488" y="48256"/>
                  </a:moveTo>
                  <a:cubicBezTo>
                    <a:pt x="43213" y="48256"/>
                    <a:pt x="48071" y="41310"/>
                    <a:pt x="48071" y="27420"/>
                  </a:cubicBezTo>
                  <a:cubicBezTo>
                    <a:pt x="48071" y="21467"/>
                    <a:pt x="47033" y="16556"/>
                    <a:pt x="44947" y="12687"/>
                  </a:cubicBezTo>
                  <a:cubicBezTo>
                    <a:pt x="42870" y="8817"/>
                    <a:pt x="39051" y="6882"/>
                    <a:pt x="33488" y="6882"/>
                  </a:cubicBezTo>
                  <a:cubicBezTo>
                    <a:pt x="27935" y="6882"/>
                    <a:pt x="24115" y="8817"/>
                    <a:pt x="22029" y="12687"/>
                  </a:cubicBezTo>
                  <a:cubicBezTo>
                    <a:pt x="19943" y="16556"/>
                    <a:pt x="18905" y="21467"/>
                    <a:pt x="18905" y="27420"/>
                  </a:cubicBezTo>
                  <a:cubicBezTo>
                    <a:pt x="18905" y="31191"/>
                    <a:pt x="19305" y="34614"/>
                    <a:pt x="20096" y="37690"/>
                  </a:cubicBezTo>
                  <a:cubicBezTo>
                    <a:pt x="20886" y="40766"/>
                    <a:pt x="22353" y="43295"/>
                    <a:pt x="24487" y="45280"/>
                  </a:cubicBezTo>
                  <a:cubicBezTo>
                    <a:pt x="26620" y="47264"/>
                    <a:pt x="29621" y="48256"/>
                    <a:pt x="33488" y="4825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500544-8642-1C1B-7BA2-CC5FF19573CC}"/>
                </a:ext>
              </a:extLst>
            </p:cNvPr>
            <p:cNvSpPr/>
            <p:nvPr/>
          </p:nvSpPr>
          <p:spPr>
            <a:xfrm rot="-5400000">
              <a:off x="3632673" y="4410443"/>
              <a:ext cx="66379" cy="78730"/>
            </a:xfrm>
            <a:custGeom>
              <a:avLst/>
              <a:gdLst>
                <a:gd name="connsiteX0" fmla="*/ 38098 w 66379"/>
                <a:gd name="connsiteY0" fmla="*/ 79058 h 78730"/>
                <a:gd name="connsiteX1" fmla="*/ 18895 w 66379"/>
                <a:gd name="connsiteY1" fmla="*/ 73551 h 78730"/>
                <a:gd name="connsiteX2" fmla="*/ 5132 w 66379"/>
                <a:gd name="connsiteY2" fmla="*/ 58892 h 78730"/>
                <a:gd name="connsiteX3" fmla="*/ 141 w 66379"/>
                <a:gd name="connsiteY3" fmla="*/ 39469 h 78730"/>
                <a:gd name="connsiteX4" fmla="*/ 4684 w 66379"/>
                <a:gd name="connsiteY4" fmla="*/ 20419 h 78730"/>
                <a:gd name="connsiteX5" fmla="*/ 17409 w 66379"/>
                <a:gd name="connsiteY5" fmla="*/ 5835 h 78730"/>
                <a:gd name="connsiteX6" fmla="*/ 35716 w 66379"/>
                <a:gd name="connsiteY6" fmla="*/ 327 h 78730"/>
                <a:gd name="connsiteX7" fmla="*/ 49328 w 66379"/>
                <a:gd name="connsiteY7" fmla="*/ 2933 h 78730"/>
                <a:gd name="connsiteX8" fmla="*/ 58929 w 66379"/>
                <a:gd name="connsiteY8" fmla="*/ 10225 h 78730"/>
                <a:gd name="connsiteX9" fmla="*/ 64587 w 66379"/>
                <a:gd name="connsiteY9" fmla="*/ 21313 h 78730"/>
                <a:gd name="connsiteX10" fmla="*/ 66520 w 66379"/>
                <a:gd name="connsiteY10" fmla="*/ 35302 h 78730"/>
                <a:gd name="connsiteX11" fmla="*/ 64739 w 66379"/>
                <a:gd name="connsiteY11" fmla="*/ 37535 h 78730"/>
                <a:gd name="connsiteX12" fmla="*/ 15171 w 66379"/>
                <a:gd name="connsiteY12" fmla="*/ 37535 h 78730"/>
                <a:gd name="connsiteX13" fmla="*/ 15171 w 66379"/>
                <a:gd name="connsiteY13" fmla="*/ 39321 h 78730"/>
                <a:gd name="connsiteX14" fmla="*/ 20905 w 66379"/>
                <a:gd name="connsiteY14" fmla="*/ 63803 h 78730"/>
                <a:gd name="connsiteX15" fmla="*/ 39584 w 66379"/>
                <a:gd name="connsiteY15" fmla="*/ 73998 h 78730"/>
                <a:gd name="connsiteX16" fmla="*/ 49328 w 66379"/>
                <a:gd name="connsiteY16" fmla="*/ 71691 h 78730"/>
                <a:gd name="connsiteX17" fmla="*/ 57148 w 66379"/>
                <a:gd name="connsiteY17" fmla="*/ 65142 h 78730"/>
                <a:gd name="connsiteX18" fmla="*/ 61605 w 66379"/>
                <a:gd name="connsiteY18" fmla="*/ 56138 h 78730"/>
                <a:gd name="connsiteX19" fmla="*/ 62205 w 66379"/>
                <a:gd name="connsiteY19" fmla="*/ 55096 h 78730"/>
                <a:gd name="connsiteX20" fmla="*/ 63244 w 66379"/>
                <a:gd name="connsiteY20" fmla="*/ 54650 h 78730"/>
                <a:gd name="connsiteX21" fmla="*/ 64739 w 66379"/>
                <a:gd name="connsiteY21" fmla="*/ 54650 h 78730"/>
                <a:gd name="connsiteX22" fmla="*/ 66520 w 66379"/>
                <a:gd name="connsiteY22" fmla="*/ 56882 h 78730"/>
                <a:gd name="connsiteX23" fmla="*/ 56100 w 66379"/>
                <a:gd name="connsiteY23" fmla="*/ 72807 h 78730"/>
                <a:gd name="connsiteX24" fmla="*/ 38098 w 66379"/>
                <a:gd name="connsiteY24" fmla="*/ 79058 h 78730"/>
                <a:gd name="connsiteX25" fmla="*/ 15323 w 66379"/>
                <a:gd name="connsiteY25" fmla="*/ 33219 h 78730"/>
                <a:gd name="connsiteX26" fmla="*/ 54462 w 66379"/>
                <a:gd name="connsiteY26" fmla="*/ 33219 h 78730"/>
                <a:gd name="connsiteX27" fmla="*/ 52604 w 66379"/>
                <a:gd name="connsiteY27" fmla="*/ 20197 h 78730"/>
                <a:gd name="connsiteX28" fmla="*/ 46575 w 66379"/>
                <a:gd name="connsiteY28" fmla="*/ 9183 h 78730"/>
                <a:gd name="connsiteX29" fmla="*/ 35716 w 66379"/>
                <a:gd name="connsiteY29" fmla="*/ 4793 h 78730"/>
                <a:gd name="connsiteX30" fmla="*/ 20610 w 66379"/>
                <a:gd name="connsiteY30" fmla="*/ 13871 h 78730"/>
                <a:gd name="connsiteX31" fmla="*/ 15323 w 66379"/>
                <a:gd name="connsiteY31" fmla="*/ 3321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9" h="78730">
                  <a:moveTo>
                    <a:pt x="38098" y="79058"/>
                  </a:moveTo>
                  <a:cubicBezTo>
                    <a:pt x="31144" y="79058"/>
                    <a:pt x="24753" y="77222"/>
                    <a:pt x="18895" y="73551"/>
                  </a:cubicBezTo>
                  <a:cubicBezTo>
                    <a:pt x="13037" y="69880"/>
                    <a:pt x="8456" y="64994"/>
                    <a:pt x="5132" y="58892"/>
                  </a:cubicBezTo>
                  <a:cubicBezTo>
                    <a:pt x="1807" y="52790"/>
                    <a:pt x="141" y="46315"/>
                    <a:pt x="141" y="39469"/>
                  </a:cubicBezTo>
                  <a:cubicBezTo>
                    <a:pt x="141" y="32822"/>
                    <a:pt x="1655" y="26472"/>
                    <a:pt x="4684" y="20419"/>
                  </a:cubicBezTo>
                  <a:cubicBezTo>
                    <a:pt x="7703" y="14367"/>
                    <a:pt x="11952" y="9506"/>
                    <a:pt x="17409" y="5835"/>
                  </a:cubicBezTo>
                  <a:cubicBezTo>
                    <a:pt x="22867" y="2163"/>
                    <a:pt x="28963" y="327"/>
                    <a:pt x="35716" y="327"/>
                  </a:cubicBezTo>
                  <a:cubicBezTo>
                    <a:pt x="40869" y="327"/>
                    <a:pt x="45413" y="1196"/>
                    <a:pt x="49328" y="2933"/>
                  </a:cubicBezTo>
                  <a:cubicBezTo>
                    <a:pt x="53252" y="4669"/>
                    <a:pt x="56452" y="7100"/>
                    <a:pt x="58929" y="10225"/>
                  </a:cubicBezTo>
                  <a:cubicBezTo>
                    <a:pt x="61405" y="13350"/>
                    <a:pt x="63291" y="17047"/>
                    <a:pt x="64587" y="21313"/>
                  </a:cubicBezTo>
                  <a:cubicBezTo>
                    <a:pt x="65873" y="25579"/>
                    <a:pt x="66520" y="30242"/>
                    <a:pt x="66520" y="35302"/>
                  </a:cubicBezTo>
                  <a:cubicBezTo>
                    <a:pt x="66520" y="36791"/>
                    <a:pt x="65930" y="37535"/>
                    <a:pt x="64739" y="37535"/>
                  </a:cubicBezTo>
                  <a:lnTo>
                    <a:pt x="15171" y="37535"/>
                  </a:lnTo>
                  <a:lnTo>
                    <a:pt x="15171" y="39321"/>
                  </a:lnTo>
                  <a:cubicBezTo>
                    <a:pt x="15171" y="48846"/>
                    <a:pt x="17086" y="57007"/>
                    <a:pt x="20905" y="63803"/>
                  </a:cubicBezTo>
                  <a:cubicBezTo>
                    <a:pt x="24725" y="70599"/>
                    <a:pt x="30954" y="73998"/>
                    <a:pt x="39584" y="73998"/>
                  </a:cubicBezTo>
                  <a:cubicBezTo>
                    <a:pt x="43051" y="73998"/>
                    <a:pt x="46308" y="73229"/>
                    <a:pt x="49328" y="71691"/>
                  </a:cubicBezTo>
                  <a:cubicBezTo>
                    <a:pt x="52357" y="70153"/>
                    <a:pt x="54957" y="67970"/>
                    <a:pt x="57148" y="65142"/>
                  </a:cubicBezTo>
                  <a:cubicBezTo>
                    <a:pt x="59329" y="62315"/>
                    <a:pt x="60815" y="59313"/>
                    <a:pt x="61605" y="56138"/>
                  </a:cubicBezTo>
                  <a:cubicBezTo>
                    <a:pt x="61710" y="55741"/>
                    <a:pt x="61910" y="55394"/>
                    <a:pt x="62205" y="55096"/>
                  </a:cubicBezTo>
                  <a:cubicBezTo>
                    <a:pt x="62501" y="54799"/>
                    <a:pt x="62853" y="54650"/>
                    <a:pt x="63244" y="54650"/>
                  </a:cubicBezTo>
                  <a:lnTo>
                    <a:pt x="64739" y="54650"/>
                  </a:lnTo>
                  <a:cubicBezTo>
                    <a:pt x="65930" y="54650"/>
                    <a:pt x="66520" y="55394"/>
                    <a:pt x="66520" y="56882"/>
                  </a:cubicBezTo>
                  <a:cubicBezTo>
                    <a:pt x="64930" y="63332"/>
                    <a:pt x="61462" y="68640"/>
                    <a:pt x="56100" y="72807"/>
                  </a:cubicBezTo>
                  <a:cubicBezTo>
                    <a:pt x="50747" y="76974"/>
                    <a:pt x="44746" y="79058"/>
                    <a:pt x="38098" y="79058"/>
                  </a:cubicBezTo>
                  <a:close/>
                  <a:moveTo>
                    <a:pt x="15323" y="33219"/>
                  </a:moveTo>
                  <a:lnTo>
                    <a:pt x="54462" y="33219"/>
                  </a:lnTo>
                  <a:cubicBezTo>
                    <a:pt x="54462" y="28953"/>
                    <a:pt x="53842" y="24611"/>
                    <a:pt x="52604" y="20197"/>
                  </a:cubicBezTo>
                  <a:cubicBezTo>
                    <a:pt x="51366" y="15782"/>
                    <a:pt x="49356" y="12110"/>
                    <a:pt x="46575" y="9183"/>
                  </a:cubicBezTo>
                  <a:cubicBezTo>
                    <a:pt x="43803" y="6256"/>
                    <a:pt x="40174" y="4793"/>
                    <a:pt x="35716" y="4793"/>
                  </a:cubicBezTo>
                  <a:cubicBezTo>
                    <a:pt x="29163" y="4793"/>
                    <a:pt x="24124" y="7819"/>
                    <a:pt x="20610" y="13871"/>
                  </a:cubicBezTo>
                  <a:cubicBezTo>
                    <a:pt x="17086" y="19923"/>
                    <a:pt x="15323" y="26373"/>
                    <a:pt x="15323" y="3321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9B18495-DF9A-60CB-34C1-D1C30A1A21EF}"/>
                </a:ext>
              </a:extLst>
            </p:cNvPr>
            <p:cNvSpPr/>
            <p:nvPr/>
          </p:nvSpPr>
          <p:spPr>
            <a:xfrm rot="-5400000">
              <a:off x="3602314" y="4249992"/>
              <a:ext cx="84979" cy="120848"/>
            </a:xfrm>
            <a:custGeom>
              <a:avLst/>
              <a:gdLst>
                <a:gd name="connsiteX0" fmla="*/ 13516 w 84979"/>
                <a:gd name="connsiteY0" fmla="*/ 119228 h 120848"/>
                <a:gd name="connsiteX1" fmla="*/ 13516 w 84979"/>
                <a:gd name="connsiteY1" fmla="*/ 17728 h 120848"/>
                <a:gd name="connsiteX2" fmla="*/ 12106 w 84979"/>
                <a:gd name="connsiteY2" fmla="*/ 11105 h 120848"/>
                <a:gd name="connsiteX3" fmla="*/ 8087 w 84979"/>
                <a:gd name="connsiteY3" fmla="*/ 8649 h 120848"/>
                <a:gd name="connsiteX4" fmla="*/ 124 w 84979"/>
                <a:gd name="connsiteY4" fmla="*/ 8203 h 120848"/>
                <a:gd name="connsiteX5" fmla="*/ 124 w 84979"/>
                <a:gd name="connsiteY5" fmla="*/ 2101 h 120848"/>
                <a:gd name="connsiteX6" fmla="*/ 25422 w 84979"/>
                <a:gd name="connsiteY6" fmla="*/ 315 h 120848"/>
                <a:gd name="connsiteX7" fmla="*/ 25422 w 84979"/>
                <a:gd name="connsiteY7" fmla="*/ 53893 h 120848"/>
                <a:gd name="connsiteX8" fmla="*/ 32118 w 84979"/>
                <a:gd name="connsiteY8" fmla="*/ 48386 h 120848"/>
                <a:gd name="connsiteX9" fmla="*/ 40310 w 84979"/>
                <a:gd name="connsiteY9" fmla="*/ 44740 h 120848"/>
                <a:gd name="connsiteX10" fmla="*/ 49082 w 84979"/>
                <a:gd name="connsiteY10" fmla="*/ 43475 h 120848"/>
                <a:gd name="connsiteX11" fmla="*/ 63449 w 84979"/>
                <a:gd name="connsiteY11" fmla="*/ 46600 h 120848"/>
                <a:gd name="connsiteX12" fmla="*/ 74908 w 84979"/>
                <a:gd name="connsiteY12" fmla="*/ 55158 h 120848"/>
                <a:gd name="connsiteX13" fmla="*/ 82424 w 84979"/>
                <a:gd name="connsiteY13" fmla="*/ 67660 h 120848"/>
                <a:gd name="connsiteX14" fmla="*/ 85103 w 84979"/>
                <a:gd name="connsiteY14" fmla="*/ 82170 h 120848"/>
                <a:gd name="connsiteX15" fmla="*/ 80042 w 84979"/>
                <a:gd name="connsiteY15" fmla="*/ 101518 h 120848"/>
                <a:gd name="connsiteX16" fmla="*/ 66276 w 84979"/>
                <a:gd name="connsiteY16" fmla="*/ 115806 h 120848"/>
                <a:gd name="connsiteX17" fmla="*/ 47006 w 84979"/>
                <a:gd name="connsiteY17" fmla="*/ 121163 h 120848"/>
                <a:gd name="connsiteX18" fmla="*/ 34423 w 84979"/>
                <a:gd name="connsiteY18" fmla="*/ 117814 h 120848"/>
                <a:gd name="connsiteX19" fmla="*/ 24231 w 84979"/>
                <a:gd name="connsiteY19" fmla="*/ 108959 h 120848"/>
                <a:gd name="connsiteX20" fmla="*/ 18431 w 84979"/>
                <a:gd name="connsiteY20" fmla="*/ 119228 h 120848"/>
                <a:gd name="connsiteX21" fmla="*/ 13516 w 84979"/>
                <a:gd name="connsiteY21" fmla="*/ 119228 h 120848"/>
                <a:gd name="connsiteX22" fmla="*/ 26022 w 84979"/>
                <a:gd name="connsiteY22" fmla="*/ 102411 h 120848"/>
                <a:gd name="connsiteX23" fmla="*/ 34204 w 84979"/>
                <a:gd name="connsiteY23" fmla="*/ 112680 h 120848"/>
                <a:gd name="connsiteX24" fmla="*/ 46110 w 84979"/>
                <a:gd name="connsiteY24" fmla="*/ 116698 h 120848"/>
                <a:gd name="connsiteX25" fmla="*/ 60397 w 84979"/>
                <a:gd name="connsiteY25" fmla="*/ 111563 h 120848"/>
                <a:gd name="connsiteX26" fmla="*/ 68062 w 84979"/>
                <a:gd name="connsiteY26" fmla="*/ 98616 h 120848"/>
                <a:gd name="connsiteX27" fmla="*/ 70220 w 84979"/>
                <a:gd name="connsiteY27" fmla="*/ 82170 h 120848"/>
                <a:gd name="connsiteX28" fmla="*/ 66500 w 84979"/>
                <a:gd name="connsiteY28" fmla="*/ 60143 h 120848"/>
                <a:gd name="connsiteX29" fmla="*/ 61960 w 84979"/>
                <a:gd name="connsiteY29" fmla="*/ 54042 h 120848"/>
                <a:gd name="connsiteX30" fmla="*/ 55486 w 84979"/>
                <a:gd name="connsiteY30" fmla="*/ 49576 h 120848"/>
                <a:gd name="connsiteX31" fmla="*/ 48044 w 84979"/>
                <a:gd name="connsiteY31" fmla="*/ 47940 h 120848"/>
                <a:gd name="connsiteX32" fmla="*/ 35242 w 84979"/>
                <a:gd name="connsiteY32" fmla="*/ 51586 h 120848"/>
                <a:gd name="connsiteX33" fmla="*/ 26022 w 84979"/>
                <a:gd name="connsiteY33" fmla="*/ 61334 h 120848"/>
                <a:gd name="connsiteX34" fmla="*/ 26022 w 84979"/>
                <a:gd name="connsiteY34" fmla="*/ 102411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979" h="120848">
                  <a:moveTo>
                    <a:pt x="13516" y="119228"/>
                  </a:moveTo>
                  <a:lnTo>
                    <a:pt x="13516" y="17728"/>
                  </a:lnTo>
                  <a:cubicBezTo>
                    <a:pt x="13516" y="14652"/>
                    <a:pt x="13049" y="12444"/>
                    <a:pt x="12106" y="11105"/>
                  </a:cubicBezTo>
                  <a:cubicBezTo>
                    <a:pt x="11163" y="9765"/>
                    <a:pt x="9820" y="8947"/>
                    <a:pt x="8087" y="8649"/>
                  </a:cubicBezTo>
                  <a:cubicBezTo>
                    <a:pt x="6344" y="8351"/>
                    <a:pt x="3696" y="8203"/>
                    <a:pt x="124" y="8203"/>
                  </a:cubicBezTo>
                  <a:lnTo>
                    <a:pt x="124" y="2101"/>
                  </a:lnTo>
                  <a:lnTo>
                    <a:pt x="25422" y="315"/>
                  </a:lnTo>
                  <a:lnTo>
                    <a:pt x="25422" y="53893"/>
                  </a:lnTo>
                  <a:cubicBezTo>
                    <a:pt x="27308" y="51809"/>
                    <a:pt x="29537" y="49974"/>
                    <a:pt x="32118" y="48386"/>
                  </a:cubicBezTo>
                  <a:cubicBezTo>
                    <a:pt x="34699" y="46798"/>
                    <a:pt x="37424" y="45583"/>
                    <a:pt x="40310" y="44740"/>
                  </a:cubicBezTo>
                  <a:cubicBezTo>
                    <a:pt x="43186" y="43897"/>
                    <a:pt x="46110" y="43475"/>
                    <a:pt x="49082" y="43475"/>
                  </a:cubicBezTo>
                  <a:cubicBezTo>
                    <a:pt x="54246" y="43475"/>
                    <a:pt x="59033" y="44517"/>
                    <a:pt x="63449" y="46600"/>
                  </a:cubicBezTo>
                  <a:cubicBezTo>
                    <a:pt x="67864" y="48684"/>
                    <a:pt x="71684" y="51537"/>
                    <a:pt x="74908" y="55158"/>
                  </a:cubicBezTo>
                  <a:cubicBezTo>
                    <a:pt x="78133" y="58779"/>
                    <a:pt x="80638" y="62947"/>
                    <a:pt x="82424" y="67660"/>
                  </a:cubicBezTo>
                  <a:cubicBezTo>
                    <a:pt x="84209" y="72373"/>
                    <a:pt x="85103" y="77209"/>
                    <a:pt x="85103" y="82170"/>
                  </a:cubicBezTo>
                  <a:cubicBezTo>
                    <a:pt x="85103" y="89116"/>
                    <a:pt x="83416" y="95565"/>
                    <a:pt x="80042" y="101518"/>
                  </a:cubicBezTo>
                  <a:cubicBezTo>
                    <a:pt x="76669" y="107471"/>
                    <a:pt x="72080" y="112234"/>
                    <a:pt x="66276" y="115806"/>
                  </a:cubicBezTo>
                  <a:cubicBezTo>
                    <a:pt x="60472" y="119378"/>
                    <a:pt x="54048" y="121163"/>
                    <a:pt x="47006" y="121163"/>
                  </a:cubicBezTo>
                  <a:cubicBezTo>
                    <a:pt x="42739" y="121163"/>
                    <a:pt x="38548" y="120047"/>
                    <a:pt x="34423" y="117814"/>
                  </a:cubicBezTo>
                  <a:cubicBezTo>
                    <a:pt x="30308" y="115582"/>
                    <a:pt x="26908" y="112630"/>
                    <a:pt x="24231" y="108959"/>
                  </a:cubicBezTo>
                  <a:lnTo>
                    <a:pt x="18431" y="119228"/>
                  </a:lnTo>
                  <a:lnTo>
                    <a:pt x="13516" y="119228"/>
                  </a:lnTo>
                  <a:close/>
                  <a:moveTo>
                    <a:pt x="26022" y="102411"/>
                  </a:moveTo>
                  <a:cubicBezTo>
                    <a:pt x="27899" y="106578"/>
                    <a:pt x="30632" y="110001"/>
                    <a:pt x="34204" y="112680"/>
                  </a:cubicBezTo>
                  <a:cubicBezTo>
                    <a:pt x="37776" y="115359"/>
                    <a:pt x="41748" y="116698"/>
                    <a:pt x="46110" y="116698"/>
                  </a:cubicBezTo>
                  <a:cubicBezTo>
                    <a:pt x="51968" y="116698"/>
                    <a:pt x="56726" y="114986"/>
                    <a:pt x="60397" y="111563"/>
                  </a:cubicBezTo>
                  <a:cubicBezTo>
                    <a:pt x="64069" y="108141"/>
                    <a:pt x="66623" y="103825"/>
                    <a:pt x="68062" y="98616"/>
                  </a:cubicBezTo>
                  <a:cubicBezTo>
                    <a:pt x="69501" y="93407"/>
                    <a:pt x="70220" y="87925"/>
                    <a:pt x="70220" y="82170"/>
                  </a:cubicBezTo>
                  <a:cubicBezTo>
                    <a:pt x="70220" y="72546"/>
                    <a:pt x="68980" y="65204"/>
                    <a:pt x="66500" y="60143"/>
                  </a:cubicBezTo>
                  <a:cubicBezTo>
                    <a:pt x="65408" y="57961"/>
                    <a:pt x="63895" y="55927"/>
                    <a:pt x="61960" y="54042"/>
                  </a:cubicBezTo>
                  <a:cubicBezTo>
                    <a:pt x="60025" y="52157"/>
                    <a:pt x="57867" y="50668"/>
                    <a:pt x="55486" y="49576"/>
                  </a:cubicBezTo>
                  <a:cubicBezTo>
                    <a:pt x="53105" y="48486"/>
                    <a:pt x="50625" y="47940"/>
                    <a:pt x="48044" y="47940"/>
                  </a:cubicBezTo>
                  <a:cubicBezTo>
                    <a:pt x="43377" y="47940"/>
                    <a:pt x="39119" y="49155"/>
                    <a:pt x="35242" y="51586"/>
                  </a:cubicBezTo>
                  <a:cubicBezTo>
                    <a:pt x="31375" y="54017"/>
                    <a:pt x="28299" y="57266"/>
                    <a:pt x="26022" y="61334"/>
                  </a:cubicBezTo>
                  <a:lnTo>
                    <a:pt x="26022" y="10241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42B0E201-1D30-D621-7DB1-55EBEE63128B}"/>
                </a:ext>
              </a:extLst>
            </p:cNvPr>
            <p:cNvSpPr/>
            <p:nvPr/>
          </p:nvSpPr>
          <p:spPr>
            <a:xfrm rot="-5400000">
              <a:off x="3636469" y="4192950"/>
              <a:ext cx="57894" cy="75753"/>
            </a:xfrm>
            <a:custGeom>
              <a:avLst/>
              <a:gdLst>
                <a:gd name="connsiteX0" fmla="*/ 118 w 57894"/>
                <a:gd name="connsiteY0" fmla="*/ 76058 h 75753"/>
                <a:gd name="connsiteX1" fmla="*/ 118 w 57894"/>
                <a:gd name="connsiteY1" fmla="*/ 69956 h 75753"/>
                <a:gd name="connsiteX2" fmla="*/ 9717 w 57894"/>
                <a:gd name="connsiteY2" fmla="*/ 69064 h 75753"/>
                <a:gd name="connsiteX3" fmla="*/ 13512 w 57894"/>
                <a:gd name="connsiteY3" fmla="*/ 64598 h 75753"/>
                <a:gd name="connsiteX4" fmla="*/ 13512 w 57894"/>
                <a:gd name="connsiteY4" fmla="*/ 17717 h 75753"/>
                <a:gd name="connsiteX5" fmla="*/ 12098 w 57894"/>
                <a:gd name="connsiteY5" fmla="*/ 11169 h 75753"/>
                <a:gd name="connsiteX6" fmla="*/ 8080 w 57894"/>
                <a:gd name="connsiteY6" fmla="*/ 8639 h 75753"/>
                <a:gd name="connsiteX7" fmla="*/ 118 w 57894"/>
                <a:gd name="connsiteY7" fmla="*/ 8192 h 75753"/>
                <a:gd name="connsiteX8" fmla="*/ 118 w 57894"/>
                <a:gd name="connsiteY8" fmla="*/ 2090 h 75753"/>
                <a:gd name="connsiteX9" fmla="*/ 24675 w 57894"/>
                <a:gd name="connsiteY9" fmla="*/ 304 h 75753"/>
                <a:gd name="connsiteX10" fmla="*/ 24675 w 57894"/>
                <a:gd name="connsiteY10" fmla="*/ 16973 h 75753"/>
                <a:gd name="connsiteX11" fmla="*/ 32488 w 57894"/>
                <a:gd name="connsiteY11" fmla="*/ 4918 h 75753"/>
                <a:gd name="connsiteX12" fmla="*/ 44915 w 57894"/>
                <a:gd name="connsiteY12" fmla="*/ 304 h 75753"/>
                <a:gd name="connsiteX13" fmla="*/ 53994 w 57894"/>
                <a:gd name="connsiteY13" fmla="*/ 3281 h 75753"/>
                <a:gd name="connsiteX14" fmla="*/ 58012 w 57894"/>
                <a:gd name="connsiteY14" fmla="*/ 11318 h 75753"/>
                <a:gd name="connsiteX15" fmla="*/ 55780 w 57894"/>
                <a:gd name="connsiteY15" fmla="*/ 16601 h 75753"/>
                <a:gd name="connsiteX16" fmla="*/ 50273 w 57894"/>
                <a:gd name="connsiteY16" fmla="*/ 18908 h 75753"/>
                <a:gd name="connsiteX17" fmla="*/ 44915 w 57894"/>
                <a:gd name="connsiteY17" fmla="*/ 16676 h 75753"/>
                <a:gd name="connsiteX18" fmla="*/ 42683 w 57894"/>
                <a:gd name="connsiteY18" fmla="*/ 11318 h 75753"/>
                <a:gd name="connsiteX19" fmla="*/ 45957 w 57894"/>
                <a:gd name="connsiteY19" fmla="*/ 4770 h 75753"/>
                <a:gd name="connsiteX20" fmla="*/ 44915 w 57894"/>
                <a:gd name="connsiteY20" fmla="*/ 4770 h 75753"/>
                <a:gd name="connsiteX21" fmla="*/ 33529 w 57894"/>
                <a:gd name="connsiteY21" fmla="*/ 9755 h 75753"/>
                <a:gd name="connsiteX22" fmla="*/ 27279 w 57894"/>
                <a:gd name="connsiteY22" fmla="*/ 22182 h 75753"/>
                <a:gd name="connsiteX23" fmla="*/ 25419 w 57894"/>
                <a:gd name="connsiteY23" fmla="*/ 36470 h 75753"/>
                <a:gd name="connsiteX24" fmla="*/ 25419 w 57894"/>
                <a:gd name="connsiteY24" fmla="*/ 64598 h 75753"/>
                <a:gd name="connsiteX25" fmla="*/ 42087 w 57894"/>
                <a:gd name="connsiteY25" fmla="*/ 69956 h 75753"/>
                <a:gd name="connsiteX26" fmla="*/ 42087 w 57894"/>
                <a:gd name="connsiteY26" fmla="*/ 76058 h 75753"/>
                <a:gd name="connsiteX27" fmla="*/ 118 w 57894"/>
                <a:gd name="connsiteY27" fmla="*/ 76058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4" h="75753">
                  <a:moveTo>
                    <a:pt x="118" y="76058"/>
                  </a:moveTo>
                  <a:lnTo>
                    <a:pt x="118" y="69956"/>
                  </a:lnTo>
                  <a:cubicBezTo>
                    <a:pt x="3987" y="69956"/>
                    <a:pt x="7187" y="69659"/>
                    <a:pt x="9717" y="69064"/>
                  </a:cubicBezTo>
                  <a:cubicBezTo>
                    <a:pt x="12248" y="68468"/>
                    <a:pt x="13512" y="66979"/>
                    <a:pt x="13512" y="64598"/>
                  </a:cubicBezTo>
                  <a:lnTo>
                    <a:pt x="13512" y="17717"/>
                  </a:lnTo>
                  <a:cubicBezTo>
                    <a:pt x="13512" y="14741"/>
                    <a:pt x="13041" y="12558"/>
                    <a:pt x="12098" y="11169"/>
                  </a:cubicBezTo>
                  <a:cubicBezTo>
                    <a:pt x="11156" y="9780"/>
                    <a:pt x="9817" y="8937"/>
                    <a:pt x="8080" y="8639"/>
                  </a:cubicBezTo>
                  <a:cubicBezTo>
                    <a:pt x="6344" y="8341"/>
                    <a:pt x="3689" y="8192"/>
                    <a:pt x="118" y="8192"/>
                  </a:cubicBezTo>
                  <a:lnTo>
                    <a:pt x="118" y="2090"/>
                  </a:lnTo>
                  <a:lnTo>
                    <a:pt x="24675" y="304"/>
                  </a:lnTo>
                  <a:lnTo>
                    <a:pt x="24675" y="16973"/>
                  </a:lnTo>
                  <a:cubicBezTo>
                    <a:pt x="26461" y="12013"/>
                    <a:pt x="29065" y="7994"/>
                    <a:pt x="32488" y="4918"/>
                  </a:cubicBezTo>
                  <a:cubicBezTo>
                    <a:pt x="35911" y="1843"/>
                    <a:pt x="40053" y="304"/>
                    <a:pt x="44915" y="304"/>
                  </a:cubicBezTo>
                  <a:cubicBezTo>
                    <a:pt x="48288" y="304"/>
                    <a:pt x="51314" y="1297"/>
                    <a:pt x="53994" y="3281"/>
                  </a:cubicBezTo>
                  <a:cubicBezTo>
                    <a:pt x="56673" y="5265"/>
                    <a:pt x="58012" y="7944"/>
                    <a:pt x="58012" y="11318"/>
                  </a:cubicBezTo>
                  <a:cubicBezTo>
                    <a:pt x="58012" y="13302"/>
                    <a:pt x="57268" y="15063"/>
                    <a:pt x="55780" y="16601"/>
                  </a:cubicBezTo>
                  <a:cubicBezTo>
                    <a:pt x="54291" y="18139"/>
                    <a:pt x="52455" y="18908"/>
                    <a:pt x="50273" y="18908"/>
                  </a:cubicBezTo>
                  <a:cubicBezTo>
                    <a:pt x="48189" y="18908"/>
                    <a:pt x="46403" y="18164"/>
                    <a:pt x="44915" y="16676"/>
                  </a:cubicBezTo>
                  <a:cubicBezTo>
                    <a:pt x="43427" y="15187"/>
                    <a:pt x="42683" y="13401"/>
                    <a:pt x="42683" y="11318"/>
                  </a:cubicBezTo>
                  <a:cubicBezTo>
                    <a:pt x="42683" y="8243"/>
                    <a:pt x="43774" y="6059"/>
                    <a:pt x="45957" y="4770"/>
                  </a:cubicBezTo>
                  <a:lnTo>
                    <a:pt x="44915" y="4770"/>
                  </a:lnTo>
                  <a:cubicBezTo>
                    <a:pt x="40252" y="4770"/>
                    <a:pt x="36456" y="6432"/>
                    <a:pt x="33529" y="9755"/>
                  </a:cubicBezTo>
                  <a:cubicBezTo>
                    <a:pt x="30602" y="13078"/>
                    <a:pt x="28519" y="17221"/>
                    <a:pt x="27279" y="22182"/>
                  </a:cubicBezTo>
                  <a:cubicBezTo>
                    <a:pt x="26039" y="27143"/>
                    <a:pt x="25419" y="31906"/>
                    <a:pt x="25419" y="36470"/>
                  </a:cubicBezTo>
                  <a:lnTo>
                    <a:pt x="25419" y="64598"/>
                  </a:lnTo>
                  <a:cubicBezTo>
                    <a:pt x="25419" y="68170"/>
                    <a:pt x="30975" y="69956"/>
                    <a:pt x="42087" y="69956"/>
                  </a:cubicBezTo>
                  <a:lnTo>
                    <a:pt x="42087" y="76058"/>
                  </a:lnTo>
                  <a:lnTo>
                    <a:pt x="118" y="7605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50F84D91-FD90-AC64-FB69-AA46F2DE3A0B}"/>
                </a:ext>
              </a:extLst>
            </p:cNvPr>
            <p:cNvSpPr/>
            <p:nvPr/>
          </p:nvSpPr>
          <p:spPr>
            <a:xfrm rot="-5400000">
              <a:off x="3627168" y="4117245"/>
              <a:ext cx="37504" cy="114745"/>
            </a:xfrm>
            <a:custGeom>
              <a:avLst/>
              <a:gdLst>
                <a:gd name="connsiteX0" fmla="*/ 110 w 37504"/>
                <a:gd name="connsiteY0" fmla="*/ 115046 h 114745"/>
                <a:gd name="connsiteX1" fmla="*/ 110 w 37504"/>
                <a:gd name="connsiteY1" fmla="*/ 108945 h 114745"/>
                <a:gd name="connsiteX2" fmla="*/ 9783 w 37504"/>
                <a:gd name="connsiteY2" fmla="*/ 108052 h 114745"/>
                <a:gd name="connsiteX3" fmla="*/ 13504 w 37504"/>
                <a:gd name="connsiteY3" fmla="*/ 103587 h 114745"/>
                <a:gd name="connsiteX4" fmla="*/ 13504 w 37504"/>
                <a:gd name="connsiteY4" fmla="*/ 56706 h 114745"/>
                <a:gd name="connsiteX5" fmla="*/ 10974 w 37504"/>
                <a:gd name="connsiteY5" fmla="*/ 48670 h 114745"/>
                <a:gd name="connsiteX6" fmla="*/ 1002 w 37504"/>
                <a:gd name="connsiteY6" fmla="*/ 47181 h 114745"/>
                <a:gd name="connsiteX7" fmla="*/ 1002 w 37504"/>
                <a:gd name="connsiteY7" fmla="*/ 41079 h 114745"/>
                <a:gd name="connsiteX8" fmla="*/ 25559 w 37504"/>
                <a:gd name="connsiteY8" fmla="*/ 39293 h 114745"/>
                <a:gd name="connsiteX9" fmla="*/ 25559 w 37504"/>
                <a:gd name="connsiteY9" fmla="*/ 103587 h 114745"/>
                <a:gd name="connsiteX10" fmla="*/ 28833 w 37504"/>
                <a:gd name="connsiteY10" fmla="*/ 108052 h 114745"/>
                <a:gd name="connsiteX11" fmla="*/ 37614 w 37504"/>
                <a:gd name="connsiteY11" fmla="*/ 108945 h 114745"/>
                <a:gd name="connsiteX12" fmla="*/ 37614 w 37504"/>
                <a:gd name="connsiteY12" fmla="*/ 115046 h 114745"/>
                <a:gd name="connsiteX13" fmla="*/ 110 w 37504"/>
                <a:gd name="connsiteY13" fmla="*/ 115046 h 114745"/>
                <a:gd name="connsiteX14" fmla="*/ 7402 w 37504"/>
                <a:gd name="connsiteY14" fmla="*/ 9826 h 114745"/>
                <a:gd name="connsiteX15" fmla="*/ 10304 w 37504"/>
                <a:gd name="connsiteY15" fmla="*/ 3202 h 114745"/>
                <a:gd name="connsiteX16" fmla="*/ 16778 w 37504"/>
                <a:gd name="connsiteY16" fmla="*/ 301 h 114745"/>
                <a:gd name="connsiteX17" fmla="*/ 21541 w 37504"/>
                <a:gd name="connsiteY17" fmla="*/ 1566 h 114745"/>
                <a:gd name="connsiteX18" fmla="*/ 25038 w 37504"/>
                <a:gd name="connsiteY18" fmla="*/ 5137 h 114745"/>
                <a:gd name="connsiteX19" fmla="*/ 26303 w 37504"/>
                <a:gd name="connsiteY19" fmla="*/ 9826 h 114745"/>
                <a:gd name="connsiteX20" fmla="*/ 23475 w 37504"/>
                <a:gd name="connsiteY20" fmla="*/ 16374 h 114745"/>
                <a:gd name="connsiteX21" fmla="*/ 16778 w 37504"/>
                <a:gd name="connsiteY21" fmla="*/ 19201 h 114745"/>
                <a:gd name="connsiteX22" fmla="*/ 10304 w 37504"/>
                <a:gd name="connsiteY22" fmla="*/ 16374 h 114745"/>
                <a:gd name="connsiteX23" fmla="*/ 7402 w 37504"/>
                <a:gd name="connsiteY23" fmla="*/ 9826 h 11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504" h="114745">
                  <a:moveTo>
                    <a:pt x="110" y="115046"/>
                  </a:moveTo>
                  <a:lnTo>
                    <a:pt x="110" y="108945"/>
                  </a:lnTo>
                  <a:cubicBezTo>
                    <a:pt x="4079" y="108945"/>
                    <a:pt x="7303" y="108647"/>
                    <a:pt x="9783" y="108052"/>
                  </a:cubicBezTo>
                  <a:cubicBezTo>
                    <a:pt x="12263" y="107457"/>
                    <a:pt x="13504" y="105968"/>
                    <a:pt x="13504" y="103587"/>
                  </a:cubicBezTo>
                  <a:lnTo>
                    <a:pt x="13504" y="56706"/>
                  </a:lnTo>
                  <a:cubicBezTo>
                    <a:pt x="13504" y="52340"/>
                    <a:pt x="12661" y="49661"/>
                    <a:pt x="10974" y="48670"/>
                  </a:cubicBezTo>
                  <a:cubicBezTo>
                    <a:pt x="9287" y="47677"/>
                    <a:pt x="5964" y="47181"/>
                    <a:pt x="1002" y="47181"/>
                  </a:cubicBezTo>
                  <a:lnTo>
                    <a:pt x="1002" y="41079"/>
                  </a:lnTo>
                  <a:lnTo>
                    <a:pt x="25559" y="39293"/>
                  </a:lnTo>
                  <a:lnTo>
                    <a:pt x="25559" y="103587"/>
                  </a:lnTo>
                  <a:cubicBezTo>
                    <a:pt x="25559" y="105968"/>
                    <a:pt x="26651" y="107457"/>
                    <a:pt x="28833" y="108052"/>
                  </a:cubicBezTo>
                  <a:cubicBezTo>
                    <a:pt x="31016" y="108647"/>
                    <a:pt x="33943" y="108945"/>
                    <a:pt x="37614" y="108945"/>
                  </a:cubicBezTo>
                  <a:lnTo>
                    <a:pt x="37614" y="115046"/>
                  </a:lnTo>
                  <a:lnTo>
                    <a:pt x="110" y="115046"/>
                  </a:lnTo>
                  <a:close/>
                  <a:moveTo>
                    <a:pt x="7402" y="9826"/>
                  </a:moveTo>
                  <a:cubicBezTo>
                    <a:pt x="7402" y="7344"/>
                    <a:pt x="8370" y="5136"/>
                    <a:pt x="10304" y="3202"/>
                  </a:cubicBezTo>
                  <a:cubicBezTo>
                    <a:pt x="12239" y="1267"/>
                    <a:pt x="14397" y="301"/>
                    <a:pt x="16778" y="301"/>
                  </a:cubicBezTo>
                  <a:cubicBezTo>
                    <a:pt x="18465" y="301"/>
                    <a:pt x="20052" y="723"/>
                    <a:pt x="21541" y="1566"/>
                  </a:cubicBezTo>
                  <a:cubicBezTo>
                    <a:pt x="23030" y="2409"/>
                    <a:pt x="24195" y="3599"/>
                    <a:pt x="25038" y="5137"/>
                  </a:cubicBezTo>
                  <a:cubicBezTo>
                    <a:pt x="25881" y="6676"/>
                    <a:pt x="26303" y="8238"/>
                    <a:pt x="26303" y="9826"/>
                  </a:cubicBezTo>
                  <a:cubicBezTo>
                    <a:pt x="26303" y="12306"/>
                    <a:pt x="25360" y="14489"/>
                    <a:pt x="23475" y="16374"/>
                  </a:cubicBezTo>
                  <a:cubicBezTo>
                    <a:pt x="21590" y="18259"/>
                    <a:pt x="19358" y="19201"/>
                    <a:pt x="16778" y="19201"/>
                  </a:cubicBezTo>
                  <a:cubicBezTo>
                    <a:pt x="14397" y="19201"/>
                    <a:pt x="12239" y="18259"/>
                    <a:pt x="10304" y="16374"/>
                  </a:cubicBezTo>
                  <a:cubicBezTo>
                    <a:pt x="8370" y="14489"/>
                    <a:pt x="7402" y="12306"/>
                    <a:pt x="7402" y="982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89BB472-2796-3A12-5B03-F6D2689DEDC9}"/>
                </a:ext>
              </a:extLst>
            </p:cNvPr>
            <p:cNvSpPr/>
            <p:nvPr/>
          </p:nvSpPr>
          <p:spPr>
            <a:xfrm rot="-5400000">
              <a:off x="3642869" y="4051553"/>
              <a:ext cx="78432" cy="112960"/>
            </a:xfrm>
            <a:custGeom>
              <a:avLst/>
              <a:gdLst>
                <a:gd name="connsiteX0" fmla="*/ 106 w 78432"/>
                <a:gd name="connsiteY0" fmla="*/ 91373 h 112960"/>
                <a:gd name="connsiteX1" fmla="*/ 4572 w 78432"/>
                <a:gd name="connsiteY1" fmla="*/ 80731 h 112960"/>
                <a:gd name="connsiteX2" fmla="*/ 15138 w 78432"/>
                <a:gd name="connsiteY2" fmla="*/ 74257 h 112960"/>
                <a:gd name="connsiteX3" fmla="*/ 9929 w 78432"/>
                <a:gd name="connsiteY3" fmla="*/ 67634 h 112960"/>
                <a:gd name="connsiteX4" fmla="*/ 8144 w 78432"/>
                <a:gd name="connsiteY4" fmla="*/ 59374 h 112960"/>
                <a:gd name="connsiteX5" fmla="*/ 13203 w 78432"/>
                <a:gd name="connsiteY5" fmla="*/ 45087 h 112960"/>
                <a:gd name="connsiteX6" fmla="*/ 5316 w 78432"/>
                <a:gd name="connsiteY6" fmla="*/ 27376 h 112960"/>
                <a:gd name="connsiteX7" fmla="*/ 7623 w 78432"/>
                <a:gd name="connsiteY7" fmla="*/ 17330 h 112960"/>
                <a:gd name="connsiteX8" fmla="*/ 14022 w 78432"/>
                <a:gd name="connsiteY8" fmla="*/ 9220 h 112960"/>
                <a:gd name="connsiteX9" fmla="*/ 23175 w 78432"/>
                <a:gd name="connsiteY9" fmla="*/ 4010 h 112960"/>
                <a:gd name="connsiteX10" fmla="*/ 33444 w 78432"/>
                <a:gd name="connsiteY10" fmla="*/ 2224 h 112960"/>
                <a:gd name="connsiteX11" fmla="*/ 51750 w 78432"/>
                <a:gd name="connsiteY11" fmla="*/ 8178 h 112960"/>
                <a:gd name="connsiteX12" fmla="*/ 60084 w 78432"/>
                <a:gd name="connsiteY12" fmla="*/ 2373 h 112960"/>
                <a:gd name="connsiteX13" fmla="*/ 70056 w 78432"/>
                <a:gd name="connsiteY13" fmla="*/ 290 h 112960"/>
                <a:gd name="connsiteX14" fmla="*/ 76158 w 78432"/>
                <a:gd name="connsiteY14" fmla="*/ 2894 h 112960"/>
                <a:gd name="connsiteX15" fmla="*/ 78539 w 78432"/>
                <a:gd name="connsiteY15" fmla="*/ 9220 h 112960"/>
                <a:gd name="connsiteX16" fmla="*/ 76902 w 78432"/>
                <a:gd name="connsiteY16" fmla="*/ 12940 h 112960"/>
                <a:gd name="connsiteX17" fmla="*/ 73181 w 78432"/>
                <a:gd name="connsiteY17" fmla="*/ 14577 h 112960"/>
                <a:gd name="connsiteX18" fmla="*/ 69461 w 78432"/>
                <a:gd name="connsiteY18" fmla="*/ 12940 h 112960"/>
                <a:gd name="connsiteX19" fmla="*/ 67823 w 78432"/>
                <a:gd name="connsiteY19" fmla="*/ 9220 h 112960"/>
                <a:gd name="connsiteX20" fmla="*/ 69907 w 78432"/>
                <a:gd name="connsiteY20" fmla="*/ 4754 h 112960"/>
                <a:gd name="connsiteX21" fmla="*/ 54727 w 78432"/>
                <a:gd name="connsiteY21" fmla="*/ 10857 h 112960"/>
                <a:gd name="connsiteX22" fmla="*/ 59712 w 78432"/>
                <a:gd name="connsiteY22" fmla="*/ 18446 h 112960"/>
                <a:gd name="connsiteX23" fmla="*/ 61572 w 78432"/>
                <a:gd name="connsiteY23" fmla="*/ 27376 h 112960"/>
                <a:gd name="connsiteX24" fmla="*/ 57554 w 78432"/>
                <a:gd name="connsiteY24" fmla="*/ 40473 h 112960"/>
                <a:gd name="connsiteX25" fmla="*/ 46987 w 78432"/>
                <a:gd name="connsiteY25" fmla="*/ 49552 h 112960"/>
                <a:gd name="connsiteX26" fmla="*/ 33444 w 78432"/>
                <a:gd name="connsiteY26" fmla="*/ 52826 h 112960"/>
                <a:gd name="connsiteX27" fmla="*/ 16328 w 78432"/>
                <a:gd name="connsiteY27" fmla="*/ 47617 h 112960"/>
                <a:gd name="connsiteX28" fmla="*/ 13799 w 78432"/>
                <a:gd name="connsiteY28" fmla="*/ 55207 h 112960"/>
                <a:gd name="connsiteX29" fmla="*/ 16775 w 78432"/>
                <a:gd name="connsiteY29" fmla="*/ 63095 h 112960"/>
                <a:gd name="connsiteX30" fmla="*/ 24366 w 78432"/>
                <a:gd name="connsiteY30" fmla="*/ 66518 h 112960"/>
                <a:gd name="connsiteX31" fmla="*/ 38355 w 78432"/>
                <a:gd name="connsiteY31" fmla="*/ 66518 h 112960"/>
                <a:gd name="connsiteX32" fmla="*/ 56810 w 78432"/>
                <a:gd name="connsiteY32" fmla="*/ 68378 h 112960"/>
                <a:gd name="connsiteX33" fmla="*/ 70577 w 78432"/>
                <a:gd name="connsiteY33" fmla="*/ 75746 h 112960"/>
                <a:gd name="connsiteX34" fmla="*/ 76158 w 78432"/>
                <a:gd name="connsiteY34" fmla="*/ 91373 h 112960"/>
                <a:gd name="connsiteX35" fmla="*/ 69758 w 78432"/>
                <a:gd name="connsiteY35" fmla="*/ 103949 h 112960"/>
                <a:gd name="connsiteX36" fmla="*/ 54578 w 78432"/>
                <a:gd name="connsiteY36" fmla="*/ 111092 h 112960"/>
                <a:gd name="connsiteX37" fmla="*/ 38206 w 78432"/>
                <a:gd name="connsiteY37" fmla="*/ 113251 h 112960"/>
                <a:gd name="connsiteX38" fmla="*/ 21761 w 78432"/>
                <a:gd name="connsiteY38" fmla="*/ 111092 h 112960"/>
                <a:gd name="connsiteX39" fmla="*/ 6506 w 78432"/>
                <a:gd name="connsiteY39" fmla="*/ 103949 h 112960"/>
                <a:gd name="connsiteX40" fmla="*/ 106 w 78432"/>
                <a:gd name="connsiteY40" fmla="*/ 91373 h 112960"/>
                <a:gd name="connsiteX41" fmla="*/ 9780 w 78432"/>
                <a:gd name="connsiteY41" fmla="*/ 91373 h 112960"/>
                <a:gd name="connsiteX42" fmla="*/ 14468 w 78432"/>
                <a:gd name="connsiteY42" fmla="*/ 101046 h 112960"/>
                <a:gd name="connsiteX43" fmla="*/ 25779 w 78432"/>
                <a:gd name="connsiteY43" fmla="*/ 106777 h 112960"/>
                <a:gd name="connsiteX44" fmla="*/ 38206 w 78432"/>
                <a:gd name="connsiteY44" fmla="*/ 108637 h 112960"/>
                <a:gd name="connsiteX45" fmla="*/ 50634 w 78432"/>
                <a:gd name="connsiteY45" fmla="*/ 106777 h 112960"/>
                <a:gd name="connsiteX46" fmla="*/ 61870 w 78432"/>
                <a:gd name="connsiteY46" fmla="*/ 101046 h 112960"/>
                <a:gd name="connsiteX47" fmla="*/ 66484 w 78432"/>
                <a:gd name="connsiteY47" fmla="*/ 91373 h 112960"/>
                <a:gd name="connsiteX48" fmla="*/ 58298 w 78432"/>
                <a:gd name="connsiteY48" fmla="*/ 79764 h 112960"/>
                <a:gd name="connsiteX49" fmla="*/ 38355 w 78432"/>
                <a:gd name="connsiteY49" fmla="*/ 77085 h 112960"/>
                <a:gd name="connsiteX50" fmla="*/ 24366 w 78432"/>
                <a:gd name="connsiteY50" fmla="*/ 77085 h 112960"/>
                <a:gd name="connsiteX51" fmla="*/ 17073 w 78432"/>
                <a:gd name="connsiteY51" fmla="*/ 79020 h 112960"/>
                <a:gd name="connsiteX52" fmla="*/ 11790 w 78432"/>
                <a:gd name="connsiteY52" fmla="*/ 84303 h 112960"/>
                <a:gd name="connsiteX53" fmla="*/ 9780 w 78432"/>
                <a:gd name="connsiteY53" fmla="*/ 91373 h 112960"/>
                <a:gd name="connsiteX54" fmla="*/ 33444 w 78432"/>
                <a:gd name="connsiteY54" fmla="*/ 48212 h 112960"/>
                <a:gd name="connsiteX55" fmla="*/ 48029 w 78432"/>
                <a:gd name="connsiteY55" fmla="*/ 27376 h 112960"/>
                <a:gd name="connsiteX56" fmla="*/ 44903 w 78432"/>
                <a:gd name="connsiteY56" fmla="*/ 12643 h 112960"/>
                <a:gd name="connsiteX57" fmla="*/ 33444 w 78432"/>
                <a:gd name="connsiteY57" fmla="*/ 6838 h 112960"/>
                <a:gd name="connsiteX58" fmla="*/ 21984 w 78432"/>
                <a:gd name="connsiteY58" fmla="*/ 12643 h 112960"/>
                <a:gd name="connsiteX59" fmla="*/ 18859 w 78432"/>
                <a:gd name="connsiteY59" fmla="*/ 27376 h 112960"/>
                <a:gd name="connsiteX60" fmla="*/ 20050 w 78432"/>
                <a:gd name="connsiteY60" fmla="*/ 37646 h 112960"/>
                <a:gd name="connsiteX61" fmla="*/ 24440 w 78432"/>
                <a:gd name="connsiteY61" fmla="*/ 45235 h 112960"/>
                <a:gd name="connsiteX62" fmla="*/ 33444 w 78432"/>
                <a:gd name="connsiteY62" fmla="*/ 48212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2" h="112960">
                  <a:moveTo>
                    <a:pt x="106" y="91373"/>
                  </a:moveTo>
                  <a:cubicBezTo>
                    <a:pt x="106" y="87305"/>
                    <a:pt x="1595" y="83758"/>
                    <a:pt x="4572" y="80731"/>
                  </a:cubicBezTo>
                  <a:cubicBezTo>
                    <a:pt x="7548" y="77705"/>
                    <a:pt x="11070" y="75547"/>
                    <a:pt x="15138" y="74257"/>
                  </a:cubicBezTo>
                  <a:cubicBezTo>
                    <a:pt x="12857" y="72472"/>
                    <a:pt x="11120" y="70264"/>
                    <a:pt x="9929" y="67634"/>
                  </a:cubicBezTo>
                  <a:cubicBezTo>
                    <a:pt x="8739" y="65005"/>
                    <a:pt x="8144" y="62252"/>
                    <a:pt x="8144" y="59374"/>
                  </a:cubicBezTo>
                  <a:cubicBezTo>
                    <a:pt x="8144" y="54017"/>
                    <a:pt x="9830" y="49254"/>
                    <a:pt x="13203" y="45087"/>
                  </a:cubicBezTo>
                  <a:cubicBezTo>
                    <a:pt x="7944" y="39927"/>
                    <a:pt x="5316" y="34024"/>
                    <a:pt x="5316" y="27376"/>
                  </a:cubicBezTo>
                  <a:cubicBezTo>
                    <a:pt x="5316" y="23804"/>
                    <a:pt x="6084" y="20455"/>
                    <a:pt x="7623" y="17330"/>
                  </a:cubicBezTo>
                  <a:cubicBezTo>
                    <a:pt x="9161" y="14205"/>
                    <a:pt x="11293" y="11502"/>
                    <a:pt x="14022" y="9220"/>
                  </a:cubicBezTo>
                  <a:cubicBezTo>
                    <a:pt x="16750" y="6937"/>
                    <a:pt x="19801" y="5201"/>
                    <a:pt x="23175" y="4010"/>
                  </a:cubicBezTo>
                  <a:cubicBezTo>
                    <a:pt x="26548" y="2820"/>
                    <a:pt x="29971" y="2224"/>
                    <a:pt x="33444" y="2224"/>
                  </a:cubicBezTo>
                  <a:cubicBezTo>
                    <a:pt x="40289" y="2224"/>
                    <a:pt x="46392" y="4208"/>
                    <a:pt x="51750" y="8178"/>
                  </a:cubicBezTo>
                  <a:cubicBezTo>
                    <a:pt x="54131" y="5697"/>
                    <a:pt x="56910" y="3763"/>
                    <a:pt x="60084" y="2373"/>
                  </a:cubicBezTo>
                  <a:cubicBezTo>
                    <a:pt x="63259" y="984"/>
                    <a:pt x="66583" y="290"/>
                    <a:pt x="70056" y="290"/>
                  </a:cubicBezTo>
                  <a:cubicBezTo>
                    <a:pt x="72536" y="290"/>
                    <a:pt x="74570" y="1158"/>
                    <a:pt x="76158" y="2894"/>
                  </a:cubicBezTo>
                  <a:cubicBezTo>
                    <a:pt x="77746" y="4630"/>
                    <a:pt x="78539" y="6739"/>
                    <a:pt x="78539" y="9220"/>
                  </a:cubicBezTo>
                  <a:cubicBezTo>
                    <a:pt x="78539" y="10608"/>
                    <a:pt x="77993" y="11848"/>
                    <a:pt x="76902" y="12940"/>
                  </a:cubicBezTo>
                  <a:cubicBezTo>
                    <a:pt x="75810" y="14032"/>
                    <a:pt x="74570" y="14577"/>
                    <a:pt x="73181" y="14577"/>
                  </a:cubicBezTo>
                  <a:cubicBezTo>
                    <a:pt x="71792" y="14577"/>
                    <a:pt x="70551" y="14032"/>
                    <a:pt x="69461" y="12940"/>
                  </a:cubicBezTo>
                  <a:cubicBezTo>
                    <a:pt x="68369" y="11848"/>
                    <a:pt x="67823" y="10608"/>
                    <a:pt x="67823" y="9220"/>
                  </a:cubicBezTo>
                  <a:cubicBezTo>
                    <a:pt x="67823" y="7136"/>
                    <a:pt x="68518" y="5648"/>
                    <a:pt x="69907" y="4754"/>
                  </a:cubicBezTo>
                  <a:cubicBezTo>
                    <a:pt x="64053" y="4754"/>
                    <a:pt x="58993" y="6789"/>
                    <a:pt x="54727" y="10857"/>
                  </a:cubicBezTo>
                  <a:cubicBezTo>
                    <a:pt x="56810" y="12940"/>
                    <a:pt x="58472" y="15470"/>
                    <a:pt x="59712" y="18446"/>
                  </a:cubicBezTo>
                  <a:cubicBezTo>
                    <a:pt x="60952" y="21423"/>
                    <a:pt x="61572" y="24400"/>
                    <a:pt x="61572" y="27376"/>
                  </a:cubicBezTo>
                  <a:cubicBezTo>
                    <a:pt x="61572" y="32239"/>
                    <a:pt x="60233" y="36604"/>
                    <a:pt x="57554" y="40473"/>
                  </a:cubicBezTo>
                  <a:cubicBezTo>
                    <a:pt x="54875" y="44343"/>
                    <a:pt x="51353" y="47369"/>
                    <a:pt x="46987" y="49552"/>
                  </a:cubicBezTo>
                  <a:cubicBezTo>
                    <a:pt x="42622" y="51735"/>
                    <a:pt x="38107" y="52826"/>
                    <a:pt x="33444" y="52826"/>
                  </a:cubicBezTo>
                  <a:cubicBezTo>
                    <a:pt x="27193" y="52826"/>
                    <a:pt x="21488" y="51090"/>
                    <a:pt x="16328" y="47617"/>
                  </a:cubicBezTo>
                  <a:cubicBezTo>
                    <a:pt x="14642" y="49899"/>
                    <a:pt x="13799" y="52429"/>
                    <a:pt x="13799" y="55207"/>
                  </a:cubicBezTo>
                  <a:cubicBezTo>
                    <a:pt x="13799" y="58184"/>
                    <a:pt x="14791" y="60813"/>
                    <a:pt x="16775" y="63095"/>
                  </a:cubicBezTo>
                  <a:cubicBezTo>
                    <a:pt x="18759" y="65377"/>
                    <a:pt x="21290" y="66518"/>
                    <a:pt x="24366" y="66518"/>
                  </a:cubicBezTo>
                  <a:lnTo>
                    <a:pt x="38355" y="66518"/>
                  </a:lnTo>
                  <a:cubicBezTo>
                    <a:pt x="45202" y="66518"/>
                    <a:pt x="51353" y="67138"/>
                    <a:pt x="56810" y="68378"/>
                  </a:cubicBezTo>
                  <a:cubicBezTo>
                    <a:pt x="62267" y="69619"/>
                    <a:pt x="66856" y="72074"/>
                    <a:pt x="70577" y="75746"/>
                  </a:cubicBezTo>
                  <a:cubicBezTo>
                    <a:pt x="74298" y="79417"/>
                    <a:pt x="76158" y="84626"/>
                    <a:pt x="76158" y="91373"/>
                  </a:cubicBezTo>
                  <a:cubicBezTo>
                    <a:pt x="76158" y="96433"/>
                    <a:pt x="74024" y="100625"/>
                    <a:pt x="69758" y="103949"/>
                  </a:cubicBezTo>
                  <a:cubicBezTo>
                    <a:pt x="65492" y="107272"/>
                    <a:pt x="60431" y="109653"/>
                    <a:pt x="54578" y="111092"/>
                  </a:cubicBezTo>
                  <a:cubicBezTo>
                    <a:pt x="48724" y="112531"/>
                    <a:pt x="43267" y="113251"/>
                    <a:pt x="38206" y="113251"/>
                  </a:cubicBezTo>
                  <a:cubicBezTo>
                    <a:pt x="33146" y="113251"/>
                    <a:pt x="27664" y="112531"/>
                    <a:pt x="21761" y="111092"/>
                  </a:cubicBezTo>
                  <a:cubicBezTo>
                    <a:pt x="15858" y="109653"/>
                    <a:pt x="10772" y="107272"/>
                    <a:pt x="6506" y="103949"/>
                  </a:cubicBezTo>
                  <a:cubicBezTo>
                    <a:pt x="2240" y="100625"/>
                    <a:pt x="106" y="96433"/>
                    <a:pt x="106" y="91373"/>
                  </a:cubicBezTo>
                  <a:close/>
                  <a:moveTo>
                    <a:pt x="9780" y="91373"/>
                  </a:moveTo>
                  <a:cubicBezTo>
                    <a:pt x="9780" y="95242"/>
                    <a:pt x="11343" y="98467"/>
                    <a:pt x="14468" y="101046"/>
                  </a:cubicBezTo>
                  <a:cubicBezTo>
                    <a:pt x="17593" y="103626"/>
                    <a:pt x="21364" y="105536"/>
                    <a:pt x="25779" y="106777"/>
                  </a:cubicBezTo>
                  <a:cubicBezTo>
                    <a:pt x="30194" y="108017"/>
                    <a:pt x="34336" y="108637"/>
                    <a:pt x="38206" y="108637"/>
                  </a:cubicBezTo>
                  <a:cubicBezTo>
                    <a:pt x="42076" y="108637"/>
                    <a:pt x="46219" y="108017"/>
                    <a:pt x="50634" y="106777"/>
                  </a:cubicBezTo>
                  <a:cubicBezTo>
                    <a:pt x="55048" y="105536"/>
                    <a:pt x="58795" y="103626"/>
                    <a:pt x="61870" y="101046"/>
                  </a:cubicBezTo>
                  <a:cubicBezTo>
                    <a:pt x="64946" y="98467"/>
                    <a:pt x="66484" y="95242"/>
                    <a:pt x="66484" y="91373"/>
                  </a:cubicBezTo>
                  <a:cubicBezTo>
                    <a:pt x="66484" y="85420"/>
                    <a:pt x="63755" y="81550"/>
                    <a:pt x="58298" y="79764"/>
                  </a:cubicBezTo>
                  <a:cubicBezTo>
                    <a:pt x="52842" y="77978"/>
                    <a:pt x="46193" y="77085"/>
                    <a:pt x="38355" y="77085"/>
                  </a:cubicBezTo>
                  <a:lnTo>
                    <a:pt x="24366" y="77085"/>
                  </a:lnTo>
                  <a:cubicBezTo>
                    <a:pt x="21686" y="77085"/>
                    <a:pt x="19255" y="77730"/>
                    <a:pt x="17073" y="79020"/>
                  </a:cubicBezTo>
                  <a:cubicBezTo>
                    <a:pt x="14890" y="80309"/>
                    <a:pt x="13129" y="82071"/>
                    <a:pt x="11790" y="84303"/>
                  </a:cubicBezTo>
                  <a:cubicBezTo>
                    <a:pt x="10450" y="86536"/>
                    <a:pt x="9780" y="88892"/>
                    <a:pt x="9780" y="91373"/>
                  </a:cubicBezTo>
                  <a:close/>
                  <a:moveTo>
                    <a:pt x="33444" y="48212"/>
                  </a:moveTo>
                  <a:cubicBezTo>
                    <a:pt x="43168" y="48212"/>
                    <a:pt x="48029" y="41266"/>
                    <a:pt x="48029" y="27376"/>
                  </a:cubicBezTo>
                  <a:cubicBezTo>
                    <a:pt x="48029" y="21423"/>
                    <a:pt x="46987" y="16512"/>
                    <a:pt x="44903" y="12643"/>
                  </a:cubicBezTo>
                  <a:cubicBezTo>
                    <a:pt x="42820" y="8773"/>
                    <a:pt x="39000" y="6838"/>
                    <a:pt x="33444" y="6838"/>
                  </a:cubicBezTo>
                  <a:cubicBezTo>
                    <a:pt x="27888" y="6838"/>
                    <a:pt x="24067" y="8773"/>
                    <a:pt x="21984" y="12643"/>
                  </a:cubicBezTo>
                  <a:cubicBezTo>
                    <a:pt x="19901" y="16512"/>
                    <a:pt x="18859" y="21423"/>
                    <a:pt x="18859" y="27376"/>
                  </a:cubicBezTo>
                  <a:cubicBezTo>
                    <a:pt x="18859" y="31147"/>
                    <a:pt x="19256" y="34570"/>
                    <a:pt x="20050" y="37646"/>
                  </a:cubicBezTo>
                  <a:cubicBezTo>
                    <a:pt x="20843" y="40722"/>
                    <a:pt x="22307" y="43251"/>
                    <a:pt x="24440" y="45235"/>
                  </a:cubicBezTo>
                  <a:cubicBezTo>
                    <a:pt x="26572" y="47220"/>
                    <a:pt x="29574" y="48212"/>
                    <a:pt x="33444" y="4821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9B8CB9D-FFC2-8308-A614-58AA2EEB57B7}"/>
                </a:ext>
              </a:extLst>
            </p:cNvPr>
            <p:cNvSpPr/>
            <p:nvPr/>
          </p:nvSpPr>
          <p:spPr>
            <a:xfrm rot="-5400000">
              <a:off x="3600304" y="3960143"/>
              <a:ext cx="87064" cy="118912"/>
            </a:xfrm>
            <a:custGeom>
              <a:avLst/>
              <a:gdLst>
                <a:gd name="connsiteX0" fmla="*/ 93 w 87064"/>
                <a:gd name="connsiteY0" fmla="*/ 119198 h 118912"/>
                <a:gd name="connsiteX1" fmla="*/ 93 w 87064"/>
                <a:gd name="connsiteY1" fmla="*/ 113096 h 118912"/>
                <a:gd name="connsiteX2" fmla="*/ 9767 w 87064"/>
                <a:gd name="connsiteY2" fmla="*/ 112203 h 118912"/>
                <a:gd name="connsiteX3" fmla="*/ 13488 w 87064"/>
                <a:gd name="connsiteY3" fmla="*/ 107738 h 118912"/>
                <a:gd name="connsiteX4" fmla="*/ 13488 w 87064"/>
                <a:gd name="connsiteY4" fmla="*/ 17697 h 118912"/>
                <a:gd name="connsiteX5" fmla="*/ 12148 w 87064"/>
                <a:gd name="connsiteY5" fmla="*/ 11075 h 118912"/>
                <a:gd name="connsiteX6" fmla="*/ 8205 w 87064"/>
                <a:gd name="connsiteY6" fmla="*/ 8619 h 118912"/>
                <a:gd name="connsiteX7" fmla="*/ 93 w 87064"/>
                <a:gd name="connsiteY7" fmla="*/ 8172 h 118912"/>
                <a:gd name="connsiteX8" fmla="*/ 93 w 87064"/>
                <a:gd name="connsiteY8" fmla="*/ 2071 h 118912"/>
                <a:gd name="connsiteX9" fmla="*/ 25543 w 87064"/>
                <a:gd name="connsiteY9" fmla="*/ 285 h 118912"/>
                <a:gd name="connsiteX10" fmla="*/ 25543 w 87064"/>
                <a:gd name="connsiteY10" fmla="*/ 59221 h 118912"/>
                <a:gd name="connsiteX11" fmla="*/ 35663 w 87064"/>
                <a:gd name="connsiteY11" fmla="*/ 47760 h 118912"/>
                <a:gd name="connsiteX12" fmla="*/ 49802 w 87064"/>
                <a:gd name="connsiteY12" fmla="*/ 43444 h 118912"/>
                <a:gd name="connsiteX13" fmla="*/ 67736 w 87064"/>
                <a:gd name="connsiteY13" fmla="*/ 49100 h 118912"/>
                <a:gd name="connsiteX14" fmla="*/ 73763 w 87064"/>
                <a:gd name="connsiteY14" fmla="*/ 66513 h 118912"/>
                <a:gd name="connsiteX15" fmla="*/ 73763 w 87064"/>
                <a:gd name="connsiteY15" fmla="*/ 107738 h 118912"/>
                <a:gd name="connsiteX16" fmla="*/ 77484 w 87064"/>
                <a:gd name="connsiteY16" fmla="*/ 112203 h 118912"/>
                <a:gd name="connsiteX17" fmla="*/ 87157 w 87064"/>
                <a:gd name="connsiteY17" fmla="*/ 113096 h 118912"/>
                <a:gd name="connsiteX18" fmla="*/ 87157 w 87064"/>
                <a:gd name="connsiteY18" fmla="*/ 119198 h 118912"/>
                <a:gd name="connsiteX19" fmla="*/ 47867 w 87064"/>
                <a:gd name="connsiteY19" fmla="*/ 119198 h 118912"/>
                <a:gd name="connsiteX20" fmla="*/ 47867 w 87064"/>
                <a:gd name="connsiteY20" fmla="*/ 113096 h 118912"/>
                <a:gd name="connsiteX21" fmla="*/ 57466 w 87064"/>
                <a:gd name="connsiteY21" fmla="*/ 112203 h 118912"/>
                <a:gd name="connsiteX22" fmla="*/ 61262 w 87064"/>
                <a:gd name="connsiteY22" fmla="*/ 107738 h 118912"/>
                <a:gd name="connsiteX23" fmla="*/ 61262 w 87064"/>
                <a:gd name="connsiteY23" fmla="*/ 67108 h 118912"/>
                <a:gd name="connsiteX24" fmla="*/ 58806 w 87064"/>
                <a:gd name="connsiteY24" fmla="*/ 53267 h 118912"/>
                <a:gd name="connsiteX25" fmla="*/ 48909 w 87064"/>
                <a:gd name="connsiteY25" fmla="*/ 47910 h 118912"/>
                <a:gd name="connsiteX26" fmla="*/ 32538 w 87064"/>
                <a:gd name="connsiteY26" fmla="*/ 55872 h 118912"/>
                <a:gd name="connsiteX27" fmla="*/ 26138 w 87064"/>
                <a:gd name="connsiteY27" fmla="*/ 73954 h 118912"/>
                <a:gd name="connsiteX28" fmla="*/ 26138 w 87064"/>
                <a:gd name="connsiteY28" fmla="*/ 107738 h 118912"/>
                <a:gd name="connsiteX29" fmla="*/ 29859 w 87064"/>
                <a:gd name="connsiteY29" fmla="*/ 112203 h 118912"/>
                <a:gd name="connsiteX30" fmla="*/ 39384 w 87064"/>
                <a:gd name="connsiteY30" fmla="*/ 113096 h 118912"/>
                <a:gd name="connsiteX31" fmla="*/ 39384 w 87064"/>
                <a:gd name="connsiteY31" fmla="*/ 119198 h 118912"/>
                <a:gd name="connsiteX32" fmla="*/ 93 w 87064"/>
                <a:gd name="connsiteY32" fmla="*/ 119198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118912">
                  <a:moveTo>
                    <a:pt x="93" y="119198"/>
                  </a:moveTo>
                  <a:lnTo>
                    <a:pt x="93" y="113096"/>
                  </a:lnTo>
                  <a:cubicBezTo>
                    <a:pt x="4062" y="113096"/>
                    <a:pt x="7286" y="112798"/>
                    <a:pt x="9767" y="112203"/>
                  </a:cubicBezTo>
                  <a:cubicBezTo>
                    <a:pt x="12248" y="111608"/>
                    <a:pt x="13488" y="110119"/>
                    <a:pt x="13488" y="107738"/>
                  </a:cubicBezTo>
                  <a:lnTo>
                    <a:pt x="13488" y="17697"/>
                  </a:lnTo>
                  <a:cubicBezTo>
                    <a:pt x="13488" y="14622"/>
                    <a:pt x="13041" y="12414"/>
                    <a:pt x="12148" y="11075"/>
                  </a:cubicBezTo>
                  <a:cubicBezTo>
                    <a:pt x="11255" y="9734"/>
                    <a:pt x="9941" y="8916"/>
                    <a:pt x="8205" y="8619"/>
                  </a:cubicBezTo>
                  <a:cubicBezTo>
                    <a:pt x="6468" y="8321"/>
                    <a:pt x="3764" y="8172"/>
                    <a:pt x="93" y="8172"/>
                  </a:cubicBezTo>
                  <a:lnTo>
                    <a:pt x="93" y="2071"/>
                  </a:lnTo>
                  <a:lnTo>
                    <a:pt x="25543" y="285"/>
                  </a:lnTo>
                  <a:lnTo>
                    <a:pt x="25543" y="59221"/>
                  </a:lnTo>
                  <a:cubicBezTo>
                    <a:pt x="28023" y="54458"/>
                    <a:pt x="31397" y="50638"/>
                    <a:pt x="35663" y="47760"/>
                  </a:cubicBezTo>
                  <a:cubicBezTo>
                    <a:pt x="39929" y="44883"/>
                    <a:pt x="44642" y="43444"/>
                    <a:pt x="49802" y="43444"/>
                  </a:cubicBezTo>
                  <a:cubicBezTo>
                    <a:pt x="57739" y="43444"/>
                    <a:pt x="63717" y="45329"/>
                    <a:pt x="67736" y="49100"/>
                  </a:cubicBezTo>
                  <a:cubicBezTo>
                    <a:pt x="71754" y="52870"/>
                    <a:pt x="73763" y="58675"/>
                    <a:pt x="73763" y="66513"/>
                  </a:cubicBezTo>
                  <a:lnTo>
                    <a:pt x="73763" y="107738"/>
                  </a:lnTo>
                  <a:cubicBezTo>
                    <a:pt x="73763" y="110119"/>
                    <a:pt x="75003" y="111608"/>
                    <a:pt x="77484" y="112203"/>
                  </a:cubicBezTo>
                  <a:cubicBezTo>
                    <a:pt x="79964" y="112798"/>
                    <a:pt x="83188" y="113096"/>
                    <a:pt x="87157" y="113096"/>
                  </a:cubicBezTo>
                  <a:lnTo>
                    <a:pt x="87157" y="119198"/>
                  </a:lnTo>
                  <a:lnTo>
                    <a:pt x="47867" y="119198"/>
                  </a:lnTo>
                  <a:lnTo>
                    <a:pt x="47867" y="113096"/>
                  </a:lnTo>
                  <a:cubicBezTo>
                    <a:pt x="51737" y="113096"/>
                    <a:pt x="54936" y="112798"/>
                    <a:pt x="57466" y="112203"/>
                  </a:cubicBezTo>
                  <a:cubicBezTo>
                    <a:pt x="59997" y="111608"/>
                    <a:pt x="61262" y="110119"/>
                    <a:pt x="61262" y="107738"/>
                  </a:cubicBezTo>
                  <a:lnTo>
                    <a:pt x="61262" y="67108"/>
                  </a:lnTo>
                  <a:cubicBezTo>
                    <a:pt x="61262" y="61453"/>
                    <a:pt x="60443" y="56839"/>
                    <a:pt x="58806" y="53267"/>
                  </a:cubicBezTo>
                  <a:cubicBezTo>
                    <a:pt x="57169" y="49696"/>
                    <a:pt x="53870" y="47910"/>
                    <a:pt x="48909" y="47910"/>
                  </a:cubicBezTo>
                  <a:cubicBezTo>
                    <a:pt x="42261" y="47910"/>
                    <a:pt x="36804" y="50563"/>
                    <a:pt x="32538" y="55872"/>
                  </a:cubicBezTo>
                  <a:cubicBezTo>
                    <a:pt x="28272" y="61180"/>
                    <a:pt x="26138" y="67207"/>
                    <a:pt x="26138" y="73954"/>
                  </a:cubicBezTo>
                  <a:lnTo>
                    <a:pt x="26138" y="107738"/>
                  </a:lnTo>
                  <a:cubicBezTo>
                    <a:pt x="26138" y="110119"/>
                    <a:pt x="27378" y="111608"/>
                    <a:pt x="29859" y="112203"/>
                  </a:cubicBezTo>
                  <a:cubicBezTo>
                    <a:pt x="32339" y="112798"/>
                    <a:pt x="35514" y="113096"/>
                    <a:pt x="39384" y="113096"/>
                  </a:cubicBezTo>
                  <a:lnTo>
                    <a:pt x="39384" y="119198"/>
                  </a:lnTo>
                  <a:lnTo>
                    <a:pt x="93" y="11919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E24313F-E863-D1CE-E30F-463D0783E722}"/>
                </a:ext>
              </a:extLst>
            </p:cNvPr>
            <p:cNvSpPr/>
            <p:nvPr/>
          </p:nvSpPr>
          <p:spPr>
            <a:xfrm rot="-5400000">
              <a:off x="3624638" y="3895851"/>
              <a:ext cx="53726" cy="107454"/>
            </a:xfrm>
            <a:custGeom>
              <a:avLst/>
              <a:gdLst>
                <a:gd name="connsiteX0" fmla="*/ 14374 w 53726"/>
                <a:gd name="connsiteY0" fmla="*/ 85258 h 107454"/>
                <a:gd name="connsiteX1" fmla="*/ 14374 w 53726"/>
                <a:gd name="connsiteY1" fmla="*/ 37930 h 107454"/>
                <a:gd name="connsiteX2" fmla="*/ 87 w 53726"/>
                <a:gd name="connsiteY2" fmla="*/ 37930 h 107454"/>
                <a:gd name="connsiteX3" fmla="*/ 87 w 53726"/>
                <a:gd name="connsiteY3" fmla="*/ 33465 h 107454"/>
                <a:gd name="connsiteX4" fmla="*/ 16532 w 53726"/>
                <a:gd name="connsiteY4" fmla="*/ 22973 h 107454"/>
                <a:gd name="connsiteX5" fmla="*/ 21816 w 53726"/>
                <a:gd name="connsiteY5" fmla="*/ 276 h 107454"/>
                <a:gd name="connsiteX6" fmla="*/ 26727 w 53726"/>
                <a:gd name="connsiteY6" fmla="*/ 276 h 107454"/>
                <a:gd name="connsiteX7" fmla="*/ 26727 w 53726"/>
                <a:gd name="connsiteY7" fmla="*/ 31828 h 107454"/>
                <a:gd name="connsiteX8" fmla="*/ 50986 w 53726"/>
                <a:gd name="connsiteY8" fmla="*/ 31828 h 107454"/>
                <a:gd name="connsiteX9" fmla="*/ 50986 w 53726"/>
                <a:gd name="connsiteY9" fmla="*/ 37930 h 107454"/>
                <a:gd name="connsiteX10" fmla="*/ 26727 w 53726"/>
                <a:gd name="connsiteY10" fmla="*/ 37930 h 107454"/>
                <a:gd name="connsiteX11" fmla="*/ 26727 w 53726"/>
                <a:gd name="connsiteY11" fmla="*/ 84811 h 107454"/>
                <a:gd name="connsiteX12" fmla="*/ 29108 w 53726"/>
                <a:gd name="connsiteY12" fmla="*/ 97312 h 107454"/>
                <a:gd name="connsiteX13" fmla="*/ 37740 w 53726"/>
                <a:gd name="connsiteY13" fmla="*/ 102670 h 107454"/>
                <a:gd name="connsiteX14" fmla="*/ 46148 w 53726"/>
                <a:gd name="connsiteY14" fmla="*/ 97015 h 107454"/>
                <a:gd name="connsiteX15" fmla="*/ 48754 w 53726"/>
                <a:gd name="connsiteY15" fmla="*/ 84811 h 107454"/>
                <a:gd name="connsiteX16" fmla="*/ 48754 w 53726"/>
                <a:gd name="connsiteY16" fmla="*/ 74690 h 107454"/>
                <a:gd name="connsiteX17" fmla="*/ 53813 w 53726"/>
                <a:gd name="connsiteY17" fmla="*/ 74690 h 107454"/>
                <a:gd name="connsiteX18" fmla="*/ 53813 w 53726"/>
                <a:gd name="connsiteY18" fmla="*/ 85258 h 107454"/>
                <a:gd name="connsiteX19" fmla="*/ 51804 w 53726"/>
                <a:gd name="connsiteY19" fmla="*/ 95825 h 107454"/>
                <a:gd name="connsiteX20" fmla="*/ 45926 w 53726"/>
                <a:gd name="connsiteY20" fmla="*/ 104382 h 107454"/>
                <a:gd name="connsiteX21" fmla="*/ 36549 w 53726"/>
                <a:gd name="connsiteY21" fmla="*/ 107731 h 107454"/>
                <a:gd name="connsiteX22" fmla="*/ 20327 w 53726"/>
                <a:gd name="connsiteY22" fmla="*/ 101554 h 107454"/>
                <a:gd name="connsiteX23" fmla="*/ 14374 w 53726"/>
                <a:gd name="connsiteY23" fmla="*/ 85258 h 107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3726" h="107454">
                  <a:moveTo>
                    <a:pt x="14374" y="85258"/>
                  </a:moveTo>
                  <a:lnTo>
                    <a:pt x="14374" y="37930"/>
                  </a:lnTo>
                  <a:lnTo>
                    <a:pt x="87" y="37930"/>
                  </a:lnTo>
                  <a:lnTo>
                    <a:pt x="87" y="33465"/>
                  </a:lnTo>
                  <a:cubicBezTo>
                    <a:pt x="7528" y="33465"/>
                    <a:pt x="13010" y="29968"/>
                    <a:pt x="16532" y="22973"/>
                  </a:cubicBezTo>
                  <a:cubicBezTo>
                    <a:pt x="20055" y="15978"/>
                    <a:pt x="21816" y="8413"/>
                    <a:pt x="21816" y="276"/>
                  </a:cubicBezTo>
                  <a:lnTo>
                    <a:pt x="26727" y="276"/>
                  </a:lnTo>
                  <a:lnTo>
                    <a:pt x="26727" y="31828"/>
                  </a:lnTo>
                  <a:lnTo>
                    <a:pt x="50986" y="31828"/>
                  </a:lnTo>
                  <a:lnTo>
                    <a:pt x="50986" y="37930"/>
                  </a:lnTo>
                  <a:lnTo>
                    <a:pt x="26727" y="37930"/>
                  </a:lnTo>
                  <a:lnTo>
                    <a:pt x="26727" y="84811"/>
                  </a:lnTo>
                  <a:cubicBezTo>
                    <a:pt x="26727" y="89573"/>
                    <a:pt x="27520" y="93740"/>
                    <a:pt x="29108" y="97312"/>
                  </a:cubicBezTo>
                  <a:cubicBezTo>
                    <a:pt x="30696" y="100884"/>
                    <a:pt x="33573" y="102670"/>
                    <a:pt x="37740" y="102670"/>
                  </a:cubicBezTo>
                  <a:cubicBezTo>
                    <a:pt x="41610" y="102670"/>
                    <a:pt x="44412" y="100785"/>
                    <a:pt x="46148" y="97015"/>
                  </a:cubicBezTo>
                  <a:cubicBezTo>
                    <a:pt x="47885" y="93245"/>
                    <a:pt x="48754" y="89176"/>
                    <a:pt x="48754" y="84811"/>
                  </a:cubicBezTo>
                  <a:lnTo>
                    <a:pt x="48754" y="74690"/>
                  </a:lnTo>
                  <a:lnTo>
                    <a:pt x="53813" y="74690"/>
                  </a:lnTo>
                  <a:lnTo>
                    <a:pt x="53813" y="85258"/>
                  </a:lnTo>
                  <a:cubicBezTo>
                    <a:pt x="53813" y="88829"/>
                    <a:pt x="53144" y="92352"/>
                    <a:pt x="51804" y="95825"/>
                  </a:cubicBezTo>
                  <a:cubicBezTo>
                    <a:pt x="50465" y="99297"/>
                    <a:pt x="48506" y="102149"/>
                    <a:pt x="45926" y="104382"/>
                  </a:cubicBezTo>
                  <a:cubicBezTo>
                    <a:pt x="43346" y="106614"/>
                    <a:pt x="40221" y="107731"/>
                    <a:pt x="36549" y="107731"/>
                  </a:cubicBezTo>
                  <a:cubicBezTo>
                    <a:pt x="29704" y="107731"/>
                    <a:pt x="24296" y="105672"/>
                    <a:pt x="20327" y="101554"/>
                  </a:cubicBezTo>
                  <a:cubicBezTo>
                    <a:pt x="16358" y="97436"/>
                    <a:pt x="14374" y="92004"/>
                    <a:pt x="14374" y="85258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586E734-3ABC-05ED-C0D0-0E0C040500E6}"/>
                </a:ext>
              </a:extLst>
            </p:cNvPr>
            <p:cNvSpPr/>
            <p:nvPr/>
          </p:nvSpPr>
          <p:spPr>
            <a:xfrm rot="-5400000">
              <a:off x="3621884" y="3828053"/>
              <a:ext cx="87064" cy="75753"/>
            </a:xfrm>
            <a:custGeom>
              <a:avLst/>
              <a:gdLst>
                <a:gd name="connsiteX0" fmla="*/ 79 w 87064"/>
                <a:gd name="connsiteY0" fmla="*/ 76019 h 75753"/>
                <a:gd name="connsiteX1" fmla="*/ 79 w 87064"/>
                <a:gd name="connsiteY1" fmla="*/ 69918 h 75753"/>
                <a:gd name="connsiteX2" fmla="*/ 9753 w 87064"/>
                <a:gd name="connsiteY2" fmla="*/ 69025 h 75753"/>
                <a:gd name="connsiteX3" fmla="*/ 13473 w 87064"/>
                <a:gd name="connsiteY3" fmla="*/ 64560 h 75753"/>
                <a:gd name="connsiteX4" fmla="*/ 13473 w 87064"/>
                <a:gd name="connsiteY4" fmla="*/ 17679 h 75753"/>
                <a:gd name="connsiteX5" fmla="*/ 12134 w 87064"/>
                <a:gd name="connsiteY5" fmla="*/ 11130 h 75753"/>
                <a:gd name="connsiteX6" fmla="*/ 8190 w 87064"/>
                <a:gd name="connsiteY6" fmla="*/ 8601 h 75753"/>
                <a:gd name="connsiteX7" fmla="*/ 79 w 87064"/>
                <a:gd name="connsiteY7" fmla="*/ 8154 h 75753"/>
                <a:gd name="connsiteX8" fmla="*/ 79 w 87064"/>
                <a:gd name="connsiteY8" fmla="*/ 2052 h 75753"/>
                <a:gd name="connsiteX9" fmla="*/ 24933 w 87064"/>
                <a:gd name="connsiteY9" fmla="*/ 266 h 75753"/>
                <a:gd name="connsiteX10" fmla="*/ 24933 w 87064"/>
                <a:gd name="connsiteY10" fmla="*/ 16935 h 75753"/>
                <a:gd name="connsiteX11" fmla="*/ 35128 w 87064"/>
                <a:gd name="connsiteY11" fmla="*/ 4954 h 75753"/>
                <a:gd name="connsiteX12" fmla="*/ 49787 w 87064"/>
                <a:gd name="connsiteY12" fmla="*/ 266 h 75753"/>
                <a:gd name="connsiteX13" fmla="*/ 67721 w 87064"/>
                <a:gd name="connsiteY13" fmla="*/ 5922 h 75753"/>
                <a:gd name="connsiteX14" fmla="*/ 73748 w 87064"/>
                <a:gd name="connsiteY14" fmla="*/ 23335 h 75753"/>
                <a:gd name="connsiteX15" fmla="*/ 73748 w 87064"/>
                <a:gd name="connsiteY15" fmla="*/ 64560 h 75753"/>
                <a:gd name="connsiteX16" fmla="*/ 77470 w 87064"/>
                <a:gd name="connsiteY16" fmla="*/ 69025 h 75753"/>
                <a:gd name="connsiteX17" fmla="*/ 87143 w 87064"/>
                <a:gd name="connsiteY17" fmla="*/ 69918 h 75753"/>
                <a:gd name="connsiteX18" fmla="*/ 87143 w 87064"/>
                <a:gd name="connsiteY18" fmla="*/ 76019 h 75753"/>
                <a:gd name="connsiteX19" fmla="*/ 47853 w 87064"/>
                <a:gd name="connsiteY19" fmla="*/ 76019 h 75753"/>
                <a:gd name="connsiteX20" fmla="*/ 47853 w 87064"/>
                <a:gd name="connsiteY20" fmla="*/ 69918 h 75753"/>
                <a:gd name="connsiteX21" fmla="*/ 57452 w 87064"/>
                <a:gd name="connsiteY21" fmla="*/ 69025 h 75753"/>
                <a:gd name="connsiteX22" fmla="*/ 61247 w 87064"/>
                <a:gd name="connsiteY22" fmla="*/ 64560 h 75753"/>
                <a:gd name="connsiteX23" fmla="*/ 61247 w 87064"/>
                <a:gd name="connsiteY23" fmla="*/ 23930 h 75753"/>
                <a:gd name="connsiteX24" fmla="*/ 58791 w 87064"/>
                <a:gd name="connsiteY24" fmla="*/ 10089 h 75753"/>
                <a:gd name="connsiteX25" fmla="*/ 48895 w 87064"/>
                <a:gd name="connsiteY25" fmla="*/ 4732 h 75753"/>
                <a:gd name="connsiteX26" fmla="*/ 32523 w 87064"/>
                <a:gd name="connsiteY26" fmla="*/ 12693 h 75753"/>
                <a:gd name="connsiteX27" fmla="*/ 26123 w 87064"/>
                <a:gd name="connsiteY27" fmla="*/ 30776 h 75753"/>
                <a:gd name="connsiteX28" fmla="*/ 26123 w 87064"/>
                <a:gd name="connsiteY28" fmla="*/ 64560 h 75753"/>
                <a:gd name="connsiteX29" fmla="*/ 29845 w 87064"/>
                <a:gd name="connsiteY29" fmla="*/ 69025 h 75753"/>
                <a:gd name="connsiteX30" fmla="*/ 39370 w 87064"/>
                <a:gd name="connsiteY30" fmla="*/ 69918 h 75753"/>
                <a:gd name="connsiteX31" fmla="*/ 39370 w 87064"/>
                <a:gd name="connsiteY31" fmla="*/ 76019 h 75753"/>
                <a:gd name="connsiteX32" fmla="*/ 79 w 87064"/>
                <a:gd name="connsiteY32" fmla="*/ 76019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75753">
                  <a:moveTo>
                    <a:pt x="79" y="76019"/>
                  </a:moveTo>
                  <a:lnTo>
                    <a:pt x="79" y="69918"/>
                  </a:lnTo>
                  <a:cubicBezTo>
                    <a:pt x="4048" y="69918"/>
                    <a:pt x="7272" y="69620"/>
                    <a:pt x="9753" y="69025"/>
                  </a:cubicBezTo>
                  <a:cubicBezTo>
                    <a:pt x="12233" y="68430"/>
                    <a:pt x="13473" y="66941"/>
                    <a:pt x="13473" y="64560"/>
                  </a:cubicBezTo>
                  <a:lnTo>
                    <a:pt x="13473" y="17679"/>
                  </a:lnTo>
                  <a:cubicBezTo>
                    <a:pt x="13473" y="14702"/>
                    <a:pt x="13027" y="12520"/>
                    <a:pt x="12134" y="11130"/>
                  </a:cubicBezTo>
                  <a:cubicBezTo>
                    <a:pt x="11242" y="9742"/>
                    <a:pt x="9926" y="8899"/>
                    <a:pt x="8190" y="8601"/>
                  </a:cubicBezTo>
                  <a:cubicBezTo>
                    <a:pt x="6453" y="8302"/>
                    <a:pt x="3750" y="8154"/>
                    <a:pt x="79" y="8154"/>
                  </a:cubicBezTo>
                  <a:lnTo>
                    <a:pt x="79" y="2052"/>
                  </a:lnTo>
                  <a:lnTo>
                    <a:pt x="24933" y="266"/>
                  </a:lnTo>
                  <a:lnTo>
                    <a:pt x="24933" y="16935"/>
                  </a:lnTo>
                  <a:cubicBezTo>
                    <a:pt x="27215" y="12073"/>
                    <a:pt x="30613" y="8080"/>
                    <a:pt x="35128" y="4954"/>
                  </a:cubicBezTo>
                  <a:cubicBezTo>
                    <a:pt x="39642" y="1829"/>
                    <a:pt x="44529" y="266"/>
                    <a:pt x="49787" y="266"/>
                  </a:cubicBezTo>
                  <a:cubicBezTo>
                    <a:pt x="57724" y="266"/>
                    <a:pt x="63702" y="2151"/>
                    <a:pt x="67721" y="5922"/>
                  </a:cubicBezTo>
                  <a:cubicBezTo>
                    <a:pt x="71740" y="9692"/>
                    <a:pt x="73748" y="15497"/>
                    <a:pt x="73748" y="23335"/>
                  </a:cubicBezTo>
                  <a:lnTo>
                    <a:pt x="73748" y="64560"/>
                  </a:lnTo>
                  <a:cubicBezTo>
                    <a:pt x="73748" y="66941"/>
                    <a:pt x="74989" y="68430"/>
                    <a:pt x="77470" y="69025"/>
                  </a:cubicBezTo>
                  <a:cubicBezTo>
                    <a:pt x="79950" y="69620"/>
                    <a:pt x="83174" y="69918"/>
                    <a:pt x="87143" y="69918"/>
                  </a:cubicBezTo>
                  <a:lnTo>
                    <a:pt x="87143" y="76019"/>
                  </a:lnTo>
                  <a:lnTo>
                    <a:pt x="47853" y="76019"/>
                  </a:lnTo>
                  <a:lnTo>
                    <a:pt x="47853" y="69918"/>
                  </a:lnTo>
                  <a:cubicBezTo>
                    <a:pt x="51723" y="69918"/>
                    <a:pt x="54922" y="69620"/>
                    <a:pt x="57452" y="69025"/>
                  </a:cubicBezTo>
                  <a:cubicBezTo>
                    <a:pt x="59982" y="68430"/>
                    <a:pt x="61247" y="66941"/>
                    <a:pt x="61247" y="64560"/>
                  </a:cubicBezTo>
                  <a:lnTo>
                    <a:pt x="61247" y="23930"/>
                  </a:lnTo>
                  <a:cubicBezTo>
                    <a:pt x="61247" y="18275"/>
                    <a:pt x="60429" y="13661"/>
                    <a:pt x="58791" y="10089"/>
                  </a:cubicBezTo>
                  <a:cubicBezTo>
                    <a:pt x="57154" y="6517"/>
                    <a:pt x="53855" y="4732"/>
                    <a:pt x="48895" y="4732"/>
                  </a:cubicBezTo>
                  <a:cubicBezTo>
                    <a:pt x="42247" y="4732"/>
                    <a:pt x="36789" y="7385"/>
                    <a:pt x="32523" y="12693"/>
                  </a:cubicBezTo>
                  <a:cubicBezTo>
                    <a:pt x="28257" y="18002"/>
                    <a:pt x="26123" y="24029"/>
                    <a:pt x="26123" y="30776"/>
                  </a:cubicBezTo>
                  <a:lnTo>
                    <a:pt x="26123" y="64560"/>
                  </a:lnTo>
                  <a:cubicBezTo>
                    <a:pt x="26123" y="66941"/>
                    <a:pt x="27364" y="68430"/>
                    <a:pt x="29845" y="69025"/>
                  </a:cubicBezTo>
                  <a:cubicBezTo>
                    <a:pt x="32325" y="69620"/>
                    <a:pt x="35500" y="69918"/>
                    <a:pt x="39370" y="69918"/>
                  </a:cubicBezTo>
                  <a:lnTo>
                    <a:pt x="39370" y="76019"/>
                  </a:lnTo>
                  <a:lnTo>
                    <a:pt x="79" y="7601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3AADA3A-9CE2-BE24-AB90-10CFB12F88F2}"/>
                </a:ext>
              </a:extLst>
            </p:cNvPr>
            <p:cNvSpPr/>
            <p:nvPr/>
          </p:nvSpPr>
          <p:spPr>
            <a:xfrm rot="-5400000">
              <a:off x="3632674" y="3744072"/>
              <a:ext cx="66377" cy="78730"/>
            </a:xfrm>
            <a:custGeom>
              <a:avLst/>
              <a:gdLst>
                <a:gd name="connsiteX0" fmla="*/ 38022 w 66377"/>
                <a:gd name="connsiteY0" fmla="*/ 78988 h 78730"/>
                <a:gd name="connsiteX1" fmla="*/ 18823 w 66377"/>
                <a:gd name="connsiteY1" fmla="*/ 73481 h 78730"/>
                <a:gd name="connsiteX2" fmla="*/ 5057 w 66377"/>
                <a:gd name="connsiteY2" fmla="*/ 58822 h 78730"/>
                <a:gd name="connsiteX3" fmla="*/ 71 w 66377"/>
                <a:gd name="connsiteY3" fmla="*/ 39400 h 78730"/>
                <a:gd name="connsiteX4" fmla="*/ 4610 w 66377"/>
                <a:gd name="connsiteY4" fmla="*/ 20350 h 78730"/>
                <a:gd name="connsiteX5" fmla="*/ 17335 w 66377"/>
                <a:gd name="connsiteY5" fmla="*/ 5765 h 78730"/>
                <a:gd name="connsiteX6" fmla="*/ 35641 w 66377"/>
                <a:gd name="connsiteY6" fmla="*/ 257 h 78730"/>
                <a:gd name="connsiteX7" fmla="*/ 49259 w 66377"/>
                <a:gd name="connsiteY7" fmla="*/ 2863 h 78730"/>
                <a:gd name="connsiteX8" fmla="*/ 58858 w 66377"/>
                <a:gd name="connsiteY8" fmla="*/ 10155 h 78730"/>
                <a:gd name="connsiteX9" fmla="*/ 64514 w 66377"/>
                <a:gd name="connsiteY9" fmla="*/ 21243 h 78730"/>
                <a:gd name="connsiteX10" fmla="*/ 66448 w 66377"/>
                <a:gd name="connsiteY10" fmla="*/ 35232 h 78730"/>
                <a:gd name="connsiteX11" fmla="*/ 64662 w 66377"/>
                <a:gd name="connsiteY11" fmla="*/ 37465 h 78730"/>
                <a:gd name="connsiteX12" fmla="*/ 15103 w 66377"/>
                <a:gd name="connsiteY12" fmla="*/ 37465 h 78730"/>
                <a:gd name="connsiteX13" fmla="*/ 15103 w 66377"/>
                <a:gd name="connsiteY13" fmla="*/ 39251 h 78730"/>
                <a:gd name="connsiteX14" fmla="*/ 20832 w 66377"/>
                <a:gd name="connsiteY14" fmla="*/ 63733 h 78730"/>
                <a:gd name="connsiteX15" fmla="*/ 39511 w 66377"/>
                <a:gd name="connsiteY15" fmla="*/ 73928 h 78730"/>
                <a:gd name="connsiteX16" fmla="*/ 49259 w 66377"/>
                <a:gd name="connsiteY16" fmla="*/ 71621 h 78730"/>
                <a:gd name="connsiteX17" fmla="*/ 57072 w 66377"/>
                <a:gd name="connsiteY17" fmla="*/ 65072 h 78730"/>
                <a:gd name="connsiteX18" fmla="*/ 61537 w 66377"/>
                <a:gd name="connsiteY18" fmla="*/ 56068 h 78730"/>
                <a:gd name="connsiteX19" fmla="*/ 62133 w 66377"/>
                <a:gd name="connsiteY19" fmla="*/ 55026 h 78730"/>
                <a:gd name="connsiteX20" fmla="*/ 63174 w 66377"/>
                <a:gd name="connsiteY20" fmla="*/ 54580 h 78730"/>
                <a:gd name="connsiteX21" fmla="*/ 64662 w 66377"/>
                <a:gd name="connsiteY21" fmla="*/ 54580 h 78730"/>
                <a:gd name="connsiteX22" fmla="*/ 66448 w 66377"/>
                <a:gd name="connsiteY22" fmla="*/ 56812 h 78730"/>
                <a:gd name="connsiteX23" fmla="*/ 56030 w 66377"/>
                <a:gd name="connsiteY23" fmla="*/ 72737 h 78730"/>
                <a:gd name="connsiteX24" fmla="*/ 38022 w 66377"/>
                <a:gd name="connsiteY24" fmla="*/ 78988 h 78730"/>
                <a:gd name="connsiteX25" fmla="*/ 15252 w 66377"/>
                <a:gd name="connsiteY25" fmla="*/ 33149 h 78730"/>
                <a:gd name="connsiteX26" fmla="*/ 54394 w 66377"/>
                <a:gd name="connsiteY26" fmla="*/ 33149 h 78730"/>
                <a:gd name="connsiteX27" fmla="*/ 52532 w 66377"/>
                <a:gd name="connsiteY27" fmla="*/ 20127 h 78730"/>
                <a:gd name="connsiteX28" fmla="*/ 46505 w 66377"/>
                <a:gd name="connsiteY28" fmla="*/ 9113 h 78730"/>
                <a:gd name="connsiteX29" fmla="*/ 35641 w 66377"/>
                <a:gd name="connsiteY29" fmla="*/ 4723 h 78730"/>
                <a:gd name="connsiteX30" fmla="*/ 20535 w 66377"/>
                <a:gd name="connsiteY30" fmla="*/ 13801 h 78730"/>
                <a:gd name="connsiteX31" fmla="*/ 15252 w 66377"/>
                <a:gd name="connsiteY31" fmla="*/ 3314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022" y="78988"/>
                  </a:moveTo>
                  <a:cubicBezTo>
                    <a:pt x="31077" y="78988"/>
                    <a:pt x="24677" y="77153"/>
                    <a:pt x="18823" y="73481"/>
                  </a:cubicBezTo>
                  <a:cubicBezTo>
                    <a:pt x="12969" y="69810"/>
                    <a:pt x="8380" y="64924"/>
                    <a:pt x="5057" y="58822"/>
                  </a:cubicBezTo>
                  <a:cubicBezTo>
                    <a:pt x="1733" y="52720"/>
                    <a:pt x="71" y="46245"/>
                    <a:pt x="71" y="39400"/>
                  </a:cubicBezTo>
                  <a:cubicBezTo>
                    <a:pt x="71" y="32752"/>
                    <a:pt x="1584" y="26402"/>
                    <a:pt x="4610" y="20350"/>
                  </a:cubicBezTo>
                  <a:cubicBezTo>
                    <a:pt x="7636" y="14297"/>
                    <a:pt x="11878" y="9436"/>
                    <a:pt x="17335" y="5765"/>
                  </a:cubicBezTo>
                  <a:cubicBezTo>
                    <a:pt x="22792" y="2093"/>
                    <a:pt x="28894" y="257"/>
                    <a:pt x="35641" y="257"/>
                  </a:cubicBezTo>
                  <a:cubicBezTo>
                    <a:pt x="40800" y="257"/>
                    <a:pt x="45339" y="1126"/>
                    <a:pt x="49259" y="2863"/>
                  </a:cubicBezTo>
                  <a:cubicBezTo>
                    <a:pt x="53178" y="4599"/>
                    <a:pt x="56378" y="7030"/>
                    <a:pt x="58858" y="10155"/>
                  </a:cubicBezTo>
                  <a:cubicBezTo>
                    <a:pt x="61338" y="13280"/>
                    <a:pt x="63223" y="16977"/>
                    <a:pt x="64514" y="21243"/>
                  </a:cubicBezTo>
                  <a:cubicBezTo>
                    <a:pt x="65804" y="25509"/>
                    <a:pt x="66448" y="30172"/>
                    <a:pt x="66448" y="35232"/>
                  </a:cubicBezTo>
                  <a:cubicBezTo>
                    <a:pt x="66448" y="36721"/>
                    <a:pt x="65853" y="37465"/>
                    <a:pt x="64662" y="37465"/>
                  </a:cubicBezTo>
                  <a:lnTo>
                    <a:pt x="15103" y="37465"/>
                  </a:lnTo>
                  <a:lnTo>
                    <a:pt x="15103" y="39251"/>
                  </a:lnTo>
                  <a:cubicBezTo>
                    <a:pt x="15103" y="48776"/>
                    <a:pt x="17013" y="56937"/>
                    <a:pt x="20832" y="63733"/>
                  </a:cubicBezTo>
                  <a:cubicBezTo>
                    <a:pt x="24653" y="70529"/>
                    <a:pt x="30878" y="73928"/>
                    <a:pt x="39511" y="73928"/>
                  </a:cubicBezTo>
                  <a:cubicBezTo>
                    <a:pt x="42983" y="73928"/>
                    <a:pt x="46233" y="73159"/>
                    <a:pt x="49259" y="71621"/>
                  </a:cubicBezTo>
                  <a:cubicBezTo>
                    <a:pt x="52285" y="70083"/>
                    <a:pt x="54890" y="67900"/>
                    <a:pt x="57072" y="65072"/>
                  </a:cubicBezTo>
                  <a:cubicBezTo>
                    <a:pt x="59255" y="62245"/>
                    <a:pt x="60744" y="59243"/>
                    <a:pt x="61537" y="56068"/>
                  </a:cubicBezTo>
                  <a:cubicBezTo>
                    <a:pt x="61636" y="55671"/>
                    <a:pt x="61835" y="55324"/>
                    <a:pt x="62133" y="55026"/>
                  </a:cubicBezTo>
                  <a:cubicBezTo>
                    <a:pt x="62430" y="54729"/>
                    <a:pt x="62777" y="54580"/>
                    <a:pt x="63174" y="54580"/>
                  </a:cubicBezTo>
                  <a:lnTo>
                    <a:pt x="64662" y="54580"/>
                  </a:lnTo>
                  <a:cubicBezTo>
                    <a:pt x="65853" y="54580"/>
                    <a:pt x="66448" y="55324"/>
                    <a:pt x="66448" y="56812"/>
                  </a:cubicBezTo>
                  <a:cubicBezTo>
                    <a:pt x="64861" y="63262"/>
                    <a:pt x="61388" y="68570"/>
                    <a:pt x="56030" y="72737"/>
                  </a:cubicBezTo>
                  <a:cubicBezTo>
                    <a:pt x="50672" y="76904"/>
                    <a:pt x="44669" y="78988"/>
                    <a:pt x="38022" y="78988"/>
                  </a:cubicBezTo>
                  <a:close/>
                  <a:moveTo>
                    <a:pt x="15252" y="33149"/>
                  </a:moveTo>
                  <a:lnTo>
                    <a:pt x="54394" y="33149"/>
                  </a:lnTo>
                  <a:cubicBezTo>
                    <a:pt x="54394" y="28883"/>
                    <a:pt x="53774" y="24541"/>
                    <a:pt x="52532" y="20127"/>
                  </a:cubicBezTo>
                  <a:cubicBezTo>
                    <a:pt x="51292" y="15712"/>
                    <a:pt x="49283" y="12040"/>
                    <a:pt x="46505" y="9113"/>
                  </a:cubicBezTo>
                  <a:cubicBezTo>
                    <a:pt x="43727" y="6186"/>
                    <a:pt x="40105" y="4723"/>
                    <a:pt x="35641" y="4723"/>
                  </a:cubicBezTo>
                  <a:cubicBezTo>
                    <a:pt x="29092" y="4723"/>
                    <a:pt x="24057" y="7749"/>
                    <a:pt x="20535" y="13801"/>
                  </a:cubicBezTo>
                  <a:cubicBezTo>
                    <a:pt x="17013" y="19853"/>
                    <a:pt x="15252" y="26303"/>
                    <a:pt x="15252" y="3314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5159EAB-7966-7D0F-FA81-EFF04C569AB7}"/>
                </a:ext>
              </a:extLst>
            </p:cNvPr>
            <p:cNvSpPr/>
            <p:nvPr/>
          </p:nvSpPr>
          <p:spPr>
            <a:xfrm rot="-5400000">
              <a:off x="3637809" y="3673807"/>
              <a:ext cx="56107" cy="78730"/>
            </a:xfrm>
            <a:custGeom>
              <a:avLst/>
              <a:gdLst>
                <a:gd name="connsiteX0" fmla="*/ 63 w 56107"/>
                <a:gd name="connsiteY0" fmla="*/ 77492 h 78730"/>
                <a:gd name="connsiteX1" fmla="*/ 63 w 56107"/>
                <a:gd name="connsiteY1" fmla="*/ 49512 h 78730"/>
                <a:gd name="connsiteX2" fmla="*/ 1551 w 56107"/>
                <a:gd name="connsiteY2" fmla="*/ 48173 h 78730"/>
                <a:gd name="connsiteX3" fmla="*/ 3635 w 56107"/>
                <a:gd name="connsiteY3" fmla="*/ 48173 h 78730"/>
                <a:gd name="connsiteX4" fmla="*/ 4974 w 56107"/>
                <a:gd name="connsiteY4" fmla="*/ 49512 h 78730"/>
                <a:gd name="connsiteX5" fmla="*/ 28192 w 56107"/>
                <a:gd name="connsiteY5" fmla="*/ 74516 h 78730"/>
                <a:gd name="connsiteX6" fmla="*/ 41735 w 56107"/>
                <a:gd name="connsiteY6" fmla="*/ 70795 h 78730"/>
                <a:gd name="connsiteX7" fmla="*/ 47242 w 56107"/>
                <a:gd name="connsiteY7" fmla="*/ 59336 h 78730"/>
                <a:gd name="connsiteX8" fmla="*/ 43000 w 56107"/>
                <a:gd name="connsiteY8" fmla="*/ 49959 h 78730"/>
                <a:gd name="connsiteX9" fmla="*/ 32805 w 56107"/>
                <a:gd name="connsiteY9" fmla="*/ 44601 h 78730"/>
                <a:gd name="connsiteX10" fmla="*/ 21346 w 56107"/>
                <a:gd name="connsiteY10" fmla="*/ 42369 h 78730"/>
                <a:gd name="connsiteX11" fmla="*/ 10853 w 56107"/>
                <a:gd name="connsiteY11" fmla="*/ 38574 h 78730"/>
                <a:gd name="connsiteX12" fmla="*/ 3114 w 56107"/>
                <a:gd name="connsiteY12" fmla="*/ 31653 h 78730"/>
                <a:gd name="connsiteX13" fmla="*/ 63 w 56107"/>
                <a:gd name="connsiteY13" fmla="*/ 21681 h 78730"/>
                <a:gd name="connsiteX14" fmla="*/ 4082 w 56107"/>
                <a:gd name="connsiteY14" fmla="*/ 9254 h 78730"/>
                <a:gd name="connsiteX15" fmla="*/ 14425 w 56107"/>
                <a:gd name="connsiteY15" fmla="*/ 2334 h 78730"/>
                <a:gd name="connsiteX16" fmla="*/ 28192 w 56107"/>
                <a:gd name="connsiteY16" fmla="*/ 250 h 78730"/>
                <a:gd name="connsiteX17" fmla="*/ 43521 w 56107"/>
                <a:gd name="connsiteY17" fmla="*/ 4864 h 78730"/>
                <a:gd name="connsiteX18" fmla="*/ 48432 w 56107"/>
                <a:gd name="connsiteY18" fmla="*/ 548 h 78730"/>
                <a:gd name="connsiteX19" fmla="*/ 49176 w 56107"/>
                <a:gd name="connsiteY19" fmla="*/ 250 h 78730"/>
                <a:gd name="connsiteX20" fmla="*/ 50516 w 56107"/>
                <a:gd name="connsiteY20" fmla="*/ 250 h 78730"/>
                <a:gd name="connsiteX21" fmla="*/ 51409 w 56107"/>
                <a:gd name="connsiteY21" fmla="*/ 697 h 78730"/>
                <a:gd name="connsiteX22" fmla="*/ 51855 w 56107"/>
                <a:gd name="connsiteY22" fmla="*/ 1590 h 78730"/>
                <a:gd name="connsiteX23" fmla="*/ 51855 w 56107"/>
                <a:gd name="connsiteY23" fmla="*/ 24063 h 78730"/>
                <a:gd name="connsiteX24" fmla="*/ 50516 w 56107"/>
                <a:gd name="connsiteY24" fmla="*/ 25700 h 78730"/>
                <a:gd name="connsiteX25" fmla="*/ 48432 w 56107"/>
                <a:gd name="connsiteY25" fmla="*/ 25700 h 78730"/>
                <a:gd name="connsiteX26" fmla="*/ 46944 w 56107"/>
                <a:gd name="connsiteY26" fmla="*/ 24063 h 78730"/>
                <a:gd name="connsiteX27" fmla="*/ 41958 w 56107"/>
                <a:gd name="connsiteY27" fmla="*/ 9701 h 78730"/>
                <a:gd name="connsiteX28" fmla="*/ 28043 w 56107"/>
                <a:gd name="connsiteY28" fmla="*/ 4269 h 78730"/>
                <a:gd name="connsiteX29" fmla="*/ 14648 w 56107"/>
                <a:gd name="connsiteY29" fmla="*/ 7097 h 78730"/>
                <a:gd name="connsiteX30" fmla="*/ 8993 w 56107"/>
                <a:gd name="connsiteY30" fmla="*/ 16919 h 78730"/>
                <a:gd name="connsiteX31" fmla="*/ 13012 w 56107"/>
                <a:gd name="connsiteY31" fmla="*/ 24732 h 78730"/>
                <a:gd name="connsiteX32" fmla="*/ 22537 w 56107"/>
                <a:gd name="connsiteY32" fmla="*/ 29123 h 78730"/>
                <a:gd name="connsiteX33" fmla="*/ 34145 w 56107"/>
                <a:gd name="connsiteY33" fmla="*/ 31206 h 78730"/>
                <a:gd name="connsiteX34" fmla="*/ 45158 w 56107"/>
                <a:gd name="connsiteY34" fmla="*/ 35746 h 78730"/>
                <a:gd name="connsiteX35" fmla="*/ 53195 w 56107"/>
                <a:gd name="connsiteY35" fmla="*/ 43782 h 78730"/>
                <a:gd name="connsiteX36" fmla="*/ 56171 w 56107"/>
                <a:gd name="connsiteY36" fmla="*/ 54722 h 78730"/>
                <a:gd name="connsiteX37" fmla="*/ 54014 w 56107"/>
                <a:gd name="connsiteY37" fmla="*/ 65512 h 78730"/>
                <a:gd name="connsiteX38" fmla="*/ 48061 w 56107"/>
                <a:gd name="connsiteY38" fmla="*/ 73102 h 78730"/>
                <a:gd name="connsiteX39" fmla="*/ 39056 w 56107"/>
                <a:gd name="connsiteY39" fmla="*/ 77566 h 78730"/>
                <a:gd name="connsiteX40" fmla="*/ 28192 w 56107"/>
                <a:gd name="connsiteY40" fmla="*/ 78981 h 78730"/>
                <a:gd name="connsiteX41" fmla="*/ 9885 w 56107"/>
                <a:gd name="connsiteY41" fmla="*/ 71837 h 78730"/>
                <a:gd name="connsiteX42" fmla="*/ 3487 w 56107"/>
                <a:gd name="connsiteY42" fmla="*/ 78534 h 78730"/>
                <a:gd name="connsiteX43" fmla="*/ 2593 w 56107"/>
                <a:gd name="connsiteY43" fmla="*/ 78981 h 78730"/>
                <a:gd name="connsiteX44" fmla="*/ 1551 w 56107"/>
                <a:gd name="connsiteY44" fmla="*/ 78981 h 78730"/>
                <a:gd name="connsiteX45" fmla="*/ 63 w 56107"/>
                <a:gd name="connsiteY45" fmla="*/ 77492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63" y="77492"/>
                  </a:moveTo>
                  <a:lnTo>
                    <a:pt x="63" y="49512"/>
                  </a:lnTo>
                  <a:cubicBezTo>
                    <a:pt x="63" y="48620"/>
                    <a:pt x="559" y="48173"/>
                    <a:pt x="1551" y="48173"/>
                  </a:cubicBezTo>
                  <a:lnTo>
                    <a:pt x="3635" y="48173"/>
                  </a:lnTo>
                  <a:cubicBezTo>
                    <a:pt x="4329" y="48173"/>
                    <a:pt x="4776" y="48620"/>
                    <a:pt x="4974" y="49512"/>
                  </a:cubicBezTo>
                  <a:cubicBezTo>
                    <a:pt x="8248" y="66181"/>
                    <a:pt x="15987" y="74516"/>
                    <a:pt x="28192" y="74516"/>
                  </a:cubicBezTo>
                  <a:cubicBezTo>
                    <a:pt x="33549" y="74516"/>
                    <a:pt x="38064" y="73275"/>
                    <a:pt x="41735" y="70795"/>
                  </a:cubicBezTo>
                  <a:cubicBezTo>
                    <a:pt x="45406" y="68315"/>
                    <a:pt x="47242" y="64495"/>
                    <a:pt x="47242" y="59336"/>
                  </a:cubicBezTo>
                  <a:cubicBezTo>
                    <a:pt x="47242" y="55664"/>
                    <a:pt x="45828" y="52539"/>
                    <a:pt x="43000" y="49959"/>
                  </a:cubicBezTo>
                  <a:cubicBezTo>
                    <a:pt x="40172" y="47379"/>
                    <a:pt x="36774" y="45593"/>
                    <a:pt x="32805" y="44601"/>
                  </a:cubicBezTo>
                  <a:lnTo>
                    <a:pt x="21346" y="42369"/>
                  </a:lnTo>
                  <a:cubicBezTo>
                    <a:pt x="17476" y="41575"/>
                    <a:pt x="13978" y="40310"/>
                    <a:pt x="10853" y="38574"/>
                  </a:cubicBezTo>
                  <a:cubicBezTo>
                    <a:pt x="7728" y="36838"/>
                    <a:pt x="5148" y="34531"/>
                    <a:pt x="3114" y="31653"/>
                  </a:cubicBezTo>
                  <a:cubicBezTo>
                    <a:pt x="1080" y="28776"/>
                    <a:pt x="63" y="25452"/>
                    <a:pt x="63" y="21681"/>
                  </a:cubicBezTo>
                  <a:cubicBezTo>
                    <a:pt x="63" y="16622"/>
                    <a:pt x="1402" y="12479"/>
                    <a:pt x="4082" y="9254"/>
                  </a:cubicBezTo>
                  <a:cubicBezTo>
                    <a:pt x="6760" y="6030"/>
                    <a:pt x="10208" y="3723"/>
                    <a:pt x="14425" y="2334"/>
                  </a:cubicBezTo>
                  <a:cubicBezTo>
                    <a:pt x="18642" y="944"/>
                    <a:pt x="23231" y="250"/>
                    <a:pt x="28192" y="250"/>
                  </a:cubicBezTo>
                  <a:cubicBezTo>
                    <a:pt x="34046" y="250"/>
                    <a:pt x="39156" y="1788"/>
                    <a:pt x="43521" y="4864"/>
                  </a:cubicBezTo>
                  <a:lnTo>
                    <a:pt x="48432" y="548"/>
                  </a:lnTo>
                  <a:cubicBezTo>
                    <a:pt x="48432" y="349"/>
                    <a:pt x="48680" y="250"/>
                    <a:pt x="49176" y="250"/>
                  </a:cubicBezTo>
                  <a:lnTo>
                    <a:pt x="50516" y="250"/>
                  </a:lnTo>
                  <a:cubicBezTo>
                    <a:pt x="50813" y="250"/>
                    <a:pt x="51111" y="399"/>
                    <a:pt x="51409" y="697"/>
                  </a:cubicBezTo>
                  <a:cubicBezTo>
                    <a:pt x="51707" y="995"/>
                    <a:pt x="51855" y="1292"/>
                    <a:pt x="51855" y="1590"/>
                  </a:cubicBezTo>
                  <a:lnTo>
                    <a:pt x="51855" y="24063"/>
                  </a:lnTo>
                  <a:cubicBezTo>
                    <a:pt x="51855" y="25154"/>
                    <a:pt x="51409" y="25700"/>
                    <a:pt x="50516" y="25700"/>
                  </a:cubicBezTo>
                  <a:lnTo>
                    <a:pt x="48432" y="25700"/>
                  </a:lnTo>
                  <a:cubicBezTo>
                    <a:pt x="47441" y="25700"/>
                    <a:pt x="46944" y="25154"/>
                    <a:pt x="46944" y="24063"/>
                  </a:cubicBezTo>
                  <a:cubicBezTo>
                    <a:pt x="46944" y="18109"/>
                    <a:pt x="45282" y="13322"/>
                    <a:pt x="41958" y="9701"/>
                  </a:cubicBezTo>
                  <a:cubicBezTo>
                    <a:pt x="38635" y="6079"/>
                    <a:pt x="33996" y="4269"/>
                    <a:pt x="28043" y="4269"/>
                  </a:cubicBezTo>
                  <a:cubicBezTo>
                    <a:pt x="22883" y="4269"/>
                    <a:pt x="18419" y="5212"/>
                    <a:pt x="14648" y="7097"/>
                  </a:cubicBezTo>
                  <a:cubicBezTo>
                    <a:pt x="10878" y="8982"/>
                    <a:pt x="8993" y="12256"/>
                    <a:pt x="8993" y="16919"/>
                  </a:cubicBezTo>
                  <a:cubicBezTo>
                    <a:pt x="8993" y="20094"/>
                    <a:pt x="10332" y="22699"/>
                    <a:pt x="13012" y="24732"/>
                  </a:cubicBezTo>
                  <a:cubicBezTo>
                    <a:pt x="15690" y="26767"/>
                    <a:pt x="18865" y="28231"/>
                    <a:pt x="22537" y="29123"/>
                  </a:cubicBezTo>
                  <a:lnTo>
                    <a:pt x="34145" y="31206"/>
                  </a:lnTo>
                  <a:cubicBezTo>
                    <a:pt x="38114" y="32100"/>
                    <a:pt x="41785" y="33613"/>
                    <a:pt x="45158" y="35746"/>
                  </a:cubicBezTo>
                  <a:cubicBezTo>
                    <a:pt x="48531" y="37879"/>
                    <a:pt x="51211" y="40558"/>
                    <a:pt x="53195" y="43782"/>
                  </a:cubicBezTo>
                  <a:cubicBezTo>
                    <a:pt x="55179" y="47007"/>
                    <a:pt x="56171" y="50654"/>
                    <a:pt x="56171" y="54722"/>
                  </a:cubicBezTo>
                  <a:cubicBezTo>
                    <a:pt x="56171" y="58889"/>
                    <a:pt x="55452" y="62485"/>
                    <a:pt x="54014" y="65512"/>
                  </a:cubicBezTo>
                  <a:cubicBezTo>
                    <a:pt x="52575" y="68538"/>
                    <a:pt x="50590" y="71068"/>
                    <a:pt x="48061" y="73102"/>
                  </a:cubicBezTo>
                  <a:cubicBezTo>
                    <a:pt x="45530" y="75136"/>
                    <a:pt x="42529" y="76624"/>
                    <a:pt x="39056" y="77566"/>
                  </a:cubicBezTo>
                  <a:cubicBezTo>
                    <a:pt x="35584" y="78509"/>
                    <a:pt x="31962" y="78981"/>
                    <a:pt x="28192" y="78981"/>
                  </a:cubicBezTo>
                  <a:cubicBezTo>
                    <a:pt x="21048" y="78981"/>
                    <a:pt x="14946" y="76600"/>
                    <a:pt x="9885" y="71837"/>
                  </a:cubicBezTo>
                  <a:lnTo>
                    <a:pt x="3487" y="78534"/>
                  </a:lnTo>
                  <a:cubicBezTo>
                    <a:pt x="3487" y="78832"/>
                    <a:pt x="3188" y="78981"/>
                    <a:pt x="2593" y="78981"/>
                  </a:cubicBezTo>
                  <a:lnTo>
                    <a:pt x="1551" y="78981"/>
                  </a:lnTo>
                  <a:cubicBezTo>
                    <a:pt x="559" y="78981"/>
                    <a:pt x="63" y="78485"/>
                    <a:pt x="63" y="7749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95BDD18-B60D-BE6C-4EB4-939EC9CCF34F}"/>
                </a:ext>
              </a:extLst>
            </p:cNvPr>
            <p:cNvSpPr/>
            <p:nvPr/>
          </p:nvSpPr>
          <p:spPr>
            <a:xfrm rot="-5400000">
              <a:off x="3637809" y="3607682"/>
              <a:ext cx="56107" cy="78730"/>
            </a:xfrm>
            <a:custGeom>
              <a:avLst/>
              <a:gdLst>
                <a:gd name="connsiteX0" fmla="*/ 56 w 56107"/>
                <a:gd name="connsiteY0" fmla="*/ 77485 h 78730"/>
                <a:gd name="connsiteX1" fmla="*/ 56 w 56107"/>
                <a:gd name="connsiteY1" fmla="*/ 49506 h 78730"/>
                <a:gd name="connsiteX2" fmla="*/ 1545 w 56107"/>
                <a:gd name="connsiteY2" fmla="*/ 48166 h 78730"/>
                <a:gd name="connsiteX3" fmla="*/ 3628 w 56107"/>
                <a:gd name="connsiteY3" fmla="*/ 48166 h 78730"/>
                <a:gd name="connsiteX4" fmla="*/ 4967 w 56107"/>
                <a:gd name="connsiteY4" fmla="*/ 49506 h 78730"/>
                <a:gd name="connsiteX5" fmla="*/ 28185 w 56107"/>
                <a:gd name="connsiteY5" fmla="*/ 74509 h 78730"/>
                <a:gd name="connsiteX6" fmla="*/ 41728 w 56107"/>
                <a:gd name="connsiteY6" fmla="*/ 70788 h 78730"/>
                <a:gd name="connsiteX7" fmla="*/ 47235 w 56107"/>
                <a:gd name="connsiteY7" fmla="*/ 59329 h 78730"/>
                <a:gd name="connsiteX8" fmla="*/ 42993 w 56107"/>
                <a:gd name="connsiteY8" fmla="*/ 49952 h 78730"/>
                <a:gd name="connsiteX9" fmla="*/ 32798 w 56107"/>
                <a:gd name="connsiteY9" fmla="*/ 44594 h 78730"/>
                <a:gd name="connsiteX10" fmla="*/ 21339 w 56107"/>
                <a:gd name="connsiteY10" fmla="*/ 42362 h 78730"/>
                <a:gd name="connsiteX11" fmla="*/ 10846 w 56107"/>
                <a:gd name="connsiteY11" fmla="*/ 38567 h 78730"/>
                <a:gd name="connsiteX12" fmla="*/ 3107 w 56107"/>
                <a:gd name="connsiteY12" fmla="*/ 31646 h 78730"/>
                <a:gd name="connsiteX13" fmla="*/ 56 w 56107"/>
                <a:gd name="connsiteY13" fmla="*/ 21674 h 78730"/>
                <a:gd name="connsiteX14" fmla="*/ 4075 w 56107"/>
                <a:gd name="connsiteY14" fmla="*/ 9247 h 78730"/>
                <a:gd name="connsiteX15" fmla="*/ 14418 w 56107"/>
                <a:gd name="connsiteY15" fmla="*/ 2327 h 78730"/>
                <a:gd name="connsiteX16" fmla="*/ 28185 w 56107"/>
                <a:gd name="connsiteY16" fmla="*/ 243 h 78730"/>
                <a:gd name="connsiteX17" fmla="*/ 43514 w 56107"/>
                <a:gd name="connsiteY17" fmla="*/ 4857 h 78730"/>
                <a:gd name="connsiteX18" fmla="*/ 48425 w 56107"/>
                <a:gd name="connsiteY18" fmla="*/ 541 h 78730"/>
                <a:gd name="connsiteX19" fmla="*/ 49170 w 56107"/>
                <a:gd name="connsiteY19" fmla="*/ 243 h 78730"/>
                <a:gd name="connsiteX20" fmla="*/ 50509 w 56107"/>
                <a:gd name="connsiteY20" fmla="*/ 243 h 78730"/>
                <a:gd name="connsiteX21" fmla="*/ 51402 w 56107"/>
                <a:gd name="connsiteY21" fmla="*/ 690 h 78730"/>
                <a:gd name="connsiteX22" fmla="*/ 51848 w 56107"/>
                <a:gd name="connsiteY22" fmla="*/ 1583 h 78730"/>
                <a:gd name="connsiteX23" fmla="*/ 51848 w 56107"/>
                <a:gd name="connsiteY23" fmla="*/ 24056 h 78730"/>
                <a:gd name="connsiteX24" fmla="*/ 50509 w 56107"/>
                <a:gd name="connsiteY24" fmla="*/ 25693 h 78730"/>
                <a:gd name="connsiteX25" fmla="*/ 48425 w 56107"/>
                <a:gd name="connsiteY25" fmla="*/ 25693 h 78730"/>
                <a:gd name="connsiteX26" fmla="*/ 46937 w 56107"/>
                <a:gd name="connsiteY26" fmla="*/ 24056 h 78730"/>
                <a:gd name="connsiteX27" fmla="*/ 41952 w 56107"/>
                <a:gd name="connsiteY27" fmla="*/ 9694 h 78730"/>
                <a:gd name="connsiteX28" fmla="*/ 28036 w 56107"/>
                <a:gd name="connsiteY28" fmla="*/ 4262 h 78730"/>
                <a:gd name="connsiteX29" fmla="*/ 14642 w 56107"/>
                <a:gd name="connsiteY29" fmla="*/ 7090 h 78730"/>
                <a:gd name="connsiteX30" fmla="*/ 8986 w 56107"/>
                <a:gd name="connsiteY30" fmla="*/ 16912 h 78730"/>
                <a:gd name="connsiteX31" fmla="*/ 13005 w 56107"/>
                <a:gd name="connsiteY31" fmla="*/ 24725 h 78730"/>
                <a:gd name="connsiteX32" fmla="*/ 22530 w 56107"/>
                <a:gd name="connsiteY32" fmla="*/ 29116 h 78730"/>
                <a:gd name="connsiteX33" fmla="*/ 34138 w 56107"/>
                <a:gd name="connsiteY33" fmla="*/ 31199 h 78730"/>
                <a:gd name="connsiteX34" fmla="*/ 45151 w 56107"/>
                <a:gd name="connsiteY34" fmla="*/ 35739 h 78730"/>
                <a:gd name="connsiteX35" fmla="*/ 53188 w 56107"/>
                <a:gd name="connsiteY35" fmla="*/ 43775 h 78730"/>
                <a:gd name="connsiteX36" fmla="*/ 56164 w 56107"/>
                <a:gd name="connsiteY36" fmla="*/ 54715 h 78730"/>
                <a:gd name="connsiteX37" fmla="*/ 54007 w 56107"/>
                <a:gd name="connsiteY37" fmla="*/ 65505 h 78730"/>
                <a:gd name="connsiteX38" fmla="*/ 48054 w 56107"/>
                <a:gd name="connsiteY38" fmla="*/ 73095 h 78730"/>
                <a:gd name="connsiteX39" fmla="*/ 39050 w 56107"/>
                <a:gd name="connsiteY39" fmla="*/ 77559 h 78730"/>
                <a:gd name="connsiteX40" fmla="*/ 28185 w 56107"/>
                <a:gd name="connsiteY40" fmla="*/ 78974 h 78730"/>
                <a:gd name="connsiteX41" fmla="*/ 9879 w 56107"/>
                <a:gd name="connsiteY41" fmla="*/ 71830 h 78730"/>
                <a:gd name="connsiteX42" fmla="*/ 3480 w 56107"/>
                <a:gd name="connsiteY42" fmla="*/ 78527 h 78730"/>
                <a:gd name="connsiteX43" fmla="*/ 2586 w 56107"/>
                <a:gd name="connsiteY43" fmla="*/ 78974 h 78730"/>
                <a:gd name="connsiteX44" fmla="*/ 1545 w 56107"/>
                <a:gd name="connsiteY44" fmla="*/ 78974 h 78730"/>
                <a:gd name="connsiteX45" fmla="*/ 56 w 56107"/>
                <a:gd name="connsiteY45" fmla="*/ 77485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56" y="77485"/>
                  </a:moveTo>
                  <a:lnTo>
                    <a:pt x="56" y="49506"/>
                  </a:lnTo>
                  <a:cubicBezTo>
                    <a:pt x="56" y="48613"/>
                    <a:pt x="553" y="48166"/>
                    <a:pt x="1545" y="48166"/>
                  </a:cubicBezTo>
                  <a:lnTo>
                    <a:pt x="3628" y="48166"/>
                  </a:lnTo>
                  <a:cubicBezTo>
                    <a:pt x="4323" y="48166"/>
                    <a:pt x="4769" y="48613"/>
                    <a:pt x="4967" y="49506"/>
                  </a:cubicBezTo>
                  <a:cubicBezTo>
                    <a:pt x="8242" y="66174"/>
                    <a:pt x="15981" y="74509"/>
                    <a:pt x="28185" y="74509"/>
                  </a:cubicBezTo>
                  <a:cubicBezTo>
                    <a:pt x="33542" y="74509"/>
                    <a:pt x="38057" y="73268"/>
                    <a:pt x="41728" y="70788"/>
                  </a:cubicBezTo>
                  <a:cubicBezTo>
                    <a:pt x="45399" y="68308"/>
                    <a:pt x="47235" y="64488"/>
                    <a:pt x="47235" y="59329"/>
                  </a:cubicBezTo>
                  <a:cubicBezTo>
                    <a:pt x="47235" y="55657"/>
                    <a:pt x="45821" y="52532"/>
                    <a:pt x="42993" y="49952"/>
                  </a:cubicBezTo>
                  <a:cubicBezTo>
                    <a:pt x="40165" y="47372"/>
                    <a:pt x="36768" y="45586"/>
                    <a:pt x="32798" y="44594"/>
                  </a:cubicBezTo>
                  <a:lnTo>
                    <a:pt x="21339" y="42362"/>
                  </a:lnTo>
                  <a:cubicBezTo>
                    <a:pt x="17469" y="41568"/>
                    <a:pt x="13971" y="40303"/>
                    <a:pt x="10846" y="38567"/>
                  </a:cubicBezTo>
                  <a:cubicBezTo>
                    <a:pt x="7721" y="36831"/>
                    <a:pt x="5141" y="34524"/>
                    <a:pt x="3107" y="31646"/>
                  </a:cubicBezTo>
                  <a:cubicBezTo>
                    <a:pt x="1074" y="28769"/>
                    <a:pt x="56" y="25445"/>
                    <a:pt x="56" y="21674"/>
                  </a:cubicBezTo>
                  <a:cubicBezTo>
                    <a:pt x="56" y="16615"/>
                    <a:pt x="1395" y="12472"/>
                    <a:pt x="4075" y="9247"/>
                  </a:cubicBezTo>
                  <a:cubicBezTo>
                    <a:pt x="6754" y="6023"/>
                    <a:pt x="10201" y="3716"/>
                    <a:pt x="14418" y="2327"/>
                  </a:cubicBezTo>
                  <a:cubicBezTo>
                    <a:pt x="18635" y="938"/>
                    <a:pt x="23224" y="243"/>
                    <a:pt x="28185" y="243"/>
                  </a:cubicBezTo>
                  <a:cubicBezTo>
                    <a:pt x="34039" y="243"/>
                    <a:pt x="39149" y="1781"/>
                    <a:pt x="43514" y="4857"/>
                  </a:cubicBezTo>
                  <a:lnTo>
                    <a:pt x="48425" y="541"/>
                  </a:lnTo>
                  <a:cubicBezTo>
                    <a:pt x="48425" y="342"/>
                    <a:pt x="48674" y="243"/>
                    <a:pt x="49170" y="243"/>
                  </a:cubicBezTo>
                  <a:lnTo>
                    <a:pt x="50509" y="243"/>
                  </a:lnTo>
                  <a:cubicBezTo>
                    <a:pt x="50807" y="243"/>
                    <a:pt x="51105" y="392"/>
                    <a:pt x="51402" y="690"/>
                  </a:cubicBezTo>
                  <a:cubicBezTo>
                    <a:pt x="51700" y="988"/>
                    <a:pt x="51848" y="1285"/>
                    <a:pt x="51848" y="1583"/>
                  </a:cubicBezTo>
                  <a:lnTo>
                    <a:pt x="51848" y="24056"/>
                  </a:lnTo>
                  <a:cubicBezTo>
                    <a:pt x="51848" y="25147"/>
                    <a:pt x="51402" y="25693"/>
                    <a:pt x="50509" y="25693"/>
                  </a:cubicBezTo>
                  <a:lnTo>
                    <a:pt x="48425" y="25693"/>
                  </a:lnTo>
                  <a:cubicBezTo>
                    <a:pt x="47434" y="25693"/>
                    <a:pt x="46937" y="25147"/>
                    <a:pt x="46937" y="24056"/>
                  </a:cubicBezTo>
                  <a:cubicBezTo>
                    <a:pt x="46937" y="18103"/>
                    <a:pt x="45275" y="13315"/>
                    <a:pt x="41952" y="9694"/>
                  </a:cubicBezTo>
                  <a:cubicBezTo>
                    <a:pt x="38628" y="6072"/>
                    <a:pt x="33989" y="4262"/>
                    <a:pt x="28036" y="4262"/>
                  </a:cubicBezTo>
                  <a:cubicBezTo>
                    <a:pt x="22876" y="4262"/>
                    <a:pt x="18412" y="5205"/>
                    <a:pt x="14642" y="7090"/>
                  </a:cubicBezTo>
                  <a:cubicBezTo>
                    <a:pt x="10871" y="8975"/>
                    <a:pt x="8986" y="12249"/>
                    <a:pt x="8986" y="16912"/>
                  </a:cubicBezTo>
                  <a:cubicBezTo>
                    <a:pt x="8986" y="20087"/>
                    <a:pt x="10325" y="22692"/>
                    <a:pt x="13005" y="24725"/>
                  </a:cubicBezTo>
                  <a:cubicBezTo>
                    <a:pt x="15684" y="26760"/>
                    <a:pt x="18859" y="28224"/>
                    <a:pt x="22530" y="29116"/>
                  </a:cubicBezTo>
                  <a:lnTo>
                    <a:pt x="34138" y="31199"/>
                  </a:lnTo>
                  <a:cubicBezTo>
                    <a:pt x="38107" y="32093"/>
                    <a:pt x="41778" y="33606"/>
                    <a:pt x="45151" y="35739"/>
                  </a:cubicBezTo>
                  <a:cubicBezTo>
                    <a:pt x="48524" y="37872"/>
                    <a:pt x="51204" y="40551"/>
                    <a:pt x="53188" y="43775"/>
                  </a:cubicBezTo>
                  <a:cubicBezTo>
                    <a:pt x="55172" y="47000"/>
                    <a:pt x="56164" y="50647"/>
                    <a:pt x="56164" y="54715"/>
                  </a:cubicBezTo>
                  <a:cubicBezTo>
                    <a:pt x="56164" y="58882"/>
                    <a:pt x="55445" y="62478"/>
                    <a:pt x="54007" y="65505"/>
                  </a:cubicBezTo>
                  <a:cubicBezTo>
                    <a:pt x="52568" y="68531"/>
                    <a:pt x="50584" y="71061"/>
                    <a:pt x="48054" y="73095"/>
                  </a:cubicBezTo>
                  <a:cubicBezTo>
                    <a:pt x="45523" y="75129"/>
                    <a:pt x="42522" y="76617"/>
                    <a:pt x="39050" y="77559"/>
                  </a:cubicBezTo>
                  <a:cubicBezTo>
                    <a:pt x="35577" y="78502"/>
                    <a:pt x="31955" y="78974"/>
                    <a:pt x="28185" y="78974"/>
                  </a:cubicBezTo>
                  <a:cubicBezTo>
                    <a:pt x="21041" y="78974"/>
                    <a:pt x="14939" y="76593"/>
                    <a:pt x="9879" y="71830"/>
                  </a:cubicBezTo>
                  <a:lnTo>
                    <a:pt x="3480" y="78527"/>
                  </a:lnTo>
                  <a:cubicBezTo>
                    <a:pt x="3480" y="78825"/>
                    <a:pt x="3181" y="78974"/>
                    <a:pt x="2586" y="78974"/>
                  </a:cubicBezTo>
                  <a:lnTo>
                    <a:pt x="1545" y="78974"/>
                  </a:lnTo>
                  <a:cubicBezTo>
                    <a:pt x="553" y="78974"/>
                    <a:pt x="56" y="78478"/>
                    <a:pt x="56" y="7748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ECDA93B-E00A-540A-94E1-A70CB870D30A}"/>
                </a:ext>
              </a:extLst>
            </p:cNvPr>
            <p:cNvSpPr/>
            <p:nvPr/>
          </p:nvSpPr>
          <p:spPr>
            <a:xfrm rot="-5400000">
              <a:off x="3640264" y="3436193"/>
              <a:ext cx="40332" cy="171449"/>
            </a:xfrm>
            <a:custGeom>
              <a:avLst/>
              <a:gdLst>
                <a:gd name="connsiteX0" fmla="*/ 36506 w 40332"/>
                <a:gd name="connsiteY0" fmla="*/ 171383 h 171449"/>
                <a:gd name="connsiteX1" fmla="*/ 20060 w 40332"/>
                <a:gd name="connsiteY1" fmla="*/ 154045 h 171449"/>
                <a:gd name="connsiteX2" fmla="*/ 8749 w 40332"/>
                <a:gd name="connsiteY2" fmla="*/ 133283 h 171449"/>
                <a:gd name="connsiteX3" fmla="*/ 2201 w 40332"/>
                <a:gd name="connsiteY3" fmla="*/ 110215 h 171449"/>
                <a:gd name="connsiteX4" fmla="*/ 43 w 40332"/>
                <a:gd name="connsiteY4" fmla="*/ 85956 h 171449"/>
                <a:gd name="connsiteX5" fmla="*/ 2201 w 40332"/>
                <a:gd name="connsiteY5" fmla="*/ 61548 h 171449"/>
                <a:gd name="connsiteX6" fmla="*/ 8824 w 40332"/>
                <a:gd name="connsiteY6" fmla="*/ 38405 h 171449"/>
                <a:gd name="connsiteX7" fmla="*/ 20283 w 40332"/>
                <a:gd name="connsiteY7" fmla="*/ 17569 h 171449"/>
                <a:gd name="connsiteX8" fmla="*/ 36506 w 40332"/>
                <a:gd name="connsiteY8" fmla="*/ 529 h 171449"/>
                <a:gd name="connsiteX9" fmla="*/ 37399 w 40332"/>
                <a:gd name="connsiteY9" fmla="*/ 231 h 171449"/>
                <a:gd name="connsiteX10" fmla="*/ 39036 w 40332"/>
                <a:gd name="connsiteY10" fmla="*/ 231 h 171449"/>
                <a:gd name="connsiteX11" fmla="*/ 39928 w 40332"/>
                <a:gd name="connsiteY11" fmla="*/ 677 h 171449"/>
                <a:gd name="connsiteX12" fmla="*/ 40375 w 40332"/>
                <a:gd name="connsiteY12" fmla="*/ 1719 h 171449"/>
                <a:gd name="connsiteX13" fmla="*/ 39928 w 40332"/>
                <a:gd name="connsiteY13" fmla="*/ 2761 h 171449"/>
                <a:gd name="connsiteX14" fmla="*/ 26013 w 40332"/>
                <a:gd name="connsiteY14" fmla="*/ 20471 h 171449"/>
                <a:gd name="connsiteX15" fmla="*/ 17084 w 40332"/>
                <a:gd name="connsiteY15" fmla="*/ 40415 h 171449"/>
                <a:gd name="connsiteX16" fmla="*/ 12173 w 40332"/>
                <a:gd name="connsiteY16" fmla="*/ 62293 h 171449"/>
                <a:gd name="connsiteX17" fmla="*/ 10610 w 40332"/>
                <a:gd name="connsiteY17" fmla="*/ 85956 h 171449"/>
                <a:gd name="connsiteX18" fmla="*/ 39780 w 40332"/>
                <a:gd name="connsiteY18" fmla="*/ 168704 h 171449"/>
                <a:gd name="connsiteX19" fmla="*/ 40375 w 40332"/>
                <a:gd name="connsiteY19" fmla="*/ 170193 h 171449"/>
                <a:gd name="connsiteX20" fmla="*/ 39854 w 40332"/>
                <a:gd name="connsiteY20" fmla="*/ 171160 h 171449"/>
                <a:gd name="connsiteX21" fmla="*/ 39036 w 40332"/>
                <a:gd name="connsiteY21" fmla="*/ 171681 h 171449"/>
                <a:gd name="connsiteX22" fmla="*/ 37399 w 40332"/>
                <a:gd name="connsiteY22" fmla="*/ 171681 h 171449"/>
                <a:gd name="connsiteX23" fmla="*/ 36506 w 40332"/>
                <a:gd name="connsiteY23" fmla="*/ 171383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332" h="171449">
                  <a:moveTo>
                    <a:pt x="36506" y="171383"/>
                  </a:moveTo>
                  <a:cubicBezTo>
                    <a:pt x="30156" y="166323"/>
                    <a:pt x="24674" y="160544"/>
                    <a:pt x="20060" y="154045"/>
                  </a:cubicBezTo>
                  <a:cubicBezTo>
                    <a:pt x="15446" y="147546"/>
                    <a:pt x="11676" y="140625"/>
                    <a:pt x="8749" y="133283"/>
                  </a:cubicBezTo>
                  <a:cubicBezTo>
                    <a:pt x="5822" y="125941"/>
                    <a:pt x="3640" y="118251"/>
                    <a:pt x="2201" y="110215"/>
                  </a:cubicBezTo>
                  <a:cubicBezTo>
                    <a:pt x="762" y="102178"/>
                    <a:pt x="43" y="94092"/>
                    <a:pt x="43" y="85956"/>
                  </a:cubicBezTo>
                  <a:cubicBezTo>
                    <a:pt x="43" y="77721"/>
                    <a:pt x="762" y="69585"/>
                    <a:pt x="2201" y="61548"/>
                  </a:cubicBezTo>
                  <a:cubicBezTo>
                    <a:pt x="3640" y="53512"/>
                    <a:pt x="5847" y="45797"/>
                    <a:pt x="8824" y="38405"/>
                  </a:cubicBezTo>
                  <a:cubicBezTo>
                    <a:pt x="11800" y="31013"/>
                    <a:pt x="15621" y="24068"/>
                    <a:pt x="20283" y="17569"/>
                  </a:cubicBezTo>
                  <a:cubicBezTo>
                    <a:pt x="24947" y="11070"/>
                    <a:pt x="30354" y="5390"/>
                    <a:pt x="36506" y="529"/>
                  </a:cubicBezTo>
                  <a:cubicBezTo>
                    <a:pt x="36506" y="330"/>
                    <a:pt x="36803" y="231"/>
                    <a:pt x="37399" y="231"/>
                  </a:cubicBezTo>
                  <a:lnTo>
                    <a:pt x="39036" y="231"/>
                  </a:lnTo>
                  <a:cubicBezTo>
                    <a:pt x="39334" y="231"/>
                    <a:pt x="39631" y="379"/>
                    <a:pt x="39928" y="677"/>
                  </a:cubicBezTo>
                  <a:cubicBezTo>
                    <a:pt x="40227" y="975"/>
                    <a:pt x="40375" y="1322"/>
                    <a:pt x="40375" y="1719"/>
                  </a:cubicBezTo>
                  <a:cubicBezTo>
                    <a:pt x="40375" y="2216"/>
                    <a:pt x="40227" y="2562"/>
                    <a:pt x="39928" y="2761"/>
                  </a:cubicBezTo>
                  <a:cubicBezTo>
                    <a:pt x="34373" y="8317"/>
                    <a:pt x="29734" y="14221"/>
                    <a:pt x="26013" y="20471"/>
                  </a:cubicBezTo>
                  <a:cubicBezTo>
                    <a:pt x="22293" y="26722"/>
                    <a:pt x="19316" y="33370"/>
                    <a:pt x="17084" y="40415"/>
                  </a:cubicBezTo>
                  <a:cubicBezTo>
                    <a:pt x="14851" y="47459"/>
                    <a:pt x="13214" y="54752"/>
                    <a:pt x="12173" y="62293"/>
                  </a:cubicBezTo>
                  <a:cubicBezTo>
                    <a:pt x="11131" y="69834"/>
                    <a:pt x="10610" y="77721"/>
                    <a:pt x="10610" y="85956"/>
                  </a:cubicBezTo>
                  <a:cubicBezTo>
                    <a:pt x="10610" y="122270"/>
                    <a:pt x="20333" y="149853"/>
                    <a:pt x="39780" y="168704"/>
                  </a:cubicBezTo>
                  <a:cubicBezTo>
                    <a:pt x="40177" y="169101"/>
                    <a:pt x="40375" y="169597"/>
                    <a:pt x="40375" y="170193"/>
                  </a:cubicBezTo>
                  <a:cubicBezTo>
                    <a:pt x="40375" y="170491"/>
                    <a:pt x="40202" y="170813"/>
                    <a:pt x="39854" y="171160"/>
                  </a:cubicBezTo>
                  <a:cubicBezTo>
                    <a:pt x="39507" y="171507"/>
                    <a:pt x="39234" y="171681"/>
                    <a:pt x="39036" y="171681"/>
                  </a:cubicBezTo>
                  <a:lnTo>
                    <a:pt x="37399" y="171681"/>
                  </a:lnTo>
                  <a:cubicBezTo>
                    <a:pt x="36803" y="171681"/>
                    <a:pt x="36506" y="171582"/>
                    <a:pt x="36506" y="1713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26AB07C4-74E4-82A2-EB51-304741B94B6F}"/>
                </a:ext>
              </a:extLst>
            </p:cNvPr>
            <p:cNvSpPr/>
            <p:nvPr/>
          </p:nvSpPr>
          <p:spPr>
            <a:xfrm rot="-5400000">
              <a:off x="3639521" y="3392133"/>
              <a:ext cx="84980" cy="108942"/>
            </a:xfrm>
            <a:custGeom>
              <a:avLst/>
              <a:gdLst>
                <a:gd name="connsiteX0" fmla="*/ 37 w 84980"/>
                <a:gd name="connsiteY0" fmla="*/ 109163 h 108942"/>
                <a:gd name="connsiteX1" fmla="*/ 37 w 84980"/>
                <a:gd name="connsiteY1" fmla="*/ 103209 h 108942"/>
                <a:gd name="connsiteX2" fmla="*/ 9636 w 84980"/>
                <a:gd name="connsiteY2" fmla="*/ 102242 h 108942"/>
                <a:gd name="connsiteX3" fmla="*/ 13431 w 84980"/>
                <a:gd name="connsiteY3" fmla="*/ 97703 h 108942"/>
                <a:gd name="connsiteX4" fmla="*/ 13431 w 84980"/>
                <a:gd name="connsiteY4" fmla="*/ 15103 h 108942"/>
                <a:gd name="connsiteX5" fmla="*/ 10082 w 84980"/>
                <a:gd name="connsiteY5" fmla="*/ 9299 h 108942"/>
                <a:gd name="connsiteX6" fmla="*/ 37 w 84980"/>
                <a:gd name="connsiteY6" fmla="*/ 8108 h 108942"/>
                <a:gd name="connsiteX7" fmla="*/ 37 w 84980"/>
                <a:gd name="connsiteY7" fmla="*/ 2006 h 108942"/>
                <a:gd name="connsiteX8" fmla="*/ 25337 w 84980"/>
                <a:gd name="connsiteY8" fmla="*/ 220 h 108942"/>
                <a:gd name="connsiteX9" fmla="*/ 25337 w 84980"/>
                <a:gd name="connsiteY9" fmla="*/ 10787 h 108942"/>
                <a:gd name="connsiteX10" fmla="*/ 36351 w 84980"/>
                <a:gd name="connsiteY10" fmla="*/ 2900 h 108942"/>
                <a:gd name="connsiteX11" fmla="*/ 49596 w 84980"/>
                <a:gd name="connsiteY11" fmla="*/ 220 h 108942"/>
                <a:gd name="connsiteX12" fmla="*/ 67827 w 84980"/>
                <a:gd name="connsiteY12" fmla="*/ 5727 h 108942"/>
                <a:gd name="connsiteX13" fmla="*/ 80478 w 84980"/>
                <a:gd name="connsiteY13" fmla="*/ 20089 h 108942"/>
                <a:gd name="connsiteX14" fmla="*/ 85017 w 84980"/>
                <a:gd name="connsiteY14" fmla="*/ 38916 h 108942"/>
                <a:gd name="connsiteX15" fmla="*/ 79957 w 84980"/>
                <a:gd name="connsiteY15" fmla="*/ 58264 h 108942"/>
                <a:gd name="connsiteX16" fmla="*/ 66191 w 84980"/>
                <a:gd name="connsiteY16" fmla="*/ 72551 h 108942"/>
                <a:gd name="connsiteX17" fmla="*/ 46917 w 84980"/>
                <a:gd name="connsiteY17" fmla="*/ 77909 h 108942"/>
                <a:gd name="connsiteX18" fmla="*/ 25933 w 84980"/>
                <a:gd name="connsiteY18" fmla="*/ 67789 h 108942"/>
                <a:gd name="connsiteX19" fmla="*/ 25933 w 84980"/>
                <a:gd name="connsiteY19" fmla="*/ 97703 h 108942"/>
                <a:gd name="connsiteX20" fmla="*/ 29727 w 84980"/>
                <a:gd name="connsiteY20" fmla="*/ 102242 h 108942"/>
                <a:gd name="connsiteX21" fmla="*/ 39328 w 84980"/>
                <a:gd name="connsiteY21" fmla="*/ 103209 h 108942"/>
                <a:gd name="connsiteX22" fmla="*/ 39328 w 84980"/>
                <a:gd name="connsiteY22" fmla="*/ 109163 h 108942"/>
                <a:gd name="connsiteX23" fmla="*/ 37 w 84980"/>
                <a:gd name="connsiteY23" fmla="*/ 109163 h 108942"/>
                <a:gd name="connsiteX24" fmla="*/ 25933 w 84980"/>
                <a:gd name="connsiteY24" fmla="*/ 59305 h 108942"/>
                <a:gd name="connsiteX25" fmla="*/ 34267 w 84980"/>
                <a:gd name="connsiteY25" fmla="*/ 69425 h 108942"/>
                <a:gd name="connsiteX26" fmla="*/ 46025 w 84980"/>
                <a:gd name="connsiteY26" fmla="*/ 73444 h 108942"/>
                <a:gd name="connsiteX27" fmla="*/ 56516 w 84980"/>
                <a:gd name="connsiteY27" fmla="*/ 70244 h 108942"/>
                <a:gd name="connsiteX28" fmla="*/ 64181 w 84980"/>
                <a:gd name="connsiteY28" fmla="*/ 61686 h 108942"/>
                <a:gd name="connsiteX29" fmla="*/ 68721 w 84980"/>
                <a:gd name="connsiteY29" fmla="*/ 50375 h 108942"/>
                <a:gd name="connsiteX30" fmla="*/ 70134 w 84980"/>
                <a:gd name="connsiteY30" fmla="*/ 38916 h 108942"/>
                <a:gd name="connsiteX31" fmla="*/ 67679 w 84980"/>
                <a:gd name="connsiteY31" fmla="*/ 24107 h 108942"/>
                <a:gd name="connsiteX32" fmla="*/ 60163 w 84980"/>
                <a:gd name="connsiteY32" fmla="*/ 10639 h 108942"/>
                <a:gd name="connsiteX33" fmla="*/ 47959 w 84980"/>
                <a:gd name="connsiteY33" fmla="*/ 5132 h 108942"/>
                <a:gd name="connsiteX34" fmla="*/ 35160 w 84980"/>
                <a:gd name="connsiteY34" fmla="*/ 8703 h 108942"/>
                <a:gd name="connsiteX35" fmla="*/ 25933 w 84980"/>
                <a:gd name="connsiteY35" fmla="*/ 18378 h 108942"/>
                <a:gd name="connsiteX36" fmla="*/ 25933 w 84980"/>
                <a:gd name="connsiteY36" fmla="*/ 59305 h 10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980" h="108942">
                  <a:moveTo>
                    <a:pt x="37" y="109163"/>
                  </a:moveTo>
                  <a:lnTo>
                    <a:pt x="37" y="103209"/>
                  </a:lnTo>
                  <a:cubicBezTo>
                    <a:pt x="3906" y="103209"/>
                    <a:pt x="7105" y="102887"/>
                    <a:pt x="9636" y="102242"/>
                  </a:cubicBezTo>
                  <a:cubicBezTo>
                    <a:pt x="12166" y="101597"/>
                    <a:pt x="13431" y="100084"/>
                    <a:pt x="13431" y="97703"/>
                  </a:cubicBezTo>
                  <a:lnTo>
                    <a:pt x="13431" y="15103"/>
                  </a:lnTo>
                  <a:cubicBezTo>
                    <a:pt x="13431" y="12028"/>
                    <a:pt x="12315" y="10092"/>
                    <a:pt x="10082" y="9299"/>
                  </a:cubicBezTo>
                  <a:cubicBezTo>
                    <a:pt x="7850" y="8505"/>
                    <a:pt x="4501" y="8108"/>
                    <a:pt x="37" y="8108"/>
                  </a:cubicBezTo>
                  <a:lnTo>
                    <a:pt x="37" y="2006"/>
                  </a:lnTo>
                  <a:lnTo>
                    <a:pt x="25337" y="220"/>
                  </a:lnTo>
                  <a:lnTo>
                    <a:pt x="25337" y="10787"/>
                  </a:lnTo>
                  <a:cubicBezTo>
                    <a:pt x="28512" y="7315"/>
                    <a:pt x="32184" y="4686"/>
                    <a:pt x="36351" y="2900"/>
                  </a:cubicBezTo>
                  <a:cubicBezTo>
                    <a:pt x="40518" y="1114"/>
                    <a:pt x="44933" y="220"/>
                    <a:pt x="49596" y="220"/>
                  </a:cubicBezTo>
                  <a:cubicBezTo>
                    <a:pt x="56343" y="220"/>
                    <a:pt x="62420" y="2056"/>
                    <a:pt x="67827" y="5727"/>
                  </a:cubicBezTo>
                  <a:cubicBezTo>
                    <a:pt x="73235" y="9399"/>
                    <a:pt x="77452" y="14186"/>
                    <a:pt x="80478" y="20089"/>
                  </a:cubicBezTo>
                  <a:cubicBezTo>
                    <a:pt x="83504" y="25992"/>
                    <a:pt x="85017" y="32268"/>
                    <a:pt x="85017" y="38916"/>
                  </a:cubicBezTo>
                  <a:cubicBezTo>
                    <a:pt x="85017" y="45861"/>
                    <a:pt x="83330" y="52311"/>
                    <a:pt x="79957" y="58264"/>
                  </a:cubicBezTo>
                  <a:cubicBezTo>
                    <a:pt x="76584" y="64217"/>
                    <a:pt x="71995" y="68979"/>
                    <a:pt x="66191" y="72551"/>
                  </a:cubicBezTo>
                  <a:cubicBezTo>
                    <a:pt x="60386" y="76123"/>
                    <a:pt x="53962" y="77909"/>
                    <a:pt x="46917" y="77909"/>
                  </a:cubicBezTo>
                  <a:cubicBezTo>
                    <a:pt x="38683" y="77909"/>
                    <a:pt x="31688" y="74536"/>
                    <a:pt x="25933" y="67789"/>
                  </a:cubicBezTo>
                  <a:lnTo>
                    <a:pt x="25933" y="97703"/>
                  </a:lnTo>
                  <a:cubicBezTo>
                    <a:pt x="25933" y="100084"/>
                    <a:pt x="27197" y="101597"/>
                    <a:pt x="29727" y="102242"/>
                  </a:cubicBezTo>
                  <a:cubicBezTo>
                    <a:pt x="32258" y="102887"/>
                    <a:pt x="35458" y="103209"/>
                    <a:pt x="39328" y="103209"/>
                  </a:cubicBezTo>
                  <a:lnTo>
                    <a:pt x="39328" y="109163"/>
                  </a:lnTo>
                  <a:lnTo>
                    <a:pt x="37" y="109163"/>
                  </a:lnTo>
                  <a:close/>
                  <a:moveTo>
                    <a:pt x="25933" y="59305"/>
                  </a:moveTo>
                  <a:cubicBezTo>
                    <a:pt x="27917" y="63373"/>
                    <a:pt x="30695" y="66747"/>
                    <a:pt x="34267" y="69425"/>
                  </a:cubicBezTo>
                  <a:cubicBezTo>
                    <a:pt x="37839" y="72104"/>
                    <a:pt x="41758" y="73444"/>
                    <a:pt x="46025" y="73444"/>
                  </a:cubicBezTo>
                  <a:cubicBezTo>
                    <a:pt x="49993" y="73444"/>
                    <a:pt x="53491" y="72377"/>
                    <a:pt x="56516" y="70244"/>
                  </a:cubicBezTo>
                  <a:cubicBezTo>
                    <a:pt x="59543" y="68111"/>
                    <a:pt x="62098" y="65258"/>
                    <a:pt x="64181" y="61686"/>
                  </a:cubicBezTo>
                  <a:cubicBezTo>
                    <a:pt x="66265" y="58114"/>
                    <a:pt x="67778" y="54344"/>
                    <a:pt x="68721" y="50375"/>
                  </a:cubicBezTo>
                  <a:cubicBezTo>
                    <a:pt x="69663" y="46406"/>
                    <a:pt x="70134" y="42587"/>
                    <a:pt x="70134" y="38916"/>
                  </a:cubicBezTo>
                  <a:cubicBezTo>
                    <a:pt x="70134" y="34352"/>
                    <a:pt x="69316" y="29415"/>
                    <a:pt x="67679" y="24107"/>
                  </a:cubicBezTo>
                  <a:cubicBezTo>
                    <a:pt x="66042" y="18799"/>
                    <a:pt x="63537" y="14310"/>
                    <a:pt x="60163" y="10639"/>
                  </a:cubicBezTo>
                  <a:cubicBezTo>
                    <a:pt x="56790" y="6967"/>
                    <a:pt x="52722" y="5132"/>
                    <a:pt x="47959" y="5132"/>
                  </a:cubicBezTo>
                  <a:cubicBezTo>
                    <a:pt x="43296" y="5132"/>
                    <a:pt x="39029" y="6322"/>
                    <a:pt x="35160" y="8703"/>
                  </a:cubicBezTo>
                  <a:cubicBezTo>
                    <a:pt x="31290" y="11085"/>
                    <a:pt x="28215" y="14310"/>
                    <a:pt x="25933" y="18378"/>
                  </a:cubicBezTo>
                  <a:lnTo>
                    <a:pt x="25933" y="5930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96A08F6E-CCB8-DD91-27D6-27953ACE75B5}"/>
                </a:ext>
              </a:extLst>
            </p:cNvPr>
            <p:cNvSpPr/>
            <p:nvPr/>
          </p:nvSpPr>
          <p:spPr>
            <a:xfrm rot="-5400000">
              <a:off x="3600304" y="3292376"/>
              <a:ext cx="87064" cy="118912"/>
            </a:xfrm>
            <a:custGeom>
              <a:avLst/>
              <a:gdLst>
                <a:gd name="connsiteX0" fmla="*/ 23 w 87064"/>
                <a:gd name="connsiteY0" fmla="*/ 119127 h 118912"/>
                <a:gd name="connsiteX1" fmla="*/ 23 w 87064"/>
                <a:gd name="connsiteY1" fmla="*/ 113026 h 118912"/>
                <a:gd name="connsiteX2" fmla="*/ 9697 w 87064"/>
                <a:gd name="connsiteY2" fmla="*/ 112133 h 118912"/>
                <a:gd name="connsiteX3" fmla="*/ 13417 w 87064"/>
                <a:gd name="connsiteY3" fmla="*/ 107668 h 118912"/>
                <a:gd name="connsiteX4" fmla="*/ 13417 w 87064"/>
                <a:gd name="connsiteY4" fmla="*/ 17627 h 118912"/>
                <a:gd name="connsiteX5" fmla="*/ 12078 w 87064"/>
                <a:gd name="connsiteY5" fmla="*/ 11004 h 118912"/>
                <a:gd name="connsiteX6" fmla="*/ 8133 w 87064"/>
                <a:gd name="connsiteY6" fmla="*/ 8549 h 118912"/>
                <a:gd name="connsiteX7" fmla="*/ 23 w 87064"/>
                <a:gd name="connsiteY7" fmla="*/ 8102 h 118912"/>
                <a:gd name="connsiteX8" fmla="*/ 23 w 87064"/>
                <a:gd name="connsiteY8" fmla="*/ 2000 h 118912"/>
                <a:gd name="connsiteX9" fmla="*/ 25472 w 87064"/>
                <a:gd name="connsiteY9" fmla="*/ 214 h 118912"/>
                <a:gd name="connsiteX10" fmla="*/ 25472 w 87064"/>
                <a:gd name="connsiteY10" fmla="*/ 59150 h 118912"/>
                <a:gd name="connsiteX11" fmla="*/ 35592 w 87064"/>
                <a:gd name="connsiteY11" fmla="*/ 47690 h 118912"/>
                <a:gd name="connsiteX12" fmla="*/ 49731 w 87064"/>
                <a:gd name="connsiteY12" fmla="*/ 43374 h 118912"/>
                <a:gd name="connsiteX13" fmla="*/ 67665 w 87064"/>
                <a:gd name="connsiteY13" fmla="*/ 49030 h 118912"/>
                <a:gd name="connsiteX14" fmla="*/ 73692 w 87064"/>
                <a:gd name="connsiteY14" fmla="*/ 66443 h 118912"/>
                <a:gd name="connsiteX15" fmla="*/ 73692 w 87064"/>
                <a:gd name="connsiteY15" fmla="*/ 107668 h 118912"/>
                <a:gd name="connsiteX16" fmla="*/ 77414 w 87064"/>
                <a:gd name="connsiteY16" fmla="*/ 112133 h 118912"/>
                <a:gd name="connsiteX17" fmla="*/ 87087 w 87064"/>
                <a:gd name="connsiteY17" fmla="*/ 113026 h 118912"/>
                <a:gd name="connsiteX18" fmla="*/ 87087 w 87064"/>
                <a:gd name="connsiteY18" fmla="*/ 119127 h 118912"/>
                <a:gd name="connsiteX19" fmla="*/ 47797 w 87064"/>
                <a:gd name="connsiteY19" fmla="*/ 119127 h 118912"/>
                <a:gd name="connsiteX20" fmla="*/ 47797 w 87064"/>
                <a:gd name="connsiteY20" fmla="*/ 113026 h 118912"/>
                <a:gd name="connsiteX21" fmla="*/ 57396 w 87064"/>
                <a:gd name="connsiteY21" fmla="*/ 112133 h 118912"/>
                <a:gd name="connsiteX22" fmla="*/ 61191 w 87064"/>
                <a:gd name="connsiteY22" fmla="*/ 107668 h 118912"/>
                <a:gd name="connsiteX23" fmla="*/ 61191 w 87064"/>
                <a:gd name="connsiteY23" fmla="*/ 67038 h 118912"/>
                <a:gd name="connsiteX24" fmla="*/ 58735 w 87064"/>
                <a:gd name="connsiteY24" fmla="*/ 53197 h 118912"/>
                <a:gd name="connsiteX25" fmla="*/ 48839 w 87064"/>
                <a:gd name="connsiteY25" fmla="*/ 47839 h 118912"/>
                <a:gd name="connsiteX26" fmla="*/ 32467 w 87064"/>
                <a:gd name="connsiteY26" fmla="*/ 55801 h 118912"/>
                <a:gd name="connsiteX27" fmla="*/ 26067 w 87064"/>
                <a:gd name="connsiteY27" fmla="*/ 73884 h 118912"/>
                <a:gd name="connsiteX28" fmla="*/ 26067 w 87064"/>
                <a:gd name="connsiteY28" fmla="*/ 107668 h 118912"/>
                <a:gd name="connsiteX29" fmla="*/ 29789 w 87064"/>
                <a:gd name="connsiteY29" fmla="*/ 112133 h 118912"/>
                <a:gd name="connsiteX30" fmla="*/ 39314 w 87064"/>
                <a:gd name="connsiteY30" fmla="*/ 113026 h 118912"/>
                <a:gd name="connsiteX31" fmla="*/ 39314 w 87064"/>
                <a:gd name="connsiteY31" fmla="*/ 119127 h 118912"/>
                <a:gd name="connsiteX32" fmla="*/ 23 w 87064"/>
                <a:gd name="connsiteY32" fmla="*/ 119127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118912">
                  <a:moveTo>
                    <a:pt x="23" y="119127"/>
                  </a:moveTo>
                  <a:lnTo>
                    <a:pt x="23" y="113026"/>
                  </a:lnTo>
                  <a:cubicBezTo>
                    <a:pt x="3992" y="113026"/>
                    <a:pt x="7216" y="112728"/>
                    <a:pt x="9697" y="112133"/>
                  </a:cubicBezTo>
                  <a:cubicBezTo>
                    <a:pt x="12177" y="111538"/>
                    <a:pt x="13417" y="110049"/>
                    <a:pt x="13417" y="107668"/>
                  </a:cubicBezTo>
                  <a:lnTo>
                    <a:pt x="13417" y="17627"/>
                  </a:lnTo>
                  <a:cubicBezTo>
                    <a:pt x="13417" y="14552"/>
                    <a:pt x="12971" y="12344"/>
                    <a:pt x="12078" y="11004"/>
                  </a:cubicBezTo>
                  <a:cubicBezTo>
                    <a:pt x="11185" y="9664"/>
                    <a:pt x="9870" y="8846"/>
                    <a:pt x="8133" y="8549"/>
                  </a:cubicBezTo>
                  <a:cubicBezTo>
                    <a:pt x="6397" y="8251"/>
                    <a:pt x="3694" y="8102"/>
                    <a:pt x="23" y="8102"/>
                  </a:cubicBezTo>
                  <a:lnTo>
                    <a:pt x="23" y="2000"/>
                  </a:lnTo>
                  <a:lnTo>
                    <a:pt x="25472" y="214"/>
                  </a:lnTo>
                  <a:lnTo>
                    <a:pt x="25472" y="59150"/>
                  </a:lnTo>
                  <a:cubicBezTo>
                    <a:pt x="27953" y="54388"/>
                    <a:pt x="31326" y="50567"/>
                    <a:pt x="35592" y="47690"/>
                  </a:cubicBezTo>
                  <a:cubicBezTo>
                    <a:pt x="39859" y="44812"/>
                    <a:pt x="44572" y="43374"/>
                    <a:pt x="49731" y="43374"/>
                  </a:cubicBezTo>
                  <a:cubicBezTo>
                    <a:pt x="57669" y="43374"/>
                    <a:pt x="63646" y="45259"/>
                    <a:pt x="67665" y="49030"/>
                  </a:cubicBezTo>
                  <a:cubicBezTo>
                    <a:pt x="71683" y="52800"/>
                    <a:pt x="73692" y="58605"/>
                    <a:pt x="73692" y="66443"/>
                  </a:cubicBezTo>
                  <a:lnTo>
                    <a:pt x="73692" y="107668"/>
                  </a:lnTo>
                  <a:cubicBezTo>
                    <a:pt x="73692" y="110049"/>
                    <a:pt x="74933" y="111538"/>
                    <a:pt x="77414" y="112133"/>
                  </a:cubicBezTo>
                  <a:cubicBezTo>
                    <a:pt x="79894" y="112728"/>
                    <a:pt x="83118" y="113026"/>
                    <a:pt x="87087" y="113026"/>
                  </a:cubicBezTo>
                  <a:lnTo>
                    <a:pt x="87087" y="119127"/>
                  </a:lnTo>
                  <a:lnTo>
                    <a:pt x="47797" y="119127"/>
                  </a:lnTo>
                  <a:lnTo>
                    <a:pt x="47797" y="113026"/>
                  </a:lnTo>
                  <a:cubicBezTo>
                    <a:pt x="51666" y="113026"/>
                    <a:pt x="54866" y="112728"/>
                    <a:pt x="57396" y="112133"/>
                  </a:cubicBezTo>
                  <a:cubicBezTo>
                    <a:pt x="59926" y="111538"/>
                    <a:pt x="61191" y="110049"/>
                    <a:pt x="61191" y="107668"/>
                  </a:cubicBezTo>
                  <a:lnTo>
                    <a:pt x="61191" y="67038"/>
                  </a:lnTo>
                  <a:cubicBezTo>
                    <a:pt x="61191" y="61383"/>
                    <a:pt x="60372" y="56769"/>
                    <a:pt x="58735" y="53197"/>
                  </a:cubicBezTo>
                  <a:cubicBezTo>
                    <a:pt x="57098" y="49625"/>
                    <a:pt x="53799" y="47839"/>
                    <a:pt x="48839" y="47839"/>
                  </a:cubicBezTo>
                  <a:cubicBezTo>
                    <a:pt x="42191" y="47839"/>
                    <a:pt x="36734" y="50493"/>
                    <a:pt x="32467" y="55801"/>
                  </a:cubicBezTo>
                  <a:cubicBezTo>
                    <a:pt x="28200" y="61110"/>
                    <a:pt x="26067" y="67137"/>
                    <a:pt x="26067" y="73884"/>
                  </a:cubicBezTo>
                  <a:lnTo>
                    <a:pt x="26067" y="107668"/>
                  </a:lnTo>
                  <a:cubicBezTo>
                    <a:pt x="26067" y="110049"/>
                    <a:pt x="27308" y="111538"/>
                    <a:pt x="29789" y="112133"/>
                  </a:cubicBezTo>
                  <a:cubicBezTo>
                    <a:pt x="32269" y="112728"/>
                    <a:pt x="35444" y="113026"/>
                    <a:pt x="39314" y="113026"/>
                  </a:cubicBezTo>
                  <a:lnTo>
                    <a:pt x="39314" y="119127"/>
                  </a:lnTo>
                  <a:lnTo>
                    <a:pt x="23" y="11912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18D6DAA-B1D8-00B0-12DE-754C7B02AFB4}"/>
                </a:ext>
              </a:extLst>
            </p:cNvPr>
            <p:cNvSpPr/>
            <p:nvPr/>
          </p:nvSpPr>
          <p:spPr>
            <a:xfrm rot="-5400000">
              <a:off x="3627316" y="3178778"/>
              <a:ext cx="66228" cy="171449"/>
            </a:xfrm>
            <a:custGeom>
              <a:avLst/>
              <a:gdLst>
                <a:gd name="connsiteX0" fmla="*/ 16 w 66228"/>
                <a:gd name="connsiteY0" fmla="*/ 168231 h 171449"/>
                <a:gd name="connsiteX1" fmla="*/ 164 w 66228"/>
                <a:gd name="connsiteY1" fmla="*/ 167486 h 171449"/>
                <a:gd name="connsiteX2" fmla="*/ 59695 w 66228"/>
                <a:gd name="connsiteY2" fmla="*/ 2288 h 171449"/>
                <a:gd name="connsiteX3" fmla="*/ 60960 w 66228"/>
                <a:gd name="connsiteY3" fmla="*/ 725 h 171449"/>
                <a:gd name="connsiteX4" fmla="*/ 62821 w 66228"/>
                <a:gd name="connsiteY4" fmla="*/ 204 h 171449"/>
                <a:gd name="connsiteX5" fmla="*/ 65276 w 66228"/>
                <a:gd name="connsiteY5" fmla="*/ 1097 h 171449"/>
                <a:gd name="connsiteX6" fmla="*/ 66244 w 66228"/>
                <a:gd name="connsiteY6" fmla="*/ 3627 h 171449"/>
                <a:gd name="connsiteX7" fmla="*/ 66244 w 66228"/>
                <a:gd name="connsiteY7" fmla="*/ 4371 h 171449"/>
                <a:gd name="connsiteX8" fmla="*/ 6713 w 66228"/>
                <a:gd name="connsiteY8" fmla="*/ 169570 h 171449"/>
                <a:gd name="connsiteX9" fmla="*/ 3438 w 66228"/>
                <a:gd name="connsiteY9" fmla="*/ 171654 h 171449"/>
                <a:gd name="connsiteX10" fmla="*/ 982 w 66228"/>
                <a:gd name="connsiteY10" fmla="*/ 170687 h 171449"/>
                <a:gd name="connsiteX11" fmla="*/ 16 w 66228"/>
                <a:gd name="connsiteY11" fmla="*/ 168231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8" h="171449">
                  <a:moveTo>
                    <a:pt x="16" y="168231"/>
                  </a:moveTo>
                  <a:cubicBezTo>
                    <a:pt x="16" y="167933"/>
                    <a:pt x="65" y="167685"/>
                    <a:pt x="164" y="167486"/>
                  </a:cubicBezTo>
                  <a:lnTo>
                    <a:pt x="59695" y="2288"/>
                  </a:lnTo>
                  <a:cubicBezTo>
                    <a:pt x="59993" y="1593"/>
                    <a:pt x="60415" y="1072"/>
                    <a:pt x="60960" y="725"/>
                  </a:cubicBezTo>
                  <a:cubicBezTo>
                    <a:pt x="61506" y="377"/>
                    <a:pt x="62126" y="204"/>
                    <a:pt x="62821" y="204"/>
                  </a:cubicBezTo>
                  <a:cubicBezTo>
                    <a:pt x="63813" y="204"/>
                    <a:pt x="64631" y="502"/>
                    <a:pt x="65276" y="1097"/>
                  </a:cubicBezTo>
                  <a:cubicBezTo>
                    <a:pt x="65921" y="1692"/>
                    <a:pt x="66244" y="2535"/>
                    <a:pt x="66244" y="3627"/>
                  </a:cubicBezTo>
                  <a:lnTo>
                    <a:pt x="66244" y="4371"/>
                  </a:lnTo>
                  <a:lnTo>
                    <a:pt x="6713" y="169570"/>
                  </a:lnTo>
                  <a:cubicBezTo>
                    <a:pt x="6018" y="170959"/>
                    <a:pt x="4926" y="171654"/>
                    <a:pt x="3438" y="171654"/>
                  </a:cubicBezTo>
                  <a:cubicBezTo>
                    <a:pt x="2446" y="171654"/>
                    <a:pt x="1627" y="171331"/>
                    <a:pt x="982" y="170687"/>
                  </a:cubicBezTo>
                  <a:cubicBezTo>
                    <a:pt x="338" y="170042"/>
                    <a:pt x="16" y="169223"/>
                    <a:pt x="16" y="16823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E8F27853-FDF1-9F7C-8C5B-622F9FA6AF0C}"/>
                </a:ext>
              </a:extLst>
            </p:cNvPr>
            <p:cNvSpPr/>
            <p:nvPr/>
          </p:nvSpPr>
          <p:spPr>
            <a:xfrm rot="-5400000">
              <a:off x="3637809" y="3150397"/>
              <a:ext cx="56107" cy="78730"/>
            </a:xfrm>
            <a:custGeom>
              <a:avLst/>
              <a:gdLst>
                <a:gd name="connsiteX0" fmla="*/ 8 w 56107"/>
                <a:gd name="connsiteY0" fmla="*/ 77437 h 78730"/>
                <a:gd name="connsiteX1" fmla="*/ 8 w 56107"/>
                <a:gd name="connsiteY1" fmla="*/ 49457 h 78730"/>
                <a:gd name="connsiteX2" fmla="*/ 1497 w 56107"/>
                <a:gd name="connsiteY2" fmla="*/ 48118 h 78730"/>
                <a:gd name="connsiteX3" fmla="*/ 3580 w 56107"/>
                <a:gd name="connsiteY3" fmla="*/ 48118 h 78730"/>
                <a:gd name="connsiteX4" fmla="*/ 4919 w 56107"/>
                <a:gd name="connsiteY4" fmla="*/ 49457 h 78730"/>
                <a:gd name="connsiteX5" fmla="*/ 28137 w 56107"/>
                <a:gd name="connsiteY5" fmla="*/ 74461 h 78730"/>
                <a:gd name="connsiteX6" fmla="*/ 41680 w 56107"/>
                <a:gd name="connsiteY6" fmla="*/ 70740 h 78730"/>
                <a:gd name="connsiteX7" fmla="*/ 47187 w 56107"/>
                <a:gd name="connsiteY7" fmla="*/ 59281 h 78730"/>
                <a:gd name="connsiteX8" fmla="*/ 42945 w 56107"/>
                <a:gd name="connsiteY8" fmla="*/ 49904 h 78730"/>
                <a:gd name="connsiteX9" fmla="*/ 32750 w 56107"/>
                <a:gd name="connsiteY9" fmla="*/ 44546 h 78730"/>
                <a:gd name="connsiteX10" fmla="*/ 21291 w 56107"/>
                <a:gd name="connsiteY10" fmla="*/ 42314 h 78730"/>
                <a:gd name="connsiteX11" fmla="*/ 10798 w 56107"/>
                <a:gd name="connsiteY11" fmla="*/ 38519 h 78730"/>
                <a:gd name="connsiteX12" fmla="*/ 3059 w 56107"/>
                <a:gd name="connsiteY12" fmla="*/ 31598 h 78730"/>
                <a:gd name="connsiteX13" fmla="*/ 8 w 56107"/>
                <a:gd name="connsiteY13" fmla="*/ 21626 h 78730"/>
                <a:gd name="connsiteX14" fmla="*/ 4027 w 56107"/>
                <a:gd name="connsiteY14" fmla="*/ 9199 h 78730"/>
                <a:gd name="connsiteX15" fmla="*/ 14370 w 56107"/>
                <a:gd name="connsiteY15" fmla="*/ 2279 h 78730"/>
                <a:gd name="connsiteX16" fmla="*/ 28137 w 56107"/>
                <a:gd name="connsiteY16" fmla="*/ 195 h 78730"/>
                <a:gd name="connsiteX17" fmla="*/ 43466 w 56107"/>
                <a:gd name="connsiteY17" fmla="*/ 4809 h 78730"/>
                <a:gd name="connsiteX18" fmla="*/ 48377 w 56107"/>
                <a:gd name="connsiteY18" fmla="*/ 493 h 78730"/>
                <a:gd name="connsiteX19" fmla="*/ 49122 w 56107"/>
                <a:gd name="connsiteY19" fmla="*/ 195 h 78730"/>
                <a:gd name="connsiteX20" fmla="*/ 50461 w 56107"/>
                <a:gd name="connsiteY20" fmla="*/ 195 h 78730"/>
                <a:gd name="connsiteX21" fmla="*/ 51354 w 56107"/>
                <a:gd name="connsiteY21" fmla="*/ 642 h 78730"/>
                <a:gd name="connsiteX22" fmla="*/ 51800 w 56107"/>
                <a:gd name="connsiteY22" fmla="*/ 1535 h 78730"/>
                <a:gd name="connsiteX23" fmla="*/ 51800 w 56107"/>
                <a:gd name="connsiteY23" fmla="*/ 24008 h 78730"/>
                <a:gd name="connsiteX24" fmla="*/ 50461 w 56107"/>
                <a:gd name="connsiteY24" fmla="*/ 25645 h 78730"/>
                <a:gd name="connsiteX25" fmla="*/ 48377 w 56107"/>
                <a:gd name="connsiteY25" fmla="*/ 25645 h 78730"/>
                <a:gd name="connsiteX26" fmla="*/ 46889 w 56107"/>
                <a:gd name="connsiteY26" fmla="*/ 24008 h 78730"/>
                <a:gd name="connsiteX27" fmla="*/ 41903 w 56107"/>
                <a:gd name="connsiteY27" fmla="*/ 9646 h 78730"/>
                <a:gd name="connsiteX28" fmla="*/ 27988 w 56107"/>
                <a:gd name="connsiteY28" fmla="*/ 4214 h 78730"/>
                <a:gd name="connsiteX29" fmla="*/ 14594 w 56107"/>
                <a:gd name="connsiteY29" fmla="*/ 7042 h 78730"/>
                <a:gd name="connsiteX30" fmla="*/ 8938 w 56107"/>
                <a:gd name="connsiteY30" fmla="*/ 16864 h 78730"/>
                <a:gd name="connsiteX31" fmla="*/ 12957 w 56107"/>
                <a:gd name="connsiteY31" fmla="*/ 24677 h 78730"/>
                <a:gd name="connsiteX32" fmla="*/ 22482 w 56107"/>
                <a:gd name="connsiteY32" fmla="*/ 29068 h 78730"/>
                <a:gd name="connsiteX33" fmla="*/ 34090 w 56107"/>
                <a:gd name="connsiteY33" fmla="*/ 31151 h 78730"/>
                <a:gd name="connsiteX34" fmla="*/ 45103 w 56107"/>
                <a:gd name="connsiteY34" fmla="*/ 35691 h 78730"/>
                <a:gd name="connsiteX35" fmla="*/ 53140 w 56107"/>
                <a:gd name="connsiteY35" fmla="*/ 43727 h 78730"/>
                <a:gd name="connsiteX36" fmla="*/ 56116 w 56107"/>
                <a:gd name="connsiteY36" fmla="*/ 54667 h 78730"/>
                <a:gd name="connsiteX37" fmla="*/ 53959 w 56107"/>
                <a:gd name="connsiteY37" fmla="*/ 65457 h 78730"/>
                <a:gd name="connsiteX38" fmla="*/ 48006 w 56107"/>
                <a:gd name="connsiteY38" fmla="*/ 73047 h 78730"/>
                <a:gd name="connsiteX39" fmla="*/ 39002 w 56107"/>
                <a:gd name="connsiteY39" fmla="*/ 77511 h 78730"/>
                <a:gd name="connsiteX40" fmla="*/ 28137 w 56107"/>
                <a:gd name="connsiteY40" fmla="*/ 78926 h 78730"/>
                <a:gd name="connsiteX41" fmla="*/ 9831 w 56107"/>
                <a:gd name="connsiteY41" fmla="*/ 71782 h 78730"/>
                <a:gd name="connsiteX42" fmla="*/ 3432 w 56107"/>
                <a:gd name="connsiteY42" fmla="*/ 78479 h 78730"/>
                <a:gd name="connsiteX43" fmla="*/ 2538 w 56107"/>
                <a:gd name="connsiteY43" fmla="*/ 78926 h 78730"/>
                <a:gd name="connsiteX44" fmla="*/ 1497 w 56107"/>
                <a:gd name="connsiteY44" fmla="*/ 78926 h 78730"/>
                <a:gd name="connsiteX45" fmla="*/ 8 w 56107"/>
                <a:gd name="connsiteY45" fmla="*/ 77437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8" y="77437"/>
                  </a:moveTo>
                  <a:lnTo>
                    <a:pt x="8" y="49457"/>
                  </a:lnTo>
                  <a:cubicBezTo>
                    <a:pt x="8" y="48565"/>
                    <a:pt x="505" y="48118"/>
                    <a:pt x="1497" y="48118"/>
                  </a:cubicBezTo>
                  <a:lnTo>
                    <a:pt x="3580" y="48118"/>
                  </a:lnTo>
                  <a:cubicBezTo>
                    <a:pt x="4274" y="48118"/>
                    <a:pt x="4721" y="48565"/>
                    <a:pt x="4919" y="49457"/>
                  </a:cubicBezTo>
                  <a:cubicBezTo>
                    <a:pt x="8194" y="66126"/>
                    <a:pt x="15933" y="74461"/>
                    <a:pt x="28137" y="74461"/>
                  </a:cubicBezTo>
                  <a:cubicBezTo>
                    <a:pt x="33494" y="74461"/>
                    <a:pt x="38009" y="73220"/>
                    <a:pt x="41680" y="70740"/>
                  </a:cubicBezTo>
                  <a:cubicBezTo>
                    <a:pt x="45351" y="68260"/>
                    <a:pt x="47187" y="64440"/>
                    <a:pt x="47187" y="59281"/>
                  </a:cubicBezTo>
                  <a:cubicBezTo>
                    <a:pt x="47187" y="55609"/>
                    <a:pt x="45773" y="52484"/>
                    <a:pt x="42945" y="49904"/>
                  </a:cubicBezTo>
                  <a:cubicBezTo>
                    <a:pt x="40117" y="47324"/>
                    <a:pt x="36720" y="45538"/>
                    <a:pt x="32750" y="44546"/>
                  </a:cubicBezTo>
                  <a:lnTo>
                    <a:pt x="21291" y="42314"/>
                  </a:lnTo>
                  <a:cubicBezTo>
                    <a:pt x="17421" y="41520"/>
                    <a:pt x="13923" y="40255"/>
                    <a:pt x="10798" y="38519"/>
                  </a:cubicBezTo>
                  <a:cubicBezTo>
                    <a:pt x="7673" y="36783"/>
                    <a:pt x="5093" y="34476"/>
                    <a:pt x="3059" y="31598"/>
                  </a:cubicBezTo>
                  <a:cubicBezTo>
                    <a:pt x="1026" y="28721"/>
                    <a:pt x="8" y="25397"/>
                    <a:pt x="8" y="21626"/>
                  </a:cubicBezTo>
                  <a:cubicBezTo>
                    <a:pt x="8" y="16567"/>
                    <a:pt x="1347" y="12424"/>
                    <a:pt x="4027" y="9199"/>
                  </a:cubicBezTo>
                  <a:cubicBezTo>
                    <a:pt x="6706" y="5975"/>
                    <a:pt x="10153" y="3668"/>
                    <a:pt x="14370" y="2279"/>
                  </a:cubicBezTo>
                  <a:cubicBezTo>
                    <a:pt x="18587" y="890"/>
                    <a:pt x="23176" y="195"/>
                    <a:pt x="28137" y="195"/>
                  </a:cubicBezTo>
                  <a:cubicBezTo>
                    <a:pt x="33991" y="195"/>
                    <a:pt x="39101" y="1733"/>
                    <a:pt x="43466" y="4809"/>
                  </a:cubicBezTo>
                  <a:lnTo>
                    <a:pt x="48377" y="493"/>
                  </a:lnTo>
                  <a:cubicBezTo>
                    <a:pt x="48377" y="294"/>
                    <a:pt x="48626" y="195"/>
                    <a:pt x="49122" y="195"/>
                  </a:cubicBezTo>
                  <a:lnTo>
                    <a:pt x="50461" y="195"/>
                  </a:lnTo>
                  <a:cubicBezTo>
                    <a:pt x="50759" y="195"/>
                    <a:pt x="51057" y="344"/>
                    <a:pt x="51354" y="642"/>
                  </a:cubicBezTo>
                  <a:cubicBezTo>
                    <a:pt x="51652" y="940"/>
                    <a:pt x="51800" y="1237"/>
                    <a:pt x="51800" y="1535"/>
                  </a:cubicBezTo>
                  <a:lnTo>
                    <a:pt x="51800" y="24008"/>
                  </a:lnTo>
                  <a:cubicBezTo>
                    <a:pt x="51800" y="25099"/>
                    <a:pt x="51354" y="25645"/>
                    <a:pt x="50461" y="25645"/>
                  </a:cubicBezTo>
                  <a:lnTo>
                    <a:pt x="48377" y="25645"/>
                  </a:lnTo>
                  <a:cubicBezTo>
                    <a:pt x="47386" y="25645"/>
                    <a:pt x="46889" y="25099"/>
                    <a:pt x="46889" y="24008"/>
                  </a:cubicBezTo>
                  <a:cubicBezTo>
                    <a:pt x="46889" y="18055"/>
                    <a:pt x="45227" y="13267"/>
                    <a:pt x="41903" y="9646"/>
                  </a:cubicBezTo>
                  <a:cubicBezTo>
                    <a:pt x="38580" y="6024"/>
                    <a:pt x="33941" y="4214"/>
                    <a:pt x="27988" y="4214"/>
                  </a:cubicBezTo>
                  <a:cubicBezTo>
                    <a:pt x="22828" y="4214"/>
                    <a:pt x="18364" y="5157"/>
                    <a:pt x="14594" y="7042"/>
                  </a:cubicBezTo>
                  <a:cubicBezTo>
                    <a:pt x="10823" y="8927"/>
                    <a:pt x="8938" y="12201"/>
                    <a:pt x="8938" y="16864"/>
                  </a:cubicBezTo>
                  <a:cubicBezTo>
                    <a:pt x="8938" y="20039"/>
                    <a:pt x="10277" y="22644"/>
                    <a:pt x="12957" y="24677"/>
                  </a:cubicBezTo>
                  <a:cubicBezTo>
                    <a:pt x="15636" y="26712"/>
                    <a:pt x="18811" y="28176"/>
                    <a:pt x="22482" y="29068"/>
                  </a:cubicBezTo>
                  <a:lnTo>
                    <a:pt x="34090" y="31151"/>
                  </a:lnTo>
                  <a:cubicBezTo>
                    <a:pt x="38059" y="32045"/>
                    <a:pt x="41730" y="33558"/>
                    <a:pt x="45103" y="35691"/>
                  </a:cubicBezTo>
                  <a:cubicBezTo>
                    <a:pt x="48476" y="37824"/>
                    <a:pt x="51156" y="40503"/>
                    <a:pt x="53140" y="43727"/>
                  </a:cubicBezTo>
                  <a:cubicBezTo>
                    <a:pt x="55124" y="46952"/>
                    <a:pt x="56116" y="50599"/>
                    <a:pt x="56116" y="54667"/>
                  </a:cubicBezTo>
                  <a:cubicBezTo>
                    <a:pt x="56116" y="58834"/>
                    <a:pt x="55397" y="62430"/>
                    <a:pt x="53959" y="65457"/>
                  </a:cubicBezTo>
                  <a:cubicBezTo>
                    <a:pt x="52520" y="68483"/>
                    <a:pt x="50536" y="71013"/>
                    <a:pt x="48006" y="73047"/>
                  </a:cubicBezTo>
                  <a:cubicBezTo>
                    <a:pt x="45475" y="75081"/>
                    <a:pt x="42474" y="76569"/>
                    <a:pt x="39002" y="77511"/>
                  </a:cubicBezTo>
                  <a:cubicBezTo>
                    <a:pt x="35529" y="78454"/>
                    <a:pt x="31907" y="78926"/>
                    <a:pt x="28137" y="78926"/>
                  </a:cubicBezTo>
                  <a:cubicBezTo>
                    <a:pt x="20993" y="78926"/>
                    <a:pt x="14891" y="76545"/>
                    <a:pt x="9831" y="71782"/>
                  </a:cubicBezTo>
                  <a:lnTo>
                    <a:pt x="3432" y="78479"/>
                  </a:lnTo>
                  <a:cubicBezTo>
                    <a:pt x="3432" y="78777"/>
                    <a:pt x="3133" y="78926"/>
                    <a:pt x="2538" y="78926"/>
                  </a:cubicBezTo>
                  <a:lnTo>
                    <a:pt x="1497" y="78926"/>
                  </a:lnTo>
                  <a:cubicBezTo>
                    <a:pt x="505" y="78926"/>
                    <a:pt x="8" y="78430"/>
                    <a:pt x="8" y="77437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D723F34-C322-FA07-087B-06B91E36D920}"/>
                </a:ext>
              </a:extLst>
            </p:cNvPr>
            <p:cNvSpPr/>
            <p:nvPr/>
          </p:nvSpPr>
          <p:spPr>
            <a:xfrm rot="-5400000">
              <a:off x="3627316" y="3028834"/>
              <a:ext cx="66228" cy="171449"/>
            </a:xfrm>
            <a:custGeom>
              <a:avLst/>
              <a:gdLst>
                <a:gd name="connsiteX0" fmla="*/ 0 w 66228"/>
                <a:gd name="connsiteY0" fmla="*/ 168215 h 171449"/>
                <a:gd name="connsiteX1" fmla="*/ 148 w 66228"/>
                <a:gd name="connsiteY1" fmla="*/ 167471 h 171449"/>
                <a:gd name="connsiteX2" fmla="*/ 59680 w 66228"/>
                <a:gd name="connsiteY2" fmla="*/ 2272 h 171449"/>
                <a:gd name="connsiteX3" fmla="*/ 60945 w 66228"/>
                <a:gd name="connsiteY3" fmla="*/ 709 h 171449"/>
                <a:gd name="connsiteX4" fmla="*/ 62805 w 66228"/>
                <a:gd name="connsiteY4" fmla="*/ 188 h 171449"/>
                <a:gd name="connsiteX5" fmla="*/ 65261 w 66228"/>
                <a:gd name="connsiteY5" fmla="*/ 1081 h 171449"/>
                <a:gd name="connsiteX6" fmla="*/ 66228 w 66228"/>
                <a:gd name="connsiteY6" fmla="*/ 3611 h 171449"/>
                <a:gd name="connsiteX7" fmla="*/ 66228 w 66228"/>
                <a:gd name="connsiteY7" fmla="*/ 4355 h 171449"/>
                <a:gd name="connsiteX8" fmla="*/ 6697 w 66228"/>
                <a:gd name="connsiteY8" fmla="*/ 169555 h 171449"/>
                <a:gd name="connsiteX9" fmla="*/ 3423 w 66228"/>
                <a:gd name="connsiteY9" fmla="*/ 171638 h 171449"/>
                <a:gd name="connsiteX10" fmla="*/ 968 w 66228"/>
                <a:gd name="connsiteY10" fmla="*/ 170671 h 171449"/>
                <a:gd name="connsiteX11" fmla="*/ 0 w 66228"/>
                <a:gd name="connsiteY11" fmla="*/ 168215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8" h="171449">
                  <a:moveTo>
                    <a:pt x="0" y="168215"/>
                  </a:moveTo>
                  <a:cubicBezTo>
                    <a:pt x="0" y="167918"/>
                    <a:pt x="49" y="167669"/>
                    <a:pt x="148" y="167471"/>
                  </a:cubicBezTo>
                  <a:lnTo>
                    <a:pt x="59680" y="2272"/>
                  </a:lnTo>
                  <a:cubicBezTo>
                    <a:pt x="59978" y="1578"/>
                    <a:pt x="60399" y="1057"/>
                    <a:pt x="60945" y="709"/>
                  </a:cubicBezTo>
                  <a:cubicBezTo>
                    <a:pt x="61490" y="361"/>
                    <a:pt x="62110" y="188"/>
                    <a:pt x="62805" y="188"/>
                  </a:cubicBezTo>
                  <a:cubicBezTo>
                    <a:pt x="63797" y="188"/>
                    <a:pt x="64616" y="486"/>
                    <a:pt x="65261" y="1081"/>
                  </a:cubicBezTo>
                  <a:cubicBezTo>
                    <a:pt x="65906" y="1677"/>
                    <a:pt x="66228" y="2520"/>
                    <a:pt x="66228" y="3611"/>
                  </a:cubicBezTo>
                  <a:lnTo>
                    <a:pt x="66228" y="4355"/>
                  </a:lnTo>
                  <a:lnTo>
                    <a:pt x="6697" y="169555"/>
                  </a:lnTo>
                  <a:cubicBezTo>
                    <a:pt x="6002" y="170943"/>
                    <a:pt x="4911" y="171638"/>
                    <a:pt x="3423" y="171638"/>
                  </a:cubicBezTo>
                  <a:cubicBezTo>
                    <a:pt x="2431" y="171638"/>
                    <a:pt x="1612" y="171316"/>
                    <a:pt x="968" y="170671"/>
                  </a:cubicBezTo>
                  <a:cubicBezTo>
                    <a:pt x="323" y="170026"/>
                    <a:pt x="0" y="169207"/>
                    <a:pt x="0" y="16821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2F9291E-2133-2314-A18C-D7A53C3F01FF}"/>
                </a:ext>
              </a:extLst>
            </p:cNvPr>
            <p:cNvSpPr/>
            <p:nvPr/>
          </p:nvSpPr>
          <p:spPr>
            <a:xfrm rot="-5400000">
              <a:off x="3598071" y="2963245"/>
              <a:ext cx="134690" cy="75753"/>
            </a:xfrm>
            <a:custGeom>
              <a:avLst/>
              <a:gdLst>
                <a:gd name="connsiteX0" fmla="*/ -12 w 134690"/>
                <a:gd name="connsiteY0" fmla="*/ 75929 h 75753"/>
                <a:gd name="connsiteX1" fmla="*/ -12 w 134690"/>
                <a:gd name="connsiteY1" fmla="*/ 69827 h 75753"/>
                <a:gd name="connsiteX2" fmla="*/ 9663 w 134690"/>
                <a:gd name="connsiteY2" fmla="*/ 68934 h 75753"/>
                <a:gd name="connsiteX3" fmla="*/ 13383 w 134690"/>
                <a:gd name="connsiteY3" fmla="*/ 64469 h 75753"/>
                <a:gd name="connsiteX4" fmla="*/ 13383 w 134690"/>
                <a:gd name="connsiteY4" fmla="*/ 17588 h 75753"/>
                <a:gd name="connsiteX5" fmla="*/ 12044 w 134690"/>
                <a:gd name="connsiteY5" fmla="*/ 11040 h 75753"/>
                <a:gd name="connsiteX6" fmla="*/ 8100 w 134690"/>
                <a:gd name="connsiteY6" fmla="*/ 8510 h 75753"/>
                <a:gd name="connsiteX7" fmla="*/ -12 w 134690"/>
                <a:gd name="connsiteY7" fmla="*/ 8063 h 75753"/>
                <a:gd name="connsiteX8" fmla="*/ -12 w 134690"/>
                <a:gd name="connsiteY8" fmla="*/ 1961 h 75753"/>
                <a:gd name="connsiteX9" fmla="*/ 24843 w 134690"/>
                <a:gd name="connsiteY9" fmla="*/ 175 h 75753"/>
                <a:gd name="connsiteX10" fmla="*/ 24843 w 134690"/>
                <a:gd name="connsiteY10" fmla="*/ 16844 h 75753"/>
                <a:gd name="connsiteX11" fmla="*/ 35038 w 134690"/>
                <a:gd name="connsiteY11" fmla="*/ 4864 h 75753"/>
                <a:gd name="connsiteX12" fmla="*/ 49697 w 134690"/>
                <a:gd name="connsiteY12" fmla="*/ 175 h 75753"/>
                <a:gd name="connsiteX13" fmla="*/ 72915 w 134690"/>
                <a:gd name="connsiteY13" fmla="*/ 16249 h 75753"/>
                <a:gd name="connsiteX14" fmla="*/ 82961 w 134690"/>
                <a:gd name="connsiteY14" fmla="*/ 4641 h 75753"/>
                <a:gd name="connsiteX15" fmla="*/ 97471 w 134690"/>
                <a:gd name="connsiteY15" fmla="*/ 175 h 75753"/>
                <a:gd name="connsiteX16" fmla="*/ 110568 w 134690"/>
                <a:gd name="connsiteY16" fmla="*/ 2705 h 75753"/>
                <a:gd name="connsiteX17" fmla="*/ 118605 w 134690"/>
                <a:gd name="connsiteY17" fmla="*/ 10370 h 75753"/>
                <a:gd name="connsiteX18" fmla="*/ 121284 w 134690"/>
                <a:gd name="connsiteY18" fmla="*/ 23244 h 75753"/>
                <a:gd name="connsiteX19" fmla="*/ 121284 w 134690"/>
                <a:gd name="connsiteY19" fmla="*/ 64469 h 75753"/>
                <a:gd name="connsiteX20" fmla="*/ 125079 w 134690"/>
                <a:gd name="connsiteY20" fmla="*/ 68934 h 75753"/>
                <a:gd name="connsiteX21" fmla="*/ 134679 w 134690"/>
                <a:gd name="connsiteY21" fmla="*/ 69827 h 75753"/>
                <a:gd name="connsiteX22" fmla="*/ 134679 w 134690"/>
                <a:gd name="connsiteY22" fmla="*/ 75929 h 75753"/>
                <a:gd name="connsiteX23" fmla="*/ 95388 w 134690"/>
                <a:gd name="connsiteY23" fmla="*/ 75929 h 75753"/>
                <a:gd name="connsiteX24" fmla="*/ 95388 w 134690"/>
                <a:gd name="connsiteY24" fmla="*/ 69827 h 75753"/>
                <a:gd name="connsiteX25" fmla="*/ 104987 w 134690"/>
                <a:gd name="connsiteY25" fmla="*/ 68934 h 75753"/>
                <a:gd name="connsiteX26" fmla="*/ 108782 w 134690"/>
                <a:gd name="connsiteY26" fmla="*/ 64469 h 75753"/>
                <a:gd name="connsiteX27" fmla="*/ 108782 w 134690"/>
                <a:gd name="connsiteY27" fmla="*/ 23839 h 75753"/>
                <a:gd name="connsiteX28" fmla="*/ 106326 w 134690"/>
                <a:gd name="connsiteY28" fmla="*/ 9923 h 75753"/>
                <a:gd name="connsiteX29" fmla="*/ 96429 w 134690"/>
                <a:gd name="connsiteY29" fmla="*/ 4641 h 75753"/>
                <a:gd name="connsiteX30" fmla="*/ 80058 w 134690"/>
                <a:gd name="connsiteY30" fmla="*/ 12603 h 75753"/>
                <a:gd name="connsiteX31" fmla="*/ 73659 w 134690"/>
                <a:gd name="connsiteY31" fmla="*/ 30685 h 75753"/>
                <a:gd name="connsiteX32" fmla="*/ 73659 w 134690"/>
                <a:gd name="connsiteY32" fmla="*/ 64469 h 75753"/>
                <a:gd name="connsiteX33" fmla="*/ 77379 w 134690"/>
                <a:gd name="connsiteY33" fmla="*/ 68934 h 75753"/>
                <a:gd name="connsiteX34" fmla="*/ 87054 w 134690"/>
                <a:gd name="connsiteY34" fmla="*/ 69827 h 75753"/>
                <a:gd name="connsiteX35" fmla="*/ 87054 w 134690"/>
                <a:gd name="connsiteY35" fmla="*/ 75929 h 75753"/>
                <a:gd name="connsiteX36" fmla="*/ 47763 w 134690"/>
                <a:gd name="connsiteY36" fmla="*/ 75929 h 75753"/>
                <a:gd name="connsiteX37" fmla="*/ 47763 w 134690"/>
                <a:gd name="connsiteY37" fmla="*/ 69827 h 75753"/>
                <a:gd name="connsiteX38" fmla="*/ 57362 w 134690"/>
                <a:gd name="connsiteY38" fmla="*/ 68934 h 75753"/>
                <a:gd name="connsiteX39" fmla="*/ 61157 w 134690"/>
                <a:gd name="connsiteY39" fmla="*/ 64469 h 75753"/>
                <a:gd name="connsiteX40" fmla="*/ 61157 w 134690"/>
                <a:gd name="connsiteY40" fmla="*/ 23839 h 75753"/>
                <a:gd name="connsiteX41" fmla="*/ 58701 w 134690"/>
                <a:gd name="connsiteY41" fmla="*/ 9999 h 75753"/>
                <a:gd name="connsiteX42" fmla="*/ 48804 w 134690"/>
                <a:gd name="connsiteY42" fmla="*/ 4641 h 75753"/>
                <a:gd name="connsiteX43" fmla="*/ 32433 w 134690"/>
                <a:gd name="connsiteY43" fmla="*/ 12603 h 75753"/>
                <a:gd name="connsiteX44" fmla="*/ 26034 w 134690"/>
                <a:gd name="connsiteY44" fmla="*/ 30685 h 75753"/>
                <a:gd name="connsiteX45" fmla="*/ 26034 w 134690"/>
                <a:gd name="connsiteY45" fmla="*/ 64469 h 75753"/>
                <a:gd name="connsiteX46" fmla="*/ 29754 w 134690"/>
                <a:gd name="connsiteY46" fmla="*/ 68934 h 75753"/>
                <a:gd name="connsiteX47" fmla="*/ 39279 w 134690"/>
                <a:gd name="connsiteY47" fmla="*/ 69827 h 75753"/>
                <a:gd name="connsiteX48" fmla="*/ 39279 w 134690"/>
                <a:gd name="connsiteY48" fmla="*/ 75929 h 75753"/>
                <a:gd name="connsiteX49" fmla="*/ -12 w 134690"/>
                <a:gd name="connsiteY49" fmla="*/ 75929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90" h="75753">
                  <a:moveTo>
                    <a:pt x="-12" y="75929"/>
                  </a:moveTo>
                  <a:lnTo>
                    <a:pt x="-12" y="69827"/>
                  </a:lnTo>
                  <a:cubicBezTo>
                    <a:pt x="3957" y="69827"/>
                    <a:pt x="7182" y="69529"/>
                    <a:pt x="9663" y="68934"/>
                  </a:cubicBezTo>
                  <a:cubicBezTo>
                    <a:pt x="12143" y="68339"/>
                    <a:pt x="13383" y="66850"/>
                    <a:pt x="13383" y="64469"/>
                  </a:cubicBezTo>
                  <a:lnTo>
                    <a:pt x="13383" y="17588"/>
                  </a:lnTo>
                  <a:cubicBezTo>
                    <a:pt x="13383" y="14611"/>
                    <a:pt x="12937" y="12429"/>
                    <a:pt x="12044" y="11040"/>
                  </a:cubicBezTo>
                  <a:cubicBezTo>
                    <a:pt x="11151" y="9651"/>
                    <a:pt x="9836" y="8808"/>
                    <a:pt x="8100" y="8510"/>
                  </a:cubicBezTo>
                  <a:cubicBezTo>
                    <a:pt x="6363" y="8212"/>
                    <a:pt x="3660" y="8063"/>
                    <a:pt x="-12" y="8063"/>
                  </a:cubicBezTo>
                  <a:lnTo>
                    <a:pt x="-12" y="1961"/>
                  </a:lnTo>
                  <a:lnTo>
                    <a:pt x="24843" y="175"/>
                  </a:lnTo>
                  <a:lnTo>
                    <a:pt x="24843" y="16844"/>
                  </a:lnTo>
                  <a:cubicBezTo>
                    <a:pt x="27125" y="11983"/>
                    <a:pt x="30524" y="7989"/>
                    <a:pt x="35038" y="4864"/>
                  </a:cubicBezTo>
                  <a:cubicBezTo>
                    <a:pt x="39552" y="1738"/>
                    <a:pt x="44439" y="175"/>
                    <a:pt x="49697" y="175"/>
                  </a:cubicBezTo>
                  <a:cubicBezTo>
                    <a:pt x="62893" y="175"/>
                    <a:pt x="70632" y="5533"/>
                    <a:pt x="72915" y="16249"/>
                  </a:cubicBezTo>
                  <a:cubicBezTo>
                    <a:pt x="75197" y="11486"/>
                    <a:pt x="78546" y="7617"/>
                    <a:pt x="82961" y="4641"/>
                  </a:cubicBezTo>
                  <a:cubicBezTo>
                    <a:pt x="87376" y="1664"/>
                    <a:pt x="92212" y="175"/>
                    <a:pt x="97471" y="175"/>
                  </a:cubicBezTo>
                  <a:cubicBezTo>
                    <a:pt x="102631" y="175"/>
                    <a:pt x="106996" y="1018"/>
                    <a:pt x="110568" y="2705"/>
                  </a:cubicBezTo>
                  <a:cubicBezTo>
                    <a:pt x="114140" y="4392"/>
                    <a:pt x="116819" y="6948"/>
                    <a:pt x="118605" y="10370"/>
                  </a:cubicBezTo>
                  <a:cubicBezTo>
                    <a:pt x="120391" y="13793"/>
                    <a:pt x="121284" y="18084"/>
                    <a:pt x="121284" y="23244"/>
                  </a:cubicBezTo>
                  <a:lnTo>
                    <a:pt x="121284" y="64469"/>
                  </a:lnTo>
                  <a:cubicBezTo>
                    <a:pt x="121284" y="66850"/>
                    <a:pt x="122548" y="68339"/>
                    <a:pt x="125079" y="68934"/>
                  </a:cubicBezTo>
                  <a:cubicBezTo>
                    <a:pt x="127609" y="69529"/>
                    <a:pt x="130809" y="69827"/>
                    <a:pt x="134679" y="69827"/>
                  </a:cubicBezTo>
                  <a:lnTo>
                    <a:pt x="134679" y="75929"/>
                  </a:lnTo>
                  <a:lnTo>
                    <a:pt x="95388" y="75929"/>
                  </a:lnTo>
                  <a:lnTo>
                    <a:pt x="95388" y="69827"/>
                  </a:lnTo>
                  <a:cubicBezTo>
                    <a:pt x="99257" y="69827"/>
                    <a:pt x="102456" y="69529"/>
                    <a:pt x="104987" y="68934"/>
                  </a:cubicBezTo>
                  <a:cubicBezTo>
                    <a:pt x="107517" y="68339"/>
                    <a:pt x="108782" y="66850"/>
                    <a:pt x="108782" y="64469"/>
                  </a:cubicBezTo>
                  <a:lnTo>
                    <a:pt x="108782" y="23839"/>
                  </a:lnTo>
                  <a:cubicBezTo>
                    <a:pt x="108782" y="18084"/>
                    <a:pt x="107964" y="13446"/>
                    <a:pt x="106326" y="9923"/>
                  </a:cubicBezTo>
                  <a:cubicBezTo>
                    <a:pt x="104689" y="6402"/>
                    <a:pt x="101391" y="4641"/>
                    <a:pt x="96429" y="4641"/>
                  </a:cubicBezTo>
                  <a:cubicBezTo>
                    <a:pt x="89782" y="4641"/>
                    <a:pt x="84325" y="7294"/>
                    <a:pt x="80058" y="12603"/>
                  </a:cubicBezTo>
                  <a:cubicBezTo>
                    <a:pt x="75792" y="17911"/>
                    <a:pt x="73659" y="23938"/>
                    <a:pt x="73659" y="30685"/>
                  </a:cubicBezTo>
                  <a:lnTo>
                    <a:pt x="73659" y="64469"/>
                  </a:lnTo>
                  <a:cubicBezTo>
                    <a:pt x="73659" y="66850"/>
                    <a:pt x="74899" y="68339"/>
                    <a:pt x="77379" y="68934"/>
                  </a:cubicBezTo>
                  <a:cubicBezTo>
                    <a:pt x="79860" y="69529"/>
                    <a:pt x="83084" y="69827"/>
                    <a:pt x="87054" y="69827"/>
                  </a:cubicBezTo>
                  <a:lnTo>
                    <a:pt x="87054" y="75929"/>
                  </a:lnTo>
                  <a:lnTo>
                    <a:pt x="47763" y="75929"/>
                  </a:lnTo>
                  <a:lnTo>
                    <a:pt x="47763" y="69827"/>
                  </a:lnTo>
                  <a:cubicBezTo>
                    <a:pt x="51632" y="69827"/>
                    <a:pt x="54831" y="69529"/>
                    <a:pt x="57362" y="68934"/>
                  </a:cubicBezTo>
                  <a:cubicBezTo>
                    <a:pt x="59892" y="68339"/>
                    <a:pt x="61157" y="66850"/>
                    <a:pt x="61157" y="64469"/>
                  </a:cubicBezTo>
                  <a:lnTo>
                    <a:pt x="61157" y="23839"/>
                  </a:lnTo>
                  <a:cubicBezTo>
                    <a:pt x="61157" y="18184"/>
                    <a:pt x="60339" y="13570"/>
                    <a:pt x="58701" y="9999"/>
                  </a:cubicBezTo>
                  <a:cubicBezTo>
                    <a:pt x="57064" y="6427"/>
                    <a:pt x="53766" y="4641"/>
                    <a:pt x="48804" y="4641"/>
                  </a:cubicBezTo>
                  <a:cubicBezTo>
                    <a:pt x="42157" y="4641"/>
                    <a:pt x="36700" y="7294"/>
                    <a:pt x="32433" y="12603"/>
                  </a:cubicBezTo>
                  <a:cubicBezTo>
                    <a:pt x="28167" y="17911"/>
                    <a:pt x="26034" y="23938"/>
                    <a:pt x="26034" y="30685"/>
                  </a:cubicBezTo>
                  <a:lnTo>
                    <a:pt x="26034" y="64469"/>
                  </a:lnTo>
                  <a:cubicBezTo>
                    <a:pt x="26034" y="66850"/>
                    <a:pt x="27274" y="68339"/>
                    <a:pt x="29754" y="68934"/>
                  </a:cubicBezTo>
                  <a:cubicBezTo>
                    <a:pt x="32235" y="69529"/>
                    <a:pt x="35410" y="69827"/>
                    <a:pt x="39279" y="69827"/>
                  </a:cubicBezTo>
                  <a:lnTo>
                    <a:pt x="39279" y="75929"/>
                  </a:lnTo>
                  <a:lnTo>
                    <a:pt x="-12" y="7592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1AD2526F-0D3F-DEE4-BDF7-35CB89BCC9EA}"/>
                </a:ext>
              </a:extLst>
            </p:cNvPr>
            <p:cNvSpPr/>
            <p:nvPr/>
          </p:nvSpPr>
          <p:spPr>
            <a:xfrm rot="-5400000">
              <a:off x="3598072" y="2823544"/>
              <a:ext cx="134689" cy="75753"/>
            </a:xfrm>
            <a:custGeom>
              <a:avLst/>
              <a:gdLst>
                <a:gd name="connsiteX0" fmla="*/ -26 w 134689"/>
                <a:gd name="connsiteY0" fmla="*/ 75914 h 75753"/>
                <a:gd name="connsiteX1" fmla="*/ -26 w 134689"/>
                <a:gd name="connsiteY1" fmla="*/ 69812 h 75753"/>
                <a:gd name="connsiteX2" fmla="*/ 9647 w 134689"/>
                <a:gd name="connsiteY2" fmla="*/ 68920 h 75753"/>
                <a:gd name="connsiteX3" fmla="*/ 13368 w 134689"/>
                <a:gd name="connsiteY3" fmla="*/ 64454 h 75753"/>
                <a:gd name="connsiteX4" fmla="*/ 13368 w 134689"/>
                <a:gd name="connsiteY4" fmla="*/ 17573 h 75753"/>
                <a:gd name="connsiteX5" fmla="*/ 12029 w 134689"/>
                <a:gd name="connsiteY5" fmla="*/ 11025 h 75753"/>
                <a:gd name="connsiteX6" fmla="*/ 8084 w 134689"/>
                <a:gd name="connsiteY6" fmla="*/ 8495 h 75753"/>
                <a:gd name="connsiteX7" fmla="*/ -26 w 134689"/>
                <a:gd name="connsiteY7" fmla="*/ 8048 h 75753"/>
                <a:gd name="connsiteX8" fmla="*/ -26 w 134689"/>
                <a:gd name="connsiteY8" fmla="*/ 1947 h 75753"/>
                <a:gd name="connsiteX9" fmla="*/ 24827 w 134689"/>
                <a:gd name="connsiteY9" fmla="*/ 161 h 75753"/>
                <a:gd name="connsiteX10" fmla="*/ 24827 w 134689"/>
                <a:gd name="connsiteY10" fmla="*/ 16829 h 75753"/>
                <a:gd name="connsiteX11" fmla="*/ 35022 w 134689"/>
                <a:gd name="connsiteY11" fmla="*/ 4849 h 75753"/>
                <a:gd name="connsiteX12" fmla="*/ 49682 w 134689"/>
                <a:gd name="connsiteY12" fmla="*/ 161 h 75753"/>
                <a:gd name="connsiteX13" fmla="*/ 72899 w 134689"/>
                <a:gd name="connsiteY13" fmla="*/ 16234 h 75753"/>
                <a:gd name="connsiteX14" fmla="*/ 82945 w 134689"/>
                <a:gd name="connsiteY14" fmla="*/ 4626 h 75753"/>
                <a:gd name="connsiteX15" fmla="*/ 97455 w 134689"/>
                <a:gd name="connsiteY15" fmla="*/ 161 h 75753"/>
                <a:gd name="connsiteX16" fmla="*/ 110552 w 134689"/>
                <a:gd name="connsiteY16" fmla="*/ 2691 h 75753"/>
                <a:gd name="connsiteX17" fmla="*/ 118589 w 134689"/>
                <a:gd name="connsiteY17" fmla="*/ 10355 h 75753"/>
                <a:gd name="connsiteX18" fmla="*/ 121268 w 134689"/>
                <a:gd name="connsiteY18" fmla="*/ 23229 h 75753"/>
                <a:gd name="connsiteX19" fmla="*/ 121268 w 134689"/>
                <a:gd name="connsiteY19" fmla="*/ 64454 h 75753"/>
                <a:gd name="connsiteX20" fmla="*/ 125064 w 134689"/>
                <a:gd name="connsiteY20" fmla="*/ 68920 h 75753"/>
                <a:gd name="connsiteX21" fmla="*/ 134663 w 134689"/>
                <a:gd name="connsiteY21" fmla="*/ 69812 h 75753"/>
                <a:gd name="connsiteX22" fmla="*/ 134663 w 134689"/>
                <a:gd name="connsiteY22" fmla="*/ 75914 h 75753"/>
                <a:gd name="connsiteX23" fmla="*/ 95372 w 134689"/>
                <a:gd name="connsiteY23" fmla="*/ 75914 h 75753"/>
                <a:gd name="connsiteX24" fmla="*/ 95372 w 134689"/>
                <a:gd name="connsiteY24" fmla="*/ 69812 h 75753"/>
                <a:gd name="connsiteX25" fmla="*/ 104972 w 134689"/>
                <a:gd name="connsiteY25" fmla="*/ 68920 h 75753"/>
                <a:gd name="connsiteX26" fmla="*/ 108766 w 134689"/>
                <a:gd name="connsiteY26" fmla="*/ 64454 h 75753"/>
                <a:gd name="connsiteX27" fmla="*/ 108766 w 134689"/>
                <a:gd name="connsiteY27" fmla="*/ 23825 h 75753"/>
                <a:gd name="connsiteX28" fmla="*/ 106311 w 134689"/>
                <a:gd name="connsiteY28" fmla="*/ 9909 h 75753"/>
                <a:gd name="connsiteX29" fmla="*/ 96414 w 134689"/>
                <a:gd name="connsiteY29" fmla="*/ 4626 h 75753"/>
                <a:gd name="connsiteX30" fmla="*/ 80043 w 134689"/>
                <a:gd name="connsiteY30" fmla="*/ 12588 h 75753"/>
                <a:gd name="connsiteX31" fmla="*/ 73643 w 134689"/>
                <a:gd name="connsiteY31" fmla="*/ 30670 h 75753"/>
                <a:gd name="connsiteX32" fmla="*/ 73643 w 134689"/>
                <a:gd name="connsiteY32" fmla="*/ 64454 h 75753"/>
                <a:gd name="connsiteX33" fmla="*/ 77364 w 134689"/>
                <a:gd name="connsiteY33" fmla="*/ 68920 h 75753"/>
                <a:gd name="connsiteX34" fmla="*/ 87038 w 134689"/>
                <a:gd name="connsiteY34" fmla="*/ 69812 h 75753"/>
                <a:gd name="connsiteX35" fmla="*/ 87038 w 134689"/>
                <a:gd name="connsiteY35" fmla="*/ 75914 h 75753"/>
                <a:gd name="connsiteX36" fmla="*/ 47747 w 134689"/>
                <a:gd name="connsiteY36" fmla="*/ 75914 h 75753"/>
                <a:gd name="connsiteX37" fmla="*/ 47747 w 134689"/>
                <a:gd name="connsiteY37" fmla="*/ 69812 h 75753"/>
                <a:gd name="connsiteX38" fmla="*/ 57347 w 134689"/>
                <a:gd name="connsiteY38" fmla="*/ 68920 h 75753"/>
                <a:gd name="connsiteX39" fmla="*/ 61141 w 134689"/>
                <a:gd name="connsiteY39" fmla="*/ 64454 h 75753"/>
                <a:gd name="connsiteX40" fmla="*/ 61141 w 134689"/>
                <a:gd name="connsiteY40" fmla="*/ 23825 h 75753"/>
                <a:gd name="connsiteX41" fmla="*/ 58686 w 134689"/>
                <a:gd name="connsiteY41" fmla="*/ 9984 h 75753"/>
                <a:gd name="connsiteX42" fmla="*/ 48789 w 134689"/>
                <a:gd name="connsiteY42" fmla="*/ 4626 h 75753"/>
                <a:gd name="connsiteX43" fmla="*/ 32418 w 134689"/>
                <a:gd name="connsiteY43" fmla="*/ 12588 h 75753"/>
                <a:gd name="connsiteX44" fmla="*/ 26018 w 134689"/>
                <a:gd name="connsiteY44" fmla="*/ 30670 h 75753"/>
                <a:gd name="connsiteX45" fmla="*/ 26018 w 134689"/>
                <a:gd name="connsiteY45" fmla="*/ 64454 h 75753"/>
                <a:gd name="connsiteX46" fmla="*/ 29739 w 134689"/>
                <a:gd name="connsiteY46" fmla="*/ 68920 h 75753"/>
                <a:gd name="connsiteX47" fmla="*/ 39264 w 134689"/>
                <a:gd name="connsiteY47" fmla="*/ 69812 h 75753"/>
                <a:gd name="connsiteX48" fmla="*/ 39264 w 134689"/>
                <a:gd name="connsiteY48" fmla="*/ 75914 h 75753"/>
                <a:gd name="connsiteX49" fmla="*/ -26 w 134689"/>
                <a:gd name="connsiteY49" fmla="*/ 75914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89" h="75753">
                  <a:moveTo>
                    <a:pt x="-26" y="75914"/>
                  </a:moveTo>
                  <a:lnTo>
                    <a:pt x="-26" y="69812"/>
                  </a:lnTo>
                  <a:cubicBezTo>
                    <a:pt x="3943" y="69812"/>
                    <a:pt x="7167" y="69515"/>
                    <a:pt x="9647" y="68920"/>
                  </a:cubicBezTo>
                  <a:cubicBezTo>
                    <a:pt x="12128" y="68324"/>
                    <a:pt x="13368" y="66836"/>
                    <a:pt x="13368" y="64454"/>
                  </a:cubicBezTo>
                  <a:lnTo>
                    <a:pt x="13368" y="17573"/>
                  </a:lnTo>
                  <a:cubicBezTo>
                    <a:pt x="13368" y="14597"/>
                    <a:pt x="12921" y="12415"/>
                    <a:pt x="12029" y="11025"/>
                  </a:cubicBezTo>
                  <a:cubicBezTo>
                    <a:pt x="11136" y="9636"/>
                    <a:pt x="9821" y="8793"/>
                    <a:pt x="8084" y="8495"/>
                  </a:cubicBezTo>
                  <a:cubicBezTo>
                    <a:pt x="6348" y="8197"/>
                    <a:pt x="3645" y="8048"/>
                    <a:pt x="-26" y="8048"/>
                  </a:cubicBezTo>
                  <a:lnTo>
                    <a:pt x="-26" y="1947"/>
                  </a:lnTo>
                  <a:lnTo>
                    <a:pt x="24827" y="161"/>
                  </a:lnTo>
                  <a:lnTo>
                    <a:pt x="24827" y="16829"/>
                  </a:lnTo>
                  <a:cubicBezTo>
                    <a:pt x="27110" y="11968"/>
                    <a:pt x="30508" y="7974"/>
                    <a:pt x="35022" y="4849"/>
                  </a:cubicBezTo>
                  <a:cubicBezTo>
                    <a:pt x="39537" y="1724"/>
                    <a:pt x="44423" y="161"/>
                    <a:pt x="49682" y="161"/>
                  </a:cubicBezTo>
                  <a:cubicBezTo>
                    <a:pt x="62878" y="161"/>
                    <a:pt x="70617" y="5519"/>
                    <a:pt x="72899" y="16234"/>
                  </a:cubicBezTo>
                  <a:cubicBezTo>
                    <a:pt x="75181" y="11472"/>
                    <a:pt x="78530" y="7603"/>
                    <a:pt x="82945" y="4626"/>
                  </a:cubicBezTo>
                  <a:cubicBezTo>
                    <a:pt x="87360" y="1649"/>
                    <a:pt x="92197" y="161"/>
                    <a:pt x="97455" y="161"/>
                  </a:cubicBezTo>
                  <a:cubicBezTo>
                    <a:pt x="102615" y="161"/>
                    <a:pt x="106980" y="1004"/>
                    <a:pt x="110552" y="2691"/>
                  </a:cubicBezTo>
                  <a:cubicBezTo>
                    <a:pt x="114124" y="4377"/>
                    <a:pt x="116804" y="6933"/>
                    <a:pt x="118589" y="10355"/>
                  </a:cubicBezTo>
                  <a:cubicBezTo>
                    <a:pt x="120375" y="13779"/>
                    <a:pt x="121268" y="18070"/>
                    <a:pt x="121268" y="23229"/>
                  </a:cubicBezTo>
                  <a:lnTo>
                    <a:pt x="121268" y="64454"/>
                  </a:lnTo>
                  <a:cubicBezTo>
                    <a:pt x="121268" y="66836"/>
                    <a:pt x="122533" y="68324"/>
                    <a:pt x="125064" y="68920"/>
                  </a:cubicBezTo>
                  <a:cubicBezTo>
                    <a:pt x="127593" y="69515"/>
                    <a:pt x="130793" y="69812"/>
                    <a:pt x="134663" y="69812"/>
                  </a:cubicBezTo>
                  <a:lnTo>
                    <a:pt x="134663" y="75914"/>
                  </a:lnTo>
                  <a:lnTo>
                    <a:pt x="95372" y="75914"/>
                  </a:lnTo>
                  <a:lnTo>
                    <a:pt x="95372" y="69812"/>
                  </a:lnTo>
                  <a:cubicBezTo>
                    <a:pt x="99242" y="69812"/>
                    <a:pt x="102442" y="69515"/>
                    <a:pt x="104972" y="68920"/>
                  </a:cubicBezTo>
                  <a:cubicBezTo>
                    <a:pt x="107501" y="68324"/>
                    <a:pt x="108766" y="66836"/>
                    <a:pt x="108766" y="64454"/>
                  </a:cubicBezTo>
                  <a:lnTo>
                    <a:pt x="108766" y="23825"/>
                  </a:lnTo>
                  <a:cubicBezTo>
                    <a:pt x="108766" y="18070"/>
                    <a:pt x="107948" y="13431"/>
                    <a:pt x="106311" y="9909"/>
                  </a:cubicBezTo>
                  <a:cubicBezTo>
                    <a:pt x="104673" y="6387"/>
                    <a:pt x="101375" y="4626"/>
                    <a:pt x="96414" y="4626"/>
                  </a:cubicBezTo>
                  <a:cubicBezTo>
                    <a:pt x="89767" y="4626"/>
                    <a:pt x="84309" y="7280"/>
                    <a:pt x="80043" y="12588"/>
                  </a:cubicBezTo>
                  <a:cubicBezTo>
                    <a:pt x="75777" y="17896"/>
                    <a:pt x="73643" y="23924"/>
                    <a:pt x="73643" y="30670"/>
                  </a:cubicBezTo>
                  <a:lnTo>
                    <a:pt x="73643" y="64454"/>
                  </a:lnTo>
                  <a:cubicBezTo>
                    <a:pt x="73643" y="66836"/>
                    <a:pt x="74883" y="68324"/>
                    <a:pt x="77364" y="68920"/>
                  </a:cubicBezTo>
                  <a:cubicBezTo>
                    <a:pt x="79845" y="69515"/>
                    <a:pt x="83069" y="69812"/>
                    <a:pt x="87038" y="69812"/>
                  </a:cubicBezTo>
                  <a:lnTo>
                    <a:pt x="87038" y="75914"/>
                  </a:lnTo>
                  <a:lnTo>
                    <a:pt x="47747" y="75914"/>
                  </a:lnTo>
                  <a:lnTo>
                    <a:pt x="47747" y="69812"/>
                  </a:lnTo>
                  <a:cubicBezTo>
                    <a:pt x="51617" y="69812"/>
                    <a:pt x="54817" y="69515"/>
                    <a:pt x="57347" y="68920"/>
                  </a:cubicBezTo>
                  <a:cubicBezTo>
                    <a:pt x="59876" y="68324"/>
                    <a:pt x="61141" y="66836"/>
                    <a:pt x="61141" y="64454"/>
                  </a:cubicBezTo>
                  <a:lnTo>
                    <a:pt x="61141" y="23825"/>
                  </a:lnTo>
                  <a:cubicBezTo>
                    <a:pt x="61141" y="18170"/>
                    <a:pt x="60323" y="13556"/>
                    <a:pt x="58686" y="9984"/>
                  </a:cubicBezTo>
                  <a:cubicBezTo>
                    <a:pt x="57048" y="6412"/>
                    <a:pt x="53750" y="4626"/>
                    <a:pt x="48789" y="4626"/>
                  </a:cubicBezTo>
                  <a:cubicBezTo>
                    <a:pt x="42142" y="4626"/>
                    <a:pt x="36684" y="7280"/>
                    <a:pt x="32418" y="12588"/>
                  </a:cubicBezTo>
                  <a:cubicBezTo>
                    <a:pt x="28152" y="17896"/>
                    <a:pt x="26018" y="23924"/>
                    <a:pt x="26018" y="30670"/>
                  </a:cubicBezTo>
                  <a:lnTo>
                    <a:pt x="26018" y="64454"/>
                  </a:lnTo>
                  <a:cubicBezTo>
                    <a:pt x="26018" y="66836"/>
                    <a:pt x="27258" y="68324"/>
                    <a:pt x="29739" y="68920"/>
                  </a:cubicBezTo>
                  <a:cubicBezTo>
                    <a:pt x="32220" y="69515"/>
                    <a:pt x="35394" y="69812"/>
                    <a:pt x="39264" y="69812"/>
                  </a:cubicBezTo>
                  <a:lnTo>
                    <a:pt x="39264" y="75914"/>
                  </a:lnTo>
                  <a:lnTo>
                    <a:pt x="-26" y="75914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366CAFA-3B2A-ECAC-2376-E1D92E842609}"/>
                </a:ext>
              </a:extLst>
            </p:cNvPr>
            <p:cNvSpPr/>
            <p:nvPr/>
          </p:nvSpPr>
          <p:spPr>
            <a:xfrm rot="-5400000">
              <a:off x="3581513" y="2727525"/>
              <a:ext cx="45689" cy="76200"/>
            </a:xfrm>
            <a:custGeom>
              <a:avLst/>
              <a:gdLst>
                <a:gd name="connsiteX0" fmla="*/ -43 w 45689"/>
                <a:gd name="connsiteY0" fmla="*/ 76357 h 76200"/>
                <a:gd name="connsiteX1" fmla="*/ -43 w 45689"/>
                <a:gd name="connsiteY1" fmla="*/ 73232 h 76200"/>
                <a:gd name="connsiteX2" fmla="*/ 254 w 45689"/>
                <a:gd name="connsiteY2" fmla="*/ 72637 h 76200"/>
                <a:gd name="connsiteX3" fmla="*/ 17965 w 45689"/>
                <a:gd name="connsiteY3" fmla="*/ 52991 h 76200"/>
                <a:gd name="connsiteX4" fmla="*/ 24514 w 45689"/>
                <a:gd name="connsiteY4" fmla="*/ 45699 h 76200"/>
                <a:gd name="connsiteX5" fmla="*/ 29499 w 45689"/>
                <a:gd name="connsiteY5" fmla="*/ 38852 h 76200"/>
                <a:gd name="connsiteX6" fmla="*/ 33369 w 45689"/>
                <a:gd name="connsiteY6" fmla="*/ 31039 h 76200"/>
                <a:gd name="connsiteX7" fmla="*/ 34783 w 45689"/>
                <a:gd name="connsiteY7" fmla="*/ 22630 h 76200"/>
                <a:gd name="connsiteX8" fmla="*/ 33071 w 45689"/>
                <a:gd name="connsiteY8" fmla="*/ 13626 h 76200"/>
                <a:gd name="connsiteX9" fmla="*/ 27937 w 45689"/>
                <a:gd name="connsiteY9" fmla="*/ 6780 h 76200"/>
                <a:gd name="connsiteX10" fmla="*/ 19603 w 45689"/>
                <a:gd name="connsiteY10" fmla="*/ 4176 h 76200"/>
                <a:gd name="connsiteX11" fmla="*/ 10673 w 45689"/>
                <a:gd name="connsiteY11" fmla="*/ 7227 h 76200"/>
                <a:gd name="connsiteX12" fmla="*/ 5017 w 45689"/>
                <a:gd name="connsiteY12" fmla="*/ 14891 h 76200"/>
                <a:gd name="connsiteX13" fmla="*/ 6356 w 45689"/>
                <a:gd name="connsiteY13" fmla="*/ 14891 h 76200"/>
                <a:gd name="connsiteX14" fmla="*/ 10673 w 45689"/>
                <a:gd name="connsiteY14" fmla="*/ 16603 h 76200"/>
                <a:gd name="connsiteX15" fmla="*/ 12459 w 45689"/>
                <a:gd name="connsiteY15" fmla="*/ 20993 h 76200"/>
                <a:gd name="connsiteX16" fmla="*/ 10673 w 45689"/>
                <a:gd name="connsiteY16" fmla="*/ 25458 h 76200"/>
                <a:gd name="connsiteX17" fmla="*/ 6356 w 45689"/>
                <a:gd name="connsiteY17" fmla="*/ 27244 h 76200"/>
                <a:gd name="connsiteX18" fmla="*/ 1818 w 45689"/>
                <a:gd name="connsiteY18" fmla="*/ 25384 h 76200"/>
                <a:gd name="connsiteX19" fmla="*/ -43 w 45689"/>
                <a:gd name="connsiteY19" fmla="*/ 20993 h 76200"/>
                <a:gd name="connsiteX20" fmla="*/ 1594 w 45689"/>
                <a:gd name="connsiteY20" fmla="*/ 12957 h 76200"/>
                <a:gd name="connsiteX21" fmla="*/ 6282 w 45689"/>
                <a:gd name="connsiteY21" fmla="*/ 6260 h 76200"/>
                <a:gd name="connsiteX22" fmla="*/ 13128 w 45689"/>
                <a:gd name="connsiteY22" fmla="*/ 1720 h 76200"/>
                <a:gd name="connsiteX23" fmla="*/ 21239 w 45689"/>
                <a:gd name="connsiteY23" fmla="*/ 157 h 76200"/>
                <a:gd name="connsiteX24" fmla="*/ 33443 w 45689"/>
                <a:gd name="connsiteY24" fmla="*/ 2985 h 76200"/>
                <a:gd name="connsiteX25" fmla="*/ 42373 w 45689"/>
                <a:gd name="connsiteY25" fmla="*/ 10798 h 76200"/>
                <a:gd name="connsiteX26" fmla="*/ 45647 w 45689"/>
                <a:gd name="connsiteY26" fmla="*/ 22630 h 76200"/>
                <a:gd name="connsiteX27" fmla="*/ 43489 w 45689"/>
                <a:gd name="connsiteY27" fmla="*/ 32007 h 76200"/>
                <a:gd name="connsiteX28" fmla="*/ 37908 w 45689"/>
                <a:gd name="connsiteY28" fmla="*/ 40117 h 76200"/>
                <a:gd name="connsiteX29" fmla="*/ 29202 w 45689"/>
                <a:gd name="connsiteY29" fmla="*/ 48452 h 76200"/>
                <a:gd name="connsiteX30" fmla="*/ 22281 w 45689"/>
                <a:gd name="connsiteY30" fmla="*/ 54629 h 76200"/>
                <a:gd name="connsiteX31" fmla="*/ 9333 w 45689"/>
                <a:gd name="connsiteY31" fmla="*/ 67130 h 76200"/>
                <a:gd name="connsiteX32" fmla="*/ 20198 w 45689"/>
                <a:gd name="connsiteY32" fmla="*/ 67130 h 76200"/>
                <a:gd name="connsiteX33" fmla="*/ 33816 w 45689"/>
                <a:gd name="connsiteY33" fmla="*/ 66982 h 76200"/>
                <a:gd name="connsiteX34" fmla="*/ 39545 w 45689"/>
                <a:gd name="connsiteY34" fmla="*/ 66535 h 76200"/>
                <a:gd name="connsiteX35" fmla="*/ 42373 w 45689"/>
                <a:gd name="connsiteY35" fmla="*/ 55968 h 76200"/>
                <a:gd name="connsiteX36" fmla="*/ 45647 w 45689"/>
                <a:gd name="connsiteY36" fmla="*/ 55968 h 76200"/>
                <a:gd name="connsiteX37" fmla="*/ 42373 w 45689"/>
                <a:gd name="connsiteY37" fmla="*/ 76357 h 76200"/>
                <a:gd name="connsiteX38" fmla="*/ -43 w 45689"/>
                <a:gd name="connsiteY38" fmla="*/ 7635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689" h="76200">
                  <a:moveTo>
                    <a:pt x="-43" y="76357"/>
                  </a:moveTo>
                  <a:lnTo>
                    <a:pt x="-43" y="73232"/>
                  </a:lnTo>
                  <a:cubicBezTo>
                    <a:pt x="-43" y="73034"/>
                    <a:pt x="56" y="72836"/>
                    <a:pt x="254" y="72637"/>
                  </a:cubicBezTo>
                  <a:lnTo>
                    <a:pt x="17965" y="52991"/>
                  </a:lnTo>
                  <a:cubicBezTo>
                    <a:pt x="20645" y="50114"/>
                    <a:pt x="22827" y="47683"/>
                    <a:pt x="24514" y="45699"/>
                  </a:cubicBezTo>
                  <a:cubicBezTo>
                    <a:pt x="26201" y="43715"/>
                    <a:pt x="27862" y="41433"/>
                    <a:pt x="29499" y="38852"/>
                  </a:cubicBezTo>
                  <a:cubicBezTo>
                    <a:pt x="31136" y="36273"/>
                    <a:pt x="32426" y="33669"/>
                    <a:pt x="33369" y="31039"/>
                  </a:cubicBezTo>
                  <a:cubicBezTo>
                    <a:pt x="34311" y="28410"/>
                    <a:pt x="34783" y="25607"/>
                    <a:pt x="34783" y="22630"/>
                  </a:cubicBezTo>
                  <a:cubicBezTo>
                    <a:pt x="34783" y="19456"/>
                    <a:pt x="34212" y="16454"/>
                    <a:pt x="33071" y="13626"/>
                  </a:cubicBezTo>
                  <a:cubicBezTo>
                    <a:pt x="31930" y="10798"/>
                    <a:pt x="30218" y="8516"/>
                    <a:pt x="27937" y="6780"/>
                  </a:cubicBezTo>
                  <a:cubicBezTo>
                    <a:pt x="25655" y="5043"/>
                    <a:pt x="22876" y="4176"/>
                    <a:pt x="19603" y="4176"/>
                  </a:cubicBezTo>
                  <a:cubicBezTo>
                    <a:pt x="16328" y="4176"/>
                    <a:pt x="13351" y="5193"/>
                    <a:pt x="10673" y="7227"/>
                  </a:cubicBezTo>
                  <a:cubicBezTo>
                    <a:pt x="7994" y="9260"/>
                    <a:pt x="6109" y="11816"/>
                    <a:pt x="5017" y="14891"/>
                  </a:cubicBezTo>
                  <a:cubicBezTo>
                    <a:pt x="5315" y="14891"/>
                    <a:pt x="5761" y="14891"/>
                    <a:pt x="6356" y="14891"/>
                  </a:cubicBezTo>
                  <a:cubicBezTo>
                    <a:pt x="8043" y="14891"/>
                    <a:pt x="9482" y="15462"/>
                    <a:pt x="10673" y="16603"/>
                  </a:cubicBezTo>
                  <a:cubicBezTo>
                    <a:pt x="11864" y="17744"/>
                    <a:pt x="12459" y="19207"/>
                    <a:pt x="12459" y="20993"/>
                  </a:cubicBezTo>
                  <a:cubicBezTo>
                    <a:pt x="12459" y="22779"/>
                    <a:pt x="11864" y="24268"/>
                    <a:pt x="10673" y="25458"/>
                  </a:cubicBezTo>
                  <a:cubicBezTo>
                    <a:pt x="9482" y="26649"/>
                    <a:pt x="8043" y="27244"/>
                    <a:pt x="6356" y="27244"/>
                  </a:cubicBezTo>
                  <a:cubicBezTo>
                    <a:pt x="4570" y="27244"/>
                    <a:pt x="3058" y="26624"/>
                    <a:pt x="1818" y="25384"/>
                  </a:cubicBezTo>
                  <a:cubicBezTo>
                    <a:pt x="577" y="24144"/>
                    <a:pt x="-43" y="22680"/>
                    <a:pt x="-43" y="20993"/>
                  </a:cubicBezTo>
                  <a:cubicBezTo>
                    <a:pt x="-43" y="18116"/>
                    <a:pt x="503" y="15437"/>
                    <a:pt x="1594" y="12957"/>
                  </a:cubicBezTo>
                  <a:cubicBezTo>
                    <a:pt x="2685" y="10476"/>
                    <a:pt x="4248" y="8244"/>
                    <a:pt x="6282" y="6260"/>
                  </a:cubicBezTo>
                  <a:cubicBezTo>
                    <a:pt x="8315" y="4276"/>
                    <a:pt x="10598" y="2762"/>
                    <a:pt x="13128" y="1720"/>
                  </a:cubicBezTo>
                  <a:cubicBezTo>
                    <a:pt x="15658" y="678"/>
                    <a:pt x="18361" y="157"/>
                    <a:pt x="21239" y="157"/>
                  </a:cubicBezTo>
                  <a:cubicBezTo>
                    <a:pt x="25604" y="157"/>
                    <a:pt x="29672" y="1100"/>
                    <a:pt x="33443" y="2985"/>
                  </a:cubicBezTo>
                  <a:cubicBezTo>
                    <a:pt x="37213" y="4870"/>
                    <a:pt x="40190" y="7475"/>
                    <a:pt x="42373" y="10798"/>
                  </a:cubicBezTo>
                  <a:cubicBezTo>
                    <a:pt x="44555" y="14123"/>
                    <a:pt x="45647" y="18067"/>
                    <a:pt x="45647" y="22630"/>
                  </a:cubicBezTo>
                  <a:cubicBezTo>
                    <a:pt x="45647" y="25904"/>
                    <a:pt x="44928" y="29030"/>
                    <a:pt x="43489" y="32007"/>
                  </a:cubicBezTo>
                  <a:cubicBezTo>
                    <a:pt x="42050" y="34983"/>
                    <a:pt x="40190" y="37687"/>
                    <a:pt x="37908" y="40117"/>
                  </a:cubicBezTo>
                  <a:cubicBezTo>
                    <a:pt x="35626" y="42549"/>
                    <a:pt x="32724" y="45327"/>
                    <a:pt x="29202" y="48452"/>
                  </a:cubicBezTo>
                  <a:cubicBezTo>
                    <a:pt x="25680" y="51577"/>
                    <a:pt x="23373" y="53636"/>
                    <a:pt x="22281" y="54629"/>
                  </a:cubicBezTo>
                  <a:lnTo>
                    <a:pt x="9333" y="67130"/>
                  </a:lnTo>
                  <a:lnTo>
                    <a:pt x="20198" y="67130"/>
                  </a:lnTo>
                  <a:cubicBezTo>
                    <a:pt x="25655" y="67130"/>
                    <a:pt x="30193" y="67081"/>
                    <a:pt x="33816" y="66982"/>
                  </a:cubicBezTo>
                  <a:cubicBezTo>
                    <a:pt x="37437" y="66882"/>
                    <a:pt x="39347" y="66733"/>
                    <a:pt x="39545" y="66535"/>
                  </a:cubicBezTo>
                  <a:cubicBezTo>
                    <a:pt x="40438" y="65542"/>
                    <a:pt x="41381" y="62020"/>
                    <a:pt x="42373" y="55968"/>
                  </a:cubicBezTo>
                  <a:lnTo>
                    <a:pt x="45647" y="55968"/>
                  </a:lnTo>
                  <a:lnTo>
                    <a:pt x="42373" y="76357"/>
                  </a:lnTo>
                  <a:lnTo>
                    <a:pt x="-43" y="7635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B4013A3-AEA2-61DE-2383-B5D94C4BFB8F}"/>
                </a:ext>
              </a:extLst>
            </p:cNvPr>
            <p:cNvSpPr/>
            <p:nvPr/>
          </p:nvSpPr>
          <p:spPr>
            <a:xfrm rot="-5400000">
              <a:off x="3627316" y="2598557"/>
              <a:ext cx="66229" cy="171449"/>
            </a:xfrm>
            <a:custGeom>
              <a:avLst/>
              <a:gdLst>
                <a:gd name="connsiteX0" fmla="*/ -45 w 66229"/>
                <a:gd name="connsiteY0" fmla="*/ 168170 h 171449"/>
                <a:gd name="connsiteX1" fmla="*/ 104 w 66229"/>
                <a:gd name="connsiteY1" fmla="*/ 167425 h 171449"/>
                <a:gd name="connsiteX2" fmla="*/ 59635 w 66229"/>
                <a:gd name="connsiteY2" fmla="*/ 2227 h 171449"/>
                <a:gd name="connsiteX3" fmla="*/ 60900 w 66229"/>
                <a:gd name="connsiteY3" fmla="*/ 664 h 171449"/>
                <a:gd name="connsiteX4" fmla="*/ 62761 w 66229"/>
                <a:gd name="connsiteY4" fmla="*/ 143 h 171449"/>
                <a:gd name="connsiteX5" fmla="*/ 65216 w 66229"/>
                <a:gd name="connsiteY5" fmla="*/ 1036 h 171449"/>
                <a:gd name="connsiteX6" fmla="*/ 66184 w 66229"/>
                <a:gd name="connsiteY6" fmla="*/ 3566 h 171449"/>
                <a:gd name="connsiteX7" fmla="*/ 66184 w 66229"/>
                <a:gd name="connsiteY7" fmla="*/ 4310 h 171449"/>
                <a:gd name="connsiteX8" fmla="*/ 6653 w 66229"/>
                <a:gd name="connsiteY8" fmla="*/ 169510 h 171449"/>
                <a:gd name="connsiteX9" fmla="*/ 3378 w 66229"/>
                <a:gd name="connsiteY9" fmla="*/ 171593 h 171449"/>
                <a:gd name="connsiteX10" fmla="*/ 922 w 66229"/>
                <a:gd name="connsiteY10" fmla="*/ 170626 h 171449"/>
                <a:gd name="connsiteX11" fmla="*/ -45 w 66229"/>
                <a:gd name="connsiteY11" fmla="*/ 168170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9" h="171449">
                  <a:moveTo>
                    <a:pt x="-45" y="168170"/>
                  </a:moveTo>
                  <a:cubicBezTo>
                    <a:pt x="-45" y="167872"/>
                    <a:pt x="4" y="167624"/>
                    <a:pt x="104" y="167425"/>
                  </a:cubicBezTo>
                  <a:lnTo>
                    <a:pt x="59635" y="2227"/>
                  </a:lnTo>
                  <a:cubicBezTo>
                    <a:pt x="59933" y="1532"/>
                    <a:pt x="60355" y="1011"/>
                    <a:pt x="60900" y="664"/>
                  </a:cubicBezTo>
                  <a:cubicBezTo>
                    <a:pt x="61446" y="316"/>
                    <a:pt x="62066" y="143"/>
                    <a:pt x="62761" y="143"/>
                  </a:cubicBezTo>
                  <a:cubicBezTo>
                    <a:pt x="63752" y="143"/>
                    <a:pt x="64571" y="441"/>
                    <a:pt x="65216" y="1036"/>
                  </a:cubicBezTo>
                  <a:cubicBezTo>
                    <a:pt x="65861" y="1631"/>
                    <a:pt x="66184" y="2474"/>
                    <a:pt x="66184" y="3566"/>
                  </a:cubicBezTo>
                  <a:lnTo>
                    <a:pt x="66184" y="4310"/>
                  </a:lnTo>
                  <a:lnTo>
                    <a:pt x="6653" y="169510"/>
                  </a:lnTo>
                  <a:cubicBezTo>
                    <a:pt x="5958" y="170898"/>
                    <a:pt x="4867" y="171593"/>
                    <a:pt x="3378" y="171593"/>
                  </a:cubicBezTo>
                  <a:cubicBezTo>
                    <a:pt x="2386" y="171593"/>
                    <a:pt x="1567" y="171270"/>
                    <a:pt x="922" y="170626"/>
                  </a:cubicBezTo>
                  <a:cubicBezTo>
                    <a:pt x="277" y="169981"/>
                    <a:pt x="-45" y="169162"/>
                    <a:pt x="-45" y="16817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37028211-2118-6178-B9F0-394D4214C5FE}"/>
                </a:ext>
              </a:extLst>
            </p:cNvPr>
            <p:cNvSpPr/>
            <p:nvPr/>
          </p:nvSpPr>
          <p:spPr>
            <a:xfrm rot="-5400000">
              <a:off x="3598072" y="2532968"/>
              <a:ext cx="134689" cy="75753"/>
            </a:xfrm>
            <a:custGeom>
              <a:avLst/>
              <a:gdLst>
                <a:gd name="connsiteX0" fmla="*/ -57 w 134689"/>
                <a:gd name="connsiteY0" fmla="*/ 75883 h 75753"/>
                <a:gd name="connsiteX1" fmla="*/ -57 w 134689"/>
                <a:gd name="connsiteY1" fmla="*/ 69782 h 75753"/>
                <a:gd name="connsiteX2" fmla="*/ 9617 w 134689"/>
                <a:gd name="connsiteY2" fmla="*/ 68889 h 75753"/>
                <a:gd name="connsiteX3" fmla="*/ 13337 w 134689"/>
                <a:gd name="connsiteY3" fmla="*/ 64424 h 75753"/>
                <a:gd name="connsiteX4" fmla="*/ 13337 w 134689"/>
                <a:gd name="connsiteY4" fmla="*/ 17543 h 75753"/>
                <a:gd name="connsiteX5" fmla="*/ 11998 w 134689"/>
                <a:gd name="connsiteY5" fmla="*/ 10994 h 75753"/>
                <a:gd name="connsiteX6" fmla="*/ 8055 w 134689"/>
                <a:gd name="connsiteY6" fmla="*/ 8465 h 75753"/>
                <a:gd name="connsiteX7" fmla="*/ -57 w 134689"/>
                <a:gd name="connsiteY7" fmla="*/ 8018 h 75753"/>
                <a:gd name="connsiteX8" fmla="*/ -57 w 134689"/>
                <a:gd name="connsiteY8" fmla="*/ 1916 h 75753"/>
                <a:gd name="connsiteX9" fmla="*/ 24798 w 134689"/>
                <a:gd name="connsiteY9" fmla="*/ 130 h 75753"/>
                <a:gd name="connsiteX10" fmla="*/ 24798 w 134689"/>
                <a:gd name="connsiteY10" fmla="*/ 16799 h 75753"/>
                <a:gd name="connsiteX11" fmla="*/ 34992 w 134689"/>
                <a:gd name="connsiteY11" fmla="*/ 4818 h 75753"/>
                <a:gd name="connsiteX12" fmla="*/ 49651 w 134689"/>
                <a:gd name="connsiteY12" fmla="*/ 130 h 75753"/>
                <a:gd name="connsiteX13" fmla="*/ 72869 w 134689"/>
                <a:gd name="connsiteY13" fmla="*/ 16204 h 75753"/>
                <a:gd name="connsiteX14" fmla="*/ 82915 w 134689"/>
                <a:gd name="connsiteY14" fmla="*/ 4596 h 75753"/>
                <a:gd name="connsiteX15" fmla="*/ 97426 w 134689"/>
                <a:gd name="connsiteY15" fmla="*/ 130 h 75753"/>
                <a:gd name="connsiteX16" fmla="*/ 110523 w 134689"/>
                <a:gd name="connsiteY16" fmla="*/ 2660 h 75753"/>
                <a:gd name="connsiteX17" fmla="*/ 118559 w 134689"/>
                <a:gd name="connsiteY17" fmla="*/ 10325 h 75753"/>
                <a:gd name="connsiteX18" fmla="*/ 121238 w 134689"/>
                <a:gd name="connsiteY18" fmla="*/ 23199 h 75753"/>
                <a:gd name="connsiteX19" fmla="*/ 121238 w 134689"/>
                <a:gd name="connsiteY19" fmla="*/ 64424 h 75753"/>
                <a:gd name="connsiteX20" fmla="*/ 125033 w 134689"/>
                <a:gd name="connsiteY20" fmla="*/ 68889 h 75753"/>
                <a:gd name="connsiteX21" fmla="*/ 134632 w 134689"/>
                <a:gd name="connsiteY21" fmla="*/ 69782 h 75753"/>
                <a:gd name="connsiteX22" fmla="*/ 134632 w 134689"/>
                <a:gd name="connsiteY22" fmla="*/ 75883 h 75753"/>
                <a:gd name="connsiteX23" fmla="*/ 95342 w 134689"/>
                <a:gd name="connsiteY23" fmla="*/ 75883 h 75753"/>
                <a:gd name="connsiteX24" fmla="*/ 95342 w 134689"/>
                <a:gd name="connsiteY24" fmla="*/ 69782 h 75753"/>
                <a:gd name="connsiteX25" fmla="*/ 104941 w 134689"/>
                <a:gd name="connsiteY25" fmla="*/ 68889 h 75753"/>
                <a:gd name="connsiteX26" fmla="*/ 108737 w 134689"/>
                <a:gd name="connsiteY26" fmla="*/ 64424 h 75753"/>
                <a:gd name="connsiteX27" fmla="*/ 108737 w 134689"/>
                <a:gd name="connsiteY27" fmla="*/ 23794 h 75753"/>
                <a:gd name="connsiteX28" fmla="*/ 106281 w 134689"/>
                <a:gd name="connsiteY28" fmla="*/ 9878 h 75753"/>
                <a:gd name="connsiteX29" fmla="*/ 96384 w 134689"/>
                <a:gd name="connsiteY29" fmla="*/ 4596 h 75753"/>
                <a:gd name="connsiteX30" fmla="*/ 80012 w 134689"/>
                <a:gd name="connsiteY30" fmla="*/ 12557 h 75753"/>
                <a:gd name="connsiteX31" fmla="*/ 73613 w 134689"/>
                <a:gd name="connsiteY31" fmla="*/ 30640 h 75753"/>
                <a:gd name="connsiteX32" fmla="*/ 73613 w 134689"/>
                <a:gd name="connsiteY32" fmla="*/ 64424 h 75753"/>
                <a:gd name="connsiteX33" fmla="*/ 77334 w 134689"/>
                <a:gd name="connsiteY33" fmla="*/ 68889 h 75753"/>
                <a:gd name="connsiteX34" fmla="*/ 87007 w 134689"/>
                <a:gd name="connsiteY34" fmla="*/ 69782 h 75753"/>
                <a:gd name="connsiteX35" fmla="*/ 87007 w 134689"/>
                <a:gd name="connsiteY35" fmla="*/ 75883 h 75753"/>
                <a:gd name="connsiteX36" fmla="*/ 47717 w 134689"/>
                <a:gd name="connsiteY36" fmla="*/ 75883 h 75753"/>
                <a:gd name="connsiteX37" fmla="*/ 47717 w 134689"/>
                <a:gd name="connsiteY37" fmla="*/ 69782 h 75753"/>
                <a:gd name="connsiteX38" fmla="*/ 57316 w 134689"/>
                <a:gd name="connsiteY38" fmla="*/ 68889 h 75753"/>
                <a:gd name="connsiteX39" fmla="*/ 61112 w 134689"/>
                <a:gd name="connsiteY39" fmla="*/ 64424 h 75753"/>
                <a:gd name="connsiteX40" fmla="*/ 61112 w 134689"/>
                <a:gd name="connsiteY40" fmla="*/ 23794 h 75753"/>
                <a:gd name="connsiteX41" fmla="*/ 58656 w 134689"/>
                <a:gd name="connsiteY41" fmla="*/ 9953 h 75753"/>
                <a:gd name="connsiteX42" fmla="*/ 48759 w 134689"/>
                <a:gd name="connsiteY42" fmla="*/ 4596 h 75753"/>
                <a:gd name="connsiteX43" fmla="*/ 32387 w 134689"/>
                <a:gd name="connsiteY43" fmla="*/ 12557 h 75753"/>
                <a:gd name="connsiteX44" fmla="*/ 25988 w 134689"/>
                <a:gd name="connsiteY44" fmla="*/ 30640 h 75753"/>
                <a:gd name="connsiteX45" fmla="*/ 25988 w 134689"/>
                <a:gd name="connsiteY45" fmla="*/ 64424 h 75753"/>
                <a:gd name="connsiteX46" fmla="*/ 29709 w 134689"/>
                <a:gd name="connsiteY46" fmla="*/ 68889 h 75753"/>
                <a:gd name="connsiteX47" fmla="*/ 39234 w 134689"/>
                <a:gd name="connsiteY47" fmla="*/ 69782 h 75753"/>
                <a:gd name="connsiteX48" fmla="*/ 39234 w 134689"/>
                <a:gd name="connsiteY48" fmla="*/ 75883 h 75753"/>
                <a:gd name="connsiteX49" fmla="*/ -57 w 134689"/>
                <a:gd name="connsiteY49" fmla="*/ 75883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89" h="75753">
                  <a:moveTo>
                    <a:pt x="-57" y="75883"/>
                  </a:moveTo>
                  <a:lnTo>
                    <a:pt x="-57" y="69782"/>
                  </a:lnTo>
                  <a:cubicBezTo>
                    <a:pt x="3912" y="69782"/>
                    <a:pt x="7137" y="69484"/>
                    <a:pt x="9617" y="68889"/>
                  </a:cubicBezTo>
                  <a:cubicBezTo>
                    <a:pt x="12097" y="68294"/>
                    <a:pt x="13337" y="66805"/>
                    <a:pt x="13337" y="64424"/>
                  </a:cubicBezTo>
                  <a:lnTo>
                    <a:pt x="13337" y="17543"/>
                  </a:lnTo>
                  <a:cubicBezTo>
                    <a:pt x="13337" y="14566"/>
                    <a:pt x="12891" y="12384"/>
                    <a:pt x="11998" y="10994"/>
                  </a:cubicBezTo>
                  <a:cubicBezTo>
                    <a:pt x="11106" y="9606"/>
                    <a:pt x="9791" y="8763"/>
                    <a:pt x="8055" y="8465"/>
                  </a:cubicBezTo>
                  <a:cubicBezTo>
                    <a:pt x="6318" y="8166"/>
                    <a:pt x="3614" y="8018"/>
                    <a:pt x="-57" y="8018"/>
                  </a:cubicBezTo>
                  <a:lnTo>
                    <a:pt x="-57" y="1916"/>
                  </a:lnTo>
                  <a:lnTo>
                    <a:pt x="24798" y="130"/>
                  </a:lnTo>
                  <a:lnTo>
                    <a:pt x="24798" y="16799"/>
                  </a:lnTo>
                  <a:cubicBezTo>
                    <a:pt x="27079" y="11937"/>
                    <a:pt x="30478" y="7944"/>
                    <a:pt x="34992" y="4818"/>
                  </a:cubicBezTo>
                  <a:cubicBezTo>
                    <a:pt x="39506" y="1693"/>
                    <a:pt x="44393" y="130"/>
                    <a:pt x="49651" y="130"/>
                  </a:cubicBezTo>
                  <a:cubicBezTo>
                    <a:pt x="62848" y="130"/>
                    <a:pt x="70587" y="5488"/>
                    <a:pt x="72869" y="16204"/>
                  </a:cubicBezTo>
                  <a:cubicBezTo>
                    <a:pt x="75151" y="11441"/>
                    <a:pt x="78500" y="7572"/>
                    <a:pt x="82915" y="4596"/>
                  </a:cubicBezTo>
                  <a:cubicBezTo>
                    <a:pt x="87329" y="1619"/>
                    <a:pt x="92167" y="130"/>
                    <a:pt x="97426" y="130"/>
                  </a:cubicBezTo>
                  <a:cubicBezTo>
                    <a:pt x="102586" y="130"/>
                    <a:pt x="106951" y="973"/>
                    <a:pt x="110523" y="2660"/>
                  </a:cubicBezTo>
                  <a:cubicBezTo>
                    <a:pt x="114095" y="4347"/>
                    <a:pt x="116773" y="6902"/>
                    <a:pt x="118559" y="10325"/>
                  </a:cubicBezTo>
                  <a:cubicBezTo>
                    <a:pt x="120345" y="13748"/>
                    <a:pt x="121238" y="18039"/>
                    <a:pt x="121238" y="23199"/>
                  </a:cubicBezTo>
                  <a:lnTo>
                    <a:pt x="121238" y="64424"/>
                  </a:lnTo>
                  <a:cubicBezTo>
                    <a:pt x="121238" y="66805"/>
                    <a:pt x="122503" y="68294"/>
                    <a:pt x="125033" y="68889"/>
                  </a:cubicBezTo>
                  <a:cubicBezTo>
                    <a:pt x="127563" y="69484"/>
                    <a:pt x="130762" y="69782"/>
                    <a:pt x="134632" y="69782"/>
                  </a:cubicBezTo>
                  <a:lnTo>
                    <a:pt x="134632" y="75883"/>
                  </a:lnTo>
                  <a:lnTo>
                    <a:pt x="95342" y="75883"/>
                  </a:lnTo>
                  <a:lnTo>
                    <a:pt x="95342" y="69782"/>
                  </a:lnTo>
                  <a:cubicBezTo>
                    <a:pt x="99212" y="69782"/>
                    <a:pt x="102411" y="69484"/>
                    <a:pt x="104941" y="68889"/>
                  </a:cubicBezTo>
                  <a:cubicBezTo>
                    <a:pt x="107472" y="68294"/>
                    <a:pt x="108737" y="66805"/>
                    <a:pt x="108737" y="64424"/>
                  </a:cubicBezTo>
                  <a:lnTo>
                    <a:pt x="108737" y="23794"/>
                  </a:lnTo>
                  <a:cubicBezTo>
                    <a:pt x="108737" y="18039"/>
                    <a:pt x="107919" y="13400"/>
                    <a:pt x="106281" y="9878"/>
                  </a:cubicBezTo>
                  <a:cubicBezTo>
                    <a:pt x="104644" y="6357"/>
                    <a:pt x="101345" y="4596"/>
                    <a:pt x="96384" y="4596"/>
                  </a:cubicBezTo>
                  <a:cubicBezTo>
                    <a:pt x="89736" y="4596"/>
                    <a:pt x="84279" y="7249"/>
                    <a:pt x="80012" y="12557"/>
                  </a:cubicBezTo>
                  <a:cubicBezTo>
                    <a:pt x="75746" y="17866"/>
                    <a:pt x="73613" y="23893"/>
                    <a:pt x="73613" y="30640"/>
                  </a:cubicBezTo>
                  <a:lnTo>
                    <a:pt x="73613" y="64424"/>
                  </a:lnTo>
                  <a:cubicBezTo>
                    <a:pt x="73613" y="66805"/>
                    <a:pt x="74854" y="68294"/>
                    <a:pt x="77334" y="68889"/>
                  </a:cubicBezTo>
                  <a:cubicBezTo>
                    <a:pt x="79814" y="69484"/>
                    <a:pt x="83038" y="69782"/>
                    <a:pt x="87007" y="69782"/>
                  </a:cubicBezTo>
                  <a:lnTo>
                    <a:pt x="87007" y="75883"/>
                  </a:lnTo>
                  <a:lnTo>
                    <a:pt x="47717" y="75883"/>
                  </a:lnTo>
                  <a:lnTo>
                    <a:pt x="47717" y="69782"/>
                  </a:lnTo>
                  <a:cubicBezTo>
                    <a:pt x="51587" y="69782"/>
                    <a:pt x="54786" y="69484"/>
                    <a:pt x="57316" y="68889"/>
                  </a:cubicBezTo>
                  <a:cubicBezTo>
                    <a:pt x="59847" y="68294"/>
                    <a:pt x="61112" y="66805"/>
                    <a:pt x="61112" y="64424"/>
                  </a:cubicBezTo>
                  <a:lnTo>
                    <a:pt x="61112" y="23794"/>
                  </a:lnTo>
                  <a:cubicBezTo>
                    <a:pt x="61112" y="18139"/>
                    <a:pt x="60294" y="13525"/>
                    <a:pt x="58656" y="9953"/>
                  </a:cubicBezTo>
                  <a:cubicBezTo>
                    <a:pt x="57019" y="6381"/>
                    <a:pt x="53720" y="4596"/>
                    <a:pt x="48759" y="4596"/>
                  </a:cubicBezTo>
                  <a:cubicBezTo>
                    <a:pt x="42111" y="4596"/>
                    <a:pt x="36654" y="7249"/>
                    <a:pt x="32387" y="12557"/>
                  </a:cubicBezTo>
                  <a:cubicBezTo>
                    <a:pt x="28121" y="17866"/>
                    <a:pt x="25988" y="23893"/>
                    <a:pt x="25988" y="30640"/>
                  </a:cubicBezTo>
                  <a:lnTo>
                    <a:pt x="25988" y="64424"/>
                  </a:lnTo>
                  <a:cubicBezTo>
                    <a:pt x="25988" y="66805"/>
                    <a:pt x="27229" y="68294"/>
                    <a:pt x="29709" y="68889"/>
                  </a:cubicBezTo>
                  <a:cubicBezTo>
                    <a:pt x="32189" y="69484"/>
                    <a:pt x="35364" y="69782"/>
                    <a:pt x="39234" y="69782"/>
                  </a:cubicBezTo>
                  <a:lnTo>
                    <a:pt x="39234" y="75883"/>
                  </a:lnTo>
                  <a:lnTo>
                    <a:pt x="-57" y="7588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E746DE7-94C6-C710-86CE-CB2159509230}"/>
                </a:ext>
              </a:extLst>
            </p:cNvPr>
            <p:cNvSpPr/>
            <p:nvPr/>
          </p:nvSpPr>
          <p:spPr>
            <a:xfrm rot="-5400000">
              <a:off x="3636469" y="2432261"/>
              <a:ext cx="57893" cy="75753"/>
            </a:xfrm>
            <a:custGeom>
              <a:avLst/>
              <a:gdLst>
                <a:gd name="connsiteX0" fmla="*/ -67 w 57893"/>
                <a:gd name="connsiteY0" fmla="*/ 75873 h 75753"/>
                <a:gd name="connsiteX1" fmla="*/ -67 w 57893"/>
                <a:gd name="connsiteY1" fmla="*/ 69771 h 75753"/>
                <a:gd name="connsiteX2" fmla="*/ 9532 w 57893"/>
                <a:gd name="connsiteY2" fmla="*/ 68879 h 75753"/>
                <a:gd name="connsiteX3" fmla="*/ 13328 w 57893"/>
                <a:gd name="connsiteY3" fmla="*/ 64413 h 75753"/>
                <a:gd name="connsiteX4" fmla="*/ 13328 w 57893"/>
                <a:gd name="connsiteY4" fmla="*/ 17532 h 75753"/>
                <a:gd name="connsiteX5" fmla="*/ 11913 w 57893"/>
                <a:gd name="connsiteY5" fmla="*/ 10984 h 75753"/>
                <a:gd name="connsiteX6" fmla="*/ 7896 w 57893"/>
                <a:gd name="connsiteY6" fmla="*/ 8454 h 75753"/>
                <a:gd name="connsiteX7" fmla="*/ -67 w 57893"/>
                <a:gd name="connsiteY7" fmla="*/ 8007 h 75753"/>
                <a:gd name="connsiteX8" fmla="*/ -67 w 57893"/>
                <a:gd name="connsiteY8" fmla="*/ 1906 h 75753"/>
                <a:gd name="connsiteX9" fmla="*/ 24489 w 57893"/>
                <a:gd name="connsiteY9" fmla="*/ 120 h 75753"/>
                <a:gd name="connsiteX10" fmla="*/ 24489 w 57893"/>
                <a:gd name="connsiteY10" fmla="*/ 16788 h 75753"/>
                <a:gd name="connsiteX11" fmla="*/ 32303 w 57893"/>
                <a:gd name="connsiteY11" fmla="*/ 4734 h 75753"/>
                <a:gd name="connsiteX12" fmla="*/ 44730 w 57893"/>
                <a:gd name="connsiteY12" fmla="*/ 120 h 75753"/>
                <a:gd name="connsiteX13" fmla="*/ 53809 w 57893"/>
                <a:gd name="connsiteY13" fmla="*/ 3096 h 75753"/>
                <a:gd name="connsiteX14" fmla="*/ 57827 w 57893"/>
                <a:gd name="connsiteY14" fmla="*/ 11133 h 75753"/>
                <a:gd name="connsiteX15" fmla="*/ 55595 w 57893"/>
                <a:gd name="connsiteY15" fmla="*/ 16416 h 75753"/>
                <a:gd name="connsiteX16" fmla="*/ 50088 w 57893"/>
                <a:gd name="connsiteY16" fmla="*/ 18723 h 75753"/>
                <a:gd name="connsiteX17" fmla="*/ 44730 w 57893"/>
                <a:gd name="connsiteY17" fmla="*/ 16491 h 75753"/>
                <a:gd name="connsiteX18" fmla="*/ 42498 w 57893"/>
                <a:gd name="connsiteY18" fmla="*/ 11133 h 75753"/>
                <a:gd name="connsiteX19" fmla="*/ 45772 w 57893"/>
                <a:gd name="connsiteY19" fmla="*/ 4585 h 75753"/>
                <a:gd name="connsiteX20" fmla="*/ 44730 w 57893"/>
                <a:gd name="connsiteY20" fmla="*/ 4585 h 75753"/>
                <a:gd name="connsiteX21" fmla="*/ 33344 w 57893"/>
                <a:gd name="connsiteY21" fmla="*/ 9570 h 75753"/>
                <a:gd name="connsiteX22" fmla="*/ 27094 w 57893"/>
                <a:gd name="connsiteY22" fmla="*/ 21998 h 75753"/>
                <a:gd name="connsiteX23" fmla="*/ 25234 w 57893"/>
                <a:gd name="connsiteY23" fmla="*/ 36285 h 75753"/>
                <a:gd name="connsiteX24" fmla="*/ 25234 w 57893"/>
                <a:gd name="connsiteY24" fmla="*/ 64413 h 75753"/>
                <a:gd name="connsiteX25" fmla="*/ 41903 w 57893"/>
                <a:gd name="connsiteY25" fmla="*/ 69771 h 75753"/>
                <a:gd name="connsiteX26" fmla="*/ 41903 w 57893"/>
                <a:gd name="connsiteY26" fmla="*/ 75873 h 75753"/>
                <a:gd name="connsiteX27" fmla="*/ -67 w 57893"/>
                <a:gd name="connsiteY27" fmla="*/ 75873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-67" y="75873"/>
                  </a:moveTo>
                  <a:lnTo>
                    <a:pt x="-67" y="69771"/>
                  </a:lnTo>
                  <a:cubicBezTo>
                    <a:pt x="3803" y="69771"/>
                    <a:pt x="7002" y="69474"/>
                    <a:pt x="9532" y="68879"/>
                  </a:cubicBezTo>
                  <a:cubicBezTo>
                    <a:pt x="12063" y="68283"/>
                    <a:pt x="13328" y="66795"/>
                    <a:pt x="13328" y="64413"/>
                  </a:cubicBezTo>
                  <a:lnTo>
                    <a:pt x="13328" y="17532"/>
                  </a:lnTo>
                  <a:cubicBezTo>
                    <a:pt x="13328" y="14556"/>
                    <a:pt x="12856" y="12374"/>
                    <a:pt x="11913" y="10984"/>
                  </a:cubicBezTo>
                  <a:cubicBezTo>
                    <a:pt x="10971" y="9595"/>
                    <a:pt x="9632" y="8752"/>
                    <a:pt x="7896" y="8454"/>
                  </a:cubicBezTo>
                  <a:cubicBezTo>
                    <a:pt x="6159" y="8156"/>
                    <a:pt x="3505" y="8007"/>
                    <a:pt x="-67" y="8007"/>
                  </a:cubicBezTo>
                  <a:lnTo>
                    <a:pt x="-67" y="1906"/>
                  </a:lnTo>
                  <a:lnTo>
                    <a:pt x="24489" y="120"/>
                  </a:lnTo>
                  <a:lnTo>
                    <a:pt x="24489" y="16788"/>
                  </a:lnTo>
                  <a:cubicBezTo>
                    <a:pt x="26275" y="11828"/>
                    <a:pt x="28880" y="7809"/>
                    <a:pt x="32303" y="4734"/>
                  </a:cubicBezTo>
                  <a:cubicBezTo>
                    <a:pt x="35726" y="1658"/>
                    <a:pt x="39868" y="120"/>
                    <a:pt x="44730" y="120"/>
                  </a:cubicBezTo>
                  <a:cubicBezTo>
                    <a:pt x="48103" y="120"/>
                    <a:pt x="51130" y="1112"/>
                    <a:pt x="53809" y="3096"/>
                  </a:cubicBezTo>
                  <a:cubicBezTo>
                    <a:pt x="56487" y="5080"/>
                    <a:pt x="57827" y="7760"/>
                    <a:pt x="57827" y="11133"/>
                  </a:cubicBezTo>
                  <a:cubicBezTo>
                    <a:pt x="57827" y="13117"/>
                    <a:pt x="57083" y="14879"/>
                    <a:pt x="55595" y="16416"/>
                  </a:cubicBezTo>
                  <a:cubicBezTo>
                    <a:pt x="54106" y="17954"/>
                    <a:pt x="52271" y="18723"/>
                    <a:pt x="50088" y="18723"/>
                  </a:cubicBezTo>
                  <a:cubicBezTo>
                    <a:pt x="48004" y="18723"/>
                    <a:pt x="46218" y="17979"/>
                    <a:pt x="44730" y="16491"/>
                  </a:cubicBezTo>
                  <a:cubicBezTo>
                    <a:pt x="43242" y="15002"/>
                    <a:pt x="42498" y="13217"/>
                    <a:pt x="42498" y="11133"/>
                  </a:cubicBezTo>
                  <a:cubicBezTo>
                    <a:pt x="42498" y="8058"/>
                    <a:pt x="43590" y="5875"/>
                    <a:pt x="45772" y="4585"/>
                  </a:cubicBezTo>
                  <a:lnTo>
                    <a:pt x="44730" y="4585"/>
                  </a:lnTo>
                  <a:cubicBezTo>
                    <a:pt x="40067" y="4585"/>
                    <a:pt x="36271" y="6247"/>
                    <a:pt x="33344" y="9570"/>
                  </a:cubicBezTo>
                  <a:cubicBezTo>
                    <a:pt x="30417" y="12894"/>
                    <a:pt x="28334" y="17036"/>
                    <a:pt x="27094" y="21998"/>
                  </a:cubicBezTo>
                  <a:cubicBezTo>
                    <a:pt x="25854" y="26958"/>
                    <a:pt x="25234" y="31721"/>
                    <a:pt x="25234" y="36285"/>
                  </a:cubicBezTo>
                  <a:lnTo>
                    <a:pt x="25234" y="64413"/>
                  </a:lnTo>
                  <a:cubicBezTo>
                    <a:pt x="25234" y="67985"/>
                    <a:pt x="30790" y="69771"/>
                    <a:pt x="41903" y="69771"/>
                  </a:cubicBezTo>
                  <a:lnTo>
                    <a:pt x="41903" y="75873"/>
                  </a:lnTo>
                  <a:lnTo>
                    <a:pt x="-67" y="7587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323261F-3B5E-C196-9A85-28E0309A3B26}"/>
                </a:ext>
              </a:extLst>
            </p:cNvPr>
            <p:cNvSpPr/>
            <p:nvPr/>
          </p:nvSpPr>
          <p:spPr>
            <a:xfrm rot="-5400000">
              <a:off x="3627021" y="2352836"/>
              <a:ext cx="77683" cy="78730"/>
            </a:xfrm>
            <a:custGeom>
              <a:avLst/>
              <a:gdLst>
                <a:gd name="connsiteX0" fmla="*/ -75 w 77683"/>
                <a:gd name="connsiteY0" fmla="*/ 60089 h 78730"/>
                <a:gd name="connsiteX1" fmla="*/ 7961 w 77683"/>
                <a:gd name="connsiteY1" fmla="*/ 43421 h 78730"/>
                <a:gd name="connsiteX2" fmla="*/ 27234 w 77683"/>
                <a:gd name="connsiteY2" fmla="*/ 34417 h 78730"/>
                <a:gd name="connsiteX3" fmla="*/ 48737 w 77683"/>
                <a:gd name="connsiteY3" fmla="*/ 31813 h 78730"/>
                <a:gd name="connsiteX4" fmla="*/ 48737 w 77683"/>
                <a:gd name="connsiteY4" fmla="*/ 24817 h 78730"/>
                <a:gd name="connsiteX5" fmla="*/ 46508 w 77683"/>
                <a:gd name="connsiteY5" fmla="*/ 15144 h 78730"/>
                <a:gd name="connsiteX6" fmla="*/ 40184 w 77683"/>
                <a:gd name="connsiteY6" fmla="*/ 7553 h 78730"/>
                <a:gd name="connsiteX7" fmla="*/ 31178 w 77683"/>
                <a:gd name="connsiteY7" fmla="*/ 4577 h 78730"/>
                <a:gd name="connsiteX8" fmla="*/ 13914 w 77683"/>
                <a:gd name="connsiteY8" fmla="*/ 9636 h 78730"/>
                <a:gd name="connsiteX9" fmla="*/ 19197 w 77683"/>
                <a:gd name="connsiteY9" fmla="*/ 12092 h 78730"/>
                <a:gd name="connsiteX10" fmla="*/ 21356 w 77683"/>
                <a:gd name="connsiteY10" fmla="*/ 17822 h 78730"/>
                <a:gd name="connsiteX11" fmla="*/ 18975 w 77683"/>
                <a:gd name="connsiteY11" fmla="*/ 23701 h 78730"/>
                <a:gd name="connsiteX12" fmla="*/ 13170 w 77683"/>
                <a:gd name="connsiteY12" fmla="*/ 26157 h 78730"/>
                <a:gd name="connsiteX13" fmla="*/ 7291 w 77683"/>
                <a:gd name="connsiteY13" fmla="*/ 23701 h 78730"/>
                <a:gd name="connsiteX14" fmla="*/ 4836 w 77683"/>
                <a:gd name="connsiteY14" fmla="*/ 17822 h 78730"/>
                <a:gd name="connsiteX15" fmla="*/ 13096 w 77683"/>
                <a:gd name="connsiteY15" fmla="*/ 4502 h 78730"/>
                <a:gd name="connsiteX16" fmla="*/ 31178 w 77683"/>
                <a:gd name="connsiteY16" fmla="*/ 111 h 78730"/>
                <a:gd name="connsiteX17" fmla="*/ 45165 w 77683"/>
                <a:gd name="connsiteY17" fmla="*/ 3088 h 78730"/>
                <a:gd name="connsiteX18" fmla="*/ 56624 w 77683"/>
                <a:gd name="connsiteY18" fmla="*/ 11572 h 78730"/>
                <a:gd name="connsiteX19" fmla="*/ 61091 w 77683"/>
                <a:gd name="connsiteY19" fmla="*/ 24371 h 78730"/>
                <a:gd name="connsiteX20" fmla="*/ 61091 w 77683"/>
                <a:gd name="connsiteY20" fmla="*/ 63066 h 78730"/>
                <a:gd name="connsiteX21" fmla="*/ 62510 w 77683"/>
                <a:gd name="connsiteY21" fmla="*/ 69168 h 78730"/>
                <a:gd name="connsiteX22" fmla="*/ 67044 w 77683"/>
                <a:gd name="connsiteY22" fmla="*/ 71996 h 78730"/>
                <a:gd name="connsiteX23" fmla="*/ 71216 w 77683"/>
                <a:gd name="connsiteY23" fmla="*/ 69168 h 78730"/>
                <a:gd name="connsiteX24" fmla="*/ 72550 w 77683"/>
                <a:gd name="connsiteY24" fmla="*/ 63066 h 78730"/>
                <a:gd name="connsiteX25" fmla="*/ 72550 w 77683"/>
                <a:gd name="connsiteY25" fmla="*/ 52053 h 78730"/>
                <a:gd name="connsiteX26" fmla="*/ 77608 w 77683"/>
                <a:gd name="connsiteY26" fmla="*/ 52053 h 78730"/>
                <a:gd name="connsiteX27" fmla="*/ 77608 w 77683"/>
                <a:gd name="connsiteY27" fmla="*/ 63066 h 78730"/>
                <a:gd name="connsiteX28" fmla="*/ 75607 w 77683"/>
                <a:gd name="connsiteY28" fmla="*/ 70284 h 78730"/>
                <a:gd name="connsiteX29" fmla="*/ 70245 w 77683"/>
                <a:gd name="connsiteY29" fmla="*/ 75866 h 78730"/>
                <a:gd name="connsiteX30" fmla="*/ 62882 w 77683"/>
                <a:gd name="connsiteY30" fmla="*/ 77949 h 78730"/>
                <a:gd name="connsiteX31" fmla="*/ 54176 w 77683"/>
                <a:gd name="connsiteY31" fmla="*/ 74004 h 78730"/>
                <a:gd name="connsiteX32" fmla="*/ 50223 w 77683"/>
                <a:gd name="connsiteY32" fmla="*/ 64703 h 78730"/>
                <a:gd name="connsiteX33" fmla="*/ 40774 w 77683"/>
                <a:gd name="connsiteY33" fmla="*/ 75046 h 78730"/>
                <a:gd name="connsiteX34" fmla="*/ 27606 w 77683"/>
                <a:gd name="connsiteY34" fmla="*/ 78842 h 78730"/>
                <a:gd name="connsiteX35" fmla="*/ 14732 w 77683"/>
                <a:gd name="connsiteY35" fmla="*/ 76907 h 78730"/>
                <a:gd name="connsiteX36" fmla="*/ 4166 w 77683"/>
                <a:gd name="connsiteY36" fmla="*/ 70805 h 78730"/>
                <a:gd name="connsiteX37" fmla="*/ -75 w 77683"/>
                <a:gd name="connsiteY37" fmla="*/ 60089 h 78730"/>
                <a:gd name="connsiteX38" fmla="*/ 13914 w 77683"/>
                <a:gd name="connsiteY38" fmla="*/ 60089 h 78730"/>
                <a:gd name="connsiteX39" fmla="*/ 18304 w 77683"/>
                <a:gd name="connsiteY39" fmla="*/ 70210 h 78730"/>
                <a:gd name="connsiteX40" fmla="*/ 28797 w 77683"/>
                <a:gd name="connsiteY40" fmla="*/ 74377 h 78730"/>
                <a:gd name="connsiteX41" fmla="*/ 38841 w 77683"/>
                <a:gd name="connsiteY41" fmla="*/ 71549 h 78730"/>
                <a:gd name="connsiteX42" fmla="*/ 46061 w 77683"/>
                <a:gd name="connsiteY42" fmla="*/ 63959 h 78730"/>
                <a:gd name="connsiteX43" fmla="*/ 48737 w 77683"/>
                <a:gd name="connsiteY43" fmla="*/ 53988 h 78730"/>
                <a:gd name="connsiteX44" fmla="*/ 48737 w 77683"/>
                <a:gd name="connsiteY44" fmla="*/ 36128 h 78730"/>
                <a:gd name="connsiteX45" fmla="*/ 32741 w 77683"/>
                <a:gd name="connsiteY45" fmla="*/ 38658 h 78730"/>
                <a:gd name="connsiteX46" fmla="*/ 19272 w 77683"/>
                <a:gd name="connsiteY46" fmla="*/ 46620 h 78730"/>
                <a:gd name="connsiteX47" fmla="*/ 13914 w 77683"/>
                <a:gd name="connsiteY47" fmla="*/ 6008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3" h="78730">
                  <a:moveTo>
                    <a:pt x="-75" y="60089"/>
                  </a:moveTo>
                  <a:cubicBezTo>
                    <a:pt x="-75" y="53243"/>
                    <a:pt x="2603" y="47687"/>
                    <a:pt x="7961" y="43421"/>
                  </a:cubicBezTo>
                  <a:cubicBezTo>
                    <a:pt x="13319" y="39154"/>
                    <a:pt x="19743" y="36153"/>
                    <a:pt x="27234" y="34417"/>
                  </a:cubicBezTo>
                  <a:cubicBezTo>
                    <a:pt x="34725" y="32680"/>
                    <a:pt x="41889" y="31813"/>
                    <a:pt x="48737" y="31813"/>
                  </a:cubicBezTo>
                  <a:lnTo>
                    <a:pt x="48737" y="24817"/>
                  </a:lnTo>
                  <a:cubicBezTo>
                    <a:pt x="48737" y="21444"/>
                    <a:pt x="47994" y="18219"/>
                    <a:pt x="46508" y="15144"/>
                  </a:cubicBezTo>
                  <a:cubicBezTo>
                    <a:pt x="45023" y="12068"/>
                    <a:pt x="42908" y="9537"/>
                    <a:pt x="40184" y="7553"/>
                  </a:cubicBezTo>
                  <a:cubicBezTo>
                    <a:pt x="37450" y="5569"/>
                    <a:pt x="34452" y="4577"/>
                    <a:pt x="31178" y="4577"/>
                  </a:cubicBezTo>
                  <a:cubicBezTo>
                    <a:pt x="23538" y="4577"/>
                    <a:pt x="17784" y="6264"/>
                    <a:pt x="13914" y="9636"/>
                  </a:cubicBezTo>
                  <a:cubicBezTo>
                    <a:pt x="15997" y="9636"/>
                    <a:pt x="17758" y="10455"/>
                    <a:pt x="19197" y="12092"/>
                  </a:cubicBezTo>
                  <a:cubicBezTo>
                    <a:pt x="20637" y="13729"/>
                    <a:pt x="21356" y="15640"/>
                    <a:pt x="21356" y="17822"/>
                  </a:cubicBezTo>
                  <a:cubicBezTo>
                    <a:pt x="21356" y="20104"/>
                    <a:pt x="20562" y="22064"/>
                    <a:pt x="18975" y="23701"/>
                  </a:cubicBezTo>
                  <a:cubicBezTo>
                    <a:pt x="17387" y="25338"/>
                    <a:pt x="15452" y="26157"/>
                    <a:pt x="13170" y="26157"/>
                  </a:cubicBezTo>
                  <a:cubicBezTo>
                    <a:pt x="10888" y="26157"/>
                    <a:pt x="8928" y="25338"/>
                    <a:pt x="7291" y="23701"/>
                  </a:cubicBezTo>
                  <a:cubicBezTo>
                    <a:pt x="5654" y="22064"/>
                    <a:pt x="4836" y="20104"/>
                    <a:pt x="4836" y="17822"/>
                  </a:cubicBezTo>
                  <a:cubicBezTo>
                    <a:pt x="4836" y="11869"/>
                    <a:pt x="7589" y="7429"/>
                    <a:pt x="13096" y="4502"/>
                  </a:cubicBezTo>
                  <a:cubicBezTo>
                    <a:pt x="18602" y="1575"/>
                    <a:pt x="24629" y="111"/>
                    <a:pt x="31178" y="111"/>
                  </a:cubicBezTo>
                  <a:cubicBezTo>
                    <a:pt x="35840" y="111"/>
                    <a:pt x="40508" y="1104"/>
                    <a:pt x="45165" y="3088"/>
                  </a:cubicBezTo>
                  <a:cubicBezTo>
                    <a:pt x="49833" y="5072"/>
                    <a:pt x="53652" y="7900"/>
                    <a:pt x="56624" y="11572"/>
                  </a:cubicBezTo>
                  <a:cubicBezTo>
                    <a:pt x="59605" y="15243"/>
                    <a:pt x="61091" y="19509"/>
                    <a:pt x="61091" y="24371"/>
                  </a:cubicBezTo>
                  <a:lnTo>
                    <a:pt x="61091" y="63066"/>
                  </a:lnTo>
                  <a:cubicBezTo>
                    <a:pt x="61091" y="65249"/>
                    <a:pt x="61567" y="67283"/>
                    <a:pt x="62510" y="69168"/>
                  </a:cubicBezTo>
                  <a:cubicBezTo>
                    <a:pt x="63453" y="71053"/>
                    <a:pt x="64958" y="71996"/>
                    <a:pt x="67044" y="71996"/>
                  </a:cubicBezTo>
                  <a:cubicBezTo>
                    <a:pt x="68930" y="71996"/>
                    <a:pt x="70321" y="71053"/>
                    <a:pt x="71216" y="69168"/>
                  </a:cubicBezTo>
                  <a:cubicBezTo>
                    <a:pt x="72102" y="67283"/>
                    <a:pt x="72550" y="65249"/>
                    <a:pt x="72550" y="63066"/>
                  </a:cubicBezTo>
                  <a:lnTo>
                    <a:pt x="72550" y="52053"/>
                  </a:lnTo>
                  <a:lnTo>
                    <a:pt x="77608" y="52053"/>
                  </a:lnTo>
                  <a:lnTo>
                    <a:pt x="77608" y="63066"/>
                  </a:lnTo>
                  <a:cubicBezTo>
                    <a:pt x="77608" y="65546"/>
                    <a:pt x="76941" y="67952"/>
                    <a:pt x="75607" y="70284"/>
                  </a:cubicBezTo>
                  <a:cubicBezTo>
                    <a:pt x="74264" y="72616"/>
                    <a:pt x="72474" y="74476"/>
                    <a:pt x="70245" y="75866"/>
                  </a:cubicBezTo>
                  <a:cubicBezTo>
                    <a:pt x="68016" y="77254"/>
                    <a:pt x="65558" y="77949"/>
                    <a:pt x="62882" y="77949"/>
                  </a:cubicBezTo>
                  <a:cubicBezTo>
                    <a:pt x="59501" y="77949"/>
                    <a:pt x="56605" y="76634"/>
                    <a:pt x="54176" y="74004"/>
                  </a:cubicBezTo>
                  <a:cubicBezTo>
                    <a:pt x="51738" y="71376"/>
                    <a:pt x="50423" y="68275"/>
                    <a:pt x="50223" y="64703"/>
                  </a:cubicBezTo>
                  <a:cubicBezTo>
                    <a:pt x="48042" y="69069"/>
                    <a:pt x="44899" y="72517"/>
                    <a:pt x="40774" y="75046"/>
                  </a:cubicBezTo>
                  <a:cubicBezTo>
                    <a:pt x="36660" y="77577"/>
                    <a:pt x="32269" y="78842"/>
                    <a:pt x="27606" y="78842"/>
                  </a:cubicBezTo>
                  <a:cubicBezTo>
                    <a:pt x="23241" y="78842"/>
                    <a:pt x="18949" y="78197"/>
                    <a:pt x="14732" y="76907"/>
                  </a:cubicBezTo>
                  <a:cubicBezTo>
                    <a:pt x="10515" y="75617"/>
                    <a:pt x="6994" y="73583"/>
                    <a:pt x="4166" y="70805"/>
                  </a:cubicBezTo>
                  <a:cubicBezTo>
                    <a:pt x="1338" y="68027"/>
                    <a:pt x="-75" y="64455"/>
                    <a:pt x="-75" y="60089"/>
                  </a:cubicBezTo>
                  <a:close/>
                  <a:moveTo>
                    <a:pt x="13914" y="60089"/>
                  </a:moveTo>
                  <a:cubicBezTo>
                    <a:pt x="13914" y="64058"/>
                    <a:pt x="15377" y="67432"/>
                    <a:pt x="18304" y="70210"/>
                  </a:cubicBezTo>
                  <a:cubicBezTo>
                    <a:pt x="21231" y="72988"/>
                    <a:pt x="24729" y="74377"/>
                    <a:pt x="28797" y="74377"/>
                  </a:cubicBezTo>
                  <a:cubicBezTo>
                    <a:pt x="32468" y="74377"/>
                    <a:pt x="35812" y="73434"/>
                    <a:pt x="38841" y="71549"/>
                  </a:cubicBezTo>
                  <a:cubicBezTo>
                    <a:pt x="41870" y="69664"/>
                    <a:pt x="44280" y="67134"/>
                    <a:pt x="46061" y="63959"/>
                  </a:cubicBezTo>
                  <a:cubicBezTo>
                    <a:pt x="47851" y="60784"/>
                    <a:pt x="48737" y="57460"/>
                    <a:pt x="48737" y="53988"/>
                  </a:cubicBezTo>
                  <a:lnTo>
                    <a:pt x="48737" y="36128"/>
                  </a:lnTo>
                  <a:cubicBezTo>
                    <a:pt x="43479" y="36128"/>
                    <a:pt x="38146" y="36971"/>
                    <a:pt x="32741" y="38658"/>
                  </a:cubicBezTo>
                  <a:cubicBezTo>
                    <a:pt x="27334" y="40345"/>
                    <a:pt x="22844" y="42999"/>
                    <a:pt x="19272" y="46620"/>
                  </a:cubicBezTo>
                  <a:cubicBezTo>
                    <a:pt x="15700" y="50242"/>
                    <a:pt x="13914" y="54732"/>
                    <a:pt x="13914" y="6008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05B93F2E-5B44-AFB4-AF8F-030BAA5DB50E}"/>
                </a:ext>
              </a:extLst>
            </p:cNvPr>
            <p:cNvSpPr/>
            <p:nvPr/>
          </p:nvSpPr>
          <p:spPr>
            <a:xfrm rot="-5400000">
              <a:off x="3602313" y="2245502"/>
              <a:ext cx="84982" cy="120848"/>
            </a:xfrm>
            <a:custGeom>
              <a:avLst/>
              <a:gdLst>
                <a:gd name="connsiteX0" fmla="*/ 36080 w 84982"/>
                <a:gd name="connsiteY0" fmla="*/ 120953 h 120848"/>
                <a:gd name="connsiteX1" fmla="*/ 17630 w 84982"/>
                <a:gd name="connsiteY1" fmla="*/ 115446 h 120848"/>
                <a:gd name="connsiteX2" fmla="*/ 4600 w 84982"/>
                <a:gd name="connsiteY2" fmla="*/ 101010 h 120848"/>
                <a:gd name="connsiteX3" fmla="*/ -87 w 84982"/>
                <a:gd name="connsiteY3" fmla="*/ 81960 h 120848"/>
                <a:gd name="connsiteX4" fmla="*/ 4981 w 84982"/>
                <a:gd name="connsiteY4" fmla="*/ 62761 h 120848"/>
                <a:gd name="connsiteX5" fmla="*/ 18744 w 84982"/>
                <a:gd name="connsiteY5" fmla="*/ 48548 h 120848"/>
                <a:gd name="connsiteX6" fmla="*/ 38013 w 84982"/>
                <a:gd name="connsiteY6" fmla="*/ 43264 h 120848"/>
                <a:gd name="connsiteX7" fmla="*/ 49843 w 84982"/>
                <a:gd name="connsiteY7" fmla="*/ 45868 h 120848"/>
                <a:gd name="connsiteX8" fmla="*/ 59597 w 84982"/>
                <a:gd name="connsiteY8" fmla="*/ 53236 h 120848"/>
                <a:gd name="connsiteX9" fmla="*/ 59597 w 84982"/>
                <a:gd name="connsiteY9" fmla="*/ 17517 h 120848"/>
                <a:gd name="connsiteX10" fmla="*/ 58178 w 84982"/>
                <a:gd name="connsiteY10" fmla="*/ 10894 h 120848"/>
                <a:gd name="connsiteX11" fmla="*/ 54234 w 84982"/>
                <a:gd name="connsiteY11" fmla="*/ 8439 h 120848"/>
                <a:gd name="connsiteX12" fmla="*/ 46205 w 84982"/>
                <a:gd name="connsiteY12" fmla="*/ 7992 h 120848"/>
                <a:gd name="connsiteX13" fmla="*/ 46205 w 84982"/>
                <a:gd name="connsiteY13" fmla="*/ 1891 h 120848"/>
                <a:gd name="connsiteX14" fmla="*/ 71656 w 84982"/>
                <a:gd name="connsiteY14" fmla="*/ 105 h 120848"/>
                <a:gd name="connsiteX15" fmla="*/ 71656 w 84982"/>
                <a:gd name="connsiteY15" fmla="*/ 103391 h 120848"/>
                <a:gd name="connsiteX16" fmla="*/ 72989 w 84982"/>
                <a:gd name="connsiteY16" fmla="*/ 110014 h 120848"/>
                <a:gd name="connsiteX17" fmla="*/ 76932 w 84982"/>
                <a:gd name="connsiteY17" fmla="*/ 112469 h 120848"/>
                <a:gd name="connsiteX18" fmla="*/ 84895 w 84982"/>
                <a:gd name="connsiteY18" fmla="*/ 112916 h 120848"/>
                <a:gd name="connsiteX19" fmla="*/ 84895 w 84982"/>
                <a:gd name="connsiteY19" fmla="*/ 119018 h 120848"/>
                <a:gd name="connsiteX20" fmla="*/ 58997 w 84982"/>
                <a:gd name="connsiteY20" fmla="*/ 120953 h 120848"/>
                <a:gd name="connsiteX21" fmla="*/ 58997 w 84982"/>
                <a:gd name="connsiteY21" fmla="*/ 110088 h 120848"/>
                <a:gd name="connsiteX22" fmla="*/ 48510 w 84982"/>
                <a:gd name="connsiteY22" fmla="*/ 118125 h 120848"/>
                <a:gd name="connsiteX23" fmla="*/ 36080 w 84982"/>
                <a:gd name="connsiteY23" fmla="*/ 120953 h 120848"/>
                <a:gd name="connsiteX24" fmla="*/ 18668 w 84982"/>
                <a:gd name="connsiteY24" fmla="*/ 104135 h 120848"/>
                <a:gd name="connsiteX25" fmla="*/ 26412 w 84982"/>
                <a:gd name="connsiteY25" fmla="*/ 113139 h 120848"/>
                <a:gd name="connsiteX26" fmla="*/ 37127 w 84982"/>
                <a:gd name="connsiteY26" fmla="*/ 116488 h 120848"/>
                <a:gd name="connsiteX27" fmla="*/ 50224 w 84982"/>
                <a:gd name="connsiteY27" fmla="*/ 112321 h 120848"/>
                <a:gd name="connsiteX28" fmla="*/ 58997 w 84982"/>
                <a:gd name="connsiteY28" fmla="*/ 101753 h 120848"/>
                <a:gd name="connsiteX29" fmla="*/ 58997 w 84982"/>
                <a:gd name="connsiteY29" fmla="*/ 60528 h 120848"/>
                <a:gd name="connsiteX30" fmla="*/ 54015 w 84982"/>
                <a:gd name="connsiteY30" fmla="*/ 53831 h 120848"/>
                <a:gd name="connsiteX31" fmla="*/ 47167 w 84982"/>
                <a:gd name="connsiteY31" fmla="*/ 49292 h 120848"/>
                <a:gd name="connsiteX32" fmla="*/ 39061 w 84982"/>
                <a:gd name="connsiteY32" fmla="*/ 47730 h 120848"/>
                <a:gd name="connsiteX33" fmla="*/ 24697 w 84982"/>
                <a:gd name="connsiteY33" fmla="*/ 52789 h 120848"/>
                <a:gd name="connsiteX34" fmla="*/ 17030 w 84982"/>
                <a:gd name="connsiteY34" fmla="*/ 65738 h 120848"/>
                <a:gd name="connsiteX35" fmla="*/ 14801 w 84982"/>
                <a:gd name="connsiteY35" fmla="*/ 82108 h 120848"/>
                <a:gd name="connsiteX36" fmla="*/ 15544 w 84982"/>
                <a:gd name="connsiteY36" fmla="*/ 94164 h 120848"/>
                <a:gd name="connsiteX37" fmla="*/ 18668 w 84982"/>
                <a:gd name="connsiteY37" fmla="*/ 104135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4982" h="120848">
                  <a:moveTo>
                    <a:pt x="36080" y="120953"/>
                  </a:moveTo>
                  <a:cubicBezTo>
                    <a:pt x="29336" y="120953"/>
                    <a:pt x="23183" y="119117"/>
                    <a:pt x="17630" y="115446"/>
                  </a:cubicBezTo>
                  <a:cubicBezTo>
                    <a:pt x="12067" y="111775"/>
                    <a:pt x="7733" y="106963"/>
                    <a:pt x="4600" y="101010"/>
                  </a:cubicBezTo>
                  <a:cubicBezTo>
                    <a:pt x="1475" y="95056"/>
                    <a:pt x="-87" y="88706"/>
                    <a:pt x="-87" y="81960"/>
                  </a:cubicBezTo>
                  <a:cubicBezTo>
                    <a:pt x="-87" y="75114"/>
                    <a:pt x="1599" y="68714"/>
                    <a:pt x="4981" y="62761"/>
                  </a:cubicBezTo>
                  <a:cubicBezTo>
                    <a:pt x="8352" y="56808"/>
                    <a:pt x="12934" y="52070"/>
                    <a:pt x="18744" y="48548"/>
                  </a:cubicBezTo>
                  <a:cubicBezTo>
                    <a:pt x="24545" y="45025"/>
                    <a:pt x="30974" y="43264"/>
                    <a:pt x="38013" y="43264"/>
                  </a:cubicBezTo>
                  <a:cubicBezTo>
                    <a:pt x="42185" y="43264"/>
                    <a:pt x="46129" y="44132"/>
                    <a:pt x="49843" y="45868"/>
                  </a:cubicBezTo>
                  <a:cubicBezTo>
                    <a:pt x="53568" y="47605"/>
                    <a:pt x="56816" y="50061"/>
                    <a:pt x="59597" y="53236"/>
                  </a:cubicBezTo>
                  <a:lnTo>
                    <a:pt x="59597" y="17517"/>
                  </a:lnTo>
                  <a:cubicBezTo>
                    <a:pt x="59597" y="14442"/>
                    <a:pt x="59121" y="12234"/>
                    <a:pt x="58178" y="10894"/>
                  </a:cubicBezTo>
                  <a:cubicBezTo>
                    <a:pt x="57235" y="9554"/>
                    <a:pt x="55920" y="8736"/>
                    <a:pt x="54234" y="8439"/>
                  </a:cubicBezTo>
                  <a:cubicBezTo>
                    <a:pt x="52548" y="8141"/>
                    <a:pt x="49872" y="7992"/>
                    <a:pt x="46205" y="7992"/>
                  </a:cubicBezTo>
                  <a:lnTo>
                    <a:pt x="46205" y="1891"/>
                  </a:lnTo>
                  <a:lnTo>
                    <a:pt x="71656" y="105"/>
                  </a:lnTo>
                  <a:lnTo>
                    <a:pt x="71656" y="103391"/>
                  </a:lnTo>
                  <a:cubicBezTo>
                    <a:pt x="71656" y="106467"/>
                    <a:pt x="72094" y="108674"/>
                    <a:pt x="72989" y="110014"/>
                  </a:cubicBezTo>
                  <a:cubicBezTo>
                    <a:pt x="73884" y="111353"/>
                    <a:pt x="75199" y="112172"/>
                    <a:pt x="76932" y="112469"/>
                  </a:cubicBezTo>
                  <a:cubicBezTo>
                    <a:pt x="78676" y="112767"/>
                    <a:pt x="81323" y="112916"/>
                    <a:pt x="84895" y="112916"/>
                  </a:cubicBezTo>
                  <a:lnTo>
                    <a:pt x="84895" y="119018"/>
                  </a:lnTo>
                  <a:lnTo>
                    <a:pt x="58997" y="120953"/>
                  </a:lnTo>
                  <a:lnTo>
                    <a:pt x="58997" y="110088"/>
                  </a:lnTo>
                  <a:cubicBezTo>
                    <a:pt x="56120" y="113561"/>
                    <a:pt x="52625" y="116240"/>
                    <a:pt x="48510" y="118125"/>
                  </a:cubicBezTo>
                  <a:cubicBezTo>
                    <a:pt x="44395" y="120010"/>
                    <a:pt x="40252" y="120953"/>
                    <a:pt x="36080" y="120953"/>
                  </a:cubicBezTo>
                  <a:close/>
                  <a:moveTo>
                    <a:pt x="18668" y="104135"/>
                  </a:moveTo>
                  <a:cubicBezTo>
                    <a:pt x="20554" y="107905"/>
                    <a:pt x="23135" y="110907"/>
                    <a:pt x="26412" y="113139"/>
                  </a:cubicBezTo>
                  <a:cubicBezTo>
                    <a:pt x="29679" y="115371"/>
                    <a:pt x="33251" y="116488"/>
                    <a:pt x="37127" y="116488"/>
                  </a:cubicBezTo>
                  <a:cubicBezTo>
                    <a:pt x="41890" y="116488"/>
                    <a:pt x="46252" y="115099"/>
                    <a:pt x="50224" y="112321"/>
                  </a:cubicBezTo>
                  <a:cubicBezTo>
                    <a:pt x="54187" y="109542"/>
                    <a:pt x="57111" y="106020"/>
                    <a:pt x="58997" y="101753"/>
                  </a:cubicBezTo>
                  <a:lnTo>
                    <a:pt x="58997" y="60528"/>
                  </a:lnTo>
                  <a:cubicBezTo>
                    <a:pt x="57711" y="58048"/>
                    <a:pt x="56054" y="55815"/>
                    <a:pt x="54015" y="53831"/>
                  </a:cubicBezTo>
                  <a:cubicBezTo>
                    <a:pt x="51977" y="51847"/>
                    <a:pt x="49700" y="50334"/>
                    <a:pt x="47167" y="49292"/>
                  </a:cubicBezTo>
                  <a:cubicBezTo>
                    <a:pt x="44643" y="48251"/>
                    <a:pt x="41938" y="47730"/>
                    <a:pt x="39061" y="47730"/>
                  </a:cubicBezTo>
                  <a:cubicBezTo>
                    <a:pt x="33108" y="47730"/>
                    <a:pt x="28317" y="49416"/>
                    <a:pt x="24697" y="52789"/>
                  </a:cubicBezTo>
                  <a:cubicBezTo>
                    <a:pt x="21078" y="56163"/>
                    <a:pt x="18516" y="60479"/>
                    <a:pt x="17030" y="65738"/>
                  </a:cubicBezTo>
                  <a:cubicBezTo>
                    <a:pt x="15544" y="70996"/>
                    <a:pt x="14801" y="76453"/>
                    <a:pt x="14801" y="82108"/>
                  </a:cubicBezTo>
                  <a:cubicBezTo>
                    <a:pt x="14801" y="86772"/>
                    <a:pt x="15049" y="90790"/>
                    <a:pt x="15544" y="94164"/>
                  </a:cubicBezTo>
                  <a:cubicBezTo>
                    <a:pt x="16039" y="97537"/>
                    <a:pt x="17077" y="100861"/>
                    <a:pt x="18668" y="10413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E8CE1BF1-F1F7-01C8-3C30-25AB52B7E2C6}"/>
                </a:ext>
              </a:extLst>
            </p:cNvPr>
            <p:cNvSpPr/>
            <p:nvPr/>
          </p:nvSpPr>
          <p:spPr>
            <a:xfrm rot="-5400000">
              <a:off x="3581512" y="2194336"/>
              <a:ext cx="45691" cy="76200"/>
            </a:xfrm>
            <a:custGeom>
              <a:avLst/>
              <a:gdLst>
                <a:gd name="connsiteX0" fmla="*/ -99 w 45691"/>
                <a:gd name="connsiteY0" fmla="*/ 76301 h 76200"/>
                <a:gd name="connsiteX1" fmla="*/ -99 w 45691"/>
                <a:gd name="connsiteY1" fmla="*/ 73176 h 76200"/>
                <a:gd name="connsiteX2" fmla="*/ 197 w 45691"/>
                <a:gd name="connsiteY2" fmla="*/ 72581 h 76200"/>
                <a:gd name="connsiteX3" fmla="*/ 17913 w 45691"/>
                <a:gd name="connsiteY3" fmla="*/ 52935 h 76200"/>
                <a:gd name="connsiteX4" fmla="*/ 24457 w 45691"/>
                <a:gd name="connsiteY4" fmla="*/ 45643 h 76200"/>
                <a:gd name="connsiteX5" fmla="*/ 29448 w 45691"/>
                <a:gd name="connsiteY5" fmla="*/ 38796 h 76200"/>
                <a:gd name="connsiteX6" fmla="*/ 33315 w 45691"/>
                <a:gd name="connsiteY6" fmla="*/ 30983 h 76200"/>
                <a:gd name="connsiteX7" fmla="*/ 34725 w 45691"/>
                <a:gd name="connsiteY7" fmla="*/ 22574 h 76200"/>
                <a:gd name="connsiteX8" fmla="*/ 33020 w 45691"/>
                <a:gd name="connsiteY8" fmla="*/ 13570 h 76200"/>
                <a:gd name="connsiteX9" fmla="*/ 27886 w 45691"/>
                <a:gd name="connsiteY9" fmla="*/ 6724 h 76200"/>
                <a:gd name="connsiteX10" fmla="*/ 19551 w 45691"/>
                <a:gd name="connsiteY10" fmla="*/ 4120 h 76200"/>
                <a:gd name="connsiteX11" fmla="*/ 10617 w 45691"/>
                <a:gd name="connsiteY11" fmla="*/ 7171 h 76200"/>
                <a:gd name="connsiteX12" fmla="*/ 4959 w 45691"/>
                <a:gd name="connsiteY12" fmla="*/ 14835 h 76200"/>
                <a:gd name="connsiteX13" fmla="*/ 6302 w 45691"/>
                <a:gd name="connsiteY13" fmla="*/ 14835 h 76200"/>
                <a:gd name="connsiteX14" fmla="*/ 10617 w 45691"/>
                <a:gd name="connsiteY14" fmla="*/ 16547 h 76200"/>
                <a:gd name="connsiteX15" fmla="*/ 12408 w 45691"/>
                <a:gd name="connsiteY15" fmla="*/ 20937 h 76200"/>
                <a:gd name="connsiteX16" fmla="*/ 10617 w 45691"/>
                <a:gd name="connsiteY16" fmla="*/ 25402 h 76200"/>
                <a:gd name="connsiteX17" fmla="*/ 6302 w 45691"/>
                <a:gd name="connsiteY17" fmla="*/ 27188 h 76200"/>
                <a:gd name="connsiteX18" fmla="*/ 1759 w 45691"/>
                <a:gd name="connsiteY18" fmla="*/ 25328 h 76200"/>
                <a:gd name="connsiteX19" fmla="*/ -99 w 45691"/>
                <a:gd name="connsiteY19" fmla="*/ 20937 h 76200"/>
                <a:gd name="connsiteX20" fmla="*/ 1540 w 45691"/>
                <a:gd name="connsiteY20" fmla="*/ 12901 h 76200"/>
                <a:gd name="connsiteX21" fmla="*/ 6226 w 45691"/>
                <a:gd name="connsiteY21" fmla="*/ 6204 h 76200"/>
                <a:gd name="connsiteX22" fmla="*/ 13074 w 45691"/>
                <a:gd name="connsiteY22" fmla="*/ 1664 h 76200"/>
                <a:gd name="connsiteX23" fmla="*/ 21190 w 45691"/>
                <a:gd name="connsiteY23" fmla="*/ 101 h 76200"/>
                <a:gd name="connsiteX24" fmla="*/ 33391 w 45691"/>
                <a:gd name="connsiteY24" fmla="*/ 2929 h 76200"/>
                <a:gd name="connsiteX25" fmla="*/ 42316 w 45691"/>
                <a:gd name="connsiteY25" fmla="*/ 10742 h 76200"/>
                <a:gd name="connsiteX26" fmla="*/ 45593 w 45691"/>
                <a:gd name="connsiteY26" fmla="*/ 22574 h 76200"/>
                <a:gd name="connsiteX27" fmla="*/ 43431 w 45691"/>
                <a:gd name="connsiteY27" fmla="*/ 31951 h 76200"/>
                <a:gd name="connsiteX28" fmla="*/ 37858 w 45691"/>
                <a:gd name="connsiteY28" fmla="*/ 40061 h 76200"/>
                <a:gd name="connsiteX29" fmla="*/ 29143 w 45691"/>
                <a:gd name="connsiteY29" fmla="*/ 48396 h 76200"/>
                <a:gd name="connsiteX30" fmla="*/ 22228 w 45691"/>
                <a:gd name="connsiteY30" fmla="*/ 54573 h 76200"/>
                <a:gd name="connsiteX31" fmla="*/ 9283 w 45691"/>
                <a:gd name="connsiteY31" fmla="*/ 67074 h 76200"/>
                <a:gd name="connsiteX32" fmla="*/ 20142 w 45691"/>
                <a:gd name="connsiteY32" fmla="*/ 67074 h 76200"/>
                <a:gd name="connsiteX33" fmla="*/ 33763 w 45691"/>
                <a:gd name="connsiteY33" fmla="*/ 66926 h 76200"/>
                <a:gd name="connsiteX34" fmla="*/ 39487 w 45691"/>
                <a:gd name="connsiteY34" fmla="*/ 66479 h 76200"/>
                <a:gd name="connsiteX35" fmla="*/ 42316 w 45691"/>
                <a:gd name="connsiteY35" fmla="*/ 55912 h 76200"/>
                <a:gd name="connsiteX36" fmla="*/ 45593 w 45691"/>
                <a:gd name="connsiteY36" fmla="*/ 55912 h 76200"/>
                <a:gd name="connsiteX37" fmla="*/ 42316 w 45691"/>
                <a:gd name="connsiteY37" fmla="*/ 76301 h 76200"/>
                <a:gd name="connsiteX38" fmla="*/ -99 w 45691"/>
                <a:gd name="connsiteY38" fmla="*/ 7630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691" h="76200">
                  <a:moveTo>
                    <a:pt x="-99" y="76301"/>
                  </a:moveTo>
                  <a:lnTo>
                    <a:pt x="-99" y="73176"/>
                  </a:lnTo>
                  <a:cubicBezTo>
                    <a:pt x="-99" y="72978"/>
                    <a:pt x="-3" y="72780"/>
                    <a:pt x="197" y="72581"/>
                  </a:cubicBezTo>
                  <a:lnTo>
                    <a:pt x="17913" y="52935"/>
                  </a:lnTo>
                  <a:cubicBezTo>
                    <a:pt x="20590" y="50058"/>
                    <a:pt x="22771" y="47627"/>
                    <a:pt x="24457" y="45643"/>
                  </a:cubicBezTo>
                  <a:cubicBezTo>
                    <a:pt x="26143" y="43659"/>
                    <a:pt x="27810" y="41377"/>
                    <a:pt x="29448" y="38796"/>
                  </a:cubicBezTo>
                  <a:cubicBezTo>
                    <a:pt x="31086" y="36217"/>
                    <a:pt x="32372" y="33613"/>
                    <a:pt x="33315" y="30983"/>
                  </a:cubicBezTo>
                  <a:cubicBezTo>
                    <a:pt x="34258" y="28354"/>
                    <a:pt x="34725" y="25551"/>
                    <a:pt x="34725" y="22574"/>
                  </a:cubicBezTo>
                  <a:cubicBezTo>
                    <a:pt x="34725" y="19400"/>
                    <a:pt x="34153" y="16398"/>
                    <a:pt x="33020" y="13570"/>
                  </a:cubicBezTo>
                  <a:cubicBezTo>
                    <a:pt x="31877" y="10742"/>
                    <a:pt x="30162" y="8460"/>
                    <a:pt x="27886" y="6724"/>
                  </a:cubicBezTo>
                  <a:cubicBezTo>
                    <a:pt x="25600" y="4987"/>
                    <a:pt x="22818" y="4120"/>
                    <a:pt x="19551" y="4120"/>
                  </a:cubicBezTo>
                  <a:cubicBezTo>
                    <a:pt x="16275" y="4120"/>
                    <a:pt x="13293" y="5137"/>
                    <a:pt x="10617" y="7171"/>
                  </a:cubicBezTo>
                  <a:cubicBezTo>
                    <a:pt x="7940" y="9204"/>
                    <a:pt x="6054" y="11760"/>
                    <a:pt x="4959" y="14835"/>
                  </a:cubicBezTo>
                  <a:cubicBezTo>
                    <a:pt x="5264" y="14835"/>
                    <a:pt x="5702" y="14835"/>
                    <a:pt x="6302" y="14835"/>
                  </a:cubicBezTo>
                  <a:cubicBezTo>
                    <a:pt x="7988" y="14835"/>
                    <a:pt x="9426" y="15406"/>
                    <a:pt x="10617" y="16547"/>
                  </a:cubicBezTo>
                  <a:cubicBezTo>
                    <a:pt x="11808" y="17688"/>
                    <a:pt x="12408" y="19151"/>
                    <a:pt x="12408" y="20937"/>
                  </a:cubicBezTo>
                  <a:cubicBezTo>
                    <a:pt x="12408" y="22723"/>
                    <a:pt x="11808" y="24212"/>
                    <a:pt x="10617" y="25402"/>
                  </a:cubicBezTo>
                  <a:cubicBezTo>
                    <a:pt x="9426" y="26593"/>
                    <a:pt x="7988" y="27188"/>
                    <a:pt x="6302" y="27188"/>
                  </a:cubicBezTo>
                  <a:cubicBezTo>
                    <a:pt x="4511" y="27188"/>
                    <a:pt x="3006" y="26568"/>
                    <a:pt x="1759" y="25328"/>
                  </a:cubicBezTo>
                  <a:cubicBezTo>
                    <a:pt x="520" y="24088"/>
                    <a:pt x="-99" y="22624"/>
                    <a:pt x="-99" y="20937"/>
                  </a:cubicBezTo>
                  <a:cubicBezTo>
                    <a:pt x="-99" y="18060"/>
                    <a:pt x="444" y="15381"/>
                    <a:pt x="1540" y="12901"/>
                  </a:cubicBezTo>
                  <a:cubicBezTo>
                    <a:pt x="2635" y="10420"/>
                    <a:pt x="4197" y="8188"/>
                    <a:pt x="6226" y="6204"/>
                  </a:cubicBezTo>
                  <a:cubicBezTo>
                    <a:pt x="8264" y="4220"/>
                    <a:pt x="10541" y="2706"/>
                    <a:pt x="13074" y="1664"/>
                  </a:cubicBezTo>
                  <a:cubicBezTo>
                    <a:pt x="15608" y="622"/>
                    <a:pt x="18304" y="101"/>
                    <a:pt x="21190" y="101"/>
                  </a:cubicBezTo>
                  <a:cubicBezTo>
                    <a:pt x="25552" y="101"/>
                    <a:pt x="29619" y="1044"/>
                    <a:pt x="33391" y="2929"/>
                  </a:cubicBezTo>
                  <a:cubicBezTo>
                    <a:pt x="37163" y="4814"/>
                    <a:pt x="40135" y="7419"/>
                    <a:pt x="42316" y="10742"/>
                  </a:cubicBezTo>
                  <a:cubicBezTo>
                    <a:pt x="44497" y="14067"/>
                    <a:pt x="45593" y="18011"/>
                    <a:pt x="45593" y="22574"/>
                  </a:cubicBezTo>
                  <a:cubicBezTo>
                    <a:pt x="45593" y="25848"/>
                    <a:pt x="44869" y="28974"/>
                    <a:pt x="43431" y="31951"/>
                  </a:cubicBezTo>
                  <a:cubicBezTo>
                    <a:pt x="41992" y="34927"/>
                    <a:pt x="40135" y="37631"/>
                    <a:pt x="37858" y="40061"/>
                  </a:cubicBezTo>
                  <a:cubicBezTo>
                    <a:pt x="35572" y="42493"/>
                    <a:pt x="32667" y="45271"/>
                    <a:pt x="29143" y="48396"/>
                  </a:cubicBezTo>
                  <a:cubicBezTo>
                    <a:pt x="25628" y="51521"/>
                    <a:pt x="23314" y="53580"/>
                    <a:pt x="22228" y="54573"/>
                  </a:cubicBezTo>
                  <a:lnTo>
                    <a:pt x="9283" y="67074"/>
                  </a:lnTo>
                  <a:lnTo>
                    <a:pt x="20142" y="67074"/>
                  </a:lnTo>
                  <a:cubicBezTo>
                    <a:pt x="25600" y="67074"/>
                    <a:pt x="30143" y="67025"/>
                    <a:pt x="33763" y="66926"/>
                  </a:cubicBezTo>
                  <a:cubicBezTo>
                    <a:pt x="37382" y="66826"/>
                    <a:pt x="39287" y="66677"/>
                    <a:pt x="39487" y="66479"/>
                  </a:cubicBezTo>
                  <a:cubicBezTo>
                    <a:pt x="40383" y="65486"/>
                    <a:pt x="41326" y="61964"/>
                    <a:pt x="42316" y="55912"/>
                  </a:cubicBezTo>
                  <a:lnTo>
                    <a:pt x="45593" y="55912"/>
                  </a:lnTo>
                  <a:lnTo>
                    <a:pt x="42316" y="76301"/>
                  </a:lnTo>
                  <a:lnTo>
                    <a:pt x="-99" y="7630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22CBC915-CF62-ABF2-2233-B6956EF777B0}"/>
                </a:ext>
              </a:extLst>
            </p:cNvPr>
            <p:cNvSpPr/>
            <p:nvPr/>
          </p:nvSpPr>
          <p:spPr>
            <a:xfrm rot="-5400000">
              <a:off x="3627317" y="2065367"/>
              <a:ext cx="66227" cy="171449"/>
            </a:xfrm>
            <a:custGeom>
              <a:avLst/>
              <a:gdLst>
                <a:gd name="connsiteX0" fmla="*/ -101 w 66227"/>
                <a:gd name="connsiteY0" fmla="*/ 168114 h 171449"/>
                <a:gd name="connsiteX1" fmla="*/ 51 w 66227"/>
                <a:gd name="connsiteY1" fmla="*/ 167369 h 171449"/>
                <a:gd name="connsiteX2" fmla="*/ 59582 w 66227"/>
                <a:gd name="connsiteY2" fmla="*/ 2171 h 171449"/>
                <a:gd name="connsiteX3" fmla="*/ 60840 w 66227"/>
                <a:gd name="connsiteY3" fmla="*/ 608 h 171449"/>
                <a:gd name="connsiteX4" fmla="*/ 62707 w 66227"/>
                <a:gd name="connsiteY4" fmla="*/ 87 h 171449"/>
                <a:gd name="connsiteX5" fmla="*/ 65154 w 66227"/>
                <a:gd name="connsiteY5" fmla="*/ 980 h 171449"/>
                <a:gd name="connsiteX6" fmla="*/ 66126 w 66227"/>
                <a:gd name="connsiteY6" fmla="*/ 3510 h 171449"/>
                <a:gd name="connsiteX7" fmla="*/ 66126 w 66227"/>
                <a:gd name="connsiteY7" fmla="*/ 4254 h 171449"/>
                <a:gd name="connsiteX8" fmla="*/ 6595 w 66227"/>
                <a:gd name="connsiteY8" fmla="*/ 169454 h 171449"/>
                <a:gd name="connsiteX9" fmla="*/ 3318 w 66227"/>
                <a:gd name="connsiteY9" fmla="*/ 171537 h 171449"/>
                <a:gd name="connsiteX10" fmla="*/ 861 w 66227"/>
                <a:gd name="connsiteY10" fmla="*/ 170570 h 171449"/>
                <a:gd name="connsiteX11" fmla="*/ -101 w 66227"/>
                <a:gd name="connsiteY11" fmla="*/ 168114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7" h="171449">
                  <a:moveTo>
                    <a:pt x="-101" y="168114"/>
                  </a:moveTo>
                  <a:cubicBezTo>
                    <a:pt x="-101" y="167816"/>
                    <a:pt x="-54" y="167568"/>
                    <a:pt x="51" y="167369"/>
                  </a:cubicBezTo>
                  <a:lnTo>
                    <a:pt x="59582" y="2171"/>
                  </a:lnTo>
                  <a:cubicBezTo>
                    <a:pt x="59878" y="1476"/>
                    <a:pt x="60297" y="955"/>
                    <a:pt x="60840" y="608"/>
                  </a:cubicBezTo>
                  <a:cubicBezTo>
                    <a:pt x="61392" y="260"/>
                    <a:pt x="62011" y="87"/>
                    <a:pt x="62707" y="87"/>
                  </a:cubicBezTo>
                  <a:cubicBezTo>
                    <a:pt x="63697" y="87"/>
                    <a:pt x="64516" y="385"/>
                    <a:pt x="65154" y="980"/>
                  </a:cubicBezTo>
                  <a:cubicBezTo>
                    <a:pt x="65802" y="1575"/>
                    <a:pt x="66126" y="2418"/>
                    <a:pt x="66126" y="3510"/>
                  </a:cubicBezTo>
                  <a:lnTo>
                    <a:pt x="66126" y="4254"/>
                  </a:lnTo>
                  <a:lnTo>
                    <a:pt x="6595" y="169454"/>
                  </a:lnTo>
                  <a:cubicBezTo>
                    <a:pt x="5899" y="170842"/>
                    <a:pt x="4814" y="171537"/>
                    <a:pt x="3318" y="171537"/>
                  </a:cubicBezTo>
                  <a:cubicBezTo>
                    <a:pt x="2328" y="171537"/>
                    <a:pt x="1508" y="171214"/>
                    <a:pt x="861" y="170570"/>
                  </a:cubicBezTo>
                  <a:cubicBezTo>
                    <a:pt x="223" y="169925"/>
                    <a:pt x="-101" y="169106"/>
                    <a:pt x="-101" y="168114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766D47A9-1F4B-380B-2666-DC0EC1D389AB}"/>
                </a:ext>
              </a:extLst>
            </p:cNvPr>
            <p:cNvSpPr/>
            <p:nvPr/>
          </p:nvSpPr>
          <p:spPr>
            <a:xfrm rot="-5400000">
              <a:off x="3611983" y="2008336"/>
              <a:ext cx="72190" cy="117871"/>
            </a:xfrm>
            <a:custGeom>
              <a:avLst/>
              <a:gdLst>
                <a:gd name="connsiteX0" fmla="*/ 36055 w 72190"/>
                <a:gd name="connsiteY0" fmla="*/ 117951 h 117871"/>
                <a:gd name="connsiteX1" fmla="*/ 7480 w 72190"/>
                <a:gd name="connsiteY1" fmla="*/ 100687 h 117871"/>
                <a:gd name="connsiteX2" fmla="*/ -111 w 72190"/>
                <a:gd name="connsiteY2" fmla="*/ 59610 h 117871"/>
                <a:gd name="connsiteX3" fmla="*/ 2651 w 72190"/>
                <a:gd name="connsiteY3" fmla="*/ 31555 h 117871"/>
                <a:gd name="connsiteX4" fmla="*/ 13433 w 72190"/>
                <a:gd name="connsiteY4" fmla="*/ 9232 h 117871"/>
                <a:gd name="connsiteX5" fmla="*/ 36055 w 72190"/>
                <a:gd name="connsiteY5" fmla="*/ 79 h 117871"/>
                <a:gd name="connsiteX6" fmla="*/ 54591 w 72190"/>
                <a:gd name="connsiteY6" fmla="*/ 5586 h 117871"/>
                <a:gd name="connsiteX7" fmla="*/ 65525 w 72190"/>
                <a:gd name="connsiteY7" fmla="*/ 19873 h 117871"/>
                <a:gd name="connsiteX8" fmla="*/ 70659 w 72190"/>
                <a:gd name="connsiteY8" fmla="*/ 38625 h 117871"/>
                <a:gd name="connsiteX9" fmla="*/ 72079 w 72190"/>
                <a:gd name="connsiteY9" fmla="*/ 59610 h 117871"/>
                <a:gd name="connsiteX10" fmla="*/ 69326 w 72190"/>
                <a:gd name="connsiteY10" fmla="*/ 87143 h 117871"/>
                <a:gd name="connsiteX11" fmla="*/ 58610 w 72190"/>
                <a:gd name="connsiteY11" fmla="*/ 108946 h 117871"/>
                <a:gd name="connsiteX12" fmla="*/ 36055 w 72190"/>
                <a:gd name="connsiteY12" fmla="*/ 117951 h 117871"/>
                <a:gd name="connsiteX13" fmla="*/ 36055 w 72190"/>
                <a:gd name="connsiteY13" fmla="*/ 113486 h 117871"/>
                <a:gd name="connsiteX14" fmla="*/ 50276 w 72190"/>
                <a:gd name="connsiteY14" fmla="*/ 103738 h 117871"/>
                <a:gd name="connsiteX15" fmla="*/ 56077 w 72190"/>
                <a:gd name="connsiteY15" fmla="*/ 82083 h 117871"/>
                <a:gd name="connsiteX16" fmla="*/ 57191 w 72190"/>
                <a:gd name="connsiteY16" fmla="*/ 56782 h 117871"/>
                <a:gd name="connsiteX17" fmla="*/ 56077 w 72190"/>
                <a:gd name="connsiteY17" fmla="*/ 32970 h 117871"/>
                <a:gd name="connsiteX18" fmla="*/ 50342 w 72190"/>
                <a:gd name="connsiteY18" fmla="*/ 13325 h 117871"/>
                <a:gd name="connsiteX19" fmla="*/ 36055 w 72190"/>
                <a:gd name="connsiteY19" fmla="*/ 4544 h 117871"/>
                <a:gd name="connsiteX20" fmla="*/ 21701 w 72190"/>
                <a:gd name="connsiteY20" fmla="*/ 13399 h 117871"/>
                <a:gd name="connsiteX21" fmla="*/ 15891 w 72190"/>
                <a:gd name="connsiteY21" fmla="*/ 33044 h 117871"/>
                <a:gd name="connsiteX22" fmla="*/ 14776 w 72190"/>
                <a:gd name="connsiteY22" fmla="*/ 56782 h 117871"/>
                <a:gd name="connsiteX23" fmla="*/ 15224 w 72190"/>
                <a:gd name="connsiteY23" fmla="*/ 74790 h 117871"/>
                <a:gd name="connsiteX24" fmla="*/ 17681 w 72190"/>
                <a:gd name="connsiteY24" fmla="*/ 92277 h 117871"/>
                <a:gd name="connsiteX25" fmla="*/ 24225 w 72190"/>
                <a:gd name="connsiteY25" fmla="*/ 107384 h 117871"/>
                <a:gd name="connsiteX26" fmla="*/ 36055 w 72190"/>
                <a:gd name="connsiteY26" fmla="*/ 113486 h 11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90" h="117871">
                  <a:moveTo>
                    <a:pt x="36055" y="117951"/>
                  </a:moveTo>
                  <a:cubicBezTo>
                    <a:pt x="22072" y="117951"/>
                    <a:pt x="12547" y="112196"/>
                    <a:pt x="7480" y="100687"/>
                  </a:cubicBezTo>
                  <a:cubicBezTo>
                    <a:pt x="2422" y="89178"/>
                    <a:pt x="-111" y="75486"/>
                    <a:pt x="-111" y="59610"/>
                  </a:cubicBezTo>
                  <a:cubicBezTo>
                    <a:pt x="-111" y="49688"/>
                    <a:pt x="812" y="40337"/>
                    <a:pt x="2651" y="31555"/>
                  </a:cubicBezTo>
                  <a:cubicBezTo>
                    <a:pt x="4480" y="22774"/>
                    <a:pt x="8080" y="15333"/>
                    <a:pt x="13433" y="9232"/>
                  </a:cubicBezTo>
                  <a:cubicBezTo>
                    <a:pt x="18796" y="3130"/>
                    <a:pt x="26340" y="79"/>
                    <a:pt x="36055" y="79"/>
                  </a:cubicBezTo>
                  <a:cubicBezTo>
                    <a:pt x="43599" y="79"/>
                    <a:pt x="49771" y="1915"/>
                    <a:pt x="54591" y="5586"/>
                  </a:cubicBezTo>
                  <a:cubicBezTo>
                    <a:pt x="59401" y="9257"/>
                    <a:pt x="63049" y="14019"/>
                    <a:pt x="65525" y="19873"/>
                  </a:cubicBezTo>
                  <a:cubicBezTo>
                    <a:pt x="68011" y="25727"/>
                    <a:pt x="69716" y="31977"/>
                    <a:pt x="70659" y="38625"/>
                  </a:cubicBezTo>
                  <a:cubicBezTo>
                    <a:pt x="71602" y="45272"/>
                    <a:pt x="72079" y="52268"/>
                    <a:pt x="72079" y="59610"/>
                  </a:cubicBezTo>
                  <a:cubicBezTo>
                    <a:pt x="72079" y="69433"/>
                    <a:pt x="71155" y="78610"/>
                    <a:pt x="69326" y="87143"/>
                  </a:cubicBezTo>
                  <a:cubicBezTo>
                    <a:pt x="67487" y="95676"/>
                    <a:pt x="63916" y="102943"/>
                    <a:pt x="58610" y="108946"/>
                  </a:cubicBezTo>
                  <a:cubicBezTo>
                    <a:pt x="53295" y="114949"/>
                    <a:pt x="45780" y="117951"/>
                    <a:pt x="36055" y="117951"/>
                  </a:cubicBezTo>
                  <a:close/>
                  <a:moveTo>
                    <a:pt x="36055" y="113486"/>
                  </a:moveTo>
                  <a:cubicBezTo>
                    <a:pt x="42408" y="113486"/>
                    <a:pt x="47142" y="110236"/>
                    <a:pt x="50276" y="103738"/>
                  </a:cubicBezTo>
                  <a:cubicBezTo>
                    <a:pt x="53400" y="97239"/>
                    <a:pt x="55334" y="90020"/>
                    <a:pt x="56077" y="82083"/>
                  </a:cubicBezTo>
                  <a:cubicBezTo>
                    <a:pt x="56820" y="74146"/>
                    <a:pt x="57191" y="65712"/>
                    <a:pt x="57191" y="56782"/>
                  </a:cubicBezTo>
                  <a:cubicBezTo>
                    <a:pt x="57191" y="48150"/>
                    <a:pt x="56820" y="40213"/>
                    <a:pt x="56077" y="32970"/>
                  </a:cubicBezTo>
                  <a:cubicBezTo>
                    <a:pt x="55334" y="25727"/>
                    <a:pt x="53419" y="19179"/>
                    <a:pt x="50342" y="13325"/>
                  </a:cubicBezTo>
                  <a:cubicBezTo>
                    <a:pt x="47266" y="7471"/>
                    <a:pt x="42503" y="4544"/>
                    <a:pt x="36055" y="4544"/>
                  </a:cubicBezTo>
                  <a:cubicBezTo>
                    <a:pt x="29607" y="4544"/>
                    <a:pt x="24825" y="7495"/>
                    <a:pt x="21701" y="13399"/>
                  </a:cubicBezTo>
                  <a:cubicBezTo>
                    <a:pt x="18567" y="19303"/>
                    <a:pt x="16634" y="25851"/>
                    <a:pt x="15891" y="33044"/>
                  </a:cubicBezTo>
                  <a:cubicBezTo>
                    <a:pt x="15148" y="40238"/>
                    <a:pt x="14776" y="48150"/>
                    <a:pt x="14776" y="56782"/>
                  </a:cubicBezTo>
                  <a:cubicBezTo>
                    <a:pt x="14776" y="63133"/>
                    <a:pt x="14929" y="69135"/>
                    <a:pt x="15224" y="74790"/>
                  </a:cubicBezTo>
                  <a:cubicBezTo>
                    <a:pt x="15519" y="80446"/>
                    <a:pt x="16338" y="86275"/>
                    <a:pt x="17681" y="92277"/>
                  </a:cubicBezTo>
                  <a:cubicBezTo>
                    <a:pt x="19015" y="98281"/>
                    <a:pt x="21196" y="103316"/>
                    <a:pt x="24225" y="107384"/>
                  </a:cubicBezTo>
                  <a:cubicBezTo>
                    <a:pt x="27254" y="111452"/>
                    <a:pt x="31197" y="113486"/>
                    <a:pt x="36055" y="11348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826FD876-0ADF-F5AB-E668-4335FE1C2ABE}"/>
                </a:ext>
              </a:extLst>
            </p:cNvPr>
            <p:cNvSpPr/>
            <p:nvPr/>
          </p:nvSpPr>
          <p:spPr>
            <a:xfrm rot="-5400000">
              <a:off x="3684465" y="1992976"/>
              <a:ext cx="18754" cy="18900"/>
            </a:xfrm>
            <a:custGeom>
              <a:avLst/>
              <a:gdLst>
                <a:gd name="connsiteX0" fmla="*/ -113 w 18754"/>
                <a:gd name="connsiteY0" fmla="*/ 9443 h 18900"/>
                <a:gd name="connsiteX1" fmla="*/ 2715 w 18754"/>
                <a:gd name="connsiteY1" fmla="*/ 2895 h 18900"/>
                <a:gd name="connsiteX2" fmla="*/ 9259 w 18754"/>
                <a:gd name="connsiteY2" fmla="*/ 68 h 18900"/>
                <a:gd name="connsiteX3" fmla="*/ 13879 w 18754"/>
                <a:gd name="connsiteY3" fmla="*/ 1332 h 18900"/>
                <a:gd name="connsiteX4" fmla="*/ 17374 w 18754"/>
                <a:gd name="connsiteY4" fmla="*/ 4904 h 18900"/>
                <a:gd name="connsiteX5" fmla="*/ 18641 w 18754"/>
                <a:gd name="connsiteY5" fmla="*/ 9443 h 18900"/>
                <a:gd name="connsiteX6" fmla="*/ 15888 w 18754"/>
                <a:gd name="connsiteY6" fmla="*/ 16141 h 18900"/>
                <a:gd name="connsiteX7" fmla="*/ 9259 w 18754"/>
                <a:gd name="connsiteY7" fmla="*/ 18968 h 18900"/>
                <a:gd name="connsiteX8" fmla="*/ 2715 w 18754"/>
                <a:gd name="connsiteY8" fmla="*/ 16141 h 18900"/>
                <a:gd name="connsiteX9" fmla="*/ -113 w 18754"/>
                <a:gd name="connsiteY9" fmla="*/ 9443 h 1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4" h="18900">
                  <a:moveTo>
                    <a:pt x="-113" y="9443"/>
                  </a:moveTo>
                  <a:cubicBezTo>
                    <a:pt x="-113" y="6963"/>
                    <a:pt x="829" y="4780"/>
                    <a:pt x="2715" y="2895"/>
                  </a:cubicBezTo>
                  <a:cubicBezTo>
                    <a:pt x="4601" y="1010"/>
                    <a:pt x="6783" y="68"/>
                    <a:pt x="9259" y="68"/>
                  </a:cubicBezTo>
                  <a:cubicBezTo>
                    <a:pt x="10850" y="68"/>
                    <a:pt x="12393" y="489"/>
                    <a:pt x="13879" y="1332"/>
                  </a:cubicBezTo>
                  <a:cubicBezTo>
                    <a:pt x="15365" y="2176"/>
                    <a:pt x="16527" y="3366"/>
                    <a:pt x="17374" y="4904"/>
                  </a:cubicBezTo>
                  <a:cubicBezTo>
                    <a:pt x="18222" y="6442"/>
                    <a:pt x="18641" y="7955"/>
                    <a:pt x="18641" y="9443"/>
                  </a:cubicBezTo>
                  <a:cubicBezTo>
                    <a:pt x="18641" y="12023"/>
                    <a:pt x="17717" y="14256"/>
                    <a:pt x="15888" y="16141"/>
                  </a:cubicBezTo>
                  <a:cubicBezTo>
                    <a:pt x="14050" y="18026"/>
                    <a:pt x="11840" y="18968"/>
                    <a:pt x="9259" y="18968"/>
                  </a:cubicBezTo>
                  <a:cubicBezTo>
                    <a:pt x="6783" y="18968"/>
                    <a:pt x="4601" y="18026"/>
                    <a:pt x="2715" y="16141"/>
                  </a:cubicBezTo>
                  <a:cubicBezTo>
                    <a:pt x="829" y="14256"/>
                    <a:pt x="-113" y="12023"/>
                    <a:pt x="-113" y="944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00F9E47-58F6-8436-E2FB-BE690570C2D2}"/>
                </a:ext>
              </a:extLst>
            </p:cNvPr>
            <p:cNvSpPr/>
            <p:nvPr/>
          </p:nvSpPr>
          <p:spPr>
            <a:xfrm rot="-5400000">
              <a:off x="3617571" y="1879066"/>
              <a:ext cx="57292" cy="114150"/>
            </a:xfrm>
            <a:custGeom>
              <a:avLst/>
              <a:gdLst>
                <a:gd name="connsiteX0" fmla="*/ 913 w 57292"/>
                <a:gd name="connsiteY0" fmla="*/ 114216 h 114150"/>
                <a:gd name="connsiteX1" fmla="*/ 913 w 57292"/>
                <a:gd name="connsiteY1" fmla="*/ 108114 h 114150"/>
                <a:gd name="connsiteX2" fmla="*/ 22344 w 57292"/>
                <a:gd name="connsiteY2" fmla="*/ 102757 h 114150"/>
                <a:gd name="connsiteX3" fmla="*/ 22344 w 57292"/>
                <a:gd name="connsiteY3" fmla="*/ 12716 h 114150"/>
                <a:gd name="connsiteX4" fmla="*/ -125 w 57292"/>
                <a:gd name="connsiteY4" fmla="*/ 17032 h 114150"/>
                <a:gd name="connsiteX5" fmla="*/ -125 w 57292"/>
                <a:gd name="connsiteY5" fmla="*/ 10930 h 114150"/>
                <a:gd name="connsiteX6" fmla="*/ 31574 w 57292"/>
                <a:gd name="connsiteY6" fmla="*/ 66 h 114150"/>
                <a:gd name="connsiteX7" fmla="*/ 34098 w 57292"/>
                <a:gd name="connsiteY7" fmla="*/ 66 h 114150"/>
                <a:gd name="connsiteX8" fmla="*/ 35222 w 57292"/>
                <a:gd name="connsiteY8" fmla="*/ 511 h 114150"/>
                <a:gd name="connsiteX9" fmla="*/ 35736 w 57292"/>
                <a:gd name="connsiteY9" fmla="*/ 1553 h 114150"/>
                <a:gd name="connsiteX10" fmla="*/ 35736 w 57292"/>
                <a:gd name="connsiteY10" fmla="*/ 102757 h 114150"/>
                <a:gd name="connsiteX11" fmla="*/ 57167 w 57292"/>
                <a:gd name="connsiteY11" fmla="*/ 108114 h 114150"/>
                <a:gd name="connsiteX12" fmla="*/ 57167 w 57292"/>
                <a:gd name="connsiteY12" fmla="*/ 114216 h 114150"/>
                <a:gd name="connsiteX13" fmla="*/ 913 w 57292"/>
                <a:gd name="connsiteY13" fmla="*/ 114216 h 11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292" h="114150">
                  <a:moveTo>
                    <a:pt x="913" y="114216"/>
                  </a:moveTo>
                  <a:lnTo>
                    <a:pt x="913" y="108114"/>
                  </a:lnTo>
                  <a:cubicBezTo>
                    <a:pt x="15200" y="108114"/>
                    <a:pt x="22344" y="106328"/>
                    <a:pt x="22344" y="102757"/>
                  </a:cubicBezTo>
                  <a:lnTo>
                    <a:pt x="22344" y="12716"/>
                  </a:lnTo>
                  <a:cubicBezTo>
                    <a:pt x="16391" y="15593"/>
                    <a:pt x="8904" y="17032"/>
                    <a:pt x="-125" y="17032"/>
                  </a:cubicBezTo>
                  <a:lnTo>
                    <a:pt x="-125" y="10930"/>
                  </a:lnTo>
                  <a:cubicBezTo>
                    <a:pt x="13867" y="10930"/>
                    <a:pt x="24430" y="7308"/>
                    <a:pt x="31574" y="66"/>
                  </a:cubicBezTo>
                  <a:lnTo>
                    <a:pt x="34098" y="66"/>
                  </a:lnTo>
                  <a:cubicBezTo>
                    <a:pt x="34498" y="66"/>
                    <a:pt x="34869" y="214"/>
                    <a:pt x="35222" y="511"/>
                  </a:cubicBezTo>
                  <a:cubicBezTo>
                    <a:pt x="35565" y="810"/>
                    <a:pt x="35736" y="1156"/>
                    <a:pt x="35736" y="1553"/>
                  </a:cubicBezTo>
                  <a:lnTo>
                    <a:pt x="35736" y="102757"/>
                  </a:lnTo>
                  <a:cubicBezTo>
                    <a:pt x="35736" y="106328"/>
                    <a:pt x="42880" y="108114"/>
                    <a:pt x="57167" y="108114"/>
                  </a:cubicBezTo>
                  <a:lnTo>
                    <a:pt x="57167" y="114216"/>
                  </a:lnTo>
                  <a:lnTo>
                    <a:pt x="913" y="11421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7DB5BDC1-882A-F00D-4240-057EC6A64925}"/>
                </a:ext>
              </a:extLst>
            </p:cNvPr>
            <p:cNvSpPr/>
            <p:nvPr/>
          </p:nvSpPr>
          <p:spPr>
            <a:xfrm rot="-5400000">
              <a:off x="3582148" y="1755358"/>
              <a:ext cx="123377" cy="138262"/>
            </a:xfrm>
            <a:custGeom>
              <a:avLst/>
              <a:gdLst>
                <a:gd name="connsiteX0" fmla="*/ 13998 w 123377"/>
                <a:gd name="connsiteY0" fmla="*/ 134893 h 138262"/>
                <a:gd name="connsiteX1" fmla="*/ 14598 w 123377"/>
                <a:gd name="connsiteY1" fmla="*/ 133107 h 138262"/>
                <a:gd name="connsiteX2" fmla="*/ 92284 w 123377"/>
                <a:gd name="connsiteY2" fmla="*/ 17318 h 138262"/>
                <a:gd name="connsiteX3" fmla="*/ 69509 w 123377"/>
                <a:gd name="connsiteY3" fmla="*/ 23123 h 138262"/>
                <a:gd name="connsiteX4" fmla="*/ 43916 w 123377"/>
                <a:gd name="connsiteY4" fmla="*/ 16277 h 138262"/>
                <a:gd name="connsiteX5" fmla="*/ 47335 w 123377"/>
                <a:gd name="connsiteY5" fmla="*/ 34582 h 138262"/>
                <a:gd name="connsiteX6" fmla="*/ 46002 w 123377"/>
                <a:gd name="connsiteY6" fmla="*/ 45967 h 138262"/>
                <a:gd name="connsiteX7" fmla="*/ 41982 w 123377"/>
                <a:gd name="connsiteY7" fmla="*/ 57056 h 138262"/>
                <a:gd name="connsiteX8" fmla="*/ 35058 w 123377"/>
                <a:gd name="connsiteY8" fmla="*/ 65688 h 138262"/>
                <a:gd name="connsiteX9" fmla="*/ 25161 w 123377"/>
                <a:gd name="connsiteY9" fmla="*/ 69110 h 138262"/>
                <a:gd name="connsiteX10" fmla="*/ 11397 w 123377"/>
                <a:gd name="connsiteY10" fmla="*/ 63753 h 138262"/>
                <a:gd name="connsiteX11" fmla="*/ 2768 w 123377"/>
                <a:gd name="connsiteY11" fmla="*/ 50359 h 138262"/>
                <a:gd name="connsiteX12" fmla="*/ -137 w 123377"/>
                <a:gd name="connsiteY12" fmla="*/ 34582 h 138262"/>
                <a:gd name="connsiteX13" fmla="*/ 2768 w 123377"/>
                <a:gd name="connsiteY13" fmla="*/ 18881 h 138262"/>
                <a:gd name="connsiteX14" fmla="*/ 11397 w 123377"/>
                <a:gd name="connsiteY14" fmla="*/ 5412 h 138262"/>
                <a:gd name="connsiteX15" fmla="*/ 25161 w 123377"/>
                <a:gd name="connsiteY15" fmla="*/ 54 h 138262"/>
                <a:gd name="connsiteX16" fmla="*/ 36772 w 123377"/>
                <a:gd name="connsiteY16" fmla="*/ 5115 h 138262"/>
                <a:gd name="connsiteX17" fmla="*/ 69509 w 123377"/>
                <a:gd name="connsiteY17" fmla="*/ 18658 h 138262"/>
                <a:gd name="connsiteX18" fmla="*/ 88417 w 123377"/>
                <a:gd name="connsiteY18" fmla="*/ 14193 h 138262"/>
                <a:gd name="connsiteX19" fmla="*/ 102847 w 123377"/>
                <a:gd name="connsiteY19" fmla="*/ 1394 h 138262"/>
                <a:gd name="connsiteX20" fmla="*/ 105533 w 123377"/>
                <a:gd name="connsiteY20" fmla="*/ 54 h 138262"/>
                <a:gd name="connsiteX21" fmla="*/ 107981 w 123377"/>
                <a:gd name="connsiteY21" fmla="*/ 948 h 138262"/>
                <a:gd name="connsiteX22" fmla="*/ 108952 w 123377"/>
                <a:gd name="connsiteY22" fmla="*/ 3477 h 138262"/>
                <a:gd name="connsiteX23" fmla="*/ 108505 w 123377"/>
                <a:gd name="connsiteY23" fmla="*/ 5115 h 138262"/>
                <a:gd name="connsiteX24" fmla="*/ 19951 w 123377"/>
                <a:gd name="connsiteY24" fmla="*/ 137126 h 138262"/>
                <a:gd name="connsiteX25" fmla="*/ 17427 w 123377"/>
                <a:gd name="connsiteY25" fmla="*/ 138316 h 138262"/>
                <a:gd name="connsiteX26" fmla="*/ 15046 w 123377"/>
                <a:gd name="connsiteY26" fmla="*/ 137200 h 138262"/>
                <a:gd name="connsiteX27" fmla="*/ 13998 w 123377"/>
                <a:gd name="connsiteY27" fmla="*/ 134893 h 138262"/>
                <a:gd name="connsiteX28" fmla="*/ 25161 w 123377"/>
                <a:gd name="connsiteY28" fmla="*/ 64646 h 138262"/>
                <a:gd name="connsiteX29" fmla="*/ 37963 w 123377"/>
                <a:gd name="connsiteY29" fmla="*/ 54600 h 138262"/>
                <a:gd name="connsiteX30" fmla="*/ 42277 w 123377"/>
                <a:gd name="connsiteY30" fmla="*/ 34582 h 138262"/>
                <a:gd name="connsiteX31" fmla="*/ 40496 w 123377"/>
                <a:gd name="connsiteY31" fmla="*/ 21784 h 138262"/>
                <a:gd name="connsiteX32" fmla="*/ 34915 w 123377"/>
                <a:gd name="connsiteY32" fmla="*/ 9579 h 138262"/>
                <a:gd name="connsiteX33" fmla="*/ 25161 w 123377"/>
                <a:gd name="connsiteY33" fmla="*/ 4519 h 138262"/>
                <a:gd name="connsiteX34" fmla="*/ 13921 w 123377"/>
                <a:gd name="connsiteY34" fmla="*/ 13970 h 138262"/>
                <a:gd name="connsiteX35" fmla="*/ 11169 w 123377"/>
                <a:gd name="connsiteY35" fmla="*/ 34732 h 138262"/>
                <a:gd name="connsiteX36" fmla="*/ 13998 w 123377"/>
                <a:gd name="connsiteY36" fmla="*/ 55047 h 138262"/>
                <a:gd name="connsiteX37" fmla="*/ 25161 w 123377"/>
                <a:gd name="connsiteY37" fmla="*/ 64646 h 138262"/>
                <a:gd name="connsiteX38" fmla="*/ 101066 w 123377"/>
                <a:gd name="connsiteY38" fmla="*/ 138316 h 138262"/>
                <a:gd name="connsiteX39" fmla="*/ 87302 w 123377"/>
                <a:gd name="connsiteY39" fmla="*/ 132958 h 138262"/>
                <a:gd name="connsiteX40" fmla="*/ 78663 w 123377"/>
                <a:gd name="connsiteY40" fmla="*/ 119489 h 138262"/>
                <a:gd name="connsiteX41" fmla="*/ 75767 w 123377"/>
                <a:gd name="connsiteY41" fmla="*/ 103639 h 138262"/>
                <a:gd name="connsiteX42" fmla="*/ 78663 w 123377"/>
                <a:gd name="connsiteY42" fmla="*/ 87937 h 138262"/>
                <a:gd name="connsiteX43" fmla="*/ 87302 w 123377"/>
                <a:gd name="connsiteY43" fmla="*/ 74468 h 138262"/>
                <a:gd name="connsiteX44" fmla="*/ 101066 w 123377"/>
                <a:gd name="connsiteY44" fmla="*/ 69110 h 138262"/>
                <a:gd name="connsiteX45" fmla="*/ 113562 w 123377"/>
                <a:gd name="connsiteY45" fmla="*/ 74766 h 138262"/>
                <a:gd name="connsiteX46" fmla="*/ 120935 w 123377"/>
                <a:gd name="connsiteY46" fmla="*/ 88384 h 138262"/>
                <a:gd name="connsiteX47" fmla="*/ 123240 w 123377"/>
                <a:gd name="connsiteY47" fmla="*/ 103639 h 138262"/>
                <a:gd name="connsiteX48" fmla="*/ 121897 w 123377"/>
                <a:gd name="connsiteY48" fmla="*/ 115024 h 138262"/>
                <a:gd name="connsiteX49" fmla="*/ 117954 w 123377"/>
                <a:gd name="connsiteY49" fmla="*/ 126186 h 138262"/>
                <a:gd name="connsiteX50" fmla="*/ 111115 w 123377"/>
                <a:gd name="connsiteY50" fmla="*/ 134893 h 138262"/>
                <a:gd name="connsiteX51" fmla="*/ 101066 w 123377"/>
                <a:gd name="connsiteY51" fmla="*/ 138316 h 138262"/>
                <a:gd name="connsiteX52" fmla="*/ 101066 w 123377"/>
                <a:gd name="connsiteY52" fmla="*/ 133702 h 138262"/>
                <a:gd name="connsiteX53" fmla="*/ 110810 w 123377"/>
                <a:gd name="connsiteY53" fmla="*/ 128567 h 138262"/>
                <a:gd name="connsiteX54" fmla="*/ 116544 w 123377"/>
                <a:gd name="connsiteY54" fmla="*/ 116290 h 138262"/>
                <a:gd name="connsiteX55" fmla="*/ 118325 w 123377"/>
                <a:gd name="connsiteY55" fmla="*/ 103639 h 138262"/>
                <a:gd name="connsiteX56" fmla="*/ 113934 w 123377"/>
                <a:gd name="connsiteY56" fmla="*/ 83622 h 138262"/>
                <a:gd name="connsiteX57" fmla="*/ 101066 w 123377"/>
                <a:gd name="connsiteY57" fmla="*/ 73576 h 138262"/>
                <a:gd name="connsiteX58" fmla="*/ 89826 w 123377"/>
                <a:gd name="connsiteY58" fmla="*/ 83101 h 138262"/>
                <a:gd name="connsiteX59" fmla="*/ 87074 w 123377"/>
                <a:gd name="connsiteY59" fmla="*/ 103788 h 138262"/>
                <a:gd name="connsiteX60" fmla="*/ 89902 w 123377"/>
                <a:gd name="connsiteY60" fmla="*/ 124177 h 138262"/>
                <a:gd name="connsiteX61" fmla="*/ 101066 w 123377"/>
                <a:gd name="connsiteY61" fmla="*/ 133702 h 1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377" h="138262">
                  <a:moveTo>
                    <a:pt x="13998" y="134893"/>
                  </a:moveTo>
                  <a:cubicBezTo>
                    <a:pt x="13998" y="134198"/>
                    <a:pt x="14198" y="133603"/>
                    <a:pt x="14598" y="133107"/>
                  </a:cubicBezTo>
                  <a:lnTo>
                    <a:pt x="92284" y="17318"/>
                  </a:lnTo>
                  <a:cubicBezTo>
                    <a:pt x="85435" y="21188"/>
                    <a:pt x="77844" y="23123"/>
                    <a:pt x="69509" y="23123"/>
                  </a:cubicBezTo>
                  <a:cubicBezTo>
                    <a:pt x="60584" y="23123"/>
                    <a:pt x="52050" y="20841"/>
                    <a:pt x="43916" y="16277"/>
                  </a:cubicBezTo>
                  <a:cubicBezTo>
                    <a:pt x="46202" y="21734"/>
                    <a:pt x="47335" y="27836"/>
                    <a:pt x="47335" y="34582"/>
                  </a:cubicBezTo>
                  <a:cubicBezTo>
                    <a:pt x="47335" y="38254"/>
                    <a:pt x="46887" y="42049"/>
                    <a:pt x="46002" y="45967"/>
                  </a:cubicBezTo>
                  <a:cubicBezTo>
                    <a:pt x="45106" y="49887"/>
                    <a:pt x="43763" y="53583"/>
                    <a:pt x="41982" y="57056"/>
                  </a:cubicBezTo>
                  <a:cubicBezTo>
                    <a:pt x="40192" y="60528"/>
                    <a:pt x="37886" y="63406"/>
                    <a:pt x="35058" y="65688"/>
                  </a:cubicBezTo>
                  <a:cubicBezTo>
                    <a:pt x="32229" y="67969"/>
                    <a:pt x="28933" y="69110"/>
                    <a:pt x="25161" y="69110"/>
                  </a:cubicBezTo>
                  <a:cubicBezTo>
                    <a:pt x="19808" y="69110"/>
                    <a:pt x="15217" y="67324"/>
                    <a:pt x="11397" y="63753"/>
                  </a:cubicBezTo>
                  <a:cubicBezTo>
                    <a:pt x="7578" y="60181"/>
                    <a:pt x="4701" y="55716"/>
                    <a:pt x="2768" y="50359"/>
                  </a:cubicBezTo>
                  <a:cubicBezTo>
                    <a:pt x="834" y="45001"/>
                    <a:pt x="-137" y="39742"/>
                    <a:pt x="-137" y="34582"/>
                  </a:cubicBezTo>
                  <a:cubicBezTo>
                    <a:pt x="-137" y="29523"/>
                    <a:pt x="834" y="24289"/>
                    <a:pt x="2768" y="18881"/>
                  </a:cubicBezTo>
                  <a:cubicBezTo>
                    <a:pt x="4701" y="13474"/>
                    <a:pt x="7578" y="8984"/>
                    <a:pt x="11397" y="5412"/>
                  </a:cubicBezTo>
                  <a:cubicBezTo>
                    <a:pt x="15217" y="1840"/>
                    <a:pt x="19808" y="54"/>
                    <a:pt x="25161" y="54"/>
                  </a:cubicBezTo>
                  <a:cubicBezTo>
                    <a:pt x="29428" y="54"/>
                    <a:pt x="33295" y="1741"/>
                    <a:pt x="36772" y="5115"/>
                  </a:cubicBezTo>
                  <a:cubicBezTo>
                    <a:pt x="46002" y="14144"/>
                    <a:pt x="56917" y="18658"/>
                    <a:pt x="69509" y="18658"/>
                  </a:cubicBezTo>
                  <a:cubicBezTo>
                    <a:pt x="76263" y="18658"/>
                    <a:pt x="82559" y="17170"/>
                    <a:pt x="88417" y="14193"/>
                  </a:cubicBezTo>
                  <a:cubicBezTo>
                    <a:pt x="94265" y="11216"/>
                    <a:pt x="99085" y="6950"/>
                    <a:pt x="102847" y="1394"/>
                  </a:cubicBezTo>
                  <a:cubicBezTo>
                    <a:pt x="103447" y="501"/>
                    <a:pt x="104342" y="54"/>
                    <a:pt x="105533" y="54"/>
                  </a:cubicBezTo>
                  <a:cubicBezTo>
                    <a:pt x="106524" y="54"/>
                    <a:pt x="107343" y="352"/>
                    <a:pt x="107981" y="948"/>
                  </a:cubicBezTo>
                  <a:cubicBezTo>
                    <a:pt x="108629" y="1543"/>
                    <a:pt x="108952" y="2386"/>
                    <a:pt x="108952" y="3477"/>
                  </a:cubicBezTo>
                  <a:cubicBezTo>
                    <a:pt x="108952" y="4073"/>
                    <a:pt x="108800" y="4619"/>
                    <a:pt x="108505" y="5115"/>
                  </a:cubicBezTo>
                  <a:lnTo>
                    <a:pt x="19951" y="137126"/>
                  </a:lnTo>
                  <a:cubicBezTo>
                    <a:pt x="19456" y="137919"/>
                    <a:pt x="18617" y="138316"/>
                    <a:pt x="17427" y="138316"/>
                  </a:cubicBezTo>
                  <a:cubicBezTo>
                    <a:pt x="16531" y="138316"/>
                    <a:pt x="15741" y="137944"/>
                    <a:pt x="15046" y="137200"/>
                  </a:cubicBezTo>
                  <a:cubicBezTo>
                    <a:pt x="14350" y="136456"/>
                    <a:pt x="13998" y="135687"/>
                    <a:pt x="13998" y="134893"/>
                  </a:cubicBezTo>
                  <a:close/>
                  <a:moveTo>
                    <a:pt x="25161" y="64646"/>
                  </a:moveTo>
                  <a:cubicBezTo>
                    <a:pt x="30819" y="64646"/>
                    <a:pt x="35086" y="61297"/>
                    <a:pt x="37963" y="54600"/>
                  </a:cubicBezTo>
                  <a:cubicBezTo>
                    <a:pt x="40839" y="47903"/>
                    <a:pt x="42277" y="41230"/>
                    <a:pt x="42277" y="34582"/>
                  </a:cubicBezTo>
                  <a:cubicBezTo>
                    <a:pt x="42277" y="30812"/>
                    <a:pt x="41687" y="26546"/>
                    <a:pt x="40496" y="21784"/>
                  </a:cubicBezTo>
                  <a:cubicBezTo>
                    <a:pt x="39306" y="17021"/>
                    <a:pt x="37439" y="12953"/>
                    <a:pt x="34915" y="9579"/>
                  </a:cubicBezTo>
                  <a:cubicBezTo>
                    <a:pt x="32381" y="6206"/>
                    <a:pt x="29133" y="4519"/>
                    <a:pt x="25161" y="4519"/>
                  </a:cubicBezTo>
                  <a:cubicBezTo>
                    <a:pt x="19503" y="4519"/>
                    <a:pt x="15760" y="7669"/>
                    <a:pt x="13921" y="13970"/>
                  </a:cubicBezTo>
                  <a:cubicBezTo>
                    <a:pt x="12093" y="20271"/>
                    <a:pt x="11169" y="27191"/>
                    <a:pt x="11169" y="34732"/>
                  </a:cubicBezTo>
                  <a:cubicBezTo>
                    <a:pt x="11169" y="41876"/>
                    <a:pt x="12112" y="48647"/>
                    <a:pt x="13998" y="55047"/>
                  </a:cubicBezTo>
                  <a:cubicBezTo>
                    <a:pt x="15884" y="61447"/>
                    <a:pt x="19608" y="64646"/>
                    <a:pt x="25161" y="64646"/>
                  </a:cubicBezTo>
                  <a:close/>
                  <a:moveTo>
                    <a:pt x="101066" y="138316"/>
                  </a:moveTo>
                  <a:cubicBezTo>
                    <a:pt x="95703" y="138316"/>
                    <a:pt x="91122" y="136530"/>
                    <a:pt x="87302" y="132958"/>
                  </a:cubicBezTo>
                  <a:cubicBezTo>
                    <a:pt x="83483" y="129386"/>
                    <a:pt x="80606" y="124897"/>
                    <a:pt x="78663" y="119489"/>
                  </a:cubicBezTo>
                  <a:cubicBezTo>
                    <a:pt x="76729" y="114081"/>
                    <a:pt x="75767" y="108798"/>
                    <a:pt x="75767" y="103639"/>
                  </a:cubicBezTo>
                  <a:cubicBezTo>
                    <a:pt x="75767" y="98579"/>
                    <a:pt x="76729" y="93345"/>
                    <a:pt x="78663" y="87937"/>
                  </a:cubicBezTo>
                  <a:cubicBezTo>
                    <a:pt x="80606" y="82530"/>
                    <a:pt x="83483" y="78040"/>
                    <a:pt x="87302" y="74468"/>
                  </a:cubicBezTo>
                  <a:cubicBezTo>
                    <a:pt x="91122" y="70896"/>
                    <a:pt x="95703" y="69110"/>
                    <a:pt x="101066" y="69110"/>
                  </a:cubicBezTo>
                  <a:cubicBezTo>
                    <a:pt x="106028" y="69110"/>
                    <a:pt x="110191" y="70995"/>
                    <a:pt x="113562" y="74766"/>
                  </a:cubicBezTo>
                  <a:cubicBezTo>
                    <a:pt x="116944" y="78536"/>
                    <a:pt x="119392" y="83076"/>
                    <a:pt x="120935" y="88384"/>
                  </a:cubicBezTo>
                  <a:cubicBezTo>
                    <a:pt x="122468" y="93693"/>
                    <a:pt x="123240" y="98777"/>
                    <a:pt x="123240" y="103639"/>
                  </a:cubicBezTo>
                  <a:cubicBezTo>
                    <a:pt x="123240" y="107310"/>
                    <a:pt x="122792" y="111105"/>
                    <a:pt x="121897" y="115024"/>
                  </a:cubicBezTo>
                  <a:cubicBezTo>
                    <a:pt x="121011" y="118943"/>
                    <a:pt x="119697" y="122664"/>
                    <a:pt x="117954" y="126186"/>
                  </a:cubicBezTo>
                  <a:cubicBezTo>
                    <a:pt x="116220" y="129708"/>
                    <a:pt x="113944" y="132611"/>
                    <a:pt x="111115" y="134893"/>
                  </a:cubicBezTo>
                  <a:cubicBezTo>
                    <a:pt x="108286" y="137175"/>
                    <a:pt x="104933" y="138316"/>
                    <a:pt x="101066" y="138316"/>
                  </a:cubicBezTo>
                  <a:close/>
                  <a:moveTo>
                    <a:pt x="101066" y="133702"/>
                  </a:moveTo>
                  <a:cubicBezTo>
                    <a:pt x="104933" y="133702"/>
                    <a:pt x="108181" y="131991"/>
                    <a:pt x="110810" y="128567"/>
                  </a:cubicBezTo>
                  <a:cubicBezTo>
                    <a:pt x="113439" y="125145"/>
                    <a:pt x="115353" y="121052"/>
                    <a:pt x="116544" y="116290"/>
                  </a:cubicBezTo>
                  <a:cubicBezTo>
                    <a:pt x="117734" y="111527"/>
                    <a:pt x="118325" y="107310"/>
                    <a:pt x="118325" y="103639"/>
                  </a:cubicBezTo>
                  <a:cubicBezTo>
                    <a:pt x="118325" y="96991"/>
                    <a:pt x="116868" y="90319"/>
                    <a:pt x="113934" y="83622"/>
                  </a:cubicBezTo>
                  <a:cubicBezTo>
                    <a:pt x="111010" y="76925"/>
                    <a:pt x="106724" y="73576"/>
                    <a:pt x="101066" y="73576"/>
                  </a:cubicBezTo>
                  <a:cubicBezTo>
                    <a:pt x="95408" y="73576"/>
                    <a:pt x="91665" y="76750"/>
                    <a:pt x="89826" y="83101"/>
                  </a:cubicBezTo>
                  <a:cubicBezTo>
                    <a:pt x="87997" y="89451"/>
                    <a:pt x="87074" y="96346"/>
                    <a:pt x="87074" y="103788"/>
                  </a:cubicBezTo>
                  <a:cubicBezTo>
                    <a:pt x="87074" y="111031"/>
                    <a:pt x="88017" y="117827"/>
                    <a:pt x="89902" y="124177"/>
                  </a:cubicBezTo>
                  <a:cubicBezTo>
                    <a:pt x="91788" y="130527"/>
                    <a:pt x="95513" y="133702"/>
                    <a:pt x="101066" y="13370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C3F377B-C4EB-BD4C-4B78-3AD5AC7F5973}"/>
                </a:ext>
              </a:extLst>
            </p:cNvPr>
            <p:cNvSpPr/>
            <p:nvPr/>
          </p:nvSpPr>
          <p:spPr>
            <a:xfrm rot="-5400000">
              <a:off x="3640342" y="1640662"/>
              <a:ext cx="40176" cy="171449"/>
            </a:xfrm>
            <a:custGeom>
              <a:avLst/>
              <a:gdLst>
                <a:gd name="connsiteX0" fmla="*/ 1340 w 40176"/>
                <a:gd name="connsiteY0" fmla="*/ 171492 h 171449"/>
                <a:gd name="connsiteX1" fmla="*/ -146 w 40176"/>
                <a:gd name="connsiteY1" fmla="*/ 170004 h 171449"/>
                <a:gd name="connsiteX2" fmla="*/ 149 w 40176"/>
                <a:gd name="connsiteY2" fmla="*/ 168962 h 171449"/>
                <a:gd name="connsiteX3" fmla="*/ 29467 w 40176"/>
                <a:gd name="connsiteY3" fmla="*/ 85767 h 171449"/>
                <a:gd name="connsiteX4" fmla="*/ 445 w 40176"/>
                <a:gd name="connsiteY4" fmla="*/ 3019 h 171449"/>
                <a:gd name="connsiteX5" fmla="*/ -146 w 40176"/>
                <a:gd name="connsiteY5" fmla="*/ 1531 h 171449"/>
                <a:gd name="connsiteX6" fmla="*/ 292 w 40176"/>
                <a:gd name="connsiteY6" fmla="*/ 489 h 171449"/>
                <a:gd name="connsiteX7" fmla="*/ 1340 w 40176"/>
                <a:gd name="connsiteY7" fmla="*/ 42 h 171449"/>
                <a:gd name="connsiteX8" fmla="*/ 2978 w 40176"/>
                <a:gd name="connsiteY8" fmla="*/ 42 h 171449"/>
                <a:gd name="connsiteX9" fmla="*/ 3721 w 40176"/>
                <a:gd name="connsiteY9" fmla="*/ 340 h 171449"/>
                <a:gd name="connsiteX10" fmla="*/ 24257 w 40176"/>
                <a:gd name="connsiteY10" fmla="*/ 23929 h 171449"/>
                <a:gd name="connsiteX11" fmla="*/ 36239 w 40176"/>
                <a:gd name="connsiteY11" fmla="*/ 53620 h 171449"/>
                <a:gd name="connsiteX12" fmla="*/ 40030 w 40176"/>
                <a:gd name="connsiteY12" fmla="*/ 85767 h 171449"/>
                <a:gd name="connsiteX13" fmla="*/ 38021 w 40176"/>
                <a:gd name="connsiteY13" fmla="*/ 109729 h 171449"/>
                <a:gd name="connsiteX14" fmla="*/ 31553 w 40176"/>
                <a:gd name="connsiteY14" fmla="*/ 132871 h 171449"/>
                <a:gd name="connsiteX15" fmla="*/ 20161 w 40176"/>
                <a:gd name="connsiteY15" fmla="*/ 153931 h 171449"/>
                <a:gd name="connsiteX16" fmla="*/ 3721 w 40176"/>
                <a:gd name="connsiteY16" fmla="*/ 171195 h 171449"/>
                <a:gd name="connsiteX17" fmla="*/ 2978 w 40176"/>
                <a:gd name="connsiteY17" fmla="*/ 171492 h 171449"/>
                <a:gd name="connsiteX18" fmla="*/ 1340 w 40176"/>
                <a:gd name="connsiteY18" fmla="*/ 171492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176" h="171449">
                  <a:moveTo>
                    <a:pt x="1340" y="171492"/>
                  </a:moveTo>
                  <a:cubicBezTo>
                    <a:pt x="349" y="171492"/>
                    <a:pt x="-146" y="170996"/>
                    <a:pt x="-146" y="170004"/>
                  </a:cubicBezTo>
                  <a:cubicBezTo>
                    <a:pt x="-146" y="169508"/>
                    <a:pt x="-51" y="169161"/>
                    <a:pt x="149" y="168962"/>
                  </a:cubicBezTo>
                  <a:cubicBezTo>
                    <a:pt x="19695" y="149813"/>
                    <a:pt x="29467" y="122081"/>
                    <a:pt x="29467" y="85767"/>
                  </a:cubicBezTo>
                  <a:cubicBezTo>
                    <a:pt x="29467" y="49453"/>
                    <a:pt x="19790" y="21871"/>
                    <a:pt x="445" y="3019"/>
                  </a:cubicBezTo>
                  <a:cubicBezTo>
                    <a:pt x="54" y="2721"/>
                    <a:pt x="-146" y="2225"/>
                    <a:pt x="-146" y="1531"/>
                  </a:cubicBezTo>
                  <a:cubicBezTo>
                    <a:pt x="-146" y="1134"/>
                    <a:pt x="-3" y="787"/>
                    <a:pt x="292" y="489"/>
                  </a:cubicBezTo>
                  <a:cubicBezTo>
                    <a:pt x="597" y="191"/>
                    <a:pt x="940" y="42"/>
                    <a:pt x="1340" y="42"/>
                  </a:cubicBezTo>
                  <a:lnTo>
                    <a:pt x="2978" y="42"/>
                  </a:lnTo>
                  <a:cubicBezTo>
                    <a:pt x="3273" y="42"/>
                    <a:pt x="3521" y="141"/>
                    <a:pt x="3721" y="340"/>
                  </a:cubicBezTo>
                  <a:cubicBezTo>
                    <a:pt x="11951" y="6790"/>
                    <a:pt x="18799" y="14652"/>
                    <a:pt x="24257" y="23929"/>
                  </a:cubicBezTo>
                  <a:cubicBezTo>
                    <a:pt x="29715" y="33206"/>
                    <a:pt x="33706" y="43104"/>
                    <a:pt x="36239" y="53620"/>
                  </a:cubicBezTo>
                  <a:cubicBezTo>
                    <a:pt x="38773" y="64138"/>
                    <a:pt x="40030" y="74853"/>
                    <a:pt x="40030" y="85767"/>
                  </a:cubicBezTo>
                  <a:cubicBezTo>
                    <a:pt x="40030" y="93903"/>
                    <a:pt x="39364" y="101891"/>
                    <a:pt x="38021" y="109729"/>
                  </a:cubicBezTo>
                  <a:cubicBezTo>
                    <a:pt x="36687" y="117567"/>
                    <a:pt x="34525" y="125281"/>
                    <a:pt x="31553" y="132871"/>
                  </a:cubicBezTo>
                  <a:cubicBezTo>
                    <a:pt x="28572" y="140462"/>
                    <a:pt x="24781" y="147482"/>
                    <a:pt x="20161" y="153931"/>
                  </a:cubicBezTo>
                  <a:cubicBezTo>
                    <a:pt x="15551" y="160380"/>
                    <a:pt x="10074" y="166135"/>
                    <a:pt x="3721" y="171195"/>
                  </a:cubicBezTo>
                  <a:cubicBezTo>
                    <a:pt x="3521" y="171393"/>
                    <a:pt x="3273" y="171492"/>
                    <a:pt x="2978" y="171492"/>
                  </a:cubicBezTo>
                  <a:lnTo>
                    <a:pt x="1340" y="17149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4A04A13D-1859-0CD6-ADA4-F4EBCD60E73B}"/>
              </a:ext>
            </a:extLst>
          </p:cNvPr>
          <p:cNvCxnSpPr>
            <a:cxnSpLocks/>
          </p:cNvCxnSpPr>
          <p:nvPr/>
        </p:nvCxnSpPr>
        <p:spPr>
          <a:xfrm flipH="1">
            <a:off x="4243818" y="5174938"/>
            <a:ext cx="0" cy="178018"/>
          </a:xfrm>
          <a:prstGeom prst="line">
            <a:avLst/>
          </a:prstGeom>
          <a:ln w="127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5" name="Oval 534">
            <a:extLst>
              <a:ext uri="{FF2B5EF4-FFF2-40B4-BE49-F238E27FC236}">
                <a16:creationId xmlns:a16="http://schemas.microsoft.com/office/drawing/2014/main" id="{D46D2F8F-6C2F-1FA2-720B-F88908C4EC73}"/>
              </a:ext>
            </a:extLst>
          </p:cNvPr>
          <p:cNvSpPr/>
          <p:nvPr/>
        </p:nvSpPr>
        <p:spPr>
          <a:xfrm>
            <a:off x="3610185" y="4386548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36" name="Oval 535">
            <a:extLst>
              <a:ext uri="{FF2B5EF4-FFF2-40B4-BE49-F238E27FC236}">
                <a16:creationId xmlns:a16="http://schemas.microsoft.com/office/drawing/2014/main" id="{BF704889-A28F-63DC-38FE-CC52D4468A8A}"/>
              </a:ext>
            </a:extLst>
          </p:cNvPr>
          <p:cNvSpPr/>
          <p:nvPr/>
        </p:nvSpPr>
        <p:spPr>
          <a:xfrm>
            <a:off x="3501438" y="4198450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37" name="Oval 536">
            <a:extLst>
              <a:ext uri="{FF2B5EF4-FFF2-40B4-BE49-F238E27FC236}">
                <a16:creationId xmlns:a16="http://schemas.microsoft.com/office/drawing/2014/main" id="{86F29FDD-FDA7-E4C1-9A64-0E6C02106B53}"/>
              </a:ext>
            </a:extLst>
          </p:cNvPr>
          <p:cNvSpPr/>
          <p:nvPr/>
        </p:nvSpPr>
        <p:spPr>
          <a:xfrm>
            <a:off x="3934287" y="419805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06BDAD3D-9473-A495-25E5-548A6061CE4C}"/>
              </a:ext>
            </a:extLst>
          </p:cNvPr>
          <p:cNvSpPr/>
          <p:nvPr/>
        </p:nvSpPr>
        <p:spPr>
          <a:xfrm>
            <a:off x="3453399" y="458333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39" name="Oval 538">
            <a:extLst>
              <a:ext uri="{FF2B5EF4-FFF2-40B4-BE49-F238E27FC236}">
                <a16:creationId xmlns:a16="http://schemas.microsoft.com/office/drawing/2014/main" id="{ED403CA2-F5B2-A46D-1BFD-3D45ED2532E2}"/>
              </a:ext>
            </a:extLst>
          </p:cNvPr>
          <p:cNvSpPr/>
          <p:nvPr/>
        </p:nvSpPr>
        <p:spPr>
          <a:xfrm>
            <a:off x="3910235" y="4732785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42" name="Oval 541">
            <a:extLst>
              <a:ext uri="{FF2B5EF4-FFF2-40B4-BE49-F238E27FC236}">
                <a16:creationId xmlns:a16="http://schemas.microsoft.com/office/drawing/2014/main" id="{DB23B17B-70D7-880B-5FD7-D32EB3DB4C40}"/>
              </a:ext>
            </a:extLst>
          </p:cNvPr>
          <p:cNvSpPr/>
          <p:nvPr/>
        </p:nvSpPr>
        <p:spPr>
          <a:xfrm>
            <a:off x="2882150" y="410437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46" name="Oval 545">
            <a:extLst>
              <a:ext uri="{FF2B5EF4-FFF2-40B4-BE49-F238E27FC236}">
                <a16:creationId xmlns:a16="http://schemas.microsoft.com/office/drawing/2014/main" id="{48370488-A6FC-375B-365E-CEC3292742B4}"/>
              </a:ext>
            </a:extLst>
          </p:cNvPr>
          <p:cNvSpPr/>
          <p:nvPr/>
        </p:nvSpPr>
        <p:spPr>
          <a:xfrm>
            <a:off x="2692603" y="4381321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47" name="Oval 546">
            <a:extLst>
              <a:ext uri="{FF2B5EF4-FFF2-40B4-BE49-F238E27FC236}">
                <a16:creationId xmlns:a16="http://schemas.microsoft.com/office/drawing/2014/main" id="{960FBDF8-F142-B627-8F25-9136A0DC3153}"/>
              </a:ext>
            </a:extLst>
          </p:cNvPr>
          <p:cNvSpPr/>
          <p:nvPr/>
        </p:nvSpPr>
        <p:spPr>
          <a:xfrm>
            <a:off x="2541717" y="3841299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48" name="Oval 547">
            <a:extLst>
              <a:ext uri="{FF2B5EF4-FFF2-40B4-BE49-F238E27FC236}">
                <a16:creationId xmlns:a16="http://schemas.microsoft.com/office/drawing/2014/main" id="{0E65A2ED-173A-65A9-8982-8669D697AC53}"/>
              </a:ext>
            </a:extLst>
          </p:cNvPr>
          <p:cNvSpPr/>
          <p:nvPr/>
        </p:nvSpPr>
        <p:spPr>
          <a:xfrm>
            <a:off x="2464953" y="328843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49" name="Oval 548">
            <a:extLst>
              <a:ext uri="{FF2B5EF4-FFF2-40B4-BE49-F238E27FC236}">
                <a16:creationId xmlns:a16="http://schemas.microsoft.com/office/drawing/2014/main" id="{CE67908E-748A-D1AB-1BD5-50AD79295532}"/>
              </a:ext>
            </a:extLst>
          </p:cNvPr>
          <p:cNvSpPr/>
          <p:nvPr/>
        </p:nvSpPr>
        <p:spPr>
          <a:xfrm>
            <a:off x="2393264" y="3604760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50" name="Oval 549">
            <a:extLst>
              <a:ext uri="{FF2B5EF4-FFF2-40B4-BE49-F238E27FC236}">
                <a16:creationId xmlns:a16="http://schemas.microsoft.com/office/drawing/2014/main" id="{F24C0108-7404-D479-BBE6-7A5B4FC62D63}"/>
              </a:ext>
            </a:extLst>
          </p:cNvPr>
          <p:cNvSpPr/>
          <p:nvPr/>
        </p:nvSpPr>
        <p:spPr>
          <a:xfrm>
            <a:off x="3102541" y="408285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grpSp>
        <p:nvGrpSpPr>
          <p:cNvPr id="767" name="Group 766">
            <a:extLst>
              <a:ext uri="{FF2B5EF4-FFF2-40B4-BE49-F238E27FC236}">
                <a16:creationId xmlns:a16="http://schemas.microsoft.com/office/drawing/2014/main" id="{9E094B18-711C-9C2F-3443-996C992295FB}"/>
              </a:ext>
            </a:extLst>
          </p:cNvPr>
          <p:cNvGrpSpPr/>
          <p:nvPr/>
        </p:nvGrpSpPr>
        <p:grpSpPr>
          <a:xfrm>
            <a:off x="2061927" y="1450366"/>
            <a:ext cx="4956271" cy="3883190"/>
            <a:chOff x="732260" y="250599"/>
            <a:chExt cx="4009170" cy="3141146"/>
          </a:xfrm>
        </p:grpSpPr>
        <p:cxnSp>
          <p:nvCxnSpPr>
            <p:cNvPr id="289" name="Straight Connector 288">
              <a:extLst>
                <a:ext uri="{FF2B5EF4-FFF2-40B4-BE49-F238E27FC236}">
                  <a16:creationId xmlns:a16="http://schemas.microsoft.com/office/drawing/2014/main" id="{2F282CD6-2132-8C90-AEEA-A49292F269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0227" y="514622"/>
              <a:ext cx="900698" cy="24858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EA38066A-2CE2-C662-CABC-51EC9C4397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96693" y="313666"/>
              <a:ext cx="1593236" cy="296665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Straight Connector 292">
              <a:extLst>
                <a:ext uri="{FF2B5EF4-FFF2-40B4-BE49-F238E27FC236}">
                  <a16:creationId xmlns:a16="http://schemas.microsoft.com/office/drawing/2014/main" id="{397280D9-D99A-C350-5BC6-AC11FBC4618D}"/>
                </a:ext>
              </a:extLst>
            </p:cNvPr>
            <p:cNvCxnSpPr/>
            <p:nvPr/>
          </p:nvCxnSpPr>
          <p:spPr>
            <a:xfrm flipV="1">
              <a:off x="2389643" y="250599"/>
              <a:ext cx="994869" cy="198148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27951FFC-5AC7-1E60-37A8-534C5CB6DD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8112" y="829520"/>
              <a:ext cx="960582" cy="244941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EB120AD-422B-2095-F16A-9D237A5B2CC8}"/>
                </a:ext>
              </a:extLst>
            </p:cNvPr>
            <p:cNvSpPr/>
            <p:nvPr/>
          </p:nvSpPr>
          <p:spPr>
            <a:xfrm>
              <a:off x="732260" y="1708983"/>
              <a:ext cx="2184044" cy="368312"/>
            </a:xfrm>
            <a:custGeom>
              <a:avLst/>
              <a:gdLst>
                <a:gd name="connsiteX0" fmla="*/ 0 w 2019300"/>
                <a:gd name="connsiteY0" fmla="*/ 158762 h 368312"/>
                <a:gd name="connsiteX1" fmla="*/ 438150 w 2019300"/>
                <a:gd name="connsiteY1" fmla="*/ 73037 h 368312"/>
                <a:gd name="connsiteX2" fmla="*/ 809625 w 2019300"/>
                <a:gd name="connsiteY2" fmla="*/ 15887 h 368312"/>
                <a:gd name="connsiteX3" fmla="*/ 1257300 w 2019300"/>
                <a:gd name="connsiteY3" fmla="*/ 6362 h 368312"/>
                <a:gd name="connsiteX4" fmla="*/ 1657350 w 2019300"/>
                <a:gd name="connsiteY4" fmla="*/ 101612 h 368312"/>
                <a:gd name="connsiteX5" fmla="*/ 1866900 w 2019300"/>
                <a:gd name="connsiteY5" fmla="*/ 215912 h 368312"/>
                <a:gd name="connsiteX6" fmla="*/ 2019300 w 2019300"/>
                <a:gd name="connsiteY6" fmla="*/ 368312 h 36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9300" h="368312">
                  <a:moveTo>
                    <a:pt x="0" y="158762"/>
                  </a:moveTo>
                  <a:lnTo>
                    <a:pt x="438150" y="73037"/>
                  </a:lnTo>
                  <a:cubicBezTo>
                    <a:pt x="573087" y="49225"/>
                    <a:pt x="673100" y="26999"/>
                    <a:pt x="809625" y="15887"/>
                  </a:cubicBezTo>
                  <a:cubicBezTo>
                    <a:pt x="946150" y="4775"/>
                    <a:pt x="1116012" y="-7926"/>
                    <a:pt x="1257300" y="6362"/>
                  </a:cubicBezTo>
                  <a:cubicBezTo>
                    <a:pt x="1398588" y="20650"/>
                    <a:pt x="1555750" y="66687"/>
                    <a:pt x="1657350" y="101612"/>
                  </a:cubicBezTo>
                  <a:cubicBezTo>
                    <a:pt x="1758950" y="136537"/>
                    <a:pt x="1806575" y="171462"/>
                    <a:pt x="1866900" y="215912"/>
                  </a:cubicBezTo>
                  <a:cubicBezTo>
                    <a:pt x="1927225" y="260362"/>
                    <a:pt x="1973262" y="314337"/>
                    <a:pt x="2019300" y="368312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08E79D7-BDB6-BAF6-DC6F-78D273A3B1A3}"/>
                </a:ext>
              </a:extLst>
            </p:cNvPr>
            <p:cNvSpPr/>
            <p:nvPr/>
          </p:nvSpPr>
          <p:spPr>
            <a:xfrm>
              <a:off x="1451398" y="1553298"/>
              <a:ext cx="1771961" cy="352547"/>
            </a:xfrm>
            <a:custGeom>
              <a:avLst/>
              <a:gdLst>
                <a:gd name="connsiteX0" fmla="*/ 0 w 1638300"/>
                <a:gd name="connsiteY0" fmla="*/ 28697 h 352547"/>
                <a:gd name="connsiteX1" fmla="*/ 371475 w 1638300"/>
                <a:gd name="connsiteY1" fmla="*/ 122 h 352547"/>
                <a:gd name="connsiteX2" fmla="*/ 685800 w 1638300"/>
                <a:gd name="connsiteY2" fmla="*/ 19172 h 352547"/>
                <a:gd name="connsiteX3" fmla="*/ 914400 w 1638300"/>
                <a:gd name="connsiteY3" fmla="*/ 38222 h 352547"/>
                <a:gd name="connsiteX4" fmla="*/ 1314450 w 1638300"/>
                <a:gd name="connsiteY4" fmla="*/ 123947 h 352547"/>
                <a:gd name="connsiteX5" fmla="*/ 1533525 w 1638300"/>
                <a:gd name="connsiteY5" fmla="*/ 257297 h 352547"/>
                <a:gd name="connsiteX6" fmla="*/ 1638300 w 1638300"/>
                <a:gd name="connsiteY6" fmla="*/ 352547 h 35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8300" h="352547">
                  <a:moveTo>
                    <a:pt x="0" y="28697"/>
                  </a:moveTo>
                  <a:cubicBezTo>
                    <a:pt x="128587" y="15203"/>
                    <a:pt x="257175" y="1709"/>
                    <a:pt x="371475" y="122"/>
                  </a:cubicBezTo>
                  <a:cubicBezTo>
                    <a:pt x="485775" y="-1466"/>
                    <a:pt x="595313" y="12822"/>
                    <a:pt x="685800" y="19172"/>
                  </a:cubicBezTo>
                  <a:cubicBezTo>
                    <a:pt x="776287" y="25522"/>
                    <a:pt x="809625" y="20760"/>
                    <a:pt x="914400" y="38222"/>
                  </a:cubicBezTo>
                  <a:cubicBezTo>
                    <a:pt x="1019175" y="55684"/>
                    <a:pt x="1211263" y="87435"/>
                    <a:pt x="1314450" y="123947"/>
                  </a:cubicBezTo>
                  <a:cubicBezTo>
                    <a:pt x="1417637" y="160459"/>
                    <a:pt x="1479550" y="219197"/>
                    <a:pt x="1533525" y="257297"/>
                  </a:cubicBezTo>
                  <a:cubicBezTo>
                    <a:pt x="1587500" y="295397"/>
                    <a:pt x="1612900" y="323972"/>
                    <a:pt x="1638300" y="352547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AAD57F4-E5BB-3302-87EB-20829F46C8C2}"/>
                </a:ext>
              </a:extLst>
            </p:cNvPr>
            <p:cNvSpPr/>
            <p:nvPr/>
          </p:nvSpPr>
          <p:spPr>
            <a:xfrm>
              <a:off x="2213400" y="1229533"/>
              <a:ext cx="999303" cy="104812"/>
            </a:xfrm>
            <a:custGeom>
              <a:avLst/>
              <a:gdLst>
                <a:gd name="connsiteX0" fmla="*/ 0 w 923925"/>
                <a:gd name="connsiteY0" fmla="*/ 95287 h 104812"/>
                <a:gd name="connsiteX1" fmla="*/ 704850 w 923925"/>
                <a:gd name="connsiteY1" fmla="*/ 37 h 104812"/>
                <a:gd name="connsiteX2" fmla="*/ 923925 w 923925"/>
                <a:gd name="connsiteY2" fmla="*/ 104812 h 1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104812">
                  <a:moveTo>
                    <a:pt x="0" y="95287"/>
                  </a:moveTo>
                  <a:cubicBezTo>
                    <a:pt x="275431" y="46868"/>
                    <a:pt x="550863" y="-1550"/>
                    <a:pt x="704850" y="37"/>
                  </a:cubicBezTo>
                  <a:cubicBezTo>
                    <a:pt x="858837" y="1624"/>
                    <a:pt x="877888" y="57187"/>
                    <a:pt x="923925" y="104812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D07BC01F-3D82-2875-8716-EB58B9238BB9}"/>
                </a:ext>
              </a:extLst>
            </p:cNvPr>
            <p:cNvSpPr/>
            <p:nvPr/>
          </p:nvSpPr>
          <p:spPr>
            <a:xfrm>
              <a:off x="3061125" y="1143845"/>
              <a:ext cx="1287762" cy="419100"/>
            </a:xfrm>
            <a:custGeom>
              <a:avLst/>
              <a:gdLst>
                <a:gd name="connsiteX0" fmla="*/ 0 w 1190625"/>
                <a:gd name="connsiteY0" fmla="*/ 0 h 419100"/>
                <a:gd name="connsiteX1" fmla="*/ 581025 w 1190625"/>
                <a:gd name="connsiteY1" fmla="*/ 47625 h 419100"/>
                <a:gd name="connsiteX2" fmla="*/ 1047750 w 1190625"/>
                <a:gd name="connsiteY2" fmla="*/ 276225 h 419100"/>
                <a:gd name="connsiteX3" fmla="*/ 1190625 w 1190625"/>
                <a:gd name="connsiteY3" fmla="*/ 4191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25" h="419100">
                  <a:moveTo>
                    <a:pt x="0" y="0"/>
                  </a:moveTo>
                  <a:cubicBezTo>
                    <a:pt x="203200" y="794"/>
                    <a:pt x="406400" y="1588"/>
                    <a:pt x="581025" y="47625"/>
                  </a:cubicBezTo>
                  <a:cubicBezTo>
                    <a:pt x="755650" y="93662"/>
                    <a:pt x="946150" y="214312"/>
                    <a:pt x="1047750" y="276225"/>
                  </a:cubicBezTo>
                  <a:cubicBezTo>
                    <a:pt x="1149350" y="338138"/>
                    <a:pt x="1169987" y="378619"/>
                    <a:pt x="1190625" y="419100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3257CD9-02CB-3C60-C66B-4AA8572FF9E5}"/>
                </a:ext>
              </a:extLst>
            </p:cNvPr>
            <p:cNvSpPr/>
            <p:nvPr/>
          </p:nvSpPr>
          <p:spPr>
            <a:xfrm>
              <a:off x="775125" y="2053978"/>
              <a:ext cx="3966305" cy="619582"/>
            </a:xfrm>
            <a:custGeom>
              <a:avLst/>
              <a:gdLst>
                <a:gd name="connsiteX0" fmla="*/ 0 w 3667125"/>
                <a:gd name="connsiteY0" fmla="*/ 514807 h 619582"/>
                <a:gd name="connsiteX1" fmla="*/ 1885950 w 3667125"/>
                <a:gd name="connsiteY1" fmla="*/ 86182 h 619582"/>
                <a:gd name="connsiteX2" fmla="*/ 2695575 w 3667125"/>
                <a:gd name="connsiteY2" fmla="*/ 457 h 619582"/>
                <a:gd name="connsiteX3" fmla="*/ 3086100 w 3667125"/>
                <a:gd name="connsiteY3" fmla="*/ 57607 h 619582"/>
                <a:gd name="connsiteX4" fmla="*/ 3314700 w 3667125"/>
                <a:gd name="connsiteY4" fmla="*/ 171907 h 619582"/>
                <a:gd name="connsiteX5" fmla="*/ 3438525 w 3667125"/>
                <a:gd name="connsiteY5" fmla="*/ 295732 h 619582"/>
                <a:gd name="connsiteX6" fmla="*/ 3629025 w 3667125"/>
                <a:gd name="connsiteY6" fmla="*/ 562432 h 619582"/>
                <a:gd name="connsiteX7" fmla="*/ 3667125 w 3667125"/>
                <a:gd name="connsiteY7" fmla="*/ 619582 h 61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25" h="619582">
                  <a:moveTo>
                    <a:pt x="0" y="514807"/>
                  </a:moveTo>
                  <a:cubicBezTo>
                    <a:pt x="718344" y="343357"/>
                    <a:pt x="1436688" y="171907"/>
                    <a:pt x="1885950" y="86182"/>
                  </a:cubicBezTo>
                  <a:cubicBezTo>
                    <a:pt x="2335212" y="457"/>
                    <a:pt x="2495550" y="5219"/>
                    <a:pt x="2695575" y="457"/>
                  </a:cubicBezTo>
                  <a:cubicBezTo>
                    <a:pt x="2895600" y="-4306"/>
                    <a:pt x="2982913" y="29032"/>
                    <a:pt x="3086100" y="57607"/>
                  </a:cubicBezTo>
                  <a:cubicBezTo>
                    <a:pt x="3189287" y="86182"/>
                    <a:pt x="3255963" y="132220"/>
                    <a:pt x="3314700" y="171907"/>
                  </a:cubicBezTo>
                  <a:cubicBezTo>
                    <a:pt x="3373437" y="211594"/>
                    <a:pt x="3386137" y="230644"/>
                    <a:pt x="3438525" y="295732"/>
                  </a:cubicBezTo>
                  <a:cubicBezTo>
                    <a:pt x="3490913" y="360820"/>
                    <a:pt x="3590925" y="508457"/>
                    <a:pt x="3629025" y="562432"/>
                  </a:cubicBezTo>
                  <a:cubicBezTo>
                    <a:pt x="3667125" y="616407"/>
                    <a:pt x="3667125" y="617994"/>
                    <a:pt x="3667125" y="619582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AD5CDC7-3B8A-60F7-3A09-3BF42C6199E6}"/>
                </a:ext>
              </a:extLst>
            </p:cNvPr>
            <p:cNvSpPr/>
            <p:nvPr/>
          </p:nvSpPr>
          <p:spPr>
            <a:xfrm>
              <a:off x="773535" y="2333390"/>
              <a:ext cx="3804906" cy="653860"/>
            </a:xfrm>
            <a:custGeom>
              <a:avLst/>
              <a:gdLst>
                <a:gd name="connsiteX0" fmla="*/ 0 w 3517900"/>
                <a:gd name="connsiteY0" fmla="*/ 295085 h 653860"/>
                <a:gd name="connsiteX1" fmla="*/ 2159000 w 3517900"/>
                <a:gd name="connsiteY1" fmla="*/ 22035 h 653860"/>
                <a:gd name="connsiteX2" fmla="*/ 2955925 w 3517900"/>
                <a:gd name="connsiteY2" fmla="*/ 60135 h 653860"/>
                <a:gd name="connsiteX3" fmla="*/ 3387725 w 3517900"/>
                <a:gd name="connsiteY3" fmla="*/ 406210 h 653860"/>
                <a:gd name="connsiteX4" fmla="*/ 3517900 w 3517900"/>
                <a:gd name="connsiteY4" fmla="*/ 653860 h 65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7900" h="653860">
                  <a:moveTo>
                    <a:pt x="0" y="295085"/>
                  </a:moveTo>
                  <a:cubicBezTo>
                    <a:pt x="833173" y="178139"/>
                    <a:pt x="1666346" y="61193"/>
                    <a:pt x="2159000" y="22035"/>
                  </a:cubicBezTo>
                  <a:cubicBezTo>
                    <a:pt x="2651654" y="-17123"/>
                    <a:pt x="2751138" y="-3894"/>
                    <a:pt x="2955925" y="60135"/>
                  </a:cubicBezTo>
                  <a:cubicBezTo>
                    <a:pt x="3160712" y="124164"/>
                    <a:pt x="3294063" y="307256"/>
                    <a:pt x="3387725" y="406210"/>
                  </a:cubicBezTo>
                  <a:cubicBezTo>
                    <a:pt x="3481387" y="505164"/>
                    <a:pt x="3499643" y="579512"/>
                    <a:pt x="3517900" y="653860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cxnSp>
          <p:nvCxnSpPr>
            <p:cNvPr id="315" name="Straight Connector 314">
              <a:extLst>
                <a:ext uri="{FF2B5EF4-FFF2-40B4-BE49-F238E27FC236}">
                  <a16:creationId xmlns:a16="http://schemas.microsoft.com/office/drawing/2014/main" id="{B42BFBDB-0765-64CE-9B9C-8C462D207E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53881" y="1026188"/>
              <a:ext cx="855879" cy="15752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E0A2F9CD-A679-110F-BF09-4837728E43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81842" y="3246934"/>
              <a:ext cx="0" cy="14400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C5C6C3BE-44A5-1957-9E0D-56F7A9590A48}"/>
                </a:ext>
              </a:extLst>
            </p:cNvPr>
            <p:cNvCxnSpPr>
              <a:cxnSpLocks/>
            </p:cNvCxnSpPr>
            <p:nvPr/>
          </p:nvCxnSpPr>
          <p:spPr>
            <a:xfrm>
              <a:off x="3333613" y="2936757"/>
              <a:ext cx="6386" cy="377908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Straight Connector 322">
              <a:extLst>
                <a:ext uri="{FF2B5EF4-FFF2-40B4-BE49-F238E27FC236}">
                  <a16:creationId xmlns:a16="http://schemas.microsoft.com/office/drawing/2014/main" id="{2D6977AA-7B59-0861-AF36-60163BC167E7}"/>
                </a:ext>
              </a:extLst>
            </p:cNvPr>
            <p:cNvCxnSpPr>
              <a:cxnSpLocks/>
            </p:cNvCxnSpPr>
            <p:nvPr/>
          </p:nvCxnSpPr>
          <p:spPr>
            <a:xfrm>
              <a:off x="3637255" y="2851178"/>
              <a:ext cx="0" cy="45415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47F83B66-030E-BDD7-0B77-38F495F6AA4E}"/>
                </a:ext>
              </a:extLst>
            </p:cNvPr>
            <p:cNvCxnSpPr>
              <a:cxnSpLocks/>
            </p:cNvCxnSpPr>
            <p:nvPr/>
          </p:nvCxnSpPr>
          <p:spPr>
            <a:xfrm>
              <a:off x="1041693" y="2905775"/>
              <a:ext cx="0" cy="485159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AF78D4D2-FBAC-4F06-843B-5FF6D21FFA40}"/>
                </a:ext>
              </a:extLst>
            </p:cNvPr>
            <p:cNvSpPr/>
            <p:nvPr/>
          </p:nvSpPr>
          <p:spPr>
            <a:xfrm>
              <a:off x="3094464" y="3296452"/>
              <a:ext cx="747713" cy="95293"/>
            </a:xfrm>
            <a:custGeom>
              <a:avLst/>
              <a:gdLst>
                <a:gd name="connsiteX0" fmla="*/ 0 w 747713"/>
                <a:gd name="connsiteY0" fmla="*/ 95293 h 95293"/>
                <a:gd name="connsiteX1" fmla="*/ 100013 w 747713"/>
                <a:gd name="connsiteY1" fmla="*/ 28618 h 95293"/>
                <a:gd name="connsiteX2" fmla="*/ 252413 w 747713"/>
                <a:gd name="connsiteY2" fmla="*/ 14331 h 95293"/>
                <a:gd name="connsiteX3" fmla="*/ 428625 w 747713"/>
                <a:gd name="connsiteY3" fmla="*/ 43 h 95293"/>
                <a:gd name="connsiteX4" fmla="*/ 547688 w 747713"/>
                <a:gd name="connsiteY4" fmla="*/ 19093 h 95293"/>
                <a:gd name="connsiteX5" fmla="*/ 690563 w 747713"/>
                <a:gd name="connsiteY5" fmla="*/ 66718 h 95293"/>
                <a:gd name="connsiteX6" fmla="*/ 747713 w 747713"/>
                <a:gd name="connsiteY6" fmla="*/ 95293 h 9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713" h="95293">
                  <a:moveTo>
                    <a:pt x="0" y="95293"/>
                  </a:moveTo>
                  <a:cubicBezTo>
                    <a:pt x="28972" y="68702"/>
                    <a:pt x="57944" y="42112"/>
                    <a:pt x="100013" y="28618"/>
                  </a:cubicBezTo>
                  <a:cubicBezTo>
                    <a:pt x="142082" y="15124"/>
                    <a:pt x="252413" y="14331"/>
                    <a:pt x="252413" y="14331"/>
                  </a:cubicBezTo>
                  <a:cubicBezTo>
                    <a:pt x="307182" y="9569"/>
                    <a:pt x="379413" y="-751"/>
                    <a:pt x="428625" y="43"/>
                  </a:cubicBezTo>
                  <a:cubicBezTo>
                    <a:pt x="477837" y="837"/>
                    <a:pt x="504032" y="7981"/>
                    <a:pt x="547688" y="19093"/>
                  </a:cubicBezTo>
                  <a:cubicBezTo>
                    <a:pt x="591344" y="30205"/>
                    <a:pt x="657226" y="54018"/>
                    <a:pt x="690563" y="66718"/>
                  </a:cubicBezTo>
                  <a:cubicBezTo>
                    <a:pt x="723901" y="79418"/>
                    <a:pt x="735807" y="87355"/>
                    <a:pt x="747713" y="95293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BFFBCAE7-E4A8-3A16-D96D-A320B3910DF2}"/>
                </a:ext>
              </a:extLst>
            </p:cNvPr>
            <p:cNvCxnSpPr>
              <a:cxnSpLocks/>
            </p:cNvCxnSpPr>
            <p:nvPr/>
          </p:nvCxnSpPr>
          <p:spPr>
            <a:xfrm>
              <a:off x="3419701" y="2644262"/>
              <a:ext cx="0" cy="661559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22" name="Straight Connector 721">
            <a:extLst>
              <a:ext uri="{FF2B5EF4-FFF2-40B4-BE49-F238E27FC236}">
                <a16:creationId xmlns:a16="http://schemas.microsoft.com/office/drawing/2014/main" id="{54672EE6-2377-1452-D188-D6A9A00DBEFB}"/>
              </a:ext>
            </a:extLst>
          </p:cNvPr>
          <p:cNvCxnSpPr>
            <a:cxnSpLocks/>
          </p:cNvCxnSpPr>
          <p:nvPr/>
        </p:nvCxnSpPr>
        <p:spPr>
          <a:xfrm flipV="1">
            <a:off x="6135816" y="4435802"/>
            <a:ext cx="536265" cy="105746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9" name="Group 358" descr="\documentclass{article}&#10;\usepackage{amsmath}&#10;\pagestyle{empty}&#10;\begin{document}&#10;&#10;Undulators&#10;&#10;&#10;\end{document}" title="IguanaTex Vector Display">
            <a:extLst>
              <a:ext uri="{FF2B5EF4-FFF2-40B4-BE49-F238E27FC236}">
                <a16:creationId xmlns:a16="http://schemas.microsoft.com/office/drawing/2014/main" id="{11E42DDC-0D8F-8F50-E435-E075359ACCE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5404821" y="2290491"/>
            <a:ext cx="1142187" cy="160632"/>
            <a:chOff x="6223000" y="2962275"/>
            <a:chExt cx="923925" cy="134938"/>
          </a:xfrm>
          <a:solidFill>
            <a:schemeClr val="bg1">
              <a:lumMod val="75000"/>
            </a:schemeClr>
          </a:solidFill>
        </p:grpSpPr>
        <p:sp>
          <p:nvSpPr>
            <p:cNvPr id="348" name="Freeform 17 1 1">
              <a:extLst>
                <a:ext uri="{FF2B5EF4-FFF2-40B4-BE49-F238E27FC236}">
                  <a16:creationId xmlns:a16="http://schemas.microsoft.com/office/drawing/2014/main" id="{072FC5A2-C654-63E3-0FA4-825AC988238D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223000" y="2963863"/>
              <a:ext cx="131763" cy="133350"/>
            </a:xfrm>
            <a:custGeom>
              <a:avLst/>
              <a:gdLst>
                <a:gd name="T0" fmla="*/ 274 w 341"/>
                <a:gd name="T1" fmla="*/ 226 h 352"/>
                <a:gd name="T2" fmla="*/ 178 w 341"/>
                <a:gd name="T3" fmla="*/ 337 h 352"/>
                <a:gd name="T4" fmla="*/ 96 w 341"/>
                <a:gd name="T5" fmla="*/ 230 h 352"/>
                <a:gd name="T6" fmla="*/ 96 w 341"/>
                <a:gd name="T7" fmla="*/ 39 h 352"/>
                <a:gd name="T8" fmla="*/ 135 w 341"/>
                <a:gd name="T9" fmla="*/ 16 h 352"/>
                <a:gd name="T10" fmla="*/ 147 w 341"/>
                <a:gd name="T11" fmla="*/ 16 h 352"/>
                <a:gd name="T12" fmla="*/ 147 w 341"/>
                <a:gd name="T13" fmla="*/ 0 h 352"/>
                <a:gd name="T14" fmla="*/ 74 w 341"/>
                <a:gd name="T15" fmla="*/ 2 h 352"/>
                <a:gd name="T16" fmla="*/ 0 w 341"/>
                <a:gd name="T17" fmla="*/ 0 h 352"/>
                <a:gd name="T18" fmla="*/ 0 w 341"/>
                <a:gd name="T19" fmla="*/ 16 h 352"/>
                <a:gd name="T20" fmla="*/ 12 w 341"/>
                <a:gd name="T21" fmla="*/ 16 h 352"/>
                <a:gd name="T22" fmla="*/ 51 w 341"/>
                <a:gd name="T23" fmla="*/ 39 h 352"/>
                <a:gd name="T24" fmla="*/ 51 w 341"/>
                <a:gd name="T25" fmla="*/ 228 h 352"/>
                <a:gd name="T26" fmla="*/ 177 w 341"/>
                <a:gd name="T27" fmla="*/ 352 h 352"/>
                <a:gd name="T28" fmla="*/ 288 w 341"/>
                <a:gd name="T29" fmla="*/ 249 h 352"/>
                <a:gd name="T30" fmla="*/ 289 w 341"/>
                <a:gd name="T31" fmla="*/ 215 h 352"/>
                <a:gd name="T32" fmla="*/ 289 w 341"/>
                <a:gd name="T33" fmla="*/ 55 h 352"/>
                <a:gd name="T34" fmla="*/ 341 w 341"/>
                <a:gd name="T35" fmla="*/ 16 h 352"/>
                <a:gd name="T36" fmla="*/ 341 w 341"/>
                <a:gd name="T37" fmla="*/ 0 h 352"/>
                <a:gd name="T38" fmla="*/ 282 w 341"/>
                <a:gd name="T39" fmla="*/ 2 h 352"/>
                <a:gd name="T40" fmla="*/ 222 w 341"/>
                <a:gd name="T41" fmla="*/ 0 h 352"/>
                <a:gd name="T42" fmla="*/ 222 w 341"/>
                <a:gd name="T43" fmla="*/ 16 h 352"/>
                <a:gd name="T44" fmla="*/ 274 w 341"/>
                <a:gd name="T45" fmla="*/ 53 h 352"/>
                <a:gd name="T46" fmla="*/ 274 w 341"/>
                <a:gd name="T47" fmla="*/ 22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1" h="352">
                  <a:moveTo>
                    <a:pt x="274" y="226"/>
                  </a:moveTo>
                  <a:cubicBezTo>
                    <a:pt x="274" y="297"/>
                    <a:pt x="225" y="337"/>
                    <a:pt x="178" y="337"/>
                  </a:cubicBezTo>
                  <a:cubicBezTo>
                    <a:pt x="155" y="337"/>
                    <a:pt x="96" y="324"/>
                    <a:pt x="96" y="230"/>
                  </a:cubicBezTo>
                  <a:lnTo>
                    <a:pt x="96" y="39"/>
                  </a:lnTo>
                  <a:cubicBezTo>
                    <a:pt x="96" y="21"/>
                    <a:pt x="97" y="16"/>
                    <a:pt x="135" y="16"/>
                  </a:cubicBezTo>
                  <a:lnTo>
                    <a:pt x="147" y="16"/>
                  </a:lnTo>
                  <a:lnTo>
                    <a:pt x="147" y="0"/>
                  </a:lnTo>
                  <a:cubicBezTo>
                    <a:pt x="130" y="2"/>
                    <a:pt x="93" y="2"/>
                    <a:pt x="74" y="2"/>
                  </a:cubicBezTo>
                  <a:cubicBezTo>
                    <a:pt x="55" y="2"/>
                    <a:pt x="17" y="2"/>
                    <a:pt x="0" y="0"/>
                  </a:cubicBez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228"/>
                  </a:lnTo>
                  <a:cubicBezTo>
                    <a:pt x="51" y="298"/>
                    <a:pt x="109" y="352"/>
                    <a:pt x="177" y="352"/>
                  </a:cubicBezTo>
                  <a:cubicBezTo>
                    <a:pt x="234" y="352"/>
                    <a:pt x="279" y="306"/>
                    <a:pt x="288" y="249"/>
                  </a:cubicBezTo>
                  <a:cubicBezTo>
                    <a:pt x="289" y="239"/>
                    <a:pt x="289" y="235"/>
                    <a:pt x="289" y="215"/>
                  </a:cubicBezTo>
                  <a:lnTo>
                    <a:pt x="289" y="55"/>
                  </a:lnTo>
                  <a:cubicBezTo>
                    <a:pt x="289" y="38"/>
                    <a:pt x="289" y="16"/>
                    <a:pt x="341" y="16"/>
                  </a:cubicBezTo>
                  <a:lnTo>
                    <a:pt x="341" y="0"/>
                  </a:lnTo>
                  <a:cubicBezTo>
                    <a:pt x="323" y="1"/>
                    <a:pt x="299" y="2"/>
                    <a:pt x="282" y="2"/>
                  </a:cubicBezTo>
                  <a:cubicBezTo>
                    <a:pt x="264" y="2"/>
                    <a:pt x="240" y="1"/>
                    <a:pt x="222" y="0"/>
                  </a:cubicBezTo>
                  <a:lnTo>
                    <a:pt x="222" y="16"/>
                  </a:lnTo>
                  <a:cubicBezTo>
                    <a:pt x="274" y="16"/>
                    <a:pt x="274" y="39"/>
                    <a:pt x="274" y="53"/>
                  </a:cubicBezTo>
                  <a:lnTo>
                    <a:pt x="274" y="22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49" name="Freeform 18 1 1">
              <a:extLst>
                <a:ext uri="{FF2B5EF4-FFF2-40B4-BE49-F238E27FC236}">
                  <a16:creationId xmlns:a16="http://schemas.microsoft.com/office/drawing/2014/main" id="{5F9FE049-A5B0-578F-00EA-6A204AD1B28A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67463" y="3009900"/>
              <a:ext cx="96838" cy="84138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0" name="Freeform 19 1 1">
              <a:extLst>
                <a:ext uri="{FF2B5EF4-FFF2-40B4-BE49-F238E27FC236}">
                  <a16:creationId xmlns:a16="http://schemas.microsoft.com/office/drawing/2014/main" id="{6A7F3AB1-DDCC-7C81-CA34-7159488A7CBE}"/>
                </a:ext>
              </a:extLst>
            </p:cNvPr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6475413" y="2962275"/>
              <a:ext cx="93663" cy="13335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1" name="Freeform 20 1 1">
              <a:extLst>
                <a:ext uri="{FF2B5EF4-FFF2-40B4-BE49-F238E27FC236}">
                  <a16:creationId xmlns:a16="http://schemas.microsoft.com/office/drawing/2014/main" id="{C0483D87-4DA7-F4E1-0DCC-84222770ADE2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581775" y="3009900"/>
              <a:ext cx="96838" cy="857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2" name="Freeform 21 1 1">
              <a:extLst>
                <a:ext uri="{FF2B5EF4-FFF2-40B4-BE49-F238E27FC236}">
                  <a16:creationId xmlns:a16="http://schemas.microsoft.com/office/drawing/2014/main" id="{41670A85-6020-0CD7-E5B3-A38EF65B7AC9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688138" y="2962275"/>
              <a:ext cx="42863" cy="1317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3" name="Freeform 22 1 1">
              <a:extLst>
                <a:ext uri="{FF2B5EF4-FFF2-40B4-BE49-F238E27FC236}">
                  <a16:creationId xmlns:a16="http://schemas.microsoft.com/office/drawing/2014/main" id="{471CD512-F4E1-0624-812A-7BAD7B149828}"/>
                </a:ext>
              </a:extLst>
            </p:cNvPr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6743700" y="3008313"/>
              <a:ext cx="85725" cy="873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3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4" name="Freeform 23 1 1">
              <a:extLst>
                <a:ext uri="{FF2B5EF4-FFF2-40B4-BE49-F238E27FC236}">
                  <a16:creationId xmlns:a16="http://schemas.microsoft.com/office/drawing/2014/main" id="{993FC14F-6F7F-F3B4-7DAF-3C7DBC5EA2D4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6835775" y="2976563"/>
              <a:ext cx="60325" cy="1190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5" name="Freeform 24 1 1">
              <a:extLst>
                <a:ext uri="{FF2B5EF4-FFF2-40B4-BE49-F238E27FC236}">
                  <a16:creationId xmlns:a16="http://schemas.microsoft.com/office/drawing/2014/main" id="{18B044B3-7E59-00D7-86B4-9D8DDDD18A3B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6911975" y="3008313"/>
              <a:ext cx="84138" cy="873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6" name="Freeform 25 1 1">
              <a:extLst>
                <a:ext uri="{FF2B5EF4-FFF2-40B4-BE49-F238E27FC236}">
                  <a16:creationId xmlns:a16="http://schemas.microsoft.com/office/drawing/2014/main" id="{EDC78480-D836-7A66-211E-34355BE9E124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7007225" y="3009900"/>
              <a:ext cx="65088" cy="84138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7" name="Freeform 26 1 1">
              <a:extLst>
                <a:ext uri="{FF2B5EF4-FFF2-40B4-BE49-F238E27FC236}">
                  <a16:creationId xmlns:a16="http://schemas.microsoft.com/office/drawing/2014/main" id="{F7EAB705-7139-D5C4-1E44-2F8650156BB9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7083425" y="3008313"/>
              <a:ext cx="63500" cy="873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419" name="Group 418" descr="\documentclass{article}&#10;\usepackage{amsmath}&#10;\pagestyle{empty}&#10;\begin{document}&#10;&#10;FELs&#10;&#10;&#10;\end{document}" title="IguanaTex Vector Display">
            <a:extLst>
              <a:ext uri="{FF2B5EF4-FFF2-40B4-BE49-F238E27FC236}">
                <a16:creationId xmlns:a16="http://schemas.microsoft.com/office/drawing/2014/main" id="{328A1378-92EF-E521-9958-7499FA63017E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573140" y="1620665"/>
            <a:ext cx="563244" cy="157003"/>
            <a:chOff x="5605469" y="2752725"/>
            <a:chExt cx="455613" cy="127001"/>
          </a:xfrm>
          <a:solidFill>
            <a:schemeClr val="bg1">
              <a:lumMod val="75000"/>
            </a:schemeClr>
          </a:solidFill>
        </p:grpSpPr>
        <p:sp>
          <p:nvSpPr>
            <p:cNvPr id="414" name="Freeform 42 2 1">
              <a:extLst>
                <a:ext uri="{FF2B5EF4-FFF2-40B4-BE49-F238E27FC236}">
                  <a16:creationId xmlns:a16="http://schemas.microsoft.com/office/drawing/2014/main" id="{6ABE3A93-5F10-A435-0A9C-6F3A886FA906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605469" y="2752725"/>
              <a:ext cx="114300" cy="125413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7 h 340"/>
                <a:gd name="T30" fmla="*/ 139 w 288"/>
                <a:gd name="T31" fmla="*/ 177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7"/>
                  </a:lnTo>
                  <a:lnTo>
                    <a:pt x="139" y="177"/>
                  </a:lnTo>
                  <a:cubicBezTo>
                    <a:pt x="186" y="177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6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15" name="Freeform 43 2 1">
              <a:extLst>
                <a:ext uri="{FF2B5EF4-FFF2-40B4-BE49-F238E27FC236}">
                  <a16:creationId xmlns:a16="http://schemas.microsoft.com/office/drawing/2014/main" id="{1D68647E-7C8C-47D4-6EBE-FB4376A28C59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734057" y="2752725"/>
              <a:ext cx="123825" cy="125413"/>
            </a:xfrm>
            <a:custGeom>
              <a:avLst/>
              <a:gdLst>
                <a:gd name="T0" fmla="*/ 52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7 w 309"/>
                <a:gd name="T13" fmla="*/ 211 h 340"/>
                <a:gd name="T14" fmla="*/ 187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5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5 w 309"/>
                <a:gd name="T31" fmla="*/ 97 h 340"/>
                <a:gd name="T32" fmla="*/ 141 w 309"/>
                <a:gd name="T33" fmla="*/ 156 h 340"/>
                <a:gd name="T34" fmla="*/ 96 w 309"/>
                <a:gd name="T35" fmla="*/ 156 h 340"/>
                <a:gd name="T36" fmla="*/ 96 w 309"/>
                <a:gd name="T37" fmla="*/ 36 h 340"/>
                <a:gd name="T38" fmla="*/ 120 w 309"/>
                <a:gd name="T39" fmla="*/ 16 h 340"/>
                <a:gd name="T40" fmla="*/ 185 w 309"/>
                <a:gd name="T41" fmla="*/ 16 h 340"/>
                <a:gd name="T42" fmla="*/ 283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2 w 309"/>
                <a:gd name="T55" fmla="*/ 39 h 340"/>
                <a:gd name="T56" fmla="*/ 52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2" y="301"/>
                  </a:moveTo>
                  <a:cubicBezTo>
                    <a:pt x="52" y="319"/>
                    <a:pt x="51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7" y="211"/>
                  </a:lnTo>
                  <a:cubicBezTo>
                    <a:pt x="284" y="288"/>
                    <a:pt x="273" y="324"/>
                    <a:pt x="187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5" y="187"/>
                    <a:pt x="195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5" y="97"/>
                  </a:lnTo>
                  <a:cubicBezTo>
                    <a:pt x="195" y="140"/>
                    <a:pt x="189" y="156"/>
                    <a:pt x="141" y="156"/>
                  </a:cubicBezTo>
                  <a:lnTo>
                    <a:pt x="96" y="156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5" y="16"/>
                  </a:lnTo>
                  <a:cubicBezTo>
                    <a:pt x="261" y="16"/>
                    <a:pt x="275" y="43"/>
                    <a:pt x="283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1" y="16"/>
                    <a:pt x="52" y="21"/>
                    <a:pt x="52" y="39"/>
                  </a:cubicBezTo>
                  <a:lnTo>
                    <a:pt x="52" y="3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16" name="Freeform 44 2 1">
              <a:extLst>
                <a:ext uri="{FF2B5EF4-FFF2-40B4-BE49-F238E27FC236}">
                  <a16:creationId xmlns:a16="http://schemas.microsoft.com/office/drawing/2014/main" id="{B6506DC1-A93F-2EA9-D1E8-C84624318682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5870582" y="2752725"/>
              <a:ext cx="109538" cy="125413"/>
            </a:xfrm>
            <a:custGeom>
              <a:avLst/>
              <a:gdLst>
                <a:gd name="T0" fmla="*/ 274 w 274"/>
                <a:gd name="T1" fmla="*/ 212 h 341"/>
                <a:gd name="T2" fmla="*/ 262 w 274"/>
                <a:gd name="T3" fmla="*/ 212 h 341"/>
                <a:gd name="T4" fmla="*/ 162 w 274"/>
                <a:gd name="T5" fmla="*/ 325 h 341"/>
                <a:gd name="T6" fmla="*/ 121 w 274"/>
                <a:gd name="T7" fmla="*/ 325 h 341"/>
                <a:gd name="T8" fmla="*/ 96 w 274"/>
                <a:gd name="T9" fmla="*/ 305 h 341"/>
                <a:gd name="T10" fmla="*/ 96 w 274"/>
                <a:gd name="T11" fmla="*/ 39 h 341"/>
                <a:gd name="T12" fmla="*/ 144 w 274"/>
                <a:gd name="T13" fmla="*/ 15 h 341"/>
                <a:gd name="T14" fmla="*/ 160 w 274"/>
                <a:gd name="T15" fmla="*/ 15 h 341"/>
                <a:gd name="T16" fmla="*/ 160 w 274"/>
                <a:gd name="T17" fmla="*/ 0 h 341"/>
                <a:gd name="T18" fmla="*/ 76 w 274"/>
                <a:gd name="T19" fmla="*/ 1 h 341"/>
                <a:gd name="T20" fmla="*/ 0 w 274"/>
                <a:gd name="T21" fmla="*/ 0 h 341"/>
                <a:gd name="T22" fmla="*/ 0 w 274"/>
                <a:gd name="T23" fmla="*/ 15 h 341"/>
                <a:gd name="T24" fmla="*/ 12 w 274"/>
                <a:gd name="T25" fmla="*/ 15 h 341"/>
                <a:gd name="T26" fmla="*/ 52 w 274"/>
                <a:gd name="T27" fmla="*/ 39 h 341"/>
                <a:gd name="T28" fmla="*/ 52 w 274"/>
                <a:gd name="T29" fmla="*/ 302 h 341"/>
                <a:gd name="T30" fmla="*/ 12 w 274"/>
                <a:gd name="T31" fmla="*/ 325 h 341"/>
                <a:gd name="T32" fmla="*/ 0 w 274"/>
                <a:gd name="T33" fmla="*/ 325 h 341"/>
                <a:gd name="T34" fmla="*/ 0 w 274"/>
                <a:gd name="T35" fmla="*/ 341 h 341"/>
                <a:gd name="T36" fmla="*/ 260 w 274"/>
                <a:gd name="T37" fmla="*/ 341 h 341"/>
                <a:gd name="T38" fmla="*/ 274 w 274"/>
                <a:gd name="T39" fmla="*/ 21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341">
                  <a:moveTo>
                    <a:pt x="274" y="212"/>
                  </a:moveTo>
                  <a:lnTo>
                    <a:pt x="262" y="212"/>
                  </a:lnTo>
                  <a:cubicBezTo>
                    <a:pt x="256" y="263"/>
                    <a:pt x="249" y="325"/>
                    <a:pt x="162" y="325"/>
                  </a:cubicBezTo>
                  <a:lnTo>
                    <a:pt x="121" y="325"/>
                  </a:lnTo>
                  <a:cubicBezTo>
                    <a:pt x="97" y="325"/>
                    <a:pt x="96" y="322"/>
                    <a:pt x="96" y="305"/>
                  </a:cubicBezTo>
                  <a:lnTo>
                    <a:pt x="96" y="39"/>
                  </a:lnTo>
                  <a:cubicBezTo>
                    <a:pt x="96" y="22"/>
                    <a:pt x="96" y="15"/>
                    <a:pt x="144" y="15"/>
                  </a:cubicBezTo>
                  <a:lnTo>
                    <a:pt x="160" y="15"/>
                  </a:lnTo>
                  <a:lnTo>
                    <a:pt x="160" y="0"/>
                  </a:lnTo>
                  <a:cubicBezTo>
                    <a:pt x="142" y="1"/>
                    <a:pt x="97" y="1"/>
                    <a:pt x="76" y="1"/>
                  </a:cubicBezTo>
                  <a:cubicBezTo>
                    <a:pt x="57" y="1"/>
                    <a:pt x="18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lnTo>
                    <a:pt x="260" y="341"/>
                  </a:lnTo>
                  <a:lnTo>
                    <a:pt x="274" y="21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17" name="Freeform 45 2 1">
              <a:extLst>
                <a:ext uri="{FF2B5EF4-FFF2-40B4-BE49-F238E27FC236}">
                  <a16:creationId xmlns:a16="http://schemas.microsoft.com/office/drawing/2014/main" id="{8759BDA5-506D-DB6B-1F64-71BBB5104ABA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5995994" y="2795588"/>
              <a:ext cx="65088" cy="841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444" name="Group 443" descr="\documentclass{article}&#10;\usepackage{amsmath}&#10;\pagestyle{empty}&#10;\begin{document}&#10;&#10;Wiggler&#10;&#10;&#10;\end{document}" title="IguanaTex Vector Display">
            <a:extLst>
              <a:ext uri="{FF2B5EF4-FFF2-40B4-BE49-F238E27FC236}">
                <a16:creationId xmlns:a16="http://schemas.microsoft.com/office/drawing/2014/main" id="{6306DA94-9D73-02A4-4C7E-0FA0D3570053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277808" y="3433623"/>
            <a:ext cx="808560" cy="196254"/>
            <a:chOff x="7423150" y="4057650"/>
            <a:chExt cx="654051" cy="158751"/>
          </a:xfrm>
          <a:solidFill>
            <a:schemeClr val="bg1">
              <a:lumMod val="75000"/>
            </a:schemeClr>
          </a:solidFill>
        </p:grpSpPr>
        <p:sp>
          <p:nvSpPr>
            <p:cNvPr id="436" name="Freeform 52 2 1 1">
              <a:extLst>
                <a:ext uri="{FF2B5EF4-FFF2-40B4-BE49-F238E27FC236}">
                  <a16:creationId xmlns:a16="http://schemas.microsoft.com/office/drawing/2014/main" id="{2CDD8654-D7B8-8E28-46B7-7C1047B82086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7423150" y="4059238"/>
              <a:ext cx="192088" cy="125413"/>
            </a:xfrm>
            <a:custGeom>
              <a:avLst/>
              <a:gdLst>
                <a:gd name="T0" fmla="*/ 444 w 494"/>
                <a:gd name="T1" fmla="*/ 49 h 352"/>
                <a:gd name="T2" fmla="*/ 494 w 494"/>
                <a:gd name="T3" fmla="*/ 15 h 352"/>
                <a:gd name="T4" fmla="*/ 494 w 494"/>
                <a:gd name="T5" fmla="*/ 0 h 352"/>
                <a:gd name="T6" fmla="*/ 448 w 494"/>
                <a:gd name="T7" fmla="*/ 1 h 352"/>
                <a:gd name="T8" fmla="*/ 389 w 494"/>
                <a:gd name="T9" fmla="*/ 0 h 352"/>
                <a:gd name="T10" fmla="*/ 389 w 494"/>
                <a:gd name="T11" fmla="*/ 15 h 352"/>
                <a:gd name="T12" fmla="*/ 432 w 494"/>
                <a:gd name="T13" fmla="*/ 42 h 352"/>
                <a:gd name="T14" fmla="*/ 430 w 494"/>
                <a:gd name="T15" fmla="*/ 52 h 352"/>
                <a:gd name="T16" fmla="*/ 355 w 494"/>
                <a:gd name="T17" fmla="*/ 282 h 352"/>
                <a:gd name="T18" fmla="*/ 275 w 494"/>
                <a:gd name="T19" fmla="*/ 38 h 352"/>
                <a:gd name="T20" fmla="*/ 274 w 494"/>
                <a:gd name="T21" fmla="*/ 30 h 352"/>
                <a:gd name="T22" fmla="*/ 316 w 494"/>
                <a:gd name="T23" fmla="*/ 15 h 352"/>
                <a:gd name="T24" fmla="*/ 316 w 494"/>
                <a:gd name="T25" fmla="*/ 0 h 352"/>
                <a:gd name="T26" fmla="*/ 245 w 494"/>
                <a:gd name="T27" fmla="*/ 1 h 352"/>
                <a:gd name="T28" fmla="*/ 184 w 494"/>
                <a:gd name="T29" fmla="*/ 0 h 352"/>
                <a:gd name="T30" fmla="*/ 184 w 494"/>
                <a:gd name="T31" fmla="*/ 15 h 352"/>
                <a:gd name="T32" fmla="*/ 229 w 494"/>
                <a:gd name="T33" fmla="*/ 33 h 352"/>
                <a:gd name="T34" fmla="*/ 240 w 494"/>
                <a:gd name="T35" fmla="*/ 68 h 352"/>
                <a:gd name="T36" fmla="*/ 171 w 494"/>
                <a:gd name="T37" fmla="*/ 282 h 352"/>
                <a:gd name="T38" fmla="*/ 90 w 494"/>
                <a:gd name="T39" fmla="*/ 37 h 352"/>
                <a:gd name="T40" fmla="*/ 89 w 494"/>
                <a:gd name="T41" fmla="*/ 30 h 352"/>
                <a:gd name="T42" fmla="*/ 131 w 494"/>
                <a:gd name="T43" fmla="*/ 15 h 352"/>
                <a:gd name="T44" fmla="*/ 131 w 494"/>
                <a:gd name="T45" fmla="*/ 0 h 352"/>
                <a:gd name="T46" fmla="*/ 60 w 494"/>
                <a:gd name="T47" fmla="*/ 1 h 352"/>
                <a:gd name="T48" fmla="*/ 0 w 494"/>
                <a:gd name="T49" fmla="*/ 0 h 352"/>
                <a:gd name="T50" fmla="*/ 0 w 494"/>
                <a:gd name="T51" fmla="*/ 15 h 352"/>
                <a:gd name="T52" fmla="*/ 45 w 494"/>
                <a:gd name="T53" fmla="*/ 36 h 352"/>
                <a:gd name="T54" fmla="*/ 145 w 494"/>
                <a:gd name="T55" fmla="*/ 342 h 352"/>
                <a:gd name="T56" fmla="*/ 154 w 494"/>
                <a:gd name="T57" fmla="*/ 352 h 352"/>
                <a:gd name="T58" fmla="*/ 164 w 494"/>
                <a:gd name="T59" fmla="*/ 342 h 352"/>
                <a:gd name="T60" fmla="*/ 246 w 494"/>
                <a:gd name="T61" fmla="*/ 88 h 352"/>
                <a:gd name="T62" fmla="*/ 329 w 494"/>
                <a:gd name="T63" fmla="*/ 342 h 352"/>
                <a:gd name="T64" fmla="*/ 339 w 494"/>
                <a:gd name="T65" fmla="*/ 352 h 352"/>
                <a:gd name="T66" fmla="*/ 349 w 494"/>
                <a:gd name="T67" fmla="*/ 342 h 352"/>
                <a:gd name="T68" fmla="*/ 444 w 494"/>
                <a:gd name="T69" fmla="*/ 4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352">
                  <a:moveTo>
                    <a:pt x="444" y="49"/>
                  </a:moveTo>
                  <a:cubicBezTo>
                    <a:pt x="453" y="20"/>
                    <a:pt x="474" y="15"/>
                    <a:pt x="494" y="15"/>
                  </a:cubicBezTo>
                  <a:lnTo>
                    <a:pt x="494" y="0"/>
                  </a:lnTo>
                  <a:cubicBezTo>
                    <a:pt x="479" y="1"/>
                    <a:pt x="463" y="1"/>
                    <a:pt x="448" y="1"/>
                  </a:cubicBezTo>
                  <a:cubicBezTo>
                    <a:pt x="434" y="1"/>
                    <a:pt x="402" y="0"/>
                    <a:pt x="389" y="0"/>
                  </a:cubicBezTo>
                  <a:lnTo>
                    <a:pt x="389" y="15"/>
                  </a:lnTo>
                  <a:cubicBezTo>
                    <a:pt x="422" y="16"/>
                    <a:pt x="432" y="32"/>
                    <a:pt x="432" y="42"/>
                  </a:cubicBezTo>
                  <a:cubicBezTo>
                    <a:pt x="432" y="45"/>
                    <a:pt x="431" y="49"/>
                    <a:pt x="430" y="52"/>
                  </a:cubicBezTo>
                  <a:lnTo>
                    <a:pt x="355" y="282"/>
                  </a:lnTo>
                  <a:lnTo>
                    <a:pt x="275" y="38"/>
                  </a:lnTo>
                  <a:cubicBezTo>
                    <a:pt x="275" y="36"/>
                    <a:pt x="274" y="33"/>
                    <a:pt x="274" y="30"/>
                  </a:cubicBezTo>
                  <a:cubicBezTo>
                    <a:pt x="274" y="15"/>
                    <a:pt x="303" y="15"/>
                    <a:pt x="316" y="15"/>
                  </a:cubicBezTo>
                  <a:lnTo>
                    <a:pt x="316" y="0"/>
                  </a:lnTo>
                  <a:cubicBezTo>
                    <a:pt x="298" y="1"/>
                    <a:pt x="264" y="1"/>
                    <a:pt x="245" y="1"/>
                  </a:cubicBezTo>
                  <a:cubicBezTo>
                    <a:pt x="226" y="1"/>
                    <a:pt x="205" y="0"/>
                    <a:pt x="184" y="0"/>
                  </a:cubicBezTo>
                  <a:lnTo>
                    <a:pt x="184" y="15"/>
                  </a:lnTo>
                  <a:cubicBezTo>
                    <a:pt x="213" y="15"/>
                    <a:pt x="223" y="15"/>
                    <a:pt x="229" y="33"/>
                  </a:cubicBezTo>
                  <a:lnTo>
                    <a:pt x="240" y="68"/>
                  </a:lnTo>
                  <a:lnTo>
                    <a:pt x="171" y="282"/>
                  </a:lnTo>
                  <a:lnTo>
                    <a:pt x="90" y="37"/>
                  </a:lnTo>
                  <a:cubicBezTo>
                    <a:pt x="90" y="35"/>
                    <a:pt x="89" y="32"/>
                    <a:pt x="89" y="30"/>
                  </a:cubicBezTo>
                  <a:cubicBezTo>
                    <a:pt x="89" y="15"/>
                    <a:pt x="118" y="15"/>
                    <a:pt x="131" y="15"/>
                  </a:cubicBezTo>
                  <a:lnTo>
                    <a:pt x="131" y="0"/>
                  </a:lnTo>
                  <a:cubicBezTo>
                    <a:pt x="113" y="1"/>
                    <a:pt x="79" y="1"/>
                    <a:pt x="60" y="1"/>
                  </a:cubicBezTo>
                  <a:cubicBezTo>
                    <a:pt x="41" y="1"/>
                    <a:pt x="20" y="0"/>
                    <a:pt x="0" y="0"/>
                  </a:cubicBezTo>
                  <a:lnTo>
                    <a:pt x="0" y="15"/>
                  </a:lnTo>
                  <a:cubicBezTo>
                    <a:pt x="37" y="15"/>
                    <a:pt x="39" y="18"/>
                    <a:pt x="45" y="36"/>
                  </a:cubicBezTo>
                  <a:lnTo>
                    <a:pt x="145" y="342"/>
                  </a:lnTo>
                  <a:cubicBezTo>
                    <a:pt x="146" y="347"/>
                    <a:pt x="148" y="352"/>
                    <a:pt x="154" y="352"/>
                  </a:cubicBezTo>
                  <a:cubicBezTo>
                    <a:pt x="161" y="352"/>
                    <a:pt x="162" y="348"/>
                    <a:pt x="164" y="342"/>
                  </a:cubicBezTo>
                  <a:lnTo>
                    <a:pt x="246" y="88"/>
                  </a:lnTo>
                  <a:lnTo>
                    <a:pt x="329" y="342"/>
                  </a:lnTo>
                  <a:cubicBezTo>
                    <a:pt x="331" y="347"/>
                    <a:pt x="332" y="352"/>
                    <a:pt x="339" y="352"/>
                  </a:cubicBezTo>
                  <a:cubicBezTo>
                    <a:pt x="346" y="352"/>
                    <a:pt x="347" y="348"/>
                    <a:pt x="349" y="342"/>
                  </a:cubicBezTo>
                  <a:lnTo>
                    <a:pt x="444" y="4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37" name="Freeform 53 2 1 1">
              <a:extLst>
                <a:ext uri="{FF2B5EF4-FFF2-40B4-BE49-F238E27FC236}">
                  <a16:creationId xmlns:a16="http://schemas.microsoft.com/office/drawing/2014/main" id="{5190C63C-A099-0039-BCA8-7B90F0C935A6}"/>
                </a:ext>
              </a:extLst>
            </p:cNvPr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7626350" y="4062413"/>
              <a:ext cx="41275" cy="1190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38" name="Freeform 54 2 1 1">
              <a:extLst>
                <a:ext uri="{FF2B5EF4-FFF2-40B4-BE49-F238E27FC236}">
                  <a16:creationId xmlns:a16="http://schemas.microsoft.com/office/drawing/2014/main" id="{68A254E4-4D64-DAD1-4E2B-D289AAECD85E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7678738" y="4100513"/>
              <a:ext cx="88900" cy="115888"/>
            </a:xfrm>
            <a:custGeom>
              <a:avLst/>
              <a:gdLst>
                <a:gd name="T0" fmla="*/ 97 w 228"/>
                <a:gd name="T1" fmla="*/ 141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9 h 329"/>
                <a:gd name="T10" fmla="*/ 132 w 228"/>
                <a:gd name="T11" fmla="*/ 121 h 329"/>
                <a:gd name="T12" fmla="*/ 97 w 228"/>
                <a:gd name="T13" fmla="*/ 141 h 329"/>
                <a:gd name="T14" fmla="*/ 39 w 228"/>
                <a:gd name="T15" fmla="*/ 160 h 329"/>
                <a:gd name="T16" fmla="*/ 47 w 228"/>
                <a:gd name="T17" fmla="*/ 137 h 329"/>
                <a:gd name="T18" fmla="*/ 97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39 w 228"/>
                <a:gd name="T43" fmla="*/ 130 h 329"/>
                <a:gd name="T44" fmla="*/ 24 w 228"/>
                <a:gd name="T45" fmla="*/ 172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3 w 228"/>
                <a:gd name="T57" fmla="*/ 194 h 329"/>
                <a:gd name="T58" fmla="*/ 65 w 228"/>
                <a:gd name="T59" fmla="*/ 194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1"/>
                  </a:moveTo>
                  <a:cubicBezTo>
                    <a:pt x="53" y="141"/>
                    <a:pt x="53" y="91"/>
                    <a:pt x="53" y="79"/>
                  </a:cubicBezTo>
                  <a:cubicBezTo>
                    <a:pt x="53" y="66"/>
                    <a:pt x="54" y="50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9"/>
                  </a:cubicBezTo>
                  <a:cubicBezTo>
                    <a:pt x="140" y="92"/>
                    <a:pt x="140" y="108"/>
                    <a:pt x="132" y="121"/>
                  </a:cubicBezTo>
                  <a:cubicBezTo>
                    <a:pt x="128" y="127"/>
                    <a:pt x="117" y="141"/>
                    <a:pt x="97" y="141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7"/>
                    <a:pt x="47" y="137"/>
                  </a:cubicBezTo>
                  <a:cubicBezTo>
                    <a:pt x="67" y="151"/>
                    <a:pt x="87" y="152"/>
                    <a:pt x="97" y="152"/>
                  </a:cubicBezTo>
                  <a:cubicBezTo>
                    <a:pt x="143" y="152"/>
                    <a:pt x="177" y="118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9"/>
                  </a:cubicBezTo>
                  <a:cubicBezTo>
                    <a:pt x="16" y="101"/>
                    <a:pt x="27" y="120"/>
                    <a:pt x="39" y="130"/>
                  </a:cubicBezTo>
                  <a:cubicBezTo>
                    <a:pt x="33" y="138"/>
                    <a:pt x="24" y="154"/>
                    <a:pt x="24" y="172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5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8"/>
                    <a:pt x="214" y="222"/>
                    <a:pt x="188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4"/>
                  </a:cubicBezTo>
                  <a:cubicBezTo>
                    <a:pt x="49" y="192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5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39" name="Freeform 55 2 1 1">
              <a:extLst>
                <a:ext uri="{FF2B5EF4-FFF2-40B4-BE49-F238E27FC236}">
                  <a16:creationId xmlns:a16="http://schemas.microsoft.com/office/drawing/2014/main" id="{B7121D3A-E8DC-2165-9720-023704EDDBAC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7775575" y="4100513"/>
              <a:ext cx="88900" cy="115888"/>
            </a:xfrm>
            <a:custGeom>
              <a:avLst/>
              <a:gdLst>
                <a:gd name="T0" fmla="*/ 97 w 228"/>
                <a:gd name="T1" fmla="*/ 141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9 h 329"/>
                <a:gd name="T10" fmla="*/ 132 w 228"/>
                <a:gd name="T11" fmla="*/ 121 h 329"/>
                <a:gd name="T12" fmla="*/ 97 w 228"/>
                <a:gd name="T13" fmla="*/ 141 h 329"/>
                <a:gd name="T14" fmla="*/ 39 w 228"/>
                <a:gd name="T15" fmla="*/ 160 h 329"/>
                <a:gd name="T16" fmla="*/ 47 w 228"/>
                <a:gd name="T17" fmla="*/ 137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39 w 228"/>
                <a:gd name="T43" fmla="*/ 130 h 329"/>
                <a:gd name="T44" fmla="*/ 24 w 228"/>
                <a:gd name="T45" fmla="*/ 172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5 w 228"/>
                <a:gd name="T59" fmla="*/ 194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1"/>
                  </a:moveTo>
                  <a:cubicBezTo>
                    <a:pt x="53" y="141"/>
                    <a:pt x="53" y="91"/>
                    <a:pt x="53" y="79"/>
                  </a:cubicBezTo>
                  <a:cubicBezTo>
                    <a:pt x="53" y="66"/>
                    <a:pt x="54" y="50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9"/>
                  </a:cubicBezTo>
                  <a:cubicBezTo>
                    <a:pt x="140" y="92"/>
                    <a:pt x="140" y="108"/>
                    <a:pt x="132" y="121"/>
                  </a:cubicBezTo>
                  <a:cubicBezTo>
                    <a:pt x="128" y="127"/>
                    <a:pt x="117" y="141"/>
                    <a:pt x="97" y="141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7"/>
                    <a:pt x="47" y="137"/>
                  </a:cubicBezTo>
                  <a:cubicBezTo>
                    <a:pt x="67" y="151"/>
                    <a:pt x="87" y="152"/>
                    <a:pt x="97" y="152"/>
                  </a:cubicBezTo>
                  <a:cubicBezTo>
                    <a:pt x="143" y="152"/>
                    <a:pt x="178" y="118"/>
                    <a:pt x="178" y="79"/>
                  </a:cubicBezTo>
                  <a:cubicBezTo>
                    <a:pt x="178" y="61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9"/>
                  </a:cubicBezTo>
                  <a:cubicBezTo>
                    <a:pt x="16" y="101"/>
                    <a:pt x="27" y="120"/>
                    <a:pt x="39" y="130"/>
                  </a:cubicBezTo>
                  <a:cubicBezTo>
                    <a:pt x="33" y="138"/>
                    <a:pt x="24" y="154"/>
                    <a:pt x="24" y="172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5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8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4"/>
                  </a:cubicBezTo>
                  <a:cubicBezTo>
                    <a:pt x="49" y="192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5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40" name="Freeform 56 2 1 1">
              <a:extLst>
                <a:ext uri="{FF2B5EF4-FFF2-40B4-BE49-F238E27FC236}">
                  <a16:creationId xmlns:a16="http://schemas.microsoft.com/office/drawing/2014/main" id="{C621DC63-DBC6-C8B7-F84C-C8C10F8D01EA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7872413" y="4057650"/>
              <a:ext cx="42863" cy="123825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41" name="Freeform 57 2 1 1">
              <a:extLst>
                <a:ext uri="{FF2B5EF4-FFF2-40B4-BE49-F238E27FC236}">
                  <a16:creationId xmlns:a16="http://schemas.microsoft.com/office/drawing/2014/main" id="{B8BD5AC7-F047-82DE-4D4F-6F97565BDAD1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7926388" y="4100513"/>
              <a:ext cx="74613" cy="825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1" y="78"/>
                    <a:pt x="161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42" name="Freeform 58 2 1 1">
              <a:extLst>
                <a:ext uri="{FF2B5EF4-FFF2-40B4-BE49-F238E27FC236}">
                  <a16:creationId xmlns:a16="http://schemas.microsoft.com/office/drawing/2014/main" id="{C0C3EE9E-640F-CA7D-BEF3-2C92D563B6C2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8012113" y="4102100"/>
              <a:ext cx="65088" cy="79375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10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5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515" name="Group 514" descr="\documentclass{article}&#10;\usepackage{amsmath}&#10;\pagestyle{empty}&#10;\begin{document}&#10;&#10;Tubes&#10;&#10;&#10;\end{document}" title="IguanaTex Vector Display">
            <a:extLst>
              <a:ext uri="{FF2B5EF4-FFF2-40B4-BE49-F238E27FC236}">
                <a16:creationId xmlns:a16="http://schemas.microsoft.com/office/drawing/2014/main" id="{6D73E5B7-A59A-C35B-562B-1E256B44978B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528132" y="4929672"/>
            <a:ext cx="639782" cy="162888"/>
            <a:chOff x="5368931" y="5151438"/>
            <a:chExt cx="517525" cy="131762"/>
          </a:xfrm>
          <a:solidFill>
            <a:schemeClr val="bg1">
              <a:lumMod val="75000"/>
            </a:schemeClr>
          </a:solidFill>
        </p:grpSpPr>
        <p:sp>
          <p:nvSpPr>
            <p:cNvPr id="509" name="Freeform 84 2">
              <a:extLst>
                <a:ext uri="{FF2B5EF4-FFF2-40B4-BE49-F238E27FC236}">
                  <a16:creationId xmlns:a16="http://schemas.microsoft.com/office/drawing/2014/main" id="{B43AE167-A65A-370C-E9DC-B7C8B8845A58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368931" y="5154613"/>
              <a:ext cx="131763" cy="127000"/>
            </a:xfrm>
            <a:custGeom>
              <a:avLst/>
              <a:gdLst>
                <a:gd name="T0" fmla="*/ 315 w 324"/>
                <a:gd name="T1" fmla="*/ 0 h 339"/>
                <a:gd name="T2" fmla="*/ 10 w 324"/>
                <a:gd name="T3" fmla="*/ 0 h 339"/>
                <a:gd name="T4" fmla="*/ 0 w 324"/>
                <a:gd name="T5" fmla="*/ 113 h 339"/>
                <a:gd name="T6" fmla="*/ 13 w 324"/>
                <a:gd name="T7" fmla="*/ 113 h 339"/>
                <a:gd name="T8" fmla="*/ 103 w 324"/>
                <a:gd name="T9" fmla="*/ 16 h 339"/>
                <a:gd name="T10" fmla="*/ 130 w 324"/>
                <a:gd name="T11" fmla="*/ 17 h 339"/>
                <a:gd name="T12" fmla="*/ 140 w 324"/>
                <a:gd name="T13" fmla="*/ 36 h 339"/>
                <a:gd name="T14" fmla="*/ 140 w 324"/>
                <a:gd name="T15" fmla="*/ 299 h 339"/>
                <a:gd name="T16" fmla="*/ 88 w 324"/>
                <a:gd name="T17" fmla="*/ 323 h 339"/>
                <a:gd name="T18" fmla="*/ 68 w 324"/>
                <a:gd name="T19" fmla="*/ 323 h 339"/>
                <a:gd name="T20" fmla="*/ 68 w 324"/>
                <a:gd name="T21" fmla="*/ 339 h 339"/>
                <a:gd name="T22" fmla="*/ 162 w 324"/>
                <a:gd name="T23" fmla="*/ 337 h 339"/>
                <a:gd name="T24" fmla="*/ 257 w 324"/>
                <a:gd name="T25" fmla="*/ 339 h 339"/>
                <a:gd name="T26" fmla="*/ 257 w 324"/>
                <a:gd name="T27" fmla="*/ 323 h 339"/>
                <a:gd name="T28" fmla="*/ 237 w 324"/>
                <a:gd name="T29" fmla="*/ 323 h 339"/>
                <a:gd name="T30" fmla="*/ 185 w 324"/>
                <a:gd name="T31" fmla="*/ 299 h 339"/>
                <a:gd name="T32" fmla="*/ 185 w 324"/>
                <a:gd name="T33" fmla="*/ 36 h 339"/>
                <a:gd name="T34" fmla="*/ 194 w 324"/>
                <a:gd name="T35" fmla="*/ 17 h 339"/>
                <a:gd name="T36" fmla="*/ 222 w 324"/>
                <a:gd name="T37" fmla="*/ 16 h 339"/>
                <a:gd name="T38" fmla="*/ 312 w 324"/>
                <a:gd name="T39" fmla="*/ 113 h 339"/>
                <a:gd name="T40" fmla="*/ 324 w 324"/>
                <a:gd name="T41" fmla="*/ 113 h 339"/>
                <a:gd name="T42" fmla="*/ 315 w 324"/>
                <a:gd name="T43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9">
                  <a:moveTo>
                    <a:pt x="315" y="0"/>
                  </a:moveTo>
                  <a:lnTo>
                    <a:pt x="10" y="0"/>
                  </a:lnTo>
                  <a:lnTo>
                    <a:pt x="0" y="113"/>
                  </a:lnTo>
                  <a:lnTo>
                    <a:pt x="13" y="113"/>
                  </a:lnTo>
                  <a:cubicBezTo>
                    <a:pt x="20" y="32"/>
                    <a:pt x="27" y="16"/>
                    <a:pt x="103" y="16"/>
                  </a:cubicBezTo>
                  <a:cubicBezTo>
                    <a:pt x="112" y="16"/>
                    <a:pt x="125" y="16"/>
                    <a:pt x="130" y="17"/>
                  </a:cubicBezTo>
                  <a:cubicBezTo>
                    <a:pt x="140" y="19"/>
                    <a:pt x="140" y="24"/>
                    <a:pt x="140" y="36"/>
                  </a:cubicBezTo>
                  <a:lnTo>
                    <a:pt x="140" y="299"/>
                  </a:lnTo>
                  <a:cubicBezTo>
                    <a:pt x="140" y="316"/>
                    <a:pt x="140" y="323"/>
                    <a:pt x="88" y="323"/>
                  </a:cubicBezTo>
                  <a:lnTo>
                    <a:pt x="68" y="323"/>
                  </a:lnTo>
                  <a:lnTo>
                    <a:pt x="68" y="339"/>
                  </a:lnTo>
                  <a:cubicBezTo>
                    <a:pt x="88" y="337"/>
                    <a:pt x="139" y="337"/>
                    <a:pt x="162" y="337"/>
                  </a:cubicBezTo>
                  <a:cubicBezTo>
                    <a:pt x="185" y="337"/>
                    <a:pt x="236" y="337"/>
                    <a:pt x="257" y="339"/>
                  </a:cubicBezTo>
                  <a:lnTo>
                    <a:pt x="257" y="323"/>
                  </a:lnTo>
                  <a:lnTo>
                    <a:pt x="237" y="323"/>
                  </a:lnTo>
                  <a:cubicBezTo>
                    <a:pt x="185" y="323"/>
                    <a:pt x="185" y="316"/>
                    <a:pt x="185" y="299"/>
                  </a:cubicBezTo>
                  <a:lnTo>
                    <a:pt x="185" y="36"/>
                  </a:lnTo>
                  <a:cubicBezTo>
                    <a:pt x="185" y="26"/>
                    <a:pt x="185" y="19"/>
                    <a:pt x="194" y="17"/>
                  </a:cubicBezTo>
                  <a:cubicBezTo>
                    <a:pt x="199" y="16"/>
                    <a:pt x="212" y="16"/>
                    <a:pt x="222" y="16"/>
                  </a:cubicBezTo>
                  <a:cubicBezTo>
                    <a:pt x="297" y="16"/>
                    <a:pt x="305" y="32"/>
                    <a:pt x="312" y="113"/>
                  </a:cubicBezTo>
                  <a:lnTo>
                    <a:pt x="324" y="113"/>
                  </a:lnTo>
                  <a:lnTo>
                    <a:pt x="315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10" name="Freeform 85 2">
              <a:extLst>
                <a:ext uri="{FF2B5EF4-FFF2-40B4-BE49-F238E27FC236}">
                  <a16:creationId xmlns:a16="http://schemas.microsoft.com/office/drawing/2014/main" id="{677A4D8E-B584-1B96-E816-B06D526BB246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497519" y="5199063"/>
              <a:ext cx="103188" cy="84137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11" name="Freeform 86 2">
              <a:extLst>
                <a:ext uri="{FF2B5EF4-FFF2-40B4-BE49-F238E27FC236}">
                  <a16:creationId xmlns:a16="http://schemas.microsoft.com/office/drawing/2014/main" id="{36662F2E-FF96-AEA3-5493-3805DEA8332A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5610231" y="5151438"/>
              <a:ext cx="100013" cy="131762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5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1 w 246"/>
                <a:gd name="T13" fmla="*/ 347 h 352"/>
                <a:gd name="T14" fmla="*/ 69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7"/>
                  </a:lnTo>
                  <a:lnTo>
                    <a:pt x="51" y="347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9" y="169"/>
                  </a:cubicBezTo>
                  <a:cubicBezTo>
                    <a:pt x="98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7"/>
                    <a:pt x="204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12" name="Freeform 87 2">
              <a:extLst>
                <a:ext uri="{FF2B5EF4-FFF2-40B4-BE49-F238E27FC236}">
                  <a16:creationId xmlns:a16="http://schemas.microsoft.com/office/drawing/2014/main" id="{F781ACB2-3364-0A9E-4132-C08E96D3A180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5727706" y="5197475"/>
              <a:ext cx="79375" cy="857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13" name="Freeform 88 2">
              <a:extLst>
                <a:ext uri="{FF2B5EF4-FFF2-40B4-BE49-F238E27FC236}">
                  <a16:creationId xmlns:a16="http://schemas.microsoft.com/office/drawing/2014/main" id="{1446080D-E39E-A58A-D979-F792387B899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5819781" y="5197475"/>
              <a:ext cx="66675" cy="85725"/>
            </a:xfrm>
            <a:custGeom>
              <a:avLst/>
              <a:gdLst>
                <a:gd name="T0" fmla="*/ 88 w 164"/>
                <a:gd name="T1" fmla="*/ 127 h 229"/>
                <a:gd name="T2" fmla="*/ 140 w 164"/>
                <a:gd name="T3" fmla="*/ 173 h 229"/>
                <a:gd name="T4" fmla="*/ 83 w 164"/>
                <a:gd name="T5" fmla="*/ 218 h 229"/>
                <a:gd name="T6" fmla="*/ 14 w 164"/>
                <a:gd name="T7" fmla="*/ 147 h 229"/>
                <a:gd name="T8" fmla="*/ 7 w 164"/>
                <a:gd name="T9" fmla="*/ 139 h 229"/>
                <a:gd name="T10" fmla="*/ 0 w 164"/>
                <a:gd name="T11" fmla="*/ 151 h 229"/>
                <a:gd name="T12" fmla="*/ 0 w 164"/>
                <a:gd name="T13" fmla="*/ 217 h 229"/>
                <a:gd name="T14" fmla="*/ 6 w 164"/>
                <a:gd name="T15" fmla="*/ 229 h 229"/>
                <a:gd name="T16" fmla="*/ 18 w 164"/>
                <a:gd name="T17" fmla="*/ 219 h 229"/>
                <a:gd name="T18" fmla="*/ 28 w 164"/>
                <a:gd name="T19" fmla="*/ 208 h 229"/>
                <a:gd name="T20" fmla="*/ 83 w 164"/>
                <a:gd name="T21" fmla="*/ 229 h 229"/>
                <a:gd name="T22" fmla="*/ 164 w 164"/>
                <a:gd name="T23" fmla="*/ 160 h 229"/>
                <a:gd name="T24" fmla="*/ 143 w 164"/>
                <a:gd name="T25" fmla="*/ 112 h 229"/>
                <a:gd name="T26" fmla="*/ 86 w 164"/>
                <a:gd name="T27" fmla="*/ 88 h 229"/>
                <a:gd name="T28" fmla="*/ 24 w 164"/>
                <a:gd name="T29" fmla="*/ 47 h 229"/>
                <a:gd name="T30" fmla="*/ 80 w 164"/>
                <a:gd name="T31" fmla="*/ 9 h 229"/>
                <a:gd name="T32" fmla="*/ 139 w 164"/>
                <a:gd name="T33" fmla="*/ 70 h 229"/>
                <a:gd name="T34" fmla="*/ 145 w 164"/>
                <a:gd name="T35" fmla="*/ 74 h 229"/>
                <a:gd name="T36" fmla="*/ 151 w 164"/>
                <a:gd name="T37" fmla="*/ 62 h 229"/>
                <a:gd name="T38" fmla="*/ 151 w 164"/>
                <a:gd name="T39" fmla="*/ 12 h 229"/>
                <a:gd name="T40" fmla="*/ 146 w 164"/>
                <a:gd name="T41" fmla="*/ 0 h 229"/>
                <a:gd name="T42" fmla="*/ 136 w 164"/>
                <a:gd name="T43" fmla="*/ 6 h 229"/>
                <a:gd name="T44" fmla="*/ 127 w 164"/>
                <a:gd name="T45" fmla="*/ 14 h 229"/>
                <a:gd name="T46" fmla="*/ 80 w 164"/>
                <a:gd name="T47" fmla="*/ 0 h 229"/>
                <a:gd name="T48" fmla="*/ 0 w 164"/>
                <a:gd name="T49" fmla="*/ 61 h 229"/>
                <a:gd name="T50" fmla="*/ 22 w 164"/>
                <a:gd name="T51" fmla="*/ 104 h 229"/>
                <a:gd name="T52" fmla="*/ 88 w 164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4" y="196"/>
                    <a:pt x="164" y="160"/>
                  </a:cubicBezTo>
                  <a:cubicBezTo>
                    <a:pt x="164" y="133"/>
                    <a:pt x="149" y="118"/>
                    <a:pt x="143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8" y="54"/>
                    <a:pt x="139" y="70"/>
                  </a:cubicBezTo>
                  <a:cubicBezTo>
                    <a:pt x="139" y="74"/>
                    <a:pt x="144" y="74"/>
                    <a:pt x="145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574" name="Group 573" descr="\documentclass{article}&#10;\usepackage{amsmath}&#10;\pagestyle{empty}&#10;\begin{document}&#10;&#10;HHG&#10;&#10;&#10;\end{document}" title="IguanaTex Vector Display">
            <a:extLst>
              <a:ext uri="{FF2B5EF4-FFF2-40B4-BE49-F238E27FC236}">
                <a16:creationId xmlns:a16="http://schemas.microsoft.com/office/drawing/2014/main" id="{97F488C3-489A-E323-EB6A-F79112954790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888279" y="4334054"/>
            <a:ext cx="545581" cy="174665"/>
            <a:chOff x="4779957" y="4162425"/>
            <a:chExt cx="441325" cy="141288"/>
          </a:xfrm>
          <a:solidFill>
            <a:schemeClr val="bg1">
              <a:lumMod val="75000"/>
            </a:schemeClr>
          </a:solidFill>
        </p:grpSpPr>
        <p:sp>
          <p:nvSpPr>
            <p:cNvPr id="570" name="Freeform 95 2 1">
              <a:extLst>
                <a:ext uri="{FF2B5EF4-FFF2-40B4-BE49-F238E27FC236}">
                  <a16:creationId xmlns:a16="http://schemas.microsoft.com/office/drawing/2014/main" id="{7CBC8665-CD6B-F161-325D-9089C9C26C9B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4779957" y="4165600"/>
              <a:ext cx="136525" cy="133350"/>
            </a:xfrm>
            <a:custGeom>
              <a:avLst/>
              <a:gdLst>
                <a:gd name="T0" fmla="*/ 289 w 340"/>
                <a:gd name="T1" fmla="*/ 39 h 340"/>
                <a:gd name="T2" fmla="*/ 328 w 340"/>
                <a:gd name="T3" fmla="*/ 15 h 340"/>
                <a:gd name="T4" fmla="*/ 340 w 340"/>
                <a:gd name="T5" fmla="*/ 15 h 340"/>
                <a:gd name="T6" fmla="*/ 340 w 340"/>
                <a:gd name="T7" fmla="*/ 0 h 340"/>
                <a:gd name="T8" fmla="*/ 267 w 340"/>
                <a:gd name="T9" fmla="*/ 1 h 340"/>
                <a:gd name="T10" fmla="*/ 193 w 340"/>
                <a:gd name="T11" fmla="*/ 0 h 340"/>
                <a:gd name="T12" fmla="*/ 193 w 340"/>
                <a:gd name="T13" fmla="*/ 15 h 340"/>
                <a:gd name="T14" fmla="*/ 205 w 340"/>
                <a:gd name="T15" fmla="*/ 15 h 340"/>
                <a:gd name="T16" fmla="*/ 245 w 340"/>
                <a:gd name="T17" fmla="*/ 39 h 340"/>
                <a:gd name="T18" fmla="*/ 245 w 340"/>
                <a:gd name="T19" fmla="*/ 155 h 340"/>
                <a:gd name="T20" fmla="*/ 96 w 340"/>
                <a:gd name="T21" fmla="*/ 155 h 340"/>
                <a:gd name="T22" fmla="*/ 96 w 340"/>
                <a:gd name="T23" fmla="*/ 39 h 340"/>
                <a:gd name="T24" fmla="*/ 135 w 340"/>
                <a:gd name="T25" fmla="*/ 15 h 340"/>
                <a:gd name="T26" fmla="*/ 147 w 340"/>
                <a:gd name="T27" fmla="*/ 15 h 340"/>
                <a:gd name="T28" fmla="*/ 147 w 340"/>
                <a:gd name="T29" fmla="*/ 0 h 340"/>
                <a:gd name="T30" fmla="*/ 74 w 340"/>
                <a:gd name="T31" fmla="*/ 1 h 340"/>
                <a:gd name="T32" fmla="*/ 0 w 340"/>
                <a:gd name="T33" fmla="*/ 0 h 340"/>
                <a:gd name="T34" fmla="*/ 0 w 340"/>
                <a:gd name="T35" fmla="*/ 15 h 340"/>
                <a:gd name="T36" fmla="*/ 12 w 340"/>
                <a:gd name="T37" fmla="*/ 15 h 340"/>
                <a:gd name="T38" fmla="*/ 51 w 340"/>
                <a:gd name="T39" fmla="*/ 39 h 340"/>
                <a:gd name="T40" fmla="*/ 51 w 340"/>
                <a:gd name="T41" fmla="*/ 301 h 340"/>
                <a:gd name="T42" fmla="*/ 12 w 340"/>
                <a:gd name="T43" fmla="*/ 325 h 340"/>
                <a:gd name="T44" fmla="*/ 0 w 340"/>
                <a:gd name="T45" fmla="*/ 325 h 340"/>
                <a:gd name="T46" fmla="*/ 0 w 340"/>
                <a:gd name="T47" fmla="*/ 340 h 340"/>
                <a:gd name="T48" fmla="*/ 73 w 340"/>
                <a:gd name="T49" fmla="*/ 339 h 340"/>
                <a:gd name="T50" fmla="*/ 147 w 340"/>
                <a:gd name="T51" fmla="*/ 340 h 340"/>
                <a:gd name="T52" fmla="*/ 147 w 340"/>
                <a:gd name="T53" fmla="*/ 325 h 340"/>
                <a:gd name="T54" fmla="*/ 135 w 340"/>
                <a:gd name="T55" fmla="*/ 325 h 340"/>
                <a:gd name="T56" fmla="*/ 96 w 340"/>
                <a:gd name="T57" fmla="*/ 301 h 340"/>
                <a:gd name="T58" fmla="*/ 96 w 340"/>
                <a:gd name="T59" fmla="*/ 171 h 340"/>
                <a:gd name="T60" fmla="*/ 245 w 340"/>
                <a:gd name="T61" fmla="*/ 171 h 340"/>
                <a:gd name="T62" fmla="*/ 245 w 340"/>
                <a:gd name="T63" fmla="*/ 301 h 340"/>
                <a:gd name="T64" fmla="*/ 205 w 340"/>
                <a:gd name="T65" fmla="*/ 325 h 340"/>
                <a:gd name="T66" fmla="*/ 193 w 340"/>
                <a:gd name="T67" fmla="*/ 325 h 340"/>
                <a:gd name="T68" fmla="*/ 193 w 340"/>
                <a:gd name="T69" fmla="*/ 340 h 340"/>
                <a:gd name="T70" fmla="*/ 267 w 340"/>
                <a:gd name="T71" fmla="*/ 339 h 340"/>
                <a:gd name="T72" fmla="*/ 340 w 340"/>
                <a:gd name="T73" fmla="*/ 340 h 340"/>
                <a:gd name="T74" fmla="*/ 340 w 340"/>
                <a:gd name="T75" fmla="*/ 325 h 340"/>
                <a:gd name="T76" fmla="*/ 328 w 340"/>
                <a:gd name="T77" fmla="*/ 325 h 340"/>
                <a:gd name="T78" fmla="*/ 289 w 340"/>
                <a:gd name="T79" fmla="*/ 301 h 340"/>
                <a:gd name="T80" fmla="*/ 289 w 340"/>
                <a:gd name="T81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0" h="340">
                  <a:moveTo>
                    <a:pt x="289" y="39"/>
                  </a:moveTo>
                  <a:cubicBezTo>
                    <a:pt x="289" y="21"/>
                    <a:pt x="290" y="15"/>
                    <a:pt x="328" y="15"/>
                  </a:cubicBezTo>
                  <a:lnTo>
                    <a:pt x="340" y="15"/>
                  </a:lnTo>
                  <a:lnTo>
                    <a:pt x="340" y="0"/>
                  </a:lnTo>
                  <a:cubicBezTo>
                    <a:pt x="323" y="1"/>
                    <a:pt x="286" y="1"/>
                    <a:pt x="267" y="1"/>
                  </a:cubicBezTo>
                  <a:cubicBezTo>
                    <a:pt x="248" y="1"/>
                    <a:pt x="211" y="1"/>
                    <a:pt x="193" y="0"/>
                  </a:cubicBezTo>
                  <a:lnTo>
                    <a:pt x="193" y="15"/>
                  </a:lnTo>
                  <a:lnTo>
                    <a:pt x="205" y="15"/>
                  </a:lnTo>
                  <a:cubicBezTo>
                    <a:pt x="244" y="15"/>
                    <a:pt x="245" y="21"/>
                    <a:pt x="245" y="39"/>
                  </a:cubicBezTo>
                  <a:lnTo>
                    <a:pt x="245" y="155"/>
                  </a:lnTo>
                  <a:lnTo>
                    <a:pt x="96" y="155"/>
                  </a:lnTo>
                  <a:lnTo>
                    <a:pt x="96" y="39"/>
                  </a:lnTo>
                  <a:cubicBezTo>
                    <a:pt x="96" y="21"/>
                    <a:pt x="97" y="15"/>
                    <a:pt x="135" y="15"/>
                  </a:cubicBezTo>
                  <a:lnTo>
                    <a:pt x="147" y="15"/>
                  </a:lnTo>
                  <a:lnTo>
                    <a:pt x="147" y="0"/>
                  </a:lnTo>
                  <a:cubicBezTo>
                    <a:pt x="130" y="1"/>
                    <a:pt x="93" y="1"/>
                    <a:pt x="74" y="1"/>
                  </a:cubicBezTo>
                  <a:cubicBezTo>
                    <a:pt x="55" y="1"/>
                    <a:pt x="17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71"/>
                  </a:lnTo>
                  <a:lnTo>
                    <a:pt x="245" y="171"/>
                  </a:lnTo>
                  <a:lnTo>
                    <a:pt x="245" y="301"/>
                  </a:lnTo>
                  <a:cubicBezTo>
                    <a:pt x="245" y="319"/>
                    <a:pt x="244" y="325"/>
                    <a:pt x="205" y="325"/>
                  </a:cubicBezTo>
                  <a:lnTo>
                    <a:pt x="193" y="325"/>
                  </a:lnTo>
                  <a:lnTo>
                    <a:pt x="193" y="340"/>
                  </a:lnTo>
                  <a:cubicBezTo>
                    <a:pt x="211" y="339"/>
                    <a:pt x="248" y="339"/>
                    <a:pt x="267" y="339"/>
                  </a:cubicBezTo>
                  <a:cubicBezTo>
                    <a:pt x="286" y="339"/>
                    <a:pt x="323" y="339"/>
                    <a:pt x="340" y="340"/>
                  </a:cubicBezTo>
                  <a:lnTo>
                    <a:pt x="340" y="325"/>
                  </a:lnTo>
                  <a:lnTo>
                    <a:pt x="328" y="325"/>
                  </a:lnTo>
                  <a:cubicBezTo>
                    <a:pt x="290" y="325"/>
                    <a:pt x="289" y="319"/>
                    <a:pt x="289" y="301"/>
                  </a:cubicBezTo>
                  <a:lnTo>
                    <a:pt x="289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71" name="Freeform 96 2 1">
              <a:extLst>
                <a:ext uri="{FF2B5EF4-FFF2-40B4-BE49-F238E27FC236}">
                  <a16:creationId xmlns:a16="http://schemas.microsoft.com/office/drawing/2014/main" id="{E455789E-11E6-D4C1-E8C0-145AC56598BD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929182" y="4165600"/>
              <a:ext cx="138113" cy="133350"/>
            </a:xfrm>
            <a:custGeom>
              <a:avLst/>
              <a:gdLst>
                <a:gd name="T0" fmla="*/ 290 w 341"/>
                <a:gd name="T1" fmla="*/ 39 h 340"/>
                <a:gd name="T2" fmla="*/ 329 w 341"/>
                <a:gd name="T3" fmla="*/ 15 h 340"/>
                <a:gd name="T4" fmla="*/ 341 w 341"/>
                <a:gd name="T5" fmla="*/ 15 h 340"/>
                <a:gd name="T6" fmla="*/ 341 w 341"/>
                <a:gd name="T7" fmla="*/ 0 h 340"/>
                <a:gd name="T8" fmla="*/ 268 w 341"/>
                <a:gd name="T9" fmla="*/ 1 h 340"/>
                <a:gd name="T10" fmla="*/ 194 w 341"/>
                <a:gd name="T11" fmla="*/ 0 h 340"/>
                <a:gd name="T12" fmla="*/ 194 w 341"/>
                <a:gd name="T13" fmla="*/ 15 h 340"/>
                <a:gd name="T14" fmla="*/ 206 w 341"/>
                <a:gd name="T15" fmla="*/ 15 h 340"/>
                <a:gd name="T16" fmla="*/ 245 w 341"/>
                <a:gd name="T17" fmla="*/ 39 h 340"/>
                <a:gd name="T18" fmla="*/ 245 w 341"/>
                <a:gd name="T19" fmla="*/ 155 h 340"/>
                <a:gd name="T20" fmla="*/ 96 w 341"/>
                <a:gd name="T21" fmla="*/ 155 h 340"/>
                <a:gd name="T22" fmla="*/ 96 w 341"/>
                <a:gd name="T23" fmla="*/ 39 h 340"/>
                <a:gd name="T24" fmla="*/ 136 w 341"/>
                <a:gd name="T25" fmla="*/ 15 h 340"/>
                <a:gd name="T26" fmla="*/ 148 w 341"/>
                <a:gd name="T27" fmla="*/ 15 h 340"/>
                <a:gd name="T28" fmla="*/ 148 w 341"/>
                <a:gd name="T29" fmla="*/ 0 h 340"/>
                <a:gd name="T30" fmla="*/ 74 w 341"/>
                <a:gd name="T31" fmla="*/ 1 h 340"/>
                <a:gd name="T32" fmla="*/ 0 w 341"/>
                <a:gd name="T33" fmla="*/ 0 h 340"/>
                <a:gd name="T34" fmla="*/ 0 w 341"/>
                <a:gd name="T35" fmla="*/ 15 h 340"/>
                <a:gd name="T36" fmla="*/ 12 w 341"/>
                <a:gd name="T37" fmla="*/ 15 h 340"/>
                <a:gd name="T38" fmla="*/ 52 w 341"/>
                <a:gd name="T39" fmla="*/ 39 h 340"/>
                <a:gd name="T40" fmla="*/ 52 w 341"/>
                <a:gd name="T41" fmla="*/ 301 h 340"/>
                <a:gd name="T42" fmla="*/ 12 w 341"/>
                <a:gd name="T43" fmla="*/ 325 h 340"/>
                <a:gd name="T44" fmla="*/ 0 w 341"/>
                <a:gd name="T45" fmla="*/ 325 h 340"/>
                <a:gd name="T46" fmla="*/ 0 w 341"/>
                <a:gd name="T47" fmla="*/ 340 h 340"/>
                <a:gd name="T48" fmla="*/ 74 w 341"/>
                <a:gd name="T49" fmla="*/ 339 h 340"/>
                <a:gd name="T50" fmla="*/ 148 w 341"/>
                <a:gd name="T51" fmla="*/ 340 h 340"/>
                <a:gd name="T52" fmla="*/ 148 w 341"/>
                <a:gd name="T53" fmla="*/ 325 h 340"/>
                <a:gd name="T54" fmla="*/ 136 w 341"/>
                <a:gd name="T55" fmla="*/ 325 h 340"/>
                <a:gd name="T56" fmla="*/ 96 w 341"/>
                <a:gd name="T57" fmla="*/ 301 h 340"/>
                <a:gd name="T58" fmla="*/ 96 w 341"/>
                <a:gd name="T59" fmla="*/ 171 h 340"/>
                <a:gd name="T60" fmla="*/ 245 w 341"/>
                <a:gd name="T61" fmla="*/ 171 h 340"/>
                <a:gd name="T62" fmla="*/ 245 w 341"/>
                <a:gd name="T63" fmla="*/ 301 h 340"/>
                <a:gd name="T64" fmla="*/ 206 w 341"/>
                <a:gd name="T65" fmla="*/ 325 h 340"/>
                <a:gd name="T66" fmla="*/ 194 w 341"/>
                <a:gd name="T67" fmla="*/ 325 h 340"/>
                <a:gd name="T68" fmla="*/ 194 w 341"/>
                <a:gd name="T69" fmla="*/ 340 h 340"/>
                <a:gd name="T70" fmla="*/ 267 w 341"/>
                <a:gd name="T71" fmla="*/ 339 h 340"/>
                <a:gd name="T72" fmla="*/ 341 w 341"/>
                <a:gd name="T73" fmla="*/ 340 h 340"/>
                <a:gd name="T74" fmla="*/ 341 w 341"/>
                <a:gd name="T75" fmla="*/ 325 h 340"/>
                <a:gd name="T76" fmla="*/ 329 w 341"/>
                <a:gd name="T77" fmla="*/ 325 h 340"/>
                <a:gd name="T78" fmla="*/ 290 w 341"/>
                <a:gd name="T79" fmla="*/ 301 h 340"/>
                <a:gd name="T80" fmla="*/ 290 w 341"/>
                <a:gd name="T81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1" h="340">
                  <a:moveTo>
                    <a:pt x="290" y="39"/>
                  </a:moveTo>
                  <a:cubicBezTo>
                    <a:pt x="290" y="21"/>
                    <a:pt x="291" y="15"/>
                    <a:pt x="329" y="15"/>
                  </a:cubicBezTo>
                  <a:lnTo>
                    <a:pt x="341" y="15"/>
                  </a:lnTo>
                  <a:lnTo>
                    <a:pt x="341" y="0"/>
                  </a:lnTo>
                  <a:cubicBezTo>
                    <a:pt x="324" y="1"/>
                    <a:pt x="287" y="1"/>
                    <a:pt x="268" y="1"/>
                  </a:cubicBezTo>
                  <a:cubicBezTo>
                    <a:pt x="249" y="1"/>
                    <a:pt x="211" y="1"/>
                    <a:pt x="194" y="0"/>
                  </a:cubicBezTo>
                  <a:lnTo>
                    <a:pt x="194" y="15"/>
                  </a:lnTo>
                  <a:lnTo>
                    <a:pt x="206" y="15"/>
                  </a:lnTo>
                  <a:cubicBezTo>
                    <a:pt x="244" y="15"/>
                    <a:pt x="245" y="21"/>
                    <a:pt x="245" y="39"/>
                  </a:cubicBezTo>
                  <a:lnTo>
                    <a:pt x="245" y="155"/>
                  </a:lnTo>
                  <a:lnTo>
                    <a:pt x="96" y="155"/>
                  </a:lnTo>
                  <a:lnTo>
                    <a:pt x="96" y="39"/>
                  </a:lnTo>
                  <a:cubicBezTo>
                    <a:pt x="96" y="21"/>
                    <a:pt x="97" y="15"/>
                    <a:pt x="136" y="15"/>
                  </a:cubicBezTo>
                  <a:lnTo>
                    <a:pt x="148" y="15"/>
                  </a:lnTo>
                  <a:lnTo>
                    <a:pt x="148" y="0"/>
                  </a:lnTo>
                  <a:cubicBezTo>
                    <a:pt x="130" y="1"/>
                    <a:pt x="93" y="1"/>
                    <a:pt x="74" y="1"/>
                  </a:cubicBezTo>
                  <a:cubicBezTo>
                    <a:pt x="55" y="1"/>
                    <a:pt x="18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1"/>
                  </a:lnTo>
                  <a:cubicBezTo>
                    <a:pt x="52" y="319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8" y="340"/>
                  </a:cubicBezTo>
                  <a:lnTo>
                    <a:pt x="148" y="325"/>
                  </a:lnTo>
                  <a:lnTo>
                    <a:pt x="136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71"/>
                  </a:lnTo>
                  <a:lnTo>
                    <a:pt x="245" y="171"/>
                  </a:lnTo>
                  <a:lnTo>
                    <a:pt x="245" y="301"/>
                  </a:lnTo>
                  <a:cubicBezTo>
                    <a:pt x="245" y="319"/>
                    <a:pt x="244" y="325"/>
                    <a:pt x="206" y="325"/>
                  </a:cubicBezTo>
                  <a:lnTo>
                    <a:pt x="194" y="325"/>
                  </a:lnTo>
                  <a:lnTo>
                    <a:pt x="194" y="340"/>
                  </a:lnTo>
                  <a:cubicBezTo>
                    <a:pt x="211" y="339"/>
                    <a:pt x="248" y="339"/>
                    <a:pt x="267" y="339"/>
                  </a:cubicBezTo>
                  <a:cubicBezTo>
                    <a:pt x="286" y="339"/>
                    <a:pt x="324" y="339"/>
                    <a:pt x="341" y="340"/>
                  </a:cubicBezTo>
                  <a:lnTo>
                    <a:pt x="341" y="325"/>
                  </a:lnTo>
                  <a:lnTo>
                    <a:pt x="329" y="325"/>
                  </a:lnTo>
                  <a:cubicBezTo>
                    <a:pt x="291" y="325"/>
                    <a:pt x="290" y="319"/>
                    <a:pt x="290" y="301"/>
                  </a:cubicBezTo>
                  <a:lnTo>
                    <a:pt x="290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72" name="Freeform 97 2 1">
              <a:extLst>
                <a:ext uri="{FF2B5EF4-FFF2-40B4-BE49-F238E27FC236}">
                  <a16:creationId xmlns:a16="http://schemas.microsoft.com/office/drawing/2014/main" id="{243A4978-7E14-A42C-00FB-D72E3A1F0C07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5084757" y="4162425"/>
              <a:ext cx="136525" cy="141288"/>
            </a:xfrm>
            <a:custGeom>
              <a:avLst/>
              <a:gdLst>
                <a:gd name="T0" fmla="*/ 268 w 339"/>
                <a:gd name="T1" fmla="*/ 320 h 362"/>
                <a:gd name="T2" fmla="*/ 300 w 339"/>
                <a:gd name="T3" fmla="*/ 351 h 362"/>
                <a:gd name="T4" fmla="*/ 305 w 339"/>
                <a:gd name="T5" fmla="*/ 339 h 362"/>
                <a:gd name="T6" fmla="*/ 305 w 339"/>
                <a:gd name="T7" fmla="*/ 253 h 362"/>
                <a:gd name="T8" fmla="*/ 339 w 339"/>
                <a:gd name="T9" fmla="*/ 231 h 362"/>
                <a:gd name="T10" fmla="*/ 339 w 339"/>
                <a:gd name="T11" fmla="*/ 215 h 362"/>
                <a:gd name="T12" fmla="*/ 278 w 339"/>
                <a:gd name="T13" fmla="*/ 217 h 362"/>
                <a:gd name="T14" fmla="*/ 198 w 339"/>
                <a:gd name="T15" fmla="*/ 215 h 362"/>
                <a:gd name="T16" fmla="*/ 198 w 339"/>
                <a:gd name="T17" fmla="*/ 231 h 362"/>
                <a:gd name="T18" fmla="*/ 214 w 339"/>
                <a:gd name="T19" fmla="*/ 231 h 362"/>
                <a:gd name="T20" fmla="*/ 260 w 339"/>
                <a:gd name="T21" fmla="*/ 255 h 362"/>
                <a:gd name="T22" fmla="*/ 260 w 339"/>
                <a:gd name="T23" fmla="*/ 287 h 362"/>
                <a:gd name="T24" fmla="*/ 183 w 339"/>
                <a:gd name="T25" fmla="*/ 347 h 362"/>
                <a:gd name="T26" fmla="*/ 52 w 339"/>
                <a:gd name="T27" fmla="*/ 181 h 362"/>
                <a:gd name="T28" fmla="*/ 180 w 339"/>
                <a:gd name="T29" fmla="*/ 15 h 362"/>
                <a:gd name="T30" fmla="*/ 289 w 339"/>
                <a:gd name="T31" fmla="*/ 134 h 362"/>
                <a:gd name="T32" fmla="*/ 297 w 339"/>
                <a:gd name="T33" fmla="*/ 142 h 362"/>
                <a:gd name="T34" fmla="*/ 305 w 339"/>
                <a:gd name="T35" fmla="*/ 130 h 362"/>
                <a:gd name="T36" fmla="*/ 305 w 339"/>
                <a:gd name="T37" fmla="*/ 12 h 362"/>
                <a:gd name="T38" fmla="*/ 299 w 339"/>
                <a:gd name="T39" fmla="*/ 0 h 362"/>
                <a:gd name="T40" fmla="*/ 291 w 339"/>
                <a:gd name="T41" fmla="*/ 6 h 362"/>
                <a:gd name="T42" fmla="*/ 266 w 339"/>
                <a:gd name="T43" fmla="*/ 43 h 362"/>
                <a:gd name="T44" fmla="*/ 174 w 339"/>
                <a:gd name="T45" fmla="*/ 0 h 362"/>
                <a:gd name="T46" fmla="*/ 0 w 339"/>
                <a:gd name="T47" fmla="*/ 181 h 362"/>
                <a:gd name="T48" fmla="*/ 175 w 339"/>
                <a:gd name="T49" fmla="*/ 362 h 362"/>
                <a:gd name="T50" fmla="*/ 268 w 339"/>
                <a:gd name="T51" fmla="*/ 32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9" h="362">
                  <a:moveTo>
                    <a:pt x="268" y="320"/>
                  </a:moveTo>
                  <a:cubicBezTo>
                    <a:pt x="275" y="331"/>
                    <a:pt x="295" y="351"/>
                    <a:pt x="300" y="351"/>
                  </a:cubicBezTo>
                  <a:cubicBezTo>
                    <a:pt x="305" y="351"/>
                    <a:pt x="305" y="347"/>
                    <a:pt x="305" y="339"/>
                  </a:cubicBezTo>
                  <a:lnTo>
                    <a:pt x="305" y="253"/>
                  </a:lnTo>
                  <a:cubicBezTo>
                    <a:pt x="305" y="233"/>
                    <a:pt x="307" y="231"/>
                    <a:pt x="339" y="231"/>
                  </a:cubicBezTo>
                  <a:lnTo>
                    <a:pt x="339" y="215"/>
                  </a:lnTo>
                  <a:cubicBezTo>
                    <a:pt x="321" y="216"/>
                    <a:pt x="293" y="217"/>
                    <a:pt x="278" y="217"/>
                  </a:cubicBezTo>
                  <a:cubicBezTo>
                    <a:pt x="258" y="217"/>
                    <a:pt x="216" y="217"/>
                    <a:pt x="198" y="215"/>
                  </a:cubicBezTo>
                  <a:lnTo>
                    <a:pt x="198" y="231"/>
                  </a:lnTo>
                  <a:lnTo>
                    <a:pt x="214" y="231"/>
                  </a:lnTo>
                  <a:cubicBezTo>
                    <a:pt x="259" y="231"/>
                    <a:pt x="260" y="236"/>
                    <a:pt x="260" y="255"/>
                  </a:cubicBezTo>
                  <a:lnTo>
                    <a:pt x="260" y="287"/>
                  </a:lnTo>
                  <a:cubicBezTo>
                    <a:pt x="260" y="342"/>
                    <a:pt x="197" y="347"/>
                    <a:pt x="183" y="347"/>
                  </a:cubicBezTo>
                  <a:cubicBezTo>
                    <a:pt x="151" y="347"/>
                    <a:pt x="52" y="329"/>
                    <a:pt x="52" y="181"/>
                  </a:cubicBezTo>
                  <a:cubicBezTo>
                    <a:pt x="52" y="32"/>
                    <a:pt x="150" y="15"/>
                    <a:pt x="180" y="15"/>
                  </a:cubicBezTo>
                  <a:cubicBezTo>
                    <a:pt x="233" y="15"/>
                    <a:pt x="279" y="60"/>
                    <a:pt x="289" y="134"/>
                  </a:cubicBezTo>
                  <a:cubicBezTo>
                    <a:pt x="290" y="140"/>
                    <a:pt x="290" y="142"/>
                    <a:pt x="297" y="142"/>
                  </a:cubicBezTo>
                  <a:cubicBezTo>
                    <a:pt x="305" y="142"/>
                    <a:pt x="305" y="140"/>
                    <a:pt x="305" y="130"/>
                  </a:cubicBezTo>
                  <a:lnTo>
                    <a:pt x="305" y="12"/>
                  </a:lnTo>
                  <a:cubicBezTo>
                    <a:pt x="305" y="3"/>
                    <a:pt x="305" y="0"/>
                    <a:pt x="299" y="0"/>
                  </a:cubicBezTo>
                  <a:cubicBezTo>
                    <a:pt x="297" y="0"/>
                    <a:pt x="295" y="0"/>
                    <a:pt x="291" y="6"/>
                  </a:cubicBezTo>
                  <a:lnTo>
                    <a:pt x="266" y="43"/>
                  </a:lnTo>
                  <a:cubicBezTo>
                    <a:pt x="250" y="27"/>
                    <a:pt x="223" y="0"/>
                    <a:pt x="174" y="0"/>
                  </a:cubicBezTo>
                  <a:cubicBezTo>
                    <a:pt x="81" y="0"/>
                    <a:pt x="0" y="79"/>
                    <a:pt x="0" y="181"/>
                  </a:cubicBezTo>
                  <a:cubicBezTo>
                    <a:pt x="0" y="283"/>
                    <a:pt x="80" y="362"/>
                    <a:pt x="175" y="362"/>
                  </a:cubicBezTo>
                  <a:cubicBezTo>
                    <a:pt x="211" y="362"/>
                    <a:pt x="251" y="349"/>
                    <a:pt x="268" y="3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sp>
        <p:nvSpPr>
          <p:cNvPr id="792" name="Oval 791">
            <a:extLst>
              <a:ext uri="{FF2B5EF4-FFF2-40B4-BE49-F238E27FC236}">
                <a16:creationId xmlns:a16="http://schemas.microsoft.com/office/drawing/2014/main" id="{A61AA0A4-AA07-39B7-29A2-079DC3436852}"/>
              </a:ext>
            </a:extLst>
          </p:cNvPr>
          <p:cNvSpPr/>
          <p:nvPr/>
        </p:nvSpPr>
        <p:spPr>
          <a:xfrm>
            <a:off x="3405252" y="357493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cxnSp>
        <p:nvCxnSpPr>
          <p:cNvPr id="552" name="Straight Connector 551">
            <a:extLst>
              <a:ext uri="{FF2B5EF4-FFF2-40B4-BE49-F238E27FC236}">
                <a16:creationId xmlns:a16="http://schemas.microsoft.com/office/drawing/2014/main" id="{FCDEA8A4-E764-C366-57B6-1DE868D92686}"/>
              </a:ext>
            </a:extLst>
          </p:cNvPr>
          <p:cNvCxnSpPr>
            <a:cxnSpLocks/>
          </p:cNvCxnSpPr>
          <p:nvPr/>
        </p:nvCxnSpPr>
        <p:spPr>
          <a:xfrm flipV="1">
            <a:off x="5329092" y="3845584"/>
            <a:ext cx="1462397" cy="271200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8A3A71D9-4736-0890-DB8F-BA79C9325062}"/>
              </a:ext>
            </a:extLst>
          </p:cNvPr>
          <p:cNvGrpSpPr/>
          <p:nvPr/>
        </p:nvGrpSpPr>
        <p:grpSpPr>
          <a:xfrm>
            <a:off x="3742528" y="5671313"/>
            <a:ext cx="1746816" cy="211951"/>
            <a:chOff x="2091712" y="3664959"/>
            <a:chExt cx="1413015" cy="171449"/>
          </a:xfrm>
        </p:grpSpPr>
        <p:sp>
          <p:nvSpPr>
            <p:cNvPr id="336" name="Freeform 142 1">
              <a:extLst>
                <a:ext uri="{FF2B5EF4-FFF2-40B4-BE49-F238E27FC236}">
                  <a16:creationId xmlns:a16="http://schemas.microsoft.com/office/drawing/2014/main" id="{6155F8B6-2F1A-4226-F8BA-3FC9B38F3BD7}"/>
                </a:ext>
              </a:extLst>
            </p:cNvPr>
            <p:cNvSpPr/>
            <p:nvPr/>
          </p:nvSpPr>
          <p:spPr>
            <a:xfrm>
              <a:off x="2091712" y="3676419"/>
              <a:ext cx="120550" cy="117127"/>
            </a:xfrm>
            <a:custGeom>
              <a:avLst/>
              <a:gdLst>
                <a:gd name="connsiteX0" fmla="*/ 290 w 120550"/>
                <a:gd name="connsiteY0" fmla="*/ 117525 h 117127"/>
                <a:gd name="connsiteX1" fmla="*/ 290 w 120550"/>
                <a:gd name="connsiteY1" fmla="*/ 111424 h 117127"/>
                <a:gd name="connsiteX2" fmla="*/ 24698 w 120550"/>
                <a:gd name="connsiteY2" fmla="*/ 101750 h 117127"/>
                <a:gd name="connsiteX3" fmla="*/ 53124 w 120550"/>
                <a:gd name="connsiteY3" fmla="*/ 59483 h 117127"/>
                <a:gd name="connsiteX4" fmla="*/ 21573 w 120550"/>
                <a:gd name="connsiteY4" fmla="*/ 11411 h 117127"/>
                <a:gd name="connsiteX5" fmla="*/ 14355 w 120550"/>
                <a:gd name="connsiteY5" fmla="*/ 7318 h 117127"/>
                <a:gd name="connsiteX6" fmla="*/ 2820 w 120550"/>
                <a:gd name="connsiteY6" fmla="*/ 6500 h 117127"/>
                <a:gd name="connsiteX7" fmla="*/ 2820 w 120550"/>
                <a:gd name="connsiteY7" fmla="*/ 398 h 117127"/>
                <a:gd name="connsiteX8" fmla="*/ 50743 w 120550"/>
                <a:gd name="connsiteY8" fmla="*/ 398 h 117127"/>
                <a:gd name="connsiteX9" fmla="*/ 50743 w 120550"/>
                <a:gd name="connsiteY9" fmla="*/ 6500 h 117127"/>
                <a:gd name="connsiteX10" fmla="*/ 43599 w 120550"/>
                <a:gd name="connsiteY10" fmla="*/ 7691 h 117127"/>
                <a:gd name="connsiteX11" fmla="*/ 39581 w 120550"/>
                <a:gd name="connsiteY11" fmla="*/ 10964 h 117127"/>
                <a:gd name="connsiteX12" fmla="*/ 39729 w 120550"/>
                <a:gd name="connsiteY12" fmla="*/ 11709 h 117127"/>
                <a:gd name="connsiteX13" fmla="*/ 62203 w 120550"/>
                <a:gd name="connsiteY13" fmla="*/ 45791 h 117127"/>
                <a:gd name="connsiteX14" fmla="*/ 81996 w 120550"/>
                <a:gd name="connsiteY14" fmla="*/ 16322 h 117127"/>
                <a:gd name="connsiteX15" fmla="*/ 82592 w 120550"/>
                <a:gd name="connsiteY15" fmla="*/ 13941 h 117127"/>
                <a:gd name="connsiteX16" fmla="*/ 79168 w 120550"/>
                <a:gd name="connsiteY16" fmla="*/ 8509 h 117127"/>
                <a:gd name="connsiteX17" fmla="*/ 71876 w 120550"/>
                <a:gd name="connsiteY17" fmla="*/ 6500 h 117127"/>
                <a:gd name="connsiteX18" fmla="*/ 71876 w 120550"/>
                <a:gd name="connsiteY18" fmla="*/ 398 h 117127"/>
                <a:gd name="connsiteX19" fmla="*/ 113697 w 120550"/>
                <a:gd name="connsiteY19" fmla="*/ 398 h 117127"/>
                <a:gd name="connsiteX20" fmla="*/ 113697 w 120550"/>
                <a:gd name="connsiteY20" fmla="*/ 6500 h 117127"/>
                <a:gd name="connsiteX21" fmla="*/ 89289 w 120550"/>
                <a:gd name="connsiteY21" fmla="*/ 16174 h 117127"/>
                <a:gd name="connsiteX22" fmla="*/ 65774 w 120550"/>
                <a:gd name="connsiteY22" fmla="*/ 51297 h 117127"/>
                <a:gd name="connsiteX23" fmla="*/ 102088 w 120550"/>
                <a:gd name="connsiteY23" fmla="*/ 106513 h 117127"/>
                <a:gd name="connsiteX24" fmla="*/ 109529 w 120550"/>
                <a:gd name="connsiteY24" fmla="*/ 110606 h 117127"/>
                <a:gd name="connsiteX25" fmla="*/ 120840 w 120550"/>
                <a:gd name="connsiteY25" fmla="*/ 111424 h 117127"/>
                <a:gd name="connsiteX26" fmla="*/ 120840 w 120550"/>
                <a:gd name="connsiteY26" fmla="*/ 117525 h 117127"/>
                <a:gd name="connsiteX27" fmla="*/ 72918 w 120550"/>
                <a:gd name="connsiteY27" fmla="*/ 117525 h 117127"/>
                <a:gd name="connsiteX28" fmla="*/ 72918 w 120550"/>
                <a:gd name="connsiteY28" fmla="*/ 111424 h 117127"/>
                <a:gd name="connsiteX29" fmla="*/ 79839 w 120550"/>
                <a:gd name="connsiteY29" fmla="*/ 110233 h 117127"/>
                <a:gd name="connsiteX30" fmla="*/ 84080 w 120550"/>
                <a:gd name="connsiteY30" fmla="*/ 106959 h 117127"/>
                <a:gd name="connsiteX31" fmla="*/ 83782 w 120550"/>
                <a:gd name="connsiteY31" fmla="*/ 106214 h 117127"/>
                <a:gd name="connsiteX32" fmla="*/ 56845 w 120550"/>
                <a:gd name="connsiteY32" fmla="*/ 64841 h 117127"/>
                <a:gd name="connsiteX33" fmla="*/ 32139 w 120550"/>
                <a:gd name="connsiteY33" fmla="*/ 101602 h 117127"/>
                <a:gd name="connsiteX34" fmla="*/ 31543 w 120550"/>
                <a:gd name="connsiteY34" fmla="*/ 103983 h 117127"/>
                <a:gd name="connsiteX35" fmla="*/ 34967 w 120550"/>
                <a:gd name="connsiteY35" fmla="*/ 109415 h 117127"/>
                <a:gd name="connsiteX36" fmla="*/ 42259 w 120550"/>
                <a:gd name="connsiteY36" fmla="*/ 111424 h 117127"/>
                <a:gd name="connsiteX37" fmla="*/ 42259 w 120550"/>
                <a:gd name="connsiteY37" fmla="*/ 117525 h 117127"/>
                <a:gd name="connsiteX38" fmla="*/ 290 w 120550"/>
                <a:gd name="connsiteY38" fmla="*/ 117525 h 11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550" h="117127">
                  <a:moveTo>
                    <a:pt x="290" y="117525"/>
                  </a:moveTo>
                  <a:lnTo>
                    <a:pt x="290" y="111424"/>
                  </a:lnTo>
                  <a:cubicBezTo>
                    <a:pt x="11898" y="111424"/>
                    <a:pt x="20034" y="108199"/>
                    <a:pt x="24698" y="101750"/>
                  </a:cubicBezTo>
                  <a:lnTo>
                    <a:pt x="53124" y="59483"/>
                  </a:lnTo>
                  <a:lnTo>
                    <a:pt x="21573" y="11411"/>
                  </a:lnTo>
                  <a:cubicBezTo>
                    <a:pt x="19787" y="9229"/>
                    <a:pt x="17381" y="7864"/>
                    <a:pt x="14355" y="7318"/>
                  </a:cubicBezTo>
                  <a:cubicBezTo>
                    <a:pt x="11328" y="6773"/>
                    <a:pt x="7483" y="6500"/>
                    <a:pt x="2820" y="6500"/>
                  </a:cubicBezTo>
                  <a:lnTo>
                    <a:pt x="2820" y="398"/>
                  </a:lnTo>
                  <a:lnTo>
                    <a:pt x="50743" y="398"/>
                  </a:lnTo>
                  <a:lnTo>
                    <a:pt x="50743" y="6500"/>
                  </a:lnTo>
                  <a:cubicBezTo>
                    <a:pt x="48659" y="6500"/>
                    <a:pt x="46278" y="6897"/>
                    <a:pt x="43599" y="7691"/>
                  </a:cubicBezTo>
                  <a:cubicBezTo>
                    <a:pt x="40920" y="8484"/>
                    <a:pt x="39581" y="9576"/>
                    <a:pt x="39581" y="10964"/>
                  </a:cubicBezTo>
                  <a:cubicBezTo>
                    <a:pt x="39581" y="11262"/>
                    <a:pt x="39630" y="11511"/>
                    <a:pt x="39729" y="11709"/>
                  </a:cubicBezTo>
                  <a:lnTo>
                    <a:pt x="62203" y="45791"/>
                  </a:lnTo>
                  <a:lnTo>
                    <a:pt x="81996" y="16322"/>
                  </a:lnTo>
                  <a:cubicBezTo>
                    <a:pt x="82394" y="15330"/>
                    <a:pt x="82592" y="14537"/>
                    <a:pt x="82592" y="13941"/>
                  </a:cubicBezTo>
                  <a:cubicBezTo>
                    <a:pt x="82592" y="11660"/>
                    <a:pt x="81451" y="9849"/>
                    <a:pt x="79168" y="8509"/>
                  </a:cubicBezTo>
                  <a:cubicBezTo>
                    <a:pt x="76887" y="7170"/>
                    <a:pt x="74456" y="6500"/>
                    <a:pt x="71876" y="6500"/>
                  </a:cubicBezTo>
                  <a:lnTo>
                    <a:pt x="71876" y="398"/>
                  </a:lnTo>
                  <a:lnTo>
                    <a:pt x="113697" y="398"/>
                  </a:lnTo>
                  <a:lnTo>
                    <a:pt x="113697" y="6500"/>
                  </a:lnTo>
                  <a:cubicBezTo>
                    <a:pt x="102088" y="6500"/>
                    <a:pt x="93952" y="9725"/>
                    <a:pt x="89289" y="16174"/>
                  </a:cubicBezTo>
                  <a:lnTo>
                    <a:pt x="65774" y="51297"/>
                  </a:lnTo>
                  <a:lnTo>
                    <a:pt x="102088" y="106513"/>
                  </a:lnTo>
                  <a:cubicBezTo>
                    <a:pt x="104072" y="108695"/>
                    <a:pt x="106553" y="110060"/>
                    <a:pt x="109529" y="110606"/>
                  </a:cubicBezTo>
                  <a:cubicBezTo>
                    <a:pt x="112506" y="111151"/>
                    <a:pt x="116277" y="111424"/>
                    <a:pt x="120840" y="111424"/>
                  </a:cubicBezTo>
                  <a:lnTo>
                    <a:pt x="120840" y="117525"/>
                  </a:lnTo>
                  <a:lnTo>
                    <a:pt x="72918" y="117525"/>
                  </a:lnTo>
                  <a:lnTo>
                    <a:pt x="72918" y="111424"/>
                  </a:lnTo>
                  <a:cubicBezTo>
                    <a:pt x="74704" y="111424"/>
                    <a:pt x="77011" y="111027"/>
                    <a:pt x="79839" y="110233"/>
                  </a:cubicBezTo>
                  <a:cubicBezTo>
                    <a:pt x="82667" y="109440"/>
                    <a:pt x="84080" y="108348"/>
                    <a:pt x="84080" y="106959"/>
                  </a:cubicBezTo>
                  <a:cubicBezTo>
                    <a:pt x="84080" y="106562"/>
                    <a:pt x="83981" y="106315"/>
                    <a:pt x="83782" y="106214"/>
                  </a:cubicBezTo>
                  <a:lnTo>
                    <a:pt x="56845" y="64841"/>
                  </a:lnTo>
                  <a:lnTo>
                    <a:pt x="32139" y="101602"/>
                  </a:lnTo>
                  <a:cubicBezTo>
                    <a:pt x="31742" y="102296"/>
                    <a:pt x="31543" y="103089"/>
                    <a:pt x="31543" y="103983"/>
                  </a:cubicBezTo>
                  <a:cubicBezTo>
                    <a:pt x="31543" y="106264"/>
                    <a:pt x="32685" y="108075"/>
                    <a:pt x="34967" y="109415"/>
                  </a:cubicBezTo>
                  <a:cubicBezTo>
                    <a:pt x="37249" y="110754"/>
                    <a:pt x="39680" y="111424"/>
                    <a:pt x="42259" y="111424"/>
                  </a:cubicBezTo>
                  <a:lnTo>
                    <a:pt x="42259" y="117525"/>
                  </a:lnTo>
                  <a:lnTo>
                    <a:pt x="290" y="11752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7" name="Freeform 143 1">
              <a:extLst>
                <a:ext uri="{FF2B5EF4-FFF2-40B4-BE49-F238E27FC236}">
                  <a16:creationId xmlns:a16="http://schemas.microsoft.com/office/drawing/2014/main" id="{11A9EC1D-2F26-E26A-7C8D-03E0E725E598}"/>
                </a:ext>
              </a:extLst>
            </p:cNvPr>
            <p:cNvSpPr/>
            <p:nvPr/>
          </p:nvSpPr>
          <p:spPr>
            <a:xfrm>
              <a:off x="2215507" y="3751130"/>
              <a:ext cx="45392" cy="10715"/>
            </a:xfrm>
            <a:custGeom>
              <a:avLst/>
              <a:gdLst>
                <a:gd name="connsiteX0" fmla="*/ 290 w 45392"/>
                <a:gd name="connsiteY0" fmla="*/ 11114 h 10715"/>
                <a:gd name="connsiteX1" fmla="*/ 290 w 45392"/>
                <a:gd name="connsiteY1" fmla="*/ 398 h 10715"/>
                <a:gd name="connsiteX2" fmla="*/ 45682 w 45392"/>
                <a:gd name="connsiteY2" fmla="*/ 398 h 10715"/>
                <a:gd name="connsiteX3" fmla="*/ 45682 w 45392"/>
                <a:gd name="connsiteY3" fmla="*/ 11114 h 10715"/>
                <a:gd name="connsiteX4" fmla="*/ 290 w 45392"/>
                <a:gd name="connsiteY4" fmla="*/ 11114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2" h="10715">
                  <a:moveTo>
                    <a:pt x="290" y="11114"/>
                  </a:moveTo>
                  <a:lnTo>
                    <a:pt x="290" y="398"/>
                  </a:lnTo>
                  <a:lnTo>
                    <a:pt x="45682" y="398"/>
                  </a:lnTo>
                  <a:lnTo>
                    <a:pt x="45682" y="11114"/>
                  </a:lnTo>
                  <a:lnTo>
                    <a:pt x="290" y="11114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8" name="Freeform 144 1">
              <a:extLst>
                <a:ext uri="{FF2B5EF4-FFF2-40B4-BE49-F238E27FC236}">
                  <a16:creationId xmlns:a16="http://schemas.microsoft.com/office/drawing/2014/main" id="{4CF7A60A-2C38-104F-D2AF-A305E1D5CD66}"/>
                </a:ext>
              </a:extLst>
            </p:cNvPr>
            <p:cNvSpPr/>
            <p:nvPr/>
          </p:nvSpPr>
          <p:spPr>
            <a:xfrm>
              <a:off x="2273917" y="3717793"/>
              <a:ext cx="57893" cy="75753"/>
            </a:xfrm>
            <a:custGeom>
              <a:avLst/>
              <a:gdLst>
                <a:gd name="connsiteX0" fmla="*/ 290 w 57893"/>
                <a:gd name="connsiteY0" fmla="*/ 76152 h 75753"/>
                <a:gd name="connsiteX1" fmla="*/ 290 w 57893"/>
                <a:gd name="connsiteY1" fmla="*/ 70050 h 75753"/>
                <a:gd name="connsiteX2" fmla="*/ 9889 w 57893"/>
                <a:gd name="connsiteY2" fmla="*/ 69157 h 75753"/>
                <a:gd name="connsiteX3" fmla="*/ 13684 w 57893"/>
                <a:gd name="connsiteY3" fmla="*/ 64692 h 75753"/>
                <a:gd name="connsiteX4" fmla="*/ 13684 w 57893"/>
                <a:gd name="connsiteY4" fmla="*/ 17811 h 75753"/>
                <a:gd name="connsiteX5" fmla="*/ 12271 w 57893"/>
                <a:gd name="connsiteY5" fmla="*/ 11263 h 75753"/>
                <a:gd name="connsiteX6" fmla="*/ 8252 w 57893"/>
                <a:gd name="connsiteY6" fmla="*/ 8733 h 75753"/>
                <a:gd name="connsiteX7" fmla="*/ 290 w 57893"/>
                <a:gd name="connsiteY7" fmla="*/ 8286 h 75753"/>
                <a:gd name="connsiteX8" fmla="*/ 290 w 57893"/>
                <a:gd name="connsiteY8" fmla="*/ 2184 h 75753"/>
                <a:gd name="connsiteX9" fmla="*/ 24846 w 57893"/>
                <a:gd name="connsiteY9" fmla="*/ 398 h 75753"/>
                <a:gd name="connsiteX10" fmla="*/ 24846 w 57893"/>
                <a:gd name="connsiteY10" fmla="*/ 17067 h 75753"/>
                <a:gd name="connsiteX11" fmla="*/ 32660 w 57893"/>
                <a:gd name="connsiteY11" fmla="*/ 5012 h 75753"/>
                <a:gd name="connsiteX12" fmla="*/ 45087 w 57893"/>
                <a:gd name="connsiteY12" fmla="*/ 398 h 75753"/>
                <a:gd name="connsiteX13" fmla="*/ 54165 w 57893"/>
                <a:gd name="connsiteY13" fmla="*/ 3375 h 75753"/>
                <a:gd name="connsiteX14" fmla="*/ 58184 w 57893"/>
                <a:gd name="connsiteY14" fmla="*/ 11412 h 75753"/>
                <a:gd name="connsiteX15" fmla="*/ 55951 w 57893"/>
                <a:gd name="connsiteY15" fmla="*/ 16695 h 75753"/>
                <a:gd name="connsiteX16" fmla="*/ 50445 w 57893"/>
                <a:gd name="connsiteY16" fmla="*/ 19002 h 75753"/>
                <a:gd name="connsiteX17" fmla="*/ 45087 w 57893"/>
                <a:gd name="connsiteY17" fmla="*/ 16770 h 75753"/>
                <a:gd name="connsiteX18" fmla="*/ 42854 w 57893"/>
                <a:gd name="connsiteY18" fmla="*/ 11412 h 75753"/>
                <a:gd name="connsiteX19" fmla="*/ 46129 w 57893"/>
                <a:gd name="connsiteY19" fmla="*/ 4864 h 75753"/>
                <a:gd name="connsiteX20" fmla="*/ 45087 w 57893"/>
                <a:gd name="connsiteY20" fmla="*/ 4864 h 75753"/>
                <a:gd name="connsiteX21" fmla="*/ 33702 w 57893"/>
                <a:gd name="connsiteY21" fmla="*/ 9849 h 75753"/>
                <a:gd name="connsiteX22" fmla="*/ 27451 w 57893"/>
                <a:gd name="connsiteY22" fmla="*/ 22276 h 75753"/>
                <a:gd name="connsiteX23" fmla="*/ 25590 w 57893"/>
                <a:gd name="connsiteY23" fmla="*/ 36564 h 75753"/>
                <a:gd name="connsiteX24" fmla="*/ 25590 w 57893"/>
                <a:gd name="connsiteY24" fmla="*/ 64692 h 75753"/>
                <a:gd name="connsiteX25" fmla="*/ 42259 w 57893"/>
                <a:gd name="connsiteY25" fmla="*/ 70050 h 75753"/>
                <a:gd name="connsiteX26" fmla="*/ 42259 w 57893"/>
                <a:gd name="connsiteY26" fmla="*/ 76152 h 75753"/>
                <a:gd name="connsiteX27" fmla="*/ 290 w 57893"/>
                <a:gd name="connsiteY27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160" y="70050"/>
                    <a:pt x="7359" y="69753"/>
                    <a:pt x="9889" y="69157"/>
                  </a:cubicBezTo>
                  <a:cubicBezTo>
                    <a:pt x="12419" y="68562"/>
                    <a:pt x="13684" y="67073"/>
                    <a:pt x="13684" y="64692"/>
                  </a:cubicBezTo>
                  <a:lnTo>
                    <a:pt x="13684" y="17811"/>
                  </a:lnTo>
                  <a:cubicBezTo>
                    <a:pt x="13684" y="14835"/>
                    <a:pt x="13213" y="12652"/>
                    <a:pt x="12271" y="11263"/>
                  </a:cubicBezTo>
                  <a:cubicBezTo>
                    <a:pt x="11329" y="9874"/>
                    <a:pt x="9988" y="9031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4846" y="398"/>
                  </a:lnTo>
                  <a:lnTo>
                    <a:pt x="24846" y="17067"/>
                  </a:lnTo>
                  <a:cubicBezTo>
                    <a:pt x="26632" y="12107"/>
                    <a:pt x="29237" y="8088"/>
                    <a:pt x="32660" y="5012"/>
                  </a:cubicBezTo>
                  <a:cubicBezTo>
                    <a:pt x="36083" y="1936"/>
                    <a:pt x="40225" y="398"/>
                    <a:pt x="45087" y="398"/>
                  </a:cubicBezTo>
                  <a:cubicBezTo>
                    <a:pt x="48461" y="398"/>
                    <a:pt x="51487" y="1391"/>
                    <a:pt x="54165" y="3375"/>
                  </a:cubicBezTo>
                  <a:cubicBezTo>
                    <a:pt x="56845" y="5359"/>
                    <a:pt x="58184" y="8038"/>
                    <a:pt x="58184" y="11412"/>
                  </a:cubicBezTo>
                  <a:cubicBezTo>
                    <a:pt x="58184" y="13396"/>
                    <a:pt x="57440" y="15157"/>
                    <a:pt x="55951" y="16695"/>
                  </a:cubicBezTo>
                  <a:cubicBezTo>
                    <a:pt x="54463" y="18233"/>
                    <a:pt x="52628" y="19002"/>
                    <a:pt x="50445" y="19002"/>
                  </a:cubicBezTo>
                  <a:cubicBezTo>
                    <a:pt x="48362" y="19002"/>
                    <a:pt x="46576" y="18258"/>
                    <a:pt x="45087" y="16770"/>
                  </a:cubicBezTo>
                  <a:cubicBezTo>
                    <a:pt x="43598" y="15281"/>
                    <a:pt x="42854" y="13496"/>
                    <a:pt x="42854" y="11412"/>
                  </a:cubicBezTo>
                  <a:cubicBezTo>
                    <a:pt x="42854" y="8336"/>
                    <a:pt x="43946" y="6153"/>
                    <a:pt x="46129" y="4864"/>
                  </a:cubicBezTo>
                  <a:lnTo>
                    <a:pt x="45087" y="4864"/>
                  </a:lnTo>
                  <a:cubicBezTo>
                    <a:pt x="40424" y="4864"/>
                    <a:pt x="36629" y="6526"/>
                    <a:pt x="33702" y="9849"/>
                  </a:cubicBezTo>
                  <a:cubicBezTo>
                    <a:pt x="30775" y="13173"/>
                    <a:pt x="28692" y="17315"/>
                    <a:pt x="27451" y="22276"/>
                  </a:cubicBezTo>
                  <a:cubicBezTo>
                    <a:pt x="26210" y="27237"/>
                    <a:pt x="25590" y="31999"/>
                    <a:pt x="25590" y="36564"/>
                  </a:cubicBezTo>
                  <a:lnTo>
                    <a:pt x="25590" y="64692"/>
                  </a:lnTo>
                  <a:cubicBezTo>
                    <a:pt x="25590" y="68264"/>
                    <a:pt x="31146" y="70050"/>
                    <a:pt x="42259" y="70050"/>
                  </a:cubicBezTo>
                  <a:lnTo>
                    <a:pt x="42259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9" name="Freeform 145 1">
              <a:extLst>
                <a:ext uri="{FF2B5EF4-FFF2-40B4-BE49-F238E27FC236}">
                  <a16:creationId xmlns:a16="http://schemas.microsoft.com/office/drawing/2014/main" id="{326F0637-604C-6ADE-426B-A062AB0B3AF0}"/>
                </a:ext>
              </a:extLst>
            </p:cNvPr>
            <p:cNvSpPr/>
            <p:nvPr/>
          </p:nvSpPr>
          <p:spPr>
            <a:xfrm>
              <a:off x="2341957" y="3716751"/>
              <a:ext cx="77688" cy="78730"/>
            </a:xfrm>
            <a:custGeom>
              <a:avLst/>
              <a:gdLst>
                <a:gd name="connsiteX0" fmla="*/ 290 w 77688"/>
                <a:gd name="connsiteY0" fmla="*/ 60376 h 78730"/>
                <a:gd name="connsiteX1" fmla="*/ 8327 w 77688"/>
                <a:gd name="connsiteY1" fmla="*/ 43708 h 78730"/>
                <a:gd name="connsiteX2" fmla="*/ 27600 w 77688"/>
                <a:gd name="connsiteY2" fmla="*/ 34704 h 78730"/>
                <a:gd name="connsiteX3" fmla="*/ 49106 w 77688"/>
                <a:gd name="connsiteY3" fmla="*/ 32100 h 78730"/>
                <a:gd name="connsiteX4" fmla="*/ 49106 w 77688"/>
                <a:gd name="connsiteY4" fmla="*/ 25104 h 78730"/>
                <a:gd name="connsiteX5" fmla="*/ 46873 w 77688"/>
                <a:gd name="connsiteY5" fmla="*/ 15431 h 78730"/>
                <a:gd name="connsiteX6" fmla="*/ 40548 w 77688"/>
                <a:gd name="connsiteY6" fmla="*/ 7840 h 78730"/>
                <a:gd name="connsiteX7" fmla="*/ 31544 w 77688"/>
                <a:gd name="connsiteY7" fmla="*/ 4864 h 78730"/>
                <a:gd name="connsiteX8" fmla="*/ 14280 w 77688"/>
                <a:gd name="connsiteY8" fmla="*/ 9923 h 78730"/>
                <a:gd name="connsiteX9" fmla="*/ 19564 w 77688"/>
                <a:gd name="connsiteY9" fmla="*/ 12379 h 78730"/>
                <a:gd name="connsiteX10" fmla="*/ 21721 w 77688"/>
                <a:gd name="connsiteY10" fmla="*/ 18109 h 78730"/>
                <a:gd name="connsiteX11" fmla="*/ 19340 w 77688"/>
                <a:gd name="connsiteY11" fmla="*/ 23988 h 78730"/>
                <a:gd name="connsiteX12" fmla="*/ 13535 w 77688"/>
                <a:gd name="connsiteY12" fmla="*/ 26444 h 78730"/>
                <a:gd name="connsiteX13" fmla="*/ 7658 w 77688"/>
                <a:gd name="connsiteY13" fmla="*/ 23988 h 78730"/>
                <a:gd name="connsiteX14" fmla="*/ 5201 w 77688"/>
                <a:gd name="connsiteY14" fmla="*/ 18109 h 78730"/>
                <a:gd name="connsiteX15" fmla="*/ 13461 w 77688"/>
                <a:gd name="connsiteY15" fmla="*/ 4789 h 78730"/>
                <a:gd name="connsiteX16" fmla="*/ 31544 w 77688"/>
                <a:gd name="connsiteY16" fmla="*/ 398 h 78730"/>
                <a:gd name="connsiteX17" fmla="*/ 45534 w 77688"/>
                <a:gd name="connsiteY17" fmla="*/ 3375 h 78730"/>
                <a:gd name="connsiteX18" fmla="*/ 56993 w 77688"/>
                <a:gd name="connsiteY18" fmla="*/ 11859 h 78730"/>
                <a:gd name="connsiteX19" fmla="*/ 61459 w 77688"/>
                <a:gd name="connsiteY19" fmla="*/ 24658 h 78730"/>
                <a:gd name="connsiteX20" fmla="*/ 61459 w 77688"/>
                <a:gd name="connsiteY20" fmla="*/ 63353 h 78730"/>
                <a:gd name="connsiteX21" fmla="*/ 62872 w 77688"/>
                <a:gd name="connsiteY21" fmla="*/ 69455 h 78730"/>
                <a:gd name="connsiteX22" fmla="*/ 67412 w 77688"/>
                <a:gd name="connsiteY22" fmla="*/ 72283 h 78730"/>
                <a:gd name="connsiteX23" fmla="*/ 71579 w 77688"/>
                <a:gd name="connsiteY23" fmla="*/ 69455 h 78730"/>
                <a:gd name="connsiteX24" fmla="*/ 72918 w 77688"/>
                <a:gd name="connsiteY24" fmla="*/ 63353 h 78730"/>
                <a:gd name="connsiteX25" fmla="*/ 72918 w 77688"/>
                <a:gd name="connsiteY25" fmla="*/ 52340 h 78730"/>
                <a:gd name="connsiteX26" fmla="*/ 77979 w 77688"/>
                <a:gd name="connsiteY26" fmla="*/ 52340 h 78730"/>
                <a:gd name="connsiteX27" fmla="*/ 77979 w 77688"/>
                <a:gd name="connsiteY27" fmla="*/ 63353 h 78730"/>
                <a:gd name="connsiteX28" fmla="*/ 75969 w 77688"/>
                <a:gd name="connsiteY28" fmla="*/ 70571 h 78730"/>
                <a:gd name="connsiteX29" fmla="*/ 70611 w 77688"/>
                <a:gd name="connsiteY29" fmla="*/ 76153 h 78730"/>
                <a:gd name="connsiteX30" fmla="*/ 63245 w 77688"/>
                <a:gd name="connsiteY30" fmla="*/ 78236 h 78730"/>
                <a:gd name="connsiteX31" fmla="*/ 54538 w 77688"/>
                <a:gd name="connsiteY31" fmla="*/ 74291 h 78730"/>
                <a:gd name="connsiteX32" fmla="*/ 50594 w 77688"/>
                <a:gd name="connsiteY32" fmla="*/ 64990 h 78730"/>
                <a:gd name="connsiteX33" fmla="*/ 41144 w 77688"/>
                <a:gd name="connsiteY33" fmla="*/ 75333 h 78730"/>
                <a:gd name="connsiteX34" fmla="*/ 27973 w 77688"/>
                <a:gd name="connsiteY34" fmla="*/ 79129 h 78730"/>
                <a:gd name="connsiteX35" fmla="*/ 15099 w 77688"/>
                <a:gd name="connsiteY35" fmla="*/ 77194 h 78730"/>
                <a:gd name="connsiteX36" fmla="*/ 4531 w 77688"/>
                <a:gd name="connsiteY36" fmla="*/ 71092 h 78730"/>
                <a:gd name="connsiteX37" fmla="*/ 290 w 77688"/>
                <a:gd name="connsiteY37" fmla="*/ 60376 h 78730"/>
                <a:gd name="connsiteX38" fmla="*/ 14280 w 77688"/>
                <a:gd name="connsiteY38" fmla="*/ 60376 h 78730"/>
                <a:gd name="connsiteX39" fmla="*/ 18670 w 77688"/>
                <a:gd name="connsiteY39" fmla="*/ 70497 h 78730"/>
                <a:gd name="connsiteX40" fmla="*/ 29163 w 77688"/>
                <a:gd name="connsiteY40" fmla="*/ 74664 h 78730"/>
                <a:gd name="connsiteX41" fmla="*/ 39209 w 77688"/>
                <a:gd name="connsiteY41" fmla="*/ 71836 h 78730"/>
                <a:gd name="connsiteX42" fmla="*/ 46427 w 77688"/>
                <a:gd name="connsiteY42" fmla="*/ 64246 h 78730"/>
                <a:gd name="connsiteX43" fmla="*/ 49106 w 77688"/>
                <a:gd name="connsiteY43" fmla="*/ 54275 h 78730"/>
                <a:gd name="connsiteX44" fmla="*/ 49106 w 77688"/>
                <a:gd name="connsiteY44" fmla="*/ 36415 h 78730"/>
                <a:gd name="connsiteX45" fmla="*/ 33106 w 77688"/>
                <a:gd name="connsiteY45" fmla="*/ 38945 h 78730"/>
                <a:gd name="connsiteX46" fmla="*/ 19638 w 77688"/>
                <a:gd name="connsiteY46" fmla="*/ 46907 h 78730"/>
                <a:gd name="connsiteX47" fmla="*/ 14280 w 77688"/>
                <a:gd name="connsiteY47" fmla="*/ 60376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8" h="78730">
                  <a:moveTo>
                    <a:pt x="290" y="60376"/>
                  </a:moveTo>
                  <a:cubicBezTo>
                    <a:pt x="290" y="53531"/>
                    <a:pt x="2969" y="47974"/>
                    <a:pt x="8327" y="43708"/>
                  </a:cubicBezTo>
                  <a:cubicBezTo>
                    <a:pt x="13685" y="39441"/>
                    <a:pt x="20109" y="36440"/>
                    <a:pt x="27600" y="34704"/>
                  </a:cubicBezTo>
                  <a:cubicBezTo>
                    <a:pt x="35092" y="32967"/>
                    <a:pt x="42260" y="32100"/>
                    <a:pt x="49106" y="32100"/>
                  </a:cubicBezTo>
                  <a:lnTo>
                    <a:pt x="49106" y="25104"/>
                  </a:lnTo>
                  <a:cubicBezTo>
                    <a:pt x="49106" y="21731"/>
                    <a:pt x="48362" y="18506"/>
                    <a:pt x="46873" y="15431"/>
                  </a:cubicBezTo>
                  <a:cubicBezTo>
                    <a:pt x="45385" y="12355"/>
                    <a:pt x="43277" y="9825"/>
                    <a:pt x="40548" y="7840"/>
                  </a:cubicBezTo>
                  <a:cubicBezTo>
                    <a:pt x="37819" y="5856"/>
                    <a:pt x="34818" y="4864"/>
                    <a:pt x="31544" y="4864"/>
                  </a:cubicBezTo>
                  <a:cubicBezTo>
                    <a:pt x="23904" y="4864"/>
                    <a:pt x="18149" y="6550"/>
                    <a:pt x="14280" y="9923"/>
                  </a:cubicBezTo>
                  <a:cubicBezTo>
                    <a:pt x="16363" y="9923"/>
                    <a:pt x="18125" y="10742"/>
                    <a:pt x="19564" y="12379"/>
                  </a:cubicBezTo>
                  <a:cubicBezTo>
                    <a:pt x="21002" y="14017"/>
                    <a:pt x="21721" y="15927"/>
                    <a:pt x="21721" y="18109"/>
                  </a:cubicBezTo>
                  <a:cubicBezTo>
                    <a:pt x="21721" y="20391"/>
                    <a:pt x="20928" y="22351"/>
                    <a:pt x="19340" y="23988"/>
                  </a:cubicBezTo>
                  <a:cubicBezTo>
                    <a:pt x="17752" y="25625"/>
                    <a:pt x="15818" y="26444"/>
                    <a:pt x="13535" y="26444"/>
                  </a:cubicBezTo>
                  <a:cubicBezTo>
                    <a:pt x="11254" y="26444"/>
                    <a:pt x="9295" y="25625"/>
                    <a:pt x="7658" y="23988"/>
                  </a:cubicBezTo>
                  <a:cubicBezTo>
                    <a:pt x="6020" y="22351"/>
                    <a:pt x="5201" y="20391"/>
                    <a:pt x="5201" y="18109"/>
                  </a:cubicBezTo>
                  <a:cubicBezTo>
                    <a:pt x="5201" y="12156"/>
                    <a:pt x="7955" y="7716"/>
                    <a:pt x="13461" y="4789"/>
                  </a:cubicBezTo>
                  <a:cubicBezTo>
                    <a:pt x="18968" y="1862"/>
                    <a:pt x="24996" y="398"/>
                    <a:pt x="31544" y="398"/>
                  </a:cubicBezTo>
                  <a:cubicBezTo>
                    <a:pt x="36207" y="398"/>
                    <a:pt x="40870" y="1391"/>
                    <a:pt x="45534" y="3375"/>
                  </a:cubicBezTo>
                  <a:cubicBezTo>
                    <a:pt x="50197" y="5359"/>
                    <a:pt x="54017" y="8187"/>
                    <a:pt x="56993" y="11859"/>
                  </a:cubicBezTo>
                  <a:cubicBezTo>
                    <a:pt x="59970" y="15530"/>
                    <a:pt x="61459" y="19796"/>
                    <a:pt x="61459" y="24658"/>
                  </a:cubicBezTo>
                  <a:lnTo>
                    <a:pt x="61459" y="63353"/>
                  </a:lnTo>
                  <a:cubicBezTo>
                    <a:pt x="61459" y="65536"/>
                    <a:pt x="61930" y="67570"/>
                    <a:pt x="62872" y="69455"/>
                  </a:cubicBezTo>
                  <a:cubicBezTo>
                    <a:pt x="63815" y="71340"/>
                    <a:pt x="65329" y="72283"/>
                    <a:pt x="67412" y="72283"/>
                  </a:cubicBezTo>
                  <a:cubicBezTo>
                    <a:pt x="69297" y="72283"/>
                    <a:pt x="70686" y="71340"/>
                    <a:pt x="71579" y="69455"/>
                  </a:cubicBezTo>
                  <a:cubicBezTo>
                    <a:pt x="72471" y="67570"/>
                    <a:pt x="72918" y="65536"/>
                    <a:pt x="72918" y="63353"/>
                  </a:cubicBezTo>
                  <a:lnTo>
                    <a:pt x="72918" y="52340"/>
                  </a:lnTo>
                  <a:lnTo>
                    <a:pt x="77979" y="52340"/>
                  </a:lnTo>
                  <a:lnTo>
                    <a:pt x="77979" y="63353"/>
                  </a:lnTo>
                  <a:cubicBezTo>
                    <a:pt x="77979" y="65833"/>
                    <a:pt x="77309" y="68239"/>
                    <a:pt x="75969" y="70571"/>
                  </a:cubicBezTo>
                  <a:cubicBezTo>
                    <a:pt x="74630" y="72903"/>
                    <a:pt x="72844" y="74763"/>
                    <a:pt x="70611" y="76153"/>
                  </a:cubicBezTo>
                  <a:cubicBezTo>
                    <a:pt x="68379" y="77541"/>
                    <a:pt x="65924" y="78236"/>
                    <a:pt x="63245" y="78236"/>
                  </a:cubicBezTo>
                  <a:cubicBezTo>
                    <a:pt x="59871" y="78236"/>
                    <a:pt x="56969" y="76921"/>
                    <a:pt x="54538" y="74291"/>
                  </a:cubicBezTo>
                  <a:cubicBezTo>
                    <a:pt x="52107" y="71663"/>
                    <a:pt x="50793" y="68562"/>
                    <a:pt x="50594" y="64990"/>
                  </a:cubicBezTo>
                  <a:cubicBezTo>
                    <a:pt x="48411" y="69356"/>
                    <a:pt x="45261" y="72804"/>
                    <a:pt x="41144" y="75333"/>
                  </a:cubicBezTo>
                  <a:cubicBezTo>
                    <a:pt x="37026" y="77864"/>
                    <a:pt x="32635" y="79129"/>
                    <a:pt x="27973" y="79129"/>
                  </a:cubicBezTo>
                  <a:cubicBezTo>
                    <a:pt x="23607" y="79129"/>
                    <a:pt x="19315" y="78484"/>
                    <a:pt x="15099" y="77194"/>
                  </a:cubicBezTo>
                  <a:cubicBezTo>
                    <a:pt x="10882" y="75904"/>
                    <a:pt x="7359" y="73870"/>
                    <a:pt x="4531" y="71092"/>
                  </a:cubicBezTo>
                  <a:cubicBezTo>
                    <a:pt x="1704" y="68314"/>
                    <a:pt x="290" y="64742"/>
                    <a:pt x="290" y="60376"/>
                  </a:cubicBezTo>
                  <a:close/>
                  <a:moveTo>
                    <a:pt x="14280" y="60376"/>
                  </a:moveTo>
                  <a:cubicBezTo>
                    <a:pt x="14280" y="64345"/>
                    <a:pt x="15743" y="67718"/>
                    <a:pt x="18670" y="70497"/>
                  </a:cubicBezTo>
                  <a:cubicBezTo>
                    <a:pt x="21597" y="73275"/>
                    <a:pt x="25095" y="74664"/>
                    <a:pt x="29163" y="74664"/>
                  </a:cubicBezTo>
                  <a:cubicBezTo>
                    <a:pt x="32834" y="74664"/>
                    <a:pt x="36183" y="73721"/>
                    <a:pt x="39209" y="71836"/>
                  </a:cubicBezTo>
                  <a:cubicBezTo>
                    <a:pt x="42235" y="69951"/>
                    <a:pt x="44641" y="67421"/>
                    <a:pt x="46427" y="64246"/>
                  </a:cubicBezTo>
                  <a:cubicBezTo>
                    <a:pt x="48213" y="61072"/>
                    <a:pt x="49106" y="57747"/>
                    <a:pt x="49106" y="54275"/>
                  </a:cubicBezTo>
                  <a:lnTo>
                    <a:pt x="49106" y="36415"/>
                  </a:lnTo>
                  <a:cubicBezTo>
                    <a:pt x="43847" y="36415"/>
                    <a:pt x="38514" y="37258"/>
                    <a:pt x="33106" y="38945"/>
                  </a:cubicBezTo>
                  <a:cubicBezTo>
                    <a:pt x="27699" y="40632"/>
                    <a:pt x="23210" y="43286"/>
                    <a:pt x="19638" y="46907"/>
                  </a:cubicBezTo>
                  <a:cubicBezTo>
                    <a:pt x="16066" y="50529"/>
                    <a:pt x="14280" y="55019"/>
                    <a:pt x="14280" y="6037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48D2F18-B110-4A83-576F-E8F5C4DE0C93}"/>
                </a:ext>
              </a:extLst>
            </p:cNvPr>
            <p:cNvSpPr/>
            <p:nvPr/>
          </p:nvSpPr>
          <p:spPr>
            <a:xfrm>
              <a:off x="2417549" y="3719579"/>
              <a:ext cx="83790" cy="109090"/>
            </a:xfrm>
            <a:custGeom>
              <a:avLst/>
              <a:gdLst>
                <a:gd name="connsiteX0" fmla="*/ 8774 w 83790"/>
                <a:gd name="connsiteY0" fmla="*/ 102495 h 109090"/>
                <a:gd name="connsiteX1" fmla="*/ 16066 w 83790"/>
                <a:gd name="connsiteY1" fmla="*/ 105025 h 109090"/>
                <a:gd name="connsiteX2" fmla="*/ 33628 w 83790"/>
                <a:gd name="connsiteY2" fmla="*/ 88803 h 109090"/>
                <a:gd name="connsiteX3" fmla="*/ 39581 w 83790"/>
                <a:gd name="connsiteY3" fmla="*/ 74366 h 109090"/>
                <a:gd name="connsiteX4" fmla="*/ 13834 w 83790"/>
                <a:gd name="connsiteY4" fmla="*/ 11412 h 109090"/>
                <a:gd name="connsiteX5" fmla="*/ 8997 w 83790"/>
                <a:gd name="connsiteY5" fmla="*/ 7394 h 109090"/>
                <a:gd name="connsiteX6" fmla="*/ 290 w 83790"/>
                <a:gd name="connsiteY6" fmla="*/ 6500 h 109090"/>
                <a:gd name="connsiteX7" fmla="*/ 290 w 83790"/>
                <a:gd name="connsiteY7" fmla="*/ 398 h 109090"/>
                <a:gd name="connsiteX8" fmla="*/ 36307 w 83790"/>
                <a:gd name="connsiteY8" fmla="*/ 398 h 109090"/>
                <a:gd name="connsiteX9" fmla="*/ 36307 w 83790"/>
                <a:gd name="connsiteY9" fmla="*/ 6500 h 109090"/>
                <a:gd name="connsiteX10" fmla="*/ 26782 w 83790"/>
                <a:gd name="connsiteY10" fmla="*/ 10519 h 109090"/>
                <a:gd name="connsiteX11" fmla="*/ 26930 w 83790"/>
                <a:gd name="connsiteY11" fmla="*/ 11561 h 109090"/>
                <a:gd name="connsiteX12" fmla="*/ 46129 w 83790"/>
                <a:gd name="connsiteY12" fmla="*/ 58442 h 109090"/>
                <a:gd name="connsiteX13" fmla="*/ 63245 w 83790"/>
                <a:gd name="connsiteY13" fmla="*/ 16323 h 109090"/>
                <a:gd name="connsiteX14" fmla="*/ 63691 w 83790"/>
                <a:gd name="connsiteY14" fmla="*/ 13347 h 109090"/>
                <a:gd name="connsiteX15" fmla="*/ 62575 w 83790"/>
                <a:gd name="connsiteY15" fmla="*/ 9701 h 109090"/>
                <a:gd name="connsiteX16" fmla="*/ 59673 w 83790"/>
                <a:gd name="connsiteY16" fmla="*/ 7319 h 109090"/>
                <a:gd name="connsiteX17" fmla="*/ 55654 w 83790"/>
                <a:gd name="connsiteY17" fmla="*/ 6500 h 109090"/>
                <a:gd name="connsiteX18" fmla="*/ 55654 w 83790"/>
                <a:gd name="connsiteY18" fmla="*/ 398 h 109090"/>
                <a:gd name="connsiteX19" fmla="*/ 84080 w 83790"/>
                <a:gd name="connsiteY19" fmla="*/ 398 h 109090"/>
                <a:gd name="connsiteX20" fmla="*/ 84080 w 83790"/>
                <a:gd name="connsiteY20" fmla="*/ 6500 h 109090"/>
                <a:gd name="connsiteX21" fmla="*/ 74854 w 83790"/>
                <a:gd name="connsiteY21" fmla="*/ 8881 h 109090"/>
                <a:gd name="connsiteX22" fmla="*/ 68751 w 83790"/>
                <a:gd name="connsiteY22" fmla="*/ 16025 h 109090"/>
                <a:gd name="connsiteX23" fmla="*/ 38985 w 83790"/>
                <a:gd name="connsiteY23" fmla="*/ 88803 h 109090"/>
                <a:gd name="connsiteX24" fmla="*/ 33553 w 83790"/>
                <a:gd name="connsiteY24" fmla="*/ 98923 h 109090"/>
                <a:gd name="connsiteX25" fmla="*/ 25888 w 83790"/>
                <a:gd name="connsiteY25" fmla="*/ 106513 h 109090"/>
                <a:gd name="connsiteX26" fmla="*/ 16066 w 83790"/>
                <a:gd name="connsiteY26" fmla="*/ 109489 h 109090"/>
                <a:gd name="connsiteX27" fmla="*/ 5053 w 83790"/>
                <a:gd name="connsiteY27" fmla="*/ 105396 h 109090"/>
                <a:gd name="connsiteX28" fmla="*/ 290 w 83790"/>
                <a:gd name="connsiteY28" fmla="*/ 95202 h 109090"/>
                <a:gd name="connsiteX29" fmla="*/ 2448 w 83790"/>
                <a:gd name="connsiteY29" fmla="*/ 89770 h 109090"/>
                <a:gd name="connsiteX30" fmla="*/ 7880 w 83790"/>
                <a:gd name="connsiteY30" fmla="*/ 87612 h 109090"/>
                <a:gd name="connsiteX31" fmla="*/ 11676 w 83790"/>
                <a:gd name="connsiteY31" fmla="*/ 88579 h 109090"/>
                <a:gd name="connsiteX32" fmla="*/ 14355 w 83790"/>
                <a:gd name="connsiteY32" fmla="*/ 91184 h 109090"/>
                <a:gd name="connsiteX33" fmla="*/ 15322 w 83790"/>
                <a:gd name="connsiteY33" fmla="*/ 95202 h 109090"/>
                <a:gd name="connsiteX34" fmla="*/ 13462 w 83790"/>
                <a:gd name="connsiteY34" fmla="*/ 100038 h 109090"/>
                <a:gd name="connsiteX35" fmla="*/ 8774 w 83790"/>
                <a:gd name="connsiteY35" fmla="*/ 102495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790" h="109090">
                  <a:moveTo>
                    <a:pt x="8774" y="102495"/>
                  </a:moveTo>
                  <a:cubicBezTo>
                    <a:pt x="10956" y="104182"/>
                    <a:pt x="13387" y="105025"/>
                    <a:pt x="16066" y="105025"/>
                  </a:cubicBezTo>
                  <a:cubicBezTo>
                    <a:pt x="23210" y="105025"/>
                    <a:pt x="29064" y="99617"/>
                    <a:pt x="33628" y="88803"/>
                  </a:cubicBezTo>
                  <a:lnTo>
                    <a:pt x="39581" y="74366"/>
                  </a:lnTo>
                  <a:lnTo>
                    <a:pt x="13834" y="11412"/>
                  </a:lnTo>
                  <a:cubicBezTo>
                    <a:pt x="12742" y="9328"/>
                    <a:pt x="11129" y="7989"/>
                    <a:pt x="8997" y="7394"/>
                  </a:cubicBezTo>
                  <a:cubicBezTo>
                    <a:pt x="6864" y="6798"/>
                    <a:pt x="3962" y="6500"/>
                    <a:pt x="290" y="6500"/>
                  </a:cubicBezTo>
                  <a:lnTo>
                    <a:pt x="290" y="398"/>
                  </a:lnTo>
                  <a:lnTo>
                    <a:pt x="36307" y="398"/>
                  </a:lnTo>
                  <a:lnTo>
                    <a:pt x="36307" y="6500"/>
                  </a:lnTo>
                  <a:cubicBezTo>
                    <a:pt x="29957" y="6500"/>
                    <a:pt x="26782" y="7840"/>
                    <a:pt x="26782" y="10519"/>
                  </a:cubicBezTo>
                  <a:cubicBezTo>
                    <a:pt x="26782" y="11015"/>
                    <a:pt x="26831" y="11362"/>
                    <a:pt x="26930" y="11561"/>
                  </a:cubicBezTo>
                  <a:lnTo>
                    <a:pt x="46129" y="58442"/>
                  </a:lnTo>
                  <a:lnTo>
                    <a:pt x="63245" y="16323"/>
                  </a:lnTo>
                  <a:cubicBezTo>
                    <a:pt x="63543" y="15430"/>
                    <a:pt x="63691" y="14438"/>
                    <a:pt x="63691" y="13347"/>
                  </a:cubicBezTo>
                  <a:cubicBezTo>
                    <a:pt x="63691" y="11957"/>
                    <a:pt x="63319" y="10742"/>
                    <a:pt x="62575" y="9701"/>
                  </a:cubicBezTo>
                  <a:cubicBezTo>
                    <a:pt x="61831" y="8658"/>
                    <a:pt x="60863" y="7865"/>
                    <a:pt x="59673" y="7319"/>
                  </a:cubicBezTo>
                  <a:cubicBezTo>
                    <a:pt x="58482" y="6773"/>
                    <a:pt x="57143" y="6500"/>
                    <a:pt x="55654" y="6500"/>
                  </a:cubicBezTo>
                  <a:lnTo>
                    <a:pt x="55654" y="398"/>
                  </a:lnTo>
                  <a:lnTo>
                    <a:pt x="84080" y="398"/>
                  </a:lnTo>
                  <a:lnTo>
                    <a:pt x="84080" y="6500"/>
                  </a:lnTo>
                  <a:cubicBezTo>
                    <a:pt x="80608" y="6500"/>
                    <a:pt x="77532" y="7294"/>
                    <a:pt x="74854" y="8881"/>
                  </a:cubicBezTo>
                  <a:cubicBezTo>
                    <a:pt x="72174" y="10469"/>
                    <a:pt x="70141" y="12850"/>
                    <a:pt x="68751" y="16025"/>
                  </a:cubicBezTo>
                  <a:lnTo>
                    <a:pt x="38985" y="88803"/>
                  </a:lnTo>
                  <a:cubicBezTo>
                    <a:pt x="37498" y="92474"/>
                    <a:pt x="35687" y="95847"/>
                    <a:pt x="33553" y="98923"/>
                  </a:cubicBezTo>
                  <a:cubicBezTo>
                    <a:pt x="31421" y="101999"/>
                    <a:pt x="28865" y="104529"/>
                    <a:pt x="25888" y="106513"/>
                  </a:cubicBezTo>
                  <a:cubicBezTo>
                    <a:pt x="22912" y="108497"/>
                    <a:pt x="19638" y="109489"/>
                    <a:pt x="16066" y="109489"/>
                  </a:cubicBezTo>
                  <a:cubicBezTo>
                    <a:pt x="11899" y="109489"/>
                    <a:pt x="8227" y="108125"/>
                    <a:pt x="5053" y="105396"/>
                  </a:cubicBezTo>
                  <a:cubicBezTo>
                    <a:pt x="1878" y="102668"/>
                    <a:pt x="290" y="99270"/>
                    <a:pt x="290" y="95202"/>
                  </a:cubicBezTo>
                  <a:cubicBezTo>
                    <a:pt x="290" y="93020"/>
                    <a:pt x="1009" y="91209"/>
                    <a:pt x="2448" y="89770"/>
                  </a:cubicBezTo>
                  <a:cubicBezTo>
                    <a:pt x="3888" y="88331"/>
                    <a:pt x="5698" y="87612"/>
                    <a:pt x="7880" y="87612"/>
                  </a:cubicBezTo>
                  <a:cubicBezTo>
                    <a:pt x="9270" y="87612"/>
                    <a:pt x="10535" y="87934"/>
                    <a:pt x="11676" y="88579"/>
                  </a:cubicBezTo>
                  <a:cubicBezTo>
                    <a:pt x="12816" y="89224"/>
                    <a:pt x="13710" y="90092"/>
                    <a:pt x="14355" y="91184"/>
                  </a:cubicBezTo>
                  <a:cubicBezTo>
                    <a:pt x="14999" y="92275"/>
                    <a:pt x="15322" y="93614"/>
                    <a:pt x="15322" y="95202"/>
                  </a:cubicBezTo>
                  <a:cubicBezTo>
                    <a:pt x="15322" y="96988"/>
                    <a:pt x="14702" y="98600"/>
                    <a:pt x="13462" y="100038"/>
                  </a:cubicBezTo>
                  <a:cubicBezTo>
                    <a:pt x="12221" y="101478"/>
                    <a:pt x="10659" y="102296"/>
                    <a:pt x="8774" y="10249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7FB5FF1F-D2D0-A67D-16B0-1AD6BD95C7C7}"/>
                </a:ext>
              </a:extLst>
            </p:cNvPr>
            <p:cNvSpPr/>
            <p:nvPr/>
          </p:nvSpPr>
          <p:spPr>
            <a:xfrm>
              <a:off x="2649202" y="3717793"/>
              <a:ext cx="87065" cy="75753"/>
            </a:xfrm>
            <a:custGeom>
              <a:avLst/>
              <a:gdLst>
                <a:gd name="connsiteX0" fmla="*/ 290 w 87065"/>
                <a:gd name="connsiteY0" fmla="*/ 76152 h 75753"/>
                <a:gd name="connsiteX1" fmla="*/ 290 w 87065"/>
                <a:gd name="connsiteY1" fmla="*/ 70050 h 75753"/>
                <a:gd name="connsiteX2" fmla="*/ 9965 w 87065"/>
                <a:gd name="connsiteY2" fmla="*/ 69157 h 75753"/>
                <a:gd name="connsiteX3" fmla="*/ 13685 w 87065"/>
                <a:gd name="connsiteY3" fmla="*/ 64692 h 75753"/>
                <a:gd name="connsiteX4" fmla="*/ 13685 w 87065"/>
                <a:gd name="connsiteY4" fmla="*/ 17811 h 75753"/>
                <a:gd name="connsiteX5" fmla="*/ 12346 w 87065"/>
                <a:gd name="connsiteY5" fmla="*/ 11263 h 75753"/>
                <a:gd name="connsiteX6" fmla="*/ 8401 w 87065"/>
                <a:gd name="connsiteY6" fmla="*/ 8733 h 75753"/>
                <a:gd name="connsiteX7" fmla="*/ 290 w 87065"/>
                <a:gd name="connsiteY7" fmla="*/ 8286 h 75753"/>
                <a:gd name="connsiteX8" fmla="*/ 290 w 87065"/>
                <a:gd name="connsiteY8" fmla="*/ 2184 h 75753"/>
                <a:gd name="connsiteX9" fmla="*/ 25145 w 87065"/>
                <a:gd name="connsiteY9" fmla="*/ 398 h 75753"/>
                <a:gd name="connsiteX10" fmla="*/ 25145 w 87065"/>
                <a:gd name="connsiteY10" fmla="*/ 17067 h 75753"/>
                <a:gd name="connsiteX11" fmla="*/ 35339 w 87065"/>
                <a:gd name="connsiteY11" fmla="*/ 5087 h 75753"/>
                <a:gd name="connsiteX12" fmla="*/ 49999 w 87065"/>
                <a:gd name="connsiteY12" fmla="*/ 398 h 75753"/>
                <a:gd name="connsiteX13" fmla="*/ 67933 w 87065"/>
                <a:gd name="connsiteY13" fmla="*/ 6054 h 75753"/>
                <a:gd name="connsiteX14" fmla="*/ 73960 w 87065"/>
                <a:gd name="connsiteY14" fmla="*/ 23467 h 75753"/>
                <a:gd name="connsiteX15" fmla="*/ 73960 w 87065"/>
                <a:gd name="connsiteY15" fmla="*/ 64692 h 75753"/>
                <a:gd name="connsiteX16" fmla="*/ 77681 w 87065"/>
                <a:gd name="connsiteY16" fmla="*/ 69157 h 75753"/>
                <a:gd name="connsiteX17" fmla="*/ 87355 w 87065"/>
                <a:gd name="connsiteY17" fmla="*/ 70050 h 75753"/>
                <a:gd name="connsiteX18" fmla="*/ 87355 w 87065"/>
                <a:gd name="connsiteY18" fmla="*/ 76152 h 75753"/>
                <a:gd name="connsiteX19" fmla="*/ 48065 w 87065"/>
                <a:gd name="connsiteY19" fmla="*/ 76152 h 75753"/>
                <a:gd name="connsiteX20" fmla="*/ 48065 w 87065"/>
                <a:gd name="connsiteY20" fmla="*/ 70050 h 75753"/>
                <a:gd name="connsiteX21" fmla="*/ 57664 w 87065"/>
                <a:gd name="connsiteY21" fmla="*/ 69157 h 75753"/>
                <a:gd name="connsiteX22" fmla="*/ 61459 w 87065"/>
                <a:gd name="connsiteY22" fmla="*/ 64692 h 75753"/>
                <a:gd name="connsiteX23" fmla="*/ 61459 w 87065"/>
                <a:gd name="connsiteY23" fmla="*/ 24062 h 75753"/>
                <a:gd name="connsiteX24" fmla="*/ 59003 w 87065"/>
                <a:gd name="connsiteY24" fmla="*/ 10222 h 75753"/>
                <a:gd name="connsiteX25" fmla="*/ 49106 w 87065"/>
                <a:gd name="connsiteY25" fmla="*/ 4864 h 75753"/>
                <a:gd name="connsiteX26" fmla="*/ 32735 w 87065"/>
                <a:gd name="connsiteY26" fmla="*/ 12826 h 75753"/>
                <a:gd name="connsiteX27" fmla="*/ 26335 w 87065"/>
                <a:gd name="connsiteY27" fmla="*/ 30908 h 75753"/>
                <a:gd name="connsiteX28" fmla="*/ 26335 w 87065"/>
                <a:gd name="connsiteY28" fmla="*/ 64692 h 75753"/>
                <a:gd name="connsiteX29" fmla="*/ 30056 w 87065"/>
                <a:gd name="connsiteY29" fmla="*/ 69157 h 75753"/>
                <a:gd name="connsiteX30" fmla="*/ 39581 w 87065"/>
                <a:gd name="connsiteY30" fmla="*/ 70050 h 75753"/>
                <a:gd name="connsiteX31" fmla="*/ 39581 w 87065"/>
                <a:gd name="connsiteY31" fmla="*/ 76152 h 75753"/>
                <a:gd name="connsiteX32" fmla="*/ 290 w 87065"/>
                <a:gd name="connsiteY32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5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259" y="70050"/>
                    <a:pt x="7483" y="69753"/>
                    <a:pt x="9965" y="69157"/>
                  </a:cubicBezTo>
                  <a:cubicBezTo>
                    <a:pt x="12445" y="68562"/>
                    <a:pt x="13685" y="67073"/>
                    <a:pt x="13685" y="64692"/>
                  </a:cubicBezTo>
                  <a:lnTo>
                    <a:pt x="13685" y="17811"/>
                  </a:lnTo>
                  <a:cubicBezTo>
                    <a:pt x="13685" y="14835"/>
                    <a:pt x="13238" y="12652"/>
                    <a:pt x="12346" y="11263"/>
                  </a:cubicBezTo>
                  <a:cubicBezTo>
                    <a:pt x="11452" y="9874"/>
                    <a:pt x="10138" y="9031"/>
                    <a:pt x="8401" y="8733"/>
                  </a:cubicBezTo>
                  <a:cubicBezTo>
                    <a:pt x="6665" y="8435"/>
                    <a:pt x="3962" y="8286"/>
                    <a:pt x="290" y="8286"/>
                  </a:cubicBezTo>
                  <a:lnTo>
                    <a:pt x="290" y="2184"/>
                  </a:lnTo>
                  <a:lnTo>
                    <a:pt x="25145" y="398"/>
                  </a:lnTo>
                  <a:lnTo>
                    <a:pt x="25145" y="17067"/>
                  </a:lnTo>
                  <a:cubicBezTo>
                    <a:pt x="27427" y="12206"/>
                    <a:pt x="30825" y="8212"/>
                    <a:pt x="35339" y="5087"/>
                  </a:cubicBezTo>
                  <a:cubicBezTo>
                    <a:pt x="39854" y="1961"/>
                    <a:pt x="44740" y="398"/>
                    <a:pt x="49999" y="398"/>
                  </a:cubicBezTo>
                  <a:cubicBezTo>
                    <a:pt x="57937" y="398"/>
                    <a:pt x="63914" y="2284"/>
                    <a:pt x="67933" y="6054"/>
                  </a:cubicBezTo>
                  <a:cubicBezTo>
                    <a:pt x="71951" y="9824"/>
                    <a:pt x="73960" y="15629"/>
                    <a:pt x="73960" y="23467"/>
                  </a:cubicBezTo>
                  <a:lnTo>
                    <a:pt x="73960" y="64692"/>
                  </a:lnTo>
                  <a:cubicBezTo>
                    <a:pt x="73960" y="67073"/>
                    <a:pt x="75200" y="68562"/>
                    <a:pt x="77681" y="69157"/>
                  </a:cubicBezTo>
                  <a:cubicBezTo>
                    <a:pt x="80162" y="69753"/>
                    <a:pt x="83386" y="70050"/>
                    <a:pt x="87355" y="70050"/>
                  </a:cubicBezTo>
                  <a:lnTo>
                    <a:pt x="87355" y="76152"/>
                  </a:lnTo>
                  <a:lnTo>
                    <a:pt x="48065" y="76152"/>
                  </a:lnTo>
                  <a:lnTo>
                    <a:pt x="48065" y="70050"/>
                  </a:lnTo>
                  <a:cubicBezTo>
                    <a:pt x="51934" y="70050"/>
                    <a:pt x="55133" y="69753"/>
                    <a:pt x="57664" y="69157"/>
                  </a:cubicBezTo>
                  <a:cubicBezTo>
                    <a:pt x="60194" y="68562"/>
                    <a:pt x="61459" y="67073"/>
                    <a:pt x="61459" y="64692"/>
                  </a:cubicBezTo>
                  <a:lnTo>
                    <a:pt x="61459" y="24062"/>
                  </a:lnTo>
                  <a:cubicBezTo>
                    <a:pt x="61459" y="18407"/>
                    <a:pt x="60640" y="13793"/>
                    <a:pt x="59003" y="10222"/>
                  </a:cubicBezTo>
                  <a:cubicBezTo>
                    <a:pt x="57366" y="6650"/>
                    <a:pt x="54067" y="4864"/>
                    <a:pt x="49106" y="4864"/>
                  </a:cubicBezTo>
                  <a:cubicBezTo>
                    <a:pt x="42458" y="4864"/>
                    <a:pt x="37001" y="7518"/>
                    <a:pt x="32735" y="12826"/>
                  </a:cubicBezTo>
                  <a:cubicBezTo>
                    <a:pt x="28469" y="18134"/>
                    <a:pt x="26335" y="24161"/>
                    <a:pt x="26335" y="30908"/>
                  </a:cubicBezTo>
                  <a:lnTo>
                    <a:pt x="26335" y="64692"/>
                  </a:lnTo>
                  <a:cubicBezTo>
                    <a:pt x="26335" y="67073"/>
                    <a:pt x="27575" y="68562"/>
                    <a:pt x="30056" y="69157"/>
                  </a:cubicBezTo>
                  <a:cubicBezTo>
                    <a:pt x="32537" y="69753"/>
                    <a:pt x="35712" y="70050"/>
                    <a:pt x="39581" y="70050"/>
                  </a:cubicBezTo>
                  <a:lnTo>
                    <a:pt x="39581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D4277080-59D2-C746-2FE4-353BD94909DA}"/>
                </a:ext>
              </a:extLst>
            </p:cNvPr>
            <p:cNvSpPr/>
            <p:nvPr/>
          </p:nvSpPr>
          <p:spPr>
            <a:xfrm>
              <a:off x="2742039" y="3715623"/>
              <a:ext cx="66377" cy="78730"/>
            </a:xfrm>
            <a:custGeom>
              <a:avLst/>
              <a:gdLst>
                <a:gd name="connsiteX0" fmla="*/ 38241 w 66377"/>
                <a:gd name="connsiteY0" fmla="*/ 79129 h 78730"/>
                <a:gd name="connsiteX1" fmla="*/ 19043 w 66377"/>
                <a:gd name="connsiteY1" fmla="*/ 73622 h 78730"/>
                <a:gd name="connsiteX2" fmla="*/ 5275 w 66377"/>
                <a:gd name="connsiteY2" fmla="*/ 58963 h 78730"/>
                <a:gd name="connsiteX3" fmla="*/ 290 w 66377"/>
                <a:gd name="connsiteY3" fmla="*/ 39540 h 78730"/>
                <a:gd name="connsiteX4" fmla="*/ 4830 w 66377"/>
                <a:gd name="connsiteY4" fmla="*/ 20490 h 78730"/>
                <a:gd name="connsiteX5" fmla="*/ 17554 w 66377"/>
                <a:gd name="connsiteY5" fmla="*/ 5906 h 78730"/>
                <a:gd name="connsiteX6" fmla="*/ 35860 w 66377"/>
                <a:gd name="connsiteY6" fmla="*/ 398 h 78730"/>
                <a:gd name="connsiteX7" fmla="*/ 49478 w 66377"/>
                <a:gd name="connsiteY7" fmla="*/ 3003 h 78730"/>
                <a:gd name="connsiteX8" fmla="*/ 59077 w 66377"/>
                <a:gd name="connsiteY8" fmla="*/ 10296 h 78730"/>
                <a:gd name="connsiteX9" fmla="*/ 64732 w 66377"/>
                <a:gd name="connsiteY9" fmla="*/ 21384 h 78730"/>
                <a:gd name="connsiteX10" fmla="*/ 66668 w 66377"/>
                <a:gd name="connsiteY10" fmla="*/ 35373 h 78730"/>
                <a:gd name="connsiteX11" fmla="*/ 64881 w 66377"/>
                <a:gd name="connsiteY11" fmla="*/ 37606 h 78730"/>
                <a:gd name="connsiteX12" fmla="*/ 15321 w 66377"/>
                <a:gd name="connsiteY12" fmla="*/ 37606 h 78730"/>
                <a:gd name="connsiteX13" fmla="*/ 15321 w 66377"/>
                <a:gd name="connsiteY13" fmla="*/ 39392 h 78730"/>
                <a:gd name="connsiteX14" fmla="*/ 21052 w 66377"/>
                <a:gd name="connsiteY14" fmla="*/ 63874 h 78730"/>
                <a:gd name="connsiteX15" fmla="*/ 39729 w 66377"/>
                <a:gd name="connsiteY15" fmla="*/ 74069 h 78730"/>
                <a:gd name="connsiteX16" fmla="*/ 49478 w 66377"/>
                <a:gd name="connsiteY16" fmla="*/ 71762 h 78730"/>
                <a:gd name="connsiteX17" fmla="*/ 57291 w 66377"/>
                <a:gd name="connsiteY17" fmla="*/ 65213 h 78730"/>
                <a:gd name="connsiteX18" fmla="*/ 61756 w 66377"/>
                <a:gd name="connsiteY18" fmla="*/ 56209 h 78730"/>
                <a:gd name="connsiteX19" fmla="*/ 62351 w 66377"/>
                <a:gd name="connsiteY19" fmla="*/ 55167 h 78730"/>
                <a:gd name="connsiteX20" fmla="*/ 63393 w 66377"/>
                <a:gd name="connsiteY20" fmla="*/ 54721 h 78730"/>
                <a:gd name="connsiteX21" fmla="*/ 64881 w 66377"/>
                <a:gd name="connsiteY21" fmla="*/ 54721 h 78730"/>
                <a:gd name="connsiteX22" fmla="*/ 66668 w 66377"/>
                <a:gd name="connsiteY22" fmla="*/ 56953 h 78730"/>
                <a:gd name="connsiteX23" fmla="*/ 56249 w 66377"/>
                <a:gd name="connsiteY23" fmla="*/ 72878 h 78730"/>
                <a:gd name="connsiteX24" fmla="*/ 38241 w 66377"/>
                <a:gd name="connsiteY24" fmla="*/ 79129 h 78730"/>
                <a:gd name="connsiteX25" fmla="*/ 15471 w 66377"/>
                <a:gd name="connsiteY25" fmla="*/ 33290 h 78730"/>
                <a:gd name="connsiteX26" fmla="*/ 54612 w 66377"/>
                <a:gd name="connsiteY26" fmla="*/ 33290 h 78730"/>
                <a:gd name="connsiteX27" fmla="*/ 52752 w 66377"/>
                <a:gd name="connsiteY27" fmla="*/ 20268 h 78730"/>
                <a:gd name="connsiteX28" fmla="*/ 46724 w 66377"/>
                <a:gd name="connsiteY28" fmla="*/ 9254 h 78730"/>
                <a:gd name="connsiteX29" fmla="*/ 35860 w 66377"/>
                <a:gd name="connsiteY29" fmla="*/ 4864 h 78730"/>
                <a:gd name="connsiteX30" fmla="*/ 20754 w 66377"/>
                <a:gd name="connsiteY30" fmla="*/ 13942 h 78730"/>
                <a:gd name="connsiteX31" fmla="*/ 15471 w 66377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241" y="79129"/>
                  </a:moveTo>
                  <a:cubicBezTo>
                    <a:pt x="31296" y="79129"/>
                    <a:pt x="24896" y="77294"/>
                    <a:pt x="19043" y="73622"/>
                  </a:cubicBezTo>
                  <a:cubicBezTo>
                    <a:pt x="13189" y="69951"/>
                    <a:pt x="8600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30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60" y="398"/>
                  </a:cubicBezTo>
                  <a:cubicBezTo>
                    <a:pt x="41020" y="398"/>
                    <a:pt x="45559" y="1267"/>
                    <a:pt x="49478" y="3003"/>
                  </a:cubicBezTo>
                  <a:cubicBezTo>
                    <a:pt x="53397" y="4740"/>
                    <a:pt x="56596" y="7170"/>
                    <a:pt x="59077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3" y="25650"/>
                    <a:pt x="66668" y="30313"/>
                    <a:pt x="66668" y="35373"/>
                  </a:cubicBezTo>
                  <a:cubicBezTo>
                    <a:pt x="66668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2" y="73300"/>
                    <a:pt x="49478" y="71762"/>
                  </a:cubicBezTo>
                  <a:cubicBezTo>
                    <a:pt x="52504" y="70223"/>
                    <a:pt x="55108" y="68041"/>
                    <a:pt x="57291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6" y="55812"/>
                    <a:pt x="62054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8" y="55465"/>
                    <a:pt x="66668" y="56953"/>
                  </a:cubicBezTo>
                  <a:cubicBezTo>
                    <a:pt x="65080" y="63402"/>
                    <a:pt x="61607" y="68711"/>
                    <a:pt x="56249" y="72878"/>
                  </a:cubicBezTo>
                  <a:cubicBezTo>
                    <a:pt x="50891" y="77045"/>
                    <a:pt x="44889" y="79129"/>
                    <a:pt x="38241" y="79129"/>
                  </a:cubicBezTo>
                  <a:close/>
                  <a:moveTo>
                    <a:pt x="15471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60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2" y="19994"/>
                    <a:pt x="15471" y="26444"/>
                    <a:pt x="15471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18FBE63-F7A1-CF20-A370-8DC82A65164A}"/>
                </a:ext>
              </a:extLst>
            </p:cNvPr>
            <p:cNvSpPr/>
            <p:nvPr/>
          </p:nvSpPr>
          <p:spPr>
            <a:xfrm>
              <a:off x="2816248" y="3717793"/>
              <a:ext cx="57893" cy="75753"/>
            </a:xfrm>
            <a:custGeom>
              <a:avLst/>
              <a:gdLst>
                <a:gd name="connsiteX0" fmla="*/ 290 w 57893"/>
                <a:gd name="connsiteY0" fmla="*/ 76152 h 75753"/>
                <a:gd name="connsiteX1" fmla="*/ 290 w 57893"/>
                <a:gd name="connsiteY1" fmla="*/ 70050 h 75753"/>
                <a:gd name="connsiteX2" fmla="*/ 9889 w 57893"/>
                <a:gd name="connsiteY2" fmla="*/ 69157 h 75753"/>
                <a:gd name="connsiteX3" fmla="*/ 13684 w 57893"/>
                <a:gd name="connsiteY3" fmla="*/ 64692 h 75753"/>
                <a:gd name="connsiteX4" fmla="*/ 13684 w 57893"/>
                <a:gd name="connsiteY4" fmla="*/ 17811 h 75753"/>
                <a:gd name="connsiteX5" fmla="*/ 12271 w 57893"/>
                <a:gd name="connsiteY5" fmla="*/ 11263 h 75753"/>
                <a:gd name="connsiteX6" fmla="*/ 8252 w 57893"/>
                <a:gd name="connsiteY6" fmla="*/ 8733 h 75753"/>
                <a:gd name="connsiteX7" fmla="*/ 290 w 57893"/>
                <a:gd name="connsiteY7" fmla="*/ 8286 h 75753"/>
                <a:gd name="connsiteX8" fmla="*/ 290 w 57893"/>
                <a:gd name="connsiteY8" fmla="*/ 2184 h 75753"/>
                <a:gd name="connsiteX9" fmla="*/ 24846 w 57893"/>
                <a:gd name="connsiteY9" fmla="*/ 398 h 75753"/>
                <a:gd name="connsiteX10" fmla="*/ 24846 w 57893"/>
                <a:gd name="connsiteY10" fmla="*/ 17067 h 75753"/>
                <a:gd name="connsiteX11" fmla="*/ 32660 w 57893"/>
                <a:gd name="connsiteY11" fmla="*/ 5012 h 75753"/>
                <a:gd name="connsiteX12" fmla="*/ 45087 w 57893"/>
                <a:gd name="connsiteY12" fmla="*/ 398 h 75753"/>
                <a:gd name="connsiteX13" fmla="*/ 54165 w 57893"/>
                <a:gd name="connsiteY13" fmla="*/ 3375 h 75753"/>
                <a:gd name="connsiteX14" fmla="*/ 58184 w 57893"/>
                <a:gd name="connsiteY14" fmla="*/ 11412 h 75753"/>
                <a:gd name="connsiteX15" fmla="*/ 55951 w 57893"/>
                <a:gd name="connsiteY15" fmla="*/ 16695 h 75753"/>
                <a:gd name="connsiteX16" fmla="*/ 50445 w 57893"/>
                <a:gd name="connsiteY16" fmla="*/ 19002 h 75753"/>
                <a:gd name="connsiteX17" fmla="*/ 45087 w 57893"/>
                <a:gd name="connsiteY17" fmla="*/ 16770 h 75753"/>
                <a:gd name="connsiteX18" fmla="*/ 42854 w 57893"/>
                <a:gd name="connsiteY18" fmla="*/ 11412 h 75753"/>
                <a:gd name="connsiteX19" fmla="*/ 46129 w 57893"/>
                <a:gd name="connsiteY19" fmla="*/ 4864 h 75753"/>
                <a:gd name="connsiteX20" fmla="*/ 45087 w 57893"/>
                <a:gd name="connsiteY20" fmla="*/ 4864 h 75753"/>
                <a:gd name="connsiteX21" fmla="*/ 33702 w 57893"/>
                <a:gd name="connsiteY21" fmla="*/ 9849 h 75753"/>
                <a:gd name="connsiteX22" fmla="*/ 27451 w 57893"/>
                <a:gd name="connsiteY22" fmla="*/ 22276 h 75753"/>
                <a:gd name="connsiteX23" fmla="*/ 25590 w 57893"/>
                <a:gd name="connsiteY23" fmla="*/ 36564 h 75753"/>
                <a:gd name="connsiteX24" fmla="*/ 25590 w 57893"/>
                <a:gd name="connsiteY24" fmla="*/ 64692 h 75753"/>
                <a:gd name="connsiteX25" fmla="*/ 42259 w 57893"/>
                <a:gd name="connsiteY25" fmla="*/ 70050 h 75753"/>
                <a:gd name="connsiteX26" fmla="*/ 42259 w 57893"/>
                <a:gd name="connsiteY26" fmla="*/ 76152 h 75753"/>
                <a:gd name="connsiteX27" fmla="*/ 290 w 57893"/>
                <a:gd name="connsiteY27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159" y="70050"/>
                    <a:pt x="7359" y="69753"/>
                    <a:pt x="9889" y="69157"/>
                  </a:cubicBezTo>
                  <a:cubicBezTo>
                    <a:pt x="12419" y="68562"/>
                    <a:pt x="13684" y="67073"/>
                    <a:pt x="13684" y="64692"/>
                  </a:cubicBezTo>
                  <a:lnTo>
                    <a:pt x="13684" y="17811"/>
                  </a:lnTo>
                  <a:cubicBezTo>
                    <a:pt x="13684" y="14835"/>
                    <a:pt x="13213" y="12652"/>
                    <a:pt x="12271" y="11263"/>
                  </a:cubicBezTo>
                  <a:cubicBezTo>
                    <a:pt x="11328" y="9874"/>
                    <a:pt x="9988" y="9031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4846" y="398"/>
                  </a:lnTo>
                  <a:lnTo>
                    <a:pt x="24846" y="17067"/>
                  </a:lnTo>
                  <a:cubicBezTo>
                    <a:pt x="26632" y="12107"/>
                    <a:pt x="29236" y="8088"/>
                    <a:pt x="32660" y="5012"/>
                  </a:cubicBezTo>
                  <a:cubicBezTo>
                    <a:pt x="36083" y="1936"/>
                    <a:pt x="40225" y="398"/>
                    <a:pt x="45087" y="398"/>
                  </a:cubicBezTo>
                  <a:cubicBezTo>
                    <a:pt x="48460" y="398"/>
                    <a:pt x="51486" y="1391"/>
                    <a:pt x="54165" y="3375"/>
                  </a:cubicBezTo>
                  <a:cubicBezTo>
                    <a:pt x="56844" y="5359"/>
                    <a:pt x="58184" y="8038"/>
                    <a:pt x="58184" y="11412"/>
                  </a:cubicBezTo>
                  <a:cubicBezTo>
                    <a:pt x="58184" y="13396"/>
                    <a:pt x="57440" y="15157"/>
                    <a:pt x="55951" y="16695"/>
                  </a:cubicBezTo>
                  <a:cubicBezTo>
                    <a:pt x="54463" y="18233"/>
                    <a:pt x="52627" y="19002"/>
                    <a:pt x="50445" y="19002"/>
                  </a:cubicBezTo>
                  <a:cubicBezTo>
                    <a:pt x="48361" y="19002"/>
                    <a:pt x="46576" y="18258"/>
                    <a:pt x="45087" y="16770"/>
                  </a:cubicBezTo>
                  <a:cubicBezTo>
                    <a:pt x="43599" y="15281"/>
                    <a:pt x="42854" y="13496"/>
                    <a:pt x="42854" y="11412"/>
                  </a:cubicBezTo>
                  <a:cubicBezTo>
                    <a:pt x="42854" y="8336"/>
                    <a:pt x="43946" y="6153"/>
                    <a:pt x="46129" y="4864"/>
                  </a:cubicBezTo>
                  <a:lnTo>
                    <a:pt x="45087" y="4864"/>
                  </a:lnTo>
                  <a:cubicBezTo>
                    <a:pt x="40424" y="4864"/>
                    <a:pt x="36629" y="6526"/>
                    <a:pt x="33702" y="9849"/>
                  </a:cubicBezTo>
                  <a:cubicBezTo>
                    <a:pt x="30774" y="13173"/>
                    <a:pt x="28691" y="17315"/>
                    <a:pt x="27451" y="22276"/>
                  </a:cubicBezTo>
                  <a:cubicBezTo>
                    <a:pt x="26210" y="27237"/>
                    <a:pt x="25590" y="31999"/>
                    <a:pt x="25590" y="36564"/>
                  </a:cubicBezTo>
                  <a:lnTo>
                    <a:pt x="25590" y="64692"/>
                  </a:lnTo>
                  <a:cubicBezTo>
                    <a:pt x="25590" y="68264"/>
                    <a:pt x="31147" y="70050"/>
                    <a:pt x="42259" y="70050"/>
                  </a:cubicBezTo>
                  <a:lnTo>
                    <a:pt x="42259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489C6AA2-2B96-247C-E065-AFD6EB0A1647}"/>
                </a:ext>
              </a:extLst>
            </p:cNvPr>
            <p:cNvSpPr/>
            <p:nvPr/>
          </p:nvSpPr>
          <p:spPr>
            <a:xfrm>
              <a:off x="2882205" y="3715858"/>
              <a:ext cx="78431" cy="112960"/>
            </a:xfrm>
            <a:custGeom>
              <a:avLst/>
              <a:gdLst>
                <a:gd name="connsiteX0" fmla="*/ 290 w 78431"/>
                <a:gd name="connsiteY0" fmla="*/ 91481 h 112960"/>
                <a:gd name="connsiteX1" fmla="*/ 4754 w 78431"/>
                <a:gd name="connsiteY1" fmla="*/ 80840 h 112960"/>
                <a:gd name="connsiteX2" fmla="*/ 15321 w 78431"/>
                <a:gd name="connsiteY2" fmla="*/ 74366 h 112960"/>
                <a:gd name="connsiteX3" fmla="*/ 10112 w 78431"/>
                <a:gd name="connsiteY3" fmla="*/ 67743 h 112960"/>
                <a:gd name="connsiteX4" fmla="*/ 8326 w 78431"/>
                <a:gd name="connsiteY4" fmla="*/ 59483 h 112960"/>
                <a:gd name="connsiteX5" fmla="*/ 13387 w 78431"/>
                <a:gd name="connsiteY5" fmla="*/ 45195 h 112960"/>
                <a:gd name="connsiteX6" fmla="*/ 5498 w 78431"/>
                <a:gd name="connsiteY6" fmla="*/ 27485 h 112960"/>
                <a:gd name="connsiteX7" fmla="*/ 7805 w 78431"/>
                <a:gd name="connsiteY7" fmla="*/ 17439 h 112960"/>
                <a:gd name="connsiteX8" fmla="*/ 14205 w 78431"/>
                <a:gd name="connsiteY8" fmla="*/ 9328 h 112960"/>
                <a:gd name="connsiteX9" fmla="*/ 23358 w 78431"/>
                <a:gd name="connsiteY9" fmla="*/ 4119 h 112960"/>
                <a:gd name="connsiteX10" fmla="*/ 33628 w 78431"/>
                <a:gd name="connsiteY10" fmla="*/ 2333 h 112960"/>
                <a:gd name="connsiteX11" fmla="*/ 51933 w 78431"/>
                <a:gd name="connsiteY11" fmla="*/ 8286 h 112960"/>
                <a:gd name="connsiteX12" fmla="*/ 60267 w 78431"/>
                <a:gd name="connsiteY12" fmla="*/ 2482 h 112960"/>
                <a:gd name="connsiteX13" fmla="*/ 70239 w 78431"/>
                <a:gd name="connsiteY13" fmla="*/ 398 h 112960"/>
                <a:gd name="connsiteX14" fmla="*/ 76340 w 78431"/>
                <a:gd name="connsiteY14" fmla="*/ 3003 h 112960"/>
                <a:gd name="connsiteX15" fmla="*/ 78722 w 78431"/>
                <a:gd name="connsiteY15" fmla="*/ 9328 h 112960"/>
                <a:gd name="connsiteX16" fmla="*/ 77085 w 78431"/>
                <a:gd name="connsiteY16" fmla="*/ 13049 h 112960"/>
                <a:gd name="connsiteX17" fmla="*/ 73364 w 78431"/>
                <a:gd name="connsiteY17" fmla="*/ 14686 h 112960"/>
                <a:gd name="connsiteX18" fmla="*/ 69643 w 78431"/>
                <a:gd name="connsiteY18" fmla="*/ 13049 h 112960"/>
                <a:gd name="connsiteX19" fmla="*/ 68006 w 78431"/>
                <a:gd name="connsiteY19" fmla="*/ 9328 h 112960"/>
                <a:gd name="connsiteX20" fmla="*/ 70090 w 78431"/>
                <a:gd name="connsiteY20" fmla="*/ 4863 h 112960"/>
                <a:gd name="connsiteX21" fmla="*/ 54909 w 78431"/>
                <a:gd name="connsiteY21" fmla="*/ 10965 h 112960"/>
                <a:gd name="connsiteX22" fmla="*/ 59896 w 78431"/>
                <a:gd name="connsiteY22" fmla="*/ 18555 h 112960"/>
                <a:gd name="connsiteX23" fmla="*/ 61756 w 78431"/>
                <a:gd name="connsiteY23" fmla="*/ 27485 h 112960"/>
                <a:gd name="connsiteX24" fmla="*/ 57737 w 78431"/>
                <a:gd name="connsiteY24" fmla="*/ 40582 h 112960"/>
                <a:gd name="connsiteX25" fmla="*/ 47170 w 78431"/>
                <a:gd name="connsiteY25" fmla="*/ 49661 h 112960"/>
                <a:gd name="connsiteX26" fmla="*/ 33628 w 78431"/>
                <a:gd name="connsiteY26" fmla="*/ 52934 h 112960"/>
                <a:gd name="connsiteX27" fmla="*/ 16512 w 78431"/>
                <a:gd name="connsiteY27" fmla="*/ 47725 h 112960"/>
                <a:gd name="connsiteX28" fmla="*/ 13982 w 78431"/>
                <a:gd name="connsiteY28" fmla="*/ 55316 h 112960"/>
                <a:gd name="connsiteX29" fmla="*/ 16959 w 78431"/>
                <a:gd name="connsiteY29" fmla="*/ 63203 h 112960"/>
                <a:gd name="connsiteX30" fmla="*/ 24548 w 78431"/>
                <a:gd name="connsiteY30" fmla="*/ 66627 h 112960"/>
                <a:gd name="connsiteX31" fmla="*/ 38539 w 78431"/>
                <a:gd name="connsiteY31" fmla="*/ 66627 h 112960"/>
                <a:gd name="connsiteX32" fmla="*/ 56993 w 78431"/>
                <a:gd name="connsiteY32" fmla="*/ 68487 h 112960"/>
                <a:gd name="connsiteX33" fmla="*/ 70760 w 78431"/>
                <a:gd name="connsiteY33" fmla="*/ 75854 h 112960"/>
                <a:gd name="connsiteX34" fmla="*/ 76340 w 78431"/>
                <a:gd name="connsiteY34" fmla="*/ 91481 h 112960"/>
                <a:gd name="connsiteX35" fmla="*/ 69942 w 78431"/>
                <a:gd name="connsiteY35" fmla="*/ 104057 h 112960"/>
                <a:gd name="connsiteX36" fmla="*/ 54761 w 78431"/>
                <a:gd name="connsiteY36" fmla="*/ 111201 h 112960"/>
                <a:gd name="connsiteX37" fmla="*/ 38390 w 78431"/>
                <a:gd name="connsiteY37" fmla="*/ 113359 h 112960"/>
                <a:gd name="connsiteX38" fmla="*/ 21944 w 78431"/>
                <a:gd name="connsiteY38" fmla="*/ 111201 h 112960"/>
                <a:gd name="connsiteX39" fmla="*/ 6689 w 78431"/>
                <a:gd name="connsiteY39" fmla="*/ 104057 h 112960"/>
                <a:gd name="connsiteX40" fmla="*/ 290 w 78431"/>
                <a:gd name="connsiteY40" fmla="*/ 91481 h 112960"/>
                <a:gd name="connsiteX41" fmla="*/ 9964 w 78431"/>
                <a:gd name="connsiteY41" fmla="*/ 91481 h 112960"/>
                <a:gd name="connsiteX42" fmla="*/ 14652 w 78431"/>
                <a:gd name="connsiteY42" fmla="*/ 101155 h 112960"/>
                <a:gd name="connsiteX43" fmla="*/ 25963 w 78431"/>
                <a:gd name="connsiteY43" fmla="*/ 106885 h 112960"/>
                <a:gd name="connsiteX44" fmla="*/ 38390 w 78431"/>
                <a:gd name="connsiteY44" fmla="*/ 108745 h 112960"/>
                <a:gd name="connsiteX45" fmla="*/ 50816 w 78431"/>
                <a:gd name="connsiteY45" fmla="*/ 106885 h 112960"/>
                <a:gd name="connsiteX46" fmla="*/ 62053 w 78431"/>
                <a:gd name="connsiteY46" fmla="*/ 101155 h 112960"/>
                <a:gd name="connsiteX47" fmla="*/ 66667 w 78431"/>
                <a:gd name="connsiteY47" fmla="*/ 91481 h 112960"/>
                <a:gd name="connsiteX48" fmla="*/ 58481 w 78431"/>
                <a:gd name="connsiteY48" fmla="*/ 79872 h 112960"/>
                <a:gd name="connsiteX49" fmla="*/ 38539 w 78431"/>
                <a:gd name="connsiteY49" fmla="*/ 77194 h 112960"/>
                <a:gd name="connsiteX50" fmla="*/ 24548 w 78431"/>
                <a:gd name="connsiteY50" fmla="*/ 77194 h 112960"/>
                <a:gd name="connsiteX51" fmla="*/ 17256 w 78431"/>
                <a:gd name="connsiteY51" fmla="*/ 79128 h 112960"/>
                <a:gd name="connsiteX52" fmla="*/ 11972 w 78431"/>
                <a:gd name="connsiteY52" fmla="*/ 84412 h 112960"/>
                <a:gd name="connsiteX53" fmla="*/ 9964 w 78431"/>
                <a:gd name="connsiteY53" fmla="*/ 91481 h 112960"/>
                <a:gd name="connsiteX54" fmla="*/ 33628 w 78431"/>
                <a:gd name="connsiteY54" fmla="*/ 48321 h 112960"/>
                <a:gd name="connsiteX55" fmla="*/ 48212 w 78431"/>
                <a:gd name="connsiteY55" fmla="*/ 27485 h 112960"/>
                <a:gd name="connsiteX56" fmla="*/ 45087 w 78431"/>
                <a:gd name="connsiteY56" fmla="*/ 12751 h 112960"/>
                <a:gd name="connsiteX57" fmla="*/ 33628 w 78431"/>
                <a:gd name="connsiteY57" fmla="*/ 6947 h 112960"/>
                <a:gd name="connsiteX58" fmla="*/ 22167 w 78431"/>
                <a:gd name="connsiteY58" fmla="*/ 12751 h 112960"/>
                <a:gd name="connsiteX59" fmla="*/ 19042 w 78431"/>
                <a:gd name="connsiteY59" fmla="*/ 27485 h 112960"/>
                <a:gd name="connsiteX60" fmla="*/ 20232 w 78431"/>
                <a:gd name="connsiteY60" fmla="*/ 37754 h 112960"/>
                <a:gd name="connsiteX61" fmla="*/ 24623 w 78431"/>
                <a:gd name="connsiteY61" fmla="*/ 45344 h 112960"/>
                <a:gd name="connsiteX62" fmla="*/ 33628 w 78431"/>
                <a:gd name="connsiteY62" fmla="*/ 48321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1" h="112960">
                  <a:moveTo>
                    <a:pt x="290" y="91481"/>
                  </a:moveTo>
                  <a:cubicBezTo>
                    <a:pt x="290" y="87413"/>
                    <a:pt x="1778" y="83866"/>
                    <a:pt x="4754" y="80840"/>
                  </a:cubicBezTo>
                  <a:cubicBezTo>
                    <a:pt x="7731" y="77814"/>
                    <a:pt x="11253" y="75655"/>
                    <a:pt x="15321" y="74366"/>
                  </a:cubicBezTo>
                  <a:cubicBezTo>
                    <a:pt x="13039" y="72580"/>
                    <a:pt x="11303" y="70373"/>
                    <a:pt x="10112" y="67743"/>
                  </a:cubicBezTo>
                  <a:cubicBezTo>
                    <a:pt x="8922" y="65113"/>
                    <a:pt x="8326" y="62360"/>
                    <a:pt x="8326" y="59483"/>
                  </a:cubicBezTo>
                  <a:cubicBezTo>
                    <a:pt x="8326" y="54125"/>
                    <a:pt x="10013" y="49363"/>
                    <a:pt x="13387" y="45195"/>
                  </a:cubicBezTo>
                  <a:cubicBezTo>
                    <a:pt x="8128" y="40036"/>
                    <a:pt x="5498" y="34132"/>
                    <a:pt x="5498" y="27485"/>
                  </a:cubicBezTo>
                  <a:cubicBezTo>
                    <a:pt x="5498" y="23913"/>
                    <a:pt x="6267" y="20564"/>
                    <a:pt x="7805" y="17439"/>
                  </a:cubicBezTo>
                  <a:cubicBezTo>
                    <a:pt x="9344" y="14314"/>
                    <a:pt x="11476" y="11610"/>
                    <a:pt x="14205" y="9328"/>
                  </a:cubicBezTo>
                  <a:cubicBezTo>
                    <a:pt x="16934" y="7046"/>
                    <a:pt x="19985" y="5309"/>
                    <a:pt x="23358" y="4119"/>
                  </a:cubicBezTo>
                  <a:cubicBezTo>
                    <a:pt x="26731" y="2928"/>
                    <a:pt x="30155" y="2333"/>
                    <a:pt x="33628" y="2333"/>
                  </a:cubicBezTo>
                  <a:cubicBezTo>
                    <a:pt x="40473" y="2333"/>
                    <a:pt x="46575" y="4317"/>
                    <a:pt x="51933" y="8286"/>
                  </a:cubicBezTo>
                  <a:cubicBezTo>
                    <a:pt x="54314" y="5806"/>
                    <a:pt x="57092" y="3871"/>
                    <a:pt x="60267" y="2482"/>
                  </a:cubicBezTo>
                  <a:cubicBezTo>
                    <a:pt x="63442" y="1093"/>
                    <a:pt x="66766" y="398"/>
                    <a:pt x="70239" y="398"/>
                  </a:cubicBezTo>
                  <a:cubicBezTo>
                    <a:pt x="72719" y="398"/>
                    <a:pt x="74753" y="1266"/>
                    <a:pt x="76340" y="3003"/>
                  </a:cubicBezTo>
                  <a:cubicBezTo>
                    <a:pt x="77928" y="4739"/>
                    <a:pt x="78722" y="6848"/>
                    <a:pt x="78722" y="9328"/>
                  </a:cubicBezTo>
                  <a:cubicBezTo>
                    <a:pt x="78722" y="10717"/>
                    <a:pt x="78176" y="11957"/>
                    <a:pt x="77085" y="13049"/>
                  </a:cubicBezTo>
                  <a:cubicBezTo>
                    <a:pt x="75994" y="14140"/>
                    <a:pt x="74754" y="14686"/>
                    <a:pt x="73364" y="14686"/>
                  </a:cubicBezTo>
                  <a:cubicBezTo>
                    <a:pt x="71975" y="14686"/>
                    <a:pt x="70735" y="14140"/>
                    <a:pt x="69643" y="13049"/>
                  </a:cubicBezTo>
                  <a:cubicBezTo>
                    <a:pt x="68552" y="11957"/>
                    <a:pt x="68006" y="10717"/>
                    <a:pt x="68006" y="9328"/>
                  </a:cubicBezTo>
                  <a:cubicBezTo>
                    <a:pt x="68006" y="7245"/>
                    <a:pt x="68700" y="5756"/>
                    <a:pt x="70090" y="4863"/>
                  </a:cubicBezTo>
                  <a:cubicBezTo>
                    <a:pt x="64236" y="4863"/>
                    <a:pt x="59175" y="6897"/>
                    <a:pt x="54909" y="10965"/>
                  </a:cubicBezTo>
                  <a:cubicBezTo>
                    <a:pt x="56993" y="13049"/>
                    <a:pt x="58655" y="15579"/>
                    <a:pt x="59896" y="18555"/>
                  </a:cubicBezTo>
                  <a:cubicBezTo>
                    <a:pt x="61136" y="21532"/>
                    <a:pt x="61756" y="24508"/>
                    <a:pt x="61756" y="27485"/>
                  </a:cubicBezTo>
                  <a:cubicBezTo>
                    <a:pt x="61756" y="32347"/>
                    <a:pt x="60417" y="36712"/>
                    <a:pt x="57737" y="40582"/>
                  </a:cubicBezTo>
                  <a:cubicBezTo>
                    <a:pt x="55058" y="44452"/>
                    <a:pt x="51535" y="47478"/>
                    <a:pt x="47170" y="49661"/>
                  </a:cubicBezTo>
                  <a:cubicBezTo>
                    <a:pt x="42805" y="51843"/>
                    <a:pt x="38290" y="52934"/>
                    <a:pt x="33628" y="52934"/>
                  </a:cubicBezTo>
                  <a:cubicBezTo>
                    <a:pt x="27376" y="52934"/>
                    <a:pt x="21672" y="51198"/>
                    <a:pt x="16512" y="47725"/>
                  </a:cubicBezTo>
                  <a:cubicBezTo>
                    <a:pt x="14825" y="50007"/>
                    <a:pt x="13982" y="52537"/>
                    <a:pt x="13982" y="55316"/>
                  </a:cubicBezTo>
                  <a:cubicBezTo>
                    <a:pt x="13982" y="58292"/>
                    <a:pt x="14975" y="60922"/>
                    <a:pt x="16959" y="63203"/>
                  </a:cubicBezTo>
                  <a:cubicBezTo>
                    <a:pt x="18943" y="65486"/>
                    <a:pt x="21473" y="66627"/>
                    <a:pt x="24548" y="66627"/>
                  </a:cubicBezTo>
                  <a:lnTo>
                    <a:pt x="38539" y="66627"/>
                  </a:lnTo>
                  <a:cubicBezTo>
                    <a:pt x="45384" y="66627"/>
                    <a:pt x="51536" y="67247"/>
                    <a:pt x="56993" y="68487"/>
                  </a:cubicBezTo>
                  <a:cubicBezTo>
                    <a:pt x="62450" y="69727"/>
                    <a:pt x="67039" y="72183"/>
                    <a:pt x="70760" y="75854"/>
                  </a:cubicBezTo>
                  <a:cubicBezTo>
                    <a:pt x="74480" y="79525"/>
                    <a:pt x="76340" y="84735"/>
                    <a:pt x="76340" y="91481"/>
                  </a:cubicBezTo>
                  <a:cubicBezTo>
                    <a:pt x="76340" y="96542"/>
                    <a:pt x="74208" y="100734"/>
                    <a:pt x="69942" y="104057"/>
                  </a:cubicBezTo>
                  <a:cubicBezTo>
                    <a:pt x="65675" y="107380"/>
                    <a:pt x="60615" y="109762"/>
                    <a:pt x="54761" y="111201"/>
                  </a:cubicBezTo>
                  <a:cubicBezTo>
                    <a:pt x="48907" y="112640"/>
                    <a:pt x="43450" y="113359"/>
                    <a:pt x="38390" y="113359"/>
                  </a:cubicBezTo>
                  <a:cubicBezTo>
                    <a:pt x="33329" y="113359"/>
                    <a:pt x="27848" y="112640"/>
                    <a:pt x="21944" y="111201"/>
                  </a:cubicBezTo>
                  <a:cubicBezTo>
                    <a:pt x="16041" y="109762"/>
                    <a:pt x="10955" y="107380"/>
                    <a:pt x="6689" y="104057"/>
                  </a:cubicBezTo>
                  <a:cubicBezTo>
                    <a:pt x="2423" y="100734"/>
                    <a:pt x="290" y="96542"/>
                    <a:pt x="290" y="91481"/>
                  </a:cubicBezTo>
                  <a:close/>
                  <a:moveTo>
                    <a:pt x="9964" y="91481"/>
                  </a:moveTo>
                  <a:cubicBezTo>
                    <a:pt x="9964" y="95351"/>
                    <a:pt x="11527" y="98575"/>
                    <a:pt x="14652" y="101155"/>
                  </a:cubicBezTo>
                  <a:cubicBezTo>
                    <a:pt x="17777" y="103735"/>
                    <a:pt x="21548" y="105645"/>
                    <a:pt x="25963" y="106885"/>
                  </a:cubicBezTo>
                  <a:cubicBezTo>
                    <a:pt x="30378" y="108125"/>
                    <a:pt x="34520" y="108745"/>
                    <a:pt x="38390" y="108745"/>
                  </a:cubicBezTo>
                  <a:cubicBezTo>
                    <a:pt x="42259" y="108745"/>
                    <a:pt x="46401" y="108125"/>
                    <a:pt x="50816" y="106885"/>
                  </a:cubicBezTo>
                  <a:cubicBezTo>
                    <a:pt x="55232" y="105645"/>
                    <a:pt x="58977" y="103735"/>
                    <a:pt x="62053" y="101155"/>
                  </a:cubicBezTo>
                  <a:cubicBezTo>
                    <a:pt x="65129" y="98575"/>
                    <a:pt x="66667" y="95351"/>
                    <a:pt x="66667" y="91481"/>
                  </a:cubicBezTo>
                  <a:cubicBezTo>
                    <a:pt x="66667" y="85528"/>
                    <a:pt x="63938" y="81658"/>
                    <a:pt x="58481" y="79872"/>
                  </a:cubicBezTo>
                  <a:cubicBezTo>
                    <a:pt x="53024" y="78086"/>
                    <a:pt x="46377" y="77194"/>
                    <a:pt x="38539" y="77194"/>
                  </a:cubicBezTo>
                  <a:lnTo>
                    <a:pt x="24548" y="77194"/>
                  </a:lnTo>
                  <a:cubicBezTo>
                    <a:pt x="21870" y="77194"/>
                    <a:pt x="19439" y="77839"/>
                    <a:pt x="17256" y="79128"/>
                  </a:cubicBezTo>
                  <a:cubicBezTo>
                    <a:pt x="15074" y="80418"/>
                    <a:pt x="13313" y="82179"/>
                    <a:pt x="11972" y="84412"/>
                  </a:cubicBezTo>
                  <a:cubicBezTo>
                    <a:pt x="10633" y="86644"/>
                    <a:pt x="9964" y="89001"/>
                    <a:pt x="9964" y="91481"/>
                  </a:cubicBezTo>
                  <a:close/>
                  <a:moveTo>
                    <a:pt x="33628" y="48321"/>
                  </a:moveTo>
                  <a:cubicBezTo>
                    <a:pt x="43351" y="48321"/>
                    <a:pt x="48212" y="41375"/>
                    <a:pt x="48212" y="27485"/>
                  </a:cubicBezTo>
                  <a:cubicBezTo>
                    <a:pt x="48212" y="21532"/>
                    <a:pt x="47170" y="16620"/>
                    <a:pt x="45087" y="12751"/>
                  </a:cubicBezTo>
                  <a:cubicBezTo>
                    <a:pt x="43004" y="8882"/>
                    <a:pt x="39183" y="6947"/>
                    <a:pt x="33628" y="6947"/>
                  </a:cubicBezTo>
                  <a:cubicBezTo>
                    <a:pt x="28072" y="6947"/>
                    <a:pt x="24251" y="8882"/>
                    <a:pt x="22167" y="12751"/>
                  </a:cubicBezTo>
                  <a:cubicBezTo>
                    <a:pt x="20084" y="16620"/>
                    <a:pt x="19042" y="21532"/>
                    <a:pt x="19042" y="27485"/>
                  </a:cubicBezTo>
                  <a:cubicBezTo>
                    <a:pt x="19042" y="31255"/>
                    <a:pt x="19439" y="34679"/>
                    <a:pt x="20232" y="37754"/>
                  </a:cubicBezTo>
                  <a:cubicBezTo>
                    <a:pt x="21026" y="40830"/>
                    <a:pt x="22490" y="43360"/>
                    <a:pt x="24623" y="45344"/>
                  </a:cubicBezTo>
                  <a:cubicBezTo>
                    <a:pt x="26756" y="47328"/>
                    <a:pt x="29757" y="48321"/>
                    <a:pt x="33628" y="4832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5" name="Freeform 152 1">
              <a:extLst>
                <a:ext uri="{FF2B5EF4-FFF2-40B4-BE49-F238E27FC236}">
                  <a16:creationId xmlns:a16="http://schemas.microsoft.com/office/drawing/2014/main" id="{288B53FE-567B-6D81-115B-A6EE40DEF6C2}"/>
                </a:ext>
              </a:extLst>
            </p:cNvPr>
            <p:cNvSpPr/>
            <p:nvPr/>
          </p:nvSpPr>
          <p:spPr>
            <a:xfrm>
              <a:off x="2964536" y="3719579"/>
              <a:ext cx="83790" cy="109090"/>
            </a:xfrm>
            <a:custGeom>
              <a:avLst/>
              <a:gdLst>
                <a:gd name="connsiteX0" fmla="*/ 8774 w 83790"/>
                <a:gd name="connsiteY0" fmla="*/ 102495 h 109090"/>
                <a:gd name="connsiteX1" fmla="*/ 16066 w 83790"/>
                <a:gd name="connsiteY1" fmla="*/ 105025 h 109090"/>
                <a:gd name="connsiteX2" fmla="*/ 33628 w 83790"/>
                <a:gd name="connsiteY2" fmla="*/ 88803 h 109090"/>
                <a:gd name="connsiteX3" fmla="*/ 39581 w 83790"/>
                <a:gd name="connsiteY3" fmla="*/ 74366 h 109090"/>
                <a:gd name="connsiteX4" fmla="*/ 13834 w 83790"/>
                <a:gd name="connsiteY4" fmla="*/ 11412 h 109090"/>
                <a:gd name="connsiteX5" fmla="*/ 8997 w 83790"/>
                <a:gd name="connsiteY5" fmla="*/ 7394 h 109090"/>
                <a:gd name="connsiteX6" fmla="*/ 290 w 83790"/>
                <a:gd name="connsiteY6" fmla="*/ 6500 h 109090"/>
                <a:gd name="connsiteX7" fmla="*/ 290 w 83790"/>
                <a:gd name="connsiteY7" fmla="*/ 398 h 109090"/>
                <a:gd name="connsiteX8" fmla="*/ 36307 w 83790"/>
                <a:gd name="connsiteY8" fmla="*/ 398 h 109090"/>
                <a:gd name="connsiteX9" fmla="*/ 36307 w 83790"/>
                <a:gd name="connsiteY9" fmla="*/ 6500 h 109090"/>
                <a:gd name="connsiteX10" fmla="*/ 26782 w 83790"/>
                <a:gd name="connsiteY10" fmla="*/ 10519 h 109090"/>
                <a:gd name="connsiteX11" fmla="*/ 26930 w 83790"/>
                <a:gd name="connsiteY11" fmla="*/ 11561 h 109090"/>
                <a:gd name="connsiteX12" fmla="*/ 46129 w 83790"/>
                <a:gd name="connsiteY12" fmla="*/ 58442 h 109090"/>
                <a:gd name="connsiteX13" fmla="*/ 63245 w 83790"/>
                <a:gd name="connsiteY13" fmla="*/ 16323 h 109090"/>
                <a:gd name="connsiteX14" fmla="*/ 63691 w 83790"/>
                <a:gd name="connsiteY14" fmla="*/ 13347 h 109090"/>
                <a:gd name="connsiteX15" fmla="*/ 62575 w 83790"/>
                <a:gd name="connsiteY15" fmla="*/ 9701 h 109090"/>
                <a:gd name="connsiteX16" fmla="*/ 59673 w 83790"/>
                <a:gd name="connsiteY16" fmla="*/ 7319 h 109090"/>
                <a:gd name="connsiteX17" fmla="*/ 55654 w 83790"/>
                <a:gd name="connsiteY17" fmla="*/ 6500 h 109090"/>
                <a:gd name="connsiteX18" fmla="*/ 55654 w 83790"/>
                <a:gd name="connsiteY18" fmla="*/ 398 h 109090"/>
                <a:gd name="connsiteX19" fmla="*/ 84080 w 83790"/>
                <a:gd name="connsiteY19" fmla="*/ 398 h 109090"/>
                <a:gd name="connsiteX20" fmla="*/ 84080 w 83790"/>
                <a:gd name="connsiteY20" fmla="*/ 6500 h 109090"/>
                <a:gd name="connsiteX21" fmla="*/ 74854 w 83790"/>
                <a:gd name="connsiteY21" fmla="*/ 8881 h 109090"/>
                <a:gd name="connsiteX22" fmla="*/ 68751 w 83790"/>
                <a:gd name="connsiteY22" fmla="*/ 16025 h 109090"/>
                <a:gd name="connsiteX23" fmla="*/ 38985 w 83790"/>
                <a:gd name="connsiteY23" fmla="*/ 88803 h 109090"/>
                <a:gd name="connsiteX24" fmla="*/ 33553 w 83790"/>
                <a:gd name="connsiteY24" fmla="*/ 98923 h 109090"/>
                <a:gd name="connsiteX25" fmla="*/ 25888 w 83790"/>
                <a:gd name="connsiteY25" fmla="*/ 106513 h 109090"/>
                <a:gd name="connsiteX26" fmla="*/ 16066 w 83790"/>
                <a:gd name="connsiteY26" fmla="*/ 109489 h 109090"/>
                <a:gd name="connsiteX27" fmla="*/ 5053 w 83790"/>
                <a:gd name="connsiteY27" fmla="*/ 105396 h 109090"/>
                <a:gd name="connsiteX28" fmla="*/ 290 w 83790"/>
                <a:gd name="connsiteY28" fmla="*/ 95202 h 109090"/>
                <a:gd name="connsiteX29" fmla="*/ 2448 w 83790"/>
                <a:gd name="connsiteY29" fmla="*/ 89770 h 109090"/>
                <a:gd name="connsiteX30" fmla="*/ 7880 w 83790"/>
                <a:gd name="connsiteY30" fmla="*/ 87612 h 109090"/>
                <a:gd name="connsiteX31" fmla="*/ 11676 w 83790"/>
                <a:gd name="connsiteY31" fmla="*/ 88579 h 109090"/>
                <a:gd name="connsiteX32" fmla="*/ 14355 w 83790"/>
                <a:gd name="connsiteY32" fmla="*/ 91184 h 109090"/>
                <a:gd name="connsiteX33" fmla="*/ 15322 w 83790"/>
                <a:gd name="connsiteY33" fmla="*/ 95202 h 109090"/>
                <a:gd name="connsiteX34" fmla="*/ 13462 w 83790"/>
                <a:gd name="connsiteY34" fmla="*/ 100038 h 109090"/>
                <a:gd name="connsiteX35" fmla="*/ 8774 w 83790"/>
                <a:gd name="connsiteY35" fmla="*/ 102495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790" h="109090">
                  <a:moveTo>
                    <a:pt x="8774" y="102495"/>
                  </a:moveTo>
                  <a:cubicBezTo>
                    <a:pt x="10956" y="104182"/>
                    <a:pt x="13387" y="105025"/>
                    <a:pt x="16066" y="105025"/>
                  </a:cubicBezTo>
                  <a:cubicBezTo>
                    <a:pt x="23210" y="105025"/>
                    <a:pt x="29064" y="99617"/>
                    <a:pt x="33628" y="88803"/>
                  </a:cubicBezTo>
                  <a:lnTo>
                    <a:pt x="39581" y="74366"/>
                  </a:lnTo>
                  <a:lnTo>
                    <a:pt x="13834" y="11412"/>
                  </a:lnTo>
                  <a:cubicBezTo>
                    <a:pt x="12742" y="9328"/>
                    <a:pt x="11129" y="7989"/>
                    <a:pt x="8997" y="7394"/>
                  </a:cubicBezTo>
                  <a:cubicBezTo>
                    <a:pt x="6864" y="6798"/>
                    <a:pt x="3962" y="6500"/>
                    <a:pt x="290" y="6500"/>
                  </a:cubicBezTo>
                  <a:lnTo>
                    <a:pt x="290" y="398"/>
                  </a:lnTo>
                  <a:lnTo>
                    <a:pt x="36307" y="398"/>
                  </a:lnTo>
                  <a:lnTo>
                    <a:pt x="36307" y="6500"/>
                  </a:lnTo>
                  <a:cubicBezTo>
                    <a:pt x="29957" y="6500"/>
                    <a:pt x="26782" y="7840"/>
                    <a:pt x="26782" y="10519"/>
                  </a:cubicBezTo>
                  <a:cubicBezTo>
                    <a:pt x="26782" y="11015"/>
                    <a:pt x="26831" y="11362"/>
                    <a:pt x="26930" y="11561"/>
                  </a:cubicBezTo>
                  <a:lnTo>
                    <a:pt x="46129" y="58442"/>
                  </a:lnTo>
                  <a:lnTo>
                    <a:pt x="63245" y="16323"/>
                  </a:lnTo>
                  <a:cubicBezTo>
                    <a:pt x="63543" y="15430"/>
                    <a:pt x="63691" y="14438"/>
                    <a:pt x="63691" y="13347"/>
                  </a:cubicBezTo>
                  <a:cubicBezTo>
                    <a:pt x="63691" y="11957"/>
                    <a:pt x="63319" y="10742"/>
                    <a:pt x="62575" y="9701"/>
                  </a:cubicBezTo>
                  <a:cubicBezTo>
                    <a:pt x="61831" y="8658"/>
                    <a:pt x="60863" y="7865"/>
                    <a:pt x="59673" y="7319"/>
                  </a:cubicBezTo>
                  <a:cubicBezTo>
                    <a:pt x="58482" y="6773"/>
                    <a:pt x="57143" y="6500"/>
                    <a:pt x="55654" y="6500"/>
                  </a:cubicBezTo>
                  <a:lnTo>
                    <a:pt x="55654" y="398"/>
                  </a:lnTo>
                  <a:lnTo>
                    <a:pt x="84080" y="398"/>
                  </a:lnTo>
                  <a:lnTo>
                    <a:pt x="84080" y="6500"/>
                  </a:lnTo>
                  <a:cubicBezTo>
                    <a:pt x="80608" y="6500"/>
                    <a:pt x="77532" y="7294"/>
                    <a:pt x="74854" y="8881"/>
                  </a:cubicBezTo>
                  <a:cubicBezTo>
                    <a:pt x="72174" y="10469"/>
                    <a:pt x="70141" y="12850"/>
                    <a:pt x="68751" y="16025"/>
                  </a:cubicBezTo>
                  <a:lnTo>
                    <a:pt x="38985" y="88803"/>
                  </a:lnTo>
                  <a:cubicBezTo>
                    <a:pt x="37498" y="92474"/>
                    <a:pt x="35687" y="95847"/>
                    <a:pt x="33553" y="98923"/>
                  </a:cubicBezTo>
                  <a:cubicBezTo>
                    <a:pt x="31421" y="101999"/>
                    <a:pt x="28865" y="104529"/>
                    <a:pt x="25888" y="106513"/>
                  </a:cubicBezTo>
                  <a:cubicBezTo>
                    <a:pt x="22912" y="108497"/>
                    <a:pt x="19638" y="109489"/>
                    <a:pt x="16066" y="109489"/>
                  </a:cubicBezTo>
                  <a:cubicBezTo>
                    <a:pt x="11899" y="109489"/>
                    <a:pt x="8227" y="108125"/>
                    <a:pt x="5053" y="105396"/>
                  </a:cubicBezTo>
                  <a:cubicBezTo>
                    <a:pt x="1878" y="102668"/>
                    <a:pt x="290" y="99270"/>
                    <a:pt x="290" y="95202"/>
                  </a:cubicBezTo>
                  <a:cubicBezTo>
                    <a:pt x="290" y="93020"/>
                    <a:pt x="1009" y="91209"/>
                    <a:pt x="2448" y="89770"/>
                  </a:cubicBezTo>
                  <a:cubicBezTo>
                    <a:pt x="3888" y="88331"/>
                    <a:pt x="5698" y="87612"/>
                    <a:pt x="7880" y="87612"/>
                  </a:cubicBezTo>
                  <a:cubicBezTo>
                    <a:pt x="9270" y="87612"/>
                    <a:pt x="10535" y="87934"/>
                    <a:pt x="11676" y="88579"/>
                  </a:cubicBezTo>
                  <a:cubicBezTo>
                    <a:pt x="12816" y="89224"/>
                    <a:pt x="13710" y="90092"/>
                    <a:pt x="14355" y="91184"/>
                  </a:cubicBezTo>
                  <a:cubicBezTo>
                    <a:pt x="14999" y="92275"/>
                    <a:pt x="15322" y="93614"/>
                    <a:pt x="15322" y="95202"/>
                  </a:cubicBezTo>
                  <a:cubicBezTo>
                    <a:pt x="15322" y="96988"/>
                    <a:pt x="14702" y="98600"/>
                    <a:pt x="13462" y="100038"/>
                  </a:cubicBezTo>
                  <a:cubicBezTo>
                    <a:pt x="12221" y="101478"/>
                    <a:pt x="10659" y="102296"/>
                    <a:pt x="8774" y="10249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6" name="Freeform 153 1">
              <a:extLst>
                <a:ext uri="{FF2B5EF4-FFF2-40B4-BE49-F238E27FC236}">
                  <a16:creationId xmlns:a16="http://schemas.microsoft.com/office/drawing/2014/main" id="{D4CEAEB6-F2B3-E20C-9061-C217A98ECB36}"/>
                </a:ext>
              </a:extLst>
            </p:cNvPr>
            <p:cNvSpPr/>
            <p:nvPr/>
          </p:nvSpPr>
          <p:spPr>
            <a:xfrm>
              <a:off x="3122288" y="3664959"/>
              <a:ext cx="40332" cy="171449"/>
            </a:xfrm>
            <a:custGeom>
              <a:avLst/>
              <a:gdLst>
                <a:gd name="connsiteX0" fmla="*/ 36753 w 40332"/>
                <a:gd name="connsiteY0" fmla="*/ 171551 h 171449"/>
                <a:gd name="connsiteX1" fmla="*/ 20307 w 40332"/>
                <a:gd name="connsiteY1" fmla="*/ 154213 h 171449"/>
                <a:gd name="connsiteX2" fmla="*/ 8996 w 40332"/>
                <a:gd name="connsiteY2" fmla="*/ 133451 h 171449"/>
                <a:gd name="connsiteX3" fmla="*/ 2447 w 40332"/>
                <a:gd name="connsiteY3" fmla="*/ 110383 h 171449"/>
                <a:gd name="connsiteX4" fmla="*/ 290 w 40332"/>
                <a:gd name="connsiteY4" fmla="*/ 86123 h 171449"/>
                <a:gd name="connsiteX5" fmla="*/ 2447 w 40332"/>
                <a:gd name="connsiteY5" fmla="*/ 61716 h 171449"/>
                <a:gd name="connsiteX6" fmla="*/ 9071 w 40332"/>
                <a:gd name="connsiteY6" fmla="*/ 38573 h 171449"/>
                <a:gd name="connsiteX7" fmla="*/ 20531 w 40332"/>
                <a:gd name="connsiteY7" fmla="*/ 17737 h 171449"/>
                <a:gd name="connsiteX8" fmla="*/ 36753 w 40332"/>
                <a:gd name="connsiteY8" fmla="*/ 697 h 171449"/>
                <a:gd name="connsiteX9" fmla="*/ 37646 w 40332"/>
                <a:gd name="connsiteY9" fmla="*/ 398 h 171449"/>
                <a:gd name="connsiteX10" fmla="*/ 39282 w 40332"/>
                <a:gd name="connsiteY10" fmla="*/ 398 h 171449"/>
                <a:gd name="connsiteX11" fmla="*/ 40176 w 40332"/>
                <a:gd name="connsiteY11" fmla="*/ 845 h 171449"/>
                <a:gd name="connsiteX12" fmla="*/ 40623 w 40332"/>
                <a:gd name="connsiteY12" fmla="*/ 1887 h 171449"/>
                <a:gd name="connsiteX13" fmla="*/ 40176 w 40332"/>
                <a:gd name="connsiteY13" fmla="*/ 2929 h 171449"/>
                <a:gd name="connsiteX14" fmla="*/ 26260 w 40332"/>
                <a:gd name="connsiteY14" fmla="*/ 20639 h 171449"/>
                <a:gd name="connsiteX15" fmla="*/ 17330 w 40332"/>
                <a:gd name="connsiteY15" fmla="*/ 40582 h 171449"/>
                <a:gd name="connsiteX16" fmla="*/ 12419 w 40332"/>
                <a:gd name="connsiteY16" fmla="*/ 62460 h 171449"/>
                <a:gd name="connsiteX17" fmla="*/ 10857 w 40332"/>
                <a:gd name="connsiteY17" fmla="*/ 86123 h 171449"/>
                <a:gd name="connsiteX18" fmla="*/ 40027 w 40332"/>
                <a:gd name="connsiteY18" fmla="*/ 168872 h 171449"/>
                <a:gd name="connsiteX19" fmla="*/ 40623 w 40332"/>
                <a:gd name="connsiteY19" fmla="*/ 170361 h 171449"/>
                <a:gd name="connsiteX20" fmla="*/ 40102 w 40332"/>
                <a:gd name="connsiteY20" fmla="*/ 171327 h 171449"/>
                <a:gd name="connsiteX21" fmla="*/ 39282 w 40332"/>
                <a:gd name="connsiteY21" fmla="*/ 171848 h 171449"/>
                <a:gd name="connsiteX22" fmla="*/ 37646 w 40332"/>
                <a:gd name="connsiteY22" fmla="*/ 171848 h 171449"/>
                <a:gd name="connsiteX23" fmla="*/ 36753 w 40332"/>
                <a:gd name="connsiteY23" fmla="*/ 171551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332" h="171449">
                  <a:moveTo>
                    <a:pt x="36753" y="171551"/>
                  </a:moveTo>
                  <a:cubicBezTo>
                    <a:pt x="30402" y="166491"/>
                    <a:pt x="24921" y="160712"/>
                    <a:pt x="20307" y="154213"/>
                  </a:cubicBezTo>
                  <a:cubicBezTo>
                    <a:pt x="15694" y="147714"/>
                    <a:pt x="11923" y="140793"/>
                    <a:pt x="8996" y="133451"/>
                  </a:cubicBezTo>
                  <a:cubicBezTo>
                    <a:pt x="6069" y="126108"/>
                    <a:pt x="3887" y="118419"/>
                    <a:pt x="2447" y="110383"/>
                  </a:cubicBezTo>
                  <a:cubicBezTo>
                    <a:pt x="1009" y="102346"/>
                    <a:pt x="290" y="94260"/>
                    <a:pt x="290" y="86123"/>
                  </a:cubicBezTo>
                  <a:cubicBezTo>
                    <a:pt x="290" y="77889"/>
                    <a:pt x="1009" y="69753"/>
                    <a:pt x="2447" y="61716"/>
                  </a:cubicBezTo>
                  <a:cubicBezTo>
                    <a:pt x="3887" y="53679"/>
                    <a:pt x="6095" y="45965"/>
                    <a:pt x="9071" y="38573"/>
                  </a:cubicBezTo>
                  <a:cubicBezTo>
                    <a:pt x="12048" y="31181"/>
                    <a:pt x="15867" y="24236"/>
                    <a:pt x="20531" y="17737"/>
                  </a:cubicBezTo>
                  <a:cubicBezTo>
                    <a:pt x="25194" y="11238"/>
                    <a:pt x="30601" y="5558"/>
                    <a:pt x="36753" y="697"/>
                  </a:cubicBezTo>
                  <a:cubicBezTo>
                    <a:pt x="36753" y="498"/>
                    <a:pt x="37051" y="398"/>
                    <a:pt x="37646" y="398"/>
                  </a:cubicBezTo>
                  <a:lnTo>
                    <a:pt x="39282" y="398"/>
                  </a:lnTo>
                  <a:cubicBezTo>
                    <a:pt x="39581" y="398"/>
                    <a:pt x="39878" y="547"/>
                    <a:pt x="40176" y="845"/>
                  </a:cubicBezTo>
                  <a:cubicBezTo>
                    <a:pt x="40474" y="1143"/>
                    <a:pt x="40623" y="1490"/>
                    <a:pt x="40623" y="1887"/>
                  </a:cubicBezTo>
                  <a:cubicBezTo>
                    <a:pt x="40623" y="2383"/>
                    <a:pt x="40474" y="2730"/>
                    <a:pt x="40176" y="2929"/>
                  </a:cubicBezTo>
                  <a:cubicBezTo>
                    <a:pt x="34620" y="8485"/>
                    <a:pt x="29981" y="14389"/>
                    <a:pt x="26260" y="20639"/>
                  </a:cubicBezTo>
                  <a:cubicBezTo>
                    <a:pt x="22539" y="26890"/>
                    <a:pt x="19563" y="33538"/>
                    <a:pt x="17330" y="40582"/>
                  </a:cubicBezTo>
                  <a:cubicBezTo>
                    <a:pt x="15099" y="47627"/>
                    <a:pt x="13461" y="54920"/>
                    <a:pt x="12419" y="62460"/>
                  </a:cubicBezTo>
                  <a:cubicBezTo>
                    <a:pt x="11378" y="70001"/>
                    <a:pt x="10857" y="77889"/>
                    <a:pt x="10857" y="86123"/>
                  </a:cubicBezTo>
                  <a:cubicBezTo>
                    <a:pt x="10857" y="122437"/>
                    <a:pt x="20580" y="150021"/>
                    <a:pt x="40027" y="168872"/>
                  </a:cubicBezTo>
                  <a:cubicBezTo>
                    <a:pt x="40425" y="169269"/>
                    <a:pt x="40623" y="169765"/>
                    <a:pt x="40623" y="170361"/>
                  </a:cubicBezTo>
                  <a:cubicBezTo>
                    <a:pt x="40623" y="170659"/>
                    <a:pt x="40449" y="170981"/>
                    <a:pt x="40102" y="171327"/>
                  </a:cubicBezTo>
                  <a:cubicBezTo>
                    <a:pt x="39754" y="171675"/>
                    <a:pt x="39482" y="171848"/>
                    <a:pt x="39282" y="171848"/>
                  </a:cubicBezTo>
                  <a:lnTo>
                    <a:pt x="37646" y="171848"/>
                  </a:lnTo>
                  <a:cubicBezTo>
                    <a:pt x="37051" y="171848"/>
                    <a:pt x="36753" y="171749"/>
                    <a:pt x="36753" y="17155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7" name="Freeform 154 1">
              <a:extLst>
                <a:ext uri="{FF2B5EF4-FFF2-40B4-BE49-F238E27FC236}">
                  <a16:creationId xmlns:a16="http://schemas.microsoft.com/office/drawing/2014/main" id="{85501993-EEC7-FA33-F7AA-B5F203D5FF62}"/>
                </a:ext>
              </a:extLst>
            </p:cNvPr>
            <p:cNvSpPr/>
            <p:nvPr/>
          </p:nvSpPr>
          <p:spPr>
            <a:xfrm>
              <a:off x="3175277" y="3674633"/>
              <a:ext cx="83195" cy="118912"/>
            </a:xfrm>
            <a:custGeom>
              <a:avLst/>
              <a:gdLst>
                <a:gd name="connsiteX0" fmla="*/ 290 w 83195"/>
                <a:gd name="connsiteY0" fmla="*/ 119311 h 118912"/>
                <a:gd name="connsiteX1" fmla="*/ 290 w 83195"/>
                <a:gd name="connsiteY1" fmla="*/ 113210 h 118912"/>
                <a:gd name="connsiteX2" fmla="*/ 9889 w 83195"/>
                <a:gd name="connsiteY2" fmla="*/ 112317 h 118912"/>
                <a:gd name="connsiteX3" fmla="*/ 13684 w 83195"/>
                <a:gd name="connsiteY3" fmla="*/ 107852 h 118912"/>
                <a:gd name="connsiteX4" fmla="*/ 13684 w 83195"/>
                <a:gd name="connsiteY4" fmla="*/ 17811 h 118912"/>
                <a:gd name="connsiteX5" fmla="*/ 12271 w 83195"/>
                <a:gd name="connsiteY5" fmla="*/ 11188 h 118912"/>
                <a:gd name="connsiteX6" fmla="*/ 8252 w 83195"/>
                <a:gd name="connsiteY6" fmla="*/ 8733 h 118912"/>
                <a:gd name="connsiteX7" fmla="*/ 290 w 83195"/>
                <a:gd name="connsiteY7" fmla="*/ 8286 h 118912"/>
                <a:gd name="connsiteX8" fmla="*/ 290 w 83195"/>
                <a:gd name="connsiteY8" fmla="*/ 2184 h 118912"/>
                <a:gd name="connsiteX9" fmla="*/ 25590 w 83195"/>
                <a:gd name="connsiteY9" fmla="*/ 398 h 118912"/>
                <a:gd name="connsiteX10" fmla="*/ 25590 w 83195"/>
                <a:gd name="connsiteY10" fmla="*/ 81658 h 118912"/>
                <a:gd name="connsiteX11" fmla="*/ 48659 w 83195"/>
                <a:gd name="connsiteY11" fmla="*/ 61566 h 118912"/>
                <a:gd name="connsiteX12" fmla="*/ 52082 w 83195"/>
                <a:gd name="connsiteY12" fmla="*/ 55464 h 118912"/>
                <a:gd name="connsiteX13" fmla="*/ 50669 w 83195"/>
                <a:gd name="connsiteY13" fmla="*/ 52488 h 118912"/>
                <a:gd name="connsiteX14" fmla="*/ 47171 w 83195"/>
                <a:gd name="connsiteY14" fmla="*/ 51446 h 118912"/>
                <a:gd name="connsiteX15" fmla="*/ 47171 w 83195"/>
                <a:gd name="connsiteY15" fmla="*/ 45344 h 118912"/>
                <a:gd name="connsiteX16" fmla="*/ 79467 w 83195"/>
                <a:gd name="connsiteY16" fmla="*/ 45344 h 118912"/>
                <a:gd name="connsiteX17" fmla="*/ 79467 w 83195"/>
                <a:gd name="connsiteY17" fmla="*/ 51446 h 118912"/>
                <a:gd name="connsiteX18" fmla="*/ 56249 w 83195"/>
                <a:gd name="connsiteY18" fmla="*/ 61566 h 118912"/>
                <a:gd name="connsiteX19" fmla="*/ 43896 w 83195"/>
                <a:gd name="connsiteY19" fmla="*/ 72133 h 118912"/>
                <a:gd name="connsiteX20" fmla="*/ 65774 w 83195"/>
                <a:gd name="connsiteY20" fmla="*/ 103089 h 118912"/>
                <a:gd name="connsiteX21" fmla="*/ 73439 w 83195"/>
                <a:gd name="connsiteY21" fmla="*/ 111424 h 118912"/>
                <a:gd name="connsiteX22" fmla="*/ 83485 w 83195"/>
                <a:gd name="connsiteY22" fmla="*/ 113210 h 118912"/>
                <a:gd name="connsiteX23" fmla="*/ 83485 w 83195"/>
                <a:gd name="connsiteY23" fmla="*/ 119311 h 118912"/>
                <a:gd name="connsiteX24" fmla="*/ 49254 w 83195"/>
                <a:gd name="connsiteY24" fmla="*/ 119311 h 118912"/>
                <a:gd name="connsiteX25" fmla="*/ 49254 w 83195"/>
                <a:gd name="connsiteY25" fmla="*/ 113210 h 118912"/>
                <a:gd name="connsiteX26" fmla="*/ 55207 w 83195"/>
                <a:gd name="connsiteY26" fmla="*/ 109638 h 118912"/>
                <a:gd name="connsiteX27" fmla="*/ 52082 w 83195"/>
                <a:gd name="connsiteY27" fmla="*/ 103089 h 118912"/>
                <a:gd name="connsiteX28" fmla="*/ 35562 w 83195"/>
                <a:gd name="connsiteY28" fmla="*/ 79724 h 118912"/>
                <a:gd name="connsiteX29" fmla="*/ 25145 w 83195"/>
                <a:gd name="connsiteY29" fmla="*/ 88802 h 118912"/>
                <a:gd name="connsiteX30" fmla="*/ 25145 w 83195"/>
                <a:gd name="connsiteY30" fmla="*/ 107852 h 118912"/>
                <a:gd name="connsiteX31" fmla="*/ 28939 w 83195"/>
                <a:gd name="connsiteY31" fmla="*/ 112317 h 118912"/>
                <a:gd name="connsiteX32" fmla="*/ 38539 w 83195"/>
                <a:gd name="connsiteY32" fmla="*/ 113210 h 118912"/>
                <a:gd name="connsiteX33" fmla="*/ 38539 w 83195"/>
                <a:gd name="connsiteY33" fmla="*/ 119311 h 118912"/>
                <a:gd name="connsiteX34" fmla="*/ 290 w 83195"/>
                <a:gd name="connsiteY34" fmla="*/ 119311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195" h="118912">
                  <a:moveTo>
                    <a:pt x="290" y="119311"/>
                  </a:moveTo>
                  <a:lnTo>
                    <a:pt x="290" y="113210"/>
                  </a:lnTo>
                  <a:cubicBezTo>
                    <a:pt x="4160" y="113210"/>
                    <a:pt x="7359" y="112912"/>
                    <a:pt x="9889" y="112317"/>
                  </a:cubicBezTo>
                  <a:cubicBezTo>
                    <a:pt x="12419" y="111722"/>
                    <a:pt x="13684" y="110233"/>
                    <a:pt x="13684" y="107852"/>
                  </a:cubicBezTo>
                  <a:lnTo>
                    <a:pt x="13684" y="17811"/>
                  </a:lnTo>
                  <a:cubicBezTo>
                    <a:pt x="13684" y="14735"/>
                    <a:pt x="13213" y="12528"/>
                    <a:pt x="12271" y="11188"/>
                  </a:cubicBezTo>
                  <a:cubicBezTo>
                    <a:pt x="11328" y="9848"/>
                    <a:pt x="9988" y="9030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5590" y="398"/>
                  </a:lnTo>
                  <a:lnTo>
                    <a:pt x="25590" y="81658"/>
                  </a:lnTo>
                  <a:lnTo>
                    <a:pt x="48659" y="61566"/>
                  </a:lnTo>
                  <a:cubicBezTo>
                    <a:pt x="50941" y="59384"/>
                    <a:pt x="52082" y="57350"/>
                    <a:pt x="52082" y="55464"/>
                  </a:cubicBezTo>
                  <a:cubicBezTo>
                    <a:pt x="52082" y="54175"/>
                    <a:pt x="51611" y="53182"/>
                    <a:pt x="50669" y="52488"/>
                  </a:cubicBezTo>
                  <a:cubicBezTo>
                    <a:pt x="49726" y="51793"/>
                    <a:pt x="48560" y="51446"/>
                    <a:pt x="47171" y="51446"/>
                  </a:cubicBezTo>
                  <a:lnTo>
                    <a:pt x="47171" y="45344"/>
                  </a:lnTo>
                  <a:lnTo>
                    <a:pt x="79467" y="45344"/>
                  </a:lnTo>
                  <a:lnTo>
                    <a:pt x="79467" y="51446"/>
                  </a:lnTo>
                  <a:cubicBezTo>
                    <a:pt x="71728" y="51446"/>
                    <a:pt x="63988" y="54819"/>
                    <a:pt x="56249" y="61566"/>
                  </a:cubicBezTo>
                  <a:lnTo>
                    <a:pt x="43896" y="72133"/>
                  </a:lnTo>
                  <a:lnTo>
                    <a:pt x="65774" y="103089"/>
                  </a:lnTo>
                  <a:cubicBezTo>
                    <a:pt x="68850" y="107455"/>
                    <a:pt x="71406" y="110233"/>
                    <a:pt x="73439" y="111424"/>
                  </a:cubicBezTo>
                  <a:cubicBezTo>
                    <a:pt x="75473" y="112614"/>
                    <a:pt x="78822" y="113210"/>
                    <a:pt x="83485" y="113210"/>
                  </a:cubicBezTo>
                  <a:lnTo>
                    <a:pt x="83485" y="119311"/>
                  </a:lnTo>
                  <a:lnTo>
                    <a:pt x="49254" y="119311"/>
                  </a:lnTo>
                  <a:lnTo>
                    <a:pt x="49254" y="113210"/>
                  </a:lnTo>
                  <a:cubicBezTo>
                    <a:pt x="53223" y="113210"/>
                    <a:pt x="55207" y="112019"/>
                    <a:pt x="55207" y="109638"/>
                  </a:cubicBezTo>
                  <a:cubicBezTo>
                    <a:pt x="55207" y="107951"/>
                    <a:pt x="54165" y="105769"/>
                    <a:pt x="52082" y="103089"/>
                  </a:cubicBezTo>
                  <a:lnTo>
                    <a:pt x="35562" y="79724"/>
                  </a:lnTo>
                  <a:lnTo>
                    <a:pt x="25145" y="88802"/>
                  </a:lnTo>
                  <a:lnTo>
                    <a:pt x="25145" y="107852"/>
                  </a:lnTo>
                  <a:cubicBezTo>
                    <a:pt x="25145" y="110233"/>
                    <a:pt x="26409" y="111722"/>
                    <a:pt x="28939" y="112317"/>
                  </a:cubicBezTo>
                  <a:cubicBezTo>
                    <a:pt x="31469" y="112912"/>
                    <a:pt x="34669" y="113210"/>
                    <a:pt x="38539" y="113210"/>
                  </a:cubicBezTo>
                  <a:lnTo>
                    <a:pt x="38539" y="119311"/>
                  </a:lnTo>
                  <a:lnTo>
                    <a:pt x="290" y="11931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8" name="Freeform 155 1">
              <a:extLst>
                <a:ext uri="{FF2B5EF4-FFF2-40B4-BE49-F238E27FC236}">
                  <a16:creationId xmlns:a16="http://schemas.microsoft.com/office/drawing/2014/main" id="{C69BF2A6-0547-12A9-0223-1993C3AFFA8C}"/>
                </a:ext>
              </a:extLst>
            </p:cNvPr>
            <p:cNvSpPr/>
            <p:nvPr/>
          </p:nvSpPr>
          <p:spPr>
            <a:xfrm>
              <a:off x="3259396" y="3716751"/>
              <a:ext cx="66376" cy="78730"/>
            </a:xfrm>
            <a:custGeom>
              <a:avLst/>
              <a:gdLst>
                <a:gd name="connsiteX0" fmla="*/ 38240 w 66376"/>
                <a:gd name="connsiteY0" fmla="*/ 79129 h 78730"/>
                <a:gd name="connsiteX1" fmla="*/ 19042 w 66376"/>
                <a:gd name="connsiteY1" fmla="*/ 73622 h 78730"/>
                <a:gd name="connsiteX2" fmla="*/ 5275 w 66376"/>
                <a:gd name="connsiteY2" fmla="*/ 58963 h 78730"/>
                <a:gd name="connsiteX3" fmla="*/ 290 w 66376"/>
                <a:gd name="connsiteY3" fmla="*/ 39540 h 78730"/>
                <a:gd name="connsiteX4" fmla="*/ 4829 w 66376"/>
                <a:gd name="connsiteY4" fmla="*/ 20490 h 78730"/>
                <a:gd name="connsiteX5" fmla="*/ 17554 w 66376"/>
                <a:gd name="connsiteY5" fmla="*/ 5906 h 78730"/>
                <a:gd name="connsiteX6" fmla="*/ 35859 w 66376"/>
                <a:gd name="connsiteY6" fmla="*/ 398 h 78730"/>
                <a:gd name="connsiteX7" fmla="*/ 49477 w 66376"/>
                <a:gd name="connsiteY7" fmla="*/ 3003 h 78730"/>
                <a:gd name="connsiteX8" fmla="*/ 59076 w 66376"/>
                <a:gd name="connsiteY8" fmla="*/ 10296 h 78730"/>
                <a:gd name="connsiteX9" fmla="*/ 64732 w 66376"/>
                <a:gd name="connsiteY9" fmla="*/ 21384 h 78730"/>
                <a:gd name="connsiteX10" fmla="*/ 66667 w 66376"/>
                <a:gd name="connsiteY10" fmla="*/ 35373 h 78730"/>
                <a:gd name="connsiteX11" fmla="*/ 64881 w 66376"/>
                <a:gd name="connsiteY11" fmla="*/ 37606 h 78730"/>
                <a:gd name="connsiteX12" fmla="*/ 15321 w 66376"/>
                <a:gd name="connsiteY12" fmla="*/ 37606 h 78730"/>
                <a:gd name="connsiteX13" fmla="*/ 15321 w 66376"/>
                <a:gd name="connsiteY13" fmla="*/ 39392 h 78730"/>
                <a:gd name="connsiteX14" fmla="*/ 21052 w 66376"/>
                <a:gd name="connsiteY14" fmla="*/ 63874 h 78730"/>
                <a:gd name="connsiteX15" fmla="*/ 39729 w 66376"/>
                <a:gd name="connsiteY15" fmla="*/ 74069 h 78730"/>
                <a:gd name="connsiteX16" fmla="*/ 49477 w 66376"/>
                <a:gd name="connsiteY16" fmla="*/ 71762 h 78730"/>
                <a:gd name="connsiteX17" fmla="*/ 57290 w 66376"/>
                <a:gd name="connsiteY17" fmla="*/ 65213 h 78730"/>
                <a:gd name="connsiteX18" fmla="*/ 61756 w 66376"/>
                <a:gd name="connsiteY18" fmla="*/ 56209 h 78730"/>
                <a:gd name="connsiteX19" fmla="*/ 62351 w 66376"/>
                <a:gd name="connsiteY19" fmla="*/ 55167 h 78730"/>
                <a:gd name="connsiteX20" fmla="*/ 63393 w 66376"/>
                <a:gd name="connsiteY20" fmla="*/ 54721 h 78730"/>
                <a:gd name="connsiteX21" fmla="*/ 64881 w 66376"/>
                <a:gd name="connsiteY21" fmla="*/ 54721 h 78730"/>
                <a:gd name="connsiteX22" fmla="*/ 66667 w 66376"/>
                <a:gd name="connsiteY22" fmla="*/ 56953 h 78730"/>
                <a:gd name="connsiteX23" fmla="*/ 56249 w 66376"/>
                <a:gd name="connsiteY23" fmla="*/ 72878 h 78730"/>
                <a:gd name="connsiteX24" fmla="*/ 38240 w 66376"/>
                <a:gd name="connsiteY24" fmla="*/ 79129 h 78730"/>
                <a:gd name="connsiteX25" fmla="*/ 15470 w 66376"/>
                <a:gd name="connsiteY25" fmla="*/ 33290 h 78730"/>
                <a:gd name="connsiteX26" fmla="*/ 54612 w 66376"/>
                <a:gd name="connsiteY26" fmla="*/ 33290 h 78730"/>
                <a:gd name="connsiteX27" fmla="*/ 52752 w 66376"/>
                <a:gd name="connsiteY27" fmla="*/ 20268 h 78730"/>
                <a:gd name="connsiteX28" fmla="*/ 46724 w 66376"/>
                <a:gd name="connsiteY28" fmla="*/ 9254 h 78730"/>
                <a:gd name="connsiteX29" fmla="*/ 35859 w 66376"/>
                <a:gd name="connsiteY29" fmla="*/ 4864 h 78730"/>
                <a:gd name="connsiteX30" fmla="*/ 20754 w 66376"/>
                <a:gd name="connsiteY30" fmla="*/ 13942 h 78730"/>
                <a:gd name="connsiteX31" fmla="*/ 15470 w 66376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6" h="78730">
                  <a:moveTo>
                    <a:pt x="38240" y="79129"/>
                  </a:moveTo>
                  <a:cubicBezTo>
                    <a:pt x="31296" y="79129"/>
                    <a:pt x="24896" y="77294"/>
                    <a:pt x="19042" y="73622"/>
                  </a:cubicBezTo>
                  <a:cubicBezTo>
                    <a:pt x="13188" y="69951"/>
                    <a:pt x="8599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29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59" y="398"/>
                  </a:cubicBezTo>
                  <a:cubicBezTo>
                    <a:pt x="41019" y="398"/>
                    <a:pt x="45558" y="1267"/>
                    <a:pt x="49477" y="3003"/>
                  </a:cubicBezTo>
                  <a:cubicBezTo>
                    <a:pt x="53397" y="4740"/>
                    <a:pt x="56596" y="7170"/>
                    <a:pt x="59076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2" y="25650"/>
                    <a:pt x="66667" y="30313"/>
                    <a:pt x="66667" y="35373"/>
                  </a:cubicBezTo>
                  <a:cubicBezTo>
                    <a:pt x="66667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1" y="73300"/>
                    <a:pt x="49477" y="71762"/>
                  </a:cubicBezTo>
                  <a:cubicBezTo>
                    <a:pt x="52503" y="70223"/>
                    <a:pt x="55108" y="68041"/>
                    <a:pt x="57290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5" y="55812"/>
                    <a:pt x="62053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7" y="55465"/>
                    <a:pt x="66667" y="56953"/>
                  </a:cubicBezTo>
                  <a:cubicBezTo>
                    <a:pt x="65079" y="63402"/>
                    <a:pt x="61607" y="68711"/>
                    <a:pt x="56249" y="72878"/>
                  </a:cubicBezTo>
                  <a:cubicBezTo>
                    <a:pt x="50892" y="77045"/>
                    <a:pt x="44888" y="79129"/>
                    <a:pt x="38240" y="79129"/>
                  </a:cubicBezTo>
                  <a:close/>
                  <a:moveTo>
                    <a:pt x="15470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59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1" y="19994"/>
                    <a:pt x="15470" y="26444"/>
                    <a:pt x="15470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0" name="Freeform 156 1">
              <a:extLst>
                <a:ext uri="{FF2B5EF4-FFF2-40B4-BE49-F238E27FC236}">
                  <a16:creationId xmlns:a16="http://schemas.microsoft.com/office/drawing/2014/main" id="{CCE17631-EA96-EE1C-0E22-ED040714BE13}"/>
                </a:ext>
              </a:extLst>
            </p:cNvPr>
            <p:cNvSpPr/>
            <p:nvPr/>
          </p:nvSpPr>
          <p:spPr>
            <a:xfrm>
              <a:off x="3332413" y="3676419"/>
              <a:ext cx="121890" cy="120848"/>
            </a:xfrm>
            <a:custGeom>
              <a:avLst/>
              <a:gdLst>
                <a:gd name="connsiteX0" fmla="*/ 57440 w 121890"/>
                <a:gd name="connsiteY0" fmla="*/ 119461 h 120848"/>
                <a:gd name="connsiteX1" fmla="*/ 16959 w 121890"/>
                <a:gd name="connsiteY1" fmla="*/ 11858 h 120848"/>
                <a:gd name="connsiteX2" fmla="*/ 11155 w 121890"/>
                <a:gd name="connsiteY2" fmla="*/ 7393 h 120848"/>
                <a:gd name="connsiteX3" fmla="*/ 290 w 121890"/>
                <a:gd name="connsiteY3" fmla="*/ 6500 h 120848"/>
                <a:gd name="connsiteX4" fmla="*/ 290 w 121890"/>
                <a:gd name="connsiteY4" fmla="*/ 398 h 120848"/>
                <a:gd name="connsiteX5" fmla="*/ 47469 w 121890"/>
                <a:gd name="connsiteY5" fmla="*/ 398 h 120848"/>
                <a:gd name="connsiteX6" fmla="*/ 47469 w 121890"/>
                <a:gd name="connsiteY6" fmla="*/ 6500 h 120848"/>
                <a:gd name="connsiteX7" fmla="*/ 33182 w 121890"/>
                <a:gd name="connsiteY7" fmla="*/ 10816 h 120848"/>
                <a:gd name="connsiteX8" fmla="*/ 33330 w 121890"/>
                <a:gd name="connsiteY8" fmla="*/ 11337 h 120848"/>
                <a:gd name="connsiteX9" fmla="*/ 33330 w 121890"/>
                <a:gd name="connsiteY9" fmla="*/ 11858 h 120848"/>
                <a:gd name="connsiteX10" fmla="*/ 66221 w 121890"/>
                <a:gd name="connsiteY10" fmla="*/ 99369 h 120848"/>
                <a:gd name="connsiteX11" fmla="*/ 97326 w 121890"/>
                <a:gd name="connsiteY11" fmla="*/ 16620 h 120848"/>
                <a:gd name="connsiteX12" fmla="*/ 97624 w 121890"/>
                <a:gd name="connsiteY12" fmla="*/ 14536 h 120848"/>
                <a:gd name="connsiteX13" fmla="*/ 93754 w 121890"/>
                <a:gd name="connsiteY13" fmla="*/ 8360 h 120848"/>
                <a:gd name="connsiteX14" fmla="*/ 85123 w 121890"/>
                <a:gd name="connsiteY14" fmla="*/ 6500 h 120848"/>
                <a:gd name="connsiteX15" fmla="*/ 85123 w 121890"/>
                <a:gd name="connsiteY15" fmla="*/ 398 h 120848"/>
                <a:gd name="connsiteX16" fmla="*/ 122180 w 121890"/>
                <a:gd name="connsiteY16" fmla="*/ 398 h 120848"/>
                <a:gd name="connsiteX17" fmla="*/ 122180 w 121890"/>
                <a:gd name="connsiteY17" fmla="*/ 6500 h 120848"/>
                <a:gd name="connsiteX18" fmla="*/ 110870 w 121890"/>
                <a:gd name="connsiteY18" fmla="*/ 8881 h 120848"/>
                <a:gd name="connsiteX19" fmla="*/ 103874 w 121890"/>
                <a:gd name="connsiteY19" fmla="*/ 16620 h 120848"/>
                <a:gd name="connsiteX20" fmla="*/ 65030 w 121890"/>
                <a:gd name="connsiteY20" fmla="*/ 119461 h 120848"/>
                <a:gd name="connsiteX21" fmla="*/ 62352 w 121890"/>
                <a:gd name="connsiteY21" fmla="*/ 121247 h 120848"/>
                <a:gd name="connsiteX22" fmla="*/ 60119 w 121890"/>
                <a:gd name="connsiteY22" fmla="*/ 121247 h 120848"/>
                <a:gd name="connsiteX23" fmla="*/ 57440 w 121890"/>
                <a:gd name="connsiteY23" fmla="*/ 119461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1890" h="120848">
                  <a:moveTo>
                    <a:pt x="57440" y="119461"/>
                  </a:moveTo>
                  <a:lnTo>
                    <a:pt x="16959" y="11858"/>
                  </a:lnTo>
                  <a:cubicBezTo>
                    <a:pt x="15967" y="9477"/>
                    <a:pt x="14033" y="7988"/>
                    <a:pt x="11155" y="7393"/>
                  </a:cubicBezTo>
                  <a:cubicBezTo>
                    <a:pt x="8278" y="6798"/>
                    <a:pt x="4655" y="6500"/>
                    <a:pt x="290" y="6500"/>
                  </a:cubicBezTo>
                  <a:lnTo>
                    <a:pt x="290" y="398"/>
                  </a:lnTo>
                  <a:lnTo>
                    <a:pt x="47469" y="398"/>
                  </a:lnTo>
                  <a:lnTo>
                    <a:pt x="47469" y="6500"/>
                  </a:lnTo>
                  <a:cubicBezTo>
                    <a:pt x="37944" y="6500"/>
                    <a:pt x="33182" y="7939"/>
                    <a:pt x="33182" y="10816"/>
                  </a:cubicBezTo>
                  <a:cubicBezTo>
                    <a:pt x="33281" y="11015"/>
                    <a:pt x="33330" y="11188"/>
                    <a:pt x="33330" y="11337"/>
                  </a:cubicBezTo>
                  <a:cubicBezTo>
                    <a:pt x="33330" y="11486"/>
                    <a:pt x="33330" y="11659"/>
                    <a:pt x="33330" y="11858"/>
                  </a:cubicBezTo>
                  <a:lnTo>
                    <a:pt x="66221" y="99369"/>
                  </a:lnTo>
                  <a:lnTo>
                    <a:pt x="97326" y="16620"/>
                  </a:lnTo>
                  <a:cubicBezTo>
                    <a:pt x="97525" y="16124"/>
                    <a:pt x="97624" y="15430"/>
                    <a:pt x="97624" y="14536"/>
                  </a:cubicBezTo>
                  <a:cubicBezTo>
                    <a:pt x="97624" y="11659"/>
                    <a:pt x="96334" y="9601"/>
                    <a:pt x="93754" y="8360"/>
                  </a:cubicBezTo>
                  <a:cubicBezTo>
                    <a:pt x="91175" y="7120"/>
                    <a:pt x="88297" y="6500"/>
                    <a:pt x="85123" y="6500"/>
                  </a:cubicBezTo>
                  <a:lnTo>
                    <a:pt x="85123" y="398"/>
                  </a:lnTo>
                  <a:lnTo>
                    <a:pt x="122180" y="398"/>
                  </a:lnTo>
                  <a:lnTo>
                    <a:pt x="122180" y="6500"/>
                  </a:lnTo>
                  <a:cubicBezTo>
                    <a:pt x="117914" y="6500"/>
                    <a:pt x="114143" y="7294"/>
                    <a:pt x="110870" y="8881"/>
                  </a:cubicBezTo>
                  <a:cubicBezTo>
                    <a:pt x="107596" y="10469"/>
                    <a:pt x="105264" y="13049"/>
                    <a:pt x="103874" y="16620"/>
                  </a:cubicBezTo>
                  <a:lnTo>
                    <a:pt x="65030" y="119461"/>
                  </a:lnTo>
                  <a:cubicBezTo>
                    <a:pt x="64732" y="120652"/>
                    <a:pt x="63840" y="121247"/>
                    <a:pt x="62352" y="121247"/>
                  </a:cubicBezTo>
                  <a:lnTo>
                    <a:pt x="60119" y="121247"/>
                  </a:lnTo>
                  <a:cubicBezTo>
                    <a:pt x="58631" y="121247"/>
                    <a:pt x="57738" y="120652"/>
                    <a:pt x="57440" y="11946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1" name="Freeform 157 1">
              <a:extLst>
                <a:ext uri="{FF2B5EF4-FFF2-40B4-BE49-F238E27FC236}">
                  <a16:creationId xmlns:a16="http://schemas.microsoft.com/office/drawing/2014/main" id="{A98A4242-01F6-7899-696D-E0A5F86891D1}"/>
                </a:ext>
              </a:extLst>
            </p:cNvPr>
            <p:cNvSpPr/>
            <p:nvPr/>
          </p:nvSpPr>
          <p:spPr>
            <a:xfrm>
              <a:off x="3464543" y="3664959"/>
              <a:ext cx="40184" cy="171449"/>
            </a:xfrm>
            <a:custGeom>
              <a:avLst/>
              <a:gdLst>
                <a:gd name="connsiteX0" fmla="*/ 1779 w 40184"/>
                <a:gd name="connsiteY0" fmla="*/ 171848 h 171449"/>
                <a:gd name="connsiteX1" fmla="*/ 290 w 40184"/>
                <a:gd name="connsiteY1" fmla="*/ 170361 h 171449"/>
                <a:gd name="connsiteX2" fmla="*/ 588 w 40184"/>
                <a:gd name="connsiteY2" fmla="*/ 169319 h 171449"/>
                <a:gd name="connsiteX3" fmla="*/ 29907 w 40184"/>
                <a:gd name="connsiteY3" fmla="*/ 86123 h 171449"/>
                <a:gd name="connsiteX4" fmla="*/ 885 w 40184"/>
                <a:gd name="connsiteY4" fmla="*/ 3375 h 171449"/>
                <a:gd name="connsiteX5" fmla="*/ 290 w 40184"/>
                <a:gd name="connsiteY5" fmla="*/ 1887 h 171449"/>
                <a:gd name="connsiteX6" fmla="*/ 737 w 40184"/>
                <a:gd name="connsiteY6" fmla="*/ 845 h 171449"/>
                <a:gd name="connsiteX7" fmla="*/ 1779 w 40184"/>
                <a:gd name="connsiteY7" fmla="*/ 398 h 171449"/>
                <a:gd name="connsiteX8" fmla="*/ 3416 w 40184"/>
                <a:gd name="connsiteY8" fmla="*/ 398 h 171449"/>
                <a:gd name="connsiteX9" fmla="*/ 4160 w 40184"/>
                <a:gd name="connsiteY9" fmla="*/ 697 h 171449"/>
                <a:gd name="connsiteX10" fmla="*/ 24698 w 40184"/>
                <a:gd name="connsiteY10" fmla="*/ 24285 h 171449"/>
                <a:gd name="connsiteX11" fmla="*/ 36679 w 40184"/>
                <a:gd name="connsiteY11" fmla="*/ 53977 h 171449"/>
                <a:gd name="connsiteX12" fmla="*/ 40474 w 40184"/>
                <a:gd name="connsiteY12" fmla="*/ 86123 h 171449"/>
                <a:gd name="connsiteX13" fmla="*/ 38465 w 40184"/>
                <a:gd name="connsiteY13" fmla="*/ 110085 h 171449"/>
                <a:gd name="connsiteX14" fmla="*/ 31991 w 40184"/>
                <a:gd name="connsiteY14" fmla="*/ 133227 h 171449"/>
                <a:gd name="connsiteX15" fmla="*/ 20606 w 40184"/>
                <a:gd name="connsiteY15" fmla="*/ 154287 h 171449"/>
                <a:gd name="connsiteX16" fmla="*/ 4160 w 40184"/>
                <a:gd name="connsiteY16" fmla="*/ 171551 h 171449"/>
                <a:gd name="connsiteX17" fmla="*/ 3416 w 40184"/>
                <a:gd name="connsiteY17" fmla="*/ 171848 h 171449"/>
                <a:gd name="connsiteX18" fmla="*/ 1779 w 40184"/>
                <a:gd name="connsiteY18" fmla="*/ 171848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184" h="171449">
                  <a:moveTo>
                    <a:pt x="1779" y="171848"/>
                  </a:moveTo>
                  <a:cubicBezTo>
                    <a:pt x="786" y="171848"/>
                    <a:pt x="290" y="171352"/>
                    <a:pt x="290" y="170361"/>
                  </a:cubicBezTo>
                  <a:cubicBezTo>
                    <a:pt x="290" y="169864"/>
                    <a:pt x="389" y="169518"/>
                    <a:pt x="588" y="169319"/>
                  </a:cubicBezTo>
                  <a:cubicBezTo>
                    <a:pt x="20134" y="150170"/>
                    <a:pt x="29907" y="122437"/>
                    <a:pt x="29907" y="86123"/>
                  </a:cubicBezTo>
                  <a:cubicBezTo>
                    <a:pt x="29907" y="49810"/>
                    <a:pt x="20233" y="22227"/>
                    <a:pt x="885" y="3375"/>
                  </a:cubicBezTo>
                  <a:cubicBezTo>
                    <a:pt x="488" y="3078"/>
                    <a:pt x="290" y="2582"/>
                    <a:pt x="290" y="1887"/>
                  </a:cubicBezTo>
                  <a:cubicBezTo>
                    <a:pt x="290" y="1490"/>
                    <a:pt x="439" y="1143"/>
                    <a:pt x="737" y="845"/>
                  </a:cubicBezTo>
                  <a:cubicBezTo>
                    <a:pt x="1035" y="547"/>
                    <a:pt x="1382" y="398"/>
                    <a:pt x="1779" y="398"/>
                  </a:cubicBezTo>
                  <a:lnTo>
                    <a:pt x="3416" y="398"/>
                  </a:lnTo>
                  <a:cubicBezTo>
                    <a:pt x="3713" y="398"/>
                    <a:pt x="3961" y="498"/>
                    <a:pt x="4160" y="697"/>
                  </a:cubicBezTo>
                  <a:cubicBezTo>
                    <a:pt x="12395" y="7146"/>
                    <a:pt x="19241" y="15009"/>
                    <a:pt x="24698" y="24285"/>
                  </a:cubicBezTo>
                  <a:cubicBezTo>
                    <a:pt x="30155" y="33563"/>
                    <a:pt x="34149" y="43460"/>
                    <a:pt x="36679" y="53977"/>
                  </a:cubicBezTo>
                  <a:cubicBezTo>
                    <a:pt x="39209" y="64494"/>
                    <a:pt x="40474" y="75210"/>
                    <a:pt x="40474" y="86123"/>
                  </a:cubicBezTo>
                  <a:cubicBezTo>
                    <a:pt x="40474" y="94260"/>
                    <a:pt x="39804" y="102247"/>
                    <a:pt x="38465" y="110085"/>
                  </a:cubicBezTo>
                  <a:cubicBezTo>
                    <a:pt x="37125" y="117924"/>
                    <a:pt x="34968" y="125637"/>
                    <a:pt x="31991" y="133227"/>
                  </a:cubicBezTo>
                  <a:cubicBezTo>
                    <a:pt x="29015" y="140818"/>
                    <a:pt x="25219" y="147838"/>
                    <a:pt x="20606" y="154287"/>
                  </a:cubicBezTo>
                  <a:cubicBezTo>
                    <a:pt x="15992" y="160737"/>
                    <a:pt x="10510" y="166491"/>
                    <a:pt x="4160" y="171551"/>
                  </a:cubicBezTo>
                  <a:cubicBezTo>
                    <a:pt x="3961" y="171749"/>
                    <a:pt x="3713" y="171848"/>
                    <a:pt x="3416" y="171848"/>
                  </a:cubicBezTo>
                  <a:lnTo>
                    <a:pt x="1779" y="17184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A44C4B0D-EB74-632F-AC49-13F4C4446E66}"/>
                </a:ext>
              </a:extLst>
            </p:cNvPr>
            <p:cNvSpPr/>
            <p:nvPr/>
          </p:nvSpPr>
          <p:spPr>
            <a:xfrm>
              <a:off x="2571442" y="3715623"/>
              <a:ext cx="66377" cy="78730"/>
            </a:xfrm>
            <a:custGeom>
              <a:avLst/>
              <a:gdLst>
                <a:gd name="connsiteX0" fmla="*/ 38241 w 66377"/>
                <a:gd name="connsiteY0" fmla="*/ 79129 h 78730"/>
                <a:gd name="connsiteX1" fmla="*/ 19043 w 66377"/>
                <a:gd name="connsiteY1" fmla="*/ 73622 h 78730"/>
                <a:gd name="connsiteX2" fmla="*/ 5275 w 66377"/>
                <a:gd name="connsiteY2" fmla="*/ 58963 h 78730"/>
                <a:gd name="connsiteX3" fmla="*/ 290 w 66377"/>
                <a:gd name="connsiteY3" fmla="*/ 39540 h 78730"/>
                <a:gd name="connsiteX4" fmla="*/ 4830 w 66377"/>
                <a:gd name="connsiteY4" fmla="*/ 20490 h 78730"/>
                <a:gd name="connsiteX5" fmla="*/ 17554 w 66377"/>
                <a:gd name="connsiteY5" fmla="*/ 5906 h 78730"/>
                <a:gd name="connsiteX6" fmla="*/ 35860 w 66377"/>
                <a:gd name="connsiteY6" fmla="*/ 398 h 78730"/>
                <a:gd name="connsiteX7" fmla="*/ 49478 w 66377"/>
                <a:gd name="connsiteY7" fmla="*/ 3003 h 78730"/>
                <a:gd name="connsiteX8" fmla="*/ 59077 w 66377"/>
                <a:gd name="connsiteY8" fmla="*/ 10296 h 78730"/>
                <a:gd name="connsiteX9" fmla="*/ 64732 w 66377"/>
                <a:gd name="connsiteY9" fmla="*/ 21384 h 78730"/>
                <a:gd name="connsiteX10" fmla="*/ 66668 w 66377"/>
                <a:gd name="connsiteY10" fmla="*/ 35373 h 78730"/>
                <a:gd name="connsiteX11" fmla="*/ 64881 w 66377"/>
                <a:gd name="connsiteY11" fmla="*/ 37606 h 78730"/>
                <a:gd name="connsiteX12" fmla="*/ 15321 w 66377"/>
                <a:gd name="connsiteY12" fmla="*/ 37606 h 78730"/>
                <a:gd name="connsiteX13" fmla="*/ 15321 w 66377"/>
                <a:gd name="connsiteY13" fmla="*/ 39392 h 78730"/>
                <a:gd name="connsiteX14" fmla="*/ 21052 w 66377"/>
                <a:gd name="connsiteY14" fmla="*/ 63874 h 78730"/>
                <a:gd name="connsiteX15" fmla="*/ 39729 w 66377"/>
                <a:gd name="connsiteY15" fmla="*/ 74069 h 78730"/>
                <a:gd name="connsiteX16" fmla="*/ 49478 w 66377"/>
                <a:gd name="connsiteY16" fmla="*/ 71762 h 78730"/>
                <a:gd name="connsiteX17" fmla="*/ 57291 w 66377"/>
                <a:gd name="connsiteY17" fmla="*/ 65213 h 78730"/>
                <a:gd name="connsiteX18" fmla="*/ 61756 w 66377"/>
                <a:gd name="connsiteY18" fmla="*/ 56209 h 78730"/>
                <a:gd name="connsiteX19" fmla="*/ 62351 w 66377"/>
                <a:gd name="connsiteY19" fmla="*/ 55167 h 78730"/>
                <a:gd name="connsiteX20" fmla="*/ 63393 w 66377"/>
                <a:gd name="connsiteY20" fmla="*/ 54721 h 78730"/>
                <a:gd name="connsiteX21" fmla="*/ 64881 w 66377"/>
                <a:gd name="connsiteY21" fmla="*/ 54721 h 78730"/>
                <a:gd name="connsiteX22" fmla="*/ 66668 w 66377"/>
                <a:gd name="connsiteY22" fmla="*/ 56953 h 78730"/>
                <a:gd name="connsiteX23" fmla="*/ 56249 w 66377"/>
                <a:gd name="connsiteY23" fmla="*/ 72878 h 78730"/>
                <a:gd name="connsiteX24" fmla="*/ 38241 w 66377"/>
                <a:gd name="connsiteY24" fmla="*/ 79129 h 78730"/>
                <a:gd name="connsiteX25" fmla="*/ 15471 w 66377"/>
                <a:gd name="connsiteY25" fmla="*/ 33290 h 78730"/>
                <a:gd name="connsiteX26" fmla="*/ 54612 w 66377"/>
                <a:gd name="connsiteY26" fmla="*/ 33290 h 78730"/>
                <a:gd name="connsiteX27" fmla="*/ 52752 w 66377"/>
                <a:gd name="connsiteY27" fmla="*/ 20268 h 78730"/>
                <a:gd name="connsiteX28" fmla="*/ 46724 w 66377"/>
                <a:gd name="connsiteY28" fmla="*/ 9254 h 78730"/>
                <a:gd name="connsiteX29" fmla="*/ 35860 w 66377"/>
                <a:gd name="connsiteY29" fmla="*/ 4864 h 78730"/>
                <a:gd name="connsiteX30" fmla="*/ 20754 w 66377"/>
                <a:gd name="connsiteY30" fmla="*/ 13942 h 78730"/>
                <a:gd name="connsiteX31" fmla="*/ 15471 w 66377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241" y="79129"/>
                  </a:moveTo>
                  <a:cubicBezTo>
                    <a:pt x="31296" y="79129"/>
                    <a:pt x="24896" y="77294"/>
                    <a:pt x="19043" y="73622"/>
                  </a:cubicBezTo>
                  <a:cubicBezTo>
                    <a:pt x="13189" y="69951"/>
                    <a:pt x="8600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30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60" y="398"/>
                  </a:cubicBezTo>
                  <a:cubicBezTo>
                    <a:pt x="41020" y="398"/>
                    <a:pt x="45559" y="1267"/>
                    <a:pt x="49478" y="3003"/>
                  </a:cubicBezTo>
                  <a:cubicBezTo>
                    <a:pt x="53397" y="4740"/>
                    <a:pt x="56596" y="7170"/>
                    <a:pt x="59077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3" y="25650"/>
                    <a:pt x="66668" y="30313"/>
                    <a:pt x="66668" y="35373"/>
                  </a:cubicBezTo>
                  <a:cubicBezTo>
                    <a:pt x="66668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2" y="73300"/>
                    <a:pt x="49478" y="71762"/>
                  </a:cubicBezTo>
                  <a:cubicBezTo>
                    <a:pt x="52504" y="70223"/>
                    <a:pt x="55108" y="68041"/>
                    <a:pt x="57291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6" y="55812"/>
                    <a:pt x="62054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8" y="55465"/>
                    <a:pt x="66668" y="56953"/>
                  </a:cubicBezTo>
                  <a:cubicBezTo>
                    <a:pt x="65080" y="63402"/>
                    <a:pt x="61607" y="68711"/>
                    <a:pt x="56249" y="72878"/>
                  </a:cubicBezTo>
                  <a:cubicBezTo>
                    <a:pt x="50891" y="77045"/>
                    <a:pt x="44889" y="79129"/>
                    <a:pt x="38241" y="79129"/>
                  </a:cubicBezTo>
                  <a:close/>
                  <a:moveTo>
                    <a:pt x="15471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60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2" y="19994"/>
                    <a:pt x="15471" y="26444"/>
                    <a:pt x="15471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sp>
        <p:nvSpPr>
          <p:cNvPr id="10" name="Title 1">
            <a:extLst>
              <a:ext uri="{FF2B5EF4-FFF2-40B4-BE49-F238E27FC236}">
                <a16:creationId xmlns:a16="http://schemas.microsoft.com/office/drawing/2014/main" id="{59727A54-0BEB-C260-3514-DB4C97434DDD}"/>
              </a:ext>
            </a:extLst>
          </p:cNvPr>
          <p:cNvSpPr txBox="1">
            <a:spLocks/>
          </p:cNvSpPr>
          <p:nvPr/>
        </p:nvSpPr>
        <p:spPr>
          <a:xfrm>
            <a:off x="838200" y="471342"/>
            <a:ext cx="10515600" cy="798432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Average brightness scaling Compton scattering</a:t>
            </a:r>
            <a:b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</a:br>
            <a:endParaRPr lang="en-US" sz="3600" i="1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115CA51-F7A7-66FB-E495-5EE261ADFF39}"/>
              </a:ext>
            </a:extLst>
          </p:cNvPr>
          <p:cNvSpPr txBox="1"/>
          <p:nvPr/>
        </p:nvSpPr>
        <p:spPr>
          <a:xfrm>
            <a:off x="7454900" y="1360945"/>
            <a:ext cx="38155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Recently commissioned ICS X-ray sources: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[1] van Elk, et al. (2025) arXiv:2504.11897</a:t>
            </a:r>
          </a:p>
          <a:p>
            <a:pPr algn="r"/>
            <a:r>
              <a:rPr lang="fr-FR" sz="1400" dirty="0">
                <a:latin typeface="Avenir Next LT Pro Light" panose="020B0304020202020204" pitchFamily="34" charset="0"/>
              </a:rPr>
              <a:t>[2] </a:t>
            </a:r>
            <a:r>
              <a:rPr lang="fr-FR" sz="1400" dirty="0" err="1">
                <a:latin typeface="Avenir Next LT Pro Light" panose="020B0304020202020204" pitchFamily="34" charset="0"/>
              </a:rPr>
              <a:t>Alkadi</a:t>
            </a:r>
            <a:r>
              <a:rPr lang="fr-FR" sz="1400" dirty="0">
                <a:latin typeface="Avenir Next LT Pro Light" panose="020B0304020202020204" pitchFamily="34" charset="0"/>
              </a:rPr>
              <a:t>, et al. (2025) PRAB, 28, 023401</a:t>
            </a:r>
          </a:p>
          <a:p>
            <a:pPr algn="r"/>
            <a:r>
              <a:rPr lang="fr-FR" sz="1400" dirty="0">
                <a:latin typeface="Avenir Next LT Pro Light" panose="020B0304020202020204" pitchFamily="34" charset="0"/>
              </a:rPr>
              <a:t>[3] Graves, et al. (2024), </a:t>
            </a:r>
            <a:r>
              <a:rPr lang="en-US" sz="1400" dirty="0">
                <a:latin typeface="Avenir Next LT Pro Light" panose="020B0304020202020204" pitchFamily="34" charset="0"/>
              </a:rPr>
              <a:t>LINAC 2024, 557-562</a:t>
            </a:r>
          </a:p>
        </p:txBody>
      </p:sp>
      <p:grpSp>
        <p:nvGrpSpPr>
          <p:cNvPr id="540" name="Group 539" descr="\documentclass{article}&#10;\usepackage{amsmath}&#10;\pagestyle{empty}&#10;\begin{document}&#10;&#10;$$\mathcal{B} = \frac{F_{0.1\%}}{\Delta A\Delta \Omega}$$&#10;&#10;&#10;\end{document}" title="IguanaTex Vector Display">
            <a:extLst>
              <a:ext uri="{FF2B5EF4-FFF2-40B4-BE49-F238E27FC236}">
                <a16:creationId xmlns:a16="http://schemas.microsoft.com/office/drawing/2014/main" id="{663118BE-B34C-83FE-F682-999FB6AF83E0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9929183" y="3102347"/>
            <a:ext cx="1315844" cy="523306"/>
            <a:chOff x="12401644" y="5756057"/>
            <a:chExt cx="1315844" cy="523306"/>
          </a:xfrm>
        </p:grpSpPr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0A964526-F495-D0A1-A2E1-E858D735FE88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12401644" y="5922726"/>
              <a:ext cx="159171" cy="186523"/>
            </a:xfrm>
            <a:custGeom>
              <a:avLst/>
              <a:gdLst>
                <a:gd name="connsiteX0" fmla="*/ 62873 w 159171"/>
                <a:gd name="connsiteY0" fmla="*/ 6995 h 186523"/>
                <a:gd name="connsiteX1" fmla="*/ 63374 w 159171"/>
                <a:gd name="connsiteY1" fmla="*/ 2896 h 186523"/>
                <a:gd name="connsiteX2" fmla="*/ 60617 w 159171"/>
                <a:gd name="connsiteY2" fmla="*/ 334 h 186523"/>
                <a:gd name="connsiteX3" fmla="*/ 45326 w 159171"/>
                <a:gd name="connsiteY3" fmla="*/ 6739 h 186523"/>
                <a:gd name="connsiteX4" fmla="*/ 24270 w 159171"/>
                <a:gd name="connsiteY4" fmla="*/ 22112 h 186523"/>
                <a:gd name="connsiteX5" fmla="*/ 27028 w 159171"/>
                <a:gd name="connsiteY5" fmla="*/ 23649 h 186523"/>
                <a:gd name="connsiteX6" fmla="*/ 41316 w 159171"/>
                <a:gd name="connsiteY6" fmla="*/ 17756 h 186523"/>
                <a:gd name="connsiteX7" fmla="*/ 27780 w 159171"/>
                <a:gd name="connsiteY7" fmla="*/ 97695 h 186523"/>
                <a:gd name="connsiteX8" fmla="*/ 1460 w 159171"/>
                <a:gd name="connsiteY8" fmla="*/ 181733 h 186523"/>
                <a:gd name="connsiteX9" fmla="*/ 207 w 159171"/>
                <a:gd name="connsiteY9" fmla="*/ 184808 h 186523"/>
                <a:gd name="connsiteX10" fmla="*/ 2713 w 159171"/>
                <a:gd name="connsiteY10" fmla="*/ 186601 h 186523"/>
                <a:gd name="connsiteX11" fmla="*/ 21262 w 159171"/>
                <a:gd name="connsiteY11" fmla="*/ 174815 h 186523"/>
                <a:gd name="connsiteX12" fmla="*/ 41566 w 159171"/>
                <a:gd name="connsiteY12" fmla="*/ 120498 h 186523"/>
                <a:gd name="connsiteX13" fmla="*/ 74403 w 159171"/>
                <a:gd name="connsiteY13" fmla="*/ 38509 h 186523"/>
                <a:gd name="connsiteX14" fmla="*/ 112253 w 159171"/>
                <a:gd name="connsiteY14" fmla="*/ 14169 h 186523"/>
                <a:gd name="connsiteX15" fmla="*/ 138072 w 159171"/>
                <a:gd name="connsiteY15" fmla="*/ 36716 h 186523"/>
                <a:gd name="connsiteX16" fmla="*/ 88190 w 159171"/>
                <a:gd name="connsiteY16" fmla="*/ 76429 h 186523"/>
                <a:gd name="connsiteX17" fmla="*/ 67886 w 159171"/>
                <a:gd name="connsiteY17" fmla="*/ 90009 h 186523"/>
                <a:gd name="connsiteX18" fmla="*/ 70393 w 159171"/>
                <a:gd name="connsiteY18" fmla="*/ 91802 h 186523"/>
                <a:gd name="connsiteX19" fmla="*/ 82424 w 159171"/>
                <a:gd name="connsiteY19" fmla="*/ 90777 h 186523"/>
                <a:gd name="connsiteX20" fmla="*/ 128296 w 159171"/>
                <a:gd name="connsiteY20" fmla="*/ 130490 h 186523"/>
                <a:gd name="connsiteX21" fmla="*/ 78915 w 159171"/>
                <a:gd name="connsiteY21" fmla="*/ 172509 h 186523"/>
                <a:gd name="connsiteX22" fmla="*/ 47081 w 159171"/>
                <a:gd name="connsiteY22" fmla="*/ 158161 h 186523"/>
                <a:gd name="connsiteX23" fmla="*/ 43822 w 159171"/>
                <a:gd name="connsiteY23" fmla="*/ 156368 h 186523"/>
                <a:gd name="connsiteX24" fmla="*/ 25524 w 159171"/>
                <a:gd name="connsiteY24" fmla="*/ 168922 h 186523"/>
                <a:gd name="connsiteX25" fmla="*/ 62371 w 159171"/>
                <a:gd name="connsiteY25" fmla="*/ 186601 h 186523"/>
                <a:gd name="connsiteX26" fmla="*/ 149602 w 159171"/>
                <a:gd name="connsiteY26" fmla="*/ 119729 h 186523"/>
                <a:gd name="connsiteX27" fmla="*/ 109997 w 159171"/>
                <a:gd name="connsiteY27" fmla="*/ 77198 h 186523"/>
                <a:gd name="connsiteX28" fmla="*/ 159378 w 159171"/>
                <a:gd name="connsiteY28" fmla="*/ 25955 h 186523"/>
                <a:gd name="connsiteX29" fmla="*/ 128797 w 159171"/>
                <a:gd name="connsiteY29" fmla="*/ 77 h 186523"/>
                <a:gd name="connsiteX30" fmla="*/ 57859 w 159171"/>
                <a:gd name="connsiteY30" fmla="*/ 40815 h 186523"/>
                <a:gd name="connsiteX31" fmla="*/ 62873 w 159171"/>
                <a:gd name="connsiteY31" fmla="*/ 6995 h 18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9171" h="186523">
                  <a:moveTo>
                    <a:pt x="62873" y="6995"/>
                  </a:moveTo>
                  <a:cubicBezTo>
                    <a:pt x="63374" y="4177"/>
                    <a:pt x="63374" y="3664"/>
                    <a:pt x="63374" y="2896"/>
                  </a:cubicBezTo>
                  <a:cubicBezTo>
                    <a:pt x="63374" y="1102"/>
                    <a:pt x="62873" y="334"/>
                    <a:pt x="60617" y="334"/>
                  </a:cubicBezTo>
                  <a:cubicBezTo>
                    <a:pt x="57859" y="334"/>
                    <a:pt x="50339" y="4177"/>
                    <a:pt x="45326" y="6739"/>
                  </a:cubicBezTo>
                  <a:cubicBezTo>
                    <a:pt x="33796" y="12632"/>
                    <a:pt x="24270" y="17500"/>
                    <a:pt x="24270" y="22112"/>
                  </a:cubicBezTo>
                  <a:cubicBezTo>
                    <a:pt x="24270" y="23649"/>
                    <a:pt x="26025" y="23649"/>
                    <a:pt x="27028" y="23649"/>
                  </a:cubicBezTo>
                  <a:cubicBezTo>
                    <a:pt x="30036" y="23649"/>
                    <a:pt x="36553" y="20062"/>
                    <a:pt x="41316" y="17756"/>
                  </a:cubicBezTo>
                  <a:cubicBezTo>
                    <a:pt x="38308" y="42865"/>
                    <a:pt x="32292" y="75661"/>
                    <a:pt x="27780" y="97695"/>
                  </a:cubicBezTo>
                  <a:cubicBezTo>
                    <a:pt x="18505" y="141251"/>
                    <a:pt x="13743" y="156880"/>
                    <a:pt x="1460" y="181733"/>
                  </a:cubicBezTo>
                  <a:cubicBezTo>
                    <a:pt x="207" y="184039"/>
                    <a:pt x="207" y="184552"/>
                    <a:pt x="207" y="184808"/>
                  </a:cubicBezTo>
                  <a:cubicBezTo>
                    <a:pt x="207" y="186601"/>
                    <a:pt x="2212" y="186601"/>
                    <a:pt x="2713" y="186601"/>
                  </a:cubicBezTo>
                  <a:cubicBezTo>
                    <a:pt x="6724" y="186601"/>
                    <a:pt x="17252" y="181989"/>
                    <a:pt x="21262" y="174815"/>
                  </a:cubicBezTo>
                  <a:cubicBezTo>
                    <a:pt x="24521" y="168922"/>
                    <a:pt x="34046" y="150219"/>
                    <a:pt x="41566" y="120498"/>
                  </a:cubicBezTo>
                  <a:cubicBezTo>
                    <a:pt x="47081" y="98464"/>
                    <a:pt x="56606" y="64900"/>
                    <a:pt x="74403" y="38509"/>
                  </a:cubicBezTo>
                  <a:cubicBezTo>
                    <a:pt x="85934" y="21856"/>
                    <a:pt x="96462" y="14169"/>
                    <a:pt x="112253" y="14169"/>
                  </a:cubicBezTo>
                  <a:cubicBezTo>
                    <a:pt x="125789" y="14169"/>
                    <a:pt x="138072" y="23137"/>
                    <a:pt x="138072" y="36716"/>
                  </a:cubicBezTo>
                  <a:cubicBezTo>
                    <a:pt x="138072" y="59263"/>
                    <a:pt x="114259" y="67462"/>
                    <a:pt x="88190" y="76429"/>
                  </a:cubicBezTo>
                  <a:cubicBezTo>
                    <a:pt x="85182" y="77454"/>
                    <a:pt x="67886" y="83603"/>
                    <a:pt x="67886" y="90009"/>
                  </a:cubicBezTo>
                  <a:cubicBezTo>
                    <a:pt x="67886" y="91546"/>
                    <a:pt x="69641" y="91802"/>
                    <a:pt x="70393" y="91802"/>
                  </a:cubicBezTo>
                  <a:cubicBezTo>
                    <a:pt x="71395" y="91802"/>
                    <a:pt x="77161" y="90777"/>
                    <a:pt x="82424" y="90777"/>
                  </a:cubicBezTo>
                  <a:cubicBezTo>
                    <a:pt x="107742" y="90777"/>
                    <a:pt x="128296" y="106150"/>
                    <a:pt x="128296" y="130490"/>
                  </a:cubicBezTo>
                  <a:cubicBezTo>
                    <a:pt x="128296" y="162261"/>
                    <a:pt x="101726" y="172509"/>
                    <a:pt x="78915" y="172509"/>
                  </a:cubicBezTo>
                  <a:cubicBezTo>
                    <a:pt x="59614" y="172509"/>
                    <a:pt x="50339" y="161748"/>
                    <a:pt x="47081" y="158161"/>
                  </a:cubicBezTo>
                  <a:cubicBezTo>
                    <a:pt x="46078" y="156880"/>
                    <a:pt x="45828" y="156368"/>
                    <a:pt x="43822" y="156368"/>
                  </a:cubicBezTo>
                  <a:cubicBezTo>
                    <a:pt x="38308" y="156368"/>
                    <a:pt x="25524" y="164311"/>
                    <a:pt x="25524" y="168922"/>
                  </a:cubicBezTo>
                  <a:cubicBezTo>
                    <a:pt x="25524" y="169691"/>
                    <a:pt x="35300" y="186601"/>
                    <a:pt x="62371" y="186601"/>
                  </a:cubicBezTo>
                  <a:cubicBezTo>
                    <a:pt x="97715" y="186601"/>
                    <a:pt x="149602" y="160980"/>
                    <a:pt x="149602" y="119729"/>
                  </a:cubicBezTo>
                  <a:cubicBezTo>
                    <a:pt x="149602" y="98207"/>
                    <a:pt x="135565" y="82066"/>
                    <a:pt x="109997" y="77198"/>
                  </a:cubicBezTo>
                  <a:cubicBezTo>
                    <a:pt x="130051" y="68487"/>
                    <a:pt x="159378" y="50039"/>
                    <a:pt x="159378" y="25955"/>
                  </a:cubicBezTo>
                  <a:cubicBezTo>
                    <a:pt x="159378" y="11095"/>
                    <a:pt x="147346" y="77"/>
                    <a:pt x="128797" y="77"/>
                  </a:cubicBezTo>
                  <a:cubicBezTo>
                    <a:pt x="120275" y="77"/>
                    <a:pt x="88190" y="2383"/>
                    <a:pt x="57859" y="40815"/>
                  </a:cubicBezTo>
                  <a:lnTo>
                    <a:pt x="62873" y="6995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58FFD2F-72B5-E184-F581-D3BEE448E06F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12650050" y="6009583"/>
              <a:ext cx="166691" cy="59954"/>
            </a:xfrm>
            <a:custGeom>
              <a:avLst/>
              <a:gdLst>
                <a:gd name="connsiteX0" fmla="*/ 158385 w 166691"/>
                <a:gd name="connsiteY0" fmla="*/ 10326 h 59954"/>
                <a:gd name="connsiteX1" fmla="*/ 166908 w 166691"/>
                <a:gd name="connsiteY1" fmla="*/ 5202 h 59954"/>
                <a:gd name="connsiteX2" fmla="*/ 158636 w 166691"/>
                <a:gd name="connsiteY2" fmla="*/ 77 h 59954"/>
                <a:gd name="connsiteX3" fmla="*/ 8488 w 166691"/>
                <a:gd name="connsiteY3" fmla="*/ 77 h 59954"/>
                <a:gd name="connsiteX4" fmla="*/ 216 w 166691"/>
                <a:gd name="connsiteY4" fmla="*/ 5202 h 59954"/>
                <a:gd name="connsiteX5" fmla="*/ 8739 w 166691"/>
                <a:gd name="connsiteY5" fmla="*/ 10326 h 59954"/>
                <a:gd name="connsiteX6" fmla="*/ 158385 w 166691"/>
                <a:gd name="connsiteY6" fmla="*/ 10326 h 59954"/>
                <a:gd name="connsiteX7" fmla="*/ 158636 w 166691"/>
                <a:gd name="connsiteY7" fmla="*/ 60031 h 59954"/>
                <a:gd name="connsiteX8" fmla="*/ 166908 w 166691"/>
                <a:gd name="connsiteY8" fmla="*/ 54907 h 59954"/>
                <a:gd name="connsiteX9" fmla="*/ 158385 w 166691"/>
                <a:gd name="connsiteY9" fmla="*/ 49783 h 59954"/>
                <a:gd name="connsiteX10" fmla="*/ 8739 w 166691"/>
                <a:gd name="connsiteY10" fmla="*/ 49783 h 59954"/>
                <a:gd name="connsiteX11" fmla="*/ 216 w 166691"/>
                <a:gd name="connsiteY11" fmla="*/ 54907 h 59954"/>
                <a:gd name="connsiteX12" fmla="*/ 8488 w 166691"/>
                <a:gd name="connsiteY12" fmla="*/ 60031 h 59954"/>
                <a:gd name="connsiteX13" fmla="*/ 158636 w 166691"/>
                <a:gd name="connsiteY13" fmla="*/ 60031 h 5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691" h="59954">
                  <a:moveTo>
                    <a:pt x="158385" y="10326"/>
                  </a:moveTo>
                  <a:cubicBezTo>
                    <a:pt x="162145" y="10326"/>
                    <a:pt x="166908" y="10326"/>
                    <a:pt x="166908" y="5202"/>
                  </a:cubicBezTo>
                  <a:cubicBezTo>
                    <a:pt x="166908" y="77"/>
                    <a:pt x="162145" y="77"/>
                    <a:pt x="158636" y="77"/>
                  </a:cubicBezTo>
                  <a:lnTo>
                    <a:pt x="8488" y="77"/>
                  </a:lnTo>
                  <a:cubicBezTo>
                    <a:pt x="4979" y="77"/>
                    <a:pt x="216" y="77"/>
                    <a:pt x="216" y="5202"/>
                  </a:cubicBezTo>
                  <a:cubicBezTo>
                    <a:pt x="216" y="10326"/>
                    <a:pt x="4979" y="10326"/>
                    <a:pt x="8739" y="10326"/>
                  </a:cubicBezTo>
                  <a:lnTo>
                    <a:pt x="158385" y="10326"/>
                  </a:lnTo>
                  <a:close/>
                  <a:moveTo>
                    <a:pt x="158636" y="60031"/>
                  </a:moveTo>
                  <a:cubicBezTo>
                    <a:pt x="162145" y="60031"/>
                    <a:pt x="166908" y="60031"/>
                    <a:pt x="166908" y="54907"/>
                  </a:cubicBezTo>
                  <a:cubicBezTo>
                    <a:pt x="166908" y="49783"/>
                    <a:pt x="162145" y="49783"/>
                    <a:pt x="158385" y="49783"/>
                  </a:cubicBezTo>
                  <a:lnTo>
                    <a:pt x="8739" y="49783"/>
                  </a:lnTo>
                  <a:cubicBezTo>
                    <a:pt x="4979" y="49783"/>
                    <a:pt x="216" y="49783"/>
                    <a:pt x="216" y="54907"/>
                  </a:cubicBezTo>
                  <a:cubicBezTo>
                    <a:pt x="216" y="60031"/>
                    <a:pt x="4979" y="60031"/>
                    <a:pt x="8488" y="60031"/>
                  </a:cubicBezTo>
                  <a:lnTo>
                    <a:pt x="158636" y="60031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62ACF4E4-5309-AE56-32C0-08A6770E1AB4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13034728" y="5756057"/>
              <a:ext cx="178166" cy="174225"/>
            </a:xfrm>
            <a:custGeom>
              <a:avLst/>
              <a:gdLst>
                <a:gd name="connsiteX0" fmla="*/ 66658 w 178166"/>
                <a:gd name="connsiteY0" fmla="*/ 91027 h 174225"/>
                <a:gd name="connsiteX1" fmla="*/ 90972 w 178166"/>
                <a:gd name="connsiteY1" fmla="*/ 91027 h 174225"/>
                <a:gd name="connsiteX2" fmla="*/ 111777 w 178166"/>
                <a:gd name="connsiteY2" fmla="*/ 102556 h 174225"/>
                <a:gd name="connsiteX3" fmla="*/ 110023 w 178166"/>
                <a:gd name="connsiteY3" fmla="*/ 115111 h 174225"/>
                <a:gd name="connsiteX4" fmla="*/ 109271 w 178166"/>
                <a:gd name="connsiteY4" fmla="*/ 117929 h 174225"/>
                <a:gd name="connsiteX5" fmla="*/ 112279 w 178166"/>
                <a:gd name="connsiteY5" fmla="*/ 121004 h 174225"/>
                <a:gd name="connsiteX6" fmla="*/ 116038 w 178166"/>
                <a:gd name="connsiteY6" fmla="*/ 115623 h 174225"/>
                <a:gd name="connsiteX7" fmla="*/ 129825 w 178166"/>
                <a:gd name="connsiteY7" fmla="*/ 60025 h 174225"/>
                <a:gd name="connsiteX8" fmla="*/ 130577 w 178166"/>
                <a:gd name="connsiteY8" fmla="*/ 55925 h 174225"/>
                <a:gd name="connsiteX9" fmla="*/ 127569 w 178166"/>
                <a:gd name="connsiteY9" fmla="*/ 53107 h 174225"/>
                <a:gd name="connsiteX10" fmla="*/ 123809 w 178166"/>
                <a:gd name="connsiteY10" fmla="*/ 58487 h 174225"/>
                <a:gd name="connsiteX11" fmla="*/ 91473 w 178166"/>
                <a:gd name="connsiteY11" fmla="*/ 83084 h 174225"/>
                <a:gd name="connsiteX12" fmla="*/ 68663 w 178166"/>
                <a:gd name="connsiteY12" fmla="*/ 83084 h 174225"/>
                <a:gd name="connsiteX13" fmla="*/ 84706 w 178166"/>
                <a:gd name="connsiteY13" fmla="*/ 18006 h 174225"/>
                <a:gd name="connsiteX14" fmla="*/ 98241 w 178166"/>
                <a:gd name="connsiteY14" fmla="*/ 8013 h 174225"/>
                <a:gd name="connsiteX15" fmla="*/ 131329 w 178166"/>
                <a:gd name="connsiteY15" fmla="*/ 8013 h 174225"/>
                <a:gd name="connsiteX16" fmla="*/ 167926 w 178166"/>
                <a:gd name="connsiteY16" fmla="*/ 36197 h 174225"/>
                <a:gd name="connsiteX17" fmla="*/ 167174 w 178166"/>
                <a:gd name="connsiteY17" fmla="*/ 50032 h 174225"/>
                <a:gd name="connsiteX18" fmla="*/ 166673 w 178166"/>
                <a:gd name="connsiteY18" fmla="*/ 54644 h 174225"/>
                <a:gd name="connsiteX19" fmla="*/ 169681 w 178166"/>
                <a:gd name="connsiteY19" fmla="*/ 57719 h 174225"/>
                <a:gd name="connsiteX20" fmla="*/ 173190 w 178166"/>
                <a:gd name="connsiteY20" fmla="*/ 51313 h 174225"/>
                <a:gd name="connsiteX21" fmla="*/ 178203 w 178166"/>
                <a:gd name="connsiteY21" fmla="*/ 6988 h 174225"/>
                <a:gd name="connsiteX22" fmla="*/ 171435 w 178166"/>
                <a:gd name="connsiteY22" fmla="*/ 71 h 174225"/>
                <a:gd name="connsiteX23" fmla="*/ 48610 w 178166"/>
                <a:gd name="connsiteY23" fmla="*/ 71 h 174225"/>
                <a:gd name="connsiteX24" fmla="*/ 41090 w 178166"/>
                <a:gd name="connsiteY24" fmla="*/ 5195 h 174225"/>
                <a:gd name="connsiteX25" fmla="*/ 48109 w 178166"/>
                <a:gd name="connsiteY25" fmla="*/ 8013 h 174225"/>
                <a:gd name="connsiteX26" fmla="*/ 64402 w 178166"/>
                <a:gd name="connsiteY26" fmla="*/ 12625 h 174225"/>
                <a:gd name="connsiteX27" fmla="*/ 63148 w 178166"/>
                <a:gd name="connsiteY27" fmla="*/ 18774 h 174225"/>
                <a:gd name="connsiteX28" fmla="*/ 30061 w 178166"/>
                <a:gd name="connsiteY28" fmla="*/ 154312 h 174225"/>
                <a:gd name="connsiteX29" fmla="*/ 7250 w 178166"/>
                <a:gd name="connsiteY29" fmla="*/ 166354 h 174225"/>
                <a:gd name="connsiteX30" fmla="*/ 232 w 178166"/>
                <a:gd name="connsiteY30" fmla="*/ 171222 h 174225"/>
                <a:gd name="connsiteX31" fmla="*/ 3992 w 178166"/>
                <a:gd name="connsiteY31" fmla="*/ 174296 h 174225"/>
                <a:gd name="connsiteX32" fmla="*/ 37079 w 178166"/>
                <a:gd name="connsiteY32" fmla="*/ 173528 h 174225"/>
                <a:gd name="connsiteX33" fmla="*/ 74428 w 178166"/>
                <a:gd name="connsiteY33" fmla="*/ 174296 h 174225"/>
                <a:gd name="connsiteX34" fmla="*/ 79692 w 178166"/>
                <a:gd name="connsiteY34" fmla="*/ 169428 h 174225"/>
                <a:gd name="connsiteX35" fmla="*/ 78188 w 178166"/>
                <a:gd name="connsiteY35" fmla="*/ 166610 h 174225"/>
                <a:gd name="connsiteX36" fmla="*/ 71170 w 178166"/>
                <a:gd name="connsiteY36" fmla="*/ 166354 h 174225"/>
                <a:gd name="connsiteX37" fmla="*/ 58135 w 178166"/>
                <a:gd name="connsiteY37" fmla="*/ 165841 h 174225"/>
                <a:gd name="connsiteX38" fmla="*/ 50114 w 178166"/>
                <a:gd name="connsiteY38" fmla="*/ 160717 h 174225"/>
                <a:gd name="connsiteX39" fmla="*/ 51117 w 178166"/>
                <a:gd name="connsiteY39" fmla="*/ 154824 h 174225"/>
                <a:gd name="connsiteX40" fmla="*/ 66658 w 178166"/>
                <a:gd name="connsiteY40" fmla="*/ 91027 h 17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166" h="174225">
                  <a:moveTo>
                    <a:pt x="66658" y="91027"/>
                  </a:moveTo>
                  <a:lnTo>
                    <a:pt x="90972" y="91027"/>
                  </a:lnTo>
                  <a:cubicBezTo>
                    <a:pt x="109772" y="91027"/>
                    <a:pt x="111777" y="95126"/>
                    <a:pt x="111777" y="102556"/>
                  </a:cubicBezTo>
                  <a:cubicBezTo>
                    <a:pt x="111777" y="104350"/>
                    <a:pt x="111777" y="107424"/>
                    <a:pt x="110023" y="115111"/>
                  </a:cubicBezTo>
                  <a:cubicBezTo>
                    <a:pt x="109521" y="116392"/>
                    <a:pt x="109271" y="117417"/>
                    <a:pt x="109271" y="117929"/>
                  </a:cubicBezTo>
                  <a:cubicBezTo>
                    <a:pt x="109271" y="119979"/>
                    <a:pt x="110775" y="121004"/>
                    <a:pt x="112279" y="121004"/>
                  </a:cubicBezTo>
                  <a:cubicBezTo>
                    <a:pt x="114785" y="121004"/>
                    <a:pt x="114785" y="120235"/>
                    <a:pt x="116038" y="115623"/>
                  </a:cubicBezTo>
                  <a:lnTo>
                    <a:pt x="129825" y="60025"/>
                  </a:lnTo>
                  <a:cubicBezTo>
                    <a:pt x="130577" y="57206"/>
                    <a:pt x="130577" y="56694"/>
                    <a:pt x="130577" y="55925"/>
                  </a:cubicBezTo>
                  <a:cubicBezTo>
                    <a:pt x="130577" y="55413"/>
                    <a:pt x="130076" y="53107"/>
                    <a:pt x="127569" y="53107"/>
                  </a:cubicBezTo>
                  <a:cubicBezTo>
                    <a:pt x="125062" y="53107"/>
                    <a:pt x="124812" y="54388"/>
                    <a:pt x="123809" y="58487"/>
                  </a:cubicBezTo>
                  <a:cubicBezTo>
                    <a:pt x="118545" y="78472"/>
                    <a:pt x="112780" y="83084"/>
                    <a:pt x="91473" y="83084"/>
                  </a:cubicBezTo>
                  <a:lnTo>
                    <a:pt x="68663" y="83084"/>
                  </a:lnTo>
                  <a:lnTo>
                    <a:pt x="84706" y="18006"/>
                  </a:lnTo>
                  <a:cubicBezTo>
                    <a:pt x="86961" y="9038"/>
                    <a:pt x="87212" y="8013"/>
                    <a:pt x="98241" y="8013"/>
                  </a:cubicBezTo>
                  <a:lnTo>
                    <a:pt x="131329" y="8013"/>
                  </a:lnTo>
                  <a:cubicBezTo>
                    <a:pt x="162161" y="8013"/>
                    <a:pt x="167926" y="16468"/>
                    <a:pt x="167926" y="36197"/>
                  </a:cubicBezTo>
                  <a:cubicBezTo>
                    <a:pt x="167926" y="42090"/>
                    <a:pt x="167926" y="43115"/>
                    <a:pt x="167174" y="50032"/>
                  </a:cubicBezTo>
                  <a:cubicBezTo>
                    <a:pt x="166673" y="53363"/>
                    <a:pt x="166673" y="53876"/>
                    <a:pt x="166673" y="54644"/>
                  </a:cubicBezTo>
                  <a:cubicBezTo>
                    <a:pt x="166673" y="55925"/>
                    <a:pt x="167425" y="57719"/>
                    <a:pt x="169681" y="57719"/>
                  </a:cubicBezTo>
                  <a:cubicBezTo>
                    <a:pt x="172438" y="57719"/>
                    <a:pt x="172689" y="56181"/>
                    <a:pt x="173190" y="51313"/>
                  </a:cubicBezTo>
                  <a:lnTo>
                    <a:pt x="178203" y="6988"/>
                  </a:lnTo>
                  <a:cubicBezTo>
                    <a:pt x="178955" y="71"/>
                    <a:pt x="177702" y="71"/>
                    <a:pt x="171435" y="71"/>
                  </a:cubicBezTo>
                  <a:lnTo>
                    <a:pt x="48610" y="71"/>
                  </a:lnTo>
                  <a:cubicBezTo>
                    <a:pt x="43597" y="71"/>
                    <a:pt x="41090" y="71"/>
                    <a:pt x="41090" y="5195"/>
                  </a:cubicBezTo>
                  <a:cubicBezTo>
                    <a:pt x="41090" y="8013"/>
                    <a:pt x="43346" y="8013"/>
                    <a:pt x="48109" y="8013"/>
                  </a:cubicBezTo>
                  <a:cubicBezTo>
                    <a:pt x="57383" y="8013"/>
                    <a:pt x="64402" y="8013"/>
                    <a:pt x="64402" y="12625"/>
                  </a:cubicBezTo>
                  <a:cubicBezTo>
                    <a:pt x="64402" y="13650"/>
                    <a:pt x="64402" y="14162"/>
                    <a:pt x="63148" y="18774"/>
                  </a:cubicBezTo>
                  <a:lnTo>
                    <a:pt x="30061" y="154312"/>
                  </a:lnTo>
                  <a:cubicBezTo>
                    <a:pt x="27554" y="164304"/>
                    <a:pt x="27053" y="166354"/>
                    <a:pt x="7250" y="166354"/>
                  </a:cubicBezTo>
                  <a:cubicBezTo>
                    <a:pt x="2989" y="166354"/>
                    <a:pt x="232" y="166354"/>
                    <a:pt x="232" y="171222"/>
                  </a:cubicBezTo>
                  <a:cubicBezTo>
                    <a:pt x="232" y="174296"/>
                    <a:pt x="3240" y="174296"/>
                    <a:pt x="3992" y="174296"/>
                  </a:cubicBezTo>
                  <a:cubicBezTo>
                    <a:pt x="11261" y="174296"/>
                    <a:pt x="29810" y="173528"/>
                    <a:pt x="37079" y="173528"/>
                  </a:cubicBezTo>
                  <a:cubicBezTo>
                    <a:pt x="45351" y="173528"/>
                    <a:pt x="66156" y="174296"/>
                    <a:pt x="74428" y="174296"/>
                  </a:cubicBezTo>
                  <a:cubicBezTo>
                    <a:pt x="76684" y="174296"/>
                    <a:pt x="79692" y="174296"/>
                    <a:pt x="79692" y="169428"/>
                  </a:cubicBezTo>
                  <a:cubicBezTo>
                    <a:pt x="79692" y="167378"/>
                    <a:pt x="78188" y="166866"/>
                    <a:pt x="78188" y="166610"/>
                  </a:cubicBezTo>
                  <a:cubicBezTo>
                    <a:pt x="77436" y="166354"/>
                    <a:pt x="76935" y="166354"/>
                    <a:pt x="71170" y="166354"/>
                  </a:cubicBezTo>
                  <a:cubicBezTo>
                    <a:pt x="65655" y="166354"/>
                    <a:pt x="64402" y="166354"/>
                    <a:pt x="58135" y="165841"/>
                  </a:cubicBezTo>
                  <a:cubicBezTo>
                    <a:pt x="50866" y="165073"/>
                    <a:pt x="50114" y="164048"/>
                    <a:pt x="50114" y="160717"/>
                  </a:cubicBezTo>
                  <a:cubicBezTo>
                    <a:pt x="50114" y="160204"/>
                    <a:pt x="50114" y="158667"/>
                    <a:pt x="51117" y="154824"/>
                  </a:cubicBezTo>
                  <a:lnTo>
                    <a:pt x="66658" y="91027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87FEA3C5-9463-0D6E-DA5C-C27E6D573B0E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13195518" y="5857456"/>
              <a:ext cx="81415" cy="122675"/>
            </a:xfrm>
            <a:custGeom>
              <a:avLst/>
              <a:gdLst>
                <a:gd name="connsiteX0" fmla="*/ 81654 w 81415"/>
                <a:gd name="connsiteY0" fmla="*/ 61948 h 122675"/>
                <a:gd name="connsiteX1" fmla="*/ 71301 w 81415"/>
                <a:gd name="connsiteY1" fmla="*/ 15496 h 122675"/>
                <a:gd name="connsiteX2" fmla="*/ 40946 w 81415"/>
                <a:gd name="connsiteY2" fmla="*/ 72 h 122675"/>
                <a:gd name="connsiteX3" fmla="*/ 238 w 81415"/>
                <a:gd name="connsiteY3" fmla="*/ 61948 h 122675"/>
                <a:gd name="connsiteX4" fmla="*/ 40946 w 81415"/>
                <a:gd name="connsiteY4" fmla="*/ 122748 h 122675"/>
                <a:gd name="connsiteX5" fmla="*/ 81654 w 81415"/>
                <a:gd name="connsiteY5" fmla="*/ 61948 h 122675"/>
                <a:gd name="connsiteX6" fmla="*/ 40946 w 81415"/>
                <a:gd name="connsiteY6" fmla="*/ 117726 h 122675"/>
                <a:gd name="connsiteX7" fmla="*/ 18662 w 81415"/>
                <a:gd name="connsiteY7" fmla="*/ 98177 h 122675"/>
                <a:gd name="connsiteX8" fmla="*/ 16205 w 81415"/>
                <a:gd name="connsiteY8" fmla="*/ 59617 h 122675"/>
                <a:gd name="connsiteX9" fmla="*/ 18837 w 81415"/>
                <a:gd name="connsiteY9" fmla="*/ 23029 h 122675"/>
                <a:gd name="connsiteX10" fmla="*/ 40946 w 81415"/>
                <a:gd name="connsiteY10" fmla="*/ 5094 h 122675"/>
                <a:gd name="connsiteX11" fmla="*/ 62704 w 81415"/>
                <a:gd name="connsiteY11" fmla="*/ 21415 h 122675"/>
                <a:gd name="connsiteX12" fmla="*/ 65687 w 81415"/>
                <a:gd name="connsiteY12" fmla="*/ 59617 h 122675"/>
                <a:gd name="connsiteX13" fmla="*/ 63405 w 81415"/>
                <a:gd name="connsiteY13" fmla="*/ 97459 h 122675"/>
                <a:gd name="connsiteX14" fmla="*/ 40946 w 81415"/>
                <a:gd name="connsiteY14" fmla="*/ 117726 h 12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415" h="122675">
                  <a:moveTo>
                    <a:pt x="81654" y="61948"/>
                  </a:moveTo>
                  <a:cubicBezTo>
                    <a:pt x="81654" y="42220"/>
                    <a:pt x="79373" y="28051"/>
                    <a:pt x="71301" y="15496"/>
                  </a:cubicBezTo>
                  <a:cubicBezTo>
                    <a:pt x="65862" y="7246"/>
                    <a:pt x="54983" y="72"/>
                    <a:pt x="40946" y="72"/>
                  </a:cubicBezTo>
                  <a:cubicBezTo>
                    <a:pt x="238" y="72"/>
                    <a:pt x="238" y="49035"/>
                    <a:pt x="238" y="61948"/>
                  </a:cubicBezTo>
                  <a:cubicBezTo>
                    <a:pt x="238" y="74861"/>
                    <a:pt x="238" y="122748"/>
                    <a:pt x="40946" y="122748"/>
                  </a:cubicBezTo>
                  <a:cubicBezTo>
                    <a:pt x="81654" y="122748"/>
                    <a:pt x="81654" y="74861"/>
                    <a:pt x="81654" y="61948"/>
                  </a:cubicBezTo>
                  <a:close/>
                  <a:moveTo>
                    <a:pt x="40946" y="117726"/>
                  </a:moveTo>
                  <a:cubicBezTo>
                    <a:pt x="32875" y="117726"/>
                    <a:pt x="22171" y="112883"/>
                    <a:pt x="18662" y="98177"/>
                  </a:cubicBezTo>
                  <a:cubicBezTo>
                    <a:pt x="16205" y="87595"/>
                    <a:pt x="16205" y="72888"/>
                    <a:pt x="16205" y="59617"/>
                  </a:cubicBezTo>
                  <a:cubicBezTo>
                    <a:pt x="16205" y="46524"/>
                    <a:pt x="16205" y="32893"/>
                    <a:pt x="18837" y="23029"/>
                  </a:cubicBezTo>
                  <a:cubicBezTo>
                    <a:pt x="22522" y="8860"/>
                    <a:pt x="33752" y="5094"/>
                    <a:pt x="40946" y="5094"/>
                  </a:cubicBezTo>
                  <a:cubicBezTo>
                    <a:pt x="50421" y="5094"/>
                    <a:pt x="59545" y="11013"/>
                    <a:pt x="62704" y="21415"/>
                  </a:cubicBezTo>
                  <a:cubicBezTo>
                    <a:pt x="65511" y="31100"/>
                    <a:pt x="65687" y="44013"/>
                    <a:pt x="65687" y="59617"/>
                  </a:cubicBezTo>
                  <a:cubicBezTo>
                    <a:pt x="65687" y="72888"/>
                    <a:pt x="65687" y="86160"/>
                    <a:pt x="63405" y="97459"/>
                  </a:cubicBezTo>
                  <a:cubicBezTo>
                    <a:pt x="59896" y="113780"/>
                    <a:pt x="47965" y="117726"/>
                    <a:pt x="40946" y="117726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E06D6D40-92A7-D910-73B5-74CA0C879EAA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3305964" y="5955919"/>
              <a:ext cx="20178" cy="20625"/>
            </a:xfrm>
            <a:custGeom>
              <a:avLst/>
              <a:gdLst>
                <a:gd name="connsiteX0" fmla="*/ 20421 w 20178"/>
                <a:gd name="connsiteY0" fmla="*/ 10475 h 20625"/>
                <a:gd name="connsiteX1" fmla="*/ 10419 w 20178"/>
                <a:gd name="connsiteY1" fmla="*/ 72 h 20625"/>
                <a:gd name="connsiteX2" fmla="*/ 242 w 20178"/>
                <a:gd name="connsiteY2" fmla="*/ 10295 h 20625"/>
                <a:gd name="connsiteX3" fmla="*/ 10244 w 20178"/>
                <a:gd name="connsiteY3" fmla="*/ 20698 h 20625"/>
                <a:gd name="connsiteX4" fmla="*/ 20421 w 20178"/>
                <a:gd name="connsiteY4" fmla="*/ 10475 h 2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78" h="20625">
                  <a:moveTo>
                    <a:pt x="20421" y="10475"/>
                  </a:moveTo>
                  <a:cubicBezTo>
                    <a:pt x="20421" y="4018"/>
                    <a:pt x="15157" y="72"/>
                    <a:pt x="10419" y="72"/>
                  </a:cubicBezTo>
                  <a:cubicBezTo>
                    <a:pt x="4629" y="72"/>
                    <a:pt x="242" y="4915"/>
                    <a:pt x="242" y="10295"/>
                  </a:cubicBezTo>
                  <a:cubicBezTo>
                    <a:pt x="242" y="16752"/>
                    <a:pt x="5506" y="20698"/>
                    <a:pt x="10244" y="20698"/>
                  </a:cubicBezTo>
                  <a:cubicBezTo>
                    <a:pt x="16034" y="20698"/>
                    <a:pt x="20421" y="15855"/>
                    <a:pt x="20421" y="10475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8A9497DB-EE0E-5E14-7527-69043EE93836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3364970" y="5857456"/>
              <a:ext cx="63869" cy="119088"/>
            </a:xfrm>
            <a:custGeom>
              <a:avLst/>
              <a:gdLst>
                <a:gd name="connsiteX0" fmla="*/ 39900 w 63869"/>
                <a:gd name="connsiteY0" fmla="*/ 5094 h 119088"/>
                <a:gd name="connsiteX1" fmla="*/ 34636 w 63869"/>
                <a:gd name="connsiteY1" fmla="*/ 72 h 119088"/>
                <a:gd name="connsiteX2" fmla="*/ 245 w 63869"/>
                <a:gd name="connsiteY2" fmla="*/ 11551 h 119088"/>
                <a:gd name="connsiteX3" fmla="*/ 245 w 63869"/>
                <a:gd name="connsiteY3" fmla="*/ 18007 h 119088"/>
                <a:gd name="connsiteX4" fmla="*/ 25687 w 63869"/>
                <a:gd name="connsiteY4" fmla="*/ 12986 h 119088"/>
                <a:gd name="connsiteX5" fmla="*/ 25687 w 63869"/>
                <a:gd name="connsiteY5" fmla="*/ 104454 h 119088"/>
                <a:gd name="connsiteX6" fmla="*/ 8140 w 63869"/>
                <a:gd name="connsiteY6" fmla="*/ 112704 h 119088"/>
                <a:gd name="connsiteX7" fmla="*/ 1473 w 63869"/>
                <a:gd name="connsiteY7" fmla="*/ 112704 h 119088"/>
                <a:gd name="connsiteX8" fmla="*/ 1473 w 63869"/>
                <a:gd name="connsiteY8" fmla="*/ 119161 h 119088"/>
                <a:gd name="connsiteX9" fmla="*/ 32706 w 63869"/>
                <a:gd name="connsiteY9" fmla="*/ 118443 h 119088"/>
                <a:gd name="connsiteX10" fmla="*/ 64114 w 63869"/>
                <a:gd name="connsiteY10" fmla="*/ 119161 h 119088"/>
                <a:gd name="connsiteX11" fmla="*/ 64114 w 63869"/>
                <a:gd name="connsiteY11" fmla="*/ 112704 h 119088"/>
                <a:gd name="connsiteX12" fmla="*/ 57446 w 63869"/>
                <a:gd name="connsiteY12" fmla="*/ 112704 h 119088"/>
                <a:gd name="connsiteX13" fmla="*/ 39900 w 63869"/>
                <a:gd name="connsiteY13" fmla="*/ 104454 h 119088"/>
                <a:gd name="connsiteX14" fmla="*/ 39900 w 63869"/>
                <a:gd name="connsiteY14" fmla="*/ 5094 h 1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869" h="119088">
                  <a:moveTo>
                    <a:pt x="39900" y="5094"/>
                  </a:moveTo>
                  <a:cubicBezTo>
                    <a:pt x="39900" y="252"/>
                    <a:pt x="39549" y="72"/>
                    <a:pt x="34636" y="72"/>
                  </a:cubicBezTo>
                  <a:cubicBezTo>
                    <a:pt x="23406" y="11371"/>
                    <a:pt x="7439" y="11551"/>
                    <a:pt x="245" y="11551"/>
                  </a:cubicBezTo>
                  <a:lnTo>
                    <a:pt x="245" y="18007"/>
                  </a:lnTo>
                  <a:cubicBezTo>
                    <a:pt x="4456" y="18007"/>
                    <a:pt x="16036" y="18007"/>
                    <a:pt x="25687" y="12986"/>
                  </a:cubicBezTo>
                  <a:lnTo>
                    <a:pt x="25687" y="104454"/>
                  </a:lnTo>
                  <a:cubicBezTo>
                    <a:pt x="25687" y="110373"/>
                    <a:pt x="25687" y="112704"/>
                    <a:pt x="8140" y="112704"/>
                  </a:cubicBezTo>
                  <a:lnTo>
                    <a:pt x="1473" y="112704"/>
                  </a:lnTo>
                  <a:lnTo>
                    <a:pt x="1473" y="119161"/>
                  </a:lnTo>
                  <a:cubicBezTo>
                    <a:pt x="4631" y="118981"/>
                    <a:pt x="26213" y="118443"/>
                    <a:pt x="32706" y="118443"/>
                  </a:cubicBezTo>
                  <a:cubicBezTo>
                    <a:pt x="38145" y="118443"/>
                    <a:pt x="60253" y="118981"/>
                    <a:pt x="64114" y="119161"/>
                  </a:cubicBezTo>
                  <a:lnTo>
                    <a:pt x="64114" y="112704"/>
                  </a:lnTo>
                  <a:lnTo>
                    <a:pt x="57446" y="112704"/>
                  </a:lnTo>
                  <a:cubicBezTo>
                    <a:pt x="39900" y="112704"/>
                    <a:pt x="39900" y="110373"/>
                    <a:pt x="39900" y="104454"/>
                  </a:cubicBezTo>
                  <a:lnTo>
                    <a:pt x="39900" y="5094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D9E368D5-3B17-9A83-3E64-8E6CAF3E54DC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3458045" y="5842031"/>
              <a:ext cx="139845" cy="144556"/>
            </a:xfrm>
            <a:custGeom>
              <a:avLst/>
              <a:gdLst>
                <a:gd name="connsiteX0" fmla="*/ 140094 w 139845"/>
                <a:gd name="connsiteY0" fmla="*/ 108579 h 144556"/>
                <a:gd name="connsiteX1" fmla="*/ 114651 w 139845"/>
                <a:gd name="connsiteY1" fmla="*/ 72350 h 144556"/>
                <a:gd name="connsiteX2" fmla="*/ 86402 w 139845"/>
                <a:gd name="connsiteY2" fmla="*/ 108400 h 144556"/>
                <a:gd name="connsiteX3" fmla="*/ 114651 w 139845"/>
                <a:gd name="connsiteY3" fmla="*/ 144628 h 144556"/>
                <a:gd name="connsiteX4" fmla="*/ 140094 w 139845"/>
                <a:gd name="connsiteY4" fmla="*/ 108579 h 144556"/>
                <a:gd name="connsiteX5" fmla="*/ 115002 w 139845"/>
                <a:gd name="connsiteY5" fmla="*/ 139607 h 144556"/>
                <a:gd name="connsiteX6" fmla="*/ 98860 w 139845"/>
                <a:gd name="connsiteY6" fmla="*/ 108579 h 144556"/>
                <a:gd name="connsiteX7" fmla="*/ 115002 w 139845"/>
                <a:gd name="connsiteY7" fmla="*/ 77372 h 144556"/>
                <a:gd name="connsiteX8" fmla="*/ 134128 w 139845"/>
                <a:gd name="connsiteY8" fmla="*/ 108400 h 144556"/>
                <a:gd name="connsiteX9" fmla="*/ 115002 w 139845"/>
                <a:gd name="connsiteY9" fmla="*/ 139607 h 144556"/>
                <a:gd name="connsiteX10" fmla="*/ 122196 w 139845"/>
                <a:gd name="connsiteY10" fmla="*/ 8502 h 144556"/>
                <a:gd name="connsiteX11" fmla="*/ 123951 w 139845"/>
                <a:gd name="connsiteY11" fmla="*/ 4556 h 144556"/>
                <a:gd name="connsiteX12" fmla="*/ 119740 w 139845"/>
                <a:gd name="connsiteY12" fmla="*/ 72 h 144556"/>
                <a:gd name="connsiteX13" fmla="*/ 116055 w 139845"/>
                <a:gd name="connsiteY13" fmla="*/ 1866 h 144556"/>
                <a:gd name="connsiteX14" fmla="*/ 79383 w 139845"/>
                <a:gd name="connsiteY14" fmla="*/ 19980 h 144556"/>
                <a:gd name="connsiteX15" fmla="*/ 41834 w 139845"/>
                <a:gd name="connsiteY15" fmla="*/ 5453 h 144556"/>
                <a:gd name="connsiteX16" fmla="*/ 28498 w 139845"/>
                <a:gd name="connsiteY16" fmla="*/ 72 h 144556"/>
                <a:gd name="connsiteX17" fmla="*/ 249 w 139845"/>
                <a:gd name="connsiteY17" fmla="*/ 36122 h 144556"/>
                <a:gd name="connsiteX18" fmla="*/ 28498 w 139845"/>
                <a:gd name="connsiteY18" fmla="*/ 72350 h 144556"/>
                <a:gd name="connsiteX19" fmla="*/ 53941 w 139845"/>
                <a:gd name="connsiteY19" fmla="*/ 36301 h 144556"/>
                <a:gd name="connsiteX20" fmla="*/ 50431 w 139845"/>
                <a:gd name="connsiteY20" fmla="*/ 17469 h 144556"/>
                <a:gd name="connsiteX21" fmla="*/ 79559 w 139845"/>
                <a:gd name="connsiteY21" fmla="*/ 25002 h 144556"/>
                <a:gd name="connsiteX22" fmla="*/ 102895 w 139845"/>
                <a:gd name="connsiteY22" fmla="*/ 19622 h 144556"/>
                <a:gd name="connsiteX23" fmla="*/ 103071 w 139845"/>
                <a:gd name="connsiteY23" fmla="*/ 19801 h 144556"/>
                <a:gd name="connsiteX24" fmla="*/ 18321 w 139845"/>
                <a:gd name="connsiteY24" fmla="*/ 136199 h 144556"/>
                <a:gd name="connsiteX25" fmla="*/ 16391 w 139845"/>
                <a:gd name="connsiteY25" fmla="*/ 140145 h 144556"/>
                <a:gd name="connsiteX26" fmla="*/ 20778 w 139845"/>
                <a:gd name="connsiteY26" fmla="*/ 144628 h 144556"/>
                <a:gd name="connsiteX27" fmla="*/ 24989 w 139845"/>
                <a:gd name="connsiteY27" fmla="*/ 141759 h 144556"/>
                <a:gd name="connsiteX28" fmla="*/ 122196 w 139845"/>
                <a:gd name="connsiteY28" fmla="*/ 8502 h 144556"/>
                <a:gd name="connsiteX29" fmla="*/ 28849 w 139845"/>
                <a:gd name="connsiteY29" fmla="*/ 67329 h 144556"/>
                <a:gd name="connsiteX30" fmla="*/ 12707 w 139845"/>
                <a:gd name="connsiteY30" fmla="*/ 36301 h 144556"/>
                <a:gd name="connsiteX31" fmla="*/ 28849 w 139845"/>
                <a:gd name="connsiteY31" fmla="*/ 5094 h 144556"/>
                <a:gd name="connsiteX32" fmla="*/ 47975 w 139845"/>
                <a:gd name="connsiteY32" fmla="*/ 36122 h 144556"/>
                <a:gd name="connsiteX33" fmla="*/ 28849 w 139845"/>
                <a:gd name="connsiteY33" fmla="*/ 67329 h 14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9845" h="144556">
                  <a:moveTo>
                    <a:pt x="140094" y="108579"/>
                  </a:moveTo>
                  <a:cubicBezTo>
                    <a:pt x="140094" y="87954"/>
                    <a:pt x="128689" y="72350"/>
                    <a:pt x="114651" y="72350"/>
                  </a:cubicBezTo>
                  <a:cubicBezTo>
                    <a:pt x="100088" y="72350"/>
                    <a:pt x="86402" y="87416"/>
                    <a:pt x="86402" y="108400"/>
                  </a:cubicBezTo>
                  <a:cubicBezTo>
                    <a:pt x="86402" y="130101"/>
                    <a:pt x="100439" y="144628"/>
                    <a:pt x="114651" y="144628"/>
                  </a:cubicBezTo>
                  <a:cubicBezTo>
                    <a:pt x="128864" y="144628"/>
                    <a:pt x="140094" y="128666"/>
                    <a:pt x="140094" y="108579"/>
                  </a:cubicBezTo>
                  <a:close/>
                  <a:moveTo>
                    <a:pt x="115002" y="139607"/>
                  </a:moveTo>
                  <a:cubicBezTo>
                    <a:pt x="111844" y="139607"/>
                    <a:pt x="98860" y="138351"/>
                    <a:pt x="98860" y="108579"/>
                  </a:cubicBezTo>
                  <a:cubicBezTo>
                    <a:pt x="98860" y="78448"/>
                    <a:pt x="112020" y="77372"/>
                    <a:pt x="115002" y="77372"/>
                  </a:cubicBezTo>
                  <a:cubicBezTo>
                    <a:pt x="124653" y="77372"/>
                    <a:pt x="134128" y="90285"/>
                    <a:pt x="134128" y="108400"/>
                  </a:cubicBezTo>
                  <a:cubicBezTo>
                    <a:pt x="134128" y="127052"/>
                    <a:pt x="124478" y="139607"/>
                    <a:pt x="115002" y="139607"/>
                  </a:cubicBezTo>
                  <a:close/>
                  <a:moveTo>
                    <a:pt x="122196" y="8502"/>
                  </a:moveTo>
                  <a:cubicBezTo>
                    <a:pt x="123951" y="6170"/>
                    <a:pt x="123951" y="5094"/>
                    <a:pt x="123951" y="4556"/>
                  </a:cubicBezTo>
                  <a:cubicBezTo>
                    <a:pt x="123951" y="1507"/>
                    <a:pt x="121495" y="72"/>
                    <a:pt x="119740" y="72"/>
                  </a:cubicBezTo>
                  <a:cubicBezTo>
                    <a:pt x="119214" y="72"/>
                    <a:pt x="117634" y="72"/>
                    <a:pt x="116055" y="1866"/>
                  </a:cubicBezTo>
                  <a:cubicBezTo>
                    <a:pt x="112195" y="6888"/>
                    <a:pt x="101667" y="19980"/>
                    <a:pt x="79383" y="19980"/>
                  </a:cubicBezTo>
                  <a:cubicBezTo>
                    <a:pt x="66750" y="19980"/>
                    <a:pt x="54292" y="15855"/>
                    <a:pt x="41834" y="5453"/>
                  </a:cubicBezTo>
                  <a:cubicBezTo>
                    <a:pt x="37447" y="1687"/>
                    <a:pt x="33587" y="72"/>
                    <a:pt x="28498" y="72"/>
                  </a:cubicBezTo>
                  <a:cubicBezTo>
                    <a:pt x="13935" y="72"/>
                    <a:pt x="249" y="15138"/>
                    <a:pt x="249" y="36122"/>
                  </a:cubicBezTo>
                  <a:cubicBezTo>
                    <a:pt x="249" y="57823"/>
                    <a:pt x="14286" y="72350"/>
                    <a:pt x="28498" y="72350"/>
                  </a:cubicBezTo>
                  <a:cubicBezTo>
                    <a:pt x="42711" y="72350"/>
                    <a:pt x="53941" y="56388"/>
                    <a:pt x="53941" y="36301"/>
                  </a:cubicBezTo>
                  <a:cubicBezTo>
                    <a:pt x="53941" y="32714"/>
                    <a:pt x="53590" y="25361"/>
                    <a:pt x="50431" y="17469"/>
                  </a:cubicBezTo>
                  <a:cubicBezTo>
                    <a:pt x="61135" y="23208"/>
                    <a:pt x="70785" y="25002"/>
                    <a:pt x="79559" y="25002"/>
                  </a:cubicBezTo>
                  <a:cubicBezTo>
                    <a:pt x="87805" y="25002"/>
                    <a:pt x="95701" y="23208"/>
                    <a:pt x="102895" y="19622"/>
                  </a:cubicBezTo>
                  <a:lnTo>
                    <a:pt x="103071" y="19801"/>
                  </a:lnTo>
                  <a:lnTo>
                    <a:pt x="18321" y="136199"/>
                  </a:lnTo>
                  <a:cubicBezTo>
                    <a:pt x="16918" y="138172"/>
                    <a:pt x="16391" y="138710"/>
                    <a:pt x="16391" y="140145"/>
                  </a:cubicBezTo>
                  <a:cubicBezTo>
                    <a:pt x="16391" y="142835"/>
                    <a:pt x="18321" y="144628"/>
                    <a:pt x="20778" y="144628"/>
                  </a:cubicBezTo>
                  <a:cubicBezTo>
                    <a:pt x="22883" y="144628"/>
                    <a:pt x="23936" y="143194"/>
                    <a:pt x="24989" y="141759"/>
                  </a:cubicBezTo>
                  <a:lnTo>
                    <a:pt x="122196" y="8502"/>
                  </a:lnTo>
                  <a:close/>
                  <a:moveTo>
                    <a:pt x="28849" y="67329"/>
                  </a:moveTo>
                  <a:cubicBezTo>
                    <a:pt x="25691" y="67329"/>
                    <a:pt x="12707" y="66073"/>
                    <a:pt x="12707" y="36301"/>
                  </a:cubicBezTo>
                  <a:cubicBezTo>
                    <a:pt x="12707" y="6170"/>
                    <a:pt x="25866" y="5094"/>
                    <a:pt x="28849" y="5094"/>
                  </a:cubicBezTo>
                  <a:cubicBezTo>
                    <a:pt x="38500" y="5094"/>
                    <a:pt x="47975" y="18007"/>
                    <a:pt x="47975" y="36122"/>
                  </a:cubicBezTo>
                  <a:cubicBezTo>
                    <a:pt x="47975" y="54774"/>
                    <a:pt x="38324" y="67329"/>
                    <a:pt x="28849" y="67329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0104E9F5-D061-D911-3E20-2B1DAF40AC6E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2930681" y="6034436"/>
              <a:ext cx="786807" cy="10248"/>
            </a:xfrm>
            <a:custGeom>
              <a:avLst/>
              <a:gdLst>
                <a:gd name="connsiteX0" fmla="*/ 0 w 786807"/>
                <a:gd name="connsiteY0" fmla="*/ 0 h 10248"/>
                <a:gd name="connsiteX1" fmla="*/ 786807 w 786807"/>
                <a:gd name="connsiteY1" fmla="*/ 0 h 10248"/>
                <a:gd name="connsiteX2" fmla="*/ 786807 w 786807"/>
                <a:gd name="connsiteY2" fmla="*/ 10248 h 10248"/>
                <a:gd name="connsiteX3" fmla="*/ 0 w 786807"/>
                <a:gd name="connsiteY3" fmla="*/ 10248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07" h="10248">
                  <a:moveTo>
                    <a:pt x="0" y="0"/>
                  </a:moveTo>
                  <a:lnTo>
                    <a:pt x="786807" y="0"/>
                  </a:lnTo>
                  <a:lnTo>
                    <a:pt x="786807" y="10248"/>
                  </a:lnTo>
                  <a:lnTo>
                    <a:pt x="0" y="1024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EDF1F031-8858-5037-1A13-53AA0F8BE4F0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2942463" y="6095914"/>
              <a:ext cx="184989" cy="183449"/>
            </a:xfrm>
            <a:custGeom>
              <a:avLst/>
              <a:gdLst>
                <a:gd name="connsiteX0" fmla="*/ 99240 w 184989"/>
                <a:gd name="connsiteY0" fmla="*/ 4696 h 183449"/>
                <a:gd name="connsiteX1" fmla="*/ 92723 w 184989"/>
                <a:gd name="connsiteY1" fmla="*/ 84 h 183449"/>
                <a:gd name="connsiteX2" fmla="*/ 86206 w 184989"/>
                <a:gd name="connsiteY2" fmla="*/ 4696 h 183449"/>
                <a:gd name="connsiteX3" fmla="*/ 1481 w 184989"/>
                <a:gd name="connsiteY3" fmla="*/ 178409 h 183449"/>
                <a:gd name="connsiteX4" fmla="*/ 228 w 184989"/>
                <a:gd name="connsiteY4" fmla="*/ 181484 h 183449"/>
                <a:gd name="connsiteX5" fmla="*/ 5743 w 184989"/>
                <a:gd name="connsiteY5" fmla="*/ 183534 h 183449"/>
                <a:gd name="connsiteX6" fmla="*/ 179703 w 184989"/>
                <a:gd name="connsiteY6" fmla="*/ 183534 h 183449"/>
                <a:gd name="connsiteX7" fmla="*/ 185218 w 184989"/>
                <a:gd name="connsiteY7" fmla="*/ 181484 h 183449"/>
                <a:gd name="connsiteX8" fmla="*/ 183965 w 184989"/>
                <a:gd name="connsiteY8" fmla="*/ 178409 h 183449"/>
                <a:gd name="connsiteX9" fmla="*/ 99240 w 184989"/>
                <a:gd name="connsiteY9" fmla="*/ 4696 h 183449"/>
                <a:gd name="connsiteX10" fmla="*/ 84702 w 184989"/>
                <a:gd name="connsiteY10" fmla="*/ 25706 h 183449"/>
                <a:gd name="connsiteX11" fmla="*/ 152130 w 184989"/>
                <a:gd name="connsiteY11" fmla="*/ 164061 h 183449"/>
                <a:gd name="connsiteX12" fmla="*/ 17023 w 184989"/>
                <a:gd name="connsiteY12" fmla="*/ 164061 h 183449"/>
                <a:gd name="connsiteX13" fmla="*/ 84702 w 184989"/>
                <a:gd name="connsiteY13" fmla="*/ 25706 h 18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989" h="183449">
                  <a:moveTo>
                    <a:pt x="99240" y="4696"/>
                  </a:moveTo>
                  <a:cubicBezTo>
                    <a:pt x="97486" y="1365"/>
                    <a:pt x="96984" y="84"/>
                    <a:pt x="92723" y="84"/>
                  </a:cubicBezTo>
                  <a:cubicBezTo>
                    <a:pt x="88462" y="84"/>
                    <a:pt x="87960" y="1365"/>
                    <a:pt x="86206" y="4696"/>
                  </a:cubicBezTo>
                  <a:lnTo>
                    <a:pt x="1481" y="178409"/>
                  </a:lnTo>
                  <a:cubicBezTo>
                    <a:pt x="228" y="180715"/>
                    <a:pt x="228" y="181228"/>
                    <a:pt x="228" y="181484"/>
                  </a:cubicBezTo>
                  <a:cubicBezTo>
                    <a:pt x="228" y="183534"/>
                    <a:pt x="1732" y="183534"/>
                    <a:pt x="5743" y="183534"/>
                  </a:cubicBezTo>
                  <a:lnTo>
                    <a:pt x="179703" y="183534"/>
                  </a:lnTo>
                  <a:cubicBezTo>
                    <a:pt x="183714" y="183534"/>
                    <a:pt x="185218" y="183534"/>
                    <a:pt x="185218" y="181484"/>
                  </a:cubicBezTo>
                  <a:cubicBezTo>
                    <a:pt x="185218" y="181228"/>
                    <a:pt x="185218" y="180715"/>
                    <a:pt x="183965" y="178409"/>
                  </a:cubicBezTo>
                  <a:lnTo>
                    <a:pt x="99240" y="4696"/>
                  </a:lnTo>
                  <a:close/>
                  <a:moveTo>
                    <a:pt x="84702" y="25706"/>
                  </a:moveTo>
                  <a:lnTo>
                    <a:pt x="152130" y="164061"/>
                  </a:lnTo>
                  <a:lnTo>
                    <a:pt x="17023" y="164061"/>
                  </a:lnTo>
                  <a:lnTo>
                    <a:pt x="84702" y="257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2897C953-74F6-73AD-DE68-C8FC307292E0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13148342" y="6095914"/>
              <a:ext cx="171955" cy="183449"/>
            </a:xfrm>
            <a:custGeom>
              <a:avLst/>
              <a:gdLst>
                <a:gd name="connsiteX0" fmla="*/ 36332 w 171955"/>
                <a:gd name="connsiteY0" fmla="*/ 154069 h 183449"/>
                <a:gd name="connsiteX1" fmla="*/ 5500 w 171955"/>
                <a:gd name="connsiteY1" fmla="*/ 175591 h 183449"/>
                <a:gd name="connsiteX2" fmla="*/ 236 w 171955"/>
                <a:gd name="connsiteY2" fmla="*/ 180715 h 183449"/>
                <a:gd name="connsiteX3" fmla="*/ 3495 w 171955"/>
                <a:gd name="connsiteY3" fmla="*/ 183534 h 183449"/>
                <a:gd name="connsiteX4" fmla="*/ 25052 w 171955"/>
                <a:gd name="connsiteY4" fmla="*/ 182765 h 183449"/>
                <a:gd name="connsiteX5" fmla="*/ 50118 w 171955"/>
                <a:gd name="connsiteY5" fmla="*/ 183534 h 183449"/>
                <a:gd name="connsiteX6" fmla="*/ 54881 w 171955"/>
                <a:gd name="connsiteY6" fmla="*/ 178665 h 183449"/>
                <a:gd name="connsiteX7" fmla="*/ 50870 w 171955"/>
                <a:gd name="connsiteY7" fmla="*/ 175591 h 183449"/>
                <a:gd name="connsiteX8" fmla="*/ 39089 w 171955"/>
                <a:gd name="connsiteY8" fmla="*/ 166623 h 183449"/>
                <a:gd name="connsiteX9" fmla="*/ 42599 w 171955"/>
                <a:gd name="connsiteY9" fmla="*/ 157143 h 183449"/>
                <a:gd name="connsiteX10" fmla="*/ 61649 w 171955"/>
                <a:gd name="connsiteY10" fmla="*/ 124348 h 183449"/>
                <a:gd name="connsiteX11" fmla="*/ 124566 w 171955"/>
                <a:gd name="connsiteY11" fmla="*/ 124348 h 183449"/>
                <a:gd name="connsiteX12" fmla="*/ 128576 w 171955"/>
                <a:gd name="connsiteY12" fmla="*/ 167136 h 183449"/>
                <a:gd name="connsiteX13" fmla="*/ 110528 w 171955"/>
                <a:gd name="connsiteY13" fmla="*/ 175591 h 183449"/>
                <a:gd name="connsiteX14" fmla="*/ 104513 w 171955"/>
                <a:gd name="connsiteY14" fmla="*/ 180715 h 183449"/>
                <a:gd name="connsiteX15" fmla="*/ 108022 w 171955"/>
                <a:gd name="connsiteY15" fmla="*/ 183534 h 183449"/>
                <a:gd name="connsiteX16" fmla="*/ 139355 w 171955"/>
                <a:gd name="connsiteY16" fmla="*/ 182765 h 183449"/>
                <a:gd name="connsiteX17" fmla="*/ 167680 w 171955"/>
                <a:gd name="connsiteY17" fmla="*/ 183534 h 183449"/>
                <a:gd name="connsiteX18" fmla="*/ 172192 w 171955"/>
                <a:gd name="connsiteY18" fmla="*/ 178409 h 183449"/>
                <a:gd name="connsiteX19" fmla="*/ 166426 w 171955"/>
                <a:gd name="connsiteY19" fmla="*/ 175591 h 183449"/>
                <a:gd name="connsiteX20" fmla="*/ 150133 w 171955"/>
                <a:gd name="connsiteY20" fmla="*/ 166367 h 183449"/>
                <a:gd name="connsiteX21" fmla="*/ 134843 w 171955"/>
                <a:gd name="connsiteY21" fmla="*/ 6233 h 183449"/>
                <a:gd name="connsiteX22" fmla="*/ 130080 w 171955"/>
                <a:gd name="connsiteY22" fmla="*/ 84 h 183449"/>
                <a:gd name="connsiteX23" fmla="*/ 123563 w 171955"/>
                <a:gd name="connsiteY23" fmla="*/ 4440 h 183449"/>
                <a:gd name="connsiteX24" fmla="*/ 36332 w 171955"/>
                <a:gd name="connsiteY24" fmla="*/ 154069 h 183449"/>
                <a:gd name="connsiteX25" fmla="*/ 66412 w 171955"/>
                <a:gd name="connsiteY25" fmla="*/ 116405 h 183449"/>
                <a:gd name="connsiteX26" fmla="*/ 115792 w 171955"/>
                <a:gd name="connsiteY26" fmla="*/ 31855 h 183449"/>
                <a:gd name="connsiteX27" fmla="*/ 123814 w 171955"/>
                <a:gd name="connsiteY27" fmla="*/ 116405 h 183449"/>
                <a:gd name="connsiteX28" fmla="*/ 66412 w 171955"/>
                <a:gd name="connsiteY28" fmla="*/ 116405 h 18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1955" h="183449">
                  <a:moveTo>
                    <a:pt x="36332" y="154069"/>
                  </a:moveTo>
                  <a:cubicBezTo>
                    <a:pt x="26305" y="171235"/>
                    <a:pt x="16530" y="174822"/>
                    <a:pt x="5500" y="175591"/>
                  </a:cubicBezTo>
                  <a:cubicBezTo>
                    <a:pt x="2492" y="175847"/>
                    <a:pt x="236" y="175847"/>
                    <a:pt x="236" y="180715"/>
                  </a:cubicBezTo>
                  <a:cubicBezTo>
                    <a:pt x="236" y="182252"/>
                    <a:pt x="1490" y="183534"/>
                    <a:pt x="3495" y="183534"/>
                  </a:cubicBezTo>
                  <a:cubicBezTo>
                    <a:pt x="10263" y="183534"/>
                    <a:pt x="18034" y="182765"/>
                    <a:pt x="25052" y="182765"/>
                  </a:cubicBezTo>
                  <a:cubicBezTo>
                    <a:pt x="33324" y="182765"/>
                    <a:pt x="42097" y="183534"/>
                    <a:pt x="50118" y="183534"/>
                  </a:cubicBezTo>
                  <a:cubicBezTo>
                    <a:pt x="51622" y="183534"/>
                    <a:pt x="54881" y="183534"/>
                    <a:pt x="54881" y="178665"/>
                  </a:cubicBezTo>
                  <a:cubicBezTo>
                    <a:pt x="54881" y="175847"/>
                    <a:pt x="52625" y="175591"/>
                    <a:pt x="50870" y="175591"/>
                  </a:cubicBezTo>
                  <a:cubicBezTo>
                    <a:pt x="45105" y="175078"/>
                    <a:pt x="39089" y="173029"/>
                    <a:pt x="39089" y="166623"/>
                  </a:cubicBezTo>
                  <a:cubicBezTo>
                    <a:pt x="39089" y="163549"/>
                    <a:pt x="40593" y="160730"/>
                    <a:pt x="42599" y="157143"/>
                  </a:cubicBezTo>
                  <a:lnTo>
                    <a:pt x="61649" y="124348"/>
                  </a:lnTo>
                  <a:lnTo>
                    <a:pt x="124566" y="124348"/>
                  </a:lnTo>
                  <a:cubicBezTo>
                    <a:pt x="125067" y="129729"/>
                    <a:pt x="128576" y="164574"/>
                    <a:pt x="128576" y="167136"/>
                  </a:cubicBezTo>
                  <a:cubicBezTo>
                    <a:pt x="128576" y="174822"/>
                    <a:pt x="115542" y="175591"/>
                    <a:pt x="110528" y="175591"/>
                  </a:cubicBezTo>
                  <a:cubicBezTo>
                    <a:pt x="107019" y="175591"/>
                    <a:pt x="104513" y="175591"/>
                    <a:pt x="104513" y="180715"/>
                  </a:cubicBezTo>
                  <a:cubicBezTo>
                    <a:pt x="104513" y="183534"/>
                    <a:pt x="107520" y="183534"/>
                    <a:pt x="108022" y="183534"/>
                  </a:cubicBezTo>
                  <a:cubicBezTo>
                    <a:pt x="118299" y="183534"/>
                    <a:pt x="129078" y="182765"/>
                    <a:pt x="139355" y="182765"/>
                  </a:cubicBezTo>
                  <a:cubicBezTo>
                    <a:pt x="145621" y="182765"/>
                    <a:pt x="161413" y="183534"/>
                    <a:pt x="167680" y="183534"/>
                  </a:cubicBezTo>
                  <a:cubicBezTo>
                    <a:pt x="169184" y="183534"/>
                    <a:pt x="172192" y="183534"/>
                    <a:pt x="172192" y="178409"/>
                  </a:cubicBezTo>
                  <a:cubicBezTo>
                    <a:pt x="172192" y="175591"/>
                    <a:pt x="169685" y="175591"/>
                    <a:pt x="166426" y="175591"/>
                  </a:cubicBezTo>
                  <a:cubicBezTo>
                    <a:pt x="150885" y="175591"/>
                    <a:pt x="150885" y="173797"/>
                    <a:pt x="150133" y="166367"/>
                  </a:cubicBezTo>
                  <a:lnTo>
                    <a:pt x="134843" y="6233"/>
                  </a:lnTo>
                  <a:cubicBezTo>
                    <a:pt x="134342" y="1109"/>
                    <a:pt x="134342" y="84"/>
                    <a:pt x="130080" y="84"/>
                  </a:cubicBezTo>
                  <a:cubicBezTo>
                    <a:pt x="126070" y="84"/>
                    <a:pt x="125067" y="1878"/>
                    <a:pt x="123563" y="4440"/>
                  </a:cubicBezTo>
                  <a:lnTo>
                    <a:pt x="36332" y="154069"/>
                  </a:lnTo>
                  <a:close/>
                  <a:moveTo>
                    <a:pt x="66412" y="116405"/>
                  </a:moveTo>
                  <a:lnTo>
                    <a:pt x="115792" y="31855"/>
                  </a:lnTo>
                  <a:lnTo>
                    <a:pt x="123814" y="116405"/>
                  </a:lnTo>
                  <a:lnTo>
                    <a:pt x="66412" y="116405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979D4983-0B65-C08F-796A-6CF41047125E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3339348" y="6095914"/>
              <a:ext cx="184989" cy="183449"/>
            </a:xfrm>
            <a:custGeom>
              <a:avLst/>
              <a:gdLst>
                <a:gd name="connsiteX0" fmla="*/ 99256 w 184989"/>
                <a:gd name="connsiteY0" fmla="*/ 4696 h 183449"/>
                <a:gd name="connsiteX1" fmla="*/ 92739 w 184989"/>
                <a:gd name="connsiteY1" fmla="*/ 84 h 183449"/>
                <a:gd name="connsiteX2" fmla="*/ 86222 w 184989"/>
                <a:gd name="connsiteY2" fmla="*/ 4696 h 183449"/>
                <a:gd name="connsiteX3" fmla="*/ 1497 w 184989"/>
                <a:gd name="connsiteY3" fmla="*/ 178409 h 183449"/>
                <a:gd name="connsiteX4" fmla="*/ 244 w 184989"/>
                <a:gd name="connsiteY4" fmla="*/ 181484 h 183449"/>
                <a:gd name="connsiteX5" fmla="*/ 5758 w 184989"/>
                <a:gd name="connsiteY5" fmla="*/ 183534 h 183449"/>
                <a:gd name="connsiteX6" fmla="*/ 179719 w 184989"/>
                <a:gd name="connsiteY6" fmla="*/ 183534 h 183449"/>
                <a:gd name="connsiteX7" fmla="*/ 185234 w 184989"/>
                <a:gd name="connsiteY7" fmla="*/ 181484 h 183449"/>
                <a:gd name="connsiteX8" fmla="*/ 183980 w 184989"/>
                <a:gd name="connsiteY8" fmla="*/ 178409 h 183449"/>
                <a:gd name="connsiteX9" fmla="*/ 99256 w 184989"/>
                <a:gd name="connsiteY9" fmla="*/ 4696 h 183449"/>
                <a:gd name="connsiteX10" fmla="*/ 84718 w 184989"/>
                <a:gd name="connsiteY10" fmla="*/ 25706 h 183449"/>
                <a:gd name="connsiteX11" fmla="*/ 152146 w 184989"/>
                <a:gd name="connsiteY11" fmla="*/ 164061 h 183449"/>
                <a:gd name="connsiteX12" fmla="*/ 17038 w 184989"/>
                <a:gd name="connsiteY12" fmla="*/ 164061 h 183449"/>
                <a:gd name="connsiteX13" fmla="*/ 84718 w 184989"/>
                <a:gd name="connsiteY13" fmla="*/ 25706 h 18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989" h="183449">
                  <a:moveTo>
                    <a:pt x="99256" y="4696"/>
                  </a:moveTo>
                  <a:cubicBezTo>
                    <a:pt x="97501" y="1365"/>
                    <a:pt x="97000" y="84"/>
                    <a:pt x="92739" y="84"/>
                  </a:cubicBezTo>
                  <a:cubicBezTo>
                    <a:pt x="88477" y="84"/>
                    <a:pt x="87976" y="1365"/>
                    <a:pt x="86222" y="4696"/>
                  </a:cubicBezTo>
                  <a:lnTo>
                    <a:pt x="1497" y="178409"/>
                  </a:lnTo>
                  <a:cubicBezTo>
                    <a:pt x="244" y="180715"/>
                    <a:pt x="244" y="181228"/>
                    <a:pt x="244" y="181484"/>
                  </a:cubicBezTo>
                  <a:cubicBezTo>
                    <a:pt x="244" y="183534"/>
                    <a:pt x="1748" y="183534"/>
                    <a:pt x="5758" y="183534"/>
                  </a:cubicBezTo>
                  <a:lnTo>
                    <a:pt x="179719" y="183534"/>
                  </a:lnTo>
                  <a:cubicBezTo>
                    <a:pt x="183730" y="183534"/>
                    <a:pt x="185234" y="183534"/>
                    <a:pt x="185234" y="181484"/>
                  </a:cubicBezTo>
                  <a:cubicBezTo>
                    <a:pt x="185234" y="181228"/>
                    <a:pt x="185234" y="180715"/>
                    <a:pt x="183980" y="178409"/>
                  </a:cubicBezTo>
                  <a:lnTo>
                    <a:pt x="99256" y="4696"/>
                  </a:lnTo>
                  <a:close/>
                  <a:moveTo>
                    <a:pt x="84718" y="25706"/>
                  </a:moveTo>
                  <a:lnTo>
                    <a:pt x="152146" y="164061"/>
                  </a:lnTo>
                  <a:lnTo>
                    <a:pt x="17038" y="164061"/>
                  </a:lnTo>
                  <a:lnTo>
                    <a:pt x="84718" y="257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5D9B94C-A67E-1EC5-6E1E-AB2E0BAA3446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13547483" y="6098732"/>
              <a:ext cx="158670" cy="180631"/>
            </a:xfrm>
            <a:custGeom>
              <a:avLst/>
              <a:gdLst>
                <a:gd name="connsiteX0" fmla="*/ 158922 w 158670"/>
                <a:gd name="connsiteY0" fmla="*/ 139208 h 180631"/>
                <a:gd name="connsiteX1" fmla="*/ 152656 w 158670"/>
                <a:gd name="connsiteY1" fmla="*/ 139208 h 180631"/>
                <a:gd name="connsiteX2" fmla="*/ 148144 w 158670"/>
                <a:gd name="connsiteY2" fmla="*/ 157912 h 180631"/>
                <a:gd name="connsiteX3" fmla="*/ 131600 w 158670"/>
                <a:gd name="connsiteY3" fmla="*/ 164061 h 180631"/>
                <a:gd name="connsiteX4" fmla="*/ 111547 w 158670"/>
                <a:gd name="connsiteY4" fmla="*/ 164061 h 180631"/>
                <a:gd name="connsiteX5" fmla="*/ 133856 w 158670"/>
                <a:gd name="connsiteY5" fmla="*/ 120505 h 180631"/>
                <a:gd name="connsiteX6" fmla="*/ 155914 w 158670"/>
                <a:gd name="connsiteY6" fmla="*/ 64394 h 180631"/>
                <a:gd name="connsiteX7" fmla="*/ 79713 w 158670"/>
                <a:gd name="connsiteY7" fmla="*/ 84 h 180631"/>
                <a:gd name="connsiteX8" fmla="*/ 3260 w 158670"/>
                <a:gd name="connsiteY8" fmla="*/ 64394 h 180631"/>
                <a:gd name="connsiteX9" fmla="*/ 25319 w 158670"/>
                <a:gd name="connsiteY9" fmla="*/ 120505 h 180631"/>
                <a:gd name="connsiteX10" fmla="*/ 47628 w 158670"/>
                <a:gd name="connsiteY10" fmla="*/ 164061 h 180631"/>
                <a:gd name="connsiteX11" fmla="*/ 27574 w 158670"/>
                <a:gd name="connsiteY11" fmla="*/ 164061 h 180631"/>
                <a:gd name="connsiteX12" fmla="*/ 11031 w 158670"/>
                <a:gd name="connsiteY12" fmla="*/ 158168 h 180631"/>
                <a:gd name="connsiteX13" fmla="*/ 6519 w 158670"/>
                <a:gd name="connsiteY13" fmla="*/ 139208 h 180631"/>
                <a:gd name="connsiteX14" fmla="*/ 252 w 158670"/>
                <a:gd name="connsiteY14" fmla="*/ 139208 h 180631"/>
                <a:gd name="connsiteX15" fmla="*/ 8524 w 158670"/>
                <a:gd name="connsiteY15" fmla="*/ 180715 h 180631"/>
                <a:gd name="connsiteX16" fmla="*/ 48630 w 158670"/>
                <a:gd name="connsiteY16" fmla="*/ 180715 h 180631"/>
                <a:gd name="connsiteX17" fmla="*/ 54897 w 158670"/>
                <a:gd name="connsiteY17" fmla="*/ 175335 h 180631"/>
                <a:gd name="connsiteX18" fmla="*/ 41361 w 158670"/>
                <a:gd name="connsiteY18" fmla="*/ 118455 h 180631"/>
                <a:gd name="connsiteX19" fmla="*/ 29078 w 158670"/>
                <a:gd name="connsiteY19" fmla="*/ 64138 h 180631"/>
                <a:gd name="connsiteX20" fmla="*/ 79462 w 158670"/>
                <a:gd name="connsiteY20" fmla="*/ 5721 h 180631"/>
                <a:gd name="connsiteX21" fmla="*/ 130096 w 158670"/>
                <a:gd name="connsiteY21" fmla="*/ 64138 h 180631"/>
                <a:gd name="connsiteX22" fmla="*/ 116059 w 158670"/>
                <a:gd name="connsiteY22" fmla="*/ 123836 h 180631"/>
                <a:gd name="connsiteX23" fmla="*/ 104278 w 158670"/>
                <a:gd name="connsiteY23" fmla="*/ 175335 h 180631"/>
                <a:gd name="connsiteX24" fmla="*/ 110795 w 158670"/>
                <a:gd name="connsiteY24" fmla="*/ 180715 h 180631"/>
                <a:gd name="connsiteX25" fmla="*/ 150650 w 158670"/>
                <a:gd name="connsiteY25" fmla="*/ 180715 h 180631"/>
                <a:gd name="connsiteX26" fmla="*/ 158922 w 158670"/>
                <a:gd name="connsiteY26" fmla="*/ 139208 h 18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70" h="180631">
                  <a:moveTo>
                    <a:pt x="158922" y="139208"/>
                  </a:moveTo>
                  <a:lnTo>
                    <a:pt x="152656" y="139208"/>
                  </a:lnTo>
                  <a:cubicBezTo>
                    <a:pt x="151402" y="145870"/>
                    <a:pt x="150400" y="151763"/>
                    <a:pt x="148144" y="157912"/>
                  </a:cubicBezTo>
                  <a:cubicBezTo>
                    <a:pt x="146890" y="162012"/>
                    <a:pt x="146138" y="164061"/>
                    <a:pt x="131600" y="164061"/>
                  </a:cubicBezTo>
                  <a:lnTo>
                    <a:pt x="111547" y="164061"/>
                  </a:lnTo>
                  <a:cubicBezTo>
                    <a:pt x="114805" y="149713"/>
                    <a:pt x="122576" y="137415"/>
                    <a:pt x="133856" y="120505"/>
                  </a:cubicBezTo>
                  <a:cubicBezTo>
                    <a:pt x="145637" y="102314"/>
                    <a:pt x="155914" y="84635"/>
                    <a:pt x="155914" y="64394"/>
                  </a:cubicBezTo>
                  <a:cubicBezTo>
                    <a:pt x="155914" y="28780"/>
                    <a:pt x="122075" y="84"/>
                    <a:pt x="79713" y="84"/>
                  </a:cubicBezTo>
                  <a:cubicBezTo>
                    <a:pt x="36598" y="84"/>
                    <a:pt x="3260" y="29293"/>
                    <a:pt x="3260" y="64394"/>
                  </a:cubicBezTo>
                  <a:cubicBezTo>
                    <a:pt x="3260" y="84635"/>
                    <a:pt x="13537" y="102314"/>
                    <a:pt x="25319" y="120505"/>
                  </a:cubicBezTo>
                  <a:cubicBezTo>
                    <a:pt x="36348" y="137415"/>
                    <a:pt x="44369" y="149713"/>
                    <a:pt x="47628" y="164061"/>
                  </a:cubicBezTo>
                  <a:lnTo>
                    <a:pt x="27574" y="164061"/>
                  </a:lnTo>
                  <a:cubicBezTo>
                    <a:pt x="13036" y="164061"/>
                    <a:pt x="12284" y="162012"/>
                    <a:pt x="11031" y="158168"/>
                  </a:cubicBezTo>
                  <a:cubicBezTo>
                    <a:pt x="9025" y="152275"/>
                    <a:pt x="7772" y="145614"/>
                    <a:pt x="6519" y="139208"/>
                  </a:cubicBezTo>
                  <a:lnTo>
                    <a:pt x="252" y="139208"/>
                  </a:lnTo>
                  <a:lnTo>
                    <a:pt x="8524" y="180715"/>
                  </a:lnTo>
                  <a:lnTo>
                    <a:pt x="48630" y="180715"/>
                  </a:lnTo>
                  <a:cubicBezTo>
                    <a:pt x="54145" y="180715"/>
                    <a:pt x="54897" y="180715"/>
                    <a:pt x="54897" y="175335"/>
                  </a:cubicBezTo>
                  <a:cubicBezTo>
                    <a:pt x="54897" y="157400"/>
                    <a:pt x="47126" y="134853"/>
                    <a:pt x="41361" y="118455"/>
                  </a:cubicBezTo>
                  <a:cubicBezTo>
                    <a:pt x="36097" y="103595"/>
                    <a:pt x="29078" y="83354"/>
                    <a:pt x="29078" y="64138"/>
                  </a:cubicBezTo>
                  <a:cubicBezTo>
                    <a:pt x="29078" y="23143"/>
                    <a:pt x="56651" y="5721"/>
                    <a:pt x="79462" y="5721"/>
                  </a:cubicBezTo>
                  <a:cubicBezTo>
                    <a:pt x="103526" y="5721"/>
                    <a:pt x="130096" y="24168"/>
                    <a:pt x="130096" y="64138"/>
                  </a:cubicBezTo>
                  <a:cubicBezTo>
                    <a:pt x="130096" y="83354"/>
                    <a:pt x="123328" y="102826"/>
                    <a:pt x="116059" y="123836"/>
                  </a:cubicBezTo>
                  <a:cubicBezTo>
                    <a:pt x="112299" y="134597"/>
                    <a:pt x="104278" y="157656"/>
                    <a:pt x="104278" y="175335"/>
                  </a:cubicBezTo>
                  <a:cubicBezTo>
                    <a:pt x="104278" y="180715"/>
                    <a:pt x="105030" y="180715"/>
                    <a:pt x="110795" y="180715"/>
                  </a:cubicBezTo>
                  <a:lnTo>
                    <a:pt x="150650" y="180715"/>
                  </a:lnTo>
                  <a:lnTo>
                    <a:pt x="158922" y="13920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765" name="TextBox 764">
            <a:extLst>
              <a:ext uri="{FF2B5EF4-FFF2-40B4-BE49-F238E27FC236}">
                <a16:creationId xmlns:a16="http://schemas.microsoft.com/office/drawing/2014/main" id="{911F3F5A-C41D-C11A-E3CB-311018AB887B}"/>
              </a:ext>
            </a:extLst>
          </p:cNvPr>
          <p:cNvSpPr txBox="1"/>
          <p:nvPr/>
        </p:nvSpPr>
        <p:spPr>
          <a:xfrm>
            <a:off x="9330502" y="2791143"/>
            <a:ext cx="196532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Average brightness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</p:txBody>
      </p:sp>
      <p:grpSp>
        <p:nvGrpSpPr>
          <p:cNvPr id="313" name="Group 312" descr="\documentclass{article}&#10;\usepackage{amsmath}&#10;\pagestyle{empty}&#10;\begin{document}&#10;&#10;&#10;Smartlight [1]&#10;&#10;\end{document}" title="IguanaTex Vector Display">
            <a:extLst>
              <a:ext uri="{FF2B5EF4-FFF2-40B4-BE49-F238E27FC236}">
                <a16:creationId xmlns:a16="http://schemas.microsoft.com/office/drawing/2014/main" id="{6F7E999E-301D-67CB-D795-969B90983DD3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 rot="21000000">
            <a:off x="5401785" y="3739266"/>
            <a:ext cx="1367810" cy="227742"/>
            <a:chOff x="4502664" y="3909321"/>
            <a:chExt cx="1481815" cy="246724"/>
          </a:xfrm>
          <a:solidFill>
            <a:srgbClr val="0000FF"/>
          </a:solidFill>
        </p:grpSpPr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7124444A-4FD7-BAD1-B1FF-44D7320318C7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4502664" y="3920424"/>
              <a:ext cx="112101" cy="179368"/>
            </a:xfrm>
            <a:custGeom>
              <a:avLst/>
              <a:gdLst>
                <a:gd name="connsiteX0" fmla="*/ 74221 w 112101"/>
                <a:gd name="connsiteY0" fmla="*/ 78275 h 179368"/>
                <a:gd name="connsiteX1" fmla="*/ 41830 w 112101"/>
                <a:gd name="connsiteY1" fmla="*/ 70626 h 179368"/>
                <a:gd name="connsiteX2" fmla="*/ 16272 w 112101"/>
                <a:gd name="connsiteY2" fmla="*/ 39292 h 179368"/>
                <a:gd name="connsiteX3" fmla="*/ 49675 w 112101"/>
                <a:gd name="connsiteY3" fmla="*/ 6971 h 179368"/>
                <a:gd name="connsiteX4" fmla="*/ 99020 w 112101"/>
                <a:gd name="connsiteY4" fmla="*/ 58537 h 179368"/>
                <a:gd name="connsiteX5" fmla="*/ 102056 w 112101"/>
                <a:gd name="connsiteY5" fmla="*/ 61497 h 179368"/>
                <a:gd name="connsiteX6" fmla="*/ 105346 w 112101"/>
                <a:gd name="connsiteY6" fmla="*/ 55576 h 179368"/>
                <a:gd name="connsiteX7" fmla="*/ 105346 w 112101"/>
                <a:gd name="connsiteY7" fmla="*/ 5984 h 179368"/>
                <a:gd name="connsiteX8" fmla="*/ 102562 w 112101"/>
                <a:gd name="connsiteY8" fmla="*/ 63 h 179368"/>
                <a:gd name="connsiteX9" fmla="*/ 98767 w 112101"/>
                <a:gd name="connsiteY9" fmla="*/ 3270 h 179368"/>
                <a:gd name="connsiteX10" fmla="*/ 89910 w 112101"/>
                <a:gd name="connsiteY10" fmla="*/ 17334 h 179368"/>
                <a:gd name="connsiteX11" fmla="*/ 49422 w 112101"/>
                <a:gd name="connsiteY11" fmla="*/ 63 h 179368"/>
                <a:gd name="connsiteX12" fmla="*/ 77 w 112101"/>
                <a:gd name="connsiteY12" fmla="*/ 47927 h 179368"/>
                <a:gd name="connsiteX13" fmla="*/ 33226 w 112101"/>
                <a:gd name="connsiteY13" fmla="*/ 93078 h 179368"/>
                <a:gd name="connsiteX14" fmla="*/ 66629 w 112101"/>
                <a:gd name="connsiteY14" fmla="*/ 101220 h 179368"/>
                <a:gd name="connsiteX15" fmla="*/ 88138 w 112101"/>
                <a:gd name="connsiteY15" fmla="*/ 113803 h 179368"/>
                <a:gd name="connsiteX16" fmla="*/ 95983 w 112101"/>
                <a:gd name="connsiteY16" fmla="*/ 136502 h 179368"/>
                <a:gd name="connsiteX17" fmla="*/ 62074 w 112101"/>
                <a:gd name="connsiteY17" fmla="*/ 171783 h 179368"/>
                <a:gd name="connsiteX18" fmla="*/ 22092 w 112101"/>
                <a:gd name="connsiteY18" fmla="*/ 158460 h 179368"/>
                <a:gd name="connsiteX19" fmla="*/ 6403 w 112101"/>
                <a:gd name="connsiteY19" fmla="*/ 120464 h 179368"/>
                <a:gd name="connsiteX20" fmla="*/ 3366 w 112101"/>
                <a:gd name="connsiteY20" fmla="*/ 117997 h 179368"/>
                <a:gd name="connsiteX21" fmla="*/ 77 w 112101"/>
                <a:gd name="connsiteY21" fmla="*/ 124165 h 179368"/>
                <a:gd name="connsiteX22" fmla="*/ 77 w 112101"/>
                <a:gd name="connsiteY22" fmla="*/ 173510 h 179368"/>
                <a:gd name="connsiteX23" fmla="*/ 2860 w 112101"/>
                <a:gd name="connsiteY23" fmla="*/ 179432 h 179368"/>
                <a:gd name="connsiteX24" fmla="*/ 6656 w 112101"/>
                <a:gd name="connsiteY24" fmla="*/ 176224 h 179368"/>
                <a:gd name="connsiteX25" fmla="*/ 15766 w 112101"/>
                <a:gd name="connsiteY25" fmla="*/ 162161 h 179368"/>
                <a:gd name="connsiteX26" fmla="*/ 62327 w 112101"/>
                <a:gd name="connsiteY26" fmla="*/ 179432 h 179368"/>
                <a:gd name="connsiteX27" fmla="*/ 112178 w 112101"/>
                <a:gd name="connsiteY27" fmla="*/ 128113 h 179368"/>
                <a:gd name="connsiteX28" fmla="*/ 74221 w 112101"/>
                <a:gd name="connsiteY28" fmla="*/ 78275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101" h="179368">
                  <a:moveTo>
                    <a:pt x="74221" y="78275"/>
                  </a:moveTo>
                  <a:lnTo>
                    <a:pt x="41830" y="70626"/>
                  </a:lnTo>
                  <a:cubicBezTo>
                    <a:pt x="26141" y="66925"/>
                    <a:pt x="16272" y="53602"/>
                    <a:pt x="16272" y="39292"/>
                  </a:cubicBezTo>
                  <a:cubicBezTo>
                    <a:pt x="16272" y="22021"/>
                    <a:pt x="29937" y="6971"/>
                    <a:pt x="49675" y="6971"/>
                  </a:cubicBezTo>
                  <a:cubicBezTo>
                    <a:pt x="91934" y="6971"/>
                    <a:pt x="97501" y="47434"/>
                    <a:pt x="99020" y="58537"/>
                  </a:cubicBezTo>
                  <a:cubicBezTo>
                    <a:pt x="99273" y="60017"/>
                    <a:pt x="99273" y="61497"/>
                    <a:pt x="102056" y="61497"/>
                  </a:cubicBezTo>
                  <a:cubicBezTo>
                    <a:pt x="105346" y="61497"/>
                    <a:pt x="105346" y="60264"/>
                    <a:pt x="105346" y="55576"/>
                  </a:cubicBezTo>
                  <a:lnTo>
                    <a:pt x="105346" y="5984"/>
                  </a:lnTo>
                  <a:cubicBezTo>
                    <a:pt x="105346" y="1790"/>
                    <a:pt x="105346" y="63"/>
                    <a:pt x="102562" y="63"/>
                  </a:cubicBezTo>
                  <a:cubicBezTo>
                    <a:pt x="100791" y="63"/>
                    <a:pt x="100538" y="309"/>
                    <a:pt x="98767" y="3270"/>
                  </a:cubicBezTo>
                  <a:lnTo>
                    <a:pt x="89910" y="17334"/>
                  </a:lnTo>
                  <a:cubicBezTo>
                    <a:pt x="82318" y="10178"/>
                    <a:pt x="71943" y="63"/>
                    <a:pt x="49422" y="63"/>
                  </a:cubicBezTo>
                  <a:cubicBezTo>
                    <a:pt x="21333" y="63"/>
                    <a:pt x="77" y="21775"/>
                    <a:pt x="77" y="47927"/>
                  </a:cubicBezTo>
                  <a:cubicBezTo>
                    <a:pt x="77" y="68406"/>
                    <a:pt x="13488" y="86416"/>
                    <a:pt x="33226" y="93078"/>
                  </a:cubicBezTo>
                  <a:cubicBezTo>
                    <a:pt x="36010" y="94065"/>
                    <a:pt x="48916" y="97026"/>
                    <a:pt x="66629" y="101220"/>
                  </a:cubicBezTo>
                  <a:cubicBezTo>
                    <a:pt x="73462" y="102947"/>
                    <a:pt x="81053" y="104674"/>
                    <a:pt x="88138" y="113803"/>
                  </a:cubicBezTo>
                  <a:cubicBezTo>
                    <a:pt x="93453" y="120218"/>
                    <a:pt x="95983" y="128360"/>
                    <a:pt x="95983" y="136502"/>
                  </a:cubicBezTo>
                  <a:cubicBezTo>
                    <a:pt x="95983" y="154019"/>
                    <a:pt x="83331" y="171783"/>
                    <a:pt x="62074" y="171783"/>
                  </a:cubicBezTo>
                  <a:cubicBezTo>
                    <a:pt x="54736" y="171783"/>
                    <a:pt x="35504" y="170550"/>
                    <a:pt x="22092" y="158460"/>
                  </a:cubicBezTo>
                  <a:cubicBezTo>
                    <a:pt x="7415" y="145137"/>
                    <a:pt x="6656" y="129347"/>
                    <a:pt x="6403" y="120464"/>
                  </a:cubicBezTo>
                  <a:cubicBezTo>
                    <a:pt x="6150" y="117997"/>
                    <a:pt x="4126" y="117997"/>
                    <a:pt x="3366" y="117997"/>
                  </a:cubicBezTo>
                  <a:cubicBezTo>
                    <a:pt x="77" y="117997"/>
                    <a:pt x="77" y="119724"/>
                    <a:pt x="77" y="124165"/>
                  </a:cubicBezTo>
                  <a:lnTo>
                    <a:pt x="77" y="173510"/>
                  </a:lnTo>
                  <a:cubicBezTo>
                    <a:pt x="77" y="177705"/>
                    <a:pt x="77" y="179432"/>
                    <a:pt x="2860" y="179432"/>
                  </a:cubicBezTo>
                  <a:cubicBezTo>
                    <a:pt x="4632" y="179432"/>
                    <a:pt x="4885" y="178938"/>
                    <a:pt x="6656" y="176224"/>
                  </a:cubicBezTo>
                  <a:cubicBezTo>
                    <a:pt x="6656" y="175978"/>
                    <a:pt x="7415" y="175237"/>
                    <a:pt x="15766" y="162161"/>
                  </a:cubicBezTo>
                  <a:cubicBezTo>
                    <a:pt x="23610" y="170550"/>
                    <a:pt x="39806" y="179432"/>
                    <a:pt x="62327" y="179432"/>
                  </a:cubicBezTo>
                  <a:cubicBezTo>
                    <a:pt x="91934" y="179432"/>
                    <a:pt x="112178" y="155253"/>
                    <a:pt x="112178" y="128113"/>
                  </a:cubicBezTo>
                  <a:cubicBezTo>
                    <a:pt x="112178" y="103440"/>
                    <a:pt x="95477" y="83209"/>
                    <a:pt x="74221" y="78275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07DD344-A5B2-5527-712D-CD479C5478C1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4637175" y="3985312"/>
              <a:ext cx="197632" cy="109052"/>
            </a:xfrm>
            <a:custGeom>
              <a:avLst/>
              <a:gdLst>
                <a:gd name="connsiteX0" fmla="*/ 19820 w 197632"/>
                <a:gd name="connsiteY0" fmla="*/ 24242 h 109052"/>
                <a:gd name="connsiteX1" fmla="*/ 19820 w 197632"/>
                <a:gd name="connsiteY1" fmla="*/ 90364 h 109052"/>
                <a:gd name="connsiteX2" fmla="*/ 82 w 197632"/>
                <a:gd name="connsiteY2" fmla="*/ 101467 h 109052"/>
                <a:gd name="connsiteX3" fmla="*/ 82 w 197632"/>
                <a:gd name="connsiteY3" fmla="*/ 109115 h 109052"/>
                <a:gd name="connsiteX4" fmla="*/ 28677 w 197632"/>
                <a:gd name="connsiteY4" fmla="*/ 108375 h 109052"/>
                <a:gd name="connsiteX5" fmla="*/ 57019 w 197632"/>
                <a:gd name="connsiteY5" fmla="*/ 109115 h 109052"/>
                <a:gd name="connsiteX6" fmla="*/ 57019 w 197632"/>
                <a:gd name="connsiteY6" fmla="*/ 101467 h 109052"/>
                <a:gd name="connsiteX7" fmla="*/ 37281 w 197632"/>
                <a:gd name="connsiteY7" fmla="*/ 90364 h 109052"/>
                <a:gd name="connsiteX8" fmla="*/ 37281 w 197632"/>
                <a:gd name="connsiteY8" fmla="*/ 44967 h 109052"/>
                <a:gd name="connsiteX9" fmla="*/ 71443 w 197632"/>
                <a:gd name="connsiteY9" fmla="*/ 5491 h 109052"/>
                <a:gd name="connsiteX10" fmla="*/ 90168 w 197632"/>
                <a:gd name="connsiteY10" fmla="*/ 32877 h 109052"/>
                <a:gd name="connsiteX11" fmla="*/ 90168 w 197632"/>
                <a:gd name="connsiteY11" fmla="*/ 90364 h 109052"/>
                <a:gd name="connsiteX12" fmla="*/ 70430 w 197632"/>
                <a:gd name="connsiteY12" fmla="*/ 101467 h 109052"/>
                <a:gd name="connsiteX13" fmla="*/ 70430 w 197632"/>
                <a:gd name="connsiteY13" fmla="*/ 109115 h 109052"/>
                <a:gd name="connsiteX14" fmla="*/ 99025 w 197632"/>
                <a:gd name="connsiteY14" fmla="*/ 108375 h 109052"/>
                <a:gd name="connsiteX15" fmla="*/ 127367 w 197632"/>
                <a:gd name="connsiteY15" fmla="*/ 109115 h 109052"/>
                <a:gd name="connsiteX16" fmla="*/ 127367 w 197632"/>
                <a:gd name="connsiteY16" fmla="*/ 101467 h 109052"/>
                <a:gd name="connsiteX17" fmla="*/ 107629 w 197632"/>
                <a:gd name="connsiteY17" fmla="*/ 90364 h 109052"/>
                <a:gd name="connsiteX18" fmla="*/ 107629 w 197632"/>
                <a:gd name="connsiteY18" fmla="*/ 44967 h 109052"/>
                <a:gd name="connsiteX19" fmla="*/ 141791 w 197632"/>
                <a:gd name="connsiteY19" fmla="*/ 5491 h 109052"/>
                <a:gd name="connsiteX20" fmla="*/ 160517 w 197632"/>
                <a:gd name="connsiteY20" fmla="*/ 32877 h 109052"/>
                <a:gd name="connsiteX21" fmla="*/ 160517 w 197632"/>
                <a:gd name="connsiteY21" fmla="*/ 90364 h 109052"/>
                <a:gd name="connsiteX22" fmla="*/ 140779 w 197632"/>
                <a:gd name="connsiteY22" fmla="*/ 101467 h 109052"/>
                <a:gd name="connsiteX23" fmla="*/ 140779 w 197632"/>
                <a:gd name="connsiteY23" fmla="*/ 109115 h 109052"/>
                <a:gd name="connsiteX24" fmla="*/ 169373 w 197632"/>
                <a:gd name="connsiteY24" fmla="*/ 108375 h 109052"/>
                <a:gd name="connsiteX25" fmla="*/ 197715 w 197632"/>
                <a:gd name="connsiteY25" fmla="*/ 109115 h 109052"/>
                <a:gd name="connsiteX26" fmla="*/ 197715 w 197632"/>
                <a:gd name="connsiteY26" fmla="*/ 101467 h 109052"/>
                <a:gd name="connsiteX27" fmla="*/ 177977 w 197632"/>
                <a:gd name="connsiteY27" fmla="*/ 94065 h 109052"/>
                <a:gd name="connsiteX28" fmla="*/ 177977 w 197632"/>
                <a:gd name="connsiteY28" fmla="*/ 46940 h 109052"/>
                <a:gd name="connsiteX29" fmla="*/ 170133 w 197632"/>
                <a:gd name="connsiteY29" fmla="*/ 9192 h 109052"/>
                <a:gd name="connsiteX30" fmla="*/ 143562 w 197632"/>
                <a:gd name="connsiteY30" fmla="*/ 63 h 109052"/>
                <a:gd name="connsiteX31" fmla="*/ 106870 w 197632"/>
                <a:gd name="connsiteY31" fmla="*/ 24242 h 109052"/>
                <a:gd name="connsiteX32" fmla="*/ 73214 w 197632"/>
                <a:gd name="connsiteY32" fmla="*/ 63 h 109052"/>
                <a:gd name="connsiteX33" fmla="*/ 35762 w 197632"/>
                <a:gd name="connsiteY33" fmla="*/ 25969 h 109052"/>
                <a:gd name="connsiteX34" fmla="*/ 35762 w 197632"/>
                <a:gd name="connsiteY34" fmla="*/ 63 h 109052"/>
                <a:gd name="connsiteX35" fmla="*/ 82 w 197632"/>
                <a:gd name="connsiteY35" fmla="*/ 2777 h 109052"/>
                <a:gd name="connsiteX36" fmla="*/ 82 w 197632"/>
                <a:gd name="connsiteY36" fmla="*/ 10425 h 109052"/>
                <a:gd name="connsiteX37" fmla="*/ 19820 w 197632"/>
                <a:gd name="connsiteY37" fmla="*/ 2424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7632" h="109052">
                  <a:moveTo>
                    <a:pt x="19820" y="24242"/>
                  </a:moveTo>
                  <a:lnTo>
                    <a:pt x="19820" y="90364"/>
                  </a:lnTo>
                  <a:cubicBezTo>
                    <a:pt x="19820" y="101467"/>
                    <a:pt x="17037" y="101467"/>
                    <a:pt x="82" y="101467"/>
                  </a:cubicBezTo>
                  <a:lnTo>
                    <a:pt x="82" y="109115"/>
                  </a:lnTo>
                  <a:cubicBezTo>
                    <a:pt x="8939" y="108868"/>
                    <a:pt x="21845" y="108375"/>
                    <a:pt x="28677" y="108375"/>
                  </a:cubicBezTo>
                  <a:cubicBezTo>
                    <a:pt x="35256" y="108375"/>
                    <a:pt x="48415" y="108868"/>
                    <a:pt x="57019" y="109115"/>
                  </a:cubicBezTo>
                  <a:lnTo>
                    <a:pt x="57019" y="101467"/>
                  </a:lnTo>
                  <a:cubicBezTo>
                    <a:pt x="40064" y="101467"/>
                    <a:pt x="37281" y="101467"/>
                    <a:pt x="37281" y="90364"/>
                  </a:cubicBezTo>
                  <a:lnTo>
                    <a:pt x="37281" y="44967"/>
                  </a:lnTo>
                  <a:cubicBezTo>
                    <a:pt x="37281" y="19307"/>
                    <a:pt x="55247" y="5491"/>
                    <a:pt x="71443" y="5491"/>
                  </a:cubicBezTo>
                  <a:cubicBezTo>
                    <a:pt x="87385" y="5491"/>
                    <a:pt x="90168" y="18814"/>
                    <a:pt x="90168" y="32877"/>
                  </a:cubicBezTo>
                  <a:lnTo>
                    <a:pt x="90168" y="90364"/>
                  </a:lnTo>
                  <a:cubicBezTo>
                    <a:pt x="90168" y="101467"/>
                    <a:pt x="87385" y="101467"/>
                    <a:pt x="70430" y="101467"/>
                  </a:cubicBezTo>
                  <a:lnTo>
                    <a:pt x="70430" y="109115"/>
                  </a:lnTo>
                  <a:cubicBezTo>
                    <a:pt x="79287" y="108868"/>
                    <a:pt x="92193" y="108375"/>
                    <a:pt x="99025" y="108375"/>
                  </a:cubicBezTo>
                  <a:cubicBezTo>
                    <a:pt x="105605" y="108375"/>
                    <a:pt x="118763" y="108868"/>
                    <a:pt x="127367" y="109115"/>
                  </a:cubicBezTo>
                  <a:lnTo>
                    <a:pt x="127367" y="101467"/>
                  </a:lnTo>
                  <a:cubicBezTo>
                    <a:pt x="110413" y="101467"/>
                    <a:pt x="107629" y="101467"/>
                    <a:pt x="107629" y="90364"/>
                  </a:cubicBezTo>
                  <a:lnTo>
                    <a:pt x="107629" y="44967"/>
                  </a:lnTo>
                  <a:cubicBezTo>
                    <a:pt x="107629" y="19307"/>
                    <a:pt x="125596" y="5491"/>
                    <a:pt x="141791" y="5491"/>
                  </a:cubicBezTo>
                  <a:cubicBezTo>
                    <a:pt x="157733" y="5491"/>
                    <a:pt x="160517" y="18814"/>
                    <a:pt x="160517" y="32877"/>
                  </a:cubicBezTo>
                  <a:lnTo>
                    <a:pt x="160517" y="90364"/>
                  </a:lnTo>
                  <a:cubicBezTo>
                    <a:pt x="160517" y="101467"/>
                    <a:pt x="157733" y="101467"/>
                    <a:pt x="140779" y="101467"/>
                  </a:cubicBezTo>
                  <a:lnTo>
                    <a:pt x="140779" y="109115"/>
                  </a:lnTo>
                  <a:cubicBezTo>
                    <a:pt x="149635" y="108868"/>
                    <a:pt x="162541" y="108375"/>
                    <a:pt x="169373" y="108375"/>
                  </a:cubicBezTo>
                  <a:cubicBezTo>
                    <a:pt x="175953" y="108375"/>
                    <a:pt x="189111" y="108868"/>
                    <a:pt x="197715" y="109115"/>
                  </a:cubicBezTo>
                  <a:lnTo>
                    <a:pt x="197715" y="101467"/>
                  </a:lnTo>
                  <a:cubicBezTo>
                    <a:pt x="184556" y="101467"/>
                    <a:pt x="178230" y="101467"/>
                    <a:pt x="177977" y="94065"/>
                  </a:cubicBezTo>
                  <a:lnTo>
                    <a:pt x="177977" y="46940"/>
                  </a:lnTo>
                  <a:cubicBezTo>
                    <a:pt x="177977" y="25722"/>
                    <a:pt x="177977" y="18074"/>
                    <a:pt x="170133" y="9192"/>
                  </a:cubicBezTo>
                  <a:cubicBezTo>
                    <a:pt x="166590" y="4997"/>
                    <a:pt x="158239" y="63"/>
                    <a:pt x="143562" y="63"/>
                  </a:cubicBezTo>
                  <a:cubicBezTo>
                    <a:pt x="122306" y="63"/>
                    <a:pt x="111172" y="14866"/>
                    <a:pt x="106870" y="24242"/>
                  </a:cubicBezTo>
                  <a:cubicBezTo>
                    <a:pt x="103327" y="2777"/>
                    <a:pt x="84601" y="63"/>
                    <a:pt x="73214" y="63"/>
                  </a:cubicBezTo>
                  <a:cubicBezTo>
                    <a:pt x="54741" y="63"/>
                    <a:pt x="42848" y="10672"/>
                    <a:pt x="35762" y="25969"/>
                  </a:cubicBezTo>
                  <a:lnTo>
                    <a:pt x="35762" y="63"/>
                  </a:lnTo>
                  <a:lnTo>
                    <a:pt x="82" y="2777"/>
                  </a:lnTo>
                  <a:lnTo>
                    <a:pt x="82" y="10425"/>
                  </a:lnTo>
                  <a:cubicBezTo>
                    <a:pt x="17796" y="10425"/>
                    <a:pt x="19820" y="12152"/>
                    <a:pt x="19820" y="2424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164CB4B7-DF7D-24FE-C186-A5CDE0229CE5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4850582" y="3983832"/>
              <a:ext cx="114126" cy="113246"/>
            </a:xfrm>
            <a:custGeom>
              <a:avLst/>
              <a:gdLst>
                <a:gd name="connsiteX0" fmla="*/ 73728 w 114126"/>
                <a:gd name="connsiteY0" fmla="*/ 91844 h 113246"/>
                <a:gd name="connsiteX1" fmla="*/ 93466 w 114126"/>
                <a:gd name="connsiteY1" fmla="*/ 112076 h 113246"/>
                <a:gd name="connsiteX2" fmla="*/ 114217 w 114126"/>
                <a:gd name="connsiteY2" fmla="*/ 88637 h 113246"/>
                <a:gd name="connsiteX3" fmla="*/ 114217 w 114126"/>
                <a:gd name="connsiteY3" fmla="*/ 74820 h 113246"/>
                <a:gd name="connsiteX4" fmla="*/ 107890 w 114126"/>
                <a:gd name="connsiteY4" fmla="*/ 74820 h 113246"/>
                <a:gd name="connsiteX5" fmla="*/ 107890 w 114126"/>
                <a:gd name="connsiteY5" fmla="*/ 88637 h 113246"/>
                <a:gd name="connsiteX6" fmla="*/ 98780 w 114126"/>
                <a:gd name="connsiteY6" fmla="*/ 104427 h 113246"/>
                <a:gd name="connsiteX7" fmla="*/ 89418 w 114126"/>
                <a:gd name="connsiteY7" fmla="*/ 92091 h 113246"/>
                <a:gd name="connsiteX8" fmla="*/ 89418 w 114126"/>
                <a:gd name="connsiteY8" fmla="*/ 42746 h 113246"/>
                <a:gd name="connsiteX9" fmla="*/ 80308 w 114126"/>
                <a:gd name="connsiteY9" fmla="*/ 13633 h 113246"/>
                <a:gd name="connsiteX10" fmla="*/ 45640 w 114126"/>
                <a:gd name="connsiteY10" fmla="*/ 63 h 113246"/>
                <a:gd name="connsiteX11" fmla="*/ 7429 w 114126"/>
                <a:gd name="connsiteY11" fmla="*/ 27943 h 113246"/>
                <a:gd name="connsiteX12" fmla="*/ 19069 w 114126"/>
                <a:gd name="connsiteY12" fmla="*/ 39539 h 113246"/>
                <a:gd name="connsiteX13" fmla="*/ 30710 w 114126"/>
                <a:gd name="connsiteY13" fmla="*/ 28189 h 113246"/>
                <a:gd name="connsiteX14" fmla="*/ 17804 w 114126"/>
                <a:gd name="connsiteY14" fmla="*/ 16840 h 113246"/>
                <a:gd name="connsiteX15" fmla="*/ 45134 w 114126"/>
                <a:gd name="connsiteY15" fmla="*/ 5491 h 113246"/>
                <a:gd name="connsiteX16" fmla="*/ 71957 w 114126"/>
                <a:gd name="connsiteY16" fmla="*/ 37071 h 113246"/>
                <a:gd name="connsiteX17" fmla="*/ 71957 w 114126"/>
                <a:gd name="connsiteY17" fmla="*/ 46200 h 113246"/>
                <a:gd name="connsiteX18" fmla="*/ 25396 w 114126"/>
                <a:gd name="connsiteY18" fmla="*/ 55082 h 113246"/>
                <a:gd name="connsiteX19" fmla="*/ 91 w 114126"/>
                <a:gd name="connsiteY19" fmla="*/ 87157 h 113246"/>
                <a:gd name="connsiteX20" fmla="*/ 40579 w 114126"/>
                <a:gd name="connsiteY20" fmla="*/ 113309 h 113246"/>
                <a:gd name="connsiteX21" fmla="*/ 73728 w 114126"/>
                <a:gd name="connsiteY21" fmla="*/ 91844 h 113246"/>
                <a:gd name="connsiteX22" fmla="*/ 71957 w 114126"/>
                <a:gd name="connsiteY22" fmla="*/ 51382 h 113246"/>
                <a:gd name="connsiteX23" fmla="*/ 71957 w 114126"/>
                <a:gd name="connsiteY23" fmla="*/ 76054 h 113246"/>
                <a:gd name="connsiteX24" fmla="*/ 42350 w 114126"/>
                <a:gd name="connsiteY24" fmla="*/ 107882 h 113246"/>
                <a:gd name="connsiteX25" fmla="*/ 19575 w 114126"/>
                <a:gd name="connsiteY25" fmla="*/ 86910 h 113246"/>
                <a:gd name="connsiteX26" fmla="*/ 71957 w 114126"/>
                <a:gd name="connsiteY26" fmla="*/ 51382 h 11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126" h="113246">
                  <a:moveTo>
                    <a:pt x="73728" y="91844"/>
                  </a:moveTo>
                  <a:cubicBezTo>
                    <a:pt x="74741" y="101713"/>
                    <a:pt x="81573" y="112076"/>
                    <a:pt x="93466" y="112076"/>
                  </a:cubicBezTo>
                  <a:cubicBezTo>
                    <a:pt x="98780" y="112076"/>
                    <a:pt x="114217" y="108622"/>
                    <a:pt x="114217" y="88637"/>
                  </a:cubicBezTo>
                  <a:lnTo>
                    <a:pt x="114217" y="74820"/>
                  </a:lnTo>
                  <a:lnTo>
                    <a:pt x="107890" y="74820"/>
                  </a:lnTo>
                  <a:lnTo>
                    <a:pt x="107890" y="88637"/>
                  </a:lnTo>
                  <a:cubicBezTo>
                    <a:pt x="107890" y="102947"/>
                    <a:pt x="101564" y="104427"/>
                    <a:pt x="98780" y="104427"/>
                  </a:cubicBezTo>
                  <a:cubicBezTo>
                    <a:pt x="90430" y="104427"/>
                    <a:pt x="89418" y="93325"/>
                    <a:pt x="89418" y="92091"/>
                  </a:cubicBezTo>
                  <a:lnTo>
                    <a:pt x="89418" y="42746"/>
                  </a:lnTo>
                  <a:cubicBezTo>
                    <a:pt x="89418" y="32384"/>
                    <a:pt x="89418" y="22761"/>
                    <a:pt x="80308" y="13633"/>
                  </a:cubicBezTo>
                  <a:cubicBezTo>
                    <a:pt x="70439" y="4010"/>
                    <a:pt x="57786" y="63"/>
                    <a:pt x="45640" y="63"/>
                  </a:cubicBezTo>
                  <a:cubicBezTo>
                    <a:pt x="24890" y="63"/>
                    <a:pt x="7429" y="11659"/>
                    <a:pt x="7429" y="27943"/>
                  </a:cubicBezTo>
                  <a:cubicBezTo>
                    <a:pt x="7429" y="35344"/>
                    <a:pt x="12490" y="39539"/>
                    <a:pt x="19069" y="39539"/>
                  </a:cubicBezTo>
                  <a:cubicBezTo>
                    <a:pt x="26155" y="39539"/>
                    <a:pt x="30710" y="34604"/>
                    <a:pt x="30710" y="28189"/>
                  </a:cubicBezTo>
                  <a:cubicBezTo>
                    <a:pt x="30710" y="25229"/>
                    <a:pt x="29444" y="17087"/>
                    <a:pt x="17804" y="16840"/>
                  </a:cubicBezTo>
                  <a:cubicBezTo>
                    <a:pt x="24637" y="8205"/>
                    <a:pt x="37036" y="5491"/>
                    <a:pt x="45134" y="5491"/>
                  </a:cubicBezTo>
                  <a:cubicBezTo>
                    <a:pt x="57533" y="5491"/>
                    <a:pt x="71957" y="15113"/>
                    <a:pt x="71957" y="37071"/>
                  </a:cubicBezTo>
                  <a:lnTo>
                    <a:pt x="71957" y="46200"/>
                  </a:lnTo>
                  <a:cubicBezTo>
                    <a:pt x="59051" y="46940"/>
                    <a:pt x="41338" y="47681"/>
                    <a:pt x="25396" y="55082"/>
                  </a:cubicBezTo>
                  <a:cubicBezTo>
                    <a:pt x="6417" y="63471"/>
                    <a:pt x="91" y="76301"/>
                    <a:pt x="91" y="87157"/>
                  </a:cubicBezTo>
                  <a:cubicBezTo>
                    <a:pt x="91" y="107141"/>
                    <a:pt x="24637" y="113309"/>
                    <a:pt x="40579" y="113309"/>
                  </a:cubicBezTo>
                  <a:cubicBezTo>
                    <a:pt x="57280" y="113309"/>
                    <a:pt x="68920" y="103440"/>
                    <a:pt x="73728" y="91844"/>
                  </a:cubicBezTo>
                  <a:close/>
                  <a:moveTo>
                    <a:pt x="71957" y="51382"/>
                  </a:moveTo>
                  <a:lnTo>
                    <a:pt x="71957" y="76054"/>
                  </a:lnTo>
                  <a:cubicBezTo>
                    <a:pt x="71957" y="99493"/>
                    <a:pt x="53737" y="107882"/>
                    <a:pt x="42350" y="107882"/>
                  </a:cubicBezTo>
                  <a:cubicBezTo>
                    <a:pt x="29951" y="107882"/>
                    <a:pt x="19575" y="99246"/>
                    <a:pt x="19575" y="86910"/>
                  </a:cubicBezTo>
                  <a:cubicBezTo>
                    <a:pt x="19575" y="73340"/>
                    <a:pt x="30204" y="52862"/>
                    <a:pt x="71957" y="5138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BBADD370-3E5A-D43C-F972-1093B7BB5950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4973565" y="3985312"/>
              <a:ext cx="85025" cy="109052"/>
            </a:xfrm>
            <a:custGeom>
              <a:avLst/>
              <a:gdLst>
                <a:gd name="connsiteX0" fmla="*/ 35270 w 85025"/>
                <a:gd name="connsiteY0" fmla="*/ 27202 h 109052"/>
                <a:gd name="connsiteX1" fmla="*/ 35270 w 85025"/>
                <a:gd name="connsiteY1" fmla="*/ 63 h 109052"/>
                <a:gd name="connsiteX2" fmla="*/ 96 w 85025"/>
                <a:gd name="connsiteY2" fmla="*/ 2777 h 109052"/>
                <a:gd name="connsiteX3" fmla="*/ 96 w 85025"/>
                <a:gd name="connsiteY3" fmla="*/ 10425 h 109052"/>
                <a:gd name="connsiteX4" fmla="*/ 19834 w 85025"/>
                <a:gd name="connsiteY4" fmla="*/ 24242 h 109052"/>
                <a:gd name="connsiteX5" fmla="*/ 19834 w 85025"/>
                <a:gd name="connsiteY5" fmla="*/ 90364 h 109052"/>
                <a:gd name="connsiteX6" fmla="*/ 96 w 85025"/>
                <a:gd name="connsiteY6" fmla="*/ 101467 h 109052"/>
                <a:gd name="connsiteX7" fmla="*/ 96 w 85025"/>
                <a:gd name="connsiteY7" fmla="*/ 109115 h 109052"/>
                <a:gd name="connsiteX8" fmla="*/ 28943 w 85025"/>
                <a:gd name="connsiteY8" fmla="*/ 108375 h 109052"/>
                <a:gd name="connsiteX9" fmla="*/ 61081 w 85025"/>
                <a:gd name="connsiteY9" fmla="*/ 109115 h 109052"/>
                <a:gd name="connsiteX10" fmla="*/ 61081 w 85025"/>
                <a:gd name="connsiteY10" fmla="*/ 101467 h 109052"/>
                <a:gd name="connsiteX11" fmla="*/ 55767 w 85025"/>
                <a:gd name="connsiteY11" fmla="*/ 101467 h 109052"/>
                <a:gd name="connsiteX12" fmla="*/ 36535 w 85025"/>
                <a:gd name="connsiteY12" fmla="*/ 89871 h 109052"/>
                <a:gd name="connsiteX13" fmla="*/ 36535 w 85025"/>
                <a:gd name="connsiteY13" fmla="*/ 51875 h 109052"/>
                <a:gd name="connsiteX14" fmla="*/ 66395 w 85025"/>
                <a:gd name="connsiteY14" fmla="*/ 5491 h 109052"/>
                <a:gd name="connsiteX15" fmla="*/ 69178 w 85025"/>
                <a:gd name="connsiteY15" fmla="*/ 5737 h 109052"/>
                <a:gd name="connsiteX16" fmla="*/ 63358 w 85025"/>
                <a:gd name="connsiteY16" fmla="*/ 15360 h 109052"/>
                <a:gd name="connsiteX17" fmla="*/ 74239 w 85025"/>
                <a:gd name="connsiteY17" fmla="*/ 25969 h 109052"/>
                <a:gd name="connsiteX18" fmla="*/ 85121 w 85025"/>
                <a:gd name="connsiteY18" fmla="*/ 15113 h 109052"/>
                <a:gd name="connsiteX19" fmla="*/ 66395 w 85025"/>
                <a:gd name="connsiteY19" fmla="*/ 63 h 109052"/>
                <a:gd name="connsiteX20" fmla="*/ 35270 w 85025"/>
                <a:gd name="connsiteY20" fmla="*/ 2720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25" h="109052">
                  <a:moveTo>
                    <a:pt x="35270" y="27202"/>
                  </a:moveTo>
                  <a:lnTo>
                    <a:pt x="35270" y="63"/>
                  </a:lnTo>
                  <a:lnTo>
                    <a:pt x="96" y="2777"/>
                  </a:lnTo>
                  <a:lnTo>
                    <a:pt x="96" y="10425"/>
                  </a:lnTo>
                  <a:cubicBezTo>
                    <a:pt x="17809" y="10425"/>
                    <a:pt x="19834" y="12152"/>
                    <a:pt x="19834" y="24242"/>
                  </a:cubicBezTo>
                  <a:lnTo>
                    <a:pt x="19834" y="90364"/>
                  </a:lnTo>
                  <a:cubicBezTo>
                    <a:pt x="19834" y="101467"/>
                    <a:pt x="17050" y="101467"/>
                    <a:pt x="96" y="101467"/>
                  </a:cubicBezTo>
                  <a:lnTo>
                    <a:pt x="96" y="109115"/>
                  </a:lnTo>
                  <a:cubicBezTo>
                    <a:pt x="9965" y="108868"/>
                    <a:pt x="21858" y="108375"/>
                    <a:pt x="28943" y="108375"/>
                  </a:cubicBezTo>
                  <a:cubicBezTo>
                    <a:pt x="39065" y="108375"/>
                    <a:pt x="50959" y="108375"/>
                    <a:pt x="61081" y="109115"/>
                  </a:cubicBezTo>
                  <a:lnTo>
                    <a:pt x="61081" y="101467"/>
                  </a:lnTo>
                  <a:lnTo>
                    <a:pt x="55767" y="101467"/>
                  </a:lnTo>
                  <a:cubicBezTo>
                    <a:pt x="37041" y="101467"/>
                    <a:pt x="36535" y="98753"/>
                    <a:pt x="36535" y="89871"/>
                  </a:cubicBezTo>
                  <a:lnTo>
                    <a:pt x="36535" y="51875"/>
                  </a:lnTo>
                  <a:cubicBezTo>
                    <a:pt x="36535" y="27449"/>
                    <a:pt x="47163" y="5491"/>
                    <a:pt x="66395" y="5491"/>
                  </a:cubicBezTo>
                  <a:cubicBezTo>
                    <a:pt x="68166" y="5491"/>
                    <a:pt x="68672" y="5491"/>
                    <a:pt x="69178" y="5737"/>
                  </a:cubicBezTo>
                  <a:cubicBezTo>
                    <a:pt x="68419" y="5984"/>
                    <a:pt x="63358" y="8945"/>
                    <a:pt x="63358" y="15360"/>
                  </a:cubicBezTo>
                  <a:cubicBezTo>
                    <a:pt x="63358" y="22268"/>
                    <a:pt x="68672" y="25969"/>
                    <a:pt x="74239" y="25969"/>
                  </a:cubicBezTo>
                  <a:cubicBezTo>
                    <a:pt x="78794" y="25969"/>
                    <a:pt x="85121" y="23008"/>
                    <a:pt x="85121" y="15113"/>
                  </a:cubicBezTo>
                  <a:cubicBezTo>
                    <a:pt x="85121" y="7218"/>
                    <a:pt x="77276" y="63"/>
                    <a:pt x="66395" y="63"/>
                  </a:cubicBezTo>
                  <a:cubicBezTo>
                    <a:pt x="47922" y="63"/>
                    <a:pt x="38812" y="16593"/>
                    <a:pt x="35270" y="2720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7C222E90-3797-7A8E-387E-2054D6CB9A94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5070400" y="3942629"/>
              <a:ext cx="79204" cy="154449"/>
            </a:xfrm>
            <a:custGeom>
              <a:avLst/>
              <a:gdLst>
                <a:gd name="connsiteX0" fmla="*/ 39069 w 79204"/>
                <a:gd name="connsiteY0" fmla="*/ 53109 h 154449"/>
                <a:gd name="connsiteX1" fmla="*/ 75256 w 79204"/>
                <a:gd name="connsiteY1" fmla="*/ 53109 h 154449"/>
                <a:gd name="connsiteX2" fmla="*/ 75256 w 79204"/>
                <a:gd name="connsiteY2" fmla="*/ 45460 h 154449"/>
                <a:gd name="connsiteX3" fmla="*/ 39069 w 79204"/>
                <a:gd name="connsiteY3" fmla="*/ 45460 h 154449"/>
                <a:gd name="connsiteX4" fmla="*/ 39069 w 79204"/>
                <a:gd name="connsiteY4" fmla="*/ 63 h 154449"/>
                <a:gd name="connsiteX5" fmla="*/ 32743 w 79204"/>
                <a:gd name="connsiteY5" fmla="*/ 63 h 154449"/>
                <a:gd name="connsiteX6" fmla="*/ 99 w 79204"/>
                <a:gd name="connsiteY6" fmla="*/ 47681 h 154449"/>
                <a:gd name="connsiteX7" fmla="*/ 99 w 79204"/>
                <a:gd name="connsiteY7" fmla="*/ 53109 h 154449"/>
                <a:gd name="connsiteX8" fmla="*/ 21609 w 79204"/>
                <a:gd name="connsiteY8" fmla="*/ 53109 h 154449"/>
                <a:gd name="connsiteX9" fmla="*/ 21609 w 79204"/>
                <a:gd name="connsiteY9" fmla="*/ 121205 h 154449"/>
                <a:gd name="connsiteX10" fmla="*/ 54252 w 79204"/>
                <a:gd name="connsiteY10" fmla="*/ 154512 h 154449"/>
                <a:gd name="connsiteX11" fmla="*/ 79304 w 79204"/>
                <a:gd name="connsiteY11" fmla="*/ 121205 h 154449"/>
                <a:gd name="connsiteX12" fmla="*/ 79304 w 79204"/>
                <a:gd name="connsiteY12" fmla="*/ 107141 h 154449"/>
                <a:gd name="connsiteX13" fmla="*/ 72978 w 79204"/>
                <a:gd name="connsiteY13" fmla="*/ 107141 h 154449"/>
                <a:gd name="connsiteX14" fmla="*/ 72978 w 79204"/>
                <a:gd name="connsiteY14" fmla="*/ 120711 h 154449"/>
                <a:gd name="connsiteX15" fmla="*/ 56024 w 79204"/>
                <a:gd name="connsiteY15" fmla="*/ 148344 h 154449"/>
                <a:gd name="connsiteX16" fmla="*/ 39069 w 79204"/>
                <a:gd name="connsiteY16" fmla="*/ 121698 h 154449"/>
                <a:gd name="connsiteX17" fmla="*/ 39069 w 79204"/>
                <a:gd name="connsiteY17" fmla="*/ 53109 h 1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204" h="154449">
                  <a:moveTo>
                    <a:pt x="39069" y="53109"/>
                  </a:moveTo>
                  <a:lnTo>
                    <a:pt x="75256" y="53109"/>
                  </a:lnTo>
                  <a:lnTo>
                    <a:pt x="75256" y="45460"/>
                  </a:lnTo>
                  <a:lnTo>
                    <a:pt x="39069" y="45460"/>
                  </a:lnTo>
                  <a:lnTo>
                    <a:pt x="39069" y="63"/>
                  </a:lnTo>
                  <a:lnTo>
                    <a:pt x="32743" y="63"/>
                  </a:lnTo>
                  <a:cubicBezTo>
                    <a:pt x="32490" y="20294"/>
                    <a:pt x="24898" y="46694"/>
                    <a:pt x="99" y="47681"/>
                  </a:cubicBezTo>
                  <a:lnTo>
                    <a:pt x="99" y="53109"/>
                  </a:lnTo>
                  <a:lnTo>
                    <a:pt x="21609" y="53109"/>
                  </a:lnTo>
                  <a:lnTo>
                    <a:pt x="21609" y="121205"/>
                  </a:lnTo>
                  <a:cubicBezTo>
                    <a:pt x="21609" y="151552"/>
                    <a:pt x="45143" y="154512"/>
                    <a:pt x="54252" y="154512"/>
                  </a:cubicBezTo>
                  <a:cubicBezTo>
                    <a:pt x="72219" y="154512"/>
                    <a:pt x="79304" y="136995"/>
                    <a:pt x="79304" y="121205"/>
                  </a:cubicBezTo>
                  <a:lnTo>
                    <a:pt x="79304" y="107141"/>
                  </a:lnTo>
                  <a:lnTo>
                    <a:pt x="72978" y="107141"/>
                  </a:lnTo>
                  <a:lnTo>
                    <a:pt x="72978" y="120711"/>
                  </a:lnTo>
                  <a:cubicBezTo>
                    <a:pt x="72978" y="138969"/>
                    <a:pt x="65387" y="148344"/>
                    <a:pt x="56024" y="148344"/>
                  </a:cubicBezTo>
                  <a:cubicBezTo>
                    <a:pt x="39069" y="148344"/>
                    <a:pt x="39069" y="125892"/>
                    <a:pt x="39069" y="121698"/>
                  </a:cubicBezTo>
                  <a:lnTo>
                    <a:pt x="39069" y="5310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6FD336F-5A64-F748-3211-8A2C65BF9061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5172351" y="3923138"/>
              <a:ext cx="56177" cy="171226"/>
            </a:xfrm>
            <a:custGeom>
              <a:avLst/>
              <a:gdLst>
                <a:gd name="connsiteX0" fmla="*/ 36543 w 56177"/>
                <a:gd name="connsiteY0" fmla="*/ 63 h 171226"/>
                <a:gd name="connsiteX1" fmla="*/ 103 w 56177"/>
                <a:gd name="connsiteY1" fmla="*/ 2777 h 171226"/>
                <a:gd name="connsiteX2" fmla="*/ 103 w 56177"/>
                <a:gd name="connsiteY2" fmla="*/ 10425 h 171226"/>
                <a:gd name="connsiteX3" fmla="*/ 19841 w 56177"/>
                <a:gd name="connsiteY3" fmla="*/ 24242 h 171226"/>
                <a:gd name="connsiteX4" fmla="*/ 19841 w 56177"/>
                <a:gd name="connsiteY4" fmla="*/ 152539 h 171226"/>
                <a:gd name="connsiteX5" fmla="*/ 103 w 56177"/>
                <a:gd name="connsiteY5" fmla="*/ 163641 h 171226"/>
                <a:gd name="connsiteX6" fmla="*/ 103 w 56177"/>
                <a:gd name="connsiteY6" fmla="*/ 171290 h 171226"/>
                <a:gd name="connsiteX7" fmla="*/ 28192 w 56177"/>
                <a:gd name="connsiteY7" fmla="*/ 170550 h 171226"/>
                <a:gd name="connsiteX8" fmla="*/ 56281 w 56177"/>
                <a:gd name="connsiteY8" fmla="*/ 171290 h 171226"/>
                <a:gd name="connsiteX9" fmla="*/ 56281 w 56177"/>
                <a:gd name="connsiteY9" fmla="*/ 163641 h 171226"/>
                <a:gd name="connsiteX10" fmla="*/ 36543 w 56177"/>
                <a:gd name="connsiteY10" fmla="*/ 152539 h 171226"/>
                <a:gd name="connsiteX11" fmla="*/ 36543 w 56177"/>
                <a:gd name="connsiteY11" fmla="*/ 63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77" h="171226">
                  <a:moveTo>
                    <a:pt x="36543" y="63"/>
                  </a:moveTo>
                  <a:lnTo>
                    <a:pt x="103" y="2777"/>
                  </a:lnTo>
                  <a:lnTo>
                    <a:pt x="103" y="10425"/>
                  </a:lnTo>
                  <a:cubicBezTo>
                    <a:pt x="17817" y="10425"/>
                    <a:pt x="19841" y="12152"/>
                    <a:pt x="19841" y="24242"/>
                  </a:cubicBezTo>
                  <a:lnTo>
                    <a:pt x="19841" y="152539"/>
                  </a:lnTo>
                  <a:cubicBezTo>
                    <a:pt x="19841" y="163641"/>
                    <a:pt x="17058" y="163641"/>
                    <a:pt x="103" y="163641"/>
                  </a:cubicBezTo>
                  <a:lnTo>
                    <a:pt x="103" y="171290"/>
                  </a:lnTo>
                  <a:cubicBezTo>
                    <a:pt x="8454" y="171043"/>
                    <a:pt x="21866" y="170550"/>
                    <a:pt x="28192" y="170550"/>
                  </a:cubicBezTo>
                  <a:cubicBezTo>
                    <a:pt x="34518" y="170550"/>
                    <a:pt x="46918" y="171043"/>
                    <a:pt x="56281" y="171290"/>
                  </a:cubicBezTo>
                  <a:lnTo>
                    <a:pt x="56281" y="163641"/>
                  </a:lnTo>
                  <a:cubicBezTo>
                    <a:pt x="39326" y="163641"/>
                    <a:pt x="36543" y="163641"/>
                    <a:pt x="36543" y="152539"/>
                  </a:cubicBezTo>
                  <a:lnTo>
                    <a:pt x="36543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40686DBF-F28E-9B6B-87ED-C599BFCE588F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5242644" y="3929306"/>
              <a:ext cx="54152" cy="165058"/>
            </a:xfrm>
            <a:custGeom>
              <a:avLst/>
              <a:gdLst>
                <a:gd name="connsiteX0" fmla="*/ 36545 w 54152"/>
                <a:gd name="connsiteY0" fmla="*/ 56069 h 165058"/>
                <a:gd name="connsiteX1" fmla="*/ 1118 w 54152"/>
                <a:gd name="connsiteY1" fmla="*/ 58783 h 165058"/>
                <a:gd name="connsiteX2" fmla="*/ 1118 w 54152"/>
                <a:gd name="connsiteY2" fmla="*/ 66432 h 165058"/>
                <a:gd name="connsiteX3" fmla="*/ 19844 w 54152"/>
                <a:gd name="connsiteY3" fmla="*/ 80002 h 165058"/>
                <a:gd name="connsiteX4" fmla="*/ 19844 w 54152"/>
                <a:gd name="connsiteY4" fmla="*/ 146371 h 165058"/>
                <a:gd name="connsiteX5" fmla="*/ 106 w 54152"/>
                <a:gd name="connsiteY5" fmla="*/ 157473 h 165058"/>
                <a:gd name="connsiteX6" fmla="*/ 106 w 54152"/>
                <a:gd name="connsiteY6" fmla="*/ 165122 h 165058"/>
                <a:gd name="connsiteX7" fmla="*/ 27942 w 54152"/>
                <a:gd name="connsiteY7" fmla="*/ 164381 h 165058"/>
                <a:gd name="connsiteX8" fmla="*/ 54259 w 54152"/>
                <a:gd name="connsiteY8" fmla="*/ 165122 h 165058"/>
                <a:gd name="connsiteX9" fmla="*/ 54259 w 54152"/>
                <a:gd name="connsiteY9" fmla="*/ 157473 h 165058"/>
                <a:gd name="connsiteX10" fmla="*/ 36545 w 54152"/>
                <a:gd name="connsiteY10" fmla="*/ 146617 h 165058"/>
                <a:gd name="connsiteX11" fmla="*/ 36545 w 54152"/>
                <a:gd name="connsiteY11" fmla="*/ 56069 h 165058"/>
                <a:gd name="connsiteX12" fmla="*/ 37558 w 54152"/>
                <a:gd name="connsiteY12" fmla="*/ 13139 h 165058"/>
                <a:gd name="connsiteX13" fmla="*/ 24146 w 54152"/>
                <a:gd name="connsiteY13" fmla="*/ 63 h 165058"/>
                <a:gd name="connsiteX14" fmla="*/ 10734 w 54152"/>
                <a:gd name="connsiteY14" fmla="*/ 13139 h 165058"/>
                <a:gd name="connsiteX15" fmla="*/ 24146 w 54152"/>
                <a:gd name="connsiteY15" fmla="*/ 26216 h 165058"/>
                <a:gd name="connsiteX16" fmla="*/ 37558 w 54152"/>
                <a:gd name="connsiteY16" fmla="*/ 13139 h 16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152" h="165058">
                  <a:moveTo>
                    <a:pt x="36545" y="56069"/>
                  </a:moveTo>
                  <a:lnTo>
                    <a:pt x="1118" y="58783"/>
                  </a:lnTo>
                  <a:lnTo>
                    <a:pt x="1118" y="66432"/>
                  </a:lnTo>
                  <a:cubicBezTo>
                    <a:pt x="17567" y="66432"/>
                    <a:pt x="19844" y="67912"/>
                    <a:pt x="19844" y="80002"/>
                  </a:cubicBezTo>
                  <a:lnTo>
                    <a:pt x="19844" y="146371"/>
                  </a:lnTo>
                  <a:cubicBezTo>
                    <a:pt x="19844" y="157473"/>
                    <a:pt x="17060" y="157473"/>
                    <a:pt x="106" y="157473"/>
                  </a:cubicBezTo>
                  <a:lnTo>
                    <a:pt x="106" y="165122"/>
                  </a:lnTo>
                  <a:cubicBezTo>
                    <a:pt x="8204" y="164875"/>
                    <a:pt x="21868" y="164381"/>
                    <a:pt x="27942" y="164381"/>
                  </a:cubicBezTo>
                  <a:cubicBezTo>
                    <a:pt x="36798" y="164381"/>
                    <a:pt x="45655" y="164875"/>
                    <a:pt x="54259" y="165122"/>
                  </a:cubicBezTo>
                  <a:lnTo>
                    <a:pt x="54259" y="157473"/>
                  </a:lnTo>
                  <a:cubicBezTo>
                    <a:pt x="37558" y="157473"/>
                    <a:pt x="36545" y="156240"/>
                    <a:pt x="36545" y="146617"/>
                  </a:cubicBezTo>
                  <a:lnTo>
                    <a:pt x="36545" y="56069"/>
                  </a:lnTo>
                  <a:close/>
                  <a:moveTo>
                    <a:pt x="37558" y="13139"/>
                  </a:moveTo>
                  <a:cubicBezTo>
                    <a:pt x="37558" y="5244"/>
                    <a:pt x="31231" y="63"/>
                    <a:pt x="24146" y="63"/>
                  </a:cubicBezTo>
                  <a:cubicBezTo>
                    <a:pt x="16301" y="63"/>
                    <a:pt x="10734" y="6724"/>
                    <a:pt x="10734" y="13139"/>
                  </a:cubicBezTo>
                  <a:cubicBezTo>
                    <a:pt x="10734" y="19801"/>
                    <a:pt x="16301" y="26216"/>
                    <a:pt x="24146" y="26216"/>
                  </a:cubicBezTo>
                  <a:cubicBezTo>
                    <a:pt x="31231" y="26216"/>
                    <a:pt x="37558" y="21034"/>
                    <a:pt x="37558" y="13139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D664D793-975A-F135-D9DB-9B089D51B7D2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5311670" y="3982598"/>
              <a:ext cx="115644" cy="162591"/>
            </a:xfrm>
            <a:custGeom>
              <a:avLst/>
              <a:gdLst>
                <a:gd name="connsiteX0" fmla="*/ 49201 w 115644"/>
                <a:gd name="connsiteY0" fmla="*/ 69392 h 162591"/>
                <a:gd name="connsiteX1" fmla="*/ 27185 w 115644"/>
                <a:gd name="connsiteY1" fmla="*/ 39045 h 162591"/>
                <a:gd name="connsiteX2" fmla="*/ 31234 w 115644"/>
                <a:gd name="connsiteY2" fmla="*/ 18320 h 162591"/>
                <a:gd name="connsiteX3" fmla="*/ 49201 w 115644"/>
                <a:gd name="connsiteY3" fmla="*/ 8451 h 162591"/>
                <a:gd name="connsiteX4" fmla="*/ 71216 w 115644"/>
                <a:gd name="connsiteY4" fmla="*/ 38799 h 162591"/>
                <a:gd name="connsiteX5" fmla="*/ 67167 w 115644"/>
                <a:gd name="connsiteY5" fmla="*/ 59523 h 162591"/>
                <a:gd name="connsiteX6" fmla="*/ 49201 w 115644"/>
                <a:gd name="connsiteY6" fmla="*/ 69392 h 162591"/>
                <a:gd name="connsiteX7" fmla="*/ 19847 w 115644"/>
                <a:gd name="connsiteY7" fmla="*/ 79015 h 162591"/>
                <a:gd name="connsiteX8" fmla="*/ 24149 w 115644"/>
                <a:gd name="connsiteY8" fmla="*/ 67419 h 162591"/>
                <a:gd name="connsiteX9" fmla="*/ 49201 w 115644"/>
                <a:gd name="connsiteY9" fmla="*/ 75067 h 162591"/>
                <a:gd name="connsiteX10" fmla="*/ 90195 w 115644"/>
                <a:gd name="connsiteY10" fmla="*/ 39045 h 162591"/>
                <a:gd name="connsiteX11" fmla="*/ 79820 w 115644"/>
                <a:gd name="connsiteY11" fmla="*/ 15113 h 162591"/>
                <a:gd name="connsiteX12" fmla="*/ 102595 w 115644"/>
                <a:gd name="connsiteY12" fmla="*/ 5491 h 162591"/>
                <a:gd name="connsiteX13" fmla="*/ 105125 w 115644"/>
                <a:gd name="connsiteY13" fmla="*/ 5737 h 162591"/>
                <a:gd name="connsiteX14" fmla="*/ 101076 w 115644"/>
                <a:gd name="connsiteY14" fmla="*/ 12399 h 162591"/>
                <a:gd name="connsiteX15" fmla="*/ 108415 w 115644"/>
                <a:gd name="connsiteY15" fmla="*/ 19554 h 162591"/>
                <a:gd name="connsiteX16" fmla="*/ 115753 w 115644"/>
                <a:gd name="connsiteY16" fmla="*/ 12152 h 162591"/>
                <a:gd name="connsiteX17" fmla="*/ 102848 w 115644"/>
                <a:gd name="connsiteY17" fmla="*/ 63 h 162591"/>
                <a:gd name="connsiteX18" fmla="*/ 76024 w 115644"/>
                <a:gd name="connsiteY18" fmla="*/ 11659 h 162591"/>
                <a:gd name="connsiteX19" fmla="*/ 49201 w 115644"/>
                <a:gd name="connsiteY19" fmla="*/ 2777 h 162591"/>
                <a:gd name="connsiteX20" fmla="*/ 8206 w 115644"/>
                <a:gd name="connsiteY20" fmla="*/ 38799 h 162591"/>
                <a:gd name="connsiteX21" fmla="*/ 20100 w 115644"/>
                <a:gd name="connsiteY21" fmla="*/ 64211 h 162591"/>
                <a:gd name="connsiteX22" fmla="*/ 12255 w 115644"/>
                <a:gd name="connsiteY22" fmla="*/ 84689 h 162591"/>
                <a:gd name="connsiteX23" fmla="*/ 23390 w 115644"/>
                <a:gd name="connsiteY23" fmla="*/ 106648 h 162591"/>
                <a:gd name="connsiteX24" fmla="*/ 109 w 115644"/>
                <a:gd name="connsiteY24" fmla="*/ 131320 h 162591"/>
                <a:gd name="connsiteX25" fmla="*/ 56033 w 115644"/>
                <a:gd name="connsiteY25" fmla="*/ 162654 h 162591"/>
                <a:gd name="connsiteX26" fmla="*/ 112210 w 115644"/>
                <a:gd name="connsiteY26" fmla="*/ 130827 h 162591"/>
                <a:gd name="connsiteX27" fmla="*/ 95762 w 115644"/>
                <a:gd name="connsiteY27" fmla="*/ 102700 h 162591"/>
                <a:gd name="connsiteX28" fmla="*/ 52237 w 115644"/>
                <a:gd name="connsiteY28" fmla="*/ 95792 h 162591"/>
                <a:gd name="connsiteX29" fmla="*/ 33259 w 115644"/>
                <a:gd name="connsiteY29" fmla="*/ 95545 h 162591"/>
                <a:gd name="connsiteX30" fmla="*/ 19847 w 115644"/>
                <a:gd name="connsiteY30" fmla="*/ 79015 h 162591"/>
                <a:gd name="connsiteX31" fmla="*/ 56286 w 115644"/>
                <a:gd name="connsiteY31" fmla="*/ 156980 h 162591"/>
                <a:gd name="connsiteX32" fmla="*/ 13267 w 115644"/>
                <a:gd name="connsiteY32" fmla="*/ 131320 h 162591"/>
                <a:gd name="connsiteX33" fmla="*/ 34018 w 115644"/>
                <a:gd name="connsiteY33" fmla="*/ 110102 h 162591"/>
                <a:gd name="connsiteX34" fmla="*/ 48948 w 115644"/>
                <a:gd name="connsiteY34" fmla="*/ 110102 h 162591"/>
                <a:gd name="connsiteX35" fmla="*/ 99052 w 115644"/>
                <a:gd name="connsiteY35" fmla="*/ 131320 h 162591"/>
                <a:gd name="connsiteX36" fmla="*/ 56286 w 115644"/>
                <a:gd name="connsiteY36" fmla="*/ 156980 h 16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644" h="162591">
                  <a:moveTo>
                    <a:pt x="49201" y="69392"/>
                  </a:moveTo>
                  <a:cubicBezTo>
                    <a:pt x="27185" y="69392"/>
                    <a:pt x="27185" y="44720"/>
                    <a:pt x="27185" y="39045"/>
                  </a:cubicBezTo>
                  <a:cubicBezTo>
                    <a:pt x="27185" y="32384"/>
                    <a:pt x="27438" y="24489"/>
                    <a:pt x="31234" y="18320"/>
                  </a:cubicBezTo>
                  <a:cubicBezTo>
                    <a:pt x="33259" y="15360"/>
                    <a:pt x="39079" y="8451"/>
                    <a:pt x="49201" y="8451"/>
                  </a:cubicBezTo>
                  <a:cubicBezTo>
                    <a:pt x="71216" y="8451"/>
                    <a:pt x="71216" y="33124"/>
                    <a:pt x="71216" y="38799"/>
                  </a:cubicBezTo>
                  <a:cubicBezTo>
                    <a:pt x="71216" y="45460"/>
                    <a:pt x="70963" y="53355"/>
                    <a:pt x="67167" y="59523"/>
                  </a:cubicBezTo>
                  <a:cubicBezTo>
                    <a:pt x="65143" y="62484"/>
                    <a:pt x="59323" y="69392"/>
                    <a:pt x="49201" y="69392"/>
                  </a:cubicBezTo>
                  <a:close/>
                  <a:moveTo>
                    <a:pt x="19847" y="79015"/>
                  </a:moveTo>
                  <a:cubicBezTo>
                    <a:pt x="19847" y="78028"/>
                    <a:pt x="19847" y="72353"/>
                    <a:pt x="24149" y="67419"/>
                  </a:cubicBezTo>
                  <a:cubicBezTo>
                    <a:pt x="34018" y="74327"/>
                    <a:pt x="44393" y="75067"/>
                    <a:pt x="49201" y="75067"/>
                  </a:cubicBezTo>
                  <a:cubicBezTo>
                    <a:pt x="72735" y="75067"/>
                    <a:pt x="90195" y="58043"/>
                    <a:pt x="90195" y="39045"/>
                  </a:cubicBezTo>
                  <a:cubicBezTo>
                    <a:pt x="90195" y="29916"/>
                    <a:pt x="86146" y="20788"/>
                    <a:pt x="79820" y="15113"/>
                  </a:cubicBezTo>
                  <a:cubicBezTo>
                    <a:pt x="88930" y="6724"/>
                    <a:pt x="98040" y="5491"/>
                    <a:pt x="102595" y="5491"/>
                  </a:cubicBezTo>
                  <a:cubicBezTo>
                    <a:pt x="103101" y="5491"/>
                    <a:pt x="104366" y="5491"/>
                    <a:pt x="105125" y="5737"/>
                  </a:cubicBezTo>
                  <a:cubicBezTo>
                    <a:pt x="102341" y="6724"/>
                    <a:pt x="101076" y="9438"/>
                    <a:pt x="101076" y="12399"/>
                  </a:cubicBezTo>
                  <a:cubicBezTo>
                    <a:pt x="101076" y="16593"/>
                    <a:pt x="104366" y="19554"/>
                    <a:pt x="108415" y="19554"/>
                  </a:cubicBezTo>
                  <a:cubicBezTo>
                    <a:pt x="110945" y="19554"/>
                    <a:pt x="115753" y="17827"/>
                    <a:pt x="115753" y="12152"/>
                  </a:cubicBezTo>
                  <a:cubicBezTo>
                    <a:pt x="115753" y="7958"/>
                    <a:pt x="112717" y="63"/>
                    <a:pt x="102848" y="63"/>
                  </a:cubicBezTo>
                  <a:cubicBezTo>
                    <a:pt x="97787" y="63"/>
                    <a:pt x="86652" y="1543"/>
                    <a:pt x="76024" y="11659"/>
                  </a:cubicBezTo>
                  <a:cubicBezTo>
                    <a:pt x="65396" y="3517"/>
                    <a:pt x="54768" y="2777"/>
                    <a:pt x="49201" y="2777"/>
                  </a:cubicBezTo>
                  <a:cubicBezTo>
                    <a:pt x="25667" y="2777"/>
                    <a:pt x="8206" y="19801"/>
                    <a:pt x="8206" y="38799"/>
                  </a:cubicBezTo>
                  <a:cubicBezTo>
                    <a:pt x="8206" y="49654"/>
                    <a:pt x="13774" y="59030"/>
                    <a:pt x="20100" y="64211"/>
                  </a:cubicBezTo>
                  <a:cubicBezTo>
                    <a:pt x="16810" y="67912"/>
                    <a:pt x="12255" y="76054"/>
                    <a:pt x="12255" y="84689"/>
                  </a:cubicBezTo>
                  <a:cubicBezTo>
                    <a:pt x="12255" y="92338"/>
                    <a:pt x="15545" y="101713"/>
                    <a:pt x="23390" y="106648"/>
                  </a:cubicBezTo>
                  <a:cubicBezTo>
                    <a:pt x="8206" y="110842"/>
                    <a:pt x="109" y="121451"/>
                    <a:pt x="109" y="131320"/>
                  </a:cubicBezTo>
                  <a:cubicBezTo>
                    <a:pt x="109" y="149085"/>
                    <a:pt x="25161" y="162654"/>
                    <a:pt x="56033" y="162654"/>
                  </a:cubicBezTo>
                  <a:cubicBezTo>
                    <a:pt x="85893" y="162654"/>
                    <a:pt x="112210" y="150071"/>
                    <a:pt x="112210" y="130827"/>
                  </a:cubicBezTo>
                  <a:cubicBezTo>
                    <a:pt x="112210" y="122192"/>
                    <a:pt x="108668" y="109609"/>
                    <a:pt x="95762" y="102700"/>
                  </a:cubicBezTo>
                  <a:cubicBezTo>
                    <a:pt x="82350" y="95792"/>
                    <a:pt x="67673" y="95792"/>
                    <a:pt x="52237" y="95792"/>
                  </a:cubicBezTo>
                  <a:cubicBezTo>
                    <a:pt x="45911" y="95792"/>
                    <a:pt x="35030" y="95792"/>
                    <a:pt x="33259" y="95545"/>
                  </a:cubicBezTo>
                  <a:cubicBezTo>
                    <a:pt x="25161" y="94558"/>
                    <a:pt x="19847" y="86910"/>
                    <a:pt x="19847" y="79015"/>
                  </a:cubicBezTo>
                  <a:close/>
                  <a:moveTo>
                    <a:pt x="56286" y="156980"/>
                  </a:moveTo>
                  <a:cubicBezTo>
                    <a:pt x="30728" y="156980"/>
                    <a:pt x="13267" y="144397"/>
                    <a:pt x="13267" y="131320"/>
                  </a:cubicBezTo>
                  <a:cubicBezTo>
                    <a:pt x="13267" y="119971"/>
                    <a:pt x="22883" y="110842"/>
                    <a:pt x="34018" y="110102"/>
                  </a:cubicBezTo>
                  <a:lnTo>
                    <a:pt x="48948" y="110102"/>
                  </a:lnTo>
                  <a:cubicBezTo>
                    <a:pt x="70710" y="110102"/>
                    <a:pt x="99052" y="110102"/>
                    <a:pt x="99052" y="131320"/>
                  </a:cubicBezTo>
                  <a:cubicBezTo>
                    <a:pt x="99052" y="144643"/>
                    <a:pt x="81085" y="156980"/>
                    <a:pt x="56286" y="156980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9CDA667-DFE7-08FB-36F2-B51B5CFE9260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5439209" y="3923138"/>
              <a:ext cx="127284" cy="171226"/>
            </a:xfrm>
            <a:custGeom>
              <a:avLst/>
              <a:gdLst>
                <a:gd name="connsiteX0" fmla="*/ 19852 w 127284"/>
                <a:gd name="connsiteY0" fmla="*/ 152539 h 171226"/>
                <a:gd name="connsiteX1" fmla="*/ 114 w 127284"/>
                <a:gd name="connsiteY1" fmla="*/ 163641 h 171226"/>
                <a:gd name="connsiteX2" fmla="*/ 114 w 127284"/>
                <a:gd name="connsiteY2" fmla="*/ 171290 h 171226"/>
                <a:gd name="connsiteX3" fmla="*/ 28709 w 127284"/>
                <a:gd name="connsiteY3" fmla="*/ 170550 h 171226"/>
                <a:gd name="connsiteX4" fmla="*/ 57050 w 127284"/>
                <a:gd name="connsiteY4" fmla="*/ 171290 h 171226"/>
                <a:gd name="connsiteX5" fmla="*/ 57050 w 127284"/>
                <a:gd name="connsiteY5" fmla="*/ 163641 h 171226"/>
                <a:gd name="connsiteX6" fmla="*/ 37312 w 127284"/>
                <a:gd name="connsiteY6" fmla="*/ 152539 h 171226"/>
                <a:gd name="connsiteX7" fmla="*/ 37312 w 127284"/>
                <a:gd name="connsiteY7" fmla="*/ 107141 h 171226"/>
                <a:gd name="connsiteX8" fmla="*/ 71474 w 127284"/>
                <a:gd name="connsiteY8" fmla="*/ 67665 h 171226"/>
                <a:gd name="connsiteX9" fmla="*/ 90200 w 127284"/>
                <a:gd name="connsiteY9" fmla="*/ 95052 h 171226"/>
                <a:gd name="connsiteX10" fmla="*/ 90200 w 127284"/>
                <a:gd name="connsiteY10" fmla="*/ 152539 h 171226"/>
                <a:gd name="connsiteX11" fmla="*/ 70462 w 127284"/>
                <a:gd name="connsiteY11" fmla="*/ 163641 h 171226"/>
                <a:gd name="connsiteX12" fmla="*/ 70462 w 127284"/>
                <a:gd name="connsiteY12" fmla="*/ 171290 h 171226"/>
                <a:gd name="connsiteX13" fmla="*/ 99057 w 127284"/>
                <a:gd name="connsiteY13" fmla="*/ 170550 h 171226"/>
                <a:gd name="connsiteX14" fmla="*/ 127399 w 127284"/>
                <a:gd name="connsiteY14" fmla="*/ 171290 h 171226"/>
                <a:gd name="connsiteX15" fmla="*/ 127399 w 127284"/>
                <a:gd name="connsiteY15" fmla="*/ 163641 h 171226"/>
                <a:gd name="connsiteX16" fmla="*/ 107661 w 127284"/>
                <a:gd name="connsiteY16" fmla="*/ 156240 h 171226"/>
                <a:gd name="connsiteX17" fmla="*/ 107661 w 127284"/>
                <a:gd name="connsiteY17" fmla="*/ 109115 h 171226"/>
                <a:gd name="connsiteX18" fmla="*/ 99816 w 127284"/>
                <a:gd name="connsiteY18" fmla="*/ 71366 h 171226"/>
                <a:gd name="connsiteX19" fmla="*/ 73246 w 127284"/>
                <a:gd name="connsiteY19" fmla="*/ 62237 h 171226"/>
                <a:gd name="connsiteX20" fmla="*/ 36553 w 127284"/>
                <a:gd name="connsiteY20" fmla="*/ 86416 h 171226"/>
                <a:gd name="connsiteX21" fmla="*/ 36553 w 127284"/>
                <a:gd name="connsiteY21" fmla="*/ 63 h 171226"/>
                <a:gd name="connsiteX22" fmla="*/ 114 w 127284"/>
                <a:gd name="connsiteY22" fmla="*/ 2777 h 171226"/>
                <a:gd name="connsiteX23" fmla="*/ 114 w 127284"/>
                <a:gd name="connsiteY23" fmla="*/ 10425 h 171226"/>
                <a:gd name="connsiteX24" fmla="*/ 19852 w 127284"/>
                <a:gd name="connsiteY24" fmla="*/ 24242 h 171226"/>
                <a:gd name="connsiteX25" fmla="*/ 19852 w 127284"/>
                <a:gd name="connsiteY25" fmla="*/ 152539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284" h="171226">
                  <a:moveTo>
                    <a:pt x="19852" y="152539"/>
                  </a:moveTo>
                  <a:cubicBezTo>
                    <a:pt x="19852" y="163641"/>
                    <a:pt x="17068" y="163641"/>
                    <a:pt x="114" y="163641"/>
                  </a:cubicBezTo>
                  <a:lnTo>
                    <a:pt x="114" y="171290"/>
                  </a:lnTo>
                  <a:cubicBezTo>
                    <a:pt x="8971" y="171043"/>
                    <a:pt x="21876" y="170550"/>
                    <a:pt x="28709" y="170550"/>
                  </a:cubicBezTo>
                  <a:cubicBezTo>
                    <a:pt x="35288" y="170550"/>
                    <a:pt x="48447" y="171043"/>
                    <a:pt x="57050" y="171290"/>
                  </a:cubicBezTo>
                  <a:lnTo>
                    <a:pt x="57050" y="163641"/>
                  </a:lnTo>
                  <a:cubicBezTo>
                    <a:pt x="40096" y="163641"/>
                    <a:pt x="37312" y="163641"/>
                    <a:pt x="37312" y="152539"/>
                  </a:cubicBezTo>
                  <a:lnTo>
                    <a:pt x="37312" y="107141"/>
                  </a:lnTo>
                  <a:cubicBezTo>
                    <a:pt x="37312" y="81482"/>
                    <a:pt x="55279" y="67665"/>
                    <a:pt x="71474" y="67665"/>
                  </a:cubicBezTo>
                  <a:cubicBezTo>
                    <a:pt x="87416" y="67665"/>
                    <a:pt x="90200" y="80988"/>
                    <a:pt x="90200" y="95052"/>
                  </a:cubicBezTo>
                  <a:lnTo>
                    <a:pt x="90200" y="152539"/>
                  </a:lnTo>
                  <a:cubicBezTo>
                    <a:pt x="90200" y="163641"/>
                    <a:pt x="87416" y="163641"/>
                    <a:pt x="70462" y="163641"/>
                  </a:cubicBezTo>
                  <a:lnTo>
                    <a:pt x="70462" y="171290"/>
                  </a:lnTo>
                  <a:cubicBezTo>
                    <a:pt x="79319" y="171043"/>
                    <a:pt x="92224" y="170550"/>
                    <a:pt x="99057" y="170550"/>
                  </a:cubicBezTo>
                  <a:cubicBezTo>
                    <a:pt x="105636" y="170550"/>
                    <a:pt x="118795" y="171043"/>
                    <a:pt x="127399" y="171290"/>
                  </a:cubicBezTo>
                  <a:lnTo>
                    <a:pt x="127399" y="163641"/>
                  </a:lnTo>
                  <a:cubicBezTo>
                    <a:pt x="114240" y="163641"/>
                    <a:pt x="107914" y="163641"/>
                    <a:pt x="107661" y="156240"/>
                  </a:cubicBezTo>
                  <a:lnTo>
                    <a:pt x="107661" y="109115"/>
                  </a:lnTo>
                  <a:cubicBezTo>
                    <a:pt x="107661" y="87897"/>
                    <a:pt x="107661" y="80248"/>
                    <a:pt x="99816" y="71366"/>
                  </a:cubicBezTo>
                  <a:cubicBezTo>
                    <a:pt x="96273" y="67172"/>
                    <a:pt x="87923" y="62237"/>
                    <a:pt x="73246" y="62237"/>
                  </a:cubicBezTo>
                  <a:cubicBezTo>
                    <a:pt x="51989" y="62237"/>
                    <a:pt x="40855" y="77041"/>
                    <a:pt x="36553" y="86416"/>
                  </a:cubicBezTo>
                  <a:lnTo>
                    <a:pt x="36553" y="63"/>
                  </a:lnTo>
                  <a:lnTo>
                    <a:pt x="114" y="2777"/>
                  </a:lnTo>
                  <a:lnTo>
                    <a:pt x="114" y="10425"/>
                  </a:lnTo>
                  <a:cubicBezTo>
                    <a:pt x="17827" y="10425"/>
                    <a:pt x="19852" y="12152"/>
                    <a:pt x="19852" y="24242"/>
                  </a:cubicBezTo>
                  <a:lnTo>
                    <a:pt x="19852" y="15253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C59F8FF-733E-6982-309E-1FEE8956F78A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5569474" y="3942629"/>
              <a:ext cx="79204" cy="154449"/>
            </a:xfrm>
            <a:custGeom>
              <a:avLst/>
              <a:gdLst>
                <a:gd name="connsiteX0" fmla="*/ 39089 w 79204"/>
                <a:gd name="connsiteY0" fmla="*/ 53109 h 154449"/>
                <a:gd name="connsiteX1" fmla="*/ 75275 w 79204"/>
                <a:gd name="connsiteY1" fmla="*/ 53109 h 154449"/>
                <a:gd name="connsiteX2" fmla="*/ 75275 w 79204"/>
                <a:gd name="connsiteY2" fmla="*/ 45460 h 154449"/>
                <a:gd name="connsiteX3" fmla="*/ 39089 w 79204"/>
                <a:gd name="connsiteY3" fmla="*/ 45460 h 154449"/>
                <a:gd name="connsiteX4" fmla="*/ 39089 w 79204"/>
                <a:gd name="connsiteY4" fmla="*/ 63 h 154449"/>
                <a:gd name="connsiteX5" fmla="*/ 32763 w 79204"/>
                <a:gd name="connsiteY5" fmla="*/ 63 h 154449"/>
                <a:gd name="connsiteX6" fmla="*/ 119 w 79204"/>
                <a:gd name="connsiteY6" fmla="*/ 47681 h 154449"/>
                <a:gd name="connsiteX7" fmla="*/ 119 w 79204"/>
                <a:gd name="connsiteY7" fmla="*/ 53109 h 154449"/>
                <a:gd name="connsiteX8" fmla="*/ 21628 w 79204"/>
                <a:gd name="connsiteY8" fmla="*/ 53109 h 154449"/>
                <a:gd name="connsiteX9" fmla="*/ 21628 w 79204"/>
                <a:gd name="connsiteY9" fmla="*/ 121205 h 154449"/>
                <a:gd name="connsiteX10" fmla="*/ 54272 w 79204"/>
                <a:gd name="connsiteY10" fmla="*/ 154512 h 154449"/>
                <a:gd name="connsiteX11" fmla="*/ 79324 w 79204"/>
                <a:gd name="connsiteY11" fmla="*/ 121205 h 154449"/>
                <a:gd name="connsiteX12" fmla="*/ 79324 w 79204"/>
                <a:gd name="connsiteY12" fmla="*/ 107141 h 154449"/>
                <a:gd name="connsiteX13" fmla="*/ 72998 w 79204"/>
                <a:gd name="connsiteY13" fmla="*/ 107141 h 154449"/>
                <a:gd name="connsiteX14" fmla="*/ 72998 w 79204"/>
                <a:gd name="connsiteY14" fmla="*/ 120711 h 154449"/>
                <a:gd name="connsiteX15" fmla="*/ 56043 w 79204"/>
                <a:gd name="connsiteY15" fmla="*/ 148344 h 154449"/>
                <a:gd name="connsiteX16" fmla="*/ 39089 w 79204"/>
                <a:gd name="connsiteY16" fmla="*/ 121698 h 154449"/>
                <a:gd name="connsiteX17" fmla="*/ 39089 w 79204"/>
                <a:gd name="connsiteY17" fmla="*/ 53109 h 1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204" h="154449">
                  <a:moveTo>
                    <a:pt x="39089" y="53109"/>
                  </a:moveTo>
                  <a:lnTo>
                    <a:pt x="75275" y="53109"/>
                  </a:lnTo>
                  <a:lnTo>
                    <a:pt x="75275" y="45460"/>
                  </a:lnTo>
                  <a:lnTo>
                    <a:pt x="39089" y="45460"/>
                  </a:lnTo>
                  <a:lnTo>
                    <a:pt x="39089" y="63"/>
                  </a:lnTo>
                  <a:lnTo>
                    <a:pt x="32763" y="63"/>
                  </a:lnTo>
                  <a:cubicBezTo>
                    <a:pt x="32510" y="20294"/>
                    <a:pt x="24918" y="46694"/>
                    <a:pt x="119" y="47681"/>
                  </a:cubicBezTo>
                  <a:lnTo>
                    <a:pt x="119" y="53109"/>
                  </a:lnTo>
                  <a:lnTo>
                    <a:pt x="21628" y="53109"/>
                  </a:lnTo>
                  <a:lnTo>
                    <a:pt x="21628" y="121205"/>
                  </a:lnTo>
                  <a:cubicBezTo>
                    <a:pt x="21628" y="151552"/>
                    <a:pt x="45162" y="154512"/>
                    <a:pt x="54272" y="154512"/>
                  </a:cubicBezTo>
                  <a:cubicBezTo>
                    <a:pt x="72239" y="154512"/>
                    <a:pt x="79324" y="136995"/>
                    <a:pt x="79324" y="121205"/>
                  </a:cubicBezTo>
                  <a:lnTo>
                    <a:pt x="79324" y="107141"/>
                  </a:lnTo>
                  <a:lnTo>
                    <a:pt x="72998" y="107141"/>
                  </a:lnTo>
                  <a:lnTo>
                    <a:pt x="72998" y="120711"/>
                  </a:lnTo>
                  <a:cubicBezTo>
                    <a:pt x="72998" y="138969"/>
                    <a:pt x="65406" y="148344"/>
                    <a:pt x="56043" y="148344"/>
                  </a:cubicBezTo>
                  <a:cubicBezTo>
                    <a:pt x="39089" y="148344"/>
                    <a:pt x="39089" y="125892"/>
                    <a:pt x="39089" y="121698"/>
                  </a:cubicBezTo>
                  <a:lnTo>
                    <a:pt x="39089" y="5310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DD38D15E-1537-BDA4-19C1-E61B8B803A81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5777285" y="3909321"/>
              <a:ext cx="34667" cy="246724"/>
            </a:xfrm>
            <a:custGeom>
              <a:avLst/>
              <a:gdLst>
                <a:gd name="connsiteX0" fmla="*/ 34794 w 34667"/>
                <a:gd name="connsiteY0" fmla="*/ 246788 h 246724"/>
                <a:gd name="connsiteX1" fmla="*/ 34794 w 34667"/>
                <a:gd name="connsiteY1" fmla="*/ 236919 h 246724"/>
                <a:gd name="connsiteX2" fmla="*/ 10248 w 34667"/>
                <a:gd name="connsiteY2" fmla="*/ 236919 h 246724"/>
                <a:gd name="connsiteX3" fmla="*/ 10248 w 34667"/>
                <a:gd name="connsiteY3" fmla="*/ 9932 h 246724"/>
                <a:gd name="connsiteX4" fmla="*/ 34794 w 34667"/>
                <a:gd name="connsiteY4" fmla="*/ 9932 h 246724"/>
                <a:gd name="connsiteX5" fmla="*/ 34794 w 34667"/>
                <a:gd name="connsiteY5" fmla="*/ 63 h 246724"/>
                <a:gd name="connsiteX6" fmla="*/ 126 w 34667"/>
                <a:gd name="connsiteY6" fmla="*/ 63 h 246724"/>
                <a:gd name="connsiteX7" fmla="*/ 126 w 34667"/>
                <a:gd name="connsiteY7" fmla="*/ 246788 h 246724"/>
                <a:gd name="connsiteX8" fmla="*/ 34794 w 34667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67" h="246724">
                  <a:moveTo>
                    <a:pt x="34794" y="246788"/>
                  </a:moveTo>
                  <a:lnTo>
                    <a:pt x="34794" y="236919"/>
                  </a:lnTo>
                  <a:lnTo>
                    <a:pt x="10248" y="236919"/>
                  </a:lnTo>
                  <a:lnTo>
                    <a:pt x="10248" y="9932"/>
                  </a:lnTo>
                  <a:lnTo>
                    <a:pt x="34794" y="9932"/>
                  </a:lnTo>
                  <a:lnTo>
                    <a:pt x="34794" y="63"/>
                  </a:lnTo>
                  <a:lnTo>
                    <a:pt x="126" y="63"/>
                  </a:lnTo>
                  <a:lnTo>
                    <a:pt x="126" y="246788"/>
                  </a:lnTo>
                  <a:lnTo>
                    <a:pt x="34794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1AF71A52-2678-4C6A-6020-0CEB3007855C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5840239" y="3930046"/>
              <a:ext cx="83506" cy="164318"/>
            </a:xfrm>
            <a:custGeom>
              <a:avLst/>
              <a:gdLst>
                <a:gd name="connsiteX0" fmla="*/ 52005 w 83506"/>
                <a:gd name="connsiteY0" fmla="*/ 6478 h 164318"/>
                <a:gd name="connsiteX1" fmla="*/ 46184 w 83506"/>
                <a:gd name="connsiteY1" fmla="*/ 63 h 164318"/>
                <a:gd name="connsiteX2" fmla="*/ 129 w 83506"/>
                <a:gd name="connsiteY2" fmla="*/ 15853 h 164318"/>
                <a:gd name="connsiteX3" fmla="*/ 129 w 83506"/>
                <a:gd name="connsiteY3" fmla="*/ 23502 h 164318"/>
                <a:gd name="connsiteX4" fmla="*/ 33279 w 83506"/>
                <a:gd name="connsiteY4" fmla="*/ 17087 h 164318"/>
                <a:gd name="connsiteX5" fmla="*/ 33279 w 83506"/>
                <a:gd name="connsiteY5" fmla="*/ 144890 h 164318"/>
                <a:gd name="connsiteX6" fmla="*/ 9745 w 83506"/>
                <a:gd name="connsiteY6" fmla="*/ 156733 h 164318"/>
                <a:gd name="connsiteX7" fmla="*/ 1647 w 83506"/>
                <a:gd name="connsiteY7" fmla="*/ 156733 h 164318"/>
                <a:gd name="connsiteX8" fmla="*/ 1647 w 83506"/>
                <a:gd name="connsiteY8" fmla="*/ 164381 h 164318"/>
                <a:gd name="connsiteX9" fmla="*/ 42642 w 83506"/>
                <a:gd name="connsiteY9" fmla="*/ 163641 h 164318"/>
                <a:gd name="connsiteX10" fmla="*/ 83636 w 83506"/>
                <a:gd name="connsiteY10" fmla="*/ 164381 h 164318"/>
                <a:gd name="connsiteX11" fmla="*/ 83636 w 83506"/>
                <a:gd name="connsiteY11" fmla="*/ 156733 h 164318"/>
                <a:gd name="connsiteX12" fmla="*/ 75538 w 83506"/>
                <a:gd name="connsiteY12" fmla="*/ 156733 h 164318"/>
                <a:gd name="connsiteX13" fmla="*/ 52005 w 83506"/>
                <a:gd name="connsiteY13" fmla="*/ 144890 h 164318"/>
                <a:gd name="connsiteX14" fmla="*/ 52005 w 83506"/>
                <a:gd name="connsiteY14" fmla="*/ 6478 h 1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506" h="164318">
                  <a:moveTo>
                    <a:pt x="52005" y="6478"/>
                  </a:moveTo>
                  <a:cubicBezTo>
                    <a:pt x="52005" y="556"/>
                    <a:pt x="52005" y="63"/>
                    <a:pt x="46184" y="63"/>
                  </a:cubicBezTo>
                  <a:cubicBezTo>
                    <a:pt x="30495" y="15853"/>
                    <a:pt x="8227" y="15853"/>
                    <a:pt x="129" y="15853"/>
                  </a:cubicBezTo>
                  <a:lnTo>
                    <a:pt x="129" y="23502"/>
                  </a:lnTo>
                  <a:cubicBezTo>
                    <a:pt x="5190" y="23502"/>
                    <a:pt x="20120" y="23502"/>
                    <a:pt x="33279" y="17087"/>
                  </a:cubicBezTo>
                  <a:lnTo>
                    <a:pt x="33279" y="144890"/>
                  </a:lnTo>
                  <a:cubicBezTo>
                    <a:pt x="33279" y="153772"/>
                    <a:pt x="32520" y="156733"/>
                    <a:pt x="9745" y="156733"/>
                  </a:cubicBezTo>
                  <a:lnTo>
                    <a:pt x="1647" y="156733"/>
                  </a:lnTo>
                  <a:lnTo>
                    <a:pt x="1647" y="164381"/>
                  </a:lnTo>
                  <a:cubicBezTo>
                    <a:pt x="10504" y="163641"/>
                    <a:pt x="32520" y="163641"/>
                    <a:pt x="42642" y="163641"/>
                  </a:cubicBezTo>
                  <a:cubicBezTo>
                    <a:pt x="52764" y="163641"/>
                    <a:pt x="74779" y="163641"/>
                    <a:pt x="83636" y="164381"/>
                  </a:cubicBezTo>
                  <a:lnTo>
                    <a:pt x="83636" y="156733"/>
                  </a:lnTo>
                  <a:lnTo>
                    <a:pt x="75538" y="156733"/>
                  </a:lnTo>
                  <a:cubicBezTo>
                    <a:pt x="52764" y="156733"/>
                    <a:pt x="52005" y="154019"/>
                    <a:pt x="52005" y="144890"/>
                  </a:cubicBezTo>
                  <a:lnTo>
                    <a:pt x="52005" y="647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F696CF4-B7B4-F952-02B7-DAD46BD9ED7E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5949811" y="3909321"/>
              <a:ext cx="34668" cy="246724"/>
            </a:xfrm>
            <a:custGeom>
              <a:avLst/>
              <a:gdLst>
                <a:gd name="connsiteX0" fmla="*/ 34802 w 34668"/>
                <a:gd name="connsiteY0" fmla="*/ 63 h 246724"/>
                <a:gd name="connsiteX1" fmla="*/ 134 w 34668"/>
                <a:gd name="connsiteY1" fmla="*/ 63 h 246724"/>
                <a:gd name="connsiteX2" fmla="*/ 134 w 34668"/>
                <a:gd name="connsiteY2" fmla="*/ 9932 h 246724"/>
                <a:gd name="connsiteX3" fmla="*/ 24680 w 34668"/>
                <a:gd name="connsiteY3" fmla="*/ 9932 h 246724"/>
                <a:gd name="connsiteX4" fmla="*/ 24680 w 34668"/>
                <a:gd name="connsiteY4" fmla="*/ 236919 h 246724"/>
                <a:gd name="connsiteX5" fmla="*/ 134 w 34668"/>
                <a:gd name="connsiteY5" fmla="*/ 236919 h 246724"/>
                <a:gd name="connsiteX6" fmla="*/ 134 w 34668"/>
                <a:gd name="connsiteY6" fmla="*/ 246788 h 246724"/>
                <a:gd name="connsiteX7" fmla="*/ 34802 w 34668"/>
                <a:gd name="connsiteY7" fmla="*/ 246788 h 246724"/>
                <a:gd name="connsiteX8" fmla="*/ 34802 w 34668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68" h="246724">
                  <a:moveTo>
                    <a:pt x="34802" y="63"/>
                  </a:moveTo>
                  <a:lnTo>
                    <a:pt x="134" y="63"/>
                  </a:lnTo>
                  <a:lnTo>
                    <a:pt x="134" y="9932"/>
                  </a:lnTo>
                  <a:lnTo>
                    <a:pt x="24680" y="9932"/>
                  </a:lnTo>
                  <a:lnTo>
                    <a:pt x="24680" y="236919"/>
                  </a:lnTo>
                  <a:lnTo>
                    <a:pt x="134" y="236919"/>
                  </a:lnTo>
                  <a:lnTo>
                    <a:pt x="134" y="246788"/>
                  </a:lnTo>
                  <a:lnTo>
                    <a:pt x="34802" y="246788"/>
                  </a:lnTo>
                  <a:lnTo>
                    <a:pt x="34802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grpSp>
        <p:nvGrpSpPr>
          <p:cNvPr id="374" name="Group 373" descr="\documentclass{article}&#10;\usepackage{amsmath}&#10;\pagestyle{empty}&#10;\begin{document}&#10;&#10;&#10;ThomX [2]&#10;&#10;\end{document}" title="IguanaTex Vector Display">
            <a:extLst>
              <a:ext uri="{FF2B5EF4-FFF2-40B4-BE49-F238E27FC236}">
                <a16:creationId xmlns:a16="http://schemas.microsoft.com/office/drawing/2014/main" id="{3B97B0D4-F1E4-B5EE-04C8-FE89101D62D2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 rot="21000000">
            <a:off x="5824910" y="4266707"/>
            <a:ext cx="1079075" cy="227742"/>
            <a:chOff x="9305457" y="5057318"/>
            <a:chExt cx="1169014" cy="246724"/>
          </a:xfrm>
          <a:solidFill>
            <a:srgbClr val="0000FF"/>
          </a:solidFill>
        </p:grpSpPr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B02945F-1A21-CAD9-0215-15E0E7C0A007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9305457" y="5075329"/>
              <a:ext cx="165103" cy="167032"/>
            </a:xfrm>
            <a:custGeom>
              <a:avLst/>
              <a:gdLst>
                <a:gd name="connsiteX0" fmla="*/ 160347 w 165103"/>
                <a:gd name="connsiteY0" fmla="*/ 63 h 167032"/>
                <a:gd name="connsiteX1" fmla="*/ 4910 w 165103"/>
                <a:gd name="connsiteY1" fmla="*/ 63 h 167032"/>
                <a:gd name="connsiteX2" fmla="*/ 77 w 165103"/>
                <a:gd name="connsiteY2" fmla="*/ 55576 h 167032"/>
                <a:gd name="connsiteX3" fmla="*/ 6437 w 165103"/>
                <a:gd name="connsiteY3" fmla="*/ 55576 h 167032"/>
                <a:gd name="connsiteX4" fmla="*/ 52228 w 165103"/>
                <a:gd name="connsiteY4" fmla="*/ 7711 h 167032"/>
                <a:gd name="connsiteX5" fmla="*/ 65966 w 165103"/>
                <a:gd name="connsiteY5" fmla="*/ 8205 h 167032"/>
                <a:gd name="connsiteX6" fmla="*/ 71308 w 165103"/>
                <a:gd name="connsiteY6" fmla="*/ 17580 h 167032"/>
                <a:gd name="connsiteX7" fmla="*/ 71308 w 165103"/>
                <a:gd name="connsiteY7" fmla="*/ 147604 h 167032"/>
                <a:gd name="connsiteX8" fmla="*/ 44596 w 165103"/>
                <a:gd name="connsiteY8" fmla="*/ 159447 h 167032"/>
                <a:gd name="connsiteX9" fmla="*/ 34420 w 165103"/>
                <a:gd name="connsiteY9" fmla="*/ 159447 h 167032"/>
                <a:gd name="connsiteX10" fmla="*/ 34420 w 165103"/>
                <a:gd name="connsiteY10" fmla="*/ 167095 h 167032"/>
                <a:gd name="connsiteX11" fmla="*/ 82501 w 165103"/>
                <a:gd name="connsiteY11" fmla="*/ 166355 h 167032"/>
                <a:gd name="connsiteX12" fmla="*/ 130837 w 165103"/>
                <a:gd name="connsiteY12" fmla="*/ 167095 h 167032"/>
                <a:gd name="connsiteX13" fmla="*/ 130837 w 165103"/>
                <a:gd name="connsiteY13" fmla="*/ 159447 h 167032"/>
                <a:gd name="connsiteX14" fmla="*/ 120661 w 165103"/>
                <a:gd name="connsiteY14" fmla="*/ 159447 h 167032"/>
                <a:gd name="connsiteX15" fmla="*/ 93949 w 165103"/>
                <a:gd name="connsiteY15" fmla="*/ 147604 h 167032"/>
                <a:gd name="connsiteX16" fmla="*/ 93949 w 165103"/>
                <a:gd name="connsiteY16" fmla="*/ 17580 h 167032"/>
                <a:gd name="connsiteX17" fmla="*/ 98528 w 165103"/>
                <a:gd name="connsiteY17" fmla="*/ 8205 h 167032"/>
                <a:gd name="connsiteX18" fmla="*/ 113029 w 165103"/>
                <a:gd name="connsiteY18" fmla="*/ 7711 h 167032"/>
                <a:gd name="connsiteX19" fmla="*/ 158820 w 165103"/>
                <a:gd name="connsiteY19" fmla="*/ 55576 h 167032"/>
                <a:gd name="connsiteX20" fmla="*/ 165180 w 165103"/>
                <a:gd name="connsiteY20" fmla="*/ 55576 h 167032"/>
                <a:gd name="connsiteX21" fmla="*/ 160347 w 165103"/>
                <a:gd name="connsiteY21" fmla="*/ 63 h 16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5103" h="167032">
                  <a:moveTo>
                    <a:pt x="160347" y="63"/>
                  </a:moveTo>
                  <a:lnTo>
                    <a:pt x="4910" y="63"/>
                  </a:lnTo>
                  <a:lnTo>
                    <a:pt x="77" y="55576"/>
                  </a:lnTo>
                  <a:lnTo>
                    <a:pt x="6437" y="55576"/>
                  </a:lnTo>
                  <a:cubicBezTo>
                    <a:pt x="9998" y="15853"/>
                    <a:pt x="13814" y="7711"/>
                    <a:pt x="52228" y="7711"/>
                  </a:cubicBezTo>
                  <a:cubicBezTo>
                    <a:pt x="56807" y="7711"/>
                    <a:pt x="63422" y="7711"/>
                    <a:pt x="65966" y="8205"/>
                  </a:cubicBezTo>
                  <a:cubicBezTo>
                    <a:pt x="71308" y="9192"/>
                    <a:pt x="71308" y="11906"/>
                    <a:pt x="71308" y="17580"/>
                  </a:cubicBezTo>
                  <a:lnTo>
                    <a:pt x="71308" y="147604"/>
                  </a:lnTo>
                  <a:cubicBezTo>
                    <a:pt x="71308" y="155993"/>
                    <a:pt x="71308" y="159447"/>
                    <a:pt x="44596" y="159447"/>
                  </a:cubicBezTo>
                  <a:lnTo>
                    <a:pt x="34420" y="159447"/>
                  </a:lnTo>
                  <a:lnTo>
                    <a:pt x="34420" y="167095"/>
                  </a:lnTo>
                  <a:cubicBezTo>
                    <a:pt x="44851" y="166355"/>
                    <a:pt x="70799" y="166355"/>
                    <a:pt x="82501" y="166355"/>
                  </a:cubicBezTo>
                  <a:cubicBezTo>
                    <a:pt x="94204" y="166355"/>
                    <a:pt x="120407" y="166355"/>
                    <a:pt x="130837" y="167095"/>
                  </a:cubicBezTo>
                  <a:lnTo>
                    <a:pt x="130837" y="159447"/>
                  </a:lnTo>
                  <a:lnTo>
                    <a:pt x="120661" y="159447"/>
                  </a:lnTo>
                  <a:cubicBezTo>
                    <a:pt x="93949" y="159447"/>
                    <a:pt x="93949" y="155993"/>
                    <a:pt x="93949" y="147604"/>
                  </a:cubicBezTo>
                  <a:lnTo>
                    <a:pt x="93949" y="17580"/>
                  </a:lnTo>
                  <a:cubicBezTo>
                    <a:pt x="93949" y="12646"/>
                    <a:pt x="93949" y="9192"/>
                    <a:pt x="98528" y="8205"/>
                  </a:cubicBezTo>
                  <a:cubicBezTo>
                    <a:pt x="101327" y="7711"/>
                    <a:pt x="108195" y="7711"/>
                    <a:pt x="113029" y="7711"/>
                  </a:cubicBezTo>
                  <a:cubicBezTo>
                    <a:pt x="151443" y="7711"/>
                    <a:pt x="155259" y="15853"/>
                    <a:pt x="158820" y="55576"/>
                  </a:cubicBezTo>
                  <a:lnTo>
                    <a:pt x="165180" y="55576"/>
                  </a:lnTo>
                  <a:lnTo>
                    <a:pt x="160347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C5F1139F-2A62-FD82-A206-C1513766320F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9488171" y="5071135"/>
              <a:ext cx="127961" cy="171226"/>
            </a:xfrm>
            <a:custGeom>
              <a:avLst/>
              <a:gdLst>
                <a:gd name="connsiteX0" fmla="*/ 19927 w 127961"/>
                <a:gd name="connsiteY0" fmla="*/ 152539 h 171226"/>
                <a:gd name="connsiteX1" fmla="*/ 84 w 127961"/>
                <a:gd name="connsiteY1" fmla="*/ 163641 h 171226"/>
                <a:gd name="connsiteX2" fmla="*/ 84 w 127961"/>
                <a:gd name="connsiteY2" fmla="*/ 171290 h 171226"/>
                <a:gd name="connsiteX3" fmla="*/ 28831 w 127961"/>
                <a:gd name="connsiteY3" fmla="*/ 170550 h 171226"/>
                <a:gd name="connsiteX4" fmla="*/ 57323 w 127961"/>
                <a:gd name="connsiteY4" fmla="*/ 171290 h 171226"/>
                <a:gd name="connsiteX5" fmla="*/ 57323 w 127961"/>
                <a:gd name="connsiteY5" fmla="*/ 163641 h 171226"/>
                <a:gd name="connsiteX6" fmla="*/ 37480 w 127961"/>
                <a:gd name="connsiteY6" fmla="*/ 152539 h 171226"/>
                <a:gd name="connsiteX7" fmla="*/ 37480 w 127961"/>
                <a:gd name="connsiteY7" fmla="*/ 107141 h 171226"/>
                <a:gd name="connsiteX8" fmla="*/ 71824 w 127961"/>
                <a:gd name="connsiteY8" fmla="*/ 67665 h 171226"/>
                <a:gd name="connsiteX9" fmla="*/ 90649 w 127961"/>
                <a:gd name="connsiteY9" fmla="*/ 95052 h 171226"/>
                <a:gd name="connsiteX10" fmla="*/ 90649 w 127961"/>
                <a:gd name="connsiteY10" fmla="*/ 152539 h 171226"/>
                <a:gd name="connsiteX11" fmla="*/ 70806 w 127961"/>
                <a:gd name="connsiteY11" fmla="*/ 163641 h 171226"/>
                <a:gd name="connsiteX12" fmla="*/ 70806 w 127961"/>
                <a:gd name="connsiteY12" fmla="*/ 171290 h 171226"/>
                <a:gd name="connsiteX13" fmla="*/ 99553 w 127961"/>
                <a:gd name="connsiteY13" fmla="*/ 170550 h 171226"/>
                <a:gd name="connsiteX14" fmla="*/ 128046 w 127961"/>
                <a:gd name="connsiteY14" fmla="*/ 171290 h 171226"/>
                <a:gd name="connsiteX15" fmla="*/ 128046 w 127961"/>
                <a:gd name="connsiteY15" fmla="*/ 163641 h 171226"/>
                <a:gd name="connsiteX16" fmla="*/ 108203 w 127961"/>
                <a:gd name="connsiteY16" fmla="*/ 156240 h 171226"/>
                <a:gd name="connsiteX17" fmla="*/ 108203 w 127961"/>
                <a:gd name="connsiteY17" fmla="*/ 109115 h 171226"/>
                <a:gd name="connsiteX18" fmla="*/ 100316 w 127961"/>
                <a:gd name="connsiteY18" fmla="*/ 71366 h 171226"/>
                <a:gd name="connsiteX19" fmla="*/ 73605 w 127961"/>
                <a:gd name="connsiteY19" fmla="*/ 62237 h 171226"/>
                <a:gd name="connsiteX20" fmla="*/ 36717 w 127961"/>
                <a:gd name="connsiteY20" fmla="*/ 86416 h 171226"/>
                <a:gd name="connsiteX21" fmla="*/ 36717 w 127961"/>
                <a:gd name="connsiteY21" fmla="*/ 63 h 171226"/>
                <a:gd name="connsiteX22" fmla="*/ 84 w 127961"/>
                <a:gd name="connsiteY22" fmla="*/ 2777 h 171226"/>
                <a:gd name="connsiteX23" fmla="*/ 84 w 127961"/>
                <a:gd name="connsiteY23" fmla="*/ 10425 h 171226"/>
                <a:gd name="connsiteX24" fmla="*/ 19927 w 127961"/>
                <a:gd name="connsiteY24" fmla="*/ 24242 h 171226"/>
                <a:gd name="connsiteX25" fmla="*/ 19927 w 127961"/>
                <a:gd name="connsiteY25" fmla="*/ 152539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961" h="171226">
                  <a:moveTo>
                    <a:pt x="19927" y="152539"/>
                  </a:moveTo>
                  <a:cubicBezTo>
                    <a:pt x="19927" y="163641"/>
                    <a:pt x="17129" y="163641"/>
                    <a:pt x="84" y="163641"/>
                  </a:cubicBezTo>
                  <a:lnTo>
                    <a:pt x="84" y="171290"/>
                  </a:lnTo>
                  <a:cubicBezTo>
                    <a:pt x="8988" y="171043"/>
                    <a:pt x="21962" y="170550"/>
                    <a:pt x="28831" y="170550"/>
                  </a:cubicBezTo>
                  <a:cubicBezTo>
                    <a:pt x="35445" y="170550"/>
                    <a:pt x="48674" y="171043"/>
                    <a:pt x="57323" y="171290"/>
                  </a:cubicBezTo>
                  <a:lnTo>
                    <a:pt x="57323" y="163641"/>
                  </a:lnTo>
                  <a:cubicBezTo>
                    <a:pt x="40279" y="163641"/>
                    <a:pt x="37480" y="163641"/>
                    <a:pt x="37480" y="152539"/>
                  </a:cubicBezTo>
                  <a:lnTo>
                    <a:pt x="37480" y="107141"/>
                  </a:lnTo>
                  <a:cubicBezTo>
                    <a:pt x="37480" y="81482"/>
                    <a:pt x="55542" y="67665"/>
                    <a:pt x="71824" y="67665"/>
                  </a:cubicBezTo>
                  <a:cubicBezTo>
                    <a:pt x="87851" y="67665"/>
                    <a:pt x="90649" y="80988"/>
                    <a:pt x="90649" y="95052"/>
                  </a:cubicBezTo>
                  <a:lnTo>
                    <a:pt x="90649" y="152539"/>
                  </a:lnTo>
                  <a:cubicBezTo>
                    <a:pt x="90649" y="163641"/>
                    <a:pt x="87851" y="163641"/>
                    <a:pt x="70806" y="163641"/>
                  </a:cubicBezTo>
                  <a:lnTo>
                    <a:pt x="70806" y="171290"/>
                  </a:lnTo>
                  <a:cubicBezTo>
                    <a:pt x="79710" y="171043"/>
                    <a:pt x="92684" y="170550"/>
                    <a:pt x="99553" y="170550"/>
                  </a:cubicBezTo>
                  <a:cubicBezTo>
                    <a:pt x="106167" y="170550"/>
                    <a:pt x="119396" y="171043"/>
                    <a:pt x="128046" y="171290"/>
                  </a:cubicBezTo>
                  <a:lnTo>
                    <a:pt x="128046" y="163641"/>
                  </a:lnTo>
                  <a:cubicBezTo>
                    <a:pt x="114817" y="163641"/>
                    <a:pt x="108457" y="163641"/>
                    <a:pt x="108203" y="156240"/>
                  </a:cubicBezTo>
                  <a:lnTo>
                    <a:pt x="108203" y="109115"/>
                  </a:lnTo>
                  <a:cubicBezTo>
                    <a:pt x="108203" y="87897"/>
                    <a:pt x="108203" y="80248"/>
                    <a:pt x="100316" y="71366"/>
                  </a:cubicBezTo>
                  <a:cubicBezTo>
                    <a:pt x="96755" y="67172"/>
                    <a:pt x="88360" y="62237"/>
                    <a:pt x="73605" y="62237"/>
                  </a:cubicBezTo>
                  <a:cubicBezTo>
                    <a:pt x="52235" y="62237"/>
                    <a:pt x="41042" y="77041"/>
                    <a:pt x="36717" y="86416"/>
                  </a:cubicBezTo>
                  <a:lnTo>
                    <a:pt x="36717" y="63"/>
                  </a:lnTo>
                  <a:lnTo>
                    <a:pt x="84" y="2777"/>
                  </a:lnTo>
                  <a:lnTo>
                    <a:pt x="84" y="10425"/>
                  </a:lnTo>
                  <a:cubicBezTo>
                    <a:pt x="17892" y="10425"/>
                    <a:pt x="19927" y="12152"/>
                    <a:pt x="19927" y="24242"/>
                  </a:cubicBezTo>
                  <a:lnTo>
                    <a:pt x="19927" y="15253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E919BFE7-4D05-4E1E-3384-69DE2A0110BC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9628486" y="5131829"/>
              <a:ext cx="112697" cy="113246"/>
            </a:xfrm>
            <a:custGeom>
              <a:avLst/>
              <a:gdLst>
                <a:gd name="connsiteX0" fmla="*/ 112787 w 112697"/>
                <a:gd name="connsiteY0" fmla="*/ 57796 h 113246"/>
                <a:gd name="connsiteX1" fmla="*/ 56566 w 112697"/>
                <a:gd name="connsiteY1" fmla="*/ 63 h 113246"/>
                <a:gd name="connsiteX2" fmla="*/ 89 w 112697"/>
                <a:gd name="connsiteY2" fmla="*/ 57796 h 113246"/>
                <a:gd name="connsiteX3" fmla="*/ 56311 w 112697"/>
                <a:gd name="connsiteY3" fmla="*/ 113309 h 113246"/>
                <a:gd name="connsiteX4" fmla="*/ 112787 w 112697"/>
                <a:gd name="connsiteY4" fmla="*/ 57796 h 113246"/>
                <a:gd name="connsiteX5" fmla="*/ 56566 w 112697"/>
                <a:gd name="connsiteY5" fmla="*/ 107141 h 113246"/>
                <a:gd name="connsiteX6" fmla="*/ 27564 w 112697"/>
                <a:gd name="connsiteY6" fmla="*/ 90611 h 113246"/>
                <a:gd name="connsiteX7" fmla="*/ 21204 w 112697"/>
                <a:gd name="connsiteY7" fmla="*/ 55823 h 113246"/>
                <a:gd name="connsiteX8" fmla="*/ 27310 w 112697"/>
                <a:gd name="connsiteY8" fmla="*/ 22021 h 113246"/>
                <a:gd name="connsiteX9" fmla="*/ 56311 w 112697"/>
                <a:gd name="connsiteY9" fmla="*/ 5491 h 113246"/>
                <a:gd name="connsiteX10" fmla="*/ 85058 w 112697"/>
                <a:gd name="connsiteY10" fmla="*/ 21528 h 113246"/>
                <a:gd name="connsiteX11" fmla="*/ 91672 w 112697"/>
                <a:gd name="connsiteY11" fmla="*/ 55823 h 113246"/>
                <a:gd name="connsiteX12" fmla="*/ 86076 w 112697"/>
                <a:gd name="connsiteY12" fmla="*/ 88884 h 113246"/>
                <a:gd name="connsiteX13" fmla="*/ 56566 w 112697"/>
                <a:gd name="connsiteY13" fmla="*/ 107141 h 11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697" h="113246">
                  <a:moveTo>
                    <a:pt x="112787" y="57796"/>
                  </a:moveTo>
                  <a:cubicBezTo>
                    <a:pt x="112787" y="26216"/>
                    <a:pt x="87348" y="63"/>
                    <a:pt x="56566" y="63"/>
                  </a:cubicBezTo>
                  <a:cubicBezTo>
                    <a:pt x="24766" y="63"/>
                    <a:pt x="89" y="26956"/>
                    <a:pt x="89" y="57796"/>
                  </a:cubicBezTo>
                  <a:cubicBezTo>
                    <a:pt x="89" y="89624"/>
                    <a:pt x="26547" y="113309"/>
                    <a:pt x="56311" y="113309"/>
                  </a:cubicBezTo>
                  <a:cubicBezTo>
                    <a:pt x="87093" y="113309"/>
                    <a:pt x="112787" y="89130"/>
                    <a:pt x="112787" y="57796"/>
                  </a:cubicBezTo>
                  <a:close/>
                  <a:moveTo>
                    <a:pt x="56566" y="107141"/>
                  </a:moveTo>
                  <a:cubicBezTo>
                    <a:pt x="45627" y="107141"/>
                    <a:pt x="34433" y="101960"/>
                    <a:pt x="27564" y="90611"/>
                  </a:cubicBezTo>
                  <a:cubicBezTo>
                    <a:pt x="21204" y="79755"/>
                    <a:pt x="21204" y="64705"/>
                    <a:pt x="21204" y="55823"/>
                  </a:cubicBezTo>
                  <a:cubicBezTo>
                    <a:pt x="21204" y="46200"/>
                    <a:pt x="21204" y="32877"/>
                    <a:pt x="27310" y="22021"/>
                  </a:cubicBezTo>
                  <a:cubicBezTo>
                    <a:pt x="34179" y="10672"/>
                    <a:pt x="46135" y="5491"/>
                    <a:pt x="56311" y="5491"/>
                  </a:cubicBezTo>
                  <a:cubicBezTo>
                    <a:pt x="67505" y="5491"/>
                    <a:pt x="78444" y="10919"/>
                    <a:pt x="85058" y="21528"/>
                  </a:cubicBezTo>
                  <a:cubicBezTo>
                    <a:pt x="91672" y="32137"/>
                    <a:pt x="91672" y="46447"/>
                    <a:pt x="91672" y="55823"/>
                  </a:cubicBezTo>
                  <a:cubicBezTo>
                    <a:pt x="91672" y="64705"/>
                    <a:pt x="91672" y="78028"/>
                    <a:pt x="86076" y="88884"/>
                  </a:cubicBezTo>
                  <a:cubicBezTo>
                    <a:pt x="80479" y="99986"/>
                    <a:pt x="69285" y="107141"/>
                    <a:pt x="56566" y="107141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E7E9275-6A71-6BDA-4F47-F1889A2C46C1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9756703" y="5133309"/>
              <a:ext cx="198684" cy="109052"/>
            </a:xfrm>
            <a:custGeom>
              <a:avLst/>
              <a:gdLst>
                <a:gd name="connsiteX0" fmla="*/ 19937 w 198684"/>
                <a:gd name="connsiteY0" fmla="*/ 24242 h 109052"/>
                <a:gd name="connsiteX1" fmla="*/ 19937 w 198684"/>
                <a:gd name="connsiteY1" fmla="*/ 90364 h 109052"/>
                <a:gd name="connsiteX2" fmla="*/ 94 w 198684"/>
                <a:gd name="connsiteY2" fmla="*/ 101467 h 109052"/>
                <a:gd name="connsiteX3" fmla="*/ 94 w 198684"/>
                <a:gd name="connsiteY3" fmla="*/ 109115 h 109052"/>
                <a:gd name="connsiteX4" fmla="*/ 28841 w 198684"/>
                <a:gd name="connsiteY4" fmla="*/ 108375 h 109052"/>
                <a:gd name="connsiteX5" fmla="*/ 57334 w 198684"/>
                <a:gd name="connsiteY5" fmla="*/ 109115 h 109052"/>
                <a:gd name="connsiteX6" fmla="*/ 57334 w 198684"/>
                <a:gd name="connsiteY6" fmla="*/ 101467 h 109052"/>
                <a:gd name="connsiteX7" fmla="*/ 37491 w 198684"/>
                <a:gd name="connsiteY7" fmla="*/ 90364 h 109052"/>
                <a:gd name="connsiteX8" fmla="*/ 37491 w 198684"/>
                <a:gd name="connsiteY8" fmla="*/ 44967 h 109052"/>
                <a:gd name="connsiteX9" fmla="*/ 71834 w 198684"/>
                <a:gd name="connsiteY9" fmla="*/ 5491 h 109052"/>
                <a:gd name="connsiteX10" fmla="*/ 90660 w 198684"/>
                <a:gd name="connsiteY10" fmla="*/ 32877 h 109052"/>
                <a:gd name="connsiteX11" fmla="*/ 90660 w 198684"/>
                <a:gd name="connsiteY11" fmla="*/ 90364 h 109052"/>
                <a:gd name="connsiteX12" fmla="*/ 70817 w 198684"/>
                <a:gd name="connsiteY12" fmla="*/ 101467 h 109052"/>
                <a:gd name="connsiteX13" fmla="*/ 70817 w 198684"/>
                <a:gd name="connsiteY13" fmla="*/ 109115 h 109052"/>
                <a:gd name="connsiteX14" fmla="*/ 99564 w 198684"/>
                <a:gd name="connsiteY14" fmla="*/ 108375 h 109052"/>
                <a:gd name="connsiteX15" fmla="*/ 128056 w 198684"/>
                <a:gd name="connsiteY15" fmla="*/ 109115 h 109052"/>
                <a:gd name="connsiteX16" fmla="*/ 128056 w 198684"/>
                <a:gd name="connsiteY16" fmla="*/ 101467 h 109052"/>
                <a:gd name="connsiteX17" fmla="*/ 108213 w 198684"/>
                <a:gd name="connsiteY17" fmla="*/ 90364 h 109052"/>
                <a:gd name="connsiteX18" fmla="*/ 108213 w 198684"/>
                <a:gd name="connsiteY18" fmla="*/ 44967 h 109052"/>
                <a:gd name="connsiteX19" fmla="*/ 142557 w 198684"/>
                <a:gd name="connsiteY19" fmla="*/ 5491 h 109052"/>
                <a:gd name="connsiteX20" fmla="*/ 161382 w 198684"/>
                <a:gd name="connsiteY20" fmla="*/ 32877 h 109052"/>
                <a:gd name="connsiteX21" fmla="*/ 161382 w 198684"/>
                <a:gd name="connsiteY21" fmla="*/ 90364 h 109052"/>
                <a:gd name="connsiteX22" fmla="*/ 141539 w 198684"/>
                <a:gd name="connsiteY22" fmla="*/ 101467 h 109052"/>
                <a:gd name="connsiteX23" fmla="*/ 141539 w 198684"/>
                <a:gd name="connsiteY23" fmla="*/ 109115 h 109052"/>
                <a:gd name="connsiteX24" fmla="*/ 170286 w 198684"/>
                <a:gd name="connsiteY24" fmla="*/ 108375 h 109052"/>
                <a:gd name="connsiteX25" fmla="*/ 198779 w 198684"/>
                <a:gd name="connsiteY25" fmla="*/ 109115 h 109052"/>
                <a:gd name="connsiteX26" fmla="*/ 198779 w 198684"/>
                <a:gd name="connsiteY26" fmla="*/ 101467 h 109052"/>
                <a:gd name="connsiteX27" fmla="*/ 178936 w 198684"/>
                <a:gd name="connsiteY27" fmla="*/ 94065 h 109052"/>
                <a:gd name="connsiteX28" fmla="*/ 178936 w 198684"/>
                <a:gd name="connsiteY28" fmla="*/ 46940 h 109052"/>
                <a:gd name="connsiteX29" fmla="*/ 171049 w 198684"/>
                <a:gd name="connsiteY29" fmla="*/ 9192 h 109052"/>
                <a:gd name="connsiteX30" fmla="*/ 144338 w 198684"/>
                <a:gd name="connsiteY30" fmla="*/ 63 h 109052"/>
                <a:gd name="connsiteX31" fmla="*/ 107450 w 198684"/>
                <a:gd name="connsiteY31" fmla="*/ 24242 h 109052"/>
                <a:gd name="connsiteX32" fmla="*/ 73615 w 198684"/>
                <a:gd name="connsiteY32" fmla="*/ 63 h 109052"/>
                <a:gd name="connsiteX33" fmla="*/ 35964 w 198684"/>
                <a:gd name="connsiteY33" fmla="*/ 25969 h 109052"/>
                <a:gd name="connsiteX34" fmla="*/ 35964 w 198684"/>
                <a:gd name="connsiteY34" fmla="*/ 63 h 109052"/>
                <a:gd name="connsiteX35" fmla="*/ 94 w 198684"/>
                <a:gd name="connsiteY35" fmla="*/ 2777 h 109052"/>
                <a:gd name="connsiteX36" fmla="*/ 94 w 198684"/>
                <a:gd name="connsiteY36" fmla="*/ 10425 h 109052"/>
                <a:gd name="connsiteX37" fmla="*/ 19937 w 198684"/>
                <a:gd name="connsiteY37" fmla="*/ 2424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8684" h="109052">
                  <a:moveTo>
                    <a:pt x="19937" y="24242"/>
                  </a:moveTo>
                  <a:lnTo>
                    <a:pt x="19937" y="90364"/>
                  </a:lnTo>
                  <a:cubicBezTo>
                    <a:pt x="19937" y="101467"/>
                    <a:pt x="17139" y="101467"/>
                    <a:pt x="94" y="101467"/>
                  </a:cubicBezTo>
                  <a:lnTo>
                    <a:pt x="94" y="109115"/>
                  </a:lnTo>
                  <a:cubicBezTo>
                    <a:pt x="8998" y="108868"/>
                    <a:pt x="21973" y="108375"/>
                    <a:pt x="28841" y="108375"/>
                  </a:cubicBezTo>
                  <a:cubicBezTo>
                    <a:pt x="35456" y="108375"/>
                    <a:pt x="48684" y="108868"/>
                    <a:pt x="57334" y="109115"/>
                  </a:cubicBezTo>
                  <a:lnTo>
                    <a:pt x="57334" y="101467"/>
                  </a:lnTo>
                  <a:cubicBezTo>
                    <a:pt x="40289" y="101467"/>
                    <a:pt x="37491" y="101467"/>
                    <a:pt x="37491" y="90364"/>
                  </a:cubicBezTo>
                  <a:lnTo>
                    <a:pt x="37491" y="44967"/>
                  </a:lnTo>
                  <a:cubicBezTo>
                    <a:pt x="37491" y="19307"/>
                    <a:pt x="55553" y="5491"/>
                    <a:pt x="71834" y="5491"/>
                  </a:cubicBezTo>
                  <a:cubicBezTo>
                    <a:pt x="87861" y="5491"/>
                    <a:pt x="90660" y="18814"/>
                    <a:pt x="90660" y="32877"/>
                  </a:cubicBezTo>
                  <a:lnTo>
                    <a:pt x="90660" y="90364"/>
                  </a:lnTo>
                  <a:cubicBezTo>
                    <a:pt x="90660" y="101467"/>
                    <a:pt x="87861" y="101467"/>
                    <a:pt x="70817" y="101467"/>
                  </a:cubicBezTo>
                  <a:lnTo>
                    <a:pt x="70817" y="109115"/>
                  </a:lnTo>
                  <a:cubicBezTo>
                    <a:pt x="79721" y="108868"/>
                    <a:pt x="92695" y="108375"/>
                    <a:pt x="99564" y="108375"/>
                  </a:cubicBezTo>
                  <a:cubicBezTo>
                    <a:pt x="106178" y="108375"/>
                    <a:pt x="119407" y="108868"/>
                    <a:pt x="128056" y="109115"/>
                  </a:cubicBezTo>
                  <a:lnTo>
                    <a:pt x="128056" y="101467"/>
                  </a:lnTo>
                  <a:cubicBezTo>
                    <a:pt x="111012" y="101467"/>
                    <a:pt x="108213" y="101467"/>
                    <a:pt x="108213" y="90364"/>
                  </a:cubicBezTo>
                  <a:lnTo>
                    <a:pt x="108213" y="44967"/>
                  </a:lnTo>
                  <a:cubicBezTo>
                    <a:pt x="108213" y="19307"/>
                    <a:pt x="126275" y="5491"/>
                    <a:pt x="142557" y="5491"/>
                  </a:cubicBezTo>
                  <a:cubicBezTo>
                    <a:pt x="158584" y="5491"/>
                    <a:pt x="161382" y="18814"/>
                    <a:pt x="161382" y="32877"/>
                  </a:cubicBezTo>
                  <a:lnTo>
                    <a:pt x="161382" y="90364"/>
                  </a:lnTo>
                  <a:cubicBezTo>
                    <a:pt x="161382" y="101467"/>
                    <a:pt x="158584" y="101467"/>
                    <a:pt x="141539" y="101467"/>
                  </a:cubicBezTo>
                  <a:lnTo>
                    <a:pt x="141539" y="109115"/>
                  </a:lnTo>
                  <a:cubicBezTo>
                    <a:pt x="150443" y="108868"/>
                    <a:pt x="163417" y="108375"/>
                    <a:pt x="170286" y="108375"/>
                  </a:cubicBezTo>
                  <a:cubicBezTo>
                    <a:pt x="176900" y="108375"/>
                    <a:pt x="190129" y="108868"/>
                    <a:pt x="198779" y="109115"/>
                  </a:cubicBezTo>
                  <a:lnTo>
                    <a:pt x="198779" y="101467"/>
                  </a:lnTo>
                  <a:cubicBezTo>
                    <a:pt x="185550" y="101467"/>
                    <a:pt x="179190" y="101467"/>
                    <a:pt x="178936" y="94065"/>
                  </a:cubicBezTo>
                  <a:lnTo>
                    <a:pt x="178936" y="46940"/>
                  </a:lnTo>
                  <a:cubicBezTo>
                    <a:pt x="178936" y="25722"/>
                    <a:pt x="178936" y="18074"/>
                    <a:pt x="171049" y="9192"/>
                  </a:cubicBezTo>
                  <a:cubicBezTo>
                    <a:pt x="167488" y="4997"/>
                    <a:pt x="159093" y="63"/>
                    <a:pt x="144338" y="63"/>
                  </a:cubicBezTo>
                  <a:cubicBezTo>
                    <a:pt x="122968" y="63"/>
                    <a:pt x="111775" y="14866"/>
                    <a:pt x="107450" y="24242"/>
                  </a:cubicBezTo>
                  <a:cubicBezTo>
                    <a:pt x="103888" y="2777"/>
                    <a:pt x="85063" y="63"/>
                    <a:pt x="73615" y="63"/>
                  </a:cubicBezTo>
                  <a:cubicBezTo>
                    <a:pt x="55044" y="63"/>
                    <a:pt x="43088" y="10672"/>
                    <a:pt x="35964" y="25969"/>
                  </a:cubicBezTo>
                  <a:lnTo>
                    <a:pt x="35964" y="63"/>
                  </a:lnTo>
                  <a:lnTo>
                    <a:pt x="94" y="2777"/>
                  </a:lnTo>
                  <a:lnTo>
                    <a:pt x="94" y="10425"/>
                  </a:lnTo>
                  <a:cubicBezTo>
                    <a:pt x="17902" y="10425"/>
                    <a:pt x="19937" y="12152"/>
                    <a:pt x="19937" y="2424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53DAD24-AC64-D6D6-411A-03EA9F4DE665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9966666" y="5073849"/>
              <a:ext cx="178586" cy="168513"/>
            </a:xfrm>
            <a:custGeom>
              <a:avLst/>
              <a:gdLst>
                <a:gd name="connsiteX0" fmla="*/ 96265 w 178586"/>
                <a:gd name="connsiteY0" fmla="*/ 73340 h 168513"/>
                <a:gd name="connsiteX1" fmla="*/ 131117 w 178586"/>
                <a:gd name="connsiteY1" fmla="*/ 23748 h 168513"/>
                <a:gd name="connsiteX2" fmla="*/ 168005 w 178586"/>
                <a:gd name="connsiteY2" fmla="*/ 7711 h 168513"/>
                <a:gd name="connsiteX3" fmla="*/ 168005 w 178586"/>
                <a:gd name="connsiteY3" fmla="*/ 63 h 168513"/>
                <a:gd name="connsiteX4" fmla="*/ 139767 w 178586"/>
                <a:gd name="connsiteY4" fmla="*/ 803 h 168513"/>
                <a:gd name="connsiteX5" fmla="*/ 107204 w 178586"/>
                <a:gd name="connsiteY5" fmla="*/ 63 h 168513"/>
                <a:gd name="connsiteX6" fmla="*/ 107204 w 178586"/>
                <a:gd name="connsiteY6" fmla="*/ 7711 h 168513"/>
                <a:gd name="connsiteX7" fmla="*/ 122977 w 178586"/>
                <a:gd name="connsiteY7" fmla="*/ 19061 h 168513"/>
                <a:gd name="connsiteX8" fmla="*/ 120687 w 178586"/>
                <a:gd name="connsiteY8" fmla="*/ 24735 h 168513"/>
                <a:gd name="connsiteX9" fmla="*/ 91686 w 178586"/>
                <a:gd name="connsiteY9" fmla="*/ 66432 h 168513"/>
                <a:gd name="connsiteX10" fmla="*/ 58868 w 178586"/>
                <a:gd name="connsiteY10" fmla="*/ 18814 h 168513"/>
                <a:gd name="connsiteX11" fmla="*/ 57088 w 178586"/>
                <a:gd name="connsiteY11" fmla="*/ 15113 h 168513"/>
                <a:gd name="connsiteX12" fmla="*/ 73623 w 178586"/>
                <a:gd name="connsiteY12" fmla="*/ 7711 h 168513"/>
                <a:gd name="connsiteX13" fmla="*/ 73623 w 178586"/>
                <a:gd name="connsiteY13" fmla="*/ 63 h 168513"/>
                <a:gd name="connsiteX14" fmla="*/ 36482 w 178586"/>
                <a:gd name="connsiteY14" fmla="*/ 803 h 168513"/>
                <a:gd name="connsiteX15" fmla="*/ 3410 w 178586"/>
                <a:gd name="connsiteY15" fmla="*/ 63 h 168513"/>
                <a:gd name="connsiteX16" fmla="*/ 3410 w 178586"/>
                <a:gd name="connsiteY16" fmla="*/ 7711 h 168513"/>
                <a:gd name="connsiteX17" fmla="*/ 8243 w 178586"/>
                <a:gd name="connsiteY17" fmla="*/ 7711 h 168513"/>
                <a:gd name="connsiteX18" fmla="*/ 31902 w 178586"/>
                <a:gd name="connsiteY18" fmla="*/ 16347 h 168513"/>
                <a:gd name="connsiteX19" fmla="*/ 78711 w 178586"/>
                <a:gd name="connsiteY19" fmla="*/ 84936 h 168513"/>
                <a:gd name="connsiteX20" fmla="*/ 36990 w 178586"/>
                <a:gd name="connsiteY20" fmla="*/ 144643 h 168513"/>
                <a:gd name="connsiteX21" fmla="*/ 103 w 178586"/>
                <a:gd name="connsiteY21" fmla="*/ 160927 h 168513"/>
                <a:gd name="connsiteX22" fmla="*/ 103 w 178586"/>
                <a:gd name="connsiteY22" fmla="*/ 168576 h 168513"/>
                <a:gd name="connsiteX23" fmla="*/ 28341 w 178586"/>
                <a:gd name="connsiteY23" fmla="*/ 167836 h 168513"/>
                <a:gd name="connsiteX24" fmla="*/ 60904 w 178586"/>
                <a:gd name="connsiteY24" fmla="*/ 168576 h 168513"/>
                <a:gd name="connsiteX25" fmla="*/ 60904 w 178586"/>
                <a:gd name="connsiteY25" fmla="*/ 160927 h 168513"/>
                <a:gd name="connsiteX26" fmla="*/ 44877 w 178586"/>
                <a:gd name="connsiteY26" fmla="*/ 149578 h 168513"/>
                <a:gd name="connsiteX27" fmla="*/ 47421 w 178586"/>
                <a:gd name="connsiteY27" fmla="*/ 143657 h 168513"/>
                <a:gd name="connsiteX28" fmla="*/ 83545 w 178586"/>
                <a:gd name="connsiteY28" fmla="*/ 91844 h 168513"/>
                <a:gd name="connsiteX29" fmla="*/ 123740 w 178586"/>
                <a:gd name="connsiteY29" fmla="*/ 150812 h 168513"/>
                <a:gd name="connsiteX30" fmla="*/ 125012 w 178586"/>
                <a:gd name="connsiteY30" fmla="*/ 153526 h 168513"/>
                <a:gd name="connsiteX31" fmla="*/ 108476 w 178586"/>
                <a:gd name="connsiteY31" fmla="*/ 160927 h 168513"/>
                <a:gd name="connsiteX32" fmla="*/ 108476 w 178586"/>
                <a:gd name="connsiteY32" fmla="*/ 168576 h 168513"/>
                <a:gd name="connsiteX33" fmla="*/ 145618 w 178586"/>
                <a:gd name="connsiteY33" fmla="*/ 167836 h 168513"/>
                <a:gd name="connsiteX34" fmla="*/ 178689 w 178586"/>
                <a:gd name="connsiteY34" fmla="*/ 168576 h 168513"/>
                <a:gd name="connsiteX35" fmla="*/ 178689 w 178586"/>
                <a:gd name="connsiteY35" fmla="*/ 160927 h 168513"/>
                <a:gd name="connsiteX36" fmla="*/ 173856 w 178586"/>
                <a:gd name="connsiteY36" fmla="*/ 160927 h 168513"/>
                <a:gd name="connsiteX37" fmla="*/ 149943 w 178586"/>
                <a:gd name="connsiteY37" fmla="*/ 152045 h 168513"/>
                <a:gd name="connsiteX38" fmla="*/ 96265 w 178586"/>
                <a:gd name="connsiteY38" fmla="*/ 73340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8586" h="168513">
                  <a:moveTo>
                    <a:pt x="96265" y="73340"/>
                  </a:moveTo>
                  <a:lnTo>
                    <a:pt x="131117" y="23748"/>
                  </a:lnTo>
                  <a:cubicBezTo>
                    <a:pt x="136714" y="15853"/>
                    <a:pt x="145363" y="7958"/>
                    <a:pt x="168005" y="7711"/>
                  </a:cubicBezTo>
                  <a:lnTo>
                    <a:pt x="168005" y="63"/>
                  </a:lnTo>
                  <a:cubicBezTo>
                    <a:pt x="158083" y="309"/>
                    <a:pt x="146127" y="803"/>
                    <a:pt x="139767" y="803"/>
                  </a:cubicBezTo>
                  <a:cubicBezTo>
                    <a:pt x="129591" y="803"/>
                    <a:pt x="117380" y="803"/>
                    <a:pt x="107204" y="63"/>
                  </a:cubicBezTo>
                  <a:lnTo>
                    <a:pt x="107204" y="7711"/>
                  </a:lnTo>
                  <a:cubicBezTo>
                    <a:pt x="117380" y="7958"/>
                    <a:pt x="122977" y="13386"/>
                    <a:pt x="122977" y="19061"/>
                  </a:cubicBezTo>
                  <a:cubicBezTo>
                    <a:pt x="122977" y="21528"/>
                    <a:pt x="122468" y="22021"/>
                    <a:pt x="120687" y="24735"/>
                  </a:cubicBezTo>
                  <a:lnTo>
                    <a:pt x="91686" y="66432"/>
                  </a:lnTo>
                  <a:lnTo>
                    <a:pt x="58868" y="18814"/>
                  </a:lnTo>
                  <a:cubicBezTo>
                    <a:pt x="58360" y="18074"/>
                    <a:pt x="57088" y="16100"/>
                    <a:pt x="57088" y="15113"/>
                  </a:cubicBezTo>
                  <a:cubicBezTo>
                    <a:pt x="57088" y="12152"/>
                    <a:pt x="62684" y="7958"/>
                    <a:pt x="73623" y="7711"/>
                  </a:cubicBezTo>
                  <a:lnTo>
                    <a:pt x="73623" y="63"/>
                  </a:lnTo>
                  <a:cubicBezTo>
                    <a:pt x="64720" y="803"/>
                    <a:pt x="46149" y="803"/>
                    <a:pt x="36482" y="803"/>
                  </a:cubicBezTo>
                  <a:cubicBezTo>
                    <a:pt x="28595" y="803"/>
                    <a:pt x="12823" y="556"/>
                    <a:pt x="3410" y="63"/>
                  </a:cubicBezTo>
                  <a:lnTo>
                    <a:pt x="3410" y="7711"/>
                  </a:lnTo>
                  <a:lnTo>
                    <a:pt x="8243" y="7711"/>
                  </a:lnTo>
                  <a:cubicBezTo>
                    <a:pt x="22235" y="7711"/>
                    <a:pt x="27069" y="9438"/>
                    <a:pt x="31902" y="16347"/>
                  </a:cubicBezTo>
                  <a:lnTo>
                    <a:pt x="78711" y="84936"/>
                  </a:lnTo>
                  <a:lnTo>
                    <a:pt x="36990" y="144643"/>
                  </a:lnTo>
                  <a:cubicBezTo>
                    <a:pt x="33429" y="149578"/>
                    <a:pt x="25797" y="160927"/>
                    <a:pt x="103" y="160927"/>
                  </a:cubicBezTo>
                  <a:lnTo>
                    <a:pt x="103" y="168576"/>
                  </a:lnTo>
                  <a:cubicBezTo>
                    <a:pt x="9261" y="168329"/>
                    <a:pt x="19946" y="167836"/>
                    <a:pt x="28341" y="167836"/>
                  </a:cubicBezTo>
                  <a:cubicBezTo>
                    <a:pt x="37754" y="167836"/>
                    <a:pt x="51745" y="167836"/>
                    <a:pt x="60904" y="168576"/>
                  </a:cubicBezTo>
                  <a:lnTo>
                    <a:pt x="60904" y="160927"/>
                  </a:lnTo>
                  <a:cubicBezTo>
                    <a:pt x="49201" y="160681"/>
                    <a:pt x="44877" y="154019"/>
                    <a:pt x="44877" y="149578"/>
                  </a:cubicBezTo>
                  <a:cubicBezTo>
                    <a:pt x="44877" y="147357"/>
                    <a:pt x="45640" y="146371"/>
                    <a:pt x="47421" y="143657"/>
                  </a:cubicBezTo>
                  <a:lnTo>
                    <a:pt x="83545" y="91844"/>
                  </a:lnTo>
                  <a:lnTo>
                    <a:pt x="123740" y="150812"/>
                  </a:lnTo>
                  <a:cubicBezTo>
                    <a:pt x="124249" y="151798"/>
                    <a:pt x="125012" y="152785"/>
                    <a:pt x="125012" y="153526"/>
                  </a:cubicBezTo>
                  <a:cubicBezTo>
                    <a:pt x="125012" y="156486"/>
                    <a:pt x="119415" y="160681"/>
                    <a:pt x="108476" y="160927"/>
                  </a:cubicBezTo>
                  <a:lnTo>
                    <a:pt x="108476" y="168576"/>
                  </a:lnTo>
                  <a:cubicBezTo>
                    <a:pt x="117380" y="167836"/>
                    <a:pt x="135951" y="167836"/>
                    <a:pt x="145618" y="167836"/>
                  </a:cubicBezTo>
                  <a:cubicBezTo>
                    <a:pt x="156303" y="167836"/>
                    <a:pt x="168005" y="168082"/>
                    <a:pt x="178689" y="168576"/>
                  </a:cubicBezTo>
                  <a:lnTo>
                    <a:pt x="178689" y="160927"/>
                  </a:lnTo>
                  <a:lnTo>
                    <a:pt x="173856" y="160927"/>
                  </a:lnTo>
                  <a:cubicBezTo>
                    <a:pt x="160627" y="160927"/>
                    <a:pt x="155285" y="159694"/>
                    <a:pt x="149943" y="152045"/>
                  </a:cubicBezTo>
                  <a:lnTo>
                    <a:pt x="96265" y="73340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4F2691C3-43EE-E51E-5653-13EFA057A157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0266176" y="5057318"/>
              <a:ext cx="34852" cy="246724"/>
            </a:xfrm>
            <a:custGeom>
              <a:avLst/>
              <a:gdLst>
                <a:gd name="connsiteX0" fmla="*/ 34966 w 34852"/>
                <a:gd name="connsiteY0" fmla="*/ 246788 h 246724"/>
                <a:gd name="connsiteX1" fmla="*/ 34966 w 34852"/>
                <a:gd name="connsiteY1" fmla="*/ 236919 h 246724"/>
                <a:gd name="connsiteX2" fmla="*/ 10289 w 34852"/>
                <a:gd name="connsiteY2" fmla="*/ 236919 h 246724"/>
                <a:gd name="connsiteX3" fmla="*/ 10289 w 34852"/>
                <a:gd name="connsiteY3" fmla="*/ 9932 h 246724"/>
                <a:gd name="connsiteX4" fmla="*/ 34966 w 34852"/>
                <a:gd name="connsiteY4" fmla="*/ 9932 h 246724"/>
                <a:gd name="connsiteX5" fmla="*/ 34966 w 34852"/>
                <a:gd name="connsiteY5" fmla="*/ 63 h 246724"/>
                <a:gd name="connsiteX6" fmla="*/ 114 w 34852"/>
                <a:gd name="connsiteY6" fmla="*/ 63 h 246724"/>
                <a:gd name="connsiteX7" fmla="*/ 114 w 34852"/>
                <a:gd name="connsiteY7" fmla="*/ 246788 h 246724"/>
                <a:gd name="connsiteX8" fmla="*/ 34966 w 34852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52" h="246724">
                  <a:moveTo>
                    <a:pt x="34966" y="246788"/>
                  </a:moveTo>
                  <a:lnTo>
                    <a:pt x="34966" y="236919"/>
                  </a:lnTo>
                  <a:lnTo>
                    <a:pt x="10289" y="236919"/>
                  </a:lnTo>
                  <a:lnTo>
                    <a:pt x="10289" y="9932"/>
                  </a:lnTo>
                  <a:lnTo>
                    <a:pt x="34966" y="9932"/>
                  </a:lnTo>
                  <a:lnTo>
                    <a:pt x="34966" y="63"/>
                  </a:lnTo>
                  <a:lnTo>
                    <a:pt x="114" y="63"/>
                  </a:lnTo>
                  <a:lnTo>
                    <a:pt x="114" y="246788"/>
                  </a:lnTo>
                  <a:lnTo>
                    <a:pt x="34966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386EEA1B-D494-6419-7FF5-2C11C6E371A4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0319543" y="5078043"/>
              <a:ext cx="101504" cy="164318"/>
            </a:xfrm>
            <a:custGeom>
              <a:avLst/>
              <a:gdLst>
                <a:gd name="connsiteX0" fmla="*/ 19705 w 101504"/>
                <a:gd name="connsiteY0" fmla="*/ 145384 h 164318"/>
                <a:gd name="connsiteX1" fmla="*/ 46671 w 101504"/>
                <a:gd name="connsiteY1" fmla="*/ 119971 h 164318"/>
                <a:gd name="connsiteX2" fmla="*/ 101621 w 101504"/>
                <a:gd name="connsiteY2" fmla="*/ 47927 h 164318"/>
                <a:gd name="connsiteX3" fmla="*/ 47689 w 101504"/>
                <a:gd name="connsiteY3" fmla="*/ 63 h 164318"/>
                <a:gd name="connsiteX4" fmla="*/ 116 w 101504"/>
                <a:gd name="connsiteY4" fmla="*/ 44720 h 164318"/>
                <a:gd name="connsiteX5" fmla="*/ 13599 w 101504"/>
                <a:gd name="connsiteY5" fmla="*/ 58537 h 164318"/>
                <a:gd name="connsiteX6" fmla="*/ 26828 w 101504"/>
                <a:gd name="connsiteY6" fmla="*/ 45460 h 164318"/>
                <a:gd name="connsiteX7" fmla="*/ 13345 w 101504"/>
                <a:gd name="connsiteY7" fmla="*/ 32630 h 164318"/>
                <a:gd name="connsiteX8" fmla="*/ 10038 w 101504"/>
                <a:gd name="connsiteY8" fmla="*/ 32877 h 164318"/>
                <a:gd name="connsiteX9" fmla="*/ 44381 w 101504"/>
                <a:gd name="connsiteY9" fmla="*/ 7711 h 164318"/>
                <a:gd name="connsiteX10" fmla="*/ 78471 w 101504"/>
                <a:gd name="connsiteY10" fmla="*/ 47927 h 164318"/>
                <a:gd name="connsiteX11" fmla="*/ 51759 w 101504"/>
                <a:gd name="connsiteY11" fmla="*/ 102454 h 164318"/>
                <a:gd name="connsiteX12" fmla="*/ 2915 w 101504"/>
                <a:gd name="connsiteY12" fmla="*/ 155253 h 164318"/>
                <a:gd name="connsiteX13" fmla="*/ 116 w 101504"/>
                <a:gd name="connsiteY13" fmla="*/ 164381 h 164318"/>
                <a:gd name="connsiteX14" fmla="*/ 94498 w 101504"/>
                <a:gd name="connsiteY14" fmla="*/ 164381 h 164318"/>
                <a:gd name="connsiteX15" fmla="*/ 101621 w 101504"/>
                <a:gd name="connsiteY15" fmla="*/ 121451 h 164318"/>
                <a:gd name="connsiteX16" fmla="*/ 95261 w 101504"/>
                <a:gd name="connsiteY16" fmla="*/ 121451 h 164318"/>
                <a:gd name="connsiteX17" fmla="*/ 89664 w 101504"/>
                <a:gd name="connsiteY17" fmla="*/ 143410 h 164318"/>
                <a:gd name="connsiteX18" fmla="*/ 65496 w 101504"/>
                <a:gd name="connsiteY18" fmla="*/ 145384 h 164318"/>
                <a:gd name="connsiteX19" fmla="*/ 19705 w 101504"/>
                <a:gd name="connsiteY19" fmla="*/ 145384 h 1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504" h="164318">
                  <a:moveTo>
                    <a:pt x="19705" y="145384"/>
                  </a:moveTo>
                  <a:lnTo>
                    <a:pt x="46671" y="119971"/>
                  </a:lnTo>
                  <a:cubicBezTo>
                    <a:pt x="86357" y="85923"/>
                    <a:pt x="101621" y="72600"/>
                    <a:pt x="101621" y="47927"/>
                  </a:cubicBezTo>
                  <a:cubicBezTo>
                    <a:pt x="101621" y="19801"/>
                    <a:pt x="78725" y="63"/>
                    <a:pt x="47689" y="63"/>
                  </a:cubicBezTo>
                  <a:cubicBezTo>
                    <a:pt x="18942" y="63"/>
                    <a:pt x="116" y="22761"/>
                    <a:pt x="116" y="44720"/>
                  </a:cubicBezTo>
                  <a:cubicBezTo>
                    <a:pt x="116" y="58537"/>
                    <a:pt x="12836" y="58537"/>
                    <a:pt x="13599" y="58537"/>
                  </a:cubicBezTo>
                  <a:cubicBezTo>
                    <a:pt x="17924" y="58537"/>
                    <a:pt x="26828" y="55576"/>
                    <a:pt x="26828" y="45460"/>
                  </a:cubicBezTo>
                  <a:cubicBezTo>
                    <a:pt x="26828" y="39045"/>
                    <a:pt x="22249" y="32630"/>
                    <a:pt x="13345" y="32630"/>
                  </a:cubicBezTo>
                  <a:cubicBezTo>
                    <a:pt x="11310" y="32630"/>
                    <a:pt x="10801" y="32630"/>
                    <a:pt x="10038" y="32877"/>
                  </a:cubicBezTo>
                  <a:cubicBezTo>
                    <a:pt x="15889" y="16840"/>
                    <a:pt x="29626" y="7711"/>
                    <a:pt x="44381" y="7711"/>
                  </a:cubicBezTo>
                  <a:cubicBezTo>
                    <a:pt x="67532" y="7711"/>
                    <a:pt x="78471" y="27696"/>
                    <a:pt x="78471" y="47927"/>
                  </a:cubicBezTo>
                  <a:cubicBezTo>
                    <a:pt x="78471" y="67665"/>
                    <a:pt x="65751" y="87157"/>
                    <a:pt x="51759" y="102454"/>
                  </a:cubicBezTo>
                  <a:lnTo>
                    <a:pt x="2915" y="155253"/>
                  </a:lnTo>
                  <a:cubicBezTo>
                    <a:pt x="116" y="157967"/>
                    <a:pt x="116" y="158460"/>
                    <a:pt x="116" y="164381"/>
                  </a:cubicBezTo>
                  <a:lnTo>
                    <a:pt x="94498" y="164381"/>
                  </a:lnTo>
                  <a:lnTo>
                    <a:pt x="101621" y="121451"/>
                  </a:lnTo>
                  <a:lnTo>
                    <a:pt x="95261" y="121451"/>
                  </a:lnTo>
                  <a:cubicBezTo>
                    <a:pt x="93989" y="128853"/>
                    <a:pt x="92208" y="139709"/>
                    <a:pt x="89664" y="143410"/>
                  </a:cubicBezTo>
                  <a:cubicBezTo>
                    <a:pt x="87883" y="145384"/>
                    <a:pt x="71093" y="145384"/>
                    <a:pt x="65496" y="145384"/>
                  </a:cubicBezTo>
                  <a:lnTo>
                    <a:pt x="19705" y="145384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75462C00-6D55-F7CB-6C9E-DE79C0AEB446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10439619" y="5057318"/>
              <a:ext cx="34852" cy="246724"/>
            </a:xfrm>
            <a:custGeom>
              <a:avLst/>
              <a:gdLst>
                <a:gd name="connsiteX0" fmla="*/ 34974 w 34852"/>
                <a:gd name="connsiteY0" fmla="*/ 63 h 246724"/>
                <a:gd name="connsiteX1" fmla="*/ 121 w 34852"/>
                <a:gd name="connsiteY1" fmla="*/ 63 h 246724"/>
                <a:gd name="connsiteX2" fmla="*/ 121 w 34852"/>
                <a:gd name="connsiteY2" fmla="*/ 9932 h 246724"/>
                <a:gd name="connsiteX3" fmla="*/ 24798 w 34852"/>
                <a:gd name="connsiteY3" fmla="*/ 9932 h 246724"/>
                <a:gd name="connsiteX4" fmla="*/ 24798 w 34852"/>
                <a:gd name="connsiteY4" fmla="*/ 236919 h 246724"/>
                <a:gd name="connsiteX5" fmla="*/ 121 w 34852"/>
                <a:gd name="connsiteY5" fmla="*/ 236919 h 246724"/>
                <a:gd name="connsiteX6" fmla="*/ 121 w 34852"/>
                <a:gd name="connsiteY6" fmla="*/ 246788 h 246724"/>
                <a:gd name="connsiteX7" fmla="*/ 34974 w 34852"/>
                <a:gd name="connsiteY7" fmla="*/ 246788 h 246724"/>
                <a:gd name="connsiteX8" fmla="*/ 34974 w 34852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52" h="246724">
                  <a:moveTo>
                    <a:pt x="34974" y="63"/>
                  </a:moveTo>
                  <a:lnTo>
                    <a:pt x="121" y="63"/>
                  </a:lnTo>
                  <a:lnTo>
                    <a:pt x="121" y="9932"/>
                  </a:lnTo>
                  <a:lnTo>
                    <a:pt x="24798" y="9932"/>
                  </a:lnTo>
                  <a:lnTo>
                    <a:pt x="24798" y="236919"/>
                  </a:lnTo>
                  <a:lnTo>
                    <a:pt x="121" y="236919"/>
                  </a:lnTo>
                  <a:lnTo>
                    <a:pt x="121" y="246788"/>
                  </a:lnTo>
                  <a:lnTo>
                    <a:pt x="34974" y="246788"/>
                  </a:lnTo>
                  <a:lnTo>
                    <a:pt x="34974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grpSp>
        <p:nvGrpSpPr>
          <p:cNvPr id="408" name="Group 407" descr="\documentclass{article}&#10;\usepackage{amsmath}&#10;\pagestyle{empty}&#10;\begin{document}&#10;&#10;&#10;CXLS [3]&#10;&#10;\end{document}" title="IguanaTex Vector Display">
            <a:extLst>
              <a:ext uri="{FF2B5EF4-FFF2-40B4-BE49-F238E27FC236}">
                <a16:creationId xmlns:a16="http://schemas.microsoft.com/office/drawing/2014/main" id="{4F94E620-75A6-3D8C-9C5A-0DF7AA694713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 rot="20940000">
            <a:off x="4721355" y="4192273"/>
            <a:ext cx="914529" cy="227742"/>
            <a:chOff x="9310590" y="5473694"/>
            <a:chExt cx="990754" cy="246724"/>
          </a:xfrm>
          <a:solidFill>
            <a:srgbClr val="0000FF"/>
          </a:solidFill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34C9FFA7-08A8-AD60-1918-3B4A1184EC9E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9310590" y="5484797"/>
              <a:ext cx="156034" cy="179368"/>
            </a:xfrm>
            <a:custGeom>
              <a:avLst/>
              <a:gdLst>
                <a:gd name="connsiteX0" fmla="*/ 77 w 156034"/>
                <a:gd name="connsiteY0" fmla="*/ 89624 h 179368"/>
                <a:gd name="connsiteX1" fmla="*/ 89239 w 156034"/>
                <a:gd name="connsiteY1" fmla="*/ 179432 h 179368"/>
                <a:gd name="connsiteX2" fmla="*/ 156111 w 156034"/>
                <a:gd name="connsiteY2" fmla="*/ 116517 h 179368"/>
                <a:gd name="connsiteX3" fmla="*/ 152780 w 156034"/>
                <a:gd name="connsiteY3" fmla="*/ 112323 h 179368"/>
                <a:gd name="connsiteX4" fmla="*/ 149706 w 156034"/>
                <a:gd name="connsiteY4" fmla="*/ 116270 h 179368"/>
                <a:gd name="connsiteX5" fmla="*/ 92314 w 156034"/>
                <a:gd name="connsiteY5" fmla="*/ 171783 h 179368"/>
                <a:gd name="connsiteX6" fmla="*/ 26467 w 156034"/>
                <a:gd name="connsiteY6" fmla="*/ 89871 h 179368"/>
                <a:gd name="connsiteX7" fmla="*/ 92058 w 156034"/>
                <a:gd name="connsiteY7" fmla="*/ 7711 h 179368"/>
                <a:gd name="connsiteX8" fmla="*/ 147912 w 156034"/>
                <a:gd name="connsiteY8" fmla="*/ 66185 h 179368"/>
                <a:gd name="connsiteX9" fmla="*/ 152012 w 156034"/>
                <a:gd name="connsiteY9" fmla="*/ 70379 h 179368"/>
                <a:gd name="connsiteX10" fmla="*/ 156111 w 156034"/>
                <a:gd name="connsiteY10" fmla="*/ 64458 h 179368"/>
                <a:gd name="connsiteX11" fmla="*/ 156111 w 156034"/>
                <a:gd name="connsiteY11" fmla="*/ 5984 h 179368"/>
                <a:gd name="connsiteX12" fmla="*/ 153293 w 156034"/>
                <a:gd name="connsiteY12" fmla="*/ 63 h 179368"/>
                <a:gd name="connsiteX13" fmla="*/ 149193 w 156034"/>
                <a:gd name="connsiteY13" fmla="*/ 3023 h 179368"/>
                <a:gd name="connsiteX14" fmla="*/ 136383 w 156034"/>
                <a:gd name="connsiteY14" fmla="*/ 21281 h 179368"/>
                <a:gd name="connsiteX15" fmla="*/ 89239 w 156034"/>
                <a:gd name="connsiteY15" fmla="*/ 63 h 179368"/>
                <a:gd name="connsiteX16" fmla="*/ 77 w 156034"/>
                <a:gd name="connsiteY16" fmla="*/ 89624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6034" h="179368">
                  <a:moveTo>
                    <a:pt x="77" y="89624"/>
                  </a:moveTo>
                  <a:cubicBezTo>
                    <a:pt x="77" y="140696"/>
                    <a:pt x="41583" y="179432"/>
                    <a:pt x="89239" y="179432"/>
                  </a:cubicBezTo>
                  <a:cubicBezTo>
                    <a:pt x="131002" y="179432"/>
                    <a:pt x="156111" y="145137"/>
                    <a:pt x="156111" y="116517"/>
                  </a:cubicBezTo>
                  <a:cubicBezTo>
                    <a:pt x="156111" y="114050"/>
                    <a:pt x="156111" y="112323"/>
                    <a:pt x="152780" y="112323"/>
                  </a:cubicBezTo>
                  <a:cubicBezTo>
                    <a:pt x="149962" y="112323"/>
                    <a:pt x="149962" y="113803"/>
                    <a:pt x="149706" y="116270"/>
                  </a:cubicBezTo>
                  <a:cubicBezTo>
                    <a:pt x="147656" y="151552"/>
                    <a:pt x="120241" y="171783"/>
                    <a:pt x="92314" y="171783"/>
                  </a:cubicBezTo>
                  <a:cubicBezTo>
                    <a:pt x="76685" y="171783"/>
                    <a:pt x="26467" y="163395"/>
                    <a:pt x="26467" y="89871"/>
                  </a:cubicBezTo>
                  <a:cubicBezTo>
                    <a:pt x="26467" y="16100"/>
                    <a:pt x="76429" y="7711"/>
                    <a:pt x="92058" y="7711"/>
                  </a:cubicBezTo>
                  <a:cubicBezTo>
                    <a:pt x="119985" y="7711"/>
                    <a:pt x="142788" y="30163"/>
                    <a:pt x="147912" y="66185"/>
                  </a:cubicBezTo>
                  <a:cubicBezTo>
                    <a:pt x="148425" y="69639"/>
                    <a:pt x="148425" y="70379"/>
                    <a:pt x="152012" y="70379"/>
                  </a:cubicBezTo>
                  <a:cubicBezTo>
                    <a:pt x="156111" y="70379"/>
                    <a:pt x="156111" y="69639"/>
                    <a:pt x="156111" y="64458"/>
                  </a:cubicBezTo>
                  <a:lnTo>
                    <a:pt x="156111" y="5984"/>
                  </a:lnTo>
                  <a:cubicBezTo>
                    <a:pt x="156111" y="1790"/>
                    <a:pt x="156111" y="63"/>
                    <a:pt x="153293" y="63"/>
                  </a:cubicBezTo>
                  <a:cubicBezTo>
                    <a:pt x="152268" y="63"/>
                    <a:pt x="151243" y="63"/>
                    <a:pt x="149193" y="3023"/>
                  </a:cubicBezTo>
                  <a:lnTo>
                    <a:pt x="136383" y="21281"/>
                  </a:lnTo>
                  <a:cubicBezTo>
                    <a:pt x="126903" y="12399"/>
                    <a:pt x="113836" y="63"/>
                    <a:pt x="89239" y="63"/>
                  </a:cubicBezTo>
                  <a:cubicBezTo>
                    <a:pt x="41327" y="63"/>
                    <a:pt x="77" y="39292"/>
                    <a:pt x="77" y="89624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E757F3AC-11E4-ADB8-4BDA-3AC9337362E7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9487435" y="5490225"/>
              <a:ext cx="179862" cy="168513"/>
            </a:xfrm>
            <a:custGeom>
              <a:avLst/>
              <a:gdLst>
                <a:gd name="connsiteX0" fmla="*/ 96933 w 179862"/>
                <a:gd name="connsiteY0" fmla="*/ 73340 h 168513"/>
                <a:gd name="connsiteX1" fmla="*/ 132034 w 179862"/>
                <a:gd name="connsiteY1" fmla="*/ 23748 h 168513"/>
                <a:gd name="connsiteX2" fmla="*/ 169185 w 179862"/>
                <a:gd name="connsiteY2" fmla="*/ 7711 h 168513"/>
                <a:gd name="connsiteX3" fmla="*/ 169185 w 179862"/>
                <a:gd name="connsiteY3" fmla="*/ 63 h 168513"/>
                <a:gd name="connsiteX4" fmla="*/ 140746 w 179862"/>
                <a:gd name="connsiteY4" fmla="*/ 803 h 168513"/>
                <a:gd name="connsiteX5" fmla="*/ 107950 w 179862"/>
                <a:gd name="connsiteY5" fmla="*/ 63 h 168513"/>
                <a:gd name="connsiteX6" fmla="*/ 107950 w 179862"/>
                <a:gd name="connsiteY6" fmla="*/ 7711 h 168513"/>
                <a:gd name="connsiteX7" fmla="*/ 123835 w 179862"/>
                <a:gd name="connsiteY7" fmla="*/ 19061 h 168513"/>
                <a:gd name="connsiteX8" fmla="*/ 121529 w 179862"/>
                <a:gd name="connsiteY8" fmla="*/ 24735 h 168513"/>
                <a:gd name="connsiteX9" fmla="*/ 92321 w 179862"/>
                <a:gd name="connsiteY9" fmla="*/ 66432 h 168513"/>
                <a:gd name="connsiteX10" fmla="*/ 59269 w 179862"/>
                <a:gd name="connsiteY10" fmla="*/ 18814 h 168513"/>
                <a:gd name="connsiteX11" fmla="*/ 57476 w 179862"/>
                <a:gd name="connsiteY11" fmla="*/ 15113 h 168513"/>
                <a:gd name="connsiteX12" fmla="*/ 74130 w 179862"/>
                <a:gd name="connsiteY12" fmla="*/ 7711 h 168513"/>
                <a:gd name="connsiteX13" fmla="*/ 74130 w 179862"/>
                <a:gd name="connsiteY13" fmla="*/ 63 h 168513"/>
                <a:gd name="connsiteX14" fmla="*/ 36723 w 179862"/>
                <a:gd name="connsiteY14" fmla="*/ 803 h 168513"/>
                <a:gd name="connsiteX15" fmla="*/ 3415 w 179862"/>
                <a:gd name="connsiteY15" fmla="*/ 63 h 168513"/>
                <a:gd name="connsiteX16" fmla="*/ 3415 w 179862"/>
                <a:gd name="connsiteY16" fmla="*/ 7711 h 168513"/>
                <a:gd name="connsiteX17" fmla="*/ 8283 w 179862"/>
                <a:gd name="connsiteY17" fmla="*/ 7711 h 168513"/>
                <a:gd name="connsiteX18" fmla="*/ 32111 w 179862"/>
                <a:gd name="connsiteY18" fmla="*/ 16347 h 168513"/>
                <a:gd name="connsiteX19" fmla="*/ 79254 w 179862"/>
                <a:gd name="connsiteY19" fmla="*/ 84936 h 168513"/>
                <a:gd name="connsiteX20" fmla="*/ 37235 w 179862"/>
                <a:gd name="connsiteY20" fmla="*/ 144643 h 168513"/>
                <a:gd name="connsiteX21" fmla="*/ 84 w 179862"/>
                <a:gd name="connsiteY21" fmla="*/ 160927 h 168513"/>
                <a:gd name="connsiteX22" fmla="*/ 84 w 179862"/>
                <a:gd name="connsiteY22" fmla="*/ 168576 h 168513"/>
                <a:gd name="connsiteX23" fmla="*/ 28524 w 179862"/>
                <a:gd name="connsiteY23" fmla="*/ 167836 h 168513"/>
                <a:gd name="connsiteX24" fmla="*/ 61319 w 179862"/>
                <a:gd name="connsiteY24" fmla="*/ 168576 h 168513"/>
                <a:gd name="connsiteX25" fmla="*/ 61319 w 179862"/>
                <a:gd name="connsiteY25" fmla="*/ 160927 h 168513"/>
                <a:gd name="connsiteX26" fmla="*/ 45178 w 179862"/>
                <a:gd name="connsiteY26" fmla="*/ 149578 h 168513"/>
                <a:gd name="connsiteX27" fmla="*/ 47740 w 179862"/>
                <a:gd name="connsiteY27" fmla="*/ 143657 h 168513"/>
                <a:gd name="connsiteX28" fmla="*/ 84122 w 179862"/>
                <a:gd name="connsiteY28" fmla="*/ 91844 h 168513"/>
                <a:gd name="connsiteX29" fmla="*/ 124604 w 179862"/>
                <a:gd name="connsiteY29" fmla="*/ 150812 h 168513"/>
                <a:gd name="connsiteX30" fmla="*/ 125885 w 179862"/>
                <a:gd name="connsiteY30" fmla="*/ 153526 h 168513"/>
                <a:gd name="connsiteX31" fmla="*/ 109231 w 179862"/>
                <a:gd name="connsiteY31" fmla="*/ 160927 h 168513"/>
                <a:gd name="connsiteX32" fmla="*/ 109231 w 179862"/>
                <a:gd name="connsiteY32" fmla="*/ 168576 h 168513"/>
                <a:gd name="connsiteX33" fmla="*/ 146638 w 179862"/>
                <a:gd name="connsiteY33" fmla="*/ 167836 h 168513"/>
                <a:gd name="connsiteX34" fmla="*/ 179946 w 179862"/>
                <a:gd name="connsiteY34" fmla="*/ 168576 h 168513"/>
                <a:gd name="connsiteX35" fmla="*/ 179946 w 179862"/>
                <a:gd name="connsiteY35" fmla="*/ 160927 h 168513"/>
                <a:gd name="connsiteX36" fmla="*/ 175078 w 179862"/>
                <a:gd name="connsiteY36" fmla="*/ 160927 h 168513"/>
                <a:gd name="connsiteX37" fmla="*/ 150994 w 179862"/>
                <a:gd name="connsiteY37" fmla="*/ 152045 h 168513"/>
                <a:gd name="connsiteX38" fmla="*/ 96933 w 179862"/>
                <a:gd name="connsiteY38" fmla="*/ 73340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9862" h="168513">
                  <a:moveTo>
                    <a:pt x="96933" y="73340"/>
                  </a:moveTo>
                  <a:lnTo>
                    <a:pt x="132034" y="23748"/>
                  </a:lnTo>
                  <a:cubicBezTo>
                    <a:pt x="137671" y="15853"/>
                    <a:pt x="146382" y="7958"/>
                    <a:pt x="169185" y="7711"/>
                  </a:cubicBezTo>
                  <a:lnTo>
                    <a:pt x="169185" y="63"/>
                  </a:lnTo>
                  <a:cubicBezTo>
                    <a:pt x="159193" y="309"/>
                    <a:pt x="147151" y="803"/>
                    <a:pt x="140746" y="803"/>
                  </a:cubicBezTo>
                  <a:cubicBezTo>
                    <a:pt x="130497" y="803"/>
                    <a:pt x="118199" y="803"/>
                    <a:pt x="107950" y="63"/>
                  </a:cubicBezTo>
                  <a:lnTo>
                    <a:pt x="107950" y="7711"/>
                  </a:lnTo>
                  <a:cubicBezTo>
                    <a:pt x="118199" y="7958"/>
                    <a:pt x="123835" y="13386"/>
                    <a:pt x="123835" y="19061"/>
                  </a:cubicBezTo>
                  <a:cubicBezTo>
                    <a:pt x="123835" y="21528"/>
                    <a:pt x="123323" y="22021"/>
                    <a:pt x="121529" y="24735"/>
                  </a:cubicBezTo>
                  <a:lnTo>
                    <a:pt x="92321" y="66432"/>
                  </a:lnTo>
                  <a:lnTo>
                    <a:pt x="59269" y="18814"/>
                  </a:lnTo>
                  <a:cubicBezTo>
                    <a:pt x="58757" y="18074"/>
                    <a:pt x="57476" y="16100"/>
                    <a:pt x="57476" y="15113"/>
                  </a:cubicBezTo>
                  <a:cubicBezTo>
                    <a:pt x="57476" y="12152"/>
                    <a:pt x="63113" y="7958"/>
                    <a:pt x="74130" y="7711"/>
                  </a:cubicBezTo>
                  <a:lnTo>
                    <a:pt x="74130" y="63"/>
                  </a:lnTo>
                  <a:cubicBezTo>
                    <a:pt x="65162" y="803"/>
                    <a:pt x="46459" y="803"/>
                    <a:pt x="36723" y="803"/>
                  </a:cubicBezTo>
                  <a:cubicBezTo>
                    <a:pt x="28780" y="803"/>
                    <a:pt x="12895" y="556"/>
                    <a:pt x="3415" y="63"/>
                  </a:cubicBezTo>
                  <a:lnTo>
                    <a:pt x="3415" y="7711"/>
                  </a:lnTo>
                  <a:lnTo>
                    <a:pt x="8283" y="7711"/>
                  </a:lnTo>
                  <a:cubicBezTo>
                    <a:pt x="22375" y="7711"/>
                    <a:pt x="27243" y="9438"/>
                    <a:pt x="32111" y="16347"/>
                  </a:cubicBezTo>
                  <a:lnTo>
                    <a:pt x="79254" y="84936"/>
                  </a:lnTo>
                  <a:lnTo>
                    <a:pt x="37235" y="144643"/>
                  </a:lnTo>
                  <a:cubicBezTo>
                    <a:pt x="33648" y="149578"/>
                    <a:pt x="25962" y="160927"/>
                    <a:pt x="84" y="160927"/>
                  </a:cubicBezTo>
                  <a:lnTo>
                    <a:pt x="84" y="168576"/>
                  </a:lnTo>
                  <a:cubicBezTo>
                    <a:pt x="9308" y="168329"/>
                    <a:pt x="20069" y="167836"/>
                    <a:pt x="28524" y="167836"/>
                  </a:cubicBezTo>
                  <a:cubicBezTo>
                    <a:pt x="38004" y="167836"/>
                    <a:pt x="52095" y="167836"/>
                    <a:pt x="61319" y="168576"/>
                  </a:cubicBezTo>
                  <a:lnTo>
                    <a:pt x="61319" y="160927"/>
                  </a:lnTo>
                  <a:cubicBezTo>
                    <a:pt x="49533" y="160681"/>
                    <a:pt x="45178" y="154019"/>
                    <a:pt x="45178" y="149578"/>
                  </a:cubicBezTo>
                  <a:cubicBezTo>
                    <a:pt x="45178" y="147357"/>
                    <a:pt x="45946" y="146371"/>
                    <a:pt x="47740" y="143657"/>
                  </a:cubicBezTo>
                  <a:lnTo>
                    <a:pt x="84122" y="91844"/>
                  </a:lnTo>
                  <a:lnTo>
                    <a:pt x="124604" y="150812"/>
                  </a:lnTo>
                  <a:cubicBezTo>
                    <a:pt x="125116" y="151798"/>
                    <a:pt x="125885" y="152785"/>
                    <a:pt x="125885" y="153526"/>
                  </a:cubicBezTo>
                  <a:cubicBezTo>
                    <a:pt x="125885" y="156486"/>
                    <a:pt x="120248" y="160681"/>
                    <a:pt x="109231" y="160927"/>
                  </a:cubicBezTo>
                  <a:lnTo>
                    <a:pt x="109231" y="168576"/>
                  </a:lnTo>
                  <a:cubicBezTo>
                    <a:pt x="118199" y="167836"/>
                    <a:pt x="136902" y="167836"/>
                    <a:pt x="146638" y="167836"/>
                  </a:cubicBezTo>
                  <a:cubicBezTo>
                    <a:pt x="157399" y="167836"/>
                    <a:pt x="169185" y="168082"/>
                    <a:pt x="179946" y="168576"/>
                  </a:cubicBezTo>
                  <a:lnTo>
                    <a:pt x="179946" y="160927"/>
                  </a:lnTo>
                  <a:lnTo>
                    <a:pt x="175078" y="160927"/>
                  </a:lnTo>
                  <a:cubicBezTo>
                    <a:pt x="161755" y="160927"/>
                    <a:pt x="156375" y="159694"/>
                    <a:pt x="150994" y="152045"/>
                  </a:cubicBezTo>
                  <a:lnTo>
                    <a:pt x="96933" y="73340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CC43A473-71AA-E8CA-124E-E6FA7F6A57E4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9681902" y="5490225"/>
              <a:ext cx="140661" cy="168513"/>
            </a:xfrm>
            <a:custGeom>
              <a:avLst/>
              <a:gdLst>
                <a:gd name="connsiteX0" fmla="*/ 140753 w 140661"/>
                <a:gd name="connsiteY0" fmla="*/ 104921 h 168513"/>
                <a:gd name="connsiteX1" fmla="*/ 134348 w 140661"/>
                <a:gd name="connsiteY1" fmla="*/ 104921 h 168513"/>
                <a:gd name="connsiteX2" fmla="*/ 82849 w 140661"/>
                <a:gd name="connsiteY2" fmla="*/ 160927 h 168513"/>
                <a:gd name="connsiteX3" fmla="*/ 61839 w 140661"/>
                <a:gd name="connsiteY3" fmla="*/ 160927 h 168513"/>
                <a:gd name="connsiteX4" fmla="*/ 49285 w 140661"/>
                <a:gd name="connsiteY4" fmla="*/ 151058 h 168513"/>
                <a:gd name="connsiteX5" fmla="*/ 49285 w 140661"/>
                <a:gd name="connsiteY5" fmla="*/ 19554 h 168513"/>
                <a:gd name="connsiteX6" fmla="*/ 73625 w 140661"/>
                <a:gd name="connsiteY6" fmla="*/ 7711 h 168513"/>
                <a:gd name="connsiteX7" fmla="*/ 82080 w 140661"/>
                <a:gd name="connsiteY7" fmla="*/ 7711 h 168513"/>
                <a:gd name="connsiteX8" fmla="*/ 82080 w 140661"/>
                <a:gd name="connsiteY8" fmla="*/ 63 h 168513"/>
                <a:gd name="connsiteX9" fmla="*/ 39036 w 140661"/>
                <a:gd name="connsiteY9" fmla="*/ 803 h 168513"/>
                <a:gd name="connsiteX10" fmla="*/ 91 w 140661"/>
                <a:gd name="connsiteY10" fmla="*/ 63 h 168513"/>
                <a:gd name="connsiteX11" fmla="*/ 91 w 140661"/>
                <a:gd name="connsiteY11" fmla="*/ 7711 h 168513"/>
                <a:gd name="connsiteX12" fmla="*/ 6241 w 140661"/>
                <a:gd name="connsiteY12" fmla="*/ 7711 h 168513"/>
                <a:gd name="connsiteX13" fmla="*/ 26481 w 140661"/>
                <a:gd name="connsiteY13" fmla="*/ 19307 h 168513"/>
                <a:gd name="connsiteX14" fmla="*/ 26481 w 140661"/>
                <a:gd name="connsiteY14" fmla="*/ 149331 h 168513"/>
                <a:gd name="connsiteX15" fmla="*/ 6241 w 140661"/>
                <a:gd name="connsiteY15" fmla="*/ 160927 h 168513"/>
                <a:gd name="connsiteX16" fmla="*/ 91 w 140661"/>
                <a:gd name="connsiteY16" fmla="*/ 160927 h 168513"/>
                <a:gd name="connsiteX17" fmla="*/ 91 w 140661"/>
                <a:gd name="connsiteY17" fmla="*/ 168576 h 168513"/>
                <a:gd name="connsiteX18" fmla="*/ 133579 w 140661"/>
                <a:gd name="connsiteY18" fmla="*/ 168576 h 168513"/>
                <a:gd name="connsiteX19" fmla="*/ 140753 w 140661"/>
                <a:gd name="connsiteY19" fmla="*/ 104921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661" h="168513">
                  <a:moveTo>
                    <a:pt x="140753" y="104921"/>
                  </a:moveTo>
                  <a:lnTo>
                    <a:pt x="134348" y="104921"/>
                  </a:lnTo>
                  <a:cubicBezTo>
                    <a:pt x="131529" y="130087"/>
                    <a:pt x="127942" y="160927"/>
                    <a:pt x="82849" y="160927"/>
                  </a:cubicBezTo>
                  <a:lnTo>
                    <a:pt x="61839" y="160927"/>
                  </a:lnTo>
                  <a:cubicBezTo>
                    <a:pt x="49797" y="160927"/>
                    <a:pt x="49285" y="159200"/>
                    <a:pt x="49285" y="151058"/>
                  </a:cubicBezTo>
                  <a:lnTo>
                    <a:pt x="49285" y="19554"/>
                  </a:lnTo>
                  <a:cubicBezTo>
                    <a:pt x="49285" y="11165"/>
                    <a:pt x="49285" y="7711"/>
                    <a:pt x="73625" y="7711"/>
                  </a:cubicBezTo>
                  <a:lnTo>
                    <a:pt x="82080" y="7711"/>
                  </a:lnTo>
                  <a:lnTo>
                    <a:pt x="82080" y="63"/>
                  </a:lnTo>
                  <a:cubicBezTo>
                    <a:pt x="72856" y="803"/>
                    <a:pt x="49541" y="803"/>
                    <a:pt x="39036" y="803"/>
                  </a:cubicBezTo>
                  <a:cubicBezTo>
                    <a:pt x="29044" y="803"/>
                    <a:pt x="9059" y="803"/>
                    <a:pt x="91" y="63"/>
                  </a:cubicBezTo>
                  <a:lnTo>
                    <a:pt x="91" y="7711"/>
                  </a:lnTo>
                  <a:lnTo>
                    <a:pt x="6241" y="7711"/>
                  </a:lnTo>
                  <a:cubicBezTo>
                    <a:pt x="25969" y="7711"/>
                    <a:pt x="26481" y="10425"/>
                    <a:pt x="26481" y="19307"/>
                  </a:cubicBezTo>
                  <a:lnTo>
                    <a:pt x="26481" y="149331"/>
                  </a:lnTo>
                  <a:cubicBezTo>
                    <a:pt x="26481" y="158213"/>
                    <a:pt x="25969" y="160927"/>
                    <a:pt x="6241" y="160927"/>
                  </a:cubicBezTo>
                  <a:lnTo>
                    <a:pt x="91" y="160927"/>
                  </a:lnTo>
                  <a:lnTo>
                    <a:pt x="91" y="168576"/>
                  </a:lnTo>
                  <a:lnTo>
                    <a:pt x="133579" y="168576"/>
                  </a:lnTo>
                  <a:lnTo>
                    <a:pt x="140753" y="104921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8AF8E476-0951-A4DD-C27F-EC0E0818F564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9847929" y="5484797"/>
              <a:ext cx="113502" cy="179368"/>
            </a:xfrm>
            <a:custGeom>
              <a:avLst/>
              <a:gdLst>
                <a:gd name="connsiteX0" fmla="*/ 75168 w 113502"/>
                <a:gd name="connsiteY0" fmla="*/ 78275 h 179368"/>
                <a:gd name="connsiteX1" fmla="*/ 42373 w 113502"/>
                <a:gd name="connsiteY1" fmla="*/ 70626 h 179368"/>
                <a:gd name="connsiteX2" fmla="*/ 16495 w 113502"/>
                <a:gd name="connsiteY2" fmla="*/ 39292 h 179368"/>
                <a:gd name="connsiteX3" fmla="*/ 50316 w 113502"/>
                <a:gd name="connsiteY3" fmla="*/ 6971 h 179368"/>
                <a:gd name="connsiteX4" fmla="*/ 100277 w 113502"/>
                <a:gd name="connsiteY4" fmla="*/ 58537 h 179368"/>
                <a:gd name="connsiteX5" fmla="*/ 103352 w 113502"/>
                <a:gd name="connsiteY5" fmla="*/ 61497 h 179368"/>
                <a:gd name="connsiteX6" fmla="*/ 106683 w 113502"/>
                <a:gd name="connsiteY6" fmla="*/ 55576 h 179368"/>
                <a:gd name="connsiteX7" fmla="*/ 106683 w 113502"/>
                <a:gd name="connsiteY7" fmla="*/ 5984 h 179368"/>
                <a:gd name="connsiteX8" fmla="*/ 103864 w 113502"/>
                <a:gd name="connsiteY8" fmla="*/ 63 h 179368"/>
                <a:gd name="connsiteX9" fmla="*/ 100021 w 113502"/>
                <a:gd name="connsiteY9" fmla="*/ 3270 h 179368"/>
                <a:gd name="connsiteX10" fmla="*/ 91054 w 113502"/>
                <a:gd name="connsiteY10" fmla="*/ 17334 h 179368"/>
                <a:gd name="connsiteX11" fmla="*/ 50059 w 113502"/>
                <a:gd name="connsiteY11" fmla="*/ 63 h 179368"/>
                <a:gd name="connsiteX12" fmla="*/ 98 w 113502"/>
                <a:gd name="connsiteY12" fmla="*/ 47927 h 179368"/>
                <a:gd name="connsiteX13" fmla="*/ 33662 w 113502"/>
                <a:gd name="connsiteY13" fmla="*/ 93078 h 179368"/>
                <a:gd name="connsiteX14" fmla="*/ 67482 w 113502"/>
                <a:gd name="connsiteY14" fmla="*/ 101220 h 179368"/>
                <a:gd name="connsiteX15" fmla="*/ 89260 w 113502"/>
                <a:gd name="connsiteY15" fmla="*/ 113803 h 179368"/>
                <a:gd name="connsiteX16" fmla="*/ 97203 w 113502"/>
                <a:gd name="connsiteY16" fmla="*/ 136502 h 179368"/>
                <a:gd name="connsiteX17" fmla="*/ 62870 w 113502"/>
                <a:gd name="connsiteY17" fmla="*/ 171783 h 179368"/>
                <a:gd name="connsiteX18" fmla="*/ 22388 w 113502"/>
                <a:gd name="connsiteY18" fmla="*/ 158460 h 179368"/>
                <a:gd name="connsiteX19" fmla="*/ 6503 w 113502"/>
                <a:gd name="connsiteY19" fmla="*/ 120464 h 179368"/>
                <a:gd name="connsiteX20" fmla="*/ 3428 w 113502"/>
                <a:gd name="connsiteY20" fmla="*/ 117997 h 179368"/>
                <a:gd name="connsiteX21" fmla="*/ 98 w 113502"/>
                <a:gd name="connsiteY21" fmla="*/ 124165 h 179368"/>
                <a:gd name="connsiteX22" fmla="*/ 98 w 113502"/>
                <a:gd name="connsiteY22" fmla="*/ 173510 h 179368"/>
                <a:gd name="connsiteX23" fmla="*/ 2916 w 113502"/>
                <a:gd name="connsiteY23" fmla="*/ 179432 h 179368"/>
                <a:gd name="connsiteX24" fmla="*/ 6759 w 113502"/>
                <a:gd name="connsiteY24" fmla="*/ 176224 h 179368"/>
                <a:gd name="connsiteX25" fmla="*/ 15983 w 113502"/>
                <a:gd name="connsiteY25" fmla="*/ 162161 h 179368"/>
                <a:gd name="connsiteX26" fmla="*/ 63126 w 113502"/>
                <a:gd name="connsiteY26" fmla="*/ 179432 h 179368"/>
                <a:gd name="connsiteX27" fmla="*/ 113600 w 113502"/>
                <a:gd name="connsiteY27" fmla="*/ 128113 h 179368"/>
                <a:gd name="connsiteX28" fmla="*/ 75168 w 113502"/>
                <a:gd name="connsiteY28" fmla="*/ 78275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3502" h="179368">
                  <a:moveTo>
                    <a:pt x="75168" y="78275"/>
                  </a:moveTo>
                  <a:lnTo>
                    <a:pt x="42373" y="70626"/>
                  </a:lnTo>
                  <a:cubicBezTo>
                    <a:pt x="26488" y="66925"/>
                    <a:pt x="16495" y="53602"/>
                    <a:pt x="16495" y="39292"/>
                  </a:cubicBezTo>
                  <a:cubicBezTo>
                    <a:pt x="16495" y="22021"/>
                    <a:pt x="30331" y="6971"/>
                    <a:pt x="50316" y="6971"/>
                  </a:cubicBezTo>
                  <a:cubicBezTo>
                    <a:pt x="93103" y="6971"/>
                    <a:pt x="98740" y="47434"/>
                    <a:pt x="100277" y="58537"/>
                  </a:cubicBezTo>
                  <a:cubicBezTo>
                    <a:pt x="100534" y="60017"/>
                    <a:pt x="100534" y="61497"/>
                    <a:pt x="103352" y="61497"/>
                  </a:cubicBezTo>
                  <a:cubicBezTo>
                    <a:pt x="106683" y="61497"/>
                    <a:pt x="106683" y="60264"/>
                    <a:pt x="106683" y="55576"/>
                  </a:cubicBezTo>
                  <a:lnTo>
                    <a:pt x="106683" y="5984"/>
                  </a:lnTo>
                  <a:cubicBezTo>
                    <a:pt x="106683" y="1790"/>
                    <a:pt x="106683" y="63"/>
                    <a:pt x="103864" y="63"/>
                  </a:cubicBezTo>
                  <a:cubicBezTo>
                    <a:pt x="102071" y="63"/>
                    <a:pt x="101815" y="309"/>
                    <a:pt x="100021" y="3270"/>
                  </a:cubicBezTo>
                  <a:lnTo>
                    <a:pt x="91054" y="17334"/>
                  </a:lnTo>
                  <a:cubicBezTo>
                    <a:pt x="83367" y="10178"/>
                    <a:pt x="72862" y="63"/>
                    <a:pt x="50059" y="63"/>
                  </a:cubicBezTo>
                  <a:cubicBezTo>
                    <a:pt x="21620" y="63"/>
                    <a:pt x="98" y="21775"/>
                    <a:pt x="98" y="47927"/>
                  </a:cubicBezTo>
                  <a:cubicBezTo>
                    <a:pt x="98" y="68406"/>
                    <a:pt x="13677" y="86416"/>
                    <a:pt x="33662" y="93078"/>
                  </a:cubicBezTo>
                  <a:cubicBezTo>
                    <a:pt x="36480" y="94065"/>
                    <a:pt x="49547" y="97026"/>
                    <a:pt x="67482" y="101220"/>
                  </a:cubicBezTo>
                  <a:cubicBezTo>
                    <a:pt x="74400" y="102947"/>
                    <a:pt x="82086" y="104674"/>
                    <a:pt x="89260" y="113803"/>
                  </a:cubicBezTo>
                  <a:cubicBezTo>
                    <a:pt x="94641" y="120218"/>
                    <a:pt x="97203" y="128360"/>
                    <a:pt x="97203" y="136502"/>
                  </a:cubicBezTo>
                  <a:cubicBezTo>
                    <a:pt x="97203" y="154019"/>
                    <a:pt x="84392" y="171783"/>
                    <a:pt x="62870" y="171783"/>
                  </a:cubicBezTo>
                  <a:cubicBezTo>
                    <a:pt x="55440" y="171783"/>
                    <a:pt x="35968" y="170550"/>
                    <a:pt x="22388" y="158460"/>
                  </a:cubicBezTo>
                  <a:cubicBezTo>
                    <a:pt x="7528" y="145137"/>
                    <a:pt x="6759" y="129347"/>
                    <a:pt x="6503" y="120464"/>
                  </a:cubicBezTo>
                  <a:cubicBezTo>
                    <a:pt x="6247" y="117997"/>
                    <a:pt x="4197" y="117997"/>
                    <a:pt x="3428" y="117997"/>
                  </a:cubicBezTo>
                  <a:cubicBezTo>
                    <a:pt x="98" y="117997"/>
                    <a:pt x="98" y="119724"/>
                    <a:pt x="98" y="124165"/>
                  </a:cubicBezTo>
                  <a:lnTo>
                    <a:pt x="98" y="173510"/>
                  </a:lnTo>
                  <a:cubicBezTo>
                    <a:pt x="98" y="177705"/>
                    <a:pt x="98" y="179432"/>
                    <a:pt x="2916" y="179432"/>
                  </a:cubicBezTo>
                  <a:cubicBezTo>
                    <a:pt x="4709" y="179432"/>
                    <a:pt x="4966" y="178938"/>
                    <a:pt x="6759" y="176224"/>
                  </a:cubicBezTo>
                  <a:cubicBezTo>
                    <a:pt x="6759" y="175978"/>
                    <a:pt x="7528" y="175237"/>
                    <a:pt x="15983" y="162161"/>
                  </a:cubicBezTo>
                  <a:cubicBezTo>
                    <a:pt x="23926" y="170550"/>
                    <a:pt x="40323" y="179432"/>
                    <a:pt x="63126" y="179432"/>
                  </a:cubicBezTo>
                  <a:cubicBezTo>
                    <a:pt x="93103" y="179432"/>
                    <a:pt x="113600" y="155253"/>
                    <a:pt x="113600" y="128113"/>
                  </a:cubicBezTo>
                  <a:cubicBezTo>
                    <a:pt x="113600" y="103440"/>
                    <a:pt x="96690" y="83209"/>
                    <a:pt x="75168" y="78275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D52733B-41F6-0649-F119-A834B412307A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0091561" y="5473694"/>
              <a:ext cx="35101" cy="246724"/>
            </a:xfrm>
            <a:custGeom>
              <a:avLst/>
              <a:gdLst>
                <a:gd name="connsiteX0" fmla="*/ 35208 w 35101"/>
                <a:gd name="connsiteY0" fmla="*/ 246788 h 246724"/>
                <a:gd name="connsiteX1" fmla="*/ 35208 w 35101"/>
                <a:gd name="connsiteY1" fmla="*/ 236919 h 246724"/>
                <a:gd name="connsiteX2" fmla="*/ 10355 w 35101"/>
                <a:gd name="connsiteY2" fmla="*/ 236919 h 246724"/>
                <a:gd name="connsiteX3" fmla="*/ 10355 w 35101"/>
                <a:gd name="connsiteY3" fmla="*/ 9932 h 246724"/>
                <a:gd name="connsiteX4" fmla="*/ 35208 w 35101"/>
                <a:gd name="connsiteY4" fmla="*/ 9932 h 246724"/>
                <a:gd name="connsiteX5" fmla="*/ 35208 w 35101"/>
                <a:gd name="connsiteY5" fmla="*/ 63 h 246724"/>
                <a:gd name="connsiteX6" fmla="*/ 106 w 35101"/>
                <a:gd name="connsiteY6" fmla="*/ 63 h 246724"/>
                <a:gd name="connsiteX7" fmla="*/ 106 w 35101"/>
                <a:gd name="connsiteY7" fmla="*/ 246788 h 246724"/>
                <a:gd name="connsiteX8" fmla="*/ 35208 w 35101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01" h="246724">
                  <a:moveTo>
                    <a:pt x="35208" y="246788"/>
                  </a:moveTo>
                  <a:lnTo>
                    <a:pt x="35208" y="236919"/>
                  </a:lnTo>
                  <a:lnTo>
                    <a:pt x="10355" y="236919"/>
                  </a:lnTo>
                  <a:lnTo>
                    <a:pt x="10355" y="9932"/>
                  </a:lnTo>
                  <a:lnTo>
                    <a:pt x="35208" y="9932"/>
                  </a:lnTo>
                  <a:lnTo>
                    <a:pt x="35208" y="63"/>
                  </a:lnTo>
                  <a:lnTo>
                    <a:pt x="106" y="63"/>
                  </a:lnTo>
                  <a:lnTo>
                    <a:pt x="106" y="246788"/>
                  </a:lnTo>
                  <a:lnTo>
                    <a:pt x="35208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BD9493C-A6D7-78F9-7BF8-93841DC180A2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0143259" y="5494419"/>
              <a:ext cx="106328" cy="169746"/>
            </a:xfrm>
            <a:custGeom>
              <a:avLst/>
              <a:gdLst>
                <a:gd name="connsiteX0" fmla="*/ 63650 w 106328"/>
                <a:gd name="connsiteY0" fmla="*/ 77534 h 169746"/>
                <a:gd name="connsiteX1" fmla="*/ 99520 w 106328"/>
                <a:gd name="connsiteY1" fmla="*/ 34111 h 169746"/>
                <a:gd name="connsiteX2" fmla="*/ 52377 w 106328"/>
                <a:gd name="connsiteY2" fmla="*/ 63 h 169746"/>
                <a:gd name="connsiteX3" fmla="*/ 7027 w 106328"/>
                <a:gd name="connsiteY3" fmla="*/ 33617 h 169746"/>
                <a:gd name="connsiteX4" fmla="*/ 20094 w 106328"/>
                <a:gd name="connsiteY4" fmla="*/ 46447 h 169746"/>
                <a:gd name="connsiteX5" fmla="*/ 33161 w 106328"/>
                <a:gd name="connsiteY5" fmla="*/ 33864 h 169746"/>
                <a:gd name="connsiteX6" fmla="*/ 17276 w 106328"/>
                <a:gd name="connsiteY6" fmla="*/ 21528 h 169746"/>
                <a:gd name="connsiteX7" fmla="*/ 51352 w 106328"/>
                <a:gd name="connsiteY7" fmla="*/ 6231 h 169746"/>
                <a:gd name="connsiteX8" fmla="*/ 75949 w 106328"/>
                <a:gd name="connsiteY8" fmla="*/ 33864 h 169746"/>
                <a:gd name="connsiteX9" fmla="*/ 68775 w 106328"/>
                <a:gd name="connsiteY9" fmla="*/ 61991 h 169746"/>
                <a:gd name="connsiteX10" fmla="*/ 45972 w 106328"/>
                <a:gd name="connsiteY10" fmla="*/ 74820 h 169746"/>
                <a:gd name="connsiteX11" fmla="*/ 35979 w 106328"/>
                <a:gd name="connsiteY11" fmla="*/ 75561 h 169746"/>
                <a:gd name="connsiteX12" fmla="*/ 32136 w 106328"/>
                <a:gd name="connsiteY12" fmla="*/ 78521 h 169746"/>
                <a:gd name="connsiteX13" fmla="*/ 38285 w 106328"/>
                <a:gd name="connsiteY13" fmla="*/ 81235 h 169746"/>
                <a:gd name="connsiteX14" fmla="*/ 49559 w 106328"/>
                <a:gd name="connsiteY14" fmla="*/ 81235 h 169746"/>
                <a:gd name="connsiteX15" fmla="*/ 80048 w 106328"/>
                <a:gd name="connsiteY15" fmla="*/ 122192 h 169746"/>
                <a:gd name="connsiteX16" fmla="*/ 51096 w 106328"/>
                <a:gd name="connsiteY16" fmla="*/ 162901 h 169746"/>
                <a:gd name="connsiteX17" fmla="*/ 11895 w 106328"/>
                <a:gd name="connsiteY17" fmla="*/ 144150 h 169746"/>
                <a:gd name="connsiteX18" fmla="*/ 28805 w 106328"/>
                <a:gd name="connsiteY18" fmla="*/ 130580 h 169746"/>
                <a:gd name="connsiteX19" fmla="*/ 14457 w 106328"/>
                <a:gd name="connsiteY19" fmla="*/ 116764 h 169746"/>
                <a:gd name="connsiteX20" fmla="*/ 109 w 106328"/>
                <a:gd name="connsiteY20" fmla="*/ 131074 h 169746"/>
                <a:gd name="connsiteX21" fmla="*/ 51864 w 106328"/>
                <a:gd name="connsiteY21" fmla="*/ 169809 h 169746"/>
                <a:gd name="connsiteX22" fmla="*/ 106438 w 106328"/>
                <a:gd name="connsiteY22" fmla="*/ 122192 h 169746"/>
                <a:gd name="connsiteX23" fmla="*/ 63650 w 106328"/>
                <a:gd name="connsiteY23" fmla="*/ 77534 h 16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328" h="169746">
                  <a:moveTo>
                    <a:pt x="63650" y="77534"/>
                  </a:moveTo>
                  <a:cubicBezTo>
                    <a:pt x="84660" y="70873"/>
                    <a:pt x="99520" y="53602"/>
                    <a:pt x="99520" y="34111"/>
                  </a:cubicBezTo>
                  <a:cubicBezTo>
                    <a:pt x="99520" y="13879"/>
                    <a:pt x="76973" y="63"/>
                    <a:pt x="52377" y="63"/>
                  </a:cubicBezTo>
                  <a:cubicBezTo>
                    <a:pt x="26499" y="63"/>
                    <a:pt x="7027" y="14866"/>
                    <a:pt x="7027" y="33617"/>
                  </a:cubicBezTo>
                  <a:cubicBezTo>
                    <a:pt x="7027" y="41759"/>
                    <a:pt x="12664" y="46447"/>
                    <a:pt x="20094" y="46447"/>
                  </a:cubicBezTo>
                  <a:cubicBezTo>
                    <a:pt x="28037" y="46447"/>
                    <a:pt x="33161" y="41019"/>
                    <a:pt x="33161" y="33864"/>
                  </a:cubicBezTo>
                  <a:cubicBezTo>
                    <a:pt x="33161" y="21528"/>
                    <a:pt x="21119" y="21528"/>
                    <a:pt x="17276" y="21528"/>
                  </a:cubicBezTo>
                  <a:cubicBezTo>
                    <a:pt x="25218" y="9438"/>
                    <a:pt x="42128" y="6231"/>
                    <a:pt x="51352" y="6231"/>
                  </a:cubicBezTo>
                  <a:cubicBezTo>
                    <a:pt x="61857" y="6231"/>
                    <a:pt x="75949" y="11659"/>
                    <a:pt x="75949" y="33864"/>
                  </a:cubicBezTo>
                  <a:cubicBezTo>
                    <a:pt x="75949" y="36825"/>
                    <a:pt x="75436" y="51135"/>
                    <a:pt x="68775" y="61991"/>
                  </a:cubicBezTo>
                  <a:cubicBezTo>
                    <a:pt x="61088" y="73833"/>
                    <a:pt x="52377" y="74574"/>
                    <a:pt x="45972" y="74820"/>
                  </a:cubicBezTo>
                  <a:cubicBezTo>
                    <a:pt x="43922" y="75067"/>
                    <a:pt x="37773" y="75561"/>
                    <a:pt x="35979" y="75561"/>
                  </a:cubicBezTo>
                  <a:cubicBezTo>
                    <a:pt x="33929" y="75807"/>
                    <a:pt x="32136" y="76054"/>
                    <a:pt x="32136" y="78521"/>
                  </a:cubicBezTo>
                  <a:cubicBezTo>
                    <a:pt x="32136" y="81235"/>
                    <a:pt x="33929" y="81235"/>
                    <a:pt x="38285" y="81235"/>
                  </a:cubicBezTo>
                  <a:lnTo>
                    <a:pt x="49559" y="81235"/>
                  </a:lnTo>
                  <a:cubicBezTo>
                    <a:pt x="70568" y="81235"/>
                    <a:pt x="80048" y="98013"/>
                    <a:pt x="80048" y="122192"/>
                  </a:cubicBezTo>
                  <a:cubicBezTo>
                    <a:pt x="80048" y="155746"/>
                    <a:pt x="62369" y="162901"/>
                    <a:pt x="51096" y="162901"/>
                  </a:cubicBezTo>
                  <a:cubicBezTo>
                    <a:pt x="40079" y="162901"/>
                    <a:pt x="20863" y="158707"/>
                    <a:pt x="11895" y="144150"/>
                  </a:cubicBezTo>
                  <a:cubicBezTo>
                    <a:pt x="20863" y="145384"/>
                    <a:pt x="28805" y="139956"/>
                    <a:pt x="28805" y="130580"/>
                  </a:cubicBezTo>
                  <a:cubicBezTo>
                    <a:pt x="28805" y="121698"/>
                    <a:pt x="21887" y="116764"/>
                    <a:pt x="14457" y="116764"/>
                  </a:cubicBezTo>
                  <a:cubicBezTo>
                    <a:pt x="8308" y="116764"/>
                    <a:pt x="109" y="120218"/>
                    <a:pt x="109" y="131074"/>
                  </a:cubicBezTo>
                  <a:cubicBezTo>
                    <a:pt x="109" y="153526"/>
                    <a:pt x="23937" y="169809"/>
                    <a:pt x="51864" y="169809"/>
                  </a:cubicBezTo>
                  <a:cubicBezTo>
                    <a:pt x="83123" y="169809"/>
                    <a:pt x="106438" y="147357"/>
                    <a:pt x="106438" y="122192"/>
                  </a:cubicBezTo>
                  <a:cubicBezTo>
                    <a:pt x="106438" y="101960"/>
                    <a:pt x="90297" y="82716"/>
                    <a:pt x="63650" y="77534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7A0A0223-78CF-0F5D-8C06-446549345AE6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0266243" y="5473694"/>
              <a:ext cx="35101" cy="246724"/>
            </a:xfrm>
            <a:custGeom>
              <a:avLst/>
              <a:gdLst>
                <a:gd name="connsiteX0" fmla="*/ 35216 w 35101"/>
                <a:gd name="connsiteY0" fmla="*/ 63 h 246724"/>
                <a:gd name="connsiteX1" fmla="*/ 114 w 35101"/>
                <a:gd name="connsiteY1" fmla="*/ 63 h 246724"/>
                <a:gd name="connsiteX2" fmla="*/ 114 w 35101"/>
                <a:gd name="connsiteY2" fmla="*/ 9932 h 246724"/>
                <a:gd name="connsiteX3" fmla="*/ 24967 w 35101"/>
                <a:gd name="connsiteY3" fmla="*/ 9932 h 246724"/>
                <a:gd name="connsiteX4" fmla="*/ 24967 w 35101"/>
                <a:gd name="connsiteY4" fmla="*/ 236919 h 246724"/>
                <a:gd name="connsiteX5" fmla="*/ 114 w 35101"/>
                <a:gd name="connsiteY5" fmla="*/ 236919 h 246724"/>
                <a:gd name="connsiteX6" fmla="*/ 114 w 35101"/>
                <a:gd name="connsiteY6" fmla="*/ 246788 h 246724"/>
                <a:gd name="connsiteX7" fmla="*/ 35216 w 35101"/>
                <a:gd name="connsiteY7" fmla="*/ 246788 h 246724"/>
                <a:gd name="connsiteX8" fmla="*/ 35216 w 35101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01" h="246724">
                  <a:moveTo>
                    <a:pt x="35216" y="63"/>
                  </a:moveTo>
                  <a:lnTo>
                    <a:pt x="114" y="63"/>
                  </a:lnTo>
                  <a:lnTo>
                    <a:pt x="114" y="9932"/>
                  </a:lnTo>
                  <a:lnTo>
                    <a:pt x="24967" y="9932"/>
                  </a:lnTo>
                  <a:lnTo>
                    <a:pt x="24967" y="236919"/>
                  </a:lnTo>
                  <a:lnTo>
                    <a:pt x="114" y="236919"/>
                  </a:lnTo>
                  <a:lnTo>
                    <a:pt x="114" y="246788"/>
                  </a:lnTo>
                  <a:lnTo>
                    <a:pt x="35216" y="246788"/>
                  </a:lnTo>
                  <a:lnTo>
                    <a:pt x="35216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cxnSp>
        <p:nvCxnSpPr>
          <p:cNvPr id="423" name="Straight Connector 422">
            <a:extLst>
              <a:ext uri="{FF2B5EF4-FFF2-40B4-BE49-F238E27FC236}">
                <a16:creationId xmlns:a16="http://schemas.microsoft.com/office/drawing/2014/main" id="{AB5F3767-9CB9-E7FA-8278-4E459406500E}"/>
              </a:ext>
            </a:extLst>
          </p:cNvPr>
          <p:cNvCxnSpPr>
            <a:cxnSpLocks noChangeAspect="1"/>
          </p:cNvCxnSpPr>
          <p:nvPr/>
        </p:nvCxnSpPr>
        <p:spPr>
          <a:xfrm flipV="1">
            <a:off x="4589647" y="4307544"/>
            <a:ext cx="1188000" cy="220315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0008F577-1380-E95A-AD56-729F2CD57858}"/>
              </a:ext>
            </a:extLst>
          </p:cNvPr>
          <p:cNvSpPr txBox="1"/>
          <p:nvPr/>
        </p:nvSpPr>
        <p:spPr>
          <a:xfrm rot="5400000">
            <a:off x="823154" y="379010"/>
            <a:ext cx="711264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solidFill>
                  <a:schemeClr val="bg1">
                    <a:lumMod val="85000"/>
                  </a:schemeClr>
                </a:solidFill>
                <a:latin typeface="Avenir Next LT Pro Light" panose="020B0304020202020204" pitchFamily="34" charset="0"/>
              </a:rPr>
              <a:t>Extreme ultraviolet – soft X-rays</a:t>
            </a:r>
          </a:p>
        </p:txBody>
      </p:sp>
      <p:pic>
        <p:nvPicPr>
          <p:cNvPr id="4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4F5B5B43-8BCF-B913-B8BA-F9156D30A5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8485668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E2E6CBA-05C9-C016-1C8E-DEE46AF42B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Rectangle 426">
            <a:extLst>
              <a:ext uri="{FF2B5EF4-FFF2-40B4-BE49-F238E27FC236}">
                <a16:creationId xmlns:a16="http://schemas.microsoft.com/office/drawing/2014/main" id="{EA4EF2AB-7A4A-7A47-538F-3D91D455CEC9}"/>
              </a:ext>
            </a:extLst>
          </p:cNvPr>
          <p:cNvSpPr/>
          <p:nvPr/>
        </p:nvSpPr>
        <p:spPr>
          <a:xfrm rot="10800000">
            <a:off x="2953052" y="1314450"/>
            <a:ext cx="1316161" cy="40377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" name="Graphic 19">
            <a:extLst>
              <a:ext uri="{FF2B5EF4-FFF2-40B4-BE49-F238E27FC236}">
                <a16:creationId xmlns:a16="http://schemas.microsoft.com/office/drawing/2014/main" id="{DDF264A0-C716-A134-1014-8AD26A9A0416}"/>
              </a:ext>
            </a:extLst>
          </p:cNvPr>
          <p:cNvGrpSpPr/>
          <p:nvPr/>
        </p:nvGrpSpPr>
        <p:grpSpPr>
          <a:xfrm>
            <a:off x="2061934" y="1330014"/>
            <a:ext cx="5110403" cy="4015317"/>
            <a:chOff x="4124325" y="1724025"/>
            <a:chExt cx="4133850" cy="3248025"/>
          </a:xfrm>
        </p:grpSpPr>
        <p:sp>
          <p:nvSpPr>
            <p:cNvPr id="28" name="Freeform 27 1">
              <a:extLst>
                <a:ext uri="{FF2B5EF4-FFF2-40B4-BE49-F238E27FC236}">
                  <a16:creationId xmlns:a16="http://schemas.microsoft.com/office/drawing/2014/main" id="{C61FA8A3-5D26-A654-EC27-EC79540182F4}"/>
                </a:ext>
              </a:extLst>
            </p:cNvPr>
            <p:cNvSpPr/>
            <p:nvPr/>
          </p:nvSpPr>
          <p:spPr>
            <a:xfrm>
              <a:off x="4124325" y="4972050"/>
              <a:ext cx="4133850" cy="9525"/>
            </a:xfrm>
            <a:custGeom>
              <a:avLst/>
              <a:gdLst>
                <a:gd name="connsiteX0" fmla="*/ 0 w 4133850"/>
                <a:gd name="connsiteY0" fmla="*/ 0 h 9525"/>
                <a:gd name="connsiteX1" fmla="*/ 4133850 w 41338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50" h="9525">
                  <a:moveTo>
                    <a:pt x="0" y="0"/>
                  </a:moveTo>
                  <a:lnTo>
                    <a:pt x="413385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9" name="Freeform 28 1">
              <a:extLst>
                <a:ext uri="{FF2B5EF4-FFF2-40B4-BE49-F238E27FC236}">
                  <a16:creationId xmlns:a16="http://schemas.microsoft.com/office/drawing/2014/main" id="{D4CA0795-ACF2-0C45-4B07-C135EEFBD8EE}"/>
                </a:ext>
              </a:extLst>
            </p:cNvPr>
            <p:cNvSpPr/>
            <p:nvPr/>
          </p:nvSpPr>
          <p:spPr>
            <a:xfrm>
              <a:off x="4124325" y="1724025"/>
              <a:ext cx="4133850" cy="9525"/>
            </a:xfrm>
            <a:custGeom>
              <a:avLst/>
              <a:gdLst>
                <a:gd name="connsiteX0" fmla="*/ 0 w 4133850"/>
                <a:gd name="connsiteY0" fmla="*/ 0 h 9525"/>
                <a:gd name="connsiteX1" fmla="*/ 4133850 w 41338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50" h="9525">
                  <a:moveTo>
                    <a:pt x="0" y="0"/>
                  </a:moveTo>
                  <a:lnTo>
                    <a:pt x="413385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0" name="Freeform 29 1">
              <a:extLst>
                <a:ext uri="{FF2B5EF4-FFF2-40B4-BE49-F238E27FC236}">
                  <a16:creationId xmlns:a16="http://schemas.microsoft.com/office/drawing/2014/main" id="{FEA45F3D-7C8C-7926-9829-77A6A9F479D1}"/>
                </a:ext>
              </a:extLst>
            </p:cNvPr>
            <p:cNvSpPr/>
            <p:nvPr/>
          </p:nvSpPr>
          <p:spPr>
            <a:xfrm>
              <a:off x="4124325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1" name="Freeform 30 1">
              <a:extLst>
                <a:ext uri="{FF2B5EF4-FFF2-40B4-BE49-F238E27FC236}">
                  <a16:creationId xmlns:a16="http://schemas.microsoft.com/office/drawing/2014/main" id="{C255BB01-B160-42AC-AD6C-60EFFB2F4289}"/>
                </a:ext>
              </a:extLst>
            </p:cNvPr>
            <p:cNvSpPr/>
            <p:nvPr/>
          </p:nvSpPr>
          <p:spPr>
            <a:xfrm>
              <a:off x="5022589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2" name="Freeform 31 1">
              <a:extLst>
                <a:ext uri="{FF2B5EF4-FFF2-40B4-BE49-F238E27FC236}">
                  <a16:creationId xmlns:a16="http://schemas.microsoft.com/office/drawing/2014/main" id="{FA9F502C-B970-BD04-B6BF-7865F7B0F046}"/>
                </a:ext>
              </a:extLst>
            </p:cNvPr>
            <p:cNvSpPr/>
            <p:nvPr/>
          </p:nvSpPr>
          <p:spPr>
            <a:xfrm>
              <a:off x="5920844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" name="Freeform 32 1">
              <a:extLst>
                <a:ext uri="{FF2B5EF4-FFF2-40B4-BE49-F238E27FC236}">
                  <a16:creationId xmlns:a16="http://schemas.microsoft.com/office/drawing/2014/main" id="{76BE5004-2E66-8E70-B9F8-BE07F69CCEAD}"/>
                </a:ext>
              </a:extLst>
            </p:cNvPr>
            <p:cNvSpPr/>
            <p:nvPr/>
          </p:nvSpPr>
          <p:spPr>
            <a:xfrm>
              <a:off x="6819109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" name="Freeform 33 1">
              <a:extLst>
                <a:ext uri="{FF2B5EF4-FFF2-40B4-BE49-F238E27FC236}">
                  <a16:creationId xmlns:a16="http://schemas.microsoft.com/office/drawing/2014/main" id="{F935C62D-FF6E-DAAF-885C-2B427266308C}"/>
                </a:ext>
              </a:extLst>
            </p:cNvPr>
            <p:cNvSpPr/>
            <p:nvPr/>
          </p:nvSpPr>
          <p:spPr>
            <a:xfrm>
              <a:off x="7717364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" name="Freeform 34 1">
              <a:extLst>
                <a:ext uri="{FF2B5EF4-FFF2-40B4-BE49-F238E27FC236}">
                  <a16:creationId xmlns:a16="http://schemas.microsoft.com/office/drawing/2014/main" id="{EE71C3E9-6B3E-773D-2BA7-4B63F4A9D43C}"/>
                </a:ext>
              </a:extLst>
            </p:cNvPr>
            <p:cNvSpPr/>
            <p:nvPr/>
          </p:nvSpPr>
          <p:spPr>
            <a:xfrm>
              <a:off x="4124325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" name="Freeform 35 1">
              <a:extLst>
                <a:ext uri="{FF2B5EF4-FFF2-40B4-BE49-F238E27FC236}">
                  <a16:creationId xmlns:a16="http://schemas.microsoft.com/office/drawing/2014/main" id="{965E0628-5770-2339-352F-DC3307BEEA77}"/>
                </a:ext>
              </a:extLst>
            </p:cNvPr>
            <p:cNvSpPr/>
            <p:nvPr/>
          </p:nvSpPr>
          <p:spPr>
            <a:xfrm>
              <a:off x="5022589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7" name="Freeform 36 1">
              <a:extLst>
                <a:ext uri="{FF2B5EF4-FFF2-40B4-BE49-F238E27FC236}">
                  <a16:creationId xmlns:a16="http://schemas.microsoft.com/office/drawing/2014/main" id="{F9975AB9-895C-24BF-69F7-FECB23383840}"/>
                </a:ext>
              </a:extLst>
            </p:cNvPr>
            <p:cNvSpPr/>
            <p:nvPr/>
          </p:nvSpPr>
          <p:spPr>
            <a:xfrm>
              <a:off x="5920844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8" name="Freeform 37 1">
              <a:extLst>
                <a:ext uri="{FF2B5EF4-FFF2-40B4-BE49-F238E27FC236}">
                  <a16:creationId xmlns:a16="http://schemas.microsoft.com/office/drawing/2014/main" id="{FCAECFA6-DDFC-ACD7-7940-D267868B5F43}"/>
                </a:ext>
              </a:extLst>
            </p:cNvPr>
            <p:cNvSpPr/>
            <p:nvPr/>
          </p:nvSpPr>
          <p:spPr>
            <a:xfrm>
              <a:off x="6819109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9" name="Freeform 38 1">
              <a:extLst>
                <a:ext uri="{FF2B5EF4-FFF2-40B4-BE49-F238E27FC236}">
                  <a16:creationId xmlns:a16="http://schemas.microsoft.com/office/drawing/2014/main" id="{42F56ACD-EE4D-4A87-7AD3-6BFDA1E008E2}"/>
                </a:ext>
              </a:extLst>
            </p:cNvPr>
            <p:cNvSpPr/>
            <p:nvPr/>
          </p:nvSpPr>
          <p:spPr>
            <a:xfrm>
              <a:off x="7717364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0" name="Freeform 39 1">
              <a:extLst>
                <a:ext uri="{FF2B5EF4-FFF2-40B4-BE49-F238E27FC236}">
                  <a16:creationId xmlns:a16="http://schemas.microsoft.com/office/drawing/2014/main" id="{47EF9514-2C6B-A716-D233-978738A29FD2}"/>
                </a:ext>
              </a:extLst>
            </p:cNvPr>
            <p:cNvSpPr/>
            <p:nvPr/>
          </p:nvSpPr>
          <p:spPr>
            <a:xfrm>
              <a:off x="412432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1" name="Freeform 40 1">
              <a:extLst>
                <a:ext uri="{FF2B5EF4-FFF2-40B4-BE49-F238E27FC236}">
                  <a16:creationId xmlns:a16="http://schemas.microsoft.com/office/drawing/2014/main" id="{1AA04F29-DB01-2848-C696-9C66176E3369}"/>
                </a:ext>
              </a:extLst>
            </p:cNvPr>
            <p:cNvSpPr/>
            <p:nvPr/>
          </p:nvSpPr>
          <p:spPr>
            <a:xfrm>
              <a:off x="439473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2" name="Freeform 41 1">
              <a:extLst>
                <a:ext uri="{FF2B5EF4-FFF2-40B4-BE49-F238E27FC236}">
                  <a16:creationId xmlns:a16="http://schemas.microsoft.com/office/drawing/2014/main" id="{05A780E4-BC5C-E007-1448-7BAA4ED06DED}"/>
                </a:ext>
              </a:extLst>
            </p:cNvPr>
            <p:cNvSpPr/>
            <p:nvPr/>
          </p:nvSpPr>
          <p:spPr>
            <a:xfrm>
              <a:off x="455290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3" name="Freeform 42 1">
              <a:extLst>
                <a:ext uri="{FF2B5EF4-FFF2-40B4-BE49-F238E27FC236}">
                  <a16:creationId xmlns:a16="http://schemas.microsoft.com/office/drawing/2014/main" id="{001708AB-E7F5-99F4-F98E-752A746BB77C}"/>
                </a:ext>
              </a:extLst>
            </p:cNvPr>
            <p:cNvSpPr/>
            <p:nvPr/>
          </p:nvSpPr>
          <p:spPr>
            <a:xfrm>
              <a:off x="466513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4" name="Freeform 43 1">
              <a:extLst>
                <a:ext uri="{FF2B5EF4-FFF2-40B4-BE49-F238E27FC236}">
                  <a16:creationId xmlns:a16="http://schemas.microsoft.com/office/drawing/2014/main" id="{D1B6D8A0-9FB7-2269-999E-E59B05FDBFE6}"/>
                </a:ext>
              </a:extLst>
            </p:cNvPr>
            <p:cNvSpPr/>
            <p:nvPr/>
          </p:nvSpPr>
          <p:spPr>
            <a:xfrm>
              <a:off x="475218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5" name="Freeform 44 1">
              <a:extLst>
                <a:ext uri="{FF2B5EF4-FFF2-40B4-BE49-F238E27FC236}">
                  <a16:creationId xmlns:a16="http://schemas.microsoft.com/office/drawing/2014/main" id="{DEE885A9-4762-A1C8-1206-4E91CD0F91D1}"/>
                </a:ext>
              </a:extLst>
            </p:cNvPr>
            <p:cNvSpPr/>
            <p:nvPr/>
          </p:nvSpPr>
          <p:spPr>
            <a:xfrm>
              <a:off x="482330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6" name="Freeform 45 1">
              <a:extLst>
                <a:ext uri="{FF2B5EF4-FFF2-40B4-BE49-F238E27FC236}">
                  <a16:creationId xmlns:a16="http://schemas.microsoft.com/office/drawing/2014/main" id="{5BA0E5AA-1FF3-8AB3-95F7-7A314147B928}"/>
                </a:ext>
              </a:extLst>
            </p:cNvPr>
            <p:cNvSpPr/>
            <p:nvPr/>
          </p:nvSpPr>
          <p:spPr>
            <a:xfrm>
              <a:off x="488343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F7A028B-3B15-8F26-3004-33AFDA43A149}"/>
                </a:ext>
              </a:extLst>
            </p:cNvPr>
            <p:cNvSpPr/>
            <p:nvPr/>
          </p:nvSpPr>
          <p:spPr>
            <a:xfrm>
              <a:off x="4935531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2233B66-5919-7D2C-7AB0-4BFB043FCBAB}"/>
                </a:ext>
              </a:extLst>
            </p:cNvPr>
            <p:cNvSpPr/>
            <p:nvPr/>
          </p:nvSpPr>
          <p:spPr>
            <a:xfrm>
              <a:off x="498147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073DA55-C208-956A-0526-EDDC69AF9C0E}"/>
                </a:ext>
              </a:extLst>
            </p:cNvPr>
            <p:cNvSpPr/>
            <p:nvPr/>
          </p:nvSpPr>
          <p:spPr>
            <a:xfrm>
              <a:off x="502258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7A77789-7D5F-3B83-9313-66FFE1864D57}"/>
                </a:ext>
              </a:extLst>
            </p:cNvPr>
            <p:cNvSpPr/>
            <p:nvPr/>
          </p:nvSpPr>
          <p:spPr>
            <a:xfrm>
              <a:off x="529298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94F59A0-4378-5E10-7102-50CD7EA618B6}"/>
                </a:ext>
              </a:extLst>
            </p:cNvPr>
            <p:cNvSpPr/>
            <p:nvPr/>
          </p:nvSpPr>
          <p:spPr>
            <a:xfrm>
              <a:off x="545116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628FB0E-88F7-3173-82E0-04E48C722FDF}"/>
                </a:ext>
              </a:extLst>
            </p:cNvPr>
            <p:cNvSpPr/>
            <p:nvPr/>
          </p:nvSpPr>
          <p:spPr>
            <a:xfrm>
              <a:off x="556339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3" name="Freeform 52 1">
              <a:extLst>
                <a:ext uri="{FF2B5EF4-FFF2-40B4-BE49-F238E27FC236}">
                  <a16:creationId xmlns:a16="http://schemas.microsoft.com/office/drawing/2014/main" id="{AFD66211-8D77-3732-C144-5567FB63CEFC}"/>
                </a:ext>
              </a:extLst>
            </p:cNvPr>
            <p:cNvSpPr/>
            <p:nvPr/>
          </p:nvSpPr>
          <p:spPr>
            <a:xfrm>
              <a:off x="565043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4" name="Freeform 53 1">
              <a:extLst>
                <a:ext uri="{FF2B5EF4-FFF2-40B4-BE49-F238E27FC236}">
                  <a16:creationId xmlns:a16="http://schemas.microsoft.com/office/drawing/2014/main" id="{BDB28C10-0F84-C245-9268-51C158EC1995}"/>
                </a:ext>
              </a:extLst>
            </p:cNvPr>
            <p:cNvSpPr/>
            <p:nvPr/>
          </p:nvSpPr>
          <p:spPr>
            <a:xfrm>
              <a:off x="572157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5" name="Freeform 54 1">
              <a:extLst>
                <a:ext uri="{FF2B5EF4-FFF2-40B4-BE49-F238E27FC236}">
                  <a16:creationId xmlns:a16="http://schemas.microsoft.com/office/drawing/2014/main" id="{6D65ACC5-DAA3-5EDA-67A5-C11745CE0646}"/>
                </a:ext>
              </a:extLst>
            </p:cNvPr>
            <p:cNvSpPr/>
            <p:nvPr/>
          </p:nvSpPr>
          <p:spPr>
            <a:xfrm>
              <a:off x="5781703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6" name="Freeform 55 1">
              <a:extLst>
                <a:ext uri="{FF2B5EF4-FFF2-40B4-BE49-F238E27FC236}">
                  <a16:creationId xmlns:a16="http://schemas.microsoft.com/office/drawing/2014/main" id="{57E2F468-2B56-AD3B-FDBB-0E020D27E449}"/>
                </a:ext>
              </a:extLst>
            </p:cNvPr>
            <p:cNvSpPr/>
            <p:nvPr/>
          </p:nvSpPr>
          <p:spPr>
            <a:xfrm>
              <a:off x="583379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7" name="Freeform 56 1">
              <a:extLst>
                <a:ext uri="{FF2B5EF4-FFF2-40B4-BE49-F238E27FC236}">
                  <a16:creationId xmlns:a16="http://schemas.microsoft.com/office/drawing/2014/main" id="{B746B5BE-8D8E-360B-94A5-785882A9CC60}"/>
                </a:ext>
              </a:extLst>
            </p:cNvPr>
            <p:cNvSpPr/>
            <p:nvPr/>
          </p:nvSpPr>
          <p:spPr>
            <a:xfrm>
              <a:off x="587974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8" name="Freeform 57 1">
              <a:extLst>
                <a:ext uri="{FF2B5EF4-FFF2-40B4-BE49-F238E27FC236}">
                  <a16:creationId xmlns:a16="http://schemas.microsoft.com/office/drawing/2014/main" id="{FF7A7A74-E140-4326-41A3-D27C4E119516}"/>
                </a:ext>
              </a:extLst>
            </p:cNvPr>
            <p:cNvSpPr/>
            <p:nvPr/>
          </p:nvSpPr>
          <p:spPr>
            <a:xfrm>
              <a:off x="592084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59" name="Freeform 58 1">
              <a:extLst>
                <a:ext uri="{FF2B5EF4-FFF2-40B4-BE49-F238E27FC236}">
                  <a16:creationId xmlns:a16="http://schemas.microsoft.com/office/drawing/2014/main" id="{CE78DED0-4BB2-AD38-9512-A074B071BDC4}"/>
                </a:ext>
              </a:extLst>
            </p:cNvPr>
            <p:cNvSpPr/>
            <p:nvPr/>
          </p:nvSpPr>
          <p:spPr>
            <a:xfrm>
              <a:off x="619125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C845134-37FC-4927-3789-099CB91EE586}"/>
                </a:ext>
              </a:extLst>
            </p:cNvPr>
            <p:cNvSpPr/>
            <p:nvPr/>
          </p:nvSpPr>
          <p:spPr>
            <a:xfrm>
              <a:off x="634942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1F25AB0-063E-CAAE-9CBE-14F70D84191E}"/>
                </a:ext>
              </a:extLst>
            </p:cNvPr>
            <p:cNvSpPr/>
            <p:nvPr/>
          </p:nvSpPr>
          <p:spPr>
            <a:xfrm>
              <a:off x="646165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2BE6749-3CCB-8738-3BF7-8A53B12068A7}"/>
                </a:ext>
              </a:extLst>
            </p:cNvPr>
            <p:cNvSpPr/>
            <p:nvPr/>
          </p:nvSpPr>
          <p:spPr>
            <a:xfrm>
              <a:off x="654870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0D1D30A-988D-B28E-9CD8-AF8C64C1FB86}"/>
                </a:ext>
              </a:extLst>
            </p:cNvPr>
            <p:cNvSpPr/>
            <p:nvPr/>
          </p:nvSpPr>
          <p:spPr>
            <a:xfrm>
              <a:off x="661982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4" name="Freeform 63 1">
              <a:extLst>
                <a:ext uri="{FF2B5EF4-FFF2-40B4-BE49-F238E27FC236}">
                  <a16:creationId xmlns:a16="http://schemas.microsoft.com/office/drawing/2014/main" id="{74A2574C-5A34-12A3-E7A5-2FBFE3C2A41F}"/>
                </a:ext>
              </a:extLst>
            </p:cNvPr>
            <p:cNvSpPr/>
            <p:nvPr/>
          </p:nvSpPr>
          <p:spPr>
            <a:xfrm>
              <a:off x="667996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5" name="Freeform 64 1">
              <a:extLst>
                <a:ext uri="{FF2B5EF4-FFF2-40B4-BE49-F238E27FC236}">
                  <a16:creationId xmlns:a16="http://schemas.microsoft.com/office/drawing/2014/main" id="{5AF231E6-1DE5-9541-68C3-FC942F99370D}"/>
                </a:ext>
              </a:extLst>
            </p:cNvPr>
            <p:cNvSpPr/>
            <p:nvPr/>
          </p:nvSpPr>
          <p:spPr>
            <a:xfrm>
              <a:off x="673206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6" name="Freeform 65 1">
              <a:extLst>
                <a:ext uri="{FF2B5EF4-FFF2-40B4-BE49-F238E27FC236}">
                  <a16:creationId xmlns:a16="http://schemas.microsoft.com/office/drawing/2014/main" id="{890DC6F0-6A9F-03BD-B3A2-1159753D21B6}"/>
                </a:ext>
              </a:extLst>
            </p:cNvPr>
            <p:cNvSpPr/>
            <p:nvPr/>
          </p:nvSpPr>
          <p:spPr>
            <a:xfrm>
              <a:off x="677800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7" name="Freeform 66 1">
              <a:extLst>
                <a:ext uri="{FF2B5EF4-FFF2-40B4-BE49-F238E27FC236}">
                  <a16:creationId xmlns:a16="http://schemas.microsoft.com/office/drawing/2014/main" id="{42174593-463D-1FAC-2134-B6ADD98A8C82}"/>
                </a:ext>
              </a:extLst>
            </p:cNvPr>
            <p:cNvSpPr/>
            <p:nvPr/>
          </p:nvSpPr>
          <p:spPr>
            <a:xfrm>
              <a:off x="681910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8" name="Freeform 67 1">
              <a:extLst>
                <a:ext uri="{FF2B5EF4-FFF2-40B4-BE49-F238E27FC236}">
                  <a16:creationId xmlns:a16="http://schemas.microsoft.com/office/drawing/2014/main" id="{BBD0057F-BE25-761A-39B9-CD9280F166B7}"/>
                </a:ext>
              </a:extLst>
            </p:cNvPr>
            <p:cNvSpPr/>
            <p:nvPr/>
          </p:nvSpPr>
          <p:spPr>
            <a:xfrm>
              <a:off x="708951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69" name="Freeform 68 1">
              <a:extLst>
                <a:ext uri="{FF2B5EF4-FFF2-40B4-BE49-F238E27FC236}">
                  <a16:creationId xmlns:a16="http://schemas.microsoft.com/office/drawing/2014/main" id="{59AF0ED5-1463-C600-3E9A-4D7FC1317CB8}"/>
                </a:ext>
              </a:extLst>
            </p:cNvPr>
            <p:cNvSpPr/>
            <p:nvPr/>
          </p:nvSpPr>
          <p:spPr>
            <a:xfrm>
              <a:off x="7247686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0" name="Freeform 69 1">
              <a:extLst>
                <a:ext uri="{FF2B5EF4-FFF2-40B4-BE49-F238E27FC236}">
                  <a16:creationId xmlns:a16="http://schemas.microsoft.com/office/drawing/2014/main" id="{0A84B4DD-7412-49CD-A885-FFEB7C6E437D}"/>
                </a:ext>
              </a:extLst>
            </p:cNvPr>
            <p:cNvSpPr/>
            <p:nvPr/>
          </p:nvSpPr>
          <p:spPr>
            <a:xfrm>
              <a:off x="735991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1" name="Freeform 70 1">
              <a:extLst>
                <a:ext uri="{FF2B5EF4-FFF2-40B4-BE49-F238E27FC236}">
                  <a16:creationId xmlns:a16="http://schemas.microsoft.com/office/drawing/2014/main" id="{09B8670D-EEA5-F743-BC30-473345DD677A}"/>
                </a:ext>
              </a:extLst>
            </p:cNvPr>
            <p:cNvSpPr/>
            <p:nvPr/>
          </p:nvSpPr>
          <p:spPr>
            <a:xfrm>
              <a:off x="744696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2" name="Freeform 71 1">
              <a:extLst>
                <a:ext uri="{FF2B5EF4-FFF2-40B4-BE49-F238E27FC236}">
                  <a16:creationId xmlns:a16="http://schemas.microsoft.com/office/drawing/2014/main" id="{88133607-A906-1E7B-BF4D-3CB597C57C3B}"/>
                </a:ext>
              </a:extLst>
            </p:cNvPr>
            <p:cNvSpPr/>
            <p:nvPr/>
          </p:nvSpPr>
          <p:spPr>
            <a:xfrm>
              <a:off x="751809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3" name="Freeform 72 1">
              <a:extLst>
                <a:ext uri="{FF2B5EF4-FFF2-40B4-BE49-F238E27FC236}">
                  <a16:creationId xmlns:a16="http://schemas.microsoft.com/office/drawing/2014/main" id="{FAA40BA4-6408-406C-C1DF-0C4DAB58D71C}"/>
                </a:ext>
              </a:extLst>
            </p:cNvPr>
            <p:cNvSpPr/>
            <p:nvPr/>
          </p:nvSpPr>
          <p:spPr>
            <a:xfrm>
              <a:off x="7578223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4" name="Freeform 73 1">
              <a:extLst>
                <a:ext uri="{FF2B5EF4-FFF2-40B4-BE49-F238E27FC236}">
                  <a16:creationId xmlns:a16="http://schemas.microsoft.com/office/drawing/2014/main" id="{A58BB2EC-E78D-40BB-B314-1418666D0527}"/>
                </a:ext>
              </a:extLst>
            </p:cNvPr>
            <p:cNvSpPr/>
            <p:nvPr/>
          </p:nvSpPr>
          <p:spPr>
            <a:xfrm>
              <a:off x="763031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5" name="Freeform 74 1">
              <a:extLst>
                <a:ext uri="{FF2B5EF4-FFF2-40B4-BE49-F238E27FC236}">
                  <a16:creationId xmlns:a16="http://schemas.microsoft.com/office/drawing/2014/main" id="{7521C6A2-A8F8-B06C-D907-E4CC66D64BBD}"/>
                </a:ext>
              </a:extLst>
            </p:cNvPr>
            <p:cNvSpPr/>
            <p:nvPr/>
          </p:nvSpPr>
          <p:spPr>
            <a:xfrm>
              <a:off x="767626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6" name="Freeform 75 1">
              <a:extLst>
                <a:ext uri="{FF2B5EF4-FFF2-40B4-BE49-F238E27FC236}">
                  <a16:creationId xmlns:a16="http://schemas.microsoft.com/office/drawing/2014/main" id="{5F75C42E-5C18-86F5-00EE-FFF8630D0188}"/>
                </a:ext>
              </a:extLst>
            </p:cNvPr>
            <p:cNvSpPr/>
            <p:nvPr/>
          </p:nvSpPr>
          <p:spPr>
            <a:xfrm>
              <a:off x="771736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7" name="Freeform 76 1">
              <a:extLst>
                <a:ext uri="{FF2B5EF4-FFF2-40B4-BE49-F238E27FC236}">
                  <a16:creationId xmlns:a16="http://schemas.microsoft.com/office/drawing/2014/main" id="{F5C28D69-C6C5-C601-29E3-B8417137895E}"/>
                </a:ext>
              </a:extLst>
            </p:cNvPr>
            <p:cNvSpPr/>
            <p:nvPr/>
          </p:nvSpPr>
          <p:spPr>
            <a:xfrm>
              <a:off x="798776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8" name="Freeform 77 1">
              <a:extLst>
                <a:ext uri="{FF2B5EF4-FFF2-40B4-BE49-F238E27FC236}">
                  <a16:creationId xmlns:a16="http://schemas.microsoft.com/office/drawing/2014/main" id="{20A61815-A3A0-6F47-B975-7DCA874EB294}"/>
                </a:ext>
              </a:extLst>
            </p:cNvPr>
            <p:cNvSpPr/>
            <p:nvPr/>
          </p:nvSpPr>
          <p:spPr>
            <a:xfrm>
              <a:off x="8145951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79" name="Freeform 78 1">
              <a:extLst>
                <a:ext uri="{FF2B5EF4-FFF2-40B4-BE49-F238E27FC236}">
                  <a16:creationId xmlns:a16="http://schemas.microsoft.com/office/drawing/2014/main" id="{9353673E-F773-40F0-0942-C7BE1A9E3D7D}"/>
                </a:ext>
              </a:extLst>
            </p:cNvPr>
            <p:cNvSpPr/>
            <p:nvPr/>
          </p:nvSpPr>
          <p:spPr>
            <a:xfrm>
              <a:off x="825817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0" name="Freeform 79 1">
              <a:extLst>
                <a:ext uri="{FF2B5EF4-FFF2-40B4-BE49-F238E27FC236}">
                  <a16:creationId xmlns:a16="http://schemas.microsoft.com/office/drawing/2014/main" id="{CFA2561C-1219-CFBB-D094-298111A1F477}"/>
                </a:ext>
              </a:extLst>
            </p:cNvPr>
            <p:cNvSpPr/>
            <p:nvPr/>
          </p:nvSpPr>
          <p:spPr>
            <a:xfrm>
              <a:off x="412432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1" name="Freeform 80 1">
              <a:extLst>
                <a:ext uri="{FF2B5EF4-FFF2-40B4-BE49-F238E27FC236}">
                  <a16:creationId xmlns:a16="http://schemas.microsoft.com/office/drawing/2014/main" id="{F0BD2FD7-7121-DC1A-2791-C1A6E65EC245}"/>
                </a:ext>
              </a:extLst>
            </p:cNvPr>
            <p:cNvSpPr/>
            <p:nvPr/>
          </p:nvSpPr>
          <p:spPr>
            <a:xfrm>
              <a:off x="439473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2" name="Freeform 81 1">
              <a:extLst>
                <a:ext uri="{FF2B5EF4-FFF2-40B4-BE49-F238E27FC236}">
                  <a16:creationId xmlns:a16="http://schemas.microsoft.com/office/drawing/2014/main" id="{8EA86080-1B9F-8CD6-436E-F529455D52C3}"/>
                </a:ext>
              </a:extLst>
            </p:cNvPr>
            <p:cNvSpPr/>
            <p:nvPr/>
          </p:nvSpPr>
          <p:spPr>
            <a:xfrm>
              <a:off x="455290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20098FE-891A-2327-5833-567798E3BCE3}"/>
                </a:ext>
              </a:extLst>
            </p:cNvPr>
            <p:cNvSpPr/>
            <p:nvPr/>
          </p:nvSpPr>
          <p:spPr>
            <a:xfrm>
              <a:off x="466513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AD8F1BA-F524-CB20-1C9F-3B73FB2C0E10}"/>
                </a:ext>
              </a:extLst>
            </p:cNvPr>
            <p:cNvSpPr/>
            <p:nvPr/>
          </p:nvSpPr>
          <p:spPr>
            <a:xfrm>
              <a:off x="475218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5" name="Freeform 84 1">
              <a:extLst>
                <a:ext uri="{FF2B5EF4-FFF2-40B4-BE49-F238E27FC236}">
                  <a16:creationId xmlns:a16="http://schemas.microsoft.com/office/drawing/2014/main" id="{8AA0145F-AD43-53A0-66C4-CBCF5E543177}"/>
                </a:ext>
              </a:extLst>
            </p:cNvPr>
            <p:cNvSpPr/>
            <p:nvPr/>
          </p:nvSpPr>
          <p:spPr>
            <a:xfrm>
              <a:off x="482330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6" name="Freeform 85 1">
              <a:extLst>
                <a:ext uri="{FF2B5EF4-FFF2-40B4-BE49-F238E27FC236}">
                  <a16:creationId xmlns:a16="http://schemas.microsoft.com/office/drawing/2014/main" id="{D8B35936-32BB-FD51-5538-C09FC6BE0EF9}"/>
                </a:ext>
              </a:extLst>
            </p:cNvPr>
            <p:cNvSpPr/>
            <p:nvPr/>
          </p:nvSpPr>
          <p:spPr>
            <a:xfrm>
              <a:off x="488343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7" name="Freeform 86 1">
              <a:extLst>
                <a:ext uri="{FF2B5EF4-FFF2-40B4-BE49-F238E27FC236}">
                  <a16:creationId xmlns:a16="http://schemas.microsoft.com/office/drawing/2014/main" id="{F02F58C7-4B3E-21D9-9E97-5CEFA1B5DE44}"/>
                </a:ext>
              </a:extLst>
            </p:cNvPr>
            <p:cNvSpPr/>
            <p:nvPr/>
          </p:nvSpPr>
          <p:spPr>
            <a:xfrm>
              <a:off x="4935531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8" name="Freeform 87 1">
              <a:extLst>
                <a:ext uri="{FF2B5EF4-FFF2-40B4-BE49-F238E27FC236}">
                  <a16:creationId xmlns:a16="http://schemas.microsoft.com/office/drawing/2014/main" id="{AF706B99-3453-6FD8-959B-BD353CA985BE}"/>
                </a:ext>
              </a:extLst>
            </p:cNvPr>
            <p:cNvSpPr/>
            <p:nvPr/>
          </p:nvSpPr>
          <p:spPr>
            <a:xfrm>
              <a:off x="498147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89" name="Freeform 88 1">
              <a:extLst>
                <a:ext uri="{FF2B5EF4-FFF2-40B4-BE49-F238E27FC236}">
                  <a16:creationId xmlns:a16="http://schemas.microsoft.com/office/drawing/2014/main" id="{14C7EA4D-1204-4523-F11A-67F5ECFE5340}"/>
                </a:ext>
              </a:extLst>
            </p:cNvPr>
            <p:cNvSpPr/>
            <p:nvPr/>
          </p:nvSpPr>
          <p:spPr>
            <a:xfrm>
              <a:off x="502258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0" name="Freeform 89 1">
              <a:extLst>
                <a:ext uri="{FF2B5EF4-FFF2-40B4-BE49-F238E27FC236}">
                  <a16:creationId xmlns:a16="http://schemas.microsoft.com/office/drawing/2014/main" id="{090024F1-7047-17C9-D1DD-B28219CC9A9D}"/>
                </a:ext>
              </a:extLst>
            </p:cNvPr>
            <p:cNvSpPr/>
            <p:nvPr/>
          </p:nvSpPr>
          <p:spPr>
            <a:xfrm>
              <a:off x="529298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1" name="Freeform 90 1">
              <a:extLst>
                <a:ext uri="{FF2B5EF4-FFF2-40B4-BE49-F238E27FC236}">
                  <a16:creationId xmlns:a16="http://schemas.microsoft.com/office/drawing/2014/main" id="{2D0ACE9A-CA5F-CFAD-6F91-04AC7B621638}"/>
                </a:ext>
              </a:extLst>
            </p:cNvPr>
            <p:cNvSpPr/>
            <p:nvPr/>
          </p:nvSpPr>
          <p:spPr>
            <a:xfrm>
              <a:off x="545116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2" name="Freeform 91 1">
              <a:extLst>
                <a:ext uri="{FF2B5EF4-FFF2-40B4-BE49-F238E27FC236}">
                  <a16:creationId xmlns:a16="http://schemas.microsoft.com/office/drawing/2014/main" id="{9DC00D51-9D09-2DF1-2988-33691057C57E}"/>
                </a:ext>
              </a:extLst>
            </p:cNvPr>
            <p:cNvSpPr/>
            <p:nvPr/>
          </p:nvSpPr>
          <p:spPr>
            <a:xfrm>
              <a:off x="556339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3" name="Freeform 92 1">
              <a:extLst>
                <a:ext uri="{FF2B5EF4-FFF2-40B4-BE49-F238E27FC236}">
                  <a16:creationId xmlns:a16="http://schemas.microsoft.com/office/drawing/2014/main" id="{6E231C10-A771-F696-FFF9-46181CC5E710}"/>
                </a:ext>
              </a:extLst>
            </p:cNvPr>
            <p:cNvSpPr/>
            <p:nvPr/>
          </p:nvSpPr>
          <p:spPr>
            <a:xfrm>
              <a:off x="565043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4" name="Freeform 93 1">
              <a:extLst>
                <a:ext uri="{FF2B5EF4-FFF2-40B4-BE49-F238E27FC236}">
                  <a16:creationId xmlns:a16="http://schemas.microsoft.com/office/drawing/2014/main" id="{513F0BA5-60BA-9DEF-B1B0-50AE3FBE0EDD}"/>
                </a:ext>
              </a:extLst>
            </p:cNvPr>
            <p:cNvSpPr/>
            <p:nvPr/>
          </p:nvSpPr>
          <p:spPr>
            <a:xfrm>
              <a:off x="572157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5" name="Freeform 94 1">
              <a:extLst>
                <a:ext uri="{FF2B5EF4-FFF2-40B4-BE49-F238E27FC236}">
                  <a16:creationId xmlns:a16="http://schemas.microsoft.com/office/drawing/2014/main" id="{A7EFB000-0AA7-DDB2-98D8-A386075A5AAB}"/>
                </a:ext>
              </a:extLst>
            </p:cNvPr>
            <p:cNvSpPr/>
            <p:nvPr/>
          </p:nvSpPr>
          <p:spPr>
            <a:xfrm>
              <a:off x="5781703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6" name="Freeform 95 1">
              <a:extLst>
                <a:ext uri="{FF2B5EF4-FFF2-40B4-BE49-F238E27FC236}">
                  <a16:creationId xmlns:a16="http://schemas.microsoft.com/office/drawing/2014/main" id="{9FA47A82-B3D0-39DC-9050-5E1C1D923BBB}"/>
                </a:ext>
              </a:extLst>
            </p:cNvPr>
            <p:cNvSpPr/>
            <p:nvPr/>
          </p:nvSpPr>
          <p:spPr>
            <a:xfrm>
              <a:off x="583379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7" name="Freeform 96 1">
              <a:extLst>
                <a:ext uri="{FF2B5EF4-FFF2-40B4-BE49-F238E27FC236}">
                  <a16:creationId xmlns:a16="http://schemas.microsoft.com/office/drawing/2014/main" id="{F4D8D762-0D4F-6187-0F88-8E15374DAC96}"/>
                </a:ext>
              </a:extLst>
            </p:cNvPr>
            <p:cNvSpPr/>
            <p:nvPr/>
          </p:nvSpPr>
          <p:spPr>
            <a:xfrm>
              <a:off x="587974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8" name="Freeform 97 1">
              <a:extLst>
                <a:ext uri="{FF2B5EF4-FFF2-40B4-BE49-F238E27FC236}">
                  <a16:creationId xmlns:a16="http://schemas.microsoft.com/office/drawing/2014/main" id="{4EB101DC-1D24-D317-5720-546444AEB39B}"/>
                </a:ext>
              </a:extLst>
            </p:cNvPr>
            <p:cNvSpPr/>
            <p:nvPr/>
          </p:nvSpPr>
          <p:spPr>
            <a:xfrm>
              <a:off x="592084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99" name="Freeform 98 1">
              <a:extLst>
                <a:ext uri="{FF2B5EF4-FFF2-40B4-BE49-F238E27FC236}">
                  <a16:creationId xmlns:a16="http://schemas.microsoft.com/office/drawing/2014/main" id="{FF0DA596-24DE-A7C2-6AC3-C6068B494180}"/>
                </a:ext>
              </a:extLst>
            </p:cNvPr>
            <p:cNvSpPr/>
            <p:nvPr/>
          </p:nvSpPr>
          <p:spPr>
            <a:xfrm>
              <a:off x="619125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0" name="Freeform 99 1">
              <a:extLst>
                <a:ext uri="{FF2B5EF4-FFF2-40B4-BE49-F238E27FC236}">
                  <a16:creationId xmlns:a16="http://schemas.microsoft.com/office/drawing/2014/main" id="{F31E8138-3BEE-7285-F389-EB923C41987C}"/>
                </a:ext>
              </a:extLst>
            </p:cNvPr>
            <p:cNvSpPr/>
            <p:nvPr/>
          </p:nvSpPr>
          <p:spPr>
            <a:xfrm>
              <a:off x="634942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1" name="Freeform 100 1">
              <a:extLst>
                <a:ext uri="{FF2B5EF4-FFF2-40B4-BE49-F238E27FC236}">
                  <a16:creationId xmlns:a16="http://schemas.microsoft.com/office/drawing/2014/main" id="{B7D00806-CDAD-1761-2AED-EBDD5A6310F4}"/>
                </a:ext>
              </a:extLst>
            </p:cNvPr>
            <p:cNvSpPr/>
            <p:nvPr/>
          </p:nvSpPr>
          <p:spPr>
            <a:xfrm>
              <a:off x="646165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2" name="Freeform 101 1">
              <a:extLst>
                <a:ext uri="{FF2B5EF4-FFF2-40B4-BE49-F238E27FC236}">
                  <a16:creationId xmlns:a16="http://schemas.microsoft.com/office/drawing/2014/main" id="{70F93628-4C1B-C449-4DC0-247763EB8F2A}"/>
                </a:ext>
              </a:extLst>
            </p:cNvPr>
            <p:cNvSpPr/>
            <p:nvPr/>
          </p:nvSpPr>
          <p:spPr>
            <a:xfrm>
              <a:off x="654870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3" name="Freeform 102 1">
              <a:extLst>
                <a:ext uri="{FF2B5EF4-FFF2-40B4-BE49-F238E27FC236}">
                  <a16:creationId xmlns:a16="http://schemas.microsoft.com/office/drawing/2014/main" id="{C3132191-2CC5-68CA-EC55-5F09E0F43927}"/>
                </a:ext>
              </a:extLst>
            </p:cNvPr>
            <p:cNvSpPr/>
            <p:nvPr/>
          </p:nvSpPr>
          <p:spPr>
            <a:xfrm>
              <a:off x="661982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4" name="Freeform 103 1">
              <a:extLst>
                <a:ext uri="{FF2B5EF4-FFF2-40B4-BE49-F238E27FC236}">
                  <a16:creationId xmlns:a16="http://schemas.microsoft.com/office/drawing/2014/main" id="{19A6C8C0-299E-6D9B-D7C0-50664949FF98}"/>
                </a:ext>
              </a:extLst>
            </p:cNvPr>
            <p:cNvSpPr/>
            <p:nvPr/>
          </p:nvSpPr>
          <p:spPr>
            <a:xfrm>
              <a:off x="667996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5" name="Freeform 104 1">
              <a:extLst>
                <a:ext uri="{FF2B5EF4-FFF2-40B4-BE49-F238E27FC236}">
                  <a16:creationId xmlns:a16="http://schemas.microsoft.com/office/drawing/2014/main" id="{287EB771-C2C5-60FA-8455-E1772B1F0BB4}"/>
                </a:ext>
              </a:extLst>
            </p:cNvPr>
            <p:cNvSpPr/>
            <p:nvPr/>
          </p:nvSpPr>
          <p:spPr>
            <a:xfrm>
              <a:off x="673206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6" name="Freeform 105 1">
              <a:extLst>
                <a:ext uri="{FF2B5EF4-FFF2-40B4-BE49-F238E27FC236}">
                  <a16:creationId xmlns:a16="http://schemas.microsoft.com/office/drawing/2014/main" id="{D732EDEE-F512-9C54-5C85-58735BC0C417}"/>
                </a:ext>
              </a:extLst>
            </p:cNvPr>
            <p:cNvSpPr/>
            <p:nvPr/>
          </p:nvSpPr>
          <p:spPr>
            <a:xfrm>
              <a:off x="677800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7" name="Freeform 106 1">
              <a:extLst>
                <a:ext uri="{FF2B5EF4-FFF2-40B4-BE49-F238E27FC236}">
                  <a16:creationId xmlns:a16="http://schemas.microsoft.com/office/drawing/2014/main" id="{010A79DE-5EE1-6513-158D-DF7610178298}"/>
                </a:ext>
              </a:extLst>
            </p:cNvPr>
            <p:cNvSpPr/>
            <p:nvPr/>
          </p:nvSpPr>
          <p:spPr>
            <a:xfrm>
              <a:off x="681910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8" name="Freeform 107 1">
              <a:extLst>
                <a:ext uri="{FF2B5EF4-FFF2-40B4-BE49-F238E27FC236}">
                  <a16:creationId xmlns:a16="http://schemas.microsoft.com/office/drawing/2014/main" id="{CB7C3D47-856F-C9B9-6FE7-7359ABDAF19E}"/>
                </a:ext>
              </a:extLst>
            </p:cNvPr>
            <p:cNvSpPr/>
            <p:nvPr/>
          </p:nvSpPr>
          <p:spPr>
            <a:xfrm>
              <a:off x="708951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09" name="Freeform 108 1">
              <a:extLst>
                <a:ext uri="{FF2B5EF4-FFF2-40B4-BE49-F238E27FC236}">
                  <a16:creationId xmlns:a16="http://schemas.microsoft.com/office/drawing/2014/main" id="{DC2A90DB-E9D3-94B1-9609-0D9FD55D20D5}"/>
                </a:ext>
              </a:extLst>
            </p:cNvPr>
            <p:cNvSpPr/>
            <p:nvPr/>
          </p:nvSpPr>
          <p:spPr>
            <a:xfrm>
              <a:off x="7247686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0" name="Freeform 109 1">
              <a:extLst>
                <a:ext uri="{FF2B5EF4-FFF2-40B4-BE49-F238E27FC236}">
                  <a16:creationId xmlns:a16="http://schemas.microsoft.com/office/drawing/2014/main" id="{EC47DC32-BB8B-89EF-6BFC-AE248BB35AE7}"/>
                </a:ext>
              </a:extLst>
            </p:cNvPr>
            <p:cNvSpPr/>
            <p:nvPr/>
          </p:nvSpPr>
          <p:spPr>
            <a:xfrm>
              <a:off x="735991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1" name="Freeform 110 1">
              <a:extLst>
                <a:ext uri="{FF2B5EF4-FFF2-40B4-BE49-F238E27FC236}">
                  <a16:creationId xmlns:a16="http://schemas.microsoft.com/office/drawing/2014/main" id="{B209ABCD-547F-8DF8-9014-1694CDE48614}"/>
                </a:ext>
              </a:extLst>
            </p:cNvPr>
            <p:cNvSpPr/>
            <p:nvPr/>
          </p:nvSpPr>
          <p:spPr>
            <a:xfrm>
              <a:off x="744696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2" name="Freeform 111 1">
              <a:extLst>
                <a:ext uri="{FF2B5EF4-FFF2-40B4-BE49-F238E27FC236}">
                  <a16:creationId xmlns:a16="http://schemas.microsoft.com/office/drawing/2014/main" id="{28926CA9-F954-B50E-9C20-B361175EECBA}"/>
                </a:ext>
              </a:extLst>
            </p:cNvPr>
            <p:cNvSpPr/>
            <p:nvPr/>
          </p:nvSpPr>
          <p:spPr>
            <a:xfrm>
              <a:off x="751809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3" name="Freeform 112 1">
              <a:extLst>
                <a:ext uri="{FF2B5EF4-FFF2-40B4-BE49-F238E27FC236}">
                  <a16:creationId xmlns:a16="http://schemas.microsoft.com/office/drawing/2014/main" id="{24B4AFEB-838E-97A7-578B-AD5B9BEBCAA7}"/>
                </a:ext>
              </a:extLst>
            </p:cNvPr>
            <p:cNvSpPr/>
            <p:nvPr/>
          </p:nvSpPr>
          <p:spPr>
            <a:xfrm>
              <a:off x="7578223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4" name="Freeform 113 1">
              <a:extLst>
                <a:ext uri="{FF2B5EF4-FFF2-40B4-BE49-F238E27FC236}">
                  <a16:creationId xmlns:a16="http://schemas.microsoft.com/office/drawing/2014/main" id="{028A8E20-85D9-0A10-79FC-B8B3B6E3955A}"/>
                </a:ext>
              </a:extLst>
            </p:cNvPr>
            <p:cNvSpPr/>
            <p:nvPr/>
          </p:nvSpPr>
          <p:spPr>
            <a:xfrm>
              <a:off x="763031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5" name="Freeform 114 1">
              <a:extLst>
                <a:ext uri="{FF2B5EF4-FFF2-40B4-BE49-F238E27FC236}">
                  <a16:creationId xmlns:a16="http://schemas.microsoft.com/office/drawing/2014/main" id="{DB4A0DDC-F3B1-A2F1-CA4B-3A748D2E3FAB}"/>
                </a:ext>
              </a:extLst>
            </p:cNvPr>
            <p:cNvSpPr/>
            <p:nvPr/>
          </p:nvSpPr>
          <p:spPr>
            <a:xfrm>
              <a:off x="767626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6" name="Freeform 115 1">
              <a:extLst>
                <a:ext uri="{FF2B5EF4-FFF2-40B4-BE49-F238E27FC236}">
                  <a16:creationId xmlns:a16="http://schemas.microsoft.com/office/drawing/2014/main" id="{9E545258-521A-526B-C667-2C0254D16F98}"/>
                </a:ext>
              </a:extLst>
            </p:cNvPr>
            <p:cNvSpPr/>
            <p:nvPr/>
          </p:nvSpPr>
          <p:spPr>
            <a:xfrm>
              <a:off x="771736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7" name="Freeform 116 1">
              <a:extLst>
                <a:ext uri="{FF2B5EF4-FFF2-40B4-BE49-F238E27FC236}">
                  <a16:creationId xmlns:a16="http://schemas.microsoft.com/office/drawing/2014/main" id="{5EAD65AA-390A-237C-B1B0-B0EF7732675F}"/>
                </a:ext>
              </a:extLst>
            </p:cNvPr>
            <p:cNvSpPr/>
            <p:nvPr/>
          </p:nvSpPr>
          <p:spPr>
            <a:xfrm>
              <a:off x="798776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8" name="Freeform 117 1">
              <a:extLst>
                <a:ext uri="{FF2B5EF4-FFF2-40B4-BE49-F238E27FC236}">
                  <a16:creationId xmlns:a16="http://schemas.microsoft.com/office/drawing/2014/main" id="{AFE0586C-49AF-D52E-45B3-96C0946CB17C}"/>
                </a:ext>
              </a:extLst>
            </p:cNvPr>
            <p:cNvSpPr/>
            <p:nvPr/>
          </p:nvSpPr>
          <p:spPr>
            <a:xfrm>
              <a:off x="8145951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9" name="Freeform 118 1">
              <a:extLst>
                <a:ext uri="{FF2B5EF4-FFF2-40B4-BE49-F238E27FC236}">
                  <a16:creationId xmlns:a16="http://schemas.microsoft.com/office/drawing/2014/main" id="{A0C3845A-AA55-995C-7004-21D3AF527A5D}"/>
                </a:ext>
              </a:extLst>
            </p:cNvPr>
            <p:cNvSpPr/>
            <p:nvPr/>
          </p:nvSpPr>
          <p:spPr>
            <a:xfrm>
              <a:off x="825817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20" name="Graphic 19">
            <a:extLst>
              <a:ext uri="{FF2B5EF4-FFF2-40B4-BE49-F238E27FC236}">
                <a16:creationId xmlns:a16="http://schemas.microsoft.com/office/drawing/2014/main" id="{9A4D1964-CDCC-A55D-D1A3-9CE8CDB5242A}"/>
              </a:ext>
            </a:extLst>
          </p:cNvPr>
          <p:cNvGrpSpPr/>
          <p:nvPr/>
        </p:nvGrpSpPr>
        <p:grpSpPr>
          <a:xfrm>
            <a:off x="1895139" y="5418013"/>
            <a:ext cx="332742" cy="158891"/>
            <a:chOff x="3989403" y="5030843"/>
            <a:chExt cx="269158" cy="128528"/>
          </a:xfrm>
          <a:solidFill>
            <a:srgbClr val="262626"/>
          </a:solidFill>
        </p:grpSpPr>
        <p:sp>
          <p:nvSpPr>
            <p:cNvPr id="121" name="Freeform 120 1">
              <a:extLst>
                <a:ext uri="{FF2B5EF4-FFF2-40B4-BE49-F238E27FC236}">
                  <a16:creationId xmlns:a16="http://schemas.microsoft.com/office/drawing/2014/main" id="{03017D93-B8B7-6587-352B-7A15409D62B2}"/>
                </a:ext>
              </a:extLst>
            </p:cNvPr>
            <p:cNvSpPr/>
            <p:nvPr/>
          </p:nvSpPr>
          <p:spPr>
            <a:xfrm>
              <a:off x="3989403" y="5054447"/>
              <a:ext cx="50899" cy="101500"/>
            </a:xfrm>
            <a:custGeom>
              <a:avLst/>
              <a:gdLst>
                <a:gd name="connsiteX0" fmla="*/ 966 w 50899"/>
                <a:gd name="connsiteY0" fmla="*/ 101878 h 101500"/>
                <a:gd name="connsiteX1" fmla="*/ 966 w 50899"/>
                <a:gd name="connsiteY1" fmla="*/ 96520 h 101500"/>
                <a:gd name="connsiteX2" fmla="*/ 20016 w 50899"/>
                <a:gd name="connsiteY2" fmla="*/ 91609 h 101500"/>
                <a:gd name="connsiteX3" fmla="*/ 20016 w 50899"/>
                <a:gd name="connsiteY3" fmla="*/ 11689 h 101500"/>
                <a:gd name="connsiteX4" fmla="*/ 73 w 50899"/>
                <a:gd name="connsiteY4" fmla="*/ 15409 h 101500"/>
                <a:gd name="connsiteX5" fmla="*/ 73 w 50899"/>
                <a:gd name="connsiteY5" fmla="*/ 10051 h 101500"/>
                <a:gd name="connsiteX6" fmla="*/ 28351 w 50899"/>
                <a:gd name="connsiteY6" fmla="*/ 378 h 101500"/>
                <a:gd name="connsiteX7" fmla="*/ 30434 w 50899"/>
                <a:gd name="connsiteY7" fmla="*/ 378 h 101500"/>
                <a:gd name="connsiteX8" fmla="*/ 31476 w 50899"/>
                <a:gd name="connsiteY8" fmla="*/ 750 h 101500"/>
                <a:gd name="connsiteX9" fmla="*/ 31923 w 50899"/>
                <a:gd name="connsiteY9" fmla="*/ 1717 h 101500"/>
                <a:gd name="connsiteX10" fmla="*/ 31923 w 50899"/>
                <a:gd name="connsiteY10" fmla="*/ 91609 h 101500"/>
                <a:gd name="connsiteX11" fmla="*/ 50973 w 50899"/>
                <a:gd name="connsiteY11" fmla="*/ 96520 h 101500"/>
                <a:gd name="connsiteX12" fmla="*/ 50973 w 50899"/>
                <a:gd name="connsiteY12" fmla="*/ 101878 h 101500"/>
                <a:gd name="connsiteX13" fmla="*/ 966 w 50899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9" h="101500">
                  <a:moveTo>
                    <a:pt x="966" y="101878"/>
                  </a:moveTo>
                  <a:lnTo>
                    <a:pt x="966" y="96520"/>
                  </a:lnTo>
                  <a:cubicBezTo>
                    <a:pt x="13666" y="96520"/>
                    <a:pt x="20016" y="94883"/>
                    <a:pt x="20016" y="91609"/>
                  </a:cubicBezTo>
                  <a:lnTo>
                    <a:pt x="20016" y="11689"/>
                  </a:lnTo>
                  <a:cubicBezTo>
                    <a:pt x="14758" y="14169"/>
                    <a:pt x="8110" y="15409"/>
                    <a:pt x="73" y="15409"/>
                  </a:cubicBezTo>
                  <a:lnTo>
                    <a:pt x="73" y="10051"/>
                  </a:lnTo>
                  <a:cubicBezTo>
                    <a:pt x="12575" y="10051"/>
                    <a:pt x="22001" y="6827"/>
                    <a:pt x="28351" y="378"/>
                  </a:cubicBezTo>
                  <a:lnTo>
                    <a:pt x="30434" y="378"/>
                  </a:lnTo>
                  <a:cubicBezTo>
                    <a:pt x="30831" y="378"/>
                    <a:pt x="31178" y="502"/>
                    <a:pt x="31476" y="750"/>
                  </a:cubicBezTo>
                  <a:cubicBezTo>
                    <a:pt x="31774" y="998"/>
                    <a:pt x="31923" y="1320"/>
                    <a:pt x="31923" y="1717"/>
                  </a:cubicBezTo>
                  <a:lnTo>
                    <a:pt x="31923" y="91609"/>
                  </a:lnTo>
                  <a:cubicBezTo>
                    <a:pt x="31923" y="94883"/>
                    <a:pt x="38273" y="96520"/>
                    <a:pt x="50973" y="96520"/>
                  </a:cubicBezTo>
                  <a:lnTo>
                    <a:pt x="50973" y="101878"/>
                  </a:lnTo>
                  <a:lnTo>
                    <a:pt x="966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" name="Freeform 121 1">
              <a:extLst>
                <a:ext uri="{FF2B5EF4-FFF2-40B4-BE49-F238E27FC236}">
                  <a16:creationId xmlns:a16="http://schemas.microsoft.com/office/drawing/2014/main" id="{91A5BE50-1F87-359E-525A-B81EDF9708DC}"/>
                </a:ext>
              </a:extLst>
            </p:cNvPr>
            <p:cNvSpPr/>
            <p:nvPr/>
          </p:nvSpPr>
          <p:spPr>
            <a:xfrm>
              <a:off x="4058311" y="5054447"/>
              <a:ext cx="64145" cy="104923"/>
            </a:xfrm>
            <a:custGeom>
              <a:avLst/>
              <a:gdLst>
                <a:gd name="connsiteX0" fmla="*/ 32220 w 64145"/>
                <a:gd name="connsiteY0" fmla="*/ 105301 h 104923"/>
                <a:gd name="connsiteX1" fmla="*/ 6845 w 64145"/>
                <a:gd name="connsiteY1" fmla="*/ 89898 h 104923"/>
                <a:gd name="connsiteX2" fmla="*/ 73 w 64145"/>
                <a:gd name="connsiteY2" fmla="*/ 53212 h 104923"/>
                <a:gd name="connsiteX3" fmla="*/ 2529 w 64145"/>
                <a:gd name="connsiteY3" fmla="*/ 28283 h 104923"/>
                <a:gd name="connsiteX4" fmla="*/ 12129 w 64145"/>
                <a:gd name="connsiteY4" fmla="*/ 8489 h 104923"/>
                <a:gd name="connsiteX5" fmla="*/ 32220 w 64145"/>
                <a:gd name="connsiteY5" fmla="*/ 378 h 104923"/>
                <a:gd name="connsiteX6" fmla="*/ 48740 w 64145"/>
                <a:gd name="connsiteY6" fmla="*/ 5289 h 104923"/>
                <a:gd name="connsiteX7" fmla="*/ 58488 w 64145"/>
                <a:gd name="connsiteY7" fmla="*/ 17939 h 104923"/>
                <a:gd name="connsiteX8" fmla="*/ 63028 w 64145"/>
                <a:gd name="connsiteY8" fmla="*/ 34608 h 104923"/>
                <a:gd name="connsiteX9" fmla="*/ 64218 w 64145"/>
                <a:gd name="connsiteY9" fmla="*/ 53212 h 104923"/>
                <a:gd name="connsiteX10" fmla="*/ 61837 w 64145"/>
                <a:gd name="connsiteY10" fmla="*/ 77768 h 104923"/>
                <a:gd name="connsiteX11" fmla="*/ 52386 w 64145"/>
                <a:gd name="connsiteY11" fmla="*/ 97265 h 104923"/>
                <a:gd name="connsiteX12" fmla="*/ 32220 w 64145"/>
                <a:gd name="connsiteY12" fmla="*/ 105301 h 104923"/>
                <a:gd name="connsiteX13" fmla="*/ 32220 w 64145"/>
                <a:gd name="connsiteY13" fmla="*/ 101283 h 104923"/>
                <a:gd name="connsiteX14" fmla="*/ 44871 w 64145"/>
                <a:gd name="connsiteY14" fmla="*/ 92577 h 104923"/>
                <a:gd name="connsiteX15" fmla="*/ 50005 w 64145"/>
                <a:gd name="connsiteY15" fmla="*/ 73303 h 104923"/>
                <a:gd name="connsiteX16" fmla="*/ 50973 w 64145"/>
                <a:gd name="connsiteY16" fmla="*/ 50831 h 104923"/>
                <a:gd name="connsiteX17" fmla="*/ 50005 w 64145"/>
                <a:gd name="connsiteY17" fmla="*/ 29697 h 104923"/>
                <a:gd name="connsiteX18" fmla="*/ 44945 w 64145"/>
                <a:gd name="connsiteY18" fmla="*/ 12136 h 104923"/>
                <a:gd name="connsiteX19" fmla="*/ 32220 w 64145"/>
                <a:gd name="connsiteY19" fmla="*/ 4247 h 104923"/>
                <a:gd name="connsiteX20" fmla="*/ 19421 w 64145"/>
                <a:gd name="connsiteY20" fmla="*/ 12136 h 104923"/>
                <a:gd name="connsiteX21" fmla="*/ 14286 w 64145"/>
                <a:gd name="connsiteY21" fmla="*/ 29697 h 104923"/>
                <a:gd name="connsiteX22" fmla="*/ 13319 w 64145"/>
                <a:gd name="connsiteY22" fmla="*/ 50831 h 104923"/>
                <a:gd name="connsiteX23" fmla="*/ 13765 w 64145"/>
                <a:gd name="connsiteY23" fmla="*/ 66830 h 104923"/>
                <a:gd name="connsiteX24" fmla="*/ 15998 w 64145"/>
                <a:gd name="connsiteY24" fmla="*/ 82308 h 104923"/>
                <a:gd name="connsiteX25" fmla="*/ 21728 w 64145"/>
                <a:gd name="connsiteY25" fmla="*/ 95776 h 104923"/>
                <a:gd name="connsiteX26" fmla="*/ 32220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220" y="105301"/>
                  </a:moveTo>
                  <a:cubicBezTo>
                    <a:pt x="19818" y="105301"/>
                    <a:pt x="11359" y="100167"/>
                    <a:pt x="6845" y="89898"/>
                  </a:cubicBezTo>
                  <a:cubicBezTo>
                    <a:pt x="2330" y="79629"/>
                    <a:pt x="73" y="67400"/>
                    <a:pt x="73" y="53212"/>
                  </a:cubicBezTo>
                  <a:cubicBezTo>
                    <a:pt x="73" y="44381"/>
                    <a:pt x="891" y="36072"/>
                    <a:pt x="2529" y="28283"/>
                  </a:cubicBezTo>
                  <a:cubicBezTo>
                    <a:pt x="4166" y="20494"/>
                    <a:pt x="7366" y="13896"/>
                    <a:pt x="12129" y="8489"/>
                  </a:cubicBezTo>
                  <a:cubicBezTo>
                    <a:pt x="16891" y="3082"/>
                    <a:pt x="23588" y="378"/>
                    <a:pt x="32220" y="378"/>
                  </a:cubicBezTo>
                  <a:cubicBezTo>
                    <a:pt x="38967" y="378"/>
                    <a:pt x="44474" y="2015"/>
                    <a:pt x="48740" y="5289"/>
                  </a:cubicBezTo>
                  <a:cubicBezTo>
                    <a:pt x="53007" y="8563"/>
                    <a:pt x="56256" y="12780"/>
                    <a:pt x="58488" y="17939"/>
                  </a:cubicBezTo>
                  <a:cubicBezTo>
                    <a:pt x="60721" y="23099"/>
                    <a:pt x="62234" y="28655"/>
                    <a:pt x="63028" y="34608"/>
                  </a:cubicBezTo>
                  <a:cubicBezTo>
                    <a:pt x="63821" y="40561"/>
                    <a:pt x="64218" y="46762"/>
                    <a:pt x="64218" y="53212"/>
                  </a:cubicBezTo>
                  <a:cubicBezTo>
                    <a:pt x="64218" y="61943"/>
                    <a:pt x="63424" y="70128"/>
                    <a:pt x="61837" y="77768"/>
                  </a:cubicBezTo>
                  <a:cubicBezTo>
                    <a:pt x="60249" y="85409"/>
                    <a:pt x="57099" y="91907"/>
                    <a:pt x="52386" y="97265"/>
                  </a:cubicBezTo>
                  <a:cubicBezTo>
                    <a:pt x="47673" y="102623"/>
                    <a:pt x="40951" y="105301"/>
                    <a:pt x="32220" y="105301"/>
                  </a:cubicBezTo>
                  <a:close/>
                  <a:moveTo>
                    <a:pt x="32220" y="101283"/>
                  </a:moveTo>
                  <a:cubicBezTo>
                    <a:pt x="37876" y="101283"/>
                    <a:pt x="42093" y="98381"/>
                    <a:pt x="44871" y="92577"/>
                  </a:cubicBezTo>
                  <a:cubicBezTo>
                    <a:pt x="47649" y="86772"/>
                    <a:pt x="49360" y="80348"/>
                    <a:pt x="50005" y="73303"/>
                  </a:cubicBezTo>
                  <a:cubicBezTo>
                    <a:pt x="50650" y="66259"/>
                    <a:pt x="50973" y="58768"/>
                    <a:pt x="50973" y="50831"/>
                  </a:cubicBezTo>
                  <a:cubicBezTo>
                    <a:pt x="50973" y="43191"/>
                    <a:pt x="50650" y="36146"/>
                    <a:pt x="50005" y="29697"/>
                  </a:cubicBezTo>
                  <a:cubicBezTo>
                    <a:pt x="49360" y="23248"/>
                    <a:pt x="47674" y="17394"/>
                    <a:pt x="44945" y="12136"/>
                  </a:cubicBezTo>
                  <a:cubicBezTo>
                    <a:pt x="42217" y="6876"/>
                    <a:pt x="37975" y="4247"/>
                    <a:pt x="32220" y="4247"/>
                  </a:cubicBezTo>
                  <a:cubicBezTo>
                    <a:pt x="26466" y="4247"/>
                    <a:pt x="22199" y="6876"/>
                    <a:pt x="19421" y="12136"/>
                  </a:cubicBezTo>
                  <a:cubicBezTo>
                    <a:pt x="16643" y="17394"/>
                    <a:pt x="14931" y="23248"/>
                    <a:pt x="14286" y="29697"/>
                  </a:cubicBezTo>
                  <a:cubicBezTo>
                    <a:pt x="13642" y="36146"/>
                    <a:pt x="13319" y="43191"/>
                    <a:pt x="13319" y="50831"/>
                  </a:cubicBezTo>
                  <a:cubicBezTo>
                    <a:pt x="13319" y="56486"/>
                    <a:pt x="13468" y="61819"/>
                    <a:pt x="13765" y="66830"/>
                  </a:cubicBezTo>
                  <a:cubicBezTo>
                    <a:pt x="14063" y="71840"/>
                    <a:pt x="14807" y="77000"/>
                    <a:pt x="15998" y="82308"/>
                  </a:cubicBezTo>
                  <a:cubicBezTo>
                    <a:pt x="17188" y="87616"/>
                    <a:pt x="19099" y="92106"/>
                    <a:pt x="21728" y="95776"/>
                  </a:cubicBezTo>
                  <a:cubicBezTo>
                    <a:pt x="24357" y="99447"/>
                    <a:pt x="27854" y="101283"/>
                    <a:pt x="32220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" name="Freeform 122 1">
              <a:extLst>
                <a:ext uri="{FF2B5EF4-FFF2-40B4-BE49-F238E27FC236}">
                  <a16:creationId xmlns:a16="http://schemas.microsoft.com/office/drawing/2014/main" id="{5AF89B33-3B04-0955-0825-916E73668A90}"/>
                </a:ext>
              </a:extLst>
            </p:cNvPr>
            <p:cNvSpPr/>
            <p:nvPr/>
          </p:nvSpPr>
          <p:spPr>
            <a:xfrm>
              <a:off x="4137190" y="5072366"/>
              <a:ext cx="63996" cy="4167"/>
            </a:xfrm>
            <a:custGeom>
              <a:avLst/>
              <a:gdLst>
                <a:gd name="connsiteX0" fmla="*/ 2157 w 63996"/>
                <a:gd name="connsiteY0" fmla="*/ 4545 h 4167"/>
                <a:gd name="connsiteX1" fmla="*/ 668 w 63996"/>
                <a:gd name="connsiteY1" fmla="*/ 3875 h 4167"/>
                <a:gd name="connsiteX2" fmla="*/ 73 w 63996"/>
                <a:gd name="connsiteY2" fmla="*/ 2462 h 4167"/>
                <a:gd name="connsiteX3" fmla="*/ 668 w 63996"/>
                <a:gd name="connsiteY3" fmla="*/ 1047 h 4167"/>
                <a:gd name="connsiteX4" fmla="*/ 2157 w 63996"/>
                <a:gd name="connsiteY4" fmla="*/ 378 h 4167"/>
                <a:gd name="connsiteX5" fmla="*/ 62284 w 63996"/>
                <a:gd name="connsiteY5" fmla="*/ 378 h 4167"/>
                <a:gd name="connsiteX6" fmla="*/ 63549 w 63996"/>
                <a:gd name="connsiteY6" fmla="*/ 1047 h 4167"/>
                <a:gd name="connsiteX7" fmla="*/ 64070 w 63996"/>
                <a:gd name="connsiteY7" fmla="*/ 2462 h 4167"/>
                <a:gd name="connsiteX8" fmla="*/ 63549 w 63996"/>
                <a:gd name="connsiteY8" fmla="*/ 3875 h 4167"/>
                <a:gd name="connsiteX9" fmla="*/ 62284 w 63996"/>
                <a:gd name="connsiteY9" fmla="*/ 4545 h 4167"/>
                <a:gd name="connsiteX10" fmla="*/ 2157 w 63996"/>
                <a:gd name="connsiteY10" fmla="*/ 4545 h 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96" h="4167">
                  <a:moveTo>
                    <a:pt x="2157" y="4545"/>
                  </a:moveTo>
                  <a:cubicBezTo>
                    <a:pt x="1561" y="4545"/>
                    <a:pt x="1065" y="4322"/>
                    <a:pt x="668" y="3875"/>
                  </a:cubicBezTo>
                  <a:cubicBezTo>
                    <a:pt x="271" y="3429"/>
                    <a:pt x="73" y="2958"/>
                    <a:pt x="73" y="2462"/>
                  </a:cubicBezTo>
                  <a:cubicBezTo>
                    <a:pt x="73" y="1965"/>
                    <a:pt x="271" y="1494"/>
                    <a:pt x="668" y="1047"/>
                  </a:cubicBezTo>
                  <a:cubicBezTo>
                    <a:pt x="1065" y="601"/>
                    <a:pt x="1561" y="378"/>
                    <a:pt x="2157" y="378"/>
                  </a:cubicBezTo>
                  <a:lnTo>
                    <a:pt x="62284" y="378"/>
                  </a:lnTo>
                  <a:cubicBezTo>
                    <a:pt x="62780" y="378"/>
                    <a:pt x="63201" y="601"/>
                    <a:pt x="63549" y="1047"/>
                  </a:cubicBezTo>
                  <a:cubicBezTo>
                    <a:pt x="63896" y="1494"/>
                    <a:pt x="64070" y="1965"/>
                    <a:pt x="64070" y="2462"/>
                  </a:cubicBezTo>
                  <a:cubicBezTo>
                    <a:pt x="64070" y="2958"/>
                    <a:pt x="63896" y="3429"/>
                    <a:pt x="63549" y="3875"/>
                  </a:cubicBezTo>
                  <a:cubicBezTo>
                    <a:pt x="63201" y="4322"/>
                    <a:pt x="62780" y="4545"/>
                    <a:pt x="62284" y="4545"/>
                  </a:cubicBezTo>
                  <a:lnTo>
                    <a:pt x="2157" y="454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" name="Freeform 123 1">
              <a:extLst>
                <a:ext uri="{FF2B5EF4-FFF2-40B4-BE49-F238E27FC236}">
                  <a16:creationId xmlns:a16="http://schemas.microsoft.com/office/drawing/2014/main" id="{EC868247-56B8-4B4E-CDA1-518ED653D491}"/>
                </a:ext>
              </a:extLst>
            </p:cNvPr>
            <p:cNvSpPr/>
            <p:nvPr/>
          </p:nvSpPr>
          <p:spPr>
            <a:xfrm>
              <a:off x="4216741" y="5030843"/>
              <a:ext cx="41820" cy="69801"/>
            </a:xfrm>
            <a:custGeom>
              <a:avLst/>
              <a:gdLst>
                <a:gd name="connsiteX0" fmla="*/ 73 w 41820"/>
                <a:gd name="connsiteY0" fmla="*/ 70179 h 69801"/>
                <a:gd name="connsiteX1" fmla="*/ 73 w 41820"/>
                <a:gd name="connsiteY1" fmla="*/ 67351 h 69801"/>
                <a:gd name="connsiteX2" fmla="*/ 222 w 41820"/>
                <a:gd name="connsiteY2" fmla="*/ 66756 h 69801"/>
                <a:gd name="connsiteX3" fmla="*/ 16592 w 41820"/>
                <a:gd name="connsiteY3" fmla="*/ 48748 h 69801"/>
                <a:gd name="connsiteX4" fmla="*/ 22545 w 41820"/>
                <a:gd name="connsiteY4" fmla="*/ 42050 h 69801"/>
                <a:gd name="connsiteX5" fmla="*/ 27085 w 41820"/>
                <a:gd name="connsiteY5" fmla="*/ 35874 h 69801"/>
                <a:gd name="connsiteX6" fmla="*/ 30657 w 41820"/>
                <a:gd name="connsiteY6" fmla="*/ 28656 h 69801"/>
                <a:gd name="connsiteX7" fmla="*/ 31922 w 41820"/>
                <a:gd name="connsiteY7" fmla="*/ 20917 h 69801"/>
                <a:gd name="connsiteX8" fmla="*/ 30360 w 41820"/>
                <a:gd name="connsiteY8" fmla="*/ 12657 h 69801"/>
                <a:gd name="connsiteX9" fmla="*/ 25671 w 41820"/>
                <a:gd name="connsiteY9" fmla="*/ 6406 h 69801"/>
                <a:gd name="connsiteX10" fmla="*/ 18081 w 41820"/>
                <a:gd name="connsiteY10" fmla="*/ 4099 h 69801"/>
                <a:gd name="connsiteX11" fmla="*/ 9821 w 41820"/>
                <a:gd name="connsiteY11" fmla="*/ 6852 h 69801"/>
                <a:gd name="connsiteX12" fmla="*/ 4686 w 41820"/>
                <a:gd name="connsiteY12" fmla="*/ 13921 h 69801"/>
                <a:gd name="connsiteX13" fmla="*/ 5877 w 41820"/>
                <a:gd name="connsiteY13" fmla="*/ 13773 h 69801"/>
                <a:gd name="connsiteX14" fmla="*/ 9895 w 41820"/>
                <a:gd name="connsiteY14" fmla="*/ 15336 h 69801"/>
                <a:gd name="connsiteX15" fmla="*/ 11533 w 41820"/>
                <a:gd name="connsiteY15" fmla="*/ 19428 h 69801"/>
                <a:gd name="connsiteX16" fmla="*/ 9895 w 41820"/>
                <a:gd name="connsiteY16" fmla="*/ 23521 h 69801"/>
                <a:gd name="connsiteX17" fmla="*/ 5877 w 41820"/>
                <a:gd name="connsiteY17" fmla="*/ 25232 h 69801"/>
                <a:gd name="connsiteX18" fmla="*/ 1709 w 41820"/>
                <a:gd name="connsiteY18" fmla="*/ 23521 h 69801"/>
                <a:gd name="connsiteX19" fmla="*/ 73 w 41820"/>
                <a:gd name="connsiteY19" fmla="*/ 19428 h 69801"/>
                <a:gd name="connsiteX20" fmla="*/ 1561 w 41820"/>
                <a:gd name="connsiteY20" fmla="*/ 12061 h 69801"/>
                <a:gd name="connsiteX21" fmla="*/ 5802 w 41820"/>
                <a:gd name="connsiteY21" fmla="*/ 5885 h 69801"/>
                <a:gd name="connsiteX22" fmla="*/ 12128 w 41820"/>
                <a:gd name="connsiteY22" fmla="*/ 1792 h 69801"/>
                <a:gd name="connsiteX23" fmla="*/ 19569 w 41820"/>
                <a:gd name="connsiteY23" fmla="*/ 378 h 69801"/>
                <a:gd name="connsiteX24" fmla="*/ 30731 w 41820"/>
                <a:gd name="connsiteY24" fmla="*/ 2909 h 69801"/>
                <a:gd name="connsiteX25" fmla="*/ 38917 w 41820"/>
                <a:gd name="connsiteY25" fmla="*/ 10052 h 69801"/>
                <a:gd name="connsiteX26" fmla="*/ 41893 w 41820"/>
                <a:gd name="connsiteY26" fmla="*/ 20917 h 69801"/>
                <a:gd name="connsiteX27" fmla="*/ 39885 w 41820"/>
                <a:gd name="connsiteY27" fmla="*/ 29623 h 69801"/>
                <a:gd name="connsiteX28" fmla="*/ 34824 w 41820"/>
                <a:gd name="connsiteY28" fmla="*/ 37064 h 69801"/>
                <a:gd name="connsiteX29" fmla="*/ 26862 w 41820"/>
                <a:gd name="connsiteY29" fmla="*/ 44655 h 69801"/>
                <a:gd name="connsiteX30" fmla="*/ 20462 w 41820"/>
                <a:gd name="connsiteY30" fmla="*/ 50236 h 69801"/>
                <a:gd name="connsiteX31" fmla="*/ 8556 w 41820"/>
                <a:gd name="connsiteY31" fmla="*/ 61695 h 69801"/>
                <a:gd name="connsiteX32" fmla="*/ 18676 w 41820"/>
                <a:gd name="connsiteY32" fmla="*/ 61695 h 69801"/>
                <a:gd name="connsiteX33" fmla="*/ 31104 w 41820"/>
                <a:gd name="connsiteY33" fmla="*/ 61546 h 69801"/>
                <a:gd name="connsiteX34" fmla="*/ 36387 w 41820"/>
                <a:gd name="connsiteY34" fmla="*/ 61100 h 69801"/>
                <a:gd name="connsiteX35" fmla="*/ 38917 w 41820"/>
                <a:gd name="connsiteY35" fmla="*/ 51575 h 69801"/>
                <a:gd name="connsiteX36" fmla="*/ 41893 w 41820"/>
                <a:gd name="connsiteY36" fmla="*/ 51575 h 69801"/>
                <a:gd name="connsiteX37" fmla="*/ 38917 w 41820"/>
                <a:gd name="connsiteY37" fmla="*/ 70179 h 69801"/>
                <a:gd name="connsiteX38" fmla="*/ 73 w 41820"/>
                <a:gd name="connsiteY38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73" y="70179"/>
                  </a:moveTo>
                  <a:lnTo>
                    <a:pt x="73" y="67351"/>
                  </a:lnTo>
                  <a:cubicBezTo>
                    <a:pt x="73" y="67152"/>
                    <a:pt x="123" y="66954"/>
                    <a:pt x="222" y="66756"/>
                  </a:cubicBezTo>
                  <a:lnTo>
                    <a:pt x="16592" y="48748"/>
                  </a:lnTo>
                  <a:cubicBezTo>
                    <a:pt x="19073" y="46069"/>
                    <a:pt x="21058" y="43836"/>
                    <a:pt x="22545" y="42050"/>
                  </a:cubicBezTo>
                  <a:cubicBezTo>
                    <a:pt x="24034" y="40264"/>
                    <a:pt x="25547" y="38205"/>
                    <a:pt x="27085" y="35874"/>
                  </a:cubicBezTo>
                  <a:cubicBezTo>
                    <a:pt x="28623" y="33542"/>
                    <a:pt x="29814" y="31136"/>
                    <a:pt x="30657" y="28656"/>
                  </a:cubicBezTo>
                  <a:cubicBezTo>
                    <a:pt x="31500" y="26175"/>
                    <a:pt x="31922" y="23596"/>
                    <a:pt x="31922" y="20917"/>
                  </a:cubicBezTo>
                  <a:cubicBezTo>
                    <a:pt x="31922" y="18039"/>
                    <a:pt x="31401" y="15286"/>
                    <a:pt x="30360" y="12657"/>
                  </a:cubicBezTo>
                  <a:cubicBezTo>
                    <a:pt x="29318" y="10027"/>
                    <a:pt x="27755" y="7944"/>
                    <a:pt x="25671" y="6406"/>
                  </a:cubicBezTo>
                  <a:cubicBezTo>
                    <a:pt x="23587" y="4868"/>
                    <a:pt x="21058" y="4099"/>
                    <a:pt x="18081" y="4099"/>
                  </a:cubicBezTo>
                  <a:cubicBezTo>
                    <a:pt x="15005" y="4099"/>
                    <a:pt x="12252" y="5017"/>
                    <a:pt x="9821" y="6852"/>
                  </a:cubicBezTo>
                  <a:cubicBezTo>
                    <a:pt x="7390" y="8688"/>
                    <a:pt x="5678" y="11044"/>
                    <a:pt x="4686" y="13921"/>
                  </a:cubicBezTo>
                  <a:cubicBezTo>
                    <a:pt x="4984" y="13822"/>
                    <a:pt x="5380" y="13773"/>
                    <a:pt x="5877" y="13773"/>
                  </a:cubicBezTo>
                  <a:cubicBezTo>
                    <a:pt x="7464" y="13773"/>
                    <a:pt x="8804" y="14294"/>
                    <a:pt x="9895" y="15336"/>
                  </a:cubicBezTo>
                  <a:cubicBezTo>
                    <a:pt x="10987" y="16377"/>
                    <a:pt x="11533" y="17741"/>
                    <a:pt x="11533" y="19428"/>
                  </a:cubicBezTo>
                  <a:cubicBezTo>
                    <a:pt x="11533" y="21015"/>
                    <a:pt x="10987" y="22380"/>
                    <a:pt x="9895" y="23521"/>
                  </a:cubicBezTo>
                  <a:cubicBezTo>
                    <a:pt x="8804" y="24662"/>
                    <a:pt x="7464" y="25232"/>
                    <a:pt x="5877" y="25232"/>
                  </a:cubicBezTo>
                  <a:cubicBezTo>
                    <a:pt x="4190" y="25232"/>
                    <a:pt x="2801" y="24662"/>
                    <a:pt x="1709" y="23521"/>
                  </a:cubicBezTo>
                  <a:cubicBezTo>
                    <a:pt x="618" y="22380"/>
                    <a:pt x="73" y="21015"/>
                    <a:pt x="73" y="19428"/>
                  </a:cubicBezTo>
                  <a:cubicBezTo>
                    <a:pt x="73" y="16848"/>
                    <a:pt x="569" y="14393"/>
                    <a:pt x="1561" y="12061"/>
                  </a:cubicBezTo>
                  <a:cubicBezTo>
                    <a:pt x="2553" y="9730"/>
                    <a:pt x="3967" y="7671"/>
                    <a:pt x="5802" y="5885"/>
                  </a:cubicBezTo>
                  <a:cubicBezTo>
                    <a:pt x="7638" y="4099"/>
                    <a:pt x="9747" y="2735"/>
                    <a:pt x="12128" y="1792"/>
                  </a:cubicBezTo>
                  <a:cubicBezTo>
                    <a:pt x="14509" y="849"/>
                    <a:pt x="16989" y="378"/>
                    <a:pt x="19569" y="378"/>
                  </a:cubicBezTo>
                  <a:cubicBezTo>
                    <a:pt x="23538" y="378"/>
                    <a:pt x="27258" y="1221"/>
                    <a:pt x="30731" y="2909"/>
                  </a:cubicBezTo>
                  <a:cubicBezTo>
                    <a:pt x="34204" y="4595"/>
                    <a:pt x="36933" y="6976"/>
                    <a:pt x="38917" y="10052"/>
                  </a:cubicBezTo>
                  <a:cubicBezTo>
                    <a:pt x="40901" y="13128"/>
                    <a:pt x="41893" y="16749"/>
                    <a:pt x="41893" y="20917"/>
                  </a:cubicBezTo>
                  <a:cubicBezTo>
                    <a:pt x="41893" y="23993"/>
                    <a:pt x="41224" y="26895"/>
                    <a:pt x="39885" y="29623"/>
                  </a:cubicBezTo>
                  <a:cubicBezTo>
                    <a:pt x="38544" y="32351"/>
                    <a:pt x="36858" y="34832"/>
                    <a:pt x="34824" y="37064"/>
                  </a:cubicBezTo>
                  <a:cubicBezTo>
                    <a:pt x="32790" y="39297"/>
                    <a:pt x="30136" y="41827"/>
                    <a:pt x="26862" y="44655"/>
                  </a:cubicBezTo>
                  <a:cubicBezTo>
                    <a:pt x="23587" y="47483"/>
                    <a:pt x="21454" y="49343"/>
                    <a:pt x="20462" y="50236"/>
                  </a:cubicBezTo>
                  <a:lnTo>
                    <a:pt x="8556" y="61695"/>
                  </a:lnTo>
                  <a:lnTo>
                    <a:pt x="18676" y="61695"/>
                  </a:lnTo>
                  <a:cubicBezTo>
                    <a:pt x="23637" y="61695"/>
                    <a:pt x="27779" y="61646"/>
                    <a:pt x="31104" y="61546"/>
                  </a:cubicBezTo>
                  <a:cubicBezTo>
                    <a:pt x="34427" y="61447"/>
                    <a:pt x="36188" y="61299"/>
                    <a:pt x="36387" y="61100"/>
                  </a:cubicBezTo>
                  <a:cubicBezTo>
                    <a:pt x="37180" y="60306"/>
                    <a:pt x="38024" y="57131"/>
                    <a:pt x="38917" y="51575"/>
                  </a:cubicBezTo>
                  <a:lnTo>
                    <a:pt x="41893" y="51575"/>
                  </a:lnTo>
                  <a:lnTo>
                    <a:pt x="38917" y="70179"/>
                  </a:lnTo>
                  <a:lnTo>
                    <a:pt x="73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25" name="Graphic 19">
            <a:extLst>
              <a:ext uri="{FF2B5EF4-FFF2-40B4-BE49-F238E27FC236}">
                <a16:creationId xmlns:a16="http://schemas.microsoft.com/office/drawing/2014/main" id="{39B94AEA-29ED-1017-744B-D5328185AE1F}"/>
              </a:ext>
            </a:extLst>
          </p:cNvPr>
          <p:cNvGrpSpPr/>
          <p:nvPr/>
        </p:nvGrpSpPr>
        <p:grpSpPr>
          <a:xfrm>
            <a:off x="3005605" y="5418013"/>
            <a:ext cx="329062" cy="158891"/>
            <a:chOff x="4887668" y="5030843"/>
            <a:chExt cx="266181" cy="128528"/>
          </a:xfrm>
          <a:solidFill>
            <a:srgbClr val="262626"/>
          </a:solidFill>
        </p:grpSpPr>
        <p:sp>
          <p:nvSpPr>
            <p:cNvPr id="126" name="Freeform 125 1">
              <a:extLst>
                <a:ext uri="{FF2B5EF4-FFF2-40B4-BE49-F238E27FC236}">
                  <a16:creationId xmlns:a16="http://schemas.microsoft.com/office/drawing/2014/main" id="{CFECA75F-BDB6-E5A3-39B5-9B19B4E407BE}"/>
                </a:ext>
              </a:extLst>
            </p:cNvPr>
            <p:cNvSpPr/>
            <p:nvPr/>
          </p:nvSpPr>
          <p:spPr>
            <a:xfrm>
              <a:off x="4887668" y="5054447"/>
              <a:ext cx="50899" cy="101500"/>
            </a:xfrm>
            <a:custGeom>
              <a:avLst/>
              <a:gdLst>
                <a:gd name="connsiteX0" fmla="*/ 1061 w 50899"/>
                <a:gd name="connsiteY0" fmla="*/ 101878 h 101500"/>
                <a:gd name="connsiteX1" fmla="*/ 1061 w 50899"/>
                <a:gd name="connsiteY1" fmla="*/ 96520 h 101500"/>
                <a:gd name="connsiteX2" fmla="*/ 20111 w 50899"/>
                <a:gd name="connsiteY2" fmla="*/ 91609 h 101500"/>
                <a:gd name="connsiteX3" fmla="*/ 20111 w 50899"/>
                <a:gd name="connsiteY3" fmla="*/ 11689 h 101500"/>
                <a:gd name="connsiteX4" fmla="*/ 167 w 50899"/>
                <a:gd name="connsiteY4" fmla="*/ 15409 h 101500"/>
                <a:gd name="connsiteX5" fmla="*/ 167 w 50899"/>
                <a:gd name="connsiteY5" fmla="*/ 10051 h 101500"/>
                <a:gd name="connsiteX6" fmla="*/ 28445 w 50899"/>
                <a:gd name="connsiteY6" fmla="*/ 378 h 101500"/>
                <a:gd name="connsiteX7" fmla="*/ 30528 w 50899"/>
                <a:gd name="connsiteY7" fmla="*/ 378 h 101500"/>
                <a:gd name="connsiteX8" fmla="*/ 31570 w 50899"/>
                <a:gd name="connsiteY8" fmla="*/ 750 h 101500"/>
                <a:gd name="connsiteX9" fmla="*/ 32017 w 50899"/>
                <a:gd name="connsiteY9" fmla="*/ 1717 h 101500"/>
                <a:gd name="connsiteX10" fmla="*/ 32017 w 50899"/>
                <a:gd name="connsiteY10" fmla="*/ 91609 h 101500"/>
                <a:gd name="connsiteX11" fmla="*/ 51067 w 50899"/>
                <a:gd name="connsiteY11" fmla="*/ 96520 h 101500"/>
                <a:gd name="connsiteX12" fmla="*/ 51067 w 50899"/>
                <a:gd name="connsiteY12" fmla="*/ 101878 h 101500"/>
                <a:gd name="connsiteX13" fmla="*/ 1061 w 50899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9" h="101500">
                  <a:moveTo>
                    <a:pt x="1061" y="101878"/>
                  </a:moveTo>
                  <a:lnTo>
                    <a:pt x="1061" y="96520"/>
                  </a:lnTo>
                  <a:cubicBezTo>
                    <a:pt x="13760" y="96520"/>
                    <a:pt x="20111" y="94883"/>
                    <a:pt x="20111" y="91609"/>
                  </a:cubicBezTo>
                  <a:lnTo>
                    <a:pt x="20111" y="11689"/>
                  </a:lnTo>
                  <a:cubicBezTo>
                    <a:pt x="14852" y="14169"/>
                    <a:pt x="8204" y="15409"/>
                    <a:pt x="167" y="15409"/>
                  </a:cubicBezTo>
                  <a:lnTo>
                    <a:pt x="167" y="10051"/>
                  </a:lnTo>
                  <a:cubicBezTo>
                    <a:pt x="12669" y="10051"/>
                    <a:pt x="22095" y="6827"/>
                    <a:pt x="28445" y="378"/>
                  </a:cubicBezTo>
                  <a:lnTo>
                    <a:pt x="30528" y="378"/>
                  </a:lnTo>
                  <a:cubicBezTo>
                    <a:pt x="30925" y="378"/>
                    <a:pt x="31272" y="502"/>
                    <a:pt x="31570" y="750"/>
                  </a:cubicBezTo>
                  <a:cubicBezTo>
                    <a:pt x="31868" y="998"/>
                    <a:pt x="32017" y="1320"/>
                    <a:pt x="32017" y="1717"/>
                  </a:cubicBezTo>
                  <a:lnTo>
                    <a:pt x="32017" y="91609"/>
                  </a:lnTo>
                  <a:cubicBezTo>
                    <a:pt x="32017" y="94883"/>
                    <a:pt x="38367" y="96520"/>
                    <a:pt x="51067" y="96520"/>
                  </a:cubicBezTo>
                  <a:lnTo>
                    <a:pt x="51067" y="101878"/>
                  </a:lnTo>
                  <a:lnTo>
                    <a:pt x="1061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" name="Freeform 126 1">
              <a:extLst>
                <a:ext uri="{FF2B5EF4-FFF2-40B4-BE49-F238E27FC236}">
                  <a16:creationId xmlns:a16="http://schemas.microsoft.com/office/drawing/2014/main" id="{000AB749-C5FE-0CCF-C1E1-88718395D5C2}"/>
                </a:ext>
              </a:extLst>
            </p:cNvPr>
            <p:cNvSpPr/>
            <p:nvPr/>
          </p:nvSpPr>
          <p:spPr>
            <a:xfrm>
              <a:off x="4956575" y="5054447"/>
              <a:ext cx="64145" cy="104923"/>
            </a:xfrm>
            <a:custGeom>
              <a:avLst/>
              <a:gdLst>
                <a:gd name="connsiteX0" fmla="*/ 32314 w 64145"/>
                <a:gd name="connsiteY0" fmla="*/ 105301 h 104923"/>
                <a:gd name="connsiteX1" fmla="*/ 6940 w 64145"/>
                <a:gd name="connsiteY1" fmla="*/ 89898 h 104923"/>
                <a:gd name="connsiteX2" fmla="*/ 167 w 64145"/>
                <a:gd name="connsiteY2" fmla="*/ 53212 h 104923"/>
                <a:gd name="connsiteX3" fmla="*/ 2623 w 64145"/>
                <a:gd name="connsiteY3" fmla="*/ 28283 h 104923"/>
                <a:gd name="connsiteX4" fmla="*/ 12223 w 64145"/>
                <a:gd name="connsiteY4" fmla="*/ 8489 h 104923"/>
                <a:gd name="connsiteX5" fmla="*/ 32314 w 64145"/>
                <a:gd name="connsiteY5" fmla="*/ 378 h 104923"/>
                <a:gd name="connsiteX6" fmla="*/ 48834 w 64145"/>
                <a:gd name="connsiteY6" fmla="*/ 5289 h 104923"/>
                <a:gd name="connsiteX7" fmla="*/ 58582 w 64145"/>
                <a:gd name="connsiteY7" fmla="*/ 17939 h 104923"/>
                <a:gd name="connsiteX8" fmla="*/ 63122 w 64145"/>
                <a:gd name="connsiteY8" fmla="*/ 34608 h 104923"/>
                <a:gd name="connsiteX9" fmla="*/ 64312 w 64145"/>
                <a:gd name="connsiteY9" fmla="*/ 53212 h 104923"/>
                <a:gd name="connsiteX10" fmla="*/ 61931 w 64145"/>
                <a:gd name="connsiteY10" fmla="*/ 77768 h 104923"/>
                <a:gd name="connsiteX11" fmla="*/ 52481 w 64145"/>
                <a:gd name="connsiteY11" fmla="*/ 97265 h 104923"/>
                <a:gd name="connsiteX12" fmla="*/ 32314 w 64145"/>
                <a:gd name="connsiteY12" fmla="*/ 105301 h 104923"/>
                <a:gd name="connsiteX13" fmla="*/ 32314 w 64145"/>
                <a:gd name="connsiteY13" fmla="*/ 101283 h 104923"/>
                <a:gd name="connsiteX14" fmla="*/ 44965 w 64145"/>
                <a:gd name="connsiteY14" fmla="*/ 92577 h 104923"/>
                <a:gd name="connsiteX15" fmla="*/ 50099 w 64145"/>
                <a:gd name="connsiteY15" fmla="*/ 73303 h 104923"/>
                <a:gd name="connsiteX16" fmla="*/ 51067 w 64145"/>
                <a:gd name="connsiteY16" fmla="*/ 50831 h 104923"/>
                <a:gd name="connsiteX17" fmla="*/ 50099 w 64145"/>
                <a:gd name="connsiteY17" fmla="*/ 29697 h 104923"/>
                <a:gd name="connsiteX18" fmla="*/ 45040 w 64145"/>
                <a:gd name="connsiteY18" fmla="*/ 12136 h 104923"/>
                <a:gd name="connsiteX19" fmla="*/ 32314 w 64145"/>
                <a:gd name="connsiteY19" fmla="*/ 4247 h 104923"/>
                <a:gd name="connsiteX20" fmla="*/ 19515 w 64145"/>
                <a:gd name="connsiteY20" fmla="*/ 12136 h 104923"/>
                <a:gd name="connsiteX21" fmla="*/ 14381 w 64145"/>
                <a:gd name="connsiteY21" fmla="*/ 29697 h 104923"/>
                <a:gd name="connsiteX22" fmla="*/ 13414 w 64145"/>
                <a:gd name="connsiteY22" fmla="*/ 50831 h 104923"/>
                <a:gd name="connsiteX23" fmla="*/ 13859 w 64145"/>
                <a:gd name="connsiteY23" fmla="*/ 66830 h 104923"/>
                <a:gd name="connsiteX24" fmla="*/ 16092 w 64145"/>
                <a:gd name="connsiteY24" fmla="*/ 82308 h 104923"/>
                <a:gd name="connsiteX25" fmla="*/ 21822 w 64145"/>
                <a:gd name="connsiteY25" fmla="*/ 95776 h 104923"/>
                <a:gd name="connsiteX26" fmla="*/ 32314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314" y="105301"/>
                  </a:moveTo>
                  <a:cubicBezTo>
                    <a:pt x="19912" y="105301"/>
                    <a:pt x="11454" y="100167"/>
                    <a:pt x="6940" y="89898"/>
                  </a:cubicBezTo>
                  <a:cubicBezTo>
                    <a:pt x="2425" y="79629"/>
                    <a:pt x="167" y="67400"/>
                    <a:pt x="167" y="53212"/>
                  </a:cubicBezTo>
                  <a:cubicBezTo>
                    <a:pt x="167" y="44381"/>
                    <a:pt x="986" y="36072"/>
                    <a:pt x="2623" y="28283"/>
                  </a:cubicBezTo>
                  <a:cubicBezTo>
                    <a:pt x="4260" y="20494"/>
                    <a:pt x="7461" y="13896"/>
                    <a:pt x="12223" y="8489"/>
                  </a:cubicBezTo>
                  <a:cubicBezTo>
                    <a:pt x="16986" y="3082"/>
                    <a:pt x="23683" y="378"/>
                    <a:pt x="32314" y="378"/>
                  </a:cubicBezTo>
                  <a:cubicBezTo>
                    <a:pt x="39061" y="378"/>
                    <a:pt x="44568" y="2015"/>
                    <a:pt x="48834" y="5289"/>
                  </a:cubicBezTo>
                  <a:cubicBezTo>
                    <a:pt x="53101" y="8563"/>
                    <a:pt x="56350" y="12780"/>
                    <a:pt x="58582" y="17939"/>
                  </a:cubicBezTo>
                  <a:cubicBezTo>
                    <a:pt x="60815" y="23099"/>
                    <a:pt x="62328" y="28655"/>
                    <a:pt x="63122" y="34608"/>
                  </a:cubicBezTo>
                  <a:cubicBezTo>
                    <a:pt x="63916" y="40561"/>
                    <a:pt x="64312" y="46762"/>
                    <a:pt x="64312" y="53212"/>
                  </a:cubicBezTo>
                  <a:cubicBezTo>
                    <a:pt x="64312" y="61943"/>
                    <a:pt x="63519" y="70128"/>
                    <a:pt x="61931" y="77768"/>
                  </a:cubicBezTo>
                  <a:cubicBezTo>
                    <a:pt x="60344" y="85409"/>
                    <a:pt x="57193" y="91907"/>
                    <a:pt x="52481" y="97265"/>
                  </a:cubicBezTo>
                  <a:cubicBezTo>
                    <a:pt x="47768" y="102623"/>
                    <a:pt x="41045" y="105301"/>
                    <a:pt x="32314" y="105301"/>
                  </a:cubicBezTo>
                  <a:close/>
                  <a:moveTo>
                    <a:pt x="32314" y="101283"/>
                  </a:moveTo>
                  <a:cubicBezTo>
                    <a:pt x="37970" y="101283"/>
                    <a:pt x="42187" y="98381"/>
                    <a:pt x="44965" y="92577"/>
                  </a:cubicBezTo>
                  <a:cubicBezTo>
                    <a:pt x="47743" y="86772"/>
                    <a:pt x="49455" y="80348"/>
                    <a:pt x="50099" y="73303"/>
                  </a:cubicBezTo>
                  <a:cubicBezTo>
                    <a:pt x="50744" y="66259"/>
                    <a:pt x="51067" y="58768"/>
                    <a:pt x="51067" y="50831"/>
                  </a:cubicBezTo>
                  <a:cubicBezTo>
                    <a:pt x="51067" y="43191"/>
                    <a:pt x="50744" y="36146"/>
                    <a:pt x="50099" y="29697"/>
                  </a:cubicBezTo>
                  <a:cubicBezTo>
                    <a:pt x="49455" y="23248"/>
                    <a:pt x="47768" y="17394"/>
                    <a:pt x="45040" y="12136"/>
                  </a:cubicBezTo>
                  <a:cubicBezTo>
                    <a:pt x="42311" y="6876"/>
                    <a:pt x="38069" y="4247"/>
                    <a:pt x="32314" y="4247"/>
                  </a:cubicBezTo>
                  <a:cubicBezTo>
                    <a:pt x="26560" y="4247"/>
                    <a:pt x="22294" y="6876"/>
                    <a:pt x="19515" y="12136"/>
                  </a:cubicBezTo>
                  <a:cubicBezTo>
                    <a:pt x="16737" y="17394"/>
                    <a:pt x="15026" y="23248"/>
                    <a:pt x="14381" y="29697"/>
                  </a:cubicBezTo>
                  <a:cubicBezTo>
                    <a:pt x="13736" y="36146"/>
                    <a:pt x="13414" y="43191"/>
                    <a:pt x="13414" y="50831"/>
                  </a:cubicBezTo>
                  <a:cubicBezTo>
                    <a:pt x="13414" y="56486"/>
                    <a:pt x="13562" y="61819"/>
                    <a:pt x="13859" y="66830"/>
                  </a:cubicBezTo>
                  <a:cubicBezTo>
                    <a:pt x="14157" y="71840"/>
                    <a:pt x="14902" y="77000"/>
                    <a:pt x="16092" y="82308"/>
                  </a:cubicBezTo>
                  <a:cubicBezTo>
                    <a:pt x="17283" y="87616"/>
                    <a:pt x="19193" y="92106"/>
                    <a:pt x="21822" y="95776"/>
                  </a:cubicBezTo>
                  <a:cubicBezTo>
                    <a:pt x="24451" y="99447"/>
                    <a:pt x="27949" y="101283"/>
                    <a:pt x="32314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8" name="Freeform 127 1">
              <a:extLst>
                <a:ext uri="{FF2B5EF4-FFF2-40B4-BE49-F238E27FC236}">
                  <a16:creationId xmlns:a16="http://schemas.microsoft.com/office/drawing/2014/main" id="{C6AF20C1-D6DF-6A3B-D2D3-D465F037FF46}"/>
                </a:ext>
              </a:extLst>
            </p:cNvPr>
            <p:cNvSpPr/>
            <p:nvPr/>
          </p:nvSpPr>
          <p:spPr>
            <a:xfrm>
              <a:off x="5035455" y="5072366"/>
              <a:ext cx="63996" cy="4167"/>
            </a:xfrm>
            <a:custGeom>
              <a:avLst/>
              <a:gdLst>
                <a:gd name="connsiteX0" fmla="*/ 2251 w 63996"/>
                <a:gd name="connsiteY0" fmla="*/ 4545 h 4167"/>
                <a:gd name="connsiteX1" fmla="*/ 763 w 63996"/>
                <a:gd name="connsiteY1" fmla="*/ 3875 h 4167"/>
                <a:gd name="connsiteX2" fmla="*/ 167 w 63996"/>
                <a:gd name="connsiteY2" fmla="*/ 2462 h 4167"/>
                <a:gd name="connsiteX3" fmla="*/ 763 w 63996"/>
                <a:gd name="connsiteY3" fmla="*/ 1047 h 4167"/>
                <a:gd name="connsiteX4" fmla="*/ 2251 w 63996"/>
                <a:gd name="connsiteY4" fmla="*/ 378 h 4167"/>
                <a:gd name="connsiteX5" fmla="*/ 62378 w 63996"/>
                <a:gd name="connsiteY5" fmla="*/ 378 h 4167"/>
                <a:gd name="connsiteX6" fmla="*/ 63643 w 63996"/>
                <a:gd name="connsiteY6" fmla="*/ 1047 h 4167"/>
                <a:gd name="connsiteX7" fmla="*/ 64164 w 63996"/>
                <a:gd name="connsiteY7" fmla="*/ 2462 h 4167"/>
                <a:gd name="connsiteX8" fmla="*/ 63643 w 63996"/>
                <a:gd name="connsiteY8" fmla="*/ 3875 h 4167"/>
                <a:gd name="connsiteX9" fmla="*/ 62378 w 63996"/>
                <a:gd name="connsiteY9" fmla="*/ 4545 h 4167"/>
                <a:gd name="connsiteX10" fmla="*/ 2251 w 63996"/>
                <a:gd name="connsiteY10" fmla="*/ 4545 h 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96" h="4167">
                  <a:moveTo>
                    <a:pt x="2251" y="4545"/>
                  </a:moveTo>
                  <a:cubicBezTo>
                    <a:pt x="1656" y="4545"/>
                    <a:pt x="1160" y="4322"/>
                    <a:pt x="763" y="3875"/>
                  </a:cubicBezTo>
                  <a:cubicBezTo>
                    <a:pt x="366" y="3429"/>
                    <a:pt x="167" y="2958"/>
                    <a:pt x="167" y="2462"/>
                  </a:cubicBezTo>
                  <a:cubicBezTo>
                    <a:pt x="167" y="1965"/>
                    <a:pt x="366" y="1494"/>
                    <a:pt x="763" y="1047"/>
                  </a:cubicBezTo>
                  <a:cubicBezTo>
                    <a:pt x="1160" y="601"/>
                    <a:pt x="1656" y="378"/>
                    <a:pt x="2251" y="378"/>
                  </a:cubicBezTo>
                  <a:lnTo>
                    <a:pt x="62378" y="378"/>
                  </a:lnTo>
                  <a:cubicBezTo>
                    <a:pt x="62874" y="378"/>
                    <a:pt x="63295" y="601"/>
                    <a:pt x="63643" y="1047"/>
                  </a:cubicBezTo>
                  <a:cubicBezTo>
                    <a:pt x="63990" y="1494"/>
                    <a:pt x="64164" y="1965"/>
                    <a:pt x="64164" y="2462"/>
                  </a:cubicBezTo>
                  <a:cubicBezTo>
                    <a:pt x="64164" y="2958"/>
                    <a:pt x="63990" y="3429"/>
                    <a:pt x="63643" y="3875"/>
                  </a:cubicBezTo>
                  <a:cubicBezTo>
                    <a:pt x="63295" y="4322"/>
                    <a:pt x="62874" y="4545"/>
                    <a:pt x="62378" y="4545"/>
                  </a:cubicBezTo>
                  <a:lnTo>
                    <a:pt x="2251" y="454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9" name="Freeform 128 1">
              <a:extLst>
                <a:ext uri="{FF2B5EF4-FFF2-40B4-BE49-F238E27FC236}">
                  <a16:creationId xmlns:a16="http://schemas.microsoft.com/office/drawing/2014/main" id="{B3732229-89BC-F562-B59D-357BC8C65053}"/>
                </a:ext>
              </a:extLst>
            </p:cNvPr>
            <p:cNvSpPr/>
            <p:nvPr/>
          </p:nvSpPr>
          <p:spPr>
            <a:xfrm>
              <a:off x="5118875" y="5030843"/>
              <a:ext cx="34974" cy="69801"/>
            </a:xfrm>
            <a:custGeom>
              <a:avLst/>
              <a:gdLst>
                <a:gd name="connsiteX0" fmla="*/ 763 w 34974"/>
                <a:gd name="connsiteY0" fmla="*/ 70179 h 69801"/>
                <a:gd name="connsiteX1" fmla="*/ 763 w 34974"/>
                <a:gd name="connsiteY1" fmla="*/ 66458 h 69801"/>
                <a:gd name="connsiteX2" fmla="*/ 13859 w 34974"/>
                <a:gd name="connsiteY2" fmla="*/ 63184 h 69801"/>
                <a:gd name="connsiteX3" fmla="*/ 13859 w 34974"/>
                <a:gd name="connsiteY3" fmla="*/ 8117 h 69801"/>
                <a:gd name="connsiteX4" fmla="*/ 167 w 34974"/>
                <a:gd name="connsiteY4" fmla="*/ 10796 h 69801"/>
                <a:gd name="connsiteX5" fmla="*/ 167 w 34974"/>
                <a:gd name="connsiteY5" fmla="*/ 7076 h 69801"/>
                <a:gd name="connsiteX6" fmla="*/ 19515 w 34974"/>
                <a:gd name="connsiteY6" fmla="*/ 378 h 69801"/>
                <a:gd name="connsiteX7" fmla="*/ 21003 w 34974"/>
                <a:gd name="connsiteY7" fmla="*/ 378 h 69801"/>
                <a:gd name="connsiteX8" fmla="*/ 21747 w 34974"/>
                <a:gd name="connsiteY8" fmla="*/ 676 h 69801"/>
                <a:gd name="connsiteX9" fmla="*/ 22045 w 34974"/>
                <a:gd name="connsiteY9" fmla="*/ 1271 h 69801"/>
                <a:gd name="connsiteX10" fmla="*/ 22045 w 34974"/>
                <a:gd name="connsiteY10" fmla="*/ 63184 h 69801"/>
                <a:gd name="connsiteX11" fmla="*/ 35142 w 34974"/>
                <a:gd name="connsiteY11" fmla="*/ 66458 h 69801"/>
                <a:gd name="connsiteX12" fmla="*/ 35142 w 34974"/>
                <a:gd name="connsiteY12" fmla="*/ 70179 h 69801"/>
                <a:gd name="connsiteX13" fmla="*/ 763 w 34974"/>
                <a:gd name="connsiteY13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763" y="70179"/>
                  </a:moveTo>
                  <a:lnTo>
                    <a:pt x="763" y="66458"/>
                  </a:lnTo>
                  <a:cubicBezTo>
                    <a:pt x="9494" y="66458"/>
                    <a:pt x="13859" y="65366"/>
                    <a:pt x="13859" y="63184"/>
                  </a:cubicBezTo>
                  <a:lnTo>
                    <a:pt x="13859" y="8117"/>
                  </a:lnTo>
                  <a:cubicBezTo>
                    <a:pt x="10288" y="9903"/>
                    <a:pt x="5723" y="10796"/>
                    <a:pt x="167" y="10796"/>
                  </a:cubicBezTo>
                  <a:lnTo>
                    <a:pt x="167" y="7076"/>
                  </a:lnTo>
                  <a:cubicBezTo>
                    <a:pt x="8701" y="7076"/>
                    <a:pt x="15150" y="4843"/>
                    <a:pt x="19515" y="378"/>
                  </a:cubicBezTo>
                  <a:lnTo>
                    <a:pt x="21003" y="378"/>
                  </a:lnTo>
                  <a:cubicBezTo>
                    <a:pt x="21301" y="378"/>
                    <a:pt x="21549" y="477"/>
                    <a:pt x="21747" y="676"/>
                  </a:cubicBezTo>
                  <a:cubicBezTo>
                    <a:pt x="21946" y="874"/>
                    <a:pt x="22045" y="1073"/>
                    <a:pt x="22045" y="1271"/>
                  </a:cubicBezTo>
                  <a:lnTo>
                    <a:pt x="22045" y="63184"/>
                  </a:lnTo>
                  <a:cubicBezTo>
                    <a:pt x="22045" y="65366"/>
                    <a:pt x="26411" y="66458"/>
                    <a:pt x="35142" y="66458"/>
                  </a:cubicBezTo>
                  <a:lnTo>
                    <a:pt x="35142" y="70179"/>
                  </a:lnTo>
                  <a:lnTo>
                    <a:pt x="763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0" name="Graphic 19">
            <a:extLst>
              <a:ext uri="{FF2B5EF4-FFF2-40B4-BE49-F238E27FC236}">
                <a16:creationId xmlns:a16="http://schemas.microsoft.com/office/drawing/2014/main" id="{C7B37841-41CE-DBE3-0A3F-E17337A601B7}"/>
              </a:ext>
            </a:extLst>
          </p:cNvPr>
          <p:cNvGrpSpPr/>
          <p:nvPr/>
        </p:nvGrpSpPr>
        <p:grpSpPr>
          <a:xfrm>
            <a:off x="4167344" y="5418013"/>
            <a:ext cx="231638" cy="158891"/>
            <a:chOff x="5827410" y="5030843"/>
            <a:chExt cx="187374" cy="128528"/>
          </a:xfrm>
          <a:solidFill>
            <a:srgbClr val="262626"/>
          </a:solidFill>
        </p:grpSpPr>
        <p:sp>
          <p:nvSpPr>
            <p:cNvPr id="131" name="Freeform 130 1">
              <a:extLst>
                <a:ext uri="{FF2B5EF4-FFF2-40B4-BE49-F238E27FC236}">
                  <a16:creationId xmlns:a16="http://schemas.microsoft.com/office/drawing/2014/main" id="{FFC923E1-4876-1E0F-8902-958B827A560E}"/>
                </a:ext>
              </a:extLst>
            </p:cNvPr>
            <p:cNvSpPr/>
            <p:nvPr/>
          </p:nvSpPr>
          <p:spPr>
            <a:xfrm>
              <a:off x="5827410" y="5054447"/>
              <a:ext cx="50898" cy="101500"/>
            </a:xfrm>
            <a:custGeom>
              <a:avLst/>
              <a:gdLst>
                <a:gd name="connsiteX0" fmla="*/ 1154 w 50898"/>
                <a:gd name="connsiteY0" fmla="*/ 101878 h 101500"/>
                <a:gd name="connsiteX1" fmla="*/ 1154 w 50898"/>
                <a:gd name="connsiteY1" fmla="*/ 96520 h 101500"/>
                <a:gd name="connsiteX2" fmla="*/ 20204 w 50898"/>
                <a:gd name="connsiteY2" fmla="*/ 91609 h 101500"/>
                <a:gd name="connsiteX3" fmla="*/ 20204 w 50898"/>
                <a:gd name="connsiteY3" fmla="*/ 11689 h 101500"/>
                <a:gd name="connsiteX4" fmla="*/ 262 w 50898"/>
                <a:gd name="connsiteY4" fmla="*/ 15409 h 101500"/>
                <a:gd name="connsiteX5" fmla="*/ 262 w 50898"/>
                <a:gd name="connsiteY5" fmla="*/ 10051 h 101500"/>
                <a:gd name="connsiteX6" fmla="*/ 28538 w 50898"/>
                <a:gd name="connsiteY6" fmla="*/ 378 h 101500"/>
                <a:gd name="connsiteX7" fmla="*/ 30623 w 50898"/>
                <a:gd name="connsiteY7" fmla="*/ 378 h 101500"/>
                <a:gd name="connsiteX8" fmla="*/ 31665 w 50898"/>
                <a:gd name="connsiteY8" fmla="*/ 750 h 101500"/>
                <a:gd name="connsiteX9" fmla="*/ 32110 w 50898"/>
                <a:gd name="connsiteY9" fmla="*/ 1717 h 101500"/>
                <a:gd name="connsiteX10" fmla="*/ 32110 w 50898"/>
                <a:gd name="connsiteY10" fmla="*/ 91609 h 101500"/>
                <a:gd name="connsiteX11" fmla="*/ 51160 w 50898"/>
                <a:gd name="connsiteY11" fmla="*/ 96520 h 101500"/>
                <a:gd name="connsiteX12" fmla="*/ 51160 w 50898"/>
                <a:gd name="connsiteY12" fmla="*/ 101878 h 101500"/>
                <a:gd name="connsiteX13" fmla="*/ 1154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154" y="101878"/>
                  </a:moveTo>
                  <a:lnTo>
                    <a:pt x="1154" y="96520"/>
                  </a:lnTo>
                  <a:cubicBezTo>
                    <a:pt x="13854" y="96520"/>
                    <a:pt x="20204" y="94883"/>
                    <a:pt x="20204" y="91609"/>
                  </a:cubicBezTo>
                  <a:lnTo>
                    <a:pt x="20204" y="11689"/>
                  </a:lnTo>
                  <a:cubicBezTo>
                    <a:pt x="14946" y="14169"/>
                    <a:pt x="8298" y="15409"/>
                    <a:pt x="262" y="15409"/>
                  </a:cubicBezTo>
                  <a:lnTo>
                    <a:pt x="262" y="10051"/>
                  </a:lnTo>
                  <a:cubicBezTo>
                    <a:pt x="12763" y="10051"/>
                    <a:pt x="22188" y="6827"/>
                    <a:pt x="28538" y="378"/>
                  </a:cubicBezTo>
                  <a:lnTo>
                    <a:pt x="30623" y="378"/>
                  </a:lnTo>
                  <a:cubicBezTo>
                    <a:pt x="31019" y="378"/>
                    <a:pt x="31367" y="502"/>
                    <a:pt x="31665" y="750"/>
                  </a:cubicBezTo>
                  <a:cubicBezTo>
                    <a:pt x="31962" y="998"/>
                    <a:pt x="32110" y="1320"/>
                    <a:pt x="32110" y="1717"/>
                  </a:cubicBezTo>
                  <a:lnTo>
                    <a:pt x="32110" y="91609"/>
                  </a:lnTo>
                  <a:cubicBezTo>
                    <a:pt x="32110" y="94883"/>
                    <a:pt x="38460" y="96520"/>
                    <a:pt x="51160" y="96520"/>
                  </a:cubicBezTo>
                  <a:lnTo>
                    <a:pt x="51160" y="101878"/>
                  </a:lnTo>
                  <a:lnTo>
                    <a:pt x="1154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" name="Freeform 131 1">
              <a:extLst>
                <a:ext uri="{FF2B5EF4-FFF2-40B4-BE49-F238E27FC236}">
                  <a16:creationId xmlns:a16="http://schemas.microsoft.com/office/drawing/2014/main" id="{3AC35950-1FD0-0F9B-5CAD-375DA24329F2}"/>
                </a:ext>
              </a:extLst>
            </p:cNvPr>
            <p:cNvSpPr/>
            <p:nvPr/>
          </p:nvSpPr>
          <p:spPr>
            <a:xfrm>
              <a:off x="5896317" y="5054447"/>
              <a:ext cx="64145" cy="104923"/>
            </a:xfrm>
            <a:custGeom>
              <a:avLst/>
              <a:gdLst>
                <a:gd name="connsiteX0" fmla="*/ 32408 w 64145"/>
                <a:gd name="connsiteY0" fmla="*/ 105301 h 104923"/>
                <a:gd name="connsiteX1" fmla="*/ 7033 w 64145"/>
                <a:gd name="connsiteY1" fmla="*/ 89898 h 104923"/>
                <a:gd name="connsiteX2" fmla="*/ 262 w 64145"/>
                <a:gd name="connsiteY2" fmla="*/ 53212 h 104923"/>
                <a:gd name="connsiteX3" fmla="*/ 2717 w 64145"/>
                <a:gd name="connsiteY3" fmla="*/ 28283 h 104923"/>
                <a:gd name="connsiteX4" fmla="*/ 12316 w 64145"/>
                <a:gd name="connsiteY4" fmla="*/ 8489 h 104923"/>
                <a:gd name="connsiteX5" fmla="*/ 32408 w 64145"/>
                <a:gd name="connsiteY5" fmla="*/ 378 h 104923"/>
                <a:gd name="connsiteX6" fmla="*/ 48929 w 64145"/>
                <a:gd name="connsiteY6" fmla="*/ 5289 h 104923"/>
                <a:gd name="connsiteX7" fmla="*/ 58677 w 64145"/>
                <a:gd name="connsiteY7" fmla="*/ 17939 h 104923"/>
                <a:gd name="connsiteX8" fmla="*/ 63216 w 64145"/>
                <a:gd name="connsiteY8" fmla="*/ 34608 h 104923"/>
                <a:gd name="connsiteX9" fmla="*/ 64407 w 64145"/>
                <a:gd name="connsiteY9" fmla="*/ 53212 h 104923"/>
                <a:gd name="connsiteX10" fmla="*/ 62026 w 64145"/>
                <a:gd name="connsiteY10" fmla="*/ 77768 h 104923"/>
                <a:gd name="connsiteX11" fmla="*/ 52575 w 64145"/>
                <a:gd name="connsiteY11" fmla="*/ 97265 h 104923"/>
                <a:gd name="connsiteX12" fmla="*/ 32408 w 64145"/>
                <a:gd name="connsiteY12" fmla="*/ 105301 h 104923"/>
                <a:gd name="connsiteX13" fmla="*/ 32408 w 64145"/>
                <a:gd name="connsiteY13" fmla="*/ 101283 h 104923"/>
                <a:gd name="connsiteX14" fmla="*/ 45059 w 64145"/>
                <a:gd name="connsiteY14" fmla="*/ 92577 h 104923"/>
                <a:gd name="connsiteX15" fmla="*/ 50194 w 64145"/>
                <a:gd name="connsiteY15" fmla="*/ 73303 h 104923"/>
                <a:gd name="connsiteX16" fmla="*/ 51160 w 64145"/>
                <a:gd name="connsiteY16" fmla="*/ 50831 h 104923"/>
                <a:gd name="connsiteX17" fmla="*/ 50194 w 64145"/>
                <a:gd name="connsiteY17" fmla="*/ 29697 h 104923"/>
                <a:gd name="connsiteX18" fmla="*/ 45133 w 64145"/>
                <a:gd name="connsiteY18" fmla="*/ 12136 h 104923"/>
                <a:gd name="connsiteX19" fmla="*/ 32408 w 64145"/>
                <a:gd name="connsiteY19" fmla="*/ 4247 h 104923"/>
                <a:gd name="connsiteX20" fmla="*/ 19609 w 64145"/>
                <a:gd name="connsiteY20" fmla="*/ 12136 h 104923"/>
                <a:gd name="connsiteX21" fmla="*/ 14475 w 64145"/>
                <a:gd name="connsiteY21" fmla="*/ 29697 h 104923"/>
                <a:gd name="connsiteX22" fmla="*/ 13507 w 64145"/>
                <a:gd name="connsiteY22" fmla="*/ 50831 h 104923"/>
                <a:gd name="connsiteX23" fmla="*/ 13954 w 64145"/>
                <a:gd name="connsiteY23" fmla="*/ 66830 h 104923"/>
                <a:gd name="connsiteX24" fmla="*/ 16186 w 64145"/>
                <a:gd name="connsiteY24" fmla="*/ 82308 h 104923"/>
                <a:gd name="connsiteX25" fmla="*/ 21916 w 64145"/>
                <a:gd name="connsiteY25" fmla="*/ 95776 h 104923"/>
                <a:gd name="connsiteX26" fmla="*/ 32408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408" y="105301"/>
                  </a:moveTo>
                  <a:cubicBezTo>
                    <a:pt x="20006" y="105301"/>
                    <a:pt x="11548" y="100167"/>
                    <a:pt x="7033" y="89898"/>
                  </a:cubicBezTo>
                  <a:cubicBezTo>
                    <a:pt x="2519" y="79629"/>
                    <a:pt x="262" y="67400"/>
                    <a:pt x="262" y="53212"/>
                  </a:cubicBezTo>
                  <a:cubicBezTo>
                    <a:pt x="262" y="44381"/>
                    <a:pt x="1080" y="36072"/>
                    <a:pt x="2717" y="28283"/>
                  </a:cubicBezTo>
                  <a:cubicBezTo>
                    <a:pt x="4354" y="20494"/>
                    <a:pt x="7554" y="13896"/>
                    <a:pt x="12316" y="8489"/>
                  </a:cubicBezTo>
                  <a:cubicBezTo>
                    <a:pt x="17079" y="3082"/>
                    <a:pt x="23776" y="378"/>
                    <a:pt x="32408" y="378"/>
                  </a:cubicBezTo>
                  <a:cubicBezTo>
                    <a:pt x="39155" y="378"/>
                    <a:pt x="44662" y="2015"/>
                    <a:pt x="48929" y="5289"/>
                  </a:cubicBezTo>
                  <a:cubicBezTo>
                    <a:pt x="53195" y="8563"/>
                    <a:pt x="56444" y="12780"/>
                    <a:pt x="58677" y="17939"/>
                  </a:cubicBezTo>
                  <a:cubicBezTo>
                    <a:pt x="60909" y="23099"/>
                    <a:pt x="62422" y="28655"/>
                    <a:pt x="63216" y="34608"/>
                  </a:cubicBezTo>
                  <a:cubicBezTo>
                    <a:pt x="64010" y="40561"/>
                    <a:pt x="64407" y="46762"/>
                    <a:pt x="64407" y="53212"/>
                  </a:cubicBezTo>
                  <a:cubicBezTo>
                    <a:pt x="64407" y="61943"/>
                    <a:pt x="63613" y="70128"/>
                    <a:pt x="62026" y="77768"/>
                  </a:cubicBezTo>
                  <a:cubicBezTo>
                    <a:pt x="60438" y="85409"/>
                    <a:pt x="57288" y="91907"/>
                    <a:pt x="52575" y="97265"/>
                  </a:cubicBezTo>
                  <a:cubicBezTo>
                    <a:pt x="47862" y="102623"/>
                    <a:pt x="41140" y="105301"/>
                    <a:pt x="32408" y="105301"/>
                  </a:cubicBezTo>
                  <a:close/>
                  <a:moveTo>
                    <a:pt x="32408" y="101283"/>
                  </a:moveTo>
                  <a:cubicBezTo>
                    <a:pt x="38064" y="101283"/>
                    <a:pt x="42280" y="98381"/>
                    <a:pt x="45059" y="92577"/>
                  </a:cubicBezTo>
                  <a:cubicBezTo>
                    <a:pt x="47837" y="86772"/>
                    <a:pt x="49548" y="80348"/>
                    <a:pt x="50194" y="73303"/>
                  </a:cubicBezTo>
                  <a:cubicBezTo>
                    <a:pt x="50838" y="66259"/>
                    <a:pt x="51160" y="58768"/>
                    <a:pt x="51160" y="50831"/>
                  </a:cubicBezTo>
                  <a:cubicBezTo>
                    <a:pt x="51160" y="43191"/>
                    <a:pt x="50838" y="36146"/>
                    <a:pt x="50194" y="29697"/>
                  </a:cubicBezTo>
                  <a:cubicBezTo>
                    <a:pt x="49548" y="23248"/>
                    <a:pt x="47862" y="17394"/>
                    <a:pt x="45133" y="12136"/>
                  </a:cubicBezTo>
                  <a:cubicBezTo>
                    <a:pt x="42404" y="6876"/>
                    <a:pt x="38163" y="4247"/>
                    <a:pt x="32408" y="4247"/>
                  </a:cubicBezTo>
                  <a:cubicBezTo>
                    <a:pt x="26653" y="4247"/>
                    <a:pt x="22387" y="6876"/>
                    <a:pt x="19609" y="12136"/>
                  </a:cubicBezTo>
                  <a:cubicBezTo>
                    <a:pt x="16831" y="17394"/>
                    <a:pt x="15119" y="23248"/>
                    <a:pt x="14475" y="29697"/>
                  </a:cubicBezTo>
                  <a:cubicBezTo>
                    <a:pt x="13830" y="36146"/>
                    <a:pt x="13507" y="43191"/>
                    <a:pt x="13507" y="50831"/>
                  </a:cubicBezTo>
                  <a:cubicBezTo>
                    <a:pt x="13507" y="56486"/>
                    <a:pt x="13656" y="61819"/>
                    <a:pt x="13954" y="66830"/>
                  </a:cubicBezTo>
                  <a:cubicBezTo>
                    <a:pt x="14252" y="71840"/>
                    <a:pt x="14996" y="77000"/>
                    <a:pt x="16186" y="82308"/>
                  </a:cubicBezTo>
                  <a:cubicBezTo>
                    <a:pt x="17377" y="87616"/>
                    <a:pt x="19287" y="92106"/>
                    <a:pt x="21916" y="95776"/>
                  </a:cubicBezTo>
                  <a:cubicBezTo>
                    <a:pt x="24545" y="99447"/>
                    <a:pt x="28043" y="101283"/>
                    <a:pt x="32408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" name="Freeform 132 1">
              <a:extLst>
                <a:ext uri="{FF2B5EF4-FFF2-40B4-BE49-F238E27FC236}">
                  <a16:creationId xmlns:a16="http://schemas.microsoft.com/office/drawing/2014/main" id="{D60C0226-2D3E-FBF2-55B1-E65570040029}"/>
                </a:ext>
              </a:extLst>
            </p:cNvPr>
            <p:cNvSpPr/>
            <p:nvPr/>
          </p:nvSpPr>
          <p:spPr>
            <a:xfrm>
              <a:off x="5970731" y="5030843"/>
              <a:ext cx="44053" cy="72032"/>
            </a:xfrm>
            <a:custGeom>
              <a:avLst/>
              <a:gdLst>
                <a:gd name="connsiteX0" fmla="*/ 22288 w 44053"/>
                <a:gd name="connsiteY0" fmla="*/ 72411 h 72032"/>
                <a:gd name="connsiteX1" fmla="*/ 4876 w 44053"/>
                <a:gd name="connsiteY1" fmla="*/ 61845 h 72032"/>
                <a:gd name="connsiteX2" fmla="*/ 262 w 44053"/>
                <a:gd name="connsiteY2" fmla="*/ 36841 h 72032"/>
                <a:gd name="connsiteX3" fmla="*/ 1899 w 44053"/>
                <a:gd name="connsiteY3" fmla="*/ 19577 h 72032"/>
                <a:gd name="connsiteX4" fmla="*/ 8447 w 44053"/>
                <a:gd name="connsiteY4" fmla="*/ 5960 h 72032"/>
                <a:gd name="connsiteX5" fmla="*/ 22288 w 44053"/>
                <a:gd name="connsiteY5" fmla="*/ 378 h 72032"/>
                <a:gd name="connsiteX6" fmla="*/ 33599 w 44053"/>
                <a:gd name="connsiteY6" fmla="*/ 3727 h 72032"/>
                <a:gd name="connsiteX7" fmla="*/ 40296 w 44053"/>
                <a:gd name="connsiteY7" fmla="*/ 12434 h 72032"/>
                <a:gd name="connsiteX8" fmla="*/ 43422 w 44053"/>
                <a:gd name="connsiteY8" fmla="*/ 23893 h 72032"/>
                <a:gd name="connsiteX9" fmla="*/ 44315 w 44053"/>
                <a:gd name="connsiteY9" fmla="*/ 36841 h 72032"/>
                <a:gd name="connsiteX10" fmla="*/ 42603 w 44053"/>
                <a:gd name="connsiteY10" fmla="*/ 53659 h 72032"/>
                <a:gd name="connsiteX11" fmla="*/ 36055 w 44053"/>
                <a:gd name="connsiteY11" fmla="*/ 66979 h 72032"/>
                <a:gd name="connsiteX12" fmla="*/ 22288 w 44053"/>
                <a:gd name="connsiteY12" fmla="*/ 72411 h 72032"/>
                <a:gd name="connsiteX13" fmla="*/ 22288 w 44053"/>
                <a:gd name="connsiteY13" fmla="*/ 69732 h 72032"/>
                <a:gd name="connsiteX14" fmla="*/ 30995 w 44053"/>
                <a:gd name="connsiteY14" fmla="*/ 63779 h 72032"/>
                <a:gd name="connsiteX15" fmla="*/ 34567 w 44053"/>
                <a:gd name="connsiteY15" fmla="*/ 50534 h 72032"/>
                <a:gd name="connsiteX16" fmla="*/ 35236 w 44053"/>
                <a:gd name="connsiteY16" fmla="*/ 35056 h 72032"/>
                <a:gd name="connsiteX17" fmla="*/ 34567 w 44053"/>
                <a:gd name="connsiteY17" fmla="*/ 20544 h 72032"/>
                <a:gd name="connsiteX18" fmla="*/ 31069 w 44053"/>
                <a:gd name="connsiteY18" fmla="*/ 8489 h 72032"/>
                <a:gd name="connsiteX19" fmla="*/ 22288 w 44053"/>
                <a:gd name="connsiteY19" fmla="*/ 3057 h 72032"/>
                <a:gd name="connsiteX20" fmla="*/ 13507 w 44053"/>
                <a:gd name="connsiteY20" fmla="*/ 8489 h 72032"/>
                <a:gd name="connsiteX21" fmla="*/ 10010 w 44053"/>
                <a:gd name="connsiteY21" fmla="*/ 20544 h 72032"/>
                <a:gd name="connsiteX22" fmla="*/ 9340 w 44053"/>
                <a:gd name="connsiteY22" fmla="*/ 35056 h 72032"/>
                <a:gd name="connsiteX23" fmla="*/ 9564 w 44053"/>
                <a:gd name="connsiteY23" fmla="*/ 46068 h 72032"/>
                <a:gd name="connsiteX24" fmla="*/ 11052 w 44053"/>
                <a:gd name="connsiteY24" fmla="*/ 56784 h 72032"/>
                <a:gd name="connsiteX25" fmla="*/ 15070 w 44053"/>
                <a:gd name="connsiteY25" fmla="*/ 66012 h 72032"/>
                <a:gd name="connsiteX26" fmla="*/ 22288 w 44053"/>
                <a:gd name="connsiteY26" fmla="*/ 69732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288" y="72411"/>
                  </a:moveTo>
                  <a:cubicBezTo>
                    <a:pt x="13756" y="72411"/>
                    <a:pt x="7951" y="68889"/>
                    <a:pt x="4876" y="61845"/>
                  </a:cubicBezTo>
                  <a:cubicBezTo>
                    <a:pt x="1800" y="54800"/>
                    <a:pt x="262" y="46466"/>
                    <a:pt x="262" y="36841"/>
                  </a:cubicBezTo>
                  <a:cubicBezTo>
                    <a:pt x="262" y="30690"/>
                    <a:pt x="807" y="24935"/>
                    <a:pt x="1899" y="19577"/>
                  </a:cubicBezTo>
                  <a:cubicBezTo>
                    <a:pt x="2991" y="14219"/>
                    <a:pt x="5173" y="9680"/>
                    <a:pt x="8447" y="5960"/>
                  </a:cubicBezTo>
                  <a:cubicBezTo>
                    <a:pt x="11721" y="2238"/>
                    <a:pt x="16335" y="378"/>
                    <a:pt x="22288" y="378"/>
                  </a:cubicBezTo>
                  <a:cubicBezTo>
                    <a:pt x="26853" y="378"/>
                    <a:pt x="30623" y="1494"/>
                    <a:pt x="33599" y="3727"/>
                  </a:cubicBezTo>
                  <a:cubicBezTo>
                    <a:pt x="36576" y="5960"/>
                    <a:pt x="38808" y="8862"/>
                    <a:pt x="40296" y="12434"/>
                  </a:cubicBezTo>
                  <a:cubicBezTo>
                    <a:pt x="41785" y="16006"/>
                    <a:pt x="42827" y="19825"/>
                    <a:pt x="43422" y="23893"/>
                  </a:cubicBezTo>
                  <a:cubicBezTo>
                    <a:pt x="44017" y="27961"/>
                    <a:pt x="44315" y="32277"/>
                    <a:pt x="44315" y="36841"/>
                  </a:cubicBezTo>
                  <a:cubicBezTo>
                    <a:pt x="44315" y="42795"/>
                    <a:pt x="43744" y="48400"/>
                    <a:pt x="42603" y="53659"/>
                  </a:cubicBezTo>
                  <a:cubicBezTo>
                    <a:pt x="41462" y="58917"/>
                    <a:pt x="39279" y="63357"/>
                    <a:pt x="36055" y="66979"/>
                  </a:cubicBezTo>
                  <a:cubicBezTo>
                    <a:pt x="32830" y="70600"/>
                    <a:pt x="28241" y="72411"/>
                    <a:pt x="22288" y="72411"/>
                  </a:cubicBezTo>
                  <a:close/>
                  <a:moveTo>
                    <a:pt x="22288" y="69732"/>
                  </a:moveTo>
                  <a:cubicBezTo>
                    <a:pt x="26158" y="69732"/>
                    <a:pt x="29060" y="67748"/>
                    <a:pt x="30995" y="63779"/>
                  </a:cubicBezTo>
                  <a:cubicBezTo>
                    <a:pt x="32930" y="59810"/>
                    <a:pt x="34120" y="55395"/>
                    <a:pt x="34567" y="50534"/>
                  </a:cubicBezTo>
                  <a:cubicBezTo>
                    <a:pt x="35013" y="45671"/>
                    <a:pt x="35236" y="40512"/>
                    <a:pt x="35236" y="35056"/>
                  </a:cubicBezTo>
                  <a:cubicBezTo>
                    <a:pt x="35236" y="29796"/>
                    <a:pt x="35013" y="24959"/>
                    <a:pt x="34567" y="20544"/>
                  </a:cubicBezTo>
                  <a:cubicBezTo>
                    <a:pt x="34120" y="16129"/>
                    <a:pt x="32955" y="12111"/>
                    <a:pt x="31069" y="8489"/>
                  </a:cubicBezTo>
                  <a:cubicBezTo>
                    <a:pt x="29184" y="4868"/>
                    <a:pt x="26257" y="3057"/>
                    <a:pt x="22288" y="3057"/>
                  </a:cubicBezTo>
                  <a:cubicBezTo>
                    <a:pt x="18319" y="3057"/>
                    <a:pt x="15392" y="4868"/>
                    <a:pt x="13507" y="8489"/>
                  </a:cubicBezTo>
                  <a:cubicBezTo>
                    <a:pt x="11622" y="12111"/>
                    <a:pt x="10457" y="16129"/>
                    <a:pt x="10010" y="20544"/>
                  </a:cubicBezTo>
                  <a:cubicBezTo>
                    <a:pt x="9563" y="24959"/>
                    <a:pt x="9340" y="29796"/>
                    <a:pt x="9340" y="35056"/>
                  </a:cubicBezTo>
                  <a:cubicBezTo>
                    <a:pt x="9340" y="38925"/>
                    <a:pt x="9414" y="42596"/>
                    <a:pt x="9564" y="46068"/>
                  </a:cubicBezTo>
                  <a:cubicBezTo>
                    <a:pt x="9712" y="49541"/>
                    <a:pt x="10208" y="53113"/>
                    <a:pt x="11052" y="56784"/>
                  </a:cubicBezTo>
                  <a:cubicBezTo>
                    <a:pt x="11895" y="60455"/>
                    <a:pt x="13234" y="63531"/>
                    <a:pt x="15070" y="66012"/>
                  </a:cubicBezTo>
                  <a:cubicBezTo>
                    <a:pt x="16906" y="68492"/>
                    <a:pt x="19312" y="69732"/>
                    <a:pt x="22288" y="6973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4" name="Graphic 19">
            <a:extLst>
              <a:ext uri="{FF2B5EF4-FFF2-40B4-BE49-F238E27FC236}">
                <a16:creationId xmlns:a16="http://schemas.microsoft.com/office/drawing/2014/main" id="{000AC526-7625-774D-1F4D-B7CC505BF630}"/>
              </a:ext>
            </a:extLst>
          </p:cNvPr>
          <p:cNvGrpSpPr/>
          <p:nvPr/>
        </p:nvGrpSpPr>
        <p:grpSpPr>
          <a:xfrm>
            <a:off x="5277808" y="5418013"/>
            <a:ext cx="226486" cy="158891"/>
            <a:chOff x="6725674" y="5030843"/>
            <a:chExt cx="183207" cy="128528"/>
          </a:xfrm>
          <a:solidFill>
            <a:srgbClr val="262626"/>
          </a:solidFill>
        </p:grpSpPr>
        <p:sp>
          <p:nvSpPr>
            <p:cNvPr id="135" name="Freeform 134 1">
              <a:extLst>
                <a:ext uri="{FF2B5EF4-FFF2-40B4-BE49-F238E27FC236}">
                  <a16:creationId xmlns:a16="http://schemas.microsoft.com/office/drawing/2014/main" id="{4095C912-A758-1BA5-C5FD-CB32528ECD70}"/>
                </a:ext>
              </a:extLst>
            </p:cNvPr>
            <p:cNvSpPr/>
            <p:nvPr/>
          </p:nvSpPr>
          <p:spPr>
            <a:xfrm>
              <a:off x="6725674" y="5054447"/>
              <a:ext cx="50898" cy="101500"/>
            </a:xfrm>
            <a:custGeom>
              <a:avLst/>
              <a:gdLst>
                <a:gd name="connsiteX0" fmla="*/ 1248 w 50898"/>
                <a:gd name="connsiteY0" fmla="*/ 101878 h 101500"/>
                <a:gd name="connsiteX1" fmla="*/ 1248 w 50898"/>
                <a:gd name="connsiteY1" fmla="*/ 96520 h 101500"/>
                <a:gd name="connsiteX2" fmla="*/ 20298 w 50898"/>
                <a:gd name="connsiteY2" fmla="*/ 91609 h 101500"/>
                <a:gd name="connsiteX3" fmla="*/ 20298 w 50898"/>
                <a:gd name="connsiteY3" fmla="*/ 11689 h 101500"/>
                <a:gd name="connsiteX4" fmla="*/ 356 w 50898"/>
                <a:gd name="connsiteY4" fmla="*/ 15409 h 101500"/>
                <a:gd name="connsiteX5" fmla="*/ 356 w 50898"/>
                <a:gd name="connsiteY5" fmla="*/ 10051 h 101500"/>
                <a:gd name="connsiteX6" fmla="*/ 28633 w 50898"/>
                <a:gd name="connsiteY6" fmla="*/ 378 h 101500"/>
                <a:gd name="connsiteX7" fmla="*/ 30717 w 50898"/>
                <a:gd name="connsiteY7" fmla="*/ 378 h 101500"/>
                <a:gd name="connsiteX8" fmla="*/ 31759 w 50898"/>
                <a:gd name="connsiteY8" fmla="*/ 750 h 101500"/>
                <a:gd name="connsiteX9" fmla="*/ 32205 w 50898"/>
                <a:gd name="connsiteY9" fmla="*/ 1717 h 101500"/>
                <a:gd name="connsiteX10" fmla="*/ 32205 w 50898"/>
                <a:gd name="connsiteY10" fmla="*/ 91609 h 101500"/>
                <a:gd name="connsiteX11" fmla="*/ 51255 w 50898"/>
                <a:gd name="connsiteY11" fmla="*/ 96520 h 101500"/>
                <a:gd name="connsiteX12" fmla="*/ 51255 w 50898"/>
                <a:gd name="connsiteY12" fmla="*/ 101878 h 101500"/>
                <a:gd name="connsiteX13" fmla="*/ 1248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248" y="101878"/>
                  </a:moveTo>
                  <a:lnTo>
                    <a:pt x="1248" y="96520"/>
                  </a:lnTo>
                  <a:cubicBezTo>
                    <a:pt x="13948" y="96520"/>
                    <a:pt x="20298" y="94883"/>
                    <a:pt x="20298" y="91609"/>
                  </a:cubicBezTo>
                  <a:lnTo>
                    <a:pt x="20298" y="11689"/>
                  </a:lnTo>
                  <a:cubicBezTo>
                    <a:pt x="15040" y="14169"/>
                    <a:pt x="8392" y="15409"/>
                    <a:pt x="356" y="15409"/>
                  </a:cubicBezTo>
                  <a:lnTo>
                    <a:pt x="356" y="10051"/>
                  </a:lnTo>
                  <a:cubicBezTo>
                    <a:pt x="12857" y="10051"/>
                    <a:pt x="22283" y="6827"/>
                    <a:pt x="28633" y="378"/>
                  </a:cubicBezTo>
                  <a:lnTo>
                    <a:pt x="30717" y="378"/>
                  </a:lnTo>
                  <a:cubicBezTo>
                    <a:pt x="31114" y="378"/>
                    <a:pt x="31461" y="502"/>
                    <a:pt x="31759" y="750"/>
                  </a:cubicBezTo>
                  <a:cubicBezTo>
                    <a:pt x="32056" y="998"/>
                    <a:pt x="32205" y="1320"/>
                    <a:pt x="32205" y="1717"/>
                  </a:cubicBezTo>
                  <a:lnTo>
                    <a:pt x="32205" y="91609"/>
                  </a:lnTo>
                  <a:cubicBezTo>
                    <a:pt x="32205" y="94883"/>
                    <a:pt x="38555" y="96520"/>
                    <a:pt x="51255" y="96520"/>
                  </a:cubicBezTo>
                  <a:lnTo>
                    <a:pt x="51255" y="101878"/>
                  </a:lnTo>
                  <a:lnTo>
                    <a:pt x="1248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6" name="Freeform 135 1">
              <a:extLst>
                <a:ext uri="{FF2B5EF4-FFF2-40B4-BE49-F238E27FC236}">
                  <a16:creationId xmlns:a16="http://schemas.microsoft.com/office/drawing/2014/main" id="{CDDB4967-5F45-B3CA-59ED-B490CEF780A1}"/>
                </a:ext>
              </a:extLst>
            </p:cNvPr>
            <p:cNvSpPr/>
            <p:nvPr/>
          </p:nvSpPr>
          <p:spPr>
            <a:xfrm>
              <a:off x="6794582" y="5054447"/>
              <a:ext cx="64145" cy="104923"/>
            </a:xfrm>
            <a:custGeom>
              <a:avLst/>
              <a:gdLst>
                <a:gd name="connsiteX0" fmla="*/ 32503 w 64145"/>
                <a:gd name="connsiteY0" fmla="*/ 105301 h 104923"/>
                <a:gd name="connsiteX1" fmla="*/ 7127 w 64145"/>
                <a:gd name="connsiteY1" fmla="*/ 89898 h 104923"/>
                <a:gd name="connsiteX2" fmla="*/ 356 w 64145"/>
                <a:gd name="connsiteY2" fmla="*/ 53212 h 104923"/>
                <a:gd name="connsiteX3" fmla="*/ 2811 w 64145"/>
                <a:gd name="connsiteY3" fmla="*/ 28283 h 104923"/>
                <a:gd name="connsiteX4" fmla="*/ 12411 w 64145"/>
                <a:gd name="connsiteY4" fmla="*/ 8489 h 104923"/>
                <a:gd name="connsiteX5" fmla="*/ 32503 w 64145"/>
                <a:gd name="connsiteY5" fmla="*/ 378 h 104923"/>
                <a:gd name="connsiteX6" fmla="*/ 49023 w 64145"/>
                <a:gd name="connsiteY6" fmla="*/ 5289 h 104923"/>
                <a:gd name="connsiteX7" fmla="*/ 58771 w 64145"/>
                <a:gd name="connsiteY7" fmla="*/ 17939 h 104923"/>
                <a:gd name="connsiteX8" fmla="*/ 63310 w 64145"/>
                <a:gd name="connsiteY8" fmla="*/ 34608 h 104923"/>
                <a:gd name="connsiteX9" fmla="*/ 64501 w 64145"/>
                <a:gd name="connsiteY9" fmla="*/ 53212 h 104923"/>
                <a:gd name="connsiteX10" fmla="*/ 62120 w 64145"/>
                <a:gd name="connsiteY10" fmla="*/ 77768 h 104923"/>
                <a:gd name="connsiteX11" fmla="*/ 52669 w 64145"/>
                <a:gd name="connsiteY11" fmla="*/ 97265 h 104923"/>
                <a:gd name="connsiteX12" fmla="*/ 32503 w 64145"/>
                <a:gd name="connsiteY12" fmla="*/ 105301 h 104923"/>
                <a:gd name="connsiteX13" fmla="*/ 32503 w 64145"/>
                <a:gd name="connsiteY13" fmla="*/ 101283 h 104923"/>
                <a:gd name="connsiteX14" fmla="*/ 45153 w 64145"/>
                <a:gd name="connsiteY14" fmla="*/ 92577 h 104923"/>
                <a:gd name="connsiteX15" fmla="*/ 50288 w 64145"/>
                <a:gd name="connsiteY15" fmla="*/ 73303 h 104923"/>
                <a:gd name="connsiteX16" fmla="*/ 51255 w 64145"/>
                <a:gd name="connsiteY16" fmla="*/ 50831 h 104923"/>
                <a:gd name="connsiteX17" fmla="*/ 50288 w 64145"/>
                <a:gd name="connsiteY17" fmla="*/ 29697 h 104923"/>
                <a:gd name="connsiteX18" fmla="*/ 45227 w 64145"/>
                <a:gd name="connsiteY18" fmla="*/ 12136 h 104923"/>
                <a:gd name="connsiteX19" fmla="*/ 32503 w 64145"/>
                <a:gd name="connsiteY19" fmla="*/ 4247 h 104923"/>
                <a:gd name="connsiteX20" fmla="*/ 19703 w 64145"/>
                <a:gd name="connsiteY20" fmla="*/ 12136 h 104923"/>
                <a:gd name="connsiteX21" fmla="*/ 14569 w 64145"/>
                <a:gd name="connsiteY21" fmla="*/ 29697 h 104923"/>
                <a:gd name="connsiteX22" fmla="*/ 13601 w 64145"/>
                <a:gd name="connsiteY22" fmla="*/ 50831 h 104923"/>
                <a:gd name="connsiteX23" fmla="*/ 14048 w 64145"/>
                <a:gd name="connsiteY23" fmla="*/ 66830 h 104923"/>
                <a:gd name="connsiteX24" fmla="*/ 16281 w 64145"/>
                <a:gd name="connsiteY24" fmla="*/ 82308 h 104923"/>
                <a:gd name="connsiteX25" fmla="*/ 22010 w 64145"/>
                <a:gd name="connsiteY25" fmla="*/ 95776 h 104923"/>
                <a:gd name="connsiteX26" fmla="*/ 32503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503" y="105301"/>
                  </a:moveTo>
                  <a:cubicBezTo>
                    <a:pt x="20101" y="105301"/>
                    <a:pt x="11642" y="100167"/>
                    <a:pt x="7127" y="89898"/>
                  </a:cubicBezTo>
                  <a:cubicBezTo>
                    <a:pt x="2613" y="79629"/>
                    <a:pt x="356" y="67400"/>
                    <a:pt x="356" y="53212"/>
                  </a:cubicBezTo>
                  <a:cubicBezTo>
                    <a:pt x="356" y="44381"/>
                    <a:pt x="1174" y="36072"/>
                    <a:pt x="2811" y="28283"/>
                  </a:cubicBezTo>
                  <a:cubicBezTo>
                    <a:pt x="4449" y="20494"/>
                    <a:pt x="7648" y="13896"/>
                    <a:pt x="12411" y="8489"/>
                  </a:cubicBezTo>
                  <a:cubicBezTo>
                    <a:pt x="17173" y="3082"/>
                    <a:pt x="23871" y="378"/>
                    <a:pt x="32503" y="378"/>
                  </a:cubicBezTo>
                  <a:cubicBezTo>
                    <a:pt x="39250" y="378"/>
                    <a:pt x="44756" y="2015"/>
                    <a:pt x="49023" y="5289"/>
                  </a:cubicBezTo>
                  <a:cubicBezTo>
                    <a:pt x="53289" y="8563"/>
                    <a:pt x="56538" y="12780"/>
                    <a:pt x="58771" y="17939"/>
                  </a:cubicBezTo>
                  <a:cubicBezTo>
                    <a:pt x="61004" y="23099"/>
                    <a:pt x="62517" y="28655"/>
                    <a:pt x="63310" y="34608"/>
                  </a:cubicBezTo>
                  <a:cubicBezTo>
                    <a:pt x="64104" y="40561"/>
                    <a:pt x="64501" y="46762"/>
                    <a:pt x="64501" y="53212"/>
                  </a:cubicBezTo>
                  <a:cubicBezTo>
                    <a:pt x="64501" y="61943"/>
                    <a:pt x="63707" y="70128"/>
                    <a:pt x="62120" y="77768"/>
                  </a:cubicBezTo>
                  <a:cubicBezTo>
                    <a:pt x="60532" y="85409"/>
                    <a:pt x="57382" y="91907"/>
                    <a:pt x="52669" y="97265"/>
                  </a:cubicBezTo>
                  <a:cubicBezTo>
                    <a:pt x="47956" y="102623"/>
                    <a:pt x="41234" y="105301"/>
                    <a:pt x="32503" y="105301"/>
                  </a:cubicBezTo>
                  <a:close/>
                  <a:moveTo>
                    <a:pt x="32503" y="101283"/>
                  </a:moveTo>
                  <a:cubicBezTo>
                    <a:pt x="38158" y="101283"/>
                    <a:pt x="42375" y="98381"/>
                    <a:pt x="45153" y="92577"/>
                  </a:cubicBezTo>
                  <a:cubicBezTo>
                    <a:pt x="47931" y="86772"/>
                    <a:pt x="49643" y="80348"/>
                    <a:pt x="50288" y="73303"/>
                  </a:cubicBezTo>
                  <a:cubicBezTo>
                    <a:pt x="50932" y="66259"/>
                    <a:pt x="51255" y="58768"/>
                    <a:pt x="51255" y="50831"/>
                  </a:cubicBezTo>
                  <a:cubicBezTo>
                    <a:pt x="51255" y="43191"/>
                    <a:pt x="50932" y="36146"/>
                    <a:pt x="50288" y="29697"/>
                  </a:cubicBezTo>
                  <a:cubicBezTo>
                    <a:pt x="49643" y="23248"/>
                    <a:pt x="47956" y="17394"/>
                    <a:pt x="45227" y="12136"/>
                  </a:cubicBezTo>
                  <a:cubicBezTo>
                    <a:pt x="42499" y="6876"/>
                    <a:pt x="38257" y="4247"/>
                    <a:pt x="32503" y="4247"/>
                  </a:cubicBezTo>
                  <a:cubicBezTo>
                    <a:pt x="26748" y="4247"/>
                    <a:pt x="22481" y="6876"/>
                    <a:pt x="19703" y="12136"/>
                  </a:cubicBezTo>
                  <a:cubicBezTo>
                    <a:pt x="16925" y="17394"/>
                    <a:pt x="15214" y="23248"/>
                    <a:pt x="14569" y="29697"/>
                  </a:cubicBezTo>
                  <a:cubicBezTo>
                    <a:pt x="13924" y="36146"/>
                    <a:pt x="13601" y="43191"/>
                    <a:pt x="13601" y="50831"/>
                  </a:cubicBezTo>
                  <a:cubicBezTo>
                    <a:pt x="13601" y="56486"/>
                    <a:pt x="13750" y="61819"/>
                    <a:pt x="14048" y="66830"/>
                  </a:cubicBezTo>
                  <a:cubicBezTo>
                    <a:pt x="14346" y="71840"/>
                    <a:pt x="15090" y="77000"/>
                    <a:pt x="16281" y="82308"/>
                  </a:cubicBezTo>
                  <a:cubicBezTo>
                    <a:pt x="17471" y="87616"/>
                    <a:pt x="19381" y="92106"/>
                    <a:pt x="22010" y="95776"/>
                  </a:cubicBezTo>
                  <a:cubicBezTo>
                    <a:pt x="24640" y="99447"/>
                    <a:pt x="28137" y="101283"/>
                    <a:pt x="32503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7" name="Freeform 136 1">
              <a:extLst>
                <a:ext uri="{FF2B5EF4-FFF2-40B4-BE49-F238E27FC236}">
                  <a16:creationId xmlns:a16="http://schemas.microsoft.com/office/drawing/2014/main" id="{71400230-C88C-D614-DB17-5103ED01C11D}"/>
                </a:ext>
              </a:extLst>
            </p:cNvPr>
            <p:cNvSpPr/>
            <p:nvPr/>
          </p:nvSpPr>
          <p:spPr>
            <a:xfrm>
              <a:off x="6873907" y="5030843"/>
              <a:ext cx="34974" cy="69801"/>
            </a:xfrm>
            <a:custGeom>
              <a:avLst/>
              <a:gdLst>
                <a:gd name="connsiteX0" fmla="*/ 951 w 34974"/>
                <a:gd name="connsiteY0" fmla="*/ 70179 h 69801"/>
                <a:gd name="connsiteX1" fmla="*/ 951 w 34974"/>
                <a:gd name="connsiteY1" fmla="*/ 66458 h 69801"/>
                <a:gd name="connsiteX2" fmla="*/ 14048 w 34974"/>
                <a:gd name="connsiteY2" fmla="*/ 63184 h 69801"/>
                <a:gd name="connsiteX3" fmla="*/ 14048 w 34974"/>
                <a:gd name="connsiteY3" fmla="*/ 8117 h 69801"/>
                <a:gd name="connsiteX4" fmla="*/ 356 w 34974"/>
                <a:gd name="connsiteY4" fmla="*/ 10796 h 69801"/>
                <a:gd name="connsiteX5" fmla="*/ 356 w 34974"/>
                <a:gd name="connsiteY5" fmla="*/ 7076 h 69801"/>
                <a:gd name="connsiteX6" fmla="*/ 19704 w 34974"/>
                <a:gd name="connsiteY6" fmla="*/ 378 h 69801"/>
                <a:gd name="connsiteX7" fmla="*/ 21192 w 34974"/>
                <a:gd name="connsiteY7" fmla="*/ 378 h 69801"/>
                <a:gd name="connsiteX8" fmla="*/ 21937 w 34974"/>
                <a:gd name="connsiteY8" fmla="*/ 676 h 69801"/>
                <a:gd name="connsiteX9" fmla="*/ 22234 w 34974"/>
                <a:gd name="connsiteY9" fmla="*/ 1271 h 69801"/>
                <a:gd name="connsiteX10" fmla="*/ 22234 w 34974"/>
                <a:gd name="connsiteY10" fmla="*/ 63184 h 69801"/>
                <a:gd name="connsiteX11" fmla="*/ 35331 w 34974"/>
                <a:gd name="connsiteY11" fmla="*/ 66458 h 69801"/>
                <a:gd name="connsiteX12" fmla="*/ 35331 w 34974"/>
                <a:gd name="connsiteY12" fmla="*/ 70179 h 69801"/>
                <a:gd name="connsiteX13" fmla="*/ 951 w 34974"/>
                <a:gd name="connsiteY13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951" y="70179"/>
                  </a:moveTo>
                  <a:lnTo>
                    <a:pt x="951" y="66458"/>
                  </a:lnTo>
                  <a:cubicBezTo>
                    <a:pt x="9683" y="66458"/>
                    <a:pt x="14048" y="65366"/>
                    <a:pt x="14048" y="63184"/>
                  </a:cubicBezTo>
                  <a:lnTo>
                    <a:pt x="14048" y="8117"/>
                  </a:lnTo>
                  <a:cubicBezTo>
                    <a:pt x="10476" y="9903"/>
                    <a:pt x="5912" y="10796"/>
                    <a:pt x="356" y="10796"/>
                  </a:cubicBezTo>
                  <a:lnTo>
                    <a:pt x="356" y="7076"/>
                  </a:lnTo>
                  <a:cubicBezTo>
                    <a:pt x="8889" y="7076"/>
                    <a:pt x="15338" y="4843"/>
                    <a:pt x="19704" y="378"/>
                  </a:cubicBezTo>
                  <a:lnTo>
                    <a:pt x="21192" y="378"/>
                  </a:lnTo>
                  <a:cubicBezTo>
                    <a:pt x="21490" y="378"/>
                    <a:pt x="21738" y="477"/>
                    <a:pt x="21937" y="676"/>
                  </a:cubicBezTo>
                  <a:cubicBezTo>
                    <a:pt x="22135" y="874"/>
                    <a:pt x="22234" y="1073"/>
                    <a:pt x="22234" y="1271"/>
                  </a:cubicBezTo>
                  <a:lnTo>
                    <a:pt x="22234" y="63184"/>
                  </a:lnTo>
                  <a:cubicBezTo>
                    <a:pt x="22234" y="65366"/>
                    <a:pt x="26599" y="66458"/>
                    <a:pt x="35331" y="66458"/>
                  </a:cubicBezTo>
                  <a:lnTo>
                    <a:pt x="35331" y="70179"/>
                  </a:lnTo>
                  <a:lnTo>
                    <a:pt x="951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8" name="Graphic 19">
            <a:extLst>
              <a:ext uri="{FF2B5EF4-FFF2-40B4-BE49-F238E27FC236}">
                <a16:creationId xmlns:a16="http://schemas.microsoft.com/office/drawing/2014/main" id="{B77C737F-F1E2-40E4-08C5-38D3FA73B213}"/>
              </a:ext>
            </a:extLst>
          </p:cNvPr>
          <p:cNvGrpSpPr/>
          <p:nvPr/>
        </p:nvGrpSpPr>
        <p:grpSpPr>
          <a:xfrm>
            <a:off x="6388261" y="5418013"/>
            <a:ext cx="230167" cy="158891"/>
            <a:chOff x="7623930" y="5030843"/>
            <a:chExt cx="186184" cy="128528"/>
          </a:xfrm>
          <a:solidFill>
            <a:srgbClr val="262626"/>
          </a:solidFill>
        </p:grpSpPr>
        <p:sp>
          <p:nvSpPr>
            <p:cNvPr id="139" name="Freeform 138 1">
              <a:extLst>
                <a:ext uri="{FF2B5EF4-FFF2-40B4-BE49-F238E27FC236}">
                  <a16:creationId xmlns:a16="http://schemas.microsoft.com/office/drawing/2014/main" id="{1B9B1C58-873F-2719-41C6-867322211F49}"/>
                </a:ext>
              </a:extLst>
            </p:cNvPr>
            <p:cNvSpPr/>
            <p:nvPr/>
          </p:nvSpPr>
          <p:spPr>
            <a:xfrm>
              <a:off x="7623930" y="5054447"/>
              <a:ext cx="50898" cy="101500"/>
            </a:xfrm>
            <a:custGeom>
              <a:avLst/>
              <a:gdLst>
                <a:gd name="connsiteX0" fmla="*/ 1343 w 50898"/>
                <a:gd name="connsiteY0" fmla="*/ 101878 h 101500"/>
                <a:gd name="connsiteX1" fmla="*/ 1343 w 50898"/>
                <a:gd name="connsiteY1" fmla="*/ 96520 h 101500"/>
                <a:gd name="connsiteX2" fmla="*/ 20393 w 50898"/>
                <a:gd name="connsiteY2" fmla="*/ 91609 h 101500"/>
                <a:gd name="connsiteX3" fmla="*/ 20393 w 50898"/>
                <a:gd name="connsiteY3" fmla="*/ 11689 h 101500"/>
                <a:gd name="connsiteX4" fmla="*/ 450 w 50898"/>
                <a:gd name="connsiteY4" fmla="*/ 15409 h 101500"/>
                <a:gd name="connsiteX5" fmla="*/ 450 w 50898"/>
                <a:gd name="connsiteY5" fmla="*/ 10051 h 101500"/>
                <a:gd name="connsiteX6" fmla="*/ 28727 w 50898"/>
                <a:gd name="connsiteY6" fmla="*/ 378 h 101500"/>
                <a:gd name="connsiteX7" fmla="*/ 30811 w 50898"/>
                <a:gd name="connsiteY7" fmla="*/ 378 h 101500"/>
                <a:gd name="connsiteX8" fmla="*/ 31853 w 50898"/>
                <a:gd name="connsiteY8" fmla="*/ 750 h 101500"/>
                <a:gd name="connsiteX9" fmla="*/ 32299 w 50898"/>
                <a:gd name="connsiteY9" fmla="*/ 1717 h 101500"/>
                <a:gd name="connsiteX10" fmla="*/ 32299 w 50898"/>
                <a:gd name="connsiteY10" fmla="*/ 91609 h 101500"/>
                <a:gd name="connsiteX11" fmla="*/ 51349 w 50898"/>
                <a:gd name="connsiteY11" fmla="*/ 96520 h 101500"/>
                <a:gd name="connsiteX12" fmla="*/ 51349 w 50898"/>
                <a:gd name="connsiteY12" fmla="*/ 101878 h 101500"/>
                <a:gd name="connsiteX13" fmla="*/ 1343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343" y="101878"/>
                  </a:moveTo>
                  <a:lnTo>
                    <a:pt x="1343" y="96520"/>
                  </a:lnTo>
                  <a:cubicBezTo>
                    <a:pt x="14043" y="96520"/>
                    <a:pt x="20393" y="94883"/>
                    <a:pt x="20393" y="91609"/>
                  </a:cubicBezTo>
                  <a:lnTo>
                    <a:pt x="20393" y="11689"/>
                  </a:lnTo>
                  <a:cubicBezTo>
                    <a:pt x="15134" y="14169"/>
                    <a:pt x="8487" y="15409"/>
                    <a:pt x="450" y="15409"/>
                  </a:cubicBezTo>
                  <a:lnTo>
                    <a:pt x="450" y="10051"/>
                  </a:lnTo>
                  <a:cubicBezTo>
                    <a:pt x="12951" y="10051"/>
                    <a:pt x="22377" y="6827"/>
                    <a:pt x="28727" y="378"/>
                  </a:cubicBezTo>
                  <a:lnTo>
                    <a:pt x="30811" y="378"/>
                  </a:lnTo>
                  <a:cubicBezTo>
                    <a:pt x="31208" y="378"/>
                    <a:pt x="31555" y="502"/>
                    <a:pt x="31853" y="750"/>
                  </a:cubicBezTo>
                  <a:cubicBezTo>
                    <a:pt x="32150" y="998"/>
                    <a:pt x="32299" y="1320"/>
                    <a:pt x="32299" y="1717"/>
                  </a:cubicBezTo>
                  <a:lnTo>
                    <a:pt x="32299" y="91609"/>
                  </a:lnTo>
                  <a:cubicBezTo>
                    <a:pt x="32299" y="94883"/>
                    <a:pt x="38649" y="96520"/>
                    <a:pt x="51349" y="96520"/>
                  </a:cubicBezTo>
                  <a:lnTo>
                    <a:pt x="51349" y="101878"/>
                  </a:lnTo>
                  <a:lnTo>
                    <a:pt x="1343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" name="Freeform 139 1">
              <a:extLst>
                <a:ext uri="{FF2B5EF4-FFF2-40B4-BE49-F238E27FC236}">
                  <a16:creationId xmlns:a16="http://schemas.microsoft.com/office/drawing/2014/main" id="{54245255-77FF-A1E6-6965-89F33FB503B8}"/>
                </a:ext>
              </a:extLst>
            </p:cNvPr>
            <p:cNvSpPr/>
            <p:nvPr/>
          </p:nvSpPr>
          <p:spPr>
            <a:xfrm>
              <a:off x="7692837" y="5054447"/>
              <a:ext cx="64145" cy="104923"/>
            </a:xfrm>
            <a:custGeom>
              <a:avLst/>
              <a:gdLst>
                <a:gd name="connsiteX0" fmla="*/ 32597 w 64145"/>
                <a:gd name="connsiteY0" fmla="*/ 105301 h 104923"/>
                <a:gd name="connsiteX1" fmla="*/ 7222 w 64145"/>
                <a:gd name="connsiteY1" fmla="*/ 89898 h 104923"/>
                <a:gd name="connsiteX2" fmla="*/ 450 w 64145"/>
                <a:gd name="connsiteY2" fmla="*/ 53212 h 104923"/>
                <a:gd name="connsiteX3" fmla="*/ 2906 w 64145"/>
                <a:gd name="connsiteY3" fmla="*/ 28283 h 104923"/>
                <a:gd name="connsiteX4" fmla="*/ 12505 w 64145"/>
                <a:gd name="connsiteY4" fmla="*/ 8489 h 104923"/>
                <a:gd name="connsiteX5" fmla="*/ 32597 w 64145"/>
                <a:gd name="connsiteY5" fmla="*/ 378 h 104923"/>
                <a:gd name="connsiteX6" fmla="*/ 49117 w 64145"/>
                <a:gd name="connsiteY6" fmla="*/ 5289 h 104923"/>
                <a:gd name="connsiteX7" fmla="*/ 58865 w 64145"/>
                <a:gd name="connsiteY7" fmla="*/ 17939 h 104923"/>
                <a:gd name="connsiteX8" fmla="*/ 63405 w 64145"/>
                <a:gd name="connsiteY8" fmla="*/ 34608 h 104923"/>
                <a:gd name="connsiteX9" fmla="*/ 64595 w 64145"/>
                <a:gd name="connsiteY9" fmla="*/ 53212 h 104923"/>
                <a:gd name="connsiteX10" fmla="*/ 62214 w 64145"/>
                <a:gd name="connsiteY10" fmla="*/ 77768 h 104923"/>
                <a:gd name="connsiteX11" fmla="*/ 52763 w 64145"/>
                <a:gd name="connsiteY11" fmla="*/ 97265 h 104923"/>
                <a:gd name="connsiteX12" fmla="*/ 32597 w 64145"/>
                <a:gd name="connsiteY12" fmla="*/ 105301 h 104923"/>
                <a:gd name="connsiteX13" fmla="*/ 32597 w 64145"/>
                <a:gd name="connsiteY13" fmla="*/ 101283 h 104923"/>
                <a:gd name="connsiteX14" fmla="*/ 45247 w 64145"/>
                <a:gd name="connsiteY14" fmla="*/ 92577 h 104923"/>
                <a:gd name="connsiteX15" fmla="*/ 50382 w 64145"/>
                <a:gd name="connsiteY15" fmla="*/ 73303 h 104923"/>
                <a:gd name="connsiteX16" fmla="*/ 51349 w 64145"/>
                <a:gd name="connsiteY16" fmla="*/ 50831 h 104923"/>
                <a:gd name="connsiteX17" fmla="*/ 50382 w 64145"/>
                <a:gd name="connsiteY17" fmla="*/ 29697 h 104923"/>
                <a:gd name="connsiteX18" fmla="*/ 45322 w 64145"/>
                <a:gd name="connsiteY18" fmla="*/ 12136 h 104923"/>
                <a:gd name="connsiteX19" fmla="*/ 32597 w 64145"/>
                <a:gd name="connsiteY19" fmla="*/ 4247 h 104923"/>
                <a:gd name="connsiteX20" fmla="*/ 19797 w 64145"/>
                <a:gd name="connsiteY20" fmla="*/ 12136 h 104923"/>
                <a:gd name="connsiteX21" fmla="*/ 14663 w 64145"/>
                <a:gd name="connsiteY21" fmla="*/ 29697 h 104923"/>
                <a:gd name="connsiteX22" fmla="*/ 13696 w 64145"/>
                <a:gd name="connsiteY22" fmla="*/ 50831 h 104923"/>
                <a:gd name="connsiteX23" fmla="*/ 14142 w 64145"/>
                <a:gd name="connsiteY23" fmla="*/ 66830 h 104923"/>
                <a:gd name="connsiteX24" fmla="*/ 16375 w 64145"/>
                <a:gd name="connsiteY24" fmla="*/ 82308 h 104923"/>
                <a:gd name="connsiteX25" fmla="*/ 22104 w 64145"/>
                <a:gd name="connsiteY25" fmla="*/ 95776 h 104923"/>
                <a:gd name="connsiteX26" fmla="*/ 32597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597" y="105301"/>
                  </a:moveTo>
                  <a:cubicBezTo>
                    <a:pt x="20195" y="105301"/>
                    <a:pt x="11736" y="100167"/>
                    <a:pt x="7222" y="89898"/>
                  </a:cubicBezTo>
                  <a:cubicBezTo>
                    <a:pt x="2707" y="79629"/>
                    <a:pt x="450" y="67400"/>
                    <a:pt x="450" y="53212"/>
                  </a:cubicBezTo>
                  <a:cubicBezTo>
                    <a:pt x="450" y="44381"/>
                    <a:pt x="1269" y="36072"/>
                    <a:pt x="2906" y="28283"/>
                  </a:cubicBezTo>
                  <a:cubicBezTo>
                    <a:pt x="4543" y="20494"/>
                    <a:pt x="7743" y="13896"/>
                    <a:pt x="12505" y="8489"/>
                  </a:cubicBezTo>
                  <a:cubicBezTo>
                    <a:pt x="17268" y="3082"/>
                    <a:pt x="23965" y="378"/>
                    <a:pt x="32597" y="378"/>
                  </a:cubicBezTo>
                  <a:cubicBezTo>
                    <a:pt x="39344" y="378"/>
                    <a:pt x="44851" y="2015"/>
                    <a:pt x="49117" y="5289"/>
                  </a:cubicBezTo>
                  <a:cubicBezTo>
                    <a:pt x="53383" y="8563"/>
                    <a:pt x="56632" y="12780"/>
                    <a:pt x="58865" y="17939"/>
                  </a:cubicBezTo>
                  <a:cubicBezTo>
                    <a:pt x="61098" y="23099"/>
                    <a:pt x="62611" y="28655"/>
                    <a:pt x="63405" y="34608"/>
                  </a:cubicBezTo>
                  <a:cubicBezTo>
                    <a:pt x="64198" y="40561"/>
                    <a:pt x="64595" y="46762"/>
                    <a:pt x="64595" y="53212"/>
                  </a:cubicBezTo>
                  <a:cubicBezTo>
                    <a:pt x="64595" y="61943"/>
                    <a:pt x="63802" y="70128"/>
                    <a:pt x="62214" y="77768"/>
                  </a:cubicBezTo>
                  <a:cubicBezTo>
                    <a:pt x="60627" y="85409"/>
                    <a:pt x="57476" y="91907"/>
                    <a:pt x="52763" y="97265"/>
                  </a:cubicBezTo>
                  <a:cubicBezTo>
                    <a:pt x="48050" y="102623"/>
                    <a:pt x="41328" y="105301"/>
                    <a:pt x="32597" y="105301"/>
                  </a:cubicBezTo>
                  <a:close/>
                  <a:moveTo>
                    <a:pt x="32597" y="101283"/>
                  </a:moveTo>
                  <a:cubicBezTo>
                    <a:pt x="38252" y="101283"/>
                    <a:pt x="42469" y="98381"/>
                    <a:pt x="45247" y="92577"/>
                  </a:cubicBezTo>
                  <a:cubicBezTo>
                    <a:pt x="48025" y="86772"/>
                    <a:pt x="49737" y="80348"/>
                    <a:pt x="50382" y="73303"/>
                  </a:cubicBezTo>
                  <a:cubicBezTo>
                    <a:pt x="51027" y="66259"/>
                    <a:pt x="51349" y="58768"/>
                    <a:pt x="51349" y="50831"/>
                  </a:cubicBezTo>
                  <a:cubicBezTo>
                    <a:pt x="51349" y="43191"/>
                    <a:pt x="51027" y="36146"/>
                    <a:pt x="50382" y="29697"/>
                  </a:cubicBezTo>
                  <a:cubicBezTo>
                    <a:pt x="49737" y="23248"/>
                    <a:pt x="48050" y="17394"/>
                    <a:pt x="45322" y="12136"/>
                  </a:cubicBezTo>
                  <a:cubicBezTo>
                    <a:pt x="42593" y="6876"/>
                    <a:pt x="38351" y="4247"/>
                    <a:pt x="32597" y="4247"/>
                  </a:cubicBezTo>
                  <a:cubicBezTo>
                    <a:pt x="26842" y="4247"/>
                    <a:pt x="22576" y="6876"/>
                    <a:pt x="19797" y="12136"/>
                  </a:cubicBezTo>
                  <a:cubicBezTo>
                    <a:pt x="17019" y="17394"/>
                    <a:pt x="15308" y="23248"/>
                    <a:pt x="14663" y="29697"/>
                  </a:cubicBezTo>
                  <a:cubicBezTo>
                    <a:pt x="14018" y="36146"/>
                    <a:pt x="13696" y="43191"/>
                    <a:pt x="13696" y="50831"/>
                  </a:cubicBezTo>
                  <a:cubicBezTo>
                    <a:pt x="13696" y="56486"/>
                    <a:pt x="13845" y="61819"/>
                    <a:pt x="14142" y="66830"/>
                  </a:cubicBezTo>
                  <a:cubicBezTo>
                    <a:pt x="14440" y="71840"/>
                    <a:pt x="15184" y="77000"/>
                    <a:pt x="16375" y="82308"/>
                  </a:cubicBezTo>
                  <a:cubicBezTo>
                    <a:pt x="17566" y="87616"/>
                    <a:pt x="19475" y="92106"/>
                    <a:pt x="22104" y="95776"/>
                  </a:cubicBezTo>
                  <a:cubicBezTo>
                    <a:pt x="24734" y="99447"/>
                    <a:pt x="28231" y="101283"/>
                    <a:pt x="32597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1" name="Freeform 140 1">
              <a:extLst>
                <a:ext uri="{FF2B5EF4-FFF2-40B4-BE49-F238E27FC236}">
                  <a16:creationId xmlns:a16="http://schemas.microsoft.com/office/drawing/2014/main" id="{449CA469-EC05-DD0A-90E5-12C1F4F0DF2A}"/>
                </a:ext>
              </a:extLst>
            </p:cNvPr>
            <p:cNvSpPr/>
            <p:nvPr/>
          </p:nvSpPr>
          <p:spPr>
            <a:xfrm>
              <a:off x="7768293" y="5030843"/>
              <a:ext cx="41820" cy="69801"/>
            </a:xfrm>
            <a:custGeom>
              <a:avLst/>
              <a:gdLst>
                <a:gd name="connsiteX0" fmla="*/ 450 w 41820"/>
                <a:gd name="connsiteY0" fmla="*/ 70179 h 69801"/>
                <a:gd name="connsiteX1" fmla="*/ 450 w 41820"/>
                <a:gd name="connsiteY1" fmla="*/ 67351 h 69801"/>
                <a:gd name="connsiteX2" fmla="*/ 599 w 41820"/>
                <a:gd name="connsiteY2" fmla="*/ 66756 h 69801"/>
                <a:gd name="connsiteX3" fmla="*/ 16970 w 41820"/>
                <a:gd name="connsiteY3" fmla="*/ 48748 h 69801"/>
                <a:gd name="connsiteX4" fmla="*/ 22924 w 41820"/>
                <a:gd name="connsiteY4" fmla="*/ 42050 h 69801"/>
                <a:gd name="connsiteX5" fmla="*/ 27462 w 41820"/>
                <a:gd name="connsiteY5" fmla="*/ 35874 h 69801"/>
                <a:gd name="connsiteX6" fmla="*/ 31034 w 41820"/>
                <a:gd name="connsiteY6" fmla="*/ 28656 h 69801"/>
                <a:gd name="connsiteX7" fmla="*/ 32299 w 41820"/>
                <a:gd name="connsiteY7" fmla="*/ 20917 h 69801"/>
                <a:gd name="connsiteX8" fmla="*/ 30737 w 41820"/>
                <a:gd name="connsiteY8" fmla="*/ 12657 h 69801"/>
                <a:gd name="connsiteX9" fmla="*/ 26049 w 41820"/>
                <a:gd name="connsiteY9" fmla="*/ 6406 h 69801"/>
                <a:gd name="connsiteX10" fmla="*/ 18458 w 41820"/>
                <a:gd name="connsiteY10" fmla="*/ 4099 h 69801"/>
                <a:gd name="connsiteX11" fmla="*/ 10198 w 41820"/>
                <a:gd name="connsiteY11" fmla="*/ 6852 h 69801"/>
                <a:gd name="connsiteX12" fmla="*/ 5064 w 41820"/>
                <a:gd name="connsiteY12" fmla="*/ 13921 h 69801"/>
                <a:gd name="connsiteX13" fmla="*/ 6255 w 41820"/>
                <a:gd name="connsiteY13" fmla="*/ 13773 h 69801"/>
                <a:gd name="connsiteX14" fmla="*/ 10272 w 41820"/>
                <a:gd name="connsiteY14" fmla="*/ 15336 h 69801"/>
                <a:gd name="connsiteX15" fmla="*/ 11910 w 41820"/>
                <a:gd name="connsiteY15" fmla="*/ 19428 h 69801"/>
                <a:gd name="connsiteX16" fmla="*/ 10272 w 41820"/>
                <a:gd name="connsiteY16" fmla="*/ 23521 h 69801"/>
                <a:gd name="connsiteX17" fmla="*/ 6255 w 41820"/>
                <a:gd name="connsiteY17" fmla="*/ 25232 h 69801"/>
                <a:gd name="connsiteX18" fmla="*/ 2088 w 41820"/>
                <a:gd name="connsiteY18" fmla="*/ 23521 h 69801"/>
                <a:gd name="connsiteX19" fmla="*/ 450 w 41820"/>
                <a:gd name="connsiteY19" fmla="*/ 19428 h 69801"/>
                <a:gd name="connsiteX20" fmla="*/ 1938 w 41820"/>
                <a:gd name="connsiteY20" fmla="*/ 12061 h 69801"/>
                <a:gd name="connsiteX21" fmla="*/ 6180 w 41820"/>
                <a:gd name="connsiteY21" fmla="*/ 5885 h 69801"/>
                <a:gd name="connsiteX22" fmla="*/ 12505 w 41820"/>
                <a:gd name="connsiteY22" fmla="*/ 1792 h 69801"/>
                <a:gd name="connsiteX23" fmla="*/ 19947 w 41820"/>
                <a:gd name="connsiteY23" fmla="*/ 378 h 69801"/>
                <a:gd name="connsiteX24" fmla="*/ 31108 w 41820"/>
                <a:gd name="connsiteY24" fmla="*/ 2909 h 69801"/>
                <a:gd name="connsiteX25" fmla="*/ 39294 w 41820"/>
                <a:gd name="connsiteY25" fmla="*/ 10052 h 69801"/>
                <a:gd name="connsiteX26" fmla="*/ 42271 w 41820"/>
                <a:gd name="connsiteY26" fmla="*/ 20917 h 69801"/>
                <a:gd name="connsiteX27" fmla="*/ 40262 w 41820"/>
                <a:gd name="connsiteY27" fmla="*/ 29623 h 69801"/>
                <a:gd name="connsiteX28" fmla="*/ 35201 w 41820"/>
                <a:gd name="connsiteY28" fmla="*/ 37064 h 69801"/>
                <a:gd name="connsiteX29" fmla="*/ 27239 w 41820"/>
                <a:gd name="connsiteY29" fmla="*/ 44655 h 69801"/>
                <a:gd name="connsiteX30" fmla="*/ 20839 w 41820"/>
                <a:gd name="connsiteY30" fmla="*/ 50236 h 69801"/>
                <a:gd name="connsiteX31" fmla="*/ 8933 w 41820"/>
                <a:gd name="connsiteY31" fmla="*/ 61695 h 69801"/>
                <a:gd name="connsiteX32" fmla="*/ 19054 w 41820"/>
                <a:gd name="connsiteY32" fmla="*/ 61695 h 69801"/>
                <a:gd name="connsiteX33" fmla="*/ 31481 w 41820"/>
                <a:gd name="connsiteY33" fmla="*/ 61546 h 69801"/>
                <a:gd name="connsiteX34" fmla="*/ 36764 w 41820"/>
                <a:gd name="connsiteY34" fmla="*/ 61100 h 69801"/>
                <a:gd name="connsiteX35" fmla="*/ 39294 w 41820"/>
                <a:gd name="connsiteY35" fmla="*/ 51575 h 69801"/>
                <a:gd name="connsiteX36" fmla="*/ 42271 w 41820"/>
                <a:gd name="connsiteY36" fmla="*/ 51575 h 69801"/>
                <a:gd name="connsiteX37" fmla="*/ 39294 w 41820"/>
                <a:gd name="connsiteY37" fmla="*/ 70179 h 69801"/>
                <a:gd name="connsiteX38" fmla="*/ 450 w 41820"/>
                <a:gd name="connsiteY38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450" y="70179"/>
                  </a:moveTo>
                  <a:lnTo>
                    <a:pt x="450" y="67351"/>
                  </a:lnTo>
                  <a:cubicBezTo>
                    <a:pt x="450" y="67152"/>
                    <a:pt x="500" y="66954"/>
                    <a:pt x="599" y="66756"/>
                  </a:cubicBezTo>
                  <a:lnTo>
                    <a:pt x="16970" y="48748"/>
                  </a:lnTo>
                  <a:cubicBezTo>
                    <a:pt x="19451" y="46069"/>
                    <a:pt x="21435" y="43836"/>
                    <a:pt x="22924" y="42050"/>
                  </a:cubicBezTo>
                  <a:cubicBezTo>
                    <a:pt x="24411" y="40264"/>
                    <a:pt x="25924" y="38205"/>
                    <a:pt x="27462" y="35874"/>
                  </a:cubicBezTo>
                  <a:cubicBezTo>
                    <a:pt x="29000" y="33542"/>
                    <a:pt x="30191" y="31136"/>
                    <a:pt x="31034" y="28656"/>
                  </a:cubicBezTo>
                  <a:cubicBezTo>
                    <a:pt x="31877" y="26175"/>
                    <a:pt x="32299" y="23596"/>
                    <a:pt x="32299" y="20917"/>
                  </a:cubicBezTo>
                  <a:cubicBezTo>
                    <a:pt x="32299" y="18039"/>
                    <a:pt x="31778" y="15286"/>
                    <a:pt x="30737" y="12657"/>
                  </a:cubicBezTo>
                  <a:cubicBezTo>
                    <a:pt x="29695" y="10027"/>
                    <a:pt x="28132" y="7944"/>
                    <a:pt x="26049" y="6406"/>
                  </a:cubicBezTo>
                  <a:cubicBezTo>
                    <a:pt x="23965" y="4868"/>
                    <a:pt x="21435" y="4099"/>
                    <a:pt x="18458" y="4099"/>
                  </a:cubicBezTo>
                  <a:cubicBezTo>
                    <a:pt x="15382" y="4099"/>
                    <a:pt x="12629" y="5017"/>
                    <a:pt x="10198" y="6852"/>
                  </a:cubicBezTo>
                  <a:cubicBezTo>
                    <a:pt x="7767" y="8688"/>
                    <a:pt x="6056" y="11044"/>
                    <a:pt x="5064" y="13921"/>
                  </a:cubicBezTo>
                  <a:cubicBezTo>
                    <a:pt x="5361" y="13822"/>
                    <a:pt x="5758" y="13773"/>
                    <a:pt x="6255" y="13773"/>
                  </a:cubicBezTo>
                  <a:cubicBezTo>
                    <a:pt x="7842" y="13773"/>
                    <a:pt x="9182" y="14294"/>
                    <a:pt x="10272" y="15336"/>
                  </a:cubicBezTo>
                  <a:cubicBezTo>
                    <a:pt x="11364" y="16377"/>
                    <a:pt x="11910" y="17741"/>
                    <a:pt x="11910" y="19428"/>
                  </a:cubicBezTo>
                  <a:cubicBezTo>
                    <a:pt x="11910" y="21015"/>
                    <a:pt x="11364" y="22380"/>
                    <a:pt x="10272" y="23521"/>
                  </a:cubicBezTo>
                  <a:cubicBezTo>
                    <a:pt x="9182" y="24662"/>
                    <a:pt x="7842" y="25232"/>
                    <a:pt x="6255" y="25232"/>
                  </a:cubicBezTo>
                  <a:cubicBezTo>
                    <a:pt x="4568" y="25232"/>
                    <a:pt x="3178" y="24662"/>
                    <a:pt x="2088" y="23521"/>
                  </a:cubicBezTo>
                  <a:cubicBezTo>
                    <a:pt x="996" y="22380"/>
                    <a:pt x="450" y="21015"/>
                    <a:pt x="450" y="19428"/>
                  </a:cubicBezTo>
                  <a:cubicBezTo>
                    <a:pt x="450" y="16848"/>
                    <a:pt x="946" y="14393"/>
                    <a:pt x="1938" y="12061"/>
                  </a:cubicBezTo>
                  <a:cubicBezTo>
                    <a:pt x="2931" y="9730"/>
                    <a:pt x="4345" y="7671"/>
                    <a:pt x="6180" y="5885"/>
                  </a:cubicBezTo>
                  <a:cubicBezTo>
                    <a:pt x="8016" y="4099"/>
                    <a:pt x="10124" y="2735"/>
                    <a:pt x="12505" y="1792"/>
                  </a:cubicBezTo>
                  <a:cubicBezTo>
                    <a:pt x="14886" y="849"/>
                    <a:pt x="17367" y="378"/>
                    <a:pt x="19947" y="378"/>
                  </a:cubicBezTo>
                  <a:cubicBezTo>
                    <a:pt x="23916" y="378"/>
                    <a:pt x="27636" y="1221"/>
                    <a:pt x="31108" y="2909"/>
                  </a:cubicBezTo>
                  <a:cubicBezTo>
                    <a:pt x="34581" y="4595"/>
                    <a:pt x="37310" y="6976"/>
                    <a:pt x="39294" y="10052"/>
                  </a:cubicBezTo>
                  <a:cubicBezTo>
                    <a:pt x="41278" y="13128"/>
                    <a:pt x="42271" y="16749"/>
                    <a:pt x="42271" y="20917"/>
                  </a:cubicBezTo>
                  <a:cubicBezTo>
                    <a:pt x="42271" y="23993"/>
                    <a:pt x="41601" y="26895"/>
                    <a:pt x="40262" y="29623"/>
                  </a:cubicBezTo>
                  <a:cubicBezTo>
                    <a:pt x="38922" y="32351"/>
                    <a:pt x="37235" y="34832"/>
                    <a:pt x="35201" y="37064"/>
                  </a:cubicBezTo>
                  <a:cubicBezTo>
                    <a:pt x="33167" y="39297"/>
                    <a:pt x="30513" y="41827"/>
                    <a:pt x="27239" y="44655"/>
                  </a:cubicBezTo>
                  <a:cubicBezTo>
                    <a:pt x="23965" y="47483"/>
                    <a:pt x="21832" y="49343"/>
                    <a:pt x="20839" y="50236"/>
                  </a:cubicBezTo>
                  <a:lnTo>
                    <a:pt x="8933" y="61695"/>
                  </a:lnTo>
                  <a:lnTo>
                    <a:pt x="19054" y="61695"/>
                  </a:lnTo>
                  <a:cubicBezTo>
                    <a:pt x="24015" y="61695"/>
                    <a:pt x="28157" y="61646"/>
                    <a:pt x="31481" y="61546"/>
                  </a:cubicBezTo>
                  <a:cubicBezTo>
                    <a:pt x="34804" y="61447"/>
                    <a:pt x="36565" y="61299"/>
                    <a:pt x="36764" y="61100"/>
                  </a:cubicBezTo>
                  <a:cubicBezTo>
                    <a:pt x="37558" y="60306"/>
                    <a:pt x="38401" y="57131"/>
                    <a:pt x="39294" y="51575"/>
                  </a:cubicBezTo>
                  <a:lnTo>
                    <a:pt x="42271" y="51575"/>
                  </a:lnTo>
                  <a:lnTo>
                    <a:pt x="39294" y="70179"/>
                  </a:lnTo>
                  <a:lnTo>
                    <a:pt x="450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59" name="Graphic 19">
            <a:extLst>
              <a:ext uri="{FF2B5EF4-FFF2-40B4-BE49-F238E27FC236}">
                <a16:creationId xmlns:a16="http://schemas.microsoft.com/office/drawing/2014/main" id="{FE317C0B-EBB4-B4A9-122F-CCCA292A1A29}"/>
              </a:ext>
            </a:extLst>
          </p:cNvPr>
          <p:cNvGrpSpPr/>
          <p:nvPr/>
        </p:nvGrpSpPr>
        <p:grpSpPr>
          <a:xfrm>
            <a:off x="2061934" y="1330014"/>
            <a:ext cx="5110403" cy="4015317"/>
            <a:chOff x="4124325" y="1724025"/>
            <a:chExt cx="4133850" cy="3248025"/>
          </a:xfrm>
        </p:grpSpPr>
        <p:sp>
          <p:nvSpPr>
            <p:cNvPr id="160" name="Freeform 159 1">
              <a:extLst>
                <a:ext uri="{FF2B5EF4-FFF2-40B4-BE49-F238E27FC236}">
                  <a16:creationId xmlns:a16="http://schemas.microsoft.com/office/drawing/2014/main" id="{02C7E7B0-A5F1-C9A6-3641-140662524CA0}"/>
                </a:ext>
              </a:extLst>
            </p:cNvPr>
            <p:cNvSpPr/>
            <p:nvPr/>
          </p:nvSpPr>
          <p:spPr>
            <a:xfrm>
              <a:off x="4124325" y="1724025"/>
              <a:ext cx="9525" cy="3248025"/>
            </a:xfrm>
            <a:custGeom>
              <a:avLst/>
              <a:gdLst>
                <a:gd name="connsiteX0" fmla="*/ 0 w 9525"/>
                <a:gd name="connsiteY0" fmla="*/ 3248025 h 3248025"/>
                <a:gd name="connsiteX1" fmla="*/ 0 w 9525"/>
                <a:gd name="connsiteY1" fmla="*/ 0 h 324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248025">
                  <a:moveTo>
                    <a:pt x="0" y="3248025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1" name="Freeform 160 1">
              <a:extLst>
                <a:ext uri="{FF2B5EF4-FFF2-40B4-BE49-F238E27FC236}">
                  <a16:creationId xmlns:a16="http://schemas.microsoft.com/office/drawing/2014/main" id="{EF553886-1CDB-F6C7-3438-1AE3A4979508}"/>
                </a:ext>
              </a:extLst>
            </p:cNvPr>
            <p:cNvSpPr/>
            <p:nvPr/>
          </p:nvSpPr>
          <p:spPr>
            <a:xfrm>
              <a:off x="8258175" y="1724025"/>
              <a:ext cx="9525" cy="3248025"/>
            </a:xfrm>
            <a:custGeom>
              <a:avLst/>
              <a:gdLst>
                <a:gd name="connsiteX0" fmla="*/ 0 w 9525"/>
                <a:gd name="connsiteY0" fmla="*/ 3248025 h 3248025"/>
                <a:gd name="connsiteX1" fmla="*/ 0 w 9525"/>
                <a:gd name="connsiteY1" fmla="*/ 0 h 324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248025">
                  <a:moveTo>
                    <a:pt x="0" y="3248025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2" name="Freeform 161 1">
              <a:extLst>
                <a:ext uri="{FF2B5EF4-FFF2-40B4-BE49-F238E27FC236}">
                  <a16:creationId xmlns:a16="http://schemas.microsoft.com/office/drawing/2014/main" id="{80C44938-D608-7E0A-1EBD-A810AD4AFC86}"/>
                </a:ext>
              </a:extLst>
            </p:cNvPr>
            <p:cNvSpPr/>
            <p:nvPr/>
          </p:nvSpPr>
          <p:spPr>
            <a:xfrm>
              <a:off x="4124325" y="4484846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902124D-33E3-7967-2808-876908691C64}"/>
                </a:ext>
              </a:extLst>
            </p:cNvPr>
            <p:cNvSpPr/>
            <p:nvPr/>
          </p:nvSpPr>
          <p:spPr>
            <a:xfrm>
              <a:off x="4124325" y="3672840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C734ECB-2C0C-6A5F-F2A1-ADD3D11B3290}"/>
                </a:ext>
              </a:extLst>
            </p:cNvPr>
            <p:cNvSpPr/>
            <p:nvPr/>
          </p:nvSpPr>
          <p:spPr>
            <a:xfrm>
              <a:off x="4124325" y="2860833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9125A8F-5984-E556-96A0-79E549E1B7D5}"/>
                </a:ext>
              </a:extLst>
            </p:cNvPr>
            <p:cNvSpPr/>
            <p:nvPr/>
          </p:nvSpPr>
          <p:spPr>
            <a:xfrm>
              <a:off x="4124325" y="2048827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3A63B7E-4BF0-6DC1-4A53-1595D06E108D}"/>
                </a:ext>
              </a:extLst>
            </p:cNvPr>
            <p:cNvSpPr/>
            <p:nvPr/>
          </p:nvSpPr>
          <p:spPr>
            <a:xfrm>
              <a:off x="8216836" y="4484846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BAF3726-85BA-C631-8AFB-36115F207132}"/>
                </a:ext>
              </a:extLst>
            </p:cNvPr>
            <p:cNvSpPr/>
            <p:nvPr/>
          </p:nvSpPr>
          <p:spPr>
            <a:xfrm>
              <a:off x="8216836" y="3672840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3F105187-6112-F66A-FA8C-71A9BDA9D451}"/>
                </a:ext>
              </a:extLst>
            </p:cNvPr>
            <p:cNvSpPr/>
            <p:nvPr/>
          </p:nvSpPr>
          <p:spPr>
            <a:xfrm>
              <a:off x="8216836" y="2860833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69" name="Freeform 168 1">
              <a:extLst>
                <a:ext uri="{FF2B5EF4-FFF2-40B4-BE49-F238E27FC236}">
                  <a16:creationId xmlns:a16="http://schemas.microsoft.com/office/drawing/2014/main" id="{B3BD0443-97B7-EE9D-0F75-F96A13A99E2F}"/>
                </a:ext>
              </a:extLst>
            </p:cNvPr>
            <p:cNvSpPr/>
            <p:nvPr/>
          </p:nvSpPr>
          <p:spPr>
            <a:xfrm>
              <a:off x="8216836" y="2048827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0" name="Freeform 169 1">
              <a:extLst>
                <a:ext uri="{FF2B5EF4-FFF2-40B4-BE49-F238E27FC236}">
                  <a16:creationId xmlns:a16="http://schemas.microsoft.com/office/drawing/2014/main" id="{7D4DC138-99D5-EA42-0FE3-5B4E892BBD19}"/>
                </a:ext>
              </a:extLst>
            </p:cNvPr>
            <p:cNvSpPr/>
            <p:nvPr/>
          </p:nvSpPr>
          <p:spPr>
            <a:xfrm>
              <a:off x="4124325" y="497205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1" name="Freeform 170 1">
              <a:extLst>
                <a:ext uri="{FF2B5EF4-FFF2-40B4-BE49-F238E27FC236}">
                  <a16:creationId xmlns:a16="http://schemas.microsoft.com/office/drawing/2014/main" id="{55463C7F-8452-53DD-484B-711A9E3735D2}"/>
                </a:ext>
              </a:extLst>
            </p:cNvPr>
            <p:cNvSpPr/>
            <p:nvPr/>
          </p:nvSpPr>
          <p:spPr>
            <a:xfrm>
              <a:off x="4124325" y="480964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2" name="Freeform 171 1">
              <a:extLst>
                <a:ext uri="{FF2B5EF4-FFF2-40B4-BE49-F238E27FC236}">
                  <a16:creationId xmlns:a16="http://schemas.microsoft.com/office/drawing/2014/main" id="{8ED1667C-4EF1-37C3-D10F-B18128EB4FB5}"/>
                </a:ext>
              </a:extLst>
            </p:cNvPr>
            <p:cNvSpPr/>
            <p:nvPr/>
          </p:nvSpPr>
          <p:spPr>
            <a:xfrm>
              <a:off x="4124325" y="464724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3" name="Freeform 172 1">
              <a:extLst>
                <a:ext uri="{FF2B5EF4-FFF2-40B4-BE49-F238E27FC236}">
                  <a16:creationId xmlns:a16="http://schemas.microsoft.com/office/drawing/2014/main" id="{1468434F-A33C-6B03-79A5-8A65EB1C8B3B}"/>
                </a:ext>
              </a:extLst>
            </p:cNvPr>
            <p:cNvSpPr/>
            <p:nvPr/>
          </p:nvSpPr>
          <p:spPr>
            <a:xfrm>
              <a:off x="4124325" y="448484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B37FDDC2-23B0-12A3-EB5F-A28B81FAAAA8}"/>
                </a:ext>
              </a:extLst>
            </p:cNvPr>
            <p:cNvSpPr/>
            <p:nvPr/>
          </p:nvSpPr>
          <p:spPr>
            <a:xfrm>
              <a:off x="4124325" y="432244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CA1D908-F6AB-F621-EF0B-50B1A3D24718}"/>
                </a:ext>
              </a:extLst>
            </p:cNvPr>
            <p:cNvSpPr/>
            <p:nvPr/>
          </p:nvSpPr>
          <p:spPr>
            <a:xfrm>
              <a:off x="4124325" y="4160043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BB28AE98-8945-7B36-22DC-9FED5252770C}"/>
                </a:ext>
              </a:extLst>
            </p:cNvPr>
            <p:cNvSpPr/>
            <p:nvPr/>
          </p:nvSpPr>
          <p:spPr>
            <a:xfrm>
              <a:off x="4124325" y="3997642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6F42391-069C-CDF7-75F2-BCAEDAD87693}"/>
                </a:ext>
              </a:extLst>
            </p:cNvPr>
            <p:cNvSpPr/>
            <p:nvPr/>
          </p:nvSpPr>
          <p:spPr>
            <a:xfrm>
              <a:off x="4124325" y="3835241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F4CBC795-B901-8F7C-43D8-9563DEE4F390}"/>
                </a:ext>
              </a:extLst>
            </p:cNvPr>
            <p:cNvSpPr/>
            <p:nvPr/>
          </p:nvSpPr>
          <p:spPr>
            <a:xfrm>
              <a:off x="4124325" y="367284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89C7BF5-8CAE-CD5A-D001-8322D7F75CE6}"/>
                </a:ext>
              </a:extLst>
            </p:cNvPr>
            <p:cNvSpPr/>
            <p:nvPr/>
          </p:nvSpPr>
          <p:spPr>
            <a:xfrm>
              <a:off x="4124325" y="351043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0" name="Freeform 179 1">
              <a:extLst>
                <a:ext uri="{FF2B5EF4-FFF2-40B4-BE49-F238E27FC236}">
                  <a16:creationId xmlns:a16="http://schemas.microsoft.com/office/drawing/2014/main" id="{82A340D6-2F6D-53F5-48E3-4B44D9539947}"/>
                </a:ext>
              </a:extLst>
            </p:cNvPr>
            <p:cNvSpPr/>
            <p:nvPr/>
          </p:nvSpPr>
          <p:spPr>
            <a:xfrm>
              <a:off x="4124325" y="334803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1" name="Freeform 180 1">
              <a:extLst>
                <a:ext uri="{FF2B5EF4-FFF2-40B4-BE49-F238E27FC236}">
                  <a16:creationId xmlns:a16="http://schemas.microsoft.com/office/drawing/2014/main" id="{A8069B44-E6C0-9834-7777-D677754DC294}"/>
                </a:ext>
              </a:extLst>
            </p:cNvPr>
            <p:cNvSpPr/>
            <p:nvPr/>
          </p:nvSpPr>
          <p:spPr>
            <a:xfrm>
              <a:off x="4124325" y="318563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2" name="Freeform 181 1">
              <a:extLst>
                <a:ext uri="{FF2B5EF4-FFF2-40B4-BE49-F238E27FC236}">
                  <a16:creationId xmlns:a16="http://schemas.microsoft.com/office/drawing/2014/main" id="{AB99E8D6-A491-D881-6D49-C8827D2618EE}"/>
                </a:ext>
              </a:extLst>
            </p:cNvPr>
            <p:cNvSpPr/>
            <p:nvPr/>
          </p:nvSpPr>
          <p:spPr>
            <a:xfrm>
              <a:off x="4124325" y="302323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3" name="Freeform 182 1">
              <a:extLst>
                <a:ext uri="{FF2B5EF4-FFF2-40B4-BE49-F238E27FC236}">
                  <a16:creationId xmlns:a16="http://schemas.microsoft.com/office/drawing/2014/main" id="{440C50A7-A219-1E8C-997F-BB38E2C4BCA3}"/>
                </a:ext>
              </a:extLst>
            </p:cNvPr>
            <p:cNvSpPr/>
            <p:nvPr/>
          </p:nvSpPr>
          <p:spPr>
            <a:xfrm>
              <a:off x="4124325" y="2860833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4" name="Freeform 183 1">
              <a:extLst>
                <a:ext uri="{FF2B5EF4-FFF2-40B4-BE49-F238E27FC236}">
                  <a16:creationId xmlns:a16="http://schemas.microsoft.com/office/drawing/2014/main" id="{0CA5FF45-65FB-4702-53FC-8A716F15BE42}"/>
                </a:ext>
              </a:extLst>
            </p:cNvPr>
            <p:cNvSpPr/>
            <p:nvPr/>
          </p:nvSpPr>
          <p:spPr>
            <a:xfrm>
              <a:off x="4124325" y="2698432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EA70FA4-FBDF-0B05-FC92-624B4156420E}"/>
                </a:ext>
              </a:extLst>
            </p:cNvPr>
            <p:cNvSpPr/>
            <p:nvPr/>
          </p:nvSpPr>
          <p:spPr>
            <a:xfrm>
              <a:off x="4124325" y="2536031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6D3B40E-450C-26A4-0DAF-61C0B2DB6870}"/>
                </a:ext>
              </a:extLst>
            </p:cNvPr>
            <p:cNvSpPr/>
            <p:nvPr/>
          </p:nvSpPr>
          <p:spPr>
            <a:xfrm>
              <a:off x="4124325" y="237363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C40DE01B-429B-FD06-9B53-44F416890BE8}"/>
                </a:ext>
              </a:extLst>
            </p:cNvPr>
            <p:cNvSpPr/>
            <p:nvPr/>
          </p:nvSpPr>
          <p:spPr>
            <a:xfrm>
              <a:off x="4124325" y="221122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F4FB863D-DF81-75D1-38C7-02B2A3F3C27E}"/>
                </a:ext>
              </a:extLst>
            </p:cNvPr>
            <p:cNvSpPr/>
            <p:nvPr/>
          </p:nvSpPr>
          <p:spPr>
            <a:xfrm>
              <a:off x="4124325" y="204882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9BD5C9-2221-927A-2A3C-464FE1F7DAC1}"/>
                </a:ext>
              </a:extLst>
            </p:cNvPr>
            <p:cNvSpPr/>
            <p:nvPr/>
          </p:nvSpPr>
          <p:spPr>
            <a:xfrm>
              <a:off x="4124325" y="188642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6365C73-9323-96A2-F0FB-48F013C58A0D}"/>
                </a:ext>
              </a:extLst>
            </p:cNvPr>
            <p:cNvSpPr/>
            <p:nvPr/>
          </p:nvSpPr>
          <p:spPr>
            <a:xfrm>
              <a:off x="4124325" y="172402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1C75C5E-40FC-4D80-BEAD-7B0D310629C3}"/>
                </a:ext>
              </a:extLst>
            </p:cNvPr>
            <p:cNvSpPr/>
            <p:nvPr/>
          </p:nvSpPr>
          <p:spPr>
            <a:xfrm>
              <a:off x="8237505" y="497205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7C44ABC-4432-8192-5FAF-46CA0DB7FB67}"/>
                </a:ext>
              </a:extLst>
            </p:cNvPr>
            <p:cNvSpPr/>
            <p:nvPr/>
          </p:nvSpPr>
          <p:spPr>
            <a:xfrm>
              <a:off x="8237505" y="480964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EE87A06-8D0A-BDCB-B202-3A45AD233FE9}"/>
                </a:ext>
              </a:extLst>
            </p:cNvPr>
            <p:cNvSpPr/>
            <p:nvPr/>
          </p:nvSpPr>
          <p:spPr>
            <a:xfrm>
              <a:off x="8237505" y="464724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51202FD-F7A8-50C4-E720-61F106BE1476}"/>
                </a:ext>
              </a:extLst>
            </p:cNvPr>
            <p:cNvSpPr/>
            <p:nvPr/>
          </p:nvSpPr>
          <p:spPr>
            <a:xfrm>
              <a:off x="8237505" y="448484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6BB661D-5C7B-7A33-52F5-0A5F02F8DD19}"/>
                </a:ext>
              </a:extLst>
            </p:cNvPr>
            <p:cNvSpPr/>
            <p:nvPr/>
          </p:nvSpPr>
          <p:spPr>
            <a:xfrm>
              <a:off x="8237505" y="432244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4020DD03-6F3C-110B-EEFB-9B3C4AA368F4}"/>
                </a:ext>
              </a:extLst>
            </p:cNvPr>
            <p:cNvSpPr/>
            <p:nvPr/>
          </p:nvSpPr>
          <p:spPr>
            <a:xfrm>
              <a:off x="8237505" y="4160043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1B067745-6202-1D4E-3577-195BEF4D31B0}"/>
                </a:ext>
              </a:extLst>
            </p:cNvPr>
            <p:cNvSpPr/>
            <p:nvPr/>
          </p:nvSpPr>
          <p:spPr>
            <a:xfrm>
              <a:off x="8237505" y="3997642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2245D9EE-ABA7-2EED-72F5-925E6B13EC34}"/>
                </a:ext>
              </a:extLst>
            </p:cNvPr>
            <p:cNvSpPr/>
            <p:nvPr/>
          </p:nvSpPr>
          <p:spPr>
            <a:xfrm>
              <a:off x="8237505" y="3835241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CC6702A8-C68A-6107-633E-E3CD85C456AF}"/>
                </a:ext>
              </a:extLst>
            </p:cNvPr>
            <p:cNvSpPr/>
            <p:nvPr/>
          </p:nvSpPr>
          <p:spPr>
            <a:xfrm>
              <a:off x="8237505" y="367284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3DD6D8E-7858-FBCD-703C-ECD22FF2F4F3}"/>
                </a:ext>
              </a:extLst>
            </p:cNvPr>
            <p:cNvSpPr/>
            <p:nvPr/>
          </p:nvSpPr>
          <p:spPr>
            <a:xfrm>
              <a:off x="8237505" y="351043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A52AFC8-3E44-D73A-E36B-6E1E8648CE56}"/>
                </a:ext>
              </a:extLst>
            </p:cNvPr>
            <p:cNvSpPr/>
            <p:nvPr/>
          </p:nvSpPr>
          <p:spPr>
            <a:xfrm>
              <a:off x="8237505" y="334803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ADD33867-D3EB-E02E-F6E5-EB9BF0D87FE7}"/>
                </a:ext>
              </a:extLst>
            </p:cNvPr>
            <p:cNvSpPr/>
            <p:nvPr/>
          </p:nvSpPr>
          <p:spPr>
            <a:xfrm>
              <a:off x="8237505" y="318563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906DB01-B17D-99DC-5248-5329D1F11B76}"/>
                </a:ext>
              </a:extLst>
            </p:cNvPr>
            <p:cNvSpPr/>
            <p:nvPr/>
          </p:nvSpPr>
          <p:spPr>
            <a:xfrm>
              <a:off x="8237505" y="302323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51BC137-D44D-5A66-08EA-F54717C8966D}"/>
                </a:ext>
              </a:extLst>
            </p:cNvPr>
            <p:cNvSpPr/>
            <p:nvPr/>
          </p:nvSpPr>
          <p:spPr>
            <a:xfrm>
              <a:off x="8237505" y="2860833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BC97AC2F-CD36-0A74-8D5B-F741A2ACE170}"/>
                </a:ext>
              </a:extLst>
            </p:cNvPr>
            <p:cNvSpPr/>
            <p:nvPr/>
          </p:nvSpPr>
          <p:spPr>
            <a:xfrm>
              <a:off x="8237505" y="2698432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2532D86B-8AFA-B2FE-6DBE-39F992677982}"/>
                </a:ext>
              </a:extLst>
            </p:cNvPr>
            <p:cNvSpPr/>
            <p:nvPr/>
          </p:nvSpPr>
          <p:spPr>
            <a:xfrm>
              <a:off x="8237505" y="2536031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00312E61-0681-E881-A0B8-FEC86545CD5B}"/>
                </a:ext>
              </a:extLst>
            </p:cNvPr>
            <p:cNvSpPr/>
            <p:nvPr/>
          </p:nvSpPr>
          <p:spPr>
            <a:xfrm>
              <a:off x="8237505" y="237363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E82F65CD-C6ED-E383-5B45-64FEF130F3CD}"/>
                </a:ext>
              </a:extLst>
            </p:cNvPr>
            <p:cNvSpPr/>
            <p:nvPr/>
          </p:nvSpPr>
          <p:spPr>
            <a:xfrm>
              <a:off x="8237505" y="221122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0508244-E354-DCCE-F8D2-03E941FEEB7C}"/>
                </a:ext>
              </a:extLst>
            </p:cNvPr>
            <p:cNvSpPr/>
            <p:nvPr/>
          </p:nvSpPr>
          <p:spPr>
            <a:xfrm>
              <a:off x="8237505" y="204882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A7B056E5-B8E5-9A3D-3B0D-AD3368A7CCC6}"/>
                </a:ext>
              </a:extLst>
            </p:cNvPr>
            <p:cNvSpPr/>
            <p:nvPr/>
          </p:nvSpPr>
          <p:spPr>
            <a:xfrm>
              <a:off x="8237505" y="188642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4D1A7FF-4905-FF49-8FE7-1B4E9E6013A3}"/>
                </a:ext>
              </a:extLst>
            </p:cNvPr>
            <p:cNvSpPr/>
            <p:nvPr/>
          </p:nvSpPr>
          <p:spPr>
            <a:xfrm>
              <a:off x="8237505" y="172402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591466C5-B0FD-A779-A5B3-2BD17E44F6FF}"/>
              </a:ext>
            </a:extLst>
          </p:cNvPr>
          <p:cNvSpPr/>
          <p:nvPr/>
        </p:nvSpPr>
        <p:spPr>
          <a:xfrm>
            <a:off x="1679523" y="4662769"/>
            <a:ext cx="62922" cy="125478"/>
          </a:xfrm>
          <a:custGeom>
            <a:avLst/>
            <a:gdLst>
              <a:gd name="connsiteX0" fmla="*/ 960 w 50898"/>
              <a:gd name="connsiteY0" fmla="*/ 101821 h 101500"/>
              <a:gd name="connsiteX1" fmla="*/ 960 w 50898"/>
              <a:gd name="connsiteY1" fmla="*/ 96463 h 101500"/>
              <a:gd name="connsiteX2" fmla="*/ 20010 w 50898"/>
              <a:gd name="connsiteY2" fmla="*/ 91552 h 101500"/>
              <a:gd name="connsiteX3" fmla="*/ 20010 w 50898"/>
              <a:gd name="connsiteY3" fmla="*/ 11632 h 101500"/>
              <a:gd name="connsiteX4" fmla="*/ 67 w 50898"/>
              <a:gd name="connsiteY4" fmla="*/ 15352 h 101500"/>
              <a:gd name="connsiteX5" fmla="*/ 67 w 50898"/>
              <a:gd name="connsiteY5" fmla="*/ 9994 h 101500"/>
              <a:gd name="connsiteX6" fmla="*/ 28344 w 50898"/>
              <a:gd name="connsiteY6" fmla="*/ 321 h 101500"/>
              <a:gd name="connsiteX7" fmla="*/ 30428 w 50898"/>
              <a:gd name="connsiteY7" fmla="*/ 321 h 101500"/>
              <a:gd name="connsiteX8" fmla="*/ 31469 w 50898"/>
              <a:gd name="connsiteY8" fmla="*/ 693 h 101500"/>
              <a:gd name="connsiteX9" fmla="*/ 31916 w 50898"/>
              <a:gd name="connsiteY9" fmla="*/ 1660 h 101500"/>
              <a:gd name="connsiteX10" fmla="*/ 31916 w 50898"/>
              <a:gd name="connsiteY10" fmla="*/ 91552 h 101500"/>
              <a:gd name="connsiteX11" fmla="*/ 50966 w 50898"/>
              <a:gd name="connsiteY11" fmla="*/ 96463 h 101500"/>
              <a:gd name="connsiteX12" fmla="*/ 50966 w 50898"/>
              <a:gd name="connsiteY12" fmla="*/ 101821 h 101500"/>
              <a:gd name="connsiteX13" fmla="*/ 960 w 50898"/>
              <a:gd name="connsiteY13" fmla="*/ 101821 h 10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0898" h="101500">
                <a:moveTo>
                  <a:pt x="960" y="101821"/>
                </a:moveTo>
                <a:lnTo>
                  <a:pt x="960" y="96463"/>
                </a:lnTo>
                <a:cubicBezTo>
                  <a:pt x="13659" y="96463"/>
                  <a:pt x="20010" y="94826"/>
                  <a:pt x="20010" y="91552"/>
                </a:cubicBezTo>
                <a:lnTo>
                  <a:pt x="20010" y="11632"/>
                </a:lnTo>
                <a:cubicBezTo>
                  <a:pt x="14751" y="14112"/>
                  <a:pt x="8103" y="15352"/>
                  <a:pt x="67" y="15352"/>
                </a:cubicBezTo>
                <a:lnTo>
                  <a:pt x="67" y="9994"/>
                </a:lnTo>
                <a:cubicBezTo>
                  <a:pt x="12569" y="9994"/>
                  <a:pt x="21994" y="6770"/>
                  <a:pt x="28344" y="321"/>
                </a:cubicBezTo>
                <a:lnTo>
                  <a:pt x="30428" y="321"/>
                </a:lnTo>
                <a:cubicBezTo>
                  <a:pt x="30825" y="321"/>
                  <a:pt x="31172" y="445"/>
                  <a:pt x="31469" y="693"/>
                </a:cubicBezTo>
                <a:cubicBezTo>
                  <a:pt x="31767" y="941"/>
                  <a:pt x="31916" y="1263"/>
                  <a:pt x="31916" y="1660"/>
                </a:cubicBezTo>
                <a:lnTo>
                  <a:pt x="31916" y="91552"/>
                </a:lnTo>
                <a:cubicBezTo>
                  <a:pt x="31916" y="94826"/>
                  <a:pt x="38266" y="96463"/>
                  <a:pt x="50966" y="96463"/>
                </a:cubicBezTo>
                <a:lnTo>
                  <a:pt x="50966" y="101821"/>
                </a:lnTo>
                <a:lnTo>
                  <a:pt x="960" y="101821"/>
                </a:lnTo>
                <a:close/>
              </a:path>
            </a:pathLst>
          </a:custGeom>
          <a:solidFill>
            <a:srgbClr val="262626"/>
          </a:solidFill>
          <a:ln w="9525" cap="sq">
            <a:noFill/>
            <a:prstDash val="solid"/>
            <a:miter/>
          </a:ln>
        </p:spPr>
        <p:txBody>
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NL" sz="1471"/>
          </a:p>
        </p:txBody>
      </p:sp>
      <p:grpSp>
        <p:nvGrpSpPr>
          <p:cNvPr id="213" name="Graphic 19">
            <a:extLst>
              <a:ext uri="{FF2B5EF4-FFF2-40B4-BE49-F238E27FC236}">
                <a16:creationId xmlns:a16="http://schemas.microsoft.com/office/drawing/2014/main" id="{1D960828-C8DA-2F1B-FB04-5E57D29BEA9C}"/>
              </a:ext>
            </a:extLst>
          </p:cNvPr>
          <p:cNvGrpSpPr/>
          <p:nvPr/>
        </p:nvGrpSpPr>
        <p:grpSpPr>
          <a:xfrm>
            <a:off x="1764709" y="4633589"/>
            <a:ext cx="212394" cy="158891"/>
            <a:chOff x="3883897" y="4396316"/>
            <a:chExt cx="171807" cy="128528"/>
          </a:xfrm>
          <a:solidFill>
            <a:srgbClr val="262626"/>
          </a:solidFill>
        </p:grpSpPr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4CADEF7-7050-B2F8-D88B-DCFEE129DBE6}"/>
                </a:ext>
              </a:extLst>
            </p:cNvPr>
            <p:cNvSpPr/>
            <p:nvPr/>
          </p:nvSpPr>
          <p:spPr>
            <a:xfrm>
              <a:off x="3883897" y="4419920"/>
              <a:ext cx="64144" cy="104923"/>
            </a:xfrm>
            <a:custGeom>
              <a:avLst/>
              <a:gdLst>
                <a:gd name="connsiteX0" fmla="*/ 32214 w 64144"/>
                <a:gd name="connsiteY0" fmla="*/ 105244 h 104923"/>
                <a:gd name="connsiteX1" fmla="*/ 6838 w 64144"/>
                <a:gd name="connsiteY1" fmla="*/ 89841 h 104923"/>
                <a:gd name="connsiteX2" fmla="*/ 67 w 64144"/>
                <a:gd name="connsiteY2" fmla="*/ 53155 h 104923"/>
                <a:gd name="connsiteX3" fmla="*/ 2523 w 64144"/>
                <a:gd name="connsiteY3" fmla="*/ 28226 h 104923"/>
                <a:gd name="connsiteX4" fmla="*/ 12122 w 64144"/>
                <a:gd name="connsiteY4" fmla="*/ 8432 h 104923"/>
                <a:gd name="connsiteX5" fmla="*/ 32214 w 64144"/>
                <a:gd name="connsiteY5" fmla="*/ 321 h 104923"/>
                <a:gd name="connsiteX6" fmla="*/ 48733 w 64144"/>
                <a:gd name="connsiteY6" fmla="*/ 5232 h 104923"/>
                <a:gd name="connsiteX7" fmla="*/ 58482 w 64144"/>
                <a:gd name="connsiteY7" fmla="*/ 17882 h 104923"/>
                <a:gd name="connsiteX8" fmla="*/ 63021 w 64144"/>
                <a:gd name="connsiteY8" fmla="*/ 34551 h 104923"/>
                <a:gd name="connsiteX9" fmla="*/ 64211 w 64144"/>
                <a:gd name="connsiteY9" fmla="*/ 53155 h 104923"/>
                <a:gd name="connsiteX10" fmla="*/ 61830 w 64144"/>
                <a:gd name="connsiteY10" fmla="*/ 77711 h 104923"/>
                <a:gd name="connsiteX11" fmla="*/ 52380 w 64144"/>
                <a:gd name="connsiteY11" fmla="*/ 97208 h 104923"/>
                <a:gd name="connsiteX12" fmla="*/ 32214 w 64144"/>
                <a:gd name="connsiteY12" fmla="*/ 105244 h 104923"/>
                <a:gd name="connsiteX13" fmla="*/ 32214 w 64144"/>
                <a:gd name="connsiteY13" fmla="*/ 101226 h 104923"/>
                <a:gd name="connsiteX14" fmla="*/ 44864 w 64144"/>
                <a:gd name="connsiteY14" fmla="*/ 92520 h 104923"/>
                <a:gd name="connsiteX15" fmla="*/ 49999 w 64144"/>
                <a:gd name="connsiteY15" fmla="*/ 73246 h 104923"/>
                <a:gd name="connsiteX16" fmla="*/ 50966 w 64144"/>
                <a:gd name="connsiteY16" fmla="*/ 50774 h 104923"/>
                <a:gd name="connsiteX17" fmla="*/ 49999 w 64144"/>
                <a:gd name="connsiteY17" fmla="*/ 29640 h 104923"/>
                <a:gd name="connsiteX18" fmla="*/ 44938 w 64144"/>
                <a:gd name="connsiteY18" fmla="*/ 12079 h 104923"/>
                <a:gd name="connsiteX19" fmla="*/ 32214 w 64144"/>
                <a:gd name="connsiteY19" fmla="*/ 4190 h 104923"/>
                <a:gd name="connsiteX20" fmla="*/ 19414 w 64144"/>
                <a:gd name="connsiteY20" fmla="*/ 12079 h 104923"/>
                <a:gd name="connsiteX21" fmla="*/ 14280 w 64144"/>
                <a:gd name="connsiteY21" fmla="*/ 29640 h 104923"/>
                <a:gd name="connsiteX22" fmla="*/ 13313 w 64144"/>
                <a:gd name="connsiteY22" fmla="*/ 50774 h 104923"/>
                <a:gd name="connsiteX23" fmla="*/ 13759 w 64144"/>
                <a:gd name="connsiteY23" fmla="*/ 66773 h 104923"/>
                <a:gd name="connsiteX24" fmla="*/ 15991 w 64144"/>
                <a:gd name="connsiteY24" fmla="*/ 82251 h 104923"/>
                <a:gd name="connsiteX25" fmla="*/ 21721 w 64144"/>
                <a:gd name="connsiteY25" fmla="*/ 95719 h 104923"/>
                <a:gd name="connsiteX26" fmla="*/ 32214 w 64144"/>
                <a:gd name="connsiteY26" fmla="*/ 101226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244"/>
                  </a:moveTo>
                  <a:cubicBezTo>
                    <a:pt x="19812" y="105244"/>
                    <a:pt x="11352" y="100110"/>
                    <a:pt x="6838" y="89841"/>
                  </a:cubicBezTo>
                  <a:cubicBezTo>
                    <a:pt x="2325" y="79571"/>
                    <a:pt x="67" y="67343"/>
                    <a:pt x="67" y="53155"/>
                  </a:cubicBezTo>
                  <a:cubicBezTo>
                    <a:pt x="67" y="44324"/>
                    <a:pt x="885" y="36015"/>
                    <a:pt x="2523" y="28226"/>
                  </a:cubicBezTo>
                  <a:cubicBezTo>
                    <a:pt x="4160" y="20437"/>
                    <a:pt x="7359" y="13839"/>
                    <a:pt x="12122" y="8432"/>
                  </a:cubicBezTo>
                  <a:cubicBezTo>
                    <a:pt x="16884" y="3025"/>
                    <a:pt x="23582" y="321"/>
                    <a:pt x="32214" y="321"/>
                  </a:cubicBezTo>
                  <a:cubicBezTo>
                    <a:pt x="38961" y="321"/>
                    <a:pt x="44467" y="1958"/>
                    <a:pt x="48733" y="5232"/>
                  </a:cubicBezTo>
                  <a:cubicBezTo>
                    <a:pt x="52999" y="8506"/>
                    <a:pt x="56249" y="12723"/>
                    <a:pt x="58482" y="17882"/>
                  </a:cubicBezTo>
                  <a:cubicBezTo>
                    <a:pt x="60714" y="23041"/>
                    <a:pt x="62227" y="28598"/>
                    <a:pt x="63021" y="34551"/>
                  </a:cubicBezTo>
                  <a:cubicBezTo>
                    <a:pt x="63814" y="40504"/>
                    <a:pt x="64211" y="46705"/>
                    <a:pt x="64211" y="53155"/>
                  </a:cubicBezTo>
                  <a:cubicBezTo>
                    <a:pt x="64211" y="61886"/>
                    <a:pt x="63418" y="70072"/>
                    <a:pt x="61830" y="77711"/>
                  </a:cubicBezTo>
                  <a:cubicBezTo>
                    <a:pt x="60242" y="85351"/>
                    <a:pt x="57092" y="91850"/>
                    <a:pt x="52380" y="97208"/>
                  </a:cubicBezTo>
                  <a:cubicBezTo>
                    <a:pt x="47667" y="102566"/>
                    <a:pt x="40946" y="105244"/>
                    <a:pt x="32214" y="105244"/>
                  </a:cubicBezTo>
                  <a:close/>
                  <a:moveTo>
                    <a:pt x="32214" y="101226"/>
                  </a:moveTo>
                  <a:cubicBezTo>
                    <a:pt x="37869" y="101226"/>
                    <a:pt x="42086" y="98324"/>
                    <a:pt x="44864" y="92520"/>
                  </a:cubicBezTo>
                  <a:cubicBezTo>
                    <a:pt x="47643" y="86715"/>
                    <a:pt x="49354" y="80291"/>
                    <a:pt x="49999" y="73246"/>
                  </a:cubicBezTo>
                  <a:cubicBezTo>
                    <a:pt x="50644" y="66202"/>
                    <a:pt x="50966" y="58711"/>
                    <a:pt x="50966" y="50774"/>
                  </a:cubicBezTo>
                  <a:cubicBezTo>
                    <a:pt x="50966" y="43134"/>
                    <a:pt x="50644" y="36089"/>
                    <a:pt x="49999" y="29640"/>
                  </a:cubicBezTo>
                  <a:cubicBezTo>
                    <a:pt x="49354" y="23191"/>
                    <a:pt x="47667" y="17337"/>
                    <a:pt x="44938" y="12079"/>
                  </a:cubicBezTo>
                  <a:cubicBezTo>
                    <a:pt x="42210" y="6819"/>
                    <a:pt x="37968" y="4190"/>
                    <a:pt x="32214" y="4190"/>
                  </a:cubicBezTo>
                  <a:cubicBezTo>
                    <a:pt x="26459" y="4190"/>
                    <a:pt x="22193" y="6819"/>
                    <a:pt x="19414" y="12079"/>
                  </a:cubicBezTo>
                  <a:cubicBezTo>
                    <a:pt x="16636" y="17337"/>
                    <a:pt x="14925" y="23191"/>
                    <a:pt x="14280" y="29640"/>
                  </a:cubicBezTo>
                  <a:cubicBezTo>
                    <a:pt x="13635" y="36089"/>
                    <a:pt x="13313" y="43134"/>
                    <a:pt x="13313" y="50774"/>
                  </a:cubicBezTo>
                  <a:cubicBezTo>
                    <a:pt x="13313" y="56429"/>
                    <a:pt x="13461" y="61762"/>
                    <a:pt x="13759" y="66773"/>
                  </a:cubicBezTo>
                  <a:cubicBezTo>
                    <a:pt x="14057" y="71783"/>
                    <a:pt x="14800" y="76943"/>
                    <a:pt x="15991" y="82251"/>
                  </a:cubicBezTo>
                  <a:cubicBezTo>
                    <a:pt x="17182" y="87559"/>
                    <a:pt x="19091" y="92049"/>
                    <a:pt x="21721" y="95719"/>
                  </a:cubicBezTo>
                  <a:cubicBezTo>
                    <a:pt x="24351" y="99390"/>
                    <a:pt x="27849" y="101226"/>
                    <a:pt x="32214" y="10122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5262F-D0DB-FF31-60C1-B4A050813535}"/>
                </a:ext>
              </a:extLst>
            </p:cNvPr>
            <p:cNvSpPr/>
            <p:nvPr/>
          </p:nvSpPr>
          <p:spPr>
            <a:xfrm>
              <a:off x="3963222" y="4396316"/>
              <a:ext cx="34974" cy="69801"/>
            </a:xfrm>
            <a:custGeom>
              <a:avLst/>
              <a:gdLst>
                <a:gd name="connsiteX0" fmla="*/ 662 w 34974"/>
                <a:gd name="connsiteY0" fmla="*/ 70122 h 69801"/>
                <a:gd name="connsiteX1" fmla="*/ 662 w 34974"/>
                <a:gd name="connsiteY1" fmla="*/ 66401 h 69801"/>
                <a:gd name="connsiteX2" fmla="*/ 13759 w 34974"/>
                <a:gd name="connsiteY2" fmla="*/ 63127 h 69801"/>
                <a:gd name="connsiteX3" fmla="*/ 13759 w 34974"/>
                <a:gd name="connsiteY3" fmla="*/ 8060 h 69801"/>
                <a:gd name="connsiteX4" fmla="*/ 67 w 34974"/>
                <a:gd name="connsiteY4" fmla="*/ 10739 h 69801"/>
                <a:gd name="connsiteX5" fmla="*/ 67 w 34974"/>
                <a:gd name="connsiteY5" fmla="*/ 7019 h 69801"/>
                <a:gd name="connsiteX6" fmla="*/ 19415 w 34974"/>
                <a:gd name="connsiteY6" fmla="*/ 321 h 69801"/>
                <a:gd name="connsiteX7" fmla="*/ 20903 w 34974"/>
                <a:gd name="connsiteY7" fmla="*/ 321 h 69801"/>
                <a:gd name="connsiteX8" fmla="*/ 21647 w 34974"/>
                <a:gd name="connsiteY8" fmla="*/ 619 h 69801"/>
                <a:gd name="connsiteX9" fmla="*/ 21945 w 34974"/>
                <a:gd name="connsiteY9" fmla="*/ 1214 h 69801"/>
                <a:gd name="connsiteX10" fmla="*/ 21945 w 34974"/>
                <a:gd name="connsiteY10" fmla="*/ 63127 h 69801"/>
                <a:gd name="connsiteX11" fmla="*/ 35042 w 34974"/>
                <a:gd name="connsiteY11" fmla="*/ 66401 h 69801"/>
                <a:gd name="connsiteX12" fmla="*/ 35042 w 34974"/>
                <a:gd name="connsiteY12" fmla="*/ 70122 h 69801"/>
                <a:gd name="connsiteX13" fmla="*/ 662 w 34974"/>
                <a:gd name="connsiteY13" fmla="*/ 70122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662" y="70122"/>
                  </a:moveTo>
                  <a:lnTo>
                    <a:pt x="662" y="66401"/>
                  </a:lnTo>
                  <a:cubicBezTo>
                    <a:pt x="9394" y="66401"/>
                    <a:pt x="13759" y="65309"/>
                    <a:pt x="13759" y="63127"/>
                  </a:cubicBezTo>
                  <a:lnTo>
                    <a:pt x="13759" y="8060"/>
                  </a:lnTo>
                  <a:cubicBezTo>
                    <a:pt x="10187" y="9846"/>
                    <a:pt x="5623" y="10739"/>
                    <a:pt x="67" y="10739"/>
                  </a:cubicBezTo>
                  <a:lnTo>
                    <a:pt x="67" y="7019"/>
                  </a:lnTo>
                  <a:cubicBezTo>
                    <a:pt x="8601" y="7019"/>
                    <a:pt x="15050" y="4786"/>
                    <a:pt x="19415" y="321"/>
                  </a:cubicBezTo>
                  <a:lnTo>
                    <a:pt x="20903" y="321"/>
                  </a:lnTo>
                  <a:cubicBezTo>
                    <a:pt x="21201" y="321"/>
                    <a:pt x="21449" y="420"/>
                    <a:pt x="21647" y="619"/>
                  </a:cubicBezTo>
                  <a:cubicBezTo>
                    <a:pt x="21846" y="817"/>
                    <a:pt x="21945" y="1016"/>
                    <a:pt x="21945" y="1214"/>
                  </a:cubicBezTo>
                  <a:lnTo>
                    <a:pt x="21945" y="63127"/>
                  </a:lnTo>
                  <a:cubicBezTo>
                    <a:pt x="21945" y="65309"/>
                    <a:pt x="26311" y="66401"/>
                    <a:pt x="35042" y="66401"/>
                  </a:cubicBezTo>
                  <a:lnTo>
                    <a:pt x="35042" y="70122"/>
                  </a:lnTo>
                  <a:lnTo>
                    <a:pt x="662" y="7012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C043CB5-9715-AA1C-7719-C3735A37A002}"/>
                </a:ext>
              </a:extLst>
            </p:cNvPr>
            <p:cNvSpPr/>
            <p:nvPr/>
          </p:nvSpPr>
          <p:spPr>
            <a:xfrm>
              <a:off x="4011651" y="4396316"/>
              <a:ext cx="44053" cy="72032"/>
            </a:xfrm>
            <a:custGeom>
              <a:avLst/>
              <a:gdLst>
                <a:gd name="connsiteX0" fmla="*/ 22094 w 44053"/>
                <a:gd name="connsiteY0" fmla="*/ 72354 h 72032"/>
                <a:gd name="connsiteX1" fmla="*/ 4681 w 44053"/>
                <a:gd name="connsiteY1" fmla="*/ 61788 h 72032"/>
                <a:gd name="connsiteX2" fmla="*/ 67 w 44053"/>
                <a:gd name="connsiteY2" fmla="*/ 36784 h 72032"/>
                <a:gd name="connsiteX3" fmla="*/ 1704 w 44053"/>
                <a:gd name="connsiteY3" fmla="*/ 19520 h 72032"/>
                <a:gd name="connsiteX4" fmla="*/ 8253 w 44053"/>
                <a:gd name="connsiteY4" fmla="*/ 5903 h 72032"/>
                <a:gd name="connsiteX5" fmla="*/ 22094 w 44053"/>
                <a:gd name="connsiteY5" fmla="*/ 321 h 72032"/>
                <a:gd name="connsiteX6" fmla="*/ 33405 w 44053"/>
                <a:gd name="connsiteY6" fmla="*/ 3670 h 72032"/>
                <a:gd name="connsiteX7" fmla="*/ 40102 w 44053"/>
                <a:gd name="connsiteY7" fmla="*/ 12377 h 72032"/>
                <a:gd name="connsiteX8" fmla="*/ 43227 w 44053"/>
                <a:gd name="connsiteY8" fmla="*/ 23836 h 72032"/>
                <a:gd name="connsiteX9" fmla="*/ 44120 w 44053"/>
                <a:gd name="connsiteY9" fmla="*/ 36784 h 72032"/>
                <a:gd name="connsiteX10" fmla="*/ 42409 w 44053"/>
                <a:gd name="connsiteY10" fmla="*/ 53602 h 72032"/>
                <a:gd name="connsiteX11" fmla="*/ 35860 w 44053"/>
                <a:gd name="connsiteY11" fmla="*/ 66922 h 72032"/>
                <a:gd name="connsiteX12" fmla="*/ 22094 w 44053"/>
                <a:gd name="connsiteY12" fmla="*/ 72354 h 72032"/>
                <a:gd name="connsiteX13" fmla="*/ 22094 w 44053"/>
                <a:gd name="connsiteY13" fmla="*/ 69675 h 72032"/>
                <a:gd name="connsiteX14" fmla="*/ 30801 w 44053"/>
                <a:gd name="connsiteY14" fmla="*/ 63722 h 72032"/>
                <a:gd name="connsiteX15" fmla="*/ 34372 w 44053"/>
                <a:gd name="connsiteY15" fmla="*/ 50477 h 72032"/>
                <a:gd name="connsiteX16" fmla="*/ 35042 w 44053"/>
                <a:gd name="connsiteY16" fmla="*/ 34999 h 72032"/>
                <a:gd name="connsiteX17" fmla="*/ 34372 w 44053"/>
                <a:gd name="connsiteY17" fmla="*/ 20487 h 72032"/>
                <a:gd name="connsiteX18" fmla="*/ 30875 w 44053"/>
                <a:gd name="connsiteY18" fmla="*/ 8432 h 72032"/>
                <a:gd name="connsiteX19" fmla="*/ 22094 w 44053"/>
                <a:gd name="connsiteY19" fmla="*/ 3000 h 72032"/>
                <a:gd name="connsiteX20" fmla="*/ 13313 w 44053"/>
                <a:gd name="connsiteY20" fmla="*/ 8432 h 72032"/>
                <a:gd name="connsiteX21" fmla="*/ 9815 w 44053"/>
                <a:gd name="connsiteY21" fmla="*/ 20487 h 72032"/>
                <a:gd name="connsiteX22" fmla="*/ 9145 w 44053"/>
                <a:gd name="connsiteY22" fmla="*/ 34999 h 72032"/>
                <a:gd name="connsiteX23" fmla="*/ 9369 w 44053"/>
                <a:gd name="connsiteY23" fmla="*/ 46011 h 72032"/>
                <a:gd name="connsiteX24" fmla="*/ 10857 w 44053"/>
                <a:gd name="connsiteY24" fmla="*/ 56727 h 72032"/>
                <a:gd name="connsiteX25" fmla="*/ 14876 w 44053"/>
                <a:gd name="connsiteY25" fmla="*/ 65955 h 72032"/>
                <a:gd name="connsiteX26" fmla="*/ 22094 w 44053"/>
                <a:gd name="connsiteY26" fmla="*/ 69675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094" y="72354"/>
                  </a:moveTo>
                  <a:cubicBezTo>
                    <a:pt x="13561" y="72354"/>
                    <a:pt x="7756" y="68832"/>
                    <a:pt x="4681" y="61788"/>
                  </a:cubicBezTo>
                  <a:cubicBezTo>
                    <a:pt x="1605" y="54743"/>
                    <a:pt x="67" y="46409"/>
                    <a:pt x="67" y="36784"/>
                  </a:cubicBezTo>
                  <a:cubicBezTo>
                    <a:pt x="67" y="30633"/>
                    <a:pt x="613" y="24878"/>
                    <a:pt x="1704" y="19520"/>
                  </a:cubicBezTo>
                  <a:cubicBezTo>
                    <a:pt x="2795" y="14162"/>
                    <a:pt x="4978" y="9623"/>
                    <a:pt x="8253" y="5903"/>
                  </a:cubicBezTo>
                  <a:cubicBezTo>
                    <a:pt x="11527" y="2181"/>
                    <a:pt x="16141" y="321"/>
                    <a:pt x="22094" y="321"/>
                  </a:cubicBezTo>
                  <a:cubicBezTo>
                    <a:pt x="26657" y="321"/>
                    <a:pt x="30428" y="1437"/>
                    <a:pt x="33405" y="3670"/>
                  </a:cubicBezTo>
                  <a:cubicBezTo>
                    <a:pt x="36381" y="5903"/>
                    <a:pt x="38613" y="8805"/>
                    <a:pt x="40102" y="12377"/>
                  </a:cubicBezTo>
                  <a:cubicBezTo>
                    <a:pt x="41590" y="15949"/>
                    <a:pt x="42632" y="19768"/>
                    <a:pt x="43227" y="23836"/>
                  </a:cubicBezTo>
                  <a:cubicBezTo>
                    <a:pt x="43822" y="27904"/>
                    <a:pt x="44120" y="32220"/>
                    <a:pt x="44120" y="36784"/>
                  </a:cubicBezTo>
                  <a:cubicBezTo>
                    <a:pt x="44120" y="42738"/>
                    <a:pt x="43550" y="48343"/>
                    <a:pt x="42409" y="53602"/>
                  </a:cubicBezTo>
                  <a:cubicBezTo>
                    <a:pt x="41268" y="58860"/>
                    <a:pt x="39085" y="63300"/>
                    <a:pt x="35860" y="66922"/>
                  </a:cubicBezTo>
                  <a:cubicBezTo>
                    <a:pt x="32636" y="70543"/>
                    <a:pt x="28047" y="72354"/>
                    <a:pt x="22094" y="72354"/>
                  </a:cubicBezTo>
                  <a:close/>
                  <a:moveTo>
                    <a:pt x="22094" y="69675"/>
                  </a:moveTo>
                  <a:cubicBezTo>
                    <a:pt x="25963" y="69675"/>
                    <a:pt x="28866" y="67691"/>
                    <a:pt x="30801" y="63722"/>
                  </a:cubicBezTo>
                  <a:cubicBezTo>
                    <a:pt x="32735" y="59753"/>
                    <a:pt x="33925" y="55338"/>
                    <a:pt x="34372" y="50477"/>
                  </a:cubicBezTo>
                  <a:cubicBezTo>
                    <a:pt x="34819" y="45614"/>
                    <a:pt x="35042" y="40455"/>
                    <a:pt x="35042" y="34999"/>
                  </a:cubicBezTo>
                  <a:cubicBezTo>
                    <a:pt x="35042" y="29739"/>
                    <a:pt x="34819" y="24902"/>
                    <a:pt x="34372" y="20487"/>
                  </a:cubicBezTo>
                  <a:cubicBezTo>
                    <a:pt x="33925" y="16072"/>
                    <a:pt x="32760" y="12054"/>
                    <a:pt x="30875" y="8432"/>
                  </a:cubicBezTo>
                  <a:cubicBezTo>
                    <a:pt x="28990" y="4811"/>
                    <a:pt x="26062" y="3000"/>
                    <a:pt x="22094" y="3000"/>
                  </a:cubicBezTo>
                  <a:cubicBezTo>
                    <a:pt x="18125" y="3000"/>
                    <a:pt x="15198" y="4811"/>
                    <a:pt x="13313" y="8432"/>
                  </a:cubicBezTo>
                  <a:cubicBezTo>
                    <a:pt x="11427" y="12054"/>
                    <a:pt x="10261" y="16072"/>
                    <a:pt x="9815" y="20487"/>
                  </a:cubicBezTo>
                  <a:cubicBezTo>
                    <a:pt x="9369" y="24902"/>
                    <a:pt x="9145" y="29739"/>
                    <a:pt x="9145" y="34999"/>
                  </a:cubicBezTo>
                  <a:cubicBezTo>
                    <a:pt x="9145" y="38868"/>
                    <a:pt x="9220" y="42539"/>
                    <a:pt x="9369" y="46011"/>
                  </a:cubicBezTo>
                  <a:cubicBezTo>
                    <a:pt x="9518" y="49484"/>
                    <a:pt x="10014" y="53056"/>
                    <a:pt x="10857" y="56727"/>
                  </a:cubicBezTo>
                  <a:cubicBezTo>
                    <a:pt x="11700" y="60398"/>
                    <a:pt x="13040" y="63474"/>
                    <a:pt x="14876" y="65955"/>
                  </a:cubicBezTo>
                  <a:cubicBezTo>
                    <a:pt x="16711" y="68435"/>
                    <a:pt x="19117" y="69675"/>
                    <a:pt x="22094" y="6967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217" name="Graphic 19">
            <a:extLst>
              <a:ext uri="{FF2B5EF4-FFF2-40B4-BE49-F238E27FC236}">
                <a16:creationId xmlns:a16="http://schemas.microsoft.com/office/drawing/2014/main" id="{0532A0EB-3116-B0D0-CC6F-E193B499C8A8}"/>
              </a:ext>
            </a:extLst>
          </p:cNvPr>
          <p:cNvGrpSpPr/>
          <p:nvPr/>
        </p:nvGrpSpPr>
        <p:grpSpPr>
          <a:xfrm>
            <a:off x="1679523" y="3629758"/>
            <a:ext cx="296107" cy="158891"/>
            <a:chOff x="3814990" y="3584309"/>
            <a:chExt cx="239524" cy="128528"/>
          </a:xfrm>
          <a:solidFill>
            <a:srgbClr val="262626"/>
          </a:solidFill>
        </p:grpSpPr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E9DF9815-ABC4-3856-6CDB-F4220E9102E6}"/>
                </a:ext>
              </a:extLst>
            </p:cNvPr>
            <p:cNvSpPr/>
            <p:nvPr/>
          </p:nvSpPr>
          <p:spPr>
            <a:xfrm>
              <a:off x="3814990" y="3607914"/>
              <a:ext cx="50898" cy="101500"/>
            </a:xfrm>
            <a:custGeom>
              <a:avLst/>
              <a:gdLst>
                <a:gd name="connsiteX0" fmla="*/ 960 w 50898"/>
                <a:gd name="connsiteY0" fmla="*/ 101736 h 101500"/>
                <a:gd name="connsiteX1" fmla="*/ 960 w 50898"/>
                <a:gd name="connsiteY1" fmla="*/ 96378 h 101500"/>
                <a:gd name="connsiteX2" fmla="*/ 20010 w 50898"/>
                <a:gd name="connsiteY2" fmla="*/ 91467 h 101500"/>
                <a:gd name="connsiteX3" fmla="*/ 20010 w 50898"/>
                <a:gd name="connsiteY3" fmla="*/ 11547 h 101500"/>
                <a:gd name="connsiteX4" fmla="*/ 67 w 50898"/>
                <a:gd name="connsiteY4" fmla="*/ 15267 h 101500"/>
                <a:gd name="connsiteX5" fmla="*/ 67 w 50898"/>
                <a:gd name="connsiteY5" fmla="*/ 9909 h 101500"/>
                <a:gd name="connsiteX6" fmla="*/ 28344 w 50898"/>
                <a:gd name="connsiteY6" fmla="*/ 236 h 101500"/>
                <a:gd name="connsiteX7" fmla="*/ 30428 w 50898"/>
                <a:gd name="connsiteY7" fmla="*/ 236 h 101500"/>
                <a:gd name="connsiteX8" fmla="*/ 31469 w 50898"/>
                <a:gd name="connsiteY8" fmla="*/ 608 h 101500"/>
                <a:gd name="connsiteX9" fmla="*/ 31916 w 50898"/>
                <a:gd name="connsiteY9" fmla="*/ 1575 h 101500"/>
                <a:gd name="connsiteX10" fmla="*/ 31916 w 50898"/>
                <a:gd name="connsiteY10" fmla="*/ 91467 h 101500"/>
                <a:gd name="connsiteX11" fmla="*/ 50966 w 50898"/>
                <a:gd name="connsiteY11" fmla="*/ 96378 h 101500"/>
                <a:gd name="connsiteX12" fmla="*/ 50966 w 50898"/>
                <a:gd name="connsiteY12" fmla="*/ 101736 h 101500"/>
                <a:gd name="connsiteX13" fmla="*/ 960 w 50898"/>
                <a:gd name="connsiteY13" fmla="*/ 101736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736"/>
                  </a:moveTo>
                  <a:lnTo>
                    <a:pt x="960" y="96378"/>
                  </a:lnTo>
                  <a:cubicBezTo>
                    <a:pt x="13659" y="96378"/>
                    <a:pt x="20010" y="94741"/>
                    <a:pt x="20010" y="91467"/>
                  </a:cubicBezTo>
                  <a:lnTo>
                    <a:pt x="20010" y="11547"/>
                  </a:lnTo>
                  <a:cubicBezTo>
                    <a:pt x="14751" y="14027"/>
                    <a:pt x="8103" y="15267"/>
                    <a:pt x="67" y="15267"/>
                  </a:cubicBezTo>
                  <a:lnTo>
                    <a:pt x="67" y="9909"/>
                  </a:lnTo>
                  <a:cubicBezTo>
                    <a:pt x="12569" y="9909"/>
                    <a:pt x="21994" y="6685"/>
                    <a:pt x="28344" y="236"/>
                  </a:cubicBezTo>
                  <a:lnTo>
                    <a:pt x="30428" y="236"/>
                  </a:lnTo>
                  <a:cubicBezTo>
                    <a:pt x="30825" y="236"/>
                    <a:pt x="31172" y="360"/>
                    <a:pt x="31469" y="608"/>
                  </a:cubicBezTo>
                  <a:cubicBezTo>
                    <a:pt x="31767" y="856"/>
                    <a:pt x="31916" y="1178"/>
                    <a:pt x="31916" y="1575"/>
                  </a:cubicBezTo>
                  <a:lnTo>
                    <a:pt x="31916" y="91467"/>
                  </a:lnTo>
                  <a:cubicBezTo>
                    <a:pt x="31916" y="94741"/>
                    <a:pt x="38266" y="96378"/>
                    <a:pt x="50966" y="96378"/>
                  </a:cubicBezTo>
                  <a:lnTo>
                    <a:pt x="50966" y="101736"/>
                  </a:lnTo>
                  <a:lnTo>
                    <a:pt x="960" y="10173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FC65EEB-B11E-8500-E648-1297D0CF43CF}"/>
                </a:ext>
              </a:extLst>
            </p:cNvPr>
            <p:cNvSpPr/>
            <p:nvPr/>
          </p:nvSpPr>
          <p:spPr>
            <a:xfrm>
              <a:off x="3883897" y="3607914"/>
              <a:ext cx="64144" cy="104923"/>
            </a:xfrm>
            <a:custGeom>
              <a:avLst/>
              <a:gdLst>
                <a:gd name="connsiteX0" fmla="*/ 32214 w 64144"/>
                <a:gd name="connsiteY0" fmla="*/ 105159 h 104923"/>
                <a:gd name="connsiteX1" fmla="*/ 6838 w 64144"/>
                <a:gd name="connsiteY1" fmla="*/ 89755 h 104923"/>
                <a:gd name="connsiteX2" fmla="*/ 67 w 64144"/>
                <a:gd name="connsiteY2" fmla="*/ 53070 h 104923"/>
                <a:gd name="connsiteX3" fmla="*/ 2523 w 64144"/>
                <a:gd name="connsiteY3" fmla="*/ 28141 h 104923"/>
                <a:gd name="connsiteX4" fmla="*/ 12122 w 64144"/>
                <a:gd name="connsiteY4" fmla="*/ 8347 h 104923"/>
                <a:gd name="connsiteX5" fmla="*/ 32214 w 64144"/>
                <a:gd name="connsiteY5" fmla="*/ 236 h 104923"/>
                <a:gd name="connsiteX6" fmla="*/ 48733 w 64144"/>
                <a:gd name="connsiteY6" fmla="*/ 5147 h 104923"/>
                <a:gd name="connsiteX7" fmla="*/ 58482 w 64144"/>
                <a:gd name="connsiteY7" fmla="*/ 17797 h 104923"/>
                <a:gd name="connsiteX8" fmla="*/ 63021 w 64144"/>
                <a:gd name="connsiteY8" fmla="*/ 34466 h 104923"/>
                <a:gd name="connsiteX9" fmla="*/ 64211 w 64144"/>
                <a:gd name="connsiteY9" fmla="*/ 53070 h 104923"/>
                <a:gd name="connsiteX10" fmla="*/ 61830 w 64144"/>
                <a:gd name="connsiteY10" fmla="*/ 77626 h 104923"/>
                <a:gd name="connsiteX11" fmla="*/ 52380 w 64144"/>
                <a:gd name="connsiteY11" fmla="*/ 97123 h 104923"/>
                <a:gd name="connsiteX12" fmla="*/ 32214 w 64144"/>
                <a:gd name="connsiteY12" fmla="*/ 105159 h 104923"/>
                <a:gd name="connsiteX13" fmla="*/ 32214 w 64144"/>
                <a:gd name="connsiteY13" fmla="*/ 101141 h 104923"/>
                <a:gd name="connsiteX14" fmla="*/ 44864 w 64144"/>
                <a:gd name="connsiteY14" fmla="*/ 92435 h 104923"/>
                <a:gd name="connsiteX15" fmla="*/ 49999 w 64144"/>
                <a:gd name="connsiteY15" fmla="*/ 73161 h 104923"/>
                <a:gd name="connsiteX16" fmla="*/ 50966 w 64144"/>
                <a:gd name="connsiteY16" fmla="*/ 50689 h 104923"/>
                <a:gd name="connsiteX17" fmla="*/ 49999 w 64144"/>
                <a:gd name="connsiteY17" fmla="*/ 29555 h 104923"/>
                <a:gd name="connsiteX18" fmla="*/ 44938 w 64144"/>
                <a:gd name="connsiteY18" fmla="*/ 11993 h 104923"/>
                <a:gd name="connsiteX19" fmla="*/ 32214 w 64144"/>
                <a:gd name="connsiteY19" fmla="*/ 4105 h 104923"/>
                <a:gd name="connsiteX20" fmla="*/ 19414 w 64144"/>
                <a:gd name="connsiteY20" fmla="*/ 11993 h 104923"/>
                <a:gd name="connsiteX21" fmla="*/ 14280 w 64144"/>
                <a:gd name="connsiteY21" fmla="*/ 29555 h 104923"/>
                <a:gd name="connsiteX22" fmla="*/ 13313 w 64144"/>
                <a:gd name="connsiteY22" fmla="*/ 50689 h 104923"/>
                <a:gd name="connsiteX23" fmla="*/ 13759 w 64144"/>
                <a:gd name="connsiteY23" fmla="*/ 66688 h 104923"/>
                <a:gd name="connsiteX24" fmla="*/ 15991 w 64144"/>
                <a:gd name="connsiteY24" fmla="*/ 82166 h 104923"/>
                <a:gd name="connsiteX25" fmla="*/ 21721 w 64144"/>
                <a:gd name="connsiteY25" fmla="*/ 95634 h 104923"/>
                <a:gd name="connsiteX26" fmla="*/ 32214 w 64144"/>
                <a:gd name="connsiteY26" fmla="*/ 101141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159"/>
                  </a:moveTo>
                  <a:cubicBezTo>
                    <a:pt x="19812" y="105159"/>
                    <a:pt x="11352" y="100025"/>
                    <a:pt x="6838" y="89755"/>
                  </a:cubicBezTo>
                  <a:cubicBezTo>
                    <a:pt x="2325" y="79486"/>
                    <a:pt x="67" y="67258"/>
                    <a:pt x="67" y="53070"/>
                  </a:cubicBezTo>
                  <a:cubicBezTo>
                    <a:pt x="67" y="44239"/>
                    <a:pt x="885" y="35929"/>
                    <a:pt x="2523" y="28141"/>
                  </a:cubicBezTo>
                  <a:cubicBezTo>
                    <a:pt x="4160" y="20352"/>
                    <a:pt x="7359" y="13754"/>
                    <a:pt x="12122" y="8347"/>
                  </a:cubicBezTo>
                  <a:cubicBezTo>
                    <a:pt x="16884" y="2939"/>
                    <a:pt x="23582" y="236"/>
                    <a:pt x="32214" y="236"/>
                  </a:cubicBezTo>
                  <a:cubicBezTo>
                    <a:pt x="38961" y="236"/>
                    <a:pt x="44467" y="1873"/>
                    <a:pt x="48733" y="5147"/>
                  </a:cubicBezTo>
                  <a:cubicBezTo>
                    <a:pt x="52999" y="8421"/>
                    <a:pt x="56249" y="12637"/>
                    <a:pt x="58482" y="17797"/>
                  </a:cubicBezTo>
                  <a:cubicBezTo>
                    <a:pt x="60714" y="22956"/>
                    <a:pt x="62227" y="28512"/>
                    <a:pt x="63021" y="34466"/>
                  </a:cubicBezTo>
                  <a:cubicBezTo>
                    <a:pt x="63814" y="40419"/>
                    <a:pt x="64211" y="46620"/>
                    <a:pt x="64211" y="53070"/>
                  </a:cubicBezTo>
                  <a:cubicBezTo>
                    <a:pt x="64211" y="61801"/>
                    <a:pt x="63418" y="69987"/>
                    <a:pt x="61830" y="77626"/>
                  </a:cubicBezTo>
                  <a:cubicBezTo>
                    <a:pt x="60242" y="85266"/>
                    <a:pt x="57092" y="91765"/>
                    <a:pt x="52380" y="97123"/>
                  </a:cubicBezTo>
                  <a:cubicBezTo>
                    <a:pt x="47667" y="102480"/>
                    <a:pt x="40946" y="105159"/>
                    <a:pt x="32214" y="105159"/>
                  </a:cubicBezTo>
                  <a:close/>
                  <a:moveTo>
                    <a:pt x="32214" y="101141"/>
                  </a:moveTo>
                  <a:cubicBezTo>
                    <a:pt x="37869" y="101141"/>
                    <a:pt x="42086" y="98239"/>
                    <a:pt x="44864" y="92435"/>
                  </a:cubicBezTo>
                  <a:cubicBezTo>
                    <a:pt x="47643" y="86630"/>
                    <a:pt x="49354" y="80206"/>
                    <a:pt x="49999" y="73161"/>
                  </a:cubicBezTo>
                  <a:cubicBezTo>
                    <a:pt x="50644" y="66117"/>
                    <a:pt x="50966" y="58626"/>
                    <a:pt x="50966" y="50689"/>
                  </a:cubicBezTo>
                  <a:cubicBezTo>
                    <a:pt x="50966" y="43048"/>
                    <a:pt x="50644" y="36004"/>
                    <a:pt x="49999" y="29555"/>
                  </a:cubicBezTo>
                  <a:cubicBezTo>
                    <a:pt x="49354" y="23105"/>
                    <a:pt x="47667" y="17252"/>
                    <a:pt x="44938" y="11993"/>
                  </a:cubicBezTo>
                  <a:cubicBezTo>
                    <a:pt x="42210" y="6734"/>
                    <a:pt x="37968" y="4105"/>
                    <a:pt x="32214" y="4105"/>
                  </a:cubicBezTo>
                  <a:cubicBezTo>
                    <a:pt x="26459" y="4105"/>
                    <a:pt x="22193" y="6734"/>
                    <a:pt x="19414" y="11993"/>
                  </a:cubicBezTo>
                  <a:cubicBezTo>
                    <a:pt x="16636" y="17252"/>
                    <a:pt x="14925" y="23105"/>
                    <a:pt x="14280" y="29555"/>
                  </a:cubicBezTo>
                  <a:cubicBezTo>
                    <a:pt x="13635" y="36004"/>
                    <a:pt x="13313" y="43048"/>
                    <a:pt x="13313" y="50689"/>
                  </a:cubicBezTo>
                  <a:cubicBezTo>
                    <a:pt x="13313" y="56344"/>
                    <a:pt x="13461" y="61677"/>
                    <a:pt x="13759" y="66688"/>
                  </a:cubicBezTo>
                  <a:cubicBezTo>
                    <a:pt x="14057" y="71698"/>
                    <a:pt x="14800" y="76857"/>
                    <a:pt x="15991" y="82166"/>
                  </a:cubicBezTo>
                  <a:cubicBezTo>
                    <a:pt x="17182" y="87474"/>
                    <a:pt x="19091" y="91963"/>
                    <a:pt x="21721" y="95634"/>
                  </a:cubicBezTo>
                  <a:cubicBezTo>
                    <a:pt x="24351" y="99305"/>
                    <a:pt x="27849" y="101141"/>
                    <a:pt x="32214" y="10114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6D444F1D-5F3E-D304-6555-47DBEC81D436}"/>
                </a:ext>
              </a:extLst>
            </p:cNvPr>
            <p:cNvSpPr/>
            <p:nvPr/>
          </p:nvSpPr>
          <p:spPr>
            <a:xfrm>
              <a:off x="3963222" y="3584309"/>
              <a:ext cx="34974" cy="69801"/>
            </a:xfrm>
            <a:custGeom>
              <a:avLst/>
              <a:gdLst>
                <a:gd name="connsiteX0" fmla="*/ 662 w 34974"/>
                <a:gd name="connsiteY0" fmla="*/ 70037 h 69801"/>
                <a:gd name="connsiteX1" fmla="*/ 662 w 34974"/>
                <a:gd name="connsiteY1" fmla="*/ 66315 h 69801"/>
                <a:gd name="connsiteX2" fmla="*/ 13759 w 34974"/>
                <a:gd name="connsiteY2" fmla="*/ 63042 h 69801"/>
                <a:gd name="connsiteX3" fmla="*/ 13759 w 34974"/>
                <a:gd name="connsiteY3" fmla="*/ 7975 h 69801"/>
                <a:gd name="connsiteX4" fmla="*/ 67 w 34974"/>
                <a:gd name="connsiteY4" fmla="*/ 10654 h 69801"/>
                <a:gd name="connsiteX5" fmla="*/ 67 w 34974"/>
                <a:gd name="connsiteY5" fmla="*/ 6934 h 69801"/>
                <a:gd name="connsiteX6" fmla="*/ 19415 w 34974"/>
                <a:gd name="connsiteY6" fmla="*/ 236 h 69801"/>
                <a:gd name="connsiteX7" fmla="*/ 20903 w 34974"/>
                <a:gd name="connsiteY7" fmla="*/ 236 h 69801"/>
                <a:gd name="connsiteX8" fmla="*/ 21647 w 34974"/>
                <a:gd name="connsiteY8" fmla="*/ 534 h 69801"/>
                <a:gd name="connsiteX9" fmla="*/ 21945 w 34974"/>
                <a:gd name="connsiteY9" fmla="*/ 1129 h 69801"/>
                <a:gd name="connsiteX10" fmla="*/ 21945 w 34974"/>
                <a:gd name="connsiteY10" fmla="*/ 63042 h 69801"/>
                <a:gd name="connsiteX11" fmla="*/ 35042 w 34974"/>
                <a:gd name="connsiteY11" fmla="*/ 66315 h 69801"/>
                <a:gd name="connsiteX12" fmla="*/ 35042 w 34974"/>
                <a:gd name="connsiteY12" fmla="*/ 70037 h 69801"/>
                <a:gd name="connsiteX13" fmla="*/ 662 w 34974"/>
                <a:gd name="connsiteY13" fmla="*/ 70037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662" y="70037"/>
                  </a:moveTo>
                  <a:lnTo>
                    <a:pt x="662" y="66315"/>
                  </a:lnTo>
                  <a:cubicBezTo>
                    <a:pt x="9394" y="66315"/>
                    <a:pt x="13759" y="65224"/>
                    <a:pt x="13759" y="63042"/>
                  </a:cubicBezTo>
                  <a:lnTo>
                    <a:pt x="13759" y="7975"/>
                  </a:lnTo>
                  <a:cubicBezTo>
                    <a:pt x="10187" y="9761"/>
                    <a:pt x="5623" y="10654"/>
                    <a:pt x="67" y="10654"/>
                  </a:cubicBezTo>
                  <a:lnTo>
                    <a:pt x="67" y="6934"/>
                  </a:lnTo>
                  <a:cubicBezTo>
                    <a:pt x="8601" y="6934"/>
                    <a:pt x="15050" y="4701"/>
                    <a:pt x="19415" y="236"/>
                  </a:cubicBezTo>
                  <a:lnTo>
                    <a:pt x="20903" y="236"/>
                  </a:lnTo>
                  <a:cubicBezTo>
                    <a:pt x="21201" y="236"/>
                    <a:pt x="21449" y="335"/>
                    <a:pt x="21647" y="534"/>
                  </a:cubicBezTo>
                  <a:cubicBezTo>
                    <a:pt x="21846" y="732"/>
                    <a:pt x="21945" y="930"/>
                    <a:pt x="21945" y="1129"/>
                  </a:cubicBezTo>
                  <a:lnTo>
                    <a:pt x="21945" y="63042"/>
                  </a:lnTo>
                  <a:cubicBezTo>
                    <a:pt x="21945" y="65224"/>
                    <a:pt x="26311" y="66315"/>
                    <a:pt x="35042" y="66315"/>
                  </a:cubicBezTo>
                  <a:lnTo>
                    <a:pt x="35042" y="70037"/>
                  </a:lnTo>
                  <a:lnTo>
                    <a:pt x="662" y="7003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F8D05924-C2E0-B6EF-16EA-EA092F29D9FE}"/>
                </a:ext>
              </a:extLst>
            </p:cNvPr>
            <p:cNvSpPr/>
            <p:nvPr/>
          </p:nvSpPr>
          <p:spPr>
            <a:xfrm>
              <a:off x="4012693" y="3584309"/>
              <a:ext cx="41820" cy="72032"/>
            </a:xfrm>
            <a:custGeom>
              <a:avLst/>
              <a:gdLst>
                <a:gd name="connsiteX0" fmla="*/ 3936 w 41820"/>
                <a:gd name="connsiteY0" fmla="*/ 58130 h 72032"/>
                <a:gd name="connsiteX1" fmla="*/ 7211 w 41820"/>
                <a:gd name="connsiteY1" fmla="*/ 63711 h 72032"/>
                <a:gd name="connsiteX2" fmla="*/ 12494 w 41820"/>
                <a:gd name="connsiteY2" fmla="*/ 67581 h 72032"/>
                <a:gd name="connsiteX3" fmla="*/ 18819 w 41820"/>
                <a:gd name="connsiteY3" fmla="*/ 68995 h 72032"/>
                <a:gd name="connsiteX4" fmla="*/ 29312 w 41820"/>
                <a:gd name="connsiteY4" fmla="*/ 63116 h 72032"/>
                <a:gd name="connsiteX5" fmla="*/ 32214 w 41820"/>
                <a:gd name="connsiteY5" fmla="*/ 48903 h 72032"/>
                <a:gd name="connsiteX6" fmla="*/ 32064 w 41820"/>
                <a:gd name="connsiteY6" fmla="*/ 42727 h 72032"/>
                <a:gd name="connsiteX7" fmla="*/ 31321 w 41820"/>
                <a:gd name="connsiteY7" fmla="*/ 37890 h 72032"/>
                <a:gd name="connsiteX8" fmla="*/ 27973 w 41820"/>
                <a:gd name="connsiteY8" fmla="*/ 31564 h 72032"/>
                <a:gd name="connsiteX9" fmla="*/ 21944 w 41820"/>
                <a:gd name="connsiteY9" fmla="*/ 28811 h 72032"/>
                <a:gd name="connsiteX10" fmla="*/ 15842 w 41820"/>
                <a:gd name="connsiteY10" fmla="*/ 29853 h 72032"/>
                <a:gd name="connsiteX11" fmla="*/ 11750 w 41820"/>
                <a:gd name="connsiteY11" fmla="*/ 32308 h 72032"/>
                <a:gd name="connsiteX12" fmla="*/ 8997 w 41820"/>
                <a:gd name="connsiteY12" fmla="*/ 35359 h 72032"/>
                <a:gd name="connsiteX13" fmla="*/ 7508 w 41820"/>
                <a:gd name="connsiteY13" fmla="*/ 36996 h 72032"/>
                <a:gd name="connsiteX14" fmla="*/ 6317 w 41820"/>
                <a:gd name="connsiteY14" fmla="*/ 36996 h 72032"/>
                <a:gd name="connsiteX15" fmla="*/ 5648 w 41820"/>
                <a:gd name="connsiteY15" fmla="*/ 36699 h 72032"/>
                <a:gd name="connsiteX16" fmla="*/ 5275 w 41820"/>
                <a:gd name="connsiteY16" fmla="*/ 36104 h 72032"/>
                <a:gd name="connsiteX17" fmla="*/ 5275 w 41820"/>
                <a:gd name="connsiteY17" fmla="*/ 1129 h 72032"/>
                <a:gd name="connsiteX18" fmla="*/ 5574 w 41820"/>
                <a:gd name="connsiteY18" fmla="*/ 534 h 72032"/>
                <a:gd name="connsiteX19" fmla="*/ 6317 w 41820"/>
                <a:gd name="connsiteY19" fmla="*/ 236 h 72032"/>
                <a:gd name="connsiteX20" fmla="*/ 6616 w 41820"/>
                <a:gd name="connsiteY20" fmla="*/ 236 h 72032"/>
                <a:gd name="connsiteX21" fmla="*/ 21498 w 41820"/>
                <a:gd name="connsiteY21" fmla="*/ 3659 h 72032"/>
                <a:gd name="connsiteX22" fmla="*/ 36530 w 41820"/>
                <a:gd name="connsiteY22" fmla="*/ 236 h 72032"/>
                <a:gd name="connsiteX23" fmla="*/ 36827 w 41820"/>
                <a:gd name="connsiteY23" fmla="*/ 236 h 72032"/>
                <a:gd name="connsiteX24" fmla="*/ 37572 w 41820"/>
                <a:gd name="connsiteY24" fmla="*/ 534 h 72032"/>
                <a:gd name="connsiteX25" fmla="*/ 37869 w 41820"/>
                <a:gd name="connsiteY25" fmla="*/ 1129 h 72032"/>
                <a:gd name="connsiteX26" fmla="*/ 37869 w 41820"/>
                <a:gd name="connsiteY26" fmla="*/ 2022 h 72032"/>
                <a:gd name="connsiteX27" fmla="*/ 37572 w 41820"/>
                <a:gd name="connsiteY27" fmla="*/ 2617 h 72032"/>
                <a:gd name="connsiteX28" fmla="*/ 28642 w 41820"/>
                <a:gd name="connsiteY28" fmla="*/ 9984 h 72032"/>
                <a:gd name="connsiteX29" fmla="*/ 17480 w 41820"/>
                <a:gd name="connsiteY29" fmla="*/ 12589 h 72032"/>
                <a:gd name="connsiteX30" fmla="*/ 8847 w 41820"/>
                <a:gd name="connsiteY30" fmla="*/ 11398 h 72032"/>
                <a:gd name="connsiteX31" fmla="*/ 8847 w 41820"/>
                <a:gd name="connsiteY31" fmla="*/ 31192 h 72032"/>
                <a:gd name="connsiteX32" fmla="*/ 15099 w 41820"/>
                <a:gd name="connsiteY32" fmla="*/ 27249 h 72032"/>
                <a:gd name="connsiteX33" fmla="*/ 22094 w 41820"/>
                <a:gd name="connsiteY33" fmla="*/ 25984 h 72032"/>
                <a:gd name="connsiteX34" fmla="*/ 32437 w 41820"/>
                <a:gd name="connsiteY34" fmla="*/ 29332 h 72032"/>
                <a:gd name="connsiteX35" fmla="*/ 39432 w 41820"/>
                <a:gd name="connsiteY35" fmla="*/ 38038 h 72032"/>
                <a:gd name="connsiteX36" fmla="*/ 41888 w 41820"/>
                <a:gd name="connsiteY36" fmla="*/ 48903 h 72032"/>
                <a:gd name="connsiteX37" fmla="*/ 38837 w 41820"/>
                <a:gd name="connsiteY37" fmla="*/ 60660 h 72032"/>
                <a:gd name="connsiteX38" fmla="*/ 30428 w 41820"/>
                <a:gd name="connsiteY38" fmla="*/ 69143 h 72032"/>
                <a:gd name="connsiteX39" fmla="*/ 18819 w 41820"/>
                <a:gd name="connsiteY39" fmla="*/ 72268 h 72032"/>
                <a:gd name="connsiteX40" fmla="*/ 9368 w 41820"/>
                <a:gd name="connsiteY40" fmla="*/ 69664 h 72032"/>
                <a:gd name="connsiteX41" fmla="*/ 2523 w 41820"/>
                <a:gd name="connsiteY41" fmla="*/ 62521 h 72032"/>
                <a:gd name="connsiteX42" fmla="*/ 67 w 41820"/>
                <a:gd name="connsiteY42" fmla="*/ 52921 h 72032"/>
                <a:gd name="connsiteX43" fmla="*/ 1629 w 41820"/>
                <a:gd name="connsiteY43" fmla="*/ 49051 h 72032"/>
                <a:gd name="connsiteX44" fmla="*/ 5425 w 41820"/>
                <a:gd name="connsiteY44" fmla="*/ 47563 h 72032"/>
                <a:gd name="connsiteX45" fmla="*/ 9368 w 41820"/>
                <a:gd name="connsiteY45" fmla="*/ 49126 h 72032"/>
                <a:gd name="connsiteX46" fmla="*/ 10931 w 41820"/>
                <a:gd name="connsiteY46" fmla="*/ 52921 h 72032"/>
                <a:gd name="connsiteX47" fmla="*/ 9368 w 41820"/>
                <a:gd name="connsiteY47" fmla="*/ 56716 h 72032"/>
                <a:gd name="connsiteX48" fmla="*/ 5425 w 41820"/>
                <a:gd name="connsiteY48" fmla="*/ 58279 h 72032"/>
                <a:gd name="connsiteX49" fmla="*/ 4680 w 41820"/>
                <a:gd name="connsiteY49" fmla="*/ 58205 h 72032"/>
                <a:gd name="connsiteX50" fmla="*/ 3936 w 41820"/>
                <a:gd name="connsiteY50" fmla="*/ 58130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820" h="72032">
                  <a:moveTo>
                    <a:pt x="3936" y="58130"/>
                  </a:moveTo>
                  <a:cubicBezTo>
                    <a:pt x="4631" y="60214"/>
                    <a:pt x="5722" y="62074"/>
                    <a:pt x="7211" y="63711"/>
                  </a:cubicBezTo>
                  <a:cubicBezTo>
                    <a:pt x="8699" y="65348"/>
                    <a:pt x="10460" y="66638"/>
                    <a:pt x="12494" y="67581"/>
                  </a:cubicBezTo>
                  <a:cubicBezTo>
                    <a:pt x="14528" y="68523"/>
                    <a:pt x="16637" y="68995"/>
                    <a:pt x="18819" y="68995"/>
                  </a:cubicBezTo>
                  <a:cubicBezTo>
                    <a:pt x="23879" y="68995"/>
                    <a:pt x="27377" y="67035"/>
                    <a:pt x="29312" y="63116"/>
                  </a:cubicBezTo>
                  <a:cubicBezTo>
                    <a:pt x="31247" y="59197"/>
                    <a:pt x="32214" y="54459"/>
                    <a:pt x="32214" y="48903"/>
                  </a:cubicBezTo>
                  <a:cubicBezTo>
                    <a:pt x="32214" y="46422"/>
                    <a:pt x="32164" y="44364"/>
                    <a:pt x="32064" y="42727"/>
                  </a:cubicBezTo>
                  <a:cubicBezTo>
                    <a:pt x="31965" y="41090"/>
                    <a:pt x="31717" y="39477"/>
                    <a:pt x="31321" y="37890"/>
                  </a:cubicBezTo>
                  <a:cubicBezTo>
                    <a:pt x="30726" y="35509"/>
                    <a:pt x="29610" y="33400"/>
                    <a:pt x="27973" y="31564"/>
                  </a:cubicBezTo>
                  <a:cubicBezTo>
                    <a:pt x="26335" y="29729"/>
                    <a:pt x="24325" y="28811"/>
                    <a:pt x="21944" y="28811"/>
                  </a:cubicBezTo>
                  <a:cubicBezTo>
                    <a:pt x="19563" y="28811"/>
                    <a:pt x="17529" y="29158"/>
                    <a:pt x="15842" y="29853"/>
                  </a:cubicBezTo>
                  <a:cubicBezTo>
                    <a:pt x="14156" y="30547"/>
                    <a:pt x="12792" y="31366"/>
                    <a:pt x="11750" y="32308"/>
                  </a:cubicBezTo>
                  <a:cubicBezTo>
                    <a:pt x="10708" y="33251"/>
                    <a:pt x="9791" y="34268"/>
                    <a:pt x="8997" y="35359"/>
                  </a:cubicBezTo>
                  <a:cubicBezTo>
                    <a:pt x="8203" y="36451"/>
                    <a:pt x="7707" y="36996"/>
                    <a:pt x="7508" y="36996"/>
                  </a:cubicBezTo>
                  <a:lnTo>
                    <a:pt x="6317" y="36996"/>
                  </a:lnTo>
                  <a:cubicBezTo>
                    <a:pt x="6119" y="36996"/>
                    <a:pt x="5896" y="36897"/>
                    <a:pt x="5648" y="36699"/>
                  </a:cubicBezTo>
                  <a:cubicBezTo>
                    <a:pt x="5400" y="36500"/>
                    <a:pt x="5275" y="36302"/>
                    <a:pt x="5275" y="36104"/>
                  </a:cubicBezTo>
                  <a:lnTo>
                    <a:pt x="5275" y="1129"/>
                  </a:lnTo>
                  <a:cubicBezTo>
                    <a:pt x="5275" y="930"/>
                    <a:pt x="5375" y="732"/>
                    <a:pt x="5574" y="534"/>
                  </a:cubicBezTo>
                  <a:cubicBezTo>
                    <a:pt x="5772" y="335"/>
                    <a:pt x="6020" y="236"/>
                    <a:pt x="6317" y="236"/>
                  </a:cubicBezTo>
                  <a:lnTo>
                    <a:pt x="6616" y="236"/>
                  </a:lnTo>
                  <a:cubicBezTo>
                    <a:pt x="11278" y="2518"/>
                    <a:pt x="16239" y="3659"/>
                    <a:pt x="21498" y="3659"/>
                  </a:cubicBezTo>
                  <a:cubicBezTo>
                    <a:pt x="26757" y="3659"/>
                    <a:pt x="31767" y="2518"/>
                    <a:pt x="36530" y="236"/>
                  </a:cubicBezTo>
                  <a:lnTo>
                    <a:pt x="36827" y="236"/>
                  </a:lnTo>
                  <a:cubicBezTo>
                    <a:pt x="37125" y="236"/>
                    <a:pt x="37373" y="335"/>
                    <a:pt x="37572" y="534"/>
                  </a:cubicBezTo>
                  <a:cubicBezTo>
                    <a:pt x="37770" y="732"/>
                    <a:pt x="37869" y="930"/>
                    <a:pt x="37869" y="1129"/>
                  </a:cubicBezTo>
                  <a:lnTo>
                    <a:pt x="37869" y="2022"/>
                  </a:lnTo>
                  <a:cubicBezTo>
                    <a:pt x="37869" y="2418"/>
                    <a:pt x="37770" y="2617"/>
                    <a:pt x="37572" y="2617"/>
                  </a:cubicBezTo>
                  <a:cubicBezTo>
                    <a:pt x="35191" y="5792"/>
                    <a:pt x="32214" y="8248"/>
                    <a:pt x="28642" y="9984"/>
                  </a:cubicBezTo>
                  <a:cubicBezTo>
                    <a:pt x="25070" y="11721"/>
                    <a:pt x="21350" y="12589"/>
                    <a:pt x="17480" y="12589"/>
                  </a:cubicBezTo>
                  <a:cubicBezTo>
                    <a:pt x="14702" y="12589"/>
                    <a:pt x="11824" y="12192"/>
                    <a:pt x="8847" y="11398"/>
                  </a:cubicBezTo>
                  <a:lnTo>
                    <a:pt x="8847" y="31192"/>
                  </a:lnTo>
                  <a:cubicBezTo>
                    <a:pt x="11229" y="29406"/>
                    <a:pt x="13312" y="28092"/>
                    <a:pt x="15099" y="27249"/>
                  </a:cubicBezTo>
                  <a:cubicBezTo>
                    <a:pt x="16884" y="26405"/>
                    <a:pt x="19216" y="25984"/>
                    <a:pt x="22094" y="25984"/>
                  </a:cubicBezTo>
                  <a:cubicBezTo>
                    <a:pt x="25963" y="25984"/>
                    <a:pt x="29411" y="27100"/>
                    <a:pt x="32437" y="29332"/>
                  </a:cubicBezTo>
                  <a:cubicBezTo>
                    <a:pt x="35463" y="31564"/>
                    <a:pt x="37795" y="34467"/>
                    <a:pt x="39432" y="38038"/>
                  </a:cubicBezTo>
                  <a:cubicBezTo>
                    <a:pt x="41069" y="41610"/>
                    <a:pt x="41888" y="45232"/>
                    <a:pt x="41888" y="48903"/>
                  </a:cubicBezTo>
                  <a:cubicBezTo>
                    <a:pt x="41888" y="53169"/>
                    <a:pt x="40871" y="57088"/>
                    <a:pt x="38837" y="60660"/>
                  </a:cubicBezTo>
                  <a:cubicBezTo>
                    <a:pt x="36803" y="64232"/>
                    <a:pt x="34000" y="67060"/>
                    <a:pt x="30428" y="69143"/>
                  </a:cubicBezTo>
                  <a:cubicBezTo>
                    <a:pt x="26856" y="71227"/>
                    <a:pt x="22986" y="72268"/>
                    <a:pt x="18819" y="72268"/>
                  </a:cubicBezTo>
                  <a:cubicBezTo>
                    <a:pt x="15446" y="72268"/>
                    <a:pt x="12296" y="71400"/>
                    <a:pt x="9368" y="69664"/>
                  </a:cubicBezTo>
                  <a:cubicBezTo>
                    <a:pt x="6442" y="67928"/>
                    <a:pt x="4160" y="65547"/>
                    <a:pt x="2523" y="62521"/>
                  </a:cubicBezTo>
                  <a:cubicBezTo>
                    <a:pt x="886" y="59494"/>
                    <a:pt x="67" y="56294"/>
                    <a:pt x="67" y="52921"/>
                  </a:cubicBezTo>
                  <a:cubicBezTo>
                    <a:pt x="67" y="51334"/>
                    <a:pt x="588" y="50044"/>
                    <a:pt x="1629" y="49051"/>
                  </a:cubicBezTo>
                  <a:cubicBezTo>
                    <a:pt x="2671" y="48059"/>
                    <a:pt x="3936" y="47563"/>
                    <a:pt x="5425" y="47563"/>
                  </a:cubicBezTo>
                  <a:cubicBezTo>
                    <a:pt x="7012" y="47563"/>
                    <a:pt x="8327" y="48084"/>
                    <a:pt x="9368" y="49126"/>
                  </a:cubicBezTo>
                  <a:cubicBezTo>
                    <a:pt x="10410" y="50168"/>
                    <a:pt x="10931" y="51433"/>
                    <a:pt x="10931" y="52921"/>
                  </a:cubicBezTo>
                  <a:cubicBezTo>
                    <a:pt x="10931" y="54410"/>
                    <a:pt x="10410" y="55675"/>
                    <a:pt x="9368" y="56716"/>
                  </a:cubicBezTo>
                  <a:cubicBezTo>
                    <a:pt x="8327" y="57758"/>
                    <a:pt x="7012" y="58279"/>
                    <a:pt x="5425" y="58279"/>
                  </a:cubicBezTo>
                  <a:cubicBezTo>
                    <a:pt x="5226" y="58279"/>
                    <a:pt x="4978" y="58254"/>
                    <a:pt x="4680" y="58205"/>
                  </a:cubicBezTo>
                  <a:cubicBezTo>
                    <a:pt x="4383" y="58155"/>
                    <a:pt x="4135" y="58130"/>
                    <a:pt x="3936" y="5813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222" name="Graphic 19">
            <a:extLst>
              <a:ext uri="{FF2B5EF4-FFF2-40B4-BE49-F238E27FC236}">
                <a16:creationId xmlns:a16="http://schemas.microsoft.com/office/drawing/2014/main" id="{51F97609-C958-27F2-4970-7412714F4CA7}"/>
              </a:ext>
            </a:extLst>
          </p:cNvPr>
          <p:cNvGrpSpPr/>
          <p:nvPr/>
        </p:nvGrpSpPr>
        <p:grpSpPr>
          <a:xfrm>
            <a:off x="1679523" y="2625929"/>
            <a:ext cx="297578" cy="158891"/>
            <a:chOff x="3814990" y="2772303"/>
            <a:chExt cx="240714" cy="128528"/>
          </a:xfrm>
          <a:solidFill>
            <a:srgbClr val="262626"/>
          </a:solidFill>
        </p:grpSpPr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7455370-D54B-E05E-89CE-3EF93A4C82F3}"/>
                </a:ext>
              </a:extLst>
            </p:cNvPr>
            <p:cNvSpPr/>
            <p:nvPr/>
          </p:nvSpPr>
          <p:spPr>
            <a:xfrm>
              <a:off x="3814990" y="2795908"/>
              <a:ext cx="50898" cy="101500"/>
            </a:xfrm>
            <a:custGeom>
              <a:avLst/>
              <a:gdLst>
                <a:gd name="connsiteX0" fmla="*/ 960 w 50898"/>
                <a:gd name="connsiteY0" fmla="*/ 101651 h 101500"/>
                <a:gd name="connsiteX1" fmla="*/ 960 w 50898"/>
                <a:gd name="connsiteY1" fmla="*/ 96293 h 101500"/>
                <a:gd name="connsiteX2" fmla="*/ 20010 w 50898"/>
                <a:gd name="connsiteY2" fmla="*/ 91382 h 101500"/>
                <a:gd name="connsiteX3" fmla="*/ 20010 w 50898"/>
                <a:gd name="connsiteY3" fmla="*/ 11461 h 101500"/>
                <a:gd name="connsiteX4" fmla="*/ 67 w 50898"/>
                <a:gd name="connsiteY4" fmla="*/ 15182 h 101500"/>
                <a:gd name="connsiteX5" fmla="*/ 67 w 50898"/>
                <a:gd name="connsiteY5" fmla="*/ 9824 h 101500"/>
                <a:gd name="connsiteX6" fmla="*/ 28344 w 50898"/>
                <a:gd name="connsiteY6" fmla="*/ 150 h 101500"/>
                <a:gd name="connsiteX7" fmla="*/ 30428 w 50898"/>
                <a:gd name="connsiteY7" fmla="*/ 150 h 101500"/>
                <a:gd name="connsiteX8" fmla="*/ 31469 w 50898"/>
                <a:gd name="connsiteY8" fmla="*/ 523 h 101500"/>
                <a:gd name="connsiteX9" fmla="*/ 31916 w 50898"/>
                <a:gd name="connsiteY9" fmla="*/ 1490 h 101500"/>
                <a:gd name="connsiteX10" fmla="*/ 31916 w 50898"/>
                <a:gd name="connsiteY10" fmla="*/ 91382 h 101500"/>
                <a:gd name="connsiteX11" fmla="*/ 50966 w 50898"/>
                <a:gd name="connsiteY11" fmla="*/ 96293 h 101500"/>
                <a:gd name="connsiteX12" fmla="*/ 50966 w 50898"/>
                <a:gd name="connsiteY12" fmla="*/ 101651 h 101500"/>
                <a:gd name="connsiteX13" fmla="*/ 960 w 50898"/>
                <a:gd name="connsiteY13" fmla="*/ 101651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651"/>
                  </a:moveTo>
                  <a:lnTo>
                    <a:pt x="960" y="96293"/>
                  </a:lnTo>
                  <a:cubicBezTo>
                    <a:pt x="13659" y="96293"/>
                    <a:pt x="20010" y="94656"/>
                    <a:pt x="20010" y="91382"/>
                  </a:cubicBezTo>
                  <a:lnTo>
                    <a:pt x="20010" y="11461"/>
                  </a:lnTo>
                  <a:cubicBezTo>
                    <a:pt x="14751" y="13942"/>
                    <a:pt x="8103" y="15182"/>
                    <a:pt x="67" y="15182"/>
                  </a:cubicBezTo>
                  <a:lnTo>
                    <a:pt x="67" y="9824"/>
                  </a:lnTo>
                  <a:cubicBezTo>
                    <a:pt x="12569" y="9824"/>
                    <a:pt x="21994" y="6599"/>
                    <a:pt x="28344" y="150"/>
                  </a:cubicBezTo>
                  <a:lnTo>
                    <a:pt x="30428" y="150"/>
                  </a:lnTo>
                  <a:cubicBezTo>
                    <a:pt x="30825" y="150"/>
                    <a:pt x="31172" y="274"/>
                    <a:pt x="31469" y="523"/>
                  </a:cubicBezTo>
                  <a:cubicBezTo>
                    <a:pt x="31767" y="770"/>
                    <a:pt x="31916" y="1093"/>
                    <a:pt x="31916" y="1490"/>
                  </a:cubicBezTo>
                  <a:lnTo>
                    <a:pt x="31916" y="91382"/>
                  </a:lnTo>
                  <a:cubicBezTo>
                    <a:pt x="31916" y="94656"/>
                    <a:pt x="38266" y="96293"/>
                    <a:pt x="50966" y="96293"/>
                  </a:cubicBezTo>
                  <a:lnTo>
                    <a:pt x="50966" y="101651"/>
                  </a:lnTo>
                  <a:lnTo>
                    <a:pt x="960" y="10165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8DA46511-5E6A-97C2-B7B7-A969E18C3FE7}"/>
                </a:ext>
              </a:extLst>
            </p:cNvPr>
            <p:cNvSpPr/>
            <p:nvPr/>
          </p:nvSpPr>
          <p:spPr>
            <a:xfrm>
              <a:off x="3883897" y="2795908"/>
              <a:ext cx="64144" cy="104923"/>
            </a:xfrm>
            <a:custGeom>
              <a:avLst/>
              <a:gdLst>
                <a:gd name="connsiteX0" fmla="*/ 32214 w 64144"/>
                <a:gd name="connsiteY0" fmla="*/ 105074 h 104923"/>
                <a:gd name="connsiteX1" fmla="*/ 6838 w 64144"/>
                <a:gd name="connsiteY1" fmla="*/ 89670 h 104923"/>
                <a:gd name="connsiteX2" fmla="*/ 67 w 64144"/>
                <a:gd name="connsiteY2" fmla="*/ 52985 h 104923"/>
                <a:gd name="connsiteX3" fmla="*/ 2523 w 64144"/>
                <a:gd name="connsiteY3" fmla="*/ 28056 h 104923"/>
                <a:gd name="connsiteX4" fmla="*/ 12122 w 64144"/>
                <a:gd name="connsiteY4" fmla="*/ 8262 h 104923"/>
                <a:gd name="connsiteX5" fmla="*/ 32214 w 64144"/>
                <a:gd name="connsiteY5" fmla="*/ 150 h 104923"/>
                <a:gd name="connsiteX6" fmla="*/ 48733 w 64144"/>
                <a:gd name="connsiteY6" fmla="*/ 5061 h 104923"/>
                <a:gd name="connsiteX7" fmla="*/ 58482 w 64144"/>
                <a:gd name="connsiteY7" fmla="*/ 17712 h 104923"/>
                <a:gd name="connsiteX8" fmla="*/ 63021 w 64144"/>
                <a:gd name="connsiteY8" fmla="*/ 34380 h 104923"/>
                <a:gd name="connsiteX9" fmla="*/ 64211 w 64144"/>
                <a:gd name="connsiteY9" fmla="*/ 52985 h 104923"/>
                <a:gd name="connsiteX10" fmla="*/ 61830 w 64144"/>
                <a:gd name="connsiteY10" fmla="*/ 77541 h 104923"/>
                <a:gd name="connsiteX11" fmla="*/ 52380 w 64144"/>
                <a:gd name="connsiteY11" fmla="*/ 97038 h 104923"/>
                <a:gd name="connsiteX12" fmla="*/ 32214 w 64144"/>
                <a:gd name="connsiteY12" fmla="*/ 105074 h 104923"/>
                <a:gd name="connsiteX13" fmla="*/ 32214 w 64144"/>
                <a:gd name="connsiteY13" fmla="*/ 101055 h 104923"/>
                <a:gd name="connsiteX14" fmla="*/ 44864 w 64144"/>
                <a:gd name="connsiteY14" fmla="*/ 92349 h 104923"/>
                <a:gd name="connsiteX15" fmla="*/ 49999 w 64144"/>
                <a:gd name="connsiteY15" fmla="*/ 73076 h 104923"/>
                <a:gd name="connsiteX16" fmla="*/ 50966 w 64144"/>
                <a:gd name="connsiteY16" fmla="*/ 50603 h 104923"/>
                <a:gd name="connsiteX17" fmla="*/ 49999 w 64144"/>
                <a:gd name="connsiteY17" fmla="*/ 29469 h 104923"/>
                <a:gd name="connsiteX18" fmla="*/ 44938 w 64144"/>
                <a:gd name="connsiteY18" fmla="*/ 11908 h 104923"/>
                <a:gd name="connsiteX19" fmla="*/ 32214 w 64144"/>
                <a:gd name="connsiteY19" fmla="*/ 4019 h 104923"/>
                <a:gd name="connsiteX20" fmla="*/ 19414 w 64144"/>
                <a:gd name="connsiteY20" fmla="*/ 11908 h 104923"/>
                <a:gd name="connsiteX21" fmla="*/ 14280 w 64144"/>
                <a:gd name="connsiteY21" fmla="*/ 29469 h 104923"/>
                <a:gd name="connsiteX22" fmla="*/ 13313 w 64144"/>
                <a:gd name="connsiteY22" fmla="*/ 50603 h 104923"/>
                <a:gd name="connsiteX23" fmla="*/ 13759 w 64144"/>
                <a:gd name="connsiteY23" fmla="*/ 66602 h 104923"/>
                <a:gd name="connsiteX24" fmla="*/ 15991 w 64144"/>
                <a:gd name="connsiteY24" fmla="*/ 82081 h 104923"/>
                <a:gd name="connsiteX25" fmla="*/ 21721 w 64144"/>
                <a:gd name="connsiteY25" fmla="*/ 95549 h 104923"/>
                <a:gd name="connsiteX26" fmla="*/ 32214 w 64144"/>
                <a:gd name="connsiteY26" fmla="*/ 101055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074"/>
                  </a:moveTo>
                  <a:cubicBezTo>
                    <a:pt x="19812" y="105074"/>
                    <a:pt x="11352" y="99939"/>
                    <a:pt x="6838" y="89670"/>
                  </a:cubicBezTo>
                  <a:cubicBezTo>
                    <a:pt x="2325" y="79401"/>
                    <a:pt x="67" y="67172"/>
                    <a:pt x="67" y="52985"/>
                  </a:cubicBezTo>
                  <a:cubicBezTo>
                    <a:pt x="67" y="44154"/>
                    <a:pt x="885" y="35844"/>
                    <a:pt x="2523" y="28056"/>
                  </a:cubicBezTo>
                  <a:cubicBezTo>
                    <a:pt x="4160" y="20267"/>
                    <a:pt x="7359" y="13669"/>
                    <a:pt x="12122" y="8262"/>
                  </a:cubicBezTo>
                  <a:cubicBezTo>
                    <a:pt x="16884" y="2854"/>
                    <a:pt x="23582" y="150"/>
                    <a:pt x="32214" y="150"/>
                  </a:cubicBezTo>
                  <a:cubicBezTo>
                    <a:pt x="38961" y="150"/>
                    <a:pt x="44467" y="1787"/>
                    <a:pt x="48733" y="5061"/>
                  </a:cubicBezTo>
                  <a:cubicBezTo>
                    <a:pt x="52999" y="8335"/>
                    <a:pt x="56249" y="12552"/>
                    <a:pt x="58482" y="17712"/>
                  </a:cubicBezTo>
                  <a:cubicBezTo>
                    <a:pt x="60714" y="22871"/>
                    <a:pt x="62227" y="28427"/>
                    <a:pt x="63021" y="34380"/>
                  </a:cubicBezTo>
                  <a:cubicBezTo>
                    <a:pt x="63814" y="40333"/>
                    <a:pt x="64211" y="46535"/>
                    <a:pt x="64211" y="52985"/>
                  </a:cubicBezTo>
                  <a:cubicBezTo>
                    <a:pt x="64211" y="61716"/>
                    <a:pt x="63418" y="69901"/>
                    <a:pt x="61830" y="77541"/>
                  </a:cubicBezTo>
                  <a:cubicBezTo>
                    <a:pt x="60242" y="85181"/>
                    <a:pt x="57092" y="91680"/>
                    <a:pt x="52380" y="97038"/>
                  </a:cubicBezTo>
                  <a:cubicBezTo>
                    <a:pt x="47667" y="102395"/>
                    <a:pt x="40946" y="105074"/>
                    <a:pt x="32214" y="105074"/>
                  </a:cubicBezTo>
                  <a:close/>
                  <a:moveTo>
                    <a:pt x="32214" y="101055"/>
                  </a:moveTo>
                  <a:cubicBezTo>
                    <a:pt x="37869" y="101055"/>
                    <a:pt x="42086" y="98153"/>
                    <a:pt x="44864" y="92349"/>
                  </a:cubicBezTo>
                  <a:cubicBezTo>
                    <a:pt x="47643" y="86545"/>
                    <a:pt x="49354" y="80120"/>
                    <a:pt x="49999" y="73076"/>
                  </a:cubicBezTo>
                  <a:cubicBezTo>
                    <a:pt x="50644" y="66032"/>
                    <a:pt x="50966" y="58541"/>
                    <a:pt x="50966" y="50603"/>
                  </a:cubicBezTo>
                  <a:cubicBezTo>
                    <a:pt x="50966" y="42963"/>
                    <a:pt x="50644" y="35918"/>
                    <a:pt x="49999" y="29469"/>
                  </a:cubicBezTo>
                  <a:cubicBezTo>
                    <a:pt x="49354" y="23020"/>
                    <a:pt x="47667" y="17166"/>
                    <a:pt x="44938" y="11908"/>
                  </a:cubicBezTo>
                  <a:cubicBezTo>
                    <a:pt x="42210" y="6649"/>
                    <a:pt x="37968" y="4019"/>
                    <a:pt x="32214" y="4019"/>
                  </a:cubicBezTo>
                  <a:cubicBezTo>
                    <a:pt x="26459" y="4019"/>
                    <a:pt x="22193" y="6649"/>
                    <a:pt x="19414" y="11908"/>
                  </a:cubicBezTo>
                  <a:cubicBezTo>
                    <a:pt x="16636" y="17166"/>
                    <a:pt x="14925" y="23020"/>
                    <a:pt x="14280" y="29469"/>
                  </a:cubicBezTo>
                  <a:cubicBezTo>
                    <a:pt x="13635" y="35918"/>
                    <a:pt x="13313" y="42963"/>
                    <a:pt x="13313" y="50603"/>
                  </a:cubicBezTo>
                  <a:cubicBezTo>
                    <a:pt x="13313" y="56259"/>
                    <a:pt x="13461" y="61592"/>
                    <a:pt x="13759" y="66602"/>
                  </a:cubicBezTo>
                  <a:cubicBezTo>
                    <a:pt x="14057" y="71613"/>
                    <a:pt x="14800" y="76772"/>
                    <a:pt x="15991" y="82081"/>
                  </a:cubicBezTo>
                  <a:cubicBezTo>
                    <a:pt x="17182" y="87389"/>
                    <a:pt x="19091" y="91878"/>
                    <a:pt x="21721" y="95549"/>
                  </a:cubicBezTo>
                  <a:cubicBezTo>
                    <a:pt x="24351" y="99220"/>
                    <a:pt x="27849" y="101055"/>
                    <a:pt x="32214" y="10105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5ECF9BB-B61F-112A-AFAF-FFA61F7548E4}"/>
                </a:ext>
              </a:extLst>
            </p:cNvPr>
            <p:cNvSpPr/>
            <p:nvPr/>
          </p:nvSpPr>
          <p:spPr>
            <a:xfrm>
              <a:off x="3959353" y="2772303"/>
              <a:ext cx="41820" cy="69801"/>
            </a:xfrm>
            <a:custGeom>
              <a:avLst/>
              <a:gdLst>
                <a:gd name="connsiteX0" fmla="*/ 67 w 41820"/>
                <a:gd name="connsiteY0" fmla="*/ 69951 h 69801"/>
                <a:gd name="connsiteX1" fmla="*/ 67 w 41820"/>
                <a:gd name="connsiteY1" fmla="*/ 67123 h 69801"/>
                <a:gd name="connsiteX2" fmla="*/ 216 w 41820"/>
                <a:gd name="connsiteY2" fmla="*/ 66528 h 69801"/>
                <a:gd name="connsiteX3" fmla="*/ 16586 w 41820"/>
                <a:gd name="connsiteY3" fmla="*/ 48520 h 69801"/>
                <a:gd name="connsiteX4" fmla="*/ 22539 w 41820"/>
                <a:gd name="connsiteY4" fmla="*/ 41822 h 69801"/>
                <a:gd name="connsiteX5" fmla="*/ 27079 w 41820"/>
                <a:gd name="connsiteY5" fmla="*/ 35646 h 69801"/>
                <a:gd name="connsiteX6" fmla="*/ 30651 w 41820"/>
                <a:gd name="connsiteY6" fmla="*/ 28428 h 69801"/>
                <a:gd name="connsiteX7" fmla="*/ 31916 w 41820"/>
                <a:gd name="connsiteY7" fmla="*/ 20689 h 69801"/>
                <a:gd name="connsiteX8" fmla="*/ 30354 w 41820"/>
                <a:gd name="connsiteY8" fmla="*/ 12429 h 69801"/>
                <a:gd name="connsiteX9" fmla="*/ 25666 w 41820"/>
                <a:gd name="connsiteY9" fmla="*/ 6179 h 69801"/>
                <a:gd name="connsiteX10" fmla="*/ 18075 w 41820"/>
                <a:gd name="connsiteY10" fmla="*/ 3872 h 69801"/>
                <a:gd name="connsiteX11" fmla="*/ 9815 w 41820"/>
                <a:gd name="connsiteY11" fmla="*/ 6624 h 69801"/>
                <a:gd name="connsiteX12" fmla="*/ 4680 w 41820"/>
                <a:gd name="connsiteY12" fmla="*/ 13694 h 69801"/>
                <a:gd name="connsiteX13" fmla="*/ 5871 w 41820"/>
                <a:gd name="connsiteY13" fmla="*/ 13545 h 69801"/>
                <a:gd name="connsiteX14" fmla="*/ 9889 w 41820"/>
                <a:gd name="connsiteY14" fmla="*/ 15108 h 69801"/>
                <a:gd name="connsiteX15" fmla="*/ 11527 w 41820"/>
                <a:gd name="connsiteY15" fmla="*/ 19200 h 69801"/>
                <a:gd name="connsiteX16" fmla="*/ 9889 w 41820"/>
                <a:gd name="connsiteY16" fmla="*/ 23293 h 69801"/>
                <a:gd name="connsiteX17" fmla="*/ 5871 w 41820"/>
                <a:gd name="connsiteY17" fmla="*/ 25005 h 69801"/>
                <a:gd name="connsiteX18" fmla="*/ 1704 w 41820"/>
                <a:gd name="connsiteY18" fmla="*/ 23293 h 69801"/>
                <a:gd name="connsiteX19" fmla="*/ 67 w 41820"/>
                <a:gd name="connsiteY19" fmla="*/ 19200 h 69801"/>
                <a:gd name="connsiteX20" fmla="*/ 1555 w 41820"/>
                <a:gd name="connsiteY20" fmla="*/ 11834 h 69801"/>
                <a:gd name="connsiteX21" fmla="*/ 5796 w 41820"/>
                <a:gd name="connsiteY21" fmla="*/ 5658 h 69801"/>
                <a:gd name="connsiteX22" fmla="*/ 12122 w 41820"/>
                <a:gd name="connsiteY22" fmla="*/ 1565 h 69801"/>
                <a:gd name="connsiteX23" fmla="*/ 19563 w 41820"/>
                <a:gd name="connsiteY23" fmla="*/ 150 h 69801"/>
                <a:gd name="connsiteX24" fmla="*/ 30725 w 41820"/>
                <a:gd name="connsiteY24" fmla="*/ 2681 h 69801"/>
                <a:gd name="connsiteX25" fmla="*/ 38911 w 41820"/>
                <a:gd name="connsiteY25" fmla="*/ 9825 h 69801"/>
                <a:gd name="connsiteX26" fmla="*/ 41888 w 41820"/>
                <a:gd name="connsiteY26" fmla="*/ 20689 h 69801"/>
                <a:gd name="connsiteX27" fmla="*/ 39879 w 41820"/>
                <a:gd name="connsiteY27" fmla="*/ 29396 h 69801"/>
                <a:gd name="connsiteX28" fmla="*/ 34818 w 41820"/>
                <a:gd name="connsiteY28" fmla="*/ 36837 h 69801"/>
                <a:gd name="connsiteX29" fmla="*/ 26856 w 41820"/>
                <a:gd name="connsiteY29" fmla="*/ 44427 h 69801"/>
                <a:gd name="connsiteX30" fmla="*/ 20456 w 41820"/>
                <a:gd name="connsiteY30" fmla="*/ 50008 h 69801"/>
                <a:gd name="connsiteX31" fmla="*/ 8550 w 41820"/>
                <a:gd name="connsiteY31" fmla="*/ 61468 h 69801"/>
                <a:gd name="connsiteX32" fmla="*/ 18670 w 41820"/>
                <a:gd name="connsiteY32" fmla="*/ 61468 h 69801"/>
                <a:gd name="connsiteX33" fmla="*/ 31098 w 41820"/>
                <a:gd name="connsiteY33" fmla="*/ 61319 h 69801"/>
                <a:gd name="connsiteX34" fmla="*/ 36381 w 41820"/>
                <a:gd name="connsiteY34" fmla="*/ 60872 h 69801"/>
                <a:gd name="connsiteX35" fmla="*/ 38911 w 41820"/>
                <a:gd name="connsiteY35" fmla="*/ 51347 h 69801"/>
                <a:gd name="connsiteX36" fmla="*/ 41888 w 41820"/>
                <a:gd name="connsiteY36" fmla="*/ 51347 h 69801"/>
                <a:gd name="connsiteX37" fmla="*/ 38911 w 41820"/>
                <a:gd name="connsiteY37" fmla="*/ 69951 h 69801"/>
                <a:gd name="connsiteX38" fmla="*/ 67 w 41820"/>
                <a:gd name="connsiteY38" fmla="*/ 69951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67" y="69951"/>
                  </a:moveTo>
                  <a:lnTo>
                    <a:pt x="67" y="67123"/>
                  </a:lnTo>
                  <a:cubicBezTo>
                    <a:pt x="67" y="66925"/>
                    <a:pt x="117" y="66726"/>
                    <a:pt x="216" y="66528"/>
                  </a:cubicBezTo>
                  <a:lnTo>
                    <a:pt x="16586" y="48520"/>
                  </a:lnTo>
                  <a:cubicBezTo>
                    <a:pt x="19067" y="45841"/>
                    <a:pt x="21052" y="43608"/>
                    <a:pt x="22539" y="41822"/>
                  </a:cubicBezTo>
                  <a:cubicBezTo>
                    <a:pt x="24028" y="40037"/>
                    <a:pt x="25541" y="37978"/>
                    <a:pt x="27079" y="35646"/>
                  </a:cubicBezTo>
                  <a:cubicBezTo>
                    <a:pt x="28617" y="33315"/>
                    <a:pt x="29808" y="30908"/>
                    <a:pt x="30651" y="28428"/>
                  </a:cubicBezTo>
                  <a:cubicBezTo>
                    <a:pt x="31494" y="25948"/>
                    <a:pt x="31916" y="23368"/>
                    <a:pt x="31916" y="20689"/>
                  </a:cubicBezTo>
                  <a:cubicBezTo>
                    <a:pt x="31916" y="17812"/>
                    <a:pt x="31395" y="15059"/>
                    <a:pt x="30354" y="12429"/>
                  </a:cubicBezTo>
                  <a:cubicBezTo>
                    <a:pt x="29312" y="9799"/>
                    <a:pt x="27749" y="7716"/>
                    <a:pt x="25666" y="6179"/>
                  </a:cubicBezTo>
                  <a:cubicBezTo>
                    <a:pt x="23582" y="4641"/>
                    <a:pt x="21051" y="3872"/>
                    <a:pt x="18075" y="3872"/>
                  </a:cubicBezTo>
                  <a:cubicBezTo>
                    <a:pt x="14999" y="3872"/>
                    <a:pt x="12246" y="4789"/>
                    <a:pt x="9815" y="6624"/>
                  </a:cubicBezTo>
                  <a:cubicBezTo>
                    <a:pt x="7384" y="8460"/>
                    <a:pt x="5673" y="10817"/>
                    <a:pt x="4680" y="13694"/>
                  </a:cubicBezTo>
                  <a:cubicBezTo>
                    <a:pt x="4978" y="13595"/>
                    <a:pt x="5374" y="13545"/>
                    <a:pt x="5871" y="13545"/>
                  </a:cubicBezTo>
                  <a:cubicBezTo>
                    <a:pt x="7459" y="13545"/>
                    <a:pt x="8798" y="14066"/>
                    <a:pt x="9889" y="15108"/>
                  </a:cubicBezTo>
                  <a:cubicBezTo>
                    <a:pt x="10981" y="16150"/>
                    <a:pt x="11527" y="17514"/>
                    <a:pt x="11527" y="19200"/>
                  </a:cubicBezTo>
                  <a:cubicBezTo>
                    <a:pt x="11527" y="20788"/>
                    <a:pt x="10981" y="22152"/>
                    <a:pt x="9889" y="23293"/>
                  </a:cubicBezTo>
                  <a:cubicBezTo>
                    <a:pt x="8798" y="24434"/>
                    <a:pt x="7459" y="25005"/>
                    <a:pt x="5871" y="25005"/>
                  </a:cubicBezTo>
                  <a:cubicBezTo>
                    <a:pt x="4184" y="25005"/>
                    <a:pt x="2795" y="24434"/>
                    <a:pt x="1704" y="23293"/>
                  </a:cubicBezTo>
                  <a:cubicBezTo>
                    <a:pt x="613" y="22152"/>
                    <a:pt x="67" y="20788"/>
                    <a:pt x="67" y="19200"/>
                  </a:cubicBezTo>
                  <a:cubicBezTo>
                    <a:pt x="67" y="16621"/>
                    <a:pt x="563" y="14165"/>
                    <a:pt x="1555" y="11834"/>
                  </a:cubicBezTo>
                  <a:cubicBezTo>
                    <a:pt x="2547" y="9502"/>
                    <a:pt x="3961" y="7443"/>
                    <a:pt x="5796" y="5658"/>
                  </a:cubicBezTo>
                  <a:cubicBezTo>
                    <a:pt x="7632" y="3871"/>
                    <a:pt x="9741" y="2507"/>
                    <a:pt x="12122" y="1565"/>
                  </a:cubicBezTo>
                  <a:cubicBezTo>
                    <a:pt x="14503" y="622"/>
                    <a:pt x="16984" y="150"/>
                    <a:pt x="19563" y="150"/>
                  </a:cubicBezTo>
                  <a:cubicBezTo>
                    <a:pt x="23532" y="150"/>
                    <a:pt x="27252" y="994"/>
                    <a:pt x="30725" y="2681"/>
                  </a:cubicBezTo>
                  <a:cubicBezTo>
                    <a:pt x="34198" y="4368"/>
                    <a:pt x="36927" y="6749"/>
                    <a:pt x="38911" y="9825"/>
                  </a:cubicBezTo>
                  <a:cubicBezTo>
                    <a:pt x="40895" y="12900"/>
                    <a:pt x="41888" y="16522"/>
                    <a:pt x="41888" y="20689"/>
                  </a:cubicBezTo>
                  <a:cubicBezTo>
                    <a:pt x="41888" y="23765"/>
                    <a:pt x="41218" y="26667"/>
                    <a:pt x="39879" y="29396"/>
                  </a:cubicBezTo>
                  <a:cubicBezTo>
                    <a:pt x="38539" y="32124"/>
                    <a:pt x="36852" y="34604"/>
                    <a:pt x="34818" y="36837"/>
                  </a:cubicBezTo>
                  <a:cubicBezTo>
                    <a:pt x="32784" y="39070"/>
                    <a:pt x="30130" y="41600"/>
                    <a:pt x="26856" y="44427"/>
                  </a:cubicBezTo>
                  <a:cubicBezTo>
                    <a:pt x="23582" y="47255"/>
                    <a:pt x="21448" y="49115"/>
                    <a:pt x="20456" y="50008"/>
                  </a:cubicBezTo>
                  <a:lnTo>
                    <a:pt x="8550" y="61468"/>
                  </a:lnTo>
                  <a:lnTo>
                    <a:pt x="18670" y="61468"/>
                  </a:lnTo>
                  <a:cubicBezTo>
                    <a:pt x="23631" y="61468"/>
                    <a:pt x="27773" y="61418"/>
                    <a:pt x="31098" y="61319"/>
                  </a:cubicBezTo>
                  <a:cubicBezTo>
                    <a:pt x="34421" y="61220"/>
                    <a:pt x="36182" y="61071"/>
                    <a:pt x="36381" y="60872"/>
                  </a:cubicBezTo>
                  <a:cubicBezTo>
                    <a:pt x="37175" y="60079"/>
                    <a:pt x="38018" y="56903"/>
                    <a:pt x="38911" y="51347"/>
                  </a:cubicBezTo>
                  <a:lnTo>
                    <a:pt x="41888" y="51347"/>
                  </a:lnTo>
                  <a:lnTo>
                    <a:pt x="38911" y="69951"/>
                  </a:lnTo>
                  <a:lnTo>
                    <a:pt x="67" y="6995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BCAF767-B15C-C146-AE66-23B1E14074C3}"/>
                </a:ext>
              </a:extLst>
            </p:cNvPr>
            <p:cNvSpPr/>
            <p:nvPr/>
          </p:nvSpPr>
          <p:spPr>
            <a:xfrm>
              <a:off x="4011651" y="2772303"/>
              <a:ext cx="44053" cy="72032"/>
            </a:xfrm>
            <a:custGeom>
              <a:avLst/>
              <a:gdLst>
                <a:gd name="connsiteX0" fmla="*/ 22094 w 44053"/>
                <a:gd name="connsiteY0" fmla="*/ 72183 h 72032"/>
                <a:gd name="connsiteX1" fmla="*/ 4681 w 44053"/>
                <a:gd name="connsiteY1" fmla="*/ 61617 h 72032"/>
                <a:gd name="connsiteX2" fmla="*/ 67 w 44053"/>
                <a:gd name="connsiteY2" fmla="*/ 36614 h 72032"/>
                <a:gd name="connsiteX3" fmla="*/ 1704 w 44053"/>
                <a:gd name="connsiteY3" fmla="*/ 19350 h 72032"/>
                <a:gd name="connsiteX4" fmla="*/ 8253 w 44053"/>
                <a:gd name="connsiteY4" fmla="*/ 5732 h 72032"/>
                <a:gd name="connsiteX5" fmla="*/ 22094 w 44053"/>
                <a:gd name="connsiteY5" fmla="*/ 150 h 72032"/>
                <a:gd name="connsiteX6" fmla="*/ 33405 w 44053"/>
                <a:gd name="connsiteY6" fmla="*/ 3499 h 72032"/>
                <a:gd name="connsiteX7" fmla="*/ 40102 w 44053"/>
                <a:gd name="connsiteY7" fmla="*/ 12206 h 72032"/>
                <a:gd name="connsiteX8" fmla="*/ 43227 w 44053"/>
                <a:gd name="connsiteY8" fmla="*/ 23666 h 72032"/>
                <a:gd name="connsiteX9" fmla="*/ 44120 w 44053"/>
                <a:gd name="connsiteY9" fmla="*/ 36614 h 72032"/>
                <a:gd name="connsiteX10" fmla="*/ 42409 w 44053"/>
                <a:gd name="connsiteY10" fmla="*/ 53431 h 72032"/>
                <a:gd name="connsiteX11" fmla="*/ 35860 w 44053"/>
                <a:gd name="connsiteY11" fmla="*/ 66751 h 72032"/>
                <a:gd name="connsiteX12" fmla="*/ 22094 w 44053"/>
                <a:gd name="connsiteY12" fmla="*/ 72183 h 72032"/>
                <a:gd name="connsiteX13" fmla="*/ 22094 w 44053"/>
                <a:gd name="connsiteY13" fmla="*/ 69505 h 72032"/>
                <a:gd name="connsiteX14" fmla="*/ 30801 w 44053"/>
                <a:gd name="connsiteY14" fmla="*/ 63552 h 72032"/>
                <a:gd name="connsiteX15" fmla="*/ 34372 w 44053"/>
                <a:gd name="connsiteY15" fmla="*/ 50306 h 72032"/>
                <a:gd name="connsiteX16" fmla="*/ 35042 w 44053"/>
                <a:gd name="connsiteY16" fmla="*/ 34828 h 72032"/>
                <a:gd name="connsiteX17" fmla="*/ 34372 w 44053"/>
                <a:gd name="connsiteY17" fmla="*/ 20317 h 72032"/>
                <a:gd name="connsiteX18" fmla="*/ 30875 w 44053"/>
                <a:gd name="connsiteY18" fmla="*/ 8262 h 72032"/>
                <a:gd name="connsiteX19" fmla="*/ 22094 w 44053"/>
                <a:gd name="connsiteY19" fmla="*/ 2830 h 72032"/>
                <a:gd name="connsiteX20" fmla="*/ 13313 w 44053"/>
                <a:gd name="connsiteY20" fmla="*/ 8262 h 72032"/>
                <a:gd name="connsiteX21" fmla="*/ 9815 w 44053"/>
                <a:gd name="connsiteY21" fmla="*/ 20317 h 72032"/>
                <a:gd name="connsiteX22" fmla="*/ 9145 w 44053"/>
                <a:gd name="connsiteY22" fmla="*/ 34828 h 72032"/>
                <a:gd name="connsiteX23" fmla="*/ 9369 w 44053"/>
                <a:gd name="connsiteY23" fmla="*/ 45841 h 72032"/>
                <a:gd name="connsiteX24" fmla="*/ 10857 w 44053"/>
                <a:gd name="connsiteY24" fmla="*/ 56556 h 72032"/>
                <a:gd name="connsiteX25" fmla="*/ 14876 w 44053"/>
                <a:gd name="connsiteY25" fmla="*/ 65784 h 72032"/>
                <a:gd name="connsiteX26" fmla="*/ 22094 w 44053"/>
                <a:gd name="connsiteY26" fmla="*/ 69505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094" y="72183"/>
                  </a:moveTo>
                  <a:cubicBezTo>
                    <a:pt x="13561" y="72183"/>
                    <a:pt x="7756" y="68661"/>
                    <a:pt x="4681" y="61617"/>
                  </a:cubicBezTo>
                  <a:cubicBezTo>
                    <a:pt x="1605" y="54572"/>
                    <a:pt x="67" y="46238"/>
                    <a:pt x="67" y="36614"/>
                  </a:cubicBezTo>
                  <a:cubicBezTo>
                    <a:pt x="67" y="30462"/>
                    <a:pt x="613" y="24707"/>
                    <a:pt x="1704" y="19350"/>
                  </a:cubicBezTo>
                  <a:cubicBezTo>
                    <a:pt x="2795" y="13992"/>
                    <a:pt x="4978" y="9452"/>
                    <a:pt x="8253" y="5732"/>
                  </a:cubicBezTo>
                  <a:cubicBezTo>
                    <a:pt x="11527" y="2011"/>
                    <a:pt x="16141" y="150"/>
                    <a:pt x="22094" y="150"/>
                  </a:cubicBezTo>
                  <a:cubicBezTo>
                    <a:pt x="26657" y="150"/>
                    <a:pt x="30428" y="1267"/>
                    <a:pt x="33405" y="3499"/>
                  </a:cubicBezTo>
                  <a:cubicBezTo>
                    <a:pt x="36381" y="5732"/>
                    <a:pt x="38613" y="8634"/>
                    <a:pt x="40102" y="12206"/>
                  </a:cubicBezTo>
                  <a:cubicBezTo>
                    <a:pt x="41590" y="15778"/>
                    <a:pt x="42632" y="19598"/>
                    <a:pt x="43227" y="23666"/>
                  </a:cubicBezTo>
                  <a:cubicBezTo>
                    <a:pt x="43822" y="27734"/>
                    <a:pt x="44120" y="32050"/>
                    <a:pt x="44120" y="36614"/>
                  </a:cubicBezTo>
                  <a:cubicBezTo>
                    <a:pt x="44120" y="42567"/>
                    <a:pt x="43550" y="48173"/>
                    <a:pt x="42409" y="53431"/>
                  </a:cubicBezTo>
                  <a:cubicBezTo>
                    <a:pt x="41268" y="58690"/>
                    <a:pt x="39085" y="63130"/>
                    <a:pt x="35860" y="66751"/>
                  </a:cubicBezTo>
                  <a:cubicBezTo>
                    <a:pt x="32636" y="70372"/>
                    <a:pt x="28047" y="72183"/>
                    <a:pt x="22094" y="72183"/>
                  </a:cubicBezTo>
                  <a:close/>
                  <a:moveTo>
                    <a:pt x="22094" y="69505"/>
                  </a:moveTo>
                  <a:cubicBezTo>
                    <a:pt x="25963" y="69505"/>
                    <a:pt x="28866" y="67520"/>
                    <a:pt x="30801" y="63552"/>
                  </a:cubicBezTo>
                  <a:cubicBezTo>
                    <a:pt x="32735" y="59583"/>
                    <a:pt x="33925" y="55168"/>
                    <a:pt x="34372" y="50306"/>
                  </a:cubicBezTo>
                  <a:cubicBezTo>
                    <a:pt x="34819" y="45444"/>
                    <a:pt x="35042" y="40285"/>
                    <a:pt x="35042" y="34828"/>
                  </a:cubicBezTo>
                  <a:cubicBezTo>
                    <a:pt x="35042" y="29569"/>
                    <a:pt x="34819" y="24732"/>
                    <a:pt x="34372" y="20317"/>
                  </a:cubicBezTo>
                  <a:cubicBezTo>
                    <a:pt x="33925" y="15902"/>
                    <a:pt x="32760" y="11883"/>
                    <a:pt x="30875" y="8262"/>
                  </a:cubicBezTo>
                  <a:cubicBezTo>
                    <a:pt x="28990" y="4640"/>
                    <a:pt x="26062" y="2830"/>
                    <a:pt x="22094" y="2830"/>
                  </a:cubicBezTo>
                  <a:cubicBezTo>
                    <a:pt x="18125" y="2830"/>
                    <a:pt x="15198" y="4640"/>
                    <a:pt x="13313" y="8262"/>
                  </a:cubicBezTo>
                  <a:cubicBezTo>
                    <a:pt x="11427" y="11883"/>
                    <a:pt x="10261" y="15902"/>
                    <a:pt x="9815" y="20317"/>
                  </a:cubicBezTo>
                  <a:cubicBezTo>
                    <a:pt x="9369" y="24732"/>
                    <a:pt x="9145" y="29569"/>
                    <a:pt x="9145" y="34828"/>
                  </a:cubicBezTo>
                  <a:cubicBezTo>
                    <a:pt x="9145" y="38697"/>
                    <a:pt x="9220" y="42368"/>
                    <a:pt x="9369" y="45841"/>
                  </a:cubicBezTo>
                  <a:cubicBezTo>
                    <a:pt x="9518" y="49314"/>
                    <a:pt x="10014" y="52886"/>
                    <a:pt x="10857" y="56556"/>
                  </a:cubicBezTo>
                  <a:cubicBezTo>
                    <a:pt x="11700" y="60227"/>
                    <a:pt x="13040" y="63303"/>
                    <a:pt x="14876" y="65784"/>
                  </a:cubicBezTo>
                  <a:cubicBezTo>
                    <a:pt x="16711" y="68265"/>
                    <a:pt x="19117" y="69505"/>
                    <a:pt x="22094" y="6950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227" name="Graphic 19">
            <a:extLst>
              <a:ext uri="{FF2B5EF4-FFF2-40B4-BE49-F238E27FC236}">
                <a16:creationId xmlns:a16="http://schemas.microsoft.com/office/drawing/2014/main" id="{6D78BFA5-A135-4597-61BE-EB9535E914E0}"/>
              </a:ext>
            </a:extLst>
          </p:cNvPr>
          <p:cNvGrpSpPr/>
          <p:nvPr/>
        </p:nvGrpSpPr>
        <p:grpSpPr>
          <a:xfrm>
            <a:off x="1679523" y="1622101"/>
            <a:ext cx="296107" cy="158891"/>
            <a:chOff x="3814990" y="1960297"/>
            <a:chExt cx="239524" cy="128528"/>
          </a:xfrm>
          <a:solidFill>
            <a:srgbClr val="262626"/>
          </a:solidFill>
        </p:grpSpPr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24F67C6-9D55-7023-AC57-29B3BF9E35D2}"/>
                </a:ext>
              </a:extLst>
            </p:cNvPr>
            <p:cNvSpPr/>
            <p:nvPr/>
          </p:nvSpPr>
          <p:spPr>
            <a:xfrm>
              <a:off x="3814990" y="1983902"/>
              <a:ext cx="50898" cy="101500"/>
            </a:xfrm>
            <a:custGeom>
              <a:avLst/>
              <a:gdLst>
                <a:gd name="connsiteX0" fmla="*/ 960 w 50898"/>
                <a:gd name="connsiteY0" fmla="*/ 101565 h 101500"/>
                <a:gd name="connsiteX1" fmla="*/ 960 w 50898"/>
                <a:gd name="connsiteY1" fmla="*/ 96208 h 101500"/>
                <a:gd name="connsiteX2" fmla="*/ 20010 w 50898"/>
                <a:gd name="connsiteY2" fmla="*/ 91297 h 101500"/>
                <a:gd name="connsiteX3" fmla="*/ 20010 w 50898"/>
                <a:gd name="connsiteY3" fmla="*/ 11376 h 101500"/>
                <a:gd name="connsiteX4" fmla="*/ 67 w 50898"/>
                <a:gd name="connsiteY4" fmla="*/ 15097 h 101500"/>
                <a:gd name="connsiteX5" fmla="*/ 67 w 50898"/>
                <a:gd name="connsiteY5" fmla="*/ 9739 h 101500"/>
                <a:gd name="connsiteX6" fmla="*/ 28344 w 50898"/>
                <a:gd name="connsiteY6" fmla="*/ 65 h 101500"/>
                <a:gd name="connsiteX7" fmla="*/ 30428 w 50898"/>
                <a:gd name="connsiteY7" fmla="*/ 65 h 101500"/>
                <a:gd name="connsiteX8" fmla="*/ 31469 w 50898"/>
                <a:gd name="connsiteY8" fmla="*/ 438 h 101500"/>
                <a:gd name="connsiteX9" fmla="*/ 31916 w 50898"/>
                <a:gd name="connsiteY9" fmla="*/ 1404 h 101500"/>
                <a:gd name="connsiteX10" fmla="*/ 31916 w 50898"/>
                <a:gd name="connsiteY10" fmla="*/ 91297 h 101500"/>
                <a:gd name="connsiteX11" fmla="*/ 50966 w 50898"/>
                <a:gd name="connsiteY11" fmla="*/ 96208 h 101500"/>
                <a:gd name="connsiteX12" fmla="*/ 50966 w 50898"/>
                <a:gd name="connsiteY12" fmla="*/ 101565 h 101500"/>
                <a:gd name="connsiteX13" fmla="*/ 960 w 50898"/>
                <a:gd name="connsiteY13" fmla="*/ 101565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565"/>
                  </a:moveTo>
                  <a:lnTo>
                    <a:pt x="960" y="96208"/>
                  </a:lnTo>
                  <a:cubicBezTo>
                    <a:pt x="13659" y="96208"/>
                    <a:pt x="20010" y="94571"/>
                    <a:pt x="20010" y="91297"/>
                  </a:cubicBezTo>
                  <a:lnTo>
                    <a:pt x="20010" y="11376"/>
                  </a:lnTo>
                  <a:cubicBezTo>
                    <a:pt x="14751" y="13856"/>
                    <a:pt x="8103" y="15097"/>
                    <a:pt x="67" y="15097"/>
                  </a:cubicBezTo>
                  <a:lnTo>
                    <a:pt x="67" y="9739"/>
                  </a:lnTo>
                  <a:cubicBezTo>
                    <a:pt x="12569" y="9739"/>
                    <a:pt x="21994" y="6514"/>
                    <a:pt x="28344" y="65"/>
                  </a:cubicBezTo>
                  <a:lnTo>
                    <a:pt x="30428" y="65"/>
                  </a:lnTo>
                  <a:cubicBezTo>
                    <a:pt x="30825" y="65"/>
                    <a:pt x="31172" y="189"/>
                    <a:pt x="31469" y="438"/>
                  </a:cubicBezTo>
                  <a:cubicBezTo>
                    <a:pt x="31767" y="685"/>
                    <a:pt x="31916" y="1007"/>
                    <a:pt x="31916" y="1404"/>
                  </a:cubicBezTo>
                  <a:lnTo>
                    <a:pt x="31916" y="91297"/>
                  </a:lnTo>
                  <a:cubicBezTo>
                    <a:pt x="31916" y="94571"/>
                    <a:pt x="38266" y="96208"/>
                    <a:pt x="50966" y="96208"/>
                  </a:cubicBezTo>
                  <a:lnTo>
                    <a:pt x="50966" y="101565"/>
                  </a:lnTo>
                  <a:lnTo>
                    <a:pt x="960" y="10156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C9B57CC1-BD8D-4812-3418-71A84CC60943}"/>
                </a:ext>
              </a:extLst>
            </p:cNvPr>
            <p:cNvSpPr/>
            <p:nvPr/>
          </p:nvSpPr>
          <p:spPr>
            <a:xfrm>
              <a:off x="3883897" y="1983902"/>
              <a:ext cx="64144" cy="104923"/>
            </a:xfrm>
            <a:custGeom>
              <a:avLst/>
              <a:gdLst>
                <a:gd name="connsiteX0" fmla="*/ 32214 w 64144"/>
                <a:gd name="connsiteY0" fmla="*/ 104989 h 104923"/>
                <a:gd name="connsiteX1" fmla="*/ 6838 w 64144"/>
                <a:gd name="connsiteY1" fmla="*/ 89585 h 104923"/>
                <a:gd name="connsiteX2" fmla="*/ 67 w 64144"/>
                <a:gd name="connsiteY2" fmla="*/ 52899 h 104923"/>
                <a:gd name="connsiteX3" fmla="*/ 2523 w 64144"/>
                <a:gd name="connsiteY3" fmla="*/ 27970 h 104923"/>
                <a:gd name="connsiteX4" fmla="*/ 12122 w 64144"/>
                <a:gd name="connsiteY4" fmla="*/ 8177 h 104923"/>
                <a:gd name="connsiteX5" fmla="*/ 32214 w 64144"/>
                <a:gd name="connsiteY5" fmla="*/ 65 h 104923"/>
                <a:gd name="connsiteX6" fmla="*/ 48733 w 64144"/>
                <a:gd name="connsiteY6" fmla="*/ 4976 h 104923"/>
                <a:gd name="connsiteX7" fmla="*/ 58482 w 64144"/>
                <a:gd name="connsiteY7" fmla="*/ 17626 h 104923"/>
                <a:gd name="connsiteX8" fmla="*/ 63021 w 64144"/>
                <a:gd name="connsiteY8" fmla="*/ 34295 h 104923"/>
                <a:gd name="connsiteX9" fmla="*/ 64211 w 64144"/>
                <a:gd name="connsiteY9" fmla="*/ 52899 h 104923"/>
                <a:gd name="connsiteX10" fmla="*/ 61830 w 64144"/>
                <a:gd name="connsiteY10" fmla="*/ 77456 h 104923"/>
                <a:gd name="connsiteX11" fmla="*/ 52380 w 64144"/>
                <a:gd name="connsiteY11" fmla="*/ 96952 h 104923"/>
                <a:gd name="connsiteX12" fmla="*/ 32214 w 64144"/>
                <a:gd name="connsiteY12" fmla="*/ 104989 h 104923"/>
                <a:gd name="connsiteX13" fmla="*/ 32214 w 64144"/>
                <a:gd name="connsiteY13" fmla="*/ 100970 h 104923"/>
                <a:gd name="connsiteX14" fmla="*/ 44864 w 64144"/>
                <a:gd name="connsiteY14" fmla="*/ 92264 h 104923"/>
                <a:gd name="connsiteX15" fmla="*/ 49999 w 64144"/>
                <a:gd name="connsiteY15" fmla="*/ 72990 h 104923"/>
                <a:gd name="connsiteX16" fmla="*/ 50966 w 64144"/>
                <a:gd name="connsiteY16" fmla="*/ 50518 h 104923"/>
                <a:gd name="connsiteX17" fmla="*/ 49999 w 64144"/>
                <a:gd name="connsiteY17" fmla="*/ 29384 h 104923"/>
                <a:gd name="connsiteX18" fmla="*/ 44938 w 64144"/>
                <a:gd name="connsiteY18" fmla="*/ 11823 h 104923"/>
                <a:gd name="connsiteX19" fmla="*/ 32214 w 64144"/>
                <a:gd name="connsiteY19" fmla="*/ 3934 h 104923"/>
                <a:gd name="connsiteX20" fmla="*/ 19414 w 64144"/>
                <a:gd name="connsiteY20" fmla="*/ 11823 h 104923"/>
                <a:gd name="connsiteX21" fmla="*/ 14280 w 64144"/>
                <a:gd name="connsiteY21" fmla="*/ 29384 h 104923"/>
                <a:gd name="connsiteX22" fmla="*/ 13313 w 64144"/>
                <a:gd name="connsiteY22" fmla="*/ 50518 h 104923"/>
                <a:gd name="connsiteX23" fmla="*/ 13759 w 64144"/>
                <a:gd name="connsiteY23" fmla="*/ 66517 h 104923"/>
                <a:gd name="connsiteX24" fmla="*/ 15991 w 64144"/>
                <a:gd name="connsiteY24" fmla="*/ 81995 h 104923"/>
                <a:gd name="connsiteX25" fmla="*/ 21721 w 64144"/>
                <a:gd name="connsiteY25" fmla="*/ 95464 h 104923"/>
                <a:gd name="connsiteX26" fmla="*/ 32214 w 64144"/>
                <a:gd name="connsiteY26" fmla="*/ 100970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4989"/>
                  </a:moveTo>
                  <a:cubicBezTo>
                    <a:pt x="19812" y="104989"/>
                    <a:pt x="11352" y="99854"/>
                    <a:pt x="6838" y="89585"/>
                  </a:cubicBezTo>
                  <a:cubicBezTo>
                    <a:pt x="2325" y="79316"/>
                    <a:pt x="67" y="67087"/>
                    <a:pt x="67" y="52899"/>
                  </a:cubicBezTo>
                  <a:cubicBezTo>
                    <a:pt x="67" y="44068"/>
                    <a:pt x="885" y="35759"/>
                    <a:pt x="2523" y="27970"/>
                  </a:cubicBezTo>
                  <a:cubicBezTo>
                    <a:pt x="4160" y="20182"/>
                    <a:pt x="7359" y="13584"/>
                    <a:pt x="12122" y="8177"/>
                  </a:cubicBezTo>
                  <a:cubicBezTo>
                    <a:pt x="16884" y="2769"/>
                    <a:pt x="23582" y="65"/>
                    <a:pt x="32214" y="65"/>
                  </a:cubicBezTo>
                  <a:cubicBezTo>
                    <a:pt x="38961" y="65"/>
                    <a:pt x="44467" y="1702"/>
                    <a:pt x="48733" y="4976"/>
                  </a:cubicBezTo>
                  <a:cubicBezTo>
                    <a:pt x="52999" y="8250"/>
                    <a:pt x="56249" y="12467"/>
                    <a:pt x="58482" y="17626"/>
                  </a:cubicBezTo>
                  <a:cubicBezTo>
                    <a:pt x="60714" y="22786"/>
                    <a:pt x="62227" y="28342"/>
                    <a:pt x="63021" y="34295"/>
                  </a:cubicBezTo>
                  <a:cubicBezTo>
                    <a:pt x="63814" y="40248"/>
                    <a:pt x="64211" y="46450"/>
                    <a:pt x="64211" y="52899"/>
                  </a:cubicBezTo>
                  <a:cubicBezTo>
                    <a:pt x="64211" y="61631"/>
                    <a:pt x="63418" y="69816"/>
                    <a:pt x="61830" y="77456"/>
                  </a:cubicBezTo>
                  <a:cubicBezTo>
                    <a:pt x="60242" y="85095"/>
                    <a:pt x="57092" y="91594"/>
                    <a:pt x="52380" y="96952"/>
                  </a:cubicBezTo>
                  <a:cubicBezTo>
                    <a:pt x="47667" y="102310"/>
                    <a:pt x="40946" y="104989"/>
                    <a:pt x="32214" y="104989"/>
                  </a:cubicBezTo>
                  <a:close/>
                  <a:moveTo>
                    <a:pt x="32214" y="100970"/>
                  </a:moveTo>
                  <a:cubicBezTo>
                    <a:pt x="37869" y="100970"/>
                    <a:pt x="42086" y="98068"/>
                    <a:pt x="44864" y="92264"/>
                  </a:cubicBezTo>
                  <a:cubicBezTo>
                    <a:pt x="47643" y="86460"/>
                    <a:pt x="49354" y="80035"/>
                    <a:pt x="49999" y="72990"/>
                  </a:cubicBezTo>
                  <a:cubicBezTo>
                    <a:pt x="50644" y="65946"/>
                    <a:pt x="50966" y="58456"/>
                    <a:pt x="50966" y="50518"/>
                  </a:cubicBezTo>
                  <a:cubicBezTo>
                    <a:pt x="50966" y="42878"/>
                    <a:pt x="50644" y="35833"/>
                    <a:pt x="49999" y="29384"/>
                  </a:cubicBezTo>
                  <a:cubicBezTo>
                    <a:pt x="49354" y="22935"/>
                    <a:pt x="47667" y="17081"/>
                    <a:pt x="44938" y="11823"/>
                  </a:cubicBezTo>
                  <a:cubicBezTo>
                    <a:pt x="42210" y="6564"/>
                    <a:pt x="37968" y="3934"/>
                    <a:pt x="32214" y="3934"/>
                  </a:cubicBezTo>
                  <a:cubicBezTo>
                    <a:pt x="26459" y="3934"/>
                    <a:pt x="22193" y="6564"/>
                    <a:pt x="19414" y="11823"/>
                  </a:cubicBezTo>
                  <a:cubicBezTo>
                    <a:pt x="16636" y="17081"/>
                    <a:pt x="14925" y="22935"/>
                    <a:pt x="14280" y="29384"/>
                  </a:cubicBezTo>
                  <a:cubicBezTo>
                    <a:pt x="13635" y="35833"/>
                    <a:pt x="13313" y="42878"/>
                    <a:pt x="13313" y="50518"/>
                  </a:cubicBezTo>
                  <a:cubicBezTo>
                    <a:pt x="13313" y="56173"/>
                    <a:pt x="13461" y="61506"/>
                    <a:pt x="13759" y="66517"/>
                  </a:cubicBezTo>
                  <a:cubicBezTo>
                    <a:pt x="14057" y="71527"/>
                    <a:pt x="14800" y="76687"/>
                    <a:pt x="15991" y="81995"/>
                  </a:cubicBezTo>
                  <a:cubicBezTo>
                    <a:pt x="17182" y="87303"/>
                    <a:pt x="19091" y="91793"/>
                    <a:pt x="21721" y="95464"/>
                  </a:cubicBezTo>
                  <a:cubicBezTo>
                    <a:pt x="24351" y="99135"/>
                    <a:pt x="27849" y="100970"/>
                    <a:pt x="32214" y="10097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12BC0BBB-6588-079B-EE40-E5B1E50C3385}"/>
                </a:ext>
              </a:extLst>
            </p:cNvPr>
            <p:cNvSpPr/>
            <p:nvPr/>
          </p:nvSpPr>
          <p:spPr>
            <a:xfrm>
              <a:off x="3959353" y="1960297"/>
              <a:ext cx="41820" cy="69801"/>
            </a:xfrm>
            <a:custGeom>
              <a:avLst/>
              <a:gdLst>
                <a:gd name="connsiteX0" fmla="*/ 67 w 41820"/>
                <a:gd name="connsiteY0" fmla="*/ 69866 h 69801"/>
                <a:gd name="connsiteX1" fmla="*/ 67 w 41820"/>
                <a:gd name="connsiteY1" fmla="*/ 67038 h 69801"/>
                <a:gd name="connsiteX2" fmla="*/ 216 w 41820"/>
                <a:gd name="connsiteY2" fmla="*/ 66443 h 69801"/>
                <a:gd name="connsiteX3" fmla="*/ 16586 w 41820"/>
                <a:gd name="connsiteY3" fmla="*/ 48435 h 69801"/>
                <a:gd name="connsiteX4" fmla="*/ 22539 w 41820"/>
                <a:gd name="connsiteY4" fmla="*/ 41737 h 69801"/>
                <a:gd name="connsiteX5" fmla="*/ 27079 w 41820"/>
                <a:gd name="connsiteY5" fmla="*/ 35561 h 69801"/>
                <a:gd name="connsiteX6" fmla="*/ 30651 w 41820"/>
                <a:gd name="connsiteY6" fmla="*/ 28343 h 69801"/>
                <a:gd name="connsiteX7" fmla="*/ 31916 w 41820"/>
                <a:gd name="connsiteY7" fmla="*/ 20604 h 69801"/>
                <a:gd name="connsiteX8" fmla="*/ 30354 w 41820"/>
                <a:gd name="connsiteY8" fmla="*/ 12344 h 69801"/>
                <a:gd name="connsiteX9" fmla="*/ 25666 w 41820"/>
                <a:gd name="connsiteY9" fmla="*/ 6093 h 69801"/>
                <a:gd name="connsiteX10" fmla="*/ 18075 w 41820"/>
                <a:gd name="connsiteY10" fmla="*/ 3787 h 69801"/>
                <a:gd name="connsiteX11" fmla="*/ 9815 w 41820"/>
                <a:gd name="connsiteY11" fmla="*/ 6539 h 69801"/>
                <a:gd name="connsiteX12" fmla="*/ 4680 w 41820"/>
                <a:gd name="connsiteY12" fmla="*/ 13609 h 69801"/>
                <a:gd name="connsiteX13" fmla="*/ 5871 w 41820"/>
                <a:gd name="connsiteY13" fmla="*/ 13460 h 69801"/>
                <a:gd name="connsiteX14" fmla="*/ 9889 w 41820"/>
                <a:gd name="connsiteY14" fmla="*/ 15023 h 69801"/>
                <a:gd name="connsiteX15" fmla="*/ 11527 w 41820"/>
                <a:gd name="connsiteY15" fmla="*/ 19115 h 69801"/>
                <a:gd name="connsiteX16" fmla="*/ 9889 w 41820"/>
                <a:gd name="connsiteY16" fmla="*/ 23208 h 69801"/>
                <a:gd name="connsiteX17" fmla="*/ 5871 w 41820"/>
                <a:gd name="connsiteY17" fmla="*/ 24920 h 69801"/>
                <a:gd name="connsiteX18" fmla="*/ 1704 w 41820"/>
                <a:gd name="connsiteY18" fmla="*/ 23208 h 69801"/>
                <a:gd name="connsiteX19" fmla="*/ 67 w 41820"/>
                <a:gd name="connsiteY19" fmla="*/ 19115 h 69801"/>
                <a:gd name="connsiteX20" fmla="*/ 1555 w 41820"/>
                <a:gd name="connsiteY20" fmla="*/ 11748 h 69801"/>
                <a:gd name="connsiteX21" fmla="*/ 5796 w 41820"/>
                <a:gd name="connsiteY21" fmla="*/ 5572 h 69801"/>
                <a:gd name="connsiteX22" fmla="*/ 12122 w 41820"/>
                <a:gd name="connsiteY22" fmla="*/ 1480 h 69801"/>
                <a:gd name="connsiteX23" fmla="*/ 19563 w 41820"/>
                <a:gd name="connsiteY23" fmla="*/ 65 h 69801"/>
                <a:gd name="connsiteX24" fmla="*/ 30725 w 41820"/>
                <a:gd name="connsiteY24" fmla="*/ 2596 h 69801"/>
                <a:gd name="connsiteX25" fmla="*/ 38911 w 41820"/>
                <a:gd name="connsiteY25" fmla="*/ 9740 h 69801"/>
                <a:gd name="connsiteX26" fmla="*/ 41888 w 41820"/>
                <a:gd name="connsiteY26" fmla="*/ 20604 h 69801"/>
                <a:gd name="connsiteX27" fmla="*/ 39879 w 41820"/>
                <a:gd name="connsiteY27" fmla="*/ 29311 h 69801"/>
                <a:gd name="connsiteX28" fmla="*/ 34818 w 41820"/>
                <a:gd name="connsiteY28" fmla="*/ 36752 h 69801"/>
                <a:gd name="connsiteX29" fmla="*/ 26856 w 41820"/>
                <a:gd name="connsiteY29" fmla="*/ 44342 h 69801"/>
                <a:gd name="connsiteX30" fmla="*/ 20456 w 41820"/>
                <a:gd name="connsiteY30" fmla="*/ 49923 h 69801"/>
                <a:gd name="connsiteX31" fmla="*/ 8550 w 41820"/>
                <a:gd name="connsiteY31" fmla="*/ 61382 h 69801"/>
                <a:gd name="connsiteX32" fmla="*/ 18670 w 41820"/>
                <a:gd name="connsiteY32" fmla="*/ 61382 h 69801"/>
                <a:gd name="connsiteX33" fmla="*/ 31098 w 41820"/>
                <a:gd name="connsiteY33" fmla="*/ 61234 h 69801"/>
                <a:gd name="connsiteX34" fmla="*/ 36381 w 41820"/>
                <a:gd name="connsiteY34" fmla="*/ 60787 h 69801"/>
                <a:gd name="connsiteX35" fmla="*/ 38911 w 41820"/>
                <a:gd name="connsiteY35" fmla="*/ 51262 h 69801"/>
                <a:gd name="connsiteX36" fmla="*/ 41888 w 41820"/>
                <a:gd name="connsiteY36" fmla="*/ 51262 h 69801"/>
                <a:gd name="connsiteX37" fmla="*/ 38911 w 41820"/>
                <a:gd name="connsiteY37" fmla="*/ 69866 h 69801"/>
                <a:gd name="connsiteX38" fmla="*/ 67 w 41820"/>
                <a:gd name="connsiteY38" fmla="*/ 69866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67" y="69866"/>
                  </a:moveTo>
                  <a:lnTo>
                    <a:pt x="67" y="67038"/>
                  </a:lnTo>
                  <a:cubicBezTo>
                    <a:pt x="67" y="66839"/>
                    <a:pt x="117" y="66641"/>
                    <a:pt x="216" y="66443"/>
                  </a:cubicBezTo>
                  <a:lnTo>
                    <a:pt x="16586" y="48435"/>
                  </a:lnTo>
                  <a:cubicBezTo>
                    <a:pt x="19067" y="45756"/>
                    <a:pt x="21052" y="43523"/>
                    <a:pt x="22539" y="41737"/>
                  </a:cubicBezTo>
                  <a:cubicBezTo>
                    <a:pt x="24028" y="39951"/>
                    <a:pt x="25541" y="37893"/>
                    <a:pt x="27079" y="35561"/>
                  </a:cubicBezTo>
                  <a:cubicBezTo>
                    <a:pt x="28617" y="33229"/>
                    <a:pt x="29808" y="30823"/>
                    <a:pt x="30651" y="28343"/>
                  </a:cubicBezTo>
                  <a:cubicBezTo>
                    <a:pt x="31494" y="25863"/>
                    <a:pt x="31916" y="23283"/>
                    <a:pt x="31916" y="20604"/>
                  </a:cubicBezTo>
                  <a:cubicBezTo>
                    <a:pt x="31916" y="17727"/>
                    <a:pt x="31395" y="14973"/>
                    <a:pt x="30354" y="12344"/>
                  </a:cubicBezTo>
                  <a:cubicBezTo>
                    <a:pt x="29312" y="9714"/>
                    <a:pt x="27749" y="7631"/>
                    <a:pt x="25666" y="6093"/>
                  </a:cubicBezTo>
                  <a:cubicBezTo>
                    <a:pt x="23582" y="4555"/>
                    <a:pt x="21051" y="3787"/>
                    <a:pt x="18075" y="3787"/>
                  </a:cubicBezTo>
                  <a:cubicBezTo>
                    <a:pt x="14999" y="3787"/>
                    <a:pt x="12246" y="4704"/>
                    <a:pt x="9815" y="6539"/>
                  </a:cubicBezTo>
                  <a:cubicBezTo>
                    <a:pt x="7384" y="8375"/>
                    <a:pt x="5673" y="10731"/>
                    <a:pt x="4680" y="13609"/>
                  </a:cubicBezTo>
                  <a:cubicBezTo>
                    <a:pt x="4978" y="13510"/>
                    <a:pt x="5374" y="13460"/>
                    <a:pt x="5871" y="13460"/>
                  </a:cubicBezTo>
                  <a:cubicBezTo>
                    <a:pt x="7459" y="13460"/>
                    <a:pt x="8798" y="13981"/>
                    <a:pt x="9889" y="15023"/>
                  </a:cubicBezTo>
                  <a:cubicBezTo>
                    <a:pt x="10981" y="16065"/>
                    <a:pt x="11527" y="17429"/>
                    <a:pt x="11527" y="19115"/>
                  </a:cubicBezTo>
                  <a:cubicBezTo>
                    <a:pt x="11527" y="20703"/>
                    <a:pt x="10981" y="22067"/>
                    <a:pt x="9889" y="23208"/>
                  </a:cubicBezTo>
                  <a:cubicBezTo>
                    <a:pt x="8798" y="24349"/>
                    <a:pt x="7459" y="24920"/>
                    <a:pt x="5871" y="24920"/>
                  </a:cubicBezTo>
                  <a:cubicBezTo>
                    <a:pt x="4184" y="24920"/>
                    <a:pt x="2795" y="24349"/>
                    <a:pt x="1704" y="23208"/>
                  </a:cubicBezTo>
                  <a:cubicBezTo>
                    <a:pt x="613" y="22067"/>
                    <a:pt x="67" y="20703"/>
                    <a:pt x="67" y="19115"/>
                  </a:cubicBezTo>
                  <a:cubicBezTo>
                    <a:pt x="67" y="16536"/>
                    <a:pt x="563" y="14080"/>
                    <a:pt x="1555" y="11748"/>
                  </a:cubicBezTo>
                  <a:cubicBezTo>
                    <a:pt x="2547" y="9417"/>
                    <a:pt x="3961" y="7358"/>
                    <a:pt x="5796" y="5572"/>
                  </a:cubicBezTo>
                  <a:cubicBezTo>
                    <a:pt x="7632" y="3786"/>
                    <a:pt x="9741" y="2422"/>
                    <a:pt x="12122" y="1480"/>
                  </a:cubicBezTo>
                  <a:cubicBezTo>
                    <a:pt x="14503" y="537"/>
                    <a:pt x="16984" y="65"/>
                    <a:pt x="19563" y="65"/>
                  </a:cubicBezTo>
                  <a:cubicBezTo>
                    <a:pt x="23532" y="65"/>
                    <a:pt x="27252" y="909"/>
                    <a:pt x="30725" y="2596"/>
                  </a:cubicBezTo>
                  <a:cubicBezTo>
                    <a:pt x="34198" y="4282"/>
                    <a:pt x="36927" y="6664"/>
                    <a:pt x="38911" y="9740"/>
                  </a:cubicBezTo>
                  <a:cubicBezTo>
                    <a:pt x="40895" y="12815"/>
                    <a:pt x="41888" y="16436"/>
                    <a:pt x="41888" y="20604"/>
                  </a:cubicBezTo>
                  <a:cubicBezTo>
                    <a:pt x="41888" y="23680"/>
                    <a:pt x="41218" y="26582"/>
                    <a:pt x="39879" y="29311"/>
                  </a:cubicBezTo>
                  <a:cubicBezTo>
                    <a:pt x="38539" y="32039"/>
                    <a:pt x="36852" y="34519"/>
                    <a:pt x="34818" y="36752"/>
                  </a:cubicBezTo>
                  <a:cubicBezTo>
                    <a:pt x="32784" y="38984"/>
                    <a:pt x="30130" y="41514"/>
                    <a:pt x="26856" y="44342"/>
                  </a:cubicBezTo>
                  <a:cubicBezTo>
                    <a:pt x="23582" y="47170"/>
                    <a:pt x="21448" y="49030"/>
                    <a:pt x="20456" y="49923"/>
                  </a:cubicBezTo>
                  <a:lnTo>
                    <a:pt x="8550" y="61382"/>
                  </a:lnTo>
                  <a:lnTo>
                    <a:pt x="18670" y="61382"/>
                  </a:lnTo>
                  <a:cubicBezTo>
                    <a:pt x="23631" y="61382"/>
                    <a:pt x="27773" y="61333"/>
                    <a:pt x="31098" y="61234"/>
                  </a:cubicBezTo>
                  <a:cubicBezTo>
                    <a:pt x="34421" y="61135"/>
                    <a:pt x="36182" y="60986"/>
                    <a:pt x="36381" y="60787"/>
                  </a:cubicBezTo>
                  <a:cubicBezTo>
                    <a:pt x="37175" y="59993"/>
                    <a:pt x="38018" y="56818"/>
                    <a:pt x="38911" y="51262"/>
                  </a:cubicBezTo>
                  <a:lnTo>
                    <a:pt x="41888" y="51262"/>
                  </a:lnTo>
                  <a:lnTo>
                    <a:pt x="38911" y="69866"/>
                  </a:lnTo>
                  <a:lnTo>
                    <a:pt x="67" y="6986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64E606D8-1425-4251-AAEE-972BB007E796}"/>
                </a:ext>
              </a:extLst>
            </p:cNvPr>
            <p:cNvSpPr/>
            <p:nvPr/>
          </p:nvSpPr>
          <p:spPr>
            <a:xfrm>
              <a:off x="4012693" y="1960297"/>
              <a:ext cx="41820" cy="72032"/>
            </a:xfrm>
            <a:custGeom>
              <a:avLst/>
              <a:gdLst>
                <a:gd name="connsiteX0" fmla="*/ 3936 w 41820"/>
                <a:gd name="connsiteY0" fmla="*/ 57960 h 72032"/>
                <a:gd name="connsiteX1" fmla="*/ 7211 w 41820"/>
                <a:gd name="connsiteY1" fmla="*/ 63541 h 72032"/>
                <a:gd name="connsiteX2" fmla="*/ 12494 w 41820"/>
                <a:gd name="connsiteY2" fmla="*/ 67411 h 72032"/>
                <a:gd name="connsiteX3" fmla="*/ 18819 w 41820"/>
                <a:gd name="connsiteY3" fmla="*/ 68824 h 72032"/>
                <a:gd name="connsiteX4" fmla="*/ 29312 w 41820"/>
                <a:gd name="connsiteY4" fmla="*/ 62945 h 72032"/>
                <a:gd name="connsiteX5" fmla="*/ 32214 w 41820"/>
                <a:gd name="connsiteY5" fmla="*/ 48732 h 72032"/>
                <a:gd name="connsiteX6" fmla="*/ 32064 w 41820"/>
                <a:gd name="connsiteY6" fmla="*/ 42556 h 72032"/>
                <a:gd name="connsiteX7" fmla="*/ 31321 w 41820"/>
                <a:gd name="connsiteY7" fmla="*/ 37719 h 72032"/>
                <a:gd name="connsiteX8" fmla="*/ 27973 w 41820"/>
                <a:gd name="connsiteY8" fmla="*/ 31394 h 72032"/>
                <a:gd name="connsiteX9" fmla="*/ 21944 w 41820"/>
                <a:gd name="connsiteY9" fmla="*/ 28640 h 72032"/>
                <a:gd name="connsiteX10" fmla="*/ 15842 w 41820"/>
                <a:gd name="connsiteY10" fmla="*/ 29682 h 72032"/>
                <a:gd name="connsiteX11" fmla="*/ 11750 w 41820"/>
                <a:gd name="connsiteY11" fmla="*/ 32138 h 72032"/>
                <a:gd name="connsiteX12" fmla="*/ 8997 w 41820"/>
                <a:gd name="connsiteY12" fmla="*/ 35189 h 72032"/>
                <a:gd name="connsiteX13" fmla="*/ 7508 w 41820"/>
                <a:gd name="connsiteY13" fmla="*/ 36826 h 72032"/>
                <a:gd name="connsiteX14" fmla="*/ 6317 w 41820"/>
                <a:gd name="connsiteY14" fmla="*/ 36826 h 72032"/>
                <a:gd name="connsiteX15" fmla="*/ 5648 w 41820"/>
                <a:gd name="connsiteY15" fmla="*/ 36529 h 72032"/>
                <a:gd name="connsiteX16" fmla="*/ 5275 w 41820"/>
                <a:gd name="connsiteY16" fmla="*/ 35933 h 72032"/>
                <a:gd name="connsiteX17" fmla="*/ 5275 w 41820"/>
                <a:gd name="connsiteY17" fmla="*/ 959 h 72032"/>
                <a:gd name="connsiteX18" fmla="*/ 5574 w 41820"/>
                <a:gd name="connsiteY18" fmla="*/ 363 h 72032"/>
                <a:gd name="connsiteX19" fmla="*/ 6317 w 41820"/>
                <a:gd name="connsiteY19" fmla="*/ 65 h 72032"/>
                <a:gd name="connsiteX20" fmla="*/ 6616 w 41820"/>
                <a:gd name="connsiteY20" fmla="*/ 65 h 72032"/>
                <a:gd name="connsiteX21" fmla="*/ 21498 w 41820"/>
                <a:gd name="connsiteY21" fmla="*/ 3488 h 72032"/>
                <a:gd name="connsiteX22" fmla="*/ 36530 w 41820"/>
                <a:gd name="connsiteY22" fmla="*/ 65 h 72032"/>
                <a:gd name="connsiteX23" fmla="*/ 36827 w 41820"/>
                <a:gd name="connsiteY23" fmla="*/ 65 h 72032"/>
                <a:gd name="connsiteX24" fmla="*/ 37572 w 41820"/>
                <a:gd name="connsiteY24" fmla="*/ 363 h 72032"/>
                <a:gd name="connsiteX25" fmla="*/ 37869 w 41820"/>
                <a:gd name="connsiteY25" fmla="*/ 959 h 72032"/>
                <a:gd name="connsiteX26" fmla="*/ 37869 w 41820"/>
                <a:gd name="connsiteY26" fmla="*/ 1851 h 72032"/>
                <a:gd name="connsiteX27" fmla="*/ 37572 w 41820"/>
                <a:gd name="connsiteY27" fmla="*/ 2446 h 72032"/>
                <a:gd name="connsiteX28" fmla="*/ 28642 w 41820"/>
                <a:gd name="connsiteY28" fmla="*/ 9814 h 72032"/>
                <a:gd name="connsiteX29" fmla="*/ 17480 w 41820"/>
                <a:gd name="connsiteY29" fmla="*/ 12418 h 72032"/>
                <a:gd name="connsiteX30" fmla="*/ 8847 w 41820"/>
                <a:gd name="connsiteY30" fmla="*/ 11227 h 72032"/>
                <a:gd name="connsiteX31" fmla="*/ 8847 w 41820"/>
                <a:gd name="connsiteY31" fmla="*/ 31021 h 72032"/>
                <a:gd name="connsiteX32" fmla="*/ 15099 w 41820"/>
                <a:gd name="connsiteY32" fmla="*/ 27078 h 72032"/>
                <a:gd name="connsiteX33" fmla="*/ 22094 w 41820"/>
                <a:gd name="connsiteY33" fmla="*/ 25813 h 72032"/>
                <a:gd name="connsiteX34" fmla="*/ 32437 w 41820"/>
                <a:gd name="connsiteY34" fmla="*/ 29161 h 72032"/>
                <a:gd name="connsiteX35" fmla="*/ 39432 w 41820"/>
                <a:gd name="connsiteY35" fmla="*/ 37868 h 72032"/>
                <a:gd name="connsiteX36" fmla="*/ 41888 w 41820"/>
                <a:gd name="connsiteY36" fmla="*/ 48732 h 72032"/>
                <a:gd name="connsiteX37" fmla="*/ 38837 w 41820"/>
                <a:gd name="connsiteY37" fmla="*/ 60490 h 72032"/>
                <a:gd name="connsiteX38" fmla="*/ 30428 w 41820"/>
                <a:gd name="connsiteY38" fmla="*/ 68973 h 72032"/>
                <a:gd name="connsiteX39" fmla="*/ 18819 w 41820"/>
                <a:gd name="connsiteY39" fmla="*/ 72098 h 72032"/>
                <a:gd name="connsiteX40" fmla="*/ 9368 w 41820"/>
                <a:gd name="connsiteY40" fmla="*/ 69494 h 72032"/>
                <a:gd name="connsiteX41" fmla="*/ 2523 w 41820"/>
                <a:gd name="connsiteY41" fmla="*/ 62350 h 72032"/>
                <a:gd name="connsiteX42" fmla="*/ 67 w 41820"/>
                <a:gd name="connsiteY42" fmla="*/ 52751 h 72032"/>
                <a:gd name="connsiteX43" fmla="*/ 1629 w 41820"/>
                <a:gd name="connsiteY43" fmla="*/ 48881 h 72032"/>
                <a:gd name="connsiteX44" fmla="*/ 5425 w 41820"/>
                <a:gd name="connsiteY44" fmla="*/ 47393 h 72032"/>
                <a:gd name="connsiteX45" fmla="*/ 9368 w 41820"/>
                <a:gd name="connsiteY45" fmla="*/ 48956 h 72032"/>
                <a:gd name="connsiteX46" fmla="*/ 10931 w 41820"/>
                <a:gd name="connsiteY46" fmla="*/ 52751 h 72032"/>
                <a:gd name="connsiteX47" fmla="*/ 9368 w 41820"/>
                <a:gd name="connsiteY47" fmla="*/ 56545 h 72032"/>
                <a:gd name="connsiteX48" fmla="*/ 5425 w 41820"/>
                <a:gd name="connsiteY48" fmla="*/ 58109 h 72032"/>
                <a:gd name="connsiteX49" fmla="*/ 4680 w 41820"/>
                <a:gd name="connsiteY49" fmla="*/ 58034 h 72032"/>
                <a:gd name="connsiteX50" fmla="*/ 3936 w 41820"/>
                <a:gd name="connsiteY50" fmla="*/ 57960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820" h="72032">
                  <a:moveTo>
                    <a:pt x="3936" y="57960"/>
                  </a:moveTo>
                  <a:cubicBezTo>
                    <a:pt x="4631" y="60043"/>
                    <a:pt x="5722" y="61904"/>
                    <a:pt x="7211" y="63541"/>
                  </a:cubicBezTo>
                  <a:cubicBezTo>
                    <a:pt x="8699" y="65178"/>
                    <a:pt x="10460" y="66468"/>
                    <a:pt x="12494" y="67411"/>
                  </a:cubicBezTo>
                  <a:cubicBezTo>
                    <a:pt x="14528" y="68353"/>
                    <a:pt x="16637" y="68824"/>
                    <a:pt x="18819" y="68824"/>
                  </a:cubicBezTo>
                  <a:cubicBezTo>
                    <a:pt x="23879" y="68824"/>
                    <a:pt x="27377" y="66865"/>
                    <a:pt x="29312" y="62945"/>
                  </a:cubicBezTo>
                  <a:cubicBezTo>
                    <a:pt x="31247" y="59026"/>
                    <a:pt x="32214" y="54288"/>
                    <a:pt x="32214" y="48732"/>
                  </a:cubicBezTo>
                  <a:cubicBezTo>
                    <a:pt x="32214" y="46252"/>
                    <a:pt x="32164" y="44193"/>
                    <a:pt x="32064" y="42556"/>
                  </a:cubicBezTo>
                  <a:cubicBezTo>
                    <a:pt x="31965" y="40919"/>
                    <a:pt x="31717" y="39307"/>
                    <a:pt x="31321" y="37719"/>
                  </a:cubicBezTo>
                  <a:cubicBezTo>
                    <a:pt x="30726" y="35338"/>
                    <a:pt x="29610" y="33230"/>
                    <a:pt x="27973" y="31394"/>
                  </a:cubicBezTo>
                  <a:cubicBezTo>
                    <a:pt x="26335" y="29558"/>
                    <a:pt x="24325" y="28640"/>
                    <a:pt x="21944" y="28640"/>
                  </a:cubicBezTo>
                  <a:cubicBezTo>
                    <a:pt x="19563" y="28640"/>
                    <a:pt x="17529" y="28987"/>
                    <a:pt x="15842" y="29682"/>
                  </a:cubicBezTo>
                  <a:cubicBezTo>
                    <a:pt x="14156" y="30377"/>
                    <a:pt x="12792" y="31195"/>
                    <a:pt x="11750" y="32138"/>
                  </a:cubicBezTo>
                  <a:cubicBezTo>
                    <a:pt x="10708" y="33081"/>
                    <a:pt x="9791" y="34098"/>
                    <a:pt x="8997" y="35189"/>
                  </a:cubicBezTo>
                  <a:cubicBezTo>
                    <a:pt x="8203" y="36280"/>
                    <a:pt x="7707" y="36826"/>
                    <a:pt x="7508" y="36826"/>
                  </a:cubicBezTo>
                  <a:lnTo>
                    <a:pt x="6317" y="36826"/>
                  </a:lnTo>
                  <a:cubicBezTo>
                    <a:pt x="6119" y="36826"/>
                    <a:pt x="5896" y="36727"/>
                    <a:pt x="5648" y="36529"/>
                  </a:cubicBezTo>
                  <a:cubicBezTo>
                    <a:pt x="5400" y="36330"/>
                    <a:pt x="5275" y="36132"/>
                    <a:pt x="5275" y="35933"/>
                  </a:cubicBezTo>
                  <a:lnTo>
                    <a:pt x="5275" y="959"/>
                  </a:lnTo>
                  <a:cubicBezTo>
                    <a:pt x="5275" y="760"/>
                    <a:pt x="5375" y="561"/>
                    <a:pt x="5574" y="363"/>
                  </a:cubicBezTo>
                  <a:cubicBezTo>
                    <a:pt x="5772" y="164"/>
                    <a:pt x="6020" y="65"/>
                    <a:pt x="6317" y="65"/>
                  </a:cubicBezTo>
                  <a:lnTo>
                    <a:pt x="6616" y="65"/>
                  </a:lnTo>
                  <a:cubicBezTo>
                    <a:pt x="11278" y="2347"/>
                    <a:pt x="16239" y="3488"/>
                    <a:pt x="21498" y="3488"/>
                  </a:cubicBezTo>
                  <a:cubicBezTo>
                    <a:pt x="26757" y="3488"/>
                    <a:pt x="31767" y="2347"/>
                    <a:pt x="36530" y="65"/>
                  </a:cubicBezTo>
                  <a:lnTo>
                    <a:pt x="36827" y="65"/>
                  </a:lnTo>
                  <a:cubicBezTo>
                    <a:pt x="37125" y="65"/>
                    <a:pt x="37373" y="164"/>
                    <a:pt x="37572" y="363"/>
                  </a:cubicBezTo>
                  <a:cubicBezTo>
                    <a:pt x="37770" y="561"/>
                    <a:pt x="37869" y="760"/>
                    <a:pt x="37869" y="959"/>
                  </a:cubicBezTo>
                  <a:lnTo>
                    <a:pt x="37869" y="1851"/>
                  </a:lnTo>
                  <a:cubicBezTo>
                    <a:pt x="37869" y="2248"/>
                    <a:pt x="37770" y="2446"/>
                    <a:pt x="37572" y="2446"/>
                  </a:cubicBezTo>
                  <a:cubicBezTo>
                    <a:pt x="35191" y="5621"/>
                    <a:pt x="32214" y="8077"/>
                    <a:pt x="28642" y="9814"/>
                  </a:cubicBezTo>
                  <a:cubicBezTo>
                    <a:pt x="25070" y="11550"/>
                    <a:pt x="21350" y="12418"/>
                    <a:pt x="17480" y="12418"/>
                  </a:cubicBezTo>
                  <a:cubicBezTo>
                    <a:pt x="14702" y="12418"/>
                    <a:pt x="11824" y="12021"/>
                    <a:pt x="8847" y="11227"/>
                  </a:cubicBezTo>
                  <a:lnTo>
                    <a:pt x="8847" y="31021"/>
                  </a:lnTo>
                  <a:cubicBezTo>
                    <a:pt x="11229" y="29236"/>
                    <a:pt x="13312" y="27921"/>
                    <a:pt x="15099" y="27078"/>
                  </a:cubicBezTo>
                  <a:cubicBezTo>
                    <a:pt x="16884" y="26235"/>
                    <a:pt x="19216" y="25813"/>
                    <a:pt x="22094" y="25813"/>
                  </a:cubicBezTo>
                  <a:cubicBezTo>
                    <a:pt x="25963" y="25813"/>
                    <a:pt x="29411" y="26929"/>
                    <a:pt x="32437" y="29161"/>
                  </a:cubicBezTo>
                  <a:cubicBezTo>
                    <a:pt x="35463" y="31394"/>
                    <a:pt x="37795" y="34296"/>
                    <a:pt x="39432" y="37868"/>
                  </a:cubicBezTo>
                  <a:cubicBezTo>
                    <a:pt x="41069" y="41440"/>
                    <a:pt x="41888" y="45061"/>
                    <a:pt x="41888" y="48732"/>
                  </a:cubicBezTo>
                  <a:cubicBezTo>
                    <a:pt x="41888" y="52999"/>
                    <a:pt x="40871" y="56918"/>
                    <a:pt x="38837" y="60490"/>
                  </a:cubicBezTo>
                  <a:cubicBezTo>
                    <a:pt x="36803" y="64062"/>
                    <a:pt x="34000" y="66889"/>
                    <a:pt x="30428" y="68973"/>
                  </a:cubicBezTo>
                  <a:cubicBezTo>
                    <a:pt x="26856" y="71056"/>
                    <a:pt x="22986" y="72098"/>
                    <a:pt x="18819" y="72098"/>
                  </a:cubicBezTo>
                  <a:cubicBezTo>
                    <a:pt x="15446" y="72098"/>
                    <a:pt x="12296" y="71230"/>
                    <a:pt x="9368" y="69494"/>
                  </a:cubicBezTo>
                  <a:cubicBezTo>
                    <a:pt x="6442" y="67758"/>
                    <a:pt x="4160" y="65376"/>
                    <a:pt x="2523" y="62350"/>
                  </a:cubicBezTo>
                  <a:cubicBezTo>
                    <a:pt x="886" y="59324"/>
                    <a:pt x="67" y="56124"/>
                    <a:pt x="67" y="52751"/>
                  </a:cubicBezTo>
                  <a:cubicBezTo>
                    <a:pt x="67" y="51163"/>
                    <a:pt x="588" y="49873"/>
                    <a:pt x="1629" y="48881"/>
                  </a:cubicBezTo>
                  <a:cubicBezTo>
                    <a:pt x="2671" y="47889"/>
                    <a:pt x="3936" y="47393"/>
                    <a:pt x="5425" y="47393"/>
                  </a:cubicBezTo>
                  <a:cubicBezTo>
                    <a:pt x="7012" y="47393"/>
                    <a:pt x="8327" y="47914"/>
                    <a:pt x="9368" y="48956"/>
                  </a:cubicBezTo>
                  <a:cubicBezTo>
                    <a:pt x="10410" y="49997"/>
                    <a:pt x="10931" y="51262"/>
                    <a:pt x="10931" y="52751"/>
                  </a:cubicBezTo>
                  <a:cubicBezTo>
                    <a:pt x="10931" y="54239"/>
                    <a:pt x="10410" y="55504"/>
                    <a:pt x="9368" y="56545"/>
                  </a:cubicBezTo>
                  <a:cubicBezTo>
                    <a:pt x="8327" y="57588"/>
                    <a:pt x="7012" y="58109"/>
                    <a:pt x="5425" y="58109"/>
                  </a:cubicBezTo>
                  <a:cubicBezTo>
                    <a:pt x="5226" y="58109"/>
                    <a:pt x="4978" y="58084"/>
                    <a:pt x="4680" y="58034"/>
                  </a:cubicBezTo>
                  <a:cubicBezTo>
                    <a:pt x="4383" y="57985"/>
                    <a:pt x="4135" y="57960"/>
                    <a:pt x="3936" y="5796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232" name="Graphic 19">
            <a:extLst>
              <a:ext uri="{FF2B5EF4-FFF2-40B4-BE49-F238E27FC236}">
                <a16:creationId xmlns:a16="http://schemas.microsoft.com/office/drawing/2014/main" id="{8203A4EE-07BF-CB05-F24D-0F95F2CFB8FC}"/>
              </a:ext>
            </a:extLst>
          </p:cNvPr>
          <p:cNvGrpSpPr/>
          <p:nvPr/>
        </p:nvGrpSpPr>
        <p:grpSpPr>
          <a:xfrm>
            <a:off x="1372033" y="1308100"/>
            <a:ext cx="222395" cy="4071295"/>
            <a:chOff x="3566258" y="1706299"/>
            <a:chExt cx="179897" cy="3293306"/>
          </a:xfrm>
          <a:solidFill>
            <a:srgbClr val="262626"/>
          </a:solidFill>
        </p:grpSpPr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16CF3E45-C646-983B-7991-D579F95154A1}"/>
                </a:ext>
              </a:extLst>
            </p:cNvPr>
            <p:cNvSpPr/>
            <p:nvPr/>
          </p:nvSpPr>
          <p:spPr>
            <a:xfrm rot="-5400000">
              <a:off x="3583189" y="4879502"/>
              <a:ext cx="117424" cy="122782"/>
            </a:xfrm>
            <a:custGeom>
              <a:avLst/>
              <a:gdLst>
                <a:gd name="connsiteX0" fmla="*/ 190 w 117424"/>
                <a:gd name="connsiteY0" fmla="*/ 123164 h 122782"/>
                <a:gd name="connsiteX1" fmla="*/ 190 w 117424"/>
                <a:gd name="connsiteY1" fmla="*/ 117063 h 122782"/>
                <a:gd name="connsiteX2" fmla="*/ 19087 w 117424"/>
                <a:gd name="connsiteY2" fmla="*/ 106942 h 122782"/>
                <a:gd name="connsiteX3" fmla="*/ 55101 w 117424"/>
                <a:gd name="connsiteY3" fmla="*/ 2316 h 122782"/>
                <a:gd name="connsiteX4" fmla="*/ 57787 w 117424"/>
                <a:gd name="connsiteY4" fmla="*/ 382 h 122782"/>
                <a:gd name="connsiteX5" fmla="*/ 60016 w 117424"/>
                <a:gd name="connsiteY5" fmla="*/ 382 h 122782"/>
                <a:gd name="connsiteX6" fmla="*/ 62693 w 117424"/>
                <a:gd name="connsiteY6" fmla="*/ 2316 h 122782"/>
                <a:gd name="connsiteX7" fmla="*/ 100345 w 117424"/>
                <a:gd name="connsiteY7" fmla="*/ 111705 h 122782"/>
                <a:gd name="connsiteX8" fmla="*/ 106451 w 117424"/>
                <a:gd name="connsiteY8" fmla="*/ 116170 h 122782"/>
                <a:gd name="connsiteX9" fmla="*/ 117614 w 117424"/>
                <a:gd name="connsiteY9" fmla="*/ 117063 h 122782"/>
                <a:gd name="connsiteX10" fmla="*/ 117614 w 117424"/>
                <a:gd name="connsiteY10" fmla="*/ 123164 h 122782"/>
                <a:gd name="connsiteX11" fmla="*/ 69836 w 117424"/>
                <a:gd name="connsiteY11" fmla="*/ 123164 h 122782"/>
                <a:gd name="connsiteX12" fmla="*/ 69836 w 117424"/>
                <a:gd name="connsiteY12" fmla="*/ 117063 h 122782"/>
                <a:gd name="connsiteX13" fmla="*/ 83981 w 117424"/>
                <a:gd name="connsiteY13" fmla="*/ 112598 h 122782"/>
                <a:gd name="connsiteX14" fmla="*/ 83981 w 117424"/>
                <a:gd name="connsiteY14" fmla="*/ 111705 h 122782"/>
                <a:gd name="connsiteX15" fmla="*/ 74751 w 117424"/>
                <a:gd name="connsiteY15" fmla="*/ 84916 h 122782"/>
                <a:gd name="connsiteX16" fmla="*/ 33079 w 117424"/>
                <a:gd name="connsiteY16" fmla="*/ 84916 h 122782"/>
                <a:gd name="connsiteX17" fmla="*/ 25336 w 117424"/>
                <a:gd name="connsiteY17" fmla="*/ 106942 h 122782"/>
                <a:gd name="connsiteX18" fmla="*/ 25193 w 117424"/>
                <a:gd name="connsiteY18" fmla="*/ 108728 h 122782"/>
                <a:gd name="connsiteX19" fmla="*/ 29279 w 117424"/>
                <a:gd name="connsiteY19" fmla="*/ 115054 h 122782"/>
                <a:gd name="connsiteX20" fmla="*/ 37985 w 117424"/>
                <a:gd name="connsiteY20" fmla="*/ 117063 h 122782"/>
                <a:gd name="connsiteX21" fmla="*/ 37985 w 117424"/>
                <a:gd name="connsiteY21" fmla="*/ 123164 h 122782"/>
                <a:gd name="connsiteX22" fmla="*/ 190 w 117424"/>
                <a:gd name="connsiteY22" fmla="*/ 123164 h 122782"/>
                <a:gd name="connsiteX23" fmla="*/ 35166 w 117424"/>
                <a:gd name="connsiteY23" fmla="*/ 78963 h 122782"/>
                <a:gd name="connsiteX24" fmla="*/ 72665 w 117424"/>
                <a:gd name="connsiteY24" fmla="*/ 78963 h 122782"/>
                <a:gd name="connsiteX25" fmla="*/ 53911 w 117424"/>
                <a:gd name="connsiteY25" fmla="*/ 24194 h 122782"/>
                <a:gd name="connsiteX26" fmla="*/ 35166 w 117424"/>
                <a:gd name="connsiteY26" fmla="*/ 78963 h 1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7424" h="122782">
                  <a:moveTo>
                    <a:pt x="190" y="123164"/>
                  </a:moveTo>
                  <a:lnTo>
                    <a:pt x="190" y="117063"/>
                  </a:lnTo>
                  <a:cubicBezTo>
                    <a:pt x="10410" y="117063"/>
                    <a:pt x="16706" y="113689"/>
                    <a:pt x="19087" y="106942"/>
                  </a:cubicBezTo>
                  <a:lnTo>
                    <a:pt x="55101" y="2316"/>
                  </a:lnTo>
                  <a:cubicBezTo>
                    <a:pt x="55406" y="1026"/>
                    <a:pt x="56292" y="382"/>
                    <a:pt x="57787" y="382"/>
                  </a:cubicBezTo>
                  <a:lnTo>
                    <a:pt x="60016" y="382"/>
                  </a:lnTo>
                  <a:cubicBezTo>
                    <a:pt x="61502" y="382"/>
                    <a:pt x="62397" y="1026"/>
                    <a:pt x="62693" y="2316"/>
                  </a:cubicBezTo>
                  <a:lnTo>
                    <a:pt x="100345" y="111705"/>
                  </a:lnTo>
                  <a:cubicBezTo>
                    <a:pt x="101440" y="114086"/>
                    <a:pt x="103469" y="115575"/>
                    <a:pt x="106451" y="116170"/>
                  </a:cubicBezTo>
                  <a:cubicBezTo>
                    <a:pt x="109422" y="116765"/>
                    <a:pt x="113147" y="117063"/>
                    <a:pt x="117614" y="117063"/>
                  </a:cubicBezTo>
                  <a:lnTo>
                    <a:pt x="117614" y="123164"/>
                  </a:lnTo>
                  <a:lnTo>
                    <a:pt x="69836" y="123164"/>
                  </a:lnTo>
                  <a:lnTo>
                    <a:pt x="69836" y="117063"/>
                  </a:lnTo>
                  <a:cubicBezTo>
                    <a:pt x="79266" y="117063"/>
                    <a:pt x="83981" y="115575"/>
                    <a:pt x="83981" y="112598"/>
                  </a:cubicBezTo>
                  <a:lnTo>
                    <a:pt x="83981" y="111705"/>
                  </a:lnTo>
                  <a:lnTo>
                    <a:pt x="74751" y="84916"/>
                  </a:lnTo>
                  <a:lnTo>
                    <a:pt x="33079" y="84916"/>
                  </a:lnTo>
                  <a:lnTo>
                    <a:pt x="25336" y="106942"/>
                  </a:lnTo>
                  <a:cubicBezTo>
                    <a:pt x="25240" y="107339"/>
                    <a:pt x="25193" y="107935"/>
                    <a:pt x="25193" y="108728"/>
                  </a:cubicBezTo>
                  <a:cubicBezTo>
                    <a:pt x="25193" y="111606"/>
                    <a:pt x="26555" y="113714"/>
                    <a:pt x="29279" y="115054"/>
                  </a:cubicBezTo>
                  <a:cubicBezTo>
                    <a:pt x="32013" y="116393"/>
                    <a:pt x="34908" y="117063"/>
                    <a:pt x="37985" y="117063"/>
                  </a:cubicBezTo>
                  <a:lnTo>
                    <a:pt x="37985" y="123164"/>
                  </a:lnTo>
                  <a:lnTo>
                    <a:pt x="190" y="123164"/>
                  </a:lnTo>
                  <a:close/>
                  <a:moveTo>
                    <a:pt x="35166" y="78963"/>
                  </a:moveTo>
                  <a:lnTo>
                    <a:pt x="72665" y="78963"/>
                  </a:lnTo>
                  <a:lnTo>
                    <a:pt x="53911" y="24194"/>
                  </a:lnTo>
                  <a:lnTo>
                    <a:pt x="35166" y="7896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05138E43-5E0D-5BE1-AA6D-8EA9B5AB4D83}"/>
                </a:ext>
              </a:extLst>
            </p:cNvPr>
            <p:cNvSpPr/>
            <p:nvPr/>
          </p:nvSpPr>
          <p:spPr>
            <a:xfrm rot="-5400000">
              <a:off x="3625381" y="4796267"/>
              <a:ext cx="83791" cy="75902"/>
            </a:xfrm>
            <a:custGeom>
              <a:avLst/>
              <a:gdLst>
                <a:gd name="connsiteX0" fmla="*/ 38729 w 83791"/>
                <a:gd name="connsiteY0" fmla="*/ 74335 h 75902"/>
                <a:gd name="connsiteX1" fmla="*/ 13726 w 83791"/>
                <a:gd name="connsiteY1" fmla="*/ 11381 h 75902"/>
                <a:gd name="connsiteX2" fmla="*/ 8820 w 83791"/>
                <a:gd name="connsiteY2" fmla="*/ 7363 h 75902"/>
                <a:gd name="connsiteX3" fmla="*/ 181 w 83791"/>
                <a:gd name="connsiteY3" fmla="*/ 6469 h 75902"/>
                <a:gd name="connsiteX4" fmla="*/ 181 w 83791"/>
                <a:gd name="connsiteY4" fmla="*/ 368 h 75902"/>
                <a:gd name="connsiteX5" fmla="*/ 36205 w 83791"/>
                <a:gd name="connsiteY5" fmla="*/ 368 h 75902"/>
                <a:gd name="connsiteX6" fmla="*/ 36205 w 83791"/>
                <a:gd name="connsiteY6" fmla="*/ 6469 h 75902"/>
                <a:gd name="connsiteX7" fmla="*/ 26527 w 83791"/>
                <a:gd name="connsiteY7" fmla="*/ 10488 h 75902"/>
                <a:gd name="connsiteX8" fmla="*/ 26680 w 83791"/>
                <a:gd name="connsiteY8" fmla="*/ 11530 h 75902"/>
                <a:gd name="connsiteX9" fmla="*/ 46025 w 83791"/>
                <a:gd name="connsiteY9" fmla="*/ 59899 h 75902"/>
                <a:gd name="connsiteX10" fmla="*/ 63284 w 83791"/>
                <a:gd name="connsiteY10" fmla="*/ 16292 h 75902"/>
                <a:gd name="connsiteX11" fmla="*/ 63732 w 83791"/>
                <a:gd name="connsiteY11" fmla="*/ 13465 h 75902"/>
                <a:gd name="connsiteX12" fmla="*/ 61274 w 83791"/>
                <a:gd name="connsiteY12" fmla="*/ 8330 h 75902"/>
                <a:gd name="connsiteX13" fmla="*/ 55550 w 83791"/>
                <a:gd name="connsiteY13" fmla="*/ 6469 h 75902"/>
                <a:gd name="connsiteX14" fmla="*/ 55550 w 83791"/>
                <a:gd name="connsiteY14" fmla="*/ 368 h 75902"/>
                <a:gd name="connsiteX15" fmla="*/ 83972 w 83791"/>
                <a:gd name="connsiteY15" fmla="*/ 368 h 75902"/>
                <a:gd name="connsiteX16" fmla="*/ 83972 w 83791"/>
                <a:gd name="connsiteY16" fmla="*/ 6469 h 75902"/>
                <a:gd name="connsiteX17" fmla="*/ 74743 w 83791"/>
                <a:gd name="connsiteY17" fmla="*/ 8851 h 75902"/>
                <a:gd name="connsiteX18" fmla="*/ 68647 w 83791"/>
                <a:gd name="connsiteY18" fmla="*/ 15994 h 75902"/>
                <a:gd name="connsiteX19" fmla="*/ 45425 w 83791"/>
                <a:gd name="connsiteY19" fmla="*/ 74335 h 75902"/>
                <a:gd name="connsiteX20" fmla="*/ 42748 w 83791"/>
                <a:gd name="connsiteY20" fmla="*/ 76270 h 75902"/>
                <a:gd name="connsiteX21" fmla="*/ 41405 w 83791"/>
                <a:gd name="connsiteY21" fmla="*/ 76270 h 75902"/>
                <a:gd name="connsiteX22" fmla="*/ 38729 w 83791"/>
                <a:gd name="connsiteY22" fmla="*/ 74335 h 7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3791" h="75902">
                  <a:moveTo>
                    <a:pt x="38729" y="74335"/>
                  </a:moveTo>
                  <a:lnTo>
                    <a:pt x="13726" y="11381"/>
                  </a:lnTo>
                  <a:cubicBezTo>
                    <a:pt x="12640" y="9297"/>
                    <a:pt x="11001" y="7958"/>
                    <a:pt x="8820" y="7363"/>
                  </a:cubicBezTo>
                  <a:cubicBezTo>
                    <a:pt x="6629" y="6767"/>
                    <a:pt x="3753" y="6469"/>
                    <a:pt x="181" y="6469"/>
                  </a:cubicBezTo>
                  <a:lnTo>
                    <a:pt x="181" y="368"/>
                  </a:lnTo>
                  <a:lnTo>
                    <a:pt x="36205" y="368"/>
                  </a:lnTo>
                  <a:lnTo>
                    <a:pt x="36205" y="6469"/>
                  </a:lnTo>
                  <a:cubicBezTo>
                    <a:pt x="29747" y="6469"/>
                    <a:pt x="26527" y="7809"/>
                    <a:pt x="26527" y="10488"/>
                  </a:cubicBezTo>
                  <a:cubicBezTo>
                    <a:pt x="26527" y="10984"/>
                    <a:pt x="26575" y="11331"/>
                    <a:pt x="26680" y="11530"/>
                  </a:cubicBezTo>
                  <a:lnTo>
                    <a:pt x="46025" y="59899"/>
                  </a:lnTo>
                  <a:lnTo>
                    <a:pt x="63284" y="16292"/>
                  </a:lnTo>
                  <a:cubicBezTo>
                    <a:pt x="63589" y="15400"/>
                    <a:pt x="63732" y="14457"/>
                    <a:pt x="63732" y="13465"/>
                  </a:cubicBezTo>
                  <a:cubicBezTo>
                    <a:pt x="63732" y="11282"/>
                    <a:pt x="62913" y="9571"/>
                    <a:pt x="61274" y="8330"/>
                  </a:cubicBezTo>
                  <a:cubicBezTo>
                    <a:pt x="59646" y="7089"/>
                    <a:pt x="57731" y="6469"/>
                    <a:pt x="55550" y="6469"/>
                  </a:cubicBezTo>
                  <a:lnTo>
                    <a:pt x="55550" y="368"/>
                  </a:lnTo>
                  <a:lnTo>
                    <a:pt x="83972" y="368"/>
                  </a:lnTo>
                  <a:lnTo>
                    <a:pt x="83972" y="6469"/>
                  </a:lnTo>
                  <a:cubicBezTo>
                    <a:pt x="80505" y="6469"/>
                    <a:pt x="77429" y="7263"/>
                    <a:pt x="74743" y="8851"/>
                  </a:cubicBezTo>
                  <a:cubicBezTo>
                    <a:pt x="72066" y="10438"/>
                    <a:pt x="70037" y="12820"/>
                    <a:pt x="68647" y="15994"/>
                  </a:cubicBezTo>
                  <a:lnTo>
                    <a:pt x="45425" y="74335"/>
                  </a:lnTo>
                  <a:cubicBezTo>
                    <a:pt x="45034" y="75625"/>
                    <a:pt x="44139" y="76270"/>
                    <a:pt x="42748" y="76270"/>
                  </a:cubicBezTo>
                  <a:lnTo>
                    <a:pt x="41405" y="76270"/>
                  </a:lnTo>
                  <a:cubicBezTo>
                    <a:pt x="40024" y="76270"/>
                    <a:pt x="39129" y="75625"/>
                    <a:pt x="38729" y="7433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EB4C3DB9-8369-4ACB-D459-3501C10DB80E}"/>
                </a:ext>
              </a:extLst>
            </p:cNvPr>
            <p:cNvSpPr/>
            <p:nvPr/>
          </p:nvSpPr>
          <p:spPr>
            <a:xfrm rot="-5400000">
              <a:off x="3632678" y="4718248"/>
              <a:ext cx="66370" cy="78730"/>
            </a:xfrm>
            <a:custGeom>
              <a:avLst/>
              <a:gdLst>
                <a:gd name="connsiteX0" fmla="*/ 38120 w 66370"/>
                <a:gd name="connsiteY0" fmla="*/ 79091 h 78730"/>
                <a:gd name="connsiteX1" fmla="*/ 18918 w 66370"/>
                <a:gd name="connsiteY1" fmla="*/ 73583 h 78730"/>
                <a:gd name="connsiteX2" fmla="*/ 5154 w 66370"/>
                <a:gd name="connsiteY2" fmla="*/ 58924 h 78730"/>
                <a:gd name="connsiteX3" fmla="*/ 173 w 66370"/>
                <a:gd name="connsiteY3" fmla="*/ 39502 h 78730"/>
                <a:gd name="connsiteX4" fmla="*/ 4707 w 66370"/>
                <a:gd name="connsiteY4" fmla="*/ 20452 h 78730"/>
                <a:gd name="connsiteX5" fmla="*/ 17432 w 66370"/>
                <a:gd name="connsiteY5" fmla="*/ 5867 h 78730"/>
                <a:gd name="connsiteX6" fmla="*/ 35739 w 66370"/>
                <a:gd name="connsiteY6" fmla="*/ 360 h 78730"/>
                <a:gd name="connsiteX7" fmla="*/ 49360 w 66370"/>
                <a:gd name="connsiteY7" fmla="*/ 2965 h 78730"/>
                <a:gd name="connsiteX8" fmla="*/ 58961 w 66370"/>
                <a:gd name="connsiteY8" fmla="*/ 10257 h 78730"/>
                <a:gd name="connsiteX9" fmla="*/ 64609 w 66370"/>
                <a:gd name="connsiteY9" fmla="*/ 21345 h 78730"/>
                <a:gd name="connsiteX10" fmla="*/ 66543 w 66370"/>
                <a:gd name="connsiteY10" fmla="*/ 35335 h 78730"/>
                <a:gd name="connsiteX11" fmla="*/ 64762 w 66370"/>
                <a:gd name="connsiteY11" fmla="*/ 37567 h 78730"/>
                <a:gd name="connsiteX12" fmla="*/ 15203 w 66370"/>
                <a:gd name="connsiteY12" fmla="*/ 37567 h 78730"/>
                <a:gd name="connsiteX13" fmla="*/ 15203 w 66370"/>
                <a:gd name="connsiteY13" fmla="*/ 39353 h 78730"/>
                <a:gd name="connsiteX14" fmla="*/ 20928 w 66370"/>
                <a:gd name="connsiteY14" fmla="*/ 63835 h 78730"/>
                <a:gd name="connsiteX15" fmla="*/ 39606 w 66370"/>
                <a:gd name="connsiteY15" fmla="*/ 74030 h 78730"/>
                <a:gd name="connsiteX16" fmla="*/ 49360 w 66370"/>
                <a:gd name="connsiteY16" fmla="*/ 71723 h 78730"/>
                <a:gd name="connsiteX17" fmla="*/ 57170 w 66370"/>
                <a:gd name="connsiteY17" fmla="*/ 65175 h 78730"/>
                <a:gd name="connsiteX18" fmla="*/ 61638 w 66370"/>
                <a:gd name="connsiteY18" fmla="*/ 56171 h 78730"/>
                <a:gd name="connsiteX19" fmla="*/ 62228 w 66370"/>
                <a:gd name="connsiteY19" fmla="*/ 55129 h 78730"/>
                <a:gd name="connsiteX20" fmla="*/ 63276 w 66370"/>
                <a:gd name="connsiteY20" fmla="*/ 54683 h 78730"/>
                <a:gd name="connsiteX21" fmla="*/ 64762 w 66370"/>
                <a:gd name="connsiteY21" fmla="*/ 54683 h 78730"/>
                <a:gd name="connsiteX22" fmla="*/ 66543 w 66370"/>
                <a:gd name="connsiteY22" fmla="*/ 56914 h 78730"/>
                <a:gd name="connsiteX23" fmla="*/ 56132 w 66370"/>
                <a:gd name="connsiteY23" fmla="*/ 72839 h 78730"/>
                <a:gd name="connsiteX24" fmla="*/ 38120 w 66370"/>
                <a:gd name="connsiteY24" fmla="*/ 79091 h 78730"/>
                <a:gd name="connsiteX25" fmla="*/ 15346 w 66370"/>
                <a:gd name="connsiteY25" fmla="*/ 33251 h 78730"/>
                <a:gd name="connsiteX26" fmla="*/ 54494 w 66370"/>
                <a:gd name="connsiteY26" fmla="*/ 33251 h 78730"/>
                <a:gd name="connsiteX27" fmla="*/ 52627 w 66370"/>
                <a:gd name="connsiteY27" fmla="*/ 20229 h 78730"/>
                <a:gd name="connsiteX28" fmla="*/ 46607 w 66370"/>
                <a:gd name="connsiteY28" fmla="*/ 9215 h 78730"/>
                <a:gd name="connsiteX29" fmla="*/ 35739 w 66370"/>
                <a:gd name="connsiteY29" fmla="*/ 4825 h 78730"/>
                <a:gd name="connsiteX30" fmla="*/ 20633 w 66370"/>
                <a:gd name="connsiteY30" fmla="*/ 13903 h 78730"/>
                <a:gd name="connsiteX31" fmla="*/ 15346 w 66370"/>
                <a:gd name="connsiteY31" fmla="*/ 33251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0" h="78730">
                  <a:moveTo>
                    <a:pt x="38120" y="79091"/>
                  </a:moveTo>
                  <a:cubicBezTo>
                    <a:pt x="31177" y="79091"/>
                    <a:pt x="24776" y="77255"/>
                    <a:pt x="18918" y="73583"/>
                  </a:cubicBezTo>
                  <a:cubicBezTo>
                    <a:pt x="13070" y="69912"/>
                    <a:pt x="8479" y="65026"/>
                    <a:pt x="5154" y="58924"/>
                  </a:cubicBezTo>
                  <a:cubicBezTo>
                    <a:pt x="1830" y="52822"/>
                    <a:pt x="173" y="46348"/>
                    <a:pt x="173" y="39502"/>
                  </a:cubicBezTo>
                  <a:cubicBezTo>
                    <a:pt x="173" y="32854"/>
                    <a:pt x="1678" y="26504"/>
                    <a:pt x="4707" y="20452"/>
                  </a:cubicBezTo>
                  <a:cubicBezTo>
                    <a:pt x="7736" y="14400"/>
                    <a:pt x="11974" y="9538"/>
                    <a:pt x="17432" y="5867"/>
                  </a:cubicBezTo>
                  <a:cubicBezTo>
                    <a:pt x="22890" y="2195"/>
                    <a:pt x="28995" y="360"/>
                    <a:pt x="35739" y="360"/>
                  </a:cubicBezTo>
                  <a:cubicBezTo>
                    <a:pt x="40902" y="360"/>
                    <a:pt x="45436" y="1228"/>
                    <a:pt x="49360" y="2965"/>
                  </a:cubicBezTo>
                  <a:cubicBezTo>
                    <a:pt x="53275" y="4701"/>
                    <a:pt x="56475" y="7132"/>
                    <a:pt x="58961" y="10257"/>
                  </a:cubicBezTo>
                  <a:cubicBezTo>
                    <a:pt x="61438" y="13382"/>
                    <a:pt x="63324" y="17079"/>
                    <a:pt x="64609" y="21345"/>
                  </a:cubicBezTo>
                  <a:cubicBezTo>
                    <a:pt x="65905" y="25611"/>
                    <a:pt x="66543" y="30274"/>
                    <a:pt x="66543" y="35335"/>
                  </a:cubicBezTo>
                  <a:cubicBezTo>
                    <a:pt x="66543" y="36823"/>
                    <a:pt x="65952" y="37567"/>
                    <a:pt x="64762" y="37567"/>
                  </a:cubicBezTo>
                  <a:lnTo>
                    <a:pt x="15203" y="37567"/>
                  </a:lnTo>
                  <a:lnTo>
                    <a:pt x="15203" y="39353"/>
                  </a:lnTo>
                  <a:cubicBezTo>
                    <a:pt x="15203" y="48878"/>
                    <a:pt x="17108" y="57039"/>
                    <a:pt x="20928" y="63835"/>
                  </a:cubicBezTo>
                  <a:cubicBezTo>
                    <a:pt x="24747" y="70632"/>
                    <a:pt x="30977" y="74030"/>
                    <a:pt x="39606" y="74030"/>
                  </a:cubicBezTo>
                  <a:cubicBezTo>
                    <a:pt x="43083" y="74030"/>
                    <a:pt x="46331" y="73261"/>
                    <a:pt x="49360" y="71723"/>
                  </a:cubicBezTo>
                  <a:cubicBezTo>
                    <a:pt x="52379" y="70185"/>
                    <a:pt x="54989" y="68002"/>
                    <a:pt x="57170" y="65175"/>
                  </a:cubicBezTo>
                  <a:cubicBezTo>
                    <a:pt x="59352" y="62347"/>
                    <a:pt x="60837" y="59346"/>
                    <a:pt x="61638" y="56171"/>
                  </a:cubicBezTo>
                  <a:cubicBezTo>
                    <a:pt x="61733" y="55774"/>
                    <a:pt x="61933" y="55426"/>
                    <a:pt x="62228" y="55129"/>
                  </a:cubicBezTo>
                  <a:cubicBezTo>
                    <a:pt x="62523" y="54831"/>
                    <a:pt x="62876" y="54683"/>
                    <a:pt x="63276" y="54683"/>
                  </a:cubicBezTo>
                  <a:lnTo>
                    <a:pt x="64762" y="54683"/>
                  </a:lnTo>
                  <a:cubicBezTo>
                    <a:pt x="65952" y="54683"/>
                    <a:pt x="66543" y="55427"/>
                    <a:pt x="66543" y="56914"/>
                  </a:cubicBezTo>
                  <a:cubicBezTo>
                    <a:pt x="64962" y="63364"/>
                    <a:pt x="61485" y="68672"/>
                    <a:pt x="56132" y="72839"/>
                  </a:cubicBezTo>
                  <a:cubicBezTo>
                    <a:pt x="50770" y="77007"/>
                    <a:pt x="44769" y="79091"/>
                    <a:pt x="38120" y="79091"/>
                  </a:cubicBezTo>
                  <a:close/>
                  <a:moveTo>
                    <a:pt x="15346" y="33251"/>
                  </a:moveTo>
                  <a:lnTo>
                    <a:pt x="54494" y="33251"/>
                  </a:lnTo>
                  <a:cubicBezTo>
                    <a:pt x="54494" y="28985"/>
                    <a:pt x="53875" y="24644"/>
                    <a:pt x="52627" y="20229"/>
                  </a:cubicBezTo>
                  <a:cubicBezTo>
                    <a:pt x="51389" y="15814"/>
                    <a:pt x="49379" y="12142"/>
                    <a:pt x="46607" y="9215"/>
                  </a:cubicBezTo>
                  <a:cubicBezTo>
                    <a:pt x="43826" y="6288"/>
                    <a:pt x="40206" y="4825"/>
                    <a:pt x="35739" y="4825"/>
                  </a:cubicBezTo>
                  <a:cubicBezTo>
                    <a:pt x="29186" y="4825"/>
                    <a:pt x="24157" y="7851"/>
                    <a:pt x="20633" y="13903"/>
                  </a:cubicBezTo>
                  <a:cubicBezTo>
                    <a:pt x="17108" y="19956"/>
                    <a:pt x="15346" y="26405"/>
                    <a:pt x="15346" y="3325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86F6EEE-529A-7C77-5A43-83C56B0ADD47}"/>
                </a:ext>
              </a:extLst>
            </p:cNvPr>
            <p:cNvSpPr/>
            <p:nvPr/>
          </p:nvSpPr>
          <p:spPr>
            <a:xfrm rot="-5400000">
              <a:off x="3636470" y="4649766"/>
              <a:ext cx="57892" cy="75753"/>
            </a:xfrm>
            <a:custGeom>
              <a:avLst/>
              <a:gdLst>
                <a:gd name="connsiteX0" fmla="*/ 165 w 57892"/>
                <a:gd name="connsiteY0" fmla="*/ 76106 h 75753"/>
                <a:gd name="connsiteX1" fmla="*/ 165 w 57892"/>
                <a:gd name="connsiteY1" fmla="*/ 70004 h 75753"/>
                <a:gd name="connsiteX2" fmla="*/ 9757 w 57892"/>
                <a:gd name="connsiteY2" fmla="*/ 69112 h 75753"/>
                <a:gd name="connsiteX3" fmla="*/ 13558 w 57892"/>
                <a:gd name="connsiteY3" fmla="*/ 64646 h 75753"/>
                <a:gd name="connsiteX4" fmla="*/ 13558 w 57892"/>
                <a:gd name="connsiteY4" fmla="*/ 17765 h 75753"/>
                <a:gd name="connsiteX5" fmla="*/ 12138 w 57892"/>
                <a:gd name="connsiteY5" fmla="*/ 11217 h 75753"/>
                <a:gd name="connsiteX6" fmla="*/ 8128 w 57892"/>
                <a:gd name="connsiteY6" fmla="*/ 8687 h 75753"/>
                <a:gd name="connsiteX7" fmla="*/ 165 w 57892"/>
                <a:gd name="connsiteY7" fmla="*/ 8240 h 75753"/>
                <a:gd name="connsiteX8" fmla="*/ 165 w 57892"/>
                <a:gd name="connsiteY8" fmla="*/ 2138 h 75753"/>
                <a:gd name="connsiteX9" fmla="*/ 24721 w 57892"/>
                <a:gd name="connsiteY9" fmla="*/ 352 h 75753"/>
                <a:gd name="connsiteX10" fmla="*/ 24721 w 57892"/>
                <a:gd name="connsiteY10" fmla="*/ 17021 h 75753"/>
                <a:gd name="connsiteX11" fmla="*/ 32531 w 57892"/>
                <a:gd name="connsiteY11" fmla="*/ 4966 h 75753"/>
                <a:gd name="connsiteX12" fmla="*/ 44961 w 57892"/>
                <a:gd name="connsiteY12" fmla="*/ 352 h 75753"/>
                <a:gd name="connsiteX13" fmla="*/ 54039 w 57892"/>
                <a:gd name="connsiteY13" fmla="*/ 3329 h 75753"/>
                <a:gd name="connsiteX14" fmla="*/ 58058 w 57892"/>
                <a:gd name="connsiteY14" fmla="*/ 11366 h 75753"/>
                <a:gd name="connsiteX15" fmla="*/ 55820 w 57892"/>
                <a:gd name="connsiteY15" fmla="*/ 16649 h 75753"/>
                <a:gd name="connsiteX16" fmla="*/ 50315 w 57892"/>
                <a:gd name="connsiteY16" fmla="*/ 18956 h 75753"/>
                <a:gd name="connsiteX17" fmla="*/ 44961 w 57892"/>
                <a:gd name="connsiteY17" fmla="*/ 16724 h 75753"/>
                <a:gd name="connsiteX18" fmla="*/ 42723 w 57892"/>
                <a:gd name="connsiteY18" fmla="*/ 11366 h 75753"/>
                <a:gd name="connsiteX19" fmla="*/ 46000 w 57892"/>
                <a:gd name="connsiteY19" fmla="*/ 4818 h 75753"/>
                <a:gd name="connsiteX20" fmla="*/ 44961 w 57892"/>
                <a:gd name="connsiteY20" fmla="*/ 4818 h 75753"/>
                <a:gd name="connsiteX21" fmla="*/ 33570 w 57892"/>
                <a:gd name="connsiteY21" fmla="*/ 9803 h 75753"/>
                <a:gd name="connsiteX22" fmla="*/ 27321 w 57892"/>
                <a:gd name="connsiteY22" fmla="*/ 22230 h 75753"/>
                <a:gd name="connsiteX23" fmla="*/ 25464 w 57892"/>
                <a:gd name="connsiteY23" fmla="*/ 36518 h 75753"/>
                <a:gd name="connsiteX24" fmla="*/ 25464 w 57892"/>
                <a:gd name="connsiteY24" fmla="*/ 64646 h 75753"/>
                <a:gd name="connsiteX25" fmla="*/ 42133 w 57892"/>
                <a:gd name="connsiteY25" fmla="*/ 70004 h 75753"/>
                <a:gd name="connsiteX26" fmla="*/ 42133 w 57892"/>
                <a:gd name="connsiteY26" fmla="*/ 76106 h 75753"/>
                <a:gd name="connsiteX27" fmla="*/ 165 w 57892"/>
                <a:gd name="connsiteY27" fmla="*/ 76106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2" h="75753">
                  <a:moveTo>
                    <a:pt x="165" y="76106"/>
                  </a:moveTo>
                  <a:lnTo>
                    <a:pt x="165" y="70004"/>
                  </a:lnTo>
                  <a:cubicBezTo>
                    <a:pt x="4033" y="70004"/>
                    <a:pt x="7233" y="69707"/>
                    <a:pt x="9757" y="69112"/>
                  </a:cubicBezTo>
                  <a:cubicBezTo>
                    <a:pt x="12291" y="68516"/>
                    <a:pt x="13558" y="67027"/>
                    <a:pt x="13558" y="64646"/>
                  </a:cubicBezTo>
                  <a:lnTo>
                    <a:pt x="13558" y="17765"/>
                  </a:lnTo>
                  <a:cubicBezTo>
                    <a:pt x="13558" y="14789"/>
                    <a:pt x="13081" y="12606"/>
                    <a:pt x="12138" y="11217"/>
                  </a:cubicBezTo>
                  <a:cubicBezTo>
                    <a:pt x="11195" y="9828"/>
                    <a:pt x="9862" y="8985"/>
                    <a:pt x="8128" y="8687"/>
                  </a:cubicBezTo>
                  <a:cubicBezTo>
                    <a:pt x="6385" y="8389"/>
                    <a:pt x="3737" y="8240"/>
                    <a:pt x="165" y="8240"/>
                  </a:cubicBezTo>
                  <a:lnTo>
                    <a:pt x="165" y="2138"/>
                  </a:lnTo>
                  <a:lnTo>
                    <a:pt x="24721" y="352"/>
                  </a:lnTo>
                  <a:lnTo>
                    <a:pt x="24721" y="17021"/>
                  </a:lnTo>
                  <a:cubicBezTo>
                    <a:pt x="26502" y="12061"/>
                    <a:pt x="29112" y="8042"/>
                    <a:pt x="32531" y="4966"/>
                  </a:cubicBezTo>
                  <a:cubicBezTo>
                    <a:pt x="35951" y="1891"/>
                    <a:pt x="40094" y="352"/>
                    <a:pt x="44961" y="352"/>
                  </a:cubicBezTo>
                  <a:cubicBezTo>
                    <a:pt x="48333" y="352"/>
                    <a:pt x="51362" y="1345"/>
                    <a:pt x="54039" y="3329"/>
                  </a:cubicBezTo>
                  <a:cubicBezTo>
                    <a:pt x="56715" y="5313"/>
                    <a:pt x="58058" y="7992"/>
                    <a:pt x="58058" y="11366"/>
                  </a:cubicBezTo>
                  <a:cubicBezTo>
                    <a:pt x="58058" y="13350"/>
                    <a:pt x="57315" y="15111"/>
                    <a:pt x="55820" y="16649"/>
                  </a:cubicBezTo>
                  <a:cubicBezTo>
                    <a:pt x="54334" y="18187"/>
                    <a:pt x="52496" y="18956"/>
                    <a:pt x="50315" y="18956"/>
                  </a:cubicBezTo>
                  <a:cubicBezTo>
                    <a:pt x="48229" y="18956"/>
                    <a:pt x="46447" y="18212"/>
                    <a:pt x="44961" y="16724"/>
                  </a:cubicBezTo>
                  <a:cubicBezTo>
                    <a:pt x="43466" y="15235"/>
                    <a:pt x="42723" y="13449"/>
                    <a:pt x="42723" y="11366"/>
                  </a:cubicBezTo>
                  <a:cubicBezTo>
                    <a:pt x="42723" y="8291"/>
                    <a:pt x="43818" y="6107"/>
                    <a:pt x="46000" y="4818"/>
                  </a:cubicBezTo>
                  <a:lnTo>
                    <a:pt x="44961" y="4818"/>
                  </a:lnTo>
                  <a:cubicBezTo>
                    <a:pt x="40294" y="4818"/>
                    <a:pt x="36503" y="6480"/>
                    <a:pt x="33570" y="9803"/>
                  </a:cubicBezTo>
                  <a:cubicBezTo>
                    <a:pt x="30645" y="13126"/>
                    <a:pt x="28559" y="17269"/>
                    <a:pt x="27321" y="22230"/>
                  </a:cubicBezTo>
                  <a:cubicBezTo>
                    <a:pt x="26083" y="27191"/>
                    <a:pt x="25464" y="31954"/>
                    <a:pt x="25464" y="36518"/>
                  </a:cubicBezTo>
                  <a:lnTo>
                    <a:pt x="25464" y="64646"/>
                  </a:lnTo>
                  <a:cubicBezTo>
                    <a:pt x="25464" y="68218"/>
                    <a:pt x="31017" y="70004"/>
                    <a:pt x="42133" y="70004"/>
                  </a:cubicBezTo>
                  <a:lnTo>
                    <a:pt x="42133" y="76106"/>
                  </a:lnTo>
                  <a:lnTo>
                    <a:pt x="165" y="7610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9BB1E433-120D-2800-EB3C-A9F0E314E6E4}"/>
                </a:ext>
              </a:extLst>
            </p:cNvPr>
            <p:cNvSpPr/>
            <p:nvPr/>
          </p:nvSpPr>
          <p:spPr>
            <a:xfrm rot="-5400000">
              <a:off x="3627020" y="4570344"/>
              <a:ext cx="77685" cy="78730"/>
            </a:xfrm>
            <a:custGeom>
              <a:avLst/>
              <a:gdLst>
                <a:gd name="connsiteX0" fmla="*/ 157 w 77685"/>
                <a:gd name="connsiteY0" fmla="*/ 60322 h 78730"/>
                <a:gd name="connsiteX1" fmla="*/ 8197 w 77685"/>
                <a:gd name="connsiteY1" fmla="*/ 43653 h 78730"/>
                <a:gd name="connsiteX2" fmla="*/ 27466 w 77685"/>
                <a:gd name="connsiteY2" fmla="*/ 34649 h 78730"/>
                <a:gd name="connsiteX3" fmla="*/ 48973 w 77685"/>
                <a:gd name="connsiteY3" fmla="*/ 32045 h 78730"/>
                <a:gd name="connsiteX4" fmla="*/ 48973 w 77685"/>
                <a:gd name="connsiteY4" fmla="*/ 25050 h 78730"/>
                <a:gd name="connsiteX5" fmla="*/ 46744 w 77685"/>
                <a:gd name="connsiteY5" fmla="*/ 15377 h 78730"/>
                <a:gd name="connsiteX6" fmla="*/ 40410 w 77685"/>
                <a:gd name="connsiteY6" fmla="*/ 7786 h 78730"/>
                <a:gd name="connsiteX7" fmla="*/ 31409 w 77685"/>
                <a:gd name="connsiteY7" fmla="*/ 4810 h 78730"/>
                <a:gd name="connsiteX8" fmla="*/ 14150 w 77685"/>
                <a:gd name="connsiteY8" fmla="*/ 9869 h 78730"/>
                <a:gd name="connsiteX9" fmla="*/ 19426 w 77685"/>
                <a:gd name="connsiteY9" fmla="*/ 12325 h 78730"/>
                <a:gd name="connsiteX10" fmla="*/ 21589 w 77685"/>
                <a:gd name="connsiteY10" fmla="*/ 18055 h 78730"/>
                <a:gd name="connsiteX11" fmla="*/ 19207 w 77685"/>
                <a:gd name="connsiteY11" fmla="*/ 23934 h 78730"/>
                <a:gd name="connsiteX12" fmla="*/ 13407 w 77685"/>
                <a:gd name="connsiteY12" fmla="*/ 26389 h 78730"/>
                <a:gd name="connsiteX13" fmla="*/ 7520 w 77685"/>
                <a:gd name="connsiteY13" fmla="*/ 23934 h 78730"/>
                <a:gd name="connsiteX14" fmla="*/ 5072 w 77685"/>
                <a:gd name="connsiteY14" fmla="*/ 18055 h 78730"/>
                <a:gd name="connsiteX15" fmla="*/ 13330 w 77685"/>
                <a:gd name="connsiteY15" fmla="*/ 4735 h 78730"/>
                <a:gd name="connsiteX16" fmla="*/ 31409 w 77685"/>
                <a:gd name="connsiteY16" fmla="*/ 344 h 78730"/>
                <a:gd name="connsiteX17" fmla="*/ 45401 w 77685"/>
                <a:gd name="connsiteY17" fmla="*/ 3321 h 78730"/>
                <a:gd name="connsiteX18" fmla="*/ 56860 w 77685"/>
                <a:gd name="connsiteY18" fmla="*/ 11805 h 78730"/>
                <a:gd name="connsiteX19" fmla="*/ 61327 w 77685"/>
                <a:gd name="connsiteY19" fmla="*/ 24603 h 78730"/>
                <a:gd name="connsiteX20" fmla="*/ 61327 w 77685"/>
                <a:gd name="connsiteY20" fmla="*/ 63299 h 78730"/>
                <a:gd name="connsiteX21" fmla="*/ 62737 w 77685"/>
                <a:gd name="connsiteY21" fmla="*/ 69400 h 78730"/>
                <a:gd name="connsiteX22" fmla="*/ 67280 w 77685"/>
                <a:gd name="connsiteY22" fmla="*/ 72228 h 78730"/>
                <a:gd name="connsiteX23" fmla="*/ 71443 w 77685"/>
                <a:gd name="connsiteY23" fmla="*/ 69400 h 78730"/>
                <a:gd name="connsiteX24" fmla="*/ 72785 w 77685"/>
                <a:gd name="connsiteY24" fmla="*/ 63299 h 78730"/>
                <a:gd name="connsiteX25" fmla="*/ 72785 w 77685"/>
                <a:gd name="connsiteY25" fmla="*/ 52286 h 78730"/>
                <a:gd name="connsiteX26" fmla="*/ 77843 w 77685"/>
                <a:gd name="connsiteY26" fmla="*/ 52286 h 78730"/>
                <a:gd name="connsiteX27" fmla="*/ 77843 w 77685"/>
                <a:gd name="connsiteY27" fmla="*/ 63299 h 78730"/>
                <a:gd name="connsiteX28" fmla="*/ 75834 w 77685"/>
                <a:gd name="connsiteY28" fmla="*/ 70517 h 78730"/>
                <a:gd name="connsiteX29" fmla="*/ 70480 w 77685"/>
                <a:gd name="connsiteY29" fmla="*/ 76098 h 78730"/>
                <a:gd name="connsiteX30" fmla="*/ 63108 w 77685"/>
                <a:gd name="connsiteY30" fmla="*/ 78182 h 78730"/>
                <a:gd name="connsiteX31" fmla="*/ 54402 w 77685"/>
                <a:gd name="connsiteY31" fmla="*/ 74237 h 78730"/>
                <a:gd name="connsiteX32" fmla="*/ 50459 w 77685"/>
                <a:gd name="connsiteY32" fmla="*/ 64936 h 78730"/>
                <a:gd name="connsiteX33" fmla="*/ 41010 w 77685"/>
                <a:gd name="connsiteY33" fmla="*/ 75279 h 78730"/>
                <a:gd name="connsiteX34" fmla="*/ 27837 w 77685"/>
                <a:gd name="connsiteY34" fmla="*/ 79075 h 78730"/>
                <a:gd name="connsiteX35" fmla="*/ 14969 w 77685"/>
                <a:gd name="connsiteY35" fmla="*/ 77140 h 78730"/>
                <a:gd name="connsiteX36" fmla="*/ 4396 w 77685"/>
                <a:gd name="connsiteY36" fmla="*/ 71038 h 78730"/>
                <a:gd name="connsiteX37" fmla="*/ 157 w 77685"/>
                <a:gd name="connsiteY37" fmla="*/ 60322 h 78730"/>
                <a:gd name="connsiteX38" fmla="*/ 14150 w 77685"/>
                <a:gd name="connsiteY38" fmla="*/ 60322 h 78730"/>
                <a:gd name="connsiteX39" fmla="*/ 18541 w 77685"/>
                <a:gd name="connsiteY39" fmla="*/ 70443 h 78730"/>
                <a:gd name="connsiteX40" fmla="*/ 29028 w 77685"/>
                <a:gd name="connsiteY40" fmla="*/ 74610 h 78730"/>
                <a:gd name="connsiteX41" fmla="*/ 39076 w 77685"/>
                <a:gd name="connsiteY41" fmla="*/ 71782 h 78730"/>
                <a:gd name="connsiteX42" fmla="*/ 46297 w 77685"/>
                <a:gd name="connsiteY42" fmla="*/ 64192 h 78730"/>
                <a:gd name="connsiteX43" fmla="*/ 48973 w 77685"/>
                <a:gd name="connsiteY43" fmla="*/ 54220 h 78730"/>
                <a:gd name="connsiteX44" fmla="*/ 48973 w 77685"/>
                <a:gd name="connsiteY44" fmla="*/ 36361 h 78730"/>
                <a:gd name="connsiteX45" fmla="*/ 32971 w 77685"/>
                <a:gd name="connsiteY45" fmla="*/ 38891 h 78730"/>
                <a:gd name="connsiteX46" fmla="*/ 19503 w 77685"/>
                <a:gd name="connsiteY46" fmla="*/ 46853 h 78730"/>
                <a:gd name="connsiteX47" fmla="*/ 14150 w 77685"/>
                <a:gd name="connsiteY47" fmla="*/ 60322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5" h="78730">
                  <a:moveTo>
                    <a:pt x="157" y="60322"/>
                  </a:moveTo>
                  <a:cubicBezTo>
                    <a:pt x="157" y="53476"/>
                    <a:pt x="2834" y="47920"/>
                    <a:pt x="8197" y="43653"/>
                  </a:cubicBezTo>
                  <a:cubicBezTo>
                    <a:pt x="13550" y="39387"/>
                    <a:pt x="19979" y="36386"/>
                    <a:pt x="27466" y="34649"/>
                  </a:cubicBezTo>
                  <a:cubicBezTo>
                    <a:pt x="34962" y="32913"/>
                    <a:pt x="42125" y="32045"/>
                    <a:pt x="48973" y="32045"/>
                  </a:cubicBezTo>
                  <a:lnTo>
                    <a:pt x="48973" y="25050"/>
                  </a:lnTo>
                  <a:cubicBezTo>
                    <a:pt x="48973" y="21676"/>
                    <a:pt x="48230" y="18452"/>
                    <a:pt x="46744" y="15377"/>
                  </a:cubicBezTo>
                  <a:cubicBezTo>
                    <a:pt x="45249" y="12301"/>
                    <a:pt x="43144" y="9770"/>
                    <a:pt x="40410" y="7786"/>
                  </a:cubicBezTo>
                  <a:cubicBezTo>
                    <a:pt x="37686" y="5802"/>
                    <a:pt x="34685" y="4810"/>
                    <a:pt x="31409" y="4810"/>
                  </a:cubicBezTo>
                  <a:cubicBezTo>
                    <a:pt x="23770" y="4810"/>
                    <a:pt x="18017" y="6496"/>
                    <a:pt x="14150" y="9869"/>
                  </a:cubicBezTo>
                  <a:cubicBezTo>
                    <a:pt x="16226" y="9869"/>
                    <a:pt x="17988" y="10687"/>
                    <a:pt x="19426" y="12325"/>
                  </a:cubicBezTo>
                  <a:cubicBezTo>
                    <a:pt x="20865" y="13962"/>
                    <a:pt x="21589" y="15873"/>
                    <a:pt x="21589" y="18055"/>
                  </a:cubicBezTo>
                  <a:cubicBezTo>
                    <a:pt x="21589" y="20337"/>
                    <a:pt x="20798" y="22296"/>
                    <a:pt x="19207" y="23934"/>
                  </a:cubicBezTo>
                  <a:cubicBezTo>
                    <a:pt x="17617" y="25571"/>
                    <a:pt x="15683" y="26389"/>
                    <a:pt x="13407" y="26389"/>
                  </a:cubicBezTo>
                  <a:cubicBezTo>
                    <a:pt x="11121" y="26389"/>
                    <a:pt x="9159" y="25571"/>
                    <a:pt x="7520" y="23934"/>
                  </a:cubicBezTo>
                  <a:cubicBezTo>
                    <a:pt x="5882" y="22296"/>
                    <a:pt x="5072" y="20337"/>
                    <a:pt x="5072" y="18055"/>
                  </a:cubicBezTo>
                  <a:cubicBezTo>
                    <a:pt x="5072" y="12102"/>
                    <a:pt x="7825" y="7662"/>
                    <a:pt x="13330" y="4735"/>
                  </a:cubicBezTo>
                  <a:cubicBezTo>
                    <a:pt x="18836" y="1808"/>
                    <a:pt x="24865" y="344"/>
                    <a:pt x="31409" y="344"/>
                  </a:cubicBezTo>
                  <a:cubicBezTo>
                    <a:pt x="36076" y="344"/>
                    <a:pt x="40734" y="1337"/>
                    <a:pt x="45401" y="3321"/>
                  </a:cubicBezTo>
                  <a:cubicBezTo>
                    <a:pt x="50059" y="5305"/>
                    <a:pt x="53888" y="8133"/>
                    <a:pt x="56860" y="11805"/>
                  </a:cubicBezTo>
                  <a:cubicBezTo>
                    <a:pt x="59841" y="15476"/>
                    <a:pt x="61327" y="19742"/>
                    <a:pt x="61327" y="24603"/>
                  </a:cubicBezTo>
                  <a:lnTo>
                    <a:pt x="61327" y="63299"/>
                  </a:lnTo>
                  <a:cubicBezTo>
                    <a:pt x="61327" y="65482"/>
                    <a:pt x="61794" y="67516"/>
                    <a:pt x="62737" y="69400"/>
                  </a:cubicBezTo>
                  <a:cubicBezTo>
                    <a:pt x="63680" y="71286"/>
                    <a:pt x="65194" y="72228"/>
                    <a:pt x="67280" y="72228"/>
                  </a:cubicBezTo>
                  <a:cubicBezTo>
                    <a:pt x="69166" y="72228"/>
                    <a:pt x="70557" y="71286"/>
                    <a:pt x="71443" y="69400"/>
                  </a:cubicBezTo>
                  <a:cubicBezTo>
                    <a:pt x="72338" y="67516"/>
                    <a:pt x="72785" y="65482"/>
                    <a:pt x="72785" y="63299"/>
                  </a:cubicBezTo>
                  <a:lnTo>
                    <a:pt x="72785" y="52286"/>
                  </a:lnTo>
                  <a:lnTo>
                    <a:pt x="77843" y="52286"/>
                  </a:lnTo>
                  <a:lnTo>
                    <a:pt x="77843" y="63299"/>
                  </a:lnTo>
                  <a:cubicBezTo>
                    <a:pt x="77843" y="65779"/>
                    <a:pt x="77176" y="68185"/>
                    <a:pt x="75834" y="70517"/>
                  </a:cubicBezTo>
                  <a:cubicBezTo>
                    <a:pt x="74500" y="72849"/>
                    <a:pt x="72709" y="74709"/>
                    <a:pt x="70480" y="76098"/>
                  </a:cubicBezTo>
                  <a:cubicBezTo>
                    <a:pt x="68242" y="77487"/>
                    <a:pt x="65794" y="78182"/>
                    <a:pt x="63108" y="78182"/>
                  </a:cubicBezTo>
                  <a:cubicBezTo>
                    <a:pt x="59736" y="78182"/>
                    <a:pt x="56831" y="76867"/>
                    <a:pt x="54402" y="74237"/>
                  </a:cubicBezTo>
                  <a:cubicBezTo>
                    <a:pt x="51973" y="71608"/>
                    <a:pt x="50659" y="68508"/>
                    <a:pt x="50459" y="64936"/>
                  </a:cubicBezTo>
                  <a:cubicBezTo>
                    <a:pt x="48278" y="69302"/>
                    <a:pt x="45125" y="72749"/>
                    <a:pt x="41010" y="75279"/>
                  </a:cubicBezTo>
                  <a:cubicBezTo>
                    <a:pt x="36895" y="77810"/>
                    <a:pt x="32504" y="79075"/>
                    <a:pt x="27837" y="79075"/>
                  </a:cubicBezTo>
                  <a:cubicBezTo>
                    <a:pt x="23475" y="79075"/>
                    <a:pt x="19179" y="78430"/>
                    <a:pt x="14969" y="77140"/>
                  </a:cubicBezTo>
                  <a:cubicBezTo>
                    <a:pt x="10749" y="75850"/>
                    <a:pt x="7225" y="73816"/>
                    <a:pt x="4396" y="71038"/>
                  </a:cubicBezTo>
                  <a:cubicBezTo>
                    <a:pt x="1567" y="68260"/>
                    <a:pt x="157" y="64688"/>
                    <a:pt x="157" y="60322"/>
                  </a:cubicBezTo>
                  <a:close/>
                  <a:moveTo>
                    <a:pt x="14150" y="60322"/>
                  </a:moveTo>
                  <a:cubicBezTo>
                    <a:pt x="14150" y="64291"/>
                    <a:pt x="15607" y="67664"/>
                    <a:pt x="18541" y="70443"/>
                  </a:cubicBezTo>
                  <a:cubicBezTo>
                    <a:pt x="21465" y="73221"/>
                    <a:pt x="24960" y="74610"/>
                    <a:pt x="29028" y="74610"/>
                  </a:cubicBezTo>
                  <a:cubicBezTo>
                    <a:pt x="32704" y="74610"/>
                    <a:pt x="36048" y="73667"/>
                    <a:pt x="39076" y="71782"/>
                  </a:cubicBezTo>
                  <a:cubicBezTo>
                    <a:pt x="42105" y="69897"/>
                    <a:pt x="44506" y="67367"/>
                    <a:pt x="46297" y="64192"/>
                  </a:cubicBezTo>
                  <a:cubicBezTo>
                    <a:pt x="48078" y="61017"/>
                    <a:pt x="48973" y="57693"/>
                    <a:pt x="48973" y="54220"/>
                  </a:cubicBezTo>
                  <a:lnTo>
                    <a:pt x="48973" y="36361"/>
                  </a:lnTo>
                  <a:cubicBezTo>
                    <a:pt x="43715" y="36361"/>
                    <a:pt x="38381" y="37204"/>
                    <a:pt x="32971" y="38891"/>
                  </a:cubicBezTo>
                  <a:cubicBezTo>
                    <a:pt x="27561" y="40578"/>
                    <a:pt x="23075" y="43231"/>
                    <a:pt x="19503" y="46853"/>
                  </a:cubicBezTo>
                  <a:cubicBezTo>
                    <a:pt x="15931" y="50475"/>
                    <a:pt x="14150" y="54965"/>
                    <a:pt x="14150" y="6032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B1E0EDB-7BA9-C859-6A55-B27C8E751020}"/>
                </a:ext>
              </a:extLst>
            </p:cNvPr>
            <p:cNvSpPr/>
            <p:nvPr/>
          </p:nvSpPr>
          <p:spPr>
            <a:xfrm rot="-5400000">
              <a:off x="3642866" y="4471118"/>
              <a:ext cx="78438" cy="112960"/>
            </a:xfrm>
            <a:custGeom>
              <a:avLst/>
              <a:gdLst>
                <a:gd name="connsiteX0" fmla="*/ 150 w 78438"/>
                <a:gd name="connsiteY0" fmla="*/ 91417 h 112960"/>
                <a:gd name="connsiteX1" fmla="*/ 4618 w 78438"/>
                <a:gd name="connsiteY1" fmla="*/ 80775 h 112960"/>
                <a:gd name="connsiteX2" fmla="*/ 15181 w 78438"/>
                <a:gd name="connsiteY2" fmla="*/ 74301 h 112960"/>
                <a:gd name="connsiteX3" fmla="*/ 9971 w 78438"/>
                <a:gd name="connsiteY3" fmla="*/ 67679 h 112960"/>
                <a:gd name="connsiteX4" fmla="*/ 8190 w 78438"/>
                <a:gd name="connsiteY4" fmla="*/ 59418 h 112960"/>
                <a:gd name="connsiteX5" fmla="*/ 13247 w 78438"/>
                <a:gd name="connsiteY5" fmla="*/ 45131 h 112960"/>
                <a:gd name="connsiteX6" fmla="*/ 5361 w 78438"/>
                <a:gd name="connsiteY6" fmla="*/ 27420 h 112960"/>
                <a:gd name="connsiteX7" fmla="*/ 7666 w 78438"/>
                <a:gd name="connsiteY7" fmla="*/ 17374 h 112960"/>
                <a:gd name="connsiteX8" fmla="*/ 14066 w 78438"/>
                <a:gd name="connsiteY8" fmla="*/ 9264 h 112960"/>
                <a:gd name="connsiteX9" fmla="*/ 23220 w 78438"/>
                <a:gd name="connsiteY9" fmla="*/ 4054 h 112960"/>
                <a:gd name="connsiteX10" fmla="*/ 33488 w 78438"/>
                <a:gd name="connsiteY10" fmla="*/ 2268 h 112960"/>
                <a:gd name="connsiteX11" fmla="*/ 51795 w 78438"/>
                <a:gd name="connsiteY11" fmla="*/ 8222 h 112960"/>
                <a:gd name="connsiteX12" fmla="*/ 60129 w 78438"/>
                <a:gd name="connsiteY12" fmla="*/ 2417 h 112960"/>
                <a:gd name="connsiteX13" fmla="*/ 70102 w 78438"/>
                <a:gd name="connsiteY13" fmla="*/ 334 h 112960"/>
                <a:gd name="connsiteX14" fmla="*/ 76208 w 78438"/>
                <a:gd name="connsiteY14" fmla="*/ 2938 h 112960"/>
                <a:gd name="connsiteX15" fmla="*/ 78589 w 78438"/>
                <a:gd name="connsiteY15" fmla="*/ 9264 h 112960"/>
                <a:gd name="connsiteX16" fmla="*/ 76951 w 78438"/>
                <a:gd name="connsiteY16" fmla="*/ 12984 h 112960"/>
                <a:gd name="connsiteX17" fmla="*/ 73226 w 78438"/>
                <a:gd name="connsiteY17" fmla="*/ 14621 h 112960"/>
                <a:gd name="connsiteX18" fmla="*/ 69502 w 78438"/>
                <a:gd name="connsiteY18" fmla="*/ 12984 h 112960"/>
                <a:gd name="connsiteX19" fmla="*/ 67873 w 78438"/>
                <a:gd name="connsiteY19" fmla="*/ 9264 h 112960"/>
                <a:gd name="connsiteX20" fmla="*/ 69950 w 78438"/>
                <a:gd name="connsiteY20" fmla="*/ 4798 h 112960"/>
                <a:gd name="connsiteX21" fmla="*/ 54776 w 78438"/>
                <a:gd name="connsiteY21" fmla="*/ 10901 h 112960"/>
                <a:gd name="connsiteX22" fmla="*/ 59758 w 78438"/>
                <a:gd name="connsiteY22" fmla="*/ 18490 h 112960"/>
                <a:gd name="connsiteX23" fmla="*/ 61615 w 78438"/>
                <a:gd name="connsiteY23" fmla="*/ 27420 h 112960"/>
                <a:gd name="connsiteX24" fmla="*/ 57596 w 78438"/>
                <a:gd name="connsiteY24" fmla="*/ 40517 h 112960"/>
                <a:gd name="connsiteX25" fmla="*/ 47033 w 78438"/>
                <a:gd name="connsiteY25" fmla="*/ 49596 h 112960"/>
                <a:gd name="connsiteX26" fmla="*/ 33488 w 78438"/>
                <a:gd name="connsiteY26" fmla="*/ 52870 h 112960"/>
                <a:gd name="connsiteX27" fmla="*/ 16372 w 78438"/>
                <a:gd name="connsiteY27" fmla="*/ 47661 h 112960"/>
                <a:gd name="connsiteX28" fmla="*/ 13847 w 78438"/>
                <a:gd name="connsiteY28" fmla="*/ 55251 h 112960"/>
                <a:gd name="connsiteX29" fmla="*/ 16819 w 78438"/>
                <a:gd name="connsiteY29" fmla="*/ 63139 h 112960"/>
                <a:gd name="connsiteX30" fmla="*/ 24411 w 78438"/>
                <a:gd name="connsiteY30" fmla="*/ 66562 h 112960"/>
                <a:gd name="connsiteX31" fmla="*/ 38403 w 78438"/>
                <a:gd name="connsiteY31" fmla="*/ 66562 h 112960"/>
                <a:gd name="connsiteX32" fmla="*/ 56853 w 78438"/>
                <a:gd name="connsiteY32" fmla="*/ 68422 h 112960"/>
                <a:gd name="connsiteX33" fmla="*/ 70626 w 78438"/>
                <a:gd name="connsiteY33" fmla="*/ 75790 h 112960"/>
                <a:gd name="connsiteX34" fmla="*/ 76208 w 78438"/>
                <a:gd name="connsiteY34" fmla="*/ 91417 h 112960"/>
                <a:gd name="connsiteX35" fmla="*/ 69807 w 78438"/>
                <a:gd name="connsiteY35" fmla="*/ 103993 h 112960"/>
                <a:gd name="connsiteX36" fmla="*/ 54624 w 78438"/>
                <a:gd name="connsiteY36" fmla="*/ 111136 h 112960"/>
                <a:gd name="connsiteX37" fmla="*/ 38250 w 78438"/>
                <a:gd name="connsiteY37" fmla="*/ 113295 h 112960"/>
                <a:gd name="connsiteX38" fmla="*/ 21810 w 78438"/>
                <a:gd name="connsiteY38" fmla="*/ 111136 h 112960"/>
                <a:gd name="connsiteX39" fmla="*/ 6551 w 78438"/>
                <a:gd name="connsiteY39" fmla="*/ 103993 h 112960"/>
                <a:gd name="connsiteX40" fmla="*/ 150 w 78438"/>
                <a:gd name="connsiteY40" fmla="*/ 91417 h 112960"/>
                <a:gd name="connsiteX41" fmla="*/ 9828 w 78438"/>
                <a:gd name="connsiteY41" fmla="*/ 91417 h 112960"/>
                <a:gd name="connsiteX42" fmla="*/ 14514 w 78438"/>
                <a:gd name="connsiteY42" fmla="*/ 101090 h 112960"/>
                <a:gd name="connsiteX43" fmla="*/ 25830 w 78438"/>
                <a:gd name="connsiteY43" fmla="*/ 106821 h 112960"/>
                <a:gd name="connsiteX44" fmla="*/ 38250 w 78438"/>
                <a:gd name="connsiteY44" fmla="*/ 108681 h 112960"/>
                <a:gd name="connsiteX45" fmla="*/ 50681 w 78438"/>
                <a:gd name="connsiteY45" fmla="*/ 106821 h 112960"/>
                <a:gd name="connsiteX46" fmla="*/ 61920 w 78438"/>
                <a:gd name="connsiteY46" fmla="*/ 101090 h 112960"/>
                <a:gd name="connsiteX47" fmla="*/ 66530 w 78438"/>
                <a:gd name="connsiteY47" fmla="*/ 91417 h 112960"/>
                <a:gd name="connsiteX48" fmla="*/ 58348 w 78438"/>
                <a:gd name="connsiteY48" fmla="*/ 79808 h 112960"/>
                <a:gd name="connsiteX49" fmla="*/ 38403 w 78438"/>
                <a:gd name="connsiteY49" fmla="*/ 77129 h 112960"/>
                <a:gd name="connsiteX50" fmla="*/ 24411 w 78438"/>
                <a:gd name="connsiteY50" fmla="*/ 77129 h 112960"/>
                <a:gd name="connsiteX51" fmla="*/ 17114 w 78438"/>
                <a:gd name="connsiteY51" fmla="*/ 79064 h 112960"/>
                <a:gd name="connsiteX52" fmla="*/ 11838 w 78438"/>
                <a:gd name="connsiteY52" fmla="*/ 84347 h 112960"/>
                <a:gd name="connsiteX53" fmla="*/ 9828 w 78438"/>
                <a:gd name="connsiteY53" fmla="*/ 91417 h 112960"/>
                <a:gd name="connsiteX54" fmla="*/ 33488 w 78438"/>
                <a:gd name="connsiteY54" fmla="*/ 48256 h 112960"/>
                <a:gd name="connsiteX55" fmla="*/ 48071 w 78438"/>
                <a:gd name="connsiteY55" fmla="*/ 27420 h 112960"/>
                <a:gd name="connsiteX56" fmla="*/ 44947 w 78438"/>
                <a:gd name="connsiteY56" fmla="*/ 12687 h 112960"/>
                <a:gd name="connsiteX57" fmla="*/ 33488 w 78438"/>
                <a:gd name="connsiteY57" fmla="*/ 6882 h 112960"/>
                <a:gd name="connsiteX58" fmla="*/ 22029 w 78438"/>
                <a:gd name="connsiteY58" fmla="*/ 12687 h 112960"/>
                <a:gd name="connsiteX59" fmla="*/ 18905 w 78438"/>
                <a:gd name="connsiteY59" fmla="*/ 27420 h 112960"/>
                <a:gd name="connsiteX60" fmla="*/ 20096 w 78438"/>
                <a:gd name="connsiteY60" fmla="*/ 37690 h 112960"/>
                <a:gd name="connsiteX61" fmla="*/ 24487 w 78438"/>
                <a:gd name="connsiteY61" fmla="*/ 45280 h 112960"/>
                <a:gd name="connsiteX62" fmla="*/ 33488 w 78438"/>
                <a:gd name="connsiteY62" fmla="*/ 48256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8" h="112960">
                  <a:moveTo>
                    <a:pt x="150" y="91417"/>
                  </a:moveTo>
                  <a:cubicBezTo>
                    <a:pt x="150" y="87349"/>
                    <a:pt x="1636" y="83802"/>
                    <a:pt x="4618" y="80775"/>
                  </a:cubicBezTo>
                  <a:cubicBezTo>
                    <a:pt x="7589" y="77749"/>
                    <a:pt x="11114" y="75591"/>
                    <a:pt x="15181" y="74301"/>
                  </a:cubicBezTo>
                  <a:cubicBezTo>
                    <a:pt x="12904" y="72516"/>
                    <a:pt x="11161" y="70308"/>
                    <a:pt x="9971" y="67679"/>
                  </a:cubicBezTo>
                  <a:cubicBezTo>
                    <a:pt x="8780" y="65049"/>
                    <a:pt x="8190" y="62296"/>
                    <a:pt x="8190" y="59418"/>
                  </a:cubicBezTo>
                  <a:cubicBezTo>
                    <a:pt x="8190" y="54061"/>
                    <a:pt x="9875" y="49298"/>
                    <a:pt x="13247" y="45131"/>
                  </a:cubicBezTo>
                  <a:cubicBezTo>
                    <a:pt x="7989" y="39971"/>
                    <a:pt x="5361" y="34068"/>
                    <a:pt x="5361" y="27420"/>
                  </a:cubicBezTo>
                  <a:cubicBezTo>
                    <a:pt x="5361" y="23848"/>
                    <a:pt x="6132" y="20499"/>
                    <a:pt x="7666" y="17374"/>
                  </a:cubicBezTo>
                  <a:cubicBezTo>
                    <a:pt x="9209" y="14249"/>
                    <a:pt x="11342" y="11546"/>
                    <a:pt x="14066" y="9264"/>
                  </a:cubicBezTo>
                  <a:cubicBezTo>
                    <a:pt x="16800" y="6981"/>
                    <a:pt x="19848" y="5245"/>
                    <a:pt x="23220" y="4054"/>
                  </a:cubicBezTo>
                  <a:cubicBezTo>
                    <a:pt x="26592" y="2864"/>
                    <a:pt x="30021" y="2268"/>
                    <a:pt x="33488" y="2268"/>
                  </a:cubicBezTo>
                  <a:cubicBezTo>
                    <a:pt x="40336" y="2268"/>
                    <a:pt x="46442" y="4252"/>
                    <a:pt x="51795" y="8222"/>
                  </a:cubicBezTo>
                  <a:cubicBezTo>
                    <a:pt x="54176" y="5741"/>
                    <a:pt x="56958" y="3807"/>
                    <a:pt x="60129" y="2417"/>
                  </a:cubicBezTo>
                  <a:cubicBezTo>
                    <a:pt x="63301" y="1028"/>
                    <a:pt x="66625" y="334"/>
                    <a:pt x="70102" y="334"/>
                  </a:cubicBezTo>
                  <a:cubicBezTo>
                    <a:pt x="72579" y="334"/>
                    <a:pt x="74617" y="1202"/>
                    <a:pt x="76208" y="2938"/>
                  </a:cubicBezTo>
                  <a:cubicBezTo>
                    <a:pt x="77789" y="4674"/>
                    <a:pt x="78589" y="6783"/>
                    <a:pt x="78589" y="9264"/>
                  </a:cubicBezTo>
                  <a:cubicBezTo>
                    <a:pt x="78589" y="10652"/>
                    <a:pt x="78036" y="11892"/>
                    <a:pt x="76951" y="12984"/>
                  </a:cubicBezTo>
                  <a:cubicBezTo>
                    <a:pt x="75855" y="14076"/>
                    <a:pt x="74617" y="14621"/>
                    <a:pt x="73226" y="14621"/>
                  </a:cubicBezTo>
                  <a:cubicBezTo>
                    <a:pt x="71836" y="14621"/>
                    <a:pt x="70597" y="14076"/>
                    <a:pt x="69502" y="12984"/>
                  </a:cubicBezTo>
                  <a:cubicBezTo>
                    <a:pt x="68416" y="11892"/>
                    <a:pt x="67873" y="10652"/>
                    <a:pt x="67873" y="9264"/>
                  </a:cubicBezTo>
                  <a:cubicBezTo>
                    <a:pt x="67873" y="7180"/>
                    <a:pt x="68559" y="5692"/>
                    <a:pt x="69950" y="4798"/>
                  </a:cubicBezTo>
                  <a:cubicBezTo>
                    <a:pt x="64101" y="4798"/>
                    <a:pt x="59034" y="6833"/>
                    <a:pt x="54776" y="10901"/>
                  </a:cubicBezTo>
                  <a:cubicBezTo>
                    <a:pt x="56853" y="12984"/>
                    <a:pt x="58520" y="15514"/>
                    <a:pt x="59758" y="18490"/>
                  </a:cubicBezTo>
                  <a:cubicBezTo>
                    <a:pt x="60996" y="21467"/>
                    <a:pt x="61615" y="24444"/>
                    <a:pt x="61615" y="27420"/>
                  </a:cubicBezTo>
                  <a:cubicBezTo>
                    <a:pt x="61615" y="32283"/>
                    <a:pt x="60282" y="36648"/>
                    <a:pt x="57596" y="40517"/>
                  </a:cubicBezTo>
                  <a:cubicBezTo>
                    <a:pt x="54919" y="44387"/>
                    <a:pt x="51395" y="47413"/>
                    <a:pt x="47033" y="49596"/>
                  </a:cubicBezTo>
                  <a:cubicBezTo>
                    <a:pt x="42670" y="51779"/>
                    <a:pt x="38155" y="52870"/>
                    <a:pt x="33488" y="52870"/>
                  </a:cubicBezTo>
                  <a:cubicBezTo>
                    <a:pt x="27240" y="52870"/>
                    <a:pt x="21534" y="51134"/>
                    <a:pt x="16372" y="47661"/>
                  </a:cubicBezTo>
                  <a:cubicBezTo>
                    <a:pt x="14686" y="49943"/>
                    <a:pt x="13847" y="52473"/>
                    <a:pt x="13847" y="55251"/>
                  </a:cubicBezTo>
                  <a:cubicBezTo>
                    <a:pt x="13847" y="58228"/>
                    <a:pt x="14838" y="60857"/>
                    <a:pt x="16819" y="63139"/>
                  </a:cubicBezTo>
                  <a:cubicBezTo>
                    <a:pt x="18810" y="65421"/>
                    <a:pt x="21334" y="66562"/>
                    <a:pt x="24411" y="66562"/>
                  </a:cubicBezTo>
                  <a:lnTo>
                    <a:pt x="38403" y="66562"/>
                  </a:lnTo>
                  <a:cubicBezTo>
                    <a:pt x="45251" y="66562"/>
                    <a:pt x="51395" y="67182"/>
                    <a:pt x="56853" y="68422"/>
                  </a:cubicBezTo>
                  <a:cubicBezTo>
                    <a:pt x="62311" y="69663"/>
                    <a:pt x="66902" y="72118"/>
                    <a:pt x="70626" y="75790"/>
                  </a:cubicBezTo>
                  <a:cubicBezTo>
                    <a:pt x="74341" y="79461"/>
                    <a:pt x="76208" y="84670"/>
                    <a:pt x="76208" y="91417"/>
                  </a:cubicBezTo>
                  <a:cubicBezTo>
                    <a:pt x="76208" y="96477"/>
                    <a:pt x="74074" y="100669"/>
                    <a:pt x="69807" y="103993"/>
                  </a:cubicBezTo>
                  <a:cubicBezTo>
                    <a:pt x="65540" y="107316"/>
                    <a:pt x="60482" y="109697"/>
                    <a:pt x="54624" y="111136"/>
                  </a:cubicBezTo>
                  <a:cubicBezTo>
                    <a:pt x="48766" y="112575"/>
                    <a:pt x="43308" y="113295"/>
                    <a:pt x="38250" y="113295"/>
                  </a:cubicBezTo>
                  <a:cubicBezTo>
                    <a:pt x="33193" y="113295"/>
                    <a:pt x="27706" y="112575"/>
                    <a:pt x="21810" y="111136"/>
                  </a:cubicBezTo>
                  <a:cubicBezTo>
                    <a:pt x="15905" y="109697"/>
                    <a:pt x="10818" y="107316"/>
                    <a:pt x="6551" y="103993"/>
                  </a:cubicBezTo>
                  <a:cubicBezTo>
                    <a:pt x="2284" y="100669"/>
                    <a:pt x="150" y="96477"/>
                    <a:pt x="150" y="91417"/>
                  </a:cubicBezTo>
                  <a:close/>
                  <a:moveTo>
                    <a:pt x="9828" y="91417"/>
                  </a:moveTo>
                  <a:cubicBezTo>
                    <a:pt x="9828" y="95286"/>
                    <a:pt x="11390" y="98511"/>
                    <a:pt x="14514" y="101090"/>
                  </a:cubicBezTo>
                  <a:cubicBezTo>
                    <a:pt x="17638" y="103670"/>
                    <a:pt x="21410" y="105580"/>
                    <a:pt x="25830" y="106821"/>
                  </a:cubicBezTo>
                  <a:cubicBezTo>
                    <a:pt x="30240" y="108061"/>
                    <a:pt x="34383" y="108681"/>
                    <a:pt x="38250" y="108681"/>
                  </a:cubicBezTo>
                  <a:cubicBezTo>
                    <a:pt x="42118" y="108681"/>
                    <a:pt x="46261" y="108061"/>
                    <a:pt x="50681" y="106821"/>
                  </a:cubicBezTo>
                  <a:cubicBezTo>
                    <a:pt x="55091" y="105580"/>
                    <a:pt x="58843" y="103670"/>
                    <a:pt x="61920" y="101090"/>
                  </a:cubicBezTo>
                  <a:cubicBezTo>
                    <a:pt x="64987" y="98511"/>
                    <a:pt x="66530" y="95286"/>
                    <a:pt x="66530" y="91417"/>
                  </a:cubicBezTo>
                  <a:cubicBezTo>
                    <a:pt x="66530" y="85464"/>
                    <a:pt x="63796" y="81594"/>
                    <a:pt x="58348" y="79808"/>
                  </a:cubicBezTo>
                  <a:cubicBezTo>
                    <a:pt x="52890" y="78022"/>
                    <a:pt x="46242" y="77129"/>
                    <a:pt x="38403" y="77129"/>
                  </a:cubicBezTo>
                  <a:lnTo>
                    <a:pt x="24411" y="77129"/>
                  </a:lnTo>
                  <a:cubicBezTo>
                    <a:pt x="21734" y="77129"/>
                    <a:pt x="19305" y="77774"/>
                    <a:pt x="17114" y="79064"/>
                  </a:cubicBezTo>
                  <a:cubicBezTo>
                    <a:pt x="14933" y="80353"/>
                    <a:pt x="13171" y="82115"/>
                    <a:pt x="11838" y="84347"/>
                  </a:cubicBezTo>
                  <a:cubicBezTo>
                    <a:pt x="10495" y="86580"/>
                    <a:pt x="9828" y="88936"/>
                    <a:pt x="9828" y="91417"/>
                  </a:cubicBezTo>
                  <a:close/>
                  <a:moveTo>
                    <a:pt x="33488" y="48256"/>
                  </a:moveTo>
                  <a:cubicBezTo>
                    <a:pt x="43213" y="48256"/>
                    <a:pt x="48071" y="41310"/>
                    <a:pt x="48071" y="27420"/>
                  </a:cubicBezTo>
                  <a:cubicBezTo>
                    <a:pt x="48071" y="21467"/>
                    <a:pt x="47033" y="16556"/>
                    <a:pt x="44947" y="12687"/>
                  </a:cubicBezTo>
                  <a:cubicBezTo>
                    <a:pt x="42870" y="8817"/>
                    <a:pt x="39051" y="6882"/>
                    <a:pt x="33488" y="6882"/>
                  </a:cubicBezTo>
                  <a:cubicBezTo>
                    <a:pt x="27935" y="6882"/>
                    <a:pt x="24115" y="8817"/>
                    <a:pt x="22029" y="12687"/>
                  </a:cubicBezTo>
                  <a:cubicBezTo>
                    <a:pt x="19943" y="16556"/>
                    <a:pt x="18905" y="21467"/>
                    <a:pt x="18905" y="27420"/>
                  </a:cubicBezTo>
                  <a:cubicBezTo>
                    <a:pt x="18905" y="31191"/>
                    <a:pt x="19305" y="34614"/>
                    <a:pt x="20096" y="37690"/>
                  </a:cubicBezTo>
                  <a:cubicBezTo>
                    <a:pt x="20886" y="40766"/>
                    <a:pt x="22353" y="43295"/>
                    <a:pt x="24487" y="45280"/>
                  </a:cubicBezTo>
                  <a:cubicBezTo>
                    <a:pt x="26620" y="47264"/>
                    <a:pt x="29621" y="48256"/>
                    <a:pt x="33488" y="4825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270D94A-313F-FBCF-3C46-72B01A123A77}"/>
                </a:ext>
              </a:extLst>
            </p:cNvPr>
            <p:cNvSpPr/>
            <p:nvPr/>
          </p:nvSpPr>
          <p:spPr>
            <a:xfrm rot="-5400000">
              <a:off x="3632673" y="4410443"/>
              <a:ext cx="66379" cy="78730"/>
            </a:xfrm>
            <a:custGeom>
              <a:avLst/>
              <a:gdLst>
                <a:gd name="connsiteX0" fmla="*/ 38098 w 66379"/>
                <a:gd name="connsiteY0" fmla="*/ 79058 h 78730"/>
                <a:gd name="connsiteX1" fmla="*/ 18895 w 66379"/>
                <a:gd name="connsiteY1" fmla="*/ 73551 h 78730"/>
                <a:gd name="connsiteX2" fmla="*/ 5132 w 66379"/>
                <a:gd name="connsiteY2" fmla="*/ 58892 h 78730"/>
                <a:gd name="connsiteX3" fmla="*/ 141 w 66379"/>
                <a:gd name="connsiteY3" fmla="*/ 39469 h 78730"/>
                <a:gd name="connsiteX4" fmla="*/ 4684 w 66379"/>
                <a:gd name="connsiteY4" fmla="*/ 20419 h 78730"/>
                <a:gd name="connsiteX5" fmla="*/ 17409 w 66379"/>
                <a:gd name="connsiteY5" fmla="*/ 5835 h 78730"/>
                <a:gd name="connsiteX6" fmla="*/ 35716 w 66379"/>
                <a:gd name="connsiteY6" fmla="*/ 327 h 78730"/>
                <a:gd name="connsiteX7" fmla="*/ 49328 w 66379"/>
                <a:gd name="connsiteY7" fmla="*/ 2933 h 78730"/>
                <a:gd name="connsiteX8" fmla="*/ 58929 w 66379"/>
                <a:gd name="connsiteY8" fmla="*/ 10225 h 78730"/>
                <a:gd name="connsiteX9" fmla="*/ 64587 w 66379"/>
                <a:gd name="connsiteY9" fmla="*/ 21313 h 78730"/>
                <a:gd name="connsiteX10" fmla="*/ 66520 w 66379"/>
                <a:gd name="connsiteY10" fmla="*/ 35302 h 78730"/>
                <a:gd name="connsiteX11" fmla="*/ 64739 w 66379"/>
                <a:gd name="connsiteY11" fmla="*/ 37535 h 78730"/>
                <a:gd name="connsiteX12" fmla="*/ 15171 w 66379"/>
                <a:gd name="connsiteY12" fmla="*/ 37535 h 78730"/>
                <a:gd name="connsiteX13" fmla="*/ 15171 w 66379"/>
                <a:gd name="connsiteY13" fmla="*/ 39321 h 78730"/>
                <a:gd name="connsiteX14" fmla="*/ 20905 w 66379"/>
                <a:gd name="connsiteY14" fmla="*/ 63803 h 78730"/>
                <a:gd name="connsiteX15" fmla="*/ 39584 w 66379"/>
                <a:gd name="connsiteY15" fmla="*/ 73998 h 78730"/>
                <a:gd name="connsiteX16" fmla="*/ 49328 w 66379"/>
                <a:gd name="connsiteY16" fmla="*/ 71691 h 78730"/>
                <a:gd name="connsiteX17" fmla="*/ 57148 w 66379"/>
                <a:gd name="connsiteY17" fmla="*/ 65142 h 78730"/>
                <a:gd name="connsiteX18" fmla="*/ 61605 w 66379"/>
                <a:gd name="connsiteY18" fmla="*/ 56138 h 78730"/>
                <a:gd name="connsiteX19" fmla="*/ 62205 w 66379"/>
                <a:gd name="connsiteY19" fmla="*/ 55096 h 78730"/>
                <a:gd name="connsiteX20" fmla="*/ 63244 w 66379"/>
                <a:gd name="connsiteY20" fmla="*/ 54650 h 78730"/>
                <a:gd name="connsiteX21" fmla="*/ 64739 w 66379"/>
                <a:gd name="connsiteY21" fmla="*/ 54650 h 78730"/>
                <a:gd name="connsiteX22" fmla="*/ 66520 w 66379"/>
                <a:gd name="connsiteY22" fmla="*/ 56882 h 78730"/>
                <a:gd name="connsiteX23" fmla="*/ 56100 w 66379"/>
                <a:gd name="connsiteY23" fmla="*/ 72807 h 78730"/>
                <a:gd name="connsiteX24" fmla="*/ 38098 w 66379"/>
                <a:gd name="connsiteY24" fmla="*/ 79058 h 78730"/>
                <a:gd name="connsiteX25" fmla="*/ 15323 w 66379"/>
                <a:gd name="connsiteY25" fmla="*/ 33219 h 78730"/>
                <a:gd name="connsiteX26" fmla="*/ 54462 w 66379"/>
                <a:gd name="connsiteY26" fmla="*/ 33219 h 78730"/>
                <a:gd name="connsiteX27" fmla="*/ 52604 w 66379"/>
                <a:gd name="connsiteY27" fmla="*/ 20197 h 78730"/>
                <a:gd name="connsiteX28" fmla="*/ 46575 w 66379"/>
                <a:gd name="connsiteY28" fmla="*/ 9183 h 78730"/>
                <a:gd name="connsiteX29" fmla="*/ 35716 w 66379"/>
                <a:gd name="connsiteY29" fmla="*/ 4793 h 78730"/>
                <a:gd name="connsiteX30" fmla="*/ 20610 w 66379"/>
                <a:gd name="connsiteY30" fmla="*/ 13871 h 78730"/>
                <a:gd name="connsiteX31" fmla="*/ 15323 w 66379"/>
                <a:gd name="connsiteY31" fmla="*/ 3321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9" h="78730">
                  <a:moveTo>
                    <a:pt x="38098" y="79058"/>
                  </a:moveTo>
                  <a:cubicBezTo>
                    <a:pt x="31144" y="79058"/>
                    <a:pt x="24753" y="77222"/>
                    <a:pt x="18895" y="73551"/>
                  </a:cubicBezTo>
                  <a:cubicBezTo>
                    <a:pt x="13037" y="69880"/>
                    <a:pt x="8456" y="64994"/>
                    <a:pt x="5132" y="58892"/>
                  </a:cubicBezTo>
                  <a:cubicBezTo>
                    <a:pt x="1807" y="52790"/>
                    <a:pt x="141" y="46315"/>
                    <a:pt x="141" y="39469"/>
                  </a:cubicBezTo>
                  <a:cubicBezTo>
                    <a:pt x="141" y="32822"/>
                    <a:pt x="1655" y="26472"/>
                    <a:pt x="4684" y="20419"/>
                  </a:cubicBezTo>
                  <a:cubicBezTo>
                    <a:pt x="7703" y="14367"/>
                    <a:pt x="11952" y="9506"/>
                    <a:pt x="17409" y="5835"/>
                  </a:cubicBezTo>
                  <a:cubicBezTo>
                    <a:pt x="22867" y="2163"/>
                    <a:pt x="28963" y="327"/>
                    <a:pt x="35716" y="327"/>
                  </a:cubicBezTo>
                  <a:cubicBezTo>
                    <a:pt x="40869" y="327"/>
                    <a:pt x="45413" y="1196"/>
                    <a:pt x="49328" y="2933"/>
                  </a:cubicBezTo>
                  <a:cubicBezTo>
                    <a:pt x="53252" y="4669"/>
                    <a:pt x="56452" y="7100"/>
                    <a:pt x="58929" y="10225"/>
                  </a:cubicBezTo>
                  <a:cubicBezTo>
                    <a:pt x="61405" y="13350"/>
                    <a:pt x="63291" y="17047"/>
                    <a:pt x="64587" y="21313"/>
                  </a:cubicBezTo>
                  <a:cubicBezTo>
                    <a:pt x="65873" y="25579"/>
                    <a:pt x="66520" y="30242"/>
                    <a:pt x="66520" y="35302"/>
                  </a:cubicBezTo>
                  <a:cubicBezTo>
                    <a:pt x="66520" y="36791"/>
                    <a:pt x="65930" y="37535"/>
                    <a:pt x="64739" y="37535"/>
                  </a:cubicBezTo>
                  <a:lnTo>
                    <a:pt x="15171" y="37535"/>
                  </a:lnTo>
                  <a:lnTo>
                    <a:pt x="15171" y="39321"/>
                  </a:lnTo>
                  <a:cubicBezTo>
                    <a:pt x="15171" y="48846"/>
                    <a:pt x="17086" y="57007"/>
                    <a:pt x="20905" y="63803"/>
                  </a:cubicBezTo>
                  <a:cubicBezTo>
                    <a:pt x="24725" y="70599"/>
                    <a:pt x="30954" y="73998"/>
                    <a:pt x="39584" y="73998"/>
                  </a:cubicBezTo>
                  <a:cubicBezTo>
                    <a:pt x="43051" y="73998"/>
                    <a:pt x="46308" y="73229"/>
                    <a:pt x="49328" y="71691"/>
                  </a:cubicBezTo>
                  <a:cubicBezTo>
                    <a:pt x="52357" y="70153"/>
                    <a:pt x="54957" y="67970"/>
                    <a:pt x="57148" y="65142"/>
                  </a:cubicBezTo>
                  <a:cubicBezTo>
                    <a:pt x="59329" y="62315"/>
                    <a:pt x="60815" y="59313"/>
                    <a:pt x="61605" y="56138"/>
                  </a:cubicBezTo>
                  <a:cubicBezTo>
                    <a:pt x="61710" y="55741"/>
                    <a:pt x="61910" y="55394"/>
                    <a:pt x="62205" y="55096"/>
                  </a:cubicBezTo>
                  <a:cubicBezTo>
                    <a:pt x="62501" y="54799"/>
                    <a:pt x="62853" y="54650"/>
                    <a:pt x="63244" y="54650"/>
                  </a:cubicBezTo>
                  <a:lnTo>
                    <a:pt x="64739" y="54650"/>
                  </a:lnTo>
                  <a:cubicBezTo>
                    <a:pt x="65930" y="54650"/>
                    <a:pt x="66520" y="55394"/>
                    <a:pt x="66520" y="56882"/>
                  </a:cubicBezTo>
                  <a:cubicBezTo>
                    <a:pt x="64930" y="63332"/>
                    <a:pt x="61462" y="68640"/>
                    <a:pt x="56100" y="72807"/>
                  </a:cubicBezTo>
                  <a:cubicBezTo>
                    <a:pt x="50747" y="76974"/>
                    <a:pt x="44746" y="79058"/>
                    <a:pt x="38098" y="79058"/>
                  </a:cubicBezTo>
                  <a:close/>
                  <a:moveTo>
                    <a:pt x="15323" y="33219"/>
                  </a:moveTo>
                  <a:lnTo>
                    <a:pt x="54462" y="33219"/>
                  </a:lnTo>
                  <a:cubicBezTo>
                    <a:pt x="54462" y="28953"/>
                    <a:pt x="53842" y="24611"/>
                    <a:pt x="52604" y="20197"/>
                  </a:cubicBezTo>
                  <a:cubicBezTo>
                    <a:pt x="51366" y="15782"/>
                    <a:pt x="49356" y="12110"/>
                    <a:pt x="46575" y="9183"/>
                  </a:cubicBezTo>
                  <a:cubicBezTo>
                    <a:pt x="43803" y="6256"/>
                    <a:pt x="40174" y="4793"/>
                    <a:pt x="35716" y="4793"/>
                  </a:cubicBezTo>
                  <a:cubicBezTo>
                    <a:pt x="29163" y="4793"/>
                    <a:pt x="24124" y="7819"/>
                    <a:pt x="20610" y="13871"/>
                  </a:cubicBezTo>
                  <a:cubicBezTo>
                    <a:pt x="17086" y="19923"/>
                    <a:pt x="15323" y="26373"/>
                    <a:pt x="15323" y="3321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615C7DE7-74B4-38CE-F9D5-F8EA780E0046}"/>
                </a:ext>
              </a:extLst>
            </p:cNvPr>
            <p:cNvSpPr/>
            <p:nvPr/>
          </p:nvSpPr>
          <p:spPr>
            <a:xfrm rot="-5400000">
              <a:off x="3602314" y="4249992"/>
              <a:ext cx="84979" cy="120848"/>
            </a:xfrm>
            <a:custGeom>
              <a:avLst/>
              <a:gdLst>
                <a:gd name="connsiteX0" fmla="*/ 13516 w 84979"/>
                <a:gd name="connsiteY0" fmla="*/ 119228 h 120848"/>
                <a:gd name="connsiteX1" fmla="*/ 13516 w 84979"/>
                <a:gd name="connsiteY1" fmla="*/ 17728 h 120848"/>
                <a:gd name="connsiteX2" fmla="*/ 12106 w 84979"/>
                <a:gd name="connsiteY2" fmla="*/ 11105 h 120848"/>
                <a:gd name="connsiteX3" fmla="*/ 8087 w 84979"/>
                <a:gd name="connsiteY3" fmla="*/ 8649 h 120848"/>
                <a:gd name="connsiteX4" fmla="*/ 124 w 84979"/>
                <a:gd name="connsiteY4" fmla="*/ 8203 h 120848"/>
                <a:gd name="connsiteX5" fmla="*/ 124 w 84979"/>
                <a:gd name="connsiteY5" fmla="*/ 2101 h 120848"/>
                <a:gd name="connsiteX6" fmla="*/ 25422 w 84979"/>
                <a:gd name="connsiteY6" fmla="*/ 315 h 120848"/>
                <a:gd name="connsiteX7" fmla="*/ 25422 w 84979"/>
                <a:gd name="connsiteY7" fmla="*/ 53893 h 120848"/>
                <a:gd name="connsiteX8" fmla="*/ 32118 w 84979"/>
                <a:gd name="connsiteY8" fmla="*/ 48386 h 120848"/>
                <a:gd name="connsiteX9" fmla="*/ 40310 w 84979"/>
                <a:gd name="connsiteY9" fmla="*/ 44740 h 120848"/>
                <a:gd name="connsiteX10" fmla="*/ 49082 w 84979"/>
                <a:gd name="connsiteY10" fmla="*/ 43475 h 120848"/>
                <a:gd name="connsiteX11" fmla="*/ 63449 w 84979"/>
                <a:gd name="connsiteY11" fmla="*/ 46600 h 120848"/>
                <a:gd name="connsiteX12" fmla="*/ 74908 w 84979"/>
                <a:gd name="connsiteY12" fmla="*/ 55158 h 120848"/>
                <a:gd name="connsiteX13" fmla="*/ 82424 w 84979"/>
                <a:gd name="connsiteY13" fmla="*/ 67660 h 120848"/>
                <a:gd name="connsiteX14" fmla="*/ 85103 w 84979"/>
                <a:gd name="connsiteY14" fmla="*/ 82170 h 120848"/>
                <a:gd name="connsiteX15" fmla="*/ 80042 w 84979"/>
                <a:gd name="connsiteY15" fmla="*/ 101518 h 120848"/>
                <a:gd name="connsiteX16" fmla="*/ 66276 w 84979"/>
                <a:gd name="connsiteY16" fmla="*/ 115806 h 120848"/>
                <a:gd name="connsiteX17" fmla="*/ 47006 w 84979"/>
                <a:gd name="connsiteY17" fmla="*/ 121163 h 120848"/>
                <a:gd name="connsiteX18" fmla="*/ 34423 w 84979"/>
                <a:gd name="connsiteY18" fmla="*/ 117814 h 120848"/>
                <a:gd name="connsiteX19" fmla="*/ 24231 w 84979"/>
                <a:gd name="connsiteY19" fmla="*/ 108959 h 120848"/>
                <a:gd name="connsiteX20" fmla="*/ 18431 w 84979"/>
                <a:gd name="connsiteY20" fmla="*/ 119228 h 120848"/>
                <a:gd name="connsiteX21" fmla="*/ 13516 w 84979"/>
                <a:gd name="connsiteY21" fmla="*/ 119228 h 120848"/>
                <a:gd name="connsiteX22" fmla="*/ 26022 w 84979"/>
                <a:gd name="connsiteY22" fmla="*/ 102411 h 120848"/>
                <a:gd name="connsiteX23" fmla="*/ 34204 w 84979"/>
                <a:gd name="connsiteY23" fmla="*/ 112680 h 120848"/>
                <a:gd name="connsiteX24" fmla="*/ 46110 w 84979"/>
                <a:gd name="connsiteY24" fmla="*/ 116698 h 120848"/>
                <a:gd name="connsiteX25" fmla="*/ 60397 w 84979"/>
                <a:gd name="connsiteY25" fmla="*/ 111563 h 120848"/>
                <a:gd name="connsiteX26" fmla="*/ 68062 w 84979"/>
                <a:gd name="connsiteY26" fmla="*/ 98616 h 120848"/>
                <a:gd name="connsiteX27" fmla="*/ 70220 w 84979"/>
                <a:gd name="connsiteY27" fmla="*/ 82170 h 120848"/>
                <a:gd name="connsiteX28" fmla="*/ 66500 w 84979"/>
                <a:gd name="connsiteY28" fmla="*/ 60143 h 120848"/>
                <a:gd name="connsiteX29" fmla="*/ 61960 w 84979"/>
                <a:gd name="connsiteY29" fmla="*/ 54042 h 120848"/>
                <a:gd name="connsiteX30" fmla="*/ 55486 w 84979"/>
                <a:gd name="connsiteY30" fmla="*/ 49576 h 120848"/>
                <a:gd name="connsiteX31" fmla="*/ 48044 w 84979"/>
                <a:gd name="connsiteY31" fmla="*/ 47940 h 120848"/>
                <a:gd name="connsiteX32" fmla="*/ 35242 w 84979"/>
                <a:gd name="connsiteY32" fmla="*/ 51586 h 120848"/>
                <a:gd name="connsiteX33" fmla="*/ 26022 w 84979"/>
                <a:gd name="connsiteY33" fmla="*/ 61334 h 120848"/>
                <a:gd name="connsiteX34" fmla="*/ 26022 w 84979"/>
                <a:gd name="connsiteY34" fmla="*/ 102411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979" h="120848">
                  <a:moveTo>
                    <a:pt x="13516" y="119228"/>
                  </a:moveTo>
                  <a:lnTo>
                    <a:pt x="13516" y="17728"/>
                  </a:lnTo>
                  <a:cubicBezTo>
                    <a:pt x="13516" y="14652"/>
                    <a:pt x="13049" y="12444"/>
                    <a:pt x="12106" y="11105"/>
                  </a:cubicBezTo>
                  <a:cubicBezTo>
                    <a:pt x="11163" y="9765"/>
                    <a:pt x="9820" y="8947"/>
                    <a:pt x="8087" y="8649"/>
                  </a:cubicBezTo>
                  <a:cubicBezTo>
                    <a:pt x="6344" y="8351"/>
                    <a:pt x="3696" y="8203"/>
                    <a:pt x="124" y="8203"/>
                  </a:cubicBezTo>
                  <a:lnTo>
                    <a:pt x="124" y="2101"/>
                  </a:lnTo>
                  <a:lnTo>
                    <a:pt x="25422" y="315"/>
                  </a:lnTo>
                  <a:lnTo>
                    <a:pt x="25422" y="53893"/>
                  </a:lnTo>
                  <a:cubicBezTo>
                    <a:pt x="27308" y="51809"/>
                    <a:pt x="29537" y="49974"/>
                    <a:pt x="32118" y="48386"/>
                  </a:cubicBezTo>
                  <a:cubicBezTo>
                    <a:pt x="34699" y="46798"/>
                    <a:pt x="37424" y="45583"/>
                    <a:pt x="40310" y="44740"/>
                  </a:cubicBezTo>
                  <a:cubicBezTo>
                    <a:pt x="43186" y="43897"/>
                    <a:pt x="46110" y="43475"/>
                    <a:pt x="49082" y="43475"/>
                  </a:cubicBezTo>
                  <a:cubicBezTo>
                    <a:pt x="54246" y="43475"/>
                    <a:pt x="59033" y="44517"/>
                    <a:pt x="63449" y="46600"/>
                  </a:cubicBezTo>
                  <a:cubicBezTo>
                    <a:pt x="67864" y="48684"/>
                    <a:pt x="71684" y="51537"/>
                    <a:pt x="74908" y="55158"/>
                  </a:cubicBezTo>
                  <a:cubicBezTo>
                    <a:pt x="78133" y="58779"/>
                    <a:pt x="80638" y="62947"/>
                    <a:pt x="82424" y="67660"/>
                  </a:cubicBezTo>
                  <a:cubicBezTo>
                    <a:pt x="84209" y="72373"/>
                    <a:pt x="85103" y="77209"/>
                    <a:pt x="85103" y="82170"/>
                  </a:cubicBezTo>
                  <a:cubicBezTo>
                    <a:pt x="85103" y="89116"/>
                    <a:pt x="83416" y="95565"/>
                    <a:pt x="80042" y="101518"/>
                  </a:cubicBezTo>
                  <a:cubicBezTo>
                    <a:pt x="76669" y="107471"/>
                    <a:pt x="72080" y="112234"/>
                    <a:pt x="66276" y="115806"/>
                  </a:cubicBezTo>
                  <a:cubicBezTo>
                    <a:pt x="60472" y="119378"/>
                    <a:pt x="54048" y="121163"/>
                    <a:pt x="47006" y="121163"/>
                  </a:cubicBezTo>
                  <a:cubicBezTo>
                    <a:pt x="42739" y="121163"/>
                    <a:pt x="38548" y="120047"/>
                    <a:pt x="34423" y="117814"/>
                  </a:cubicBezTo>
                  <a:cubicBezTo>
                    <a:pt x="30308" y="115582"/>
                    <a:pt x="26908" y="112630"/>
                    <a:pt x="24231" y="108959"/>
                  </a:cubicBezTo>
                  <a:lnTo>
                    <a:pt x="18431" y="119228"/>
                  </a:lnTo>
                  <a:lnTo>
                    <a:pt x="13516" y="119228"/>
                  </a:lnTo>
                  <a:close/>
                  <a:moveTo>
                    <a:pt x="26022" y="102411"/>
                  </a:moveTo>
                  <a:cubicBezTo>
                    <a:pt x="27899" y="106578"/>
                    <a:pt x="30632" y="110001"/>
                    <a:pt x="34204" y="112680"/>
                  </a:cubicBezTo>
                  <a:cubicBezTo>
                    <a:pt x="37776" y="115359"/>
                    <a:pt x="41748" y="116698"/>
                    <a:pt x="46110" y="116698"/>
                  </a:cubicBezTo>
                  <a:cubicBezTo>
                    <a:pt x="51968" y="116698"/>
                    <a:pt x="56726" y="114986"/>
                    <a:pt x="60397" y="111563"/>
                  </a:cubicBezTo>
                  <a:cubicBezTo>
                    <a:pt x="64069" y="108141"/>
                    <a:pt x="66623" y="103825"/>
                    <a:pt x="68062" y="98616"/>
                  </a:cubicBezTo>
                  <a:cubicBezTo>
                    <a:pt x="69501" y="93407"/>
                    <a:pt x="70220" y="87925"/>
                    <a:pt x="70220" y="82170"/>
                  </a:cubicBezTo>
                  <a:cubicBezTo>
                    <a:pt x="70220" y="72546"/>
                    <a:pt x="68980" y="65204"/>
                    <a:pt x="66500" y="60143"/>
                  </a:cubicBezTo>
                  <a:cubicBezTo>
                    <a:pt x="65408" y="57961"/>
                    <a:pt x="63895" y="55927"/>
                    <a:pt x="61960" y="54042"/>
                  </a:cubicBezTo>
                  <a:cubicBezTo>
                    <a:pt x="60025" y="52157"/>
                    <a:pt x="57867" y="50668"/>
                    <a:pt x="55486" y="49576"/>
                  </a:cubicBezTo>
                  <a:cubicBezTo>
                    <a:pt x="53105" y="48486"/>
                    <a:pt x="50625" y="47940"/>
                    <a:pt x="48044" y="47940"/>
                  </a:cubicBezTo>
                  <a:cubicBezTo>
                    <a:pt x="43377" y="47940"/>
                    <a:pt x="39119" y="49155"/>
                    <a:pt x="35242" y="51586"/>
                  </a:cubicBezTo>
                  <a:cubicBezTo>
                    <a:pt x="31375" y="54017"/>
                    <a:pt x="28299" y="57266"/>
                    <a:pt x="26022" y="61334"/>
                  </a:cubicBezTo>
                  <a:lnTo>
                    <a:pt x="26022" y="10241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368C66F-5B0D-0FD5-C326-F2DD754AFFC5}"/>
                </a:ext>
              </a:extLst>
            </p:cNvPr>
            <p:cNvSpPr/>
            <p:nvPr/>
          </p:nvSpPr>
          <p:spPr>
            <a:xfrm rot="-5400000">
              <a:off x="3636469" y="4192950"/>
              <a:ext cx="57894" cy="75753"/>
            </a:xfrm>
            <a:custGeom>
              <a:avLst/>
              <a:gdLst>
                <a:gd name="connsiteX0" fmla="*/ 118 w 57894"/>
                <a:gd name="connsiteY0" fmla="*/ 76058 h 75753"/>
                <a:gd name="connsiteX1" fmla="*/ 118 w 57894"/>
                <a:gd name="connsiteY1" fmla="*/ 69956 h 75753"/>
                <a:gd name="connsiteX2" fmla="*/ 9717 w 57894"/>
                <a:gd name="connsiteY2" fmla="*/ 69064 h 75753"/>
                <a:gd name="connsiteX3" fmla="*/ 13512 w 57894"/>
                <a:gd name="connsiteY3" fmla="*/ 64598 h 75753"/>
                <a:gd name="connsiteX4" fmla="*/ 13512 w 57894"/>
                <a:gd name="connsiteY4" fmla="*/ 17717 h 75753"/>
                <a:gd name="connsiteX5" fmla="*/ 12098 w 57894"/>
                <a:gd name="connsiteY5" fmla="*/ 11169 h 75753"/>
                <a:gd name="connsiteX6" fmla="*/ 8080 w 57894"/>
                <a:gd name="connsiteY6" fmla="*/ 8639 h 75753"/>
                <a:gd name="connsiteX7" fmla="*/ 118 w 57894"/>
                <a:gd name="connsiteY7" fmla="*/ 8192 h 75753"/>
                <a:gd name="connsiteX8" fmla="*/ 118 w 57894"/>
                <a:gd name="connsiteY8" fmla="*/ 2090 h 75753"/>
                <a:gd name="connsiteX9" fmla="*/ 24675 w 57894"/>
                <a:gd name="connsiteY9" fmla="*/ 304 h 75753"/>
                <a:gd name="connsiteX10" fmla="*/ 24675 w 57894"/>
                <a:gd name="connsiteY10" fmla="*/ 16973 h 75753"/>
                <a:gd name="connsiteX11" fmla="*/ 32488 w 57894"/>
                <a:gd name="connsiteY11" fmla="*/ 4918 h 75753"/>
                <a:gd name="connsiteX12" fmla="*/ 44915 w 57894"/>
                <a:gd name="connsiteY12" fmla="*/ 304 h 75753"/>
                <a:gd name="connsiteX13" fmla="*/ 53994 w 57894"/>
                <a:gd name="connsiteY13" fmla="*/ 3281 h 75753"/>
                <a:gd name="connsiteX14" fmla="*/ 58012 w 57894"/>
                <a:gd name="connsiteY14" fmla="*/ 11318 h 75753"/>
                <a:gd name="connsiteX15" fmla="*/ 55780 w 57894"/>
                <a:gd name="connsiteY15" fmla="*/ 16601 h 75753"/>
                <a:gd name="connsiteX16" fmla="*/ 50273 w 57894"/>
                <a:gd name="connsiteY16" fmla="*/ 18908 h 75753"/>
                <a:gd name="connsiteX17" fmla="*/ 44915 w 57894"/>
                <a:gd name="connsiteY17" fmla="*/ 16676 h 75753"/>
                <a:gd name="connsiteX18" fmla="*/ 42683 w 57894"/>
                <a:gd name="connsiteY18" fmla="*/ 11318 h 75753"/>
                <a:gd name="connsiteX19" fmla="*/ 45957 w 57894"/>
                <a:gd name="connsiteY19" fmla="*/ 4770 h 75753"/>
                <a:gd name="connsiteX20" fmla="*/ 44915 w 57894"/>
                <a:gd name="connsiteY20" fmla="*/ 4770 h 75753"/>
                <a:gd name="connsiteX21" fmla="*/ 33529 w 57894"/>
                <a:gd name="connsiteY21" fmla="*/ 9755 h 75753"/>
                <a:gd name="connsiteX22" fmla="*/ 27279 w 57894"/>
                <a:gd name="connsiteY22" fmla="*/ 22182 h 75753"/>
                <a:gd name="connsiteX23" fmla="*/ 25419 w 57894"/>
                <a:gd name="connsiteY23" fmla="*/ 36470 h 75753"/>
                <a:gd name="connsiteX24" fmla="*/ 25419 w 57894"/>
                <a:gd name="connsiteY24" fmla="*/ 64598 h 75753"/>
                <a:gd name="connsiteX25" fmla="*/ 42087 w 57894"/>
                <a:gd name="connsiteY25" fmla="*/ 69956 h 75753"/>
                <a:gd name="connsiteX26" fmla="*/ 42087 w 57894"/>
                <a:gd name="connsiteY26" fmla="*/ 76058 h 75753"/>
                <a:gd name="connsiteX27" fmla="*/ 118 w 57894"/>
                <a:gd name="connsiteY27" fmla="*/ 76058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4" h="75753">
                  <a:moveTo>
                    <a:pt x="118" y="76058"/>
                  </a:moveTo>
                  <a:lnTo>
                    <a:pt x="118" y="69956"/>
                  </a:lnTo>
                  <a:cubicBezTo>
                    <a:pt x="3987" y="69956"/>
                    <a:pt x="7187" y="69659"/>
                    <a:pt x="9717" y="69064"/>
                  </a:cubicBezTo>
                  <a:cubicBezTo>
                    <a:pt x="12248" y="68468"/>
                    <a:pt x="13512" y="66979"/>
                    <a:pt x="13512" y="64598"/>
                  </a:cubicBezTo>
                  <a:lnTo>
                    <a:pt x="13512" y="17717"/>
                  </a:lnTo>
                  <a:cubicBezTo>
                    <a:pt x="13512" y="14741"/>
                    <a:pt x="13041" y="12558"/>
                    <a:pt x="12098" y="11169"/>
                  </a:cubicBezTo>
                  <a:cubicBezTo>
                    <a:pt x="11156" y="9780"/>
                    <a:pt x="9817" y="8937"/>
                    <a:pt x="8080" y="8639"/>
                  </a:cubicBezTo>
                  <a:cubicBezTo>
                    <a:pt x="6344" y="8341"/>
                    <a:pt x="3689" y="8192"/>
                    <a:pt x="118" y="8192"/>
                  </a:cubicBezTo>
                  <a:lnTo>
                    <a:pt x="118" y="2090"/>
                  </a:lnTo>
                  <a:lnTo>
                    <a:pt x="24675" y="304"/>
                  </a:lnTo>
                  <a:lnTo>
                    <a:pt x="24675" y="16973"/>
                  </a:lnTo>
                  <a:cubicBezTo>
                    <a:pt x="26461" y="12013"/>
                    <a:pt x="29065" y="7994"/>
                    <a:pt x="32488" y="4918"/>
                  </a:cubicBezTo>
                  <a:cubicBezTo>
                    <a:pt x="35911" y="1843"/>
                    <a:pt x="40053" y="304"/>
                    <a:pt x="44915" y="304"/>
                  </a:cubicBezTo>
                  <a:cubicBezTo>
                    <a:pt x="48288" y="304"/>
                    <a:pt x="51314" y="1297"/>
                    <a:pt x="53994" y="3281"/>
                  </a:cubicBezTo>
                  <a:cubicBezTo>
                    <a:pt x="56673" y="5265"/>
                    <a:pt x="58012" y="7944"/>
                    <a:pt x="58012" y="11318"/>
                  </a:cubicBezTo>
                  <a:cubicBezTo>
                    <a:pt x="58012" y="13302"/>
                    <a:pt x="57268" y="15063"/>
                    <a:pt x="55780" y="16601"/>
                  </a:cubicBezTo>
                  <a:cubicBezTo>
                    <a:pt x="54291" y="18139"/>
                    <a:pt x="52455" y="18908"/>
                    <a:pt x="50273" y="18908"/>
                  </a:cubicBezTo>
                  <a:cubicBezTo>
                    <a:pt x="48189" y="18908"/>
                    <a:pt x="46403" y="18164"/>
                    <a:pt x="44915" y="16676"/>
                  </a:cubicBezTo>
                  <a:cubicBezTo>
                    <a:pt x="43427" y="15187"/>
                    <a:pt x="42683" y="13401"/>
                    <a:pt x="42683" y="11318"/>
                  </a:cubicBezTo>
                  <a:cubicBezTo>
                    <a:pt x="42683" y="8243"/>
                    <a:pt x="43774" y="6059"/>
                    <a:pt x="45957" y="4770"/>
                  </a:cubicBezTo>
                  <a:lnTo>
                    <a:pt x="44915" y="4770"/>
                  </a:lnTo>
                  <a:cubicBezTo>
                    <a:pt x="40252" y="4770"/>
                    <a:pt x="36456" y="6432"/>
                    <a:pt x="33529" y="9755"/>
                  </a:cubicBezTo>
                  <a:cubicBezTo>
                    <a:pt x="30602" y="13078"/>
                    <a:pt x="28519" y="17221"/>
                    <a:pt x="27279" y="22182"/>
                  </a:cubicBezTo>
                  <a:cubicBezTo>
                    <a:pt x="26039" y="27143"/>
                    <a:pt x="25419" y="31906"/>
                    <a:pt x="25419" y="36470"/>
                  </a:cubicBezTo>
                  <a:lnTo>
                    <a:pt x="25419" y="64598"/>
                  </a:lnTo>
                  <a:cubicBezTo>
                    <a:pt x="25419" y="68170"/>
                    <a:pt x="30975" y="69956"/>
                    <a:pt x="42087" y="69956"/>
                  </a:cubicBezTo>
                  <a:lnTo>
                    <a:pt x="42087" y="76058"/>
                  </a:lnTo>
                  <a:lnTo>
                    <a:pt x="118" y="7605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E4F76457-F6EB-AD9A-F4FF-A38D3D6ACB2C}"/>
                </a:ext>
              </a:extLst>
            </p:cNvPr>
            <p:cNvSpPr/>
            <p:nvPr/>
          </p:nvSpPr>
          <p:spPr>
            <a:xfrm rot="-5400000">
              <a:off x="3627168" y="4117245"/>
              <a:ext cx="37504" cy="114745"/>
            </a:xfrm>
            <a:custGeom>
              <a:avLst/>
              <a:gdLst>
                <a:gd name="connsiteX0" fmla="*/ 110 w 37504"/>
                <a:gd name="connsiteY0" fmla="*/ 115046 h 114745"/>
                <a:gd name="connsiteX1" fmla="*/ 110 w 37504"/>
                <a:gd name="connsiteY1" fmla="*/ 108945 h 114745"/>
                <a:gd name="connsiteX2" fmla="*/ 9783 w 37504"/>
                <a:gd name="connsiteY2" fmla="*/ 108052 h 114745"/>
                <a:gd name="connsiteX3" fmla="*/ 13504 w 37504"/>
                <a:gd name="connsiteY3" fmla="*/ 103587 h 114745"/>
                <a:gd name="connsiteX4" fmla="*/ 13504 w 37504"/>
                <a:gd name="connsiteY4" fmla="*/ 56706 h 114745"/>
                <a:gd name="connsiteX5" fmla="*/ 10974 w 37504"/>
                <a:gd name="connsiteY5" fmla="*/ 48670 h 114745"/>
                <a:gd name="connsiteX6" fmla="*/ 1002 w 37504"/>
                <a:gd name="connsiteY6" fmla="*/ 47181 h 114745"/>
                <a:gd name="connsiteX7" fmla="*/ 1002 w 37504"/>
                <a:gd name="connsiteY7" fmla="*/ 41079 h 114745"/>
                <a:gd name="connsiteX8" fmla="*/ 25559 w 37504"/>
                <a:gd name="connsiteY8" fmla="*/ 39293 h 114745"/>
                <a:gd name="connsiteX9" fmla="*/ 25559 w 37504"/>
                <a:gd name="connsiteY9" fmla="*/ 103587 h 114745"/>
                <a:gd name="connsiteX10" fmla="*/ 28833 w 37504"/>
                <a:gd name="connsiteY10" fmla="*/ 108052 h 114745"/>
                <a:gd name="connsiteX11" fmla="*/ 37614 w 37504"/>
                <a:gd name="connsiteY11" fmla="*/ 108945 h 114745"/>
                <a:gd name="connsiteX12" fmla="*/ 37614 w 37504"/>
                <a:gd name="connsiteY12" fmla="*/ 115046 h 114745"/>
                <a:gd name="connsiteX13" fmla="*/ 110 w 37504"/>
                <a:gd name="connsiteY13" fmla="*/ 115046 h 114745"/>
                <a:gd name="connsiteX14" fmla="*/ 7402 w 37504"/>
                <a:gd name="connsiteY14" fmla="*/ 9826 h 114745"/>
                <a:gd name="connsiteX15" fmla="*/ 10304 w 37504"/>
                <a:gd name="connsiteY15" fmla="*/ 3202 h 114745"/>
                <a:gd name="connsiteX16" fmla="*/ 16778 w 37504"/>
                <a:gd name="connsiteY16" fmla="*/ 301 h 114745"/>
                <a:gd name="connsiteX17" fmla="*/ 21541 w 37504"/>
                <a:gd name="connsiteY17" fmla="*/ 1566 h 114745"/>
                <a:gd name="connsiteX18" fmla="*/ 25038 w 37504"/>
                <a:gd name="connsiteY18" fmla="*/ 5137 h 114745"/>
                <a:gd name="connsiteX19" fmla="*/ 26303 w 37504"/>
                <a:gd name="connsiteY19" fmla="*/ 9826 h 114745"/>
                <a:gd name="connsiteX20" fmla="*/ 23475 w 37504"/>
                <a:gd name="connsiteY20" fmla="*/ 16374 h 114745"/>
                <a:gd name="connsiteX21" fmla="*/ 16778 w 37504"/>
                <a:gd name="connsiteY21" fmla="*/ 19201 h 114745"/>
                <a:gd name="connsiteX22" fmla="*/ 10304 w 37504"/>
                <a:gd name="connsiteY22" fmla="*/ 16374 h 114745"/>
                <a:gd name="connsiteX23" fmla="*/ 7402 w 37504"/>
                <a:gd name="connsiteY23" fmla="*/ 9826 h 11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504" h="114745">
                  <a:moveTo>
                    <a:pt x="110" y="115046"/>
                  </a:moveTo>
                  <a:lnTo>
                    <a:pt x="110" y="108945"/>
                  </a:lnTo>
                  <a:cubicBezTo>
                    <a:pt x="4079" y="108945"/>
                    <a:pt x="7303" y="108647"/>
                    <a:pt x="9783" y="108052"/>
                  </a:cubicBezTo>
                  <a:cubicBezTo>
                    <a:pt x="12263" y="107457"/>
                    <a:pt x="13504" y="105968"/>
                    <a:pt x="13504" y="103587"/>
                  </a:cubicBezTo>
                  <a:lnTo>
                    <a:pt x="13504" y="56706"/>
                  </a:lnTo>
                  <a:cubicBezTo>
                    <a:pt x="13504" y="52340"/>
                    <a:pt x="12661" y="49661"/>
                    <a:pt x="10974" y="48670"/>
                  </a:cubicBezTo>
                  <a:cubicBezTo>
                    <a:pt x="9287" y="47677"/>
                    <a:pt x="5964" y="47181"/>
                    <a:pt x="1002" y="47181"/>
                  </a:cubicBezTo>
                  <a:lnTo>
                    <a:pt x="1002" y="41079"/>
                  </a:lnTo>
                  <a:lnTo>
                    <a:pt x="25559" y="39293"/>
                  </a:lnTo>
                  <a:lnTo>
                    <a:pt x="25559" y="103587"/>
                  </a:lnTo>
                  <a:cubicBezTo>
                    <a:pt x="25559" y="105968"/>
                    <a:pt x="26651" y="107457"/>
                    <a:pt x="28833" y="108052"/>
                  </a:cubicBezTo>
                  <a:cubicBezTo>
                    <a:pt x="31016" y="108647"/>
                    <a:pt x="33943" y="108945"/>
                    <a:pt x="37614" y="108945"/>
                  </a:cubicBezTo>
                  <a:lnTo>
                    <a:pt x="37614" y="115046"/>
                  </a:lnTo>
                  <a:lnTo>
                    <a:pt x="110" y="115046"/>
                  </a:lnTo>
                  <a:close/>
                  <a:moveTo>
                    <a:pt x="7402" y="9826"/>
                  </a:moveTo>
                  <a:cubicBezTo>
                    <a:pt x="7402" y="7344"/>
                    <a:pt x="8370" y="5136"/>
                    <a:pt x="10304" y="3202"/>
                  </a:cubicBezTo>
                  <a:cubicBezTo>
                    <a:pt x="12239" y="1267"/>
                    <a:pt x="14397" y="301"/>
                    <a:pt x="16778" y="301"/>
                  </a:cubicBezTo>
                  <a:cubicBezTo>
                    <a:pt x="18465" y="301"/>
                    <a:pt x="20052" y="723"/>
                    <a:pt x="21541" y="1566"/>
                  </a:cubicBezTo>
                  <a:cubicBezTo>
                    <a:pt x="23030" y="2409"/>
                    <a:pt x="24195" y="3599"/>
                    <a:pt x="25038" y="5137"/>
                  </a:cubicBezTo>
                  <a:cubicBezTo>
                    <a:pt x="25881" y="6676"/>
                    <a:pt x="26303" y="8238"/>
                    <a:pt x="26303" y="9826"/>
                  </a:cubicBezTo>
                  <a:cubicBezTo>
                    <a:pt x="26303" y="12306"/>
                    <a:pt x="25360" y="14489"/>
                    <a:pt x="23475" y="16374"/>
                  </a:cubicBezTo>
                  <a:cubicBezTo>
                    <a:pt x="21590" y="18259"/>
                    <a:pt x="19358" y="19201"/>
                    <a:pt x="16778" y="19201"/>
                  </a:cubicBezTo>
                  <a:cubicBezTo>
                    <a:pt x="14397" y="19201"/>
                    <a:pt x="12239" y="18259"/>
                    <a:pt x="10304" y="16374"/>
                  </a:cubicBezTo>
                  <a:cubicBezTo>
                    <a:pt x="8370" y="14489"/>
                    <a:pt x="7402" y="12306"/>
                    <a:pt x="7402" y="982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7D36FE8B-5CE1-94A6-03F3-3BAD2E6EBA73}"/>
                </a:ext>
              </a:extLst>
            </p:cNvPr>
            <p:cNvSpPr/>
            <p:nvPr/>
          </p:nvSpPr>
          <p:spPr>
            <a:xfrm rot="-5400000">
              <a:off x="3642869" y="4051553"/>
              <a:ext cx="78432" cy="112960"/>
            </a:xfrm>
            <a:custGeom>
              <a:avLst/>
              <a:gdLst>
                <a:gd name="connsiteX0" fmla="*/ 106 w 78432"/>
                <a:gd name="connsiteY0" fmla="*/ 91373 h 112960"/>
                <a:gd name="connsiteX1" fmla="*/ 4572 w 78432"/>
                <a:gd name="connsiteY1" fmla="*/ 80731 h 112960"/>
                <a:gd name="connsiteX2" fmla="*/ 15138 w 78432"/>
                <a:gd name="connsiteY2" fmla="*/ 74257 h 112960"/>
                <a:gd name="connsiteX3" fmla="*/ 9929 w 78432"/>
                <a:gd name="connsiteY3" fmla="*/ 67634 h 112960"/>
                <a:gd name="connsiteX4" fmla="*/ 8144 w 78432"/>
                <a:gd name="connsiteY4" fmla="*/ 59374 h 112960"/>
                <a:gd name="connsiteX5" fmla="*/ 13203 w 78432"/>
                <a:gd name="connsiteY5" fmla="*/ 45087 h 112960"/>
                <a:gd name="connsiteX6" fmla="*/ 5316 w 78432"/>
                <a:gd name="connsiteY6" fmla="*/ 27376 h 112960"/>
                <a:gd name="connsiteX7" fmla="*/ 7623 w 78432"/>
                <a:gd name="connsiteY7" fmla="*/ 17330 h 112960"/>
                <a:gd name="connsiteX8" fmla="*/ 14022 w 78432"/>
                <a:gd name="connsiteY8" fmla="*/ 9220 h 112960"/>
                <a:gd name="connsiteX9" fmla="*/ 23175 w 78432"/>
                <a:gd name="connsiteY9" fmla="*/ 4010 h 112960"/>
                <a:gd name="connsiteX10" fmla="*/ 33444 w 78432"/>
                <a:gd name="connsiteY10" fmla="*/ 2224 h 112960"/>
                <a:gd name="connsiteX11" fmla="*/ 51750 w 78432"/>
                <a:gd name="connsiteY11" fmla="*/ 8178 h 112960"/>
                <a:gd name="connsiteX12" fmla="*/ 60084 w 78432"/>
                <a:gd name="connsiteY12" fmla="*/ 2373 h 112960"/>
                <a:gd name="connsiteX13" fmla="*/ 70056 w 78432"/>
                <a:gd name="connsiteY13" fmla="*/ 290 h 112960"/>
                <a:gd name="connsiteX14" fmla="*/ 76158 w 78432"/>
                <a:gd name="connsiteY14" fmla="*/ 2894 h 112960"/>
                <a:gd name="connsiteX15" fmla="*/ 78539 w 78432"/>
                <a:gd name="connsiteY15" fmla="*/ 9220 h 112960"/>
                <a:gd name="connsiteX16" fmla="*/ 76902 w 78432"/>
                <a:gd name="connsiteY16" fmla="*/ 12940 h 112960"/>
                <a:gd name="connsiteX17" fmla="*/ 73181 w 78432"/>
                <a:gd name="connsiteY17" fmla="*/ 14577 h 112960"/>
                <a:gd name="connsiteX18" fmla="*/ 69461 w 78432"/>
                <a:gd name="connsiteY18" fmla="*/ 12940 h 112960"/>
                <a:gd name="connsiteX19" fmla="*/ 67823 w 78432"/>
                <a:gd name="connsiteY19" fmla="*/ 9220 h 112960"/>
                <a:gd name="connsiteX20" fmla="*/ 69907 w 78432"/>
                <a:gd name="connsiteY20" fmla="*/ 4754 h 112960"/>
                <a:gd name="connsiteX21" fmla="*/ 54727 w 78432"/>
                <a:gd name="connsiteY21" fmla="*/ 10857 h 112960"/>
                <a:gd name="connsiteX22" fmla="*/ 59712 w 78432"/>
                <a:gd name="connsiteY22" fmla="*/ 18446 h 112960"/>
                <a:gd name="connsiteX23" fmla="*/ 61572 w 78432"/>
                <a:gd name="connsiteY23" fmla="*/ 27376 h 112960"/>
                <a:gd name="connsiteX24" fmla="*/ 57554 w 78432"/>
                <a:gd name="connsiteY24" fmla="*/ 40473 h 112960"/>
                <a:gd name="connsiteX25" fmla="*/ 46987 w 78432"/>
                <a:gd name="connsiteY25" fmla="*/ 49552 h 112960"/>
                <a:gd name="connsiteX26" fmla="*/ 33444 w 78432"/>
                <a:gd name="connsiteY26" fmla="*/ 52826 h 112960"/>
                <a:gd name="connsiteX27" fmla="*/ 16328 w 78432"/>
                <a:gd name="connsiteY27" fmla="*/ 47617 h 112960"/>
                <a:gd name="connsiteX28" fmla="*/ 13799 w 78432"/>
                <a:gd name="connsiteY28" fmla="*/ 55207 h 112960"/>
                <a:gd name="connsiteX29" fmla="*/ 16775 w 78432"/>
                <a:gd name="connsiteY29" fmla="*/ 63095 h 112960"/>
                <a:gd name="connsiteX30" fmla="*/ 24366 w 78432"/>
                <a:gd name="connsiteY30" fmla="*/ 66518 h 112960"/>
                <a:gd name="connsiteX31" fmla="*/ 38355 w 78432"/>
                <a:gd name="connsiteY31" fmla="*/ 66518 h 112960"/>
                <a:gd name="connsiteX32" fmla="*/ 56810 w 78432"/>
                <a:gd name="connsiteY32" fmla="*/ 68378 h 112960"/>
                <a:gd name="connsiteX33" fmla="*/ 70577 w 78432"/>
                <a:gd name="connsiteY33" fmla="*/ 75746 h 112960"/>
                <a:gd name="connsiteX34" fmla="*/ 76158 w 78432"/>
                <a:gd name="connsiteY34" fmla="*/ 91373 h 112960"/>
                <a:gd name="connsiteX35" fmla="*/ 69758 w 78432"/>
                <a:gd name="connsiteY35" fmla="*/ 103949 h 112960"/>
                <a:gd name="connsiteX36" fmla="*/ 54578 w 78432"/>
                <a:gd name="connsiteY36" fmla="*/ 111092 h 112960"/>
                <a:gd name="connsiteX37" fmla="*/ 38206 w 78432"/>
                <a:gd name="connsiteY37" fmla="*/ 113251 h 112960"/>
                <a:gd name="connsiteX38" fmla="*/ 21761 w 78432"/>
                <a:gd name="connsiteY38" fmla="*/ 111092 h 112960"/>
                <a:gd name="connsiteX39" fmla="*/ 6506 w 78432"/>
                <a:gd name="connsiteY39" fmla="*/ 103949 h 112960"/>
                <a:gd name="connsiteX40" fmla="*/ 106 w 78432"/>
                <a:gd name="connsiteY40" fmla="*/ 91373 h 112960"/>
                <a:gd name="connsiteX41" fmla="*/ 9780 w 78432"/>
                <a:gd name="connsiteY41" fmla="*/ 91373 h 112960"/>
                <a:gd name="connsiteX42" fmla="*/ 14468 w 78432"/>
                <a:gd name="connsiteY42" fmla="*/ 101046 h 112960"/>
                <a:gd name="connsiteX43" fmla="*/ 25779 w 78432"/>
                <a:gd name="connsiteY43" fmla="*/ 106777 h 112960"/>
                <a:gd name="connsiteX44" fmla="*/ 38206 w 78432"/>
                <a:gd name="connsiteY44" fmla="*/ 108637 h 112960"/>
                <a:gd name="connsiteX45" fmla="*/ 50634 w 78432"/>
                <a:gd name="connsiteY45" fmla="*/ 106777 h 112960"/>
                <a:gd name="connsiteX46" fmla="*/ 61870 w 78432"/>
                <a:gd name="connsiteY46" fmla="*/ 101046 h 112960"/>
                <a:gd name="connsiteX47" fmla="*/ 66484 w 78432"/>
                <a:gd name="connsiteY47" fmla="*/ 91373 h 112960"/>
                <a:gd name="connsiteX48" fmla="*/ 58298 w 78432"/>
                <a:gd name="connsiteY48" fmla="*/ 79764 h 112960"/>
                <a:gd name="connsiteX49" fmla="*/ 38355 w 78432"/>
                <a:gd name="connsiteY49" fmla="*/ 77085 h 112960"/>
                <a:gd name="connsiteX50" fmla="*/ 24366 w 78432"/>
                <a:gd name="connsiteY50" fmla="*/ 77085 h 112960"/>
                <a:gd name="connsiteX51" fmla="*/ 17073 w 78432"/>
                <a:gd name="connsiteY51" fmla="*/ 79020 h 112960"/>
                <a:gd name="connsiteX52" fmla="*/ 11790 w 78432"/>
                <a:gd name="connsiteY52" fmla="*/ 84303 h 112960"/>
                <a:gd name="connsiteX53" fmla="*/ 9780 w 78432"/>
                <a:gd name="connsiteY53" fmla="*/ 91373 h 112960"/>
                <a:gd name="connsiteX54" fmla="*/ 33444 w 78432"/>
                <a:gd name="connsiteY54" fmla="*/ 48212 h 112960"/>
                <a:gd name="connsiteX55" fmla="*/ 48029 w 78432"/>
                <a:gd name="connsiteY55" fmla="*/ 27376 h 112960"/>
                <a:gd name="connsiteX56" fmla="*/ 44903 w 78432"/>
                <a:gd name="connsiteY56" fmla="*/ 12643 h 112960"/>
                <a:gd name="connsiteX57" fmla="*/ 33444 w 78432"/>
                <a:gd name="connsiteY57" fmla="*/ 6838 h 112960"/>
                <a:gd name="connsiteX58" fmla="*/ 21984 w 78432"/>
                <a:gd name="connsiteY58" fmla="*/ 12643 h 112960"/>
                <a:gd name="connsiteX59" fmla="*/ 18859 w 78432"/>
                <a:gd name="connsiteY59" fmla="*/ 27376 h 112960"/>
                <a:gd name="connsiteX60" fmla="*/ 20050 w 78432"/>
                <a:gd name="connsiteY60" fmla="*/ 37646 h 112960"/>
                <a:gd name="connsiteX61" fmla="*/ 24440 w 78432"/>
                <a:gd name="connsiteY61" fmla="*/ 45235 h 112960"/>
                <a:gd name="connsiteX62" fmla="*/ 33444 w 78432"/>
                <a:gd name="connsiteY62" fmla="*/ 48212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2" h="112960">
                  <a:moveTo>
                    <a:pt x="106" y="91373"/>
                  </a:moveTo>
                  <a:cubicBezTo>
                    <a:pt x="106" y="87305"/>
                    <a:pt x="1595" y="83758"/>
                    <a:pt x="4572" y="80731"/>
                  </a:cubicBezTo>
                  <a:cubicBezTo>
                    <a:pt x="7548" y="77705"/>
                    <a:pt x="11070" y="75547"/>
                    <a:pt x="15138" y="74257"/>
                  </a:cubicBezTo>
                  <a:cubicBezTo>
                    <a:pt x="12857" y="72472"/>
                    <a:pt x="11120" y="70264"/>
                    <a:pt x="9929" y="67634"/>
                  </a:cubicBezTo>
                  <a:cubicBezTo>
                    <a:pt x="8739" y="65005"/>
                    <a:pt x="8144" y="62252"/>
                    <a:pt x="8144" y="59374"/>
                  </a:cubicBezTo>
                  <a:cubicBezTo>
                    <a:pt x="8144" y="54017"/>
                    <a:pt x="9830" y="49254"/>
                    <a:pt x="13203" y="45087"/>
                  </a:cubicBezTo>
                  <a:cubicBezTo>
                    <a:pt x="7944" y="39927"/>
                    <a:pt x="5316" y="34024"/>
                    <a:pt x="5316" y="27376"/>
                  </a:cubicBezTo>
                  <a:cubicBezTo>
                    <a:pt x="5316" y="23804"/>
                    <a:pt x="6084" y="20455"/>
                    <a:pt x="7623" y="17330"/>
                  </a:cubicBezTo>
                  <a:cubicBezTo>
                    <a:pt x="9161" y="14205"/>
                    <a:pt x="11293" y="11502"/>
                    <a:pt x="14022" y="9220"/>
                  </a:cubicBezTo>
                  <a:cubicBezTo>
                    <a:pt x="16750" y="6937"/>
                    <a:pt x="19801" y="5201"/>
                    <a:pt x="23175" y="4010"/>
                  </a:cubicBezTo>
                  <a:cubicBezTo>
                    <a:pt x="26548" y="2820"/>
                    <a:pt x="29971" y="2224"/>
                    <a:pt x="33444" y="2224"/>
                  </a:cubicBezTo>
                  <a:cubicBezTo>
                    <a:pt x="40289" y="2224"/>
                    <a:pt x="46392" y="4208"/>
                    <a:pt x="51750" y="8178"/>
                  </a:cubicBezTo>
                  <a:cubicBezTo>
                    <a:pt x="54131" y="5697"/>
                    <a:pt x="56910" y="3763"/>
                    <a:pt x="60084" y="2373"/>
                  </a:cubicBezTo>
                  <a:cubicBezTo>
                    <a:pt x="63259" y="984"/>
                    <a:pt x="66583" y="290"/>
                    <a:pt x="70056" y="290"/>
                  </a:cubicBezTo>
                  <a:cubicBezTo>
                    <a:pt x="72536" y="290"/>
                    <a:pt x="74570" y="1158"/>
                    <a:pt x="76158" y="2894"/>
                  </a:cubicBezTo>
                  <a:cubicBezTo>
                    <a:pt x="77746" y="4630"/>
                    <a:pt x="78539" y="6739"/>
                    <a:pt x="78539" y="9220"/>
                  </a:cubicBezTo>
                  <a:cubicBezTo>
                    <a:pt x="78539" y="10608"/>
                    <a:pt x="77993" y="11848"/>
                    <a:pt x="76902" y="12940"/>
                  </a:cubicBezTo>
                  <a:cubicBezTo>
                    <a:pt x="75810" y="14032"/>
                    <a:pt x="74570" y="14577"/>
                    <a:pt x="73181" y="14577"/>
                  </a:cubicBezTo>
                  <a:cubicBezTo>
                    <a:pt x="71792" y="14577"/>
                    <a:pt x="70551" y="14032"/>
                    <a:pt x="69461" y="12940"/>
                  </a:cubicBezTo>
                  <a:cubicBezTo>
                    <a:pt x="68369" y="11848"/>
                    <a:pt x="67823" y="10608"/>
                    <a:pt x="67823" y="9220"/>
                  </a:cubicBezTo>
                  <a:cubicBezTo>
                    <a:pt x="67823" y="7136"/>
                    <a:pt x="68518" y="5648"/>
                    <a:pt x="69907" y="4754"/>
                  </a:cubicBezTo>
                  <a:cubicBezTo>
                    <a:pt x="64053" y="4754"/>
                    <a:pt x="58993" y="6789"/>
                    <a:pt x="54727" y="10857"/>
                  </a:cubicBezTo>
                  <a:cubicBezTo>
                    <a:pt x="56810" y="12940"/>
                    <a:pt x="58472" y="15470"/>
                    <a:pt x="59712" y="18446"/>
                  </a:cubicBezTo>
                  <a:cubicBezTo>
                    <a:pt x="60952" y="21423"/>
                    <a:pt x="61572" y="24400"/>
                    <a:pt x="61572" y="27376"/>
                  </a:cubicBezTo>
                  <a:cubicBezTo>
                    <a:pt x="61572" y="32239"/>
                    <a:pt x="60233" y="36604"/>
                    <a:pt x="57554" y="40473"/>
                  </a:cubicBezTo>
                  <a:cubicBezTo>
                    <a:pt x="54875" y="44343"/>
                    <a:pt x="51353" y="47369"/>
                    <a:pt x="46987" y="49552"/>
                  </a:cubicBezTo>
                  <a:cubicBezTo>
                    <a:pt x="42622" y="51735"/>
                    <a:pt x="38107" y="52826"/>
                    <a:pt x="33444" y="52826"/>
                  </a:cubicBezTo>
                  <a:cubicBezTo>
                    <a:pt x="27193" y="52826"/>
                    <a:pt x="21488" y="51090"/>
                    <a:pt x="16328" y="47617"/>
                  </a:cubicBezTo>
                  <a:cubicBezTo>
                    <a:pt x="14642" y="49899"/>
                    <a:pt x="13799" y="52429"/>
                    <a:pt x="13799" y="55207"/>
                  </a:cubicBezTo>
                  <a:cubicBezTo>
                    <a:pt x="13799" y="58184"/>
                    <a:pt x="14791" y="60813"/>
                    <a:pt x="16775" y="63095"/>
                  </a:cubicBezTo>
                  <a:cubicBezTo>
                    <a:pt x="18759" y="65377"/>
                    <a:pt x="21290" y="66518"/>
                    <a:pt x="24366" y="66518"/>
                  </a:cubicBezTo>
                  <a:lnTo>
                    <a:pt x="38355" y="66518"/>
                  </a:lnTo>
                  <a:cubicBezTo>
                    <a:pt x="45202" y="66518"/>
                    <a:pt x="51353" y="67138"/>
                    <a:pt x="56810" y="68378"/>
                  </a:cubicBezTo>
                  <a:cubicBezTo>
                    <a:pt x="62267" y="69619"/>
                    <a:pt x="66856" y="72074"/>
                    <a:pt x="70577" y="75746"/>
                  </a:cubicBezTo>
                  <a:cubicBezTo>
                    <a:pt x="74298" y="79417"/>
                    <a:pt x="76158" y="84626"/>
                    <a:pt x="76158" y="91373"/>
                  </a:cubicBezTo>
                  <a:cubicBezTo>
                    <a:pt x="76158" y="96433"/>
                    <a:pt x="74024" y="100625"/>
                    <a:pt x="69758" y="103949"/>
                  </a:cubicBezTo>
                  <a:cubicBezTo>
                    <a:pt x="65492" y="107272"/>
                    <a:pt x="60431" y="109653"/>
                    <a:pt x="54578" y="111092"/>
                  </a:cubicBezTo>
                  <a:cubicBezTo>
                    <a:pt x="48724" y="112531"/>
                    <a:pt x="43267" y="113251"/>
                    <a:pt x="38206" y="113251"/>
                  </a:cubicBezTo>
                  <a:cubicBezTo>
                    <a:pt x="33146" y="113251"/>
                    <a:pt x="27664" y="112531"/>
                    <a:pt x="21761" y="111092"/>
                  </a:cubicBezTo>
                  <a:cubicBezTo>
                    <a:pt x="15858" y="109653"/>
                    <a:pt x="10772" y="107272"/>
                    <a:pt x="6506" y="103949"/>
                  </a:cubicBezTo>
                  <a:cubicBezTo>
                    <a:pt x="2240" y="100625"/>
                    <a:pt x="106" y="96433"/>
                    <a:pt x="106" y="91373"/>
                  </a:cubicBezTo>
                  <a:close/>
                  <a:moveTo>
                    <a:pt x="9780" y="91373"/>
                  </a:moveTo>
                  <a:cubicBezTo>
                    <a:pt x="9780" y="95242"/>
                    <a:pt x="11343" y="98467"/>
                    <a:pt x="14468" y="101046"/>
                  </a:cubicBezTo>
                  <a:cubicBezTo>
                    <a:pt x="17593" y="103626"/>
                    <a:pt x="21364" y="105536"/>
                    <a:pt x="25779" y="106777"/>
                  </a:cubicBezTo>
                  <a:cubicBezTo>
                    <a:pt x="30194" y="108017"/>
                    <a:pt x="34336" y="108637"/>
                    <a:pt x="38206" y="108637"/>
                  </a:cubicBezTo>
                  <a:cubicBezTo>
                    <a:pt x="42076" y="108637"/>
                    <a:pt x="46219" y="108017"/>
                    <a:pt x="50634" y="106777"/>
                  </a:cubicBezTo>
                  <a:cubicBezTo>
                    <a:pt x="55048" y="105536"/>
                    <a:pt x="58795" y="103626"/>
                    <a:pt x="61870" y="101046"/>
                  </a:cubicBezTo>
                  <a:cubicBezTo>
                    <a:pt x="64946" y="98467"/>
                    <a:pt x="66484" y="95242"/>
                    <a:pt x="66484" y="91373"/>
                  </a:cubicBezTo>
                  <a:cubicBezTo>
                    <a:pt x="66484" y="85420"/>
                    <a:pt x="63755" y="81550"/>
                    <a:pt x="58298" y="79764"/>
                  </a:cubicBezTo>
                  <a:cubicBezTo>
                    <a:pt x="52842" y="77978"/>
                    <a:pt x="46193" y="77085"/>
                    <a:pt x="38355" y="77085"/>
                  </a:cubicBezTo>
                  <a:lnTo>
                    <a:pt x="24366" y="77085"/>
                  </a:lnTo>
                  <a:cubicBezTo>
                    <a:pt x="21686" y="77085"/>
                    <a:pt x="19255" y="77730"/>
                    <a:pt x="17073" y="79020"/>
                  </a:cubicBezTo>
                  <a:cubicBezTo>
                    <a:pt x="14890" y="80309"/>
                    <a:pt x="13129" y="82071"/>
                    <a:pt x="11790" y="84303"/>
                  </a:cubicBezTo>
                  <a:cubicBezTo>
                    <a:pt x="10450" y="86536"/>
                    <a:pt x="9780" y="88892"/>
                    <a:pt x="9780" y="91373"/>
                  </a:cubicBezTo>
                  <a:close/>
                  <a:moveTo>
                    <a:pt x="33444" y="48212"/>
                  </a:moveTo>
                  <a:cubicBezTo>
                    <a:pt x="43168" y="48212"/>
                    <a:pt x="48029" y="41266"/>
                    <a:pt x="48029" y="27376"/>
                  </a:cubicBezTo>
                  <a:cubicBezTo>
                    <a:pt x="48029" y="21423"/>
                    <a:pt x="46987" y="16512"/>
                    <a:pt x="44903" y="12643"/>
                  </a:cubicBezTo>
                  <a:cubicBezTo>
                    <a:pt x="42820" y="8773"/>
                    <a:pt x="39000" y="6838"/>
                    <a:pt x="33444" y="6838"/>
                  </a:cubicBezTo>
                  <a:cubicBezTo>
                    <a:pt x="27888" y="6838"/>
                    <a:pt x="24067" y="8773"/>
                    <a:pt x="21984" y="12643"/>
                  </a:cubicBezTo>
                  <a:cubicBezTo>
                    <a:pt x="19901" y="16512"/>
                    <a:pt x="18859" y="21423"/>
                    <a:pt x="18859" y="27376"/>
                  </a:cubicBezTo>
                  <a:cubicBezTo>
                    <a:pt x="18859" y="31147"/>
                    <a:pt x="19256" y="34570"/>
                    <a:pt x="20050" y="37646"/>
                  </a:cubicBezTo>
                  <a:cubicBezTo>
                    <a:pt x="20843" y="40722"/>
                    <a:pt x="22307" y="43251"/>
                    <a:pt x="24440" y="45235"/>
                  </a:cubicBezTo>
                  <a:cubicBezTo>
                    <a:pt x="26572" y="47220"/>
                    <a:pt x="29574" y="48212"/>
                    <a:pt x="33444" y="4821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5D0BF4E-8BD2-5A04-28D5-A16C38290408}"/>
                </a:ext>
              </a:extLst>
            </p:cNvPr>
            <p:cNvSpPr/>
            <p:nvPr/>
          </p:nvSpPr>
          <p:spPr>
            <a:xfrm rot="-5400000">
              <a:off x="3600304" y="3960143"/>
              <a:ext cx="87064" cy="118912"/>
            </a:xfrm>
            <a:custGeom>
              <a:avLst/>
              <a:gdLst>
                <a:gd name="connsiteX0" fmla="*/ 93 w 87064"/>
                <a:gd name="connsiteY0" fmla="*/ 119198 h 118912"/>
                <a:gd name="connsiteX1" fmla="*/ 93 w 87064"/>
                <a:gd name="connsiteY1" fmla="*/ 113096 h 118912"/>
                <a:gd name="connsiteX2" fmla="*/ 9767 w 87064"/>
                <a:gd name="connsiteY2" fmla="*/ 112203 h 118912"/>
                <a:gd name="connsiteX3" fmla="*/ 13488 w 87064"/>
                <a:gd name="connsiteY3" fmla="*/ 107738 h 118912"/>
                <a:gd name="connsiteX4" fmla="*/ 13488 w 87064"/>
                <a:gd name="connsiteY4" fmla="*/ 17697 h 118912"/>
                <a:gd name="connsiteX5" fmla="*/ 12148 w 87064"/>
                <a:gd name="connsiteY5" fmla="*/ 11075 h 118912"/>
                <a:gd name="connsiteX6" fmla="*/ 8205 w 87064"/>
                <a:gd name="connsiteY6" fmla="*/ 8619 h 118912"/>
                <a:gd name="connsiteX7" fmla="*/ 93 w 87064"/>
                <a:gd name="connsiteY7" fmla="*/ 8172 h 118912"/>
                <a:gd name="connsiteX8" fmla="*/ 93 w 87064"/>
                <a:gd name="connsiteY8" fmla="*/ 2071 h 118912"/>
                <a:gd name="connsiteX9" fmla="*/ 25543 w 87064"/>
                <a:gd name="connsiteY9" fmla="*/ 285 h 118912"/>
                <a:gd name="connsiteX10" fmla="*/ 25543 w 87064"/>
                <a:gd name="connsiteY10" fmla="*/ 59221 h 118912"/>
                <a:gd name="connsiteX11" fmla="*/ 35663 w 87064"/>
                <a:gd name="connsiteY11" fmla="*/ 47760 h 118912"/>
                <a:gd name="connsiteX12" fmla="*/ 49802 w 87064"/>
                <a:gd name="connsiteY12" fmla="*/ 43444 h 118912"/>
                <a:gd name="connsiteX13" fmla="*/ 67736 w 87064"/>
                <a:gd name="connsiteY13" fmla="*/ 49100 h 118912"/>
                <a:gd name="connsiteX14" fmla="*/ 73763 w 87064"/>
                <a:gd name="connsiteY14" fmla="*/ 66513 h 118912"/>
                <a:gd name="connsiteX15" fmla="*/ 73763 w 87064"/>
                <a:gd name="connsiteY15" fmla="*/ 107738 h 118912"/>
                <a:gd name="connsiteX16" fmla="*/ 77484 w 87064"/>
                <a:gd name="connsiteY16" fmla="*/ 112203 h 118912"/>
                <a:gd name="connsiteX17" fmla="*/ 87157 w 87064"/>
                <a:gd name="connsiteY17" fmla="*/ 113096 h 118912"/>
                <a:gd name="connsiteX18" fmla="*/ 87157 w 87064"/>
                <a:gd name="connsiteY18" fmla="*/ 119198 h 118912"/>
                <a:gd name="connsiteX19" fmla="*/ 47867 w 87064"/>
                <a:gd name="connsiteY19" fmla="*/ 119198 h 118912"/>
                <a:gd name="connsiteX20" fmla="*/ 47867 w 87064"/>
                <a:gd name="connsiteY20" fmla="*/ 113096 h 118912"/>
                <a:gd name="connsiteX21" fmla="*/ 57466 w 87064"/>
                <a:gd name="connsiteY21" fmla="*/ 112203 h 118912"/>
                <a:gd name="connsiteX22" fmla="*/ 61262 w 87064"/>
                <a:gd name="connsiteY22" fmla="*/ 107738 h 118912"/>
                <a:gd name="connsiteX23" fmla="*/ 61262 w 87064"/>
                <a:gd name="connsiteY23" fmla="*/ 67108 h 118912"/>
                <a:gd name="connsiteX24" fmla="*/ 58806 w 87064"/>
                <a:gd name="connsiteY24" fmla="*/ 53267 h 118912"/>
                <a:gd name="connsiteX25" fmla="*/ 48909 w 87064"/>
                <a:gd name="connsiteY25" fmla="*/ 47910 h 118912"/>
                <a:gd name="connsiteX26" fmla="*/ 32538 w 87064"/>
                <a:gd name="connsiteY26" fmla="*/ 55872 h 118912"/>
                <a:gd name="connsiteX27" fmla="*/ 26138 w 87064"/>
                <a:gd name="connsiteY27" fmla="*/ 73954 h 118912"/>
                <a:gd name="connsiteX28" fmla="*/ 26138 w 87064"/>
                <a:gd name="connsiteY28" fmla="*/ 107738 h 118912"/>
                <a:gd name="connsiteX29" fmla="*/ 29859 w 87064"/>
                <a:gd name="connsiteY29" fmla="*/ 112203 h 118912"/>
                <a:gd name="connsiteX30" fmla="*/ 39384 w 87064"/>
                <a:gd name="connsiteY30" fmla="*/ 113096 h 118912"/>
                <a:gd name="connsiteX31" fmla="*/ 39384 w 87064"/>
                <a:gd name="connsiteY31" fmla="*/ 119198 h 118912"/>
                <a:gd name="connsiteX32" fmla="*/ 93 w 87064"/>
                <a:gd name="connsiteY32" fmla="*/ 119198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118912">
                  <a:moveTo>
                    <a:pt x="93" y="119198"/>
                  </a:moveTo>
                  <a:lnTo>
                    <a:pt x="93" y="113096"/>
                  </a:lnTo>
                  <a:cubicBezTo>
                    <a:pt x="4062" y="113096"/>
                    <a:pt x="7286" y="112798"/>
                    <a:pt x="9767" y="112203"/>
                  </a:cubicBezTo>
                  <a:cubicBezTo>
                    <a:pt x="12248" y="111608"/>
                    <a:pt x="13488" y="110119"/>
                    <a:pt x="13488" y="107738"/>
                  </a:cubicBezTo>
                  <a:lnTo>
                    <a:pt x="13488" y="17697"/>
                  </a:lnTo>
                  <a:cubicBezTo>
                    <a:pt x="13488" y="14622"/>
                    <a:pt x="13041" y="12414"/>
                    <a:pt x="12148" y="11075"/>
                  </a:cubicBezTo>
                  <a:cubicBezTo>
                    <a:pt x="11255" y="9734"/>
                    <a:pt x="9941" y="8916"/>
                    <a:pt x="8205" y="8619"/>
                  </a:cubicBezTo>
                  <a:cubicBezTo>
                    <a:pt x="6468" y="8321"/>
                    <a:pt x="3764" y="8172"/>
                    <a:pt x="93" y="8172"/>
                  </a:cubicBezTo>
                  <a:lnTo>
                    <a:pt x="93" y="2071"/>
                  </a:lnTo>
                  <a:lnTo>
                    <a:pt x="25543" y="285"/>
                  </a:lnTo>
                  <a:lnTo>
                    <a:pt x="25543" y="59221"/>
                  </a:lnTo>
                  <a:cubicBezTo>
                    <a:pt x="28023" y="54458"/>
                    <a:pt x="31397" y="50638"/>
                    <a:pt x="35663" y="47760"/>
                  </a:cubicBezTo>
                  <a:cubicBezTo>
                    <a:pt x="39929" y="44883"/>
                    <a:pt x="44642" y="43444"/>
                    <a:pt x="49802" y="43444"/>
                  </a:cubicBezTo>
                  <a:cubicBezTo>
                    <a:pt x="57739" y="43444"/>
                    <a:pt x="63717" y="45329"/>
                    <a:pt x="67736" y="49100"/>
                  </a:cubicBezTo>
                  <a:cubicBezTo>
                    <a:pt x="71754" y="52870"/>
                    <a:pt x="73763" y="58675"/>
                    <a:pt x="73763" y="66513"/>
                  </a:cubicBezTo>
                  <a:lnTo>
                    <a:pt x="73763" y="107738"/>
                  </a:lnTo>
                  <a:cubicBezTo>
                    <a:pt x="73763" y="110119"/>
                    <a:pt x="75003" y="111608"/>
                    <a:pt x="77484" y="112203"/>
                  </a:cubicBezTo>
                  <a:cubicBezTo>
                    <a:pt x="79964" y="112798"/>
                    <a:pt x="83188" y="113096"/>
                    <a:pt x="87157" y="113096"/>
                  </a:cubicBezTo>
                  <a:lnTo>
                    <a:pt x="87157" y="119198"/>
                  </a:lnTo>
                  <a:lnTo>
                    <a:pt x="47867" y="119198"/>
                  </a:lnTo>
                  <a:lnTo>
                    <a:pt x="47867" y="113096"/>
                  </a:lnTo>
                  <a:cubicBezTo>
                    <a:pt x="51737" y="113096"/>
                    <a:pt x="54936" y="112798"/>
                    <a:pt x="57466" y="112203"/>
                  </a:cubicBezTo>
                  <a:cubicBezTo>
                    <a:pt x="59997" y="111608"/>
                    <a:pt x="61262" y="110119"/>
                    <a:pt x="61262" y="107738"/>
                  </a:cubicBezTo>
                  <a:lnTo>
                    <a:pt x="61262" y="67108"/>
                  </a:lnTo>
                  <a:cubicBezTo>
                    <a:pt x="61262" y="61453"/>
                    <a:pt x="60443" y="56839"/>
                    <a:pt x="58806" y="53267"/>
                  </a:cubicBezTo>
                  <a:cubicBezTo>
                    <a:pt x="57169" y="49696"/>
                    <a:pt x="53870" y="47910"/>
                    <a:pt x="48909" y="47910"/>
                  </a:cubicBezTo>
                  <a:cubicBezTo>
                    <a:pt x="42261" y="47910"/>
                    <a:pt x="36804" y="50563"/>
                    <a:pt x="32538" y="55872"/>
                  </a:cubicBezTo>
                  <a:cubicBezTo>
                    <a:pt x="28272" y="61180"/>
                    <a:pt x="26138" y="67207"/>
                    <a:pt x="26138" y="73954"/>
                  </a:cubicBezTo>
                  <a:lnTo>
                    <a:pt x="26138" y="107738"/>
                  </a:lnTo>
                  <a:cubicBezTo>
                    <a:pt x="26138" y="110119"/>
                    <a:pt x="27378" y="111608"/>
                    <a:pt x="29859" y="112203"/>
                  </a:cubicBezTo>
                  <a:cubicBezTo>
                    <a:pt x="32339" y="112798"/>
                    <a:pt x="35514" y="113096"/>
                    <a:pt x="39384" y="113096"/>
                  </a:cubicBezTo>
                  <a:lnTo>
                    <a:pt x="39384" y="119198"/>
                  </a:lnTo>
                  <a:lnTo>
                    <a:pt x="93" y="11919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3EE8331D-F352-6D05-744D-5699DFFE0B13}"/>
                </a:ext>
              </a:extLst>
            </p:cNvPr>
            <p:cNvSpPr/>
            <p:nvPr/>
          </p:nvSpPr>
          <p:spPr>
            <a:xfrm rot="-5400000">
              <a:off x="3624638" y="3895851"/>
              <a:ext cx="53726" cy="107454"/>
            </a:xfrm>
            <a:custGeom>
              <a:avLst/>
              <a:gdLst>
                <a:gd name="connsiteX0" fmla="*/ 14374 w 53726"/>
                <a:gd name="connsiteY0" fmla="*/ 85258 h 107454"/>
                <a:gd name="connsiteX1" fmla="*/ 14374 w 53726"/>
                <a:gd name="connsiteY1" fmla="*/ 37930 h 107454"/>
                <a:gd name="connsiteX2" fmla="*/ 87 w 53726"/>
                <a:gd name="connsiteY2" fmla="*/ 37930 h 107454"/>
                <a:gd name="connsiteX3" fmla="*/ 87 w 53726"/>
                <a:gd name="connsiteY3" fmla="*/ 33465 h 107454"/>
                <a:gd name="connsiteX4" fmla="*/ 16532 w 53726"/>
                <a:gd name="connsiteY4" fmla="*/ 22973 h 107454"/>
                <a:gd name="connsiteX5" fmla="*/ 21816 w 53726"/>
                <a:gd name="connsiteY5" fmla="*/ 276 h 107454"/>
                <a:gd name="connsiteX6" fmla="*/ 26727 w 53726"/>
                <a:gd name="connsiteY6" fmla="*/ 276 h 107454"/>
                <a:gd name="connsiteX7" fmla="*/ 26727 w 53726"/>
                <a:gd name="connsiteY7" fmla="*/ 31828 h 107454"/>
                <a:gd name="connsiteX8" fmla="*/ 50986 w 53726"/>
                <a:gd name="connsiteY8" fmla="*/ 31828 h 107454"/>
                <a:gd name="connsiteX9" fmla="*/ 50986 w 53726"/>
                <a:gd name="connsiteY9" fmla="*/ 37930 h 107454"/>
                <a:gd name="connsiteX10" fmla="*/ 26727 w 53726"/>
                <a:gd name="connsiteY10" fmla="*/ 37930 h 107454"/>
                <a:gd name="connsiteX11" fmla="*/ 26727 w 53726"/>
                <a:gd name="connsiteY11" fmla="*/ 84811 h 107454"/>
                <a:gd name="connsiteX12" fmla="*/ 29108 w 53726"/>
                <a:gd name="connsiteY12" fmla="*/ 97312 h 107454"/>
                <a:gd name="connsiteX13" fmla="*/ 37740 w 53726"/>
                <a:gd name="connsiteY13" fmla="*/ 102670 h 107454"/>
                <a:gd name="connsiteX14" fmla="*/ 46148 w 53726"/>
                <a:gd name="connsiteY14" fmla="*/ 97015 h 107454"/>
                <a:gd name="connsiteX15" fmla="*/ 48754 w 53726"/>
                <a:gd name="connsiteY15" fmla="*/ 84811 h 107454"/>
                <a:gd name="connsiteX16" fmla="*/ 48754 w 53726"/>
                <a:gd name="connsiteY16" fmla="*/ 74690 h 107454"/>
                <a:gd name="connsiteX17" fmla="*/ 53813 w 53726"/>
                <a:gd name="connsiteY17" fmla="*/ 74690 h 107454"/>
                <a:gd name="connsiteX18" fmla="*/ 53813 w 53726"/>
                <a:gd name="connsiteY18" fmla="*/ 85258 h 107454"/>
                <a:gd name="connsiteX19" fmla="*/ 51804 w 53726"/>
                <a:gd name="connsiteY19" fmla="*/ 95825 h 107454"/>
                <a:gd name="connsiteX20" fmla="*/ 45926 w 53726"/>
                <a:gd name="connsiteY20" fmla="*/ 104382 h 107454"/>
                <a:gd name="connsiteX21" fmla="*/ 36549 w 53726"/>
                <a:gd name="connsiteY21" fmla="*/ 107731 h 107454"/>
                <a:gd name="connsiteX22" fmla="*/ 20327 w 53726"/>
                <a:gd name="connsiteY22" fmla="*/ 101554 h 107454"/>
                <a:gd name="connsiteX23" fmla="*/ 14374 w 53726"/>
                <a:gd name="connsiteY23" fmla="*/ 85258 h 107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3726" h="107454">
                  <a:moveTo>
                    <a:pt x="14374" y="85258"/>
                  </a:moveTo>
                  <a:lnTo>
                    <a:pt x="14374" y="37930"/>
                  </a:lnTo>
                  <a:lnTo>
                    <a:pt x="87" y="37930"/>
                  </a:lnTo>
                  <a:lnTo>
                    <a:pt x="87" y="33465"/>
                  </a:lnTo>
                  <a:cubicBezTo>
                    <a:pt x="7528" y="33465"/>
                    <a:pt x="13010" y="29968"/>
                    <a:pt x="16532" y="22973"/>
                  </a:cubicBezTo>
                  <a:cubicBezTo>
                    <a:pt x="20055" y="15978"/>
                    <a:pt x="21816" y="8413"/>
                    <a:pt x="21816" y="276"/>
                  </a:cubicBezTo>
                  <a:lnTo>
                    <a:pt x="26727" y="276"/>
                  </a:lnTo>
                  <a:lnTo>
                    <a:pt x="26727" y="31828"/>
                  </a:lnTo>
                  <a:lnTo>
                    <a:pt x="50986" y="31828"/>
                  </a:lnTo>
                  <a:lnTo>
                    <a:pt x="50986" y="37930"/>
                  </a:lnTo>
                  <a:lnTo>
                    <a:pt x="26727" y="37930"/>
                  </a:lnTo>
                  <a:lnTo>
                    <a:pt x="26727" y="84811"/>
                  </a:lnTo>
                  <a:cubicBezTo>
                    <a:pt x="26727" y="89573"/>
                    <a:pt x="27520" y="93740"/>
                    <a:pt x="29108" y="97312"/>
                  </a:cubicBezTo>
                  <a:cubicBezTo>
                    <a:pt x="30696" y="100884"/>
                    <a:pt x="33573" y="102670"/>
                    <a:pt x="37740" y="102670"/>
                  </a:cubicBezTo>
                  <a:cubicBezTo>
                    <a:pt x="41610" y="102670"/>
                    <a:pt x="44412" y="100785"/>
                    <a:pt x="46148" y="97015"/>
                  </a:cubicBezTo>
                  <a:cubicBezTo>
                    <a:pt x="47885" y="93245"/>
                    <a:pt x="48754" y="89176"/>
                    <a:pt x="48754" y="84811"/>
                  </a:cubicBezTo>
                  <a:lnTo>
                    <a:pt x="48754" y="74690"/>
                  </a:lnTo>
                  <a:lnTo>
                    <a:pt x="53813" y="74690"/>
                  </a:lnTo>
                  <a:lnTo>
                    <a:pt x="53813" y="85258"/>
                  </a:lnTo>
                  <a:cubicBezTo>
                    <a:pt x="53813" y="88829"/>
                    <a:pt x="53144" y="92352"/>
                    <a:pt x="51804" y="95825"/>
                  </a:cubicBezTo>
                  <a:cubicBezTo>
                    <a:pt x="50465" y="99297"/>
                    <a:pt x="48506" y="102149"/>
                    <a:pt x="45926" y="104382"/>
                  </a:cubicBezTo>
                  <a:cubicBezTo>
                    <a:pt x="43346" y="106614"/>
                    <a:pt x="40221" y="107731"/>
                    <a:pt x="36549" y="107731"/>
                  </a:cubicBezTo>
                  <a:cubicBezTo>
                    <a:pt x="29704" y="107731"/>
                    <a:pt x="24296" y="105672"/>
                    <a:pt x="20327" y="101554"/>
                  </a:cubicBezTo>
                  <a:cubicBezTo>
                    <a:pt x="16358" y="97436"/>
                    <a:pt x="14374" y="92004"/>
                    <a:pt x="14374" y="85258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DAB58F5-749E-6CC5-06C6-013C83605909}"/>
                </a:ext>
              </a:extLst>
            </p:cNvPr>
            <p:cNvSpPr/>
            <p:nvPr/>
          </p:nvSpPr>
          <p:spPr>
            <a:xfrm rot="-5400000">
              <a:off x="3621884" y="3828053"/>
              <a:ext cx="87064" cy="75753"/>
            </a:xfrm>
            <a:custGeom>
              <a:avLst/>
              <a:gdLst>
                <a:gd name="connsiteX0" fmla="*/ 79 w 87064"/>
                <a:gd name="connsiteY0" fmla="*/ 76019 h 75753"/>
                <a:gd name="connsiteX1" fmla="*/ 79 w 87064"/>
                <a:gd name="connsiteY1" fmla="*/ 69918 h 75753"/>
                <a:gd name="connsiteX2" fmla="*/ 9753 w 87064"/>
                <a:gd name="connsiteY2" fmla="*/ 69025 h 75753"/>
                <a:gd name="connsiteX3" fmla="*/ 13473 w 87064"/>
                <a:gd name="connsiteY3" fmla="*/ 64560 h 75753"/>
                <a:gd name="connsiteX4" fmla="*/ 13473 w 87064"/>
                <a:gd name="connsiteY4" fmla="*/ 17679 h 75753"/>
                <a:gd name="connsiteX5" fmla="*/ 12134 w 87064"/>
                <a:gd name="connsiteY5" fmla="*/ 11130 h 75753"/>
                <a:gd name="connsiteX6" fmla="*/ 8190 w 87064"/>
                <a:gd name="connsiteY6" fmla="*/ 8601 h 75753"/>
                <a:gd name="connsiteX7" fmla="*/ 79 w 87064"/>
                <a:gd name="connsiteY7" fmla="*/ 8154 h 75753"/>
                <a:gd name="connsiteX8" fmla="*/ 79 w 87064"/>
                <a:gd name="connsiteY8" fmla="*/ 2052 h 75753"/>
                <a:gd name="connsiteX9" fmla="*/ 24933 w 87064"/>
                <a:gd name="connsiteY9" fmla="*/ 266 h 75753"/>
                <a:gd name="connsiteX10" fmla="*/ 24933 w 87064"/>
                <a:gd name="connsiteY10" fmla="*/ 16935 h 75753"/>
                <a:gd name="connsiteX11" fmla="*/ 35128 w 87064"/>
                <a:gd name="connsiteY11" fmla="*/ 4954 h 75753"/>
                <a:gd name="connsiteX12" fmla="*/ 49787 w 87064"/>
                <a:gd name="connsiteY12" fmla="*/ 266 h 75753"/>
                <a:gd name="connsiteX13" fmla="*/ 67721 w 87064"/>
                <a:gd name="connsiteY13" fmla="*/ 5922 h 75753"/>
                <a:gd name="connsiteX14" fmla="*/ 73748 w 87064"/>
                <a:gd name="connsiteY14" fmla="*/ 23335 h 75753"/>
                <a:gd name="connsiteX15" fmla="*/ 73748 w 87064"/>
                <a:gd name="connsiteY15" fmla="*/ 64560 h 75753"/>
                <a:gd name="connsiteX16" fmla="*/ 77470 w 87064"/>
                <a:gd name="connsiteY16" fmla="*/ 69025 h 75753"/>
                <a:gd name="connsiteX17" fmla="*/ 87143 w 87064"/>
                <a:gd name="connsiteY17" fmla="*/ 69918 h 75753"/>
                <a:gd name="connsiteX18" fmla="*/ 87143 w 87064"/>
                <a:gd name="connsiteY18" fmla="*/ 76019 h 75753"/>
                <a:gd name="connsiteX19" fmla="*/ 47853 w 87064"/>
                <a:gd name="connsiteY19" fmla="*/ 76019 h 75753"/>
                <a:gd name="connsiteX20" fmla="*/ 47853 w 87064"/>
                <a:gd name="connsiteY20" fmla="*/ 69918 h 75753"/>
                <a:gd name="connsiteX21" fmla="*/ 57452 w 87064"/>
                <a:gd name="connsiteY21" fmla="*/ 69025 h 75753"/>
                <a:gd name="connsiteX22" fmla="*/ 61247 w 87064"/>
                <a:gd name="connsiteY22" fmla="*/ 64560 h 75753"/>
                <a:gd name="connsiteX23" fmla="*/ 61247 w 87064"/>
                <a:gd name="connsiteY23" fmla="*/ 23930 h 75753"/>
                <a:gd name="connsiteX24" fmla="*/ 58791 w 87064"/>
                <a:gd name="connsiteY24" fmla="*/ 10089 h 75753"/>
                <a:gd name="connsiteX25" fmla="*/ 48895 w 87064"/>
                <a:gd name="connsiteY25" fmla="*/ 4732 h 75753"/>
                <a:gd name="connsiteX26" fmla="*/ 32523 w 87064"/>
                <a:gd name="connsiteY26" fmla="*/ 12693 h 75753"/>
                <a:gd name="connsiteX27" fmla="*/ 26123 w 87064"/>
                <a:gd name="connsiteY27" fmla="*/ 30776 h 75753"/>
                <a:gd name="connsiteX28" fmla="*/ 26123 w 87064"/>
                <a:gd name="connsiteY28" fmla="*/ 64560 h 75753"/>
                <a:gd name="connsiteX29" fmla="*/ 29845 w 87064"/>
                <a:gd name="connsiteY29" fmla="*/ 69025 h 75753"/>
                <a:gd name="connsiteX30" fmla="*/ 39370 w 87064"/>
                <a:gd name="connsiteY30" fmla="*/ 69918 h 75753"/>
                <a:gd name="connsiteX31" fmla="*/ 39370 w 87064"/>
                <a:gd name="connsiteY31" fmla="*/ 76019 h 75753"/>
                <a:gd name="connsiteX32" fmla="*/ 79 w 87064"/>
                <a:gd name="connsiteY32" fmla="*/ 76019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75753">
                  <a:moveTo>
                    <a:pt x="79" y="76019"/>
                  </a:moveTo>
                  <a:lnTo>
                    <a:pt x="79" y="69918"/>
                  </a:lnTo>
                  <a:cubicBezTo>
                    <a:pt x="4048" y="69918"/>
                    <a:pt x="7272" y="69620"/>
                    <a:pt x="9753" y="69025"/>
                  </a:cubicBezTo>
                  <a:cubicBezTo>
                    <a:pt x="12233" y="68430"/>
                    <a:pt x="13473" y="66941"/>
                    <a:pt x="13473" y="64560"/>
                  </a:cubicBezTo>
                  <a:lnTo>
                    <a:pt x="13473" y="17679"/>
                  </a:lnTo>
                  <a:cubicBezTo>
                    <a:pt x="13473" y="14702"/>
                    <a:pt x="13027" y="12520"/>
                    <a:pt x="12134" y="11130"/>
                  </a:cubicBezTo>
                  <a:cubicBezTo>
                    <a:pt x="11242" y="9742"/>
                    <a:pt x="9926" y="8899"/>
                    <a:pt x="8190" y="8601"/>
                  </a:cubicBezTo>
                  <a:cubicBezTo>
                    <a:pt x="6453" y="8302"/>
                    <a:pt x="3750" y="8154"/>
                    <a:pt x="79" y="8154"/>
                  </a:cubicBezTo>
                  <a:lnTo>
                    <a:pt x="79" y="2052"/>
                  </a:lnTo>
                  <a:lnTo>
                    <a:pt x="24933" y="266"/>
                  </a:lnTo>
                  <a:lnTo>
                    <a:pt x="24933" y="16935"/>
                  </a:lnTo>
                  <a:cubicBezTo>
                    <a:pt x="27215" y="12073"/>
                    <a:pt x="30613" y="8080"/>
                    <a:pt x="35128" y="4954"/>
                  </a:cubicBezTo>
                  <a:cubicBezTo>
                    <a:pt x="39642" y="1829"/>
                    <a:pt x="44529" y="266"/>
                    <a:pt x="49787" y="266"/>
                  </a:cubicBezTo>
                  <a:cubicBezTo>
                    <a:pt x="57724" y="266"/>
                    <a:pt x="63702" y="2151"/>
                    <a:pt x="67721" y="5922"/>
                  </a:cubicBezTo>
                  <a:cubicBezTo>
                    <a:pt x="71740" y="9692"/>
                    <a:pt x="73748" y="15497"/>
                    <a:pt x="73748" y="23335"/>
                  </a:cubicBezTo>
                  <a:lnTo>
                    <a:pt x="73748" y="64560"/>
                  </a:lnTo>
                  <a:cubicBezTo>
                    <a:pt x="73748" y="66941"/>
                    <a:pt x="74989" y="68430"/>
                    <a:pt x="77470" y="69025"/>
                  </a:cubicBezTo>
                  <a:cubicBezTo>
                    <a:pt x="79950" y="69620"/>
                    <a:pt x="83174" y="69918"/>
                    <a:pt x="87143" y="69918"/>
                  </a:cubicBezTo>
                  <a:lnTo>
                    <a:pt x="87143" y="76019"/>
                  </a:lnTo>
                  <a:lnTo>
                    <a:pt x="47853" y="76019"/>
                  </a:lnTo>
                  <a:lnTo>
                    <a:pt x="47853" y="69918"/>
                  </a:lnTo>
                  <a:cubicBezTo>
                    <a:pt x="51723" y="69918"/>
                    <a:pt x="54922" y="69620"/>
                    <a:pt x="57452" y="69025"/>
                  </a:cubicBezTo>
                  <a:cubicBezTo>
                    <a:pt x="59982" y="68430"/>
                    <a:pt x="61247" y="66941"/>
                    <a:pt x="61247" y="64560"/>
                  </a:cubicBezTo>
                  <a:lnTo>
                    <a:pt x="61247" y="23930"/>
                  </a:lnTo>
                  <a:cubicBezTo>
                    <a:pt x="61247" y="18275"/>
                    <a:pt x="60429" y="13661"/>
                    <a:pt x="58791" y="10089"/>
                  </a:cubicBezTo>
                  <a:cubicBezTo>
                    <a:pt x="57154" y="6517"/>
                    <a:pt x="53855" y="4732"/>
                    <a:pt x="48895" y="4732"/>
                  </a:cubicBezTo>
                  <a:cubicBezTo>
                    <a:pt x="42247" y="4732"/>
                    <a:pt x="36789" y="7385"/>
                    <a:pt x="32523" y="12693"/>
                  </a:cubicBezTo>
                  <a:cubicBezTo>
                    <a:pt x="28257" y="18002"/>
                    <a:pt x="26123" y="24029"/>
                    <a:pt x="26123" y="30776"/>
                  </a:cubicBezTo>
                  <a:lnTo>
                    <a:pt x="26123" y="64560"/>
                  </a:lnTo>
                  <a:cubicBezTo>
                    <a:pt x="26123" y="66941"/>
                    <a:pt x="27364" y="68430"/>
                    <a:pt x="29845" y="69025"/>
                  </a:cubicBezTo>
                  <a:cubicBezTo>
                    <a:pt x="32325" y="69620"/>
                    <a:pt x="35500" y="69918"/>
                    <a:pt x="39370" y="69918"/>
                  </a:cubicBezTo>
                  <a:lnTo>
                    <a:pt x="39370" y="76019"/>
                  </a:lnTo>
                  <a:lnTo>
                    <a:pt x="79" y="7601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C146C71-FA4B-69F8-BFD3-4C6156FE522F}"/>
                </a:ext>
              </a:extLst>
            </p:cNvPr>
            <p:cNvSpPr/>
            <p:nvPr/>
          </p:nvSpPr>
          <p:spPr>
            <a:xfrm rot="-5400000">
              <a:off x="3632674" y="3744072"/>
              <a:ext cx="66377" cy="78730"/>
            </a:xfrm>
            <a:custGeom>
              <a:avLst/>
              <a:gdLst>
                <a:gd name="connsiteX0" fmla="*/ 38022 w 66377"/>
                <a:gd name="connsiteY0" fmla="*/ 78988 h 78730"/>
                <a:gd name="connsiteX1" fmla="*/ 18823 w 66377"/>
                <a:gd name="connsiteY1" fmla="*/ 73481 h 78730"/>
                <a:gd name="connsiteX2" fmla="*/ 5057 w 66377"/>
                <a:gd name="connsiteY2" fmla="*/ 58822 h 78730"/>
                <a:gd name="connsiteX3" fmla="*/ 71 w 66377"/>
                <a:gd name="connsiteY3" fmla="*/ 39400 h 78730"/>
                <a:gd name="connsiteX4" fmla="*/ 4610 w 66377"/>
                <a:gd name="connsiteY4" fmla="*/ 20350 h 78730"/>
                <a:gd name="connsiteX5" fmla="*/ 17335 w 66377"/>
                <a:gd name="connsiteY5" fmla="*/ 5765 h 78730"/>
                <a:gd name="connsiteX6" fmla="*/ 35641 w 66377"/>
                <a:gd name="connsiteY6" fmla="*/ 257 h 78730"/>
                <a:gd name="connsiteX7" fmla="*/ 49259 w 66377"/>
                <a:gd name="connsiteY7" fmla="*/ 2863 h 78730"/>
                <a:gd name="connsiteX8" fmla="*/ 58858 w 66377"/>
                <a:gd name="connsiteY8" fmla="*/ 10155 h 78730"/>
                <a:gd name="connsiteX9" fmla="*/ 64514 w 66377"/>
                <a:gd name="connsiteY9" fmla="*/ 21243 h 78730"/>
                <a:gd name="connsiteX10" fmla="*/ 66448 w 66377"/>
                <a:gd name="connsiteY10" fmla="*/ 35232 h 78730"/>
                <a:gd name="connsiteX11" fmla="*/ 64662 w 66377"/>
                <a:gd name="connsiteY11" fmla="*/ 37465 h 78730"/>
                <a:gd name="connsiteX12" fmla="*/ 15103 w 66377"/>
                <a:gd name="connsiteY12" fmla="*/ 37465 h 78730"/>
                <a:gd name="connsiteX13" fmla="*/ 15103 w 66377"/>
                <a:gd name="connsiteY13" fmla="*/ 39251 h 78730"/>
                <a:gd name="connsiteX14" fmla="*/ 20832 w 66377"/>
                <a:gd name="connsiteY14" fmla="*/ 63733 h 78730"/>
                <a:gd name="connsiteX15" fmla="*/ 39511 w 66377"/>
                <a:gd name="connsiteY15" fmla="*/ 73928 h 78730"/>
                <a:gd name="connsiteX16" fmla="*/ 49259 w 66377"/>
                <a:gd name="connsiteY16" fmla="*/ 71621 h 78730"/>
                <a:gd name="connsiteX17" fmla="*/ 57072 w 66377"/>
                <a:gd name="connsiteY17" fmla="*/ 65072 h 78730"/>
                <a:gd name="connsiteX18" fmla="*/ 61537 w 66377"/>
                <a:gd name="connsiteY18" fmla="*/ 56068 h 78730"/>
                <a:gd name="connsiteX19" fmla="*/ 62133 w 66377"/>
                <a:gd name="connsiteY19" fmla="*/ 55026 h 78730"/>
                <a:gd name="connsiteX20" fmla="*/ 63174 w 66377"/>
                <a:gd name="connsiteY20" fmla="*/ 54580 h 78730"/>
                <a:gd name="connsiteX21" fmla="*/ 64662 w 66377"/>
                <a:gd name="connsiteY21" fmla="*/ 54580 h 78730"/>
                <a:gd name="connsiteX22" fmla="*/ 66448 w 66377"/>
                <a:gd name="connsiteY22" fmla="*/ 56812 h 78730"/>
                <a:gd name="connsiteX23" fmla="*/ 56030 w 66377"/>
                <a:gd name="connsiteY23" fmla="*/ 72737 h 78730"/>
                <a:gd name="connsiteX24" fmla="*/ 38022 w 66377"/>
                <a:gd name="connsiteY24" fmla="*/ 78988 h 78730"/>
                <a:gd name="connsiteX25" fmla="*/ 15252 w 66377"/>
                <a:gd name="connsiteY25" fmla="*/ 33149 h 78730"/>
                <a:gd name="connsiteX26" fmla="*/ 54394 w 66377"/>
                <a:gd name="connsiteY26" fmla="*/ 33149 h 78730"/>
                <a:gd name="connsiteX27" fmla="*/ 52532 w 66377"/>
                <a:gd name="connsiteY27" fmla="*/ 20127 h 78730"/>
                <a:gd name="connsiteX28" fmla="*/ 46505 w 66377"/>
                <a:gd name="connsiteY28" fmla="*/ 9113 h 78730"/>
                <a:gd name="connsiteX29" fmla="*/ 35641 w 66377"/>
                <a:gd name="connsiteY29" fmla="*/ 4723 h 78730"/>
                <a:gd name="connsiteX30" fmla="*/ 20535 w 66377"/>
                <a:gd name="connsiteY30" fmla="*/ 13801 h 78730"/>
                <a:gd name="connsiteX31" fmla="*/ 15252 w 66377"/>
                <a:gd name="connsiteY31" fmla="*/ 3314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022" y="78988"/>
                  </a:moveTo>
                  <a:cubicBezTo>
                    <a:pt x="31077" y="78988"/>
                    <a:pt x="24677" y="77153"/>
                    <a:pt x="18823" y="73481"/>
                  </a:cubicBezTo>
                  <a:cubicBezTo>
                    <a:pt x="12969" y="69810"/>
                    <a:pt x="8380" y="64924"/>
                    <a:pt x="5057" y="58822"/>
                  </a:cubicBezTo>
                  <a:cubicBezTo>
                    <a:pt x="1733" y="52720"/>
                    <a:pt x="71" y="46245"/>
                    <a:pt x="71" y="39400"/>
                  </a:cubicBezTo>
                  <a:cubicBezTo>
                    <a:pt x="71" y="32752"/>
                    <a:pt x="1584" y="26402"/>
                    <a:pt x="4610" y="20350"/>
                  </a:cubicBezTo>
                  <a:cubicBezTo>
                    <a:pt x="7636" y="14297"/>
                    <a:pt x="11878" y="9436"/>
                    <a:pt x="17335" y="5765"/>
                  </a:cubicBezTo>
                  <a:cubicBezTo>
                    <a:pt x="22792" y="2093"/>
                    <a:pt x="28894" y="257"/>
                    <a:pt x="35641" y="257"/>
                  </a:cubicBezTo>
                  <a:cubicBezTo>
                    <a:pt x="40800" y="257"/>
                    <a:pt x="45339" y="1126"/>
                    <a:pt x="49259" y="2863"/>
                  </a:cubicBezTo>
                  <a:cubicBezTo>
                    <a:pt x="53178" y="4599"/>
                    <a:pt x="56378" y="7030"/>
                    <a:pt x="58858" y="10155"/>
                  </a:cubicBezTo>
                  <a:cubicBezTo>
                    <a:pt x="61338" y="13280"/>
                    <a:pt x="63223" y="16977"/>
                    <a:pt x="64514" y="21243"/>
                  </a:cubicBezTo>
                  <a:cubicBezTo>
                    <a:pt x="65804" y="25509"/>
                    <a:pt x="66448" y="30172"/>
                    <a:pt x="66448" y="35232"/>
                  </a:cubicBezTo>
                  <a:cubicBezTo>
                    <a:pt x="66448" y="36721"/>
                    <a:pt x="65853" y="37465"/>
                    <a:pt x="64662" y="37465"/>
                  </a:cubicBezTo>
                  <a:lnTo>
                    <a:pt x="15103" y="37465"/>
                  </a:lnTo>
                  <a:lnTo>
                    <a:pt x="15103" y="39251"/>
                  </a:lnTo>
                  <a:cubicBezTo>
                    <a:pt x="15103" y="48776"/>
                    <a:pt x="17013" y="56937"/>
                    <a:pt x="20832" y="63733"/>
                  </a:cubicBezTo>
                  <a:cubicBezTo>
                    <a:pt x="24653" y="70529"/>
                    <a:pt x="30878" y="73928"/>
                    <a:pt x="39511" y="73928"/>
                  </a:cubicBezTo>
                  <a:cubicBezTo>
                    <a:pt x="42983" y="73928"/>
                    <a:pt x="46233" y="73159"/>
                    <a:pt x="49259" y="71621"/>
                  </a:cubicBezTo>
                  <a:cubicBezTo>
                    <a:pt x="52285" y="70083"/>
                    <a:pt x="54890" y="67900"/>
                    <a:pt x="57072" y="65072"/>
                  </a:cubicBezTo>
                  <a:cubicBezTo>
                    <a:pt x="59255" y="62245"/>
                    <a:pt x="60744" y="59243"/>
                    <a:pt x="61537" y="56068"/>
                  </a:cubicBezTo>
                  <a:cubicBezTo>
                    <a:pt x="61636" y="55671"/>
                    <a:pt x="61835" y="55324"/>
                    <a:pt x="62133" y="55026"/>
                  </a:cubicBezTo>
                  <a:cubicBezTo>
                    <a:pt x="62430" y="54729"/>
                    <a:pt x="62777" y="54580"/>
                    <a:pt x="63174" y="54580"/>
                  </a:cubicBezTo>
                  <a:lnTo>
                    <a:pt x="64662" y="54580"/>
                  </a:lnTo>
                  <a:cubicBezTo>
                    <a:pt x="65853" y="54580"/>
                    <a:pt x="66448" y="55324"/>
                    <a:pt x="66448" y="56812"/>
                  </a:cubicBezTo>
                  <a:cubicBezTo>
                    <a:pt x="64861" y="63262"/>
                    <a:pt x="61388" y="68570"/>
                    <a:pt x="56030" y="72737"/>
                  </a:cubicBezTo>
                  <a:cubicBezTo>
                    <a:pt x="50672" y="76904"/>
                    <a:pt x="44669" y="78988"/>
                    <a:pt x="38022" y="78988"/>
                  </a:cubicBezTo>
                  <a:close/>
                  <a:moveTo>
                    <a:pt x="15252" y="33149"/>
                  </a:moveTo>
                  <a:lnTo>
                    <a:pt x="54394" y="33149"/>
                  </a:lnTo>
                  <a:cubicBezTo>
                    <a:pt x="54394" y="28883"/>
                    <a:pt x="53774" y="24541"/>
                    <a:pt x="52532" y="20127"/>
                  </a:cubicBezTo>
                  <a:cubicBezTo>
                    <a:pt x="51292" y="15712"/>
                    <a:pt x="49283" y="12040"/>
                    <a:pt x="46505" y="9113"/>
                  </a:cubicBezTo>
                  <a:cubicBezTo>
                    <a:pt x="43727" y="6186"/>
                    <a:pt x="40105" y="4723"/>
                    <a:pt x="35641" y="4723"/>
                  </a:cubicBezTo>
                  <a:cubicBezTo>
                    <a:pt x="29092" y="4723"/>
                    <a:pt x="24057" y="7749"/>
                    <a:pt x="20535" y="13801"/>
                  </a:cubicBezTo>
                  <a:cubicBezTo>
                    <a:pt x="17013" y="19853"/>
                    <a:pt x="15252" y="26303"/>
                    <a:pt x="15252" y="3314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907B8F21-370E-BA79-1938-B8E89A1D55FC}"/>
                </a:ext>
              </a:extLst>
            </p:cNvPr>
            <p:cNvSpPr/>
            <p:nvPr/>
          </p:nvSpPr>
          <p:spPr>
            <a:xfrm rot="-5400000">
              <a:off x="3637809" y="3673807"/>
              <a:ext cx="56107" cy="78730"/>
            </a:xfrm>
            <a:custGeom>
              <a:avLst/>
              <a:gdLst>
                <a:gd name="connsiteX0" fmla="*/ 63 w 56107"/>
                <a:gd name="connsiteY0" fmla="*/ 77492 h 78730"/>
                <a:gd name="connsiteX1" fmla="*/ 63 w 56107"/>
                <a:gd name="connsiteY1" fmla="*/ 49512 h 78730"/>
                <a:gd name="connsiteX2" fmla="*/ 1551 w 56107"/>
                <a:gd name="connsiteY2" fmla="*/ 48173 h 78730"/>
                <a:gd name="connsiteX3" fmla="*/ 3635 w 56107"/>
                <a:gd name="connsiteY3" fmla="*/ 48173 h 78730"/>
                <a:gd name="connsiteX4" fmla="*/ 4974 w 56107"/>
                <a:gd name="connsiteY4" fmla="*/ 49512 h 78730"/>
                <a:gd name="connsiteX5" fmla="*/ 28192 w 56107"/>
                <a:gd name="connsiteY5" fmla="*/ 74516 h 78730"/>
                <a:gd name="connsiteX6" fmla="*/ 41735 w 56107"/>
                <a:gd name="connsiteY6" fmla="*/ 70795 h 78730"/>
                <a:gd name="connsiteX7" fmla="*/ 47242 w 56107"/>
                <a:gd name="connsiteY7" fmla="*/ 59336 h 78730"/>
                <a:gd name="connsiteX8" fmla="*/ 43000 w 56107"/>
                <a:gd name="connsiteY8" fmla="*/ 49959 h 78730"/>
                <a:gd name="connsiteX9" fmla="*/ 32805 w 56107"/>
                <a:gd name="connsiteY9" fmla="*/ 44601 h 78730"/>
                <a:gd name="connsiteX10" fmla="*/ 21346 w 56107"/>
                <a:gd name="connsiteY10" fmla="*/ 42369 h 78730"/>
                <a:gd name="connsiteX11" fmla="*/ 10853 w 56107"/>
                <a:gd name="connsiteY11" fmla="*/ 38574 h 78730"/>
                <a:gd name="connsiteX12" fmla="*/ 3114 w 56107"/>
                <a:gd name="connsiteY12" fmla="*/ 31653 h 78730"/>
                <a:gd name="connsiteX13" fmla="*/ 63 w 56107"/>
                <a:gd name="connsiteY13" fmla="*/ 21681 h 78730"/>
                <a:gd name="connsiteX14" fmla="*/ 4082 w 56107"/>
                <a:gd name="connsiteY14" fmla="*/ 9254 h 78730"/>
                <a:gd name="connsiteX15" fmla="*/ 14425 w 56107"/>
                <a:gd name="connsiteY15" fmla="*/ 2334 h 78730"/>
                <a:gd name="connsiteX16" fmla="*/ 28192 w 56107"/>
                <a:gd name="connsiteY16" fmla="*/ 250 h 78730"/>
                <a:gd name="connsiteX17" fmla="*/ 43521 w 56107"/>
                <a:gd name="connsiteY17" fmla="*/ 4864 h 78730"/>
                <a:gd name="connsiteX18" fmla="*/ 48432 w 56107"/>
                <a:gd name="connsiteY18" fmla="*/ 548 h 78730"/>
                <a:gd name="connsiteX19" fmla="*/ 49176 w 56107"/>
                <a:gd name="connsiteY19" fmla="*/ 250 h 78730"/>
                <a:gd name="connsiteX20" fmla="*/ 50516 w 56107"/>
                <a:gd name="connsiteY20" fmla="*/ 250 h 78730"/>
                <a:gd name="connsiteX21" fmla="*/ 51409 w 56107"/>
                <a:gd name="connsiteY21" fmla="*/ 697 h 78730"/>
                <a:gd name="connsiteX22" fmla="*/ 51855 w 56107"/>
                <a:gd name="connsiteY22" fmla="*/ 1590 h 78730"/>
                <a:gd name="connsiteX23" fmla="*/ 51855 w 56107"/>
                <a:gd name="connsiteY23" fmla="*/ 24063 h 78730"/>
                <a:gd name="connsiteX24" fmla="*/ 50516 w 56107"/>
                <a:gd name="connsiteY24" fmla="*/ 25700 h 78730"/>
                <a:gd name="connsiteX25" fmla="*/ 48432 w 56107"/>
                <a:gd name="connsiteY25" fmla="*/ 25700 h 78730"/>
                <a:gd name="connsiteX26" fmla="*/ 46944 w 56107"/>
                <a:gd name="connsiteY26" fmla="*/ 24063 h 78730"/>
                <a:gd name="connsiteX27" fmla="*/ 41958 w 56107"/>
                <a:gd name="connsiteY27" fmla="*/ 9701 h 78730"/>
                <a:gd name="connsiteX28" fmla="*/ 28043 w 56107"/>
                <a:gd name="connsiteY28" fmla="*/ 4269 h 78730"/>
                <a:gd name="connsiteX29" fmla="*/ 14648 w 56107"/>
                <a:gd name="connsiteY29" fmla="*/ 7097 h 78730"/>
                <a:gd name="connsiteX30" fmla="*/ 8993 w 56107"/>
                <a:gd name="connsiteY30" fmla="*/ 16919 h 78730"/>
                <a:gd name="connsiteX31" fmla="*/ 13012 w 56107"/>
                <a:gd name="connsiteY31" fmla="*/ 24732 h 78730"/>
                <a:gd name="connsiteX32" fmla="*/ 22537 w 56107"/>
                <a:gd name="connsiteY32" fmla="*/ 29123 h 78730"/>
                <a:gd name="connsiteX33" fmla="*/ 34145 w 56107"/>
                <a:gd name="connsiteY33" fmla="*/ 31206 h 78730"/>
                <a:gd name="connsiteX34" fmla="*/ 45158 w 56107"/>
                <a:gd name="connsiteY34" fmla="*/ 35746 h 78730"/>
                <a:gd name="connsiteX35" fmla="*/ 53195 w 56107"/>
                <a:gd name="connsiteY35" fmla="*/ 43782 h 78730"/>
                <a:gd name="connsiteX36" fmla="*/ 56171 w 56107"/>
                <a:gd name="connsiteY36" fmla="*/ 54722 h 78730"/>
                <a:gd name="connsiteX37" fmla="*/ 54014 w 56107"/>
                <a:gd name="connsiteY37" fmla="*/ 65512 h 78730"/>
                <a:gd name="connsiteX38" fmla="*/ 48061 w 56107"/>
                <a:gd name="connsiteY38" fmla="*/ 73102 h 78730"/>
                <a:gd name="connsiteX39" fmla="*/ 39056 w 56107"/>
                <a:gd name="connsiteY39" fmla="*/ 77566 h 78730"/>
                <a:gd name="connsiteX40" fmla="*/ 28192 w 56107"/>
                <a:gd name="connsiteY40" fmla="*/ 78981 h 78730"/>
                <a:gd name="connsiteX41" fmla="*/ 9885 w 56107"/>
                <a:gd name="connsiteY41" fmla="*/ 71837 h 78730"/>
                <a:gd name="connsiteX42" fmla="*/ 3487 w 56107"/>
                <a:gd name="connsiteY42" fmla="*/ 78534 h 78730"/>
                <a:gd name="connsiteX43" fmla="*/ 2593 w 56107"/>
                <a:gd name="connsiteY43" fmla="*/ 78981 h 78730"/>
                <a:gd name="connsiteX44" fmla="*/ 1551 w 56107"/>
                <a:gd name="connsiteY44" fmla="*/ 78981 h 78730"/>
                <a:gd name="connsiteX45" fmla="*/ 63 w 56107"/>
                <a:gd name="connsiteY45" fmla="*/ 77492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63" y="77492"/>
                  </a:moveTo>
                  <a:lnTo>
                    <a:pt x="63" y="49512"/>
                  </a:lnTo>
                  <a:cubicBezTo>
                    <a:pt x="63" y="48620"/>
                    <a:pt x="559" y="48173"/>
                    <a:pt x="1551" y="48173"/>
                  </a:cubicBezTo>
                  <a:lnTo>
                    <a:pt x="3635" y="48173"/>
                  </a:lnTo>
                  <a:cubicBezTo>
                    <a:pt x="4329" y="48173"/>
                    <a:pt x="4776" y="48620"/>
                    <a:pt x="4974" y="49512"/>
                  </a:cubicBezTo>
                  <a:cubicBezTo>
                    <a:pt x="8248" y="66181"/>
                    <a:pt x="15987" y="74516"/>
                    <a:pt x="28192" y="74516"/>
                  </a:cubicBezTo>
                  <a:cubicBezTo>
                    <a:pt x="33549" y="74516"/>
                    <a:pt x="38064" y="73275"/>
                    <a:pt x="41735" y="70795"/>
                  </a:cubicBezTo>
                  <a:cubicBezTo>
                    <a:pt x="45406" y="68315"/>
                    <a:pt x="47242" y="64495"/>
                    <a:pt x="47242" y="59336"/>
                  </a:cubicBezTo>
                  <a:cubicBezTo>
                    <a:pt x="47242" y="55664"/>
                    <a:pt x="45828" y="52539"/>
                    <a:pt x="43000" y="49959"/>
                  </a:cubicBezTo>
                  <a:cubicBezTo>
                    <a:pt x="40172" y="47379"/>
                    <a:pt x="36774" y="45593"/>
                    <a:pt x="32805" y="44601"/>
                  </a:cubicBezTo>
                  <a:lnTo>
                    <a:pt x="21346" y="42369"/>
                  </a:lnTo>
                  <a:cubicBezTo>
                    <a:pt x="17476" y="41575"/>
                    <a:pt x="13978" y="40310"/>
                    <a:pt x="10853" y="38574"/>
                  </a:cubicBezTo>
                  <a:cubicBezTo>
                    <a:pt x="7728" y="36838"/>
                    <a:pt x="5148" y="34531"/>
                    <a:pt x="3114" y="31653"/>
                  </a:cubicBezTo>
                  <a:cubicBezTo>
                    <a:pt x="1080" y="28776"/>
                    <a:pt x="63" y="25452"/>
                    <a:pt x="63" y="21681"/>
                  </a:cubicBezTo>
                  <a:cubicBezTo>
                    <a:pt x="63" y="16622"/>
                    <a:pt x="1402" y="12479"/>
                    <a:pt x="4082" y="9254"/>
                  </a:cubicBezTo>
                  <a:cubicBezTo>
                    <a:pt x="6760" y="6030"/>
                    <a:pt x="10208" y="3723"/>
                    <a:pt x="14425" y="2334"/>
                  </a:cubicBezTo>
                  <a:cubicBezTo>
                    <a:pt x="18642" y="944"/>
                    <a:pt x="23231" y="250"/>
                    <a:pt x="28192" y="250"/>
                  </a:cubicBezTo>
                  <a:cubicBezTo>
                    <a:pt x="34046" y="250"/>
                    <a:pt x="39156" y="1788"/>
                    <a:pt x="43521" y="4864"/>
                  </a:cubicBezTo>
                  <a:lnTo>
                    <a:pt x="48432" y="548"/>
                  </a:lnTo>
                  <a:cubicBezTo>
                    <a:pt x="48432" y="349"/>
                    <a:pt x="48680" y="250"/>
                    <a:pt x="49176" y="250"/>
                  </a:cubicBezTo>
                  <a:lnTo>
                    <a:pt x="50516" y="250"/>
                  </a:lnTo>
                  <a:cubicBezTo>
                    <a:pt x="50813" y="250"/>
                    <a:pt x="51111" y="399"/>
                    <a:pt x="51409" y="697"/>
                  </a:cubicBezTo>
                  <a:cubicBezTo>
                    <a:pt x="51707" y="995"/>
                    <a:pt x="51855" y="1292"/>
                    <a:pt x="51855" y="1590"/>
                  </a:cubicBezTo>
                  <a:lnTo>
                    <a:pt x="51855" y="24063"/>
                  </a:lnTo>
                  <a:cubicBezTo>
                    <a:pt x="51855" y="25154"/>
                    <a:pt x="51409" y="25700"/>
                    <a:pt x="50516" y="25700"/>
                  </a:cubicBezTo>
                  <a:lnTo>
                    <a:pt x="48432" y="25700"/>
                  </a:lnTo>
                  <a:cubicBezTo>
                    <a:pt x="47441" y="25700"/>
                    <a:pt x="46944" y="25154"/>
                    <a:pt x="46944" y="24063"/>
                  </a:cubicBezTo>
                  <a:cubicBezTo>
                    <a:pt x="46944" y="18109"/>
                    <a:pt x="45282" y="13322"/>
                    <a:pt x="41958" y="9701"/>
                  </a:cubicBezTo>
                  <a:cubicBezTo>
                    <a:pt x="38635" y="6079"/>
                    <a:pt x="33996" y="4269"/>
                    <a:pt x="28043" y="4269"/>
                  </a:cubicBezTo>
                  <a:cubicBezTo>
                    <a:pt x="22883" y="4269"/>
                    <a:pt x="18419" y="5212"/>
                    <a:pt x="14648" y="7097"/>
                  </a:cubicBezTo>
                  <a:cubicBezTo>
                    <a:pt x="10878" y="8982"/>
                    <a:pt x="8993" y="12256"/>
                    <a:pt x="8993" y="16919"/>
                  </a:cubicBezTo>
                  <a:cubicBezTo>
                    <a:pt x="8993" y="20094"/>
                    <a:pt x="10332" y="22699"/>
                    <a:pt x="13012" y="24732"/>
                  </a:cubicBezTo>
                  <a:cubicBezTo>
                    <a:pt x="15690" y="26767"/>
                    <a:pt x="18865" y="28231"/>
                    <a:pt x="22537" y="29123"/>
                  </a:cubicBezTo>
                  <a:lnTo>
                    <a:pt x="34145" y="31206"/>
                  </a:lnTo>
                  <a:cubicBezTo>
                    <a:pt x="38114" y="32100"/>
                    <a:pt x="41785" y="33613"/>
                    <a:pt x="45158" y="35746"/>
                  </a:cubicBezTo>
                  <a:cubicBezTo>
                    <a:pt x="48531" y="37879"/>
                    <a:pt x="51211" y="40558"/>
                    <a:pt x="53195" y="43782"/>
                  </a:cubicBezTo>
                  <a:cubicBezTo>
                    <a:pt x="55179" y="47007"/>
                    <a:pt x="56171" y="50654"/>
                    <a:pt x="56171" y="54722"/>
                  </a:cubicBezTo>
                  <a:cubicBezTo>
                    <a:pt x="56171" y="58889"/>
                    <a:pt x="55452" y="62485"/>
                    <a:pt x="54014" y="65512"/>
                  </a:cubicBezTo>
                  <a:cubicBezTo>
                    <a:pt x="52575" y="68538"/>
                    <a:pt x="50590" y="71068"/>
                    <a:pt x="48061" y="73102"/>
                  </a:cubicBezTo>
                  <a:cubicBezTo>
                    <a:pt x="45530" y="75136"/>
                    <a:pt x="42529" y="76624"/>
                    <a:pt x="39056" y="77566"/>
                  </a:cubicBezTo>
                  <a:cubicBezTo>
                    <a:pt x="35584" y="78509"/>
                    <a:pt x="31962" y="78981"/>
                    <a:pt x="28192" y="78981"/>
                  </a:cubicBezTo>
                  <a:cubicBezTo>
                    <a:pt x="21048" y="78981"/>
                    <a:pt x="14946" y="76600"/>
                    <a:pt x="9885" y="71837"/>
                  </a:cubicBezTo>
                  <a:lnTo>
                    <a:pt x="3487" y="78534"/>
                  </a:lnTo>
                  <a:cubicBezTo>
                    <a:pt x="3487" y="78832"/>
                    <a:pt x="3188" y="78981"/>
                    <a:pt x="2593" y="78981"/>
                  </a:cubicBezTo>
                  <a:lnTo>
                    <a:pt x="1551" y="78981"/>
                  </a:lnTo>
                  <a:cubicBezTo>
                    <a:pt x="559" y="78981"/>
                    <a:pt x="63" y="78485"/>
                    <a:pt x="63" y="7749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39BE4A1-9090-E77B-339B-FAC39C7FB4D9}"/>
                </a:ext>
              </a:extLst>
            </p:cNvPr>
            <p:cNvSpPr/>
            <p:nvPr/>
          </p:nvSpPr>
          <p:spPr>
            <a:xfrm rot="-5400000">
              <a:off x="3637809" y="3607682"/>
              <a:ext cx="56107" cy="78730"/>
            </a:xfrm>
            <a:custGeom>
              <a:avLst/>
              <a:gdLst>
                <a:gd name="connsiteX0" fmla="*/ 56 w 56107"/>
                <a:gd name="connsiteY0" fmla="*/ 77485 h 78730"/>
                <a:gd name="connsiteX1" fmla="*/ 56 w 56107"/>
                <a:gd name="connsiteY1" fmla="*/ 49506 h 78730"/>
                <a:gd name="connsiteX2" fmla="*/ 1545 w 56107"/>
                <a:gd name="connsiteY2" fmla="*/ 48166 h 78730"/>
                <a:gd name="connsiteX3" fmla="*/ 3628 w 56107"/>
                <a:gd name="connsiteY3" fmla="*/ 48166 h 78730"/>
                <a:gd name="connsiteX4" fmla="*/ 4967 w 56107"/>
                <a:gd name="connsiteY4" fmla="*/ 49506 h 78730"/>
                <a:gd name="connsiteX5" fmla="*/ 28185 w 56107"/>
                <a:gd name="connsiteY5" fmla="*/ 74509 h 78730"/>
                <a:gd name="connsiteX6" fmla="*/ 41728 w 56107"/>
                <a:gd name="connsiteY6" fmla="*/ 70788 h 78730"/>
                <a:gd name="connsiteX7" fmla="*/ 47235 w 56107"/>
                <a:gd name="connsiteY7" fmla="*/ 59329 h 78730"/>
                <a:gd name="connsiteX8" fmla="*/ 42993 w 56107"/>
                <a:gd name="connsiteY8" fmla="*/ 49952 h 78730"/>
                <a:gd name="connsiteX9" fmla="*/ 32798 w 56107"/>
                <a:gd name="connsiteY9" fmla="*/ 44594 h 78730"/>
                <a:gd name="connsiteX10" fmla="*/ 21339 w 56107"/>
                <a:gd name="connsiteY10" fmla="*/ 42362 h 78730"/>
                <a:gd name="connsiteX11" fmla="*/ 10846 w 56107"/>
                <a:gd name="connsiteY11" fmla="*/ 38567 h 78730"/>
                <a:gd name="connsiteX12" fmla="*/ 3107 w 56107"/>
                <a:gd name="connsiteY12" fmla="*/ 31646 h 78730"/>
                <a:gd name="connsiteX13" fmla="*/ 56 w 56107"/>
                <a:gd name="connsiteY13" fmla="*/ 21674 h 78730"/>
                <a:gd name="connsiteX14" fmla="*/ 4075 w 56107"/>
                <a:gd name="connsiteY14" fmla="*/ 9247 h 78730"/>
                <a:gd name="connsiteX15" fmla="*/ 14418 w 56107"/>
                <a:gd name="connsiteY15" fmla="*/ 2327 h 78730"/>
                <a:gd name="connsiteX16" fmla="*/ 28185 w 56107"/>
                <a:gd name="connsiteY16" fmla="*/ 243 h 78730"/>
                <a:gd name="connsiteX17" fmla="*/ 43514 w 56107"/>
                <a:gd name="connsiteY17" fmla="*/ 4857 h 78730"/>
                <a:gd name="connsiteX18" fmla="*/ 48425 w 56107"/>
                <a:gd name="connsiteY18" fmla="*/ 541 h 78730"/>
                <a:gd name="connsiteX19" fmla="*/ 49170 w 56107"/>
                <a:gd name="connsiteY19" fmla="*/ 243 h 78730"/>
                <a:gd name="connsiteX20" fmla="*/ 50509 w 56107"/>
                <a:gd name="connsiteY20" fmla="*/ 243 h 78730"/>
                <a:gd name="connsiteX21" fmla="*/ 51402 w 56107"/>
                <a:gd name="connsiteY21" fmla="*/ 690 h 78730"/>
                <a:gd name="connsiteX22" fmla="*/ 51848 w 56107"/>
                <a:gd name="connsiteY22" fmla="*/ 1583 h 78730"/>
                <a:gd name="connsiteX23" fmla="*/ 51848 w 56107"/>
                <a:gd name="connsiteY23" fmla="*/ 24056 h 78730"/>
                <a:gd name="connsiteX24" fmla="*/ 50509 w 56107"/>
                <a:gd name="connsiteY24" fmla="*/ 25693 h 78730"/>
                <a:gd name="connsiteX25" fmla="*/ 48425 w 56107"/>
                <a:gd name="connsiteY25" fmla="*/ 25693 h 78730"/>
                <a:gd name="connsiteX26" fmla="*/ 46937 w 56107"/>
                <a:gd name="connsiteY26" fmla="*/ 24056 h 78730"/>
                <a:gd name="connsiteX27" fmla="*/ 41952 w 56107"/>
                <a:gd name="connsiteY27" fmla="*/ 9694 h 78730"/>
                <a:gd name="connsiteX28" fmla="*/ 28036 w 56107"/>
                <a:gd name="connsiteY28" fmla="*/ 4262 h 78730"/>
                <a:gd name="connsiteX29" fmla="*/ 14642 w 56107"/>
                <a:gd name="connsiteY29" fmla="*/ 7090 h 78730"/>
                <a:gd name="connsiteX30" fmla="*/ 8986 w 56107"/>
                <a:gd name="connsiteY30" fmla="*/ 16912 h 78730"/>
                <a:gd name="connsiteX31" fmla="*/ 13005 w 56107"/>
                <a:gd name="connsiteY31" fmla="*/ 24725 h 78730"/>
                <a:gd name="connsiteX32" fmla="*/ 22530 w 56107"/>
                <a:gd name="connsiteY32" fmla="*/ 29116 h 78730"/>
                <a:gd name="connsiteX33" fmla="*/ 34138 w 56107"/>
                <a:gd name="connsiteY33" fmla="*/ 31199 h 78730"/>
                <a:gd name="connsiteX34" fmla="*/ 45151 w 56107"/>
                <a:gd name="connsiteY34" fmla="*/ 35739 h 78730"/>
                <a:gd name="connsiteX35" fmla="*/ 53188 w 56107"/>
                <a:gd name="connsiteY35" fmla="*/ 43775 h 78730"/>
                <a:gd name="connsiteX36" fmla="*/ 56164 w 56107"/>
                <a:gd name="connsiteY36" fmla="*/ 54715 h 78730"/>
                <a:gd name="connsiteX37" fmla="*/ 54007 w 56107"/>
                <a:gd name="connsiteY37" fmla="*/ 65505 h 78730"/>
                <a:gd name="connsiteX38" fmla="*/ 48054 w 56107"/>
                <a:gd name="connsiteY38" fmla="*/ 73095 h 78730"/>
                <a:gd name="connsiteX39" fmla="*/ 39050 w 56107"/>
                <a:gd name="connsiteY39" fmla="*/ 77559 h 78730"/>
                <a:gd name="connsiteX40" fmla="*/ 28185 w 56107"/>
                <a:gd name="connsiteY40" fmla="*/ 78974 h 78730"/>
                <a:gd name="connsiteX41" fmla="*/ 9879 w 56107"/>
                <a:gd name="connsiteY41" fmla="*/ 71830 h 78730"/>
                <a:gd name="connsiteX42" fmla="*/ 3480 w 56107"/>
                <a:gd name="connsiteY42" fmla="*/ 78527 h 78730"/>
                <a:gd name="connsiteX43" fmla="*/ 2586 w 56107"/>
                <a:gd name="connsiteY43" fmla="*/ 78974 h 78730"/>
                <a:gd name="connsiteX44" fmla="*/ 1545 w 56107"/>
                <a:gd name="connsiteY44" fmla="*/ 78974 h 78730"/>
                <a:gd name="connsiteX45" fmla="*/ 56 w 56107"/>
                <a:gd name="connsiteY45" fmla="*/ 77485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56" y="77485"/>
                  </a:moveTo>
                  <a:lnTo>
                    <a:pt x="56" y="49506"/>
                  </a:lnTo>
                  <a:cubicBezTo>
                    <a:pt x="56" y="48613"/>
                    <a:pt x="553" y="48166"/>
                    <a:pt x="1545" y="48166"/>
                  </a:cubicBezTo>
                  <a:lnTo>
                    <a:pt x="3628" y="48166"/>
                  </a:lnTo>
                  <a:cubicBezTo>
                    <a:pt x="4323" y="48166"/>
                    <a:pt x="4769" y="48613"/>
                    <a:pt x="4967" y="49506"/>
                  </a:cubicBezTo>
                  <a:cubicBezTo>
                    <a:pt x="8242" y="66174"/>
                    <a:pt x="15981" y="74509"/>
                    <a:pt x="28185" y="74509"/>
                  </a:cubicBezTo>
                  <a:cubicBezTo>
                    <a:pt x="33542" y="74509"/>
                    <a:pt x="38057" y="73268"/>
                    <a:pt x="41728" y="70788"/>
                  </a:cubicBezTo>
                  <a:cubicBezTo>
                    <a:pt x="45399" y="68308"/>
                    <a:pt x="47235" y="64488"/>
                    <a:pt x="47235" y="59329"/>
                  </a:cubicBezTo>
                  <a:cubicBezTo>
                    <a:pt x="47235" y="55657"/>
                    <a:pt x="45821" y="52532"/>
                    <a:pt x="42993" y="49952"/>
                  </a:cubicBezTo>
                  <a:cubicBezTo>
                    <a:pt x="40165" y="47372"/>
                    <a:pt x="36768" y="45586"/>
                    <a:pt x="32798" y="44594"/>
                  </a:cubicBezTo>
                  <a:lnTo>
                    <a:pt x="21339" y="42362"/>
                  </a:lnTo>
                  <a:cubicBezTo>
                    <a:pt x="17469" y="41568"/>
                    <a:pt x="13971" y="40303"/>
                    <a:pt x="10846" y="38567"/>
                  </a:cubicBezTo>
                  <a:cubicBezTo>
                    <a:pt x="7721" y="36831"/>
                    <a:pt x="5141" y="34524"/>
                    <a:pt x="3107" y="31646"/>
                  </a:cubicBezTo>
                  <a:cubicBezTo>
                    <a:pt x="1074" y="28769"/>
                    <a:pt x="56" y="25445"/>
                    <a:pt x="56" y="21674"/>
                  </a:cubicBezTo>
                  <a:cubicBezTo>
                    <a:pt x="56" y="16615"/>
                    <a:pt x="1395" y="12472"/>
                    <a:pt x="4075" y="9247"/>
                  </a:cubicBezTo>
                  <a:cubicBezTo>
                    <a:pt x="6754" y="6023"/>
                    <a:pt x="10201" y="3716"/>
                    <a:pt x="14418" y="2327"/>
                  </a:cubicBezTo>
                  <a:cubicBezTo>
                    <a:pt x="18635" y="938"/>
                    <a:pt x="23224" y="243"/>
                    <a:pt x="28185" y="243"/>
                  </a:cubicBezTo>
                  <a:cubicBezTo>
                    <a:pt x="34039" y="243"/>
                    <a:pt x="39149" y="1781"/>
                    <a:pt x="43514" y="4857"/>
                  </a:cubicBezTo>
                  <a:lnTo>
                    <a:pt x="48425" y="541"/>
                  </a:lnTo>
                  <a:cubicBezTo>
                    <a:pt x="48425" y="342"/>
                    <a:pt x="48674" y="243"/>
                    <a:pt x="49170" y="243"/>
                  </a:cubicBezTo>
                  <a:lnTo>
                    <a:pt x="50509" y="243"/>
                  </a:lnTo>
                  <a:cubicBezTo>
                    <a:pt x="50807" y="243"/>
                    <a:pt x="51105" y="392"/>
                    <a:pt x="51402" y="690"/>
                  </a:cubicBezTo>
                  <a:cubicBezTo>
                    <a:pt x="51700" y="988"/>
                    <a:pt x="51848" y="1285"/>
                    <a:pt x="51848" y="1583"/>
                  </a:cubicBezTo>
                  <a:lnTo>
                    <a:pt x="51848" y="24056"/>
                  </a:lnTo>
                  <a:cubicBezTo>
                    <a:pt x="51848" y="25147"/>
                    <a:pt x="51402" y="25693"/>
                    <a:pt x="50509" y="25693"/>
                  </a:cubicBezTo>
                  <a:lnTo>
                    <a:pt x="48425" y="25693"/>
                  </a:lnTo>
                  <a:cubicBezTo>
                    <a:pt x="47434" y="25693"/>
                    <a:pt x="46937" y="25147"/>
                    <a:pt x="46937" y="24056"/>
                  </a:cubicBezTo>
                  <a:cubicBezTo>
                    <a:pt x="46937" y="18103"/>
                    <a:pt x="45275" y="13315"/>
                    <a:pt x="41952" y="9694"/>
                  </a:cubicBezTo>
                  <a:cubicBezTo>
                    <a:pt x="38628" y="6072"/>
                    <a:pt x="33989" y="4262"/>
                    <a:pt x="28036" y="4262"/>
                  </a:cubicBezTo>
                  <a:cubicBezTo>
                    <a:pt x="22876" y="4262"/>
                    <a:pt x="18412" y="5205"/>
                    <a:pt x="14642" y="7090"/>
                  </a:cubicBezTo>
                  <a:cubicBezTo>
                    <a:pt x="10871" y="8975"/>
                    <a:pt x="8986" y="12249"/>
                    <a:pt x="8986" y="16912"/>
                  </a:cubicBezTo>
                  <a:cubicBezTo>
                    <a:pt x="8986" y="20087"/>
                    <a:pt x="10325" y="22692"/>
                    <a:pt x="13005" y="24725"/>
                  </a:cubicBezTo>
                  <a:cubicBezTo>
                    <a:pt x="15684" y="26760"/>
                    <a:pt x="18859" y="28224"/>
                    <a:pt x="22530" y="29116"/>
                  </a:cubicBezTo>
                  <a:lnTo>
                    <a:pt x="34138" y="31199"/>
                  </a:lnTo>
                  <a:cubicBezTo>
                    <a:pt x="38107" y="32093"/>
                    <a:pt x="41778" y="33606"/>
                    <a:pt x="45151" y="35739"/>
                  </a:cubicBezTo>
                  <a:cubicBezTo>
                    <a:pt x="48524" y="37872"/>
                    <a:pt x="51204" y="40551"/>
                    <a:pt x="53188" y="43775"/>
                  </a:cubicBezTo>
                  <a:cubicBezTo>
                    <a:pt x="55172" y="47000"/>
                    <a:pt x="56164" y="50647"/>
                    <a:pt x="56164" y="54715"/>
                  </a:cubicBezTo>
                  <a:cubicBezTo>
                    <a:pt x="56164" y="58882"/>
                    <a:pt x="55445" y="62478"/>
                    <a:pt x="54007" y="65505"/>
                  </a:cubicBezTo>
                  <a:cubicBezTo>
                    <a:pt x="52568" y="68531"/>
                    <a:pt x="50584" y="71061"/>
                    <a:pt x="48054" y="73095"/>
                  </a:cubicBezTo>
                  <a:cubicBezTo>
                    <a:pt x="45523" y="75129"/>
                    <a:pt x="42522" y="76617"/>
                    <a:pt x="39050" y="77559"/>
                  </a:cubicBezTo>
                  <a:cubicBezTo>
                    <a:pt x="35577" y="78502"/>
                    <a:pt x="31955" y="78974"/>
                    <a:pt x="28185" y="78974"/>
                  </a:cubicBezTo>
                  <a:cubicBezTo>
                    <a:pt x="21041" y="78974"/>
                    <a:pt x="14939" y="76593"/>
                    <a:pt x="9879" y="71830"/>
                  </a:cubicBezTo>
                  <a:lnTo>
                    <a:pt x="3480" y="78527"/>
                  </a:lnTo>
                  <a:cubicBezTo>
                    <a:pt x="3480" y="78825"/>
                    <a:pt x="3181" y="78974"/>
                    <a:pt x="2586" y="78974"/>
                  </a:cubicBezTo>
                  <a:lnTo>
                    <a:pt x="1545" y="78974"/>
                  </a:lnTo>
                  <a:cubicBezTo>
                    <a:pt x="553" y="78974"/>
                    <a:pt x="56" y="78478"/>
                    <a:pt x="56" y="7748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390260E-4ED5-732D-C51F-B24FCFAFD3A3}"/>
                </a:ext>
              </a:extLst>
            </p:cNvPr>
            <p:cNvSpPr/>
            <p:nvPr/>
          </p:nvSpPr>
          <p:spPr>
            <a:xfrm rot="-5400000">
              <a:off x="3640264" y="3436193"/>
              <a:ext cx="40332" cy="171449"/>
            </a:xfrm>
            <a:custGeom>
              <a:avLst/>
              <a:gdLst>
                <a:gd name="connsiteX0" fmla="*/ 36506 w 40332"/>
                <a:gd name="connsiteY0" fmla="*/ 171383 h 171449"/>
                <a:gd name="connsiteX1" fmla="*/ 20060 w 40332"/>
                <a:gd name="connsiteY1" fmla="*/ 154045 h 171449"/>
                <a:gd name="connsiteX2" fmla="*/ 8749 w 40332"/>
                <a:gd name="connsiteY2" fmla="*/ 133283 h 171449"/>
                <a:gd name="connsiteX3" fmla="*/ 2201 w 40332"/>
                <a:gd name="connsiteY3" fmla="*/ 110215 h 171449"/>
                <a:gd name="connsiteX4" fmla="*/ 43 w 40332"/>
                <a:gd name="connsiteY4" fmla="*/ 85956 h 171449"/>
                <a:gd name="connsiteX5" fmla="*/ 2201 w 40332"/>
                <a:gd name="connsiteY5" fmla="*/ 61548 h 171449"/>
                <a:gd name="connsiteX6" fmla="*/ 8824 w 40332"/>
                <a:gd name="connsiteY6" fmla="*/ 38405 h 171449"/>
                <a:gd name="connsiteX7" fmla="*/ 20283 w 40332"/>
                <a:gd name="connsiteY7" fmla="*/ 17569 h 171449"/>
                <a:gd name="connsiteX8" fmla="*/ 36506 w 40332"/>
                <a:gd name="connsiteY8" fmla="*/ 529 h 171449"/>
                <a:gd name="connsiteX9" fmla="*/ 37399 w 40332"/>
                <a:gd name="connsiteY9" fmla="*/ 231 h 171449"/>
                <a:gd name="connsiteX10" fmla="*/ 39036 w 40332"/>
                <a:gd name="connsiteY10" fmla="*/ 231 h 171449"/>
                <a:gd name="connsiteX11" fmla="*/ 39928 w 40332"/>
                <a:gd name="connsiteY11" fmla="*/ 677 h 171449"/>
                <a:gd name="connsiteX12" fmla="*/ 40375 w 40332"/>
                <a:gd name="connsiteY12" fmla="*/ 1719 h 171449"/>
                <a:gd name="connsiteX13" fmla="*/ 39928 w 40332"/>
                <a:gd name="connsiteY13" fmla="*/ 2761 h 171449"/>
                <a:gd name="connsiteX14" fmla="*/ 26013 w 40332"/>
                <a:gd name="connsiteY14" fmla="*/ 20471 h 171449"/>
                <a:gd name="connsiteX15" fmla="*/ 17084 w 40332"/>
                <a:gd name="connsiteY15" fmla="*/ 40415 h 171449"/>
                <a:gd name="connsiteX16" fmla="*/ 12173 w 40332"/>
                <a:gd name="connsiteY16" fmla="*/ 62293 h 171449"/>
                <a:gd name="connsiteX17" fmla="*/ 10610 w 40332"/>
                <a:gd name="connsiteY17" fmla="*/ 85956 h 171449"/>
                <a:gd name="connsiteX18" fmla="*/ 39780 w 40332"/>
                <a:gd name="connsiteY18" fmla="*/ 168704 h 171449"/>
                <a:gd name="connsiteX19" fmla="*/ 40375 w 40332"/>
                <a:gd name="connsiteY19" fmla="*/ 170193 h 171449"/>
                <a:gd name="connsiteX20" fmla="*/ 39854 w 40332"/>
                <a:gd name="connsiteY20" fmla="*/ 171160 h 171449"/>
                <a:gd name="connsiteX21" fmla="*/ 39036 w 40332"/>
                <a:gd name="connsiteY21" fmla="*/ 171681 h 171449"/>
                <a:gd name="connsiteX22" fmla="*/ 37399 w 40332"/>
                <a:gd name="connsiteY22" fmla="*/ 171681 h 171449"/>
                <a:gd name="connsiteX23" fmla="*/ 36506 w 40332"/>
                <a:gd name="connsiteY23" fmla="*/ 171383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332" h="171449">
                  <a:moveTo>
                    <a:pt x="36506" y="171383"/>
                  </a:moveTo>
                  <a:cubicBezTo>
                    <a:pt x="30156" y="166323"/>
                    <a:pt x="24674" y="160544"/>
                    <a:pt x="20060" y="154045"/>
                  </a:cubicBezTo>
                  <a:cubicBezTo>
                    <a:pt x="15446" y="147546"/>
                    <a:pt x="11676" y="140625"/>
                    <a:pt x="8749" y="133283"/>
                  </a:cubicBezTo>
                  <a:cubicBezTo>
                    <a:pt x="5822" y="125941"/>
                    <a:pt x="3640" y="118251"/>
                    <a:pt x="2201" y="110215"/>
                  </a:cubicBezTo>
                  <a:cubicBezTo>
                    <a:pt x="762" y="102178"/>
                    <a:pt x="43" y="94092"/>
                    <a:pt x="43" y="85956"/>
                  </a:cubicBezTo>
                  <a:cubicBezTo>
                    <a:pt x="43" y="77721"/>
                    <a:pt x="762" y="69585"/>
                    <a:pt x="2201" y="61548"/>
                  </a:cubicBezTo>
                  <a:cubicBezTo>
                    <a:pt x="3640" y="53512"/>
                    <a:pt x="5847" y="45797"/>
                    <a:pt x="8824" y="38405"/>
                  </a:cubicBezTo>
                  <a:cubicBezTo>
                    <a:pt x="11800" y="31013"/>
                    <a:pt x="15621" y="24068"/>
                    <a:pt x="20283" y="17569"/>
                  </a:cubicBezTo>
                  <a:cubicBezTo>
                    <a:pt x="24947" y="11070"/>
                    <a:pt x="30354" y="5390"/>
                    <a:pt x="36506" y="529"/>
                  </a:cubicBezTo>
                  <a:cubicBezTo>
                    <a:pt x="36506" y="330"/>
                    <a:pt x="36803" y="231"/>
                    <a:pt x="37399" y="231"/>
                  </a:cubicBezTo>
                  <a:lnTo>
                    <a:pt x="39036" y="231"/>
                  </a:lnTo>
                  <a:cubicBezTo>
                    <a:pt x="39334" y="231"/>
                    <a:pt x="39631" y="379"/>
                    <a:pt x="39928" y="677"/>
                  </a:cubicBezTo>
                  <a:cubicBezTo>
                    <a:pt x="40227" y="975"/>
                    <a:pt x="40375" y="1322"/>
                    <a:pt x="40375" y="1719"/>
                  </a:cubicBezTo>
                  <a:cubicBezTo>
                    <a:pt x="40375" y="2216"/>
                    <a:pt x="40227" y="2562"/>
                    <a:pt x="39928" y="2761"/>
                  </a:cubicBezTo>
                  <a:cubicBezTo>
                    <a:pt x="34373" y="8317"/>
                    <a:pt x="29734" y="14221"/>
                    <a:pt x="26013" y="20471"/>
                  </a:cubicBezTo>
                  <a:cubicBezTo>
                    <a:pt x="22293" y="26722"/>
                    <a:pt x="19316" y="33370"/>
                    <a:pt x="17084" y="40415"/>
                  </a:cubicBezTo>
                  <a:cubicBezTo>
                    <a:pt x="14851" y="47459"/>
                    <a:pt x="13214" y="54752"/>
                    <a:pt x="12173" y="62293"/>
                  </a:cubicBezTo>
                  <a:cubicBezTo>
                    <a:pt x="11131" y="69834"/>
                    <a:pt x="10610" y="77721"/>
                    <a:pt x="10610" y="85956"/>
                  </a:cubicBezTo>
                  <a:cubicBezTo>
                    <a:pt x="10610" y="122270"/>
                    <a:pt x="20333" y="149853"/>
                    <a:pt x="39780" y="168704"/>
                  </a:cubicBezTo>
                  <a:cubicBezTo>
                    <a:pt x="40177" y="169101"/>
                    <a:pt x="40375" y="169597"/>
                    <a:pt x="40375" y="170193"/>
                  </a:cubicBezTo>
                  <a:cubicBezTo>
                    <a:pt x="40375" y="170491"/>
                    <a:pt x="40202" y="170813"/>
                    <a:pt x="39854" y="171160"/>
                  </a:cubicBezTo>
                  <a:cubicBezTo>
                    <a:pt x="39507" y="171507"/>
                    <a:pt x="39234" y="171681"/>
                    <a:pt x="39036" y="171681"/>
                  </a:cubicBezTo>
                  <a:lnTo>
                    <a:pt x="37399" y="171681"/>
                  </a:lnTo>
                  <a:cubicBezTo>
                    <a:pt x="36803" y="171681"/>
                    <a:pt x="36506" y="171582"/>
                    <a:pt x="36506" y="1713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0838DBA0-88A3-412B-EB2B-7EFBACC1161F}"/>
                </a:ext>
              </a:extLst>
            </p:cNvPr>
            <p:cNvSpPr/>
            <p:nvPr/>
          </p:nvSpPr>
          <p:spPr>
            <a:xfrm rot="-5400000">
              <a:off x="3639521" y="3392133"/>
              <a:ext cx="84980" cy="108942"/>
            </a:xfrm>
            <a:custGeom>
              <a:avLst/>
              <a:gdLst>
                <a:gd name="connsiteX0" fmla="*/ 37 w 84980"/>
                <a:gd name="connsiteY0" fmla="*/ 109163 h 108942"/>
                <a:gd name="connsiteX1" fmla="*/ 37 w 84980"/>
                <a:gd name="connsiteY1" fmla="*/ 103209 h 108942"/>
                <a:gd name="connsiteX2" fmla="*/ 9636 w 84980"/>
                <a:gd name="connsiteY2" fmla="*/ 102242 h 108942"/>
                <a:gd name="connsiteX3" fmla="*/ 13431 w 84980"/>
                <a:gd name="connsiteY3" fmla="*/ 97703 h 108942"/>
                <a:gd name="connsiteX4" fmla="*/ 13431 w 84980"/>
                <a:gd name="connsiteY4" fmla="*/ 15103 h 108942"/>
                <a:gd name="connsiteX5" fmla="*/ 10082 w 84980"/>
                <a:gd name="connsiteY5" fmla="*/ 9299 h 108942"/>
                <a:gd name="connsiteX6" fmla="*/ 37 w 84980"/>
                <a:gd name="connsiteY6" fmla="*/ 8108 h 108942"/>
                <a:gd name="connsiteX7" fmla="*/ 37 w 84980"/>
                <a:gd name="connsiteY7" fmla="*/ 2006 h 108942"/>
                <a:gd name="connsiteX8" fmla="*/ 25337 w 84980"/>
                <a:gd name="connsiteY8" fmla="*/ 220 h 108942"/>
                <a:gd name="connsiteX9" fmla="*/ 25337 w 84980"/>
                <a:gd name="connsiteY9" fmla="*/ 10787 h 108942"/>
                <a:gd name="connsiteX10" fmla="*/ 36351 w 84980"/>
                <a:gd name="connsiteY10" fmla="*/ 2900 h 108942"/>
                <a:gd name="connsiteX11" fmla="*/ 49596 w 84980"/>
                <a:gd name="connsiteY11" fmla="*/ 220 h 108942"/>
                <a:gd name="connsiteX12" fmla="*/ 67827 w 84980"/>
                <a:gd name="connsiteY12" fmla="*/ 5727 h 108942"/>
                <a:gd name="connsiteX13" fmla="*/ 80478 w 84980"/>
                <a:gd name="connsiteY13" fmla="*/ 20089 h 108942"/>
                <a:gd name="connsiteX14" fmla="*/ 85017 w 84980"/>
                <a:gd name="connsiteY14" fmla="*/ 38916 h 108942"/>
                <a:gd name="connsiteX15" fmla="*/ 79957 w 84980"/>
                <a:gd name="connsiteY15" fmla="*/ 58264 h 108942"/>
                <a:gd name="connsiteX16" fmla="*/ 66191 w 84980"/>
                <a:gd name="connsiteY16" fmla="*/ 72551 h 108942"/>
                <a:gd name="connsiteX17" fmla="*/ 46917 w 84980"/>
                <a:gd name="connsiteY17" fmla="*/ 77909 h 108942"/>
                <a:gd name="connsiteX18" fmla="*/ 25933 w 84980"/>
                <a:gd name="connsiteY18" fmla="*/ 67789 h 108942"/>
                <a:gd name="connsiteX19" fmla="*/ 25933 w 84980"/>
                <a:gd name="connsiteY19" fmla="*/ 97703 h 108942"/>
                <a:gd name="connsiteX20" fmla="*/ 29727 w 84980"/>
                <a:gd name="connsiteY20" fmla="*/ 102242 h 108942"/>
                <a:gd name="connsiteX21" fmla="*/ 39328 w 84980"/>
                <a:gd name="connsiteY21" fmla="*/ 103209 h 108942"/>
                <a:gd name="connsiteX22" fmla="*/ 39328 w 84980"/>
                <a:gd name="connsiteY22" fmla="*/ 109163 h 108942"/>
                <a:gd name="connsiteX23" fmla="*/ 37 w 84980"/>
                <a:gd name="connsiteY23" fmla="*/ 109163 h 108942"/>
                <a:gd name="connsiteX24" fmla="*/ 25933 w 84980"/>
                <a:gd name="connsiteY24" fmla="*/ 59305 h 108942"/>
                <a:gd name="connsiteX25" fmla="*/ 34267 w 84980"/>
                <a:gd name="connsiteY25" fmla="*/ 69425 h 108942"/>
                <a:gd name="connsiteX26" fmla="*/ 46025 w 84980"/>
                <a:gd name="connsiteY26" fmla="*/ 73444 h 108942"/>
                <a:gd name="connsiteX27" fmla="*/ 56516 w 84980"/>
                <a:gd name="connsiteY27" fmla="*/ 70244 h 108942"/>
                <a:gd name="connsiteX28" fmla="*/ 64181 w 84980"/>
                <a:gd name="connsiteY28" fmla="*/ 61686 h 108942"/>
                <a:gd name="connsiteX29" fmla="*/ 68721 w 84980"/>
                <a:gd name="connsiteY29" fmla="*/ 50375 h 108942"/>
                <a:gd name="connsiteX30" fmla="*/ 70134 w 84980"/>
                <a:gd name="connsiteY30" fmla="*/ 38916 h 108942"/>
                <a:gd name="connsiteX31" fmla="*/ 67679 w 84980"/>
                <a:gd name="connsiteY31" fmla="*/ 24107 h 108942"/>
                <a:gd name="connsiteX32" fmla="*/ 60163 w 84980"/>
                <a:gd name="connsiteY32" fmla="*/ 10639 h 108942"/>
                <a:gd name="connsiteX33" fmla="*/ 47959 w 84980"/>
                <a:gd name="connsiteY33" fmla="*/ 5132 h 108942"/>
                <a:gd name="connsiteX34" fmla="*/ 35160 w 84980"/>
                <a:gd name="connsiteY34" fmla="*/ 8703 h 108942"/>
                <a:gd name="connsiteX35" fmla="*/ 25933 w 84980"/>
                <a:gd name="connsiteY35" fmla="*/ 18378 h 108942"/>
                <a:gd name="connsiteX36" fmla="*/ 25933 w 84980"/>
                <a:gd name="connsiteY36" fmla="*/ 59305 h 10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980" h="108942">
                  <a:moveTo>
                    <a:pt x="37" y="109163"/>
                  </a:moveTo>
                  <a:lnTo>
                    <a:pt x="37" y="103209"/>
                  </a:lnTo>
                  <a:cubicBezTo>
                    <a:pt x="3906" y="103209"/>
                    <a:pt x="7105" y="102887"/>
                    <a:pt x="9636" y="102242"/>
                  </a:cubicBezTo>
                  <a:cubicBezTo>
                    <a:pt x="12166" y="101597"/>
                    <a:pt x="13431" y="100084"/>
                    <a:pt x="13431" y="97703"/>
                  </a:cubicBezTo>
                  <a:lnTo>
                    <a:pt x="13431" y="15103"/>
                  </a:lnTo>
                  <a:cubicBezTo>
                    <a:pt x="13431" y="12028"/>
                    <a:pt x="12315" y="10092"/>
                    <a:pt x="10082" y="9299"/>
                  </a:cubicBezTo>
                  <a:cubicBezTo>
                    <a:pt x="7850" y="8505"/>
                    <a:pt x="4501" y="8108"/>
                    <a:pt x="37" y="8108"/>
                  </a:cubicBezTo>
                  <a:lnTo>
                    <a:pt x="37" y="2006"/>
                  </a:lnTo>
                  <a:lnTo>
                    <a:pt x="25337" y="220"/>
                  </a:lnTo>
                  <a:lnTo>
                    <a:pt x="25337" y="10787"/>
                  </a:lnTo>
                  <a:cubicBezTo>
                    <a:pt x="28512" y="7315"/>
                    <a:pt x="32184" y="4686"/>
                    <a:pt x="36351" y="2900"/>
                  </a:cubicBezTo>
                  <a:cubicBezTo>
                    <a:pt x="40518" y="1114"/>
                    <a:pt x="44933" y="220"/>
                    <a:pt x="49596" y="220"/>
                  </a:cubicBezTo>
                  <a:cubicBezTo>
                    <a:pt x="56343" y="220"/>
                    <a:pt x="62420" y="2056"/>
                    <a:pt x="67827" y="5727"/>
                  </a:cubicBezTo>
                  <a:cubicBezTo>
                    <a:pt x="73235" y="9399"/>
                    <a:pt x="77452" y="14186"/>
                    <a:pt x="80478" y="20089"/>
                  </a:cubicBezTo>
                  <a:cubicBezTo>
                    <a:pt x="83504" y="25992"/>
                    <a:pt x="85017" y="32268"/>
                    <a:pt x="85017" y="38916"/>
                  </a:cubicBezTo>
                  <a:cubicBezTo>
                    <a:pt x="85017" y="45861"/>
                    <a:pt x="83330" y="52311"/>
                    <a:pt x="79957" y="58264"/>
                  </a:cubicBezTo>
                  <a:cubicBezTo>
                    <a:pt x="76584" y="64217"/>
                    <a:pt x="71995" y="68979"/>
                    <a:pt x="66191" y="72551"/>
                  </a:cubicBezTo>
                  <a:cubicBezTo>
                    <a:pt x="60386" y="76123"/>
                    <a:pt x="53962" y="77909"/>
                    <a:pt x="46917" y="77909"/>
                  </a:cubicBezTo>
                  <a:cubicBezTo>
                    <a:pt x="38683" y="77909"/>
                    <a:pt x="31688" y="74536"/>
                    <a:pt x="25933" y="67789"/>
                  </a:cubicBezTo>
                  <a:lnTo>
                    <a:pt x="25933" y="97703"/>
                  </a:lnTo>
                  <a:cubicBezTo>
                    <a:pt x="25933" y="100084"/>
                    <a:pt x="27197" y="101597"/>
                    <a:pt x="29727" y="102242"/>
                  </a:cubicBezTo>
                  <a:cubicBezTo>
                    <a:pt x="32258" y="102887"/>
                    <a:pt x="35458" y="103209"/>
                    <a:pt x="39328" y="103209"/>
                  </a:cubicBezTo>
                  <a:lnTo>
                    <a:pt x="39328" y="109163"/>
                  </a:lnTo>
                  <a:lnTo>
                    <a:pt x="37" y="109163"/>
                  </a:lnTo>
                  <a:close/>
                  <a:moveTo>
                    <a:pt x="25933" y="59305"/>
                  </a:moveTo>
                  <a:cubicBezTo>
                    <a:pt x="27917" y="63373"/>
                    <a:pt x="30695" y="66747"/>
                    <a:pt x="34267" y="69425"/>
                  </a:cubicBezTo>
                  <a:cubicBezTo>
                    <a:pt x="37839" y="72104"/>
                    <a:pt x="41758" y="73444"/>
                    <a:pt x="46025" y="73444"/>
                  </a:cubicBezTo>
                  <a:cubicBezTo>
                    <a:pt x="49993" y="73444"/>
                    <a:pt x="53491" y="72377"/>
                    <a:pt x="56516" y="70244"/>
                  </a:cubicBezTo>
                  <a:cubicBezTo>
                    <a:pt x="59543" y="68111"/>
                    <a:pt x="62098" y="65258"/>
                    <a:pt x="64181" y="61686"/>
                  </a:cubicBezTo>
                  <a:cubicBezTo>
                    <a:pt x="66265" y="58114"/>
                    <a:pt x="67778" y="54344"/>
                    <a:pt x="68721" y="50375"/>
                  </a:cubicBezTo>
                  <a:cubicBezTo>
                    <a:pt x="69663" y="46406"/>
                    <a:pt x="70134" y="42587"/>
                    <a:pt x="70134" y="38916"/>
                  </a:cubicBezTo>
                  <a:cubicBezTo>
                    <a:pt x="70134" y="34352"/>
                    <a:pt x="69316" y="29415"/>
                    <a:pt x="67679" y="24107"/>
                  </a:cubicBezTo>
                  <a:cubicBezTo>
                    <a:pt x="66042" y="18799"/>
                    <a:pt x="63537" y="14310"/>
                    <a:pt x="60163" y="10639"/>
                  </a:cubicBezTo>
                  <a:cubicBezTo>
                    <a:pt x="56790" y="6967"/>
                    <a:pt x="52722" y="5132"/>
                    <a:pt x="47959" y="5132"/>
                  </a:cubicBezTo>
                  <a:cubicBezTo>
                    <a:pt x="43296" y="5132"/>
                    <a:pt x="39029" y="6322"/>
                    <a:pt x="35160" y="8703"/>
                  </a:cubicBezTo>
                  <a:cubicBezTo>
                    <a:pt x="31290" y="11085"/>
                    <a:pt x="28215" y="14310"/>
                    <a:pt x="25933" y="18378"/>
                  </a:cubicBezTo>
                  <a:lnTo>
                    <a:pt x="25933" y="5930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D5F9B841-1234-C805-E1A2-36A9A7D424D6}"/>
                </a:ext>
              </a:extLst>
            </p:cNvPr>
            <p:cNvSpPr/>
            <p:nvPr/>
          </p:nvSpPr>
          <p:spPr>
            <a:xfrm rot="-5400000">
              <a:off x="3600304" y="3292376"/>
              <a:ext cx="87064" cy="118912"/>
            </a:xfrm>
            <a:custGeom>
              <a:avLst/>
              <a:gdLst>
                <a:gd name="connsiteX0" fmla="*/ 23 w 87064"/>
                <a:gd name="connsiteY0" fmla="*/ 119127 h 118912"/>
                <a:gd name="connsiteX1" fmla="*/ 23 w 87064"/>
                <a:gd name="connsiteY1" fmla="*/ 113026 h 118912"/>
                <a:gd name="connsiteX2" fmla="*/ 9697 w 87064"/>
                <a:gd name="connsiteY2" fmla="*/ 112133 h 118912"/>
                <a:gd name="connsiteX3" fmla="*/ 13417 w 87064"/>
                <a:gd name="connsiteY3" fmla="*/ 107668 h 118912"/>
                <a:gd name="connsiteX4" fmla="*/ 13417 w 87064"/>
                <a:gd name="connsiteY4" fmla="*/ 17627 h 118912"/>
                <a:gd name="connsiteX5" fmla="*/ 12078 w 87064"/>
                <a:gd name="connsiteY5" fmla="*/ 11004 h 118912"/>
                <a:gd name="connsiteX6" fmla="*/ 8133 w 87064"/>
                <a:gd name="connsiteY6" fmla="*/ 8549 h 118912"/>
                <a:gd name="connsiteX7" fmla="*/ 23 w 87064"/>
                <a:gd name="connsiteY7" fmla="*/ 8102 h 118912"/>
                <a:gd name="connsiteX8" fmla="*/ 23 w 87064"/>
                <a:gd name="connsiteY8" fmla="*/ 2000 h 118912"/>
                <a:gd name="connsiteX9" fmla="*/ 25472 w 87064"/>
                <a:gd name="connsiteY9" fmla="*/ 214 h 118912"/>
                <a:gd name="connsiteX10" fmla="*/ 25472 w 87064"/>
                <a:gd name="connsiteY10" fmla="*/ 59150 h 118912"/>
                <a:gd name="connsiteX11" fmla="*/ 35592 w 87064"/>
                <a:gd name="connsiteY11" fmla="*/ 47690 h 118912"/>
                <a:gd name="connsiteX12" fmla="*/ 49731 w 87064"/>
                <a:gd name="connsiteY12" fmla="*/ 43374 h 118912"/>
                <a:gd name="connsiteX13" fmla="*/ 67665 w 87064"/>
                <a:gd name="connsiteY13" fmla="*/ 49030 h 118912"/>
                <a:gd name="connsiteX14" fmla="*/ 73692 w 87064"/>
                <a:gd name="connsiteY14" fmla="*/ 66443 h 118912"/>
                <a:gd name="connsiteX15" fmla="*/ 73692 w 87064"/>
                <a:gd name="connsiteY15" fmla="*/ 107668 h 118912"/>
                <a:gd name="connsiteX16" fmla="*/ 77414 w 87064"/>
                <a:gd name="connsiteY16" fmla="*/ 112133 h 118912"/>
                <a:gd name="connsiteX17" fmla="*/ 87087 w 87064"/>
                <a:gd name="connsiteY17" fmla="*/ 113026 h 118912"/>
                <a:gd name="connsiteX18" fmla="*/ 87087 w 87064"/>
                <a:gd name="connsiteY18" fmla="*/ 119127 h 118912"/>
                <a:gd name="connsiteX19" fmla="*/ 47797 w 87064"/>
                <a:gd name="connsiteY19" fmla="*/ 119127 h 118912"/>
                <a:gd name="connsiteX20" fmla="*/ 47797 w 87064"/>
                <a:gd name="connsiteY20" fmla="*/ 113026 h 118912"/>
                <a:gd name="connsiteX21" fmla="*/ 57396 w 87064"/>
                <a:gd name="connsiteY21" fmla="*/ 112133 h 118912"/>
                <a:gd name="connsiteX22" fmla="*/ 61191 w 87064"/>
                <a:gd name="connsiteY22" fmla="*/ 107668 h 118912"/>
                <a:gd name="connsiteX23" fmla="*/ 61191 w 87064"/>
                <a:gd name="connsiteY23" fmla="*/ 67038 h 118912"/>
                <a:gd name="connsiteX24" fmla="*/ 58735 w 87064"/>
                <a:gd name="connsiteY24" fmla="*/ 53197 h 118912"/>
                <a:gd name="connsiteX25" fmla="*/ 48839 w 87064"/>
                <a:gd name="connsiteY25" fmla="*/ 47839 h 118912"/>
                <a:gd name="connsiteX26" fmla="*/ 32467 w 87064"/>
                <a:gd name="connsiteY26" fmla="*/ 55801 h 118912"/>
                <a:gd name="connsiteX27" fmla="*/ 26067 w 87064"/>
                <a:gd name="connsiteY27" fmla="*/ 73884 h 118912"/>
                <a:gd name="connsiteX28" fmla="*/ 26067 w 87064"/>
                <a:gd name="connsiteY28" fmla="*/ 107668 h 118912"/>
                <a:gd name="connsiteX29" fmla="*/ 29789 w 87064"/>
                <a:gd name="connsiteY29" fmla="*/ 112133 h 118912"/>
                <a:gd name="connsiteX30" fmla="*/ 39314 w 87064"/>
                <a:gd name="connsiteY30" fmla="*/ 113026 h 118912"/>
                <a:gd name="connsiteX31" fmla="*/ 39314 w 87064"/>
                <a:gd name="connsiteY31" fmla="*/ 119127 h 118912"/>
                <a:gd name="connsiteX32" fmla="*/ 23 w 87064"/>
                <a:gd name="connsiteY32" fmla="*/ 119127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118912">
                  <a:moveTo>
                    <a:pt x="23" y="119127"/>
                  </a:moveTo>
                  <a:lnTo>
                    <a:pt x="23" y="113026"/>
                  </a:lnTo>
                  <a:cubicBezTo>
                    <a:pt x="3992" y="113026"/>
                    <a:pt x="7216" y="112728"/>
                    <a:pt x="9697" y="112133"/>
                  </a:cubicBezTo>
                  <a:cubicBezTo>
                    <a:pt x="12177" y="111538"/>
                    <a:pt x="13417" y="110049"/>
                    <a:pt x="13417" y="107668"/>
                  </a:cubicBezTo>
                  <a:lnTo>
                    <a:pt x="13417" y="17627"/>
                  </a:lnTo>
                  <a:cubicBezTo>
                    <a:pt x="13417" y="14552"/>
                    <a:pt x="12971" y="12344"/>
                    <a:pt x="12078" y="11004"/>
                  </a:cubicBezTo>
                  <a:cubicBezTo>
                    <a:pt x="11185" y="9664"/>
                    <a:pt x="9870" y="8846"/>
                    <a:pt x="8133" y="8549"/>
                  </a:cubicBezTo>
                  <a:cubicBezTo>
                    <a:pt x="6397" y="8251"/>
                    <a:pt x="3694" y="8102"/>
                    <a:pt x="23" y="8102"/>
                  </a:cubicBezTo>
                  <a:lnTo>
                    <a:pt x="23" y="2000"/>
                  </a:lnTo>
                  <a:lnTo>
                    <a:pt x="25472" y="214"/>
                  </a:lnTo>
                  <a:lnTo>
                    <a:pt x="25472" y="59150"/>
                  </a:lnTo>
                  <a:cubicBezTo>
                    <a:pt x="27953" y="54388"/>
                    <a:pt x="31326" y="50567"/>
                    <a:pt x="35592" y="47690"/>
                  </a:cubicBezTo>
                  <a:cubicBezTo>
                    <a:pt x="39859" y="44812"/>
                    <a:pt x="44572" y="43374"/>
                    <a:pt x="49731" y="43374"/>
                  </a:cubicBezTo>
                  <a:cubicBezTo>
                    <a:pt x="57669" y="43374"/>
                    <a:pt x="63646" y="45259"/>
                    <a:pt x="67665" y="49030"/>
                  </a:cubicBezTo>
                  <a:cubicBezTo>
                    <a:pt x="71683" y="52800"/>
                    <a:pt x="73692" y="58605"/>
                    <a:pt x="73692" y="66443"/>
                  </a:cubicBezTo>
                  <a:lnTo>
                    <a:pt x="73692" y="107668"/>
                  </a:lnTo>
                  <a:cubicBezTo>
                    <a:pt x="73692" y="110049"/>
                    <a:pt x="74933" y="111538"/>
                    <a:pt x="77414" y="112133"/>
                  </a:cubicBezTo>
                  <a:cubicBezTo>
                    <a:pt x="79894" y="112728"/>
                    <a:pt x="83118" y="113026"/>
                    <a:pt x="87087" y="113026"/>
                  </a:cubicBezTo>
                  <a:lnTo>
                    <a:pt x="87087" y="119127"/>
                  </a:lnTo>
                  <a:lnTo>
                    <a:pt x="47797" y="119127"/>
                  </a:lnTo>
                  <a:lnTo>
                    <a:pt x="47797" y="113026"/>
                  </a:lnTo>
                  <a:cubicBezTo>
                    <a:pt x="51666" y="113026"/>
                    <a:pt x="54866" y="112728"/>
                    <a:pt x="57396" y="112133"/>
                  </a:cubicBezTo>
                  <a:cubicBezTo>
                    <a:pt x="59926" y="111538"/>
                    <a:pt x="61191" y="110049"/>
                    <a:pt x="61191" y="107668"/>
                  </a:cubicBezTo>
                  <a:lnTo>
                    <a:pt x="61191" y="67038"/>
                  </a:lnTo>
                  <a:cubicBezTo>
                    <a:pt x="61191" y="61383"/>
                    <a:pt x="60372" y="56769"/>
                    <a:pt x="58735" y="53197"/>
                  </a:cubicBezTo>
                  <a:cubicBezTo>
                    <a:pt x="57098" y="49625"/>
                    <a:pt x="53799" y="47839"/>
                    <a:pt x="48839" y="47839"/>
                  </a:cubicBezTo>
                  <a:cubicBezTo>
                    <a:pt x="42191" y="47839"/>
                    <a:pt x="36734" y="50493"/>
                    <a:pt x="32467" y="55801"/>
                  </a:cubicBezTo>
                  <a:cubicBezTo>
                    <a:pt x="28200" y="61110"/>
                    <a:pt x="26067" y="67137"/>
                    <a:pt x="26067" y="73884"/>
                  </a:cubicBezTo>
                  <a:lnTo>
                    <a:pt x="26067" y="107668"/>
                  </a:lnTo>
                  <a:cubicBezTo>
                    <a:pt x="26067" y="110049"/>
                    <a:pt x="27308" y="111538"/>
                    <a:pt x="29789" y="112133"/>
                  </a:cubicBezTo>
                  <a:cubicBezTo>
                    <a:pt x="32269" y="112728"/>
                    <a:pt x="35444" y="113026"/>
                    <a:pt x="39314" y="113026"/>
                  </a:cubicBezTo>
                  <a:lnTo>
                    <a:pt x="39314" y="119127"/>
                  </a:lnTo>
                  <a:lnTo>
                    <a:pt x="23" y="11912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A637DE8-7619-422E-417D-6185EAC0CA3B}"/>
                </a:ext>
              </a:extLst>
            </p:cNvPr>
            <p:cNvSpPr/>
            <p:nvPr/>
          </p:nvSpPr>
          <p:spPr>
            <a:xfrm rot="-5400000">
              <a:off x="3627316" y="3178778"/>
              <a:ext cx="66228" cy="171449"/>
            </a:xfrm>
            <a:custGeom>
              <a:avLst/>
              <a:gdLst>
                <a:gd name="connsiteX0" fmla="*/ 16 w 66228"/>
                <a:gd name="connsiteY0" fmla="*/ 168231 h 171449"/>
                <a:gd name="connsiteX1" fmla="*/ 164 w 66228"/>
                <a:gd name="connsiteY1" fmla="*/ 167486 h 171449"/>
                <a:gd name="connsiteX2" fmla="*/ 59695 w 66228"/>
                <a:gd name="connsiteY2" fmla="*/ 2288 h 171449"/>
                <a:gd name="connsiteX3" fmla="*/ 60960 w 66228"/>
                <a:gd name="connsiteY3" fmla="*/ 725 h 171449"/>
                <a:gd name="connsiteX4" fmla="*/ 62821 w 66228"/>
                <a:gd name="connsiteY4" fmla="*/ 204 h 171449"/>
                <a:gd name="connsiteX5" fmla="*/ 65276 w 66228"/>
                <a:gd name="connsiteY5" fmla="*/ 1097 h 171449"/>
                <a:gd name="connsiteX6" fmla="*/ 66244 w 66228"/>
                <a:gd name="connsiteY6" fmla="*/ 3627 h 171449"/>
                <a:gd name="connsiteX7" fmla="*/ 66244 w 66228"/>
                <a:gd name="connsiteY7" fmla="*/ 4371 h 171449"/>
                <a:gd name="connsiteX8" fmla="*/ 6713 w 66228"/>
                <a:gd name="connsiteY8" fmla="*/ 169570 h 171449"/>
                <a:gd name="connsiteX9" fmla="*/ 3438 w 66228"/>
                <a:gd name="connsiteY9" fmla="*/ 171654 h 171449"/>
                <a:gd name="connsiteX10" fmla="*/ 982 w 66228"/>
                <a:gd name="connsiteY10" fmla="*/ 170687 h 171449"/>
                <a:gd name="connsiteX11" fmla="*/ 16 w 66228"/>
                <a:gd name="connsiteY11" fmla="*/ 168231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8" h="171449">
                  <a:moveTo>
                    <a:pt x="16" y="168231"/>
                  </a:moveTo>
                  <a:cubicBezTo>
                    <a:pt x="16" y="167933"/>
                    <a:pt x="65" y="167685"/>
                    <a:pt x="164" y="167486"/>
                  </a:cubicBezTo>
                  <a:lnTo>
                    <a:pt x="59695" y="2288"/>
                  </a:lnTo>
                  <a:cubicBezTo>
                    <a:pt x="59993" y="1593"/>
                    <a:pt x="60415" y="1072"/>
                    <a:pt x="60960" y="725"/>
                  </a:cubicBezTo>
                  <a:cubicBezTo>
                    <a:pt x="61506" y="377"/>
                    <a:pt x="62126" y="204"/>
                    <a:pt x="62821" y="204"/>
                  </a:cubicBezTo>
                  <a:cubicBezTo>
                    <a:pt x="63813" y="204"/>
                    <a:pt x="64631" y="502"/>
                    <a:pt x="65276" y="1097"/>
                  </a:cubicBezTo>
                  <a:cubicBezTo>
                    <a:pt x="65921" y="1692"/>
                    <a:pt x="66244" y="2535"/>
                    <a:pt x="66244" y="3627"/>
                  </a:cubicBezTo>
                  <a:lnTo>
                    <a:pt x="66244" y="4371"/>
                  </a:lnTo>
                  <a:lnTo>
                    <a:pt x="6713" y="169570"/>
                  </a:lnTo>
                  <a:cubicBezTo>
                    <a:pt x="6018" y="170959"/>
                    <a:pt x="4926" y="171654"/>
                    <a:pt x="3438" y="171654"/>
                  </a:cubicBezTo>
                  <a:cubicBezTo>
                    <a:pt x="2446" y="171654"/>
                    <a:pt x="1627" y="171331"/>
                    <a:pt x="982" y="170687"/>
                  </a:cubicBezTo>
                  <a:cubicBezTo>
                    <a:pt x="338" y="170042"/>
                    <a:pt x="16" y="169223"/>
                    <a:pt x="16" y="16823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4E5DF581-FFC9-50AB-2ED7-BFCA886FC70C}"/>
                </a:ext>
              </a:extLst>
            </p:cNvPr>
            <p:cNvSpPr/>
            <p:nvPr/>
          </p:nvSpPr>
          <p:spPr>
            <a:xfrm rot="-5400000">
              <a:off x="3637809" y="3150397"/>
              <a:ext cx="56107" cy="78730"/>
            </a:xfrm>
            <a:custGeom>
              <a:avLst/>
              <a:gdLst>
                <a:gd name="connsiteX0" fmla="*/ 8 w 56107"/>
                <a:gd name="connsiteY0" fmla="*/ 77437 h 78730"/>
                <a:gd name="connsiteX1" fmla="*/ 8 w 56107"/>
                <a:gd name="connsiteY1" fmla="*/ 49457 h 78730"/>
                <a:gd name="connsiteX2" fmla="*/ 1497 w 56107"/>
                <a:gd name="connsiteY2" fmla="*/ 48118 h 78730"/>
                <a:gd name="connsiteX3" fmla="*/ 3580 w 56107"/>
                <a:gd name="connsiteY3" fmla="*/ 48118 h 78730"/>
                <a:gd name="connsiteX4" fmla="*/ 4919 w 56107"/>
                <a:gd name="connsiteY4" fmla="*/ 49457 h 78730"/>
                <a:gd name="connsiteX5" fmla="*/ 28137 w 56107"/>
                <a:gd name="connsiteY5" fmla="*/ 74461 h 78730"/>
                <a:gd name="connsiteX6" fmla="*/ 41680 w 56107"/>
                <a:gd name="connsiteY6" fmla="*/ 70740 h 78730"/>
                <a:gd name="connsiteX7" fmla="*/ 47187 w 56107"/>
                <a:gd name="connsiteY7" fmla="*/ 59281 h 78730"/>
                <a:gd name="connsiteX8" fmla="*/ 42945 w 56107"/>
                <a:gd name="connsiteY8" fmla="*/ 49904 h 78730"/>
                <a:gd name="connsiteX9" fmla="*/ 32750 w 56107"/>
                <a:gd name="connsiteY9" fmla="*/ 44546 h 78730"/>
                <a:gd name="connsiteX10" fmla="*/ 21291 w 56107"/>
                <a:gd name="connsiteY10" fmla="*/ 42314 h 78730"/>
                <a:gd name="connsiteX11" fmla="*/ 10798 w 56107"/>
                <a:gd name="connsiteY11" fmla="*/ 38519 h 78730"/>
                <a:gd name="connsiteX12" fmla="*/ 3059 w 56107"/>
                <a:gd name="connsiteY12" fmla="*/ 31598 h 78730"/>
                <a:gd name="connsiteX13" fmla="*/ 8 w 56107"/>
                <a:gd name="connsiteY13" fmla="*/ 21626 h 78730"/>
                <a:gd name="connsiteX14" fmla="*/ 4027 w 56107"/>
                <a:gd name="connsiteY14" fmla="*/ 9199 h 78730"/>
                <a:gd name="connsiteX15" fmla="*/ 14370 w 56107"/>
                <a:gd name="connsiteY15" fmla="*/ 2279 h 78730"/>
                <a:gd name="connsiteX16" fmla="*/ 28137 w 56107"/>
                <a:gd name="connsiteY16" fmla="*/ 195 h 78730"/>
                <a:gd name="connsiteX17" fmla="*/ 43466 w 56107"/>
                <a:gd name="connsiteY17" fmla="*/ 4809 h 78730"/>
                <a:gd name="connsiteX18" fmla="*/ 48377 w 56107"/>
                <a:gd name="connsiteY18" fmla="*/ 493 h 78730"/>
                <a:gd name="connsiteX19" fmla="*/ 49122 w 56107"/>
                <a:gd name="connsiteY19" fmla="*/ 195 h 78730"/>
                <a:gd name="connsiteX20" fmla="*/ 50461 w 56107"/>
                <a:gd name="connsiteY20" fmla="*/ 195 h 78730"/>
                <a:gd name="connsiteX21" fmla="*/ 51354 w 56107"/>
                <a:gd name="connsiteY21" fmla="*/ 642 h 78730"/>
                <a:gd name="connsiteX22" fmla="*/ 51800 w 56107"/>
                <a:gd name="connsiteY22" fmla="*/ 1535 h 78730"/>
                <a:gd name="connsiteX23" fmla="*/ 51800 w 56107"/>
                <a:gd name="connsiteY23" fmla="*/ 24008 h 78730"/>
                <a:gd name="connsiteX24" fmla="*/ 50461 w 56107"/>
                <a:gd name="connsiteY24" fmla="*/ 25645 h 78730"/>
                <a:gd name="connsiteX25" fmla="*/ 48377 w 56107"/>
                <a:gd name="connsiteY25" fmla="*/ 25645 h 78730"/>
                <a:gd name="connsiteX26" fmla="*/ 46889 w 56107"/>
                <a:gd name="connsiteY26" fmla="*/ 24008 h 78730"/>
                <a:gd name="connsiteX27" fmla="*/ 41903 w 56107"/>
                <a:gd name="connsiteY27" fmla="*/ 9646 h 78730"/>
                <a:gd name="connsiteX28" fmla="*/ 27988 w 56107"/>
                <a:gd name="connsiteY28" fmla="*/ 4214 h 78730"/>
                <a:gd name="connsiteX29" fmla="*/ 14594 w 56107"/>
                <a:gd name="connsiteY29" fmla="*/ 7042 h 78730"/>
                <a:gd name="connsiteX30" fmla="*/ 8938 w 56107"/>
                <a:gd name="connsiteY30" fmla="*/ 16864 h 78730"/>
                <a:gd name="connsiteX31" fmla="*/ 12957 w 56107"/>
                <a:gd name="connsiteY31" fmla="*/ 24677 h 78730"/>
                <a:gd name="connsiteX32" fmla="*/ 22482 w 56107"/>
                <a:gd name="connsiteY32" fmla="*/ 29068 h 78730"/>
                <a:gd name="connsiteX33" fmla="*/ 34090 w 56107"/>
                <a:gd name="connsiteY33" fmla="*/ 31151 h 78730"/>
                <a:gd name="connsiteX34" fmla="*/ 45103 w 56107"/>
                <a:gd name="connsiteY34" fmla="*/ 35691 h 78730"/>
                <a:gd name="connsiteX35" fmla="*/ 53140 w 56107"/>
                <a:gd name="connsiteY35" fmla="*/ 43727 h 78730"/>
                <a:gd name="connsiteX36" fmla="*/ 56116 w 56107"/>
                <a:gd name="connsiteY36" fmla="*/ 54667 h 78730"/>
                <a:gd name="connsiteX37" fmla="*/ 53959 w 56107"/>
                <a:gd name="connsiteY37" fmla="*/ 65457 h 78730"/>
                <a:gd name="connsiteX38" fmla="*/ 48006 w 56107"/>
                <a:gd name="connsiteY38" fmla="*/ 73047 h 78730"/>
                <a:gd name="connsiteX39" fmla="*/ 39002 w 56107"/>
                <a:gd name="connsiteY39" fmla="*/ 77511 h 78730"/>
                <a:gd name="connsiteX40" fmla="*/ 28137 w 56107"/>
                <a:gd name="connsiteY40" fmla="*/ 78926 h 78730"/>
                <a:gd name="connsiteX41" fmla="*/ 9831 w 56107"/>
                <a:gd name="connsiteY41" fmla="*/ 71782 h 78730"/>
                <a:gd name="connsiteX42" fmla="*/ 3432 w 56107"/>
                <a:gd name="connsiteY42" fmla="*/ 78479 h 78730"/>
                <a:gd name="connsiteX43" fmla="*/ 2538 w 56107"/>
                <a:gd name="connsiteY43" fmla="*/ 78926 h 78730"/>
                <a:gd name="connsiteX44" fmla="*/ 1497 w 56107"/>
                <a:gd name="connsiteY44" fmla="*/ 78926 h 78730"/>
                <a:gd name="connsiteX45" fmla="*/ 8 w 56107"/>
                <a:gd name="connsiteY45" fmla="*/ 77437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8" y="77437"/>
                  </a:moveTo>
                  <a:lnTo>
                    <a:pt x="8" y="49457"/>
                  </a:lnTo>
                  <a:cubicBezTo>
                    <a:pt x="8" y="48565"/>
                    <a:pt x="505" y="48118"/>
                    <a:pt x="1497" y="48118"/>
                  </a:cubicBezTo>
                  <a:lnTo>
                    <a:pt x="3580" y="48118"/>
                  </a:lnTo>
                  <a:cubicBezTo>
                    <a:pt x="4274" y="48118"/>
                    <a:pt x="4721" y="48565"/>
                    <a:pt x="4919" y="49457"/>
                  </a:cubicBezTo>
                  <a:cubicBezTo>
                    <a:pt x="8194" y="66126"/>
                    <a:pt x="15933" y="74461"/>
                    <a:pt x="28137" y="74461"/>
                  </a:cubicBezTo>
                  <a:cubicBezTo>
                    <a:pt x="33494" y="74461"/>
                    <a:pt x="38009" y="73220"/>
                    <a:pt x="41680" y="70740"/>
                  </a:cubicBezTo>
                  <a:cubicBezTo>
                    <a:pt x="45351" y="68260"/>
                    <a:pt x="47187" y="64440"/>
                    <a:pt x="47187" y="59281"/>
                  </a:cubicBezTo>
                  <a:cubicBezTo>
                    <a:pt x="47187" y="55609"/>
                    <a:pt x="45773" y="52484"/>
                    <a:pt x="42945" y="49904"/>
                  </a:cubicBezTo>
                  <a:cubicBezTo>
                    <a:pt x="40117" y="47324"/>
                    <a:pt x="36720" y="45538"/>
                    <a:pt x="32750" y="44546"/>
                  </a:cubicBezTo>
                  <a:lnTo>
                    <a:pt x="21291" y="42314"/>
                  </a:lnTo>
                  <a:cubicBezTo>
                    <a:pt x="17421" y="41520"/>
                    <a:pt x="13923" y="40255"/>
                    <a:pt x="10798" y="38519"/>
                  </a:cubicBezTo>
                  <a:cubicBezTo>
                    <a:pt x="7673" y="36783"/>
                    <a:pt x="5093" y="34476"/>
                    <a:pt x="3059" y="31598"/>
                  </a:cubicBezTo>
                  <a:cubicBezTo>
                    <a:pt x="1026" y="28721"/>
                    <a:pt x="8" y="25397"/>
                    <a:pt x="8" y="21626"/>
                  </a:cubicBezTo>
                  <a:cubicBezTo>
                    <a:pt x="8" y="16567"/>
                    <a:pt x="1347" y="12424"/>
                    <a:pt x="4027" y="9199"/>
                  </a:cubicBezTo>
                  <a:cubicBezTo>
                    <a:pt x="6706" y="5975"/>
                    <a:pt x="10153" y="3668"/>
                    <a:pt x="14370" y="2279"/>
                  </a:cubicBezTo>
                  <a:cubicBezTo>
                    <a:pt x="18587" y="890"/>
                    <a:pt x="23176" y="195"/>
                    <a:pt x="28137" y="195"/>
                  </a:cubicBezTo>
                  <a:cubicBezTo>
                    <a:pt x="33991" y="195"/>
                    <a:pt x="39101" y="1733"/>
                    <a:pt x="43466" y="4809"/>
                  </a:cubicBezTo>
                  <a:lnTo>
                    <a:pt x="48377" y="493"/>
                  </a:lnTo>
                  <a:cubicBezTo>
                    <a:pt x="48377" y="294"/>
                    <a:pt x="48626" y="195"/>
                    <a:pt x="49122" y="195"/>
                  </a:cubicBezTo>
                  <a:lnTo>
                    <a:pt x="50461" y="195"/>
                  </a:lnTo>
                  <a:cubicBezTo>
                    <a:pt x="50759" y="195"/>
                    <a:pt x="51057" y="344"/>
                    <a:pt x="51354" y="642"/>
                  </a:cubicBezTo>
                  <a:cubicBezTo>
                    <a:pt x="51652" y="940"/>
                    <a:pt x="51800" y="1237"/>
                    <a:pt x="51800" y="1535"/>
                  </a:cubicBezTo>
                  <a:lnTo>
                    <a:pt x="51800" y="24008"/>
                  </a:lnTo>
                  <a:cubicBezTo>
                    <a:pt x="51800" y="25099"/>
                    <a:pt x="51354" y="25645"/>
                    <a:pt x="50461" y="25645"/>
                  </a:cubicBezTo>
                  <a:lnTo>
                    <a:pt x="48377" y="25645"/>
                  </a:lnTo>
                  <a:cubicBezTo>
                    <a:pt x="47386" y="25645"/>
                    <a:pt x="46889" y="25099"/>
                    <a:pt x="46889" y="24008"/>
                  </a:cubicBezTo>
                  <a:cubicBezTo>
                    <a:pt x="46889" y="18055"/>
                    <a:pt x="45227" y="13267"/>
                    <a:pt x="41903" y="9646"/>
                  </a:cubicBezTo>
                  <a:cubicBezTo>
                    <a:pt x="38580" y="6024"/>
                    <a:pt x="33941" y="4214"/>
                    <a:pt x="27988" y="4214"/>
                  </a:cubicBezTo>
                  <a:cubicBezTo>
                    <a:pt x="22828" y="4214"/>
                    <a:pt x="18364" y="5157"/>
                    <a:pt x="14594" y="7042"/>
                  </a:cubicBezTo>
                  <a:cubicBezTo>
                    <a:pt x="10823" y="8927"/>
                    <a:pt x="8938" y="12201"/>
                    <a:pt x="8938" y="16864"/>
                  </a:cubicBezTo>
                  <a:cubicBezTo>
                    <a:pt x="8938" y="20039"/>
                    <a:pt x="10277" y="22644"/>
                    <a:pt x="12957" y="24677"/>
                  </a:cubicBezTo>
                  <a:cubicBezTo>
                    <a:pt x="15636" y="26712"/>
                    <a:pt x="18811" y="28176"/>
                    <a:pt x="22482" y="29068"/>
                  </a:cubicBezTo>
                  <a:lnTo>
                    <a:pt x="34090" y="31151"/>
                  </a:lnTo>
                  <a:cubicBezTo>
                    <a:pt x="38059" y="32045"/>
                    <a:pt x="41730" y="33558"/>
                    <a:pt x="45103" y="35691"/>
                  </a:cubicBezTo>
                  <a:cubicBezTo>
                    <a:pt x="48476" y="37824"/>
                    <a:pt x="51156" y="40503"/>
                    <a:pt x="53140" y="43727"/>
                  </a:cubicBezTo>
                  <a:cubicBezTo>
                    <a:pt x="55124" y="46952"/>
                    <a:pt x="56116" y="50599"/>
                    <a:pt x="56116" y="54667"/>
                  </a:cubicBezTo>
                  <a:cubicBezTo>
                    <a:pt x="56116" y="58834"/>
                    <a:pt x="55397" y="62430"/>
                    <a:pt x="53959" y="65457"/>
                  </a:cubicBezTo>
                  <a:cubicBezTo>
                    <a:pt x="52520" y="68483"/>
                    <a:pt x="50536" y="71013"/>
                    <a:pt x="48006" y="73047"/>
                  </a:cubicBezTo>
                  <a:cubicBezTo>
                    <a:pt x="45475" y="75081"/>
                    <a:pt x="42474" y="76569"/>
                    <a:pt x="39002" y="77511"/>
                  </a:cubicBezTo>
                  <a:cubicBezTo>
                    <a:pt x="35529" y="78454"/>
                    <a:pt x="31907" y="78926"/>
                    <a:pt x="28137" y="78926"/>
                  </a:cubicBezTo>
                  <a:cubicBezTo>
                    <a:pt x="20993" y="78926"/>
                    <a:pt x="14891" y="76545"/>
                    <a:pt x="9831" y="71782"/>
                  </a:cubicBezTo>
                  <a:lnTo>
                    <a:pt x="3432" y="78479"/>
                  </a:lnTo>
                  <a:cubicBezTo>
                    <a:pt x="3432" y="78777"/>
                    <a:pt x="3133" y="78926"/>
                    <a:pt x="2538" y="78926"/>
                  </a:cubicBezTo>
                  <a:lnTo>
                    <a:pt x="1497" y="78926"/>
                  </a:lnTo>
                  <a:cubicBezTo>
                    <a:pt x="505" y="78926"/>
                    <a:pt x="8" y="78430"/>
                    <a:pt x="8" y="77437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D6078EE-94A9-585C-4961-1BEE97E6C559}"/>
                </a:ext>
              </a:extLst>
            </p:cNvPr>
            <p:cNvSpPr/>
            <p:nvPr/>
          </p:nvSpPr>
          <p:spPr>
            <a:xfrm rot="-5400000">
              <a:off x="3627316" y="3028834"/>
              <a:ext cx="66228" cy="171449"/>
            </a:xfrm>
            <a:custGeom>
              <a:avLst/>
              <a:gdLst>
                <a:gd name="connsiteX0" fmla="*/ 0 w 66228"/>
                <a:gd name="connsiteY0" fmla="*/ 168215 h 171449"/>
                <a:gd name="connsiteX1" fmla="*/ 148 w 66228"/>
                <a:gd name="connsiteY1" fmla="*/ 167471 h 171449"/>
                <a:gd name="connsiteX2" fmla="*/ 59680 w 66228"/>
                <a:gd name="connsiteY2" fmla="*/ 2272 h 171449"/>
                <a:gd name="connsiteX3" fmla="*/ 60945 w 66228"/>
                <a:gd name="connsiteY3" fmla="*/ 709 h 171449"/>
                <a:gd name="connsiteX4" fmla="*/ 62805 w 66228"/>
                <a:gd name="connsiteY4" fmla="*/ 188 h 171449"/>
                <a:gd name="connsiteX5" fmla="*/ 65261 w 66228"/>
                <a:gd name="connsiteY5" fmla="*/ 1081 h 171449"/>
                <a:gd name="connsiteX6" fmla="*/ 66228 w 66228"/>
                <a:gd name="connsiteY6" fmla="*/ 3611 h 171449"/>
                <a:gd name="connsiteX7" fmla="*/ 66228 w 66228"/>
                <a:gd name="connsiteY7" fmla="*/ 4355 h 171449"/>
                <a:gd name="connsiteX8" fmla="*/ 6697 w 66228"/>
                <a:gd name="connsiteY8" fmla="*/ 169555 h 171449"/>
                <a:gd name="connsiteX9" fmla="*/ 3423 w 66228"/>
                <a:gd name="connsiteY9" fmla="*/ 171638 h 171449"/>
                <a:gd name="connsiteX10" fmla="*/ 968 w 66228"/>
                <a:gd name="connsiteY10" fmla="*/ 170671 h 171449"/>
                <a:gd name="connsiteX11" fmla="*/ 0 w 66228"/>
                <a:gd name="connsiteY11" fmla="*/ 168215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8" h="171449">
                  <a:moveTo>
                    <a:pt x="0" y="168215"/>
                  </a:moveTo>
                  <a:cubicBezTo>
                    <a:pt x="0" y="167918"/>
                    <a:pt x="49" y="167669"/>
                    <a:pt x="148" y="167471"/>
                  </a:cubicBezTo>
                  <a:lnTo>
                    <a:pt x="59680" y="2272"/>
                  </a:lnTo>
                  <a:cubicBezTo>
                    <a:pt x="59978" y="1578"/>
                    <a:pt x="60399" y="1057"/>
                    <a:pt x="60945" y="709"/>
                  </a:cubicBezTo>
                  <a:cubicBezTo>
                    <a:pt x="61490" y="361"/>
                    <a:pt x="62110" y="188"/>
                    <a:pt x="62805" y="188"/>
                  </a:cubicBezTo>
                  <a:cubicBezTo>
                    <a:pt x="63797" y="188"/>
                    <a:pt x="64616" y="486"/>
                    <a:pt x="65261" y="1081"/>
                  </a:cubicBezTo>
                  <a:cubicBezTo>
                    <a:pt x="65906" y="1677"/>
                    <a:pt x="66228" y="2520"/>
                    <a:pt x="66228" y="3611"/>
                  </a:cubicBezTo>
                  <a:lnTo>
                    <a:pt x="66228" y="4355"/>
                  </a:lnTo>
                  <a:lnTo>
                    <a:pt x="6697" y="169555"/>
                  </a:lnTo>
                  <a:cubicBezTo>
                    <a:pt x="6002" y="170943"/>
                    <a:pt x="4911" y="171638"/>
                    <a:pt x="3423" y="171638"/>
                  </a:cubicBezTo>
                  <a:cubicBezTo>
                    <a:pt x="2431" y="171638"/>
                    <a:pt x="1612" y="171316"/>
                    <a:pt x="968" y="170671"/>
                  </a:cubicBezTo>
                  <a:cubicBezTo>
                    <a:pt x="323" y="170026"/>
                    <a:pt x="0" y="169207"/>
                    <a:pt x="0" y="16821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B36E4BD6-ED66-A2C6-F581-9719E1494507}"/>
                </a:ext>
              </a:extLst>
            </p:cNvPr>
            <p:cNvSpPr/>
            <p:nvPr/>
          </p:nvSpPr>
          <p:spPr>
            <a:xfrm rot="-5400000">
              <a:off x="3598071" y="2963245"/>
              <a:ext cx="134690" cy="75753"/>
            </a:xfrm>
            <a:custGeom>
              <a:avLst/>
              <a:gdLst>
                <a:gd name="connsiteX0" fmla="*/ -12 w 134690"/>
                <a:gd name="connsiteY0" fmla="*/ 75929 h 75753"/>
                <a:gd name="connsiteX1" fmla="*/ -12 w 134690"/>
                <a:gd name="connsiteY1" fmla="*/ 69827 h 75753"/>
                <a:gd name="connsiteX2" fmla="*/ 9663 w 134690"/>
                <a:gd name="connsiteY2" fmla="*/ 68934 h 75753"/>
                <a:gd name="connsiteX3" fmla="*/ 13383 w 134690"/>
                <a:gd name="connsiteY3" fmla="*/ 64469 h 75753"/>
                <a:gd name="connsiteX4" fmla="*/ 13383 w 134690"/>
                <a:gd name="connsiteY4" fmla="*/ 17588 h 75753"/>
                <a:gd name="connsiteX5" fmla="*/ 12044 w 134690"/>
                <a:gd name="connsiteY5" fmla="*/ 11040 h 75753"/>
                <a:gd name="connsiteX6" fmla="*/ 8100 w 134690"/>
                <a:gd name="connsiteY6" fmla="*/ 8510 h 75753"/>
                <a:gd name="connsiteX7" fmla="*/ -12 w 134690"/>
                <a:gd name="connsiteY7" fmla="*/ 8063 h 75753"/>
                <a:gd name="connsiteX8" fmla="*/ -12 w 134690"/>
                <a:gd name="connsiteY8" fmla="*/ 1961 h 75753"/>
                <a:gd name="connsiteX9" fmla="*/ 24843 w 134690"/>
                <a:gd name="connsiteY9" fmla="*/ 175 h 75753"/>
                <a:gd name="connsiteX10" fmla="*/ 24843 w 134690"/>
                <a:gd name="connsiteY10" fmla="*/ 16844 h 75753"/>
                <a:gd name="connsiteX11" fmla="*/ 35038 w 134690"/>
                <a:gd name="connsiteY11" fmla="*/ 4864 h 75753"/>
                <a:gd name="connsiteX12" fmla="*/ 49697 w 134690"/>
                <a:gd name="connsiteY12" fmla="*/ 175 h 75753"/>
                <a:gd name="connsiteX13" fmla="*/ 72915 w 134690"/>
                <a:gd name="connsiteY13" fmla="*/ 16249 h 75753"/>
                <a:gd name="connsiteX14" fmla="*/ 82961 w 134690"/>
                <a:gd name="connsiteY14" fmla="*/ 4641 h 75753"/>
                <a:gd name="connsiteX15" fmla="*/ 97471 w 134690"/>
                <a:gd name="connsiteY15" fmla="*/ 175 h 75753"/>
                <a:gd name="connsiteX16" fmla="*/ 110568 w 134690"/>
                <a:gd name="connsiteY16" fmla="*/ 2705 h 75753"/>
                <a:gd name="connsiteX17" fmla="*/ 118605 w 134690"/>
                <a:gd name="connsiteY17" fmla="*/ 10370 h 75753"/>
                <a:gd name="connsiteX18" fmla="*/ 121284 w 134690"/>
                <a:gd name="connsiteY18" fmla="*/ 23244 h 75753"/>
                <a:gd name="connsiteX19" fmla="*/ 121284 w 134690"/>
                <a:gd name="connsiteY19" fmla="*/ 64469 h 75753"/>
                <a:gd name="connsiteX20" fmla="*/ 125079 w 134690"/>
                <a:gd name="connsiteY20" fmla="*/ 68934 h 75753"/>
                <a:gd name="connsiteX21" fmla="*/ 134679 w 134690"/>
                <a:gd name="connsiteY21" fmla="*/ 69827 h 75753"/>
                <a:gd name="connsiteX22" fmla="*/ 134679 w 134690"/>
                <a:gd name="connsiteY22" fmla="*/ 75929 h 75753"/>
                <a:gd name="connsiteX23" fmla="*/ 95388 w 134690"/>
                <a:gd name="connsiteY23" fmla="*/ 75929 h 75753"/>
                <a:gd name="connsiteX24" fmla="*/ 95388 w 134690"/>
                <a:gd name="connsiteY24" fmla="*/ 69827 h 75753"/>
                <a:gd name="connsiteX25" fmla="*/ 104987 w 134690"/>
                <a:gd name="connsiteY25" fmla="*/ 68934 h 75753"/>
                <a:gd name="connsiteX26" fmla="*/ 108782 w 134690"/>
                <a:gd name="connsiteY26" fmla="*/ 64469 h 75753"/>
                <a:gd name="connsiteX27" fmla="*/ 108782 w 134690"/>
                <a:gd name="connsiteY27" fmla="*/ 23839 h 75753"/>
                <a:gd name="connsiteX28" fmla="*/ 106326 w 134690"/>
                <a:gd name="connsiteY28" fmla="*/ 9923 h 75753"/>
                <a:gd name="connsiteX29" fmla="*/ 96429 w 134690"/>
                <a:gd name="connsiteY29" fmla="*/ 4641 h 75753"/>
                <a:gd name="connsiteX30" fmla="*/ 80058 w 134690"/>
                <a:gd name="connsiteY30" fmla="*/ 12603 h 75753"/>
                <a:gd name="connsiteX31" fmla="*/ 73659 w 134690"/>
                <a:gd name="connsiteY31" fmla="*/ 30685 h 75753"/>
                <a:gd name="connsiteX32" fmla="*/ 73659 w 134690"/>
                <a:gd name="connsiteY32" fmla="*/ 64469 h 75753"/>
                <a:gd name="connsiteX33" fmla="*/ 77379 w 134690"/>
                <a:gd name="connsiteY33" fmla="*/ 68934 h 75753"/>
                <a:gd name="connsiteX34" fmla="*/ 87054 w 134690"/>
                <a:gd name="connsiteY34" fmla="*/ 69827 h 75753"/>
                <a:gd name="connsiteX35" fmla="*/ 87054 w 134690"/>
                <a:gd name="connsiteY35" fmla="*/ 75929 h 75753"/>
                <a:gd name="connsiteX36" fmla="*/ 47763 w 134690"/>
                <a:gd name="connsiteY36" fmla="*/ 75929 h 75753"/>
                <a:gd name="connsiteX37" fmla="*/ 47763 w 134690"/>
                <a:gd name="connsiteY37" fmla="*/ 69827 h 75753"/>
                <a:gd name="connsiteX38" fmla="*/ 57362 w 134690"/>
                <a:gd name="connsiteY38" fmla="*/ 68934 h 75753"/>
                <a:gd name="connsiteX39" fmla="*/ 61157 w 134690"/>
                <a:gd name="connsiteY39" fmla="*/ 64469 h 75753"/>
                <a:gd name="connsiteX40" fmla="*/ 61157 w 134690"/>
                <a:gd name="connsiteY40" fmla="*/ 23839 h 75753"/>
                <a:gd name="connsiteX41" fmla="*/ 58701 w 134690"/>
                <a:gd name="connsiteY41" fmla="*/ 9999 h 75753"/>
                <a:gd name="connsiteX42" fmla="*/ 48804 w 134690"/>
                <a:gd name="connsiteY42" fmla="*/ 4641 h 75753"/>
                <a:gd name="connsiteX43" fmla="*/ 32433 w 134690"/>
                <a:gd name="connsiteY43" fmla="*/ 12603 h 75753"/>
                <a:gd name="connsiteX44" fmla="*/ 26034 w 134690"/>
                <a:gd name="connsiteY44" fmla="*/ 30685 h 75753"/>
                <a:gd name="connsiteX45" fmla="*/ 26034 w 134690"/>
                <a:gd name="connsiteY45" fmla="*/ 64469 h 75753"/>
                <a:gd name="connsiteX46" fmla="*/ 29754 w 134690"/>
                <a:gd name="connsiteY46" fmla="*/ 68934 h 75753"/>
                <a:gd name="connsiteX47" fmla="*/ 39279 w 134690"/>
                <a:gd name="connsiteY47" fmla="*/ 69827 h 75753"/>
                <a:gd name="connsiteX48" fmla="*/ 39279 w 134690"/>
                <a:gd name="connsiteY48" fmla="*/ 75929 h 75753"/>
                <a:gd name="connsiteX49" fmla="*/ -12 w 134690"/>
                <a:gd name="connsiteY49" fmla="*/ 75929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90" h="75753">
                  <a:moveTo>
                    <a:pt x="-12" y="75929"/>
                  </a:moveTo>
                  <a:lnTo>
                    <a:pt x="-12" y="69827"/>
                  </a:lnTo>
                  <a:cubicBezTo>
                    <a:pt x="3957" y="69827"/>
                    <a:pt x="7182" y="69529"/>
                    <a:pt x="9663" y="68934"/>
                  </a:cubicBezTo>
                  <a:cubicBezTo>
                    <a:pt x="12143" y="68339"/>
                    <a:pt x="13383" y="66850"/>
                    <a:pt x="13383" y="64469"/>
                  </a:cubicBezTo>
                  <a:lnTo>
                    <a:pt x="13383" y="17588"/>
                  </a:lnTo>
                  <a:cubicBezTo>
                    <a:pt x="13383" y="14611"/>
                    <a:pt x="12937" y="12429"/>
                    <a:pt x="12044" y="11040"/>
                  </a:cubicBezTo>
                  <a:cubicBezTo>
                    <a:pt x="11151" y="9651"/>
                    <a:pt x="9836" y="8808"/>
                    <a:pt x="8100" y="8510"/>
                  </a:cubicBezTo>
                  <a:cubicBezTo>
                    <a:pt x="6363" y="8212"/>
                    <a:pt x="3660" y="8063"/>
                    <a:pt x="-12" y="8063"/>
                  </a:cubicBezTo>
                  <a:lnTo>
                    <a:pt x="-12" y="1961"/>
                  </a:lnTo>
                  <a:lnTo>
                    <a:pt x="24843" y="175"/>
                  </a:lnTo>
                  <a:lnTo>
                    <a:pt x="24843" y="16844"/>
                  </a:lnTo>
                  <a:cubicBezTo>
                    <a:pt x="27125" y="11983"/>
                    <a:pt x="30524" y="7989"/>
                    <a:pt x="35038" y="4864"/>
                  </a:cubicBezTo>
                  <a:cubicBezTo>
                    <a:pt x="39552" y="1738"/>
                    <a:pt x="44439" y="175"/>
                    <a:pt x="49697" y="175"/>
                  </a:cubicBezTo>
                  <a:cubicBezTo>
                    <a:pt x="62893" y="175"/>
                    <a:pt x="70632" y="5533"/>
                    <a:pt x="72915" y="16249"/>
                  </a:cubicBezTo>
                  <a:cubicBezTo>
                    <a:pt x="75197" y="11486"/>
                    <a:pt x="78546" y="7617"/>
                    <a:pt x="82961" y="4641"/>
                  </a:cubicBezTo>
                  <a:cubicBezTo>
                    <a:pt x="87376" y="1664"/>
                    <a:pt x="92212" y="175"/>
                    <a:pt x="97471" y="175"/>
                  </a:cubicBezTo>
                  <a:cubicBezTo>
                    <a:pt x="102631" y="175"/>
                    <a:pt x="106996" y="1018"/>
                    <a:pt x="110568" y="2705"/>
                  </a:cubicBezTo>
                  <a:cubicBezTo>
                    <a:pt x="114140" y="4392"/>
                    <a:pt x="116819" y="6948"/>
                    <a:pt x="118605" y="10370"/>
                  </a:cubicBezTo>
                  <a:cubicBezTo>
                    <a:pt x="120391" y="13793"/>
                    <a:pt x="121284" y="18084"/>
                    <a:pt x="121284" y="23244"/>
                  </a:cubicBezTo>
                  <a:lnTo>
                    <a:pt x="121284" y="64469"/>
                  </a:lnTo>
                  <a:cubicBezTo>
                    <a:pt x="121284" y="66850"/>
                    <a:pt x="122548" y="68339"/>
                    <a:pt x="125079" y="68934"/>
                  </a:cubicBezTo>
                  <a:cubicBezTo>
                    <a:pt x="127609" y="69529"/>
                    <a:pt x="130809" y="69827"/>
                    <a:pt x="134679" y="69827"/>
                  </a:cubicBezTo>
                  <a:lnTo>
                    <a:pt x="134679" y="75929"/>
                  </a:lnTo>
                  <a:lnTo>
                    <a:pt x="95388" y="75929"/>
                  </a:lnTo>
                  <a:lnTo>
                    <a:pt x="95388" y="69827"/>
                  </a:lnTo>
                  <a:cubicBezTo>
                    <a:pt x="99257" y="69827"/>
                    <a:pt x="102456" y="69529"/>
                    <a:pt x="104987" y="68934"/>
                  </a:cubicBezTo>
                  <a:cubicBezTo>
                    <a:pt x="107517" y="68339"/>
                    <a:pt x="108782" y="66850"/>
                    <a:pt x="108782" y="64469"/>
                  </a:cubicBezTo>
                  <a:lnTo>
                    <a:pt x="108782" y="23839"/>
                  </a:lnTo>
                  <a:cubicBezTo>
                    <a:pt x="108782" y="18084"/>
                    <a:pt x="107964" y="13446"/>
                    <a:pt x="106326" y="9923"/>
                  </a:cubicBezTo>
                  <a:cubicBezTo>
                    <a:pt x="104689" y="6402"/>
                    <a:pt x="101391" y="4641"/>
                    <a:pt x="96429" y="4641"/>
                  </a:cubicBezTo>
                  <a:cubicBezTo>
                    <a:pt x="89782" y="4641"/>
                    <a:pt x="84325" y="7294"/>
                    <a:pt x="80058" y="12603"/>
                  </a:cubicBezTo>
                  <a:cubicBezTo>
                    <a:pt x="75792" y="17911"/>
                    <a:pt x="73659" y="23938"/>
                    <a:pt x="73659" y="30685"/>
                  </a:cubicBezTo>
                  <a:lnTo>
                    <a:pt x="73659" y="64469"/>
                  </a:lnTo>
                  <a:cubicBezTo>
                    <a:pt x="73659" y="66850"/>
                    <a:pt x="74899" y="68339"/>
                    <a:pt x="77379" y="68934"/>
                  </a:cubicBezTo>
                  <a:cubicBezTo>
                    <a:pt x="79860" y="69529"/>
                    <a:pt x="83084" y="69827"/>
                    <a:pt x="87054" y="69827"/>
                  </a:cubicBezTo>
                  <a:lnTo>
                    <a:pt x="87054" y="75929"/>
                  </a:lnTo>
                  <a:lnTo>
                    <a:pt x="47763" y="75929"/>
                  </a:lnTo>
                  <a:lnTo>
                    <a:pt x="47763" y="69827"/>
                  </a:lnTo>
                  <a:cubicBezTo>
                    <a:pt x="51632" y="69827"/>
                    <a:pt x="54831" y="69529"/>
                    <a:pt x="57362" y="68934"/>
                  </a:cubicBezTo>
                  <a:cubicBezTo>
                    <a:pt x="59892" y="68339"/>
                    <a:pt x="61157" y="66850"/>
                    <a:pt x="61157" y="64469"/>
                  </a:cubicBezTo>
                  <a:lnTo>
                    <a:pt x="61157" y="23839"/>
                  </a:lnTo>
                  <a:cubicBezTo>
                    <a:pt x="61157" y="18184"/>
                    <a:pt x="60339" y="13570"/>
                    <a:pt x="58701" y="9999"/>
                  </a:cubicBezTo>
                  <a:cubicBezTo>
                    <a:pt x="57064" y="6427"/>
                    <a:pt x="53766" y="4641"/>
                    <a:pt x="48804" y="4641"/>
                  </a:cubicBezTo>
                  <a:cubicBezTo>
                    <a:pt x="42157" y="4641"/>
                    <a:pt x="36700" y="7294"/>
                    <a:pt x="32433" y="12603"/>
                  </a:cubicBezTo>
                  <a:cubicBezTo>
                    <a:pt x="28167" y="17911"/>
                    <a:pt x="26034" y="23938"/>
                    <a:pt x="26034" y="30685"/>
                  </a:cubicBezTo>
                  <a:lnTo>
                    <a:pt x="26034" y="64469"/>
                  </a:lnTo>
                  <a:cubicBezTo>
                    <a:pt x="26034" y="66850"/>
                    <a:pt x="27274" y="68339"/>
                    <a:pt x="29754" y="68934"/>
                  </a:cubicBezTo>
                  <a:cubicBezTo>
                    <a:pt x="32235" y="69529"/>
                    <a:pt x="35410" y="69827"/>
                    <a:pt x="39279" y="69827"/>
                  </a:cubicBezTo>
                  <a:lnTo>
                    <a:pt x="39279" y="75929"/>
                  </a:lnTo>
                  <a:lnTo>
                    <a:pt x="-12" y="7592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2A72D787-61F6-2BDF-1DA8-CD899D371A65}"/>
                </a:ext>
              </a:extLst>
            </p:cNvPr>
            <p:cNvSpPr/>
            <p:nvPr/>
          </p:nvSpPr>
          <p:spPr>
            <a:xfrm rot="-5400000">
              <a:off x="3598072" y="2823544"/>
              <a:ext cx="134689" cy="75753"/>
            </a:xfrm>
            <a:custGeom>
              <a:avLst/>
              <a:gdLst>
                <a:gd name="connsiteX0" fmla="*/ -26 w 134689"/>
                <a:gd name="connsiteY0" fmla="*/ 75914 h 75753"/>
                <a:gd name="connsiteX1" fmla="*/ -26 w 134689"/>
                <a:gd name="connsiteY1" fmla="*/ 69812 h 75753"/>
                <a:gd name="connsiteX2" fmla="*/ 9647 w 134689"/>
                <a:gd name="connsiteY2" fmla="*/ 68920 h 75753"/>
                <a:gd name="connsiteX3" fmla="*/ 13368 w 134689"/>
                <a:gd name="connsiteY3" fmla="*/ 64454 h 75753"/>
                <a:gd name="connsiteX4" fmla="*/ 13368 w 134689"/>
                <a:gd name="connsiteY4" fmla="*/ 17573 h 75753"/>
                <a:gd name="connsiteX5" fmla="*/ 12029 w 134689"/>
                <a:gd name="connsiteY5" fmla="*/ 11025 h 75753"/>
                <a:gd name="connsiteX6" fmla="*/ 8084 w 134689"/>
                <a:gd name="connsiteY6" fmla="*/ 8495 h 75753"/>
                <a:gd name="connsiteX7" fmla="*/ -26 w 134689"/>
                <a:gd name="connsiteY7" fmla="*/ 8048 h 75753"/>
                <a:gd name="connsiteX8" fmla="*/ -26 w 134689"/>
                <a:gd name="connsiteY8" fmla="*/ 1947 h 75753"/>
                <a:gd name="connsiteX9" fmla="*/ 24827 w 134689"/>
                <a:gd name="connsiteY9" fmla="*/ 161 h 75753"/>
                <a:gd name="connsiteX10" fmla="*/ 24827 w 134689"/>
                <a:gd name="connsiteY10" fmla="*/ 16829 h 75753"/>
                <a:gd name="connsiteX11" fmla="*/ 35022 w 134689"/>
                <a:gd name="connsiteY11" fmla="*/ 4849 h 75753"/>
                <a:gd name="connsiteX12" fmla="*/ 49682 w 134689"/>
                <a:gd name="connsiteY12" fmla="*/ 161 h 75753"/>
                <a:gd name="connsiteX13" fmla="*/ 72899 w 134689"/>
                <a:gd name="connsiteY13" fmla="*/ 16234 h 75753"/>
                <a:gd name="connsiteX14" fmla="*/ 82945 w 134689"/>
                <a:gd name="connsiteY14" fmla="*/ 4626 h 75753"/>
                <a:gd name="connsiteX15" fmla="*/ 97455 w 134689"/>
                <a:gd name="connsiteY15" fmla="*/ 161 h 75753"/>
                <a:gd name="connsiteX16" fmla="*/ 110552 w 134689"/>
                <a:gd name="connsiteY16" fmla="*/ 2691 h 75753"/>
                <a:gd name="connsiteX17" fmla="*/ 118589 w 134689"/>
                <a:gd name="connsiteY17" fmla="*/ 10355 h 75753"/>
                <a:gd name="connsiteX18" fmla="*/ 121268 w 134689"/>
                <a:gd name="connsiteY18" fmla="*/ 23229 h 75753"/>
                <a:gd name="connsiteX19" fmla="*/ 121268 w 134689"/>
                <a:gd name="connsiteY19" fmla="*/ 64454 h 75753"/>
                <a:gd name="connsiteX20" fmla="*/ 125064 w 134689"/>
                <a:gd name="connsiteY20" fmla="*/ 68920 h 75753"/>
                <a:gd name="connsiteX21" fmla="*/ 134663 w 134689"/>
                <a:gd name="connsiteY21" fmla="*/ 69812 h 75753"/>
                <a:gd name="connsiteX22" fmla="*/ 134663 w 134689"/>
                <a:gd name="connsiteY22" fmla="*/ 75914 h 75753"/>
                <a:gd name="connsiteX23" fmla="*/ 95372 w 134689"/>
                <a:gd name="connsiteY23" fmla="*/ 75914 h 75753"/>
                <a:gd name="connsiteX24" fmla="*/ 95372 w 134689"/>
                <a:gd name="connsiteY24" fmla="*/ 69812 h 75753"/>
                <a:gd name="connsiteX25" fmla="*/ 104972 w 134689"/>
                <a:gd name="connsiteY25" fmla="*/ 68920 h 75753"/>
                <a:gd name="connsiteX26" fmla="*/ 108766 w 134689"/>
                <a:gd name="connsiteY26" fmla="*/ 64454 h 75753"/>
                <a:gd name="connsiteX27" fmla="*/ 108766 w 134689"/>
                <a:gd name="connsiteY27" fmla="*/ 23825 h 75753"/>
                <a:gd name="connsiteX28" fmla="*/ 106311 w 134689"/>
                <a:gd name="connsiteY28" fmla="*/ 9909 h 75753"/>
                <a:gd name="connsiteX29" fmla="*/ 96414 w 134689"/>
                <a:gd name="connsiteY29" fmla="*/ 4626 h 75753"/>
                <a:gd name="connsiteX30" fmla="*/ 80043 w 134689"/>
                <a:gd name="connsiteY30" fmla="*/ 12588 h 75753"/>
                <a:gd name="connsiteX31" fmla="*/ 73643 w 134689"/>
                <a:gd name="connsiteY31" fmla="*/ 30670 h 75753"/>
                <a:gd name="connsiteX32" fmla="*/ 73643 w 134689"/>
                <a:gd name="connsiteY32" fmla="*/ 64454 h 75753"/>
                <a:gd name="connsiteX33" fmla="*/ 77364 w 134689"/>
                <a:gd name="connsiteY33" fmla="*/ 68920 h 75753"/>
                <a:gd name="connsiteX34" fmla="*/ 87038 w 134689"/>
                <a:gd name="connsiteY34" fmla="*/ 69812 h 75753"/>
                <a:gd name="connsiteX35" fmla="*/ 87038 w 134689"/>
                <a:gd name="connsiteY35" fmla="*/ 75914 h 75753"/>
                <a:gd name="connsiteX36" fmla="*/ 47747 w 134689"/>
                <a:gd name="connsiteY36" fmla="*/ 75914 h 75753"/>
                <a:gd name="connsiteX37" fmla="*/ 47747 w 134689"/>
                <a:gd name="connsiteY37" fmla="*/ 69812 h 75753"/>
                <a:gd name="connsiteX38" fmla="*/ 57347 w 134689"/>
                <a:gd name="connsiteY38" fmla="*/ 68920 h 75753"/>
                <a:gd name="connsiteX39" fmla="*/ 61141 w 134689"/>
                <a:gd name="connsiteY39" fmla="*/ 64454 h 75753"/>
                <a:gd name="connsiteX40" fmla="*/ 61141 w 134689"/>
                <a:gd name="connsiteY40" fmla="*/ 23825 h 75753"/>
                <a:gd name="connsiteX41" fmla="*/ 58686 w 134689"/>
                <a:gd name="connsiteY41" fmla="*/ 9984 h 75753"/>
                <a:gd name="connsiteX42" fmla="*/ 48789 w 134689"/>
                <a:gd name="connsiteY42" fmla="*/ 4626 h 75753"/>
                <a:gd name="connsiteX43" fmla="*/ 32418 w 134689"/>
                <a:gd name="connsiteY43" fmla="*/ 12588 h 75753"/>
                <a:gd name="connsiteX44" fmla="*/ 26018 w 134689"/>
                <a:gd name="connsiteY44" fmla="*/ 30670 h 75753"/>
                <a:gd name="connsiteX45" fmla="*/ 26018 w 134689"/>
                <a:gd name="connsiteY45" fmla="*/ 64454 h 75753"/>
                <a:gd name="connsiteX46" fmla="*/ 29739 w 134689"/>
                <a:gd name="connsiteY46" fmla="*/ 68920 h 75753"/>
                <a:gd name="connsiteX47" fmla="*/ 39264 w 134689"/>
                <a:gd name="connsiteY47" fmla="*/ 69812 h 75753"/>
                <a:gd name="connsiteX48" fmla="*/ 39264 w 134689"/>
                <a:gd name="connsiteY48" fmla="*/ 75914 h 75753"/>
                <a:gd name="connsiteX49" fmla="*/ -26 w 134689"/>
                <a:gd name="connsiteY49" fmla="*/ 75914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89" h="75753">
                  <a:moveTo>
                    <a:pt x="-26" y="75914"/>
                  </a:moveTo>
                  <a:lnTo>
                    <a:pt x="-26" y="69812"/>
                  </a:lnTo>
                  <a:cubicBezTo>
                    <a:pt x="3943" y="69812"/>
                    <a:pt x="7167" y="69515"/>
                    <a:pt x="9647" y="68920"/>
                  </a:cubicBezTo>
                  <a:cubicBezTo>
                    <a:pt x="12128" y="68324"/>
                    <a:pt x="13368" y="66836"/>
                    <a:pt x="13368" y="64454"/>
                  </a:cubicBezTo>
                  <a:lnTo>
                    <a:pt x="13368" y="17573"/>
                  </a:lnTo>
                  <a:cubicBezTo>
                    <a:pt x="13368" y="14597"/>
                    <a:pt x="12921" y="12415"/>
                    <a:pt x="12029" y="11025"/>
                  </a:cubicBezTo>
                  <a:cubicBezTo>
                    <a:pt x="11136" y="9636"/>
                    <a:pt x="9821" y="8793"/>
                    <a:pt x="8084" y="8495"/>
                  </a:cubicBezTo>
                  <a:cubicBezTo>
                    <a:pt x="6348" y="8197"/>
                    <a:pt x="3645" y="8048"/>
                    <a:pt x="-26" y="8048"/>
                  </a:cubicBezTo>
                  <a:lnTo>
                    <a:pt x="-26" y="1947"/>
                  </a:lnTo>
                  <a:lnTo>
                    <a:pt x="24827" y="161"/>
                  </a:lnTo>
                  <a:lnTo>
                    <a:pt x="24827" y="16829"/>
                  </a:lnTo>
                  <a:cubicBezTo>
                    <a:pt x="27110" y="11968"/>
                    <a:pt x="30508" y="7974"/>
                    <a:pt x="35022" y="4849"/>
                  </a:cubicBezTo>
                  <a:cubicBezTo>
                    <a:pt x="39537" y="1724"/>
                    <a:pt x="44423" y="161"/>
                    <a:pt x="49682" y="161"/>
                  </a:cubicBezTo>
                  <a:cubicBezTo>
                    <a:pt x="62878" y="161"/>
                    <a:pt x="70617" y="5519"/>
                    <a:pt x="72899" y="16234"/>
                  </a:cubicBezTo>
                  <a:cubicBezTo>
                    <a:pt x="75181" y="11472"/>
                    <a:pt x="78530" y="7603"/>
                    <a:pt x="82945" y="4626"/>
                  </a:cubicBezTo>
                  <a:cubicBezTo>
                    <a:pt x="87360" y="1649"/>
                    <a:pt x="92197" y="161"/>
                    <a:pt x="97455" y="161"/>
                  </a:cubicBezTo>
                  <a:cubicBezTo>
                    <a:pt x="102615" y="161"/>
                    <a:pt x="106980" y="1004"/>
                    <a:pt x="110552" y="2691"/>
                  </a:cubicBezTo>
                  <a:cubicBezTo>
                    <a:pt x="114124" y="4377"/>
                    <a:pt x="116804" y="6933"/>
                    <a:pt x="118589" y="10355"/>
                  </a:cubicBezTo>
                  <a:cubicBezTo>
                    <a:pt x="120375" y="13779"/>
                    <a:pt x="121268" y="18070"/>
                    <a:pt x="121268" y="23229"/>
                  </a:cubicBezTo>
                  <a:lnTo>
                    <a:pt x="121268" y="64454"/>
                  </a:lnTo>
                  <a:cubicBezTo>
                    <a:pt x="121268" y="66836"/>
                    <a:pt x="122533" y="68324"/>
                    <a:pt x="125064" y="68920"/>
                  </a:cubicBezTo>
                  <a:cubicBezTo>
                    <a:pt x="127593" y="69515"/>
                    <a:pt x="130793" y="69812"/>
                    <a:pt x="134663" y="69812"/>
                  </a:cubicBezTo>
                  <a:lnTo>
                    <a:pt x="134663" y="75914"/>
                  </a:lnTo>
                  <a:lnTo>
                    <a:pt x="95372" y="75914"/>
                  </a:lnTo>
                  <a:lnTo>
                    <a:pt x="95372" y="69812"/>
                  </a:lnTo>
                  <a:cubicBezTo>
                    <a:pt x="99242" y="69812"/>
                    <a:pt x="102442" y="69515"/>
                    <a:pt x="104972" y="68920"/>
                  </a:cubicBezTo>
                  <a:cubicBezTo>
                    <a:pt x="107501" y="68324"/>
                    <a:pt x="108766" y="66836"/>
                    <a:pt x="108766" y="64454"/>
                  </a:cubicBezTo>
                  <a:lnTo>
                    <a:pt x="108766" y="23825"/>
                  </a:lnTo>
                  <a:cubicBezTo>
                    <a:pt x="108766" y="18070"/>
                    <a:pt x="107948" y="13431"/>
                    <a:pt x="106311" y="9909"/>
                  </a:cubicBezTo>
                  <a:cubicBezTo>
                    <a:pt x="104673" y="6387"/>
                    <a:pt x="101375" y="4626"/>
                    <a:pt x="96414" y="4626"/>
                  </a:cubicBezTo>
                  <a:cubicBezTo>
                    <a:pt x="89767" y="4626"/>
                    <a:pt x="84309" y="7280"/>
                    <a:pt x="80043" y="12588"/>
                  </a:cubicBezTo>
                  <a:cubicBezTo>
                    <a:pt x="75777" y="17896"/>
                    <a:pt x="73643" y="23924"/>
                    <a:pt x="73643" y="30670"/>
                  </a:cubicBezTo>
                  <a:lnTo>
                    <a:pt x="73643" y="64454"/>
                  </a:lnTo>
                  <a:cubicBezTo>
                    <a:pt x="73643" y="66836"/>
                    <a:pt x="74883" y="68324"/>
                    <a:pt x="77364" y="68920"/>
                  </a:cubicBezTo>
                  <a:cubicBezTo>
                    <a:pt x="79845" y="69515"/>
                    <a:pt x="83069" y="69812"/>
                    <a:pt x="87038" y="69812"/>
                  </a:cubicBezTo>
                  <a:lnTo>
                    <a:pt x="87038" y="75914"/>
                  </a:lnTo>
                  <a:lnTo>
                    <a:pt x="47747" y="75914"/>
                  </a:lnTo>
                  <a:lnTo>
                    <a:pt x="47747" y="69812"/>
                  </a:lnTo>
                  <a:cubicBezTo>
                    <a:pt x="51617" y="69812"/>
                    <a:pt x="54817" y="69515"/>
                    <a:pt x="57347" y="68920"/>
                  </a:cubicBezTo>
                  <a:cubicBezTo>
                    <a:pt x="59876" y="68324"/>
                    <a:pt x="61141" y="66836"/>
                    <a:pt x="61141" y="64454"/>
                  </a:cubicBezTo>
                  <a:lnTo>
                    <a:pt x="61141" y="23825"/>
                  </a:lnTo>
                  <a:cubicBezTo>
                    <a:pt x="61141" y="18170"/>
                    <a:pt x="60323" y="13556"/>
                    <a:pt x="58686" y="9984"/>
                  </a:cubicBezTo>
                  <a:cubicBezTo>
                    <a:pt x="57048" y="6412"/>
                    <a:pt x="53750" y="4626"/>
                    <a:pt x="48789" y="4626"/>
                  </a:cubicBezTo>
                  <a:cubicBezTo>
                    <a:pt x="42142" y="4626"/>
                    <a:pt x="36684" y="7280"/>
                    <a:pt x="32418" y="12588"/>
                  </a:cubicBezTo>
                  <a:cubicBezTo>
                    <a:pt x="28152" y="17896"/>
                    <a:pt x="26018" y="23924"/>
                    <a:pt x="26018" y="30670"/>
                  </a:cubicBezTo>
                  <a:lnTo>
                    <a:pt x="26018" y="64454"/>
                  </a:lnTo>
                  <a:cubicBezTo>
                    <a:pt x="26018" y="66836"/>
                    <a:pt x="27258" y="68324"/>
                    <a:pt x="29739" y="68920"/>
                  </a:cubicBezTo>
                  <a:cubicBezTo>
                    <a:pt x="32220" y="69515"/>
                    <a:pt x="35394" y="69812"/>
                    <a:pt x="39264" y="69812"/>
                  </a:cubicBezTo>
                  <a:lnTo>
                    <a:pt x="39264" y="75914"/>
                  </a:lnTo>
                  <a:lnTo>
                    <a:pt x="-26" y="75914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6BA178C1-DC68-B0F0-D233-9656A2D17EAE}"/>
                </a:ext>
              </a:extLst>
            </p:cNvPr>
            <p:cNvSpPr/>
            <p:nvPr/>
          </p:nvSpPr>
          <p:spPr>
            <a:xfrm rot="-5400000">
              <a:off x="3581513" y="2727525"/>
              <a:ext cx="45689" cy="76200"/>
            </a:xfrm>
            <a:custGeom>
              <a:avLst/>
              <a:gdLst>
                <a:gd name="connsiteX0" fmla="*/ -43 w 45689"/>
                <a:gd name="connsiteY0" fmla="*/ 76357 h 76200"/>
                <a:gd name="connsiteX1" fmla="*/ -43 w 45689"/>
                <a:gd name="connsiteY1" fmla="*/ 73232 h 76200"/>
                <a:gd name="connsiteX2" fmla="*/ 254 w 45689"/>
                <a:gd name="connsiteY2" fmla="*/ 72637 h 76200"/>
                <a:gd name="connsiteX3" fmla="*/ 17965 w 45689"/>
                <a:gd name="connsiteY3" fmla="*/ 52991 h 76200"/>
                <a:gd name="connsiteX4" fmla="*/ 24514 w 45689"/>
                <a:gd name="connsiteY4" fmla="*/ 45699 h 76200"/>
                <a:gd name="connsiteX5" fmla="*/ 29499 w 45689"/>
                <a:gd name="connsiteY5" fmla="*/ 38852 h 76200"/>
                <a:gd name="connsiteX6" fmla="*/ 33369 w 45689"/>
                <a:gd name="connsiteY6" fmla="*/ 31039 h 76200"/>
                <a:gd name="connsiteX7" fmla="*/ 34783 w 45689"/>
                <a:gd name="connsiteY7" fmla="*/ 22630 h 76200"/>
                <a:gd name="connsiteX8" fmla="*/ 33071 w 45689"/>
                <a:gd name="connsiteY8" fmla="*/ 13626 h 76200"/>
                <a:gd name="connsiteX9" fmla="*/ 27937 w 45689"/>
                <a:gd name="connsiteY9" fmla="*/ 6780 h 76200"/>
                <a:gd name="connsiteX10" fmla="*/ 19603 w 45689"/>
                <a:gd name="connsiteY10" fmla="*/ 4176 h 76200"/>
                <a:gd name="connsiteX11" fmla="*/ 10673 w 45689"/>
                <a:gd name="connsiteY11" fmla="*/ 7227 h 76200"/>
                <a:gd name="connsiteX12" fmla="*/ 5017 w 45689"/>
                <a:gd name="connsiteY12" fmla="*/ 14891 h 76200"/>
                <a:gd name="connsiteX13" fmla="*/ 6356 w 45689"/>
                <a:gd name="connsiteY13" fmla="*/ 14891 h 76200"/>
                <a:gd name="connsiteX14" fmla="*/ 10673 w 45689"/>
                <a:gd name="connsiteY14" fmla="*/ 16603 h 76200"/>
                <a:gd name="connsiteX15" fmla="*/ 12459 w 45689"/>
                <a:gd name="connsiteY15" fmla="*/ 20993 h 76200"/>
                <a:gd name="connsiteX16" fmla="*/ 10673 w 45689"/>
                <a:gd name="connsiteY16" fmla="*/ 25458 h 76200"/>
                <a:gd name="connsiteX17" fmla="*/ 6356 w 45689"/>
                <a:gd name="connsiteY17" fmla="*/ 27244 h 76200"/>
                <a:gd name="connsiteX18" fmla="*/ 1818 w 45689"/>
                <a:gd name="connsiteY18" fmla="*/ 25384 h 76200"/>
                <a:gd name="connsiteX19" fmla="*/ -43 w 45689"/>
                <a:gd name="connsiteY19" fmla="*/ 20993 h 76200"/>
                <a:gd name="connsiteX20" fmla="*/ 1594 w 45689"/>
                <a:gd name="connsiteY20" fmla="*/ 12957 h 76200"/>
                <a:gd name="connsiteX21" fmla="*/ 6282 w 45689"/>
                <a:gd name="connsiteY21" fmla="*/ 6260 h 76200"/>
                <a:gd name="connsiteX22" fmla="*/ 13128 w 45689"/>
                <a:gd name="connsiteY22" fmla="*/ 1720 h 76200"/>
                <a:gd name="connsiteX23" fmla="*/ 21239 w 45689"/>
                <a:gd name="connsiteY23" fmla="*/ 157 h 76200"/>
                <a:gd name="connsiteX24" fmla="*/ 33443 w 45689"/>
                <a:gd name="connsiteY24" fmla="*/ 2985 h 76200"/>
                <a:gd name="connsiteX25" fmla="*/ 42373 w 45689"/>
                <a:gd name="connsiteY25" fmla="*/ 10798 h 76200"/>
                <a:gd name="connsiteX26" fmla="*/ 45647 w 45689"/>
                <a:gd name="connsiteY26" fmla="*/ 22630 h 76200"/>
                <a:gd name="connsiteX27" fmla="*/ 43489 w 45689"/>
                <a:gd name="connsiteY27" fmla="*/ 32007 h 76200"/>
                <a:gd name="connsiteX28" fmla="*/ 37908 w 45689"/>
                <a:gd name="connsiteY28" fmla="*/ 40117 h 76200"/>
                <a:gd name="connsiteX29" fmla="*/ 29202 w 45689"/>
                <a:gd name="connsiteY29" fmla="*/ 48452 h 76200"/>
                <a:gd name="connsiteX30" fmla="*/ 22281 w 45689"/>
                <a:gd name="connsiteY30" fmla="*/ 54629 h 76200"/>
                <a:gd name="connsiteX31" fmla="*/ 9333 w 45689"/>
                <a:gd name="connsiteY31" fmla="*/ 67130 h 76200"/>
                <a:gd name="connsiteX32" fmla="*/ 20198 w 45689"/>
                <a:gd name="connsiteY32" fmla="*/ 67130 h 76200"/>
                <a:gd name="connsiteX33" fmla="*/ 33816 w 45689"/>
                <a:gd name="connsiteY33" fmla="*/ 66982 h 76200"/>
                <a:gd name="connsiteX34" fmla="*/ 39545 w 45689"/>
                <a:gd name="connsiteY34" fmla="*/ 66535 h 76200"/>
                <a:gd name="connsiteX35" fmla="*/ 42373 w 45689"/>
                <a:gd name="connsiteY35" fmla="*/ 55968 h 76200"/>
                <a:gd name="connsiteX36" fmla="*/ 45647 w 45689"/>
                <a:gd name="connsiteY36" fmla="*/ 55968 h 76200"/>
                <a:gd name="connsiteX37" fmla="*/ 42373 w 45689"/>
                <a:gd name="connsiteY37" fmla="*/ 76357 h 76200"/>
                <a:gd name="connsiteX38" fmla="*/ -43 w 45689"/>
                <a:gd name="connsiteY38" fmla="*/ 7635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689" h="76200">
                  <a:moveTo>
                    <a:pt x="-43" y="76357"/>
                  </a:moveTo>
                  <a:lnTo>
                    <a:pt x="-43" y="73232"/>
                  </a:lnTo>
                  <a:cubicBezTo>
                    <a:pt x="-43" y="73034"/>
                    <a:pt x="56" y="72836"/>
                    <a:pt x="254" y="72637"/>
                  </a:cubicBezTo>
                  <a:lnTo>
                    <a:pt x="17965" y="52991"/>
                  </a:lnTo>
                  <a:cubicBezTo>
                    <a:pt x="20645" y="50114"/>
                    <a:pt x="22827" y="47683"/>
                    <a:pt x="24514" y="45699"/>
                  </a:cubicBezTo>
                  <a:cubicBezTo>
                    <a:pt x="26201" y="43715"/>
                    <a:pt x="27862" y="41433"/>
                    <a:pt x="29499" y="38852"/>
                  </a:cubicBezTo>
                  <a:cubicBezTo>
                    <a:pt x="31136" y="36273"/>
                    <a:pt x="32426" y="33669"/>
                    <a:pt x="33369" y="31039"/>
                  </a:cubicBezTo>
                  <a:cubicBezTo>
                    <a:pt x="34311" y="28410"/>
                    <a:pt x="34783" y="25607"/>
                    <a:pt x="34783" y="22630"/>
                  </a:cubicBezTo>
                  <a:cubicBezTo>
                    <a:pt x="34783" y="19456"/>
                    <a:pt x="34212" y="16454"/>
                    <a:pt x="33071" y="13626"/>
                  </a:cubicBezTo>
                  <a:cubicBezTo>
                    <a:pt x="31930" y="10798"/>
                    <a:pt x="30218" y="8516"/>
                    <a:pt x="27937" y="6780"/>
                  </a:cubicBezTo>
                  <a:cubicBezTo>
                    <a:pt x="25655" y="5043"/>
                    <a:pt x="22876" y="4176"/>
                    <a:pt x="19603" y="4176"/>
                  </a:cubicBezTo>
                  <a:cubicBezTo>
                    <a:pt x="16328" y="4176"/>
                    <a:pt x="13351" y="5193"/>
                    <a:pt x="10673" y="7227"/>
                  </a:cubicBezTo>
                  <a:cubicBezTo>
                    <a:pt x="7994" y="9260"/>
                    <a:pt x="6109" y="11816"/>
                    <a:pt x="5017" y="14891"/>
                  </a:cubicBezTo>
                  <a:cubicBezTo>
                    <a:pt x="5315" y="14891"/>
                    <a:pt x="5761" y="14891"/>
                    <a:pt x="6356" y="14891"/>
                  </a:cubicBezTo>
                  <a:cubicBezTo>
                    <a:pt x="8043" y="14891"/>
                    <a:pt x="9482" y="15462"/>
                    <a:pt x="10673" y="16603"/>
                  </a:cubicBezTo>
                  <a:cubicBezTo>
                    <a:pt x="11864" y="17744"/>
                    <a:pt x="12459" y="19207"/>
                    <a:pt x="12459" y="20993"/>
                  </a:cubicBezTo>
                  <a:cubicBezTo>
                    <a:pt x="12459" y="22779"/>
                    <a:pt x="11864" y="24268"/>
                    <a:pt x="10673" y="25458"/>
                  </a:cubicBezTo>
                  <a:cubicBezTo>
                    <a:pt x="9482" y="26649"/>
                    <a:pt x="8043" y="27244"/>
                    <a:pt x="6356" y="27244"/>
                  </a:cubicBezTo>
                  <a:cubicBezTo>
                    <a:pt x="4570" y="27244"/>
                    <a:pt x="3058" y="26624"/>
                    <a:pt x="1818" y="25384"/>
                  </a:cubicBezTo>
                  <a:cubicBezTo>
                    <a:pt x="577" y="24144"/>
                    <a:pt x="-43" y="22680"/>
                    <a:pt x="-43" y="20993"/>
                  </a:cubicBezTo>
                  <a:cubicBezTo>
                    <a:pt x="-43" y="18116"/>
                    <a:pt x="503" y="15437"/>
                    <a:pt x="1594" y="12957"/>
                  </a:cubicBezTo>
                  <a:cubicBezTo>
                    <a:pt x="2685" y="10476"/>
                    <a:pt x="4248" y="8244"/>
                    <a:pt x="6282" y="6260"/>
                  </a:cubicBezTo>
                  <a:cubicBezTo>
                    <a:pt x="8315" y="4276"/>
                    <a:pt x="10598" y="2762"/>
                    <a:pt x="13128" y="1720"/>
                  </a:cubicBezTo>
                  <a:cubicBezTo>
                    <a:pt x="15658" y="678"/>
                    <a:pt x="18361" y="157"/>
                    <a:pt x="21239" y="157"/>
                  </a:cubicBezTo>
                  <a:cubicBezTo>
                    <a:pt x="25604" y="157"/>
                    <a:pt x="29672" y="1100"/>
                    <a:pt x="33443" y="2985"/>
                  </a:cubicBezTo>
                  <a:cubicBezTo>
                    <a:pt x="37213" y="4870"/>
                    <a:pt x="40190" y="7475"/>
                    <a:pt x="42373" y="10798"/>
                  </a:cubicBezTo>
                  <a:cubicBezTo>
                    <a:pt x="44555" y="14123"/>
                    <a:pt x="45647" y="18067"/>
                    <a:pt x="45647" y="22630"/>
                  </a:cubicBezTo>
                  <a:cubicBezTo>
                    <a:pt x="45647" y="25904"/>
                    <a:pt x="44928" y="29030"/>
                    <a:pt x="43489" y="32007"/>
                  </a:cubicBezTo>
                  <a:cubicBezTo>
                    <a:pt x="42050" y="34983"/>
                    <a:pt x="40190" y="37687"/>
                    <a:pt x="37908" y="40117"/>
                  </a:cubicBezTo>
                  <a:cubicBezTo>
                    <a:pt x="35626" y="42549"/>
                    <a:pt x="32724" y="45327"/>
                    <a:pt x="29202" y="48452"/>
                  </a:cubicBezTo>
                  <a:cubicBezTo>
                    <a:pt x="25680" y="51577"/>
                    <a:pt x="23373" y="53636"/>
                    <a:pt x="22281" y="54629"/>
                  </a:cubicBezTo>
                  <a:lnTo>
                    <a:pt x="9333" y="67130"/>
                  </a:lnTo>
                  <a:lnTo>
                    <a:pt x="20198" y="67130"/>
                  </a:lnTo>
                  <a:cubicBezTo>
                    <a:pt x="25655" y="67130"/>
                    <a:pt x="30193" y="67081"/>
                    <a:pt x="33816" y="66982"/>
                  </a:cubicBezTo>
                  <a:cubicBezTo>
                    <a:pt x="37437" y="66882"/>
                    <a:pt x="39347" y="66733"/>
                    <a:pt x="39545" y="66535"/>
                  </a:cubicBezTo>
                  <a:cubicBezTo>
                    <a:pt x="40438" y="65542"/>
                    <a:pt x="41381" y="62020"/>
                    <a:pt x="42373" y="55968"/>
                  </a:cubicBezTo>
                  <a:lnTo>
                    <a:pt x="45647" y="55968"/>
                  </a:lnTo>
                  <a:lnTo>
                    <a:pt x="42373" y="76357"/>
                  </a:lnTo>
                  <a:lnTo>
                    <a:pt x="-43" y="7635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CC0DC3A-A14B-917B-86D5-F29B44778CE3}"/>
                </a:ext>
              </a:extLst>
            </p:cNvPr>
            <p:cNvSpPr/>
            <p:nvPr/>
          </p:nvSpPr>
          <p:spPr>
            <a:xfrm rot="-5400000">
              <a:off x="3627316" y="2598557"/>
              <a:ext cx="66229" cy="171449"/>
            </a:xfrm>
            <a:custGeom>
              <a:avLst/>
              <a:gdLst>
                <a:gd name="connsiteX0" fmla="*/ -45 w 66229"/>
                <a:gd name="connsiteY0" fmla="*/ 168170 h 171449"/>
                <a:gd name="connsiteX1" fmla="*/ 104 w 66229"/>
                <a:gd name="connsiteY1" fmla="*/ 167425 h 171449"/>
                <a:gd name="connsiteX2" fmla="*/ 59635 w 66229"/>
                <a:gd name="connsiteY2" fmla="*/ 2227 h 171449"/>
                <a:gd name="connsiteX3" fmla="*/ 60900 w 66229"/>
                <a:gd name="connsiteY3" fmla="*/ 664 h 171449"/>
                <a:gd name="connsiteX4" fmla="*/ 62761 w 66229"/>
                <a:gd name="connsiteY4" fmla="*/ 143 h 171449"/>
                <a:gd name="connsiteX5" fmla="*/ 65216 w 66229"/>
                <a:gd name="connsiteY5" fmla="*/ 1036 h 171449"/>
                <a:gd name="connsiteX6" fmla="*/ 66184 w 66229"/>
                <a:gd name="connsiteY6" fmla="*/ 3566 h 171449"/>
                <a:gd name="connsiteX7" fmla="*/ 66184 w 66229"/>
                <a:gd name="connsiteY7" fmla="*/ 4310 h 171449"/>
                <a:gd name="connsiteX8" fmla="*/ 6653 w 66229"/>
                <a:gd name="connsiteY8" fmla="*/ 169510 h 171449"/>
                <a:gd name="connsiteX9" fmla="*/ 3378 w 66229"/>
                <a:gd name="connsiteY9" fmla="*/ 171593 h 171449"/>
                <a:gd name="connsiteX10" fmla="*/ 922 w 66229"/>
                <a:gd name="connsiteY10" fmla="*/ 170626 h 171449"/>
                <a:gd name="connsiteX11" fmla="*/ -45 w 66229"/>
                <a:gd name="connsiteY11" fmla="*/ 168170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9" h="171449">
                  <a:moveTo>
                    <a:pt x="-45" y="168170"/>
                  </a:moveTo>
                  <a:cubicBezTo>
                    <a:pt x="-45" y="167872"/>
                    <a:pt x="4" y="167624"/>
                    <a:pt x="104" y="167425"/>
                  </a:cubicBezTo>
                  <a:lnTo>
                    <a:pt x="59635" y="2227"/>
                  </a:lnTo>
                  <a:cubicBezTo>
                    <a:pt x="59933" y="1532"/>
                    <a:pt x="60355" y="1011"/>
                    <a:pt x="60900" y="664"/>
                  </a:cubicBezTo>
                  <a:cubicBezTo>
                    <a:pt x="61446" y="316"/>
                    <a:pt x="62066" y="143"/>
                    <a:pt x="62761" y="143"/>
                  </a:cubicBezTo>
                  <a:cubicBezTo>
                    <a:pt x="63752" y="143"/>
                    <a:pt x="64571" y="441"/>
                    <a:pt x="65216" y="1036"/>
                  </a:cubicBezTo>
                  <a:cubicBezTo>
                    <a:pt x="65861" y="1631"/>
                    <a:pt x="66184" y="2474"/>
                    <a:pt x="66184" y="3566"/>
                  </a:cubicBezTo>
                  <a:lnTo>
                    <a:pt x="66184" y="4310"/>
                  </a:lnTo>
                  <a:lnTo>
                    <a:pt x="6653" y="169510"/>
                  </a:lnTo>
                  <a:cubicBezTo>
                    <a:pt x="5958" y="170898"/>
                    <a:pt x="4867" y="171593"/>
                    <a:pt x="3378" y="171593"/>
                  </a:cubicBezTo>
                  <a:cubicBezTo>
                    <a:pt x="2386" y="171593"/>
                    <a:pt x="1567" y="171270"/>
                    <a:pt x="922" y="170626"/>
                  </a:cubicBezTo>
                  <a:cubicBezTo>
                    <a:pt x="277" y="169981"/>
                    <a:pt x="-45" y="169162"/>
                    <a:pt x="-45" y="16817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022C2C77-87B1-0059-041A-1D6CF1DF6848}"/>
                </a:ext>
              </a:extLst>
            </p:cNvPr>
            <p:cNvSpPr/>
            <p:nvPr/>
          </p:nvSpPr>
          <p:spPr>
            <a:xfrm rot="-5400000">
              <a:off x="3598072" y="2532968"/>
              <a:ext cx="134689" cy="75753"/>
            </a:xfrm>
            <a:custGeom>
              <a:avLst/>
              <a:gdLst>
                <a:gd name="connsiteX0" fmla="*/ -57 w 134689"/>
                <a:gd name="connsiteY0" fmla="*/ 75883 h 75753"/>
                <a:gd name="connsiteX1" fmla="*/ -57 w 134689"/>
                <a:gd name="connsiteY1" fmla="*/ 69782 h 75753"/>
                <a:gd name="connsiteX2" fmla="*/ 9617 w 134689"/>
                <a:gd name="connsiteY2" fmla="*/ 68889 h 75753"/>
                <a:gd name="connsiteX3" fmla="*/ 13337 w 134689"/>
                <a:gd name="connsiteY3" fmla="*/ 64424 h 75753"/>
                <a:gd name="connsiteX4" fmla="*/ 13337 w 134689"/>
                <a:gd name="connsiteY4" fmla="*/ 17543 h 75753"/>
                <a:gd name="connsiteX5" fmla="*/ 11998 w 134689"/>
                <a:gd name="connsiteY5" fmla="*/ 10994 h 75753"/>
                <a:gd name="connsiteX6" fmla="*/ 8055 w 134689"/>
                <a:gd name="connsiteY6" fmla="*/ 8465 h 75753"/>
                <a:gd name="connsiteX7" fmla="*/ -57 w 134689"/>
                <a:gd name="connsiteY7" fmla="*/ 8018 h 75753"/>
                <a:gd name="connsiteX8" fmla="*/ -57 w 134689"/>
                <a:gd name="connsiteY8" fmla="*/ 1916 h 75753"/>
                <a:gd name="connsiteX9" fmla="*/ 24798 w 134689"/>
                <a:gd name="connsiteY9" fmla="*/ 130 h 75753"/>
                <a:gd name="connsiteX10" fmla="*/ 24798 w 134689"/>
                <a:gd name="connsiteY10" fmla="*/ 16799 h 75753"/>
                <a:gd name="connsiteX11" fmla="*/ 34992 w 134689"/>
                <a:gd name="connsiteY11" fmla="*/ 4818 h 75753"/>
                <a:gd name="connsiteX12" fmla="*/ 49651 w 134689"/>
                <a:gd name="connsiteY12" fmla="*/ 130 h 75753"/>
                <a:gd name="connsiteX13" fmla="*/ 72869 w 134689"/>
                <a:gd name="connsiteY13" fmla="*/ 16204 h 75753"/>
                <a:gd name="connsiteX14" fmla="*/ 82915 w 134689"/>
                <a:gd name="connsiteY14" fmla="*/ 4596 h 75753"/>
                <a:gd name="connsiteX15" fmla="*/ 97426 w 134689"/>
                <a:gd name="connsiteY15" fmla="*/ 130 h 75753"/>
                <a:gd name="connsiteX16" fmla="*/ 110523 w 134689"/>
                <a:gd name="connsiteY16" fmla="*/ 2660 h 75753"/>
                <a:gd name="connsiteX17" fmla="*/ 118559 w 134689"/>
                <a:gd name="connsiteY17" fmla="*/ 10325 h 75753"/>
                <a:gd name="connsiteX18" fmla="*/ 121238 w 134689"/>
                <a:gd name="connsiteY18" fmla="*/ 23199 h 75753"/>
                <a:gd name="connsiteX19" fmla="*/ 121238 w 134689"/>
                <a:gd name="connsiteY19" fmla="*/ 64424 h 75753"/>
                <a:gd name="connsiteX20" fmla="*/ 125033 w 134689"/>
                <a:gd name="connsiteY20" fmla="*/ 68889 h 75753"/>
                <a:gd name="connsiteX21" fmla="*/ 134632 w 134689"/>
                <a:gd name="connsiteY21" fmla="*/ 69782 h 75753"/>
                <a:gd name="connsiteX22" fmla="*/ 134632 w 134689"/>
                <a:gd name="connsiteY22" fmla="*/ 75883 h 75753"/>
                <a:gd name="connsiteX23" fmla="*/ 95342 w 134689"/>
                <a:gd name="connsiteY23" fmla="*/ 75883 h 75753"/>
                <a:gd name="connsiteX24" fmla="*/ 95342 w 134689"/>
                <a:gd name="connsiteY24" fmla="*/ 69782 h 75753"/>
                <a:gd name="connsiteX25" fmla="*/ 104941 w 134689"/>
                <a:gd name="connsiteY25" fmla="*/ 68889 h 75753"/>
                <a:gd name="connsiteX26" fmla="*/ 108737 w 134689"/>
                <a:gd name="connsiteY26" fmla="*/ 64424 h 75753"/>
                <a:gd name="connsiteX27" fmla="*/ 108737 w 134689"/>
                <a:gd name="connsiteY27" fmla="*/ 23794 h 75753"/>
                <a:gd name="connsiteX28" fmla="*/ 106281 w 134689"/>
                <a:gd name="connsiteY28" fmla="*/ 9878 h 75753"/>
                <a:gd name="connsiteX29" fmla="*/ 96384 w 134689"/>
                <a:gd name="connsiteY29" fmla="*/ 4596 h 75753"/>
                <a:gd name="connsiteX30" fmla="*/ 80012 w 134689"/>
                <a:gd name="connsiteY30" fmla="*/ 12557 h 75753"/>
                <a:gd name="connsiteX31" fmla="*/ 73613 w 134689"/>
                <a:gd name="connsiteY31" fmla="*/ 30640 h 75753"/>
                <a:gd name="connsiteX32" fmla="*/ 73613 w 134689"/>
                <a:gd name="connsiteY32" fmla="*/ 64424 h 75753"/>
                <a:gd name="connsiteX33" fmla="*/ 77334 w 134689"/>
                <a:gd name="connsiteY33" fmla="*/ 68889 h 75753"/>
                <a:gd name="connsiteX34" fmla="*/ 87007 w 134689"/>
                <a:gd name="connsiteY34" fmla="*/ 69782 h 75753"/>
                <a:gd name="connsiteX35" fmla="*/ 87007 w 134689"/>
                <a:gd name="connsiteY35" fmla="*/ 75883 h 75753"/>
                <a:gd name="connsiteX36" fmla="*/ 47717 w 134689"/>
                <a:gd name="connsiteY36" fmla="*/ 75883 h 75753"/>
                <a:gd name="connsiteX37" fmla="*/ 47717 w 134689"/>
                <a:gd name="connsiteY37" fmla="*/ 69782 h 75753"/>
                <a:gd name="connsiteX38" fmla="*/ 57316 w 134689"/>
                <a:gd name="connsiteY38" fmla="*/ 68889 h 75753"/>
                <a:gd name="connsiteX39" fmla="*/ 61112 w 134689"/>
                <a:gd name="connsiteY39" fmla="*/ 64424 h 75753"/>
                <a:gd name="connsiteX40" fmla="*/ 61112 w 134689"/>
                <a:gd name="connsiteY40" fmla="*/ 23794 h 75753"/>
                <a:gd name="connsiteX41" fmla="*/ 58656 w 134689"/>
                <a:gd name="connsiteY41" fmla="*/ 9953 h 75753"/>
                <a:gd name="connsiteX42" fmla="*/ 48759 w 134689"/>
                <a:gd name="connsiteY42" fmla="*/ 4596 h 75753"/>
                <a:gd name="connsiteX43" fmla="*/ 32387 w 134689"/>
                <a:gd name="connsiteY43" fmla="*/ 12557 h 75753"/>
                <a:gd name="connsiteX44" fmla="*/ 25988 w 134689"/>
                <a:gd name="connsiteY44" fmla="*/ 30640 h 75753"/>
                <a:gd name="connsiteX45" fmla="*/ 25988 w 134689"/>
                <a:gd name="connsiteY45" fmla="*/ 64424 h 75753"/>
                <a:gd name="connsiteX46" fmla="*/ 29709 w 134689"/>
                <a:gd name="connsiteY46" fmla="*/ 68889 h 75753"/>
                <a:gd name="connsiteX47" fmla="*/ 39234 w 134689"/>
                <a:gd name="connsiteY47" fmla="*/ 69782 h 75753"/>
                <a:gd name="connsiteX48" fmla="*/ 39234 w 134689"/>
                <a:gd name="connsiteY48" fmla="*/ 75883 h 75753"/>
                <a:gd name="connsiteX49" fmla="*/ -57 w 134689"/>
                <a:gd name="connsiteY49" fmla="*/ 75883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89" h="75753">
                  <a:moveTo>
                    <a:pt x="-57" y="75883"/>
                  </a:moveTo>
                  <a:lnTo>
                    <a:pt x="-57" y="69782"/>
                  </a:lnTo>
                  <a:cubicBezTo>
                    <a:pt x="3912" y="69782"/>
                    <a:pt x="7137" y="69484"/>
                    <a:pt x="9617" y="68889"/>
                  </a:cubicBezTo>
                  <a:cubicBezTo>
                    <a:pt x="12097" y="68294"/>
                    <a:pt x="13337" y="66805"/>
                    <a:pt x="13337" y="64424"/>
                  </a:cubicBezTo>
                  <a:lnTo>
                    <a:pt x="13337" y="17543"/>
                  </a:lnTo>
                  <a:cubicBezTo>
                    <a:pt x="13337" y="14566"/>
                    <a:pt x="12891" y="12384"/>
                    <a:pt x="11998" y="10994"/>
                  </a:cubicBezTo>
                  <a:cubicBezTo>
                    <a:pt x="11106" y="9606"/>
                    <a:pt x="9791" y="8763"/>
                    <a:pt x="8055" y="8465"/>
                  </a:cubicBezTo>
                  <a:cubicBezTo>
                    <a:pt x="6318" y="8166"/>
                    <a:pt x="3614" y="8018"/>
                    <a:pt x="-57" y="8018"/>
                  </a:cubicBezTo>
                  <a:lnTo>
                    <a:pt x="-57" y="1916"/>
                  </a:lnTo>
                  <a:lnTo>
                    <a:pt x="24798" y="130"/>
                  </a:lnTo>
                  <a:lnTo>
                    <a:pt x="24798" y="16799"/>
                  </a:lnTo>
                  <a:cubicBezTo>
                    <a:pt x="27079" y="11937"/>
                    <a:pt x="30478" y="7944"/>
                    <a:pt x="34992" y="4818"/>
                  </a:cubicBezTo>
                  <a:cubicBezTo>
                    <a:pt x="39506" y="1693"/>
                    <a:pt x="44393" y="130"/>
                    <a:pt x="49651" y="130"/>
                  </a:cubicBezTo>
                  <a:cubicBezTo>
                    <a:pt x="62848" y="130"/>
                    <a:pt x="70587" y="5488"/>
                    <a:pt x="72869" y="16204"/>
                  </a:cubicBezTo>
                  <a:cubicBezTo>
                    <a:pt x="75151" y="11441"/>
                    <a:pt x="78500" y="7572"/>
                    <a:pt x="82915" y="4596"/>
                  </a:cubicBezTo>
                  <a:cubicBezTo>
                    <a:pt x="87329" y="1619"/>
                    <a:pt x="92167" y="130"/>
                    <a:pt x="97426" y="130"/>
                  </a:cubicBezTo>
                  <a:cubicBezTo>
                    <a:pt x="102586" y="130"/>
                    <a:pt x="106951" y="973"/>
                    <a:pt x="110523" y="2660"/>
                  </a:cubicBezTo>
                  <a:cubicBezTo>
                    <a:pt x="114095" y="4347"/>
                    <a:pt x="116773" y="6902"/>
                    <a:pt x="118559" y="10325"/>
                  </a:cubicBezTo>
                  <a:cubicBezTo>
                    <a:pt x="120345" y="13748"/>
                    <a:pt x="121238" y="18039"/>
                    <a:pt x="121238" y="23199"/>
                  </a:cubicBezTo>
                  <a:lnTo>
                    <a:pt x="121238" y="64424"/>
                  </a:lnTo>
                  <a:cubicBezTo>
                    <a:pt x="121238" y="66805"/>
                    <a:pt x="122503" y="68294"/>
                    <a:pt x="125033" y="68889"/>
                  </a:cubicBezTo>
                  <a:cubicBezTo>
                    <a:pt x="127563" y="69484"/>
                    <a:pt x="130762" y="69782"/>
                    <a:pt x="134632" y="69782"/>
                  </a:cubicBezTo>
                  <a:lnTo>
                    <a:pt x="134632" y="75883"/>
                  </a:lnTo>
                  <a:lnTo>
                    <a:pt x="95342" y="75883"/>
                  </a:lnTo>
                  <a:lnTo>
                    <a:pt x="95342" y="69782"/>
                  </a:lnTo>
                  <a:cubicBezTo>
                    <a:pt x="99212" y="69782"/>
                    <a:pt x="102411" y="69484"/>
                    <a:pt x="104941" y="68889"/>
                  </a:cubicBezTo>
                  <a:cubicBezTo>
                    <a:pt x="107472" y="68294"/>
                    <a:pt x="108737" y="66805"/>
                    <a:pt x="108737" y="64424"/>
                  </a:cubicBezTo>
                  <a:lnTo>
                    <a:pt x="108737" y="23794"/>
                  </a:lnTo>
                  <a:cubicBezTo>
                    <a:pt x="108737" y="18039"/>
                    <a:pt x="107919" y="13400"/>
                    <a:pt x="106281" y="9878"/>
                  </a:cubicBezTo>
                  <a:cubicBezTo>
                    <a:pt x="104644" y="6357"/>
                    <a:pt x="101345" y="4596"/>
                    <a:pt x="96384" y="4596"/>
                  </a:cubicBezTo>
                  <a:cubicBezTo>
                    <a:pt x="89736" y="4596"/>
                    <a:pt x="84279" y="7249"/>
                    <a:pt x="80012" y="12557"/>
                  </a:cubicBezTo>
                  <a:cubicBezTo>
                    <a:pt x="75746" y="17866"/>
                    <a:pt x="73613" y="23893"/>
                    <a:pt x="73613" y="30640"/>
                  </a:cubicBezTo>
                  <a:lnTo>
                    <a:pt x="73613" y="64424"/>
                  </a:lnTo>
                  <a:cubicBezTo>
                    <a:pt x="73613" y="66805"/>
                    <a:pt x="74854" y="68294"/>
                    <a:pt x="77334" y="68889"/>
                  </a:cubicBezTo>
                  <a:cubicBezTo>
                    <a:pt x="79814" y="69484"/>
                    <a:pt x="83038" y="69782"/>
                    <a:pt x="87007" y="69782"/>
                  </a:cubicBezTo>
                  <a:lnTo>
                    <a:pt x="87007" y="75883"/>
                  </a:lnTo>
                  <a:lnTo>
                    <a:pt x="47717" y="75883"/>
                  </a:lnTo>
                  <a:lnTo>
                    <a:pt x="47717" y="69782"/>
                  </a:lnTo>
                  <a:cubicBezTo>
                    <a:pt x="51587" y="69782"/>
                    <a:pt x="54786" y="69484"/>
                    <a:pt x="57316" y="68889"/>
                  </a:cubicBezTo>
                  <a:cubicBezTo>
                    <a:pt x="59847" y="68294"/>
                    <a:pt x="61112" y="66805"/>
                    <a:pt x="61112" y="64424"/>
                  </a:cubicBezTo>
                  <a:lnTo>
                    <a:pt x="61112" y="23794"/>
                  </a:lnTo>
                  <a:cubicBezTo>
                    <a:pt x="61112" y="18139"/>
                    <a:pt x="60294" y="13525"/>
                    <a:pt x="58656" y="9953"/>
                  </a:cubicBezTo>
                  <a:cubicBezTo>
                    <a:pt x="57019" y="6381"/>
                    <a:pt x="53720" y="4596"/>
                    <a:pt x="48759" y="4596"/>
                  </a:cubicBezTo>
                  <a:cubicBezTo>
                    <a:pt x="42111" y="4596"/>
                    <a:pt x="36654" y="7249"/>
                    <a:pt x="32387" y="12557"/>
                  </a:cubicBezTo>
                  <a:cubicBezTo>
                    <a:pt x="28121" y="17866"/>
                    <a:pt x="25988" y="23893"/>
                    <a:pt x="25988" y="30640"/>
                  </a:cubicBezTo>
                  <a:lnTo>
                    <a:pt x="25988" y="64424"/>
                  </a:lnTo>
                  <a:cubicBezTo>
                    <a:pt x="25988" y="66805"/>
                    <a:pt x="27229" y="68294"/>
                    <a:pt x="29709" y="68889"/>
                  </a:cubicBezTo>
                  <a:cubicBezTo>
                    <a:pt x="32189" y="69484"/>
                    <a:pt x="35364" y="69782"/>
                    <a:pt x="39234" y="69782"/>
                  </a:cubicBezTo>
                  <a:lnTo>
                    <a:pt x="39234" y="75883"/>
                  </a:lnTo>
                  <a:lnTo>
                    <a:pt x="-57" y="7588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0EBA5D80-0FBF-2B75-38F9-910EF1B9E862}"/>
                </a:ext>
              </a:extLst>
            </p:cNvPr>
            <p:cNvSpPr/>
            <p:nvPr/>
          </p:nvSpPr>
          <p:spPr>
            <a:xfrm rot="-5400000">
              <a:off x="3636469" y="2432261"/>
              <a:ext cx="57893" cy="75753"/>
            </a:xfrm>
            <a:custGeom>
              <a:avLst/>
              <a:gdLst>
                <a:gd name="connsiteX0" fmla="*/ -67 w 57893"/>
                <a:gd name="connsiteY0" fmla="*/ 75873 h 75753"/>
                <a:gd name="connsiteX1" fmla="*/ -67 w 57893"/>
                <a:gd name="connsiteY1" fmla="*/ 69771 h 75753"/>
                <a:gd name="connsiteX2" fmla="*/ 9532 w 57893"/>
                <a:gd name="connsiteY2" fmla="*/ 68879 h 75753"/>
                <a:gd name="connsiteX3" fmla="*/ 13328 w 57893"/>
                <a:gd name="connsiteY3" fmla="*/ 64413 h 75753"/>
                <a:gd name="connsiteX4" fmla="*/ 13328 w 57893"/>
                <a:gd name="connsiteY4" fmla="*/ 17532 h 75753"/>
                <a:gd name="connsiteX5" fmla="*/ 11913 w 57893"/>
                <a:gd name="connsiteY5" fmla="*/ 10984 h 75753"/>
                <a:gd name="connsiteX6" fmla="*/ 7896 w 57893"/>
                <a:gd name="connsiteY6" fmla="*/ 8454 h 75753"/>
                <a:gd name="connsiteX7" fmla="*/ -67 w 57893"/>
                <a:gd name="connsiteY7" fmla="*/ 8007 h 75753"/>
                <a:gd name="connsiteX8" fmla="*/ -67 w 57893"/>
                <a:gd name="connsiteY8" fmla="*/ 1906 h 75753"/>
                <a:gd name="connsiteX9" fmla="*/ 24489 w 57893"/>
                <a:gd name="connsiteY9" fmla="*/ 120 h 75753"/>
                <a:gd name="connsiteX10" fmla="*/ 24489 w 57893"/>
                <a:gd name="connsiteY10" fmla="*/ 16788 h 75753"/>
                <a:gd name="connsiteX11" fmla="*/ 32303 w 57893"/>
                <a:gd name="connsiteY11" fmla="*/ 4734 h 75753"/>
                <a:gd name="connsiteX12" fmla="*/ 44730 w 57893"/>
                <a:gd name="connsiteY12" fmla="*/ 120 h 75753"/>
                <a:gd name="connsiteX13" fmla="*/ 53809 w 57893"/>
                <a:gd name="connsiteY13" fmla="*/ 3096 h 75753"/>
                <a:gd name="connsiteX14" fmla="*/ 57827 w 57893"/>
                <a:gd name="connsiteY14" fmla="*/ 11133 h 75753"/>
                <a:gd name="connsiteX15" fmla="*/ 55595 w 57893"/>
                <a:gd name="connsiteY15" fmla="*/ 16416 h 75753"/>
                <a:gd name="connsiteX16" fmla="*/ 50088 w 57893"/>
                <a:gd name="connsiteY16" fmla="*/ 18723 h 75753"/>
                <a:gd name="connsiteX17" fmla="*/ 44730 w 57893"/>
                <a:gd name="connsiteY17" fmla="*/ 16491 h 75753"/>
                <a:gd name="connsiteX18" fmla="*/ 42498 w 57893"/>
                <a:gd name="connsiteY18" fmla="*/ 11133 h 75753"/>
                <a:gd name="connsiteX19" fmla="*/ 45772 w 57893"/>
                <a:gd name="connsiteY19" fmla="*/ 4585 h 75753"/>
                <a:gd name="connsiteX20" fmla="*/ 44730 w 57893"/>
                <a:gd name="connsiteY20" fmla="*/ 4585 h 75753"/>
                <a:gd name="connsiteX21" fmla="*/ 33344 w 57893"/>
                <a:gd name="connsiteY21" fmla="*/ 9570 h 75753"/>
                <a:gd name="connsiteX22" fmla="*/ 27094 w 57893"/>
                <a:gd name="connsiteY22" fmla="*/ 21998 h 75753"/>
                <a:gd name="connsiteX23" fmla="*/ 25234 w 57893"/>
                <a:gd name="connsiteY23" fmla="*/ 36285 h 75753"/>
                <a:gd name="connsiteX24" fmla="*/ 25234 w 57893"/>
                <a:gd name="connsiteY24" fmla="*/ 64413 h 75753"/>
                <a:gd name="connsiteX25" fmla="*/ 41903 w 57893"/>
                <a:gd name="connsiteY25" fmla="*/ 69771 h 75753"/>
                <a:gd name="connsiteX26" fmla="*/ 41903 w 57893"/>
                <a:gd name="connsiteY26" fmla="*/ 75873 h 75753"/>
                <a:gd name="connsiteX27" fmla="*/ -67 w 57893"/>
                <a:gd name="connsiteY27" fmla="*/ 75873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-67" y="75873"/>
                  </a:moveTo>
                  <a:lnTo>
                    <a:pt x="-67" y="69771"/>
                  </a:lnTo>
                  <a:cubicBezTo>
                    <a:pt x="3803" y="69771"/>
                    <a:pt x="7002" y="69474"/>
                    <a:pt x="9532" y="68879"/>
                  </a:cubicBezTo>
                  <a:cubicBezTo>
                    <a:pt x="12063" y="68283"/>
                    <a:pt x="13328" y="66795"/>
                    <a:pt x="13328" y="64413"/>
                  </a:cubicBezTo>
                  <a:lnTo>
                    <a:pt x="13328" y="17532"/>
                  </a:lnTo>
                  <a:cubicBezTo>
                    <a:pt x="13328" y="14556"/>
                    <a:pt x="12856" y="12374"/>
                    <a:pt x="11913" y="10984"/>
                  </a:cubicBezTo>
                  <a:cubicBezTo>
                    <a:pt x="10971" y="9595"/>
                    <a:pt x="9632" y="8752"/>
                    <a:pt x="7896" y="8454"/>
                  </a:cubicBezTo>
                  <a:cubicBezTo>
                    <a:pt x="6159" y="8156"/>
                    <a:pt x="3505" y="8007"/>
                    <a:pt x="-67" y="8007"/>
                  </a:cubicBezTo>
                  <a:lnTo>
                    <a:pt x="-67" y="1906"/>
                  </a:lnTo>
                  <a:lnTo>
                    <a:pt x="24489" y="120"/>
                  </a:lnTo>
                  <a:lnTo>
                    <a:pt x="24489" y="16788"/>
                  </a:lnTo>
                  <a:cubicBezTo>
                    <a:pt x="26275" y="11828"/>
                    <a:pt x="28880" y="7809"/>
                    <a:pt x="32303" y="4734"/>
                  </a:cubicBezTo>
                  <a:cubicBezTo>
                    <a:pt x="35726" y="1658"/>
                    <a:pt x="39868" y="120"/>
                    <a:pt x="44730" y="120"/>
                  </a:cubicBezTo>
                  <a:cubicBezTo>
                    <a:pt x="48103" y="120"/>
                    <a:pt x="51130" y="1112"/>
                    <a:pt x="53809" y="3096"/>
                  </a:cubicBezTo>
                  <a:cubicBezTo>
                    <a:pt x="56487" y="5080"/>
                    <a:pt x="57827" y="7760"/>
                    <a:pt x="57827" y="11133"/>
                  </a:cubicBezTo>
                  <a:cubicBezTo>
                    <a:pt x="57827" y="13117"/>
                    <a:pt x="57083" y="14879"/>
                    <a:pt x="55595" y="16416"/>
                  </a:cubicBezTo>
                  <a:cubicBezTo>
                    <a:pt x="54106" y="17954"/>
                    <a:pt x="52271" y="18723"/>
                    <a:pt x="50088" y="18723"/>
                  </a:cubicBezTo>
                  <a:cubicBezTo>
                    <a:pt x="48004" y="18723"/>
                    <a:pt x="46218" y="17979"/>
                    <a:pt x="44730" y="16491"/>
                  </a:cubicBezTo>
                  <a:cubicBezTo>
                    <a:pt x="43242" y="15002"/>
                    <a:pt x="42498" y="13217"/>
                    <a:pt x="42498" y="11133"/>
                  </a:cubicBezTo>
                  <a:cubicBezTo>
                    <a:pt x="42498" y="8058"/>
                    <a:pt x="43590" y="5875"/>
                    <a:pt x="45772" y="4585"/>
                  </a:cubicBezTo>
                  <a:lnTo>
                    <a:pt x="44730" y="4585"/>
                  </a:lnTo>
                  <a:cubicBezTo>
                    <a:pt x="40067" y="4585"/>
                    <a:pt x="36271" y="6247"/>
                    <a:pt x="33344" y="9570"/>
                  </a:cubicBezTo>
                  <a:cubicBezTo>
                    <a:pt x="30417" y="12894"/>
                    <a:pt x="28334" y="17036"/>
                    <a:pt x="27094" y="21998"/>
                  </a:cubicBezTo>
                  <a:cubicBezTo>
                    <a:pt x="25854" y="26958"/>
                    <a:pt x="25234" y="31721"/>
                    <a:pt x="25234" y="36285"/>
                  </a:cubicBezTo>
                  <a:lnTo>
                    <a:pt x="25234" y="64413"/>
                  </a:lnTo>
                  <a:cubicBezTo>
                    <a:pt x="25234" y="67985"/>
                    <a:pt x="30790" y="69771"/>
                    <a:pt x="41903" y="69771"/>
                  </a:cubicBezTo>
                  <a:lnTo>
                    <a:pt x="41903" y="75873"/>
                  </a:lnTo>
                  <a:lnTo>
                    <a:pt x="-67" y="7587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F056ED63-2FDF-5F3F-AAFB-4E735B381E5A}"/>
                </a:ext>
              </a:extLst>
            </p:cNvPr>
            <p:cNvSpPr/>
            <p:nvPr/>
          </p:nvSpPr>
          <p:spPr>
            <a:xfrm rot="-5400000">
              <a:off x="3627021" y="2352836"/>
              <a:ext cx="77683" cy="78730"/>
            </a:xfrm>
            <a:custGeom>
              <a:avLst/>
              <a:gdLst>
                <a:gd name="connsiteX0" fmla="*/ -75 w 77683"/>
                <a:gd name="connsiteY0" fmla="*/ 60089 h 78730"/>
                <a:gd name="connsiteX1" fmla="*/ 7961 w 77683"/>
                <a:gd name="connsiteY1" fmla="*/ 43421 h 78730"/>
                <a:gd name="connsiteX2" fmla="*/ 27234 w 77683"/>
                <a:gd name="connsiteY2" fmla="*/ 34417 h 78730"/>
                <a:gd name="connsiteX3" fmla="*/ 48737 w 77683"/>
                <a:gd name="connsiteY3" fmla="*/ 31813 h 78730"/>
                <a:gd name="connsiteX4" fmla="*/ 48737 w 77683"/>
                <a:gd name="connsiteY4" fmla="*/ 24817 h 78730"/>
                <a:gd name="connsiteX5" fmla="*/ 46508 w 77683"/>
                <a:gd name="connsiteY5" fmla="*/ 15144 h 78730"/>
                <a:gd name="connsiteX6" fmla="*/ 40184 w 77683"/>
                <a:gd name="connsiteY6" fmla="*/ 7553 h 78730"/>
                <a:gd name="connsiteX7" fmla="*/ 31178 w 77683"/>
                <a:gd name="connsiteY7" fmla="*/ 4577 h 78730"/>
                <a:gd name="connsiteX8" fmla="*/ 13914 w 77683"/>
                <a:gd name="connsiteY8" fmla="*/ 9636 h 78730"/>
                <a:gd name="connsiteX9" fmla="*/ 19197 w 77683"/>
                <a:gd name="connsiteY9" fmla="*/ 12092 h 78730"/>
                <a:gd name="connsiteX10" fmla="*/ 21356 w 77683"/>
                <a:gd name="connsiteY10" fmla="*/ 17822 h 78730"/>
                <a:gd name="connsiteX11" fmla="*/ 18975 w 77683"/>
                <a:gd name="connsiteY11" fmla="*/ 23701 h 78730"/>
                <a:gd name="connsiteX12" fmla="*/ 13170 w 77683"/>
                <a:gd name="connsiteY12" fmla="*/ 26157 h 78730"/>
                <a:gd name="connsiteX13" fmla="*/ 7291 w 77683"/>
                <a:gd name="connsiteY13" fmla="*/ 23701 h 78730"/>
                <a:gd name="connsiteX14" fmla="*/ 4836 w 77683"/>
                <a:gd name="connsiteY14" fmla="*/ 17822 h 78730"/>
                <a:gd name="connsiteX15" fmla="*/ 13096 w 77683"/>
                <a:gd name="connsiteY15" fmla="*/ 4502 h 78730"/>
                <a:gd name="connsiteX16" fmla="*/ 31178 w 77683"/>
                <a:gd name="connsiteY16" fmla="*/ 111 h 78730"/>
                <a:gd name="connsiteX17" fmla="*/ 45165 w 77683"/>
                <a:gd name="connsiteY17" fmla="*/ 3088 h 78730"/>
                <a:gd name="connsiteX18" fmla="*/ 56624 w 77683"/>
                <a:gd name="connsiteY18" fmla="*/ 11572 h 78730"/>
                <a:gd name="connsiteX19" fmla="*/ 61091 w 77683"/>
                <a:gd name="connsiteY19" fmla="*/ 24371 h 78730"/>
                <a:gd name="connsiteX20" fmla="*/ 61091 w 77683"/>
                <a:gd name="connsiteY20" fmla="*/ 63066 h 78730"/>
                <a:gd name="connsiteX21" fmla="*/ 62510 w 77683"/>
                <a:gd name="connsiteY21" fmla="*/ 69168 h 78730"/>
                <a:gd name="connsiteX22" fmla="*/ 67044 w 77683"/>
                <a:gd name="connsiteY22" fmla="*/ 71996 h 78730"/>
                <a:gd name="connsiteX23" fmla="*/ 71216 w 77683"/>
                <a:gd name="connsiteY23" fmla="*/ 69168 h 78730"/>
                <a:gd name="connsiteX24" fmla="*/ 72550 w 77683"/>
                <a:gd name="connsiteY24" fmla="*/ 63066 h 78730"/>
                <a:gd name="connsiteX25" fmla="*/ 72550 w 77683"/>
                <a:gd name="connsiteY25" fmla="*/ 52053 h 78730"/>
                <a:gd name="connsiteX26" fmla="*/ 77608 w 77683"/>
                <a:gd name="connsiteY26" fmla="*/ 52053 h 78730"/>
                <a:gd name="connsiteX27" fmla="*/ 77608 w 77683"/>
                <a:gd name="connsiteY27" fmla="*/ 63066 h 78730"/>
                <a:gd name="connsiteX28" fmla="*/ 75607 w 77683"/>
                <a:gd name="connsiteY28" fmla="*/ 70284 h 78730"/>
                <a:gd name="connsiteX29" fmla="*/ 70245 w 77683"/>
                <a:gd name="connsiteY29" fmla="*/ 75866 h 78730"/>
                <a:gd name="connsiteX30" fmla="*/ 62882 w 77683"/>
                <a:gd name="connsiteY30" fmla="*/ 77949 h 78730"/>
                <a:gd name="connsiteX31" fmla="*/ 54176 w 77683"/>
                <a:gd name="connsiteY31" fmla="*/ 74004 h 78730"/>
                <a:gd name="connsiteX32" fmla="*/ 50223 w 77683"/>
                <a:gd name="connsiteY32" fmla="*/ 64703 h 78730"/>
                <a:gd name="connsiteX33" fmla="*/ 40774 w 77683"/>
                <a:gd name="connsiteY33" fmla="*/ 75046 h 78730"/>
                <a:gd name="connsiteX34" fmla="*/ 27606 w 77683"/>
                <a:gd name="connsiteY34" fmla="*/ 78842 h 78730"/>
                <a:gd name="connsiteX35" fmla="*/ 14732 w 77683"/>
                <a:gd name="connsiteY35" fmla="*/ 76907 h 78730"/>
                <a:gd name="connsiteX36" fmla="*/ 4166 w 77683"/>
                <a:gd name="connsiteY36" fmla="*/ 70805 h 78730"/>
                <a:gd name="connsiteX37" fmla="*/ -75 w 77683"/>
                <a:gd name="connsiteY37" fmla="*/ 60089 h 78730"/>
                <a:gd name="connsiteX38" fmla="*/ 13914 w 77683"/>
                <a:gd name="connsiteY38" fmla="*/ 60089 h 78730"/>
                <a:gd name="connsiteX39" fmla="*/ 18304 w 77683"/>
                <a:gd name="connsiteY39" fmla="*/ 70210 h 78730"/>
                <a:gd name="connsiteX40" fmla="*/ 28797 w 77683"/>
                <a:gd name="connsiteY40" fmla="*/ 74377 h 78730"/>
                <a:gd name="connsiteX41" fmla="*/ 38841 w 77683"/>
                <a:gd name="connsiteY41" fmla="*/ 71549 h 78730"/>
                <a:gd name="connsiteX42" fmla="*/ 46061 w 77683"/>
                <a:gd name="connsiteY42" fmla="*/ 63959 h 78730"/>
                <a:gd name="connsiteX43" fmla="*/ 48737 w 77683"/>
                <a:gd name="connsiteY43" fmla="*/ 53988 h 78730"/>
                <a:gd name="connsiteX44" fmla="*/ 48737 w 77683"/>
                <a:gd name="connsiteY44" fmla="*/ 36128 h 78730"/>
                <a:gd name="connsiteX45" fmla="*/ 32741 w 77683"/>
                <a:gd name="connsiteY45" fmla="*/ 38658 h 78730"/>
                <a:gd name="connsiteX46" fmla="*/ 19272 w 77683"/>
                <a:gd name="connsiteY46" fmla="*/ 46620 h 78730"/>
                <a:gd name="connsiteX47" fmla="*/ 13914 w 77683"/>
                <a:gd name="connsiteY47" fmla="*/ 6008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3" h="78730">
                  <a:moveTo>
                    <a:pt x="-75" y="60089"/>
                  </a:moveTo>
                  <a:cubicBezTo>
                    <a:pt x="-75" y="53243"/>
                    <a:pt x="2603" y="47687"/>
                    <a:pt x="7961" y="43421"/>
                  </a:cubicBezTo>
                  <a:cubicBezTo>
                    <a:pt x="13319" y="39154"/>
                    <a:pt x="19743" y="36153"/>
                    <a:pt x="27234" y="34417"/>
                  </a:cubicBezTo>
                  <a:cubicBezTo>
                    <a:pt x="34725" y="32680"/>
                    <a:pt x="41889" y="31813"/>
                    <a:pt x="48737" y="31813"/>
                  </a:cubicBezTo>
                  <a:lnTo>
                    <a:pt x="48737" y="24817"/>
                  </a:lnTo>
                  <a:cubicBezTo>
                    <a:pt x="48737" y="21444"/>
                    <a:pt x="47994" y="18219"/>
                    <a:pt x="46508" y="15144"/>
                  </a:cubicBezTo>
                  <a:cubicBezTo>
                    <a:pt x="45023" y="12068"/>
                    <a:pt x="42908" y="9537"/>
                    <a:pt x="40184" y="7553"/>
                  </a:cubicBezTo>
                  <a:cubicBezTo>
                    <a:pt x="37450" y="5569"/>
                    <a:pt x="34452" y="4577"/>
                    <a:pt x="31178" y="4577"/>
                  </a:cubicBezTo>
                  <a:cubicBezTo>
                    <a:pt x="23538" y="4577"/>
                    <a:pt x="17784" y="6264"/>
                    <a:pt x="13914" y="9636"/>
                  </a:cubicBezTo>
                  <a:cubicBezTo>
                    <a:pt x="15997" y="9636"/>
                    <a:pt x="17758" y="10455"/>
                    <a:pt x="19197" y="12092"/>
                  </a:cubicBezTo>
                  <a:cubicBezTo>
                    <a:pt x="20637" y="13729"/>
                    <a:pt x="21356" y="15640"/>
                    <a:pt x="21356" y="17822"/>
                  </a:cubicBezTo>
                  <a:cubicBezTo>
                    <a:pt x="21356" y="20104"/>
                    <a:pt x="20562" y="22064"/>
                    <a:pt x="18975" y="23701"/>
                  </a:cubicBezTo>
                  <a:cubicBezTo>
                    <a:pt x="17387" y="25338"/>
                    <a:pt x="15452" y="26157"/>
                    <a:pt x="13170" y="26157"/>
                  </a:cubicBezTo>
                  <a:cubicBezTo>
                    <a:pt x="10888" y="26157"/>
                    <a:pt x="8928" y="25338"/>
                    <a:pt x="7291" y="23701"/>
                  </a:cubicBezTo>
                  <a:cubicBezTo>
                    <a:pt x="5654" y="22064"/>
                    <a:pt x="4836" y="20104"/>
                    <a:pt x="4836" y="17822"/>
                  </a:cubicBezTo>
                  <a:cubicBezTo>
                    <a:pt x="4836" y="11869"/>
                    <a:pt x="7589" y="7429"/>
                    <a:pt x="13096" y="4502"/>
                  </a:cubicBezTo>
                  <a:cubicBezTo>
                    <a:pt x="18602" y="1575"/>
                    <a:pt x="24629" y="111"/>
                    <a:pt x="31178" y="111"/>
                  </a:cubicBezTo>
                  <a:cubicBezTo>
                    <a:pt x="35840" y="111"/>
                    <a:pt x="40508" y="1104"/>
                    <a:pt x="45165" y="3088"/>
                  </a:cubicBezTo>
                  <a:cubicBezTo>
                    <a:pt x="49833" y="5072"/>
                    <a:pt x="53652" y="7900"/>
                    <a:pt x="56624" y="11572"/>
                  </a:cubicBezTo>
                  <a:cubicBezTo>
                    <a:pt x="59605" y="15243"/>
                    <a:pt x="61091" y="19509"/>
                    <a:pt x="61091" y="24371"/>
                  </a:cubicBezTo>
                  <a:lnTo>
                    <a:pt x="61091" y="63066"/>
                  </a:lnTo>
                  <a:cubicBezTo>
                    <a:pt x="61091" y="65249"/>
                    <a:pt x="61567" y="67283"/>
                    <a:pt x="62510" y="69168"/>
                  </a:cubicBezTo>
                  <a:cubicBezTo>
                    <a:pt x="63453" y="71053"/>
                    <a:pt x="64958" y="71996"/>
                    <a:pt x="67044" y="71996"/>
                  </a:cubicBezTo>
                  <a:cubicBezTo>
                    <a:pt x="68930" y="71996"/>
                    <a:pt x="70321" y="71053"/>
                    <a:pt x="71216" y="69168"/>
                  </a:cubicBezTo>
                  <a:cubicBezTo>
                    <a:pt x="72102" y="67283"/>
                    <a:pt x="72550" y="65249"/>
                    <a:pt x="72550" y="63066"/>
                  </a:cubicBezTo>
                  <a:lnTo>
                    <a:pt x="72550" y="52053"/>
                  </a:lnTo>
                  <a:lnTo>
                    <a:pt x="77608" y="52053"/>
                  </a:lnTo>
                  <a:lnTo>
                    <a:pt x="77608" y="63066"/>
                  </a:lnTo>
                  <a:cubicBezTo>
                    <a:pt x="77608" y="65546"/>
                    <a:pt x="76941" y="67952"/>
                    <a:pt x="75607" y="70284"/>
                  </a:cubicBezTo>
                  <a:cubicBezTo>
                    <a:pt x="74264" y="72616"/>
                    <a:pt x="72474" y="74476"/>
                    <a:pt x="70245" y="75866"/>
                  </a:cubicBezTo>
                  <a:cubicBezTo>
                    <a:pt x="68016" y="77254"/>
                    <a:pt x="65558" y="77949"/>
                    <a:pt x="62882" y="77949"/>
                  </a:cubicBezTo>
                  <a:cubicBezTo>
                    <a:pt x="59501" y="77949"/>
                    <a:pt x="56605" y="76634"/>
                    <a:pt x="54176" y="74004"/>
                  </a:cubicBezTo>
                  <a:cubicBezTo>
                    <a:pt x="51738" y="71376"/>
                    <a:pt x="50423" y="68275"/>
                    <a:pt x="50223" y="64703"/>
                  </a:cubicBezTo>
                  <a:cubicBezTo>
                    <a:pt x="48042" y="69069"/>
                    <a:pt x="44899" y="72517"/>
                    <a:pt x="40774" y="75046"/>
                  </a:cubicBezTo>
                  <a:cubicBezTo>
                    <a:pt x="36660" y="77577"/>
                    <a:pt x="32269" y="78842"/>
                    <a:pt x="27606" y="78842"/>
                  </a:cubicBezTo>
                  <a:cubicBezTo>
                    <a:pt x="23241" y="78842"/>
                    <a:pt x="18949" y="78197"/>
                    <a:pt x="14732" y="76907"/>
                  </a:cubicBezTo>
                  <a:cubicBezTo>
                    <a:pt x="10515" y="75617"/>
                    <a:pt x="6994" y="73583"/>
                    <a:pt x="4166" y="70805"/>
                  </a:cubicBezTo>
                  <a:cubicBezTo>
                    <a:pt x="1338" y="68027"/>
                    <a:pt x="-75" y="64455"/>
                    <a:pt x="-75" y="60089"/>
                  </a:cubicBezTo>
                  <a:close/>
                  <a:moveTo>
                    <a:pt x="13914" y="60089"/>
                  </a:moveTo>
                  <a:cubicBezTo>
                    <a:pt x="13914" y="64058"/>
                    <a:pt x="15377" y="67432"/>
                    <a:pt x="18304" y="70210"/>
                  </a:cubicBezTo>
                  <a:cubicBezTo>
                    <a:pt x="21231" y="72988"/>
                    <a:pt x="24729" y="74377"/>
                    <a:pt x="28797" y="74377"/>
                  </a:cubicBezTo>
                  <a:cubicBezTo>
                    <a:pt x="32468" y="74377"/>
                    <a:pt x="35812" y="73434"/>
                    <a:pt x="38841" y="71549"/>
                  </a:cubicBezTo>
                  <a:cubicBezTo>
                    <a:pt x="41870" y="69664"/>
                    <a:pt x="44280" y="67134"/>
                    <a:pt x="46061" y="63959"/>
                  </a:cubicBezTo>
                  <a:cubicBezTo>
                    <a:pt x="47851" y="60784"/>
                    <a:pt x="48737" y="57460"/>
                    <a:pt x="48737" y="53988"/>
                  </a:cubicBezTo>
                  <a:lnTo>
                    <a:pt x="48737" y="36128"/>
                  </a:lnTo>
                  <a:cubicBezTo>
                    <a:pt x="43479" y="36128"/>
                    <a:pt x="38146" y="36971"/>
                    <a:pt x="32741" y="38658"/>
                  </a:cubicBezTo>
                  <a:cubicBezTo>
                    <a:pt x="27334" y="40345"/>
                    <a:pt x="22844" y="42999"/>
                    <a:pt x="19272" y="46620"/>
                  </a:cubicBezTo>
                  <a:cubicBezTo>
                    <a:pt x="15700" y="50242"/>
                    <a:pt x="13914" y="54732"/>
                    <a:pt x="13914" y="6008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139BA647-39E8-72EE-32E2-433B208BD23F}"/>
                </a:ext>
              </a:extLst>
            </p:cNvPr>
            <p:cNvSpPr/>
            <p:nvPr/>
          </p:nvSpPr>
          <p:spPr>
            <a:xfrm rot="-5400000">
              <a:off x="3602313" y="2245502"/>
              <a:ext cx="84982" cy="120848"/>
            </a:xfrm>
            <a:custGeom>
              <a:avLst/>
              <a:gdLst>
                <a:gd name="connsiteX0" fmla="*/ 36080 w 84982"/>
                <a:gd name="connsiteY0" fmla="*/ 120953 h 120848"/>
                <a:gd name="connsiteX1" fmla="*/ 17630 w 84982"/>
                <a:gd name="connsiteY1" fmla="*/ 115446 h 120848"/>
                <a:gd name="connsiteX2" fmla="*/ 4600 w 84982"/>
                <a:gd name="connsiteY2" fmla="*/ 101010 h 120848"/>
                <a:gd name="connsiteX3" fmla="*/ -87 w 84982"/>
                <a:gd name="connsiteY3" fmla="*/ 81960 h 120848"/>
                <a:gd name="connsiteX4" fmla="*/ 4981 w 84982"/>
                <a:gd name="connsiteY4" fmla="*/ 62761 h 120848"/>
                <a:gd name="connsiteX5" fmla="*/ 18744 w 84982"/>
                <a:gd name="connsiteY5" fmla="*/ 48548 h 120848"/>
                <a:gd name="connsiteX6" fmla="*/ 38013 w 84982"/>
                <a:gd name="connsiteY6" fmla="*/ 43264 h 120848"/>
                <a:gd name="connsiteX7" fmla="*/ 49843 w 84982"/>
                <a:gd name="connsiteY7" fmla="*/ 45868 h 120848"/>
                <a:gd name="connsiteX8" fmla="*/ 59597 w 84982"/>
                <a:gd name="connsiteY8" fmla="*/ 53236 h 120848"/>
                <a:gd name="connsiteX9" fmla="*/ 59597 w 84982"/>
                <a:gd name="connsiteY9" fmla="*/ 17517 h 120848"/>
                <a:gd name="connsiteX10" fmla="*/ 58178 w 84982"/>
                <a:gd name="connsiteY10" fmla="*/ 10894 h 120848"/>
                <a:gd name="connsiteX11" fmla="*/ 54234 w 84982"/>
                <a:gd name="connsiteY11" fmla="*/ 8439 h 120848"/>
                <a:gd name="connsiteX12" fmla="*/ 46205 w 84982"/>
                <a:gd name="connsiteY12" fmla="*/ 7992 h 120848"/>
                <a:gd name="connsiteX13" fmla="*/ 46205 w 84982"/>
                <a:gd name="connsiteY13" fmla="*/ 1891 h 120848"/>
                <a:gd name="connsiteX14" fmla="*/ 71656 w 84982"/>
                <a:gd name="connsiteY14" fmla="*/ 105 h 120848"/>
                <a:gd name="connsiteX15" fmla="*/ 71656 w 84982"/>
                <a:gd name="connsiteY15" fmla="*/ 103391 h 120848"/>
                <a:gd name="connsiteX16" fmla="*/ 72989 w 84982"/>
                <a:gd name="connsiteY16" fmla="*/ 110014 h 120848"/>
                <a:gd name="connsiteX17" fmla="*/ 76932 w 84982"/>
                <a:gd name="connsiteY17" fmla="*/ 112469 h 120848"/>
                <a:gd name="connsiteX18" fmla="*/ 84895 w 84982"/>
                <a:gd name="connsiteY18" fmla="*/ 112916 h 120848"/>
                <a:gd name="connsiteX19" fmla="*/ 84895 w 84982"/>
                <a:gd name="connsiteY19" fmla="*/ 119018 h 120848"/>
                <a:gd name="connsiteX20" fmla="*/ 58997 w 84982"/>
                <a:gd name="connsiteY20" fmla="*/ 120953 h 120848"/>
                <a:gd name="connsiteX21" fmla="*/ 58997 w 84982"/>
                <a:gd name="connsiteY21" fmla="*/ 110088 h 120848"/>
                <a:gd name="connsiteX22" fmla="*/ 48510 w 84982"/>
                <a:gd name="connsiteY22" fmla="*/ 118125 h 120848"/>
                <a:gd name="connsiteX23" fmla="*/ 36080 w 84982"/>
                <a:gd name="connsiteY23" fmla="*/ 120953 h 120848"/>
                <a:gd name="connsiteX24" fmla="*/ 18668 w 84982"/>
                <a:gd name="connsiteY24" fmla="*/ 104135 h 120848"/>
                <a:gd name="connsiteX25" fmla="*/ 26412 w 84982"/>
                <a:gd name="connsiteY25" fmla="*/ 113139 h 120848"/>
                <a:gd name="connsiteX26" fmla="*/ 37127 w 84982"/>
                <a:gd name="connsiteY26" fmla="*/ 116488 h 120848"/>
                <a:gd name="connsiteX27" fmla="*/ 50224 w 84982"/>
                <a:gd name="connsiteY27" fmla="*/ 112321 h 120848"/>
                <a:gd name="connsiteX28" fmla="*/ 58997 w 84982"/>
                <a:gd name="connsiteY28" fmla="*/ 101753 h 120848"/>
                <a:gd name="connsiteX29" fmla="*/ 58997 w 84982"/>
                <a:gd name="connsiteY29" fmla="*/ 60528 h 120848"/>
                <a:gd name="connsiteX30" fmla="*/ 54015 w 84982"/>
                <a:gd name="connsiteY30" fmla="*/ 53831 h 120848"/>
                <a:gd name="connsiteX31" fmla="*/ 47167 w 84982"/>
                <a:gd name="connsiteY31" fmla="*/ 49292 h 120848"/>
                <a:gd name="connsiteX32" fmla="*/ 39061 w 84982"/>
                <a:gd name="connsiteY32" fmla="*/ 47730 h 120848"/>
                <a:gd name="connsiteX33" fmla="*/ 24697 w 84982"/>
                <a:gd name="connsiteY33" fmla="*/ 52789 h 120848"/>
                <a:gd name="connsiteX34" fmla="*/ 17030 w 84982"/>
                <a:gd name="connsiteY34" fmla="*/ 65738 h 120848"/>
                <a:gd name="connsiteX35" fmla="*/ 14801 w 84982"/>
                <a:gd name="connsiteY35" fmla="*/ 82108 h 120848"/>
                <a:gd name="connsiteX36" fmla="*/ 15544 w 84982"/>
                <a:gd name="connsiteY36" fmla="*/ 94164 h 120848"/>
                <a:gd name="connsiteX37" fmla="*/ 18668 w 84982"/>
                <a:gd name="connsiteY37" fmla="*/ 104135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4982" h="120848">
                  <a:moveTo>
                    <a:pt x="36080" y="120953"/>
                  </a:moveTo>
                  <a:cubicBezTo>
                    <a:pt x="29336" y="120953"/>
                    <a:pt x="23183" y="119117"/>
                    <a:pt x="17630" y="115446"/>
                  </a:cubicBezTo>
                  <a:cubicBezTo>
                    <a:pt x="12067" y="111775"/>
                    <a:pt x="7733" y="106963"/>
                    <a:pt x="4600" y="101010"/>
                  </a:cubicBezTo>
                  <a:cubicBezTo>
                    <a:pt x="1475" y="95056"/>
                    <a:pt x="-87" y="88706"/>
                    <a:pt x="-87" y="81960"/>
                  </a:cubicBezTo>
                  <a:cubicBezTo>
                    <a:pt x="-87" y="75114"/>
                    <a:pt x="1599" y="68714"/>
                    <a:pt x="4981" y="62761"/>
                  </a:cubicBezTo>
                  <a:cubicBezTo>
                    <a:pt x="8352" y="56808"/>
                    <a:pt x="12934" y="52070"/>
                    <a:pt x="18744" y="48548"/>
                  </a:cubicBezTo>
                  <a:cubicBezTo>
                    <a:pt x="24545" y="45025"/>
                    <a:pt x="30974" y="43264"/>
                    <a:pt x="38013" y="43264"/>
                  </a:cubicBezTo>
                  <a:cubicBezTo>
                    <a:pt x="42185" y="43264"/>
                    <a:pt x="46129" y="44132"/>
                    <a:pt x="49843" y="45868"/>
                  </a:cubicBezTo>
                  <a:cubicBezTo>
                    <a:pt x="53568" y="47605"/>
                    <a:pt x="56816" y="50061"/>
                    <a:pt x="59597" y="53236"/>
                  </a:cubicBezTo>
                  <a:lnTo>
                    <a:pt x="59597" y="17517"/>
                  </a:lnTo>
                  <a:cubicBezTo>
                    <a:pt x="59597" y="14442"/>
                    <a:pt x="59121" y="12234"/>
                    <a:pt x="58178" y="10894"/>
                  </a:cubicBezTo>
                  <a:cubicBezTo>
                    <a:pt x="57235" y="9554"/>
                    <a:pt x="55920" y="8736"/>
                    <a:pt x="54234" y="8439"/>
                  </a:cubicBezTo>
                  <a:cubicBezTo>
                    <a:pt x="52548" y="8141"/>
                    <a:pt x="49872" y="7992"/>
                    <a:pt x="46205" y="7992"/>
                  </a:cubicBezTo>
                  <a:lnTo>
                    <a:pt x="46205" y="1891"/>
                  </a:lnTo>
                  <a:lnTo>
                    <a:pt x="71656" y="105"/>
                  </a:lnTo>
                  <a:lnTo>
                    <a:pt x="71656" y="103391"/>
                  </a:lnTo>
                  <a:cubicBezTo>
                    <a:pt x="71656" y="106467"/>
                    <a:pt x="72094" y="108674"/>
                    <a:pt x="72989" y="110014"/>
                  </a:cubicBezTo>
                  <a:cubicBezTo>
                    <a:pt x="73884" y="111353"/>
                    <a:pt x="75199" y="112172"/>
                    <a:pt x="76932" y="112469"/>
                  </a:cubicBezTo>
                  <a:cubicBezTo>
                    <a:pt x="78676" y="112767"/>
                    <a:pt x="81323" y="112916"/>
                    <a:pt x="84895" y="112916"/>
                  </a:cubicBezTo>
                  <a:lnTo>
                    <a:pt x="84895" y="119018"/>
                  </a:lnTo>
                  <a:lnTo>
                    <a:pt x="58997" y="120953"/>
                  </a:lnTo>
                  <a:lnTo>
                    <a:pt x="58997" y="110088"/>
                  </a:lnTo>
                  <a:cubicBezTo>
                    <a:pt x="56120" y="113561"/>
                    <a:pt x="52625" y="116240"/>
                    <a:pt x="48510" y="118125"/>
                  </a:cubicBezTo>
                  <a:cubicBezTo>
                    <a:pt x="44395" y="120010"/>
                    <a:pt x="40252" y="120953"/>
                    <a:pt x="36080" y="120953"/>
                  </a:cubicBezTo>
                  <a:close/>
                  <a:moveTo>
                    <a:pt x="18668" y="104135"/>
                  </a:moveTo>
                  <a:cubicBezTo>
                    <a:pt x="20554" y="107905"/>
                    <a:pt x="23135" y="110907"/>
                    <a:pt x="26412" y="113139"/>
                  </a:cubicBezTo>
                  <a:cubicBezTo>
                    <a:pt x="29679" y="115371"/>
                    <a:pt x="33251" y="116488"/>
                    <a:pt x="37127" y="116488"/>
                  </a:cubicBezTo>
                  <a:cubicBezTo>
                    <a:pt x="41890" y="116488"/>
                    <a:pt x="46252" y="115099"/>
                    <a:pt x="50224" y="112321"/>
                  </a:cubicBezTo>
                  <a:cubicBezTo>
                    <a:pt x="54187" y="109542"/>
                    <a:pt x="57111" y="106020"/>
                    <a:pt x="58997" y="101753"/>
                  </a:cubicBezTo>
                  <a:lnTo>
                    <a:pt x="58997" y="60528"/>
                  </a:lnTo>
                  <a:cubicBezTo>
                    <a:pt x="57711" y="58048"/>
                    <a:pt x="56054" y="55815"/>
                    <a:pt x="54015" y="53831"/>
                  </a:cubicBezTo>
                  <a:cubicBezTo>
                    <a:pt x="51977" y="51847"/>
                    <a:pt x="49700" y="50334"/>
                    <a:pt x="47167" y="49292"/>
                  </a:cubicBezTo>
                  <a:cubicBezTo>
                    <a:pt x="44643" y="48251"/>
                    <a:pt x="41938" y="47730"/>
                    <a:pt x="39061" y="47730"/>
                  </a:cubicBezTo>
                  <a:cubicBezTo>
                    <a:pt x="33108" y="47730"/>
                    <a:pt x="28317" y="49416"/>
                    <a:pt x="24697" y="52789"/>
                  </a:cubicBezTo>
                  <a:cubicBezTo>
                    <a:pt x="21078" y="56163"/>
                    <a:pt x="18516" y="60479"/>
                    <a:pt x="17030" y="65738"/>
                  </a:cubicBezTo>
                  <a:cubicBezTo>
                    <a:pt x="15544" y="70996"/>
                    <a:pt x="14801" y="76453"/>
                    <a:pt x="14801" y="82108"/>
                  </a:cubicBezTo>
                  <a:cubicBezTo>
                    <a:pt x="14801" y="86772"/>
                    <a:pt x="15049" y="90790"/>
                    <a:pt x="15544" y="94164"/>
                  </a:cubicBezTo>
                  <a:cubicBezTo>
                    <a:pt x="16039" y="97537"/>
                    <a:pt x="17077" y="100861"/>
                    <a:pt x="18668" y="10413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F5F3F7A-F792-7576-12A9-CC31A57EE754}"/>
                </a:ext>
              </a:extLst>
            </p:cNvPr>
            <p:cNvSpPr/>
            <p:nvPr/>
          </p:nvSpPr>
          <p:spPr>
            <a:xfrm rot="-5400000">
              <a:off x="3581512" y="2194336"/>
              <a:ext cx="45691" cy="76200"/>
            </a:xfrm>
            <a:custGeom>
              <a:avLst/>
              <a:gdLst>
                <a:gd name="connsiteX0" fmla="*/ -99 w 45691"/>
                <a:gd name="connsiteY0" fmla="*/ 76301 h 76200"/>
                <a:gd name="connsiteX1" fmla="*/ -99 w 45691"/>
                <a:gd name="connsiteY1" fmla="*/ 73176 h 76200"/>
                <a:gd name="connsiteX2" fmla="*/ 197 w 45691"/>
                <a:gd name="connsiteY2" fmla="*/ 72581 h 76200"/>
                <a:gd name="connsiteX3" fmla="*/ 17913 w 45691"/>
                <a:gd name="connsiteY3" fmla="*/ 52935 h 76200"/>
                <a:gd name="connsiteX4" fmla="*/ 24457 w 45691"/>
                <a:gd name="connsiteY4" fmla="*/ 45643 h 76200"/>
                <a:gd name="connsiteX5" fmla="*/ 29448 w 45691"/>
                <a:gd name="connsiteY5" fmla="*/ 38796 h 76200"/>
                <a:gd name="connsiteX6" fmla="*/ 33315 w 45691"/>
                <a:gd name="connsiteY6" fmla="*/ 30983 h 76200"/>
                <a:gd name="connsiteX7" fmla="*/ 34725 w 45691"/>
                <a:gd name="connsiteY7" fmla="*/ 22574 h 76200"/>
                <a:gd name="connsiteX8" fmla="*/ 33020 w 45691"/>
                <a:gd name="connsiteY8" fmla="*/ 13570 h 76200"/>
                <a:gd name="connsiteX9" fmla="*/ 27886 w 45691"/>
                <a:gd name="connsiteY9" fmla="*/ 6724 h 76200"/>
                <a:gd name="connsiteX10" fmla="*/ 19551 w 45691"/>
                <a:gd name="connsiteY10" fmla="*/ 4120 h 76200"/>
                <a:gd name="connsiteX11" fmla="*/ 10617 w 45691"/>
                <a:gd name="connsiteY11" fmla="*/ 7171 h 76200"/>
                <a:gd name="connsiteX12" fmla="*/ 4959 w 45691"/>
                <a:gd name="connsiteY12" fmla="*/ 14835 h 76200"/>
                <a:gd name="connsiteX13" fmla="*/ 6302 w 45691"/>
                <a:gd name="connsiteY13" fmla="*/ 14835 h 76200"/>
                <a:gd name="connsiteX14" fmla="*/ 10617 w 45691"/>
                <a:gd name="connsiteY14" fmla="*/ 16547 h 76200"/>
                <a:gd name="connsiteX15" fmla="*/ 12408 w 45691"/>
                <a:gd name="connsiteY15" fmla="*/ 20937 h 76200"/>
                <a:gd name="connsiteX16" fmla="*/ 10617 w 45691"/>
                <a:gd name="connsiteY16" fmla="*/ 25402 h 76200"/>
                <a:gd name="connsiteX17" fmla="*/ 6302 w 45691"/>
                <a:gd name="connsiteY17" fmla="*/ 27188 h 76200"/>
                <a:gd name="connsiteX18" fmla="*/ 1759 w 45691"/>
                <a:gd name="connsiteY18" fmla="*/ 25328 h 76200"/>
                <a:gd name="connsiteX19" fmla="*/ -99 w 45691"/>
                <a:gd name="connsiteY19" fmla="*/ 20937 h 76200"/>
                <a:gd name="connsiteX20" fmla="*/ 1540 w 45691"/>
                <a:gd name="connsiteY20" fmla="*/ 12901 h 76200"/>
                <a:gd name="connsiteX21" fmla="*/ 6226 w 45691"/>
                <a:gd name="connsiteY21" fmla="*/ 6204 h 76200"/>
                <a:gd name="connsiteX22" fmla="*/ 13074 w 45691"/>
                <a:gd name="connsiteY22" fmla="*/ 1664 h 76200"/>
                <a:gd name="connsiteX23" fmla="*/ 21190 w 45691"/>
                <a:gd name="connsiteY23" fmla="*/ 101 h 76200"/>
                <a:gd name="connsiteX24" fmla="*/ 33391 w 45691"/>
                <a:gd name="connsiteY24" fmla="*/ 2929 h 76200"/>
                <a:gd name="connsiteX25" fmla="*/ 42316 w 45691"/>
                <a:gd name="connsiteY25" fmla="*/ 10742 h 76200"/>
                <a:gd name="connsiteX26" fmla="*/ 45593 w 45691"/>
                <a:gd name="connsiteY26" fmla="*/ 22574 h 76200"/>
                <a:gd name="connsiteX27" fmla="*/ 43431 w 45691"/>
                <a:gd name="connsiteY27" fmla="*/ 31951 h 76200"/>
                <a:gd name="connsiteX28" fmla="*/ 37858 w 45691"/>
                <a:gd name="connsiteY28" fmla="*/ 40061 h 76200"/>
                <a:gd name="connsiteX29" fmla="*/ 29143 w 45691"/>
                <a:gd name="connsiteY29" fmla="*/ 48396 h 76200"/>
                <a:gd name="connsiteX30" fmla="*/ 22228 w 45691"/>
                <a:gd name="connsiteY30" fmla="*/ 54573 h 76200"/>
                <a:gd name="connsiteX31" fmla="*/ 9283 w 45691"/>
                <a:gd name="connsiteY31" fmla="*/ 67074 h 76200"/>
                <a:gd name="connsiteX32" fmla="*/ 20142 w 45691"/>
                <a:gd name="connsiteY32" fmla="*/ 67074 h 76200"/>
                <a:gd name="connsiteX33" fmla="*/ 33763 w 45691"/>
                <a:gd name="connsiteY33" fmla="*/ 66926 h 76200"/>
                <a:gd name="connsiteX34" fmla="*/ 39487 w 45691"/>
                <a:gd name="connsiteY34" fmla="*/ 66479 h 76200"/>
                <a:gd name="connsiteX35" fmla="*/ 42316 w 45691"/>
                <a:gd name="connsiteY35" fmla="*/ 55912 h 76200"/>
                <a:gd name="connsiteX36" fmla="*/ 45593 w 45691"/>
                <a:gd name="connsiteY36" fmla="*/ 55912 h 76200"/>
                <a:gd name="connsiteX37" fmla="*/ 42316 w 45691"/>
                <a:gd name="connsiteY37" fmla="*/ 76301 h 76200"/>
                <a:gd name="connsiteX38" fmla="*/ -99 w 45691"/>
                <a:gd name="connsiteY38" fmla="*/ 7630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691" h="76200">
                  <a:moveTo>
                    <a:pt x="-99" y="76301"/>
                  </a:moveTo>
                  <a:lnTo>
                    <a:pt x="-99" y="73176"/>
                  </a:lnTo>
                  <a:cubicBezTo>
                    <a:pt x="-99" y="72978"/>
                    <a:pt x="-3" y="72780"/>
                    <a:pt x="197" y="72581"/>
                  </a:cubicBezTo>
                  <a:lnTo>
                    <a:pt x="17913" y="52935"/>
                  </a:lnTo>
                  <a:cubicBezTo>
                    <a:pt x="20590" y="50058"/>
                    <a:pt x="22771" y="47627"/>
                    <a:pt x="24457" y="45643"/>
                  </a:cubicBezTo>
                  <a:cubicBezTo>
                    <a:pt x="26143" y="43659"/>
                    <a:pt x="27810" y="41377"/>
                    <a:pt x="29448" y="38796"/>
                  </a:cubicBezTo>
                  <a:cubicBezTo>
                    <a:pt x="31086" y="36217"/>
                    <a:pt x="32372" y="33613"/>
                    <a:pt x="33315" y="30983"/>
                  </a:cubicBezTo>
                  <a:cubicBezTo>
                    <a:pt x="34258" y="28354"/>
                    <a:pt x="34725" y="25551"/>
                    <a:pt x="34725" y="22574"/>
                  </a:cubicBezTo>
                  <a:cubicBezTo>
                    <a:pt x="34725" y="19400"/>
                    <a:pt x="34153" y="16398"/>
                    <a:pt x="33020" y="13570"/>
                  </a:cubicBezTo>
                  <a:cubicBezTo>
                    <a:pt x="31877" y="10742"/>
                    <a:pt x="30162" y="8460"/>
                    <a:pt x="27886" y="6724"/>
                  </a:cubicBezTo>
                  <a:cubicBezTo>
                    <a:pt x="25600" y="4987"/>
                    <a:pt x="22818" y="4120"/>
                    <a:pt x="19551" y="4120"/>
                  </a:cubicBezTo>
                  <a:cubicBezTo>
                    <a:pt x="16275" y="4120"/>
                    <a:pt x="13293" y="5137"/>
                    <a:pt x="10617" y="7171"/>
                  </a:cubicBezTo>
                  <a:cubicBezTo>
                    <a:pt x="7940" y="9204"/>
                    <a:pt x="6054" y="11760"/>
                    <a:pt x="4959" y="14835"/>
                  </a:cubicBezTo>
                  <a:cubicBezTo>
                    <a:pt x="5264" y="14835"/>
                    <a:pt x="5702" y="14835"/>
                    <a:pt x="6302" y="14835"/>
                  </a:cubicBezTo>
                  <a:cubicBezTo>
                    <a:pt x="7988" y="14835"/>
                    <a:pt x="9426" y="15406"/>
                    <a:pt x="10617" y="16547"/>
                  </a:cubicBezTo>
                  <a:cubicBezTo>
                    <a:pt x="11808" y="17688"/>
                    <a:pt x="12408" y="19151"/>
                    <a:pt x="12408" y="20937"/>
                  </a:cubicBezTo>
                  <a:cubicBezTo>
                    <a:pt x="12408" y="22723"/>
                    <a:pt x="11808" y="24212"/>
                    <a:pt x="10617" y="25402"/>
                  </a:cubicBezTo>
                  <a:cubicBezTo>
                    <a:pt x="9426" y="26593"/>
                    <a:pt x="7988" y="27188"/>
                    <a:pt x="6302" y="27188"/>
                  </a:cubicBezTo>
                  <a:cubicBezTo>
                    <a:pt x="4511" y="27188"/>
                    <a:pt x="3006" y="26568"/>
                    <a:pt x="1759" y="25328"/>
                  </a:cubicBezTo>
                  <a:cubicBezTo>
                    <a:pt x="520" y="24088"/>
                    <a:pt x="-99" y="22624"/>
                    <a:pt x="-99" y="20937"/>
                  </a:cubicBezTo>
                  <a:cubicBezTo>
                    <a:pt x="-99" y="18060"/>
                    <a:pt x="444" y="15381"/>
                    <a:pt x="1540" y="12901"/>
                  </a:cubicBezTo>
                  <a:cubicBezTo>
                    <a:pt x="2635" y="10420"/>
                    <a:pt x="4197" y="8188"/>
                    <a:pt x="6226" y="6204"/>
                  </a:cubicBezTo>
                  <a:cubicBezTo>
                    <a:pt x="8264" y="4220"/>
                    <a:pt x="10541" y="2706"/>
                    <a:pt x="13074" y="1664"/>
                  </a:cubicBezTo>
                  <a:cubicBezTo>
                    <a:pt x="15608" y="622"/>
                    <a:pt x="18304" y="101"/>
                    <a:pt x="21190" y="101"/>
                  </a:cubicBezTo>
                  <a:cubicBezTo>
                    <a:pt x="25552" y="101"/>
                    <a:pt x="29619" y="1044"/>
                    <a:pt x="33391" y="2929"/>
                  </a:cubicBezTo>
                  <a:cubicBezTo>
                    <a:pt x="37163" y="4814"/>
                    <a:pt x="40135" y="7419"/>
                    <a:pt x="42316" y="10742"/>
                  </a:cubicBezTo>
                  <a:cubicBezTo>
                    <a:pt x="44497" y="14067"/>
                    <a:pt x="45593" y="18011"/>
                    <a:pt x="45593" y="22574"/>
                  </a:cubicBezTo>
                  <a:cubicBezTo>
                    <a:pt x="45593" y="25848"/>
                    <a:pt x="44869" y="28974"/>
                    <a:pt x="43431" y="31951"/>
                  </a:cubicBezTo>
                  <a:cubicBezTo>
                    <a:pt x="41992" y="34927"/>
                    <a:pt x="40135" y="37631"/>
                    <a:pt x="37858" y="40061"/>
                  </a:cubicBezTo>
                  <a:cubicBezTo>
                    <a:pt x="35572" y="42493"/>
                    <a:pt x="32667" y="45271"/>
                    <a:pt x="29143" y="48396"/>
                  </a:cubicBezTo>
                  <a:cubicBezTo>
                    <a:pt x="25628" y="51521"/>
                    <a:pt x="23314" y="53580"/>
                    <a:pt x="22228" y="54573"/>
                  </a:cubicBezTo>
                  <a:lnTo>
                    <a:pt x="9283" y="67074"/>
                  </a:lnTo>
                  <a:lnTo>
                    <a:pt x="20142" y="67074"/>
                  </a:lnTo>
                  <a:cubicBezTo>
                    <a:pt x="25600" y="67074"/>
                    <a:pt x="30143" y="67025"/>
                    <a:pt x="33763" y="66926"/>
                  </a:cubicBezTo>
                  <a:cubicBezTo>
                    <a:pt x="37382" y="66826"/>
                    <a:pt x="39287" y="66677"/>
                    <a:pt x="39487" y="66479"/>
                  </a:cubicBezTo>
                  <a:cubicBezTo>
                    <a:pt x="40383" y="65486"/>
                    <a:pt x="41326" y="61964"/>
                    <a:pt x="42316" y="55912"/>
                  </a:cubicBezTo>
                  <a:lnTo>
                    <a:pt x="45593" y="55912"/>
                  </a:lnTo>
                  <a:lnTo>
                    <a:pt x="42316" y="76301"/>
                  </a:lnTo>
                  <a:lnTo>
                    <a:pt x="-99" y="7630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F6416DAA-E4C0-7996-E516-14996DDA74CA}"/>
                </a:ext>
              </a:extLst>
            </p:cNvPr>
            <p:cNvSpPr/>
            <p:nvPr/>
          </p:nvSpPr>
          <p:spPr>
            <a:xfrm rot="-5400000">
              <a:off x="3627317" y="2065367"/>
              <a:ext cx="66227" cy="171449"/>
            </a:xfrm>
            <a:custGeom>
              <a:avLst/>
              <a:gdLst>
                <a:gd name="connsiteX0" fmla="*/ -101 w 66227"/>
                <a:gd name="connsiteY0" fmla="*/ 168114 h 171449"/>
                <a:gd name="connsiteX1" fmla="*/ 51 w 66227"/>
                <a:gd name="connsiteY1" fmla="*/ 167369 h 171449"/>
                <a:gd name="connsiteX2" fmla="*/ 59582 w 66227"/>
                <a:gd name="connsiteY2" fmla="*/ 2171 h 171449"/>
                <a:gd name="connsiteX3" fmla="*/ 60840 w 66227"/>
                <a:gd name="connsiteY3" fmla="*/ 608 h 171449"/>
                <a:gd name="connsiteX4" fmla="*/ 62707 w 66227"/>
                <a:gd name="connsiteY4" fmla="*/ 87 h 171449"/>
                <a:gd name="connsiteX5" fmla="*/ 65154 w 66227"/>
                <a:gd name="connsiteY5" fmla="*/ 980 h 171449"/>
                <a:gd name="connsiteX6" fmla="*/ 66126 w 66227"/>
                <a:gd name="connsiteY6" fmla="*/ 3510 h 171449"/>
                <a:gd name="connsiteX7" fmla="*/ 66126 w 66227"/>
                <a:gd name="connsiteY7" fmla="*/ 4254 h 171449"/>
                <a:gd name="connsiteX8" fmla="*/ 6595 w 66227"/>
                <a:gd name="connsiteY8" fmla="*/ 169454 h 171449"/>
                <a:gd name="connsiteX9" fmla="*/ 3318 w 66227"/>
                <a:gd name="connsiteY9" fmla="*/ 171537 h 171449"/>
                <a:gd name="connsiteX10" fmla="*/ 861 w 66227"/>
                <a:gd name="connsiteY10" fmla="*/ 170570 h 171449"/>
                <a:gd name="connsiteX11" fmla="*/ -101 w 66227"/>
                <a:gd name="connsiteY11" fmla="*/ 168114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7" h="171449">
                  <a:moveTo>
                    <a:pt x="-101" y="168114"/>
                  </a:moveTo>
                  <a:cubicBezTo>
                    <a:pt x="-101" y="167816"/>
                    <a:pt x="-54" y="167568"/>
                    <a:pt x="51" y="167369"/>
                  </a:cubicBezTo>
                  <a:lnTo>
                    <a:pt x="59582" y="2171"/>
                  </a:lnTo>
                  <a:cubicBezTo>
                    <a:pt x="59878" y="1476"/>
                    <a:pt x="60297" y="955"/>
                    <a:pt x="60840" y="608"/>
                  </a:cubicBezTo>
                  <a:cubicBezTo>
                    <a:pt x="61392" y="260"/>
                    <a:pt x="62011" y="87"/>
                    <a:pt x="62707" y="87"/>
                  </a:cubicBezTo>
                  <a:cubicBezTo>
                    <a:pt x="63697" y="87"/>
                    <a:pt x="64516" y="385"/>
                    <a:pt x="65154" y="980"/>
                  </a:cubicBezTo>
                  <a:cubicBezTo>
                    <a:pt x="65802" y="1575"/>
                    <a:pt x="66126" y="2418"/>
                    <a:pt x="66126" y="3510"/>
                  </a:cubicBezTo>
                  <a:lnTo>
                    <a:pt x="66126" y="4254"/>
                  </a:lnTo>
                  <a:lnTo>
                    <a:pt x="6595" y="169454"/>
                  </a:lnTo>
                  <a:cubicBezTo>
                    <a:pt x="5899" y="170842"/>
                    <a:pt x="4814" y="171537"/>
                    <a:pt x="3318" y="171537"/>
                  </a:cubicBezTo>
                  <a:cubicBezTo>
                    <a:pt x="2328" y="171537"/>
                    <a:pt x="1508" y="171214"/>
                    <a:pt x="861" y="170570"/>
                  </a:cubicBezTo>
                  <a:cubicBezTo>
                    <a:pt x="223" y="169925"/>
                    <a:pt x="-101" y="169106"/>
                    <a:pt x="-101" y="168114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9F801E99-087F-62CA-D56A-62BA77BEBCAA}"/>
                </a:ext>
              </a:extLst>
            </p:cNvPr>
            <p:cNvSpPr/>
            <p:nvPr/>
          </p:nvSpPr>
          <p:spPr>
            <a:xfrm rot="-5400000">
              <a:off x="3611983" y="2008336"/>
              <a:ext cx="72190" cy="117871"/>
            </a:xfrm>
            <a:custGeom>
              <a:avLst/>
              <a:gdLst>
                <a:gd name="connsiteX0" fmla="*/ 36055 w 72190"/>
                <a:gd name="connsiteY0" fmla="*/ 117951 h 117871"/>
                <a:gd name="connsiteX1" fmla="*/ 7480 w 72190"/>
                <a:gd name="connsiteY1" fmla="*/ 100687 h 117871"/>
                <a:gd name="connsiteX2" fmla="*/ -111 w 72190"/>
                <a:gd name="connsiteY2" fmla="*/ 59610 h 117871"/>
                <a:gd name="connsiteX3" fmla="*/ 2651 w 72190"/>
                <a:gd name="connsiteY3" fmla="*/ 31555 h 117871"/>
                <a:gd name="connsiteX4" fmla="*/ 13433 w 72190"/>
                <a:gd name="connsiteY4" fmla="*/ 9232 h 117871"/>
                <a:gd name="connsiteX5" fmla="*/ 36055 w 72190"/>
                <a:gd name="connsiteY5" fmla="*/ 79 h 117871"/>
                <a:gd name="connsiteX6" fmla="*/ 54591 w 72190"/>
                <a:gd name="connsiteY6" fmla="*/ 5586 h 117871"/>
                <a:gd name="connsiteX7" fmla="*/ 65525 w 72190"/>
                <a:gd name="connsiteY7" fmla="*/ 19873 h 117871"/>
                <a:gd name="connsiteX8" fmla="*/ 70659 w 72190"/>
                <a:gd name="connsiteY8" fmla="*/ 38625 h 117871"/>
                <a:gd name="connsiteX9" fmla="*/ 72079 w 72190"/>
                <a:gd name="connsiteY9" fmla="*/ 59610 h 117871"/>
                <a:gd name="connsiteX10" fmla="*/ 69326 w 72190"/>
                <a:gd name="connsiteY10" fmla="*/ 87143 h 117871"/>
                <a:gd name="connsiteX11" fmla="*/ 58610 w 72190"/>
                <a:gd name="connsiteY11" fmla="*/ 108946 h 117871"/>
                <a:gd name="connsiteX12" fmla="*/ 36055 w 72190"/>
                <a:gd name="connsiteY12" fmla="*/ 117951 h 117871"/>
                <a:gd name="connsiteX13" fmla="*/ 36055 w 72190"/>
                <a:gd name="connsiteY13" fmla="*/ 113486 h 117871"/>
                <a:gd name="connsiteX14" fmla="*/ 50276 w 72190"/>
                <a:gd name="connsiteY14" fmla="*/ 103738 h 117871"/>
                <a:gd name="connsiteX15" fmla="*/ 56077 w 72190"/>
                <a:gd name="connsiteY15" fmla="*/ 82083 h 117871"/>
                <a:gd name="connsiteX16" fmla="*/ 57191 w 72190"/>
                <a:gd name="connsiteY16" fmla="*/ 56782 h 117871"/>
                <a:gd name="connsiteX17" fmla="*/ 56077 w 72190"/>
                <a:gd name="connsiteY17" fmla="*/ 32970 h 117871"/>
                <a:gd name="connsiteX18" fmla="*/ 50342 w 72190"/>
                <a:gd name="connsiteY18" fmla="*/ 13325 h 117871"/>
                <a:gd name="connsiteX19" fmla="*/ 36055 w 72190"/>
                <a:gd name="connsiteY19" fmla="*/ 4544 h 117871"/>
                <a:gd name="connsiteX20" fmla="*/ 21701 w 72190"/>
                <a:gd name="connsiteY20" fmla="*/ 13399 h 117871"/>
                <a:gd name="connsiteX21" fmla="*/ 15891 w 72190"/>
                <a:gd name="connsiteY21" fmla="*/ 33044 h 117871"/>
                <a:gd name="connsiteX22" fmla="*/ 14776 w 72190"/>
                <a:gd name="connsiteY22" fmla="*/ 56782 h 117871"/>
                <a:gd name="connsiteX23" fmla="*/ 15224 w 72190"/>
                <a:gd name="connsiteY23" fmla="*/ 74790 h 117871"/>
                <a:gd name="connsiteX24" fmla="*/ 17681 w 72190"/>
                <a:gd name="connsiteY24" fmla="*/ 92277 h 117871"/>
                <a:gd name="connsiteX25" fmla="*/ 24225 w 72190"/>
                <a:gd name="connsiteY25" fmla="*/ 107384 h 117871"/>
                <a:gd name="connsiteX26" fmla="*/ 36055 w 72190"/>
                <a:gd name="connsiteY26" fmla="*/ 113486 h 11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90" h="117871">
                  <a:moveTo>
                    <a:pt x="36055" y="117951"/>
                  </a:moveTo>
                  <a:cubicBezTo>
                    <a:pt x="22072" y="117951"/>
                    <a:pt x="12547" y="112196"/>
                    <a:pt x="7480" y="100687"/>
                  </a:cubicBezTo>
                  <a:cubicBezTo>
                    <a:pt x="2422" y="89178"/>
                    <a:pt x="-111" y="75486"/>
                    <a:pt x="-111" y="59610"/>
                  </a:cubicBezTo>
                  <a:cubicBezTo>
                    <a:pt x="-111" y="49688"/>
                    <a:pt x="812" y="40337"/>
                    <a:pt x="2651" y="31555"/>
                  </a:cubicBezTo>
                  <a:cubicBezTo>
                    <a:pt x="4480" y="22774"/>
                    <a:pt x="8080" y="15333"/>
                    <a:pt x="13433" y="9232"/>
                  </a:cubicBezTo>
                  <a:cubicBezTo>
                    <a:pt x="18796" y="3130"/>
                    <a:pt x="26340" y="79"/>
                    <a:pt x="36055" y="79"/>
                  </a:cubicBezTo>
                  <a:cubicBezTo>
                    <a:pt x="43599" y="79"/>
                    <a:pt x="49771" y="1915"/>
                    <a:pt x="54591" y="5586"/>
                  </a:cubicBezTo>
                  <a:cubicBezTo>
                    <a:pt x="59401" y="9257"/>
                    <a:pt x="63049" y="14019"/>
                    <a:pt x="65525" y="19873"/>
                  </a:cubicBezTo>
                  <a:cubicBezTo>
                    <a:pt x="68011" y="25727"/>
                    <a:pt x="69716" y="31977"/>
                    <a:pt x="70659" y="38625"/>
                  </a:cubicBezTo>
                  <a:cubicBezTo>
                    <a:pt x="71602" y="45272"/>
                    <a:pt x="72079" y="52268"/>
                    <a:pt x="72079" y="59610"/>
                  </a:cubicBezTo>
                  <a:cubicBezTo>
                    <a:pt x="72079" y="69433"/>
                    <a:pt x="71155" y="78610"/>
                    <a:pt x="69326" y="87143"/>
                  </a:cubicBezTo>
                  <a:cubicBezTo>
                    <a:pt x="67487" y="95676"/>
                    <a:pt x="63916" y="102943"/>
                    <a:pt x="58610" y="108946"/>
                  </a:cubicBezTo>
                  <a:cubicBezTo>
                    <a:pt x="53295" y="114949"/>
                    <a:pt x="45780" y="117951"/>
                    <a:pt x="36055" y="117951"/>
                  </a:cubicBezTo>
                  <a:close/>
                  <a:moveTo>
                    <a:pt x="36055" y="113486"/>
                  </a:moveTo>
                  <a:cubicBezTo>
                    <a:pt x="42408" y="113486"/>
                    <a:pt x="47142" y="110236"/>
                    <a:pt x="50276" y="103738"/>
                  </a:cubicBezTo>
                  <a:cubicBezTo>
                    <a:pt x="53400" y="97239"/>
                    <a:pt x="55334" y="90020"/>
                    <a:pt x="56077" y="82083"/>
                  </a:cubicBezTo>
                  <a:cubicBezTo>
                    <a:pt x="56820" y="74146"/>
                    <a:pt x="57191" y="65712"/>
                    <a:pt x="57191" y="56782"/>
                  </a:cubicBezTo>
                  <a:cubicBezTo>
                    <a:pt x="57191" y="48150"/>
                    <a:pt x="56820" y="40213"/>
                    <a:pt x="56077" y="32970"/>
                  </a:cubicBezTo>
                  <a:cubicBezTo>
                    <a:pt x="55334" y="25727"/>
                    <a:pt x="53419" y="19179"/>
                    <a:pt x="50342" y="13325"/>
                  </a:cubicBezTo>
                  <a:cubicBezTo>
                    <a:pt x="47266" y="7471"/>
                    <a:pt x="42503" y="4544"/>
                    <a:pt x="36055" y="4544"/>
                  </a:cubicBezTo>
                  <a:cubicBezTo>
                    <a:pt x="29607" y="4544"/>
                    <a:pt x="24825" y="7495"/>
                    <a:pt x="21701" y="13399"/>
                  </a:cubicBezTo>
                  <a:cubicBezTo>
                    <a:pt x="18567" y="19303"/>
                    <a:pt x="16634" y="25851"/>
                    <a:pt x="15891" y="33044"/>
                  </a:cubicBezTo>
                  <a:cubicBezTo>
                    <a:pt x="15148" y="40238"/>
                    <a:pt x="14776" y="48150"/>
                    <a:pt x="14776" y="56782"/>
                  </a:cubicBezTo>
                  <a:cubicBezTo>
                    <a:pt x="14776" y="63133"/>
                    <a:pt x="14929" y="69135"/>
                    <a:pt x="15224" y="74790"/>
                  </a:cubicBezTo>
                  <a:cubicBezTo>
                    <a:pt x="15519" y="80446"/>
                    <a:pt x="16338" y="86275"/>
                    <a:pt x="17681" y="92277"/>
                  </a:cubicBezTo>
                  <a:cubicBezTo>
                    <a:pt x="19015" y="98281"/>
                    <a:pt x="21196" y="103316"/>
                    <a:pt x="24225" y="107384"/>
                  </a:cubicBezTo>
                  <a:cubicBezTo>
                    <a:pt x="27254" y="111452"/>
                    <a:pt x="31197" y="113486"/>
                    <a:pt x="36055" y="11348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743160A-498D-37F0-78A0-FA7B2BF12370}"/>
                </a:ext>
              </a:extLst>
            </p:cNvPr>
            <p:cNvSpPr/>
            <p:nvPr/>
          </p:nvSpPr>
          <p:spPr>
            <a:xfrm rot="-5400000">
              <a:off x="3684465" y="1992976"/>
              <a:ext cx="18754" cy="18900"/>
            </a:xfrm>
            <a:custGeom>
              <a:avLst/>
              <a:gdLst>
                <a:gd name="connsiteX0" fmla="*/ -113 w 18754"/>
                <a:gd name="connsiteY0" fmla="*/ 9443 h 18900"/>
                <a:gd name="connsiteX1" fmla="*/ 2715 w 18754"/>
                <a:gd name="connsiteY1" fmla="*/ 2895 h 18900"/>
                <a:gd name="connsiteX2" fmla="*/ 9259 w 18754"/>
                <a:gd name="connsiteY2" fmla="*/ 68 h 18900"/>
                <a:gd name="connsiteX3" fmla="*/ 13879 w 18754"/>
                <a:gd name="connsiteY3" fmla="*/ 1332 h 18900"/>
                <a:gd name="connsiteX4" fmla="*/ 17374 w 18754"/>
                <a:gd name="connsiteY4" fmla="*/ 4904 h 18900"/>
                <a:gd name="connsiteX5" fmla="*/ 18641 w 18754"/>
                <a:gd name="connsiteY5" fmla="*/ 9443 h 18900"/>
                <a:gd name="connsiteX6" fmla="*/ 15888 w 18754"/>
                <a:gd name="connsiteY6" fmla="*/ 16141 h 18900"/>
                <a:gd name="connsiteX7" fmla="*/ 9259 w 18754"/>
                <a:gd name="connsiteY7" fmla="*/ 18968 h 18900"/>
                <a:gd name="connsiteX8" fmla="*/ 2715 w 18754"/>
                <a:gd name="connsiteY8" fmla="*/ 16141 h 18900"/>
                <a:gd name="connsiteX9" fmla="*/ -113 w 18754"/>
                <a:gd name="connsiteY9" fmla="*/ 9443 h 1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4" h="18900">
                  <a:moveTo>
                    <a:pt x="-113" y="9443"/>
                  </a:moveTo>
                  <a:cubicBezTo>
                    <a:pt x="-113" y="6963"/>
                    <a:pt x="829" y="4780"/>
                    <a:pt x="2715" y="2895"/>
                  </a:cubicBezTo>
                  <a:cubicBezTo>
                    <a:pt x="4601" y="1010"/>
                    <a:pt x="6783" y="68"/>
                    <a:pt x="9259" y="68"/>
                  </a:cubicBezTo>
                  <a:cubicBezTo>
                    <a:pt x="10850" y="68"/>
                    <a:pt x="12393" y="489"/>
                    <a:pt x="13879" y="1332"/>
                  </a:cubicBezTo>
                  <a:cubicBezTo>
                    <a:pt x="15365" y="2176"/>
                    <a:pt x="16527" y="3366"/>
                    <a:pt x="17374" y="4904"/>
                  </a:cubicBezTo>
                  <a:cubicBezTo>
                    <a:pt x="18222" y="6442"/>
                    <a:pt x="18641" y="7955"/>
                    <a:pt x="18641" y="9443"/>
                  </a:cubicBezTo>
                  <a:cubicBezTo>
                    <a:pt x="18641" y="12023"/>
                    <a:pt x="17717" y="14256"/>
                    <a:pt x="15888" y="16141"/>
                  </a:cubicBezTo>
                  <a:cubicBezTo>
                    <a:pt x="14050" y="18026"/>
                    <a:pt x="11840" y="18968"/>
                    <a:pt x="9259" y="18968"/>
                  </a:cubicBezTo>
                  <a:cubicBezTo>
                    <a:pt x="6783" y="18968"/>
                    <a:pt x="4601" y="18026"/>
                    <a:pt x="2715" y="16141"/>
                  </a:cubicBezTo>
                  <a:cubicBezTo>
                    <a:pt x="829" y="14256"/>
                    <a:pt x="-113" y="12023"/>
                    <a:pt x="-113" y="944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9F79197-955B-CB8B-A068-C93A8D70F740}"/>
                </a:ext>
              </a:extLst>
            </p:cNvPr>
            <p:cNvSpPr/>
            <p:nvPr/>
          </p:nvSpPr>
          <p:spPr>
            <a:xfrm rot="-5400000">
              <a:off x="3617571" y="1879066"/>
              <a:ext cx="57292" cy="114150"/>
            </a:xfrm>
            <a:custGeom>
              <a:avLst/>
              <a:gdLst>
                <a:gd name="connsiteX0" fmla="*/ 913 w 57292"/>
                <a:gd name="connsiteY0" fmla="*/ 114216 h 114150"/>
                <a:gd name="connsiteX1" fmla="*/ 913 w 57292"/>
                <a:gd name="connsiteY1" fmla="*/ 108114 h 114150"/>
                <a:gd name="connsiteX2" fmla="*/ 22344 w 57292"/>
                <a:gd name="connsiteY2" fmla="*/ 102757 h 114150"/>
                <a:gd name="connsiteX3" fmla="*/ 22344 w 57292"/>
                <a:gd name="connsiteY3" fmla="*/ 12716 h 114150"/>
                <a:gd name="connsiteX4" fmla="*/ -125 w 57292"/>
                <a:gd name="connsiteY4" fmla="*/ 17032 h 114150"/>
                <a:gd name="connsiteX5" fmla="*/ -125 w 57292"/>
                <a:gd name="connsiteY5" fmla="*/ 10930 h 114150"/>
                <a:gd name="connsiteX6" fmla="*/ 31574 w 57292"/>
                <a:gd name="connsiteY6" fmla="*/ 66 h 114150"/>
                <a:gd name="connsiteX7" fmla="*/ 34098 w 57292"/>
                <a:gd name="connsiteY7" fmla="*/ 66 h 114150"/>
                <a:gd name="connsiteX8" fmla="*/ 35222 w 57292"/>
                <a:gd name="connsiteY8" fmla="*/ 511 h 114150"/>
                <a:gd name="connsiteX9" fmla="*/ 35736 w 57292"/>
                <a:gd name="connsiteY9" fmla="*/ 1553 h 114150"/>
                <a:gd name="connsiteX10" fmla="*/ 35736 w 57292"/>
                <a:gd name="connsiteY10" fmla="*/ 102757 h 114150"/>
                <a:gd name="connsiteX11" fmla="*/ 57167 w 57292"/>
                <a:gd name="connsiteY11" fmla="*/ 108114 h 114150"/>
                <a:gd name="connsiteX12" fmla="*/ 57167 w 57292"/>
                <a:gd name="connsiteY12" fmla="*/ 114216 h 114150"/>
                <a:gd name="connsiteX13" fmla="*/ 913 w 57292"/>
                <a:gd name="connsiteY13" fmla="*/ 114216 h 11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292" h="114150">
                  <a:moveTo>
                    <a:pt x="913" y="114216"/>
                  </a:moveTo>
                  <a:lnTo>
                    <a:pt x="913" y="108114"/>
                  </a:lnTo>
                  <a:cubicBezTo>
                    <a:pt x="15200" y="108114"/>
                    <a:pt x="22344" y="106328"/>
                    <a:pt x="22344" y="102757"/>
                  </a:cubicBezTo>
                  <a:lnTo>
                    <a:pt x="22344" y="12716"/>
                  </a:lnTo>
                  <a:cubicBezTo>
                    <a:pt x="16391" y="15593"/>
                    <a:pt x="8904" y="17032"/>
                    <a:pt x="-125" y="17032"/>
                  </a:cubicBezTo>
                  <a:lnTo>
                    <a:pt x="-125" y="10930"/>
                  </a:lnTo>
                  <a:cubicBezTo>
                    <a:pt x="13867" y="10930"/>
                    <a:pt x="24430" y="7308"/>
                    <a:pt x="31574" y="66"/>
                  </a:cubicBezTo>
                  <a:lnTo>
                    <a:pt x="34098" y="66"/>
                  </a:lnTo>
                  <a:cubicBezTo>
                    <a:pt x="34498" y="66"/>
                    <a:pt x="34869" y="214"/>
                    <a:pt x="35222" y="511"/>
                  </a:cubicBezTo>
                  <a:cubicBezTo>
                    <a:pt x="35565" y="810"/>
                    <a:pt x="35736" y="1156"/>
                    <a:pt x="35736" y="1553"/>
                  </a:cubicBezTo>
                  <a:lnTo>
                    <a:pt x="35736" y="102757"/>
                  </a:lnTo>
                  <a:cubicBezTo>
                    <a:pt x="35736" y="106328"/>
                    <a:pt x="42880" y="108114"/>
                    <a:pt x="57167" y="108114"/>
                  </a:cubicBezTo>
                  <a:lnTo>
                    <a:pt x="57167" y="114216"/>
                  </a:lnTo>
                  <a:lnTo>
                    <a:pt x="913" y="11421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2D3E9B9-CEEB-A49E-9E23-612FF435BF46}"/>
                </a:ext>
              </a:extLst>
            </p:cNvPr>
            <p:cNvSpPr/>
            <p:nvPr/>
          </p:nvSpPr>
          <p:spPr>
            <a:xfrm rot="-5400000">
              <a:off x="3582148" y="1755358"/>
              <a:ext cx="123377" cy="138262"/>
            </a:xfrm>
            <a:custGeom>
              <a:avLst/>
              <a:gdLst>
                <a:gd name="connsiteX0" fmla="*/ 13998 w 123377"/>
                <a:gd name="connsiteY0" fmla="*/ 134893 h 138262"/>
                <a:gd name="connsiteX1" fmla="*/ 14598 w 123377"/>
                <a:gd name="connsiteY1" fmla="*/ 133107 h 138262"/>
                <a:gd name="connsiteX2" fmla="*/ 92284 w 123377"/>
                <a:gd name="connsiteY2" fmla="*/ 17318 h 138262"/>
                <a:gd name="connsiteX3" fmla="*/ 69509 w 123377"/>
                <a:gd name="connsiteY3" fmla="*/ 23123 h 138262"/>
                <a:gd name="connsiteX4" fmla="*/ 43916 w 123377"/>
                <a:gd name="connsiteY4" fmla="*/ 16277 h 138262"/>
                <a:gd name="connsiteX5" fmla="*/ 47335 w 123377"/>
                <a:gd name="connsiteY5" fmla="*/ 34582 h 138262"/>
                <a:gd name="connsiteX6" fmla="*/ 46002 w 123377"/>
                <a:gd name="connsiteY6" fmla="*/ 45967 h 138262"/>
                <a:gd name="connsiteX7" fmla="*/ 41982 w 123377"/>
                <a:gd name="connsiteY7" fmla="*/ 57056 h 138262"/>
                <a:gd name="connsiteX8" fmla="*/ 35058 w 123377"/>
                <a:gd name="connsiteY8" fmla="*/ 65688 h 138262"/>
                <a:gd name="connsiteX9" fmla="*/ 25161 w 123377"/>
                <a:gd name="connsiteY9" fmla="*/ 69110 h 138262"/>
                <a:gd name="connsiteX10" fmla="*/ 11397 w 123377"/>
                <a:gd name="connsiteY10" fmla="*/ 63753 h 138262"/>
                <a:gd name="connsiteX11" fmla="*/ 2768 w 123377"/>
                <a:gd name="connsiteY11" fmla="*/ 50359 h 138262"/>
                <a:gd name="connsiteX12" fmla="*/ -137 w 123377"/>
                <a:gd name="connsiteY12" fmla="*/ 34582 h 138262"/>
                <a:gd name="connsiteX13" fmla="*/ 2768 w 123377"/>
                <a:gd name="connsiteY13" fmla="*/ 18881 h 138262"/>
                <a:gd name="connsiteX14" fmla="*/ 11397 w 123377"/>
                <a:gd name="connsiteY14" fmla="*/ 5412 h 138262"/>
                <a:gd name="connsiteX15" fmla="*/ 25161 w 123377"/>
                <a:gd name="connsiteY15" fmla="*/ 54 h 138262"/>
                <a:gd name="connsiteX16" fmla="*/ 36772 w 123377"/>
                <a:gd name="connsiteY16" fmla="*/ 5115 h 138262"/>
                <a:gd name="connsiteX17" fmla="*/ 69509 w 123377"/>
                <a:gd name="connsiteY17" fmla="*/ 18658 h 138262"/>
                <a:gd name="connsiteX18" fmla="*/ 88417 w 123377"/>
                <a:gd name="connsiteY18" fmla="*/ 14193 h 138262"/>
                <a:gd name="connsiteX19" fmla="*/ 102847 w 123377"/>
                <a:gd name="connsiteY19" fmla="*/ 1394 h 138262"/>
                <a:gd name="connsiteX20" fmla="*/ 105533 w 123377"/>
                <a:gd name="connsiteY20" fmla="*/ 54 h 138262"/>
                <a:gd name="connsiteX21" fmla="*/ 107981 w 123377"/>
                <a:gd name="connsiteY21" fmla="*/ 948 h 138262"/>
                <a:gd name="connsiteX22" fmla="*/ 108952 w 123377"/>
                <a:gd name="connsiteY22" fmla="*/ 3477 h 138262"/>
                <a:gd name="connsiteX23" fmla="*/ 108505 w 123377"/>
                <a:gd name="connsiteY23" fmla="*/ 5115 h 138262"/>
                <a:gd name="connsiteX24" fmla="*/ 19951 w 123377"/>
                <a:gd name="connsiteY24" fmla="*/ 137126 h 138262"/>
                <a:gd name="connsiteX25" fmla="*/ 17427 w 123377"/>
                <a:gd name="connsiteY25" fmla="*/ 138316 h 138262"/>
                <a:gd name="connsiteX26" fmla="*/ 15046 w 123377"/>
                <a:gd name="connsiteY26" fmla="*/ 137200 h 138262"/>
                <a:gd name="connsiteX27" fmla="*/ 13998 w 123377"/>
                <a:gd name="connsiteY27" fmla="*/ 134893 h 138262"/>
                <a:gd name="connsiteX28" fmla="*/ 25161 w 123377"/>
                <a:gd name="connsiteY28" fmla="*/ 64646 h 138262"/>
                <a:gd name="connsiteX29" fmla="*/ 37963 w 123377"/>
                <a:gd name="connsiteY29" fmla="*/ 54600 h 138262"/>
                <a:gd name="connsiteX30" fmla="*/ 42277 w 123377"/>
                <a:gd name="connsiteY30" fmla="*/ 34582 h 138262"/>
                <a:gd name="connsiteX31" fmla="*/ 40496 w 123377"/>
                <a:gd name="connsiteY31" fmla="*/ 21784 h 138262"/>
                <a:gd name="connsiteX32" fmla="*/ 34915 w 123377"/>
                <a:gd name="connsiteY32" fmla="*/ 9579 h 138262"/>
                <a:gd name="connsiteX33" fmla="*/ 25161 w 123377"/>
                <a:gd name="connsiteY33" fmla="*/ 4519 h 138262"/>
                <a:gd name="connsiteX34" fmla="*/ 13921 w 123377"/>
                <a:gd name="connsiteY34" fmla="*/ 13970 h 138262"/>
                <a:gd name="connsiteX35" fmla="*/ 11169 w 123377"/>
                <a:gd name="connsiteY35" fmla="*/ 34732 h 138262"/>
                <a:gd name="connsiteX36" fmla="*/ 13998 w 123377"/>
                <a:gd name="connsiteY36" fmla="*/ 55047 h 138262"/>
                <a:gd name="connsiteX37" fmla="*/ 25161 w 123377"/>
                <a:gd name="connsiteY37" fmla="*/ 64646 h 138262"/>
                <a:gd name="connsiteX38" fmla="*/ 101066 w 123377"/>
                <a:gd name="connsiteY38" fmla="*/ 138316 h 138262"/>
                <a:gd name="connsiteX39" fmla="*/ 87302 w 123377"/>
                <a:gd name="connsiteY39" fmla="*/ 132958 h 138262"/>
                <a:gd name="connsiteX40" fmla="*/ 78663 w 123377"/>
                <a:gd name="connsiteY40" fmla="*/ 119489 h 138262"/>
                <a:gd name="connsiteX41" fmla="*/ 75767 w 123377"/>
                <a:gd name="connsiteY41" fmla="*/ 103639 h 138262"/>
                <a:gd name="connsiteX42" fmla="*/ 78663 w 123377"/>
                <a:gd name="connsiteY42" fmla="*/ 87937 h 138262"/>
                <a:gd name="connsiteX43" fmla="*/ 87302 w 123377"/>
                <a:gd name="connsiteY43" fmla="*/ 74468 h 138262"/>
                <a:gd name="connsiteX44" fmla="*/ 101066 w 123377"/>
                <a:gd name="connsiteY44" fmla="*/ 69110 h 138262"/>
                <a:gd name="connsiteX45" fmla="*/ 113562 w 123377"/>
                <a:gd name="connsiteY45" fmla="*/ 74766 h 138262"/>
                <a:gd name="connsiteX46" fmla="*/ 120935 w 123377"/>
                <a:gd name="connsiteY46" fmla="*/ 88384 h 138262"/>
                <a:gd name="connsiteX47" fmla="*/ 123240 w 123377"/>
                <a:gd name="connsiteY47" fmla="*/ 103639 h 138262"/>
                <a:gd name="connsiteX48" fmla="*/ 121897 w 123377"/>
                <a:gd name="connsiteY48" fmla="*/ 115024 h 138262"/>
                <a:gd name="connsiteX49" fmla="*/ 117954 w 123377"/>
                <a:gd name="connsiteY49" fmla="*/ 126186 h 138262"/>
                <a:gd name="connsiteX50" fmla="*/ 111115 w 123377"/>
                <a:gd name="connsiteY50" fmla="*/ 134893 h 138262"/>
                <a:gd name="connsiteX51" fmla="*/ 101066 w 123377"/>
                <a:gd name="connsiteY51" fmla="*/ 138316 h 138262"/>
                <a:gd name="connsiteX52" fmla="*/ 101066 w 123377"/>
                <a:gd name="connsiteY52" fmla="*/ 133702 h 138262"/>
                <a:gd name="connsiteX53" fmla="*/ 110810 w 123377"/>
                <a:gd name="connsiteY53" fmla="*/ 128567 h 138262"/>
                <a:gd name="connsiteX54" fmla="*/ 116544 w 123377"/>
                <a:gd name="connsiteY54" fmla="*/ 116290 h 138262"/>
                <a:gd name="connsiteX55" fmla="*/ 118325 w 123377"/>
                <a:gd name="connsiteY55" fmla="*/ 103639 h 138262"/>
                <a:gd name="connsiteX56" fmla="*/ 113934 w 123377"/>
                <a:gd name="connsiteY56" fmla="*/ 83622 h 138262"/>
                <a:gd name="connsiteX57" fmla="*/ 101066 w 123377"/>
                <a:gd name="connsiteY57" fmla="*/ 73576 h 138262"/>
                <a:gd name="connsiteX58" fmla="*/ 89826 w 123377"/>
                <a:gd name="connsiteY58" fmla="*/ 83101 h 138262"/>
                <a:gd name="connsiteX59" fmla="*/ 87074 w 123377"/>
                <a:gd name="connsiteY59" fmla="*/ 103788 h 138262"/>
                <a:gd name="connsiteX60" fmla="*/ 89902 w 123377"/>
                <a:gd name="connsiteY60" fmla="*/ 124177 h 138262"/>
                <a:gd name="connsiteX61" fmla="*/ 101066 w 123377"/>
                <a:gd name="connsiteY61" fmla="*/ 133702 h 1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377" h="138262">
                  <a:moveTo>
                    <a:pt x="13998" y="134893"/>
                  </a:moveTo>
                  <a:cubicBezTo>
                    <a:pt x="13998" y="134198"/>
                    <a:pt x="14198" y="133603"/>
                    <a:pt x="14598" y="133107"/>
                  </a:cubicBezTo>
                  <a:lnTo>
                    <a:pt x="92284" y="17318"/>
                  </a:lnTo>
                  <a:cubicBezTo>
                    <a:pt x="85435" y="21188"/>
                    <a:pt x="77844" y="23123"/>
                    <a:pt x="69509" y="23123"/>
                  </a:cubicBezTo>
                  <a:cubicBezTo>
                    <a:pt x="60584" y="23123"/>
                    <a:pt x="52050" y="20841"/>
                    <a:pt x="43916" y="16277"/>
                  </a:cubicBezTo>
                  <a:cubicBezTo>
                    <a:pt x="46202" y="21734"/>
                    <a:pt x="47335" y="27836"/>
                    <a:pt x="47335" y="34582"/>
                  </a:cubicBezTo>
                  <a:cubicBezTo>
                    <a:pt x="47335" y="38254"/>
                    <a:pt x="46887" y="42049"/>
                    <a:pt x="46002" y="45967"/>
                  </a:cubicBezTo>
                  <a:cubicBezTo>
                    <a:pt x="45106" y="49887"/>
                    <a:pt x="43763" y="53583"/>
                    <a:pt x="41982" y="57056"/>
                  </a:cubicBezTo>
                  <a:cubicBezTo>
                    <a:pt x="40192" y="60528"/>
                    <a:pt x="37886" y="63406"/>
                    <a:pt x="35058" y="65688"/>
                  </a:cubicBezTo>
                  <a:cubicBezTo>
                    <a:pt x="32229" y="67969"/>
                    <a:pt x="28933" y="69110"/>
                    <a:pt x="25161" y="69110"/>
                  </a:cubicBezTo>
                  <a:cubicBezTo>
                    <a:pt x="19808" y="69110"/>
                    <a:pt x="15217" y="67324"/>
                    <a:pt x="11397" y="63753"/>
                  </a:cubicBezTo>
                  <a:cubicBezTo>
                    <a:pt x="7578" y="60181"/>
                    <a:pt x="4701" y="55716"/>
                    <a:pt x="2768" y="50359"/>
                  </a:cubicBezTo>
                  <a:cubicBezTo>
                    <a:pt x="834" y="45001"/>
                    <a:pt x="-137" y="39742"/>
                    <a:pt x="-137" y="34582"/>
                  </a:cubicBezTo>
                  <a:cubicBezTo>
                    <a:pt x="-137" y="29523"/>
                    <a:pt x="834" y="24289"/>
                    <a:pt x="2768" y="18881"/>
                  </a:cubicBezTo>
                  <a:cubicBezTo>
                    <a:pt x="4701" y="13474"/>
                    <a:pt x="7578" y="8984"/>
                    <a:pt x="11397" y="5412"/>
                  </a:cubicBezTo>
                  <a:cubicBezTo>
                    <a:pt x="15217" y="1840"/>
                    <a:pt x="19808" y="54"/>
                    <a:pt x="25161" y="54"/>
                  </a:cubicBezTo>
                  <a:cubicBezTo>
                    <a:pt x="29428" y="54"/>
                    <a:pt x="33295" y="1741"/>
                    <a:pt x="36772" y="5115"/>
                  </a:cubicBezTo>
                  <a:cubicBezTo>
                    <a:pt x="46002" y="14144"/>
                    <a:pt x="56917" y="18658"/>
                    <a:pt x="69509" y="18658"/>
                  </a:cubicBezTo>
                  <a:cubicBezTo>
                    <a:pt x="76263" y="18658"/>
                    <a:pt x="82559" y="17170"/>
                    <a:pt x="88417" y="14193"/>
                  </a:cubicBezTo>
                  <a:cubicBezTo>
                    <a:pt x="94265" y="11216"/>
                    <a:pt x="99085" y="6950"/>
                    <a:pt x="102847" y="1394"/>
                  </a:cubicBezTo>
                  <a:cubicBezTo>
                    <a:pt x="103447" y="501"/>
                    <a:pt x="104342" y="54"/>
                    <a:pt x="105533" y="54"/>
                  </a:cubicBezTo>
                  <a:cubicBezTo>
                    <a:pt x="106524" y="54"/>
                    <a:pt x="107343" y="352"/>
                    <a:pt x="107981" y="948"/>
                  </a:cubicBezTo>
                  <a:cubicBezTo>
                    <a:pt x="108629" y="1543"/>
                    <a:pt x="108952" y="2386"/>
                    <a:pt x="108952" y="3477"/>
                  </a:cubicBezTo>
                  <a:cubicBezTo>
                    <a:pt x="108952" y="4073"/>
                    <a:pt x="108800" y="4619"/>
                    <a:pt x="108505" y="5115"/>
                  </a:cubicBezTo>
                  <a:lnTo>
                    <a:pt x="19951" y="137126"/>
                  </a:lnTo>
                  <a:cubicBezTo>
                    <a:pt x="19456" y="137919"/>
                    <a:pt x="18617" y="138316"/>
                    <a:pt x="17427" y="138316"/>
                  </a:cubicBezTo>
                  <a:cubicBezTo>
                    <a:pt x="16531" y="138316"/>
                    <a:pt x="15741" y="137944"/>
                    <a:pt x="15046" y="137200"/>
                  </a:cubicBezTo>
                  <a:cubicBezTo>
                    <a:pt x="14350" y="136456"/>
                    <a:pt x="13998" y="135687"/>
                    <a:pt x="13998" y="134893"/>
                  </a:cubicBezTo>
                  <a:close/>
                  <a:moveTo>
                    <a:pt x="25161" y="64646"/>
                  </a:moveTo>
                  <a:cubicBezTo>
                    <a:pt x="30819" y="64646"/>
                    <a:pt x="35086" y="61297"/>
                    <a:pt x="37963" y="54600"/>
                  </a:cubicBezTo>
                  <a:cubicBezTo>
                    <a:pt x="40839" y="47903"/>
                    <a:pt x="42277" y="41230"/>
                    <a:pt x="42277" y="34582"/>
                  </a:cubicBezTo>
                  <a:cubicBezTo>
                    <a:pt x="42277" y="30812"/>
                    <a:pt x="41687" y="26546"/>
                    <a:pt x="40496" y="21784"/>
                  </a:cubicBezTo>
                  <a:cubicBezTo>
                    <a:pt x="39306" y="17021"/>
                    <a:pt x="37439" y="12953"/>
                    <a:pt x="34915" y="9579"/>
                  </a:cubicBezTo>
                  <a:cubicBezTo>
                    <a:pt x="32381" y="6206"/>
                    <a:pt x="29133" y="4519"/>
                    <a:pt x="25161" y="4519"/>
                  </a:cubicBezTo>
                  <a:cubicBezTo>
                    <a:pt x="19503" y="4519"/>
                    <a:pt x="15760" y="7669"/>
                    <a:pt x="13921" y="13970"/>
                  </a:cubicBezTo>
                  <a:cubicBezTo>
                    <a:pt x="12093" y="20271"/>
                    <a:pt x="11169" y="27191"/>
                    <a:pt x="11169" y="34732"/>
                  </a:cubicBezTo>
                  <a:cubicBezTo>
                    <a:pt x="11169" y="41876"/>
                    <a:pt x="12112" y="48647"/>
                    <a:pt x="13998" y="55047"/>
                  </a:cubicBezTo>
                  <a:cubicBezTo>
                    <a:pt x="15884" y="61447"/>
                    <a:pt x="19608" y="64646"/>
                    <a:pt x="25161" y="64646"/>
                  </a:cubicBezTo>
                  <a:close/>
                  <a:moveTo>
                    <a:pt x="101066" y="138316"/>
                  </a:moveTo>
                  <a:cubicBezTo>
                    <a:pt x="95703" y="138316"/>
                    <a:pt x="91122" y="136530"/>
                    <a:pt x="87302" y="132958"/>
                  </a:cubicBezTo>
                  <a:cubicBezTo>
                    <a:pt x="83483" y="129386"/>
                    <a:pt x="80606" y="124897"/>
                    <a:pt x="78663" y="119489"/>
                  </a:cubicBezTo>
                  <a:cubicBezTo>
                    <a:pt x="76729" y="114081"/>
                    <a:pt x="75767" y="108798"/>
                    <a:pt x="75767" y="103639"/>
                  </a:cubicBezTo>
                  <a:cubicBezTo>
                    <a:pt x="75767" y="98579"/>
                    <a:pt x="76729" y="93345"/>
                    <a:pt x="78663" y="87937"/>
                  </a:cubicBezTo>
                  <a:cubicBezTo>
                    <a:pt x="80606" y="82530"/>
                    <a:pt x="83483" y="78040"/>
                    <a:pt x="87302" y="74468"/>
                  </a:cubicBezTo>
                  <a:cubicBezTo>
                    <a:pt x="91122" y="70896"/>
                    <a:pt x="95703" y="69110"/>
                    <a:pt x="101066" y="69110"/>
                  </a:cubicBezTo>
                  <a:cubicBezTo>
                    <a:pt x="106028" y="69110"/>
                    <a:pt x="110191" y="70995"/>
                    <a:pt x="113562" y="74766"/>
                  </a:cubicBezTo>
                  <a:cubicBezTo>
                    <a:pt x="116944" y="78536"/>
                    <a:pt x="119392" y="83076"/>
                    <a:pt x="120935" y="88384"/>
                  </a:cubicBezTo>
                  <a:cubicBezTo>
                    <a:pt x="122468" y="93693"/>
                    <a:pt x="123240" y="98777"/>
                    <a:pt x="123240" y="103639"/>
                  </a:cubicBezTo>
                  <a:cubicBezTo>
                    <a:pt x="123240" y="107310"/>
                    <a:pt x="122792" y="111105"/>
                    <a:pt x="121897" y="115024"/>
                  </a:cubicBezTo>
                  <a:cubicBezTo>
                    <a:pt x="121011" y="118943"/>
                    <a:pt x="119697" y="122664"/>
                    <a:pt x="117954" y="126186"/>
                  </a:cubicBezTo>
                  <a:cubicBezTo>
                    <a:pt x="116220" y="129708"/>
                    <a:pt x="113944" y="132611"/>
                    <a:pt x="111115" y="134893"/>
                  </a:cubicBezTo>
                  <a:cubicBezTo>
                    <a:pt x="108286" y="137175"/>
                    <a:pt x="104933" y="138316"/>
                    <a:pt x="101066" y="138316"/>
                  </a:cubicBezTo>
                  <a:close/>
                  <a:moveTo>
                    <a:pt x="101066" y="133702"/>
                  </a:moveTo>
                  <a:cubicBezTo>
                    <a:pt x="104933" y="133702"/>
                    <a:pt x="108181" y="131991"/>
                    <a:pt x="110810" y="128567"/>
                  </a:cubicBezTo>
                  <a:cubicBezTo>
                    <a:pt x="113439" y="125145"/>
                    <a:pt x="115353" y="121052"/>
                    <a:pt x="116544" y="116290"/>
                  </a:cubicBezTo>
                  <a:cubicBezTo>
                    <a:pt x="117734" y="111527"/>
                    <a:pt x="118325" y="107310"/>
                    <a:pt x="118325" y="103639"/>
                  </a:cubicBezTo>
                  <a:cubicBezTo>
                    <a:pt x="118325" y="96991"/>
                    <a:pt x="116868" y="90319"/>
                    <a:pt x="113934" y="83622"/>
                  </a:cubicBezTo>
                  <a:cubicBezTo>
                    <a:pt x="111010" y="76925"/>
                    <a:pt x="106724" y="73576"/>
                    <a:pt x="101066" y="73576"/>
                  </a:cubicBezTo>
                  <a:cubicBezTo>
                    <a:pt x="95408" y="73576"/>
                    <a:pt x="91665" y="76750"/>
                    <a:pt x="89826" y="83101"/>
                  </a:cubicBezTo>
                  <a:cubicBezTo>
                    <a:pt x="87997" y="89451"/>
                    <a:pt x="87074" y="96346"/>
                    <a:pt x="87074" y="103788"/>
                  </a:cubicBezTo>
                  <a:cubicBezTo>
                    <a:pt x="87074" y="111031"/>
                    <a:pt x="88017" y="117827"/>
                    <a:pt x="89902" y="124177"/>
                  </a:cubicBezTo>
                  <a:cubicBezTo>
                    <a:pt x="91788" y="130527"/>
                    <a:pt x="95513" y="133702"/>
                    <a:pt x="101066" y="13370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5B7AC2DA-FA16-56EC-A736-3E97908620B7}"/>
                </a:ext>
              </a:extLst>
            </p:cNvPr>
            <p:cNvSpPr/>
            <p:nvPr/>
          </p:nvSpPr>
          <p:spPr>
            <a:xfrm rot="-5400000">
              <a:off x="3640342" y="1640662"/>
              <a:ext cx="40176" cy="171449"/>
            </a:xfrm>
            <a:custGeom>
              <a:avLst/>
              <a:gdLst>
                <a:gd name="connsiteX0" fmla="*/ 1340 w 40176"/>
                <a:gd name="connsiteY0" fmla="*/ 171492 h 171449"/>
                <a:gd name="connsiteX1" fmla="*/ -146 w 40176"/>
                <a:gd name="connsiteY1" fmla="*/ 170004 h 171449"/>
                <a:gd name="connsiteX2" fmla="*/ 149 w 40176"/>
                <a:gd name="connsiteY2" fmla="*/ 168962 h 171449"/>
                <a:gd name="connsiteX3" fmla="*/ 29467 w 40176"/>
                <a:gd name="connsiteY3" fmla="*/ 85767 h 171449"/>
                <a:gd name="connsiteX4" fmla="*/ 445 w 40176"/>
                <a:gd name="connsiteY4" fmla="*/ 3019 h 171449"/>
                <a:gd name="connsiteX5" fmla="*/ -146 w 40176"/>
                <a:gd name="connsiteY5" fmla="*/ 1531 h 171449"/>
                <a:gd name="connsiteX6" fmla="*/ 292 w 40176"/>
                <a:gd name="connsiteY6" fmla="*/ 489 h 171449"/>
                <a:gd name="connsiteX7" fmla="*/ 1340 w 40176"/>
                <a:gd name="connsiteY7" fmla="*/ 42 h 171449"/>
                <a:gd name="connsiteX8" fmla="*/ 2978 w 40176"/>
                <a:gd name="connsiteY8" fmla="*/ 42 h 171449"/>
                <a:gd name="connsiteX9" fmla="*/ 3721 w 40176"/>
                <a:gd name="connsiteY9" fmla="*/ 340 h 171449"/>
                <a:gd name="connsiteX10" fmla="*/ 24257 w 40176"/>
                <a:gd name="connsiteY10" fmla="*/ 23929 h 171449"/>
                <a:gd name="connsiteX11" fmla="*/ 36239 w 40176"/>
                <a:gd name="connsiteY11" fmla="*/ 53620 h 171449"/>
                <a:gd name="connsiteX12" fmla="*/ 40030 w 40176"/>
                <a:gd name="connsiteY12" fmla="*/ 85767 h 171449"/>
                <a:gd name="connsiteX13" fmla="*/ 38021 w 40176"/>
                <a:gd name="connsiteY13" fmla="*/ 109729 h 171449"/>
                <a:gd name="connsiteX14" fmla="*/ 31553 w 40176"/>
                <a:gd name="connsiteY14" fmla="*/ 132871 h 171449"/>
                <a:gd name="connsiteX15" fmla="*/ 20161 w 40176"/>
                <a:gd name="connsiteY15" fmla="*/ 153931 h 171449"/>
                <a:gd name="connsiteX16" fmla="*/ 3721 w 40176"/>
                <a:gd name="connsiteY16" fmla="*/ 171195 h 171449"/>
                <a:gd name="connsiteX17" fmla="*/ 2978 w 40176"/>
                <a:gd name="connsiteY17" fmla="*/ 171492 h 171449"/>
                <a:gd name="connsiteX18" fmla="*/ 1340 w 40176"/>
                <a:gd name="connsiteY18" fmla="*/ 171492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176" h="171449">
                  <a:moveTo>
                    <a:pt x="1340" y="171492"/>
                  </a:moveTo>
                  <a:cubicBezTo>
                    <a:pt x="349" y="171492"/>
                    <a:pt x="-146" y="170996"/>
                    <a:pt x="-146" y="170004"/>
                  </a:cubicBezTo>
                  <a:cubicBezTo>
                    <a:pt x="-146" y="169508"/>
                    <a:pt x="-51" y="169161"/>
                    <a:pt x="149" y="168962"/>
                  </a:cubicBezTo>
                  <a:cubicBezTo>
                    <a:pt x="19695" y="149813"/>
                    <a:pt x="29467" y="122081"/>
                    <a:pt x="29467" y="85767"/>
                  </a:cubicBezTo>
                  <a:cubicBezTo>
                    <a:pt x="29467" y="49453"/>
                    <a:pt x="19790" y="21871"/>
                    <a:pt x="445" y="3019"/>
                  </a:cubicBezTo>
                  <a:cubicBezTo>
                    <a:pt x="54" y="2721"/>
                    <a:pt x="-146" y="2225"/>
                    <a:pt x="-146" y="1531"/>
                  </a:cubicBezTo>
                  <a:cubicBezTo>
                    <a:pt x="-146" y="1134"/>
                    <a:pt x="-3" y="787"/>
                    <a:pt x="292" y="489"/>
                  </a:cubicBezTo>
                  <a:cubicBezTo>
                    <a:pt x="597" y="191"/>
                    <a:pt x="940" y="42"/>
                    <a:pt x="1340" y="42"/>
                  </a:cubicBezTo>
                  <a:lnTo>
                    <a:pt x="2978" y="42"/>
                  </a:lnTo>
                  <a:cubicBezTo>
                    <a:pt x="3273" y="42"/>
                    <a:pt x="3521" y="141"/>
                    <a:pt x="3721" y="340"/>
                  </a:cubicBezTo>
                  <a:cubicBezTo>
                    <a:pt x="11951" y="6790"/>
                    <a:pt x="18799" y="14652"/>
                    <a:pt x="24257" y="23929"/>
                  </a:cubicBezTo>
                  <a:cubicBezTo>
                    <a:pt x="29715" y="33206"/>
                    <a:pt x="33706" y="43104"/>
                    <a:pt x="36239" y="53620"/>
                  </a:cubicBezTo>
                  <a:cubicBezTo>
                    <a:pt x="38773" y="64138"/>
                    <a:pt x="40030" y="74853"/>
                    <a:pt x="40030" y="85767"/>
                  </a:cubicBezTo>
                  <a:cubicBezTo>
                    <a:pt x="40030" y="93903"/>
                    <a:pt x="39364" y="101891"/>
                    <a:pt x="38021" y="109729"/>
                  </a:cubicBezTo>
                  <a:cubicBezTo>
                    <a:pt x="36687" y="117567"/>
                    <a:pt x="34525" y="125281"/>
                    <a:pt x="31553" y="132871"/>
                  </a:cubicBezTo>
                  <a:cubicBezTo>
                    <a:pt x="28572" y="140462"/>
                    <a:pt x="24781" y="147482"/>
                    <a:pt x="20161" y="153931"/>
                  </a:cubicBezTo>
                  <a:cubicBezTo>
                    <a:pt x="15551" y="160380"/>
                    <a:pt x="10074" y="166135"/>
                    <a:pt x="3721" y="171195"/>
                  </a:cubicBezTo>
                  <a:cubicBezTo>
                    <a:pt x="3521" y="171393"/>
                    <a:pt x="3273" y="171492"/>
                    <a:pt x="2978" y="171492"/>
                  </a:cubicBezTo>
                  <a:lnTo>
                    <a:pt x="1340" y="17149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69DA1275-6AE5-4C6C-4E75-2AEF0D616669}"/>
              </a:ext>
            </a:extLst>
          </p:cNvPr>
          <p:cNvCxnSpPr>
            <a:cxnSpLocks/>
          </p:cNvCxnSpPr>
          <p:nvPr/>
        </p:nvCxnSpPr>
        <p:spPr>
          <a:xfrm flipH="1">
            <a:off x="4243818" y="5174938"/>
            <a:ext cx="0" cy="178018"/>
          </a:xfrm>
          <a:prstGeom prst="line">
            <a:avLst/>
          </a:prstGeom>
          <a:ln w="127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5" name="Oval 534">
            <a:extLst>
              <a:ext uri="{FF2B5EF4-FFF2-40B4-BE49-F238E27FC236}">
                <a16:creationId xmlns:a16="http://schemas.microsoft.com/office/drawing/2014/main" id="{02E29555-CDC8-9E68-630A-918E3362BE11}"/>
              </a:ext>
            </a:extLst>
          </p:cNvPr>
          <p:cNvSpPr/>
          <p:nvPr/>
        </p:nvSpPr>
        <p:spPr>
          <a:xfrm>
            <a:off x="3610185" y="4386548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36" name="Oval 535">
            <a:extLst>
              <a:ext uri="{FF2B5EF4-FFF2-40B4-BE49-F238E27FC236}">
                <a16:creationId xmlns:a16="http://schemas.microsoft.com/office/drawing/2014/main" id="{D02EC443-677B-BD37-B65F-5F5A1F31E505}"/>
              </a:ext>
            </a:extLst>
          </p:cNvPr>
          <p:cNvSpPr/>
          <p:nvPr/>
        </p:nvSpPr>
        <p:spPr>
          <a:xfrm>
            <a:off x="3501438" y="4198450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37" name="Oval 536">
            <a:extLst>
              <a:ext uri="{FF2B5EF4-FFF2-40B4-BE49-F238E27FC236}">
                <a16:creationId xmlns:a16="http://schemas.microsoft.com/office/drawing/2014/main" id="{69357EB8-338F-A904-27CD-570FC37302C7}"/>
              </a:ext>
            </a:extLst>
          </p:cNvPr>
          <p:cNvSpPr/>
          <p:nvPr/>
        </p:nvSpPr>
        <p:spPr>
          <a:xfrm>
            <a:off x="3934287" y="419805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FF2A9312-7327-6AD6-69EA-35C9FA944F04}"/>
              </a:ext>
            </a:extLst>
          </p:cNvPr>
          <p:cNvSpPr/>
          <p:nvPr/>
        </p:nvSpPr>
        <p:spPr>
          <a:xfrm>
            <a:off x="3453399" y="458333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39" name="Oval 538">
            <a:extLst>
              <a:ext uri="{FF2B5EF4-FFF2-40B4-BE49-F238E27FC236}">
                <a16:creationId xmlns:a16="http://schemas.microsoft.com/office/drawing/2014/main" id="{745126A3-99D6-15FD-B740-E322E2AC6C95}"/>
              </a:ext>
            </a:extLst>
          </p:cNvPr>
          <p:cNvSpPr/>
          <p:nvPr/>
        </p:nvSpPr>
        <p:spPr>
          <a:xfrm>
            <a:off x="3910235" y="4732785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42" name="Oval 541">
            <a:extLst>
              <a:ext uri="{FF2B5EF4-FFF2-40B4-BE49-F238E27FC236}">
                <a16:creationId xmlns:a16="http://schemas.microsoft.com/office/drawing/2014/main" id="{30678545-4A32-B787-0BA4-8A64F516614B}"/>
              </a:ext>
            </a:extLst>
          </p:cNvPr>
          <p:cNvSpPr/>
          <p:nvPr/>
        </p:nvSpPr>
        <p:spPr>
          <a:xfrm>
            <a:off x="2882150" y="410437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46" name="Oval 545">
            <a:extLst>
              <a:ext uri="{FF2B5EF4-FFF2-40B4-BE49-F238E27FC236}">
                <a16:creationId xmlns:a16="http://schemas.microsoft.com/office/drawing/2014/main" id="{A759902B-6890-67F8-720A-EF840E08C24E}"/>
              </a:ext>
            </a:extLst>
          </p:cNvPr>
          <p:cNvSpPr/>
          <p:nvPr/>
        </p:nvSpPr>
        <p:spPr>
          <a:xfrm>
            <a:off x="2692603" y="4381321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47" name="Oval 546">
            <a:extLst>
              <a:ext uri="{FF2B5EF4-FFF2-40B4-BE49-F238E27FC236}">
                <a16:creationId xmlns:a16="http://schemas.microsoft.com/office/drawing/2014/main" id="{E14152B9-E443-AA20-980D-B93E066D4F0A}"/>
              </a:ext>
            </a:extLst>
          </p:cNvPr>
          <p:cNvSpPr/>
          <p:nvPr/>
        </p:nvSpPr>
        <p:spPr>
          <a:xfrm>
            <a:off x="2541717" y="3841299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48" name="Oval 547">
            <a:extLst>
              <a:ext uri="{FF2B5EF4-FFF2-40B4-BE49-F238E27FC236}">
                <a16:creationId xmlns:a16="http://schemas.microsoft.com/office/drawing/2014/main" id="{713E1E12-44B2-B064-DFC7-2418E44209DD}"/>
              </a:ext>
            </a:extLst>
          </p:cNvPr>
          <p:cNvSpPr/>
          <p:nvPr/>
        </p:nvSpPr>
        <p:spPr>
          <a:xfrm>
            <a:off x="2464953" y="328843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49" name="Oval 548">
            <a:extLst>
              <a:ext uri="{FF2B5EF4-FFF2-40B4-BE49-F238E27FC236}">
                <a16:creationId xmlns:a16="http://schemas.microsoft.com/office/drawing/2014/main" id="{B21218C7-377D-468A-836C-37BEE2E279DD}"/>
              </a:ext>
            </a:extLst>
          </p:cNvPr>
          <p:cNvSpPr/>
          <p:nvPr/>
        </p:nvSpPr>
        <p:spPr>
          <a:xfrm>
            <a:off x="2393264" y="3604760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550" name="Oval 549">
            <a:extLst>
              <a:ext uri="{FF2B5EF4-FFF2-40B4-BE49-F238E27FC236}">
                <a16:creationId xmlns:a16="http://schemas.microsoft.com/office/drawing/2014/main" id="{5342EE0F-0944-9243-348D-0693BA6D7FE2}"/>
              </a:ext>
            </a:extLst>
          </p:cNvPr>
          <p:cNvSpPr/>
          <p:nvPr/>
        </p:nvSpPr>
        <p:spPr>
          <a:xfrm>
            <a:off x="3102541" y="408285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grpSp>
        <p:nvGrpSpPr>
          <p:cNvPr id="767" name="Group 766">
            <a:extLst>
              <a:ext uri="{FF2B5EF4-FFF2-40B4-BE49-F238E27FC236}">
                <a16:creationId xmlns:a16="http://schemas.microsoft.com/office/drawing/2014/main" id="{2E49E098-33D4-F57B-46F4-F8CB3D0EA271}"/>
              </a:ext>
            </a:extLst>
          </p:cNvPr>
          <p:cNvGrpSpPr/>
          <p:nvPr/>
        </p:nvGrpSpPr>
        <p:grpSpPr>
          <a:xfrm>
            <a:off x="2061927" y="1450366"/>
            <a:ext cx="4956271" cy="3883190"/>
            <a:chOff x="732260" y="250599"/>
            <a:chExt cx="4009170" cy="3141146"/>
          </a:xfrm>
        </p:grpSpPr>
        <p:cxnSp>
          <p:nvCxnSpPr>
            <p:cNvPr id="289" name="Straight Connector 288">
              <a:extLst>
                <a:ext uri="{FF2B5EF4-FFF2-40B4-BE49-F238E27FC236}">
                  <a16:creationId xmlns:a16="http://schemas.microsoft.com/office/drawing/2014/main" id="{A951F6E0-F6AB-4031-7911-36DDDE17ED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0227" y="514622"/>
              <a:ext cx="900698" cy="24858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D3202359-5A87-70D9-3ED0-742415FE46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96693" y="313666"/>
              <a:ext cx="1593236" cy="296665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Straight Connector 292">
              <a:extLst>
                <a:ext uri="{FF2B5EF4-FFF2-40B4-BE49-F238E27FC236}">
                  <a16:creationId xmlns:a16="http://schemas.microsoft.com/office/drawing/2014/main" id="{5E78FD7A-D886-31A1-F5CA-A5E2DC6CD41F}"/>
                </a:ext>
              </a:extLst>
            </p:cNvPr>
            <p:cNvCxnSpPr/>
            <p:nvPr/>
          </p:nvCxnSpPr>
          <p:spPr>
            <a:xfrm flipV="1">
              <a:off x="2389643" y="250599"/>
              <a:ext cx="994869" cy="198148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B951D262-9C9C-E65F-BC53-AACDD85BF3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8112" y="829520"/>
              <a:ext cx="960582" cy="244941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ACADAFA-C06F-C468-D10A-CE2684F3B1B7}"/>
                </a:ext>
              </a:extLst>
            </p:cNvPr>
            <p:cNvSpPr/>
            <p:nvPr/>
          </p:nvSpPr>
          <p:spPr>
            <a:xfrm>
              <a:off x="732260" y="1708983"/>
              <a:ext cx="2184044" cy="368312"/>
            </a:xfrm>
            <a:custGeom>
              <a:avLst/>
              <a:gdLst>
                <a:gd name="connsiteX0" fmla="*/ 0 w 2019300"/>
                <a:gd name="connsiteY0" fmla="*/ 158762 h 368312"/>
                <a:gd name="connsiteX1" fmla="*/ 438150 w 2019300"/>
                <a:gd name="connsiteY1" fmla="*/ 73037 h 368312"/>
                <a:gd name="connsiteX2" fmla="*/ 809625 w 2019300"/>
                <a:gd name="connsiteY2" fmla="*/ 15887 h 368312"/>
                <a:gd name="connsiteX3" fmla="*/ 1257300 w 2019300"/>
                <a:gd name="connsiteY3" fmla="*/ 6362 h 368312"/>
                <a:gd name="connsiteX4" fmla="*/ 1657350 w 2019300"/>
                <a:gd name="connsiteY4" fmla="*/ 101612 h 368312"/>
                <a:gd name="connsiteX5" fmla="*/ 1866900 w 2019300"/>
                <a:gd name="connsiteY5" fmla="*/ 215912 h 368312"/>
                <a:gd name="connsiteX6" fmla="*/ 2019300 w 2019300"/>
                <a:gd name="connsiteY6" fmla="*/ 368312 h 36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9300" h="368312">
                  <a:moveTo>
                    <a:pt x="0" y="158762"/>
                  </a:moveTo>
                  <a:lnTo>
                    <a:pt x="438150" y="73037"/>
                  </a:lnTo>
                  <a:cubicBezTo>
                    <a:pt x="573087" y="49225"/>
                    <a:pt x="673100" y="26999"/>
                    <a:pt x="809625" y="15887"/>
                  </a:cubicBezTo>
                  <a:cubicBezTo>
                    <a:pt x="946150" y="4775"/>
                    <a:pt x="1116012" y="-7926"/>
                    <a:pt x="1257300" y="6362"/>
                  </a:cubicBezTo>
                  <a:cubicBezTo>
                    <a:pt x="1398588" y="20650"/>
                    <a:pt x="1555750" y="66687"/>
                    <a:pt x="1657350" y="101612"/>
                  </a:cubicBezTo>
                  <a:cubicBezTo>
                    <a:pt x="1758950" y="136537"/>
                    <a:pt x="1806575" y="171462"/>
                    <a:pt x="1866900" y="215912"/>
                  </a:cubicBezTo>
                  <a:cubicBezTo>
                    <a:pt x="1927225" y="260362"/>
                    <a:pt x="1973262" y="314337"/>
                    <a:pt x="2019300" y="368312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A0596F5-2CA9-05FA-6340-FD6FD6747BD7}"/>
                </a:ext>
              </a:extLst>
            </p:cNvPr>
            <p:cNvSpPr/>
            <p:nvPr/>
          </p:nvSpPr>
          <p:spPr>
            <a:xfrm>
              <a:off x="1451398" y="1553298"/>
              <a:ext cx="1771961" cy="352547"/>
            </a:xfrm>
            <a:custGeom>
              <a:avLst/>
              <a:gdLst>
                <a:gd name="connsiteX0" fmla="*/ 0 w 1638300"/>
                <a:gd name="connsiteY0" fmla="*/ 28697 h 352547"/>
                <a:gd name="connsiteX1" fmla="*/ 371475 w 1638300"/>
                <a:gd name="connsiteY1" fmla="*/ 122 h 352547"/>
                <a:gd name="connsiteX2" fmla="*/ 685800 w 1638300"/>
                <a:gd name="connsiteY2" fmla="*/ 19172 h 352547"/>
                <a:gd name="connsiteX3" fmla="*/ 914400 w 1638300"/>
                <a:gd name="connsiteY3" fmla="*/ 38222 h 352547"/>
                <a:gd name="connsiteX4" fmla="*/ 1314450 w 1638300"/>
                <a:gd name="connsiteY4" fmla="*/ 123947 h 352547"/>
                <a:gd name="connsiteX5" fmla="*/ 1533525 w 1638300"/>
                <a:gd name="connsiteY5" fmla="*/ 257297 h 352547"/>
                <a:gd name="connsiteX6" fmla="*/ 1638300 w 1638300"/>
                <a:gd name="connsiteY6" fmla="*/ 352547 h 35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8300" h="352547">
                  <a:moveTo>
                    <a:pt x="0" y="28697"/>
                  </a:moveTo>
                  <a:cubicBezTo>
                    <a:pt x="128587" y="15203"/>
                    <a:pt x="257175" y="1709"/>
                    <a:pt x="371475" y="122"/>
                  </a:cubicBezTo>
                  <a:cubicBezTo>
                    <a:pt x="485775" y="-1466"/>
                    <a:pt x="595313" y="12822"/>
                    <a:pt x="685800" y="19172"/>
                  </a:cubicBezTo>
                  <a:cubicBezTo>
                    <a:pt x="776287" y="25522"/>
                    <a:pt x="809625" y="20760"/>
                    <a:pt x="914400" y="38222"/>
                  </a:cubicBezTo>
                  <a:cubicBezTo>
                    <a:pt x="1019175" y="55684"/>
                    <a:pt x="1211263" y="87435"/>
                    <a:pt x="1314450" y="123947"/>
                  </a:cubicBezTo>
                  <a:cubicBezTo>
                    <a:pt x="1417637" y="160459"/>
                    <a:pt x="1479550" y="219197"/>
                    <a:pt x="1533525" y="257297"/>
                  </a:cubicBezTo>
                  <a:cubicBezTo>
                    <a:pt x="1587500" y="295397"/>
                    <a:pt x="1612900" y="323972"/>
                    <a:pt x="1638300" y="352547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1DE96043-E231-B6E7-27AE-AE2693BD0C0F}"/>
                </a:ext>
              </a:extLst>
            </p:cNvPr>
            <p:cNvSpPr/>
            <p:nvPr/>
          </p:nvSpPr>
          <p:spPr>
            <a:xfrm>
              <a:off x="2213400" y="1229533"/>
              <a:ext cx="999303" cy="104812"/>
            </a:xfrm>
            <a:custGeom>
              <a:avLst/>
              <a:gdLst>
                <a:gd name="connsiteX0" fmla="*/ 0 w 923925"/>
                <a:gd name="connsiteY0" fmla="*/ 95287 h 104812"/>
                <a:gd name="connsiteX1" fmla="*/ 704850 w 923925"/>
                <a:gd name="connsiteY1" fmla="*/ 37 h 104812"/>
                <a:gd name="connsiteX2" fmla="*/ 923925 w 923925"/>
                <a:gd name="connsiteY2" fmla="*/ 104812 h 1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104812">
                  <a:moveTo>
                    <a:pt x="0" y="95287"/>
                  </a:moveTo>
                  <a:cubicBezTo>
                    <a:pt x="275431" y="46868"/>
                    <a:pt x="550863" y="-1550"/>
                    <a:pt x="704850" y="37"/>
                  </a:cubicBezTo>
                  <a:cubicBezTo>
                    <a:pt x="858837" y="1624"/>
                    <a:pt x="877888" y="57187"/>
                    <a:pt x="923925" y="104812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BC9C84C-7607-60F9-7D1B-496B267A4F6E}"/>
                </a:ext>
              </a:extLst>
            </p:cNvPr>
            <p:cNvSpPr/>
            <p:nvPr/>
          </p:nvSpPr>
          <p:spPr>
            <a:xfrm>
              <a:off x="3061125" y="1143845"/>
              <a:ext cx="1287762" cy="419100"/>
            </a:xfrm>
            <a:custGeom>
              <a:avLst/>
              <a:gdLst>
                <a:gd name="connsiteX0" fmla="*/ 0 w 1190625"/>
                <a:gd name="connsiteY0" fmla="*/ 0 h 419100"/>
                <a:gd name="connsiteX1" fmla="*/ 581025 w 1190625"/>
                <a:gd name="connsiteY1" fmla="*/ 47625 h 419100"/>
                <a:gd name="connsiteX2" fmla="*/ 1047750 w 1190625"/>
                <a:gd name="connsiteY2" fmla="*/ 276225 h 419100"/>
                <a:gd name="connsiteX3" fmla="*/ 1190625 w 1190625"/>
                <a:gd name="connsiteY3" fmla="*/ 4191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25" h="419100">
                  <a:moveTo>
                    <a:pt x="0" y="0"/>
                  </a:moveTo>
                  <a:cubicBezTo>
                    <a:pt x="203200" y="794"/>
                    <a:pt x="406400" y="1588"/>
                    <a:pt x="581025" y="47625"/>
                  </a:cubicBezTo>
                  <a:cubicBezTo>
                    <a:pt x="755650" y="93662"/>
                    <a:pt x="946150" y="214312"/>
                    <a:pt x="1047750" y="276225"/>
                  </a:cubicBezTo>
                  <a:cubicBezTo>
                    <a:pt x="1149350" y="338138"/>
                    <a:pt x="1169987" y="378619"/>
                    <a:pt x="1190625" y="419100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BBA1DAB-9742-67E3-E789-C521800C0802}"/>
                </a:ext>
              </a:extLst>
            </p:cNvPr>
            <p:cNvSpPr/>
            <p:nvPr/>
          </p:nvSpPr>
          <p:spPr>
            <a:xfrm>
              <a:off x="775125" y="2053978"/>
              <a:ext cx="3966305" cy="619582"/>
            </a:xfrm>
            <a:custGeom>
              <a:avLst/>
              <a:gdLst>
                <a:gd name="connsiteX0" fmla="*/ 0 w 3667125"/>
                <a:gd name="connsiteY0" fmla="*/ 514807 h 619582"/>
                <a:gd name="connsiteX1" fmla="*/ 1885950 w 3667125"/>
                <a:gd name="connsiteY1" fmla="*/ 86182 h 619582"/>
                <a:gd name="connsiteX2" fmla="*/ 2695575 w 3667125"/>
                <a:gd name="connsiteY2" fmla="*/ 457 h 619582"/>
                <a:gd name="connsiteX3" fmla="*/ 3086100 w 3667125"/>
                <a:gd name="connsiteY3" fmla="*/ 57607 h 619582"/>
                <a:gd name="connsiteX4" fmla="*/ 3314700 w 3667125"/>
                <a:gd name="connsiteY4" fmla="*/ 171907 h 619582"/>
                <a:gd name="connsiteX5" fmla="*/ 3438525 w 3667125"/>
                <a:gd name="connsiteY5" fmla="*/ 295732 h 619582"/>
                <a:gd name="connsiteX6" fmla="*/ 3629025 w 3667125"/>
                <a:gd name="connsiteY6" fmla="*/ 562432 h 619582"/>
                <a:gd name="connsiteX7" fmla="*/ 3667125 w 3667125"/>
                <a:gd name="connsiteY7" fmla="*/ 619582 h 61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25" h="619582">
                  <a:moveTo>
                    <a:pt x="0" y="514807"/>
                  </a:moveTo>
                  <a:cubicBezTo>
                    <a:pt x="718344" y="343357"/>
                    <a:pt x="1436688" y="171907"/>
                    <a:pt x="1885950" y="86182"/>
                  </a:cubicBezTo>
                  <a:cubicBezTo>
                    <a:pt x="2335212" y="457"/>
                    <a:pt x="2495550" y="5219"/>
                    <a:pt x="2695575" y="457"/>
                  </a:cubicBezTo>
                  <a:cubicBezTo>
                    <a:pt x="2895600" y="-4306"/>
                    <a:pt x="2982913" y="29032"/>
                    <a:pt x="3086100" y="57607"/>
                  </a:cubicBezTo>
                  <a:cubicBezTo>
                    <a:pt x="3189287" y="86182"/>
                    <a:pt x="3255963" y="132220"/>
                    <a:pt x="3314700" y="171907"/>
                  </a:cubicBezTo>
                  <a:cubicBezTo>
                    <a:pt x="3373437" y="211594"/>
                    <a:pt x="3386137" y="230644"/>
                    <a:pt x="3438525" y="295732"/>
                  </a:cubicBezTo>
                  <a:cubicBezTo>
                    <a:pt x="3490913" y="360820"/>
                    <a:pt x="3590925" y="508457"/>
                    <a:pt x="3629025" y="562432"/>
                  </a:cubicBezTo>
                  <a:cubicBezTo>
                    <a:pt x="3667125" y="616407"/>
                    <a:pt x="3667125" y="617994"/>
                    <a:pt x="3667125" y="619582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DEA4534-37EE-1E84-CF9F-E8DC0B45A944}"/>
                </a:ext>
              </a:extLst>
            </p:cNvPr>
            <p:cNvSpPr/>
            <p:nvPr/>
          </p:nvSpPr>
          <p:spPr>
            <a:xfrm>
              <a:off x="773535" y="2333390"/>
              <a:ext cx="3804906" cy="653860"/>
            </a:xfrm>
            <a:custGeom>
              <a:avLst/>
              <a:gdLst>
                <a:gd name="connsiteX0" fmla="*/ 0 w 3517900"/>
                <a:gd name="connsiteY0" fmla="*/ 295085 h 653860"/>
                <a:gd name="connsiteX1" fmla="*/ 2159000 w 3517900"/>
                <a:gd name="connsiteY1" fmla="*/ 22035 h 653860"/>
                <a:gd name="connsiteX2" fmla="*/ 2955925 w 3517900"/>
                <a:gd name="connsiteY2" fmla="*/ 60135 h 653860"/>
                <a:gd name="connsiteX3" fmla="*/ 3387725 w 3517900"/>
                <a:gd name="connsiteY3" fmla="*/ 406210 h 653860"/>
                <a:gd name="connsiteX4" fmla="*/ 3517900 w 3517900"/>
                <a:gd name="connsiteY4" fmla="*/ 653860 h 65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7900" h="653860">
                  <a:moveTo>
                    <a:pt x="0" y="295085"/>
                  </a:moveTo>
                  <a:cubicBezTo>
                    <a:pt x="833173" y="178139"/>
                    <a:pt x="1666346" y="61193"/>
                    <a:pt x="2159000" y="22035"/>
                  </a:cubicBezTo>
                  <a:cubicBezTo>
                    <a:pt x="2651654" y="-17123"/>
                    <a:pt x="2751138" y="-3894"/>
                    <a:pt x="2955925" y="60135"/>
                  </a:cubicBezTo>
                  <a:cubicBezTo>
                    <a:pt x="3160712" y="124164"/>
                    <a:pt x="3294063" y="307256"/>
                    <a:pt x="3387725" y="406210"/>
                  </a:cubicBezTo>
                  <a:cubicBezTo>
                    <a:pt x="3481387" y="505164"/>
                    <a:pt x="3499643" y="579512"/>
                    <a:pt x="3517900" y="653860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cxnSp>
          <p:nvCxnSpPr>
            <p:cNvPr id="315" name="Straight Connector 314">
              <a:extLst>
                <a:ext uri="{FF2B5EF4-FFF2-40B4-BE49-F238E27FC236}">
                  <a16:creationId xmlns:a16="http://schemas.microsoft.com/office/drawing/2014/main" id="{25225FE9-5C13-644B-9B7A-EDA714CD48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53881" y="1026188"/>
              <a:ext cx="855879" cy="15752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B249ABFC-4342-BC29-35CF-A4EBC7771E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81842" y="3246934"/>
              <a:ext cx="0" cy="14400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997E963F-BA17-1B69-525A-D0379B3C1566}"/>
                </a:ext>
              </a:extLst>
            </p:cNvPr>
            <p:cNvCxnSpPr>
              <a:cxnSpLocks/>
            </p:cNvCxnSpPr>
            <p:nvPr/>
          </p:nvCxnSpPr>
          <p:spPr>
            <a:xfrm>
              <a:off x="3333613" y="2936757"/>
              <a:ext cx="6386" cy="377908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Straight Connector 322">
              <a:extLst>
                <a:ext uri="{FF2B5EF4-FFF2-40B4-BE49-F238E27FC236}">
                  <a16:creationId xmlns:a16="http://schemas.microsoft.com/office/drawing/2014/main" id="{1363695E-0FEB-18CF-5044-DA658F9E647F}"/>
                </a:ext>
              </a:extLst>
            </p:cNvPr>
            <p:cNvCxnSpPr>
              <a:cxnSpLocks/>
            </p:cNvCxnSpPr>
            <p:nvPr/>
          </p:nvCxnSpPr>
          <p:spPr>
            <a:xfrm>
              <a:off x="3637255" y="2851178"/>
              <a:ext cx="0" cy="45415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C0253DFE-0FBB-2D30-50FA-0C1A6C1E606B}"/>
                </a:ext>
              </a:extLst>
            </p:cNvPr>
            <p:cNvCxnSpPr>
              <a:cxnSpLocks/>
            </p:cNvCxnSpPr>
            <p:nvPr/>
          </p:nvCxnSpPr>
          <p:spPr>
            <a:xfrm>
              <a:off x="1041693" y="2905775"/>
              <a:ext cx="0" cy="485159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4E3777EF-5E52-720D-B91A-1A6B475A9554}"/>
                </a:ext>
              </a:extLst>
            </p:cNvPr>
            <p:cNvSpPr/>
            <p:nvPr/>
          </p:nvSpPr>
          <p:spPr>
            <a:xfrm>
              <a:off x="3094464" y="3296452"/>
              <a:ext cx="747713" cy="95293"/>
            </a:xfrm>
            <a:custGeom>
              <a:avLst/>
              <a:gdLst>
                <a:gd name="connsiteX0" fmla="*/ 0 w 747713"/>
                <a:gd name="connsiteY0" fmla="*/ 95293 h 95293"/>
                <a:gd name="connsiteX1" fmla="*/ 100013 w 747713"/>
                <a:gd name="connsiteY1" fmla="*/ 28618 h 95293"/>
                <a:gd name="connsiteX2" fmla="*/ 252413 w 747713"/>
                <a:gd name="connsiteY2" fmla="*/ 14331 h 95293"/>
                <a:gd name="connsiteX3" fmla="*/ 428625 w 747713"/>
                <a:gd name="connsiteY3" fmla="*/ 43 h 95293"/>
                <a:gd name="connsiteX4" fmla="*/ 547688 w 747713"/>
                <a:gd name="connsiteY4" fmla="*/ 19093 h 95293"/>
                <a:gd name="connsiteX5" fmla="*/ 690563 w 747713"/>
                <a:gd name="connsiteY5" fmla="*/ 66718 h 95293"/>
                <a:gd name="connsiteX6" fmla="*/ 747713 w 747713"/>
                <a:gd name="connsiteY6" fmla="*/ 95293 h 9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713" h="95293">
                  <a:moveTo>
                    <a:pt x="0" y="95293"/>
                  </a:moveTo>
                  <a:cubicBezTo>
                    <a:pt x="28972" y="68702"/>
                    <a:pt x="57944" y="42112"/>
                    <a:pt x="100013" y="28618"/>
                  </a:cubicBezTo>
                  <a:cubicBezTo>
                    <a:pt x="142082" y="15124"/>
                    <a:pt x="252413" y="14331"/>
                    <a:pt x="252413" y="14331"/>
                  </a:cubicBezTo>
                  <a:cubicBezTo>
                    <a:pt x="307182" y="9569"/>
                    <a:pt x="379413" y="-751"/>
                    <a:pt x="428625" y="43"/>
                  </a:cubicBezTo>
                  <a:cubicBezTo>
                    <a:pt x="477837" y="837"/>
                    <a:pt x="504032" y="7981"/>
                    <a:pt x="547688" y="19093"/>
                  </a:cubicBezTo>
                  <a:cubicBezTo>
                    <a:pt x="591344" y="30205"/>
                    <a:pt x="657226" y="54018"/>
                    <a:pt x="690563" y="66718"/>
                  </a:cubicBezTo>
                  <a:cubicBezTo>
                    <a:pt x="723901" y="79418"/>
                    <a:pt x="735807" y="87355"/>
                    <a:pt x="747713" y="95293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54698768-BBBA-2479-1BE1-88317BC07A98}"/>
                </a:ext>
              </a:extLst>
            </p:cNvPr>
            <p:cNvCxnSpPr>
              <a:cxnSpLocks/>
            </p:cNvCxnSpPr>
            <p:nvPr/>
          </p:nvCxnSpPr>
          <p:spPr>
            <a:xfrm>
              <a:off x="3419701" y="2644262"/>
              <a:ext cx="0" cy="661559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22" name="Straight Connector 721">
            <a:extLst>
              <a:ext uri="{FF2B5EF4-FFF2-40B4-BE49-F238E27FC236}">
                <a16:creationId xmlns:a16="http://schemas.microsoft.com/office/drawing/2014/main" id="{78DF9B87-1E6F-89B1-28ED-B6D14120503F}"/>
              </a:ext>
            </a:extLst>
          </p:cNvPr>
          <p:cNvCxnSpPr>
            <a:cxnSpLocks/>
          </p:cNvCxnSpPr>
          <p:nvPr/>
        </p:nvCxnSpPr>
        <p:spPr>
          <a:xfrm flipV="1">
            <a:off x="6135816" y="4435802"/>
            <a:ext cx="536265" cy="105746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9" name="Group 358" descr="\documentclass{article}&#10;\usepackage{amsmath}&#10;\pagestyle{empty}&#10;\begin{document}&#10;&#10;Undulators&#10;&#10;&#10;\end{document}" title="IguanaTex Vector Display">
            <a:extLst>
              <a:ext uri="{FF2B5EF4-FFF2-40B4-BE49-F238E27FC236}">
                <a16:creationId xmlns:a16="http://schemas.microsoft.com/office/drawing/2014/main" id="{FB245238-CF81-6C90-65C0-0A757C5C919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5404821" y="2290491"/>
            <a:ext cx="1142187" cy="160632"/>
            <a:chOff x="6223000" y="2962275"/>
            <a:chExt cx="923925" cy="134938"/>
          </a:xfrm>
          <a:solidFill>
            <a:schemeClr val="bg1">
              <a:lumMod val="75000"/>
            </a:schemeClr>
          </a:solidFill>
        </p:grpSpPr>
        <p:sp>
          <p:nvSpPr>
            <p:cNvPr id="348" name="Freeform 17 1 1">
              <a:extLst>
                <a:ext uri="{FF2B5EF4-FFF2-40B4-BE49-F238E27FC236}">
                  <a16:creationId xmlns:a16="http://schemas.microsoft.com/office/drawing/2014/main" id="{FE81896A-A910-AD95-95CD-D6ACDD717560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6223000" y="2963863"/>
              <a:ext cx="131763" cy="133350"/>
            </a:xfrm>
            <a:custGeom>
              <a:avLst/>
              <a:gdLst>
                <a:gd name="T0" fmla="*/ 274 w 341"/>
                <a:gd name="T1" fmla="*/ 226 h 352"/>
                <a:gd name="T2" fmla="*/ 178 w 341"/>
                <a:gd name="T3" fmla="*/ 337 h 352"/>
                <a:gd name="T4" fmla="*/ 96 w 341"/>
                <a:gd name="T5" fmla="*/ 230 h 352"/>
                <a:gd name="T6" fmla="*/ 96 w 341"/>
                <a:gd name="T7" fmla="*/ 39 h 352"/>
                <a:gd name="T8" fmla="*/ 135 w 341"/>
                <a:gd name="T9" fmla="*/ 16 h 352"/>
                <a:gd name="T10" fmla="*/ 147 w 341"/>
                <a:gd name="T11" fmla="*/ 16 h 352"/>
                <a:gd name="T12" fmla="*/ 147 w 341"/>
                <a:gd name="T13" fmla="*/ 0 h 352"/>
                <a:gd name="T14" fmla="*/ 74 w 341"/>
                <a:gd name="T15" fmla="*/ 2 h 352"/>
                <a:gd name="T16" fmla="*/ 0 w 341"/>
                <a:gd name="T17" fmla="*/ 0 h 352"/>
                <a:gd name="T18" fmla="*/ 0 w 341"/>
                <a:gd name="T19" fmla="*/ 16 h 352"/>
                <a:gd name="T20" fmla="*/ 12 w 341"/>
                <a:gd name="T21" fmla="*/ 16 h 352"/>
                <a:gd name="T22" fmla="*/ 51 w 341"/>
                <a:gd name="T23" fmla="*/ 39 h 352"/>
                <a:gd name="T24" fmla="*/ 51 w 341"/>
                <a:gd name="T25" fmla="*/ 228 h 352"/>
                <a:gd name="T26" fmla="*/ 177 w 341"/>
                <a:gd name="T27" fmla="*/ 352 h 352"/>
                <a:gd name="T28" fmla="*/ 288 w 341"/>
                <a:gd name="T29" fmla="*/ 249 h 352"/>
                <a:gd name="T30" fmla="*/ 289 w 341"/>
                <a:gd name="T31" fmla="*/ 215 h 352"/>
                <a:gd name="T32" fmla="*/ 289 w 341"/>
                <a:gd name="T33" fmla="*/ 55 h 352"/>
                <a:gd name="T34" fmla="*/ 341 w 341"/>
                <a:gd name="T35" fmla="*/ 16 h 352"/>
                <a:gd name="T36" fmla="*/ 341 w 341"/>
                <a:gd name="T37" fmla="*/ 0 h 352"/>
                <a:gd name="T38" fmla="*/ 282 w 341"/>
                <a:gd name="T39" fmla="*/ 2 h 352"/>
                <a:gd name="T40" fmla="*/ 222 w 341"/>
                <a:gd name="T41" fmla="*/ 0 h 352"/>
                <a:gd name="T42" fmla="*/ 222 w 341"/>
                <a:gd name="T43" fmla="*/ 16 h 352"/>
                <a:gd name="T44" fmla="*/ 274 w 341"/>
                <a:gd name="T45" fmla="*/ 53 h 352"/>
                <a:gd name="T46" fmla="*/ 274 w 341"/>
                <a:gd name="T47" fmla="*/ 22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1" h="352">
                  <a:moveTo>
                    <a:pt x="274" y="226"/>
                  </a:moveTo>
                  <a:cubicBezTo>
                    <a:pt x="274" y="297"/>
                    <a:pt x="225" y="337"/>
                    <a:pt x="178" y="337"/>
                  </a:cubicBezTo>
                  <a:cubicBezTo>
                    <a:pt x="155" y="337"/>
                    <a:pt x="96" y="324"/>
                    <a:pt x="96" y="230"/>
                  </a:cubicBezTo>
                  <a:lnTo>
                    <a:pt x="96" y="39"/>
                  </a:lnTo>
                  <a:cubicBezTo>
                    <a:pt x="96" y="21"/>
                    <a:pt x="97" y="16"/>
                    <a:pt x="135" y="16"/>
                  </a:cubicBezTo>
                  <a:lnTo>
                    <a:pt x="147" y="16"/>
                  </a:lnTo>
                  <a:lnTo>
                    <a:pt x="147" y="0"/>
                  </a:lnTo>
                  <a:cubicBezTo>
                    <a:pt x="130" y="2"/>
                    <a:pt x="93" y="2"/>
                    <a:pt x="74" y="2"/>
                  </a:cubicBezTo>
                  <a:cubicBezTo>
                    <a:pt x="55" y="2"/>
                    <a:pt x="17" y="2"/>
                    <a:pt x="0" y="0"/>
                  </a:cubicBez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228"/>
                  </a:lnTo>
                  <a:cubicBezTo>
                    <a:pt x="51" y="298"/>
                    <a:pt x="109" y="352"/>
                    <a:pt x="177" y="352"/>
                  </a:cubicBezTo>
                  <a:cubicBezTo>
                    <a:pt x="234" y="352"/>
                    <a:pt x="279" y="306"/>
                    <a:pt x="288" y="249"/>
                  </a:cubicBezTo>
                  <a:cubicBezTo>
                    <a:pt x="289" y="239"/>
                    <a:pt x="289" y="235"/>
                    <a:pt x="289" y="215"/>
                  </a:cubicBezTo>
                  <a:lnTo>
                    <a:pt x="289" y="55"/>
                  </a:lnTo>
                  <a:cubicBezTo>
                    <a:pt x="289" y="38"/>
                    <a:pt x="289" y="16"/>
                    <a:pt x="341" y="16"/>
                  </a:cubicBezTo>
                  <a:lnTo>
                    <a:pt x="341" y="0"/>
                  </a:lnTo>
                  <a:cubicBezTo>
                    <a:pt x="323" y="1"/>
                    <a:pt x="299" y="2"/>
                    <a:pt x="282" y="2"/>
                  </a:cubicBezTo>
                  <a:cubicBezTo>
                    <a:pt x="264" y="2"/>
                    <a:pt x="240" y="1"/>
                    <a:pt x="222" y="0"/>
                  </a:cubicBezTo>
                  <a:lnTo>
                    <a:pt x="222" y="16"/>
                  </a:lnTo>
                  <a:cubicBezTo>
                    <a:pt x="274" y="16"/>
                    <a:pt x="274" y="39"/>
                    <a:pt x="274" y="53"/>
                  </a:cubicBezTo>
                  <a:lnTo>
                    <a:pt x="274" y="22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49" name="Freeform 18 1 1">
              <a:extLst>
                <a:ext uri="{FF2B5EF4-FFF2-40B4-BE49-F238E27FC236}">
                  <a16:creationId xmlns:a16="http://schemas.microsoft.com/office/drawing/2014/main" id="{988AA62C-F0C3-146B-25BA-A8FC5ACC48EE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6367463" y="3009900"/>
              <a:ext cx="96838" cy="84138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0" name="Freeform 19 1 1">
              <a:extLst>
                <a:ext uri="{FF2B5EF4-FFF2-40B4-BE49-F238E27FC236}">
                  <a16:creationId xmlns:a16="http://schemas.microsoft.com/office/drawing/2014/main" id="{8807B192-975E-5FEA-EE9A-0443AC7BBB4E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6475413" y="2962275"/>
              <a:ext cx="93663" cy="13335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1" name="Freeform 20 1 1">
              <a:extLst>
                <a:ext uri="{FF2B5EF4-FFF2-40B4-BE49-F238E27FC236}">
                  <a16:creationId xmlns:a16="http://schemas.microsoft.com/office/drawing/2014/main" id="{4F5784F5-9AD1-F9CC-415D-E4AB2E80A397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6581775" y="3009900"/>
              <a:ext cx="96838" cy="857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2" name="Freeform 21 1 1">
              <a:extLst>
                <a:ext uri="{FF2B5EF4-FFF2-40B4-BE49-F238E27FC236}">
                  <a16:creationId xmlns:a16="http://schemas.microsoft.com/office/drawing/2014/main" id="{8FF29266-B99C-3EE0-077A-C852547548E9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6688138" y="2962275"/>
              <a:ext cx="42863" cy="1317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3" name="Freeform 22 1 1">
              <a:extLst>
                <a:ext uri="{FF2B5EF4-FFF2-40B4-BE49-F238E27FC236}">
                  <a16:creationId xmlns:a16="http://schemas.microsoft.com/office/drawing/2014/main" id="{A1DC6D79-CBD1-5D3A-EC33-C871A30EDE86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6743700" y="3008313"/>
              <a:ext cx="85725" cy="873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3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4" name="Freeform 23 1 1">
              <a:extLst>
                <a:ext uri="{FF2B5EF4-FFF2-40B4-BE49-F238E27FC236}">
                  <a16:creationId xmlns:a16="http://schemas.microsoft.com/office/drawing/2014/main" id="{D73B2101-CE99-49FC-2D59-DDC2F8066942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6835775" y="2976563"/>
              <a:ext cx="60325" cy="1190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5" name="Freeform 24 1 1">
              <a:extLst>
                <a:ext uri="{FF2B5EF4-FFF2-40B4-BE49-F238E27FC236}">
                  <a16:creationId xmlns:a16="http://schemas.microsoft.com/office/drawing/2014/main" id="{2A0BE4BA-0A02-8603-B7BA-0E1F3E02F41D}"/>
                </a:ext>
              </a:extLst>
            </p:cNvPr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6911975" y="3008313"/>
              <a:ext cx="84138" cy="873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6" name="Freeform 25 1 1">
              <a:extLst>
                <a:ext uri="{FF2B5EF4-FFF2-40B4-BE49-F238E27FC236}">
                  <a16:creationId xmlns:a16="http://schemas.microsoft.com/office/drawing/2014/main" id="{6611BEC1-2813-1DCE-19C7-A9A5B89C8A90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7007225" y="3009900"/>
              <a:ext cx="65088" cy="84138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357" name="Freeform 26 1 1">
              <a:extLst>
                <a:ext uri="{FF2B5EF4-FFF2-40B4-BE49-F238E27FC236}">
                  <a16:creationId xmlns:a16="http://schemas.microsoft.com/office/drawing/2014/main" id="{A5B39FEC-E907-3D72-6421-A0AE2DB7A426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7083425" y="3008313"/>
              <a:ext cx="63500" cy="873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419" name="Group 418" descr="\documentclass{article}&#10;\usepackage{amsmath}&#10;\pagestyle{empty}&#10;\begin{document}&#10;&#10;FELs&#10;&#10;&#10;\end{document}" title="IguanaTex Vector Display">
            <a:extLst>
              <a:ext uri="{FF2B5EF4-FFF2-40B4-BE49-F238E27FC236}">
                <a16:creationId xmlns:a16="http://schemas.microsoft.com/office/drawing/2014/main" id="{1461943D-E1F6-CC21-8658-371080BC9751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573140" y="1620665"/>
            <a:ext cx="563244" cy="157003"/>
            <a:chOff x="5605469" y="2752725"/>
            <a:chExt cx="455613" cy="127001"/>
          </a:xfrm>
          <a:solidFill>
            <a:schemeClr val="bg1">
              <a:lumMod val="75000"/>
            </a:schemeClr>
          </a:solidFill>
        </p:grpSpPr>
        <p:sp>
          <p:nvSpPr>
            <p:cNvPr id="414" name="Freeform 42 2 1">
              <a:extLst>
                <a:ext uri="{FF2B5EF4-FFF2-40B4-BE49-F238E27FC236}">
                  <a16:creationId xmlns:a16="http://schemas.microsoft.com/office/drawing/2014/main" id="{B0E566B4-1F6C-84C8-36C9-2D58C8CEEB2E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5605469" y="2752725"/>
              <a:ext cx="114300" cy="125413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7 h 340"/>
                <a:gd name="T30" fmla="*/ 139 w 288"/>
                <a:gd name="T31" fmla="*/ 177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7"/>
                  </a:lnTo>
                  <a:lnTo>
                    <a:pt x="139" y="177"/>
                  </a:lnTo>
                  <a:cubicBezTo>
                    <a:pt x="186" y="177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6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15" name="Freeform 43 2 1">
              <a:extLst>
                <a:ext uri="{FF2B5EF4-FFF2-40B4-BE49-F238E27FC236}">
                  <a16:creationId xmlns:a16="http://schemas.microsoft.com/office/drawing/2014/main" id="{173F78EC-7B73-DEB5-A3F0-FAD062CFAEBD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5734057" y="2752725"/>
              <a:ext cx="123825" cy="125413"/>
            </a:xfrm>
            <a:custGeom>
              <a:avLst/>
              <a:gdLst>
                <a:gd name="T0" fmla="*/ 52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7 w 309"/>
                <a:gd name="T13" fmla="*/ 211 h 340"/>
                <a:gd name="T14" fmla="*/ 187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5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5 w 309"/>
                <a:gd name="T31" fmla="*/ 97 h 340"/>
                <a:gd name="T32" fmla="*/ 141 w 309"/>
                <a:gd name="T33" fmla="*/ 156 h 340"/>
                <a:gd name="T34" fmla="*/ 96 w 309"/>
                <a:gd name="T35" fmla="*/ 156 h 340"/>
                <a:gd name="T36" fmla="*/ 96 w 309"/>
                <a:gd name="T37" fmla="*/ 36 h 340"/>
                <a:gd name="T38" fmla="*/ 120 w 309"/>
                <a:gd name="T39" fmla="*/ 16 h 340"/>
                <a:gd name="T40" fmla="*/ 185 w 309"/>
                <a:gd name="T41" fmla="*/ 16 h 340"/>
                <a:gd name="T42" fmla="*/ 283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2 w 309"/>
                <a:gd name="T55" fmla="*/ 39 h 340"/>
                <a:gd name="T56" fmla="*/ 52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2" y="301"/>
                  </a:moveTo>
                  <a:cubicBezTo>
                    <a:pt x="52" y="319"/>
                    <a:pt x="51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7" y="211"/>
                  </a:lnTo>
                  <a:cubicBezTo>
                    <a:pt x="284" y="288"/>
                    <a:pt x="273" y="324"/>
                    <a:pt x="187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5" y="187"/>
                    <a:pt x="195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5" y="97"/>
                  </a:lnTo>
                  <a:cubicBezTo>
                    <a:pt x="195" y="140"/>
                    <a:pt x="189" y="156"/>
                    <a:pt x="141" y="156"/>
                  </a:cubicBezTo>
                  <a:lnTo>
                    <a:pt x="96" y="156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5" y="16"/>
                  </a:lnTo>
                  <a:cubicBezTo>
                    <a:pt x="261" y="16"/>
                    <a:pt x="275" y="43"/>
                    <a:pt x="283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1" y="16"/>
                    <a:pt x="52" y="21"/>
                    <a:pt x="52" y="39"/>
                  </a:cubicBezTo>
                  <a:lnTo>
                    <a:pt x="52" y="3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16" name="Freeform 44 2 1">
              <a:extLst>
                <a:ext uri="{FF2B5EF4-FFF2-40B4-BE49-F238E27FC236}">
                  <a16:creationId xmlns:a16="http://schemas.microsoft.com/office/drawing/2014/main" id="{6EAA56E8-B7FF-C306-A8D5-4E3D3FD47A03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5870582" y="2752725"/>
              <a:ext cx="109538" cy="125413"/>
            </a:xfrm>
            <a:custGeom>
              <a:avLst/>
              <a:gdLst>
                <a:gd name="T0" fmla="*/ 274 w 274"/>
                <a:gd name="T1" fmla="*/ 212 h 341"/>
                <a:gd name="T2" fmla="*/ 262 w 274"/>
                <a:gd name="T3" fmla="*/ 212 h 341"/>
                <a:gd name="T4" fmla="*/ 162 w 274"/>
                <a:gd name="T5" fmla="*/ 325 h 341"/>
                <a:gd name="T6" fmla="*/ 121 w 274"/>
                <a:gd name="T7" fmla="*/ 325 h 341"/>
                <a:gd name="T8" fmla="*/ 96 w 274"/>
                <a:gd name="T9" fmla="*/ 305 h 341"/>
                <a:gd name="T10" fmla="*/ 96 w 274"/>
                <a:gd name="T11" fmla="*/ 39 h 341"/>
                <a:gd name="T12" fmla="*/ 144 w 274"/>
                <a:gd name="T13" fmla="*/ 15 h 341"/>
                <a:gd name="T14" fmla="*/ 160 w 274"/>
                <a:gd name="T15" fmla="*/ 15 h 341"/>
                <a:gd name="T16" fmla="*/ 160 w 274"/>
                <a:gd name="T17" fmla="*/ 0 h 341"/>
                <a:gd name="T18" fmla="*/ 76 w 274"/>
                <a:gd name="T19" fmla="*/ 1 h 341"/>
                <a:gd name="T20" fmla="*/ 0 w 274"/>
                <a:gd name="T21" fmla="*/ 0 h 341"/>
                <a:gd name="T22" fmla="*/ 0 w 274"/>
                <a:gd name="T23" fmla="*/ 15 h 341"/>
                <a:gd name="T24" fmla="*/ 12 w 274"/>
                <a:gd name="T25" fmla="*/ 15 h 341"/>
                <a:gd name="T26" fmla="*/ 52 w 274"/>
                <a:gd name="T27" fmla="*/ 39 h 341"/>
                <a:gd name="T28" fmla="*/ 52 w 274"/>
                <a:gd name="T29" fmla="*/ 302 h 341"/>
                <a:gd name="T30" fmla="*/ 12 w 274"/>
                <a:gd name="T31" fmla="*/ 325 h 341"/>
                <a:gd name="T32" fmla="*/ 0 w 274"/>
                <a:gd name="T33" fmla="*/ 325 h 341"/>
                <a:gd name="T34" fmla="*/ 0 w 274"/>
                <a:gd name="T35" fmla="*/ 341 h 341"/>
                <a:gd name="T36" fmla="*/ 260 w 274"/>
                <a:gd name="T37" fmla="*/ 341 h 341"/>
                <a:gd name="T38" fmla="*/ 274 w 274"/>
                <a:gd name="T39" fmla="*/ 21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341">
                  <a:moveTo>
                    <a:pt x="274" y="212"/>
                  </a:moveTo>
                  <a:lnTo>
                    <a:pt x="262" y="212"/>
                  </a:lnTo>
                  <a:cubicBezTo>
                    <a:pt x="256" y="263"/>
                    <a:pt x="249" y="325"/>
                    <a:pt x="162" y="325"/>
                  </a:cubicBezTo>
                  <a:lnTo>
                    <a:pt x="121" y="325"/>
                  </a:lnTo>
                  <a:cubicBezTo>
                    <a:pt x="97" y="325"/>
                    <a:pt x="96" y="322"/>
                    <a:pt x="96" y="305"/>
                  </a:cubicBezTo>
                  <a:lnTo>
                    <a:pt x="96" y="39"/>
                  </a:lnTo>
                  <a:cubicBezTo>
                    <a:pt x="96" y="22"/>
                    <a:pt x="96" y="15"/>
                    <a:pt x="144" y="15"/>
                  </a:cubicBezTo>
                  <a:lnTo>
                    <a:pt x="160" y="15"/>
                  </a:lnTo>
                  <a:lnTo>
                    <a:pt x="160" y="0"/>
                  </a:lnTo>
                  <a:cubicBezTo>
                    <a:pt x="142" y="1"/>
                    <a:pt x="97" y="1"/>
                    <a:pt x="76" y="1"/>
                  </a:cubicBezTo>
                  <a:cubicBezTo>
                    <a:pt x="57" y="1"/>
                    <a:pt x="18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lnTo>
                    <a:pt x="260" y="341"/>
                  </a:lnTo>
                  <a:lnTo>
                    <a:pt x="274" y="21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17" name="Freeform 45 2 1">
              <a:extLst>
                <a:ext uri="{FF2B5EF4-FFF2-40B4-BE49-F238E27FC236}">
                  <a16:creationId xmlns:a16="http://schemas.microsoft.com/office/drawing/2014/main" id="{428FB6B1-ACB9-724D-584C-B54399D94D11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5995994" y="2795588"/>
              <a:ext cx="65088" cy="841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444" name="Group 443" descr="\documentclass{article}&#10;\usepackage{amsmath}&#10;\pagestyle{empty}&#10;\begin{document}&#10;&#10;Wiggler&#10;&#10;&#10;\end{document}" title="IguanaTex Vector Display">
            <a:extLst>
              <a:ext uri="{FF2B5EF4-FFF2-40B4-BE49-F238E27FC236}">
                <a16:creationId xmlns:a16="http://schemas.microsoft.com/office/drawing/2014/main" id="{D3B3E0EB-C6D3-882D-4BDD-39A940A10EE9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277808" y="3433623"/>
            <a:ext cx="808560" cy="196254"/>
            <a:chOff x="7423150" y="4057650"/>
            <a:chExt cx="654051" cy="158751"/>
          </a:xfrm>
          <a:solidFill>
            <a:schemeClr val="bg1">
              <a:lumMod val="75000"/>
            </a:schemeClr>
          </a:solidFill>
        </p:grpSpPr>
        <p:sp>
          <p:nvSpPr>
            <p:cNvPr id="436" name="Freeform 52 2 1 1">
              <a:extLst>
                <a:ext uri="{FF2B5EF4-FFF2-40B4-BE49-F238E27FC236}">
                  <a16:creationId xmlns:a16="http://schemas.microsoft.com/office/drawing/2014/main" id="{FEA7A068-FA8F-3624-498B-CE8CCD1CD02E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7423150" y="4059238"/>
              <a:ext cx="192088" cy="125413"/>
            </a:xfrm>
            <a:custGeom>
              <a:avLst/>
              <a:gdLst>
                <a:gd name="T0" fmla="*/ 444 w 494"/>
                <a:gd name="T1" fmla="*/ 49 h 352"/>
                <a:gd name="T2" fmla="*/ 494 w 494"/>
                <a:gd name="T3" fmla="*/ 15 h 352"/>
                <a:gd name="T4" fmla="*/ 494 w 494"/>
                <a:gd name="T5" fmla="*/ 0 h 352"/>
                <a:gd name="T6" fmla="*/ 448 w 494"/>
                <a:gd name="T7" fmla="*/ 1 h 352"/>
                <a:gd name="T8" fmla="*/ 389 w 494"/>
                <a:gd name="T9" fmla="*/ 0 h 352"/>
                <a:gd name="T10" fmla="*/ 389 w 494"/>
                <a:gd name="T11" fmla="*/ 15 h 352"/>
                <a:gd name="T12" fmla="*/ 432 w 494"/>
                <a:gd name="T13" fmla="*/ 42 h 352"/>
                <a:gd name="T14" fmla="*/ 430 w 494"/>
                <a:gd name="T15" fmla="*/ 52 h 352"/>
                <a:gd name="T16" fmla="*/ 355 w 494"/>
                <a:gd name="T17" fmla="*/ 282 h 352"/>
                <a:gd name="T18" fmla="*/ 275 w 494"/>
                <a:gd name="T19" fmla="*/ 38 h 352"/>
                <a:gd name="T20" fmla="*/ 274 w 494"/>
                <a:gd name="T21" fmla="*/ 30 h 352"/>
                <a:gd name="T22" fmla="*/ 316 w 494"/>
                <a:gd name="T23" fmla="*/ 15 h 352"/>
                <a:gd name="T24" fmla="*/ 316 w 494"/>
                <a:gd name="T25" fmla="*/ 0 h 352"/>
                <a:gd name="T26" fmla="*/ 245 w 494"/>
                <a:gd name="T27" fmla="*/ 1 h 352"/>
                <a:gd name="T28" fmla="*/ 184 w 494"/>
                <a:gd name="T29" fmla="*/ 0 h 352"/>
                <a:gd name="T30" fmla="*/ 184 w 494"/>
                <a:gd name="T31" fmla="*/ 15 h 352"/>
                <a:gd name="T32" fmla="*/ 229 w 494"/>
                <a:gd name="T33" fmla="*/ 33 h 352"/>
                <a:gd name="T34" fmla="*/ 240 w 494"/>
                <a:gd name="T35" fmla="*/ 68 h 352"/>
                <a:gd name="T36" fmla="*/ 171 w 494"/>
                <a:gd name="T37" fmla="*/ 282 h 352"/>
                <a:gd name="T38" fmla="*/ 90 w 494"/>
                <a:gd name="T39" fmla="*/ 37 h 352"/>
                <a:gd name="T40" fmla="*/ 89 w 494"/>
                <a:gd name="T41" fmla="*/ 30 h 352"/>
                <a:gd name="T42" fmla="*/ 131 w 494"/>
                <a:gd name="T43" fmla="*/ 15 h 352"/>
                <a:gd name="T44" fmla="*/ 131 w 494"/>
                <a:gd name="T45" fmla="*/ 0 h 352"/>
                <a:gd name="T46" fmla="*/ 60 w 494"/>
                <a:gd name="T47" fmla="*/ 1 h 352"/>
                <a:gd name="T48" fmla="*/ 0 w 494"/>
                <a:gd name="T49" fmla="*/ 0 h 352"/>
                <a:gd name="T50" fmla="*/ 0 w 494"/>
                <a:gd name="T51" fmla="*/ 15 h 352"/>
                <a:gd name="T52" fmla="*/ 45 w 494"/>
                <a:gd name="T53" fmla="*/ 36 h 352"/>
                <a:gd name="T54" fmla="*/ 145 w 494"/>
                <a:gd name="T55" fmla="*/ 342 h 352"/>
                <a:gd name="T56" fmla="*/ 154 w 494"/>
                <a:gd name="T57" fmla="*/ 352 h 352"/>
                <a:gd name="T58" fmla="*/ 164 w 494"/>
                <a:gd name="T59" fmla="*/ 342 h 352"/>
                <a:gd name="T60" fmla="*/ 246 w 494"/>
                <a:gd name="T61" fmla="*/ 88 h 352"/>
                <a:gd name="T62" fmla="*/ 329 w 494"/>
                <a:gd name="T63" fmla="*/ 342 h 352"/>
                <a:gd name="T64" fmla="*/ 339 w 494"/>
                <a:gd name="T65" fmla="*/ 352 h 352"/>
                <a:gd name="T66" fmla="*/ 349 w 494"/>
                <a:gd name="T67" fmla="*/ 342 h 352"/>
                <a:gd name="T68" fmla="*/ 444 w 494"/>
                <a:gd name="T69" fmla="*/ 4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352">
                  <a:moveTo>
                    <a:pt x="444" y="49"/>
                  </a:moveTo>
                  <a:cubicBezTo>
                    <a:pt x="453" y="20"/>
                    <a:pt x="474" y="15"/>
                    <a:pt x="494" y="15"/>
                  </a:cubicBezTo>
                  <a:lnTo>
                    <a:pt x="494" y="0"/>
                  </a:lnTo>
                  <a:cubicBezTo>
                    <a:pt x="479" y="1"/>
                    <a:pt x="463" y="1"/>
                    <a:pt x="448" y="1"/>
                  </a:cubicBezTo>
                  <a:cubicBezTo>
                    <a:pt x="434" y="1"/>
                    <a:pt x="402" y="0"/>
                    <a:pt x="389" y="0"/>
                  </a:cubicBezTo>
                  <a:lnTo>
                    <a:pt x="389" y="15"/>
                  </a:lnTo>
                  <a:cubicBezTo>
                    <a:pt x="422" y="16"/>
                    <a:pt x="432" y="32"/>
                    <a:pt x="432" y="42"/>
                  </a:cubicBezTo>
                  <a:cubicBezTo>
                    <a:pt x="432" y="45"/>
                    <a:pt x="431" y="49"/>
                    <a:pt x="430" y="52"/>
                  </a:cubicBezTo>
                  <a:lnTo>
                    <a:pt x="355" y="282"/>
                  </a:lnTo>
                  <a:lnTo>
                    <a:pt x="275" y="38"/>
                  </a:lnTo>
                  <a:cubicBezTo>
                    <a:pt x="275" y="36"/>
                    <a:pt x="274" y="33"/>
                    <a:pt x="274" y="30"/>
                  </a:cubicBezTo>
                  <a:cubicBezTo>
                    <a:pt x="274" y="15"/>
                    <a:pt x="303" y="15"/>
                    <a:pt x="316" y="15"/>
                  </a:cubicBezTo>
                  <a:lnTo>
                    <a:pt x="316" y="0"/>
                  </a:lnTo>
                  <a:cubicBezTo>
                    <a:pt x="298" y="1"/>
                    <a:pt x="264" y="1"/>
                    <a:pt x="245" y="1"/>
                  </a:cubicBezTo>
                  <a:cubicBezTo>
                    <a:pt x="226" y="1"/>
                    <a:pt x="205" y="0"/>
                    <a:pt x="184" y="0"/>
                  </a:cubicBezTo>
                  <a:lnTo>
                    <a:pt x="184" y="15"/>
                  </a:lnTo>
                  <a:cubicBezTo>
                    <a:pt x="213" y="15"/>
                    <a:pt x="223" y="15"/>
                    <a:pt x="229" y="33"/>
                  </a:cubicBezTo>
                  <a:lnTo>
                    <a:pt x="240" y="68"/>
                  </a:lnTo>
                  <a:lnTo>
                    <a:pt x="171" y="282"/>
                  </a:lnTo>
                  <a:lnTo>
                    <a:pt x="90" y="37"/>
                  </a:lnTo>
                  <a:cubicBezTo>
                    <a:pt x="90" y="35"/>
                    <a:pt x="89" y="32"/>
                    <a:pt x="89" y="30"/>
                  </a:cubicBezTo>
                  <a:cubicBezTo>
                    <a:pt x="89" y="15"/>
                    <a:pt x="118" y="15"/>
                    <a:pt x="131" y="15"/>
                  </a:cubicBezTo>
                  <a:lnTo>
                    <a:pt x="131" y="0"/>
                  </a:lnTo>
                  <a:cubicBezTo>
                    <a:pt x="113" y="1"/>
                    <a:pt x="79" y="1"/>
                    <a:pt x="60" y="1"/>
                  </a:cubicBezTo>
                  <a:cubicBezTo>
                    <a:pt x="41" y="1"/>
                    <a:pt x="20" y="0"/>
                    <a:pt x="0" y="0"/>
                  </a:cubicBezTo>
                  <a:lnTo>
                    <a:pt x="0" y="15"/>
                  </a:lnTo>
                  <a:cubicBezTo>
                    <a:pt x="37" y="15"/>
                    <a:pt x="39" y="18"/>
                    <a:pt x="45" y="36"/>
                  </a:cubicBezTo>
                  <a:lnTo>
                    <a:pt x="145" y="342"/>
                  </a:lnTo>
                  <a:cubicBezTo>
                    <a:pt x="146" y="347"/>
                    <a:pt x="148" y="352"/>
                    <a:pt x="154" y="352"/>
                  </a:cubicBezTo>
                  <a:cubicBezTo>
                    <a:pt x="161" y="352"/>
                    <a:pt x="162" y="348"/>
                    <a:pt x="164" y="342"/>
                  </a:cubicBezTo>
                  <a:lnTo>
                    <a:pt x="246" y="88"/>
                  </a:lnTo>
                  <a:lnTo>
                    <a:pt x="329" y="342"/>
                  </a:lnTo>
                  <a:cubicBezTo>
                    <a:pt x="331" y="347"/>
                    <a:pt x="332" y="352"/>
                    <a:pt x="339" y="352"/>
                  </a:cubicBezTo>
                  <a:cubicBezTo>
                    <a:pt x="346" y="352"/>
                    <a:pt x="347" y="348"/>
                    <a:pt x="349" y="342"/>
                  </a:cubicBezTo>
                  <a:lnTo>
                    <a:pt x="444" y="4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37" name="Freeform 53 2 1 1">
              <a:extLst>
                <a:ext uri="{FF2B5EF4-FFF2-40B4-BE49-F238E27FC236}">
                  <a16:creationId xmlns:a16="http://schemas.microsoft.com/office/drawing/2014/main" id="{F71231EA-CC22-DAAB-20C4-07AB9CBA22D6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7626350" y="4062413"/>
              <a:ext cx="41275" cy="1190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38" name="Freeform 54 2 1 1">
              <a:extLst>
                <a:ext uri="{FF2B5EF4-FFF2-40B4-BE49-F238E27FC236}">
                  <a16:creationId xmlns:a16="http://schemas.microsoft.com/office/drawing/2014/main" id="{92ABCA84-1CA0-7961-9E50-3CFB958D6519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7678738" y="4100513"/>
              <a:ext cx="88900" cy="115888"/>
            </a:xfrm>
            <a:custGeom>
              <a:avLst/>
              <a:gdLst>
                <a:gd name="T0" fmla="*/ 97 w 228"/>
                <a:gd name="T1" fmla="*/ 141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9 h 329"/>
                <a:gd name="T10" fmla="*/ 132 w 228"/>
                <a:gd name="T11" fmla="*/ 121 h 329"/>
                <a:gd name="T12" fmla="*/ 97 w 228"/>
                <a:gd name="T13" fmla="*/ 141 h 329"/>
                <a:gd name="T14" fmla="*/ 39 w 228"/>
                <a:gd name="T15" fmla="*/ 160 h 329"/>
                <a:gd name="T16" fmla="*/ 47 w 228"/>
                <a:gd name="T17" fmla="*/ 137 h 329"/>
                <a:gd name="T18" fmla="*/ 97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39 w 228"/>
                <a:gd name="T43" fmla="*/ 130 h 329"/>
                <a:gd name="T44" fmla="*/ 24 w 228"/>
                <a:gd name="T45" fmla="*/ 172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3 w 228"/>
                <a:gd name="T57" fmla="*/ 194 h 329"/>
                <a:gd name="T58" fmla="*/ 65 w 228"/>
                <a:gd name="T59" fmla="*/ 194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1"/>
                  </a:moveTo>
                  <a:cubicBezTo>
                    <a:pt x="53" y="141"/>
                    <a:pt x="53" y="91"/>
                    <a:pt x="53" y="79"/>
                  </a:cubicBezTo>
                  <a:cubicBezTo>
                    <a:pt x="53" y="66"/>
                    <a:pt x="54" y="50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9"/>
                  </a:cubicBezTo>
                  <a:cubicBezTo>
                    <a:pt x="140" y="92"/>
                    <a:pt x="140" y="108"/>
                    <a:pt x="132" y="121"/>
                  </a:cubicBezTo>
                  <a:cubicBezTo>
                    <a:pt x="128" y="127"/>
                    <a:pt x="117" y="141"/>
                    <a:pt x="97" y="141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7"/>
                    <a:pt x="47" y="137"/>
                  </a:cubicBezTo>
                  <a:cubicBezTo>
                    <a:pt x="67" y="151"/>
                    <a:pt x="87" y="152"/>
                    <a:pt x="97" y="152"/>
                  </a:cubicBezTo>
                  <a:cubicBezTo>
                    <a:pt x="143" y="152"/>
                    <a:pt x="177" y="118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9"/>
                  </a:cubicBezTo>
                  <a:cubicBezTo>
                    <a:pt x="16" y="101"/>
                    <a:pt x="27" y="120"/>
                    <a:pt x="39" y="130"/>
                  </a:cubicBezTo>
                  <a:cubicBezTo>
                    <a:pt x="33" y="138"/>
                    <a:pt x="24" y="154"/>
                    <a:pt x="24" y="172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5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8"/>
                    <a:pt x="214" y="222"/>
                    <a:pt x="188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4"/>
                  </a:cubicBezTo>
                  <a:cubicBezTo>
                    <a:pt x="49" y="192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5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39" name="Freeform 55 2 1 1">
              <a:extLst>
                <a:ext uri="{FF2B5EF4-FFF2-40B4-BE49-F238E27FC236}">
                  <a16:creationId xmlns:a16="http://schemas.microsoft.com/office/drawing/2014/main" id="{941BCFE5-F9F1-3F00-CED4-4CF9DAA699F2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7775575" y="4100513"/>
              <a:ext cx="88900" cy="115888"/>
            </a:xfrm>
            <a:custGeom>
              <a:avLst/>
              <a:gdLst>
                <a:gd name="T0" fmla="*/ 97 w 228"/>
                <a:gd name="T1" fmla="*/ 141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9 h 329"/>
                <a:gd name="T10" fmla="*/ 132 w 228"/>
                <a:gd name="T11" fmla="*/ 121 h 329"/>
                <a:gd name="T12" fmla="*/ 97 w 228"/>
                <a:gd name="T13" fmla="*/ 141 h 329"/>
                <a:gd name="T14" fmla="*/ 39 w 228"/>
                <a:gd name="T15" fmla="*/ 160 h 329"/>
                <a:gd name="T16" fmla="*/ 47 w 228"/>
                <a:gd name="T17" fmla="*/ 137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39 w 228"/>
                <a:gd name="T43" fmla="*/ 130 h 329"/>
                <a:gd name="T44" fmla="*/ 24 w 228"/>
                <a:gd name="T45" fmla="*/ 172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5 w 228"/>
                <a:gd name="T59" fmla="*/ 194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1"/>
                  </a:moveTo>
                  <a:cubicBezTo>
                    <a:pt x="53" y="141"/>
                    <a:pt x="53" y="91"/>
                    <a:pt x="53" y="79"/>
                  </a:cubicBezTo>
                  <a:cubicBezTo>
                    <a:pt x="53" y="66"/>
                    <a:pt x="54" y="50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9"/>
                  </a:cubicBezTo>
                  <a:cubicBezTo>
                    <a:pt x="140" y="92"/>
                    <a:pt x="140" y="108"/>
                    <a:pt x="132" y="121"/>
                  </a:cubicBezTo>
                  <a:cubicBezTo>
                    <a:pt x="128" y="127"/>
                    <a:pt x="117" y="141"/>
                    <a:pt x="97" y="141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7"/>
                    <a:pt x="47" y="137"/>
                  </a:cubicBezTo>
                  <a:cubicBezTo>
                    <a:pt x="67" y="151"/>
                    <a:pt x="87" y="152"/>
                    <a:pt x="97" y="152"/>
                  </a:cubicBezTo>
                  <a:cubicBezTo>
                    <a:pt x="143" y="152"/>
                    <a:pt x="178" y="118"/>
                    <a:pt x="178" y="79"/>
                  </a:cubicBezTo>
                  <a:cubicBezTo>
                    <a:pt x="178" y="61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9"/>
                  </a:cubicBezTo>
                  <a:cubicBezTo>
                    <a:pt x="16" y="101"/>
                    <a:pt x="27" y="120"/>
                    <a:pt x="39" y="130"/>
                  </a:cubicBezTo>
                  <a:cubicBezTo>
                    <a:pt x="33" y="138"/>
                    <a:pt x="24" y="154"/>
                    <a:pt x="24" y="172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5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8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4"/>
                  </a:cubicBezTo>
                  <a:cubicBezTo>
                    <a:pt x="49" y="192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5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40" name="Freeform 56 2 1 1">
              <a:extLst>
                <a:ext uri="{FF2B5EF4-FFF2-40B4-BE49-F238E27FC236}">
                  <a16:creationId xmlns:a16="http://schemas.microsoft.com/office/drawing/2014/main" id="{02F14F2E-8E29-7879-E6DA-B41F15CC5B05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7872413" y="4057650"/>
              <a:ext cx="42863" cy="123825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41" name="Freeform 57 2 1 1">
              <a:extLst>
                <a:ext uri="{FF2B5EF4-FFF2-40B4-BE49-F238E27FC236}">
                  <a16:creationId xmlns:a16="http://schemas.microsoft.com/office/drawing/2014/main" id="{4EEAA3EC-ADDF-BCF4-C5D1-A47893C3504F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7926388" y="4100513"/>
              <a:ext cx="74613" cy="825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1" y="78"/>
                    <a:pt x="161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442" name="Freeform 58 2 1 1">
              <a:extLst>
                <a:ext uri="{FF2B5EF4-FFF2-40B4-BE49-F238E27FC236}">
                  <a16:creationId xmlns:a16="http://schemas.microsoft.com/office/drawing/2014/main" id="{4A1DF1CB-4214-D8A7-06FE-6C9CC0E2E775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8012113" y="4102100"/>
              <a:ext cx="65088" cy="79375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10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5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515" name="Group 514" descr="\documentclass{article}&#10;\usepackage{amsmath}&#10;\pagestyle{empty}&#10;\begin{document}&#10;&#10;Tubes&#10;&#10;&#10;\end{document}" title="IguanaTex Vector Display">
            <a:extLst>
              <a:ext uri="{FF2B5EF4-FFF2-40B4-BE49-F238E27FC236}">
                <a16:creationId xmlns:a16="http://schemas.microsoft.com/office/drawing/2014/main" id="{84220ABF-1C34-AC99-FFD5-EDD06D58D5A9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528132" y="4929672"/>
            <a:ext cx="639782" cy="162888"/>
            <a:chOff x="5368931" y="5151438"/>
            <a:chExt cx="517525" cy="131762"/>
          </a:xfrm>
          <a:solidFill>
            <a:schemeClr val="bg1">
              <a:lumMod val="75000"/>
            </a:schemeClr>
          </a:solidFill>
        </p:grpSpPr>
        <p:sp>
          <p:nvSpPr>
            <p:cNvPr id="509" name="Freeform 84 2">
              <a:extLst>
                <a:ext uri="{FF2B5EF4-FFF2-40B4-BE49-F238E27FC236}">
                  <a16:creationId xmlns:a16="http://schemas.microsoft.com/office/drawing/2014/main" id="{D3DF6172-3749-E5B1-89BD-A71BD02994ED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5368931" y="5154613"/>
              <a:ext cx="131763" cy="127000"/>
            </a:xfrm>
            <a:custGeom>
              <a:avLst/>
              <a:gdLst>
                <a:gd name="T0" fmla="*/ 315 w 324"/>
                <a:gd name="T1" fmla="*/ 0 h 339"/>
                <a:gd name="T2" fmla="*/ 10 w 324"/>
                <a:gd name="T3" fmla="*/ 0 h 339"/>
                <a:gd name="T4" fmla="*/ 0 w 324"/>
                <a:gd name="T5" fmla="*/ 113 h 339"/>
                <a:gd name="T6" fmla="*/ 13 w 324"/>
                <a:gd name="T7" fmla="*/ 113 h 339"/>
                <a:gd name="T8" fmla="*/ 103 w 324"/>
                <a:gd name="T9" fmla="*/ 16 h 339"/>
                <a:gd name="T10" fmla="*/ 130 w 324"/>
                <a:gd name="T11" fmla="*/ 17 h 339"/>
                <a:gd name="T12" fmla="*/ 140 w 324"/>
                <a:gd name="T13" fmla="*/ 36 h 339"/>
                <a:gd name="T14" fmla="*/ 140 w 324"/>
                <a:gd name="T15" fmla="*/ 299 h 339"/>
                <a:gd name="T16" fmla="*/ 88 w 324"/>
                <a:gd name="T17" fmla="*/ 323 h 339"/>
                <a:gd name="T18" fmla="*/ 68 w 324"/>
                <a:gd name="T19" fmla="*/ 323 h 339"/>
                <a:gd name="T20" fmla="*/ 68 w 324"/>
                <a:gd name="T21" fmla="*/ 339 h 339"/>
                <a:gd name="T22" fmla="*/ 162 w 324"/>
                <a:gd name="T23" fmla="*/ 337 h 339"/>
                <a:gd name="T24" fmla="*/ 257 w 324"/>
                <a:gd name="T25" fmla="*/ 339 h 339"/>
                <a:gd name="T26" fmla="*/ 257 w 324"/>
                <a:gd name="T27" fmla="*/ 323 h 339"/>
                <a:gd name="T28" fmla="*/ 237 w 324"/>
                <a:gd name="T29" fmla="*/ 323 h 339"/>
                <a:gd name="T30" fmla="*/ 185 w 324"/>
                <a:gd name="T31" fmla="*/ 299 h 339"/>
                <a:gd name="T32" fmla="*/ 185 w 324"/>
                <a:gd name="T33" fmla="*/ 36 h 339"/>
                <a:gd name="T34" fmla="*/ 194 w 324"/>
                <a:gd name="T35" fmla="*/ 17 h 339"/>
                <a:gd name="T36" fmla="*/ 222 w 324"/>
                <a:gd name="T37" fmla="*/ 16 h 339"/>
                <a:gd name="T38" fmla="*/ 312 w 324"/>
                <a:gd name="T39" fmla="*/ 113 h 339"/>
                <a:gd name="T40" fmla="*/ 324 w 324"/>
                <a:gd name="T41" fmla="*/ 113 h 339"/>
                <a:gd name="T42" fmla="*/ 315 w 324"/>
                <a:gd name="T43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9">
                  <a:moveTo>
                    <a:pt x="315" y="0"/>
                  </a:moveTo>
                  <a:lnTo>
                    <a:pt x="10" y="0"/>
                  </a:lnTo>
                  <a:lnTo>
                    <a:pt x="0" y="113"/>
                  </a:lnTo>
                  <a:lnTo>
                    <a:pt x="13" y="113"/>
                  </a:lnTo>
                  <a:cubicBezTo>
                    <a:pt x="20" y="32"/>
                    <a:pt x="27" y="16"/>
                    <a:pt x="103" y="16"/>
                  </a:cubicBezTo>
                  <a:cubicBezTo>
                    <a:pt x="112" y="16"/>
                    <a:pt x="125" y="16"/>
                    <a:pt x="130" y="17"/>
                  </a:cubicBezTo>
                  <a:cubicBezTo>
                    <a:pt x="140" y="19"/>
                    <a:pt x="140" y="24"/>
                    <a:pt x="140" y="36"/>
                  </a:cubicBezTo>
                  <a:lnTo>
                    <a:pt x="140" y="299"/>
                  </a:lnTo>
                  <a:cubicBezTo>
                    <a:pt x="140" y="316"/>
                    <a:pt x="140" y="323"/>
                    <a:pt x="88" y="323"/>
                  </a:cubicBezTo>
                  <a:lnTo>
                    <a:pt x="68" y="323"/>
                  </a:lnTo>
                  <a:lnTo>
                    <a:pt x="68" y="339"/>
                  </a:lnTo>
                  <a:cubicBezTo>
                    <a:pt x="88" y="337"/>
                    <a:pt x="139" y="337"/>
                    <a:pt x="162" y="337"/>
                  </a:cubicBezTo>
                  <a:cubicBezTo>
                    <a:pt x="185" y="337"/>
                    <a:pt x="236" y="337"/>
                    <a:pt x="257" y="339"/>
                  </a:cubicBezTo>
                  <a:lnTo>
                    <a:pt x="257" y="323"/>
                  </a:lnTo>
                  <a:lnTo>
                    <a:pt x="237" y="323"/>
                  </a:lnTo>
                  <a:cubicBezTo>
                    <a:pt x="185" y="323"/>
                    <a:pt x="185" y="316"/>
                    <a:pt x="185" y="299"/>
                  </a:cubicBezTo>
                  <a:lnTo>
                    <a:pt x="185" y="36"/>
                  </a:lnTo>
                  <a:cubicBezTo>
                    <a:pt x="185" y="26"/>
                    <a:pt x="185" y="19"/>
                    <a:pt x="194" y="17"/>
                  </a:cubicBezTo>
                  <a:cubicBezTo>
                    <a:pt x="199" y="16"/>
                    <a:pt x="212" y="16"/>
                    <a:pt x="222" y="16"/>
                  </a:cubicBezTo>
                  <a:cubicBezTo>
                    <a:pt x="297" y="16"/>
                    <a:pt x="305" y="32"/>
                    <a:pt x="312" y="113"/>
                  </a:cubicBezTo>
                  <a:lnTo>
                    <a:pt x="324" y="113"/>
                  </a:lnTo>
                  <a:lnTo>
                    <a:pt x="315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10" name="Freeform 85 2">
              <a:extLst>
                <a:ext uri="{FF2B5EF4-FFF2-40B4-BE49-F238E27FC236}">
                  <a16:creationId xmlns:a16="http://schemas.microsoft.com/office/drawing/2014/main" id="{7FC08901-0475-6015-4282-AA3C48215BD2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5497519" y="5199063"/>
              <a:ext cx="103188" cy="84137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11" name="Freeform 86 2">
              <a:extLst>
                <a:ext uri="{FF2B5EF4-FFF2-40B4-BE49-F238E27FC236}">
                  <a16:creationId xmlns:a16="http://schemas.microsoft.com/office/drawing/2014/main" id="{049EAFDF-AF07-AB1B-B8EA-5E156A3B82E7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5610231" y="5151438"/>
              <a:ext cx="100013" cy="131762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5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1 w 246"/>
                <a:gd name="T13" fmla="*/ 347 h 352"/>
                <a:gd name="T14" fmla="*/ 69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7"/>
                  </a:lnTo>
                  <a:lnTo>
                    <a:pt x="51" y="347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9" y="169"/>
                  </a:cubicBezTo>
                  <a:cubicBezTo>
                    <a:pt x="98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7"/>
                    <a:pt x="204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12" name="Freeform 87 2">
              <a:extLst>
                <a:ext uri="{FF2B5EF4-FFF2-40B4-BE49-F238E27FC236}">
                  <a16:creationId xmlns:a16="http://schemas.microsoft.com/office/drawing/2014/main" id="{69FC70E4-16AC-92ED-8726-7C86BD67D3D4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5727706" y="5197475"/>
              <a:ext cx="79375" cy="857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13" name="Freeform 88 2">
              <a:extLst>
                <a:ext uri="{FF2B5EF4-FFF2-40B4-BE49-F238E27FC236}">
                  <a16:creationId xmlns:a16="http://schemas.microsoft.com/office/drawing/2014/main" id="{8CD46FF4-EE58-1614-5E3B-D938B268A09A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5819781" y="5197475"/>
              <a:ext cx="66675" cy="85725"/>
            </a:xfrm>
            <a:custGeom>
              <a:avLst/>
              <a:gdLst>
                <a:gd name="T0" fmla="*/ 88 w 164"/>
                <a:gd name="T1" fmla="*/ 127 h 229"/>
                <a:gd name="T2" fmla="*/ 140 w 164"/>
                <a:gd name="T3" fmla="*/ 173 h 229"/>
                <a:gd name="T4" fmla="*/ 83 w 164"/>
                <a:gd name="T5" fmla="*/ 218 h 229"/>
                <a:gd name="T6" fmla="*/ 14 w 164"/>
                <a:gd name="T7" fmla="*/ 147 h 229"/>
                <a:gd name="T8" fmla="*/ 7 w 164"/>
                <a:gd name="T9" fmla="*/ 139 h 229"/>
                <a:gd name="T10" fmla="*/ 0 w 164"/>
                <a:gd name="T11" fmla="*/ 151 h 229"/>
                <a:gd name="T12" fmla="*/ 0 w 164"/>
                <a:gd name="T13" fmla="*/ 217 h 229"/>
                <a:gd name="T14" fmla="*/ 6 w 164"/>
                <a:gd name="T15" fmla="*/ 229 h 229"/>
                <a:gd name="T16" fmla="*/ 18 w 164"/>
                <a:gd name="T17" fmla="*/ 219 h 229"/>
                <a:gd name="T18" fmla="*/ 28 w 164"/>
                <a:gd name="T19" fmla="*/ 208 h 229"/>
                <a:gd name="T20" fmla="*/ 83 w 164"/>
                <a:gd name="T21" fmla="*/ 229 h 229"/>
                <a:gd name="T22" fmla="*/ 164 w 164"/>
                <a:gd name="T23" fmla="*/ 160 h 229"/>
                <a:gd name="T24" fmla="*/ 143 w 164"/>
                <a:gd name="T25" fmla="*/ 112 h 229"/>
                <a:gd name="T26" fmla="*/ 86 w 164"/>
                <a:gd name="T27" fmla="*/ 88 h 229"/>
                <a:gd name="T28" fmla="*/ 24 w 164"/>
                <a:gd name="T29" fmla="*/ 47 h 229"/>
                <a:gd name="T30" fmla="*/ 80 w 164"/>
                <a:gd name="T31" fmla="*/ 9 h 229"/>
                <a:gd name="T32" fmla="*/ 139 w 164"/>
                <a:gd name="T33" fmla="*/ 70 h 229"/>
                <a:gd name="T34" fmla="*/ 145 w 164"/>
                <a:gd name="T35" fmla="*/ 74 h 229"/>
                <a:gd name="T36" fmla="*/ 151 w 164"/>
                <a:gd name="T37" fmla="*/ 62 h 229"/>
                <a:gd name="T38" fmla="*/ 151 w 164"/>
                <a:gd name="T39" fmla="*/ 12 h 229"/>
                <a:gd name="T40" fmla="*/ 146 w 164"/>
                <a:gd name="T41" fmla="*/ 0 h 229"/>
                <a:gd name="T42" fmla="*/ 136 w 164"/>
                <a:gd name="T43" fmla="*/ 6 h 229"/>
                <a:gd name="T44" fmla="*/ 127 w 164"/>
                <a:gd name="T45" fmla="*/ 14 h 229"/>
                <a:gd name="T46" fmla="*/ 80 w 164"/>
                <a:gd name="T47" fmla="*/ 0 h 229"/>
                <a:gd name="T48" fmla="*/ 0 w 164"/>
                <a:gd name="T49" fmla="*/ 61 h 229"/>
                <a:gd name="T50" fmla="*/ 22 w 164"/>
                <a:gd name="T51" fmla="*/ 104 h 229"/>
                <a:gd name="T52" fmla="*/ 88 w 164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4" y="196"/>
                    <a:pt x="164" y="160"/>
                  </a:cubicBezTo>
                  <a:cubicBezTo>
                    <a:pt x="164" y="133"/>
                    <a:pt x="149" y="118"/>
                    <a:pt x="143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8" y="54"/>
                    <a:pt x="139" y="70"/>
                  </a:cubicBezTo>
                  <a:cubicBezTo>
                    <a:pt x="139" y="74"/>
                    <a:pt x="144" y="74"/>
                    <a:pt x="145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574" name="Group 573" descr="\documentclass{article}&#10;\usepackage{amsmath}&#10;\pagestyle{empty}&#10;\begin{document}&#10;&#10;HHG&#10;&#10;&#10;\end{document}" title="IguanaTex Vector Display">
            <a:extLst>
              <a:ext uri="{FF2B5EF4-FFF2-40B4-BE49-F238E27FC236}">
                <a16:creationId xmlns:a16="http://schemas.microsoft.com/office/drawing/2014/main" id="{AAC91599-D179-D07C-34A8-93935203D8A3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888279" y="4334054"/>
            <a:ext cx="545581" cy="174665"/>
            <a:chOff x="4779957" y="4162425"/>
            <a:chExt cx="441325" cy="141288"/>
          </a:xfrm>
          <a:solidFill>
            <a:schemeClr val="bg1">
              <a:lumMod val="75000"/>
            </a:schemeClr>
          </a:solidFill>
        </p:grpSpPr>
        <p:sp>
          <p:nvSpPr>
            <p:cNvPr id="570" name="Freeform 95 2 1">
              <a:extLst>
                <a:ext uri="{FF2B5EF4-FFF2-40B4-BE49-F238E27FC236}">
                  <a16:creationId xmlns:a16="http://schemas.microsoft.com/office/drawing/2014/main" id="{35C5C9D8-79F5-DEB8-7853-0A71A7AD0753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79957" y="4165600"/>
              <a:ext cx="136525" cy="133350"/>
            </a:xfrm>
            <a:custGeom>
              <a:avLst/>
              <a:gdLst>
                <a:gd name="T0" fmla="*/ 289 w 340"/>
                <a:gd name="T1" fmla="*/ 39 h 340"/>
                <a:gd name="T2" fmla="*/ 328 w 340"/>
                <a:gd name="T3" fmla="*/ 15 h 340"/>
                <a:gd name="T4" fmla="*/ 340 w 340"/>
                <a:gd name="T5" fmla="*/ 15 h 340"/>
                <a:gd name="T6" fmla="*/ 340 w 340"/>
                <a:gd name="T7" fmla="*/ 0 h 340"/>
                <a:gd name="T8" fmla="*/ 267 w 340"/>
                <a:gd name="T9" fmla="*/ 1 h 340"/>
                <a:gd name="T10" fmla="*/ 193 w 340"/>
                <a:gd name="T11" fmla="*/ 0 h 340"/>
                <a:gd name="T12" fmla="*/ 193 w 340"/>
                <a:gd name="T13" fmla="*/ 15 h 340"/>
                <a:gd name="T14" fmla="*/ 205 w 340"/>
                <a:gd name="T15" fmla="*/ 15 h 340"/>
                <a:gd name="T16" fmla="*/ 245 w 340"/>
                <a:gd name="T17" fmla="*/ 39 h 340"/>
                <a:gd name="T18" fmla="*/ 245 w 340"/>
                <a:gd name="T19" fmla="*/ 155 h 340"/>
                <a:gd name="T20" fmla="*/ 96 w 340"/>
                <a:gd name="T21" fmla="*/ 155 h 340"/>
                <a:gd name="T22" fmla="*/ 96 w 340"/>
                <a:gd name="T23" fmla="*/ 39 h 340"/>
                <a:gd name="T24" fmla="*/ 135 w 340"/>
                <a:gd name="T25" fmla="*/ 15 h 340"/>
                <a:gd name="T26" fmla="*/ 147 w 340"/>
                <a:gd name="T27" fmla="*/ 15 h 340"/>
                <a:gd name="T28" fmla="*/ 147 w 340"/>
                <a:gd name="T29" fmla="*/ 0 h 340"/>
                <a:gd name="T30" fmla="*/ 74 w 340"/>
                <a:gd name="T31" fmla="*/ 1 h 340"/>
                <a:gd name="T32" fmla="*/ 0 w 340"/>
                <a:gd name="T33" fmla="*/ 0 h 340"/>
                <a:gd name="T34" fmla="*/ 0 w 340"/>
                <a:gd name="T35" fmla="*/ 15 h 340"/>
                <a:gd name="T36" fmla="*/ 12 w 340"/>
                <a:gd name="T37" fmla="*/ 15 h 340"/>
                <a:gd name="T38" fmla="*/ 51 w 340"/>
                <a:gd name="T39" fmla="*/ 39 h 340"/>
                <a:gd name="T40" fmla="*/ 51 w 340"/>
                <a:gd name="T41" fmla="*/ 301 h 340"/>
                <a:gd name="T42" fmla="*/ 12 w 340"/>
                <a:gd name="T43" fmla="*/ 325 h 340"/>
                <a:gd name="T44" fmla="*/ 0 w 340"/>
                <a:gd name="T45" fmla="*/ 325 h 340"/>
                <a:gd name="T46" fmla="*/ 0 w 340"/>
                <a:gd name="T47" fmla="*/ 340 h 340"/>
                <a:gd name="T48" fmla="*/ 73 w 340"/>
                <a:gd name="T49" fmla="*/ 339 h 340"/>
                <a:gd name="T50" fmla="*/ 147 w 340"/>
                <a:gd name="T51" fmla="*/ 340 h 340"/>
                <a:gd name="T52" fmla="*/ 147 w 340"/>
                <a:gd name="T53" fmla="*/ 325 h 340"/>
                <a:gd name="T54" fmla="*/ 135 w 340"/>
                <a:gd name="T55" fmla="*/ 325 h 340"/>
                <a:gd name="T56" fmla="*/ 96 w 340"/>
                <a:gd name="T57" fmla="*/ 301 h 340"/>
                <a:gd name="T58" fmla="*/ 96 w 340"/>
                <a:gd name="T59" fmla="*/ 171 h 340"/>
                <a:gd name="T60" fmla="*/ 245 w 340"/>
                <a:gd name="T61" fmla="*/ 171 h 340"/>
                <a:gd name="T62" fmla="*/ 245 w 340"/>
                <a:gd name="T63" fmla="*/ 301 h 340"/>
                <a:gd name="T64" fmla="*/ 205 w 340"/>
                <a:gd name="T65" fmla="*/ 325 h 340"/>
                <a:gd name="T66" fmla="*/ 193 w 340"/>
                <a:gd name="T67" fmla="*/ 325 h 340"/>
                <a:gd name="T68" fmla="*/ 193 w 340"/>
                <a:gd name="T69" fmla="*/ 340 h 340"/>
                <a:gd name="T70" fmla="*/ 267 w 340"/>
                <a:gd name="T71" fmla="*/ 339 h 340"/>
                <a:gd name="T72" fmla="*/ 340 w 340"/>
                <a:gd name="T73" fmla="*/ 340 h 340"/>
                <a:gd name="T74" fmla="*/ 340 w 340"/>
                <a:gd name="T75" fmla="*/ 325 h 340"/>
                <a:gd name="T76" fmla="*/ 328 w 340"/>
                <a:gd name="T77" fmla="*/ 325 h 340"/>
                <a:gd name="T78" fmla="*/ 289 w 340"/>
                <a:gd name="T79" fmla="*/ 301 h 340"/>
                <a:gd name="T80" fmla="*/ 289 w 340"/>
                <a:gd name="T81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0" h="340">
                  <a:moveTo>
                    <a:pt x="289" y="39"/>
                  </a:moveTo>
                  <a:cubicBezTo>
                    <a:pt x="289" y="21"/>
                    <a:pt x="290" y="15"/>
                    <a:pt x="328" y="15"/>
                  </a:cubicBezTo>
                  <a:lnTo>
                    <a:pt x="340" y="15"/>
                  </a:lnTo>
                  <a:lnTo>
                    <a:pt x="340" y="0"/>
                  </a:lnTo>
                  <a:cubicBezTo>
                    <a:pt x="323" y="1"/>
                    <a:pt x="286" y="1"/>
                    <a:pt x="267" y="1"/>
                  </a:cubicBezTo>
                  <a:cubicBezTo>
                    <a:pt x="248" y="1"/>
                    <a:pt x="211" y="1"/>
                    <a:pt x="193" y="0"/>
                  </a:cubicBezTo>
                  <a:lnTo>
                    <a:pt x="193" y="15"/>
                  </a:lnTo>
                  <a:lnTo>
                    <a:pt x="205" y="15"/>
                  </a:lnTo>
                  <a:cubicBezTo>
                    <a:pt x="244" y="15"/>
                    <a:pt x="245" y="21"/>
                    <a:pt x="245" y="39"/>
                  </a:cubicBezTo>
                  <a:lnTo>
                    <a:pt x="245" y="155"/>
                  </a:lnTo>
                  <a:lnTo>
                    <a:pt x="96" y="155"/>
                  </a:lnTo>
                  <a:lnTo>
                    <a:pt x="96" y="39"/>
                  </a:lnTo>
                  <a:cubicBezTo>
                    <a:pt x="96" y="21"/>
                    <a:pt x="97" y="15"/>
                    <a:pt x="135" y="15"/>
                  </a:cubicBezTo>
                  <a:lnTo>
                    <a:pt x="147" y="15"/>
                  </a:lnTo>
                  <a:lnTo>
                    <a:pt x="147" y="0"/>
                  </a:lnTo>
                  <a:cubicBezTo>
                    <a:pt x="130" y="1"/>
                    <a:pt x="93" y="1"/>
                    <a:pt x="74" y="1"/>
                  </a:cubicBezTo>
                  <a:cubicBezTo>
                    <a:pt x="55" y="1"/>
                    <a:pt x="17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71"/>
                  </a:lnTo>
                  <a:lnTo>
                    <a:pt x="245" y="171"/>
                  </a:lnTo>
                  <a:lnTo>
                    <a:pt x="245" y="301"/>
                  </a:lnTo>
                  <a:cubicBezTo>
                    <a:pt x="245" y="319"/>
                    <a:pt x="244" y="325"/>
                    <a:pt x="205" y="325"/>
                  </a:cubicBezTo>
                  <a:lnTo>
                    <a:pt x="193" y="325"/>
                  </a:lnTo>
                  <a:lnTo>
                    <a:pt x="193" y="340"/>
                  </a:lnTo>
                  <a:cubicBezTo>
                    <a:pt x="211" y="339"/>
                    <a:pt x="248" y="339"/>
                    <a:pt x="267" y="339"/>
                  </a:cubicBezTo>
                  <a:cubicBezTo>
                    <a:pt x="286" y="339"/>
                    <a:pt x="323" y="339"/>
                    <a:pt x="340" y="340"/>
                  </a:cubicBezTo>
                  <a:lnTo>
                    <a:pt x="340" y="325"/>
                  </a:lnTo>
                  <a:lnTo>
                    <a:pt x="328" y="325"/>
                  </a:lnTo>
                  <a:cubicBezTo>
                    <a:pt x="290" y="325"/>
                    <a:pt x="289" y="319"/>
                    <a:pt x="289" y="301"/>
                  </a:cubicBezTo>
                  <a:lnTo>
                    <a:pt x="289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71" name="Freeform 96 2 1">
              <a:extLst>
                <a:ext uri="{FF2B5EF4-FFF2-40B4-BE49-F238E27FC236}">
                  <a16:creationId xmlns:a16="http://schemas.microsoft.com/office/drawing/2014/main" id="{EE1758FE-27D4-88B1-CED2-3D676DCC9D7A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929182" y="4165600"/>
              <a:ext cx="138113" cy="133350"/>
            </a:xfrm>
            <a:custGeom>
              <a:avLst/>
              <a:gdLst>
                <a:gd name="T0" fmla="*/ 290 w 341"/>
                <a:gd name="T1" fmla="*/ 39 h 340"/>
                <a:gd name="T2" fmla="*/ 329 w 341"/>
                <a:gd name="T3" fmla="*/ 15 h 340"/>
                <a:gd name="T4" fmla="*/ 341 w 341"/>
                <a:gd name="T5" fmla="*/ 15 h 340"/>
                <a:gd name="T6" fmla="*/ 341 w 341"/>
                <a:gd name="T7" fmla="*/ 0 h 340"/>
                <a:gd name="T8" fmla="*/ 268 w 341"/>
                <a:gd name="T9" fmla="*/ 1 h 340"/>
                <a:gd name="T10" fmla="*/ 194 w 341"/>
                <a:gd name="T11" fmla="*/ 0 h 340"/>
                <a:gd name="T12" fmla="*/ 194 w 341"/>
                <a:gd name="T13" fmla="*/ 15 h 340"/>
                <a:gd name="T14" fmla="*/ 206 w 341"/>
                <a:gd name="T15" fmla="*/ 15 h 340"/>
                <a:gd name="T16" fmla="*/ 245 w 341"/>
                <a:gd name="T17" fmla="*/ 39 h 340"/>
                <a:gd name="T18" fmla="*/ 245 w 341"/>
                <a:gd name="T19" fmla="*/ 155 h 340"/>
                <a:gd name="T20" fmla="*/ 96 w 341"/>
                <a:gd name="T21" fmla="*/ 155 h 340"/>
                <a:gd name="T22" fmla="*/ 96 w 341"/>
                <a:gd name="T23" fmla="*/ 39 h 340"/>
                <a:gd name="T24" fmla="*/ 136 w 341"/>
                <a:gd name="T25" fmla="*/ 15 h 340"/>
                <a:gd name="T26" fmla="*/ 148 w 341"/>
                <a:gd name="T27" fmla="*/ 15 h 340"/>
                <a:gd name="T28" fmla="*/ 148 w 341"/>
                <a:gd name="T29" fmla="*/ 0 h 340"/>
                <a:gd name="T30" fmla="*/ 74 w 341"/>
                <a:gd name="T31" fmla="*/ 1 h 340"/>
                <a:gd name="T32" fmla="*/ 0 w 341"/>
                <a:gd name="T33" fmla="*/ 0 h 340"/>
                <a:gd name="T34" fmla="*/ 0 w 341"/>
                <a:gd name="T35" fmla="*/ 15 h 340"/>
                <a:gd name="T36" fmla="*/ 12 w 341"/>
                <a:gd name="T37" fmla="*/ 15 h 340"/>
                <a:gd name="T38" fmla="*/ 52 w 341"/>
                <a:gd name="T39" fmla="*/ 39 h 340"/>
                <a:gd name="T40" fmla="*/ 52 w 341"/>
                <a:gd name="T41" fmla="*/ 301 h 340"/>
                <a:gd name="T42" fmla="*/ 12 w 341"/>
                <a:gd name="T43" fmla="*/ 325 h 340"/>
                <a:gd name="T44" fmla="*/ 0 w 341"/>
                <a:gd name="T45" fmla="*/ 325 h 340"/>
                <a:gd name="T46" fmla="*/ 0 w 341"/>
                <a:gd name="T47" fmla="*/ 340 h 340"/>
                <a:gd name="T48" fmla="*/ 74 w 341"/>
                <a:gd name="T49" fmla="*/ 339 h 340"/>
                <a:gd name="T50" fmla="*/ 148 w 341"/>
                <a:gd name="T51" fmla="*/ 340 h 340"/>
                <a:gd name="T52" fmla="*/ 148 w 341"/>
                <a:gd name="T53" fmla="*/ 325 h 340"/>
                <a:gd name="T54" fmla="*/ 136 w 341"/>
                <a:gd name="T55" fmla="*/ 325 h 340"/>
                <a:gd name="T56" fmla="*/ 96 w 341"/>
                <a:gd name="T57" fmla="*/ 301 h 340"/>
                <a:gd name="T58" fmla="*/ 96 w 341"/>
                <a:gd name="T59" fmla="*/ 171 h 340"/>
                <a:gd name="T60" fmla="*/ 245 w 341"/>
                <a:gd name="T61" fmla="*/ 171 h 340"/>
                <a:gd name="T62" fmla="*/ 245 w 341"/>
                <a:gd name="T63" fmla="*/ 301 h 340"/>
                <a:gd name="T64" fmla="*/ 206 w 341"/>
                <a:gd name="T65" fmla="*/ 325 h 340"/>
                <a:gd name="T66" fmla="*/ 194 w 341"/>
                <a:gd name="T67" fmla="*/ 325 h 340"/>
                <a:gd name="T68" fmla="*/ 194 w 341"/>
                <a:gd name="T69" fmla="*/ 340 h 340"/>
                <a:gd name="T70" fmla="*/ 267 w 341"/>
                <a:gd name="T71" fmla="*/ 339 h 340"/>
                <a:gd name="T72" fmla="*/ 341 w 341"/>
                <a:gd name="T73" fmla="*/ 340 h 340"/>
                <a:gd name="T74" fmla="*/ 341 w 341"/>
                <a:gd name="T75" fmla="*/ 325 h 340"/>
                <a:gd name="T76" fmla="*/ 329 w 341"/>
                <a:gd name="T77" fmla="*/ 325 h 340"/>
                <a:gd name="T78" fmla="*/ 290 w 341"/>
                <a:gd name="T79" fmla="*/ 301 h 340"/>
                <a:gd name="T80" fmla="*/ 290 w 341"/>
                <a:gd name="T81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1" h="340">
                  <a:moveTo>
                    <a:pt x="290" y="39"/>
                  </a:moveTo>
                  <a:cubicBezTo>
                    <a:pt x="290" y="21"/>
                    <a:pt x="291" y="15"/>
                    <a:pt x="329" y="15"/>
                  </a:cubicBezTo>
                  <a:lnTo>
                    <a:pt x="341" y="15"/>
                  </a:lnTo>
                  <a:lnTo>
                    <a:pt x="341" y="0"/>
                  </a:lnTo>
                  <a:cubicBezTo>
                    <a:pt x="324" y="1"/>
                    <a:pt x="287" y="1"/>
                    <a:pt x="268" y="1"/>
                  </a:cubicBezTo>
                  <a:cubicBezTo>
                    <a:pt x="249" y="1"/>
                    <a:pt x="211" y="1"/>
                    <a:pt x="194" y="0"/>
                  </a:cubicBezTo>
                  <a:lnTo>
                    <a:pt x="194" y="15"/>
                  </a:lnTo>
                  <a:lnTo>
                    <a:pt x="206" y="15"/>
                  </a:lnTo>
                  <a:cubicBezTo>
                    <a:pt x="244" y="15"/>
                    <a:pt x="245" y="21"/>
                    <a:pt x="245" y="39"/>
                  </a:cubicBezTo>
                  <a:lnTo>
                    <a:pt x="245" y="155"/>
                  </a:lnTo>
                  <a:lnTo>
                    <a:pt x="96" y="155"/>
                  </a:lnTo>
                  <a:lnTo>
                    <a:pt x="96" y="39"/>
                  </a:lnTo>
                  <a:cubicBezTo>
                    <a:pt x="96" y="21"/>
                    <a:pt x="97" y="15"/>
                    <a:pt x="136" y="15"/>
                  </a:cubicBezTo>
                  <a:lnTo>
                    <a:pt x="148" y="15"/>
                  </a:lnTo>
                  <a:lnTo>
                    <a:pt x="148" y="0"/>
                  </a:lnTo>
                  <a:cubicBezTo>
                    <a:pt x="130" y="1"/>
                    <a:pt x="93" y="1"/>
                    <a:pt x="74" y="1"/>
                  </a:cubicBezTo>
                  <a:cubicBezTo>
                    <a:pt x="55" y="1"/>
                    <a:pt x="18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1"/>
                  </a:lnTo>
                  <a:cubicBezTo>
                    <a:pt x="52" y="319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8" y="340"/>
                  </a:cubicBezTo>
                  <a:lnTo>
                    <a:pt x="148" y="325"/>
                  </a:lnTo>
                  <a:lnTo>
                    <a:pt x="136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71"/>
                  </a:lnTo>
                  <a:lnTo>
                    <a:pt x="245" y="171"/>
                  </a:lnTo>
                  <a:lnTo>
                    <a:pt x="245" y="301"/>
                  </a:lnTo>
                  <a:cubicBezTo>
                    <a:pt x="245" y="319"/>
                    <a:pt x="244" y="325"/>
                    <a:pt x="206" y="325"/>
                  </a:cubicBezTo>
                  <a:lnTo>
                    <a:pt x="194" y="325"/>
                  </a:lnTo>
                  <a:lnTo>
                    <a:pt x="194" y="340"/>
                  </a:lnTo>
                  <a:cubicBezTo>
                    <a:pt x="211" y="339"/>
                    <a:pt x="248" y="339"/>
                    <a:pt x="267" y="339"/>
                  </a:cubicBezTo>
                  <a:cubicBezTo>
                    <a:pt x="286" y="339"/>
                    <a:pt x="324" y="339"/>
                    <a:pt x="341" y="340"/>
                  </a:cubicBezTo>
                  <a:lnTo>
                    <a:pt x="341" y="325"/>
                  </a:lnTo>
                  <a:lnTo>
                    <a:pt x="329" y="325"/>
                  </a:lnTo>
                  <a:cubicBezTo>
                    <a:pt x="291" y="325"/>
                    <a:pt x="290" y="319"/>
                    <a:pt x="290" y="301"/>
                  </a:cubicBezTo>
                  <a:lnTo>
                    <a:pt x="290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572" name="Freeform 97 2 1">
              <a:extLst>
                <a:ext uri="{FF2B5EF4-FFF2-40B4-BE49-F238E27FC236}">
                  <a16:creationId xmlns:a16="http://schemas.microsoft.com/office/drawing/2014/main" id="{5A342ECD-6CB0-F08E-75EE-BC0CE006B25C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5084757" y="4162425"/>
              <a:ext cx="136525" cy="141288"/>
            </a:xfrm>
            <a:custGeom>
              <a:avLst/>
              <a:gdLst>
                <a:gd name="T0" fmla="*/ 268 w 339"/>
                <a:gd name="T1" fmla="*/ 320 h 362"/>
                <a:gd name="T2" fmla="*/ 300 w 339"/>
                <a:gd name="T3" fmla="*/ 351 h 362"/>
                <a:gd name="T4" fmla="*/ 305 w 339"/>
                <a:gd name="T5" fmla="*/ 339 h 362"/>
                <a:gd name="T6" fmla="*/ 305 w 339"/>
                <a:gd name="T7" fmla="*/ 253 h 362"/>
                <a:gd name="T8" fmla="*/ 339 w 339"/>
                <a:gd name="T9" fmla="*/ 231 h 362"/>
                <a:gd name="T10" fmla="*/ 339 w 339"/>
                <a:gd name="T11" fmla="*/ 215 h 362"/>
                <a:gd name="T12" fmla="*/ 278 w 339"/>
                <a:gd name="T13" fmla="*/ 217 h 362"/>
                <a:gd name="T14" fmla="*/ 198 w 339"/>
                <a:gd name="T15" fmla="*/ 215 h 362"/>
                <a:gd name="T16" fmla="*/ 198 w 339"/>
                <a:gd name="T17" fmla="*/ 231 h 362"/>
                <a:gd name="T18" fmla="*/ 214 w 339"/>
                <a:gd name="T19" fmla="*/ 231 h 362"/>
                <a:gd name="T20" fmla="*/ 260 w 339"/>
                <a:gd name="T21" fmla="*/ 255 h 362"/>
                <a:gd name="T22" fmla="*/ 260 w 339"/>
                <a:gd name="T23" fmla="*/ 287 h 362"/>
                <a:gd name="T24" fmla="*/ 183 w 339"/>
                <a:gd name="T25" fmla="*/ 347 h 362"/>
                <a:gd name="T26" fmla="*/ 52 w 339"/>
                <a:gd name="T27" fmla="*/ 181 h 362"/>
                <a:gd name="T28" fmla="*/ 180 w 339"/>
                <a:gd name="T29" fmla="*/ 15 h 362"/>
                <a:gd name="T30" fmla="*/ 289 w 339"/>
                <a:gd name="T31" fmla="*/ 134 h 362"/>
                <a:gd name="T32" fmla="*/ 297 w 339"/>
                <a:gd name="T33" fmla="*/ 142 h 362"/>
                <a:gd name="T34" fmla="*/ 305 w 339"/>
                <a:gd name="T35" fmla="*/ 130 h 362"/>
                <a:gd name="T36" fmla="*/ 305 w 339"/>
                <a:gd name="T37" fmla="*/ 12 h 362"/>
                <a:gd name="T38" fmla="*/ 299 w 339"/>
                <a:gd name="T39" fmla="*/ 0 h 362"/>
                <a:gd name="T40" fmla="*/ 291 w 339"/>
                <a:gd name="T41" fmla="*/ 6 h 362"/>
                <a:gd name="T42" fmla="*/ 266 w 339"/>
                <a:gd name="T43" fmla="*/ 43 h 362"/>
                <a:gd name="T44" fmla="*/ 174 w 339"/>
                <a:gd name="T45" fmla="*/ 0 h 362"/>
                <a:gd name="T46" fmla="*/ 0 w 339"/>
                <a:gd name="T47" fmla="*/ 181 h 362"/>
                <a:gd name="T48" fmla="*/ 175 w 339"/>
                <a:gd name="T49" fmla="*/ 362 h 362"/>
                <a:gd name="T50" fmla="*/ 268 w 339"/>
                <a:gd name="T51" fmla="*/ 32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9" h="362">
                  <a:moveTo>
                    <a:pt x="268" y="320"/>
                  </a:moveTo>
                  <a:cubicBezTo>
                    <a:pt x="275" y="331"/>
                    <a:pt x="295" y="351"/>
                    <a:pt x="300" y="351"/>
                  </a:cubicBezTo>
                  <a:cubicBezTo>
                    <a:pt x="305" y="351"/>
                    <a:pt x="305" y="347"/>
                    <a:pt x="305" y="339"/>
                  </a:cubicBezTo>
                  <a:lnTo>
                    <a:pt x="305" y="253"/>
                  </a:lnTo>
                  <a:cubicBezTo>
                    <a:pt x="305" y="233"/>
                    <a:pt x="307" y="231"/>
                    <a:pt x="339" y="231"/>
                  </a:cubicBezTo>
                  <a:lnTo>
                    <a:pt x="339" y="215"/>
                  </a:lnTo>
                  <a:cubicBezTo>
                    <a:pt x="321" y="216"/>
                    <a:pt x="293" y="217"/>
                    <a:pt x="278" y="217"/>
                  </a:cubicBezTo>
                  <a:cubicBezTo>
                    <a:pt x="258" y="217"/>
                    <a:pt x="216" y="217"/>
                    <a:pt x="198" y="215"/>
                  </a:cubicBezTo>
                  <a:lnTo>
                    <a:pt x="198" y="231"/>
                  </a:lnTo>
                  <a:lnTo>
                    <a:pt x="214" y="231"/>
                  </a:lnTo>
                  <a:cubicBezTo>
                    <a:pt x="259" y="231"/>
                    <a:pt x="260" y="236"/>
                    <a:pt x="260" y="255"/>
                  </a:cubicBezTo>
                  <a:lnTo>
                    <a:pt x="260" y="287"/>
                  </a:lnTo>
                  <a:cubicBezTo>
                    <a:pt x="260" y="342"/>
                    <a:pt x="197" y="347"/>
                    <a:pt x="183" y="347"/>
                  </a:cubicBezTo>
                  <a:cubicBezTo>
                    <a:pt x="151" y="347"/>
                    <a:pt x="52" y="329"/>
                    <a:pt x="52" y="181"/>
                  </a:cubicBezTo>
                  <a:cubicBezTo>
                    <a:pt x="52" y="32"/>
                    <a:pt x="150" y="15"/>
                    <a:pt x="180" y="15"/>
                  </a:cubicBezTo>
                  <a:cubicBezTo>
                    <a:pt x="233" y="15"/>
                    <a:pt x="279" y="60"/>
                    <a:pt x="289" y="134"/>
                  </a:cubicBezTo>
                  <a:cubicBezTo>
                    <a:pt x="290" y="140"/>
                    <a:pt x="290" y="142"/>
                    <a:pt x="297" y="142"/>
                  </a:cubicBezTo>
                  <a:cubicBezTo>
                    <a:pt x="305" y="142"/>
                    <a:pt x="305" y="140"/>
                    <a:pt x="305" y="130"/>
                  </a:cubicBezTo>
                  <a:lnTo>
                    <a:pt x="305" y="12"/>
                  </a:lnTo>
                  <a:cubicBezTo>
                    <a:pt x="305" y="3"/>
                    <a:pt x="305" y="0"/>
                    <a:pt x="299" y="0"/>
                  </a:cubicBezTo>
                  <a:cubicBezTo>
                    <a:pt x="297" y="0"/>
                    <a:pt x="295" y="0"/>
                    <a:pt x="291" y="6"/>
                  </a:cubicBezTo>
                  <a:lnTo>
                    <a:pt x="266" y="43"/>
                  </a:lnTo>
                  <a:cubicBezTo>
                    <a:pt x="250" y="27"/>
                    <a:pt x="223" y="0"/>
                    <a:pt x="174" y="0"/>
                  </a:cubicBezTo>
                  <a:cubicBezTo>
                    <a:pt x="81" y="0"/>
                    <a:pt x="0" y="79"/>
                    <a:pt x="0" y="181"/>
                  </a:cubicBezTo>
                  <a:cubicBezTo>
                    <a:pt x="0" y="283"/>
                    <a:pt x="80" y="362"/>
                    <a:pt x="175" y="362"/>
                  </a:cubicBezTo>
                  <a:cubicBezTo>
                    <a:pt x="211" y="362"/>
                    <a:pt x="251" y="349"/>
                    <a:pt x="268" y="3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sp>
        <p:nvSpPr>
          <p:cNvPr id="792" name="Oval 791">
            <a:extLst>
              <a:ext uri="{FF2B5EF4-FFF2-40B4-BE49-F238E27FC236}">
                <a16:creationId xmlns:a16="http://schemas.microsoft.com/office/drawing/2014/main" id="{B165430E-4800-153C-7370-459BF2DC7AFC}"/>
              </a:ext>
            </a:extLst>
          </p:cNvPr>
          <p:cNvSpPr/>
          <p:nvPr/>
        </p:nvSpPr>
        <p:spPr>
          <a:xfrm>
            <a:off x="3405252" y="357493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cxnSp>
        <p:nvCxnSpPr>
          <p:cNvPr id="552" name="Straight Connector 551">
            <a:extLst>
              <a:ext uri="{FF2B5EF4-FFF2-40B4-BE49-F238E27FC236}">
                <a16:creationId xmlns:a16="http://schemas.microsoft.com/office/drawing/2014/main" id="{E8B30F90-0508-7AF7-869B-CA6D898ED2E3}"/>
              </a:ext>
            </a:extLst>
          </p:cNvPr>
          <p:cNvCxnSpPr>
            <a:cxnSpLocks/>
          </p:cNvCxnSpPr>
          <p:nvPr/>
        </p:nvCxnSpPr>
        <p:spPr>
          <a:xfrm flipV="1">
            <a:off x="5329092" y="3845584"/>
            <a:ext cx="1462397" cy="271200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21C82477-E129-5F41-CA98-A04CFE3329DF}"/>
              </a:ext>
            </a:extLst>
          </p:cNvPr>
          <p:cNvGrpSpPr/>
          <p:nvPr/>
        </p:nvGrpSpPr>
        <p:grpSpPr>
          <a:xfrm>
            <a:off x="3742528" y="5671313"/>
            <a:ext cx="1746816" cy="211951"/>
            <a:chOff x="2091712" y="3664959"/>
            <a:chExt cx="1413015" cy="171449"/>
          </a:xfrm>
        </p:grpSpPr>
        <p:sp>
          <p:nvSpPr>
            <p:cNvPr id="336" name="Freeform 142 1">
              <a:extLst>
                <a:ext uri="{FF2B5EF4-FFF2-40B4-BE49-F238E27FC236}">
                  <a16:creationId xmlns:a16="http://schemas.microsoft.com/office/drawing/2014/main" id="{41B14145-02E7-8434-3481-8D779EDEBC3D}"/>
                </a:ext>
              </a:extLst>
            </p:cNvPr>
            <p:cNvSpPr/>
            <p:nvPr/>
          </p:nvSpPr>
          <p:spPr>
            <a:xfrm>
              <a:off x="2091712" y="3676419"/>
              <a:ext cx="120550" cy="117127"/>
            </a:xfrm>
            <a:custGeom>
              <a:avLst/>
              <a:gdLst>
                <a:gd name="connsiteX0" fmla="*/ 290 w 120550"/>
                <a:gd name="connsiteY0" fmla="*/ 117525 h 117127"/>
                <a:gd name="connsiteX1" fmla="*/ 290 w 120550"/>
                <a:gd name="connsiteY1" fmla="*/ 111424 h 117127"/>
                <a:gd name="connsiteX2" fmla="*/ 24698 w 120550"/>
                <a:gd name="connsiteY2" fmla="*/ 101750 h 117127"/>
                <a:gd name="connsiteX3" fmla="*/ 53124 w 120550"/>
                <a:gd name="connsiteY3" fmla="*/ 59483 h 117127"/>
                <a:gd name="connsiteX4" fmla="*/ 21573 w 120550"/>
                <a:gd name="connsiteY4" fmla="*/ 11411 h 117127"/>
                <a:gd name="connsiteX5" fmla="*/ 14355 w 120550"/>
                <a:gd name="connsiteY5" fmla="*/ 7318 h 117127"/>
                <a:gd name="connsiteX6" fmla="*/ 2820 w 120550"/>
                <a:gd name="connsiteY6" fmla="*/ 6500 h 117127"/>
                <a:gd name="connsiteX7" fmla="*/ 2820 w 120550"/>
                <a:gd name="connsiteY7" fmla="*/ 398 h 117127"/>
                <a:gd name="connsiteX8" fmla="*/ 50743 w 120550"/>
                <a:gd name="connsiteY8" fmla="*/ 398 h 117127"/>
                <a:gd name="connsiteX9" fmla="*/ 50743 w 120550"/>
                <a:gd name="connsiteY9" fmla="*/ 6500 h 117127"/>
                <a:gd name="connsiteX10" fmla="*/ 43599 w 120550"/>
                <a:gd name="connsiteY10" fmla="*/ 7691 h 117127"/>
                <a:gd name="connsiteX11" fmla="*/ 39581 w 120550"/>
                <a:gd name="connsiteY11" fmla="*/ 10964 h 117127"/>
                <a:gd name="connsiteX12" fmla="*/ 39729 w 120550"/>
                <a:gd name="connsiteY12" fmla="*/ 11709 h 117127"/>
                <a:gd name="connsiteX13" fmla="*/ 62203 w 120550"/>
                <a:gd name="connsiteY13" fmla="*/ 45791 h 117127"/>
                <a:gd name="connsiteX14" fmla="*/ 81996 w 120550"/>
                <a:gd name="connsiteY14" fmla="*/ 16322 h 117127"/>
                <a:gd name="connsiteX15" fmla="*/ 82592 w 120550"/>
                <a:gd name="connsiteY15" fmla="*/ 13941 h 117127"/>
                <a:gd name="connsiteX16" fmla="*/ 79168 w 120550"/>
                <a:gd name="connsiteY16" fmla="*/ 8509 h 117127"/>
                <a:gd name="connsiteX17" fmla="*/ 71876 w 120550"/>
                <a:gd name="connsiteY17" fmla="*/ 6500 h 117127"/>
                <a:gd name="connsiteX18" fmla="*/ 71876 w 120550"/>
                <a:gd name="connsiteY18" fmla="*/ 398 h 117127"/>
                <a:gd name="connsiteX19" fmla="*/ 113697 w 120550"/>
                <a:gd name="connsiteY19" fmla="*/ 398 h 117127"/>
                <a:gd name="connsiteX20" fmla="*/ 113697 w 120550"/>
                <a:gd name="connsiteY20" fmla="*/ 6500 h 117127"/>
                <a:gd name="connsiteX21" fmla="*/ 89289 w 120550"/>
                <a:gd name="connsiteY21" fmla="*/ 16174 h 117127"/>
                <a:gd name="connsiteX22" fmla="*/ 65774 w 120550"/>
                <a:gd name="connsiteY22" fmla="*/ 51297 h 117127"/>
                <a:gd name="connsiteX23" fmla="*/ 102088 w 120550"/>
                <a:gd name="connsiteY23" fmla="*/ 106513 h 117127"/>
                <a:gd name="connsiteX24" fmla="*/ 109529 w 120550"/>
                <a:gd name="connsiteY24" fmla="*/ 110606 h 117127"/>
                <a:gd name="connsiteX25" fmla="*/ 120840 w 120550"/>
                <a:gd name="connsiteY25" fmla="*/ 111424 h 117127"/>
                <a:gd name="connsiteX26" fmla="*/ 120840 w 120550"/>
                <a:gd name="connsiteY26" fmla="*/ 117525 h 117127"/>
                <a:gd name="connsiteX27" fmla="*/ 72918 w 120550"/>
                <a:gd name="connsiteY27" fmla="*/ 117525 h 117127"/>
                <a:gd name="connsiteX28" fmla="*/ 72918 w 120550"/>
                <a:gd name="connsiteY28" fmla="*/ 111424 h 117127"/>
                <a:gd name="connsiteX29" fmla="*/ 79839 w 120550"/>
                <a:gd name="connsiteY29" fmla="*/ 110233 h 117127"/>
                <a:gd name="connsiteX30" fmla="*/ 84080 w 120550"/>
                <a:gd name="connsiteY30" fmla="*/ 106959 h 117127"/>
                <a:gd name="connsiteX31" fmla="*/ 83782 w 120550"/>
                <a:gd name="connsiteY31" fmla="*/ 106214 h 117127"/>
                <a:gd name="connsiteX32" fmla="*/ 56845 w 120550"/>
                <a:gd name="connsiteY32" fmla="*/ 64841 h 117127"/>
                <a:gd name="connsiteX33" fmla="*/ 32139 w 120550"/>
                <a:gd name="connsiteY33" fmla="*/ 101602 h 117127"/>
                <a:gd name="connsiteX34" fmla="*/ 31543 w 120550"/>
                <a:gd name="connsiteY34" fmla="*/ 103983 h 117127"/>
                <a:gd name="connsiteX35" fmla="*/ 34967 w 120550"/>
                <a:gd name="connsiteY35" fmla="*/ 109415 h 117127"/>
                <a:gd name="connsiteX36" fmla="*/ 42259 w 120550"/>
                <a:gd name="connsiteY36" fmla="*/ 111424 h 117127"/>
                <a:gd name="connsiteX37" fmla="*/ 42259 w 120550"/>
                <a:gd name="connsiteY37" fmla="*/ 117525 h 117127"/>
                <a:gd name="connsiteX38" fmla="*/ 290 w 120550"/>
                <a:gd name="connsiteY38" fmla="*/ 117525 h 11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550" h="117127">
                  <a:moveTo>
                    <a:pt x="290" y="117525"/>
                  </a:moveTo>
                  <a:lnTo>
                    <a:pt x="290" y="111424"/>
                  </a:lnTo>
                  <a:cubicBezTo>
                    <a:pt x="11898" y="111424"/>
                    <a:pt x="20034" y="108199"/>
                    <a:pt x="24698" y="101750"/>
                  </a:cubicBezTo>
                  <a:lnTo>
                    <a:pt x="53124" y="59483"/>
                  </a:lnTo>
                  <a:lnTo>
                    <a:pt x="21573" y="11411"/>
                  </a:lnTo>
                  <a:cubicBezTo>
                    <a:pt x="19787" y="9229"/>
                    <a:pt x="17381" y="7864"/>
                    <a:pt x="14355" y="7318"/>
                  </a:cubicBezTo>
                  <a:cubicBezTo>
                    <a:pt x="11328" y="6773"/>
                    <a:pt x="7483" y="6500"/>
                    <a:pt x="2820" y="6500"/>
                  </a:cubicBezTo>
                  <a:lnTo>
                    <a:pt x="2820" y="398"/>
                  </a:lnTo>
                  <a:lnTo>
                    <a:pt x="50743" y="398"/>
                  </a:lnTo>
                  <a:lnTo>
                    <a:pt x="50743" y="6500"/>
                  </a:lnTo>
                  <a:cubicBezTo>
                    <a:pt x="48659" y="6500"/>
                    <a:pt x="46278" y="6897"/>
                    <a:pt x="43599" y="7691"/>
                  </a:cubicBezTo>
                  <a:cubicBezTo>
                    <a:pt x="40920" y="8484"/>
                    <a:pt x="39581" y="9576"/>
                    <a:pt x="39581" y="10964"/>
                  </a:cubicBezTo>
                  <a:cubicBezTo>
                    <a:pt x="39581" y="11262"/>
                    <a:pt x="39630" y="11511"/>
                    <a:pt x="39729" y="11709"/>
                  </a:cubicBezTo>
                  <a:lnTo>
                    <a:pt x="62203" y="45791"/>
                  </a:lnTo>
                  <a:lnTo>
                    <a:pt x="81996" y="16322"/>
                  </a:lnTo>
                  <a:cubicBezTo>
                    <a:pt x="82394" y="15330"/>
                    <a:pt x="82592" y="14537"/>
                    <a:pt x="82592" y="13941"/>
                  </a:cubicBezTo>
                  <a:cubicBezTo>
                    <a:pt x="82592" y="11660"/>
                    <a:pt x="81451" y="9849"/>
                    <a:pt x="79168" y="8509"/>
                  </a:cubicBezTo>
                  <a:cubicBezTo>
                    <a:pt x="76887" y="7170"/>
                    <a:pt x="74456" y="6500"/>
                    <a:pt x="71876" y="6500"/>
                  </a:cubicBezTo>
                  <a:lnTo>
                    <a:pt x="71876" y="398"/>
                  </a:lnTo>
                  <a:lnTo>
                    <a:pt x="113697" y="398"/>
                  </a:lnTo>
                  <a:lnTo>
                    <a:pt x="113697" y="6500"/>
                  </a:lnTo>
                  <a:cubicBezTo>
                    <a:pt x="102088" y="6500"/>
                    <a:pt x="93952" y="9725"/>
                    <a:pt x="89289" y="16174"/>
                  </a:cubicBezTo>
                  <a:lnTo>
                    <a:pt x="65774" y="51297"/>
                  </a:lnTo>
                  <a:lnTo>
                    <a:pt x="102088" y="106513"/>
                  </a:lnTo>
                  <a:cubicBezTo>
                    <a:pt x="104072" y="108695"/>
                    <a:pt x="106553" y="110060"/>
                    <a:pt x="109529" y="110606"/>
                  </a:cubicBezTo>
                  <a:cubicBezTo>
                    <a:pt x="112506" y="111151"/>
                    <a:pt x="116277" y="111424"/>
                    <a:pt x="120840" y="111424"/>
                  </a:cubicBezTo>
                  <a:lnTo>
                    <a:pt x="120840" y="117525"/>
                  </a:lnTo>
                  <a:lnTo>
                    <a:pt x="72918" y="117525"/>
                  </a:lnTo>
                  <a:lnTo>
                    <a:pt x="72918" y="111424"/>
                  </a:lnTo>
                  <a:cubicBezTo>
                    <a:pt x="74704" y="111424"/>
                    <a:pt x="77011" y="111027"/>
                    <a:pt x="79839" y="110233"/>
                  </a:cubicBezTo>
                  <a:cubicBezTo>
                    <a:pt x="82667" y="109440"/>
                    <a:pt x="84080" y="108348"/>
                    <a:pt x="84080" y="106959"/>
                  </a:cubicBezTo>
                  <a:cubicBezTo>
                    <a:pt x="84080" y="106562"/>
                    <a:pt x="83981" y="106315"/>
                    <a:pt x="83782" y="106214"/>
                  </a:cubicBezTo>
                  <a:lnTo>
                    <a:pt x="56845" y="64841"/>
                  </a:lnTo>
                  <a:lnTo>
                    <a:pt x="32139" y="101602"/>
                  </a:lnTo>
                  <a:cubicBezTo>
                    <a:pt x="31742" y="102296"/>
                    <a:pt x="31543" y="103089"/>
                    <a:pt x="31543" y="103983"/>
                  </a:cubicBezTo>
                  <a:cubicBezTo>
                    <a:pt x="31543" y="106264"/>
                    <a:pt x="32685" y="108075"/>
                    <a:pt x="34967" y="109415"/>
                  </a:cubicBezTo>
                  <a:cubicBezTo>
                    <a:pt x="37249" y="110754"/>
                    <a:pt x="39680" y="111424"/>
                    <a:pt x="42259" y="111424"/>
                  </a:cubicBezTo>
                  <a:lnTo>
                    <a:pt x="42259" y="117525"/>
                  </a:lnTo>
                  <a:lnTo>
                    <a:pt x="290" y="11752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7" name="Freeform 143 1">
              <a:extLst>
                <a:ext uri="{FF2B5EF4-FFF2-40B4-BE49-F238E27FC236}">
                  <a16:creationId xmlns:a16="http://schemas.microsoft.com/office/drawing/2014/main" id="{EC9F0235-5F06-F9A1-D5A6-1B96D9F30698}"/>
                </a:ext>
              </a:extLst>
            </p:cNvPr>
            <p:cNvSpPr/>
            <p:nvPr/>
          </p:nvSpPr>
          <p:spPr>
            <a:xfrm>
              <a:off x="2215507" y="3751130"/>
              <a:ext cx="45392" cy="10715"/>
            </a:xfrm>
            <a:custGeom>
              <a:avLst/>
              <a:gdLst>
                <a:gd name="connsiteX0" fmla="*/ 290 w 45392"/>
                <a:gd name="connsiteY0" fmla="*/ 11114 h 10715"/>
                <a:gd name="connsiteX1" fmla="*/ 290 w 45392"/>
                <a:gd name="connsiteY1" fmla="*/ 398 h 10715"/>
                <a:gd name="connsiteX2" fmla="*/ 45682 w 45392"/>
                <a:gd name="connsiteY2" fmla="*/ 398 h 10715"/>
                <a:gd name="connsiteX3" fmla="*/ 45682 w 45392"/>
                <a:gd name="connsiteY3" fmla="*/ 11114 h 10715"/>
                <a:gd name="connsiteX4" fmla="*/ 290 w 45392"/>
                <a:gd name="connsiteY4" fmla="*/ 11114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2" h="10715">
                  <a:moveTo>
                    <a:pt x="290" y="11114"/>
                  </a:moveTo>
                  <a:lnTo>
                    <a:pt x="290" y="398"/>
                  </a:lnTo>
                  <a:lnTo>
                    <a:pt x="45682" y="398"/>
                  </a:lnTo>
                  <a:lnTo>
                    <a:pt x="45682" y="11114"/>
                  </a:lnTo>
                  <a:lnTo>
                    <a:pt x="290" y="11114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8" name="Freeform 144 1">
              <a:extLst>
                <a:ext uri="{FF2B5EF4-FFF2-40B4-BE49-F238E27FC236}">
                  <a16:creationId xmlns:a16="http://schemas.microsoft.com/office/drawing/2014/main" id="{47E67EA7-98E3-DB66-E42E-6B14F0D4E8DE}"/>
                </a:ext>
              </a:extLst>
            </p:cNvPr>
            <p:cNvSpPr/>
            <p:nvPr/>
          </p:nvSpPr>
          <p:spPr>
            <a:xfrm>
              <a:off x="2273917" y="3717793"/>
              <a:ext cx="57893" cy="75753"/>
            </a:xfrm>
            <a:custGeom>
              <a:avLst/>
              <a:gdLst>
                <a:gd name="connsiteX0" fmla="*/ 290 w 57893"/>
                <a:gd name="connsiteY0" fmla="*/ 76152 h 75753"/>
                <a:gd name="connsiteX1" fmla="*/ 290 w 57893"/>
                <a:gd name="connsiteY1" fmla="*/ 70050 h 75753"/>
                <a:gd name="connsiteX2" fmla="*/ 9889 w 57893"/>
                <a:gd name="connsiteY2" fmla="*/ 69157 h 75753"/>
                <a:gd name="connsiteX3" fmla="*/ 13684 w 57893"/>
                <a:gd name="connsiteY3" fmla="*/ 64692 h 75753"/>
                <a:gd name="connsiteX4" fmla="*/ 13684 w 57893"/>
                <a:gd name="connsiteY4" fmla="*/ 17811 h 75753"/>
                <a:gd name="connsiteX5" fmla="*/ 12271 w 57893"/>
                <a:gd name="connsiteY5" fmla="*/ 11263 h 75753"/>
                <a:gd name="connsiteX6" fmla="*/ 8252 w 57893"/>
                <a:gd name="connsiteY6" fmla="*/ 8733 h 75753"/>
                <a:gd name="connsiteX7" fmla="*/ 290 w 57893"/>
                <a:gd name="connsiteY7" fmla="*/ 8286 h 75753"/>
                <a:gd name="connsiteX8" fmla="*/ 290 w 57893"/>
                <a:gd name="connsiteY8" fmla="*/ 2184 h 75753"/>
                <a:gd name="connsiteX9" fmla="*/ 24846 w 57893"/>
                <a:gd name="connsiteY9" fmla="*/ 398 h 75753"/>
                <a:gd name="connsiteX10" fmla="*/ 24846 w 57893"/>
                <a:gd name="connsiteY10" fmla="*/ 17067 h 75753"/>
                <a:gd name="connsiteX11" fmla="*/ 32660 w 57893"/>
                <a:gd name="connsiteY11" fmla="*/ 5012 h 75753"/>
                <a:gd name="connsiteX12" fmla="*/ 45087 w 57893"/>
                <a:gd name="connsiteY12" fmla="*/ 398 h 75753"/>
                <a:gd name="connsiteX13" fmla="*/ 54165 w 57893"/>
                <a:gd name="connsiteY13" fmla="*/ 3375 h 75753"/>
                <a:gd name="connsiteX14" fmla="*/ 58184 w 57893"/>
                <a:gd name="connsiteY14" fmla="*/ 11412 h 75753"/>
                <a:gd name="connsiteX15" fmla="*/ 55951 w 57893"/>
                <a:gd name="connsiteY15" fmla="*/ 16695 h 75753"/>
                <a:gd name="connsiteX16" fmla="*/ 50445 w 57893"/>
                <a:gd name="connsiteY16" fmla="*/ 19002 h 75753"/>
                <a:gd name="connsiteX17" fmla="*/ 45087 w 57893"/>
                <a:gd name="connsiteY17" fmla="*/ 16770 h 75753"/>
                <a:gd name="connsiteX18" fmla="*/ 42854 w 57893"/>
                <a:gd name="connsiteY18" fmla="*/ 11412 h 75753"/>
                <a:gd name="connsiteX19" fmla="*/ 46129 w 57893"/>
                <a:gd name="connsiteY19" fmla="*/ 4864 h 75753"/>
                <a:gd name="connsiteX20" fmla="*/ 45087 w 57893"/>
                <a:gd name="connsiteY20" fmla="*/ 4864 h 75753"/>
                <a:gd name="connsiteX21" fmla="*/ 33702 w 57893"/>
                <a:gd name="connsiteY21" fmla="*/ 9849 h 75753"/>
                <a:gd name="connsiteX22" fmla="*/ 27451 w 57893"/>
                <a:gd name="connsiteY22" fmla="*/ 22276 h 75753"/>
                <a:gd name="connsiteX23" fmla="*/ 25590 w 57893"/>
                <a:gd name="connsiteY23" fmla="*/ 36564 h 75753"/>
                <a:gd name="connsiteX24" fmla="*/ 25590 w 57893"/>
                <a:gd name="connsiteY24" fmla="*/ 64692 h 75753"/>
                <a:gd name="connsiteX25" fmla="*/ 42259 w 57893"/>
                <a:gd name="connsiteY25" fmla="*/ 70050 h 75753"/>
                <a:gd name="connsiteX26" fmla="*/ 42259 w 57893"/>
                <a:gd name="connsiteY26" fmla="*/ 76152 h 75753"/>
                <a:gd name="connsiteX27" fmla="*/ 290 w 57893"/>
                <a:gd name="connsiteY27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160" y="70050"/>
                    <a:pt x="7359" y="69753"/>
                    <a:pt x="9889" y="69157"/>
                  </a:cubicBezTo>
                  <a:cubicBezTo>
                    <a:pt x="12419" y="68562"/>
                    <a:pt x="13684" y="67073"/>
                    <a:pt x="13684" y="64692"/>
                  </a:cubicBezTo>
                  <a:lnTo>
                    <a:pt x="13684" y="17811"/>
                  </a:lnTo>
                  <a:cubicBezTo>
                    <a:pt x="13684" y="14835"/>
                    <a:pt x="13213" y="12652"/>
                    <a:pt x="12271" y="11263"/>
                  </a:cubicBezTo>
                  <a:cubicBezTo>
                    <a:pt x="11329" y="9874"/>
                    <a:pt x="9988" y="9031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4846" y="398"/>
                  </a:lnTo>
                  <a:lnTo>
                    <a:pt x="24846" y="17067"/>
                  </a:lnTo>
                  <a:cubicBezTo>
                    <a:pt x="26632" y="12107"/>
                    <a:pt x="29237" y="8088"/>
                    <a:pt x="32660" y="5012"/>
                  </a:cubicBezTo>
                  <a:cubicBezTo>
                    <a:pt x="36083" y="1936"/>
                    <a:pt x="40225" y="398"/>
                    <a:pt x="45087" y="398"/>
                  </a:cubicBezTo>
                  <a:cubicBezTo>
                    <a:pt x="48461" y="398"/>
                    <a:pt x="51487" y="1391"/>
                    <a:pt x="54165" y="3375"/>
                  </a:cubicBezTo>
                  <a:cubicBezTo>
                    <a:pt x="56845" y="5359"/>
                    <a:pt x="58184" y="8038"/>
                    <a:pt x="58184" y="11412"/>
                  </a:cubicBezTo>
                  <a:cubicBezTo>
                    <a:pt x="58184" y="13396"/>
                    <a:pt x="57440" y="15157"/>
                    <a:pt x="55951" y="16695"/>
                  </a:cubicBezTo>
                  <a:cubicBezTo>
                    <a:pt x="54463" y="18233"/>
                    <a:pt x="52628" y="19002"/>
                    <a:pt x="50445" y="19002"/>
                  </a:cubicBezTo>
                  <a:cubicBezTo>
                    <a:pt x="48362" y="19002"/>
                    <a:pt x="46576" y="18258"/>
                    <a:pt x="45087" y="16770"/>
                  </a:cubicBezTo>
                  <a:cubicBezTo>
                    <a:pt x="43598" y="15281"/>
                    <a:pt x="42854" y="13496"/>
                    <a:pt x="42854" y="11412"/>
                  </a:cubicBezTo>
                  <a:cubicBezTo>
                    <a:pt x="42854" y="8336"/>
                    <a:pt x="43946" y="6153"/>
                    <a:pt x="46129" y="4864"/>
                  </a:cubicBezTo>
                  <a:lnTo>
                    <a:pt x="45087" y="4864"/>
                  </a:lnTo>
                  <a:cubicBezTo>
                    <a:pt x="40424" y="4864"/>
                    <a:pt x="36629" y="6526"/>
                    <a:pt x="33702" y="9849"/>
                  </a:cubicBezTo>
                  <a:cubicBezTo>
                    <a:pt x="30775" y="13173"/>
                    <a:pt x="28692" y="17315"/>
                    <a:pt x="27451" y="22276"/>
                  </a:cubicBezTo>
                  <a:cubicBezTo>
                    <a:pt x="26210" y="27237"/>
                    <a:pt x="25590" y="31999"/>
                    <a:pt x="25590" y="36564"/>
                  </a:cubicBezTo>
                  <a:lnTo>
                    <a:pt x="25590" y="64692"/>
                  </a:lnTo>
                  <a:cubicBezTo>
                    <a:pt x="25590" y="68264"/>
                    <a:pt x="31146" y="70050"/>
                    <a:pt x="42259" y="70050"/>
                  </a:cubicBezTo>
                  <a:lnTo>
                    <a:pt x="42259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39" name="Freeform 145 1">
              <a:extLst>
                <a:ext uri="{FF2B5EF4-FFF2-40B4-BE49-F238E27FC236}">
                  <a16:creationId xmlns:a16="http://schemas.microsoft.com/office/drawing/2014/main" id="{12881F97-4B5F-29AE-E0D5-2FD7ECDFB596}"/>
                </a:ext>
              </a:extLst>
            </p:cNvPr>
            <p:cNvSpPr/>
            <p:nvPr/>
          </p:nvSpPr>
          <p:spPr>
            <a:xfrm>
              <a:off x="2341957" y="3716751"/>
              <a:ext cx="77688" cy="78730"/>
            </a:xfrm>
            <a:custGeom>
              <a:avLst/>
              <a:gdLst>
                <a:gd name="connsiteX0" fmla="*/ 290 w 77688"/>
                <a:gd name="connsiteY0" fmla="*/ 60376 h 78730"/>
                <a:gd name="connsiteX1" fmla="*/ 8327 w 77688"/>
                <a:gd name="connsiteY1" fmla="*/ 43708 h 78730"/>
                <a:gd name="connsiteX2" fmla="*/ 27600 w 77688"/>
                <a:gd name="connsiteY2" fmla="*/ 34704 h 78730"/>
                <a:gd name="connsiteX3" fmla="*/ 49106 w 77688"/>
                <a:gd name="connsiteY3" fmla="*/ 32100 h 78730"/>
                <a:gd name="connsiteX4" fmla="*/ 49106 w 77688"/>
                <a:gd name="connsiteY4" fmla="*/ 25104 h 78730"/>
                <a:gd name="connsiteX5" fmla="*/ 46873 w 77688"/>
                <a:gd name="connsiteY5" fmla="*/ 15431 h 78730"/>
                <a:gd name="connsiteX6" fmla="*/ 40548 w 77688"/>
                <a:gd name="connsiteY6" fmla="*/ 7840 h 78730"/>
                <a:gd name="connsiteX7" fmla="*/ 31544 w 77688"/>
                <a:gd name="connsiteY7" fmla="*/ 4864 h 78730"/>
                <a:gd name="connsiteX8" fmla="*/ 14280 w 77688"/>
                <a:gd name="connsiteY8" fmla="*/ 9923 h 78730"/>
                <a:gd name="connsiteX9" fmla="*/ 19564 w 77688"/>
                <a:gd name="connsiteY9" fmla="*/ 12379 h 78730"/>
                <a:gd name="connsiteX10" fmla="*/ 21721 w 77688"/>
                <a:gd name="connsiteY10" fmla="*/ 18109 h 78730"/>
                <a:gd name="connsiteX11" fmla="*/ 19340 w 77688"/>
                <a:gd name="connsiteY11" fmla="*/ 23988 h 78730"/>
                <a:gd name="connsiteX12" fmla="*/ 13535 w 77688"/>
                <a:gd name="connsiteY12" fmla="*/ 26444 h 78730"/>
                <a:gd name="connsiteX13" fmla="*/ 7658 w 77688"/>
                <a:gd name="connsiteY13" fmla="*/ 23988 h 78730"/>
                <a:gd name="connsiteX14" fmla="*/ 5201 w 77688"/>
                <a:gd name="connsiteY14" fmla="*/ 18109 h 78730"/>
                <a:gd name="connsiteX15" fmla="*/ 13461 w 77688"/>
                <a:gd name="connsiteY15" fmla="*/ 4789 h 78730"/>
                <a:gd name="connsiteX16" fmla="*/ 31544 w 77688"/>
                <a:gd name="connsiteY16" fmla="*/ 398 h 78730"/>
                <a:gd name="connsiteX17" fmla="*/ 45534 w 77688"/>
                <a:gd name="connsiteY17" fmla="*/ 3375 h 78730"/>
                <a:gd name="connsiteX18" fmla="*/ 56993 w 77688"/>
                <a:gd name="connsiteY18" fmla="*/ 11859 h 78730"/>
                <a:gd name="connsiteX19" fmla="*/ 61459 w 77688"/>
                <a:gd name="connsiteY19" fmla="*/ 24658 h 78730"/>
                <a:gd name="connsiteX20" fmla="*/ 61459 w 77688"/>
                <a:gd name="connsiteY20" fmla="*/ 63353 h 78730"/>
                <a:gd name="connsiteX21" fmla="*/ 62872 w 77688"/>
                <a:gd name="connsiteY21" fmla="*/ 69455 h 78730"/>
                <a:gd name="connsiteX22" fmla="*/ 67412 w 77688"/>
                <a:gd name="connsiteY22" fmla="*/ 72283 h 78730"/>
                <a:gd name="connsiteX23" fmla="*/ 71579 w 77688"/>
                <a:gd name="connsiteY23" fmla="*/ 69455 h 78730"/>
                <a:gd name="connsiteX24" fmla="*/ 72918 w 77688"/>
                <a:gd name="connsiteY24" fmla="*/ 63353 h 78730"/>
                <a:gd name="connsiteX25" fmla="*/ 72918 w 77688"/>
                <a:gd name="connsiteY25" fmla="*/ 52340 h 78730"/>
                <a:gd name="connsiteX26" fmla="*/ 77979 w 77688"/>
                <a:gd name="connsiteY26" fmla="*/ 52340 h 78730"/>
                <a:gd name="connsiteX27" fmla="*/ 77979 w 77688"/>
                <a:gd name="connsiteY27" fmla="*/ 63353 h 78730"/>
                <a:gd name="connsiteX28" fmla="*/ 75969 w 77688"/>
                <a:gd name="connsiteY28" fmla="*/ 70571 h 78730"/>
                <a:gd name="connsiteX29" fmla="*/ 70611 w 77688"/>
                <a:gd name="connsiteY29" fmla="*/ 76153 h 78730"/>
                <a:gd name="connsiteX30" fmla="*/ 63245 w 77688"/>
                <a:gd name="connsiteY30" fmla="*/ 78236 h 78730"/>
                <a:gd name="connsiteX31" fmla="*/ 54538 w 77688"/>
                <a:gd name="connsiteY31" fmla="*/ 74291 h 78730"/>
                <a:gd name="connsiteX32" fmla="*/ 50594 w 77688"/>
                <a:gd name="connsiteY32" fmla="*/ 64990 h 78730"/>
                <a:gd name="connsiteX33" fmla="*/ 41144 w 77688"/>
                <a:gd name="connsiteY33" fmla="*/ 75333 h 78730"/>
                <a:gd name="connsiteX34" fmla="*/ 27973 w 77688"/>
                <a:gd name="connsiteY34" fmla="*/ 79129 h 78730"/>
                <a:gd name="connsiteX35" fmla="*/ 15099 w 77688"/>
                <a:gd name="connsiteY35" fmla="*/ 77194 h 78730"/>
                <a:gd name="connsiteX36" fmla="*/ 4531 w 77688"/>
                <a:gd name="connsiteY36" fmla="*/ 71092 h 78730"/>
                <a:gd name="connsiteX37" fmla="*/ 290 w 77688"/>
                <a:gd name="connsiteY37" fmla="*/ 60376 h 78730"/>
                <a:gd name="connsiteX38" fmla="*/ 14280 w 77688"/>
                <a:gd name="connsiteY38" fmla="*/ 60376 h 78730"/>
                <a:gd name="connsiteX39" fmla="*/ 18670 w 77688"/>
                <a:gd name="connsiteY39" fmla="*/ 70497 h 78730"/>
                <a:gd name="connsiteX40" fmla="*/ 29163 w 77688"/>
                <a:gd name="connsiteY40" fmla="*/ 74664 h 78730"/>
                <a:gd name="connsiteX41" fmla="*/ 39209 w 77688"/>
                <a:gd name="connsiteY41" fmla="*/ 71836 h 78730"/>
                <a:gd name="connsiteX42" fmla="*/ 46427 w 77688"/>
                <a:gd name="connsiteY42" fmla="*/ 64246 h 78730"/>
                <a:gd name="connsiteX43" fmla="*/ 49106 w 77688"/>
                <a:gd name="connsiteY43" fmla="*/ 54275 h 78730"/>
                <a:gd name="connsiteX44" fmla="*/ 49106 w 77688"/>
                <a:gd name="connsiteY44" fmla="*/ 36415 h 78730"/>
                <a:gd name="connsiteX45" fmla="*/ 33106 w 77688"/>
                <a:gd name="connsiteY45" fmla="*/ 38945 h 78730"/>
                <a:gd name="connsiteX46" fmla="*/ 19638 w 77688"/>
                <a:gd name="connsiteY46" fmla="*/ 46907 h 78730"/>
                <a:gd name="connsiteX47" fmla="*/ 14280 w 77688"/>
                <a:gd name="connsiteY47" fmla="*/ 60376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8" h="78730">
                  <a:moveTo>
                    <a:pt x="290" y="60376"/>
                  </a:moveTo>
                  <a:cubicBezTo>
                    <a:pt x="290" y="53531"/>
                    <a:pt x="2969" y="47974"/>
                    <a:pt x="8327" y="43708"/>
                  </a:cubicBezTo>
                  <a:cubicBezTo>
                    <a:pt x="13685" y="39441"/>
                    <a:pt x="20109" y="36440"/>
                    <a:pt x="27600" y="34704"/>
                  </a:cubicBezTo>
                  <a:cubicBezTo>
                    <a:pt x="35092" y="32967"/>
                    <a:pt x="42260" y="32100"/>
                    <a:pt x="49106" y="32100"/>
                  </a:cubicBezTo>
                  <a:lnTo>
                    <a:pt x="49106" y="25104"/>
                  </a:lnTo>
                  <a:cubicBezTo>
                    <a:pt x="49106" y="21731"/>
                    <a:pt x="48362" y="18506"/>
                    <a:pt x="46873" y="15431"/>
                  </a:cubicBezTo>
                  <a:cubicBezTo>
                    <a:pt x="45385" y="12355"/>
                    <a:pt x="43277" y="9825"/>
                    <a:pt x="40548" y="7840"/>
                  </a:cubicBezTo>
                  <a:cubicBezTo>
                    <a:pt x="37819" y="5856"/>
                    <a:pt x="34818" y="4864"/>
                    <a:pt x="31544" y="4864"/>
                  </a:cubicBezTo>
                  <a:cubicBezTo>
                    <a:pt x="23904" y="4864"/>
                    <a:pt x="18149" y="6550"/>
                    <a:pt x="14280" y="9923"/>
                  </a:cubicBezTo>
                  <a:cubicBezTo>
                    <a:pt x="16363" y="9923"/>
                    <a:pt x="18125" y="10742"/>
                    <a:pt x="19564" y="12379"/>
                  </a:cubicBezTo>
                  <a:cubicBezTo>
                    <a:pt x="21002" y="14017"/>
                    <a:pt x="21721" y="15927"/>
                    <a:pt x="21721" y="18109"/>
                  </a:cubicBezTo>
                  <a:cubicBezTo>
                    <a:pt x="21721" y="20391"/>
                    <a:pt x="20928" y="22351"/>
                    <a:pt x="19340" y="23988"/>
                  </a:cubicBezTo>
                  <a:cubicBezTo>
                    <a:pt x="17752" y="25625"/>
                    <a:pt x="15818" y="26444"/>
                    <a:pt x="13535" y="26444"/>
                  </a:cubicBezTo>
                  <a:cubicBezTo>
                    <a:pt x="11254" y="26444"/>
                    <a:pt x="9295" y="25625"/>
                    <a:pt x="7658" y="23988"/>
                  </a:cubicBezTo>
                  <a:cubicBezTo>
                    <a:pt x="6020" y="22351"/>
                    <a:pt x="5201" y="20391"/>
                    <a:pt x="5201" y="18109"/>
                  </a:cubicBezTo>
                  <a:cubicBezTo>
                    <a:pt x="5201" y="12156"/>
                    <a:pt x="7955" y="7716"/>
                    <a:pt x="13461" y="4789"/>
                  </a:cubicBezTo>
                  <a:cubicBezTo>
                    <a:pt x="18968" y="1862"/>
                    <a:pt x="24996" y="398"/>
                    <a:pt x="31544" y="398"/>
                  </a:cubicBezTo>
                  <a:cubicBezTo>
                    <a:pt x="36207" y="398"/>
                    <a:pt x="40870" y="1391"/>
                    <a:pt x="45534" y="3375"/>
                  </a:cubicBezTo>
                  <a:cubicBezTo>
                    <a:pt x="50197" y="5359"/>
                    <a:pt x="54017" y="8187"/>
                    <a:pt x="56993" y="11859"/>
                  </a:cubicBezTo>
                  <a:cubicBezTo>
                    <a:pt x="59970" y="15530"/>
                    <a:pt x="61459" y="19796"/>
                    <a:pt x="61459" y="24658"/>
                  </a:cubicBezTo>
                  <a:lnTo>
                    <a:pt x="61459" y="63353"/>
                  </a:lnTo>
                  <a:cubicBezTo>
                    <a:pt x="61459" y="65536"/>
                    <a:pt x="61930" y="67570"/>
                    <a:pt x="62872" y="69455"/>
                  </a:cubicBezTo>
                  <a:cubicBezTo>
                    <a:pt x="63815" y="71340"/>
                    <a:pt x="65329" y="72283"/>
                    <a:pt x="67412" y="72283"/>
                  </a:cubicBezTo>
                  <a:cubicBezTo>
                    <a:pt x="69297" y="72283"/>
                    <a:pt x="70686" y="71340"/>
                    <a:pt x="71579" y="69455"/>
                  </a:cubicBezTo>
                  <a:cubicBezTo>
                    <a:pt x="72471" y="67570"/>
                    <a:pt x="72918" y="65536"/>
                    <a:pt x="72918" y="63353"/>
                  </a:cubicBezTo>
                  <a:lnTo>
                    <a:pt x="72918" y="52340"/>
                  </a:lnTo>
                  <a:lnTo>
                    <a:pt x="77979" y="52340"/>
                  </a:lnTo>
                  <a:lnTo>
                    <a:pt x="77979" y="63353"/>
                  </a:lnTo>
                  <a:cubicBezTo>
                    <a:pt x="77979" y="65833"/>
                    <a:pt x="77309" y="68239"/>
                    <a:pt x="75969" y="70571"/>
                  </a:cubicBezTo>
                  <a:cubicBezTo>
                    <a:pt x="74630" y="72903"/>
                    <a:pt x="72844" y="74763"/>
                    <a:pt x="70611" y="76153"/>
                  </a:cubicBezTo>
                  <a:cubicBezTo>
                    <a:pt x="68379" y="77541"/>
                    <a:pt x="65924" y="78236"/>
                    <a:pt x="63245" y="78236"/>
                  </a:cubicBezTo>
                  <a:cubicBezTo>
                    <a:pt x="59871" y="78236"/>
                    <a:pt x="56969" y="76921"/>
                    <a:pt x="54538" y="74291"/>
                  </a:cubicBezTo>
                  <a:cubicBezTo>
                    <a:pt x="52107" y="71663"/>
                    <a:pt x="50793" y="68562"/>
                    <a:pt x="50594" y="64990"/>
                  </a:cubicBezTo>
                  <a:cubicBezTo>
                    <a:pt x="48411" y="69356"/>
                    <a:pt x="45261" y="72804"/>
                    <a:pt x="41144" y="75333"/>
                  </a:cubicBezTo>
                  <a:cubicBezTo>
                    <a:pt x="37026" y="77864"/>
                    <a:pt x="32635" y="79129"/>
                    <a:pt x="27973" y="79129"/>
                  </a:cubicBezTo>
                  <a:cubicBezTo>
                    <a:pt x="23607" y="79129"/>
                    <a:pt x="19315" y="78484"/>
                    <a:pt x="15099" y="77194"/>
                  </a:cubicBezTo>
                  <a:cubicBezTo>
                    <a:pt x="10882" y="75904"/>
                    <a:pt x="7359" y="73870"/>
                    <a:pt x="4531" y="71092"/>
                  </a:cubicBezTo>
                  <a:cubicBezTo>
                    <a:pt x="1704" y="68314"/>
                    <a:pt x="290" y="64742"/>
                    <a:pt x="290" y="60376"/>
                  </a:cubicBezTo>
                  <a:close/>
                  <a:moveTo>
                    <a:pt x="14280" y="60376"/>
                  </a:moveTo>
                  <a:cubicBezTo>
                    <a:pt x="14280" y="64345"/>
                    <a:pt x="15743" y="67718"/>
                    <a:pt x="18670" y="70497"/>
                  </a:cubicBezTo>
                  <a:cubicBezTo>
                    <a:pt x="21597" y="73275"/>
                    <a:pt x="25095" y="74664"/>
                    <a:pt x="29163" y="74664"/>
                  </a:cubicBezTo>
                  <a:cubicBezTo>
                    <a:pt x="32834" y="74664"/>
                    <a:pt x="36183" y="73721"/>
                    <a:pt x="39209" y="71836"/>
                  </a:cubicBezTo>
                  <a:cubicBezTo>
                    <a:pt x="42235" y="69951"/>
                    <a:pt x="44641" y="67421"/>
                    <a:pt x="46427" y="64246"/>
                  </a:cubicBezTo>
                  <a:cubicBezTo>
                    <a:pt x="48213" y="61072"/>
                    <a:pt x="49106" y="57747"/>
                    <a:pt x="49106" y="54275"/>
                  </a:cubicBezTo>
                  <a:lnTo>
                    <a:pt x="49106" y="36415"/>
                  </a:lnTo>
                  <a:cubicBezTo>
                    <a:pt x="43847" y="36415"/>
                    <a:pt x="38514" y="37258"/>
                    <a:pt x="33106" y="38945"/>
                  </a:cubicBezTo>
                  <a:cubicBezTo>
                    <a:pt x="27699" y="40632"/>
                    <a:pt x="23210" y="43286"/>
                    <a:pt x="19638" y="46907"/>
                  </a:cubicBezTo>
                  <a:cubicBezTo>
                    <a:pt x="16066" y="50529"/>
                    <a:pt x="14280" y="55019"/>
                    <a:pt x="14280" y="6037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4C81E66-ED17-ADA6-F755-6B8408D153AF}"/>
                </a:ext>
              </a:extLst>
            </p:cNvPr>
            <p:cNvSpPr/>
            <p:nvPr/>
          </p:nvSpPr>
          <p:spPr>
            <a:xfrm>
              <a:off x="2417549" y="3719579"/>
              <a:ext cx="83790" cy="109090"/>
            </a:xfrm>
            <a:custGeom>
              <a:avLst/>
              <a:gdLst>
                <a:gd name="connsiteX0" fmla="*/ 8774 w 83790"/>
                <a:gd name="connsiteY0" fmla="*/ 102495 h 109090"/>
                <a:gd name="connsiteX1" fmla="*/ 16066 w 83790"/>
                <a:gd name="connsiteY1" fmla="*/ 105025 h 109090"/>
                <a:gd name="connsiteX2" fmla="*/ 33628 w 83790"/>
                <a:gd name="connsiteY2" fmla="*/ 88803 h 109090"/>
                <a:gd name="connsiteX3" fmla="*/ 39581 w 83790"/>
                <a:gd name="connsiteY3" fmla="*/ 74366 h 109090"/>
                <a:gd name="connsiteX4" fmla="*/ 13834 w 83790"/>
                <a:gd name="connsiteY4" fmla="*/ 11412 h 109090"/>
                <a:gd name="connsiteX5" fmla="*/ 8997 w 83790"/>
                <a:gd name="connsiteY5" fmla="*/ 7394 h 109090"/>
                <a:gd name="connsiteX6" fmla="*/ 290 w 83790"/>
                <a:gd name="connsiteY6" fmla="*/ 6500 h 109090"/>
                <a:gd name="connsiteX7" fmla="*/ 290 w 83790"/>
                <a:gd name="connsiteY7" fmla="*/ 398 h 109090"/>
                <a:gd name="connsiteX8" fmla="*/ 36307 w 83790"/>
                <a:gd name="connsiteY8" fmla="*/ 398 h 109090"/>
                <a:gd name="connsiteX9" fmla="*/ 36307 w 83790"/>
                <a:gd name="connsiteY9" fmla="*/ 6500 h 109090"/>
                <a:gd name="connsiteX10" fmla="*/ 26782 w 83790"/>
                <a:gd name="connsiteY10" fmla="*/ 10519 h 109090"/>
                <a:gd name="connsiteX11" fmla="*/ 26930 w 83790"/>
                <a:gd name="connsiteY11" fmla="*/ 11561 h 109090"/>
                <a:gd name="connsiteX12" fmla="*/ 46129 w 83790"/>
                <a:gd name="connsiteY12" fmla="*/ 58442 h 109090"/>
                <a:gd name="connsiteX13" fmla="*/ 63245 w 83790"/>
                <a:gd name="connsiteY13" fmla="*/ 16323 h 109090"/>
                <a:gd name="connsiteX14" fmla="*/ 63691 w 83790"/>
                <a:gd name="connsiteY14" fmla="*/ 13347 h 109090"/>
                <a:gd name="connsiteX15" fmla="*/ 62575 w 83790"/>
                <a:gd name="connsiteY15" fmla="*/ 9701 h 109090"/>
                <a:gd name="connsiteX16" fmla="*/ 59673 w 83790"/>
                <a:gd name="connsiteY16" fmla="*/ 7319 h 109090"/>
                <a:gd name="connsiteX17" fmla="*/ 55654 w 83790"/>
                <a:gd name="connsiteY17" fmla="*/ 6500 h 109090"/>
                <a:gd name="connsiteX18" fmla="*/ 55654 w 83790"/>
                <a:gd name="connsiteY18" fmla="*/ 398 h 109090"/>
                <a:gd name="connsiteX19" fmla="*/ 84080 w 83790"/>
                <a:gd name="connsiteY19" fmla="*/ 398 h 109090"/>
                <a:gd name="connsiteX20" fmla="*/ 84080 w 83790"/>
                <a:gd name="connsiteY20" fmla="*/ 6500 h 109090"/>
                <a:gd name="connsiteX21" fmla="*/ 74854 w 83790"/>
                <a:gd name="connsiteY21" fmla="*/ 8881 h 109090"/>
                <a:gd name="connsiteX22" fmla="*/ 68751 w 83790"/>
                <a:gd name="connsiteY22" fmla="*/ 16025 h 109090"/>
                <a:gd name="connsiteX23" fmla="*/ 38985 w 83790"/>
                <a:gd name="connsiteY23" fmla="*/ 88803 h 109090"/>
                <a:gd name="connsiteX24" fmla="*/ 33553 w 83790"/>
                <a:gd name="connsiteY24" fmla="*/ 98923 h 109090"/>
                <a:gd name="connsiteX25" fmla="*/ 25888 w 83790"/>
                <a:gd name="connsiteY25" fmla="*/ 106513 h 109090"/>
                <a:gd name="connsiteX26" fmla="*/ 16066 w 83790"/>
                <a:gd name="connsiteY26" fmla="*/ 109489 h 109090"/>
                <a:gd name="connsiteX27" fmla="*/ 5053 w 83790"/>
                <a:gd name="connsiteY27" fmla="*/ 105396 h 109090"/>
                <a:gd name="connsiteX28" fmla="*/ 290 w 83790"/>
                <a:gd name="connsiteY28" fmla="*/ 95202 h 109090"/>
                <a:gd name="connsiteX29" fmla="*/ 2448 w 83790"/>
                <a:gd name="connsiteY29" fmla="*/ 89770 h 109090"/>
                <a:gd name="connsiteX30" fmla="*/ 7880 w 83790"/>
                <a:gd name="connsiteY30" fmla="*/ 87612 h 109090"/>
                <a:gd name="connsiteX31" fmla="*/ 11676 w 83790"/>
                <a:gd name="connsiteY31" fmla="*/ 88579 h 109090"/>
                <a:gd name="connsiteX32" fmla="*/ 14355 w 83790"/>
                <a:gd name="connsiteY32" fmla="*/ 91184 h 109090"/>
                <a:gd name="connsiteX33" fmla="*/ 15322 w 83790"/>
                <a:gd name="connsiteY33" fmla="*/ 95202 h 109090"/>
                <a:gd name="connsiteX34" fmla="*/ 13462 w 83790"/>
                <a:gd name="connsiteY34" fmla="*/ 100038 h 109090"/>
                <a:gd name="connsiteX35" fmla="*/ 8774 w 83790"/>
                <a:gd name="connsiteY35" fmla="*/ 102495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790" h="109090">
                  <a:moveTo>
                    <a:pt x="8774" y="102495"/>
                  </a:moveTo>
                  <a:cubicBezTo>
                    <a:pt x="10956" y="104182"/>
                    <a:pt x="13387" y="105025"/>
                    <a:pt x="16066" y="105025"/>
                  </a:cubicBezTo>
                  <a:cubicBezTo>
                    <a:pt x="23210" y="105025"/>
                    <a:pt x="29064" y="99617"/>
                    <a:pt x="33628" y="88803"/>
                  </a:cubicBezTo>
                  <a:lnTo>
                    <a:pt x="39581" y="74366"/>
                  </a:lnTo>
                  <a:lnTo>
                    <a:pt x="13834" y="11412"/>
                  </a:lnTo>
                  <a:cubicBezTo>
                    <a:pt x="12742" y="9328"/>
                    <a:pt x="11129" y="7989"/>
                    <a:pt x="8997" y="7394"/>
                  </a:cubicBezTo>
                  <a:cubicBezTo>
                    <a:pt x="6864" y="6798"/>
                    <a:pt x="3962" y="6500"/>
                    <a:pt x="290" y="6500"/>
                  </a:cubicBezTo>
                  <a:lnTo>
                    <a:pt x="290" y="398"/>
                  </a:lnTo>
                  <a:lnTo>
                    <a:pt x="36307" y="398"/>
                  </a:lnTo>
                  <a:lnTo>
                    <a:pt x="36307" y="6500"/>
                  </a:lnTo>
                  <a:cubicBezTo>
                    <a:pt x="29957" y="6500"/>
                    <a:pt x="26782" y="7840"/>
                    <a:pt x="26782" y="10519"/>
                  </a:cubicBezTo>
                  <a:cubicBezTo>
                    <a:pt x="26782" y="11015"/>
                    <a:pt x="26831" y="11362"/>
                    <a:pt x="26930" y="11561"/>
                  </a:cubicBezTo>
                  <a:lnTo>
                    <a:pt x="46129" y="58442"/>
                  </a:lnTo>
                  <a:lnTo>
                    <a:pt x="63245" y="16323"/>
                  </a:lnTo>
                  <a:cubicBezTo>
                    <a:pt x="63543" y="15430"/>
                    <a:pt x="63691" y="14438"/>
                    <a:pt x="63691" y="13347"/>
                  </a:cubicBezTo>
                  <a:cubicBezTo>
                    <a:pt x="63691" y="11957"/>
                    <a:pt x="63319" y="10742"/>
                    <a:pt x="62575" y="9701"/>
                  </a:cubicBezTo>
                  <a:cubicBezTo>
                    <a:pt x="61831" y="8658"/>
                    <a:pt x="60863" y="7865"/>
                    <a:pt x="59673" y="7319"/>
                  </a:cubicBezTo>
                  <a:cubicBezTo>
                    <a:pt x="58482" y="6773"/>
                    <a:pt x="57143" y="6500"/>
                    <a:pt x="55654" y="6500"/>
                  </a:cubicBezTo>
                  <a:lnTo>
                    <a:pt x="55654" y="398"/>
                  </a:lnTo>
                  <a:lnTo>
                    <a:pt x="84080" y="398"/>
                  </a:lnTo>
                  <a:lnTo>
                    <a:pt x="84080" y="6500"/>
                  </a:lnTo>
                  <a:cubicBezTo>
                    <a:pt x="80608" y="6500"/>
                    <a:pt x="77532" y="7294"/>
                    <a:pt x="74854" y="8881"/>
                  </a:cubicBezTo>
                  <a:cubicBezTo>
                    <a:pt x="72174" y="10469"/>
                    <a:pt x="70141" y="12850"/>
                    <a:pt x="68751" y="16025"/>
                  </a:cubicBezTo>
                  <a:lnTo>
                    <a:pt x="38985" y="88803"/>
                  </a:lnTo>
                  <a:cubicBezTo>
                    <a:pt x="37498" y="92474"/>
                    <a:pt x="35687" y="95847"/>
                    <a:pt x="33553" y="98923"/>
                  </a:cubicBezTo>
                  <a:cubicBezTo>
                    <a:pt x="31421" y="101999"/>
                    <a:pt x="28865" y="104529"/>
                    <a:pt x="25888" y="106513"/>
                  </a:cubicBezTo>
                  <a:cubicBezTo>
                    <a:pt x="22912" y="108497"/>
                    <a:pt x="19638" y="109489"/>
                    <a:pt x="16066" y="109489"/>
                  </a:cubicBezTo>
                  <a:cubicBezTo>
                    <a:pt x="11899" y="109489"/>
                    <a:pt x="8227" y="108125"/>
                    <a:pt x="5053" y="105396"/>
                  </a:cubicBezTo>
                  <a:cubicBezTo>
                    <a:pt x="1878" y="102668"/>
                    <a:pt x="290" y="99270"/>
                    <a:pt x="290" y="95202"/>
                  </a:cubicBezTo>
                  <a:cubicBezTo>
                    <a:pt x="290" y="93020"/>
                    <a:pt x="1009" y="91209"/>
                    <a:pt x="2448" y="89770"/>
                  </a:cubicBezTo>
                  <a:cubicBezTo>
                    <a:pt x="3888" y="88331"/>
                    <a:pt x="5698" y="87612"/>
                    <a:pt x="7880" y="87612"/>
                  </a:cubicBezTo>
                  <a:cubicBezTo>
                    <a:pt x="9270" y="87612"/>
                    <a:pt x="10535" y="87934"/>
                    <a:pt x="11676" y="88579"/>
                  </a:cubicBezTo>
                  <a:cubicBezTo>
                    <a:pt x="12816" y="89224"/>
                    <a:pt x="13710" y="90092"/>
                    <a:pt x="14355" y="91184"/>
                  </a:cubicBezTo>
                  <a:cubicBezTo>
                    <a:pt x="14999" y="92275"/>
                    <a:pt x="15322" y="93614"/>
                    <a:pt x="15322" y="95202"/>
                  </a:cubicBezTo>
                  <a:cubicBezTo>
                    <a:pt x="15322" y="96988"/>
                    <a:pt x="14702" y="98600"/>
                    <a:pt x="13462" y="100038"/>
                  </a:cubicBezTo>
                  <a:cubicBezTo>
                    <a:pt x="12221" y="101478"/>
                    <a:pt x="10659" y="102296"/>
                    <a:pt x="8774" y="10249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17F47C2-7AB8-78C9-5D6E-4F8E0C9C5EC5}"/>
                </a:ext>
              </a:extLst>
            </p:cNvPr>
            <p:cNvSpPr/>
            <p:nvPr/>
          </p:nvSpPr>
          <p:spPr>
            <a:xfrm>
              <a:off x="2649202" y="3717793"/>
              <a:ext cx="87065" cy="75753"/>
            </a:xfrm>
            <a:custGeom>
              <a:avLst/>
              <a:gdLst>
                <a:gd name="connsiteX0" fmla="*/ 290 w 87065"/>
                <a:gd name="connsiteY0" fmla="*/ 76152 h 75753"/>
                <a:gd name="connsiteX1" fmla="*/ 290 w 87065"/>
                <a:gd name="connsiteY1" fmla="*/ 70050 h 75753"/>
                <a:gd name="connsiteX2" fmla="*/ 9965 w 87065"/>
                <a:gd name="connsiteY2" fmla="*/ 69157 h 75753"/>
                <a:gd name="connsiteX3" fmla="*/ 13685 w 87065"/>
                <a:gd name="connsiteY3" fmla="*/ 64692 h 75753"/>
                <a:gd name="connsiteX4" fmla="*/ 13685 w 87065"/>
                <a:gd name="connsiteY4" fmla="*/ 17811 h 75753"/>
                <a:gd name="connsiteX5" fmla="*/ 12346 w 87065"/>
                <a:gd name="connsiteY5" fmla="*/ 11263 h 75753"/>
                <a:gd name="connsiteX6" fmla="*/ 8401 w 87065"/>
                <a:gd name="connsiteY6" fmla="*/ 8733 h 75753"/>
                <a:gd name="connsiteX7" fmla="*/ 290 w 87065"/>
                <a:gd name="connsiteY7" fmla="*/ 8286 h 75753"/>
                <a:gd name="connsiteX8" fmla="*/ 290 w 87065"/>
                <a:gd name="connsiteY8" fmla="*/ 2184 h 75753"/>
                <a:gd name="connsiteX9" fmla="*/ 25145 w 87065"/>
                <a:gd name="connsiteY9" fmla="*/ 398 h 75753"/>
                <a:gd name="connsiteX10" fmla="*/ 25145 w 87065"/>
                <a:gd name="connsiteY10" fmla="*/ 17067 h 75753"/>
                <a:gd name="connsiteX11" fmla="*/ 35339 w 87065"/>
                <a:gd name="connsiteY11" fmla="*/ 5087 h 75753"/>
                <a:gd name="connsiteX12" fmla="*/ 49999 w 87065"/>
                <a:gd name="connsiteY12" fmla="*/ 398 h 75753"/>
                <a:gd name="connsiteX13" fmla="*/ 67933 w 87065"/>
                <a:gd name="connsiteY13" fmla="*/ 6054 h 75753"/>
                <a:gd name="connsiteX14" fmla="*/ 73960 w 87065"/>
                <a:gd name="connsiteY14" fmla="*/ 23467 h 75753"/>
                <a:gd name="connsiteX15" fmla="*/ 73960 w 87065"/>
                <a:gd name="connsiteY15" fmla="*/ 64692 h 75753"/>
                <a:gd name="connsiteX16" fmla="*/ 77681 w 87065"/>
                <a:gd name="connsiteY16" fmla="*/ 69157 h 75753"/>
                <a:gd name="connsiteX17" fmla="*/ 87355 w 87065"/>
                <a:gd name="connsiteY17" fmla="*/ 70050 h 75753"/>
                <a:gd name="connsiteX18" fmla="*/ 87355 w 87065"/>
                <a:gd name="connsiteY18" fmla="*/ 76152 h 75753"/>
                <a:gd name="connsiteX19" fmla="*/ 48065 w 87065"/>
                <a:gd name="connsiteY19" fmla="*/ 76152 h 75753"/>
                <a:gd name="connsiteX20" fmla="*/ 48065 w 87065"/>
                <a:gd name="connsiteY20" fmla="*/ 70050 h 75753"/>
                <a:gd name="connsiteX21" fmla="*/ 57664 w 87065"/>
                <a:gd name="connsiteY21" fmla="*/ 69157 h 75753"/>
                <a:gd name="connsiteX22" fmla="*/ 61459 w 87065"/>
                <a:gd name="connsiteY22" fmla="*/ 64692 h 75753"/>
                <a:gd name="connsiteX23" fmla="*/ 61459 w 87065"/>
                <a:gd name="connsiteY23" fmla="*/ 24062 h 75753"/>
                <a:gd name="connsiteX24" fmla="*/ 59003 w 87065"/>
                <a:gd name="connsiteY24" fmla="*/ 10222 h 75753"/>
                <a:gd name="connsiteX25" fmla="*/ 49106 w 87065"/>
                <a:gd name="connsiteY25" fmla="*/ 4864 h 75753"/>
                <a:gd name="connsiteX26" fmla="*/ 32735 w 87065"/>
                <a:gd name="connsiteY26" fmla="*/ 12826 h 75753"/>
                <a:gd name="connsiteX27" fmla="*/ 26335 w 87065"/>
                <a:gd name="connsiteY27" fmla="*/ 30908 h 75753"/>
                <a:gd name="connsiteX28" fmla="*/ 26335 w 87065"/>
                <a:gd name="connsiteY28" fmla="*/ 64692 h 75753"/>
                <a:gd name="connsiteX29" fmla="*/ 30056 w 87065"/>
                <a:gd name="connsiteY29" fmla="*/ 69157 h 75753"/>
                <a:gd name="connsiteX30" fmla="*/ 39581 w 87065"/>
                <a:gd name="connsiteY30" fmla="*/ 70050 h 75753"/>
                <a:gd name="connsiteX31" fmla="*/ 39581 w 87065"/>
                <a:gd name="connsiteY31" fmla="*/ 76152 h 75753"/>
                <a:gd name="connsiteX32" fmla="*/ 290 w 87065"/>
                <a:gd name="connsiteY32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5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259" y="70050"/>
                    <a:pt x="7483" y="69753"/>
                    <a:pt x="9965" y="69157"/>
                  </a:cubicBezTo>
                  <a:cubicBezTo>
                    <a:pt x="12445" y="68562"/>
                    <a:pt x="13685" y="67073"/>
                    <a:pt x="13685" y="64692"/>
                  </a:cubicBezTo>
                  <a:lnTo>
                    <a:pt x="13685" y="17811"/>
                  </a:lnTo>
                  <a:cubicBezTo>
                    <a:pt x="13685" y="14835"/>
                    <a:pt x="13238" y="12652"/>
                    <a:pt x="12346" y="11263"/>
                  </a:cubicBezTo>
                  <a:cubicBezTo>
                    <a:pt x="11452" y="9874"/>
                    <a:pt x="10138" y="9031"/>
                    <a:pt x="8401" y="8733"/>
                  </a:cubicBezTo>
                  <a:cubicBezTo>
                    <a:pt x="6665" y="8435"/>
                    <a:pt x="3962" y="8286"/>
                    <a:pt x="290" y="8286"/>
                  </a:cubicBezTo>
                  <a:lnTo>
                    <a:pt x="290" y="2184"/>
                  </a:lnTo>
                  <a:lnTo>
                    <a:pt x="25145" y="398"/>
                  </a:lnTo>
                  <a:lnTo>
                    <a:pt x="25145" y="17067"/>
                  </a:lnTo>
                  <a:cubicBezTo>
                    <a:pt x="27427" y="12206"/>
                    <a:pt x="30825" y="8212"/>
                    <a:pt x="35339" y="5087"/>
                  </a:cubicBezTo>
                  <a:cubicBezTo>
                    <a:pt x="39854" y="1961"/>
                    <a:pt x="44740" y="398"/>
                    <a:pt x="49999" y="398"/>
                  </a:cubicBezTo>
                  <a:cubicBezTo>
                    <a:pt x="57937" y="398"/>
                    <a:pt x="63914" y="2284"/>
                    <a:pt x="67933" y="6054"/>
                  </a:cubicBezTo>
                  <a:cubicBezTo>
                    <a:pt x="71951" y="9824"/>
                    <a:pt x="73960" y="15629"/>
                    <a:pt x="73960" y="23467"/>
                  </a:cubicBezTo>
                  <a:lnTo>
                    <a:pt x="73960" y="64692"/>
                  </a:lnTo>
                  <a:cubicBezTo>
                    <a:pt x="73960" y="67073"/>
                    <a:pt x="75200" y="68562"/>
                    <a:pt x="77681" y="69157"/>
                  </a:cubicBezTo>
                  <a:cubicBezTo>
                    <a:pt x="80162" y="69753"/>
                    <a:pt x="83386" y="70050"/>
                    <a:pt x="87355" y="70050"/>
                  </a:cubicBezTo>
                  <a:lnTo>
                    <a:pt x="87355" y="76152"/>
                  </a:lnTo>
                  <a:lnTo>
                    <a:pt x="48065" y="76152"/>
                  </a:lnTo>
                  <a:lnTo>
                    <a:pt x="48065" y="70050"/>
                  </a:lnTo>
                  <a:cubicBezTo>
                    <a:pt x="51934" y="70050"/>
                    <a:pt x="55133" y="69753"/>
                    <a:pt x="57664" y="69157"/>
                  </a:cubicBezTo>
                  <a:cubicBezTo>
                    <a:pt x="60194" y="68562"/>
                    <a:pt x="61459" y="67073"/>
                    <a:pt x="61459" y="64692"/>
                  </a:cubicBezTo>
                  <a:lnTo>
                    <a:pt x="61459" y="24062"/>
                  </a:lnTo>
                  <a:cubicBezTo>
                    <a:pt x="61459" y="18407"/>
                    <a:pt x="60640" y="13793"/>
                    <a:pt x="59003" y="10222"/>
                  </a:cubicBezTo>
                  <a:cubicBezTo>
                    <a:pt x="57366" y="6650"/>
                    <a:pt x="54067" y="4864"/>
                    <a:pt x="49106" y="4864"/>
                  </a:cubicBezTo>
                  <a:cubicBezTo>
                    <a:pt x="42458" y="4864"/>
                    <a:pt x="37001" y="7518"/>
                    <a:pt x="32735" y="12826"/>
                  </a:cubicBezTo>
                  <a:cubicBezTo>
                    <a:pt x="28469" y="18134"/>
                    <a:pt x="26335" y="24161"/>
                    <a:pt x="26335" y="30908"/>
                  </a:cubicBezTo>
                  <a:lnTo>
                    <a:pt x="26335" y="64692"/>
                  </a:lnTo>
                  <a:cubicBezTo>
                    <a:pt x="26335" y="67073"/>
                    <a:pt x="27575" y="68562"/>
                    <a:pt x="30056" y="69157"/>
                  </a:cubicBezTo>
                  <a:cubicBezTo>
                    <a:pt x="32537" y="69753"/>
                    <a:pt x="35712" y="70050"/>
                    <a:pt x="39581" y="70050"/>
                  </a:cubicBezTo>
                  <a:lnTo>
                    <a:pt x="39581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6FA26C-C673-8601-9030-C27EB894C4D4}"/>
                </a:ext>
              </a:extLst>
            </p:cNvPr>
            <p:cNvSpPr/>
            <p:nvPr/>
          </p:nvSpPr>
          <p:spPr>
            <a:xfrm>
              <a:off x="2742039" y="3715623"/>
              <a:ext cx="66377" cy="78730"/>
            </a:xfrm>
            <a:custGeom>
              <a:avLst/>
              <a:gdLst>
                <a:gd name="connsiteX0" fmla="*/ 38241 w 66377"/>
                <a:gd name="connsiteY0" fmla="*/ 79129 h 78730"/>
                <a:gd name="connsiteX1" fmla="*/ 19043 w 66377"/>
                <a:gd name="connsiteY1" fmla="*/ 73622 h 78730"/>
                <a:gd name="connsiteX2" fmla="*/ 5275 w 66377"/>
                <a:gd name="connsiteY2" fmla="*/ 58963 h 78730"/>
                <a:gd name="connsiteX3" fmla="*/ 290 w 66377"/>
                <a:gd name="connsiteY3" fmla="*/ 39540 h 78730"/>
                <a:gd name="connsiteX4" fmla="*/ 4830 w 66377"/>
                <a:gd name="connsiteY4" fmla="*/ 20490 h 78730"/>
                <a:gd name="connsiteX5" fmla="*/ 17554 w 66377"/>
                <a:gd name="connsiteY5" fmla="*/ 5906 h 78730"/>
                <a:gd name="connsiteX6" fmla="*/ 35860 w 66377"/>
                <a:gd name="connsiteY6" fmla="*/ 398 h 78730"/>
                <a:gd name="connsiteX7" fmla="*/ 49478 w 66377"/>
                <a:gd name="connsiteY7" fmla="*/ 3003 h 78730"/>
                <a:gd name="connsiteX8" fmla="*/ 59077 w 66377"/>
                <a:gd name="connsiteY8" fmla="*/ 10296 h 78730"/>
                <a:gd name="connsiteX9" fmla="*/ 64732 w 66377"/>
                <a:gd name="connsiteY9" fmla="*/ 21384 h 78730"/>
                <a:gd name="connsiteX10" fmla="*/ 66668 w 66377"/>
                <a:gd name="connsiteY10" fmla="*/ 35373 h 78730"/>
                <a:gd name="connsiteX11" fmla="*/ 64881 w 66377"/>
                <a:gd name="connsiteY11" fmla="*/ 37606 h 78730"/>
                <a:gd name="connsiteX12" fmla="*/ 15321 w 66377"/>
                <a:gd name="connsiteY12" fmla="*/ 37606 h 78730"/>
                <a:gd name="connsiteX13" fmla="*/ 15321 w 66377"/>
                <a:gd name="connsiteY13" fmla="*/ 39392 h 78730"/>
                <a:gd name="connsiteX14" fmla="*/ 21052 w 66377"/>
                <a:gd name="connsiteY14" fmla="*/ 63874 h 78730"/>
                <a:gd name="connsiteX15" fmla="*/ 39729 w 66377"/>
                <a:gd name="connsiteY15" fmla="*/ 74069 h 78730"/>
                <a:gd name="connsiteX16" fmla="*/ 49478 w 66377"/>
                <a:gd name="connsiteY16" fmla="*/ 71762 h 78730"/>
                <a:gd name="connsiteX17" fmla="*/ 57291 w 66377"/>
                <a:gd name="connsiteY17" fmla="*/ 65213 h 78730"/>
                <a:gd name="connsiteX18" fmla="*/ 61756 w 66377"/>
                <a:gd name="connsiteY18" fmla="*/ 56209 h 78730"/>
                <a:gd name="connsiteX19" fmla="*/ 62351 w 66377"/>
                <a:gd name="connsiteY19" fmla="*/ 55167 h 78730"/>
                <a:gd name="connsiteX20" fmla="*/ 63393 w 66377"/>
                <a:gd name="connsiteY20" fmla="*/ 54721 h 78730"/>
                <a:gd name="connsiteX21" fmla="*/ 64881 w 66377"/>
                <a:gd name="connsiteY21" fmla="*/ 54721 h 78730"/>
                <a:gd name="connsiteX22" fmla="*/ 66668 w 66377"/>
                <a:gd name="connsiteY22" fmla="*/ 56953 h 78730"/>
                <a:gd name="connsiteX23" fmla="*/ 56249 w 66377"/>
                <a:gd name="connsiteY23" fmla="*/ 72878 h 78730"/>
                <a:gd name="connsiteX24" fmla="*/ 38241 w 66377"/>
                <a:gd name="connsiteY24" fmla="*/ 79129 h 78730"/>
                <a:gd name="connsiteX25" fmla="*/ 15471 w 66377"/>
                <a:gd name="connsiteY25" fmla="*/ 33290 h 78730"/>
                <a:gd name="connsiteX26" fmla="*/ 54612 w 66377"/>
                <a:gd name="connsiteY26" fmla="*/ 33290 h 78730"/>
                <a:gd name="connsiteX27" fmla="*/ 52752 w 66377"/>
                <a:gd name="connsiteY27" fmla="*/ 20268 h 78730"/>
                <a:gd name="connsiteX28" fmla="*/ 46724 w 66377"/>
                <a:gd name="connsiteY28" fmla="*/ 9254 h 78730"/>
                <a:gd name="connsiteX29" fmla="*/ 35860 w 66377"/>
                <a:gd name="connsiteY29" fmla="*/ 4864 h 78730"/>
                <a:gd name="connsiteX30" fmla="*/ 20754 w 66377"/>
                <a:gd name="connsiteY30" fmla="*/ 13942 h 78730"/>
                <a:gd name="connsiteX31" fmla="*/ 15471 w 66377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241" y="79129"/>
                  </a:moveTo>
                  <a:cubicBezTo>
                    <a:pt x="31296" y="79129"/>
                    <a:pt x="24896" y="77294"/>
                    <a:pt x="19043" y="73622"/>
                  </a:cubicBezTo>
                  <a:cubicBezTo>
                    <a:pt x="13189" y="69951"/>
                    <a:pt x="8600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30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60" y="398"/>
                  </a:cubicBezTo>
                  <a:cubicBezTo>
                    <a:pt x="41020" y="398"/>
                    <a:pt x="45559" y="1267"/>
                    <a:pt x="49478" y="3003"/>
                  </a:cubicBezTo>
                  <a:cubicBezTo>
                    <a:pt x="53397" y="4740"/>
                    <a:pt x="56596" y="7170"/>
                    <a:pt x="59077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3" y="25650"/>
                    <a:pt x="66668" y="30313"/>
                    <a:pt x="66668" y="35373"/>
                  </a:cubicBezTo>
                  <a:cubicBezTo>
                    <a:pt x="66668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2" y="73300"/>
                    <a:pt x="49478" y="71762"/>
                  </a:cubicBezTo>
                  <a:cubicBezTo>
                    <a:pt x="52504" y="70223"/>
                    <a:pt x="55108" y="68041"/>
                    <a:pt x="57291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6" y="55812"/>
                    <a:pt x="62054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8" y="55465"/>
                    <a:pt x="66668" y="56953"/>
                  </a:cubicBezTo>
                  <a:cubicBezTo>
                    <a:pt x="65080" y="63402"/>
                    <a:pt x="61607" y="68711"/>
                    <a:pt x="56249" y="72878"/>
                  </a:cubicBezTo>
                  <a:cubicBezTo>
                    <a:pt x="50891" y="77045"/>
                    <a:pt x="44889" y="79129"/>
                    <a:pt x="38241" y="79129"/>
                  </a:cubicBezTo>
                  <a:close/>
                  <a:moveTo>
                    <a:pt x="15471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60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2" y="19994"/>
                    <a:pt x="15471" y="26444"/>
                    <a:pt x="15471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91B14F1-E8FC-7713-EA6D-940531664CF8}"/>
                </a:ext>
              </a:extLst>
            </p:cNvPr>
            <p:cNvSpPr/>
            <p:nvPr/>
          </p:nvSpPr>
          <p:spPr>
            <a:xfrm>
              <a:off x="2816248" y="3717793"/>
              <a:ext cx="57893" cy="75753"/>
            </a:xfrm>
            <a:custGeom>
              <a:avLst/>
              <a:gdLst>
                <a:gd name="connsiteX0" fmla="*/ 290 w 57893"/>
                <a:gd name="connsiteY0" fmla="*/ 76152 h 75753"/>
                <a:gd name="connsiteX1" fmla="*/ 290 w 57893"/>
                <a:gd name="connsiteY1" fmla="*/ 70050 h 75753"/>
                <a:gd name="connsiteX2" fmla="*/ 9889 w 57893"/>
                <a:gd name="connsiteY2" fmla="*/ 69157 h 75753"/>
                <a:gd name="connsiteX3" fmla="*/ 13684 w 57893"/>
                <a:gd name="connsiteY3" fmla="*/ 64692 h 75753"/>
                <a:gd name="connsiteX4" fmla="*/ 13684 w 57893"/>
                <a:gd name="connsiteY4" fmla="*/ 17811 h 75753"/>
                <a:gd name="connsiteX5" fmla="*/ 12271 w 57893"/>
                <a:gd name="connsiteY5" fmla="*/ 11263 h 75753"/>
                <a:gd name="connsiteX6" fmla="*/ 8252 w 57893"/>
                <a:gd name="connsiteY6" fmla="*/ 8733 h 75753"/>
                <a:gd name="connsiteX7" fmla="*/ 290 w 57893"/>
                <a:gd name="connsiteY7" fmla="*/ 8286 h 75753"/>
                <a:gd name="connsiteX8" fmla="*/ 290 w 57893"/>
                <a:gd name="connsiteY8" fmla="*/ 2184 h 75753"/>
                <a:gd name="connsiteX9" fmla="*/ 24846 w 57893"/>
                <a:gd name="connsiteY9" fmla="*/ 398 h 75753"/>
                <a:gd name="connsiteX10" fmla="*/ 24846 w 57893"/>
                <a:gd name="connsiteY10" fmla="*/ 17067 h 75753"/>
                <a:gd name="connsiteX11" fmla="*/ 32660 w 57893"/>
                <a:gd name="connsiteY11" fmla="*/ 5012 h 75753"/>
                <a:gd name="connsiteX12" fmla="*/ 45087 w 57893"/>
                <a:gd name="connsiteY12" fmla="*/ 398 h 75753"/>
                <a:gd name="connsiteX13" fmla="*/ 54165 w 57893"/>
                <a:gd name="connsiteY13" fmla="*/ 3375 h 75753"/>
                <a:gd name="connsiteX14" fmla="*/ 58184 w 57893"/>
                <a:gd name="connsiteY14" fmla="*/ 11412 h 75753"/>
                <a:gd name="connsiteX15" fmla="*/ 55951 w 57893"/>
                <a:gd name="connsiteY15" fmla="*/ 16695 h 75753"/>
                <a:gd name="connsiteX16" fmla="*/ 50445 w 57893"/>
                <a:gd name="connsiteY16" fmla="*/ 19002 h 75753"/>
                <a:gd name="connsiteX17" fmla="*/ 45087 w 57893"/>
                <a:gd name="connsiteY17" fmla="*/ 16770 h 75753"/>
                <a:gd name="connsiteX18" fmla="*/ 42854 w 57893"/>
                <a:gd name="connsiteY18" fmla="*/ 11412 h 75753"/>
                <a:gd name="connsiteX19" fmla="*/ 46129 w 57893"/>
                <a:gd name="connsiteY19" fmla="*/ 4864 h 75753"/>
                <a:gd name="connsiteX20" fmla="*/ 45087 w 57893"/>
                <a:gd name="connsiteY20" fmla="*/ 4864 h 75753"/>
                <a:gd name="connsiteX21" fmla="*/ 33702 w 57893"/>
                <a:gd name="connsiteY21" fmla="*/ 9849 h 75753"/>
                <a:gd name="connsiteX22" fmla="*/ 27451 w 57893"/>
                <a:gd name="connsiteY22" fmla="*/ 22276 h 75753"/>
                <a:gd name="connsiteX23" fmla="*/ 25590 w 57893"/>
                <a:gd name="connsiteY23" fmla="*/ 36564 h 75753"/>
                <a:gd name="connsiteX24" fmla="*/ 25590 w 57893"/>
                <a:gd name="connsiteY24" fmla="*/ 64692 h 75753"/>
                <a:gd name="connsiteX25" fmla="*/ 42259 w 57893"/>
                <a:gd name="connsiteY25" fmla="*/ 70050 h 75753"/>
                <a:gd name="connsiteX26" fmla="*/ 42259 w 57893"/>
                <a:gd name="connsiteY26" fmla="*/ 76152 h 75753"/>
                <a:gd name="connsiteX27" fmla="*/ 290 w 57893"/>
                <a:gd name="connsiteY27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159" y="70050"/>
                    <a:pt x="7359" y="69753"/>
                    <a:pt x="9889" y="69157"/>
                  </a:cubicBezTo>
                  <a:cubicBezTo>
                    <a:pt x="12419" y="68562"/>
                    <a:pt x="13684" y="67073"/>
                    <a:pt x="13684" y="64692"/>
                  </a:cubicBezTo>
                  <a:lnTo>
                    <a:pt x="13684" y="17811"/>
                  </a:lnTo>
                  <a:cubicBezTo>
                    <a:pt x="13684" y="14835"/>
                    <a:pt x="13213" y="12652"/>
                    <a:pt x="12271" y="11263"/>
                  </a:cubicBezTo>
                  <a:cubicBezTo>
                    <a:pt x="11328" y="9874"/>
                    <a:pt x="9988" y="9031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4846" y="398"/>
                  </a:lnTo>
                  <a:lnTo>
                    <a:pt x="24846" y="17067"/>
                  </a:lnTo>
                  <a:cubicBezTo>
                    <a:pt x="26632" y="12107"/>
                    <a:pt x="29236" y="8088"/>
                    <a:pt x="32660" y="5012"/>
                  </a:cubicBezTo>
                  <a:cubicBezTo>
                    <a:pt x="36083" y="1936"/>
                    <a:pt x="40225" y="398"/>
                    <a:pt x="45087" y="398"/>
                  </a:cubicBezTo>
                  <a:cubicBezTo>
                    <a:pt x="48460" y="398"/>
                    <a:pt x="51486" y="1391"/>
                    <a:pt x="54165" y="3375"/>
                  </a:cubicBezTo>
                  <a:cubicBezTo>
                    <a:pt x="56844" y="5359"/>
                    <a:pt x="58184" y="8038"/>
                    <a:pt x="58184" y="11412"/>
                  </a:cubicBezTo>
                  <a:cubicBezTo>
                    <a:pt x="58184" y="13396"/>
                    <a:pt x="57440" y="15157"/>
                    <a:pt x="55951" y="16695"/>
                  </a:cubicBezTo>
                  <a:cubicBezTo>
                    <a:pt x="54463" y="18233"/>
                    <a:pt x="52627" y="19002"/>
                    <a:pt x="50445" y="19002"/>
                  </a:cubicBezTo>
                  <a:cubicBezTo>
                    <a:pt x="48361" y="19002"/>
                    <a:pt x="46576" y="18258"/>
                    <a:pt x="45087" y="16770"/>
                  </a:cubicBezTo>
                  <a:cubicBezTo>
                    <a:pt x="43599" y="15281"/>
                    <a:pt x="42854" y="13496"/>
                    <a:pt x="42854" y="11412"/>
                  </a:cubicBezTo>
                  <a:cubicBezTo>
                    <a:pt x="42854" y="8336"/>
                    <a:pt x="43946" y="6153"/>
                    <a:pt x="46129" y="4864"/>
                  </a:cubicBezTo>
                  <a:lnTo>
                    <a:pt x="45087" y="4864"/>
                  </a:lnTo>
                  <a:cubicBezTo>
                    <a:pt x="40424" y="4864"/>
                    <a:pt x="36629" y="6526"/>
                    <a:pt x="33702" y="9849"/>
                  </a:cubicBezTo>
                  <a:cubicBezTo>
                    <a:pt x="30774" y="13173"/>
                    <a:pt x="28691" y="17315"/>
                    <a:pt x="27451" y="22276"/>
                  </a:cubicBezTo>
                  <a:cubicBezTo>
                    <a:pt x="26210" y="27237"/>
                    <a:pt x="25590" y="31999"/>
                    <a:pt x="25590" y="36564"/>
                  </a:cubicBezTo>
                  <a:lnTo>
                    <a:pt x="25590" y="64692"/>
                  </a:lnTo>
                  <a:cubicBezTo>
                    <a:pt x="25590" y="68264"/>
                    <a:pt x="31147" y="70050"/>
                    <a:pt x="42259" y="70050"/>
                  </a:cubicBezTo>
                  <a:lnTo>
                    <a:pt x="42259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DE3B05-01EA-57EB-12AE-4F01B80AB6EA}"/>
                </a:ext>
              </a:extLst>
            </p:cNvPr>
            <p:cNvSpPr/>
            <p:nvPr/>
          </p:nvSpPr>
          <p:spPr>
            <a:xfrm>
              <a:off x="2882205" y="3715858"/>
              <a:ext cx="78431" cy="112960"/>
            </a:xfrm>
            <a:custGeom>
              <a:avLst/>
              <a:gdLst>
                <a:gd name="connsiteX0" fmla="*/ 290 w 78431"/>
                <a:gd name="connsiteY0" fmla="*/ 91481 h 112960"/>
                <a:gd name="connsiteX1" fmla="*/ 4754 w 78431"/>
                <a:gd name="connsiteY1" fmla="*/ 80840 h 112960"/>
                <a:gd name="connsiteX2" fmla="*/ 15321 w 78431"/>
                <a:gd name="connsiteY2" fmla="*/ 74366 h 112960"/>
                <a:gd name="connsiteX3" fmla="*/ 10112 w 78431"/>
                <a:gd name="connsiteY3" fmla="*/ 67743 h 112960"/>
                <a:gd name="connsiteX4" fmla="*/ 8326 w 78431"/>
                <a:gd name="connsiteY4" fmla="*/ 59483 h 112960"/>
                <a:gd name="connsiteX5" fmla="*/ 13387 w 78431"/>
                <a:gd name="connsiteY5" fmla="*/ 45195 h 112960"/>
                <a:gd name="connsiteX6" fmla="*/ 5498 w 78431"/>
                <a:gd name="connsiteY6" fmla="*/ 27485 h 112960"/>
                <a:gd name="connsiteX7" fmla="*/ 7805 w 78431"/>
                <a:gd name="connsiteY7" fmla="*/ 17439 h 112960"/>
                <a:gd name="connsiteX8" fmla="*/ 14205 w 78431"/>
                <a:gd name="connsiteY8" fmla="*/ 9328 h 112960"/>
                <a:gd name="connsiteX9" fmla="*/ 23358 w 78431"/>
                <a:gd name="connsiteY9" fmla="*/ 4119 h 112960"/>
                <a:gd name="connsiteX10" fmla="*/ 33628 w 78431"/>
                <a:gd name="connsiteY10" fmla="*/ 2333 h 112960"/>
                <a:gd name="connsiteX11" fmla="*/ 51933 w 78431"/>
                <a:gd name="connsiteY11" fmla="*/ 8286 h 112960"/>
                <a:gd name="connsiteX12" fmla="*/ 60267 w 78431"/>
                <a:gd name="connsiteY12" fmla="*/ 2482 h 112960"/>
                <a:gd name="connsiteX13" fmla="*/ 70239 w 78431"/>
                <a:gd name="connsiteY13" fmla="*/ 398 h 112960"/>
                <a:gd name="connsiteX14" fmla="*/ 76340 w 78431"/>
                <a:gd name="connsiteY14" fmla="*/ 3003 h 112960"/>
                <a:gd name="connsiteX15" fmla="*/ 78722 w 78431"/>
                <a:gd name="connsiteY15" fmla="*/ 9328 h 112960"/>
                <a:gd name="connsiteX16" fmla="*/ 77085 w 78431"/>
                <a:gd name="connsiteY16" fmla="*/ 13049 h 112960"/>
                <a:gd name="connsiteX17" fmla="*/ 73364 w 78431"/>
                <a:gd name="connsiteY17" fmla="*/ 14686 h 112960"/>
                <a:gd name="connsiteX18" fmla="*/ 69643 w 78431"/>
                <a:gd name="connsiteY18" fmla="*/ 13049 h 112960"/>
                <a:gd name="connsiteX19" fmla="*/ 68006 w 78431"/>
                <a:gd name="connsiteY19" fmla="*/ 9328 h 112960"/>
                <a:gd name="connsiteX20" fmla="*/ 70090 w 78431"/>
                <a:gd name="connsiteY20" fmla="*/ 4863 h 112960"/>
                <a:gd name="connsiteX21" fmla="*/ 54909 w 78431"/>
                <a:gd name="connsiteY21" fmla="*/ 10965 h 112960"/>
                <a:gd name="connsiteX22" fmla="*/ 59896 w 78431"/>
                <a:gd name="connsiteY22" fmla="*/ 18555 h 112960"/>
                <a:gd name="connsiteX23" fmla="*/ 61756 w 78431"/>
                <a:gd name="connsiteY23" fmla="*/ 27485 h 112960"/>
                <a:gd name="connsiteX24" fmla="*/ 57737 w 78431"/>
                <a:gd name="connsiteY24" fmla="*/ 40582 h 112960"/>
                <a:gd name="connsiteX25" fmla="*/ 47170 w 78431"/>
                <a:gd name="connsiteY25" fmla="*/ 49661 h 112960"/>
                <a:gd name="connsiteX26" fmla="*/ 33628 w 78431"/>
                <a:gd name="connsiteY26" fmla="*/ 52934 h 112960"/>
                <a:gd name="connsiteX27" fmla="*/ 16512 w 78431"/>
                <a:gd name="connsiteY27" fmla="*/ 47725 h 112960"/>
                <a:gd name="connsiteX28" fmla="*/ 13982 w 78431"/>
                <a:gd name="connsiteY28" fmla="*/ 55316 h 112960"/>
                <a:gd name="connsiteX29" fmla="*/ 16959 w 78431"/>
                <a:gd name="connsiteY29" fmla="*/ 63203 h 112960"/>
                <a:gd name="connsiteX30" fmla="*/ 24548 w 78431"/>
                <a:gd name="connsiteY30" fmla="*/ 66627 h 112960"/>
                <a:gd name="connsiteX31" fmla="*/ 38539 w 78431"/>
                <a:gd name="connsiteY31" fmla="*/ 66627 h 112960"/>
                <a:gd name="connsiteX32" fmla="*/ 56993 w 78431"/>
                <a:gd name="connsiteY32" fmla="*/ 68487 h 112960"/>
                <a:gd name="connsiteX33" fmla="*/ 70760 w 78431"/>
                <a:gd name="connsiteY33" fmla="*/ 75854 h 112960"/>
                <a:gd name="connsiteX34" fmla="*/ 76340 w 78431"/>
                <a:gd name="connsiteY34" fmla="*/ 91481 h 112960"/>
                <a:gd name="connsiteX35" fmla="*/ 69942 w 78431"/>
                <a:gd name="connsiteY35" fmla="*/ 104057 h 112960"/>
                <a:gd name="connsiteX36" fmla="*/ 54761 w 78431"/>
                <a:gd name="connsiteY36" fmla="*/ 111201 h 112960"/>
                <a:gd name="connsiteX37" fmla="*/ 38390 w 78431"/>
                <a:gd name="connsiteY37" fmla="*/ 113359 h 112960"/>
                <a:gd name="connsiteX38" fmla="*/ 21944 w 78431"/>
                <a:gd name="connsiteY38" fmla="*/ 111201 h 112960"/>
                <a:gd name="connsiteX39" fmla="*/ 6689 w 78431"/>
                <a:gd name="connsiteY39" fmla="*/ 104057 h 112960"/>
                <a:gd name="connsiteX40" fmla="*/ 290 w 78431"/>
                <a:gd name="connsiteY40" fmla="*/ 91481 h 112960"/>
                <a:gd name="connsiteX41" fmla="*/ 9964 w 78431"/>
                <a:gd name="connsiteY41" fmla="*/ 91481 h 112960"/>
                <a:gd name="connsiteX42" fmla="*/ 14652 w 78431"/>
                <a:gd name="connsiteY42" fmla="*/ 101155 h 112960"/>
                <a:gd name="connsiteX43" fmla="*/ 25963 w 78431"/>
                <a:gd name="connsiteY43" fmla="*/ 106885 h 112960"/>
                <a:gd name="connsiteX44" fmla="*/ 38390 w 78431"/>
                <a:gd name="connsiteY44" fmla="*/ 108745 h 112960"/>
                <a:gd name="connsiteX45" fmla="*/ 50816 w 78431"/>
                <a:gd name="connsiteY45" fmla="*/ 106885 h 112960"/>
                <a:gd name="connsiteX46" fmla="*/ 62053 w 78431"/>
                <a:gd name="connsiteY46" fmla="*/ 101155 h 112960"/>
                <a:gd name="connsiteX47" fmla="*/ 66667 w 78431"/>
                <a:gd name="connsiteY47" fmla="*/ 91481 h 112960"/>
                <a:gd name="connsiteX48" fmla="*/ 58481 w 78431"/>
                <a:gd name="connsiteY48" fmla="*/ 79872 h 112960"/>
                <a:gd name="connsiteX49" fmla="*/ 38539 w 78431"/>
                <a:gd name="connsiteY49" fmla="*/ 77194 h 112960"/>
                <a:gd name="connsiteX50" fmla="*/ 24548 w 78431"/>
                <a:gd name="connsiteY50" fmla="*/ 77194 h 112960"/>
                <a:gd name="connsiteX51" fmla="*/ 17256 w 78431"/>
                <a:gd name="connsiteY51" fmla="*/ 79128 h 112960"/>
                <a:gd name="connsiteX52" fmla="*/ 11972 w 78431"/>
                <a:gd name="connsiteY52" fmla="*/ 84412 h 112960"/>
                <a:gd name="connsiteX53" fmla="*/ 9964 w 78431"/>
                <a:gd name="connsiteY53" fmla="*/ 91481 h 112960"/>
                <a:gd name="connsiteX54" fmla="*/ 33628 w 78431"/>
                <a:gd name="connsiteY54" fmla="*/ 48321 h 112960"/>
                <a:gd name="connsiteX55" fmla="*/ 48212 w 78431"/>
                <a:gd name="connsiteY55" fmla="*/ 27485 h 112960"/>
                <a:gd name="connsiteX56" fmla="*/ 45087 w 78431"/>
                <a:gd name="connsiteY56" fmla="*/ 12751 h 112960"/>
                <a:gd name="connsiteX57" fmla="*/ 33628 w 78431"/>
                <a:gd name="connsiteY57" fmla="*/ 6947 h 112960"/>
                <a:gd name="connsiteX58" fmla="*/ 22167 w 78431"/>
                <a:gd name="connsiteY58" fmla="*/ 12751 h 112960"/>
                <a:gd name="connsiteX59" fmla="*/ 19042 w 78431"/>
                <a:gd name="connsiteY59" fmla="*/ 27485 h 112960"/>
                <a:gd name="connsiteX60" fmla="*/ 20232 w 78431"/>
                <a:gd name="connsiteY60" fmla="*/ 37754 h 112960"/>
                <a:gd name="connsiteX61" fmla="*/ 24623 w 78431"/>
                <a:gd name="connsiteY61" fmla="*/ 45344 h 112960"/>
                <a:gd name="connsiteX62" fmla="*/ 33628 w 78431"/>
                <a:gd name="connsiteY62" fmla="*/ 48321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1" h="112960">
                  <a:moveTo>
                    <a:pt x="290" y="91481"/>
                  </a:moveTo>
                  <a:cubicBezTo>
                    <a:pt x="290" y="87413"/>
                    <a:pt x="1778" y="83866"/>
                    <a:pt x="4754" y="80840"/>
                  </a:cubicBezTo>
                  <a:cubicBezTo>
                    <a:pt x="7731" y="77814"/>
                    <a:pt x="11253" y="75655"/>
                    <a:pt x="15321" y="74366"/>
                  </a:cubicBezTo>
                  <a:cubicBezTo>
                    <a:pt x="13039" y="72580"/>
                    <a:pt x="11303" y="70373"/>
                    <a:pt x="10112" y="67743"/>
                  </a:cubicBezTo>
                  <a:cubicBezTo>
                    <a:pt x="8922" y="65113"/>
                    <a:pt x="8326" y="62360"/>
                    <a:pt x="8326" y="59483"/>
                  </a:cubicBezTo>
                  <a:cubicBezTo>
                    <a:pt x="8326" y="54125"/>
                    <a:pt x="10013" y="49363"/>
                    <a:pt x="13387" y="45195"/>
                  </a:cubicBezTo>
                  <a:cubicBezTo>
                    <a:pt x="8128" y="40036"/>
                    <a:pt x="5498" y="34132"/>
                    <a:pt x="5498" y="27485"/>
                  </a:cubicBezTo>
                  <a:cubicBezTo>
                    <a:pt x="5498" y="23913"/>
                    <a:pt x="6267" y="20564"/>
                    <a:pt x="7805" y="17439"/>
                  </a:cubicBezTo>
                  <a:cubicBezTo>
                    <a:pt x="9344" y="14314"/>
                    <a:pt x="11476" y="11610"/>
                    <a:pt x="14205" y="9328"/>
                  </a:cubicBezTo>
                  <a:cubicBezTo>
                    <a:pt x="16934" y="7046"/>
                    <a:pt x="19985" y="5309"/>
                    <a:pt x="23358" y="4119"/>
                  </a:cubicBezTo>
                  <a:cubicBezTo>
                    <a:pt x="26731" y="2928"/>
                    <a:pt x="30155" y="2333"/>
                    <a:pt x="33628" y="2333"/>
                  </a:cubicBezTo>
                  <a:cubicBezTo>
                    <a:pt x="40473" y="2333"/>
                    <a:pt x="46575" y="4317"/>
                    <a:pt x="51933" y="8286"/>
                  </a:cubicBezTo>
                  <a:cubicBezTo>
                    <a:pt x="54314" y="5806"/>
                    <a:pt x="57092" y="3871"/>
                    <a:pt x="60267" y="2482"/>
                  </a:cubicBezTo>
                  <a:cubicBezTo>
                    <a:pt x="63442" y="1093"/>
                    <a:pt x="66766" y="398"/>
                    <a:pt x="70239" y="398"/>
                  </a:cubicBezTo>
                  <a:cubicBezTo>
                    <a:pt x="72719" y="398"/>
                    <a:pt x="74753" y="1266"/>
                    <a:pt x="76340" y="3003"/>
                  </a:cubicBezTo>
                  <a:cubicBezTo>
                    <a:pt x="77928" y="4739"/>
                    <a:pt x="78722" y="6848"/>
                    <a:pt x="78722" y="9328"/>
                  </a:cubicBezTo>
                  <a:cubicBezTo>
                    <a:pt x="78722" y="10717"/>
                    <a:pt x="78176" y="11957"/>
                    <a:pt x="77085" y="13049"/>
                  </a:cubicBezTo>
                  <a:cubicBezTo>
                    <a:pt x="75994" y="14140"/>
                    <a:pt x="74754" y="14686"/>
                    <a:pt x="73364" y="14686"/>
                  </a:cubicBezTo>
                  <a:cubicBezTo>
                    <a:pt x="71975" y="14686"/>
                    <a:pt x="70735" y="14140"/>
                    <a:pt x="69643" y="13049"/>
                  </a:cubicBezTo>
                  <a:cubicBezTo>
                    <a:pt x="68552" y="11957"/>
                    <a:pt x="68006" y="10717"/>
                    <a:pt x="68006" y="9328"/>
                  </a:cubicBezTo>
                  <a:cubicBezTo>
                    <a:pt x="68006" y="7245"/>
                    <a:pt x="68700" y="5756"/>
                    <a:pt x="70090" y="4863"/>
                  </a:cubicBezTo>
                  <a:cubicBezTo>
                    <a:pt x="64236" y="4863"/>
                    <a:pt x="59175" y="6897"/>
                    <a:pt x="54909" y="10965"/>
                  </a:cubicBezTo>
                  <a:cubicBezTo>
                    <a:pt x="56993" y="13049"/>
                    <a:pt x="58655" y="15579"/>
                    <a:pt x="59896" y="18555"/>
                  </a:cubicBezTo>
                  <a:cubicBezTo>
                    <a:pt x="61136" y="21532"/>
                    <a:pt x="61756" y="24508"/>
                    <a:pt x="61756" y="27485"/>
                  </a:cubicBezTo>
                  <a:cubicBezTo>
                    <a:pt x="61756" y="32347"/>
                    <a:pt x="60417" y="36712"/>
                    <a:pt x="57737" y="40582"/>
                  </a:cubicBezTo>
                  <a:cubicBezTo>
                    <a:pt x="55058" y="44452"/>
                    <a:pt x="51535" y="47478"/>
                    <a:pt x="47170" y="49661"/>
                  </a:cubicBezTo>
                  <a:cubicBezTo>
                    <a:pt x="42805" y="51843"/>
                    <a:pt x="38290" y="52934"/>
                    <a:pt x="33628" y="52934"/>
                  </a:cubicBezTo>
                  <a:cubicBezTo>
                    <a:pt x="27376" y="52934"/>
                    <a:pt x="21672" y="51198"/>
                    <a:pt x="16512" y="47725"/>
                  </a:cubicBezTo>
                  <a:cubicBezTo>
                    <a:pt x="14825" y="50007"/>
                    <a:pt x="13982" y="52537"/>
                    <a:pt x="13982" y="55316"/>
                  </a:cubicBezTo>
                  <a:cubicBezTo>
                    <a:pt x="13982" y="58292"/>
                    <a:pt x="14975" y="60922"/>
                    <a:pt x="16959" y="63203"/>
                  </a:cubicBezTo>
                  <a:cubicBezTo>
                    <a:pt x="18943" y="65486"/>
                    <a:pt x="21473" y="66627"/>
                    <a:pt x="24548" y="66627"/>
                  </a:cubicBezTo>
                  <a:lnTo>
                    <a:pt x="38539" y="66627"/>
                  </a:lnTo>
                  <a:cubicBezTo>
                    <a:pt x="45384" y="66627"/>
                    <a:pt x="51536" y="67247"/>
                    <a:pt x="56993" y="68487"/>
                  </a:cubicBezTo>
                  <a:cubicBezTo>
                    <a:pt x="62450" y="69727"/>
                    <a:pt x="67039" y="72183"/>
                    <a:pt x="70760" y="75854"/>
                  </a:cubicBezTo>
                  <a:cubicBezTo>
                    <a:pt x="74480" y="79525"/>
                    <a:pt x="76340" y="84735"/>
                    <a:pt x="76340" y="91481"/>
                  </a:cubicBezTo>
                  <a:cubicBezTo>
                    <a:pt x="76340" y="96542"/>
                    <a:pt x="74208" y="100734"/>
                    <a:pt x="69942" y="104057"/>
                  </a:cubicBezTo>
                  <a:cubicBezTo>
                    <a:pt x="65675" y="107380"/>
                    <a:pt x="60615" y="109762"/>
                    <a:pt x="54761" y="111201"/>
                  </a:cubicBezTo>
                  <a:cubicBezTo>
                    <a:pt x="48907" y="112640"/>
                    <a:pt x="43450" y="113359"/>
                    <a:pt x="38390" y="113359"/>
                  </a:cubicBezTo>
                  <a:cubicBezTo>
                    <a:pt x="33329" y="113359"/>
                    <a:pt x="27848" y="112640"/>
                    <a:pt x="21944" y="111201"/>
                  </a:cubicBezTo>
                  <a:cubicBezTo>
                    <a:pt x="16041" y="109762"/>
                    <a:pt x="10955" y="107380"/>
                    <a:pt x="6689" y="104057"/>
                  </a:cubicBezTo>
                  <a:cubicBezTo>
                    <a:pt x="2423" y="100734"/>
                    <a:pt x="290" y="96542"/>
                    <a:pt x="290" y="91481"/>
                  </a:cubicBezTo>
                  <a:close/>
                  <a:moveTo>
                    <a:pt x="9964" y="91481"/>
                  </a:moveTo>
                  <a:cubicBezTo>
                    <a:pt x="9964" y="95351"/>
                    <a:pt x="11527" y="98575"/>
                    <a:pt x="14652" y="101155"/>
                  </a:cubicBezTo>
                  <a:cubicBezTo>
                    <a:pt x="17777" y="103735"/>
                    <a:pt x="21548" y="105645"/>
                    <a:pt x="25963" y="106885"/>
                  </a:cubicBezTo>
                  <a:cubicBezTo>
                    <a:pt x="30378" y="108125"/>
                    <a:pt x="34520" y="108745"/>
                    <a:pt x="38390" y="108745"/>
                  </a:cubicBezTo>
                  <a:cubicBezTo>
                    <a:pt x="42259" y="108745"/>
                    <a:pt x="46401" y="108125"/>
                    <a:pt x="50816" y="106885"/>
                  </a:cubicBezTo>
                  <a:cubicBezTo>
                    <a:pt x="55232" y="105645"/>
                    <a:pt x="58977" y="103735"/>
                    <a:pt x="62053" y="101155"/>
                  </a:cubicBezTo>
                  <a:cubicBezTo>
                    <a:pt x="65129" y="98575"/>
                    <a:pt x="66667" y="95351"/>
                    <a:pt x="66667" y="91481"/>
                  </a:cubicBezTo>
                  <a:cubicBezTo>
                    <a:pt x="66667" y="85528"/>
                    <a:pt x="63938" y="81658"/>
                    <a:pt x="58481" y="79872"/>
                  </a:cubicBezTo>
                  <a:cubicBezTo>
                    <a:pt x="53024" y="78086"/>
                    <a:pt x="46377" y="77194"/>
                    <a:pt x="38539" y="77194"/>
                  </a:cubicBezTo>
                  <a:lnTo>
                    <a:pt x="24548" y="77194"/>
                  </a:lnTo>
                  <a:cubicBezTo>
                    <a:pt x="21870" y="77194"/>
                    <a:pt x="19439" y="77839"/>
                    <a:pt x="17256" y="79128"/>
                  </a:cubicBezTo>
                  <a:cubicBezTo>
                    <a:pt x="15074" y="80418"/>
                    <a:pt x="13313" y="82179"/>
                    <a:pt x="11972" y="84412"/>
                  </a:cubicBezTo>
                  <a:cubicBezTo>
                    <a:pt x="10633" y="86644"/>
                    <a:pt x="9964" y="89001"/>
                    <a:pt x="9964" y="91481"/>
                  </a:cubicBezTo>
                  <a:close/>
                  <a:moveTo>
                    <a:pt x="33628" y="48321"/>
                  </a:moveTo>
                  <a:cubicBezTo>
                    <a:pt x="43351" y="48321"/>
                    <a:pt x="48212" y="41375"/>
                    <a:pt x="48212" y="27485"/>
                  </a:cubicBezTo>
                  <a:cubicBezTo>
                    <a:pt x="48212" y="21532"/>
                    <a:pt x="47170" y="16620"/>
                    <a:pt x="45087" y="12751"/>
                  </a:cubicBezTo>
                  <a:cubicBezTo>
                    <a:pt x="43004" y="8882"/>
                    <a:pt x="39183" y="6947"/>
                    <a:pt x="33628" y="6947"/>
                  </a:cubicBezTo>
                  <a:cubicBezTo>
                    <a:pt x="28072" y="6947"/>
                    <a:pt x="24251" y="8882"/>
                    <a:pt x="22167" y="12751"/>
                  </a:cubicBezTo>
                  <a:cubicBezTo>
                    <a:pt x="20084" y="16620"/>
                    <a:pt x="19042" y="21532"/>
                    <a:pt x="19042" y="27485"/>
                  </a:cubicBezTo>
                  <a:cubicBezTo>
                    <a:pt x="19042" y="31255"/>
                    <a:pt x="19439" y="34679"/>
                    <a:pt x="20232" y="37754"/>
                  </a:cubicBezTo>
                  <a:cubicBezTo>
                    <a:pt x="21026" y="40830"/>
                    <a:pt x="22490" y="43360"/>
                    <a:pt x="24623" y="45344"/>
                  </a:cubicBezTo>
                  <a:cubicBezTo>
                    <a:pt x="26756" y="47328"/>
                    <a:pt x="29757" y="48321"/>
                    <a:pt x="33628" y="4832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5" name="Freeform 152 1">
              <a:extLst>
                <a:ext uri="{FF2B5EF4-FFF2-40B4-BE49-F238E27FC236}">
                  <a16:creationId xmlns:a16="http://schemas.microsoft.com/office/drawing/2014/main" id="{4F076E57-2976-3C07-10E7-43F6073A07E9}"/>
                </a:ext>
              </a:extLst>
            </p:cNvPr>
            <p:cNvSpPr/>
            <p:nvPr/>
          </p:nvSpPr>
          <p:spPr>
            <a:xfrm>
              <a:off x="2964536" y="3719579"/>
              <a:ext cx="83790" cy="109090"/>
            </a:xfrm>
            <a:custGeom>
              <a:avLst/>
              <a:gdLst>
                <a:gd name="connsiteX0" fmla="*/ 8774 w 83790"/>
                <a:gd name="connsiteY0" fmla="*/ 102495 h 109090"/>
                <a:gd name="connsiteX1" fmla="*/ 16066 w 83790"/>
                <a:gd name="connsiteY1" fmla="*/ 105025 h 109090"/>
                <a:gd name="connsiteX2" fmla="*/ 33628 w 83790"/>
                <a:gd name="connsiteY2" fmla="*/ 88803 h 109090"/>
                <a:gd name="connsiteX3" fmla="*/ 39581 w 83790"/>
                <a:gd name="connsiteY3" fmla="*/ 74366 h 109090"/>
                <a:gd name="connsiteX4" fmla="*/ 13834 w 83790"/>
                <a:gd name="connsiteY4" fmla="*/ 11412 h 109090"/>
                <a:gd name="connsiteX5" fmla="*/ 8997 w 83790"/>
                <a:gd name="connsiteY5" fmla="*/ 7394 h 109090"/>
                <a:gd name="connsiteX6" fmla="*/ 290 w 83790"/>
                <a:gd name="connsiteY6" fmla="*/ 6500 h 109090"/>
                <a:gd name="connsiteX7" fmla="*/ 290 w 83790"/>
                <a:gd name="connsiteY7" fmla="*/ 398 h 109090"/>
                <a:gd name="connsiteX8" fmla="*/ 36307 w 83790"/>
                <a:gd name="connsiteY8" fmla="*/ 398 h 109090"/>
                <a:gd name="connsiteX9" fmla="*/ 36307 w 83790"/>
                <a:gd name="connsiteY9" fmla="*/ 6500 h 109090"/>
                <a:gd name="connsiteX10" fmla="*/ 26782 w 83790"/>
                <a:gd name="connsiteY10" fmla="*/ 10519 h 109090"/>
                <a:gd name="connsiteX11" fmla="*/ 26930 w 83790"/>
                <a:gd name="connsiteY11" fmla="*/ 11561 h 109090"/>
                <a:gd name="connsiteX12" fmla="*/ 46129 w 83790"/>
                <a:gd name="connsiteY12" fmla="*/ 58442 h 109090"/>
                <a:gd name="connsiteX13" fmla="*/ 63245 w 83790"/>
                <a:gd name="connsiteY13" fmla="*/ 16323 h 109090"/>
                <a:gd name="connsiteX14" fmla="*/ 63691 w 83790"/>
                <a:gd name="connsiteY14" fmla="*/ 13347 h 109090"/>
                <a:gd name="connsiteX15" fmla="*/ 62575 w 83790"/>
                <a:gd name="connsiteY15" fmla="*/ 9701 h 109090"/>
                <a:gd name="connsiteX16" fmla="*/ 59673 w 83790"/>
                <a:gd name="connsiteY16" fmla="*/ 7319 h 109090"/>
                <a:gd name="connsiteX17" fmla="*/ 55654 w 83790"/>
                <a:gd name="connsiteY17" fmla="*/ 6500 h 109090"/>
                <a:gd name="connsiteX18" fmla="*/ 55654 w 83790"/>
                <a:gd name="connsiteY18" fmla="*/ 398 h 109090"/>
                <a:gd name="connsiteX19" fmla="*/ 84080 w 83790"/>
                <a:gd name="connsiteY19" fmla="*/ 398 h 109090"/>
                <a:gd name="connsiteX20" fmla="*/ 84080 w 83790"/>
                <a:gd name="connsiteY20" fmla="*/ 6500 h 109090"/>
                <a:gd name="connsiteX21" fmla="*/ 74854 w 83790"/>
                <a:gd name="connsiteY21" fmla="*/ 8881 h 109090"/>
                <a:gd name="connsiteX22" fmla="*/ 68751 w 83790"/>
                <a:gd name="connsiteY22" fmla="*/ 16025 h 109090"/>
                <a:gd name="connsiteX23" fmla="*/ 38985 w 83790"/>
                <a:gd name="connsiteY23" fmla="*/ 88803 h 109090"/>
                <a:gd name="connsiteX24" fmla="*/ 33553 w 83790"/>
                <a:gd name="connsiteY24" fmla="*/ 98923 h 109090"/>
                <a:gd name="connsiteX25" fmla="*/ 25888 w 83790"/>
                <a:gd name="connsiteY25" fmla="*/ 106513 h 109090"/>
                <a:gd name="connsiteX26" fmla="*/ 16066 w 83790"/>
                <a:gd name="connsiteY26" fmla="*/ 109489 h 109090"/>
                <a:gd name="connsiteX27" fmla="*/ 5053 w 83790"/>
                <a:gd name="connsiteY27" fmla="*/ 105396 h 109090"/>
                <a:gd name="connsiteX28" fmla="*/ 290 w 83790"/>
                <a:gd name="connsiteY28" fmla="*/ 95202 h 109090"/>
                <a:gd name="connsiteX29" fmla="*/ 2448 w 83790"/>
                <a:gd name="connsiteY29" fmla="*/ 89770 h 109090"/>
                <a:gd name="connsiteX30" fmla="*/ 7880 w 83790"/>
                <a:gd name="connsiteY30" fmla="*/ 87612 h 109090"/>
                <a:gd name="connsiteX31" fmla="*/ 11676 w 83790"/>
                <a:gd name="connsiteY31" fmla="*/ 88579 h 109090"/>
                <a:gd name="connsiteX32" fmla="*/ 14355 w 83790"/>
                <a:gd name="connsiteY32" fmla="*/ 91184 h 109090"/>
                <a:gd name="connsiteX33" fmla="*/ 15322 w 83790"/>
                <a:gd name="connsiteY33" fmla="*/ 95202 h 109090"/>
                <a:gd name="connsiteX34" fmla="*/ 13462 w 83790"/>
                <a:gd name="connsiteY34" fmla="*/ 100038 h 109090"/>
                <a:gd name="connsiteX35" fmla="*/ 8774 w 83790"/>
                <a:gd name="connsiteY35" fmla="*/ 102495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790" h="109090">
                  <a:moveTo>
                    <a:pt x="8774" y="102495"/>
                  </a:moveTo>
                  <a:cubicBezTo>
                    <a:pt x="10956" y="104182"/>
                    <a:pt x="13387" y="105025"/>
                    <a:pt x="16066" y="105025"/>
                  </a:cubicBezTo>
                  <a:cubicBezTo>
                    <a:pt x="23210" y="105025"/>
                    <a:pt x="29064" y="99617"/>
                    <a:pt x="33628" y="88803"/>
                  </a:cubicBezTo>
                  <a:lnTo>
                    <a:pt x="39581" y="74366"/>
                  </a:lnTo>
                  <a:lnTo>
                    <a:pt x="13834" y="11412"/>
                  </a:lnTo>
                  <a:cubicBezTo>
                    <a:pt x="12742" y="9328"/>
                    <a:pt x="11129" y="7989"/>
                    <a:pt x="8997" y="7394"/>
                  </a:cubicBezTo>
                  <a:cubicBezTo>
                    <a:pt x="6864" y="6798"/>
                    <a:pt x="3962" y="6500"/>
                    <a:pt x="290" y="6500"/>
                  </a:cubicBezTo>
                  <a:lnTo>
                    <a:pt x="290" y="398"/>
                  </a:lnTo>
                  <a:lnTo>
                    <a:pt x="36307" y="398"/>
                  </a:lnTo>
                  <a:lnTo>
                    <a:pt x="36307" y="6500"/>
                  </a:lnTo>
                  <a:cubicBezTo>
                    <a:pt x="29957" y="6500"/>
                    <a:pt x="26782" y="7840"/>
                    <a:pt x="26782" y="10519"/>
                  </a:cubicBezTo>
                  <a:cubicBezTo>
                    <a:pt x="26782" y="11015"/>
                    <a:pt x="26831" y="11362"/>
                    <a:pt x="26930" y="11561"/>
                  </a:cubicBezTo>
                  <a:lnTo>
                    <a:pt x="46129" y="58442"/>
                  </a:lnTo>
                  <a:lnTo>
                    <a:pt x="63245" y="16323"/>
                  </a:lnTo>
                  <a:cubicBezTo>
                    <a:pt x="63543" y="15430"/>
                    <a:pt x="63691" y="14438"/>
                    <a:pt x="63691" y="13347"/>
                  </a:cubicBezTo>
                  <a:cubicBezTo>
                    <a:pt x="63691" y="11957"/>
                    <a:pt x="63319" y="10742"/>
                    <a:pt x="62575" y="9701"/>
                  </a:cubicBezTo>
                  <a:cubicBezTo>
                    <a:pt x="61831" y="8658"/>
                    <a:pt x="60863" y="7865"/>
                    <a:pt x="59673" y="7319"/>
                  </a:cubicBezTo>
                  <a:cubicBezTo>
                    <a:pt x="58482" y="6773"/>
                    <a:pt x="57143" y="6500"/>
                    <a:pt x="55654" y="6500"/>
                  </a:cubicBezTo>
                  <a:lnTo>
                    <a:pt x="55654" y="398"/>
                  </a:lnTo>
                  <a:lnTo>
                    <a:pt x="84080" y="398"/>
                  </a:lnTo>
                  <a:lnTo>
                    <a:pt x="84080" y="6500"/>
                  </a:lnTo>
                  <a:cubicBezTo>
                    <a:pt x="80608" y="6500"/>
                    <a:pt x="77532" y="7294"/>
                    <a:pt x="74854" y="8881"/>
                  </a:cubicBezTo>
                  <a:cubicBezTo>
                    <a:pt x="72174" y="10469"/>
                    <a:pt x="70141" y="12850"/>
                    <a:pt x="68751" y="16025"/>
                  </a:cubicBezTo>
                  <a:lnTo>
                    <a:pt x="38985" y="88803"/>
                  </a:lnTo>
                  <a:cubicBezTo>
                    <a:pt x="37498" y="92474"/>
                    <a:pt x="35687" y="95847"/>
                    <a:pt x="33553" y="98923"/>
                  </a:cubicBezTo>
                  <a:cubicBezTo>
                    <a:pt x="31421" y="101999"/>
                    <a:pt x="28865" y="104529"/>
                    <a:pt x="25888" y="106513"/>
                  </a:cubicBezTo>
                  <a:cubicBezTo>
                    <a:pt x="22912" y="108497"/>
                    <a:pt x="19638" y="109489"/>
                    <a:pt x="16066" y="109489"/>
                  </a:cubicBezTo>
                  <a:cubicBezTo>
                    <a:pt x="11899" y="109489"/>
                    <a:pt x="8227" y="108125"/>
                    <a:pt x="5053" y="105396"/>
                  </a:cubicBezTo>
                  <a:cubicBezTo>
                    <a:pt x="1878" y="102668"/>
                    <a:pt x="290" y="99270"/>
                    <a:pt x="290" y="95202"/>
                  </a:cubicBezTo>
                  <a:cubicBezTo>
                    <a:pt x="290" y="93020"/>
                    <a:pt x="1009" y="91209"/>
                    <a:pt x="2448" y="89770"/>
                  </a:cubicBezTo>
                  <a:cubicBezTo>
                    <a:pt x="3888" y="88331"/>
                    <a:pt x="5698" y="87612"/>
                    <a:pt x="7880" y="87612"/>
                  </a:cubicBezTo>
                  <a:cubicBezTo>
                    <a:pt x="9270" y="87612"/>
                    <a:pt x="10535" y="87934"/>
                    <a:pt x="11676" y="88579"/>
                  </a:cubicBezTo>
                  <a:cubicBezTo>
                    <a:pt x="12816" y="89224"/>
                    <a:pt x="13710" y="90092"/>
                    <a:pt x="14355" y="91184"/>
                  </a:cubicBezTo>
                  <a:cubicBezTo>
                    <a:pt x="14999" y="92275"/>
                    <a:pt x="15322" y="93614"/>
                    <a:pt x="15322" y="95202"/>
                  </a:cubicBezTo>
                  <a:cubicBezTo>
                    <a:pt x="15322" y="96988"/>
                    <a:pt x="14702" y="98600"/>
                    <a:pt x="13462" y="100038"/>
                  </a:cubicBezTo>
                  <a:cubicBezTo>
                    <a:pt x="12221" y="101478"/>
                    <a:pt x="10659" y="102296"/>
                    <a:pt x="8774" y="10249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6" name="Freeform 153 1">
              <a:extLst>
                <a:ext uri="{FF2B5EF4-FFF2-40B4-BE49-F238E27FC236}">
                  <a16:creationId xmlns:a16="http://schemas.microsoft.com/office/drawing/2014/main" id="{2E377999-C65C-AB8A-500A-F2FD76305C4D}"/>
                </a:ext>
              </a:extLst>
            </p:cNvPr>
            <p:cNvSpPr/>
            <p:nvPr/>
          </p:nvSpPr>
          <p:spPr>
            <a:xfrm>
              <a:off x="3122288" y="3664959"/>
              <a:ext cx="40332" cy="171449"/>
            </a:xfrm>
            <a:custGeom>
              <a:avLst/>
              <a:gdLst>
                <a:gd name="connsiteX0" fmla="*/ 36753 w 40332"/>
                <a:gd name="connsiteY0" fmla="*/ 171551 h 171449"/>
                <a:gd name="connsiteX1" fmla="*/ 20307 w 40332"/>
                <a:gd name="connsiteY1" fmla="*/ 154213 h 171449"/>
                <a:gd name="connsiteX2" fmla="*/ 8996 w 40332"/>
                <a:gd name="connsiteY2" fmla="*/ 133451 h 171449"/>
                <a:gd name="connsiteX3" fmla="*/ 2447 w 40332"/>
                <a:gd name="connsiteY3" fmla="*/ 110383 h 171449"/>
                <a:gd name="connsiteX4" fmla="*/ 290 w 40332"/>
                <a:gd name="connsiteY4" fmla="*/ 86123 h 171449"/>
                <a:gd name="connsiteX5" fmla="*/ 2447 w 40332"/>
                <a:gd name="connsiteY5" fmla="*/ 61716 h 171449"/>
                <a:gd name="connsiteX6" fmla="*/ 9071 w 40332"/>
                <a:gd name="connsiteY6" fmla="*/ 38573 h 171449"/>
                <a:gd name="connsiteX7" fmla="*/ 20531 w 40332"/>
                <a:gd name="connsiteY7" fmla="*/ 17737 h 171449"/>
                <a:gd name="connsiteX8" fmla="*/ 36753 w 40332"/>
                <a:gd name="connsiteY8" fmla="*/ 697 h 171449"/>
                <a:gd name="connsiteX9" fmla="*/ 37646 w 40332"/>
                <a:gd name="connsiteY9" fmla="*/ 398 h 171449"/>
                <a:gd name="connsiteX10" fmla="*/ 39282 w 40332"/>
                <a:gd name="connsiteY10" fmla="*/ 398 h 171449"/>
                <a:gd name="connsiteX11" fmla="*/ 40176 w 40332"/>
                <a:gd name="connsiteY11" fmla="*/ 845 h 171449"/>
                <a:gd name="connsiteX12" fmla="*/ 40623 w 40332"/>
                <a:gd name="connsiteY12" fmla="*/ 1887 h 171449"/>
                <a:gd name="connsiteX13" fmla="*/ 40176 w 40332"/>
                <a:gd name="connsiteY13" fmla="*/ 2929 h 171449"/>
                <a:gd name="connsiteX14" fmla="*/ 26260 w 40332"/>
                <a:gd name="connsiteY14" fmla="*/ 20639 h 171449"/>
                <a:gd name="connsiteX15" fmla="*/ 17330 w 40332"/>
                <a:gd name="connsiteY15" fmla="*/ 40582 h 171449"/>
                <a:gd name="connsiteX16" fmla="*/ 12419 w 40332"/>
                <a:gd name="connsiteY16" fmla="*/ 62460 h 171449"/>
                <a:gd name="connsiteX17" fmla="*/ 10857 w 40332"/>
                <a:gd name="connsiteY17" fmla="*/ 86123 h 171449"/>
                <a:gd name="connsiteX18" fmla="*/ 40027 w 40332"/>
                <a:gd name="connsiteY18" fmla="*/ 168872 h 171449"/>
                <a:gd name="connsiteX19" fmla="*/ 40623 w 40332"/>
                <a:gd name="connsiteY19" fmla="*/ 170361 h 171449"/>
                <a:gd name="connsiteX20" fmla="*/ 40102 w 40332"/>
                <a:gd name="connsiteY20" fmla="*/ 171327 h 171449"/>
                <a:gd name="connsiteX21" fmla="*/ 39282 w 40332"/>
                <a:gd name="connsiteY21" fmla="*/ 171848 h 171449"/>
                <a:gd name="connsiteX22" fmla="*/ 37646 w 40332"/>
                <a:gd name="connsiteY22" fmla="*/ 171848 h 171449"/>
                <a:gd name="connsiteX23" fmla="*/ 36753 w 40332"/>
                <a:gd name="connsiteY23" fmla="*/ 171551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332" h="171449">
                  <a:moveTo>
                    <a:pt x="36753" y="171551"/>
                  </a:moveTo>
                  <a:cubicBezTo>
                    <a:pt x="30402" y="166491"/>
                    <a:pt x="24921" y="160712"/>
                    <a:pt x="20307" y="154213"/>
                  </a:cubicBezTo>
                  <a:cubicBezTo>
                    <a:pt x="15694" y="147714"/>
                    <a:pt x="11923" y="140793"/>
                    <a:pt x="8996" y="133451"/>
                  </a:cubicBezTo>
                  <a:cubicBezTo>
                    <a:pt x="6069" y="126108"/>
                    <a:pt x="3887" y="118419"/>
                    <a:pt x="2447" y="110383"/>
                  </a:cubicBezTo>
                  <a:cubicBezTo>
                    <a:pt x="1009" y="102346"/>
                    <a:pt x="290" y="94260"/>
                    <a:pt x="290" y="86123"/>
                  </a:cubicBezTo>
                  <a:cubicBezTo>
                    <a:pt x="290" y="77889"/>
                    <a:pt x="1009" y="69753"/>
                    <a:pt x="2447" y="61716"/>
                  </a:cubicBezTo>
                  <a:cubicBezTo>
                    <a:pt x="3887" y="53679"/>
                    <a:pt x="6095" y="45965"/>
                    <a:pt x="9071" y="38573"/>
                  </a:cubicBezTo>
                  <a:cubicBezTo>
                    <a:pt x="12048" y="31181"/>
                    <a:pt x="15867" y="24236"/>
                    <a:pt x="20531" y="17737"/>
                  </a:cubicBezTo>
                  <a:cubicBezTo>
                    <a:pt x="25194" y="11238"/>
                    <a:pt x="30601" y="5558"/>
                    <a:pt x="36753" y="697"/>
                  </a:cubicBezTo>
                  <a:cubicBezTo>
                    <a:pt x="36753" y="498"/>
                    <a:pt x="37051" y="398"/>
                    <a:pt x="37646" y="398"/>
                  </a:cubicBezTo>
                  <a:lnTo>
                    <a:pt x="39282" y="398"/>
                  </a:lnTo>
                  <a:cubicBezTo>
                    <a:pt x="39581" y="398"/>
                    <a:pt x="39878" y="547"/>
                    <a:pt x="40176" y="845"/>
                  </a:cubicBezTo>
                  <a:cubicBezTo>
                    <a:pt x="40474" y="1143"/>
                    <a:pt x="40623" y="1490"/>
                    <a:pt x="40623" y="1887"/>
                  </a:cubicBezTo>
                  <a:cubicBezTo>
                    <a:pt x="40623" y="2383"/>
                    <a:pt x="40474" y="2730"/>
                    <a:pt x="40176" y="2929"/>
                  </a:cubicBezTo>
                  <a:cubicBezTo>
                    <a:pt x="34620" y="8485"/>
                    <a:pt x="29981" y="14389"/>
                    <a:pt x="26260" y="20639"/>
                  </a:cubicBezTo>
                  <a:cubicBezTo>
                    <a:pt x="22539" y="26890"/>
                    <a:pt x="19563" y="33538"/>
                    <a:pt x="17330" y="40582"/>
                  </a:cubicBezTo>
                  <a:cubicBezTo>
                    <a:pt x="15099" y="47627"/>
                    <a:pt x="13461" y="54920"/>
                    <a:pt x="12419" y="62460"/>
                  </a:cubicBezTo>
                  <a:cubicBezTo>
                    <a:pt x="11378" y="70001"/>
                    <a:pt x="10857" y="77889"/>
                    <a:pt x="10857" y="86123"/>
                  </a:cubicBezTo>
                  <a:cubicBezTo>
                    <a:pt x="10857" y="122437"/>
                    <a:pt x="20580" y="150021"/>
                    <a:pt x="40027" y="168872"/>
                  </a:cubicBezTo>
                  <a:cubicBezTo>
                    <a:pt x="40425" y="169269"/>
                    <a:pt x="40623" y="169765"/>
                    <a:pt x="40623" y="170361"/>
                  </a:cubicBezTo>
                  <a:cubicBezTo>
                    <a:pt x="40623" y="170659"/>
                    <a:pt x="40449" y="170981"/>
                    <a:pt x="40102" y="171327"/>
                  </a:cubicBezTo>
                  <a:cubicBezTo>
                    <a:pt x="39754" y="171675"/>
                    <a:pt x="39482" y="171848"/>
                    <a:pt x="39282" y="171848"/>
                  </a:cubicBezTo>
                  <a:lnTo>
                    <a:pt x="37646" y="171848"/>
                  </a:lnTo>
                  <a:cubicBezTo>
                    <a:pt x="37051" y="171848"/>
                    <a:pt x="36753" y="171749"/>
                    <a:pt x="36753" y="17155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47" name="Freeform 154 1">
              <a:extLst>
                <a:ext uri="{FF2B5EF4-FFF2-40B4-BE49-F238E27FC236}">
                  <a16:creationId xmlns:a16="http://schemas.microsoft.com/office/drawing/2014/main" id="{F92AD44E-95C0-CB30-DE59-05991177100A}"/>
                </a:ext>
              </a:extLst>
            </p:cNvPr>
            <p:cNvSpPr/>
            <p:nvPr/>
          </p:nvSpPr>
          <p:spPr>
            <a:xfrm>
              <a:off x="3175277" y="3674633"/>
              <a:ext cx="83195" cy="118912"/>
            </a:xfrm>
            <a:custGeom>
              <a:avLst/>
              <a:gdLst>
                <a:gd name="connsiteX0" fmla="*/ 290 w 83195"/>
                <a:gd name="connsiteY0" fmla="*/ 119311 h 118912"/>
                <a:gd name="connsiteX1" fmla="*/ 290 w 83195"/>
                <a:gd name="connsiteY1" fmla="*/ 113210 h 118912"/>
                <a:gd name="connsiteX2" fmla="*/ 9889 w 83195"/>
                <a:gd name="connsiteY2" fmla="*/ 112317 h 118912"/>
                <a:gd name="connsiteX3" fmla="*/ 13684 w 83195"/>
                <a:gd name="connsiteY3" fmla="*/ 107852 h 118912"/>
                <a:gd name="connsiteX4" fmla="*/ 13684 w 83195"/>
                <a:gd name="connsiteY4" fmla="*/ 17811 h 118912"/>
                <a:gd name="connsiteX5" fmla="*/ 12271 w 83195"/>
                <a:gd name="connsiteY5" fmla="*/ 11188 h 118912"/>
                <a:gd name="connsiteX6" fmla="*/ 8252 w 83195"/>
                <a:gd name="connsiteY6" fmla="*/ 8733 h 118912"/>
                <a:gd name="connsiteX7" fmla="*/ 290 w 83195"/>
                <a:gd name="connsiteY7" fmla="*/ 8286 h 118912"/>
                <a:gd name="connsiteX8" fmla="*/ 290 w 83195"/>
                <a:gd name="connsiteY8" fmla="*/ 2184 h 118912"/>
                <a:gd name="connsiteX9" fmla="*/ 25590 w 83195"/>
                <a:gd name="connsiteY9" fmla="*/ 398 h 118912"/>
                <a:gd name="connsiteX10" fmla="*/ 25590 w 83195"/>
                <a:gd name="connsiteY10" fmla="*/ 81658 h 118912"/>
                <a:gd name="connsiteX11" fmla="*/ 48659 w 83195"/>
                <a:gd name="connsiteY11" fmla="*/ 61566 h 118912"/>
                <a:gd name="connsiteX12" fmla="*/ 52082 w 83195"/>
                <a:gd name="connsiteY12" fmla="*/ 55464 h 118912"/>
                <a:gd name="connsiteX13" fmla="*/ 50669 w 83195"/>
                <a:gd name="connsiteY13" fmla="*/ 52488 h 118912"/>
                <a:gd name="connsiteX14" fmla="*/ 47171 w 83195"/>
                <a:gd name="connsiteY14" fmla="*/ 51446 h 118912"/>
                <a:gd name="connsiteX15" fmla="*/ 47171 w 83195"/>
                <a:gd name="connsiteY15" fmla="*/ 45344 h 118912"/>
                <a:gd name="connsiteX16" fmla="*/ 79467 w 83195"/>
                <a:gd name="connsiteY16" fmla="*/ 45344 h 118912"/>
                <a:gd name="connsiteX17" fmla="*/ 79467 w 83195"/>
                <a:gd name="connsiteY17" fmla="*/ 51446 h 118912"/>
                <a:gd name="connsiteX18" fmla="*/ 56249 w 83195"/>
                <a:gd name="connsiteY18" fmla="*/ 61566 h 118912"/>
                <a:gd name="connsiteX19" fmla="*/ 43896 w 83195"/>
                <a:gd name="connsiteY19" fmla="*/ 72133 h 118912"/>
                <a:gd name="connsiteX20" fmla="*/ 65774 w 83195"/>
                <a:gd name="connsiteY20" fmla="*/ 103089 h 118912"/>
                <a:gd name="connsiteX21" fmla="*/ 73439 w 83195"/>
                <a:gd name="connsiteY21" fmla="*/ 111424 h 118912"/>
                <a:gd name="connsiteX22" fmla="*/ 83485 w 83195"/>
                <a:gd name="connsiteY22" fmla="*/ 113210 h 118912"/>
                <a:gd name="connsiteX23" fmla="*/ 83485 w 83195"/>
                <a:gd name="connsiteY23" fmla="*/ 119311 h 118912"/>
                <a:gd name="connsiteX24" fmla="*/ 49254 w 83195"/>
                <a:gd name="connsiteY24" fmla="*/ 119311 h 118912"/>
                <a:gd name="connsiteX25" fmla="*/ 49254 w 83195"/>
                <a:gd name="connsiteY25" fmla="*/ 113210 h 118912"/>
                <a:gd name="connsiteX26" fmla="*/ 55207 w 83195"/>
                <a:gd name="connsiteY26" fmla="*/ 109638 h 118912"/>
                <a:gd name="connsiteX27" fmla="*/ 52082 w 83195"/>
                <a:gd name="connsiteY27" fmla="*/ 103089 h 118912"/>
                <a:gd name="connsiteX28" fmla="*/ 35562 w 83195"/>
                <a:gd name="connsiteY28" fmla="*/ 79724 h 118912"/>
                <a:gd name="connsiteX29" fmla="*/ 25145 w 83195"/>
                <a:gd name="connsiteY29" fmla="*/ 88802 h 118912"/>
                <a:gd name="connsiteX30" fmla="*/ 25145 w 83195"/>
                <a:gd name="connsiteY30" fmla="*/ 107852 h 118912"/>
                <a:gd name="connsiteX31" fmla="*/ 28939 w 83195"/>
                <a:gd name="connsiteY31" fmla="*/ 112317 h 118912"/>
                <a:gd name="connsiteX32" fmla="*/ 38539 w 83195"/>
                <a:gd name="connsiteY32" fmla="*/ 113210 h 118912"/>
                <a:gd name="connsiteX33" fmla="*/ 38539 w 83195"/>
                <a:gd name="connsiteY33" fmla="*/ 119311 h 118912"/>
                <a:gd name="connsiteX34" fmla="*/ 290 w 83195"/>
                <a:gd name="connsiteY34" fmla="*/ 119311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195" h="118912">
                  <a:moveTo>
                    <a:pt x="290" y="119311"/>
                  </a:moveTo>
                  <a:lnTo>
                    <a:pt x="290" y="113210"/>
                  </a:lnTo>
                  <a:cubicBezTo>
                    <a:pt x="4160" y="113210"/>
                    <a:pt x="7359" y="112912"/>
                    <a:pt x="9889" y="112317"/>
                  </a:cubicBezTo>
                  <a:cubicBezTo>
                    <a:pt x="12419" y="111722"/>
                    <a:pt x="13684" y="110233"/>
                    <a:pt x="13684" y="107852"/>
                  </a:cubicBezTo>
                  <a:lnTo>
                    <a:pt x="13684" y="17811"/>
                  </a:lnTo>
                  <a:cubicBezTo>
                    <a:pt x="13684" y="14735"/>
                    <a:pt x="13213" y="12528"/>
                    <a:pt x="12271" y="11188"/>
                  </a:cubicBezTo>
                  <a:cubicBezTo>
                    <a:pt x="11328" y="9848"/>
                    <a:pt x="9988" y="9030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5590" y="398"/>
                  </a:lnTo>
                  <a:lnTo>
                    <a:pt x="25590" y="81658"/>
                  </a:lnTo>
                  <a:lnTo>
                    <a:pt x="48659" y="61566"/>
                  </a:lnTo>
                  <a:cubicBezTo>
                    <a:pt x="50941" y="59384"/>
                    <a:pt x="52082" y="57350"/>
                    <a:pt x="52082" y="55464"/>
                  </a:cubicBezTo>
                  <a:cubicBezTo>
                    <a:pt x="52082" y="54175"/>
                    <a:pt x="51611" y="53182"/>
                    <a:pt x="50669" y="52488"/>
                  </a:cubicBezTo>
                  <a:cubicBezTo>
                    <a:pt x="49726" y="51793"/>
                    <a:pt x="48560" y="51446"/>
                    <a:pt x="47171" y="51446"/>
                  </a:cubicBezTo>
                  <a:lnTo>
                    <a:pt x="47171" y="45344"/>
                  </a:lnTo>
                  <a:lnTo>
                    <a:pt x="79467" y="45344"/>
                  </a:lnTo>
                  <a:lnTo>
                    <a:pt x="79467" y="51446"/>
                  </a:lnTo>
                  <a:cubicBezTo>
                    <a:pt x="71728" y="51446"/>
                    <a:pt x="63988" y="54819"/>
                    <a:pt x="56249" y="61566"/>
                  </a:cubicBezTo>
                  <a:lnTo>
                    <a:pt x="43896" y="72133"/>
                  </a:lnTo>
                  <a:lnTo>
                    <a:pt x="65774" y="103089"/>
                  </a:lnTo>
                  <a:cubicBezTo>
                    <a:pt x="68850" y="107455"/>
                    <a:pt x="71406" y="110233"/>
                    <a:pt x="73439" y="111424"/>
                  </a:cubicBezTo>
                  <a:cubicBezTo>
                    <a:pt x="75473" y="112614"/>
                    <a:pt x="78822" y="113210"/>
                    <a:pt x="83485" y="113210"/>
                  </a:cubicBezTo>
                  <a:lnTo>
                    <a:pt x="83485" y="119311"/>
                  </a:lnTo>
                  <a:lnTo>
                    <a:pt x="49254" y="119311"/>
                  </a:lnTo>
                  <a:lnTo>
                    <a:pt x="49254" y="113210"/>
                  </a:lnTo>
                  <a:cubicBezTo>
                    <a:pt x="53223" y="113210"/>
                    <a:pt x="55207" y="112019"/>
                    <a:pt x="55207" y="109638"/>
                  </a:cubicBezTo>
                  <a:cubicBezTo>
                    <a:pt x="55207" y="107951"/>
                    <a:pt x="54165" y="105769"/>
                    <a:pt x="52082" y="103089"/>
                  </a:cubicBezTo>
                  <a:lnTo>
                    <a:pt x="35562" y="79724"/>
                  </a:lnTo>
                  <a:lnTo>
                    <a:pt x="25145" y="88802"/>
                  </a:lnTo>
                  <a:lnTo>
                    <a:pt x="25145" y="107852"/>
                  </a:lnTo>
                  <a:cubicBezTo>
                    <a:pt x="25145" y="110233"/>
                    <a:pt x="26409" y="111722"/>
                    <a:pt x="28939" y="112317"/>
                  </a:cubicBezTo>
                  <a:cubicBezTo>
                    <a:pt x="31469" y="112912"/>
                    <a:pt x="34669" y="113210"/>
                    <a:pt x="38539" y="113210"/>
                  </a:cubicBezTo>
                  <a:lnTo>
                    <a:pt x="38539" y="119311"/>
                  </a:lnTo>
                  <a:lnTo>
                    <a:pt x="290" y="11931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58" name="Freeform 155 1">
              <a:extLst>
                <a:ext uri="{FF2B5EF4-FFF2-40B4-BE49-F238E27FC236}">
                  <a16:creationId xmlns:a16="http://schemas.microsoft.com/office/drawing/2014/main" id="{6304863E-7297-C115-C093-171CFBFEC81A}"/>
                </a:ext>
              </a:extLst>
            </p:cNvPr>
            <p:cNvSpPr/>
            <p:nvPr/>
          </p:nvSpPr>
          <p:spPr>
            <a:xfrm>
              <a:off x="3259396" y="3716751"/>
              <a:ext cx="66376" cy="78730"/>
            </a:xfrm>
            <a:custGeom>
              <a:avLst/>
              <a:gdLst>
                <a:gd name="connsiteX0" fmla="*/ 38240 w 66376"/>
                <a:gd name="connsiteY0" fmla="*/ 79129 h 78730"/>
                <a:gd name="connsiteX1" fmla="*/ 19042 w 66376"/>
                <a:gd name="connsiteY1" fmla="*/ 73622 h 78730"/>
                <a:gd name="connsiteX2" fmla="*/ 5275 w 66376"/>
                <a:gd name="connsiteY2" fmla="*/ 58963 h 78730"/>
                <a:gd name="connsiteX3" fmla="*/ 290 w 66376"/>
                <a:gd name="connsiteY3" fmla="*/ 39540 h 78730"/>
                <a:gd name="connsiteX4" fmla="*/ 4829 w 66376"/>
                <a:gd name="connsiteY4" fmla="*/ 20490 h 78730"/>
                <a:gd name="connsiteX5" fmla="*/ 17554 w 66376"/>
                <a:gd name="connsiteY5" fmla="*/ 5906 h 78730"/>
                <a:gd name="connsiteX6" fmla="*/ 35859 w 66376"/>
                <a:gd name="connsiteY6" fmla="*/ 398 h 78730"/>
                <a:gd name="connsiteX7" fmla="*/ 49477 w 66376"/>
                <a:gd name="connsiteY7" fmla="*/ 3003 h 78730"/>
                <a:gd name="connsiteX8" fmla="*/ 59076 w 66376"/>
                <a:gd name="connsiteY8" fmla="*/ 10296 h 78730"/>
                <a:gd name="connsiteX9" fmla="*/ 64732 w 66376"/>
                <a:gd name="connsiteY9" fmla="*/ 21384 h 78730"/>
                <a:gd name="connsiteX10" fmla="*/ 66667 w 66376"/>
                <a:gd name="connsiteY10" fmla="*/ 35373 h 78730"/>
                <a:gd name="connsiteX11" fmla="*/ 64881 w 66376"/>
                <a:gd name="connsiteY11" fmla="*/ 37606 h 78730"/>
                <a:gd name="connsiteX12" fmla="*/ 15321 w 66376"/>
                <a:gd name="connsiteY12" fmla="*/ 37606 h 78730"/>
                <a:gd name="connsiteX13" fmla="*/ 15321 w 66376"/>
                <a:gd name="connsiteY13" fmla="*/ 39392 h 78730"/>
                <a:gd name="connsiteX14" fmla="*/ 21052 w 66376"/>
                <a:gd name="connsiteY14" fmla="*/ 63874 h 78730"/>
                <a:gd name="connsiteX15" fmla="*/ 39729 w 66376"/>
                <a:gd name="connsiteY15" fmla="*/ 74069 h 78730"/>
                <a:gd name="connsiteX16" fmla="*/ 49477 w 66376"/>
                <a:gd name="connsiteY16" fmla="*/ 71762 h 78730"/>
                <a:gd name="connsiteX17" fmla="*/ 57290 w 66376"/>
                <a:gd name="connsiteY17" fmla="*/ 65213 h 78730"/>
                <a:gd name="connsiteX18" fmla="*/ 61756 w 66376"/>
                <a:gd name="connsiteY18" fmla="*/ 56209 h 78730"/>
                <a:gd name="connsiteX19" fmla="*/ 62351 w 66376"/>
                <a:gd name="connsiteY19" fmla="*/ 55167 h 78730"/>
                <a:gd name="connsiteX20" fmla="*/ 63393 w 66376"/>
                <a:gd name="connsiteY20" fmla="*/ 54721 h 78730"/>
                <a:gd name="connsiteX21" fmla="*/ 64881 w 66376"/>
                <a:gd name="connsiteY21" fmla="*/ 54721 h 78730"/>
                <a:gd name="connsiteX22" fmla="*/ 66667 w 66376"/>
                <a:gd name="connsiteY22" fmla="*/ 56953 h 78730"/>
                <a:gd name="connsiteX23" fmla="*/ 56249 w 66376"/>
                <a:gd name="connsiteY23" fmla="*/ 72878 h 78730"/>
                <a:gd name="connsiteX24" fmla="*/ 38240 w 66376"/>
                <a:gd name="connsiteY24" fmla="*/ 79129 h 78730"/>
                <a:gd name="connsiteX25" fmla="*/ 15470 w 66376"/>
                <a:gd name="connsiteY25" fmla="*/ 33290 h 78730"/>
                <a:gd name="connsiteX26" fmla="*/ 54612 w 66376"/>
                <a:gd name="connsiteY26" fmla="*/ 33290 h 78730"/>
                <a:gd name="connsiteX27" fmla="*/ 52752 w 66376"/>
                <a:gd name="connsiteY27" fmla="*/ 20268 h 78730"/>
                <a:gd name="connsiteX28" fmla="*/ 46724 w 66376"/>
                <a:gd name="connsiteY28" fmla="*/ 9254 h 78730"/>
                <a:gd name="connsiteX29" fmla="*/ 35859 w 66376"/>
                <a:gd name="connsiteY29" fmla="*/ 4864 h 78730"/>
                <a:gd name="connsiteX30" fmla="*/ 20754 w 66376"/>
                <a:gd name="connsiteY30" fmla="*/ 13942 h 78730"/>
                <a:gd name="connsiteX31" fmla="*/ 15470 w 66376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6" h="78730">
                  <a:moveTo>
                    <a:pt x="38240" y="79129"/>
                  </a:moveTo>
                  <a:cubicBezTo>
                    <a:pt x="31296" y="79129"/>
                    <a:pt x="24896" y="77294"/>
                    <a:pt x="19042" y="73622"/>
                  </a:cubicBezTo>
                  <a:cubicBezTo>
                    <a:pt x="13188" y="69951"/>
                    <a:pt x="8599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29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59" y="398"/>
                  </a:cubicBezTo>
                  <a:cubicBezTo>
                    <a:pt x="41019" y="398"/>
                    <a:pt x="45558" y="1267"/>
                    <a:pt x="49477" y="3003"/>
                  </a:cubicBezTo>
                  <a:cubicBezTo>
                    <a:pt x="53397" y="4740"/>
                    <a:pt x="56596" y="7170"/>
                    <a:pt x="59076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2" y="25650"/>
                    <a:pt x="66667" y="30313"/>
                    <a:pt x="66667" y="35373"/>
                  </a:cubicBezTo>
                  <a:cubicBezTo>
                    <a:pt x="66667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1" y="73300"/>
                    <a:pt x="49477" y="71762"/>
                  </a:cubicBezTo>
                  <a:cubicBezTo>
                    <a:pt x="52503" y="70223"/>
                    <a:pt x="55108" y="68041"/>
                    <a:pt x="57290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5" y="55812"/>
                    <a:pt x="62053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7" y="55465"/>
                    <a:pt x="66667" y="56953"/>
                  </a:cubicBezTo>
                  <a:cubicBezTo>
                    <a:pt x="65079" y="63402"/>
                    <a:pt x="61607" y="68711"/>
                    <a:pt x="56249" y="72878"/>
                  </a:cubicBezTo>
                  <a:cubicBezTo>
                    <a:pt x="50892" y="77045"/>
                    <a:pt x="44888" y="79129"/>
                    <a:pt x="38240" y="79129"/>
                  </a:cubicBezTo>
                  <a:close/>
                  <a:moveTo>
                    <a:pt x="15470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59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1" y="19994"/>
                    <a:pt x="15470" y="26444"/>
                    <a:pt x="15470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0" name="Freeform 156 1">
              <a:extLst>
                <a:ext uri="{FF2B5EF4-FFF2-40B4-BE49-F238E27FC236}">
                  <a16:creationId xmlns:a16="http://schemas.microsoft.com/office/drawing/2014/main" id="{32418557-8700-F077-A34F-7347A17A31F6}"/>
                </a:ext>
              </a:extLst>
            </p:cNvPr>
            <p:cNvSpPr/>
            <p:nvPr/>
          </p:nvSpPr>
          <p:spPr>
            <a:xfrm>
              <a:off x="3332413" y="3676419"/>
              <a:ext cx="121890" cy="120848"/>
            </a:xfrm>
            <a:custGeom>
              <a:avLst/>
              <a:gdLst>
                <a:gd name="connsiteX0" fmla="*/ 57440 w 121890"/>
                <a:gd name="connsiteY0" fmla="*/ 119461 h 120848"/>
                <a:gd name="connsiteX1" fmla="*/ 16959 w 121890"/>
                <a:gd name="connsiteY1" fmla="*/ 11858 h 120848"/>
                <a:gd name="connsiteX2" fmla="*/ 11155 w 121890"/>
                <a:gd name="connsiteY2" fmla="*/ 7393 h 120848"/>
                <a:gd name="connsiteX3" fmla="*/ 290 w 121890"/>
                <a:gd name="connsiteY3" fmla="*/ 6500 h 120848"/>
                <a:gd name="connsiteX4" fmla="*/ 290 w 121890"/>
                <a:gd name="connsiteY4" fmla="*/ 398 h 120848"/>
                <a:gd name="connsiteX5" fmla="*/ 47469 w 121890"/>
                <a:gd name="connsiteY5" fmla="*/ 398 h 120848"/>
                <a:gd name="connsiteX6" fmla="*/ 47469 w 121890"/>
                <a:gd name="connsiteY6" fmla="*/ 6500 h 120848"/>
                <a:gd name="connsiteX7" fmla="*/ 33182 w 121890"/>
                <a:gd name="connsiteY7" fmla="*/ 10816 h 120848"/>
                <a:gd name="connsiteX8" fmla="*/ 33330 w 121890"/>
                <a:gd name="connsiteY8" fmla="*/ 11337 h 120848"/>
                <a:gd name="connsiteX9" fmla="*/ 33330 w 121890"/>
                <a:gd name="connsiteY9" fmla="*/ 11858 h 120848"/>
                <a:gd name="connsiteX10" fmla="*/ 66221 w 121890"/>
                <a:gd name="connsiteY10" fmla="*/ 99369 h 120848"/>
                <a:gd name="connsiteX11" fmla="*/ 97326 w 121890"/>
                <a:gd name="connsiteY11" fmla="*/ 16620 h 120848"/>
                <a:gd name="connsiteX12" fmla="*/ 97624 w 121890"/>
                <a:gd name="connsiteY12" fmla="*/ 14536 h 120848"/>
                <a:gd name="connsiteX13" fmla="*/ 93754 w 121890"/>
                <a:gd name="connsiteY13" fmla="*/ 8360 h 120848"/>
                <a:gd name="connsiteX14" fmla="*/ 85123 w 121890"/>
                <a:gd name="connsiteY14" fmla="*/ 6500 h 120848"/>
                <a:gd name="connsiteX15" fmla="*/ 85123 w 121890"/>
                <a:gd name="connsiteY15" fmla="*/ 398 h 120848"/>
                <a:gd name="connsiteX16" fmla="*/ 122180 w 121890"/>
                <a:gd name="connsiteY16" fmla="*/ 398 h 120848"/>
                <a:gd name="connsiteX17" fmla="*/ 122180 w 121890"/>
                <a:gd name="connsiteY17" fmla="*/ 6500 h 120848"/>
                <a:gd name="connsiteX18" fmla="*/ 110870 w 121890"/>
                <a:gd name="connsiteY18" fmla="*/ 8881 h 120848"/>
                <a:gd name="connsiteX19" fmla="*/ 103874 w 121890"/>
                <a:gd name="connsiteY19" fmla="*/ 16620 h 120848"/>
                <a:gd name="connsiteX20" fmla="*/ 65030 w 121890"/>
                <a:gd name="connsiteY20" fmla="*/ 119461 h 120848"/>
                <a:gd name="connsiteX21" fmla="*/ 62352 w 121890"/>
                <a:gd name="connsiteY21" fmla="*/ 121247 h 120848"/>
                <a:gd name="connsiteX22" fmla="*/ 60119 w 121890"/>
                <a:gd name="connsiteY22" fmla="*/ 121247 h 120848"/>
                <a:gd name="connsiteX23" fmla="*/ 57440 w 121890"/>
                <a:gd name="connsiteY23" fmla="*/ 119461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1890" h="120848">
                  <a:moveTo>
                    <a:pt x="57440" y="119461"/>
                  </a:moveTo>
                  <a:lnTo>
                    <a:pt x="16959" y="11858"/>
                  </a:lnTo>
                  <a:cubicBezTo>
                    <a:pt x="15967" y="9477"/>
                    <a:pt x="14033" y="7988"/>
                    <a:pt x="11155" y="7393"/>
                  </a:cubicBezTo>
                  <a:cubicBezTo>
                    <a:pt x="8278" y="6798"/>
                    <a:pt x="4655" y="6500"/>
                    <a:pt x="290" y="6500"/>
                  </a:cubicBezTo>
                  <a:lnTo>
                    <a:pt x="290" y="398"/>
                  </a:lnTo>
                  <a:lnTo>
                    <a:pt x="47469" y="398"/>
                  </a:lnTo>
                  <a:lnTo>
                    <a:pt x="47469" y="6500"/>
                  </a:lnTo>
                  <a:cubicBezTo>
                    <a:pt x="37944" y="6500"/>
                    <a:pt x="33182" y="7939"/>
                    <a:pt x="33182" y="10816"/>
                  </a:cubicBezTo>
                  <a:cubicBezTo>
                    <a:pt x="33281" y="11015"/>
                    <a:pt x="33330" y="11188"/>
                    <a:pt x="33330" y="11337"/>
                  </a:cubicBezTo>
                  <a:cubicBezTo>
                    <a:pt x="33330" y="11486"/>
                    <a:pt x="33330" y="11659"/>
                    <a:pt x="33330" y="11858"/>
                  </a:cubicBezTo>
                  <a:lnTo>
                    <a:pt x="66221" y="99369"/>
                  </a:lnTo>
                  <a:lnTo>
                    <a:pt x="97326" y="16620"/>
                  </a:lnTo>
                  <a:cubicBezTo>
                    <a:pt x="97525" y="16124"/>
                    <a:pt x="97624" y="15430"/>
                    <a:pt x="97624" y="14536"/>
                  </a:cubicBezTo>
                  <a:cubicBezTo>
                    <a:pt x="97624" y="11659"/>
                    <a:pt x="96334" y="9601"/>
                    <a:pt x="93754" y="8360"/>
                  </a:cubicBezTo>
                  <a:cubicBezTo>
                    <a:pt x="91175" y="7120"/>
                    <a:pt x="88297" y="6500"/>
                    <a:pt x="85123" y="6500"/>
                  </a:cubicBezTo>
                  <a:lnTo>
                    <a:pt x="85123" y="398"/>
                  </a:lnTo>
                  <a:lnTo>
                    <a:pt x="122180" y="398"/>
                  </a:lnTo>
                  <a:lnTo>
                    <a:pt x="122180" y="6500"/>
                  </a:lnTo>
                  <a:cubicBezTo>
                    <a:pt x="117914" y="6500"/>
                    <a:pt x="114143" y="7294"/>
                    <a:pt x="110870" y="8881"/>
                  </a:cubicBezTo>
                  <a:cubicBezTo>
                    <a:pt x="107596" y="10469"/>
                    <a:pt x="105264" y="13049"/>
                    <a:pt x="103874" y="16620"/>
                  </a:cubicBezTo>
                  <a:lnTo>
                    <a:pt x="65030" y="119461"/>
                  </a:lnTo>
                  <a:cubicBezTo>
                    <a:pt x="64732" y="120652"/>
                    <a:pt x="63840" y="121247"/>
                    <a:pt x="62352" y="121247"/>
                  </a:cubicBezTo>
                  <a:lnTo>
                    <a:pt x="60119" y="121247"/>
                  </a:lnTo>
                  <a:cubicBezTo>
                    <a:pt x="58631" y="121247"/>
                    <a:pt x="57738" y="120652"/>
                    <a:pt x="57440" y="11946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1" name="Freeform 157 1">
              <a:extLst>
                <a:ext uri="{FF2B5EF4-FFF2-40B4-BE49-F238E27FC236}">
                  <a16:creationId xmlns:a16="http://schemas.microsoft.com/office/drawing/2014/main" id="{E4DF001C-C36A-5A32-B389-D4C5B26B13D6}"/>
                </a:ext>
              </a:extLst>
            </p:cNvPr>
            <p:cNvSpPr/>
            <p:nvPr/>
          </p:nvSpPr>
          <p:spPr>
            <a:xfrm>
              <a:off x="3464543" y="3664959"/>
              <a:ext cx="40184" cy="171449"/>
            </a:xfrm>
            <a:custGeom>
              <a:avLst/>
              <a:gdLst>
                <a:gd name="connsiteX0" fmla="*/ 1779 w 40184"/>
                <a:gd name="connsiteY0" fmla="*/ 171848 h 171449"/>
                <a:gd name="connsiteX1" fmla="*/ 290 w 40184"/>
                <a:gd name="connsiteY1" fmla="*/ 170361 h 171449"/>
                <a:gd name="connsiteX2" fmla="*/ 588 w 40184"/>
                <a:gd name="connsiteY2" fmla="*/ 169319 h 171449"/>
                <a:gd name="connsiteX3" fmla="*/ 29907 w 40184"/>
                <a:gd name="connsiteY3" fmla="*/ 86123 h 171449"/>
                <a:gd name="connsiteX4" fmla="*/ 885 w 40184"/>
                <a:gd name="connsiteY4" fmla="*/ 3375 h 171449"/>
                <a:gd name="connsiteX5" fmla="*/ 290 w 40184"/>
                <a:gd name="connsiteY5" fmla="*/ 1887 h 171449"/>
                <a:gd name="connsiteX6" fmla="*/ 737 w 40184"/>
                <a:gd name="connsiteY6" fmla="*/ 845 h 171449"/>
                <a:gd name="connsiteX7" fmla="*/ 1779 w 40184"/>
                <a:gd name="connsiteY7" fmla="*/ 398 h 171449"/>
                <a:gd name="connsiteX8" fmla="*/ 3416 w 40184"/>
                <a:gd name="connsiteY8" fmla="*/ 398 h 171449"/>
                <a:gd name="connsiteX9" fmla="*/ 4160 w 40184"/>
                <a:gd name="connsiteY9" fmla="*/ 697 h 171449"/>
                <a:gd name="connsiteX10" fmla="*/ 24698 w 40184"/>
                <a:gd name="connsiteY10" fmla="*/ 24285 h 171449"/>
                <a:gd name="connsiteX11" fmla="*/ 36679 w 40184"/>
                <a:gd name="connsiteY11" fmla="*/ 53977 h 171449"/>
                <a:gd name="connsiteX12" fmla="*/ 40474 w 40184"/>
                <a:gd name="connsiteY12" fmla="*/ 86123 h 171449"/>
                <a:gd name="connsiteX13" fmla="*/ 38465 w 40184"/>
                <a:gd name="connsiteY13" fmla="*/ 110085 h 171449"/>
                <a:gd name="connsiteX14" fmla="*/ 31991 w 40184"/>
                <a:gd name="connsiteY14" fmla="*/ 133227 h 171449"/>
                <a:gd name="connsiteX15" fmla="*/ 20606 w 40184"/>
                <a:gd name="connsiteY15" fmla="*/ 154287 h 171449"/>
                <a:gd name="connsiteX16" fmla="*/ 4160 w 40184"/>
                <a:gd name="connsiteY16" fmla="*/ 171551 h 171449"/>
                <a:gd name="connsiteX17" fmla="*/ 3416 w 40184"/>
                <a:gd name="connsiteY17" fmla="*/ 171848 h 171449"/>
                <a:gd name="connsiteX18" fmla="*/ 1779 w 40184"/>
                <a:gd name="connsiteY18" fmla="*/ 171848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184" h="171449">
                  <a:moveTo>
                    <a:pt x="1779" y="171848"/>
                  </a:moveTo>
                  <a:cubicBezTo>
                    <a:pt x="786" y="171848"/>
                    <a:pt x="290" y="171352"/>
                    <a:pt x="290" y="170361"/>
                  </a:cubicBezTo>
                  <a:cubicBezTo>
                    <a:pt x="290" y="169864"/>
                    <a:pt x="389" y="169518"/>
                    <a:pt x="588" y="169319"/>
                  </a:cubicBezTo>
                  <a:cubicBezTo>
                    <a:pt x="20134" y="150170"/>
                    <a:pt x="29907" y="122437"/>
                    <a:pt x="29907" y="86123"/>
                  </a:cubicBezTo>
                  <a:cubicBezTo>
                    <a:pt x="29907" y="49810"/>
                    <a:pt x="20233" y="22227"/>
                    <a:pt x="885" y="3375"/>
                  </a:cubicBezTo>
                  <a:cubicBezTo>
                    <a:pt x="488" y="3078"/>
                    <a:pt x="290" y="2582"/>
                    <a:pt x="290" y="1887"/>
                  </a:cubicBezTo>
                  <a:cubicBezTo>
                    <a:pt x="290" y="1490"/>
                    <a:pt x="439" y="1143"/>
                    <a:pt x="737" y="845"/>
                  </a:cubicBezTo>
                  <a:cubicBezTo>
                    <a:pt x="1035" y="547"/>
                    <a:pt x="1382" y="398"/>
                    <a:pt x="1779" y="398"/>
                  </a:cubicBezTo>
                  <a:lnTo>
                    <a:pt x="3416" y="398"/>
                  </a:lnTo>
                  <a:cubicBezTo>
                    <a:pt x="3713" y="398"/>
                    <a:pt x="3961" y="498"/>
                    <a:pt x="4160" y="697"/>
                  </a:cubicBezTo>
                  <a:cubicBezTo>
                    <a:pt x="12395" y="7146"/>
                    <a:pt x="19241" y="15009"/>
                    <a:pt x="24698" y="24285"/>
                  </a:cubicBezTo>
                  <a:cubicBezTo>
                    <a:pt x="30155" y="33563"/>
                    <a:pt x="34149" y="43460"/>
                    <a:pt x="36679" y="53977"/>
                  </a:cubicBezTo>
                  <a:cubicBezTo>
                    <a:pt x="39209" y="64494"/>
                    <a:pt x="40474" y="75210"/>
                    <a:pt x="40474" y="86123"/>
                  </a:cubicBezTo>
                  <a:cubicBezTo>
                    <a:pt x="40474" y="94260"/>
                    <a:pt x="39804" y="102247"/>
                    <a:pt x="38465" y="110085"/>
                  </a:cubicBezTo>
                  <a:cubicBezTo>
                    <a:pt x="37125" y="117924"/>
                    <a:pt x="34968" y="125637"/>
                    <a:pt x="31991" y="133227"/>
                  </a:cubicBezTo>
                  <a:cubicBezTo>
                    <a:pt x="29015" y="140818"/>
                    <a:pt x="25219" y="147838"/>
                    <a:pt x="20606" y="154287"/>
                  </a:cubicBezTo>
                  <a:cubicBezTo>
                    <a:pt x="15992" y="160737"/>
                    <a:pt x="10510" y="166491"/>
                    <a:pt x="4160" y="171551"/>
                  </a:cubicBezTo>
                  <a:cubicBezTo>
                    <a:pt x="3961" y="171749"/>
                    <a:pt x="3713" y="171848"/>
                    <a:pt x="3416" y="171848"/>
                  </a:cubicBezTo>
                  <a:lnTo>
                    <a:pt x="1779" y="17184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40246CE4-C0F2-5378-20FB-13ED6B658CC1}"/>
                </a:ext>
              </a:extLst>
            </p:cNvPr>
            <p:cNvSpPr/>
            <p:nvPr/>
          </p:nvSpPr>
          <p:spPr>
            <a:xfrm>
              <a:off x="2571442" y="3715623"/>
              <a:ext cx="66377" cy="78730"/>
            </a:xfrm>
            <a:custGeom>
              <a:avLst/>
              <a:gdLst>
                <a:gd name="connsiteX0" fmla="*/ 38241 w 66377"/>
                <a:gd name="connsiteY0" fmla="*/ 79129 h 78730"/>
                <a:gd name="connsiteX1" fmla="*/ 19043 w 66377"/>
                <a:gd name="connsiteY1" fmla="*/ 73622 h 78730"/>
                <a:gd name="connsiteX2" fmla="*/ 5275 w 66377"/>
                <a:gd name="connsiteY2" fmla="*/ 58963 h 78730"/>
                <a:gd name="connsiteX3" fmla="*/ 290 w 66377"/>
                <a:gd name="connsiteY3" fmla="*/ 39540 h 78730"/>
                <a:gd name="connsiteX4" fmla="*/ 4830 w 66377"/>
                <a:gd name="connsiteY4" fmla="*/ 20490 h 78730"/>
                <a:gd name="connsiteX5" fmla="*/ 17554 w 66377"/>
                <a:gd name="connsiteY5" fmla="*/ 5906 h 78730"/>
                <a:gd name="connsiteX6" fmla="*/ 35860 w 66377"/>
                <a:gd name="connsiteY6" fmla="*/ 398 h 78730"/>
                <a:gd name="connsiteX7" fmla="*/ 49478 w 66377"/>
                <a:gd name="connsiteY7" fmla="*/ 3003 h 78730"/>
                <a:gd name="connsiteX8" fmla="*/ 59077 w 66377"/>
                <a:gd name="connsiteY8" fmla="*/ 10296 h 78730"/>
                <a:gd name="connsiteX9" fmla="*/ 64732 w 66377"/>
                <a:gd name="connsiteY9" fmla="*/ 21384 h 78730"/>
                <a:gd name="connsiteX10" fmla="*/ 66668 w 66377"/>
                <a:gd name="connsiteY10" fmla="*/ 35373 h 78730"/>
                <a:gd name="connsiteX11" fmla="*/ 64881 w 66377"/>
                <a:gd name="connsiteY11" fmla="*/ 37606 h 78730"/>
                <a:gd name="connsiteX12" fmla="*/ 15321 w 66377"/>
                <a:gd name="connsiteY12" fmla="*/ 37606 h 78730"/>
                <a:gd name="connsiteX13" fmla="*/ 15321 w 66377"/>
                <a:gd name="connsiteY13" fmla="*/ 39392 h 78730"/>
                <a:gd name="connsiteX14" fmla="*/ 21052 w 66377"/>
                <a:gd name="connsiteY14" fmla="*/ 63874 h 78730"/>
                <a:gd name="connsiteX15" fmla="*/ 39729 w 66377"/>
                <a:gd name="connsiteY15" fmla="*/ 74069 h 78730"/>
                <a:gd name="connsiteX16" fmla="*/ 49478 w 66377"/>
                <a:gd name="connsiteY16" fmla="*/ 71762 h 78730"/>
                <a:gd name="connsiteX17" fmla="*/ 57291 w 66377"/>
                <a:gd name="connsiteY17" fmla="*/ 65213 h 78730"/>
                <a:gd name="connsiteX18" fmla="*/ 61756 w 66377"/>
                <a:gd name="connsiteY18" fmla="*/ 56209 h 78730"/>
                <a:gd name="connsiteX19" fmla="*/ 62351 w 66377"/>
                <a:gd name="connsiteY19" fmla="*/ 55167 h 78730"/>
                <a:gd name="connsiteX20" fmla="*/ 63393 w 66377"/>
                <a:gd name="connsiteY20" fmla="*/ 54721 h 78730"/>
                <a:gd name="connsiteX21" fmla="*/ 64881 w 66377"/>
                <a:gd name="connsiteY21" fmla="*/ 54721 h 78730"/>
                <a:gd name="connsiteX22" fmla="*/ 66668 w 66377"/>
                <a:gd name="connsiteY22" fmla="*/ 56953 h 78730"/>
                <a:gd name="connsiteX23" fmla="*/ 56249 w 66377"/>
                <a:gd name="connsiteY23" fmla="*/ 72878 h 78730"/>
                <a:gd name="connsiteX24" fmla="*/ 38241 w 66377"/>
                <a:gd name="connsiteY24" fmla="*/ 79129 h 78730"/>
                <a:gd name="connsiteX25" fmla="*/ 15471 w 66377"/>
                <a:gd name="connsiteY25" fmla="*/ 33290 h 78730"/>
                <a:gd name="connsiteX26" fmla="*/ 54612 w 66377"/>
                <a:gd name="connsiteY26" fmla="*/ 33290 h 78730"/>
                <a:gd name="connsiteX27" fmla="*/ 52752 w 66377"/>
                <a:gd name="connsiteY27" fmla="*/ 20268 h 78730"/>
                <a:gd name="connsiteX28" fmla="*/ 46724 w 66377"/>
                <a:gd name="connsiteY28" fmla="*/ 9254 h 78730"/>
                <a:gd name="connsiteX29" fmla="*/ 35860 w 66377"/>
                <a:gd name="connsiteY29" fmla="*/ 4864 h 78730"/>
                <a:gd name="connsiteX30" fmla="*/ 20754 w 66377"/>
                <a:gd name="connsiteY30" fmla="*/ 13942 h 78730"/>
                <a:gd name="connsiteX31" fmla="*/ 15471 w 66377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241" y="79129"/>
                  </a:moveTo>
                  <a:cubicBezTo>
                    <a:pt x="31296" y="79129"/>
                    <a:pt x="24896" y="77294"/>
                    <a:pt x="19043" y="73622"/>
                  </a:cubicBezTo>
                  <a:cubicBezTo>
                    <a:pt x="13189" y="69951"/>
                    <a:pt x="8600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30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60" y="398"/>
                  </a:cubicBezTo>
                  <a:cubicBezTo>
                    <a:pt x="41020" y="398"/>
                    <a:pt x="45559" y="1267"/>
                    <a:pt x="49478" y="3003"/>
                  </a:cubicBezTo>
                  <a:cubicBezTo>
                    <a:pt x="53397" y="4740"/>
                    <a:pt x="56596" y="7170"/>
                    <a:pt x="59077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3" y="25650"/>
                    <a:pt x="66668" y="30313"/>
                    <a:pt x="66668" y="35373"/>
                  </a:cubicBezTo>
                  <a:cubicBezTo>
                    <a:pt x="66668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2" y="73300"/>
                    <a:pt x="49478" y="71762"/>
                  </a:cubicBezTo>
                  <a:cubicBezTo>
                    <a:pt x="52504" y="70223"/>
                    <a:pt x="55108" y="68041"/>
                    <a:pt x="57291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6" y="55812"/>
                    <a:pt x="62054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8" y="55465"/>
                    <a:pt x="66668" y="56953"/>
                  </a:cubicBezTo>
                  <a:cubicBezTo>
                    <a:pt x="65080" y="63402"/>
                    <a:pt x="61607" y="68711"/>
                    <a:pt x="56249" y="72878"/>
                  </a:cubicBezTo>
                  <a:cubicBezTo>
                    <a:pt x="50891" y="77045"/>
                    <a:pt x="44889" y="79129"/>
                    <a:pt x="38241" y="79129"/>
                  </a:cubicBezTo>
                  <a:close/>
                  <a:moveTo>
                    <a:pt x="15471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60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2" y="19994"/>
                    <a:pt x="15471" y="26444"/>
                    <a:pt x="15471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sp>
        <p:nvSpPr>
          <p:cNvPr id="10" name="Title 1">
            <a:extLst>
              <a:ext uri="{FF2B5EF4-FFF2-40B4-BE49-F238E27FC236}">
                <a16:creationId xmlns:a16="http://schemas.microsoft.com/office/drawing/2014/main" id="{2AC502A5-90DA-A6CC-F864-F7A7BBBAFCFD}"/>
              </a:ext>
            </a:extLst>
          </p:cNvPr>
          <p:cNvSpPr txBox="1">
            <a:spLocks/>
          </p:cNvSpPr>
          <p:nvPr/>
        </p:nvSpPr>
        <p:spPr>
          <a:xfrm>
            <a:off x="838200" y="471342"/>
            <a:ext cx="10515600" cy="798432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Average brightness scaling Compton scattering</a:t>
            </a:r>
            <a:b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</a:br>
            <a:endParaRPr lang="en-US" sz="3600" i="1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005AF01-EC20-A2B3-E9C3-26263A918D57}"/>
              </a:ext>
            </a:extLst>
          </p:cNvPr>
          <p:cNvSpPr txBox="1"/>
          <p:nvPr/>
        </p:nvSpPr>
        <p:spPr>
          <a:xfrm>
            <a:off x="7454900" y="1360945"/>
            <a:ext cx="38155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Recently commissioned ICS X-ray sources: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[1] van Elk, et al. (2025) arXiv:2504.11897</a:t>
            </a:r>
          </a:p>
          <a:p>
            <a:pPr algn="r"/>
            <a:r>
              <a:rPr lang="fr-FR" sz="1400" dirty="0">
                <a:latin typeface="Avenir Next LT Pro Light" panose="020B0304020202020204" pitchFamily="34" charset="0"/>
              </a:rPr>
              <a:t>[2] </a:t>
            </a:r>
            <a:r>
              <a:rPr lang="fr-FR" sz="1400" dirty="0" err="1">
                <a:latin typeface="Avenir Next LT Pro Light" panose="020B0304020202020204" pitchFamily="34" charset="0"/>
              </a:rPr>
              <a:t>Alkadi</a:t>
            </a:r>
            <a:r>
              <a:rPr lang="fr-FR" sz="1400" dirty="0">
                <a:latin typeface="Avenir Next LT Pro Light" panose="020B0304020202020204" pitchFamily="34" charset="0"/>
              </a:rPr>
              <a:t>, et al. (2025) PRAB, 28, 023401</a:t>
            </a:r>
          </a:p>
          <a:p>
            <a:pPr algn="r"/>
            <a:r>
              <a:rPr lang="fr-FR" sz="1400" dirty="0">
                <a:latin typeface="Avenir Next LT Pro Light" panose="020B0304020202020204" pitchFamily="34" charset="0"/>
              </a:rPr>
              <a:t>[3] Graves, et al. (2024), </a:t>
            </a:r>
            <a:r>
              <a:rPr lang="en-US" sz="1400" dirty="0">
                <a:latin typeface="Avenir Next LT Pro Light" panose="020B0304020202020204" pitchFamily="34" charset="0"/>
              </a:rPr>
              <a:t>LINAC 2024, 557-562</a:t>
            </a:r>
          </a:p>
        </p:txBody>
      </p: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3C5DB2E6-C79F-D4DD-8A0A-0FF960D19CE9}"/>
              </a:ext>
            </a:extLst>
          </p:cNvPr>
          <p:cNvCxnSpPr>
            <a:cxnSpLocks noChangeAspect="1"/>
          </p:cNvCxnSpPr>
          <p:nvPr/>
        </p:nvCxnSpPr>
        <p:spPr>
          <a:xfrm flipV="1">
            <a:off x="2056937" y="3774229"/>
            <a:ext cx="5112000" cy="963318"/>
          </a:xfrm>
          <a:prstGeom prst="line">
            <a:avLst/>
          </a:prstGeom>
          <a:ln w="158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40" name="Group 539" descr="\documentclass{article}&#10;\usepackage{amsmath}&#10;\pagestyle{empty}&#10;\begin{document}&#10;&#10;$$\mathcal{B} = \frac{F_{0.1\%}}{\Delta A\Delta \Omega}$$&#10;&#10;&#10;\end{document}" title="IguanaTex Vector Display">
            <a:extLst>
              <a:ext uri="{FF2B5EF4-FFF2-40B4-BE49-F238E27FC236}">
                <a16:creationId xmlns:a16="http://schemas.microsoft.com/office/drawing/2014/main" id="{D33D8AE9-0557-0276-F3EE-A20D51CCE9C4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9929183" y="3102347"/>
            <a:ext cx="1315844" cy="523306"/>
            <a:chOff x="12401644" y="5756057"/>
            <a:chExt cx="1315844" cy="523306"/>
          </a:xfrm>
        </p:grpSpPr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7DC675E-FC1C-5CD1-E470-E7E6911E127F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12401644" y="5922726"/>
              <a:ext cx="159171" cy="186523"/>
            </a:xfrm>
            <a:custGeom>
              <a:avLst/>
              <a:gdLst>
                <a:gd name="connsiteX0" fmla="*/ 62873 w 159171"/>
                <a:gd name="connsiteY0" fmla="*/ 6995 h 186523"/>
                <a:gd name="connsiteX1" fmla="*/ 63374 w 159171"/>
                <a:gd name="connsiteY1" fmla="*/ 2896 h 186523"/>
                <a:gd name="connsiteX2" fmla="*/ 60617 w 159171"/>
                <a:gd name="connsiteY2" fmla="*/ 334 h 186523"/>
                <a:gd name="connsiteX3" fmla="*/ 45326 w 159171"/>
                <a:gd name="connsiteY3" fmla="*/ 6739 h 186523"/>
                <a:gd name="connsiteX4" fmla="*/ 24270 w 159171"/>
                <a:gd name="connsiteY4" fmla="*/ 22112 h 186523"/>
                <a:gd name="connsiteX5" fmla="*/ 27028 w 159171"/>
                <a:gd name="connsiteY5" fmla="*/ 23649 h 186523"/>
                <a:gd name="connsiteX6" fmla="*/ 41316 w 159171"/>
                <a:gd name="connsiteY6" fmla="*/ 17756 h 186523"/>
                <a:gd name="connsiteX7" fmla="*/ 27780 w 159171"/>
                <a:gd name="connsiteY7" fmla="*/ 97695 h 186523"/>
                <a:gd name="connsiteX8" fmla="*/ 1460 w 159171"/>
                <a:gd name="connsiteY8" fmla="*/ 181733 h 186523"/>
                <a:gd name="connsiteX9" fmla="*/ 207 w 159171"/>
                <a:gd name="connsiteY9" fmla="*/ 184808 h 186523"/>
                <a:gd name="connsiteX10" fmla="*/ 2713 w 159171"/>
                <a:gd name="connsiteY10" fmla="*/ 186601 h 186523"/>
                <a:gd name="connsiteX11" fmla="*/ 21262 w 159171"/>
                <a:gd name="connsiteY11" fmla="*/ 174815 h 186523"/>
                <a:gd name="connsiteX12" fmla="*/ 41566 w 159171"/>
                <a:gd name="connsiteY12" fmla="*/ 120498 h 186523"/>
                <a:gd name="connsiteX13" fmla="*/ 74403 w 159171"/>
                <a:gd name="connsiteY13" fmla="*/ 38509 h 186523"/>
                <a:gd name="connsiteX14" fmla="*/ 112253 w 159171"/>
                <a:gd name="connsiteY14" fmla="*/ 14169 h 186523"/>
                <a:gd name="connsiteX15" fmla="*/ 138072 w 159171"/>
                <a:gd name="connsiteY15" fmla="*/ 36716 h 186523"/>
                <a:gd name="connsiteX16" fmla="*/ 88190 w 159171"/>
                <a:gd name="connsiteY16" fmla="*/ 76429 h 186523"/>
                <a:gd name="connsiteX17" fmla="*/ 67886 w 159171"/>
                <a:gd name="connsiteY17" fmla="*/ 90009 h 186523"/>
                <a:gd name="connsiteX18" fmla="*/ 70393 w 159171"/>
                <a:gd name="connsiteY18" fmla="*/ 91802 h 186523"/>
                <a:gd name="connsiteX19" fmla="*/ 82424 w 159171"/>
                <a:gd name="connsiteY19" fmla="*/ 90777 h 186523"/>
                <a:gd name="connsiteX20" fmla="*/ 128296 w 159171"/>
                <a:gd name="connsiteY20" fmla="*/ 130490 h 186523"/>
                <a:gd name="connsiteX21" fmla="*/ 78915 w 159171"/>
                <a:gd name="connsiteY21" fmla="*/ 172509 h 186523"/>
                <a:gd name="connsiteX22" fmla="*/ 47081 w 159171"/>
                <a:gd name="connsiteY22" fmla="*/ 158161 h 186523"/>
                <a:gd name="connsiteX23" fmla="*/ 43822 w 159171"/>
                <a:gd name="connsiteY23" fmla="*/ 156368 h 186523"/>
                <a:gd name="connsiteX24" fmla="*/ 25524 w 159171"/>
                <a:gd name="connsiteY24" fmla="*/ 168922 h 186523"/>
                <a:gd name="connsiteX25" fmla="*/ 62371 w 159171"/>
                <a:gd name="connsiteY25" fmla="*/ 186601 h 186523"/>
                <a:gd name="connsiteX26" fmla="*/ 149602 w 159171"/>
                <a:gd name="connsiteY26" fmla="*/ 119729 h 186523"/>
                <a:gd name="connsiteX27" fmla="*/ 109997 w 159171"/>
                <a:gd name="connsiteY27" fmla="*/ 77198 h 186523"/>
                <a:gd name="connsiteX28" fmla="*/ 159378 w 159171"/>
                <a:gd name="connsiteY28" fmla="*/ 25955 h 186523"/>
                <a:gd name="connsiteX29" fmla="*/ 128797 w 159171"/>
                <a:gd name="connsiteY29" fmla="*/ 77 h 186523"/>
                <a:gd name="connsiteX30" fmla="*/ 57859 w 159171"/>
                <a:gd name="connsiteY30" fmla="*/ 40815 h 186523"/>
                <a:gd name="connsiteX31" fmla="*/ 62873 w 159171"/>
                <a:gd name="connsiteY31" fmla="*/ 6995 h 18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9171" h="186523">
                  <a:moveTo>
                    <a:pt x="62873" y="6995"/>
                  </a:moveTo>
                  <a:cubicBezTo>
                    <a:pt x="63374" y="4177"/>
                    <a:pt x="63374" y="3664"/>
                    <a:pt x="63374" y="2896"/>
                  </a:cubicBezTo>
                  <a:cubicBezTo>
                    <a:pt x="63374" y="1102"/>
                    <a:pt x="62873" y="334"/>
                    <a:pt x="60617" y="334"/>
                  </a:cubicBezTo>
                  <a:cubicBezTo>
                    <a:pt x="57859" y="334"/>
                    <a:pt x="50339" y="4177"/>
                    <a:pt x="45326" y="6739"/>
                  </a:cubicBezTo>
                  <a:cubicBezTo>
                    <a:pt x="33796" y="12632"/>
                    <a:pt x="24270" y="17500"/>
                    <a:pt x="24270" y="22112"/>
                  </a:cubicBezTo>
                  <a:cubicBezTo>
                    <a:pt x="24270" y="23649"/>
                    <a:pt x="26025" y="23649"/>
                    <a:pt x="27028" y="23649"/>
                  </a:cubicBezTo>
                  <a:cubicBezTo>
                    <a:pt x="30036" y="23649"/>
                    <a:pt x="36553" y="20062"/>
                    <a:pt x="41316" y="17756"/>
                  </a:cubicBezTo>
                  <a:cubicBezTo>
                    <a:pt x="38308" y="42865"/>
                    <a:pt x="32292" y="75661"/>
                    <a:pt x="27780" y="97695"/>
                  </a:cubicBezTo>
                  <a:cubicBezTo>
                    <a:pt x="18505" y="141251"/>
                    <a:pt x="13743" y="156880"/>
                    <a:pt x="1460" y="181733"/>
                  </a:cubicBezTo>
                  <a:cubicBezTo>
                    <a:pt x="207" y="184039"/>
                    <a:pt x="207" y="184552"/>
                    <a:pt x="207" y="184808"/>
                  </a:cubicBezTo>
                  <a:cubicBezTo>
                    <a:pt x="207" y="186601"/>
                    <a:pt x="2212" y="186601"/>
                    <a:pt x="2713" y="186601"/>
                  </a:cubicBezTo>
                  <a:cubicBezTo>
                    <a:pt x="6724" y="186601"/>
                    <a:pt x="17252" y="181989"/>
                    <a:pt x="21262" y="174815"/>
                  </a:cubicBezTo>
                  <a:cubicBezTo>
                    <a:pt x="24521" y="168922"/>
                    <a:pt x="34046" y="150219"/>
                    <a:pt x="41566" y="120498"/>
                  </a:cubicBezTo>
                  <a:cubicBezTo>
                    <a:pt x="47081" y="98464"/>
                    <a:pt x="56606" y="64900"/>
                    <a:pt x="74403" y="38509"/>
                  </a:cubicBezTo>
                  <a:cubicBezTo>
                    <a:pt x="85934" y="21856"/>
                    <a:pt x="96462" y="14169"/>
                    <a:pt x="112253" y="14169"/>
                  </a:cubicBezTo>
                  <a:cubicBezTo>
                    <a:pt x="125789" y="14169"/>
                    <a:pt x="138072" y="23137"/>
                    <a:pt x="138072" y="36716"/>
                  </a:cubicBezTo>
                  <a:cubicBezTo>
                    <a:pt x="138072" y="59263"/>
                    <a:pt x="114259" y="67462"/>
                    <a:pt x="88190" y="76429"/>
                  </a:cubicBezTo>
                  <a:cubicBezTo>
                    <a:pt x="85182" y="77454"/>
                    <a:pt x="67886" y="83603"/>
                    <a:pt x="67886" y="90009"/>
                  </a:cubicBezTo>
                  <a:cubicBezTo>
                    <a:pt x="67886" y="91546"/>
                    <a:pt x="69641" y="91802"/>
                    <a:pt x="70393" y="91802"/>
                  </a:cubicBezTo>
                  <a:cubicBezTo>
                    <a:pt x="71395" y="91802"/>
                    <a:pt x="77161" y="90777"/>
                    <a:pt x="82424" y="90777"/>
                  </a:cubicBezTo>
                  <a:cubicBezTo>
                    <a:pt x="107742" y="90777"/>
                    <a:pt x="128296" y="106150"/>
                    <a:pt x="128296" y="130490"/>
                  </a:cubicBezTo>
                  <a:cubicBezTo>
                    <a:pt x="128296" y="162261"/>
                    <a:pt x="101726" y="172509"/>
                    <a:pt x="78915" y="172509"/>
                  </a:cubicBezTo>
                  <a:cubicBezTo>
                    <a:pt x="59614" y="172509"/>
                    <a:pt x="50339" y="161748"/>
                    <a:pt x="47081" y="158161"/>
                  </a:cubicBezTo>
                  <a:cubicBezTo>
                    <a:pt x="46078" y="156880"/>
                    <a:pt x="45828" y="156368"/>
                    <a:pt x="43822" y="156368"/>
                  </a:cubicBezTo>
                  <a:cubicBezTo>
                    <a:pt x="38308" y="156368"/>
                    <a:pt x="25524" y="164311"/>
                    <a:pt x="25524" y="168922"/>
                  </a:cubicBezTo>
                  <a:cubicBezTo>
                    <a:pt x="25524" y="169691"/>
                    <a:pt x="35300" y="186601"/>
                    <a:pt x="62371" y="186601"/>
                  </a:cubicBezTo>
                  <a:cubicBezTo>
                    <a:pt x="97715" y="186601"/>
                    <a:pt x="149602" y="160980"/>
                    <a:pt x="149602" y="119729"/>
                  </a:cubicBezTo>
                  <a:cubicBezTo>
                    <a:pt x="149602" y="98207"/>
                    <a:pt x="135565" y="82066"/>
                    <a:pt x="109997" y="77198"/>
                  </a:cubicBezTo>
                  <a:cubicBezTo>
                    <a:pt x="130051" y="68487"/>
                    <a:pt x="159378" y="50039"/>
                    <a:pt x="159378" y="25955"/>
                  </a:cubicBezTo>
                  <a:cubicBezTo>
                    <a:pt x="159378" y="11095"/>
                    <a:pt x="147346" y="77"/>
                    <a:pt x="128797" y="77"/>
                  </a:cubicBezTo>
                  <a:cubicBezTo>
                    <a:pt x="120275" y="77"/>
                    <a:pt x="88190" y="2383"/>
                    <a:pt x="57859" y="40815"/>
                  </a:cubicBezTo>
                  <a:lnTo>
                    <a:pt x="62873" y="6995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151D1BBF-934E-A175-5216-4019EF6C8B50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12650050" y="6009583"/>
              <a:ext cx="166691" cy="59954"/>
            </a:xfrm>
            <a:custGeom>
              <a:avLst/>
              <a:gdLst>
                <a:gd name="connsiteX0" fmla="*/ 158385 w 166691"/>
                <a:gd name="connsiteY0" fmla="*/ 10326 h 59954"/>
                <a:gd name="connsiteX1" fmla="*/ 166908 w 166691"/>
                <a:gd name="connsiteY1" fmla="*/ 5202 h 59954"/>
                <a:gd name="connsiteX2" fmla="*/ 158636 w 166691"/>
                <a:gd name="connsiteY2" fmla="*/ 77 h 59954"/>
                <a:gd name="connsiteX3" fmla="*/ 8488 w 166691"/>
                <a:gd name="connsiteY3" fmla="*/ 77 h 59954"/>
                <a:gd name="connsiteX4" fmla="*/ 216 w 166691"/>
                <a:gd name="connsiteY4" fmla="*/ 5202 h 59954"/>
                <a:gd name="connsiteX5" fmla="*/ 8739 w 166691"/>
                <a:gd name="connsiteY5" fmla="*/ 10326 h 59954"/>
                <a:gd name="connsiteX6" fmla="*/ 158385 w 166691"/>
                <a:gd name="connsiteY6" fmla="*/ 10326 h 59954"/>
                <a:gd name="connsiteX7" fmla="*/ 158636 w 166691"/>
                <a:gd name="connsiteY7" fmla="*/ 60031 h 59954"/>
                <a:gd name="connsiteX8" fmla="*/ 166908 w 166691"/>
                <a:gd name="connsiteY8" fmla="*/ 54907 h 59954"/>
                <a:gd name="connsiteX9" fmla="*/ 158385 w 166691"/>
                <a:gd name="connsiteY9" fmla="*/ 49783 h 59954"/>
                <a:gd name="connsiteX10" fmla="*/ 8739 w 166691"/>
                <a:gd name="connsiteY10" fmla="*/ 49783 h 59954"/>
                <a:gd name="connsiteX11" fmla="*/ 216 w 166691"/>
                <a:gd name="connsiteY11" fmla="*/ 54907 h 59954"/>
                <a:gd name="connsiteX12" fmla="*/ 8488 w 166691"/>
                <a:gd name="connsiteY12" fmla="*/ 60031 h 59954"/>
                <a:gd name="connsiteX13" fmla="*/ 158636 w 166691"/>
                <a:gd name="connsiteY13" fmla="*/ 60031 h 5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691" h="59954">
                  <a:moveTo>
                    <a:pt x="158385" y="10326"/>
                  </a:moveTo>
                  <a:cubicBezTo>
                    <a:pt x="162145" y="10326"/>
                    <a:pt x="166908" y="10326"/>
                    <a:pt x="166908" y="5202"/>
                  </a:cubicBezTo>
                  <a:cubicBezTo>
                    <a:pt x="166908" y="77"/>
                    <a:pt x="162145" y="77"/>
                    <a:pt x="158636" y="77"/>
                  </a:cubicBezTo>
                  <a:lnTo>
                    <a:pt x="8488" y="77"/>
                  </a:lnTo>
                  <a:cubicBezTo>
                    <a:pt x="4979" y="77"/>
                    <a:pt x="216" y="77"/>
                    <a:pt x="216" y="5202"/>
                  </a:cubicBezTo>
                  <a:cubicBezTo>
                    <a:pt x="216" y="10326"/>
                    <a:pt x="4979" y="10326"/>
                    <a:pt x="8739" y="10326"/>
                  </a:cubicBezTo>
                  <a:lnTo>
                    <a:pt x="158385" y="10326"/>
                  </a:lnTo>
                  <a:close/>
                  <a:moveTo>
                    <a:pt x="158636" y="60031"/>
                  </a:moveTo>
                  <a:cubicBezTo>
                    <a:pt x="162145" y="60031"/>
                    <a:pt x="166908" y="60031"/>
                    <a:pt x="166908" y="54907"/>
                  </a:cubicBezTo>
                  <a:cubicBezTo>
                    <a:pt x="166908" y="49783"/>
                    <a:pt x="162145" y="49783"/>
                    <a:pt x="158385" y="49783"/>
                  </a:cubicBezTo>
                  <a:lnTo>
                    <a:pt x="8739" y="49783"/>
                  </a:lnTo>
                  <a:cubicBezTo>
                    <a:pt x="4979" y="49783"/>
                    <a:pt x="216" y="49783"/>
                    <a:pt x="216" y="54907"/>
                  </a:cubicBezTo>
                  <a:cubicBezTo>
                    <a:pt x="216" y="60031"/>
                    <a:pt x="4979" y="60031"/>
                    <a:pt x="8488" y="60031"/>
                  </a:cubicBezTo>
                  <a:lnTo>
                    <a:pt x="158636" y="60031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95E471-8766-472B-0A79-2C3F9BD764FA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13034728" y="5756057"/>
              <a:ext cx="178166" cy="174225"/>
            </a:xfrm>
            <a:custGeom>
              <a:avLst/>
              <a:gdLst>
                <a:gd name="connsiteX0" fmla="*/ 66658 w 178166"/>
                <a:gd name="connsiteY0" fmla="*/ 91027 h 174225"/>
                <a:gd name="connsiteX1" fmla="*/ 90972 w 178166"/>
                <a:gd name="connsiteY1" fmla="*/ 91027 h 174225"/>
                <a:gd name="connsiteX2" fmla="*/ 111777 w 178166"/>
                <a:gd name="connsiteY2" fmla="*/ 102556 h 174225"/>
                <a:gd name="connsiteX3" fmla="*/ 110023 w 178166"/>
                <a:gd name="connsiteY3" fmla="*/ 115111 h 174225"/>
                <a:gd name="connsiteX4" fmla="*/ 109271 w 178166"/>
                <a:gd name="connsiteY4" fmla="*/ 117929 h 174225"/>
                <a:gd name="connsiteX5" fmla="*/ 112279 w 178166"/>
                <a:gd name="connsiteY5" fmla="*/ 121004 h 174225"/>
                <a:gd name="connsiteX6" fmla="*/ 116038 w 178166"/>
                <a:gd name="connsiteY6" fmla="*/ 115623 h 174225"/>
                <a:gd name="connsiteX7" fmla="*/ 129825 w 178166"/>
                <a:gd name="connsiteY7" fmla="*/ 60025 h 174225"/>
                <a:gd name="connsiteX8" fmla="*/ 130577 w 178166"/>
                <a:gd name="connsiteY8" fmla="*/ 55925 h 174225"/>
                <a:gd name="connsiteX9" fmla="*/ 127569 w 178166"/>
                <a:gd name="connsiteY9" fmla="*/ 53107 h 174225"/>
                <a:gd name="connsiteX10" fmla="*/ 123809 w 178166"/>
                <a:gd name="connsiteY10" fmla="*/ 58487 h 174225"/>
                <a:gd name="connsiteX11" fmla="*/ 91473 w 178166"/>
                <a:gd name="connsiteY11" fmla="*/ 83084 h 174225"/>
                <a:gd name="connsiteX12" fmla="*/ 68663 w 178166"/>
                <a:gd name="connsiteY12" fmla="*/ 83084 h 174225"/>
                <a:gd name="connsiteX13" fmla="*/ 84706 w 178166"/>
                <a:gd name="connsiteY13" fmla="*/ 18006 h 174225"/>
                <a:gd name="connsiteX14" fmla="*/ 98241 w 178166"/>
                <a:gd name="connsiteY14" fmla="*/ 8013 h 174225"/>
                <a:gd name="connsiteX15" fmla="*/ 131329 w 178166"/>
                <a:gd name="connsiteY15" fmla="*/ 8013 h 174225"/>
                <a:gd name="connsiteX16" fmla="*/ 167926 w 178166"/>
                <a:gd name="connsiteY16" fmla="*/ 36197 h 174225"/>
                <a:gd name="connsiteX17" fmla="*/ 167174 w 178166"/>
                <a:gd name="connsiteY17" fmla="*/ 50032 h 174225"/>
                <a:gd name="connsiteX18" fmla="*/ 166673 w 178166"/>
                <a:gd name="connsiteY18" fmla="*/ 54644 h 174225"/>
                <a:gd name="connsiteX19" fmla="*/ 169681 w 178166"/>
                <a:gd name="connsiteY19" fmla="*/ 57719 h 174225"/>
                <a:gd name="connsiteX20" fmla="*/ 173190 w 178166"/>
                <a:gd name="connsiteY20" fmla="*/ 51313 h 174225"/>
                <a:gd name="connsiteX21" fmla="*/ 178203 w 178166"/>
                <a:gd name="connsiteY21" fmla="*/ 6988 h 174225"/>
                <a:gd name="connsiteX22" fmla="*/ 171435 w 178166"/>
                <a:gd name="connsiteY22" fmla="*/ 71 h 174225"/>
                <a:gd name="connsiteX23" fmla="*/ 48610 w 178166"/>
                <a:gd name="connsiteY23" fmla="*/ 71 h 174225"/>
                <a:gd name="connsiteX24" fmla="*/ 41090 w 178166"/>
                <a:gd name="connsiteY24" fmla="*/ 5195 h 174225"/>
                <a:gd name="connsiteX25" fmla="*/ 48109 w 178166"/>
                <a:gd name="connsiteY25" fmla="*/ 8013 h 174225"/>
                <a:gd name="connsiteX26" fmla="*/ 64402 w 178166"/>
                <a:gd name="connsiteY26" fmla="*/ 12625 h 174225"/>
                <a:gd name="connsiteX27" fmla="*/ 63148 w 178166"/>
                <a:gd name="connsiteY27" fmla="*/ 18774 h 174225"/>
                <a:gd name="connsiteX28" fmla="*/ 30061 w 178166"/>
                <a:gd name="connsiteY28" fmla="*/ 154312 h 174225"/>
                <a:gd name="connsiteX29" fmla="*/ 7250 w 178166"/>
                <a:gd name="connsiteY29" fmla="*/ 166354 h 174225"/>
                <a:gd name="connsiteX30" fmla="*/ 232 w 178166"/>
                <a:gd name="connsiteY30" fmla="*/ 171222 h 174225"/>
                <a:gd name="connsiteX31" fmla="*/ 3992 w 178166"/>
                <a:gd name="connsiteY31" fmla="*/ 174296 h 174225"/>
                <a:gd name="connsiteX32" fmla="*/ 37079 w 178166"/>
                <a:gd name="connsiteY32" fmla="*/ 173528 h 174225"/>
                <a:gd name="connsiteX33" fmla="*/ 74428 w 178166"/>
                <a:gd name="connsiteY33" fmla="*/ 174296 h 174225"/>
                <a:gd name="connsiteX34" fmla="*/ 79692 w 178166"/>
                <a:gd name="connsiteY34" fmla="*/ 169428 h 174225"/>
                <a:gd name="connsiteX35" fmla="*/ 78188 w 178166"/>
                <a:gd name="connsiteY35" fmla="*/ 166610 h 174225"/>
                <a:gd name="connsiteX36" fmla="*/ 71170 w 178166"/>
                <a:gd name="connsiteY36" fmla="*/ 166354 h 174225"/>
                <a:gd name="connsiteX37" fmla="*/ 58135 w 178166"/>
                <a:gd name="connsiteY37" fmla="*/ 165841 h 174225"/>
                <a:gd name="connsiteX38" fmla="*/ 50114 w 178166"/>
                <a:gd name="connsiteY38" fmla="*/ 160717 h 174225"/>
                <a:gd name="connsiteX39" fmla="*/ 51117 w 178166"/>
                <a:gd name="connsiteY39" fmla="*/ 154824 h 174225"/>
                <a:gd name="connsiteX40" fmla="*/ 66658 w 178166"/>
                <a:gd name="connsiteY40" fmla="*/ 91027 h 17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166" h="174225">
                  <a:moveTo>
                    <a:pt x="66658" y="91027"/>
                  </a:moveTo>
                  <a:lnTo>
                    <a:pt x="90972" y="91027"/>
                  </a:lnTo>
                  <a:cubicBezTo>
                    <a:pt x="109772" y="91027"/>
                    <a:pt x="111777" y="95126"/>
                    <a:pt x="111777" y="102556"/>
                  </a:cubicBezTo>
                  <a:cubicBezTo>
                    <a:pt x="111777" y="104350"/>
                    <a:pt x="111777" y="107424"/>
                    <a:pt x="110023" y="115111"/>
                  </a:cubicBezTo>
                  <a:cubicBezTo>
                    <a:pt x="109521" y="116392"/>
                    <a:pt x="109271" y="117417"/>
                    <a:pt x="109271" y="117929"/>
                  </a:cubicBezTo>
                  <a:cubicBezTo>
                    <a:pt x="109271" y="119979"/>
                    <a:pt x="110775" y="121004"/>
                    <a:pt x="112279" y="121004"/>
                  </a:cubicBezTo>
                  <a:cubicBezTo>
                    <a:pt x="114785" y="121004"/>
                    <a:pt x="114785" y="120235"/>
                    <a:pt x="116038" y="115623"/>
                  </a:cubicBezTo>
                  <a:lnTo>
                    <a:pt x="129825" y="60025"/>
                  </a:lnTo>
                  <a:cubicBezTo>
                    <a:pt x="130577" y="57206"/>
                    <a:pt x="130577" y="56694"/>
                    <a:pt x="130577" y="55925"/>
                  </a:cubicBezTo>
                  <a:cubicBezTo>
                    <a:pt x="130577" y="55413"/>
                    <a:pt x="130076" y="53107"/>
                    <a:pt x="127569" y="53107"/>
                  </a:cubicBezTo>
                  <a:cubicBezTo>
                    <a:pt x="125062" y="53107"/>
                    <a:pt x="124812" y="54388"/>
                    <a:pt x="123809" y="58487"/>
                  </a:cubicBezTo>
                  <a:cubicBezTo>
                    <a:pt x="118545" y="78472"/>
                    <a:pt x="112780" y="83084"/>
                    <a:pt x="91473" y="83084"/>
                  </a:cubicBezTo>
                  <a:lnTo>
                    <a:pt x="68663" y="83084"/>
                  </a:lnTo>
                  <a:lnTo>
                    <a:pt x="84706" y="18006"/>
                  </a:lnTo>
                  <a:cubicBezTo>
                    <a:pt x="86961" y="9038"/>
                    <a:pt x="87212" y="8013"/>
                    <a:pt x="98241" y="8013"/>
                  </a:cubicBezTo>
                  <a:lnTo>
                    <a:pt x="131329" y="8013"/>
                  </a:lnTo>
                  <a:cubicBezTo>
                    <a:pt x="162161" y="8013"/>
                    <a:pt x="167926" y="16468"/>
                    <a:pt x="167926" y="36197"/>
                  </a:cubicBezTo>
                  <a:cubicBezTo>
                    <a:pt x="167926" y="42090"/>
                    <a:pt x="167926" y="43115"/>
                    <a:pt x="167174" y="50032"/>
                  </a:cubicBezTo>
                  <a:cubicBezTo>
                    <a:pt x="166673" y="53363"/>
                    <a:pt x="166673" y="53876"/>
                    <a:pt x="166673" y="54644"/>
                  </a:cubicBezTo>
                  <a:cubicBezTo>
                    <a:pt x="166673" y="55925"/>
                    <a:pt x="167425" y="57719"/>
                    <a:pt x="169681" y="57719"/>
                  </a:cubicBezTo>
                  <a:cubicBezTo>
                    <a:pt x="172438" y="57719"/>
                    <a:pt x="172689" y="56181"/>
                    <a:pt x="173190" y="51313"/>
                  </a:cubicBezTo>
                  <a:lnTo>
                    <a:pt x="178203" y="6988"/>
                  </a:lnTo>
                  <a:cubicBezTo>
                    <a:pt x="178955" y="71"/>
                    <a:pt x="177702" y="71"/>
                    <a:pt x="171435" y="71"/>
                  </a:cubicBezTo>
                  <a:lnTo>
                    <a:pt x="48610" y="71"/>
                  </a:lnTo>
                  <a:cubicBezTo>
                    <a:pt x="43597" y="71"/>
                    <a:pt x="41090" y="71"/>
                    <a:pt x="41090" y="5195"/>
                  </a:cubicBezTo>
                  <a:cubicBezTo>
                    <a:pt x="41090" y="8013"/>
                    <a:pt x="43346" y="8013"/>
                    <a:pt x="48109" y="8013"/>
                  </a:cubicBezTo>
                  <a:cubicBezTo>
                    <a:pt x="57383" y="8013"/>
                    <a:pt x="64402" y="8013"/>
                    <a:pt x="64402" y="12625"/>
                  </a:cubicBezTo>
                  <a:cubicBezTo>
                    <a:pt x="64402" y="13650"/>
                    <a:pt x="64402" y="14162"/>
                    <a:pt x="63148" y="18774"/>
                  </a:cubicBezTo>
                  <a:lnTo>
                    <a:pt x="30061" y="154312"/>
                  </a:lnTo>
                  <a:cubicBezTo>
                    <a:pt x="27554" y="164304"/>
                    <a:pt x="27053" y="166354"/>
                    <a:pt x="7250" y="166354"/>
                  </a:cubicBezTo>
                  <a:cubicBezTo>
                    <a:pt x="2989" y="166354"/>
                    <a:pt x="232" y="166354"/>
                    <a:pt x="232" y="171222"/>
                  </a:cubicBezTo>
                  <a:cubicBezTo>
                    <a:pt x="232" y="174296"/>
                    <a:pt x="3240" y="174296"/>
                    <a:pt x="3992" y="174296"/>
                  </a:cubicBezTo>
                  <a:cubicBezTo>
                    <a:pt x="11261" y="174296"/>
                    <a:pt x="29810" y="173528"/>
                    <a:pt x="37079" y="173528"/>
                  </a:cubicBezTo>
                  <a:cubicBezTo>
                    <a:pt x="45351" y="173528"/>
                    <a:pt x="66156" y="174296"/>
                    <a:pt x="74428" y="174296"/>
                  </a:cubicBezTo>
                  <a:cubicBezTo>
                    <a:pt x="76684" y="174296"/>
                    <a:pt x="79692" y="174296"/>
                    <a:pt x="79692" y="169428"/>
                  </a:cubicBezTo>
                  <a:cubicBezTo>
                    <a:pt x="79692" y="167378"/>
                    <a:pt x="78188" y="166866"/>
                    <a:pt x="78188" y="166610"/>
                  </a:cubicBezTo>
                  <a:cubicBezTo>
                    <a:pt x="77436" y="166354"/>
                    <a:pt x="76935" y="166354"/>
                    <a:pt x="71170" y="166354"/>
                  </a:cubicBezTo>
                  <a:cubicBezTo>
                    <a:pt x="65655" y="166354"/>
                    <a:pt x="64402" y="166354"/>
                    <a:pt x="58135" y="165841"/>
                  </a:cubicBezTo>
                  <a:cubicBezTo>
                    <a:pt x="50866" y="165073"/>
                    <a:pt x="50114" y="164048"/>
                    <a:pt x="50114" y="160717"/>
                  </a:cubicBezTo>
                  <a:cubicBezTo>
                    <a:pt x="50114" y="160204"/>
                    <a:pt x="50114" y="158667"/>
                    <a:pt x="51117" y="154824"/>
                  </a:cubicBezTo>
                  <a:lnTo>
                    <a:pt x="66658" y="91027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DE40868D-A047-9BEE-6C39-93D3EAD66006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13195518" y="5857456"/>
              <a:ext cx="81415" cy="122675"/>
            </a:xfrm>
            <a:custGeom>
              <a:avLst/>
              <a:gdLst>
                <a:gd name="connsiteX0" fmla="*/ 81654 w 81415"/>
                <a:gd name="connsiteY0" fmla="*/ 61948 h 122675"/>
                <a:gd name="connsiteX1" fmla="*/ 71301 w 81415"/>
                <a:gd name="connsiteY1" fmla="*/ 15496 h 122675"/>
                <a:gd name="connsiteX2" fmla="*/ 40946 w 81415"/>
                <a:gd name="connsiteY2" fmla="*/ 72 h 122675"/>
                <a:gd name="connsiteX3" fmla="*/ 238 w 81415"/>
                <a:gd name="connsiteY3" fmla="*/ 61948 h 122675"/>
                <a:gd name="connsiteX4" fmla="*/ 40946 w 81415"/>
                <a:gd name="connsiteY4" fmla="*/ 122748 h 122675"/>
                <a:gd name="connsiteX5" fmla="*/ 81654 w 81415"/>
                <a:gd name="connsiteY5" fmla="*/ 61948 h 122675"/>
                <a:gd name="connsiteX6" fmla="*/ 40946 w 81415"/>
                <a:gd name="connsiteY6" fmla="*/ 117726 h 122675"/>
                <a:gd name="connsiteX7" fmla="*/ 18662 w 81415"/>
                <a:gd name="connsiteY7" fmla="*/ 98177 h 122675"/>
                <a:gd name="connsiteX8" fmla="*/ 16205 w 81415"/>
                <a:gd name="connsiteY8" fmla="*/ 59617 h 122675"/>
                <a:gd name="connsiteX9" fmla="*/ 18837 w 81415"/>
                <a:gd name="connsiteY9" fmla="*/ 23029 h 122675"/>
                <a:gd name="connsiteX10" fmla="*/ 40946 w 81415"/>
                <a:gd name="connsiteY10" fmla="*/ 5094 h 122675"/>
                <a:gd name="connsiteX11" fmla="*/ 62704 w 81415"/>
                <a:gd name="connsiteY11" fmla="*/ 21415 h 122675"/>
                <a:gd name="connsiteX12" fmla="*/ 65687 w 81415"/>
                <a:gd name="connsiteY12" fmla="*/ 59617 h 122675"/>
                <a:gd name="connsiteX13" fmla="*/ 63405 w 81415"/>
                <a:gd name="connsiteY13" fmla="*/ 97459 h 122675"/>
                <a:gd name="connsiteX14" fmla="*/ 40946 w 81415"/>
                <a:gd name="connsiteY14" fmla="*/ 117726 h 12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415" h="122675">
                  <a:moveTo>
                    <a:pt x="81654" y="61948"/>
                  </a:moveTo>
                  <a:cubicBezTo>
                    <a:pt x="81654" y="42220"/>
                    <a:pt x="79373" y="28051"/>
                    <a:pt x="71301" y="15496"/>
                  </a:cubicBezTo>
                  <a:cubicBezTo>
                    <a:pt x="65862" y="7246"/>
                    <a:pt x="54983" y="72"/>
                    <a:pt x="40946" y="72"/>
                  </a:cubicBezTo>
                  <a:cubicBezTo>
                    <a:pt x="238" y="72"/>
                    <a:pt x="238" y="49035"/>
                    <a:pt x="238" y="61948"/>
                  </a:cubicBezTo>
                  <a:cubicBezTo>
                    <a:pt x="238" y="74861"/>
                    <a:pt x="238" y="122748"/>
                    <a:pt x="40946" y="122748"/>
                  </a:cubicBezTo>
                  <a:cubicBezTo>
                    <a:pt x="81654" y="122748"/>
                    <a:pt x="81654" y="74861"/>
                    <a:pt x="81654" y="61948"/>
                  </a:cubicBezTo>
                  <a:close/>
                  <a:moveTo>
                    <a:pt x="40946" y="117726"/>
                  </a:moveTo>
                  <a:cubicBezTo>
                    <a:pt x="32875" y="117726"/>
                    <a:pt x="22171" y="112883"/>
                    <a:pt x="18662" y="98177"/>
                  </a:cubicBezTo>
                  <a:cubicBezTo>
                    <a:pt x="16205" y="87595"/>
                    <a:pt x="16205" y="72888"/>
                    <a:pt x="16205" y="59617"/>
                  </a:cubicBezTo>
                  <a:cubicBezTo>
                    <a:pt x="16205" y="46524"/>
                    <a:pt x="16205" y="32893"/>
                    <a:pt x="18837" y="23029"/>
                  </a:cubicBezTo>
                  <a:cubicBezTo>
                    <a:pt x="22522" y="8860"/>
                    <a:pt x="33752" y="5094"/>
                    <a:pt x="40946" y="5094"/>
                  </a:cubicBezTo>
                  <a:cubicBezTo>
                    <a:pt x="50421" y="5094"/>
                    <a:pt x="59545" y="11013"/>
                    <a:pt x="62704" y="21415"/>
                  </a:cubicBezTo>
                  <a:cubicBezTo>
                    <a:pt x="65511" y="31100"/>
                    <a:pt x="65687" y="44013"/>
                    <a:pt x="65687" y="59617"/>
                  </a:cubicBezTo>
                  <a:cubicBezTo>
                    <a:pt x="65687" y="72888"/>
                    <a:pt x="65687" y="86160"/>
                    <a:pt x="63405" y="97459"/>
                  </a:cubicBezTo>
                  <a:cubicBezTo>
                    <a:pt x="59896" y="113780"/>
                    <a:pt x="47965" y="117726"/>
                    <a:pt x="40946" y="117726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9A70BF73-98F0-7F55-5833-90F819B97736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13305964" y="5955919"/>
              <a:ext cx="20178" cy="20625"/>
            </a:xfrm>
            <a:custGeom>
              <a:avLst/>
              <a:gdLst>
                <a:gd name="connsiteX0" fmla="*/ 20421 w 20178"/>
                <a:gd name="connsiteY0" fmla="*/ 10475 h 20625"/>
                <a:gd name="connsiteX1" fmla="*/ 10419 w 20178"/>
                <a:gd name="connsiteY1" fmla="*/ 72 h 20625"/>
                <a:gd name="connsiteX2" fmla="*/ 242 w 20178"/>
                <a:gd name="connsiteY2" fmla="*/ 10295 h 20625"/>
                <a:gd name="connsiteX3" fmla="*/ 10244 w 20178"/>
                <a:gd name="connsiteY3" fmla="*/ 20698 h 20625"/>
                <a:gd name="connsiteX4" fmla="*/ 20421 w 20178"/>
                <a:gd name="connsiteY4" fmla="*/ 10475 h 2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78" h="20625">
                  <a:moveTo>
                    <a:pt x="20421" y="10475"/>
                  </a:moveTo>
                  <a:cubicBezTo>
                    <a:pt x="20421" y="4018"/>
                    <a:pt x="15157" y="72"/>
                    <a:pt x="10419" y="72"/>
                  </a:cubicBezTo>
                  <a:cubicBezTo>
                    <a:pt x="4629" y="72"/>
                    <a:pt x="242" y="4915"/>
                    <a:pt x="242" y="10295"/>
                  </a:cubicBezTo>
                  <a:cubicBezTo>
                    <a:pt x="242" y="16752"/>
                    <a:pt x="5506" y="20698"/>
                    <a:pt x="10244" y="20698"/>
                  </a:cubicBezTo>
                  <a:cubicBezTo>
                    <a:pt x="16034" y="20698"/>
                    <a:pt x="20421" y="15855"/>
                    <a:pt x="20421" y="10475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CD0DCFE9-3952-40C9-29E9-BF85D0470944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13364970" y="5857456"/>
              <a:ext cx="63869" cy="119088"/>
            </a:xfrm>
            <a:custGeom>
              <a:avLst/>
              <a:gdLst>
                <a:gd name="connsiteX0" fmla="*/ 39900 w 63869"/>
                <a:gd name="connsiteY0" fmla="*/ 5094 h 119088"/>
                <a:gd name="connsiteX1" fmla="*/ 34636 w 63869"/>
                <a:gd name="connsiteY1" fmla="*/ 72 h 119088"/>
                <a:gd name="connsiteX2" fmla="*/ 245 w 63869"/>
                <a:gd name="connsiteY2" fmla="*/ 11551 h 119088"/>
                <a:gd name="connsiteX3" fmla="*/ 245 w 63869"/>
                <a:gd name="connsiteY3" fmla="*/ 18007 h 119088"/>
                <a:gd name="connsiteX4" fmla="*/ 25687 w 63869"/>
                <a:gd name="connsiteY4" fmla="*/ 12986 h 119088"/>
                <a:gd name="connsiteX5" fmla="*/ 25687 w 63869"/>
                <a:gd name="connsiteY5" fmla="*/ 104454 h 119088"/>
                <a:gd name="connsiteX6" fmla="*/ 8140 w 63869"/>
                <a:gd name="connsiteY6" fmla="*/ 112704 h 119088"/>
                <a:gd name="connsiteX7" fmla="*/ 1473 w 63869"/>
                <a:gd name="connsiteY7" fmla="*/ 112704 h 119088"/>
                <a:gd name="connsiteX8" fmla="*/ 1473 w 63869"/>
                <a:gd name="connsiteY8" fmla="*/ 119161 h 119088"/>
                <a:gd name="connsiteX9" fmla="*/ 32706 w 63869"/>
                <a:gd name="connsiteY9" fmla="*/ 118443 h 119088"/>
                <a:gd name="connsiteX10" fmla="*/ 64114 w 63869"/>
                <a:gd name="connsiteY10" fmla="*/ 119161 h 119088"/>
                <a:gd name="connsiteX11" fmla="*/ 64114 w 63869"/>
                <a:gd name="connsiteY11" fmla="*/ 112704 h 119088"/>
                <a:gd name="connsiteX12" fmla="*/ 57446 w 63869"/>
                <a:gd name="connsiteY12" fmla="*/ 112704 h 119088"/>
                <a:gd name="connsiteX13" fmla="*/ 39900 w 63869"/>
                <a:gd name="connsiteY13" fmla="*/ 104454 h 119088"/>
                <a:gd name="connsiteX14" fmla="*/ 39900 w 63869"/>
                <a:gd name="connsiteY14" fmla="*/ 5094 h 1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869" h="119088">
                  <a:moveTo>
                    <a:pt x="39900" y="5094"/>
                  </a:moveTo>
                  <a:cubicBezTo>
                    <a:pt x="39900" y="252"/>
                    <a:pt x="39549" y="72"/>
                    <a:pt x="34636" y="72"/>
                  </a:cubicBezTo>
                  <a:cubicBezTo>
                    <a:pt x="23406" y="11371"/>
                    <a:pt x="7439" y="11551"/>
                    <a:pt x="245" y="11551"/>
                  </a:cubicBezTo>
                  <a:lnTo>
                    <a:pt x="245" y="18007"/>
                  </a:lnTo>
                  <a:cubicBezTo>
                    <a:pt x="4456" y="18007"/>
                    <a:pt x="16036" y="18007"/>
                    <a:pt x="25687" y="12986"/>
                  </a:cubicBezTo>
                  <a:lnTo>
                    <a:pt x="25687" y="104454"/>
                  </a:lnTo>
                  <a:cubicBezTo>
                    <a:pt x="25687" y="110373"/>
                    <a:pt x="25687" y="112704"/>
                    <a:pt x="8140" y="112704"/>
                  </a:cubicBezTo>
                  <a:lnTo>
                    <a:pt x="1473" y="112704"/>
                  </a:lnTo>
                  <a:lnTo>
                    <a:pt x="1473" y="119161"/>
                  </a:lnTo>
                  <a:cubicBezTo>
                    <a:pt x="4631" y="118981"/>
                    <a:pt x="26213" y="118443"/>
                    <a:pt x="32706" y="118443"/>
                  </a:cubicBezTo>
                  <a:cubicBezTo>
                    <a:pt x="38145" y="118443"/>
                    <a:pt x="60253" y="118981"/>
                    <a:pt x="64114" y="119161"/>
                  </a:cubicBezTo>
                  <a:lnTo>
                    <a:pt x="64114" y="112704"/>
                  </a:lnTo>
                  <a:lnTo>
                    <a:pt x="57446" y="112704"/>
                  </a:lnTo>
                  <a:cubicBezTo>
                    <a:pt x="39900" y="112704"/>
                    <a:pt x="39900" y="110373"/>
                    <a:pt x="39900" y="104454"/>
                  </a:cubicBezTo>
                  <a:lnTo>
                    <a:pt x="39900" y="5094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A9F6381F-D3D7-A809-CF9B-F12A28596801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13458045" y="5842031"/>
              <a:ext cx="139845" cy="144556"/>
            </a:xfrm>
            <a:custGeom>
              <a:avLst/>
              <a:gdLst>
                <a:gd name="connsiteX0" fmla="*/ 140094 w 139845"/>
                <a:gd name="connsiteY0" fmla="*/ 108579 h 144556"/>
                <a:gd name="connsiteX1" fmla="*/ 114651 w 139845"/>
                <a:gd name="connsiteY1" fmla="*/ 72350 h 144556"/>
                <a:gd name="connsiteX2" fmla="*/ 86402 w 139845"/>
                <a:gd name="connsiteY2" fmla="*/ 108400 h 144556"/>
                <a:gd name="connsiteX3" fmla="*/ 114651 w 139845"/>
                <a:gd name="connsiteY3" fmla="*/ 144628 h 144556"/>
                <a:gd name="connsiteX4" fmla="*/ 140094 w 139845"/>
                <a:gd name="connsiteY4" fmla="*/ 108579 h 144556"/>
                <a:gd name="connsiteX5" fmla="*/ 115002 w 139845"/>
                <a:gd name="connsiteY5" fmla="*/ 139607 h 144556"/>
                <a:gd name="connsiteX6" fmla="*/ 98860 w 139845"/>
                <a:gd name="connsiteY6" fmla="*/ 108579 h 144556"/>
                <a:gd name="connsiteX7" fmla="*/ 115002 w 139845"/>
                <a:gd name="connsiteY7" fmla="*/ 77372 h 144556"/>
                <a:gd name="connsiteX8" fmla="*/ 134128 w 139845"/>
                <a:gd name="connsiteY8" fmla="*/ 108400 h 144556"/>
                <a:gd name="connsiteX9" fmla="*/ 115002 w 139845"/>
                <a:gd name="connsiteY9" fmla="*/ 139607 h 144556"/>
                <a:gd name="connsiteX10" fmla="*/ 122196 w 139845"/>
                <a:gd name="connsiteY10" fmla="*/ 8502 h 144556"/>
                <a:gd name="connsiteX11" fmla="*/ 123951 w 139845"/>
                <a:gd name="connsiteY11" fmla="*/ 4556 h 144556"/>
                <a:gd name="connsiteX12" fmla="*/ 119740 w 139845"/>
                <a:gd name="connsiteY12" fmla="*/ 72 h 144556"/>
                <a:gd name="connsiteX13" fmla="*/ 116055 w 139845"/>
                <a:gd name="connsiteY13" fmla="*/ 1866 h 144556"/>
                <a:gd name="connsiteX14" fmla="*/ 79383 w 139845"/>
                <a:gd name="connsiteY14" fmla="*/ 19980 h 144556"/>
                <a:gd name="connsiteX15" fmla="*/ 41834 w 139845"/>
                <a:gd name="connsiteY15" fmla="*/ 5453 h 144556"/>
                <a:gd name="connsiteX16" fmla="*/ 28498 w 139845"/>
                <a:gd name="connsiteY16" fmla="*/ 72 h 144556"/>
                <a:gd name="connsiteX17" fmla="*/ 249 w 139845"/>
                <a:gd name="connsiteY17" fmla="*/ 36122 h 144556"/>
                <a:gd name="connsiteX18" fmla="*/ 28498 w 139845"/>
                <a:gd name="connsiteY18" fmla="*/ 72350 h 144556"/>
                <a:gd name="connsiteX19" fmla="*/ 53941 w 139845"/>
                <a:gd name="connsiteY19" fmla="*/ 36301 h 144556"/>
                <a:gd name="connsiteX20" fmla="*/ 50431 w 139845"/>
                <a:gd name="connsiteY20" fmla="*/ 17469 h 144556"/>
                <a:gd name="connsiteX21" fmla="*/ 79559 w 139845"/>
                <a:gd name="connsiteY21" fmla="*/ 25002 h 144556"/>
                <a:gd name="connsiteX22" fmla="*/ 102895 w 139845"/>
                <a:gd name="connsiteY22" fmla="*/ 19622 h 144556"/>
                <a:gd name="connsiteX23" fmla="*/ 103071 w 139845"/>
                <a:gd name="connsiteY23" fmla="*/ 19801 h 144556"/>
                <a:gd name="connsiteX24" fmla="*/ 18321 w 139845"/>
                <a:gd name="connsiteY24" fmla="*/ 136199 h 144556"/>
                <a:gd name="connsiteX25" fmla="*/ 16391 w 139845"/>
                <a:gd name="connsiteY25" fmla="*/ 140145 h 144556"/>
                <a:gd name="connsiteX26" fmla="*/ 20778 w 139845"/>
                <a:gd name="connsiteY26" fmla="*/ 144628 h 144556"/>
                <a:gd name="connsiteX27" fmla="*/ 24989 w 139845"/>
                <a:gd name="connsiteY27" fmla="*/ 141759 h 144556"/>
                <a:gd name="connsiteX28" fmla="*/ 122196 w 139845"/>
                <a:gd name="connsiteY28" fmla="*/ 8502 h 144556"/>
                <a:gd name="connsiteX29" fmla="*/ 28849 w 139845"/>
                <a:gd name="connsiteY29" fmla="*/ 67329 h 144556"/>
                <a:gd name="connsiteX30" fmla="*/ 12707 w 139845"/>
                <a:gd name="connsiteY30" fmla="*/ 36301 h 144556"/>
                <a:gd name="connsiteX31" fmla="*/ 28849 w 139845"/>
                <a:gd name="connsiteY31" fmla="*/ 5094 h 144556"/>
                <a:gd name="connsiteX32" fmla="*/ 47975 w 139845"/>
                <a:gd name="connsiteY32" fmla="*/ 36122 h 144556"/>
                <a:gd name="connsiteX33" fmla="*/ 28849 w 139845"/>
                <a:gd name="connsiteY33" fmla="*/ 67329 h 14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9845" h="144556">
                  <a:moveTo>
                    <a:pt x="140094" y="108579"/>
                  </a:moveTo>
                  <a:cubicBezTo>
                    <a:pt x="140094" y="87954"/>
                    <a:pt x="128689" y="72350"/>
                    <a:pt x="114651" y="72350"/>
                  </a:cubicBezTo>
                  <a:cubicBezTo>
                    <a:pt x="100088" y="72350"/>
                    <a:pt x="86402" y="87416"/>
                    <a:pt x="86402" y="108400"/>
                  </a:cubicBezTo>
                  <a:cubicBezTo>
                    <a:pt x="86402" y="130101"/>
                    <a:pt x="100439" y="144628"/>
                    <a:pt x="114651" y="144628"/>
                  </a:cubicBezTo>
                  <a:cubicBezTo>
                    <a:pt x="128864" y="144628"/>
                    <a:pt x="140094" y="128666"/>
                    <a:pt x="140094" y="108579"/>
                  </a:cubicBezTo>
                  <a:close/>
                  <a:moveTo>
                    <a:pt x="115002" y="139607"/>
                  </a:moveTo>
                  <a:cubicBezTo>
                    <a:pt x="111844" y="139607"/>
                    <a:pt x="98860" y="138351"/>
                    <a:pt x="98860" y="108579"/>
                  </a:cubicBezTo>
                  <a:cubicBezTo>
                    <a:pt x="98860" y="78448"/>
                    <a:pt x="112020" y="77372"/>
                    <a:pt x="115002" y="77372"/>
                  </a:cubicBezTo>
                  <a:cubicBezTo>
                    <a:pt x="124653" y="77372"/>
                    <a:pt x="134128" y="90285"/>
                    <a:pt x="134128" y="108400"/>
                  </a:cubicBezTo>
                  <a:cubicBezTo>
                    <a:pt x="134128" y="127052"/>
                    <a:pt x="124478" y="139607"/>
                    <a:pt x="115002" y="139607"/>
                  </a:cubicBezTo>
                  <a:close/>
                  <a:moveTo>
                    <a:pt x="122196" y="8502"/>
                  </a:moveTo>
                  <a:cubicBezTo>
                    <a:pt x="123951" y="6170"/>
                    <a:pt x="123951" y="5094"/>
                    <a:pt x="123951" y="4556"/>
                  </a:cubicBezTo>
                  <a:cubicBezTo>
                    <a:pt x="123951" y="1507"/>
                    <a:pt x="121495" y="72"/>
                    <a:pt x="119740" y="72"/>
                  </a:cubicBezTo>
                  <a:cubicBezTo>
                    <a:pt x="119214" y="72"/>
                    <a:pt x="117634" y="72"/>
                    <a:pt x="116055" y="1866"/>
                  </a:cubicBezTo>
                  <a:cubicBezTo>
                    <a:pt x="112195" y="6888"/>
                    <a:pt x="101667" y="19980"/>
                    <a:pt x="79383" y="19980"/>
                  </a:cubicBezTo>
                  <a:cubicBezTo>
                    <a:pt x="66750" y="19980"/>
                    <a:pt x="54292" y="15855"/>
                    <a:pt x="41834" y="5453"/>
                  </a:cubicBezTo>
                  <a:cubicBezTo>
                    <a:pt x="37447" y="1687"/>
                    <a:pt x="33587" y="72"/>
                    <a:pt x="28498" y="72"/>
                  </a:cubicBezTo>
                  <a:cubicBezTo>
                    <a:pt x="13935" y="72"/>
                    <a:pt x="249" y="15138"/>
                    <a:pt x="249" y="36122"/>
                  </a:cubicBezTo>
                  <a:cubicBezTo>
                    <a:pt x="249" y="57823"/>
                    <a:pt x="14286" y="72350"/>
                    <a:pt x="28498" y="72350"/>
                  </a:cubicBezTo>
                  <a:cubicBezTo>
                    <a:pt x="42711" y="72350"/>
                    <a:pt x="53941" y="56388"/>
                    <a:pt x="53941" y="36301"/>
                  </a:cubicBezTo>
                  <a:cubicBezTo>
                    <a:pt x="53941" y="32714"/>
                    <a:pt x="53590" y="25361"/>
                    <a:pt x="50431" y="17469"/>
                  </a:cubicBezTo>
                  <a:cubicBezTo>
                    <a:pt x="61135" y="23208"/>
                    <a:pt x="70785" y="25002"/>
                    <a:pt x="79559" y="25002"/>
                  </a:cubicBezTo>
                  <a:cubicBezTo>
                    <a:pt x="87805" y="25002"/>
                    <a:pt x="95701" y="23208"/>
                    <a:pt x="102895" y="19622"/>
                  </a:cubicBezTo>
                  <a:lnTo>
                    <a:pt x="103071" y="19801"/>
                  </a:lnTo>
                  <a:lnTo>
                    <a:pt x="18321" y="136199"/>
                  </a:lnTo>
                  <a:cubicBezTo>
                    <a:pt x="16918" y="138172"/>
                    <a:pt x="16391" y="138710"/>
                    <a:pt x="16391" y="140145"/>
                  </a:cubicBezTo>
                  <a:cubicBezTo>
                    <a:pt x="16391" y="142835"/>
                    <a:pt x="18321" y="144628"/>
                    <a:pt x="20778" y="144628"/>
                  </a:cubicBezTo>
                  <a:cubicBezTo>
                    <a:pt x="22883" y="144628"/>
                    <a:pt x="23936" y="143194"/>
                    <a:pt x="24989" y="141759"/>
                  </a:cubicBezTo>
                  <a:lnTo>
                    <a:pt x="122196" y="8502"/>
                  </a:lnTo>
                  <a:close/>
                  <a:moveTo>
                    <a:pt x="28849" y="67329"/>
                  </a:moveTo>
                  <a:cubicBezTo>
                    <a:pt x="25691" y="67329"/>
                    <a:pt x="12707" y="66073"/>
                    <a:pt x="12707" y="36301"/>
                  </a:cubicBezTo>
                  <a:cubicBezTo>
                    <a:pt x="12707" y="6170"/>
                    <a:pt x="25866" y="5094"/>
                    <a:pt x="28849" y="5094"/>
                  </a:cubicBezTo>
                  <a:cubicBezTo>
                    <a:pt x="38500" y="5094"/>
                    <a:pt x="47975" y="18007"/>
                    <a:pt x="47975" y="36122"/>
                  </a:cubicBezTo>
                  <a:cubicBezTo>
                    <a:pt x="47975" y="54774"/>
                    <a:pt x="38324" y="67329"/>
                    <a:pt x="28849" y="67329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39EBB15-2E06-79A7-F229-CF7FF6E006AF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12930681" y="6034436"/>
              <a:ext cx="786807" cy="10248"/>
            </a:xfrm>
            <a:custGeom>
              <a:avLst/>
              <a:gdLst>
                <a:gd name="connsiteX0" fmla="*/ 0 w 786807"/>
                <a:gd name="connsiteY0" fmla="*/ 0 h 10248"/>
                <a:gd name="connsiteX1" fmla="*/ 786807 w 786807"/>
                <a:gd name="connsiteY1" fmla="*/ 0 h 10248"/>
                <a:gd name="connsiteX2" fmla="*/ 786807 w 786807"/>
                <a:gd name="connsiteY2" fmla="*/ 10248 h 10248"/>
                <a:gd name="connsiteX3" fmla="*/ 0 w 786807"/>
                <a:gd name="connsiteY3" fmla="*/ 10248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07" h="10248">
                  <a:moveTo>
                    <a:pt x="0" y="0"/>
                  </a:moveTo>
                  <a:lnTo>
                    <a:pt x="786807" y="0"/>
                  </a:lnTo>
                  <a:lnTo>
                    <a:pt x="786807" y="10248"/>
                  </a:lnTo>
                  <a:lnTo>
                    <a:pt x="0" y="1024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A68E2ED8-2D61-32DA-2882-1EEFBDBB0C9E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12942463" y="6095914"/>
              <a:ext cx="184989" cy="183449"/>
            </a:xfrm>
            <a:custGeom>
              <a:avLst/>
              <a:gdLst>
                <a:gd name="connsiteX0" fmla="*/ 99240 w 184989"/>
                <a:gd name="connsiteY0" fmla="*/ 4696 h 183449"/>
                <a:gd name="connsiteX1" fmla="*/ 92723 w 184989"/>
                <a:gd name="connsiteY1" fmla="*/ 84 h 183449"/>
                <a:gd name="connsiteX2" fmla="*/ 86206 w 184989"/>
                <a:gd name="connsiteY2" fmla="*/ 4696 h 183449"/>
                <a:gd name="connsiteX3" fmla="*/ 1481 w 184989"/>
                <a:gd name="connsiteY3" fmla="*/ 178409 h 183449"/>
                <a:gd name="connsiteX4" fmla="*/ 228 w 184989"/>
                <a:gd name="connsiteY4" fmla="*/ 181484 h 183449"/>
                <a:gd name="connsiteX5" fmla="*/ 5743 w 184989"/>
                <a:gd name="connsiteY5" fmla="*/ 183534 h 183449"/>
                <a:gd name="connsiteX6" fmla="*/ 179703 w 184989"/>
                <a:gd name="connsiteY6" fmla="*/ 183534 h 183449"/>
                <a:gd name="connsiteX7" fmla="*/ 185218 w 184989"/>
                <a:gd name="connsiteY7" fmla="*/ 181484 h 183449"/>
                <a:gd name="connsiteX8" fmla="*/ 183965 w 184989"/>
                <a:gd name="connsiteY8" fmla="*/ 178409 h 183449"/>
                <a:gd name="connsiteX9" fmla="*/ 99240 w 184989"/>
                <a:gd name="connsiteY9" fmla="*/ 4696 h 183449"/>
                <a:gd name="connsiteX10" fmla="*/ 84702 w 184989"/>
                <a:gd name="connsiteY10" fmla="*/ 25706 h 183449"/>
                <a:gd name="connsiteX11" fmla="*/ 152130 w 184989"/>
                <a:gd name="connsiteY11" fmla="*/ 164061 h 183449"/>
                <a:gd name="connsiteX12" fmla="*/ 17023 w 184989"/>
                <a:gd name="connsiteY12" fmla="*/ 164061 h 183449"/>
                <a:gd name="connsiteX13" fmla="*/ 84702 w 184989"/>
                <a:gd name="connsiteY13" fmla="*/ 25706 h 18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989" h="183449">
                  <a:moveTo>
                    <a:pt x="99240" y="4696"/>
                  </a:moveTo>
                  <a:cubicBezTo>
                    <a:pt x="97486" y="1365"/>
                    <a:pt x="96984" y="84"/>
                    <a:pt x="92723" y="84"/>
                  </a:cubicBezTo>
                  <a:cubicBezTo>
                    <a:pt x="88462" y="84"/>
                    <a:pt x="87960" y="1365"/>
                    <a:pt x="86206" y="4696"/>
                  </a:cubicBezTo>
                  <a:lnTo>
                    <a:pt x="1481" y="178409"/>
                  </a:lnTo>
                  <a:cubicBezTo>
                    <a:pt x="228" y="180715"/>
                    <a:pt x="228" y="181228"/>
                    <a:pt x="228" y="181484"/>
                  </a:cubicBezTo>
                  <a:cubicBezTo>
                    <a:pt x="228" y="183534"/>
                    <a:pt x="1732" y="183534"/>
                    <a:pt x="5743" y="183534"/>
                  </a:cubicBezTo>
                  <a:lnTo>
                    <a:pt x="179703" y="183534"/>
                  </a:lnTo>
                  <a:cubicBezTo>
                    <a:pt x="183714" y="183534"/>
                    <a:pt x="185218" y="183534"/>
                    <a:pt x="185218" y="181484"/>
                  </a:cubicBezTo>
                  <a:cubicBezTo>
                    <a:pt x="185218" y="181228"/>
                    <a:pt x="185218" y="180715"/>
                    <a:pt x="183965" y="178409"/>
                  </a:cubicBezTo>
                  <a:lnTo>
                    <a:pt x="99240" y="4696"/>
                  </a:lnTo>
                  <a:close/>
                  <a:moveTo>
                    <a:pt x="84702" y="25706"/>
                  </a:moveTo>
                  <a:lnTo>
                    <a:pt x="152130" y="164061"/>
                  </a:lnTo>
                  <a:lnTo>
                    <a:pt x="17023" y="164061"/>
                  </a:lnTo>
                  <a:lnTo>
                    <a:pt x="84702" y="257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54CA2B2F-D248-DB65-5041-A1C373E8362D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13148342" y="6095914"/>
              <a:ext cx="171955" cy="183449"/>
            </a:xfrm>
            <a:custGeom>
              <a:avLst/>
              <a:gdLst>
                <a:gd name="connsiteX0" fmla="*/ 36332 w 171955"/>
                <a:gd name="connsiteY0" fmla="*/ 154069 h 183449"/>
                <a:gd name="connsiteX1" fmla="*/ 5500 w 171955"/>
                <a:gd name="connsiteY1" fmla="*/ 175591 h 183449"/>
                <a:gd name="connsiteX2" fmla="*/ 236 w 171955"/>
                <a:gd name="connsiteY2" fmla="*/ 180715 h 183449"/>
                <a:gd name="connsiteX3" fmla="*/ 3495 w 171955"/>
                <a:gd name="connsiteY3" fmla="*/ 183534 h 183449"/>
                <a:gd name="connsiteX4" fmla="*/ 25052 w 171955"/>
                <a:gd name="connsiteY4" fmla="*/ 182765 h 183449"/>
                <a:gd name="connsiteX5" fmla="*/ 50118 w 171955"/>
                <a:gd name="connsiteY5" fmla="*/ 183534 h 183449"/>
                <a:gd name="connsiteX6" fmla="*/ 54881 w 171955"/>
                <a:gd name="connsiteY6" fmla="*/ 178665 h 183449"/>
                <a:gd name="connsiteX7" fmla="*/ 50870 w 171955"/>
                <a:gd name="connsiteY7" fmla="*/ 175591 h 183449"/>
                <a:gd name="connsiteX8" fmla="*/ 39089 w 171955"/>
                <a:gd name="connsiteY8" fmla="*/ 166623 h 183449"/>
                <a:gd name="connsiteX9" fmla="*/ 42599 w 171955"/>
                <a:gd name="connsiteY9" fmla="*/ 157143 h 183449"/>
                <a:gd name="connsiteX10" fmla="*/ 61649 w 171955"/>
                <a:gd name="connsiteY10" fmla="*/ 124348 h 183449"/>
                <a:gd name="connsiteX11" fmla="*/ 124566 w 171955"/>
                <a:gd name="connsiteY11" fmla="*/ 124348 h 183449"/>
                <a:gd name="connsiteX12" fmla="*/ 128576 w 171955"/>
                <a:gd name="connsiteY12" fmla="*/ 167136 h 183449"/>
                <a:gd name="connsiteX13" fmla="*/ 110528 w 171955"/>
                <a:gd name="connsiteY13" fmla="*/ 175591 h 183449"/>
                <a:gd name="connsiteX14" fmla="*/ 104513 w 171955"/>
                <a:gd name="connsiteY14" fmla="*/ 180715 h 183449"/>
                <a:gd name="connsiteX15" fmla="*/ 108022 w 171955"/>
                <a:gd name="connsiteY15" fmla="*/ 183534 h 183449"/>
                <a:gd name="connsiteX16" fmla="*/ 139355 w 171955"/>
                <a:gd name="connsiteY16" fmla="*/ 182765 h 183449"/>
                <a:gd name="connsiteX17" fmla="*/ 167680 w 171955"/>
                <a:gd name="connsiteY17" fmla="*/ 183534 h 183449"/>
                <a:gd name="connsiteX18" fmla="*/ 172192 w 171955"/>
                <a:gd name="connsiteY18" fmla="*/ 178409 h 183449"/>
                <a:gd name="connsiteX19" fmla="*/ 166426 w 171955"/>
                <a:gd name="connsiteY19" fmla="*/ 175591 h 183449"/>
                <a:gd name="connsiteX20" fmla="*/ 150133 w 171955"/>
                <a:gd name="connsiteY20" fmla="*/ 166367 h 183449"/>
                <a:gd name="connsiteX21" fmla="*/ 134843 w 171955"/>
                <a:gd name="connsiteY21" fmla="*/ 6233 h 183449"/>
                <a:gd name="connsiteX22" fmla="*/ 130080 w 171955"/>
                <a:gd name="connsiteY22" fmla="*/ 84 h 183449"/>
                <a:gd name="connsiteX23" fmla="*/ 123563 w 171955"/>
                <a:gd name="connsiteY23" fmla="*/ 4440 h 183449"/>
                <a:gd name="connsiteX24" fmla="*/ 36332 w 171955"/>
                <a:gd name="connsiteY24" fmla="*/ 154069 h 183449"/>
                <a:gd name="connsiteX25" fmla="*/ 66412 w 171955"/>
                <a:gd name="connsiteY25" fmla="*/ 116405 h 183449"/>
                <a:gd name="connsiteX26" fmla="*/ 115792 w 171955"/>
                <a:gd name="connsiteY26" fmla="*/ 31855 h 183449"/>
                <a:gd name="connsiteX27" fmla="*/ 123814 w 171955"/>
                <a:gd name="connsiteY27" fmla="*/ 116405 h 183449"/>
                <a:gd name="connsiteX28" fmla="*/ 66412 w 171955"/>
                <a:gd name="connsiteY28" fmla="*/ 116405 h 18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1955" h="183449">
                  <a:moveTo>
                    <a:pt x="36332" y="154069"/>
                  </a:moveTo>
                  <a:cubicBezTo>
                    <a:pt x="26305" y="171235"/>
                    <a:pt x="16530" y="174822"/>
                    <a:pt x="5500" y="175591"/>
                  </a:cubicBezTo>
                  <a:cubicBezTo>
                    <a:pt x="2492" y="175847"/>
                    <a:pt x="236" y="175847"/>
                    <a:pt x="236" y="180715"/>
                  </a:cubicBezTo>
                  <a:cubicBezTo>
                    <a:pt x="236" y="182252"/>
                    <a:pt x="1490" y="183534"/>
                    <a:pt x="3495" y="183534"/>
                  </a:cubicBezTo>
                  <a:cubicBezTo>
                    <a:pt x="10263" y="183534"/>
                    <a:pt x="18034" y="182765"/>
                    <a:pt x="25052" y="182765"/>
                  </a:cubicBezTo>
                  <a:cubicBezTo>
                    <a:pt x="33324" y="182765"/>
                    <a:pt x="42097" y="183534"/>
                    <a:pt x="50118" y="183534"/>
                  </a:cubicBezTo>
                  <a:cubicBezTo>
                    <a:pt x="51622" y="183534"/>
                    <a:pt x="54881" y="183534"/>
                    <a:pt x="54881" y="178665"/>
                  </a:cubicBezTo>
                  <a:cubicBezTo>
                    <a:pt x="54881" y="175847"/>
                    <a:pt x="52625" y="175591"/>
                    <a:pt x="50870" y="175591"/>
                  </a:cubicBezTo>
                  <a:cubicBezTo>
                    <a:pt x="45105" y="175078"/>
                    <a:pt x="39089" y="173029"/>
                    <a:pt x="39089" y="166623"/>
                  </a:cubicBezTo>
                  <a:cubicBezTo>
                    <a:pt x="39089" y="163549"/>
                    <a:pt x="40593" y="160730"/>
                    <a:pt x="42599" y="157143"/>
                  </a:cubicBezTo>
                  <a:lnTo>
                    <a:pt x="61649" y="124348"/>
                  </a:lnTo>
                  <a:lnTo>
                    <a:pt x="124566" y="124348"/>
                  </a:lnTo>
                  <a:cubicBezTo>
                    <a:pt x="125067" y="129729"/>
                    <a:pt x="128576" y="164574"/>
                    <a:pt x="128576" y="167136"/>
                  </a:cubicBezTo>
                  <a:cubicBezTo>
                    <a:pt x="128576" y="174822"/>
                    <a:pt x="115542" y="175591"/>
                    <a:pt x="110528" y="175591"/>
                  </a:cubicBezTo>
                  <a:cubicBezTo>
                    <a:pt x="107019" y="175591"/>
                    <a:pt x="104513" y="175591"/>
                    <a:pt x="104513" y="180715"/>
                  </a:cubicBezTo>
                  <a:cubicBezTo>
                    <a:pt x="104513" y="183534"/>
                    <a:pt x="107520" y="183534"/>
                    <a:pt x="108022" y="183534"/>
                  </a:cubicBezTo>
                  <a:cubicBezTo>
                    <a:pt x="118299" y="183534"/>
                    <a:pt x="129078" y="182765"/>
                    <a:pt x="139355" y="182765"/>
                  </a:cubicBezTo>
                  <a:cubicBezTo>
                    <a:pt x="145621" y="182765"/>
                    <a:pt x="161413" y="183534"/>
                    <a:pt x="167680" y="183534"/>
                  </a:cubicBezTo>
                  <a:cubicBezTo>
                    <a:pt x="169184" y="183534"/>
                    <a:pt x="172192" y="183534"/>
                    <a:pt x="172192" y="178409"/>
                  </a:cubicBezTo>
                  <a:cubicBezTo>
                    <a:pt x="172192" y="175591"/>
                    <a:pt x="169685" y="175591"/>
                    <a:pt x="166426" y="175591"/>
                  </a:cubicBezTo>
                  <a:cubicBezTo>
                    <a:pt x="150885" y="175591"/>
                    <a:pt x="150885" y="173797"/>
                    <a:pt x="150133" y="166367"/>
                  </a:cubicBezTo>
                  <a:lnTo>
                    <a:pt x="134843" y="6233"/>
                  </a:lnTo>
                  <a:cubicBezTo>
                    <a:pt x="134342" y="1109"/>
                    <a:pt x="134342" y="84"/>
                    <a:pt x="130080" y="84"/>
                  </a:cubicBezTo>
                  <a:cubicBezTo>
                    <a:pt x="126070" y="84"/>
                    <a:pt x="125067" y="1878"/>
                    <a:pt x="123563" y="4440"/>
                  </a:cubicBezTo>
                  <a:lnTo>
                    <a:pt x="36332" y="154069"/>
                  </a:lnTo>
                  <a:close/>
                  <a:moveTo>
                    <a:pt x="66412" y="116405"/>
                  </a:moveTo>
                  <a:lnTo>
                    <a:pt x="115792" y="31855"/>
                  </a:lnTo>
                  <a:lnTo>
                    <a:pt x="123814" y="116405"/>
                  </a:lnTo>
                  <a:lnTo>
                    <a:pt x="66412" y="116405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CA774B6-989D-A72E-A3DB-78BD4C10B647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13339348" y="6095914"/>
              <a:ext cx="184989" cy="183449"/>
            </a:xfrm>
            <a:custGeom>
              <a:avLst/>
              <a:gdLst>
                <a:gd name="connsiteX0" fmla="*/ 99256 w 184989"/>
                <a:gd name="connsiteY0" fmla="*/ 4696 h 183449"/>
                <a:gd name="connsiteX1" fmla="*/ 92739 w 184989"/>
                <a:gd name="connsiteY1" fmla="*/ 84 h 183449"/>
                <a:gd name="connsiteX2" fmla="*/ 86222 w 184989"/>
                <a:gd name="connsiteY2" fmla="*/ 4696 h 183449"/>
                <a:gd name="connsiteX3" fmla="*/ 1497 w 184989"/>
                <a:gd name="connsiteY3" fmla="*/ 178409 h 183449"/>
                <a:gd name="connsiteX4" fmla="*/ 244 w 184989"/>
                <a:gd name="connsiteY4" fmla="*/ 181484 h 183449"/>
                <a:gd name="connsiteX5" fmla="*/ 5758 w 184989"/>
                <a:gd name="connsiteY5" fmla="*/ 183534 h 183449"/>
                <a:gd name="connsiteX6" fmla="*/ 179719 w 184989"/>
                <a:gd name="connsiteY6" fmla="*/ 183534 h 183449"/>
                <a:gd name="connsiteX7" fmla="*/ 185234 w 184989"/>
                <a:gd name="connsiteY7" fmla="*/ 181484 h 183449"/>
                <a:gd name="connsiteX8" fmla="*/ 183980 w 184989"/>
                <a:gd name="connsiteY8" fmla="*/ 178409 h 183449"/>
                <a:gd name="connsiteX9" fmla="*/ 99256 w 184989"/>
                <a:gd name="connsiteY9" fmla="*/ 4696 h 183449"/>
                <a:gd name="connsiteX10" fmla="*/ 84718 w 184989"/>
                <a:gd name="connsiteY10" fmla="*/ 25706 h 183449"/>
                <a:gd name="connsiteX11" fmla="*/ 152146 w 184989"/>
                <a:gd name="connsiteY11" fmla="*/ 164061 h 183449"/>
                <a:gd name="connsiteX12" fmla="*/ 17038 w 184989"/>
                <a:gd name="connsiteY12" fmla="*/ 164061 h 183449"/>
                <a:gd name="connsiteX13" fmla="*/ 84718 w 184989"/>
                <a:gd name="connsiteY13" fmla="*/ 25706 h 18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989" h="183449">
                  <a:moveTo>
                    <a:pt x="99256" y="4696"/>
                  </a:moveTo>
                  <a:cubicBezTo>
                    <a:pt x="97501" y="1365"/>
                    <a:pt x="97000" y="84"/>
                    <a:pt x="92739" y="84"/>
                  </a:cubicBezTo>
                  <a:cubicBezTo>
                    <a:pt x="88477" y="84"/>
                    <a:pt x="87976" y="1365"/>
                    <a:pt x="86222" y="4696"/>
                  </a:cubicBezTo>
                  <a:lnTo>
                    <a:pt x="1497" y="178409"/>
                  </a:lnTo>
                  <a:cubicBezTo>
                    <a:pt x="244" y="180715"/>
                    <a:pt x="244" y="181228"/>
                    <a:pt x="244" y="181484"/>
                  </a:cubicBezTo>
                  <a:cubicBezTo>
                    <a:pt x="244" y="183534"/>
                    <a:pt x="1748" y="183534"/>
                    <a:pt x="5758" y="183534"/>
                  </a:cubicBezTo>
                  <a:lnTo>
                    <a:pt x="179719" y="183534"/>
                  </a:lnTo>
                  <a:cubicBezTo>
                    <a:pt x="183730" y="183534"/>
                    <a:pt x="185234" y="183534"/>
                    <a:pt x="185234" y="181484"/>
                  </a:cubicBezTo>
                  <a:cubicBezTo>
                    <a:pt x="185234" y="181228"/>
                    <a:pt x="185234" y="180715"/>
                    <a:pt x="183980" y="178409"/>
                  </a:cubicBezTo>
                  <a:lnTo>
                    <a:pt x="99256" y="4696"/>
                  </a:lnTo>
                  <a:close/>
                  <a:moveTo>
                    <a:pt x="84718" y="25706"/>
                  </a:moveTo>
                  <a:lnTo>
                    <a:pt x="152146" y="164061"/>
                  </a:lnTo>
                  <a:lnTo>
                    <a:pt x="17038" y="164061"/>
                  </a:lnTo>
                  <a:lnTo>
                    <a:pt x="84718" y="257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DF813EB1-0E37-A020-3AD2-9324AE0F32F4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13547483" y="6098732"/>
              <a:ext cx="158670" cy="180631"/>
            </a:xfrm>
            <a:custGeom>
              <a:avLst/>
              <a:gdLst>
                <a:gd name="connsiteX0" fmla="*/ 158922 w 158670"/>
                <a:gd name="connsiteY0" fmla="*/ 139208 h 180631"/>
                <a:gd name="connsiteX1" fmla="*/ 152656 w 158670"/>
                <a:gd name="connsiteY1" fmla="*/ 139208 h 180631"/>
                <a:gd name="connsiteX2" fmla="*/ 148144 w 158670"/>
                <a:gd name="connsiteY2" fmla="*/ 157912 h 180631"/>
                <a:gd name="connsiteX3" fmla="*/ 131600 w 158670"/>
                <a:gd name="connsiteY3" fmla="*/ 164061 h 180631"/>
                <a:gd name="connsiteX4" fmla="*/ 111547 w 158670"/>
                <a:gd name="connsiteY4" fmla="*/ 164061 h 180631"/>
                <a:gd name="connsiteX5" fmla="*/ 133856 w 158670"/>
                <a:gd name="connsiteY5" fmla="*/ 120505 h 180631"/>
                <a:gd name="connsiteX6" fmla="*/ 155914 w 158670"/>
                <a:gd name="connsiteY6" fmla="*/ 64394 h 180631"/>
                <a:gd name="connsiteX7" fmla="*/ 79713 w 158670"/>
                <a:gd name="connsiteY7" fmla="*/ 84 h 180631"/>
                <a:gd name="connsiteX8" fmla="*/ 3260 w 158670"/>
                <a:gd name="connsiteY8" fmla="*/ 64394 h 180631"/>
                <a:gd name="connsiteX9" fmla="*/ 25319 w 158670"/>
                <a:gd name="connsiteY9" fmla="*/ 120505 h 180631"/>
                <a:gd name="connsiteX10" fmla="*/ 47628 w 158670"/>
                <a:gd name="connsiteY10" fmla="*/ 164061 h 180631"/>
                <a:gd name="connsiteX11" fmla="*/ 27574 w 158670"/>
                <a:gd name="connsiteY11" fmla="*/ 164061 h 180631"/>
                <a:gd name="connsiteX12" fmla="*/ 11031 w 158670"/>
                <a:gd name="connsiteY12" fmla="*/ 158168 h 180631"/>
                <a:gd name="connsiteX13" fmla="*/ 6519 w 158670"/>
                <a:gd name="connsiteY13" fmla="*/ 139208 h 180631"/>
                <a:gd name="connsiteX14" fmla="*/ 252 w 158670"/>
                <a:gd name="connsiteY14" fmla="*/ 139208 h 180631"/>
                <a:gd name="connsiteX15" fmla="*/ 8524 w 158670"/>
                <a:gd name="connsiteY15" fmla="*/ 180715 h 180631"/>
                <a:gd name="connsiteX16" fmla="*/ 48630 w 158670"/>
                <a:gd name="connsiteY16" fmla="*/ 180715 h 180631"/>
                <a:gd name="connsiteX17" fmla="*/ 54897 w 158670"/>
                <a:gd name="connsiteY17" fmla="*/ 175335 h 180631"/>
                <a:gd name="connsiteX18" fmla="*/ 41361 w 158670"/>
                <a:gd name="connsiteY18" fmla="*/ 118455 h 180631"/>
                <a:gd name="connsiteX19" fmla="*/ 29078 w 158670"/>
                <a:gd name="connsiteY19" fmla="*/ 64138 h 180631"/>
                <a:gd name="connsiteX20" fmla="*/ 79462 w 158670"/>
                <a:gd name="connsiteY20" fmla="*/ 5721 h 180631"/>
                <a:gd name="connsiteX21" fmla="*/ 130096 w 158670"/>
                <a:gd name="connsiteY21" fmla="*/ 64138 h 180631"/>
                <a:gd name="connsiteX22" fmla="*/ 116059 w 158670"/>
                <a:gd name="connsiteY22" fmla="*/ 123836 h 180631"/>
                <a:gd name="connsiteX23" fmla="*/ 104278 w 158670"/>
                <a:gd name="connsiteY23" fmla="*/ 175335 h 180631"/>
                <a:gd name="connsiteX24" fmla="*/ 110795 w 158670"/>
                <a:gd name="connsiteY24" fmla="*/ 180715 h 180631"/>
                <a:gd name="connsiteX25" fmla="*/ 150650 w 158670"/>
                <a:gd name="connsiteY25" fmla="*/ 180715 h 180631"/>
                <a:gd name="connsiteX26" fmla="*/ 158922 w 158670"/>
                <a:gd name="connsiteY26" fmla="*/ 139208 h 18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70" h="180631">
                  <a:moveTo>
                    <a:pt x="158922" y="139208"/>
                  </a:moveTo>
                  <a:lnTo>
                    <a:pt x="152656" y="139208"/>
                  </a:lnTo>
                  <a:cubicBezTo>
                    <a:pt x="151402" y="145870"/>
                    <a:pt x="150400" y="151763"/>
                    <a:pt x="148144" y="157912"/>
                  </a:cubicBezTo>
                  <a:cubicBezTo>
                    <a:pt x="146890" y="162012"/>
                    <a:pt x="146138" y="164061"/>
                    <a:pt x="131600" y="164061"/>
                  </a:cubicBezTo>
                  <a:lnTo>
                    <a:pt x="111547" y="164061"/>
                  </a:lnTo>
                  <a:cubicBezTo>
                    <a:pt x="114805" y="149713"/>
                    <a:pt x="122576" y="137415"/>
                    <a:pt x="133856" y="120505"/>
                  </a:cubicBezTo>
                  <a:cubicBezTo>
                    <a:pt x="145637" y="102314"/>
                    <a:pt x="155914" y="84635"/>
                    <a:pt x="155914" y="64394"/>
                  </a:cubicBezTo>
                  <a:cubicBezTo>
                    <a:pt x="155914" y="28780"/>
                    <a:pt x="122075" y="84"/>
                    <a:pt x="79713" y="84"/>
                  </a:cubicBezTo>
                  <a:cubicBezTo>
                    <a:pt x="36598" y="84"/>
                    <a:pt x="3260" y="29293"/>
                    <a:pt x="3260" y="64394"/>
                  </a:cubicBezTo>
                  <a:cubicBezTo>
                    <a:pt x="3260" y="84635"/>
                    <a:pt x="13537" y="102314"/>
                    <a:pt x="25319" y="120505"/>
                  </a:cubicBezTo>
                  <a:cubicBezTo>
                    <a:pt x="36348" y="137415"/>
                    <a:pt x="44369" y="149713"/>
                    <a:pt x="47628" y="164061"/>
                  </a:cubicBezTo>
                  <a:lnTo>
                    <a:pt x="27574" y="164061"/>
                  </a:lnTo>
                  <a:cubicBezTo>
                    <a:pt x="13036" y="164061"/>
                    <a:pt x="12284" y="162012"/>
                    <a:pt x="11031" y="158168"/>
                  </a:cubicBezTo>
                  <a:cubicBezTo>
                    <a:pt x="9025" y="152275"/>
                    <a:pt x="7772" y="145614"/>
                    <a:pt x="6519" y="139208"/>
                  </a:cubicBezTo>
                  <a:lnTo>
                    <a:pt x="252" y="139208"/>
                  </a:lnTo>
                  <a:lnTo>
                    <a:pt x="8524" y="180715"/>
                  </a:lnTo>
                  <a:lnTo>
                    <a:pt x="48630" y="180715"/>
                  </a:lnTo>
                  <a:cubicBezTo>
                    <a:pt x="54145" y="180715"/>
                    <a:pt x="54897" y="180715"/>
                    <a:pt x="54897" y="175335"/>
                  </a:cubicBezTo>
                  <a:cubicBezTo>
                    <a:pt x="54897" y="157400"/>
                    <a:pt x="47126" y="134853"/>
                    <a:pt x="41361" y="118455"/>
                  </a:cubicBezTo>
                  <a:cubicBezTo>
                    <a:pt x="36097" y="103595"/>
                    <a:pt x="29078" y="83354"/>
                    <a:pt x="29078" y="64138"/>
                  </a:cubicBezTo>
                  <a:cubicBezTo>
                    <a:pt x="29078" y="23143"/>
                    <a:pt x="56651" y="5721"/>
                    <a:pt x="79462" y="5721"/>
                  </a:cubicBezTo>
                  <a:cubicBezTo>
                    <a:pt x="103526" y="5721"/>
                    <a:pt x="130096" y="24168"/>
                    <a:pt x="130096" y="64138"/>
                  </a:cubicBezTo>
                  <a:cubicBezTo>
                    <a:pt x="130096" y="83354"/>
                    <a:pt x="123328" y="102826"/>
                    <a:pt x="116059" y="123836"/>
                  </a:cubicBezTo>
                  <a:cubicBezTo>
                    <a:pt x="112299" y="134597"/>
                    <a:pt x="104278" y="157656"/>
                    <a:pt x="104278" y="175335"/>
                  </a:cubicBezTo>
                  <a:cubicBezTo>
                    <a:pt x="104278" y="180715"/>
                    <a:pt x="105030" y="180715"/>
                    <a:pt x="110795" y="180715"/>
                  </a:cubicBezTo>
                  <a:lnTo>
                    <a:pt x="150650" y="180715"/>
                  </a:lnTo>
                  <a:lnTo>
                    <a:pt x="158922" y="13920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593" name="Group 592" descr="\documentclass{article}&#10;\usepackage{amsmath}&#10;\pagestyle{empty}&#10;\begin{document}&#10;&#10;$$\Delta\Omega \sim \gamma^{-2}$$&#10;&#10;&#10;\end{document}" title="IguanaTex Vector Display">
            <a:extLst>
              <a:ext uri="{FF2B5EF4-FFF2-40B4-BE49-F238E27FC236}">
                <a16:creationId xmlns:a16="http://schemas.microsoft.com/office/drawing/2014/main" id="{C4A0F7C5-287D-1A2F-6B52-6F46129816EA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10095105" y="4100127"/>
            <a:ext cx="1111822" cy="263937"/>
            <a:chOff x="14499936" y="6191779"/>
            <a:chExt cx="1111822" cy="263937"/>
          </a:xfrm>
        </p:grpSpPr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BE72FE9-1592-B67B-F675-EA0252CCED96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14499936" y="6230835"/>
              <a:ext cx="186751" cy="172948"/>
            </a:xfrm>
            <a:custGeom>
              <a:avLst/>
              <a:gdLst>
                <a:gd name="connsiteX0" fmla="*/ 100166 w 186751"/>
                <a:gd name="connsiteY0" fmla="*/ 4423 h 172948"/>
                <a:gd name="connsiteX1" fmla="*/ 93587 w 186751"/>
                <a:gd name="connsiteY1" fmla="*/ 75 h 172948"/>
                <a:gd name="connsiteX2" fmla="*/ 87008 w 186751"/>
                <a:gd name="connsiteY2" fmla="*/ 4423 h 172948"/>
                <a:gd name="connsiteX3" fmla="*/ 1476 w 186751"/>
                <a:gd name="connsiteY3" fmla="*/ 168193 h 172948"/>
                <a:gd name="connsiteX4" fmla="*/ 211 w 186751"/>
                <a:gd name="connsiteY4" fmla="*/ 171091 h 172948"/>
                <a:gd name="connsiteX5" fmla="*/ 5778 w 186751"/>
                <a:gd name="connsiteY5" fmla="*/ 173024 h 172948"/>
                <a:gd name="connsiteX6" fmla="*/ 181396 w 186751"/>
                <a:gd name="connsiteY6" fmla="*/ 173024 h 172948"/>
                <a:gd name="connsiteX7" fmla="*/ 186963 w 186751"/>
                <a:gd name="connsiteY7" fmla="*/ 171091 h 172948"/>
                <a:gd name="connsiteX8" fmla="*/ 185697 w 186751"/>
                <a:gd name="connsiteY8" fmla="*/ 168193 h 172948"/>
                <a:gd name="connsiteX9" fmla="*/ 100166 w 186751"/>
                <a:gd name="connsiteY9" fmla="*/ 4423 h 172948"/>
                <a:gd name="connsiteX10" fmla="*/ 85489 w 186751"/>
                <a:gd name="connsiteY10" fmla="*/ 24230 h 172948"/>
                <a:gd name="connsiteX11" fmla="*/ 153560 w 186751"/>
                <a:gd name="connsiteY11" fmla="*/ 154666 h 172948"/>
                <a:gd name="connsiteX12" fmla="*/ 17165 w 186751"/>
                <a:gd name="connsiteY12" fmla="*/ 154666 h 172948"/>
                <a:gd name="connsiteX13" fmla="*/ 85489 w 186751"/>
                <a:gd name="connsiteY13" fmla="*/ 24230 h 17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751" h="172948">
                  <a:moveTo>
                    <a:pt x="100166" y="4423"/>
                  </a:moveTo>
                  <a:cubicBezTo>
                    <a:pt x="98395" y="1282"/>
                    <a:pt x="97889" y="75"/>
                    <a:pt x="93587" y="75"/>
                  </a:cubicBezTo>
                  <a:cubicBezTo>
                    <a:pt x="89285" y="75"/>
                    <a:pt x="88779" y="1282"/>
                    <a:pt x="87008" y="4423"/>
                  </a:cubicBezTo>
                  <a:lnTo>
                    <a:pt x="1476" y="168193"/>
                  </a:lnTo>
                  <a:cubicBezTo>
                    <a:pt x="211" y="170367"/>
                    <a:pt x="211" y="170850"/>
                    <a:pt x="211" y="171091"/>
                  </a:cubicBezTo>
                  <a:cubicBezTo>
                    <a:pt x="211" y="173024"/>
                    <a:pt x="1729" y="173024"/>
                    <a:pt x="5778" y="173024"/>
                  </a:cubicBezTo>
                  <a:lnTo>
                    <a:pt x="181396" y="173024"/>
                  </a:lnTo>
                  <a:cubicBezTo>
                    <a:pt x="185444" y="173024"/>
                    <a:pt x="186963" y="173024"/>
                    <a:pt x="186963" y="171091"/>
                  </a:cubicBezTo>
                  <a:cubicBezTo>
                    <a:pt x="186963" y="170850"/>
                    <a:pt x="186963" y="170367"/>
                    <a:pt x="185697" y="168193"/>
                  </a:cubicBezTo>
                  <a:lnTo>
                    <a:pt x="100166" y="4423"/>
                  </a:lnTo>
                  <a:close/>
                  <a:moveTo>
                    <a:pt x="85489" y="24230"/>
                  </a:moveTo>
                  <a:lnTo>
                    <a:pt x="153560" y="154666"/>
                  </a:lnTo>
                  <a:lnTo>
                    <a:pt x="17165" y="154666"/>
                  </a:lnTo>
                  <a:lnTo>
                    <a:pt x="85489" y="24230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26D4D3EF-C877-77F0-7F1B-2C8EEE77D4EC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14710054" y="6233492"/>
              <a:ext cx="160181" cy="170291"/>
            </a:xfrm>
            <a:custGeom>
              <a:avLst/>
              <a:gdLst>
                <a:gd name="connsiteX0" fmla="*/ 160401 w 160181"/>
                <a:gd name="connsiteY0" fmla="*/ 131236 h 170291"/>
                <a:gd name="connsiteX1" fmla="*/ 154074 w 160181"/>
                <a:gd name="connsiteY1" fmla="*/ 131236 h 170291"/>
                <a:gd name="connsiteX2" fmla="*/ 149519 w 160181"/>
                <a:gd name="connsiteY2" fmla="*/ 148869 h 170291"/>
                <a:gd name="connsiteX3" fmla="*/ 132818 w 160181"/>
                <a:gd name="connsiteY3" fmla="*/ 154666 h 170291"/>
                <a:gd name="connsiteX4" fmla="*/ 112574 w 160181"/>
                <a:gd name="connsiteY4" fmla="*/ 154666 h 170291"/>
                <a:gd name="connsiteX5" fmla="*/ 135096 w 160181"/>
                <a:gd name="connsiteY5" fmla="*/ 113603 h 170291"/>
                <a:gd name="connsiteX6" fmla="*/ 157364 w 160181"/>
                <a:gd name="connsiteY6" fmla="*/ 60703 h 170291"/>
                <a:gd name="connsiteX7" fmla="*/ 80437 w 160181"/>
                <a:gd name="connsiteY7" fmla="*/ 75 h 170291"/>
                <a:gd name="connsiteX8" fmla="*/ 3256 w 160181"/>
                <a:gd name="connsiteY8" fmla="*/ 60703 h 170291"/>
                <a:gd name="connsiteX9" fmla="*/ 25524 w 160181"/>
                <a:gd name="connsiteY9" fmla="*/ 113603 h 170291"/>
                <a:gd name="connsiteX10" fmla="*/ 48046 w 160181"/>
                <a:gd name="connsiteY10" fmla="*/ 154666 h 170291"/>
                <a:gd name="connsiteX11" fmla="*/ 27802 w 160181"/>
                <a:gd name="connsiteY11" fmla="*/ 154666 h 170291"/>
                <a:gd name="connsiteX12" fmla="*/ 11101 w 160181"/>
                <a:gd name="connsiteY12" fmla="*/ 149110 h 170291"/>
                <a:gd name="connsiteX13" fmla="*/ 6546 w 160181"/>
                <a:gd name="connsiteY13" fmla="*/ 131236 h 170291"/>
                <a:gd name="connsiteX14" fmla="*/ 219 w 160181"/>
                <a:gd name="connsiteY14" fmla="*/ 131236 h 170291"/>
                <a:gd name="connsiteX15" fmla="*/ 8570 w 160181"/>
                <a:gd name="connsiteY15" fmla="*/ 170367 h 170291"/>
                <a:gd name="connsiteX16" fmla="*/ 49058 w 160181"/>
                <a:gd name="connsiteY16" fmla="*/ 170367 h 170291"/>
                <a:gd name="connsiteX17" fmla="*/ 55384 w 160181"/>
                <a:gd name="connsiteY17" fmla="*/ 165294 h 170291"/>
                <a:gd name="connsiteX18" fmla="*/ 41720 w 160181"/>
                <a:gd name="connsiteY18" fmla="*/ 111670 h 170291"/>
                <a:gd name="connsiteX19" fmla="*/ 29320 w 160181"/>
                <a:gd name="connsiteY19" fmla="*/ 60462 h 170291"/>
                <a:gd name="connsiteX20" fmla="*/ 80183 w 160181"/>
                <a:gd name="connsiteY20" fmla="*/ 5389 h 170291"/>
                <a:gd name="connsiteX21" fmla="*/ 131300 w 160181"/>
                <a:gd name="connsiteY21" fmla="*/ 60462 h 170291"/>
                <a:gd name="connsiteX22" fmla="*/ 117129 w 160181"/>
                <a:gd name="connsiteY22" fmla="*/ 116743 h 170291"/>
                <a:gd name="connsiteX23" fmla="*/ 105236 w 160181"/>
                <a:gd name="connsiteY23" fmla="*/ 165294 h 170291"/>
                <a:gd name="connsiteX24" fmla="*/ 111815 w 160181"/>
                <a:gd name="connsiteY24" fmla="*/ 170367 h 170291"/>
                <a:gd name="connsiteX25" fmla="*/ 152050 w 160181"/>
                <a:gd name="connsiteY25" fmla="*/ 170367 h 170291"/>
                <a:gd name="connsiteX26" fmla="*/ 160401 w 160181"/>
                <a:gd name="connsiteY26" fmla="*/ 131236 h 17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181" h="170291">
                  <a:moveTo>
                    <a:pt x="160401" y="131236"/>
                  </a:moveTo>
                  <a:lnTo>
                    <a:pt x="154074" y="131236"/>
                  </a:lnTo>
                  <a:cubicBezTo>
                    <a:pt x="152809" y="137516"/>
                    <a:pt x="151797" y="143072"/>
                    <a:pt x="149519" y="148869"/>
                  </a:cubicBezTo>
                  <a:cubicBezTo>
                    <a:pt x="148254" y="152734"/>
                    <a:pt x="147495" y="154666"/>
                    <a:pt x="132818" y="154666"/>
                  </a:cubicBezTo>
                  <a:lnTo>
                    <a:pt x="112574" y="154666"/>
                  </a:lnTo>
                  <a:cubicBezTo>
                    <a:pt x="115864" y="141139"/>
                    <a:pt x="123708" y="129545"/>
                    <a:pt x="135096" y="113603"/>
                  </a:cubicBezTo>
                  <a:cubicBezTo>
                    <a:pt x="146989" y="96453"/>
                    <a:pt x="157364" y="79786"/>
                    <a:pt x="157364" y="60703"/>
                  </a:cubicBezTo>
                  <a:cubicBezTo>
                    <a:pt x="157364" y="27128"/>
                    <a:pt x="123202" y="75"/>
                    <a:pt x="80437" y="75"/>
                  </a:cubicBezTo>
                  <a:cubicBezTo>
                    <a:pt x="36912" y="75"/>
                    <a:pt x="3256" y="27611"/>
                    <a:pt x="3256" y="60703"/>
                  </a:cubicBezTo>
                  <a:cubicBezTo>
                    <a:pt x="3256" y="79786"/>
                    <a:pt x="13631" y="96453"/>
                    <a:pt x="25524" y="113603"/>
                  </a:cubicBezTo>
                  <a:cubicBezTo>
                    <a:pt x="36659" y="129545"/>
                    <a:pt x="44756" y="141139"/>
                    <a:pt x="48046" y="154666"/>
                  </a:cubicBezTo>
                  <a:lnTo>
                    <a:pt x="27802" y="154666"/>
                  </a:lnTo>
                  <a:cubicBezTo>
                    <a:pt x="13125" y="154666"/>
                    <a:pt x="12366" y="152734"/>
                    <a:pt x="11101" y="149110"/>
                  </a:cubicBezTo>
                  <a:cubicBezTo>
                    <a:pt x="9076" y="143555"/>
                    <a:pt x="7811" y="137274"/>
                    <a:pt x="6546" y="131236"/>
                  </a:cubicBezTo>
                  <a:lnTo>
                    <a:pt x="219" y="131236"/>
                  </a:lnTo>
                  <a:lnTo>
                    <a:pt x="8570" y="170367"/>
                  </a:lnTo>
                  <a:lnTo>
                    <a:pt x="49058" y="170367"/>
                  </a:lnTo>
                  <a:cubicBezTo>
                    <a:pt x="54625" y="170367"/>
                    <a:pt x="55384" y="170367"/>
                    <a:pt x="55384" y="165294"/>
                  </a:cubicBezTo>
                  <a:cubicBezTo>
                    <a:pt x="55384" y="148386"/>
                    <a:pt x="47540" y="127129"/>
                    <a:pt x="41720" y="111670"/>
                  </a:cubicBezTo>
                  <a:cubicBezTo>
                    <a:pt x="36406" y="97660"/>
                    <a:pt x="29320" y="78578"/>
                    <a:pt x="29320" y="60462"/>
                  </a:cubicBezTo>
                  <a:cubicBezTo>
                    <a:pt x="29320" y="21814"/>
                    <a:pt x="57156" y="5389"/>
                    <a:pt x="80183" y="5389"/>
                  </a:cubicBezTo>
                  <a:cubicBezTo>
                    <a:pt x="104476" y="5389"/>
                    <a:pt x="131300" y="22780"/>
                    <a:pt x="131300" y="60462"/>
                  </a:cubicBezTo>
                  <a:cubicBezTo>
                    <a:pt x="131300" y="78578"/>
                    <a:pt x="124467" y="96936"/>
                    <a:pt x="117129" y="116743"/>
                  </a:cubicBezTo>
                  <a:cubicBezTo>
                    <a:pt x="113333" y="126888"/>
                    <a:pt x="105236" y="148627"/>
                    <a:pt x="105236" y="165294"/>
                  </a:cubicBezTo>
                  <a:cubicBezTo>
                    <a:pt x="105236" y="170367"/>
                    <a:pt x="105995" y="170367"/>
                    <a:pt x="111815" y="170367"/>
                  </a:cubicBezTo>
                  <a:lnTo>
                    <a:pt x="152050" y="170367"/>
                  </a:lnTo>
                  <a:lnTo>
                    <a:pt x="160401" y="13123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DF7C7DE3-F151-A775-E8A5-FD51F34D68C4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14965887" y="6315136"/>
              <a:ext cx="168785" cy="56522"/>
            </a:xfrm>
            <a:custGeom>
              <a:avLst/>
              <a:gdLst>
                <a:gd name="connsiteX0" fmla="*/ 169014 w 168785"/>
                <a:gd name="connsiteY0" fmla="*/ 8046 h 56522"/>
                <a:gd name="connsiteX1" fmla="*/ 165472 w 168785"/>
                <a:gd name="connsiteY1" fmla="*/ 316 h 56522"/>
                <a:gd name="connsiteX2" fmla="*/ 161929 w 168785"/>
                <a:gd name="connsiteY2" fmla="*/ 6597 h 56522"/>
                <a:gd name="connsiteX3" fmla="*/ 126502 w 168785"/>
                <a:gd name="connsiteY3" fmla="*/ 43070 h 56522"/>
                <a:gd name="connsiteX4" fmla="*/ 86014 w 168785"/>
                <a:gd name="connsiteY4" fmla="*/ 22297 h 56522"/>
                <a:gd name="connsiteX5" fmla="*/ 42742 w 168785"/>
                <a:gd name="connsiteY5" fmla="*/ 75 h 56522"/>
                <a:gd name="connsiteX6" fmla="*/ 229 w 168785"/>
                <a:gd name="connsiteY6" fmla="*/ 48626 h 56522"/>
                <a:gd name="connsiteX7" fmla="*/ 3772 w 168785"/>
                <a:gd name="connsiteY7" fmla="*/ 56356 h 56522"/>
                <a:gd name="connsiteX8" fmla="*/ 7315 w 168785"/>
                <a:gd name="connsiteY8" fmla="*/ 50800 h 56522"/>
                <a:gd name="connsiteX9" fmla="*/ 42742 w 168785"/>
                <a:gd name="connsiteY9" fmla="*/ 13601 h 56522"/>
                <a:gd name="connsiteX10" fmla="*/ 83230 w 168785"/>
                <a:gd name="connsiteY10" fmla="*/ 34375 h 56522"/>
                <a:gd name="connsiteX11" fmla="*/ 126502 w 168785"/>
                <a:gd name="connsiteY11" fmla="*/ 56597 h 56522"/>
                <a:gd name="connsiteX12" fmla="*/ 169014 w 168785"/>
                <a:gd name="connsiteY12" fmla="*/ 8046 h 5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785" h="56522">
                  <a:moveTo>
                    <a:pt x="169014" y="8046"/>
                  </a:moveTo>
                  <a:cubicBezTo>
                    <a:pt x="169014" y="2732"/>
                    <a:pt x="167496" y="316"/>
                    <a:pt x="165472" y="316"/>
                  </a:cubicBezTo>
                  <a:cubicBezTo>
                    <a:pt x="164206" y="316"/>
                    <a:pt x="162182" y="2007"/>
                    <a:pt x="161929" y="6597"/>
                  </a:cubicBezTo>
                  <a:cubicBezTo>
                    <a:pt x="160917" y="29785"/>
                    <a:pt x="144215" y="43070"/>
                    <a:pt x="126502" y="43070"/>
                  </a:cubicBezTo>
                  <a:cubicBezTo>
                    <a:pt x="110560" y="43070"/>
                    <a:pt x="98413" y="32684"/>
                    <a:pt x="86014" y="22297"/>
                  </a:cubicBezTo>
                  <a:cubicBezTo>
                    <a:pt x="73108" y="11186"/>
                    <a:pt x="59949" y="75"/>
                    <a:pt x="42742" y="75"/>
                  </a:cubicBezTo>
                  <a:cubicBezTo>
                    <a:pt x="15159" y="75"/>
                    <a:pt x="229" y="26645"/>
                    <a:pt x="229" y="48626"/>
                  </a:cubicBezTo>
                  <a:cubicBezTo>
                    <a:pt x="229" y="56356"/>
                    <a:pt x="3519" y="56356"/>
                    <a:pt x="3772" y="56356"/>
                  </a:cubicBezTo>
                  <a:cubicBezTo>
                    <a:pt x="6556" y="56356"/>
                    <a:pt x="7315" y="51525"/>
                    <a:pt x="7315" y="50800"/>
                  </a:cubicBezTo>
                  <a:cubicBezTo>
                    <a:pt x="8327" y="24230"/>
                    <a:pt x="27306" y="13601"/>
                    <a:pt x="42742" y="13601"/>
                  </a:cubicBezTo>
                  <a:cubicBezTo>
                    <a:pt x="58684" y="13601"/>
                    <a:pt x="70831" y="23988"/>
                    <a:pt x="83230" y="34375"/>
                  </a:cubicBezTo>
                  <a:cubicBezTo>
                    <a:pt x="96136" y="45486"/>
                    <a:pt x="109294" y="56597"/>
                    <a:pt x="126502" y="56597"/>
                  </a:cubicBezTo>
                  <a:cubicBezTo>
                    <a:pt x="154084" y="56597"/>
                    <a:pt x="169014" y="30027"/>
                    <a:pt x="169014" y="8046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68204FE4-7709-8F7C-EFF6-38D2566E9D83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5223633" y="6297019"/>
              <a:ext cx="132851" cy="158697"/>
            </a:xfrm>
            <a:custGeom>
              <a:avLst/>
              <a:gdLst>
                <a:gd name="connsiteX0" fmla="*/ 6060 w 132851"/>
                <a:gd name="connsiteY0" fmla="*/ 45486 h 158697"/>
                <a:gd name="connsiteX1" fmla="*/ 46295 w 132851"/>
                <a:gd name="connsiteY1" fmla="*/ 17466 h 158697"/>
                <a:gd name="connsiteX2" fmla="*/ 87289 w 132851"/>
                <a:gd name="connsiteY2" fmla="*/ 78820 h 158697"/>
                <a:gd name="connsiteX3" fmla="*/ 84253 w 132851"/>
                <a:gd name="connsiteY3" fmla="*/ 102491 h 158697"/>
                <a:gd name="connsiteX4" fmla="*/ 71094 w 132851"/>
                <a:gd name="connsiteY4" fmla="*/ 154424 h 158697"/>
                <a:gd name="connsiteX5" fmla="*/ 74384 w 132851"/>
                <a:gd name="connsiteY5" fmla="*/ 158772 h 158697"/>
                <a:gd name="connsiteX6" fmla="*/ 82481 w 132851"/>
                <a:gd name="connsiteY6" fmla="*/ 144279 h 158697"/>
                <a:gd name="connsiteX7" fmla="*/ 91844 w 132851"/>
                <a:gd name="connsiteY7" fmla="*/ 102733 h 158697"/>
                <a:gd name="connsiteX8" fmla="*/ 93869 w 132851"/>
                <a:gd name="connsiteY8" fmla="*/ 93313 h 158697"/>
                <a:gd name="connsiteX9" fmla="*/ 128284 w 132851"/>
                <a:gd name="connsiteY9" fmla="*/ 14326 h 158697"/>
                <a:gd name="connsiteX10" fmla="*/ 133092 w 132851"/>
                <a:gd name="connsiteY10" fmla="*/ 5147 h 158697"/>
                <a:gd name="connsiteX11" fmla="*/ 130055 w 132851"/>
                <a:gd name="connsiteY11" fmla="*/ 2732 h 158697"/>
                <a:gd name="connsiteX12" fmla="*/ 127018 w 132851"/>
                <a:gd name="connsiteY12" fmla="*/ 4423 h 158697"/>
                <a:gd name="connsiteX13" fmla="*/ 93616 w 132851"/>
                <a:gd name="connsiteY13" fmla="*/ 75921 h 158697"/>
                <a:gd name="connsiteX14" fmla="*/ 83241 w 132851"/>
                <a:gd name="connsiteY14" fmla="*/ 26645 h 158697"/>
                <a:gd name="connsiteX15" fmla="*/ 49585 w 132851"/>
                <a:gd name="connsiteY15" fmla="*/ 75 h 158697"/>
                <a:gd name="connsiteX16" fmla="*/ 240 w 132851"/>
                <a:gd name="connsiteY16" fmla="*/ 44278 h 158697"/>
                <a:gd name="connsiteX17" fmla="*/ 5048 w 132851"/>
                <a:gd name="connsiteY17" fmla="*/ 46694 h 158697"/>
                <a:gd name="connsiteX18" fmla="*/ 6060 w 132851"/>
                <a:gd name="connsiteY18" fmla="*/ 45486 h 15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851" h="158697">
                  <a:moveTo>
                    <a:pt x="6060" y="45486"/>
                  </a:moveTo>
                  <a:cubicBezTo>
                    <a:pt x="15929" y="17708"/>
                    <a:pt x="43512" y="17466"/>
                    <a:pt x="46295" y="17466"/>
                  </a:cubicBezTo>
                  <a:cubicBezTo>
                    <a:pt x="84506" y="17466"/>
                    <a:pt x="87289" y="59737"/>
                    <a:pt x="87289" y="78820"/>
                  </a:cubicBezTo>
                  <a:cubicBezTo>
                    <a:pt x="87289" y="93554"/>
                    <a:pt x="86024" y="97660"/>
                    <a:pt x="84253" y="102491"/>
                  </a:cubicBezTo>
                  <a:cubicBezTo>
                    <a:pt x="78686" y="120124"/>
                    <a:pt x="71094" y="148144"/>
                    <a:pt x="71094" y="154424"/>
                  </a:cubicBezTo>
                  <a:cubicBezTo>
                    <a:pt x="71094" y="157081"/>
                    <a:pt x="72359" y="158772"/>
                    <a:pt x="74384" y="158772"/>
                  </a:cubicBezTo>
                  <a:cubicBezTo>
                    <a:pt x="77673" y="158772"/>
                    <a:pt x="79698" y="153458"/>
                    <a:pt x="82481" y="144279"/>
                  </a:cubicBezTo>
                  <a:cubicBezTo>
                    <a:pt x="88302" y="123989"/>
                    <a:pt x="90832" y="110221"/>
                    <a:pt x="91844" y="102733"/>
                  </a:cubicBezTo>
                  <a:cubicBezTo>
                    <a:pt x="92350" y="99593"/>
                    <a:pt x="92856" y="96453"/>
                    <a:pt x="93869" y="93313"/>
                  </a:cubicBezTo>
                  <a:cubicBezTo>
                    <a:pt x="101966" y="69399"/>
                    <a:pt x="118162" y="33408"/>
                    <a:pt x="128284" y="14326"/>
                  </a:cubicBezTo>
                  <a:cubicBezTo>
                    <a:pt x="130055" y="11428"/>
                    <a:pt x="133092" y="6113"/>
                    <a:pt x="133092" y="5147"/>
                  </a:cubicBezTo>
                  <a:cubicBezTo>
                    <a:pt x="133092" y="2732"/>
                    <a:pt x="130561" y="2732"/>
                    <a:pt x="130055" y="2732"/>
                  </a:cubicBezTo>
                  <a:cubicBezTo>
                    <a:pt x="129296" y="2732"/>
                    <a:pt x="127778" y="2732"/>
                    <a:pt x="127018" y="4423"/>
                  </a:cubicBezTo>
                  <a:cubicBezTo>
                    <a:pt x="113860" y="27370"/>
                    <a:pt x="103738" y="51525"/>
                    <a:pt x="93616" y="75921"/>
                  </a:cubicBezTo>
                  <a:cubicBezTo>
                    <a:pt x="93363" y="68433"/>
                    <a:pt x="93110" y="50075"/>
                    <a:pt x="83241" y="26645"/>
                  </a:cubicBezTo>
                  <a:cubicBezTo>
                    <a:pt x="77167" y="11911"/>
                    <a:pt x="67045" y="75"/>
                    <a:pt x="49585" y="75"/>
                  </a:cubicBezTo>
                  <a:cubicBezTo>
                    <a:pt x="17953" y="75"/>
                    <a:pt x="240" y="36790"/>
                    <a:pt x="240" y="44278"/>
                  </a:cubicBezTo>
                  <a:cubicBezTo>
                    <a:pt x="240" y="46694"/>
                    <a:pt x="2517" y="46694"/>
                    <a:pt x="5048" y="46694"/>
                  </a:cubicBezTo>
                  <a:lnTo>
                    <a:pt x="6060" y="4548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B4BAA1DE-55F1-8043-C752-3F6551CA1281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5383279" y="6257552"/>
              <a:ext cx="119743" cy="8285"/>
            </a:xfrm>
            <a:custGeom>
              <a:avLst/>
              <a:gdLst>
                <a:gd name="connsiteX0" fmla="*/ 112904 w 119743"/>
                <a:gd name="connsiteY0" fmla="*/ 8356 h 8285"/>
                <a:gd name="connsiteX1" fmla="*/ 119989 w 119743"/>
                <a:gd name="connsiteY1" fmla="*/ 4298 h 8285"/>
                <a:gd name="connsiteX2" fmla="*/ 112904 w 119743"/>
                <a:gd name="connsiteY2" fmla="*/ 71 h 8285"/>
                <a:gd name="connsiteX3" fmla="*/ 7331 w 119743"/>
                <a:gd name="connsiteY3" fmla="*/ 71 h 8285"/>
                <a:gd name="connsiteX4" fmla="*/ 246 w 119743"/>
                <a:gd name="connsiteY4" fmla="*/ 4129 h 8285"/>
                <a:gd name="connsiteX5" fmla="*/ 7331 w 119743"/>
                <a:gd name="connsiteY5" fmla="*/ 8356 h 8285"/>
                <a:gd name="connsiteX6" fmla="*/ 112904 w 119743"/>
                <a:gd name="connsiteY6" fmla="*/ 8356 h 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743" h="8285">
                  <a:moveTo>
                    <a:pt x="112904" y="8356"/>
                  </a:moveTo>
                  <a:cubicBezTo>
                    <a:pt x="115738" y="8356"/>
                    <a:pt x="119989" y="8356"/>
                    <a:pt x="119989" y="4298"/>
                  </a:cubicBezTo>
                  <a:cubicBezTo>
                    <a:pt x="119989" y="71"/>
                    <a:pt x="115915" y="71"/>
                    <a:pt x="112904" y="71"/>
                  </a:cubicBezTo>
                  <a:lnTo>
                    <a:pt x="7331" y="71"/>
                  </a:lnTo>
                  <a:cubicBezTo>
                    <a:pt x="4497" y="71"/>
                    <a:pt x="246" y="71"/>
                    <a:pt x="246" y="4129"/>
                  </a:cubicBezTo>
                  <a:cubicBezTo>
                    <a:pt x="246" y="8356"/>
                    <a:pt x="4320" y="8356"/>
                    <a:pt x="7331" y="8356"/>
                  </a:cubicBezTo>
                  <a:lnTo>
                    <a:pt x="112904" y="835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B8B3A058-978E-D444-AEEF-198EF1E47C17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15533465" y="6191779"/>
              <a:ext cx="78293" cy="112271"/>
            </a:xfrm>
            <a:custGeom>
              <a:avLst/>
              <a:gdLst>
                <a:gd name="connsiteX0" fmla="*/ 78546 w 78293"/>
                <a:gd name="connsiteY0" fmla="*/ 81569 h 112271"/>
                <a:gd name="connsiteX1" fmla="*/ 72523 w 78293"/>
                <a:gd name="connsiteY1" fmla="*/ 81569 h 112271"/>
                <a:gd name="connsiteX2" fmla="*/ 67918 w 78293"/>
                <a:gd name="connsiteY2" fmla="*/ 96956 h 112271"/>
                <a:gd name="connsiteX3" fmla="*/ 50381 w 78293"/>
                <a:gd name="connsiteY3" fmla="*/ 97970 h 112271"/>
                <a:gd name="connsiteX4" fmla="*/ 17788 w 78293"/>
                <a:gd name="connsiteY4" fmla="*/ 97970 h 112271"/>
                <a:gd name="connsiteX5" fmla="*/ 53215 w 78293"/>
                <a:gd name="connsiteY5" fmla="*/ 69564 h 112271"/>
                <a:gd name="connsiteX6" fmla="*/ 78546 w 78293"/>
                <a:gd name="connsiteY6" fmla="*/ 33042 h 112271"/>
                <a:gd name="connsiteX7" fmla="*/ 37096 w 78293"/>
                <a:gd name="connsiteY7" fmla="*/ 71 h 112271"/>
                <a:gd name="connsiteX8" fmla="*/ 252 w 78293"/>
                <a:gd name="connsiteY8" fmla="*/ 30337 h 112271"/>
                <a:gd name="connsiteX9" fmla="*/ 9640 w 78293"/>
                <a:gd name="connsiteY9" fmla="*/ 39805 h 112271"/>
                <a:gd name="connsiteX10" fmla="*/ 19028 w 78293"/>
                <a:gd name="connsiteY10" fmla="*/ 30844 h 112271"/>
                <a:gd name="connsiteX11" fmla="*/ 8577 w 78293"/>
                <a:gd name="connsiteY11" fmla="*/ 21882 h 112271"/>
                <a:gd name="connsiteX12" fmla="*/ 34439 w 78293"/>
                <a:gd name="connsiteY12" fmla="*/ 6158 h 112271"/>
                <a:gd name="connsiteX13" fmla="*/ 61364 w 78293"/>
                <a:gd name="connsiteY13" fmla="*/ 33042 h 112271"/>
                <a:gd name="connsiteX14" fmla="*/ 44713 w 78293"/>
                <a:gd name="connsiteY14" fmla="*/ 65506 h 112271"/>
                <a:gd name="connsiteX15" fmla="*/ 2023 w 78293"/>
                <a:gd name="connsiteY15" fmla="*/ 105748 h 112271"/>
                <a:gd name="connsiteX16" fmla="*/ 252 w 78293"/>
                <a:gd name="connsiteY16" fmla="*/ 112342 h 112271"/>
                <a:gd name="connsiteX17" fmla="*/ 73232 w 78293"/>
                <a:gd name="connsiteY17" fmla="*/ 112342 h 112271"/>
                <a:gd name="connsiteX18" fmla="*/ 78546 w 78293"/>
                <a:gd name="connsiteY18" fmla="*/ 81569 h 1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293" h="112271">
                  <a:moveTo>
                    <a:pt x="78546" y="81569"/>
                  </a:moveTo>
                  <a:lnTo>
                    <a:pt x="72523" y="81569"/>
                  </a:lnTo>
                  <a:cubicBezTo>
                    <a:pt x="71992" y="85289"/>
                    <a:pt x="70220" y="95265"/>
                    <a:pt x="67918" y="96956"/>
                  </a:cubicBezTo>
                  <a:cubicBezTo>
                    <a:pt x="66501" y="97970"/>
                    <a:pt x="52861" y="97970"/>
                    <a:pt x="50381" y="97970"/>
                  </a:cubicBezTo>
                  <a:lnTo>
                    <a:pt x="17788" y="97970"/>
                  </a:lnTo>
                  <a:cubicBezTo>
                    <a:pt x="36387" y="82245"/>
                    <a:pt x="42587" y="77511"/>
                    <a:pt x="53215" y="69564"/>
                  </a:cubicBezTo>
                  <a:cubicBezTo>
                    <a:pt x="66323" y="59588"/>
                    <a:pt x="78546" y="49105"/>
                    <a:pt x="78546" y="33042"/>
                  </a:cubicBezTo>
                  <a:cubicBezTo>
                    <a:pt x="78546" y="12583"/>
                    <a:pt x="59769" y="71"/>
                    <a:pt x="37096" y="71"/>
                  </a:cubicBezTo>
                  <a:cubicBezTo>
                    <a:pt x="15131" y="71"/>
                    <a:pt x="252" y="14781"/>
                    <a:pt x="252" y="30337"/>
                  </a:cubicBezTo>
                  <a:cubicBezTo>
                    <a:pt x="252" y="38960"/>
                    <a:pt x="7869" y="39805"/>
                    <a:pt x="9640" y="39805"/>
                  </a:cubicBezTo>
                  <a:cubicBezTo>
                    <a:pt x="13891" y="39805"/>
                    <a:pt x="19028" y="36931"/>
                    <a:pt x="19028" y="30844"/>
                  </a:cubicBezTo>
                  <a:cubicBezTo>
                    <a:pt x="19028" y="27800"/>
                    <a:pt x="17788" y="21882"/>
                    <a:pt x="8577" y="21882"/>
                  </a:cubicBezTo>
                  <a:cubicBezTo>
                    <a:pt x="14068" y="9877"/>
                    <a:pt x="26114" y="6158"/>
                    <a:pt x="34439" y="6158"/>
                  </a:cubicBezTo>
                  <a:cubicBezTo>
                    <a:pt x="52153" y="6158"/>
                    <a:pt x="61364" y="19346"/>
                    <a:pt x="61364" y="33042"/>
                  </a:cubicBezTo>
                  <a:cubicBezTo>
                    <a:pt x="61364" y="47752"/>
                    <a:pt x="50381" y="59419"/>
                    <a:pt x="44713" y="65506"/>
                  </a:cubicBezTo>
                  <a:lnTo>
                    <a:pt x="2023" y="105748"/>
                  </a:lnTo>
                  <a:cubicBezTo>
                    <a:pt x="252" y="107270"/>
                    <a:pt x="252" y="107608"/>
                    <a:pt x="252" y="112342"/>
                  </a:cubicBezTo>
                  <a:lnTo>
                    <a:pt x="73232" y="112342"/>
                  </a:lnTo>
                  <a:lnTo>
                    <a:pt x="78546" y="81569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765" name="TextBox 764">
            <a:extLst>
              <a:ext uri="{FF2B5EF4-FFF2-40B4-BE49-F238E27FC236}">
                <a16:creationId xmlns:a16="http://schemas.microsoft.com/office/drawing/2014/main" id="{63D267B7-C0C3-DF54-9601-CED037760CDB}"/>
              </a:ext>
            </a:extLst>
          </p:cNvPr>
          <p:cNvSpPr txBox="1"/>
          <p:nvPr/>
        </p:nvSpPr>
        <p:spPr>
          <a:xfrm>
            <a:off x="9330502" y="2791143"/>
            <a:ext cx="196532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Average brightness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</p:txBody>
      </p:sp>
      <p:sp>
        <p:nvSpPr>
          <p:cNvPr id="766" name="TextBox 765">
            <a:extLst>
              <a:ext uri="{FF2B5EF4-FFF2-40B4-BE49-F238E27FC236}">
                <a16:creationId xmlns:a16="http://schemas.microsoft.com/office/drawing/2014/main" id="{9320CD0C-1F67-B47E-D764-88BBD5BDFE55}"/>
              </a:ext>
            </a:extLst>
          </p:cNvPr>
          <p:cNvSpPr txBox="1"/>
          <p:nvPr/>
        </p:nvSpPr>
        <p:spPr>
          <a:xfrm>
            <a:off x="9330502" y="3742477"/>
            <a:ext cx="1965325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Opening solid angle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endParaRPr lang="en-US" sz="1400" dirty="0">
              <a:latin typeface="Avenir Next LT Pro Light" panose="020B0304020202020204" pitchFamily="34" charset="0"/>
            </a:endParaRPr>
          </a:p>
        </p:txBody>
      </p:sp>
      <p:sp>
        <p:nvSpPr>
          <p:cNvPr id="840" name="TextBox 839">
            <a:extLst>
              <a:ext uri="{FF2B5EF4-FFF2-40B4-BE49-F238E27FC236}">
                <a16:creationId xmlns:a16="http://schemas.microsoft.com/office/drawing/2014/main" id="{41C1B945-6F23-0891-233C-9970B40C7A94}"/>
              </a:ext>
            </a:extLst>
          </p:cNvPr>
          <p:cNvSpPr txBox="1"/>
          <p:nvPr/>
        </p:nvSpPr>
        <p:spPr>
          <a:xfrm rot="21000883">
            <a:off x="2025455" y="4121226"/>
            <a:ext cx="390890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FF"/>
                </a:solidFill>
                <a:latin typeface="Avenir Next LT Pro Light" panose="020B0304020202020204" pitchFamily="34" charset="0"/>
              </a:rPr>
              <a:t>Head-on </a:t>
            </a:r>
            <a:endParaRPr lang="en-NL" sz="1400" dirty="0">
              <a:solidFill>
                <a:srgbClr val="0000FF"/>
              </a:solidFill>
              <a:latin typeface="Avenir Next LT Pro Light" panose="020B0304020202020204" pitchFamily="34" charset="0"/>
            </a:endParaRPr>
          </a:p>
        </p:txBody>
      </p:sp>
      <p:sp>
        <p:nvSpPr>
          <p:cNvPr id="843" name="TextBox 842">
            <a:extLst>
              <a:ext uri="{FF2B5EF4-FFF2-40B4-BE49-F238E27FC236}">
                <a16:creationId xmlns:a16="http://schemas.microsoft.com/office/drawing/2014/main" id="{8105C559-E6FE-B10A-B6A8-3C2AA2869ACF}"/>
              </a:ext>
            </a:extLst>
          </p:cNvPr>
          <p:cNvSpPr txBox="1"/>
          <p:nvPr/>
        </p:nvSpPr>
        <p:spPr>
          <a:xfrm>
            <a:off x="8280409" y="4907352"/>
            <a:ext cx="301541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Limited brightness compared to large scale facilities</a:t>
            </a:r>
          </a:p>
        </p:txBody>
      </p:sp>
      <p:grpSp>
        <p:nvGrpSpPr>
          <p:cNvPr id="313" name="Group 312" descr="\documentclass{article}&#10;\usepackage{amsmath}&#10;\pagestyle{empty}&#10;\begin{document}&#10;&#10;&#10;Smartlight [1]&#10;&#10;\end{document}" title="IguanaTex Vector Display">
            <a:extLst>
              <a:ext uri="{FF2B5EF4-FFF2-40B4-BE49-F238E27FC236}">
                <a16:creationId xmlns:a16="http://schemas.microsoft.com/office/drawing/2014/main" id="{94710673-ADE2-2E9A-9947-3A913E50D1A4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 rot="21000000">
            <a:off x="5401785" y="3739266"/>
            <a:ext cx="1367810" cy="227742"/>
            <a:chOff x="4502664" y="3909321"/>
            <a:chExt cx="1481815" cy="246724"/>
          </a:xfrm>
          <a:solidFill>
            <a:srgbClr val="0000FF"/>
          </a:solidFill>
        </p:grpSpPr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9857D39-93FA-1373-7469-9BAC4700C189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4502664" y="3920424"/>
              <a:ext cx="112101" cy="179368"/>
            </a:xfrm>
            <a:custGeom>
              <a:avLst/>
              <a:gdLst>
                <a:gd name="connsiteX0" fmla="*/ 74221 w 112101"/>
                <a:gd name="connsiteY0" fmla="*/ 78275 h 179368"/>
                <a:gd name="connsiteX1" fmla="*/ 41830 w 112101"/>
                <a:gd name="connsiteY1" fmla="*/ 70626 h 179368"/>
                <a:gd name="connsiteX2" fmla="*/ 16272 w 112101"/>
                <a:gd name="connsiteY2" fmla="*/ 39292 h 179368"/>
                <a:gd name="connsiteX3" fmla="*/ 49675 w 112101"/>
                <a:gd name="connsiteY3" fmla="*/ 6971 h 179368"/>
                <a:gd name="connsiteX4" fmla="*/ 99020 w 112101"/>
                <a:gd name="connsiteY4" fmla="*/ 58537 h 179368"/>
                <a:gd name="connsiteX5" fmla="*/ 102056 w 112101"/>
                <a:gd name="connsiteY5" fmla="*/ 61497 h 179368"/>
                <a:gd name="connsiteX6" fmla="*/ 105346 w 112101"/>
                <a:gd name="connsiteY6" fmla="*/ 55576 h 179368"/>
                <a:gd name="connsiteX7" fmla="*/ 105346 w 112101"/>
                <a:gd name="connsiteY7" fmla="*/ 5984 h 179368"/>
                <a:gd name="connsiteX8" fmla="*/ 102562 w 112101"/>
                <a:gd name="connsiteY8" fmla="*/ 63 h 179368"/>
                <a:gd name="connsiteX9" fmla="*/ 98767 w 112101"/>
                <a:gd name="connsiteY9" fmla="*/ 3270 h 179368"/>
                <a:gd name="connsiteX10" fmla="*/ 89910 w 112101"/>
                <a:gd name="connsiteY10" fmla="*/ 17334 h 179368"/>
                <a:gd name="connsiteX11" fmla="*/ 49422 w 112101"/>
                <a:gd name="connsiteY11" fmla="*/ 63 h 179368"/>
                <a:gd name="connsiteX12" fmla="*/ 77 w 112101"/>
                <a:gd name="connsiteY12" fmla="*/ 47927 h 179368"/>
                <a:gd name="connsiteX13" fmla="*/ 33226 w 112101"/>
                <a:gd name="connsiteY13" fmla="*/ 93078 h 179368"/>
                <a:gd name="connsiteX14" fmla="*/ 66629 w 112101"/>
                <a:gd name="connsiteY14" fmla="*/ 101220 h 179368"/>
                <a:gd name="connsiteX15" fmla="*/ 88138 w 112101"/>
                <a:gd name="connsiteY15" fmla="*/ 113803 h 179368"/>
                <a:gd name="connsiteX16" fmla="*/ 95983 w 112101"/>
                <a:gd name="connsiteY16" fmla="*/ 136502 h 179368"/>
                <a:gd name="connsiteX17" fmla="*/ 62074 w 112101"/>
                <a:gd name="connsiteY17" fmla="*/ 171783 h 179368"/>
                <a:gd name="connsiteX18" fmla="*/ 22092 w 112101"/>
                <a:gd name="connsiteY18" fmla="*/ 158460 h 179368"/>
                <a:gd name="connsiteX19" fmla="*/ 6403 w 112101"/>
                <a:gd name="connsiteY19" fmla="*/ 120464 h 179368"/>
                <a:gd name="connsiteX20" fmla="*/ 3366 w 112101"/>
                <a:gd name="connsiteY20" fmla="*/ 117997 h 179368"/>
                <a:gd name="connsiteX21" fmla="*/ 77 w 112101"/>
                <a:gd name="connsiteY21" fmla="*/ 124165 h 179368"/>
                <a:gd name="connsiteX22" fmla="*/ 77 w 112101"/>
                <a:gd name="connsiteY22" fmla="*/ 173510 h 179368"/>
                <a:gd name="connsiteX23" fmla="*/ 2860 w 112101"/>
                <a:gd name="connsiteY23" fmla="*/ 179432 h 179368"/>
                <a:gd name="connsiteX24" fmla="*/ 6656 w 112101"/>
                <a:gd name="connsiteY24" fmla="*/ 176224 h 179368"/>
                <a:gd name="connsiteX25" fmla="*/ 15766 w 112101"/>
                <a:gd name="connsiteY25" fmla="*/ 162161 h 179368"/>
                <a:gd name="connsiteX26" fmla="*/ 62327 w 112101"/>
                <a:gd name="connsiteY26" fmla="*/ 179432 h 179368"/>
                <a:gd name="connsiteX27" fmla="*/ 112178 w 112101"/>
                <a:gd name="connsiteY27" fmla="*/ 128113 h 179368"/>
                <a:gd name="connsiteX28" fmla="*/ 74221 w 112101"/>
                <a:gd name="connsiteY28" fmla="*/ 78275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101" h="179368">
                  <a:moveTo>
                    <a:pt x="74221" y="78275"/>
                  </a:moveTo>
                  <a:lnTo>
                    <a:pt x="41830" y="70626"/>
                  </a:lnTo>
                  <a:cubicBezTo>
                    <a:pt x="26141" y="66925"/>
                    <a:pt x="16272" y="53602"/>
                    <a:pt x="16272" y="39292"/>
                  </a:cubicBezTo>
                  <a:cubicBezTo>
                    <a:pt x="16272" y="22021"/>
                    <a:pt x="29937" y="6971"/>
                    <a:pt x="49675" y="6971"/>
                  </a:cubicBezTo>
                  <a:cubicBezTo>
                    <a:pt x="91934" y="6971"/>
                    <a:pt x="97501" y="47434"/>
                    <a:pt x="99020" y="58537"/>
                  </a:cubicBezTo>
                  <a:cubicBezTo>
                    <a:pt x="99273" y="60017"/>
                    <a:pt x="99273" y="61497"/>
                    <a:pt x="102056" y="61497"/>
                  </a:cubicBezTo>
                  <a:cubicBezTo>
                    <a:pt x="105346" y="61497"/>
                    <a:pt x="105346" y="60264"/>
                    <a:pt x="105346" y="55576"/>
                  </a:cubicBezTo>
                  <a:lnTo>
                    <a:pt x="105346" y="5984"/>
                  </a:lnTo>
                  <a:cubicBezTo>
                    <a:pt x="105346" y="1790"/>
                    <a:pt x="105346" y="63"/>
                    <a:pt x="102562" y="63"/>
                  </a:cubicBezTo>
                  <a:cubicBezTo>
                    <a:pt x="100791" y="63"/>
                    <a:pt x="100538" y="309"/>
                    <a:pt x="98767" y="3270"/>
                  </a:cubicBezTo>
                  <a:lnTo>
                    <a:pt x="89910" y="17334"/>
                  </a:lnTo>
                  <a:cubicBezTo>
                    <a:pt x="82318" y="10178"/>
                    <a:pt x="71943" y="63"/>
                    <a:pt x="49422" y="63"/>
                  </a:cubicBezTo>
                  <a:cubicBezTo>
                    <a:pt x="21333" y="63"/>
                    <a:pt x="77" y="21775"/>
                    <a:pt x="77" y="47927"/>
                  </a:cubicBezTo>
                  <a:cubicBezTo>
                    <a:pt x="77" y="68406"/>
                    <a:pt x="13488" y="86416"/>
                    <a:pt x="33226" y="93078"/>
                  </a:cubicBezTo>
                  <a:cubicBezTo>
                    <a:pt x="36010" y="94065"/>
                    <a:pt x="48916" y="97026"/>
                    <a:pt x="66629" y="101220"/>
                  </a:cubicBezTo>
                  <a:cubicBezTo>
                    <a:pt x="73462" y="102947"/>
                    <a:pt x="81053" y="104674"/>
                    <a:pt x="88138" y="113803"/>
                  </a:cubicBezTo>
                  <a:cubicBezTo>
                    <a:pt x="93453" y="120218"/>
                    <a:pt x="95983" y="128360"/>
                    <a:pt x="95983" y="136502"/>
                  </a:cubicBezTo>
                  <a:cubicBezTo>
                    <a:pt x="95983" y="154019"/>
                    <a:pt x="83331" y="171783"/>
                    <a:pt x="62074" y="171783"/>
                  </a:cubicBezTo>
                  <a:cubicBezTo>
                    <a:pt x="54736" y="171783"/>
                    <a:pt x="35504" y="170550"/>
                    <a:pt x="22092" y="158460"/>
                  </a:cubicBezTo>
                  <a:cubicBezTo>
                    <a:pt x="7415" y="145137"/>
                    <a:pt x="6656" y="129347"/>
                    <a:pt x="6403" y="120464"/>
                  </a:cubicBezTo>
                  <a:cubicBezTo>
                    <a:pt x="6150" y="117997"/>
                    <a:pt x="4126" y="117997"/>
                    <a:pt x="3366" y="117997"/>
                  </a:cubicBezTo>
                  <a:cubicBezTo>
                    <a:pt x="77" y="117997"/>
                    <a:pt x="77" y="119724"/>
                    <a:pt x="77" y="124165"/>
                  </a:cubicBezTo>
                  <a:lnTo>
                    <a:pt x="77" y="173510"/>
                  </a:lnTo>
                  <a:cubicBezTo>
                    <a:pt x="77" y="177705"/>
                    <a:pt x="77" y="179432"/>
                    <a:pt x="2860" y="179432"/>
                  </a:cubicBezTo>
                  <a:cubicBezTo>
                    <a:pt x="4632" y="179432"/>
                    <a:pt x="4885" y="178938"/>
                    <a:pt x="6656" y="176224"/>
                  </a:cubicBezTo>
                  <a:cubicBezTo>
                    <a:pt x="6656" y="175978"/>
                    <a:pt x="7415" y="175237"/>
                    <a:pt x="15766" y="162161"/>
                  </a:cubicBezTo>
                  <a:cubicBezTo>
                    <a:pt x="23610" y="170550"/>
                    <a:pt x="39806" y="179432"/>
                    <a:pt x="62327" y="179432"/>
                  </a:cubicBezTo>
                  <a:cubicBezTo>
                    <a:pt x="91934" y="179432"/>
                    <a:pt x="112178" y="155253"/>
                    <a:pt x="112178" y="128113"/>
                  </a:cubicBezTo>
                  <a:cubicBezTo>
                    <a:pt x="112178" y="103440"/>
                    <a:pt x="95477" y="83209"/>
                    <a:pt x="74221" y="78275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51AA178E-EDE2-C0F9-92F0-E6BE9336DFE8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4637175" y="3985312"/>
              <a:ext cx="197632" cy="109052"/>
            </a:xfrm>
            <a:custGeom>
              <a:avLst/>
              <a:gdLst>
                <a:gd name="connsiteX0" fmla="*/ 19820 w 197632"/>
                <a:gd name="connsiteY0" fmla="*/ 24242 h 109052"/>
                <a:gd name="connsiteX1" fmla="*/ 19820 w 197632"/>
                <a:gd name="connsiteY1" fmla="*/ 90364 h 109052"/>
                <a:gd name="connsiteX2" fmla="*/ 82 w 197632"/>
                <a:gd name="connsiteY2" fmla="*/ 101467 h 109052"/>
                <a:gd name="connsiteX3" fmla="*/ 82 w 197632"/>
                <a:gd name="connsiteY3" fmla="*/ 109115 h 109052"/>
                <a:gd name="connsiteX4" fmla="*/ 28677 w 197632"/>
                <a:gd name="connsiteY4" fmla="*/ 108375 h 109052"/>
                <a:gd name="connsiteX5" fmla="*/ 57019 w 197632"/>
                <a:gd name="connsiteY5" fmla="*/ 109115 h 109052"/>
                <a:gd name="connsiteX6" fmla="*/ 57019 w 197632"/>
                <a:gd name="connsiteY6" fmla="*/ 101467 h 109052"/>
                <a:gd name="connsiteX7" fmla="*/ 37281 w 197632"/>
                <a:gd name="connsiteY7" fmla="*/ 90364 h 109052"/>
                <a:gd name="connsiteX8" fmla="*/ 37281 w 197632"/>
                <a:gd name="connsiteY8" fmla="*/ 44967 h 109052"/>
                <a:gd name="connsiteX9" fmla="*/ 71443 w 197632"/>
                <a:gd name="connsiteY9" fmla="*/ 5491 h 109052"/>
                <a:gd name="connsiteX10" fmla="*/ 90168 w 197632"/>
                <a:gd name="connsiteY10" fmla="*/ 32877 h 109052"/>
                <a:gd name="connsiteX11" fmla="*/ 90168 w 197632"/>
                <a:gd name="connsiteY11" fmla="*/ 90364 h 109052"/>
                <a:gd name="connsiteX12" fmla="*/ 70430 w 197632"/>
                <a:gd name="connsiteY12" fmla="*/ 101467 h 109052"/>
                <a:gd name="connsiteX13" fmla="*/ 70430 w 197632"/>
                <a:gd name="connsiteY13" fmla="*/ 109115 h 109052"/>
                <a:gd name="connsiteX14" fmla="*/ 99025 w 197632"/>
                <a:gd name="connsiteY14" fmla="*/ 108375 h 109052"/>
                <a:gd name="connsiteX15" fmla="*/ 127367 w 197632"/>
                <a:gd name="connsiteY15" fmla="*/ 109115 h 109052"/>
                <a:gd name="connsiteX16" fmla="*/ 127367 w 197632"/>
                <a:gd name="connsiteY16" fmla="*/ 101467 h 109052"/>
                <a:gd name="connsiteX17" fmla="*/ 107629 w 197632"/>
                <a:gd name="connsiteY17" fmla="*/ 90364 h 109052"/>
                <a:gd name="connsiteX18" fmla="*/ 107629 w 197632"/>
                <a:gd name="connsiteY18" fmla="*/ 44967 h 109052"/>
                <a:gd name="connsiteX19" fmla="*/ 141791 w 197632"/>
                <a:gd name="connsiteY19" fmla="*/ 5491 h 109052"/>
                <a:gd name="connsiteX20" fmla="*/ 160517 w 197632"/>
                <a:gd name="connsiteY20" fmla="*/ 32877 h 109052"/>
                <a:gd name="connsiteX21" fmla="*/ 160517 w 197632"/>
                <a:gd name="connsiteY21" fmla="*/ 90364 h 109052"/>
                <a:gd name="connsiteX22" fmla="*/ 140779 w 197632"/>
                <a:gd name="connsiteY22" fmla="*/ 101467 h 109052"/>
                <a:gd name="connsiteX23" fmla="*/ 140779 w 197632"/>
                <a:gd name="connsiteY23" fmla="*/ 109115 h 109052"/>
                <a:gd name="connsiteX24" fmla="*/ 169373 w 197632"/>
                <a:gd name="connsiteY24" fmla="*/ 108375 h 109052"/>
                <a:gd name="connsiteX25" fmla="*/ 197715 w 197632"/>
                <a:gd name="connsiteY25" fmla="*/ 109115 h 109052"/>
                <a:gd name="connsiteX26" fmla="*/ 197715 w 197632"/>
                <a:gd name="connsiteY26" fmla="*/ 101467 h 109052"/>
                <a:gd name="connsiteX27" fmla="*/ 177977 w 197632"/>
                <a:gd name="connsiteY27" fmla="*/ 94065 h 109052"/>
                <a:gd name="connsiteX28" fmla="*/ 177977 w 197632"/>
                <a:gd name="connsiteY28" fmla="*/ 46940 h 109052"/>
                <a:gd name="connsiteX29" fmla="*/ 170133 w 197632"/>
                <a:gd name="connsiteY29" fmla="*/ 9192 h 109052"/>
                <a:gd name="connsiteX30" fmla="*/ 143562 w 197632"/>
                <a:gd name="connsiteY30" fmla="*/ 63 h 109052"/>
                <a:gd name="connsiteX31" fmla="*/ 106870 w 197632"/>
                <a:gd name="connsiteY31" fmla="*/ 24242 h 109052"/>
                <a:gd name="connsiteX32" fmla="*/ 73214 w 197632"/>
                <a:gd name="connsiteY32" fmla="*/ 63 h 109052"/>
                <a:gd name="connsiteX33" fmla="*/ 35762 w 197632"/>
                <a:gd name="connsiteY33" fmla="*/ 25969 h 109052"/>
                <a:gd name="connsiteX34" fmla="*/ 35762 w 197632"/>
                <a:gd name="connsiteY34" fmla="*/ 63 h 109052"/>
                <a:gd name="connsiteX35" fmla="*/ 82 w 197632"/>
                <a:gd name="connsiteY35" fmla="*/ 2777 h 109052"/>
                <a:gd name="connsiteX36" fmla="*/ 82 w 197632"/>
                <a:gd name="connsiteY36" fmla="*/ 10425 h 109052"/>
                <a:gd name="connsiteX37" fmla="*/ 19820 w 197632"/>
                <a:gd name="connsiteY37" fmla="*/ 2424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7632" h="109052">
                  <a:moveTo>
                    <a:pt x="19820" y="24242"/>
                  </a:moveTo>
                  <a:lnTo>
                    <a:pt x="19820" y="90364"/>
                  </a:lnTo>
                  <a:cubicBezTo>
                    <a:pt x="19820" y="101467"/>
                    <a:pt x="17037" y="101467"/>
                    <a:pt x="82" y="101467"/>
                  </a:cubicBezTo>
                  <a:lnTo>
                    <a:pt x="82" y="109115"/>
                  </a:lnTo>
                  <a:cubicBezTo>
                    <a:pt x="8939" y="108868"/>
                    <a:pt x="21845" y="108375"/>
                    <a:pt x="28677" y="108375"/>
                  </a:cubicBezTo>
                  <a:cubicBezTo>
                    <a:pt x="35256" y="108375"/>
                    <a:pt x="48415" y="108868"/>
                    <a:pt x="57019" y="109115"/>
                  </a:cubicBezTo>
                  <a:lnTo>
                    <a:pt x="57019" y="101467"/>
                  </a:lnTo>
                  <a:cubicBezTo>
                    <a:pt x="40064" y="101467"/>
                    <a:pt x="37281" y="101467"/>
                    <a:pt x="37281" y="90364"/>
                  </a:cubicBezTo>
                  <a:lnTo>
                    <a:pt x="37281" y="44967"/>
                  </a:lnTo>
                  <a:cubicBezTo>
                    <a:pt x="37281" y="19307"/>
                    <a:pt x="55247" y="5491"/>
                    <a:pt x="71443" y="5491"/>
                  </a:cubicBezTo>
                  <a:cubicBezTo>
                    <a:pt x="87385" y="5491"/>
                    <a:pt x="90168" y="18814"/>
                    <a:pt x="90168" y="32877"/>
                  </a:cubicBezTo>
                  <a:lnTo>
                    <a:pt x="90168" y="90364"/>
                  </a:lnTo>
                  <a:cubicBezTo>
                    <a:pt x="90168" y="101467"/>
                    <a:pt x="87385" y="101467"/>
                    <a:pt x="70430" y="101467"/>
                  </a:cubicBezTo>
                  <a:lnTo>
                    <a:pt x="70430" y="109115"/>
                  </a:lnTo>
                  <a:cubicBezTo>
                    <a:pt x="79287" y="108868"/>
                    <a:pt x="92193" y="108375"/>
                    <a:pt x="99025" y="108375"/>
                  </a:cubicBezTo>
                  <a:cubicBezTo>
                    <a:pt x="105605" y="108375"/>
                    <a:pt x="118763" y="108868"/>
                    <a:pt x="127367" y="109115"/>
                  </a:cubicBezTo>
                  <a:lnTo>
                    <a:pt x="127367" y="101467"/>
                  </a:lnTo>
                  <a:cubicBezTo>
                    <a:pt x="110413" y="101467"/>
                    <a:pt x="107629" y="101467"/>
                    <a:pt x="107629" y="90364"/>
                  </a:cubicBezTo>
                  <a:lnTo>
                    <a:pt x="107629" y="44967"/>
                  </a:lnTo>
                  <a:cubicBezTo>
                    <a:pt x="107629" y="19307"/>
                    <a:pt x="125596" y="5491"/>
                    <a:pt x="141791" y="5491"/>
                  </a:cubicBezTo>
                  <a:cubicBezTo>
                    <a:pt x="157733" y="5491"/>
                    <a:pt x="160517" y="18814"/>
                    <a:pt x="160517" y="32877"/>
                  </a:cubicBezTo>
                  <a:lnTo>
                    <a:pt x="160517" y="90364"/>
                  </a:lnTo>
                  <a:cubicBezTo>
                    <a:pt x="160517" y="101467"/>
                    <a:pt x="157733" y="101467"/>
                    <a:pt x="140779" y="101467"/>
                  </a:cubicBezTo>
                  <a:lnTo>
                    <a:pt x="140779" y="109115"/>
                  </a:lnTo>
                  <a:cubicBezTo>
                    <a:pt x="149635" y="108868"/>
                    <a:pt x="162541" y="108375"/>
                    <a:pt x="169373" y="108375"/>
                  </a:cubicBezTo>
                  <a:cubicBezTo>
                    <a:pt x="175953" y="108375"/>
                    <a:pt x="189111" y="108868"/>
                    <a:pt x="197715" y="109115"/>
                  </a:cubicBezTo>
                  <a:lnTo>
                    <a:pt x="197715" y="101467"/>
                  </a:lnTo>
                  <a:cubicBezTo>
                    <a:pt x="184556" y="101467"/>
                    <a:pt x="178230" y="101467"/>
                    <a:pt x="177977" y="94065"/>
                  </a:cubicBezTo>
                  <a:lnTo>
                    <a:pt x="177977" y="46940"/>
                  </a:lnTo>
                  <a:cubicBezTo>
                    <a:pt x="177977" y="25722"/>
                    <a:pt x="177977" y="18074"/>
                    <a:pt x="170133" y="9192"/>
                  </a:cubicBezTo>
                  <a:cubicBezTo>
                    <a:pt x="166590" y="4997"/>
                    <a:pt x="158239" y="63"/>
                    <a:pt x="143562" y="63"/>
                  </a:cubicBezTo>
                  <a:cubicBezTo>
                    <a:pt x="122306" y="63"/>
                    <a:pt x="111172" y="14866"/>
                    <a:pt x="106870" y="24242"/>
                  </a:cubicBezTo>
                  <a:cubicBezTo>
                    <a:pt x="103327" y="2777"/>
                    <a:pt x="84601" y="63"/>
                    <a:pt x="73214" y="63"/>
                  </a:cubicBezTo>
                  <a:cubicBezTo>
                    <a:pt x="54741" y="63"/>
                    <a:pt x="42848" y="10672"/>
                    <a:pt x="35762" y="25969"/>
                  </a:cubicBezTo>
                  <a:lnTo>
                    <a:pt x="35762" y="63"/>
                  </a:lnTo>
                  <a:lnTo>
                    <a:pt x="82" y="2777"/>
                  </a:lnTo>
                  <a:lnTo>
                    <a:pt x="82" y="10425"/>
                  </a:lnTo>
                  <a:cubicBezTo>
                    <a:pt x="17796" y="10425"/>
                    <a:pt x="19820" y="12152"/>
                    <a:pt x="19820" y="2424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1D93F4F8-55E6-F1EC-411B-4B749DFA933E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4850582" y="3983832"/>
              <a:ext cx="114126" cy="113246"/>
            </a:xfrm>
            <a:custGeom>
              <a:avLst/>
              <a:gdLst>
                <a:gd name="connsiteX0" fmla="*/ 73728 w 114126"/>
                <a:gd name="connsiteY0" fmla="*/ 91844 h 113246"/>
                <a:gd name="connsiteX1" fmla="*/ 93466 w 114126"/>
                <a:gd name="connsiteY1" fmla="*/ 112076 h 113246"/>
                <a:gd name="connsiteX2" fmla="*/ 114217 w 114126"/>
                <a:gd name="connsiteY2" fmla="*/ 88637 h 113246"/>
                <a:gd name="connsiteX3" fmla="*/ 114217 w 114126"/>
                <a:gd name="connsiteY3" fmla="*/ 74820 h 113246"/>
                <a:gd name="connsiteX4" fmla="*/ 107890 w 114126"/>
                <a:gd name="connsiteY4" fmla="*/ 74820 h 113246"/>
                <a:gd name="connsiteX5" fmla="*/ 107890 w 114126"/>
                <a:gd name="connsiteY5" fmla="*/ 88637 h 113246"/>
                <a:gd name="connsiteX6" fmla="*/ 98780 w 114126"/>
                <a:gd name="connsiteY6" fmla="*/ 104427 h 113246"/>
                <a:gd name="connsiteX7" fmla="*/ 89418 w 114126"/>
                <a:gd name="connsiteY7" fmla="*/ 92091 h 113246"/>
                <a:gd name="connsiteX8" fmla="*/ 89418 w 114126"/>
                <a:gd name="connsiteY8" fmla="*/ 42746 h 113246"/>
                <a:gd name="connsiteX9" fmla="*/ 80308 w 114126"/>
                <a:gd name="connsiteY9" fmla="*/ 13633 h 113246"/>
                <a:gd name="connsiteX10" fmla="*/ 45640 w 114126"/>
                <a:gd name="connsiteY10" fmla="*/ 63 h 113246"/>
                <a:gd name="connsiteX11" fmla="*/ 7429 w 114126"/>
                <a:gd name="connsiteY11" fmla="*/ 27943 h 113246"/>
                <a:gd name="connsiteX12" fmla="*/ 19069 w 114126"/>
                <a:gd name="connsiteY12" fmla="*/ 39539 h 113246"/>
                <a:gd name="connsiteX13" fmla="*/ 30710 w 114126"/>
                <a:gd name="connsiteY13" fmla="*/ 28189 h 113246"/>
                <a:gd name="connsiteX14" fmla="*/ 17804 w 114126"/>
                <a:gd name="connsiteY14" fmla="*/ 16840 h 113246"/>
                <a:gd name="connsiteX15" fmla="*/ 45134 w 114126"/>
                <a:gd name="connsiteY15" fmla="*/ 5491 h 113246"/>
                <a:gd name="connsiteX16" fmla="*/ 71957 w 114126"/>
                <a:gd name="connsiteY16" fmla="*/ 37071 h 113246"/>
                <a:gd name="connsiteX17" fmla="*/ 71957 w 114126"/>
                <a:gd name="connsiteY17" fmla="*/ 46200 h 113246"/>
                <a:gd name="connsiteX18" fmla="*/ 25396 w 114126"/>
                <a:gd name="connsiteY18" fmla="*/ 55082 h 113246"/>
                <a:gd name="connsiteX19" fmla="*/ 91 w 114126"/>
                <a:gd name="connsiteY19" fmla="*/ 87157 h 113246"/>
                <a:gd name="connsiteX20" fmla="*/ 40579 w 114126"/>
                <a:gd name="connsiteY20" fmla="*/ 113309 h 113246"/>
                <a:gd name="connsiteX21" fmla="*/ 73728 w 114126"/>
                <a:gd name="connsiteY21" fmla="*/ 91844 h 113246"/>
                <a:gd name="connsiteX22" fmla="*/ 71957 w 114126"/>
                <a:gd name="connsiteY22" fmla="*/ 51382 h 113246"/>
                <a:gd name="connsiteX23" fmla="*/ 71957 w 114126"/>
                <a:gd name="connsiteY23" fmla="*/ 76054 h 113246"/>
                <a:gd name="connsiteX24" fmla="*/ 42350 w 114126"/>
                <a:gd name="connsiteY24" fmla="*/ 107882 h 113246"/>
                <a:gd name="connsiteX25" fmla="*/ 19575 w 114126"/>
                <a:gd name="connsiteY25" fmla="*/ 86910 h 113246"/>
                <a:gd name="connsiteX26" fmla="*/ 71957 w 114126"/>
                <a:gd name="connsiteY26" fmla="*/ 51382 h 11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126" h="113246">
                  <a:moveTo>
                    <a:pt x="73728" y="91844"/>
                  </a:moveTo>
                  <a:cubicBezTo>
                    <a:pt x="74741" y="101713"/>
                    <a:pt x="81573" y="112076"/>
                    <a:pt x="93466" y="112076"/>
                  </a:cubicBezTo>
                  <a:cubicBezTo>
                    <a:pt x="98780" y="112076"/>
                    <a:pt x="114217" y="108622"/>
                    <a:pt x="114217" y="88637"/>
                  </a:cubicBezTo>
                  <a:lnTo>
                    <a:pt x="114217" y="74820"/>
                  </a:lnTo>
                  <a:lnTo>
                    <a:pt x="107890" y="74820"/>
                  </a:lnTo>
                  <a:lnTo>
                    <a:pt x="107890" y="88637"/>
                  </a:lnTo>
                  <a:cubicBezTo>
                    <a:pt x="107890" y="102947"/>
                    <a:pt x="101564" y="104427"/>
                    <a:pt x="98780" y="104427"/>
                  </a:cubicBezTo>
                  <a:cubicBezTo>
                    <a:pt x="90430" y="104427"/>
                    <a:pt x="89418" y="93325"/>
                    <a:pt x="89418" y="92091"/>
                  </a:cubicBezTo>
                  <a:lnTo>
                    <a:pt x="89418" y="42746"/>
                  </a:lnTo>
                  <a:cubicBezTo>
                    <a:pt x="89418" y="32384"/>
                    <a:pt x="89418" y="22761"/>
                    <a:pt x="80308" y="13633"/>
                  </a:cubicBezTo>
                  <a:cubicBezTo>
                    <a:pt x="70439" y="4010"/>
                    <a:pt x="57786" y="63"/>
                    <a:pt x="45640" y="63"/>
                  </a:cubicBezTo>
                  <a:cubicBezTo>
                    <a:pt x="24890" y="63"/>
                    <a:pt x="7429" y="11659"/>
                    <a:pt x="7429" y="27943"/>
                  </a:cubicBezTo>
                  <a:cubicBezTo>
                    <a:pt x="7429" y="35344"/>
                    <a:pt x="12490" y="39539"/>
                    <a:pt x="19069" y="39539"/>
                  </a:cubicBezTo>
                  <a:cubicBezTo>
                    <a:pt x="26155" y="39539"/>
                    <a:pt x="30710" y="34604"/>
                    <a:pt x="30710" y="28189"/>
                  </a:cubicBezTo>
                  <a:cubicBezTo>
                    <a:pt x="30710" y="25229"/>
                    <a:pt x="29444" y="17087"/>
                    <a:pt x="17804" y="16840"/>
                  </a:cubicBezTo>
                  <a:cubicBezTo>
                    <a:pt x="24637" y="8205"/>
                    <a:pt x="37036" y="5491"/>
                    <a:pt x="45134" y="5491"/>
                  </a:cubicBezTo>
                  <a:cubicBezTo>
                    <a:pt x="57533" y="5491"/>
                    <a:pt x="71957" y="15113"/>
                    <a:pt x="71957" y="37071"/>
                  </a:cubicBezTo>
                  <a:lnTo>
                    <a:pt x="71957" y="46200"/>
                  </a:lnTo>
                  <a:cubicBezTo>
                    <a:pt x="59051" y="46940"/>
                    <a:pt x="41338" y="47681"/>
                    <a:pt x="25396" y="55082"/>
                  </a:cubicBezTo>
                  <a:cubicBezTo>
                    <a:pt x="6417" y="63471"/>
                    <a:pt x="91" y="76301"/>
                    <a:pt x="91" y="87157"/>
                  </a:cubicBezTo>
                  <a:cubicBezTo>
                    <a:pt x="91" y="107141"/>
                    <a:pt x="24637" y="113309"/>
                    <a:pt x="40579" y="113309"/>
                  </a:cubicBezTo>
                  <a:cubicBezTo>
                    <a:pt x="57280" y="113309"/>
                    <a:pt x="68920" y="103440"/>
                    <a:pt x="73728" y="91844"/>
                  </a:cubicBezTo>
                  <a:close/>
                  <a:moveTo>
                    <a:pt x="71957" y="51382"/>
                  </a:moveTo>
                  <a:lnTo>
                    <a:pt x="71957" y="76054"/>
                  </a:lnTo>
                  <a:cubicBezTo>
                    <a:pt x="71957" y="99493"/>
                    <a:pt x="53737" y="107882"/>
                    <a:pt x="42350" y="107882"/>
                  </a:cubicBezTo>
                  <a:cubicBezTo>
                    <a:pt x="29951" y="107882"/>
                    <a:pt x="19575" y="99246"/>
                    <a:pt x="19575" y="86910"/>
                  </a:cubicBezTo>
                  <a:cubicBezTo>
                    <a:pt x="19575" y="73340"/>
                    <a:pt x="30204" y="52862"/>
                    <a:pt x="71957" y="5138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A3014E1-993A-7F2C-9800-432670B989B8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4973565" y="3985312"/>
              <a:ext cx="85025" cy="109052"/>
            </a:xfrm>
            <a:custGeom>
              <a:avLst/>
              <a:gdLst>
                <a:gd name="connsiteX0" fmla="*/ 35270 w 85025"/>
                <a:gd name="connsiteY0" fmla="*/ 27202 h 109052"/>
                <a:gd name="connsiteX1" fmla="*/ 35270 w 85025"/>
                <a:gd name="connsiteY1" fmla="*/ 63 h 109052"/>
                <a:gd name="connsiteX2" fmla="*/ 96 w 85025"/>
                <a:gd name="connsiteY2" fmla="*/ 2777 h 109052"/>
                <a:gd name="connsiteX3" fmla="*/ 96 w 85025"/>
                <a:gd name="connsiteY3" fmla="*/ 10425 h 109052"/>
                <a:gd name="connsiteX4" fmla="*/ 19834 w 85025"/>
                <a:gd name="connsiteY4" fmla="*/ 24242 h 109052"/>
                <a:gd name="connsiteX5" fmla="*/ 19834 w 85025"/>
                <a:gd name="connsiteY5" fmla="*/ 90364 h 109052"/>
                <a:gd name="connsiteX6" fmla="*/ 96 w 85025"/>
                <a:gd name="connsiteY6" fmla="*/ 101467 h 109052"/>
                <a:gd name="connsiteX7" fmla="*/ 96 w 85025"/>
                <a:gd name="connsiteY7" fmla="*/ 109115 h 109052"/>
                <a:gd name="connsiteX8" fmla="*/ 28943 w 85025"/>
                <a:gd name="connsiteY8" fmla="*/ 108375 h 109052"/>
                <a:gd name="connsiteX9" fmla="*/ 61081 w 85025"/>
                <a:gd name="connsiteY9" fmla="*/ 109115 h 109052"/>
                <a:gd name="connsiteX10" fmla="*/ 61081 w 85025"/>
                <a:gd name="connsiteY10" fmla="*/ 101467 h 109052"/>
                <a:gd name="connsiteX11" fmla="*/ 55767 w 85025"/>
                <a:gd name="connsiteY11" fmla="*/ 101467 h 109052"/>
                <a:gd name="connsiteX12" fmla="*/ 36535 w 85025"/>
                <a:gd name="connsiteY12" fmla="*/ 89871 h 109052"/>
                <a:gd name="connsiteX13" fmla="*/ 36535 w 85025"/>
                <a:gd name="connsiteY13" fmla="*/ 51875 h 109052"/>
                <a:gd name="connsiteX14" fmla="*/ 66395 w 85025"/>
                <a:gd name="connsiteY14" fmla="*/ 5491 h 109052"/>
                <a:gd name="connsiteX15" fmla="*/ 69178 w 85025"/>
                <a:gd name="connsiteY15" fmla="*/ 5737 h 109052"/>
                <a:gd name="connsiteX16" fmla="*/ 63358 w 85025"/>
                <a:gd name="connsiteY16" fmla="*/ 15360 h 109052"/>
                <a:gd name="connsiteX17" fmla="*/ 74239 w 85025"/>
                <a:gd name="connsiteY17" fmla="*/ 25969 h 109052"/>
                <a:gd name="connsiteX18" fmla="*/ 85121 w 85025"/>
                <a:gd name="connsiteY18" fmla="*/ 15113 h 109052"/>
                <a:gd name="connsiteX19" fmla="*/ 66395 w 85025"/>
                <a:gd name="connsiteY19" fmla="*/ 63 h 109052"/>
                <a:gd name="connsiteX20" fmla="*/ 35270 w 85025"/>
                <a:gd name="connsiteY20" fmla="*/ 2720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25" h="109052">
                  <a:moveTo>
                    <a:pt x="35270" y="27202"/>
                  </a:moveTo>
                  <a:lnTo>
                    <a:pt x="35270" y="63"/>
                  </a:lnTo>
                  <a:lnTo>
                    <a:pt x="96" y="2777"/>
                  </a:lnTo>
                  <a:lnTo>
                    <a:pt x="96" y="10425"/>
                  </a:lnTo>
                  <a:cubicBezTo>
                    <a:pt x="17809" y="10425"/>
                    <a:pt x="19834" y="12152"/>
                    <a:pt x="19834" y="24242"/>
                  </a:cubicBezTo>
                  <a:lnTo>
                    <a:pt x="19834" y="90364"/>
                  </a:lnTo>
                  <a:cubicBezTo>
                    <a:pt x="19834" y="101467"/>
                    <a:pt x="17050" y="101467"/>
                    <a:pt x="96" y="101467"/>
                  </a:cubicBezTo>
                  <a:lnTo>
                    <a:pt x="96" y="109115"/>
                  </a:lnTo>
                  <a:cubicBezTo>
                    <a:pt x="9965" y="108868"/>
                    <a:pt x="21858" y="108375"/>
                    <a:pt x="28943" y="108375"/>
                  </a:cubicBezTo>
                  <a:cubicBezTo>
                    <a:pt x="39065" y="108375"/>
                    <a:pt x="50959" y="108375"/>
                    <a:pt x="61081" y="109115"/>
                  </a:cubicBezTo>
                  <a:lnTo>
                    <a:pt x="61081" y="101467"/>
                  </a:lnTo>
                  <a:lnTo>
                    <a:pt x="55767" y="101467"/>
                  </a:lnTo>
                  <a:cubicBezTo>
                    <a:pt x="37041" y="101467"/>
                    <a:pt x="36535" y="98753"/>
                    <a:pt x="36535" y="89871"/>
                  </a:cubicBezTo>
                  <a:lnTo>
                    <a:pt x="36535" y="51875"/>
                  </a:lnTo>
                  <a:cubicBezTo>
                    <a:pt x="36535" y="27449"/>
                    <a:pt x="47163" y="5491"/>
                    <a:pt x="66395" y="5491"/>
                  </a:cubicBezTo>
                  <a:cubicBezTo>
                    <a:pt x="68166" y="5491"/>
                    <a:pt x="68672" y="5491"/>
                    <a:pt x="69178" y="5737"/>
                  </a:cubicBezTo>
                  <a:cubicBezTo>
                    <a:pt x="68419" y="5984"/>
                    <a:pt x="63358" y="8945"/>
                    <a:pt x="63358" y="15360"/>
                  </a:cubicBezTo>
                  <a:cubicBezTo>
                    <a:pt x="63358" y="22268"/>
                    <a:pt x="68672" y="25969"/>
                    <a:pt x="74239" y="25969"/>
                  </a:cubicBezTo>
                  <a:cubicBezTo>
                    <a:pt x="78794" y="25969"/>
                    <a:pt x="85121" y="23008"/>
                    <a:pt x="85121" y="15113"/>
                  </a:cubicBezTo>
                  <a:cubicBezTo>
                    <a:pt x="85121" y="7218"/>
                    <a:pt x="77276" y="63"/>
                    <a:pt x="66395" y="63"/>
                  </a:cubicBezTo>
                  <a:cubicBezTo>
                    <a:pt x="47922" y="63"/>
                    <a:pt x="38812" y="16593"/>
                    <a:pt x="35270" y="2720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8380F27A-169B-35EA-2DD3-83F96C2291D4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5070400" y="3942629"/>
              <a:ext cx="79204" cy="154449"/>
            </a:xfrm>
            <a:custGeom>
              <a:avLst/>
              <a:gdLst>
                <a:gd name="connsiteX0" fmla="*/ 39069 w 79204"/>
                <a:gd name="connsiteY0" fmla="*/ 53109 h 154449"/>
                <a:gd name="connsiteX1" fmla="*/ 75256 w 79204"/>
                <a:gd name="connsiteY1" fmla="*/ 53109 h 154449"/>
                <a:gd name="connsiteX2" fmla="*/ 75256 w 79204"/>
                <a:gd name="connsiteY2" fmla="*/ 45460 h 154449"/>
                <a:gd name="connsiteX3" fmla="*/ 39069 w 79204"/>
                <a:gd name="connsiteY3" fmla="*/ 45460 h 154449"/>
                <a:gd name="connsiteX4" fmla="*/ 39069 w 79204"/>
                <a:gd name="connsiteY4" fmla="*/ 63 h 154449"/>
                <a:gd name="connsiteX5" fmla="*/ 32743 w 79204"/>
                <a:gd name="connsiteY5" fmla="*/ 63 h 154449"/>
                <a:gd name="connsiteX6" fmla="*/ 99 w 79204"/>
                <a:gd name="connsiteY6" fmla="*/ 47681 h 154449"/>
                <a:gd name="connsiteX7" fmla="*/ 99 w 79204"/>
                <a:gd name="connsiteY7" fmla="*/ 53109 h 154449"/>
                <a:gd name="connsiteX8" fmla="*/ 21609 w 79204"/>
                <a:gd name="connsiteY8" fmla="*/ 53109 h 154449"/>
                <a:gd name="connsiteX9" fmla="*/ 21609 w 79204"/>
                <a:gd name="connsiteY9" fmla="*/ 121205 h 154449"/>
                <a:gd name="connsiteX10" fmla="*/ 54252 w 79204"/>
                <a:gd name="connsiteY10" fmla="*/ 154512 h 154449"/>
                <a:gd name="connsiteX11" fmla="*/ 79304 w 79204"/>
                <a:gd name="connsiteY11" fmla="*/ 121205 h 154449"/>
                <a:gd name="connsiteX12" fmla="*/ 79304 w 79204"/>
                <a:gd name="connsiteY12" fmla="*/ 107141 h 154449"/>
                <a:gd name="connsiteX13" fmla="*/ 72978 w 79204"/>
                <a:gd name="connsiteY13" fmla="*/ 107141 h 154449"/>
                <a:gd name="connsiteX14" fmla="*/ 72978 w 79204"/>
                <a:gd name="connsiteY14" fmla="*/ 120711 h 154449"/>
                <a:gd name="connsiteX15" fmla="*/ 56024 w 79204"/>
                <a:gd name="connsiteY15" fmla="*/ 148344 h 154449"/>
                <a:gd name="connsiteX16" fmla="*/ 39069 w 79204"/>
                <a:gd name="connsiteY16" fmla="*/ 121698 h 154449"/>
                <a:gd name="connsiteX17" fmla="*/ 39069 w 79204"/>
                <a:gd name="connsiteY17" fmla="*/ 53109 h 1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204" h="154449">
                  <a:moveTo>
                    <a:pt x="39069" y="53109"/>
                  </a:moveTo>
                  <a:lnTo>
                    <a:pt x="75256" y="53109"/>
                  </a:lnTo>
                  <a:lnTo>
                    <a:pt x="75256" y="45460"/>
                  </a:lnTo>
                  <a:lnTo>
                    <a:pt x="39069" y="45460"/>
                  </a:lnTo>
                  <a:lnTo>
                    <a:pt x="39069" y="63"/>
                  </a:lnTo>
                  <a:lnTo>
                    <a:pt x="32743" y="63"/>
                  </a:lnTo>
                  <a:cubicBezTo>
                    <a:pt x="32490" y="20294"/>
                    <a:pt x="24898" y="46694"/>
                    <a:pt x="99" y="47681"/>
                  </a:cubicBezTo>
                  <a:lnTo>
                    <a:pt x="99" y="53109"/>
                  </a:lnTo>
                  <a:lnTo>
                    <a:pt x="21609" y="53109"/>
                  </a:lnTo>
                  <a:lnTo>
                    <a:pt x="21609" y="121205"/>
                  </a:lnTo>
                  <a:cubicBezTo>
                    <a:pt x="21609" y="151552"/>
                    <a:pt x="45143" y="154512"/>
                    <a:pt x="54252" y="154512"/>
                  </a:cubicBezTo>
                  <a:cubicBezTo>
                    <a:pt x="72219" y="154512"/>
                    <a:pt x="79304" y="136995"/>
                    <a:pt x="79304" y="121205"/>
                  </a:cubicBezTo>
                  <a:lnTo>
                    <a:pt x="79304" y="107141"/>
                  </a:lnTo>
                  <a:lnTo>
                    <a:pt x="72978" y="107141"/>
                  </a:lnTo>
                  <a:lnTo>
                    <a:pt x="72978" y="120711"/>
                  </a:lnTo>
                  <a:cubicBezTo>
                    <a:pt x="72978" y="138969"/>
                    <a:pt x="65387" y="148344"/>
                    <a:pt x="56024" y="148344"/>
                  </a:cubicBezTo>
                  <a:cubicBezTo>
                    <a:pt x="39069" y="148344"/>
                    <a:pt x="39069" y="125892"/>
                    <a:pt x="39069" y="121698"/>
                  </a:cubicBezTo>
                  <a:lnTo>
                    <a:pt x="39069" y="5310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98DAE393-8647-1CED-0DE9-7710B98EAB57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5172351" y="3923138"/>
              <a:ext cx="56177" cy="171226"/>
            </a:xfrm>
            <a:custGeom>
              <a:avLst/>
              <a:gdLst>
                <a:gd name="connsiteX0" fmla="*/ 36543 w 56177"/>
                <a:gd name="connsiteY0" fmla="*/ 63 h 171226"/>
                <a:gd name="connsiteX1" fmla="*/ 103 w 56177"/>
                <a:gd name="connsiteY1" fmla="*/ 2777 h 171226"/>
                <a:gd name="connsiteX2" fmla="*/ 103 w 56177"/>
                <a:gd name="connsiteY2" fmla="*/ 10425 h 171226"/>
                <a:gd name="connsiteX3" fmla="*/ 19841 w 56177"/>
                <a:gd name="connsiteY3" fmla="*/ 24242 h 171226"/>
                <a:gd name="connsiteX4" fmla="*/ 19841 w 56177"/>
                <a:gd name="connsiteY4" fmla="*/ 152539 h 171226"/>
                <a:gd name="connsiteX5" fmla="*/ 103 w 56177"/>
                <a:gd name="connsiteY5" fmla="*/ 163641 h 171226"/>
                <a:gd name="connsiteX6" fmla="*/ 103 w 56177"/>
                <a:gd name="connsiteY6" fmla="*/ 171290 h 171226"/>
                <a:gd name="connsiteX7" fmla="*/ 28192 w 56177"/>
                <a:gd name="connsiteY7" fmla="*/ 170550 h 171226"/>
                <a:gd name="connsiteX8" fmla="*/ 56281 w 56177"/>
                <a:gd name="connsiteY8" fmla="*/ 171290 h 171226"/>
                <a:gd name="connsiteX9" fmla="*/ 56281 w 56177"/>
                <a:gd name="connsiteY9" fmla="*/ 163641 h 171226"/>
                <a:gd name="connsiteX10" fmla="*/ 36543 w 56177"/>
                <a:gd name="connsiteY10" fmla="*/ 152539 h 171226"/>
                <a:gd name="connsiteX11" fmla="*/ 36543 w 56177"/>
                <a:gd name="connsiteY11" fmla="*/ 63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77" h="171226">
                  <a:moveTo>
                    <a:pt x="36543" y="63"/>
                  </a:moveTo>
                  <a:lnTo>
                    <a:pt x="103" y="2777"/>
                  </a:lnTo>
                  <a:lnTo>
                    <a:pt x="103" y="10425"/>
                  </a:lnTo>
                  <a:cubicBezTo>
                    <a:pt x="17817" y="10425"/>
                    <a:pt x="19841" y="12152"/>
                    <a:pt x="19841" y="24242"/>
                  </a:cubicBezTo>
                  <a:lnTo>
                    <a:pt x="19841" y="152539"/>
                  </a:lnTo>
                  <a:cubicBezTo>
                    <a:pt x="19841" y="163641"/>
                    <a:pt x="17058" y="163641"/>
                    <a:pt x="103" y="163641"/>
                  </a:cubicBezTo>
                  <a:lnTo>
                    <a:pt x="103" y="171290"/>
                  </a:lnTo>
                  <a:cubicBezTo>
                    <a:pt x="8454" y="171043"/>
                    <a:pt x="21866" y="170550"/>
                    <a:pt x="28192" y="170550"/>
                  </a:cubicBezTo>
                  <a:cubicBezTo>
                    <a:pt x="34518" y="170550"/>
                    <a:pt x="46918" y="171043"/>
                    <a:pt x="56281" y="171290"/>
                  </a:cubicBezTo>
                  <a:lnTo>
                    <a:pt x="56281" y="163641"/>
                  </a:lnTo>
                  <a:cubicBezTo>
                    <a:pt x="39326" y="163641"/>
                    <a:pt x="36543" y="163641"/>
                    <a:pt x="36543" y="152539"/>
                  </a:cubicBezTo>
                  <a:lnTo>
                    <a:pt x="36543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B4CE8C-6802-1FE1-A51F-E20E23B62F6C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5242644" y="3929306"/>
              <a:ext cx="54152" cy="165058"/>
            </a:xfrm>
            <a:custGeom>
              <a:avLst/>
              <a:gdLst>
                <a:gd name="connsiteX0" fmla="*/ 36545 w 54152"/>
                <a:gd name="connsiteY0" fmla="*/ 56069 h 165058"/>
                <a:gd name="connsiteX1" fmla="*/ 1118 w 54152"/>
                <a:gd name="connsiteY1" fmla="*/ 58783 h 165058"/>
                <a:gd name="connsiteX2" fmla="*/ 1118 w 54152"/>
                <a:gd name="connsiteY2" fmla="*/ 66432 h 165058"/>
                <a:gd name="connsiteX3" fmla="*/ 19844 w 54152"/>
                <a:gd name="connsiteY3" fmla="*/ 80002 h 165058"/>
                <a:gd name="connsiteX4" fmla="*/ 19844 w 54152"/>
                <a:gd name="connsiteY4" fmla="*/ 146371 h 165058"/>
                <a:gd name="connsiteX5" fmla="*/ 106 w 54152"/>
                <a:gd name="connsiteY5" fmla="*/ 157473 h 165058"/>
                <a:gd name="connsiteX6" fmla="*/ 106 w 54152"/>
                <a:gd name="connsiteY6" fmla="*/ 165122 h 165058"/>
                <a:gd name="connsiteX7" fmla="*/ 27942 w 54152"/>
                <a:gd name="connsiteY7" fmla="*/ 164381 h 165058"/>
                <a:gd name="connsiteX8" fmla="*/ 54259 w 54152"/>
                <a:gd name="connsiteY8" fmla="*/ 165122 h 165058"/>
                <a:gd name="connsiteX9" fmla="*/ 54259 w 54152"/>
                <a:gd name="connsiteY9" fmla="*/ 157473 h 165058"/>
                <a:gd name="connsiteX10" fmla="*/ 36545 w 54152"/>
                <a:gd name="connsiteY10" fmla="*/ 146617 h 165058"/>
                <a:gd name="connsiteX11" fmla="*/ 36545 w 54152"/>
                <a:gd name="connsiteY11" fmla="*/ 56069 h 165058"/>
                <a:gd name="connsiteX12" fmla="*/ 37558 w 54152"/>
                <a:gd name="connsiteY12" fmla="*/ 13139 h 165058"/>
                <a:gd name="connsiteX13" fmla="*/ 24146 w 54152"/>
                <a:gd name="connsiteY13" fmla="*/ 63 h 165058"/>
                <a:gd name="connsiteX14" fmla="*/ 10734 w 54152"/>
                <a:gd name="connsiteY14" fmla="*/ 13139 h 165058"/>
                <a:gd name="connsiteX15" fmla="*/ 24146 w 54152"/>
                <a:gd name="connsiteY15" fmla="*/ 26216 h 165058"/>
                <a:gd name="connsiteX16" fmla="*/ 37558 w 54152"/>
                <a:gd name="connsiteY16" fmla="*/ 13139 h 16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152" h="165058">
                  <a:moveTo>
                    <a:pt x="36545" y="56069"/>
                  </a:moveTo>
                  <a:lnTo>
                    <a:pt x="1118" y="58783"/>
                  </a:lnTo>
                  <a:lnTo>
                    <a:pt x="1118" y="66432"/>
                  </a:lnTo>
                  <a:cubicBezTo>
                    <a:pt x="17567" y="66432"/>
                    <a:pt x="19844" y="67912"/>
                    <a:pt x="19844" y="80002"/>
                  </a:cubicBezTo>
                  <a:lnTo>
                    <a:pt x="19844" y="146371"/>
                  </a:lnTo>
                  <a:cubicBezTo>
                    <a:pt x="19844" y="157473"/>
                    <a:pt x="17060" y="157473"/>
                    <a:pt x="106" y="157473"/>
                  </a:cubicBezTo>
                  <a:lnTo>
                    <a:pt x="106" y="165122"/>
                  </a:lnTo>
                  <a:cubicBezTo>
                    <a:pt x="8204" y="164875"/>
                    <a:pt x="21868" y="164381"/>
                    <a:pt x="27942" y="164381"/>
                  </a:cubicBezTo>
                  <a:cubicBezTo>
                    <a:pt x="36798" y="164381"/>
                    <a:pt x="45655" y="164875"/>
                    <a:pt x="54259" y="165122"/>
                  </a:cubicBezTo>
                  <a:lnTo>
                    <a:pt x="54259" y="157473"/>
                  </a:lnTo>
                  <a:cubicBezTo>
                    <a:pt x="37558" y="157473"/>
                    <a:pt x="36545" y="156240"/>
                    <a:pt x="36545" y="146617"/>
                  </a:cubicBezTo>
                  <a:lnTo>
                    <a:pt x="36545" y="56069"/>
                  </a:lnTo>
                  <a:close/>
                  <a:moveTo>
                    <a:pt x="37558" y="13139"/>
                  </a:moveTo>
                  <a:cubicBezTo>
                    <a:pt x="37558" y="5244"/>
                    <a:pt x="31231" y="63"/>
                    <a:pt x="24146" y="63"/>
                  </a:cubicBezTo>
                  <a:cubicBezTo>
                    <a:pt x="16301" y="63"/>
                    <a:pt x="10734" y="6724"/>
                    <a:pt x="10734" y="13139"/>
                  </a:cubicBezTo>
                  <a:cubicBezTo>
                    <a:pt x="10734" y="19801"/>
                    <a:pt x="16301" y="26216"/>
                    <a:pt x="24146" y="26216"/>
                  </a:cubicBezTo>
                  <a:cubicBezTo>
                    <a:pt x="31231" y="26216"/>
                    <a:pt x="37558" y="21034"/>
                    <a:pt x="37558" y="13139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15E5518-080B-F211-6DE3-C0ABC1A2D956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5311670" y="3982598"/>
              <a:ext cx="115644" cy="162591"/>
            </a:xfrm>
            <a:custGeom>
              <a:avLst/>
              <a:gdLst>
                <a:gd name="connsiteX0" fmla="*/ 49201 w 115644"/>
                <a:gd name="connsiteY0" fmla="*/ 69392 h 162591"/>
                <a:gd name="connsiteX1" fmla="*/ 27185 w 115644"/>
                <a:gd name="connsiteY1" fmla="*/ 39045 h 162591"/>
                <a:gd name="connsiteX2" fmla="*/ 31234 w 115644"/>
                <a:gd name="connsiteY2" fmla="*/ 18320 h 162591"/>
                <a:gd name="connsiteX3" fmla="*/ 49201 w 115644"/>
                <a:gd name="connsiteY3" fmla="*/ 8451 h 162591"/>
                <a:gd name="connsiteX4" fmla="*/ 71216 w 115644"/>
                <a:gd name="connsiteY4" fmla="*/ 38799 h 162591"/>
                <a:gd name="connsiteX5" fmla="*/ 67167 w 115644"/>
                <a:gd name="connsiteY5" fmla="*/ 59523 h 162591"/>
                <a:gd name="connsiteX6" fmla="*/ 49201 w 115644"/>
                <a:gd name="connsiteY6" fmla="*/ 69392 h 162591"/>
                <a:gd name="connsiteX7" fmla="*/ 19847 w 115644"/>
                <a:gd name="connsiteY7" fmla="*/ 79015 h 162591"/>
                <a:gd name="connsiteX8" fmla="*/ 24149 w 115644"/>
                <a:gd name="connsiteY8" fmla="*/ 67419 h 162591"/>
                <a:gd name="connsiteX9" fmla="*/ 49201 w 115644"/>
                <a:gd name="connsiteY9" fmla="*/ 75067 h 162591"/>
                <a:gd name="connsiteX10" fmla="*/ 90195 w 115644"/>
                <a:gd name="connsiteY10" fmla="*/ 39045 h 162591"/>
                <a:gd name="connsiteX11" fmla="*/ 79820 w 115644"/>
                <a:gd name="connsiteY11" fmla="*/ 15113 h 162591"/>
                <a:gd name="connsiteX12" fmla="*/ 102595 w 115644"/>
                <a:gd name="connsiteY12" fmla="*/ 5491 h 162591"/>
                <a:gd name="connsiteX13" fmla="*/ 105125 w 115644"/>
                <a:gd name="connsiteY13" fmla="*/ 5737 h 162591"/>
                <a:gd name="connsiteX14" fmla="*/ 101076 w 115644"/>
                <a:gd name="connsiteY14" fmla="*/ 12399 h 162591"/>
                <a:gd name="connsiteX15" fmla="*/ 108415 w 115644"/>
                <a:gd name="connsiteY15" fmla="*/ 19554 h 162591"/>
                <a:gd name="connsiteX16" fmla="*/ 115753 w 115644"/>
                <a:gd name="connsiteY16" fmla="*/ 12152 h 162591"/>
                <a:gd name="connsiteX17" fmla="*/ 102848 w 115644"/>
                <a:gd name="connsiteY17" fmla="*/ 63 h 162591"/>
                <a:gd name="connsiteX18" fmla="*/ 76024 w 115644"/>
                <a:gd name="connsiteY18" fmla="*/ 11659 h 162591"/>
                <a:gd name="connsiteX19" fmla="*/ 49201 w 115644"/>
                <a:gd name="connsiteY19" fmla="*/ 2777 h 162591"/>
                <a:gd name="connsiteX20" fmla="*/ 8206 w 115644"/>
                <a:gd name="connsiteY20" fmla="*/ 38799 h 162591"/>
                <a:gd name="connsiteX21" fmla="*/ 20100 w 115644"/>
                <a:gd name="connsiteY21" fmla="*/ 64211 h 162591"/>
                <a:gd name="connsiteX22" fmla="*/ 12255 w 115644"/>
                <a:gd name="connsiteY22" fmla="*/ 84689 h 162591"/>
                <a:gd name="connsiteX23" fmla="*/ 23390 w 115644"/>
                <a:gd name="connsiteY23" fmla="*/ 106648 h 162591"/>
                <a:gd name="connsiteX24" fmla="*/ 109 w 115644"/>
                <a:gd name="connsiteY24" fmla="*/ 131320 h 162591"/>
                <a:gd name="connsiteX25" fmla="*/ 56033 w 115644"/>
                <a:gd name="connsiteY25" fmla="*/ 162654 h 162591"/>
                <a:gd name="connsiteX26" fmla="*/ 112210 w 115644"/>
                <a:gd name="connsiteY26" fmla="*/ 130827 h 162591"/>
                <a:gd name="connsiteX27" fmla="*/ 95762 w 115644"/>
                <a:gd name="connsiteY27" fmla="*/ 102700 h 162591"/>
                <a:gd name="connsiteX28" fmla="*/ 52237 w 115644"/>
                <a:gd name="connsiteY28" fmla="*/ 95792 h 162591"/>
                <a:gd name="connsiteX29" fmla="*/ 33259 w 115644"/>
                <a:gd name="connsiteY29" fmla="*/ 95545 h 162591"/>
                <a:gd name="connsiteX30" fmla="*/ 19847 w 115644"/>
                <a:gd name="connsiteY30" fmla="*/ 79015 h 162591"/>
                <a:gd name="connsiteX31" fmla="*/ 56286 w 115644"/>
                <a:gd name="connsiteY31" fmla="*/ 156980 h 162591"/>
                <a:gd name="connsiteX32" fmla="*/ 13267 w 115644"/>
                <a:gd name="connsiteY32" fmla="*/ 131320 h 162591"/>
                <a:gd name="connsiteX33" fmla="*/ 34018 w 115644"/>
                <a:gd name="connsiteY33" fmla="*/ 110102 h 162591"/>
                <a:gd name="connsiteX34" fmla="*/ 48948 w 115644"/>
                <a:gd name="connsiteY34" fmla="*/ 110102 h 162591"/>
                <a:gd name="connsiteX35" fmla="*/ 99052 w 115644"/>
                <a:gd name="connsiteY35" fmla="*/ 131320 h 162591"/>
                <a:gd name="connsiteX36" fmla="*/ 56286 w 115644"/>
                <a:gd name="connsiteY36" fmla="*/ 156980 h 16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644" h="162591">
                  <a:moveTo>
                    <a:pt x="49201" y="69392"/>
                  </a:moveTo>
                  <a:cubicBezTo>
                    <a:pt x="27185" y="69392"/>
                    <a:pt x="27185" y="44720"/>
                    <a:pt x="27185" y="39045"/>
                  </a:cubicBezTo>
                  <a:cubicBezTo>
                    <a:pt x="27185" y="32384"/>
                    <a:pt x="27438" y="24489"/>
                    <a:pt x="31234" y="18320"/>
                  </a:cubicBezTo>
                  <a:cubicBezTo>
                    <a:pt x="33259" y="15360"/>
                    <a:pt x="39079" y="8451"/>
                    <a:pt x="49201" y="8451"/>
                  </a:cubicBezTo>
                  <a:cubicBezTo>
                    <a:pt x="71216" y="8451"/>
                    <a:pt x="71216" y="33124"/>
                    <a:pt x="71216" y="38799"/>
                  </a:cubicBezTo>
                  <a:cubicBezTo>
                    <a:pt x="71216" y="45460"/>
                    <a:pt x="70963" y="53355"/>
                    <a:pt x="67167" y="59523"/>
                  </a:cubicBezTo>
                  <a:cubicBezTo>
                    <a:pt x="65143" y="62484"/>
                    <a:pt x="59323" y="69392"/>
                    <a:pt x="49201" y="69392"/>
                  </a:cubicBezTo>
                  <a:close/>
                  <a:moveTo>
                    <a:pt x="19847" y="79015"/>
                  </a:moveTo>
                  <a:cubicBezTo>
                    <a:pt x="19847" y="78028"/>
                    <a:pt x="19847" y="72353"/>
                    <a:pt x="24149" y="67419"/>
                  </a:cubicBezTo>
                  <a:cubicBezTo>
                    <a:pt x="34018" y="74327"/>
                    <a:pt x="44393" y="75067"/>
                    <a:pt x="49201" y="75067"/>
                  </a:cubicBezTo>
                  <a:cubicBezTo>
                    <a:pt x="72735" y="75067"/>
                    <a:pt x="90195" y="58043"/>
                    <a:pt x="90195" y="39045"/>
                  </a:cubicBezTo>
                  <a:cubicBezTo>
                    <a:pt x="90195" y="29916"/>
                    <a:pt x="86146" y="20788"/>
                    <a:pt x="79820" y="15113"/>
                  </a:cubicBezTo>
                  <a:cubicBezTo>
                    <a:pt x="88930" y="6724"/>
                    <a:pt x="98040" y="5491"/>
                    <a:pt x="102595" y="5491"/>
                  </a:cubicBezTo>
                  <a:cubicBezTo>
                    <a:pt x="103101" y="5491"/>
                    <a:pt x="104366" y="5491"/>
                    <a:pt x="105125" y="5737"/>
                  </a:cubicBezTo>
                  <a:cubicBezTo>
                    <a:pt x="102341" y="6724"/>
                    <a:pt x="101076" y="9438"/>
                    <a:pt x="101076" y="12399"/>
                  </a:cubicBezTo>
                  <a:cubicBezTo>
                    <a:pt x="101076" y="16593"/>
                    <a:pt x="104366" y="19554"/>
                    <a:pt x="108415" y="19554"/>
                  </a:cubicBezTo>
                  <a:cubicBezTo>
                    <a:pt x="110945" y="19554"/>
                    <a:pt x="115753" y="17827"/>
                    <a:pt x="115753" y="12152"/>
                  </a:cubicBezTo>
                  <a:cubicBezTo>
                    <a:pt x="115753" y="7958"/>
                    <a:pt x="112717" y="63"/>
                    <a:pt x="102848" y="63"/>
                  </a:cubicBezTo>
                  <a:cubicBezTo>
                    <a:pt x="97787" y="63"/>
                    <a:pt x="86652" y="1543"/>
                    <a:pt x="76024" y="11659"/>
                  </a:cubicBezTo>
                  <a:cubicBezTo>
                    <a:pt x="65396" y="3517"/>
                    <a:pt x="54768" y="2777"/>
                    <a:pt x="49201" y="2777"/>
                  </a:cubicBezTo>
                  <a:cubicBezTo>
                    <a:pt x="25667" y="2777"/>
                    <a:pt x="8206" y="19801"/>
                    <a:pt x="8206" y="38799"/>
                  </a:cubicBezTo>
                  <a:cubicBezTo>
                    <a:pt x="8206" y="49654"/>
                    <a:pt x="13774" y="59030"/>
                    <a:pt x="20100" y="64211"/>
                  </a:cubicBezTo>
                  <a:cubicBezTo>
                    <a:pt x="16810" y="67912"/>
                    <a:pt x="12255" y="76054"/>
                    <a:pt x="12255" y="84689"/>
                  </a:cubicBezTo>
                  <a:cubicBezTo>
                    <a:pt x="12255" y="92338"/>
                    <a:pt x="15545" y="101713"/>
                    <a:pt x="23390" y="106648"/>
                  </a:cubicBezTo>
                  <a:cubicBezTo>
                    <a:pt x="8206" y="110842"/>
                    <a:pt x="109" y="121451"/>
                    <a:pt x="109" y="131320"/>
                  </a:cubicBezTo>
                  <a:cubicBezTo>
                    <a:pt x="109" y="149085"/>
                    <a:pt x="25161" y="162654"/>
                    <a:pt x="56033" y="162654"/>
                  </a:cubicBezTo>
                  <a:cubicBezTo>
                    <a:pt x="85893" y="162654"/>
                    <a:pt x="112210" y="150071"/>
                    <a:pt x="112210" y="130827"/>
                  </a:cubicBezTo>
                  <a:cubicBezTo>
                    <a:pt x="112210" y="122192"/>
                    <a:pt x="108668" y="109609"/>
                    <a:pt x="95762" y="102700"/>
                  </a:cubicBezTo>
                  <a:cubicBezTo>
                    <a:pt x="82350" y="95792"/>
                    <a:pt x="67673" y="95792"/>
                    <a:pt x="52237" y="95792"/>
                  </a:cubicBezTo>
                  <a:cubicBezTo>
                    <a:pt x="45911" y="95792"/>
                    <a:pt x="35030" y="95792"/>
                    <a:pt x="33259" y="95545"/>
                  </a:cubicBezTo>
                  <a:cubicBezTo>
                    <a:pt x="25161" y="94558"/>
                    <a:pt x="19847" y="86910"/>
                    <a:pt x="19847" y="79015"/>
                  </a:cubicBezTo>
                  <a:close/>
                  <a:moveTo>
                    <a:pt x="56286" y="156980"/>
                  </a:moveTo>
                  <a:cubicBezTo>
                    <a:pt x="30728" y="156980"/>
                    <a:pt x="13267" y="144397"/>
                    <a:pt x="13267" y="131320"/>
                  </a:cubicBezTo>
                  <a:cubicBezTo>
                    <a:pt x="13267" y="119971"/>
                    <a:pt x="22883" y="110842"/>
                    <a:pt x="34018" y="110102"/>
                  </a:cubicBezTo>
                  <a:lnTo>
                    <a:pt x="48948" y="110102"/>
                  </a:lnTo>
                  <a:cubicBezTo>
                    <a:pt x="70710" y="110102"/>
                    <a:pt x="99052" y="110102"/>
                    <a:pt x="99052" y="131320"/>
                  </a:cubicBezTo>
                  <a:cubicBezTo>
                    <a:pt x="99052" y="144643"/>
                    <a:pt x="81085" y="156980"/>
                    <a:pt x="56286" y="156980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22641871-6645-7FF9-1F5C-02C1BEE77F41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5439209" y="3923138"/>
              <a:ext cx="127284" cy="171226"/>
            </a:xfrm>
            <a:custGeom>
              <a:avLst/>
              <a:gdLst>
                <a:gd name="connsiteX0" fmla="*/ 19852 w 127284"/>
                <a:gd name="connsiteY0" fmla="*/ 152539 h 171226"/>
                <a:gd name="connsiteX1" fmla="*/ 114 w 127284"/>
                <a:gd name="connsiteY1" fmla="*/ 163641 h 171226"/>
                <a:gd name="connsiteX2" fmla="*/ 114 w 127284"/>
                <a:gd name="connsiteY2" fmla="*/ 171290 h 171226"/>
                <a:gd name="connsiteX3" fmla="*/ 28709 w 127284"/>
                <a:gd name="connsiteY3" fmla="*/ 170550 h 171226"/>
                <a:gd name="connsiteX4" fmla="*/ 57050 w 127284"/>
                <a:gd name="connsiteY4" fmla="*/ 171290 h 171226"/>
                <a:gd name="connsiteX5" fmla="*/ 57050 w 127284"/>
                <a:gd name="connsiteY5" fmla="*/ 163641 h 171226"/>
                <a:gd name="connsiteX6" fmla="*/ 37312 w 127284"/>
                <a:gd name="connsiteY6" fmla="*/ 152539 h 171226"/>
                <a:gd name="connsiteX7" fmla="*/ 37312 w 127284"/>
                <a:gd name="connsiteY7" fmla="*/ 107141 h 171226"/>
                <a:gd name="connsiteX8" fmla="*/ 71474 w 127284"/>
                <a:gd name="connsiteY8" fmla="*/ 67665 h 171226"/>
                <a:gd name="connsiteX9" fmla="*/ 90200 w 127284"/>
                <a:gd name="connsiteY9" fmla="*/ 95052 h 171226"/>
                <a:gd name="connsiteX10" fmla="*/ 90200 w 127284"/>
                <a:gd name="connsiteY10" fmla="*/ 152539 h 171226"/>
                <a:gd name="connsiteX11" fmla="*/ 70462 w 127284"/>
                <a:gd name="connsiteY11" fmla="*/ 163641 h 171226"/>
                <a:gd name="connsiteX12" fmla="*/ 70462 w 127284"/>
                <a:gd name="connsiteY12" fmla="*/ 171290 h 171226"/>
                <a:gd name="connsiteX13" fmla="*/ 99057 w 127284"/>
                <a:gd name="connsiteY13" fmla="*/ 170550 h 171226"/>
                <a:gd name="connsiteX14" fmla="*/ 127399 w 127284"/>
                <a:gd name="connsiteY14" fmla="*/ 171290 h 171226"/>
                <a:gd name="connsiteX15" fmla="*/ 127399 w 127284"/>
                <a:gd name="connsiteY15" fmla="*/ 163641 h 171226"/>
                <a:gd name="connsiteX16" fmla="*/ 107661 w 127284"/>
                <a:gd name="connsiteY16" fmla="*/ 156240 h 171226"/>
                <a:gd name="connsiteX17" fmla="*/ 107661 w 127284"/>
                <a:gd name="connsiteY17" fmla="*/ 109115 h 171226"/>
                <a:gd name="connsiteX18" fmla="*/ 99816 w 127284"/>
                <a:gd name="connsiteY18" fmla="*/ 71366 h 171226"/>
                <a:gd name="connsiteX19" fmla="*/ 73246 w 127284"/>
                <a:gd name="connsiteY19" fmla="*/ 62237 h 171226"/>
                <a:gd name="connsiteX20" fmla="*/ 36553 w 127284"/>
                <a:gd name="connsiteY20" fmla="*/ 86416 h 171226"/>
                <a:gd name="connsiteX21" fmla="*/ 36553 w 127284"/>
                <a:gd name="connsiteY21" fmla="*/ 63 h 171226"/>
                <a:gd name="connsiteX22" fmla="*/ 114 w 127284"/>
                <a:gd name="connsiteY22" fmla="*/ 2777 h 171226"/>
                <a:gd name="connsiteX23" fmla="*/ 114 w 127284"/>
                <a:gd name="connsiteY23" fmla="*/ 10425 h 171226"/>
                <a:gd name="connsiteX24" fmla="*/ 19852 w 127284"/>
                <a:gd name="connsiteY24" fmla="*/ 24242 h 171226"/>
                <a:gd name="connsiteX25" fmla="*/ 19852 w 127284"/>
                <a:gd name="connsiteY25" fmla="*/ 152539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284" h="171226">
                  <a:moveTo>
                    <a:pt x="19852" y="152539"/>
                  </a:moveTo>
                  <a:cubicBezTo>
                    <a:pt x="19852" y="163641"/>
                    <a:pt x="17068" y="163641"/>
                    <a:pt x="114" y="163641"/>
                  </a:cubicBezTo>
                  <a:lnTo>
                    <a:pt x="114" y="171290"/>
                  </a:lnTo>
                  <a:cubicBezTo>
                    <a:pt x="8971" y="171043"/>
                    <a:pt x="21876" y="170550"/>
                    <a:pt x="28709" y="170550"/>
                  </a:cubicBezTo>
                  <a:cubicBezTo>
                    <a:pt x="35288" y="170550"/>
                    <a:pt x="48447" y="171043"/>
                    <a:pt x="57050" y="171290"/>
                  </a:cubicBezTo>
                  <a:lnTo>
                    <a:pt x="57050" y="163641"/>
                  </a:lnTo>
                  <a:cubicBezTo>
                    <a:pt x="40096" y="163641"/>
                    <a:pt x="37312" y="163641"/>
                    <a:pt x="37312" y="152539"/>
                  </a:cubicBezTo>
                  <a:lnTo>
                    <a:pt x="37312" y="107141"/>
                  </a:lnTo>
                  <a:cubicBezTo>
                    <a:pt x="37312" y="81482"/>
                    <a:pt x="55279" y="67665"/>
                    <a:pt x="71474" y="67665"/>
                  </a:cubicBezTo>
                  <a:cubicBezTo>
                    <a:pt x="87416" y="67665"/>
                    <a:pt x="90200" y="80988"/>
                    <a:pt x="90200" y="95052"/>
                  </a:cubicBezTo>
                  <a:lnTo>
                    <a:pt x="90200" y="152539"/>
                  </a:lnTo>
                  <a:cubicBezTo>
                    <a:pt x="90200" y="163641"/>
                    <a:pt x="87416" y="163641"/>
                    <a:pt x="70462" y="163641"/>
                  </a:cubicBezTo>
                  <a:lnTo>
                    <a:pt x="70462" y="171290"/>
                  </a:lnTo>
                  <a:cubicBezTo>
                    <a:pt x="79319" y="171043"/>
                    <a:pt x="92224" y="170550"/>
                    <a:pt x="99057" y="170550"/>
                  </a:cubicBezTo>
                  <a:cubicBezTo>
                    <a:pt x="105636" y="170550"/>
                    <a:pt x="118795" y="171043"/>
                    <a:pt x="127399" y="171290"/>
                  </a:cubicBezTo>
                  <a:lnTo>
                    <a:pt x="127399" y="163641"/>
                  </a:lnTo>
                  <a:cubicBezTo>
                    <a:pt x="114240" y="163641"/>
                    <a:pt x="107914" y="163641"/>
                    <a:pt x="107661" y="156240"/>
                  </a:cubicBezTo>
                  <a:lnTo>
                    <a:pt x="107661" y="109115"/>
                  </a:lnTo>
                  <a:cubicBezTo>
                    <a:pt x="107661" y="87897"/>
                    <a:pt x="107661" y="80248"/>
                    <a:pt x="99816" y="71366"/>
                  </a:cubicBezTo>
                  <a:cubicBezTo>
                    <a:pt x="96273" y="67172"/>
                    <a:pt x="87923" y="62237"/>
                    <a:pt x="73246" y="62237"/>
                  </a:cubicBezTo>
                  <a:cubicBezTo>
                    <a:pt x="51989" y="62237"/>
                    <a:pt x="40855" y="77041"/>
                    <a:pt x="36553" y="86416"/>
                  </a:cubicBezTo>
                  <a:lnTo>
                    <a:pt x="36553" y="63"/>
                  </a:lnTo>
                  <a:lnTo>
                    <a:pt x="114" y="2777"/>
                  </a:lnTo>
                  <a:lnTo>
                    <a:pt x="114" y="10425"/>
                  </a:lnTo>
                  <a:cubicBezTo>
                    <a:pt x="17827" y="10425"/>
                    <a:pt x="19852" y="12152"/>
                    <a:pt x="19852" y="24242"/>
                  </a:cubicBezTo>
                  <a:lnTo>
                    <a:pt x="19852" y="15253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582431F4-1505-AF94-497D-AF541CDBDCB8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5569474" y="3942629"/>
              <a:ext cx="79204" cy="154449"/>
            </a:xfrm>
            <a:custGeom>
              <a:avLst/>
              <a:gdLst>
                <a:gd name="connsiteX0" fmla="*/ 39089 w 79204"/>
                <a:gd name="connsiteY0" fmla="*/ 53109 h 154449"/>
                <a:gd name="connsiteX1" fmla="*/ 75275 w 79204"/>
                <a:gd name="connsiteY1" fmla="*/ 53109 h 154449"/>
                <a:gd name="connsiteX2" fmla="*/ 75275 w 79204"/>
                <a:gd name="connsiteY2" fmla="*/ 45460 h 154449"/>
                <a:gd name="connsiteX3" fmla="*/ 39089 w 79204"/>
                <a:gd name="connsiteY3" fmla="*/ 45460 h 154449"/>
                <a:gd name="connsiteX4" fmla="*/ 39089 w 79204"/>
                <a:gd name="connsiteY4" fmla="*/ 63 h 154449"/>
                <a:gd name="connsiteX5" fmla="*/ 32763 w 79204"/>
                <a:gd name="connsiteY5" fmla="*/ 63 h 154449"/>
                <a:gd name="connsiteX6" fmla="*/ 119 w 79204"/>
                <a:gd name="connsiteY6" fmla="*/ 47681 h 154449"/>
                <a:gd name="connsiteX7" fmla="*/ 119 w 79204"/>
                <a:gd name="connsiteY7" fmla="*/ 53109 h 154449"/>
                <a:gd name="connsiteX8" fmla="*/ 21628 w 79204"/>
                <a:gd name="connsiteY8" fmla="*/ 53109 h 154449"/>
                <a:gd name="connsiteX9" fmla="*/ 21628 w 79204"/>
                <a:gd name="connsiteY9" fmla="*/ 121205 h 154449"/>
                <a:gd name="connsiteX10" fmla="*/ 54272 w 79204"/>
                <a:gd name="connsiteY10" fmla="*/ 154512 h 154449"/>
                <a:gd name="connsiteX11" fmla="*/ 79324 w 79204"/>
                <a:gd name="connsiteY11" fmla="*/ 121205 h 154449"/>
                <a:gd name="connsiteX12" fmla="*/ 79324 w 79204"/>
                <a:gd name="connsiteY12" fmla="*/ 107141 h 154449"/>
                <a:gd name="connsiteX13" fmla="*/ 72998 w 79204"/>
                <a:gd name="connsiteY13" fmla="*/ 107141 h 154449"/>
                <a:gd name="connsiteX14" fmla="*/ 72998 w 79204"/>
                <a:gd name="connsiteY14" fmla="*/ 120711 h 154449"/>
                <a:gd name="connsiteX15" fmla="*/ 56043 w 79204"/>
                <a:gd name="connsiteY15" fmla="*/ 148344 h 154449"/>
                <a:gd name="connsiteX16" fmla="*/ 39089 w 79204"/>
                <a:gd name="connsiteY16" fmla="*/ 121698 h 154449"/>
                <a:gd name="connsiteX17" fmla="*/ 39089 w 79204"/>
                <a:gd name="connsiteY17" fmla="*/ 53109 h 1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204" h="154449">
                  <a:moveTo>
                    <a:pt x="39089" y="53109"/>
                  </a:moveTo>
                  <a:lnTo>
                    <a:pt x="75275" y="53109"/>
                  </a:lnTo>
                  <a:lnTo>
                    <a:pt x="75275" y="45460"/>
                  </a:lnTo>
                  <a:lnTo>
                    <a:pt x="39089" y="45460"/>
                  </a:lnTo>
                  <a:lnTo>
                    <a:pt x="39089" y="63"/>
                  </a:lnTo>
                  <a:lnTo>
                    <a:pt x="32763" y="63"/>
                  </a:lnTo>
                  <a:cubicBezTo>
                    <a:pt x="32510" y="20294"/>
                    <a:pt x="24918" y="46694"/>
                    <a:pt x="119" y="47681"/>
                  </a:cubicBezTo>
                  <a:lnTo>
                    <a:pt x="119" y="53109"/>
                  </a:lnTo>
                  <a:lnTo>
                    <a:pt x="21628" y="53109"/>
                  </a:lnTo>
                  <a:lnTo>
                    <a:pt x="21628" y="121205"/>
                  </a:lnTo>
                  <a:cubicBezTo>
                    <a:pt x="21628" y="151552"/>
                    <a:pt x="45162" y="154512"/>
                    <a:pt x="54272" y="154512"/>
                  </a:cubicBezTo>
                  <a:cubicBezTo>
                    <a:pt x="72239" y="154512"/>
                    <a:pt x="79324" y="136995"/>
                    <a:pt x="79324" y="121205"/>
                  </a:cubicBezTo>
                  <a:lnTo>
                    <a:pt x="79324" y="107141"/>
                  </a:lnTo>
                  <a:lnTo>
                    <a:pt x="72998" y="107141"/>
                  </a:lnTo>
                  <a:lnTo>
                    <a:pt x="72998" y="120711"/>
                  </a:lnTo>
                  <a:cubicBezTo>
                    <a:pt x="72998" y="138969"/>
                    <a:pt x="65406" y="148344"/>
                    <a:pt x="56043" y="148344"/>
                  </a:cubicBezTo>
                  <a:cubicBezTo>
                    <a:pt x="39089" y="148344"/>
                    <a:pt x="39089" y="125892"/>
                    <a:pt x="39089" y="121698"/>
                  </a:cubicBezTo>
                  <a:lnTo>
                    <a:pt x="39089" y="5310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3EC543D-7D3B-D46A-3B16-CB6045036F4B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5777285" y="3909321"/>
              <a:ext cx="34667" cy="246724"/>
            </a:xfrm>
            <a:custGeom>
              <a:avLst/>
              <a:gdLst>
                <a:gd name="connsiteX0" fmla="*/ 34794 w 34667"/>
                <a:gd name="connsiteY0" fmla="*/ 246788 h 246724"/>
                <a:gd name="connsiteX1" fmla="*/ 34794 w 34667"/>
                <a:gd name="connsiteY1" fmla="*/ 236919 h 246724"/>
                <a:gd name="connsiteX2" fmla="*/ 10248 w 34667"/>
                <a:gd name="connsiteY2" fmla="*/ 236919 h 246724"/>
                <a:gd name="connsiteX3" fmla="*/ 10248 w 34667"/>
                <a:gd name="connsiteY3" fmla="*/ 9932 h 246724"/>
                <a:gd name="connsiteX4" fmla="*/ 34794 w 34667"/>
                <a:gd name="connsiteY4" fmla="*/ 9932 h 246724"/>
                <a:gd name="connsiteX5" fmla="*/ 34794 w 34667"/>
                <a:gd name="connsiteY5" fmla="*/ 63 h 246724"/>
                <a:gd name="connsiteX6" fmla="*/ 126 w 34667"/>
                <a:gd name="connsiteY6" fmla="*/ 63 h 246724"/>
                <a:gd name="connsiteX7" fmla="*/ 126 w 34667"/>
                <a:gd name="connsiteY7" fmla="*/ 246788 h 246724"/>
                <a:gd name="connsiteX8" fmla="*/ 34794 w 34667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67" h="246724">
                  <a:moveTo>
                    <a:pt x="34794" y="246788"/>
                  </a:moveTo>
                  <a:lnTo>
                    <a:pt x="34794" y="236919"/>
                  </a:lnTo>
                  <a:lnTo>
                    <a:pt x="10248" y="236919"/>
                  </a:lnTo>
                  <a:lnTo>
                    <a:pt x="10248" y="9932"/>
                  </a:lnTo>
                  <a:lnTo>
                    <a:pt x="34794" y="9932"/>
                  </a:lnTo>
                  <a:lnTo>
                    <a:pt x="34794" y="63"/>
                  </a:lnTo>
                  <a:lnTo>
                    <a:pt x="126" y="63"/>
                  </a:lnTo>
                  <a:lnTo>
                    <a:pt x="126" y="246788"/>
                  </a:lnTo>
                  <a:lnTo>
                    <a:pt x="34794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CB8971A7-1937-6B03-94B8-7F983189C497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5840239" y="3930046"/>
              <a:ext cx="83506" cy="164318"/>
            </a:xfrm>
            <a:custGeom>
              <a:avLst/>
              <a:gdLst>
                <a:gd name="connsiteX0" fmla="*/ 52005 w 83506"/>
                <a:gd name="connsiteY0" fmla="*/ 6478 h 164318"/>
                <a:gd name="connsiteX1" fmla="*/ 46184 w 83506"/>
                <a:gd name="connsiteY1" fmla="*/ 63 h 164318"/>
                <a:gd name="connsiteX2" fmla="*/ 129 w 83506"/>
                <a:gd name="connsiteY2" fmla="*/ 15853 h 164318"/>
                <a:gd name="connsiteX3" fmla="*/ 129 w 83506"/>
                <a:gd name="connsiteY3" fmla="*/ 23502 h 164318"/>
                <a:gd name="connsiteX4" fmla="*/ 33279 w 83506"/>
                <a:gd name="connsiteY4" fmla="*/ 17087 h 164318"/>
                <a:gd name="connsiteX5" fmla="*/ 33279 w 83506"/>
                <a:gd name="connsiteY5" fmla="*/ 144890 h 164318"/>
                <a:gd name="connsiteX6" fmla="*/ 9745 w 83506"/>
                <a:gd name="connsiteY6" fmla="*/ 156733 h 164318"/>
                <a:gd name="connsiteX7" fmla="*/ 1647 w 83506"/>
                <a:gd name="connsiteY7" fmla="*/ 156733 h 164318"/>
                <a:gd name="connsiteX8" fmla="*/ 1647 w 83506"/>
                <a:gd name="connsiteY8" fmla="*/ 164381 h 164318"/>
                <a:gd name="connsiteX9" fmla="*/ 42642 w 83506"/>
                <a:gd name="connsiteY9" fmla="*/ 163641 h 164318"/>
                <a:gd name="connsiteX10" fmla="*/ 83636 w 83506"/>
                <a:gd name="connsiteY10" fmla="*/ 164381 h 164318"/>
                <a:gd name="connsiteX11" fmla="*/ 83636 w 83506"/>
                <a:gd name="connsiteY11" fmla="*/ 156733 h 164318"/>
                <a:gd name="connsiteX12" fmla="*/ 75538 w 83506"/>
                <a:gd name="connsiteY12" fmla="*/ 156733 h 164318"/>
                <a:gd name="connsiteX13" fmla="*/ 52005 w 83506"/>
                <a:gd name="connsiteY13" fmla="*/ 144890 h 164318"/>
                <a:gd name="connsiteX14" fmla="*/ 52005 w 83506"/>
                <a:gd name="connsiteY14" fmla="*/ 6478 h 1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506" h="164318">
                  <a:moveTo>
                    <a:pt x="52005" y="6478"/>
                  </a:moveTo>
                  <a:cubicBezTo>
                    <a:pt x="52005" y="556"/>
                    <a:pt x="52005" y="63"/>
                    <a:pt x="46184" y="63"/>
                  </a:cubicBezTo>
                  <a:cubicBezTo>
                    <a:pt x="30495" y="15853"/>
                    <a:pt x="8227" y="15853"/>
                    <a:pt x="129" y="15853"/>
                  </a:cubicBezTo>
                  <a:lnTo>
                    <a:pt x="129" y="23502"/>
                  </a:lnTo>
                  <a:cubicBezTo>
                    <a:pt x="5190" y="23502"/>
                    <a:pt x="20120" y="23502"/>
                    <a:pt x="33279" y="17087"/>
                  </a:cubicBezTo>
                  <a:lnTo>
                    <a:pt x="33279" y="144890"/>
                  </a:lnTo>
                  <a:cubicBezTo>
                    <a:pt x="33279" y="153772"/>
                    <a:pt x="32520" y="156733"/>
                    <a:pt x="9745" y="156733"/>
                  </a:cubicBezTo>
                  <a:lnTo>
                    <a:pt x="1647" y="156733"/>
                  </a:lnTo>
                  <a:lnTo>
                    <a:pt x="1647" y="164381"/>
                  </a:lnTo>
                  <a:cubicBezTo>
                    <a:pt x="10504" y="163641"/>
                    <a:pt x="32520" y="163641"/>
                    <a:pt x="42642" y="163641"/>
                  </a:cubicBezTo>
                  <a:cubicBezTo>
                    <a:pt x="52764" y="163641"/>
                    <a:pt x="74779" y="163641"/>
                    <a:pt x="83636" y="164381"/>
                  </a:cubicBezTo>
                  <a:lnTo>
                    <a:pt x="83636" y="156733"/>
                  </a:lnTo>
                  <a:lnTo>
                    <a:pt x="75538" y="156733"/>
                  </a:lnTo>
                  <a:cubicBezTo>
                    <a:pt x="52764" y="156733"/>
                    <a:pt x="52005" y="154019"/>
                    <a:pt x="52005" y="144890"/>
                  </a:cubicBezTo>
                  <a:lnTo>
                    <a:pt x="52005" y="647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1004D19-598D-0523-B61D-88CC812DCCDB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5949811" y="3909321"/>
              <a:ext cx="34668" cy="246724"/>
            </a:xfrm>
            <a:custGeom>
              <a:avLst/>
              <a:gdLst>
                <a:gd name="connsiteX0" fmla="*/ 34802 w 34668"/>
                <a:gd name="connsiteY0" fmla="*/ 63 h 246724"/>
                <a:gd name="connsiteX1" fmla="*/ 134 w 34668"/>
                <a:gd name="connsiteY1" fmla="*/ 63 h 246724"/>
                <a:gd name="connsiteX2" fmla="*/ 134 w 34668"/>
                <a:gd name="connsiteY2" fmla="*/ 9932 h 246724"/>
                <a:gd name="connsiteX3" fmla="*/ 24680 w 34668"/>
                <a:gd name="connsiteY3" fmla="*/ 9932 h 246724"/>
                <a:gd name="connsiteX4" fmla="*/ 24680 w 34668"/>
                <a:gd name="connsiteY4" fmla="*/ 236919 h 246724"/>
                <a:gd name="connsiteX5" fmla="*/ 134 w 34668"/>
                <a:gd name="connsiteY5" fmla="*/ 236919 h 246724"/>
                <a:gd name="connsiteX6" fmla="*/ 134 w 34668"/>
                <a:gd name="connsiteY6" fmla="*/ 246788 h 246724"/>
                <a:gd name="connsiteX7" fmla="*/ 34802 w 34668"/>
                <a:gd name="connsiteY7" fmla="*/ 246788 h 246724"/>
                <a:gd name="connsiteX8" fmla="*/ 34802 w 34668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68" h="246724">
                  <a:moveTo>
                    <a:pt x="34802" y="63"/>
                  </a:moveTo>
                  <a:lnTo>
                    <a:pt x="134" y="63"/>
                  </a:lnTo>
                  <a:lnTo>
                    <a:pt x="134" y="9932"/>
                  </a:lnTo>
                  <a:lnTo>
                    <a:pt x="24680" y="9932"/>
                  </a:lnTo>
                  <a:lnTo>
                    <a:pt x="24680" y="236919"/>
                  </a:lnTo>
                  <a:lnTo>
                    <a:pt x="134" y="236919"/>
                  </a:lnTo>
                  <a:lnTo>
                    <a:pt x="134" y="246788"/>
                  </a:lnTo>
                  <a:lnTo>
                    <a:pt x="34802" y="246788"/>
                  </a:lnTo>
                  <a:lnTo>
                    <a:pt x="34802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grpSp>
        <p:nvGrpSpPr>
          <p:cNvPr id="374" name="Group 373" descr="\documentclass{article}&#10;\usepackage{amsmath}&#10;\pagestyle{empty}&#10;\begin{document}&#10;&#10;&#10;ThomX [2]&#10;&#10;\end{document}" title="IguanaTex Vector Display">
            <a:extLst>
              <a:ext uri="{FF2B5EF4-FFF2-40B4-BE49-F238E27FC236}">
                <a16:creationId xmlns:a16="http://schemas.microsoft.com/office/drawing/2014/main" id="{556CD8E4-A454-72F4-BAA8-55DDE88AF7A5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 rot="21000000">
            <a:off x="5824910" y="4266707"/>
            <a:ext cx="1079075" cy="227742"/>
            <a:chOff x="9305457" y="5057318"/>
            <a:chExt cx="1169014" cy="246724"/>
          </a:xfrm>
          <a:solidFill>
            <a:srgbClr val="0000FF"/>
          </a:solidFill>
        </p:grpSpPr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9102F526-A374-CDEC-4E1A-3FC21E5D9D57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9305457" y="5075329"/>
              <a:ext cx="165103" cy="167032"/>
            </a:xfrm>
            <a:custGeom>
              <a:avLst/>
              <a:gdLst>
                <a:gd name="connsiteX0" fmla="*/ 160347 w 165103"/>
                <a:gd name="connsiteY0" fmla="*/ 63 h 167032"/>
                <a:gd name="connsiteX1" fmla="*/ 4910 w 165103"/>
                <a:gd name="connsiteY1" fmla="*/ 63 h 167032"/>
                <a:gd name="connsiteX2" fmla="*/ 77 w 165103"/>
                <a:gd name="connsiteY2" fmla="*/ 55576 h 167032"/>
                <a:gd name="connsiteX3" fmla="*/ 6437 w 165103"/>
                <a:gd name="connsiteY3" fmla="*/ 55576 h 167032"/>
                <a:gd name="connsiteX4" fmla="*/ 52228 w 165103"/>
                <a:gd name="connsiteY4" fmla="*/ 7711 h 167032"/>
                <a:gd name="connsiteX5" fmla="*/ 65966 w 165103"/>
                <a:gd name="connsiteY5" fmla="*/ 8205 h 167032"/>
                <a:gd name="connsiteX6" fmla="*/ 71308 w 165103"/>
                <a:gd name="connsiteY6" fmla="*/ 17580 h 167032"/>
                <a:gd name="connsiteX7" fmla="*/ 71308 w 165103"/>
                <a:gd name="connsiteY7" fmla="*/ 147604 h 167032"/>
                <a:gd name="connsiteX8" fmla="*/ 44596 w 165103"/>
                <a:gd name="connsiteY8" fmla="*/ 159447 h 167032"/>
                <a:gd name="connsiteX9" fmla="*/ 34420 w 165103"/>
                <a:gd name="connsiteY9" fmla="*/ 159447 h 167032"/>
                <a:gd name="connsiteX10" fmla="*/ 34420 w 165103"/>
                <a:gd name="connsiteY10" fmla="*/ 167095 h 167032"/>
                <a:gd name="connsiteX11" fmla="*/ 82501 w 165103"/>
                <a:gd name="connsiteY11" fmla="*/ 166355 h 167032"/>
                <a:gd name="connsiteX12" fmla="*/ 130837 w 165103"/>
                <a:gd name="connsiteY12" fmla="*/ 167095 h 167032"/>
                <a:gd name="connsiteX13" fmla="*/ 130837 w 165103"/>
                <a:gd name="connsiteY13" fmla="*/ 159447 h 167032"/>
                <a:gd name="connsiteX14" fmla="*/ 120661 w 165103"/>
                <a:gd name="connsiteY14" fmla="*/ 159447 h 167032"/>
                <a:gd name="connsiteX15" fmla="*/ 93949 w 165103"/>
                <a:gd name="connsiteY15" fmla="*/ 147604 h 167032"/>
                <a:gd name="connsiteX16" fmla="*/ 93949 w 165103"/>
                <a:gd name="connsiteY16" fmla="*/ 17580 h 167032"/>
                <a:gd name="connsiteX17" fmla="*/ 98528 w 165103"/>
                <a:gd name="connsiteY17" fmla="*/ 8205 h 167032"/>
                <a:gd name="connsiteX18" fmla="*/ 113029 w 165103"/>
                <a:gd name="connsiteY18" fmla="*/ 7711 h 167032"/>
                <a:gd name="connsiteX19" fmla="*/ 158820 w 165103"/>
                <a:gd name="connsiteY19" fmla="*/ 55576 h 167032"/>
                <a:gd name="connsiteX20" fmla="*/ 165180 w 165103"/>
                <a:gd name="connsiteY20" fmla="*/ 55576 h 167032"/>
                <a:gd name="connsiteX21" fmla="*/ 160347 w 165103"/>
                <a:gd name="connsiteY21" fmla="*/ 63 h 16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5103" h="167032">
                  <a:moveTo>
                    <a:pt x="160347" y="63"/>
                  </a:moveTo>
                  <a:lnTo>
                    <a:pt x="4910" y="63"/>
                  </a:lnTo>
                  <a:lnTo>
                    <a:pt x="77" y="55576"/>
                  </a:lnTo>
                  <a:lnTo>
                    <a:pt x="6437" y="55576"/>
                  </a:lnTo>
                  <a:cubicBezTo>
                    <a:pt x="9998" y="15853"/>
                    <a:pt x="13814" y="7711"/>
                    <a:pt x="52228" y="7711"/>
                  </a:cubicBezTo>
                  <a:cubicBezTo>
                    <a:pt x="56807" y="7711"/>
                    <a:pt x="63422" y="7711"/>
                    <a:pt x="65966" y="8205"/>
                  </a:cubicBezTo>
                  <a:cubicBezTo>
                    <a:pt x="71308" y="9192"/>
                    <a:pt x="71308" y="11906"/>
                    <a:pt x="71308" y="17580"/>
                  </a:cubicBezTo>
                  <a:lnTo>
                    <a:pt x="71308" y="147604"/>
                  </a:lnTo>
                  <a:cubicBezTo>
                    <a:pt x="71308" y="155993"/>
                    <a:pt x="71308" y="159447"/>
                    <a:pt x="44596" y="159447"/>
                  </a:cubicBezTo>
                  <a:lnTo>
                    <a:pt x="34420" y="159447"/>
                  </a:lnTo>
                  <a:lnTo>
                    <a:pt x="34420" y="167095"/>
                  </a:lnTo>
                  <a:cubicBezTo>
                    <a:pt x="44851" y="166355"/>
                    <a:pt x="70799" y="166355"/>
                    <a:pt x="82501" y="166355"/>
                  </a:cubicBezTo>
                  <a:cubicBezTo>
                    <a:pt x="94204" y="166355"/>
                    <a:pt x="120407" y="166355"/>
                    <a:pt x="130837" y="167095"/>
                  </a:cubicBezTo>
                  <a:lnTo>
                    <a:pt x="130837" y="159447"/>
                  </a:lnTo>
                  <a:lnTo>
                    <a:pt x="120661" y="159447"/>
                  </a:lnTo>
                  <a:cubicBezTo>
                    <a:pt x="93949" y="159447"/>
                    <a:pt x="93949" y="155993"/>
                    <a:pt x="93949" y="147604"/>
                  </a:cubicBezTo>
                  <a:lnTo>
                    <a:pt x="93949" y="17580"/>
                  </a:lnTo>
                  <a:cubicBezTo>
                    <a:pt x="93949" y="12646"/>
                    <a:pt x="93949" y="9192"/>
                    <a:pt x="98528" y="8205"/>
                  </a:cubicBezTo>
                  <a:cubicBezTo>
                    <a:pt x="101327" y="7711"/>
                    <a:pt x="108195" y="7711"/>
                    <a:pt x="113029" y="7711"/>
                  </a:cubicBezTo>
                  <a:cubicBezTo>
                    <a:pt x="151443" y="7711"/>
                    <a:pt x="155259" y="15853"/>
                    <a:pt x="158820" y="55576"/>
                  </a:cubicBezTo>
                  <a:lnTo>
                    <a:pt x="165180" y="55576"/>
                  </a:lnTo>
                  <a:lnTo>
                    <a:pt x="160347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07CAC25-6CC0-CBD3-8115-192FAA80C5E5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9488171" y="5071135"/>
              <a:ext cx="127961" cy="171226"/>
            </a:xfrm>
            <a:custGeom>
              <a:avLst/>
              <a:gdLst>
                <a:gd name="connsiteX0" fmla="*/ 19927 w 127961"/>
                <a:gd name="connsiteY0" fmla="*/ 152539 h 171226"/>
                <a:gd name="connsiteX1" fmla="*/ 84 w 127961"/>
                <a:gd name="connsiteY1" fmla="*/ 163641 h 171226"/>
                <a:gd name="connsiteX2" fmla="*/ 84 w 127961"/>
                <a:gd name="connsiteY2" fmla="*/ 171290 h 171226"/>
                <a:gd name="connsiteX3" fmla="*/ 28831 w 127961"/>
                <a:gd name="connsiteY3" fmla="*/ 170550 h 171226"/>
                <a:gd name="connsiteX4" fmla="*/ 57323 w 127961"/>
                <a:gd name="connsiteY4" fmla="*/ 171290 h 171226"/>
                <a:gd name="connsiteX5" fmla="*/ 57323 w 127961"/>
                <a:gd name="connsiteY5" fmla="*/ 163641 h 171226"/>
                <a:gd name="connsiteX6" fmla="*/ 37480 w 127961"/>
                <a:gd name="connsiteY6" fmla="*/ 152539 h 171226"/>
                <a:gd name="connsiteX7" fmla="*/ 37480 w 127961"/>
                <a:gd name="connsiteY7" fmla="*/ 107141 h 171226"/>
                <a:gd name="connsiteX8" fmla="*/ 71824 w 127961"/>
                <a:gd name="connsiteY8" fmla="*/ 67665 h 171226"/>
                <a:gd name="connsiteX9" fmla="*/ 90649 w 127961"/>
                <a:gd name="connsiteY9" fmla="*/ 95052 h 171226"/>
                <a:gd name="connsiteX10" fmla="*/ 90649 w 127961"/>
                <a:gd name="connsiteY10" fmla="*/ 152539 h 171226"/>
                <a:gd name="connsiteX11" fmla="*/ 70806 w 127961"/>
                <a:gd name="connsiteY11" fmla="*/ 163641 h 171226"/>
                <a:gd name="connsiteX12" fmla="*/ 70806 w 127961"/>
                <a:gd name="connsiteY12" fmla="*/ 171290 h 171226"/>
                <a:gd name="connsiteX13" fmla="*/ 99553 w 127961"/>
                <a:gd name="connsiteY13" fmla="*/ 170550 h 171226"/>
                <a:gd name="connsiteX14" fmla="*/ 128046 w 127961"/>
                <a:gd name="connsiteY14" fmla="*/ 171290 h 171226"/>
                <a:gd name="connsiteX15" fmla="*/ 128046 w 127961"/>
                <a:gd name="connsiteY15" fmla="*/ 163641 h 171226"/>
                <a:gd name="connsiteX16" fmla="*/ 108203 w 127961"/>
                <a:gd name="connsiteY16" fmla="*/ 156240 h 171226"/>
                <a:gd name="connsiteX17" fmla="*/ 108203 w 127961"/>
                <a:gd name="connsiteY17" fmla="*/ 109115 h 171226"/>
                <a:gd name="connsiteX18" fmla="*/ 100316 w 127961"/>
                <a:gd name="connsiteY18" fmla="*/ 71366 h 171226"/>
                <a:gd name="connsiteX19" fmla="*/ 73605 w 127961"/>
                <a:gd name="connsiteY19" fmla="*/ 62237 h 171226"/>
                <a:gd name="connsiteX20" fmla="*/ 36717 w 127961"/>
                <a:gd name="connsiteY20" fmla="*/ 86416 h 171226"/>
                <a:gd name="connsiteX21" fmla="*/ 36717 w 127961"/>
                <a:gd name="connsiteY21" fmla="*/ 63 h 171226"/>
                <a:gd name="connsiteX22" fmla="*/ 84 w 127961"/>
                <a:gd name="connsiteY22" fmla="*/ 2777 h 171226"/>
                <a:gd name="connsiteX23" fmla="*/ 84 w 127961"/>
                <a:gd name="connsiteY23" fmla="*/ 10425 h 171226"/>
                <a:gd name="connsiteX24" fmla="*/ 19927 w 127961"/>
                <a:gd name="connsiteY24" fmla="*/ 24242 h 171226"/>
                <a:gd name="connsiteX25" fmla="*/ 19927 w 127961"/>
                <a:gd name="connsiteY25" fmla="*/ 152539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961" h="171226">
                  <a:moveTo>
                    <a:pt x="19927" y="152539"/>
                  </a:moveTo>
                  <a:cubicBezTo>
                    <a:pt x="19927" y="163641"/>
                    <a:pt x="17129" y="163641"/>
                    <a:pt x="84" y="163641"/>
                  </a:cubicBezTo>
                  <a:lnTo>
                    <a:pt x="84" y="171290"/>
                  </a:lnTo>
                  <a:cubicBezTo>
                    <a:pt x="8988" y="171043"/>
                    <a:pt x="21962" y="170550"/>
                    <a:pt x="28831" y="170550"/>
                  </a:cubicBezTo>
                  <a:cubicBezTo>
                    <a:pt x="35445" y="170550"/>
                    <a:pt x="48674" y="171043"/>
                    <a:pt x="57323" y="171290"/>
                  </a:cubicBezTo>
                  <a:lnTo>
                    <a:pt x="57323" y="163641"/>
                  </a:lnTo>
                  <a:cubicBezTo>
                    <a:pt x="40279" y="163641"/>
                    <a:pt x="37480" y="163641"/>
                    <a:pt x="37480" y="152539"/>
                  </a:cubicBezTo>
                  <a:lnTo>
                    <a:pt x="37480" y="107141"/>
                  </a:lnTo>
                  <a:cubicBezTo>
                    <a:pt x="37480" y="81482"/>
                    <a:pt x="55542" y="67665"/>
                    <a:pt x="71824" y="67665"/>
                  </a:cubicBezTo>
                  <a:cubicBezTo>
                    <a:pt x="87851" y="67665"/>
                    <a:pt x="90649" y="80988"/>
                    <a:pt x="90649" y="95052"/>
                  </a:cubicBezTo>
                  <a:lnTo>
                    <a:pt x="90649" y="152539"/>
                  </a:lnTo>
                  <a:cubicBezTo>
                    <a:pt x="90649" y="163641"/>
                    <a:pt x="87851" y="163641"/>
                    <a:pt x="70806" y="163641"/>
                  </a:cubicBezTo>
                  <a:lnTo>
                    <a:pt x="70806" y="171290"/>
                  </a:lnTo>
                  <a:cubicBezTo>
                    <a:pt x="79710" y="171043"/>
                    <a:pt x="92684" y="170550"/>
                    <a:pt x="99553" y="170550"/>
                  </a:cubicBezTo>
                  <a:cubicBezTo>
                    <a:pt x="106167" y="170550"/>
                    <a:pt x="119396" y="171043"/>
                    <a:pt x="128046" y="171290"/>
                  </a:cubicBezTo>
                  <a:lnTo>
                    <a:pt x="128046" y="163641"/>
                  </a:lnTo>
                  <a:cubicBezTo>
                    <a:pt x="114817" y="163641"/>
                    <a:pt x="108457" y="163641"/>
                    <a:pt x="108203" y="156240"/>
                  </a:cubicBezTo>
                  <a:lnTo>
                    <a:pt x="108203" y="109115"/>
                  </a:lnTo>
                  <a:cubicBezTo>
                    <a:pt x="108203" y="87897"/>
                    <a:pt x="108203" y="80248"/>
                    <a:pt x="100316" y="71366"/>
                  </a:cubicBezTo>
                  <a:cubicBezTo>
                    <a:pt x="96755" y="67172"/>
                    <a:pt x="88360" y="62237"/>
                    <a:pt x="73605" y="62237"/>
                  </a:cubicBezTo>
                  <a:cubicBezTo>
                    <a:pt x="52235" y="62237"/>
                    <a:pt x="41042" y="77041"/>
                    <a:pt x="36717" y="86416"/>
                  </a:cubicBezTo>
                  <a:lnTo>
                    <a:pt x="36717" y="63"/>
                  </a:lnTo>
                  <a:lnTo>
                    <a:pt x="84" y="2777"/>
                  </a:lnTo>
                  <a:lnTo>
                    <a:pt x="84" y="10425"/>
                  </a:lnTo>
                  <a:cubicBezTo>
                    <a:pt x="17892" y="10425"/>
                    <a:pt x="19927" y="12152"/>
                    <a:pt x="19927" y="24242"/>
                  </a:cubicBezTo>
                  <a:lnTo>
                    <a:pt x="19927" y="15253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35CA7CDA-19B7-60B9-1D50-612B9D4F5F30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9628486" y="5131829"/>
              <a:ext cx="112697" cy="113246"/>
            </a:xfrm>
            <a:custGeom>
              <a:avLst/>
              <a:gdLst>
                <a:gd name="connsiteX0" fmla="*/ 112787 w 112697"/>
                <a:gd name="connsiteY0" fmla="*/ 57796 h 113246"/>
                <a:gd name="connsiteX1" fmla="*/ 56566 w 112697"/>
                <a:gd name="connsiteY1" fmla="*/ 63 h 113246"/>
                <a:gd name="connsiteX2" fmla="*/ 89 w 112697"/>
                <a:gd name="connsiteY2" fmla="*/ 57796 h 113246"/>
                <a:gd name="connsiteX3" fmla="*/ 56311 w 112697"/>
                <a:gd name="connsiteY3" fmla="*/ 113309 h 113246"/>
                <a:gd name="connsiteX4" fmla="*/ 112787 w 112697"/>
                <a:gd name="connsiteY4" fmla="*/ 57796 h 113246"/>
                <a:gd name="connsiteX5" fmla="*/ 56566 w 112697"/>
                <a:gd name="connsiteY5" fmla="*/ 107141 h 113246"/>
                <a:gd name="connsiteX6" fmla="*/ 27564 w 112697"/>
                <a:gd name="connsiteY6" fmla="*/ 90611 h 113246"/>
                <a:gd name="connsiteX7" fmla="*/ 21204 w 112697"/>
                <a:gd name="connsiteY7" fmla="*/ 55823 h 113246"/>
                <a:gd name="connsiteX8" fmla="*/ 27310 w 112697"/>
                <a:gd name="connsiteY8" fmla="*/ 22021 h 113246"/>
                <a:gd name="connsiteX9" fmla="*/ 56311 w 112697"/>
                <a:gd name="connsiteY9" fmla="*/ 5491 h 113246"/>
                <a:gd name="connsiteX10" fmla="*/ 85058 w 112697"/>
                <a:gd name="connsiteY10" fmla="*/ 21528 h 113246"/>
                <a:gd name="connsiteX11" fmla="*/ 91672 w 112697"/>
                <a:gd name="connsiteY11" fmla="*/ 55823 h 113246"/>
                <a:gd name="connsiteX12" fmla="*/ 86076 w 112697"/>
                <a:gd name="connsiteY12" fmla="*/ 88884 h 113246"/>
                <a:gd name="connsiteX13" fmla="*/ 56566 w 112697"/>
                <a:gd name="connsiteY13" fmla="*/ 107141 h 11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697" h="113246">
                  <a:moveTo>
                    <a:pt x="112787" y="57796"/>
                  </a:moveTo>
                  <a:cubicBezTo>
                    <a:pt x="112787" y="26216"/>
                    <a:pt x="87348" y="63"/>
                    <a:pt x="56566" y="63"/>
                  </a:cubicBezTo>
                  <a:cubicBezTo>
                    <a:pt x="24766" y="63"/>
                    <a:pt x="89" y="26956"/>
                    <a:pt x="89" y="57796"/>
                  </a:cubicBezTo>
                  <a:cubicBezTo>
                    <a:pt x="89" y="89624"/>
                    <a:pt x="26547" y="113309"/>
                    <a:pt x="56311" y="113309"/>
                  </a:cubicBezTo>
                  <a:cubicBezTo>
                    <a:pt x="87093" y="113309"/>
                    <a:pt x="112787" y="89130"/>
                    <a:pt x="112787" y="57796"/>
                  </a:cubicBezTo>
                  <a:close/>
                  <a:moveTo>
                    <a:pt x="56566" y="107141"/>
                  </a:moveTo>
                  <a:cubicBezTo>
                    <a:pt x="45627" y="107141"/>
                    <a:pt x="34433" y="101960"/>
                    <a:pt x="27564" y="90611"/>
                  </a:cubicBezTo>
                  <a:cubicBezTo>
                    <a:pt x="21204" y="79755"/>
                    <a:pt x="21204" y="64705"/>
                    <a:pt x="21204" y="55823"/>
                  </a:cubicBezTo>
                  <a:cubicBezTo>
                    <a:pt x="21204" y="46200"/>
                    <a:pt x="21204" y="32877"/>
                    <a:pt x="27310" y="22021"/>
                  </a:cubicBezTo>
                  <a:cubicBezTo>
                    <a:pt x="34179" y="10672"/>
                    <a:pt x="46135" y="5491"/>
                    <a:pt x="56311" y="5491"/>
                  </a:cubicBezTo>
                  <a:cubicBezTo>
                    <a:pt x="67505" y="5491"/>
                    <a:pt x="78444" y="10919"/>
                    <a:pt x="85058" y="21528"/>
                  </a:cubicBezTo>
                  <a:cubicBezTo>
                    <a:pt x="91672" y="32137"/>
                    <a:pt x="91672" y="46447"/>
                    <a:pt x="91672" y="55823"/>
                  </a:cubicBezTo>
                  <a:cubicBezTo>
                    <a:pt x="91672" y="64705"/>
                    <a:pt x="91672" y="78028"/>
                    <a:pt x="86076" y="88884"/>
                  </a:cubicBezTo>
                  <a:cubicBezTo>
                    <a:pt x="80479" y="99986"/>
                    <a:pt x="69285" y="107141"/>
                    <a:pt x="56566" y="107141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40C410B-34B5-D033-B08D-6F4057CDF8FA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9756703" y="5133309"/>
              <a:ext cx="198684" cy="109052"/>
            </a:xfrm>
            <a:custGeom>
              <a:avLst/>
              <a:gdLst>
                <a:gd name="connsiteX0" fmla="*/ 19937 w 198684"/>
                <a:gd name="connsiteY0" fmla="*/ 24242 h 109052"/>
                <a:gd name="connsiteX1" fmla="*/ 19937 w 198684"/>
                <a:gd name="connsiteY1" fmla="*/ 90364 h 109052"/>
                <a:gd name="connsiteX2" fmla="*/ 94 w 198684"/>
                <a:gd name="connsiteY2" fmla="*/ 101467 h 109052"/>
                <a:gd name="connsiteX3" fmla="*/ 94 w 198684"/>
                <a:gd name="connsiteY3" fmla="*/ 109115 h 109052"/>
                <a:gd name="connsiteX4" fmla="*/ 28841 w 198684"/>
                <a:gd name="connsiteY4" fmla="*/ 108375 h 109052"/>
                <a:gd name="connsiteX5" fmla="*/ 57334 w 198684"/>
                <a:gd name="connsiteY5" fmla="*/ 109115 h 109052"/>
                <a:gd name="connsiteX6" fmla="*/ 57334 w 198684"/>
                <a:gd name="connsiteY6" fmla="*/ 101467 h 109052"/>
                <a:gd name="connsiteX7" fmla="*/ 37491 w 198684"/>
                <a:gd name="connsiteY7" fmla="*/ 90364 h 109052"/>
                <a:gd name="connsiteX8" fmla="*/ 37491 w 198684"/>
                <a:gd name="connsiteY8" fmla="*/ 44967 h 109052"/>
                <a:gd name="connsiteX9" fmla="*/ 71834 w 198684"/>
                <a:gd name="connsiteY9" fmla="*/ 5491 h 109052"/>
                <a:gd name="connsiteX10" fmla="*/ 90660 w 198684"/>
                <a:gd name="connsiteY10" fmla="*/ 32877 h 109052"/>
                <a:gd name="connsiteX11" fmla="*/ 90660 w 198684"/>
                <a:gd name="connsiteY11" fmla="*/ 90364 h 109052"/>
                <a:gd name="connsiteX12" fmla="*/ 70817 w 198684"/>
                <a:gd name="connsiteY12" fmla="*/ 101467 h 109052"/>
                <a:gd name="connsiteX13" fmla="*/ 70817 w 198684"/>
                <a:gd name="connsiteY13" fmla="*/ 109115 h 109052"/>
                <a:gd name="connsiteX14" fmla="*/ 99564 w 198684"/>
                <a:gd name="connsiteY14" fmla="*/ 108375 h 109052"/>
                <a:gd name="connsiteX15" fmla="*/ 128056 w 198684"/>
                <a:gd name="connsiteY15" fmla="*/ 109115 h 109052"/>
                <a:gd name="connsiteX16" fmla="*/ 128056 w 198684"/>
                <a:gd name="connsiteY16" fmla="*/ 101467 h 109052"/>
                <a:gd name="connsiteX17" fmla="*/ 108213 w 198684"/>
                <a:gd name="connsiteY17" fmla="*/ 90364 h 109052"/>
                <a:gd name="connsiteX18" fmla="*/ 108213 w 198684"/>
                <a:gd name="connsiteY18" fmla="*/ 44967 h 109052"/>
                <a:gd name="connsiteX19" fmla="*/ 142557 w 198684"/>
                <a:gd name="connsiteY19" fmla="*/ 5491 h 109052"/>
                <a:gd name="connsiteX20" fmla="*/ 161382 w 198684"/>
                <a:gd name="connsiteY20" fmla="*/ 32877 h 109052"/>
                <a:gd name="connsiteX21" fmla="*/ 161382 w 198684"/>
                <a:gd name="connsiteY21" fmla="*/ 90364 h 109052"/>
                <a:gd name="connsiteX22" fmla="*/ 141539 w 198684"/>
                <a:gd name="connsiteY22" fmla="*/ 101467 h 109052"/>
                <a:gd name="connsiteX23" fmla="*/ 141539 w 198684"/>
                <a:gd name="connsiteY23" fmla="*/ 109115 h 109052"/>
                <a:gd name="connsiteX24" fmla="*/ 170286 w 198684"/>
                <a:gd name="connsiteY24" fmla="*/ 108375 h 109052"/>
                <a:gd name="connsiteX25" fmla="*/ 198779 w 198684"/>
                <a:gd name="connsiteY25" fmla="*/ 109115 h 109052"/>
                <a:gd name="connsiteX26" fmla="*/ 198779 w 198684"/>
                <a:gd name="connsiteY26" fmla="*/ 101467 h 109052"/>
                <a:gd name="connsiteX27" fmla="*/ 178936 w 198684"/>
                <a:gd name="connsiteY27" fmla="*/ 94065 h 109052"/>
                <a:gd name="connsiteX28" fmla="*/ 178936 w 198684"/>
                <a:gd name="connsiteY28" fmla="*/ 46940 h 109052"/>
                <a:gd name="connsiteX29" fmla="*/ 171049 w 198684"/>
                <a:gd name="connsiteY29" fmla="*/ 9192 h 109052"/>
                <a:gd name="connsiteX30" fmla="*/ 144338 w 198684"/>
                <a:gd name="connsiteY30" fmla="*/ 63 h 109052"/>
                <a:gd name="connsiteX31" fmla="*/ 107450 w 198684"/>
                <a:gd name="connsiteY31" fmla="*/ 24242 h 109052"/>
                <a:gd name="connsiteX32" fmla="*/ 73615 w 198684"/>
                <a:gd name="connsiteY32" fmla="*/ 63 h 109052"/>
                <a:gd name="connsiteX33" fmla="*/ 35964 w 198684"/>
                <a:gd name="connsiteY33" fmla="*/ 25969 h 109052"/>
                <a:gd name="connsiteX34" fmla="*/ 35964 w 198684"/>
                <a:gd name="connsiteY34" fmla="*/ 63 h 109052"/>
                <a:gd name="connsiteX35" fmla="*/ 94 w 198684"/>
                <a:gd name="connsiteY35" fmla="*/ 2777 h 109052"/>
                <a:gd name="connsiteX36" fmla="*/ 94 w 198684"/>
                <a:gd name="connsiteY36" fmla="*/ 10425 h 109052"/>
                <a:gd name="connsiteX37" fmla="*/ 19937 w 198684"/>
                <a:gd name="connsiteY37" fmla="*/ 2424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8684" h="109052">
                  <a:moveTo>
                    <a:pt x="19937" y="24242"/>
                  </a:moveTo>
                  <a:lnTo>
                    <a:pt x="19937" y="90364"/>
                  </a:lnTo>
                  <a:cubicBezTo>
                    <a:pt x="19937" y="101467"/>
                    <a:pt x="17139" y="101467"/>
                    <a:pt x="94" y="101467"/>
                  </a:cubicBezTo>
                  <a:lnTo>
                    <a:pt x="94" y="109115"/>
                  </a:lnTo>
                  <a:cubicBezTo>
                    <a:pt x="8998" y="108868"/>
                    <a:pt x="21973" y="108375"/>
                    <a:pt x="28841" y="108375"/>
                  </a:cubicBezTo>
                  <a:cubicBezTo>
                    <a:pt x="35456" y="108375"/>
                    <a:pt x="48684" y="108868"/>
                    <a:pt x="57334" y="109115"/>
                  </a:cubicBezTo>
                  <a:lnTo>
                    <a:pt x="57334" y="101467"/>
                  </a:lnTo>
                  <a:cubicBezTo>
                    <a:pt x="40289" y="101467"/>
                    <a:pt x="37491" y="101467"/>
                    <a:pt x="37491" y="90364"/>
                  </a:cubicBezTo>
                  <a:lnTo>
                    <a:pt x="37491" y="44967"/>
                  </a:lnTo>
                  <a:cubicBezTo>
                    <a:pt x="37491" y="19307"/>
                    <a:pt x="55553" y="5491"/>
                    <a:pt x="71834" y="5491"/>
                  </a:cubicBezTo>
                  <a:cubicBezTo>
                    <a:pt x="87861" y="5491"/>
                    <a:pt x="90660" y="18814"/>
                    <a:pt x="90660" y="32877"/>
                  </a:cubicBezTo>
                  <a:lnTo>
                    <a:pt x="90660" y="90364"/>
                  </a:lnTo>
                  <a:cubicBezTo>
                    <a:pt x="90660" y="101467"/>
                    <a:pt x="87861" y="101467"/>
                    <a:pt x="70817" y="101467"/>
                  </a:cubicBezTo>
                  <a:lnTo>
                    <a:pt x="70817" y="109115"/>
                  </a:lnTo>
                  <a:cubicBezTo>
                    <a:pt x="79721" y="108868"/>
                    <a:pt x="92695" y="108375"/>
                    <a:pt x="99564" y="108375"/>
                  </a:cubicBezTo>
                  <a:cubicBezTo>
                    <a:pt x="106178" y="108375"/>
                    <a:pt x="119407" y="108868"/>
                    <a:pt x="128056" y="109115"/>
                  </a:cubicBezTo>
                  <a:lnTo>
                    <a:pt x="128056" y="101467"/>
                  </a:lnTo>
                  <a:cubicBezTo>
                    <a:pt x="111012" y="101467"/>
                    <a:pt x="108213" y="101467"/>
                    <a:pt x="108213" y="90364"/>
                  </a:cubicBezTo>
                  <a:lnTo>
                    <a:pt x="108213" y="44967"/>
                  </a:lnTo>
                  <a:cubicBezTo>
                    <a:pt x="108213" y="19307"/>
                    <a:pt x="126275" y="5491"/>
                    <a:pt x="142557" y="5491"/>
                  </a:cubicBezTo>
                  <a:cubicBezTo>
                    <a:pt x="158584" y="5491"/>
                    <a:pt x="161382" y="18814"/>
                    <a:pt x="161382" y="32877"/>
                  </a:cubicBezTo>
                  <a:lnTo>
                    <a:pt x="161382" y="90364"/>
                  </a:lnTo>
                  <a:cubicBezTo>
                    <a:pt x="161382" y="101467"/>
                    <a:pt x="158584" y="101467"/>
                    <a:pt x="141539" y="101467"/>
                  </a:cubicBezTo>
                  <a:lnTo>
                    <a:pt x="141539" y="109115"/>
                  </a:lnTo>
                  <a:cubicBezTo>
                    <a:pt x="150443" y="108868"/>
                    <a:pt x="163417" y="108375"/>
                    <a:pt x="170286" y="108375"/>
                  </a:cubicBezTo>
                  <a:cubicBezTo>
                    <a:pt x="176900" y="108375"/>
                    <a:pt x="190129" y="108868"/>
                    <a:pt x="198779" y="109115"/>
                  </a:cubicBezTo>
                  <a:lnTo>
                    <a:pt x="198779" y="101467"/>
                  </a:lnTo>
                  <a:cubicBezTo>
                    <a:pt x="185550" y="101467"/>
                    <a:pt x="179190" y="101467"/>
                    <a:pt x="178936" y="94065"/>
                  </a:cubicBezTo>
                  <a:lnTo>
                    <a:pt x="178936" y="46940"/>
                  </a:lnTo>
                  <a:cubicBezTo>
                    <a:pt x="178936" y="25722"/>
                    <a:pt x="178936" y="18074"/>
                    <a:pt x="171049" y="9192"/>
                  </a:cubicBezTo>
                  <a:cubicBezTo>
                    <a:pt x="167488" y="4997"/>
                    <a:pt x="159093" y="63"/>
                    <a:pt x="144338" y="63"/>
                  </a:cubicBezTo>
                  <a:cubicBezTo>
                    <a:pt x="122968" y="63"/>
                    <a:pt x="111775" y="14866"/>
                    <a:pt x="107450" y="24242"/>
                  </a:cubicBezTo>
                  <a:cubicBezTo>
                    <a:pt x="103888" y="2777"/>
                    <a:pt x="85063" y="63"/>
                    <a:pt x="73615" y="63"/>
                  </a:cubicBezTo>
                  <a:cubicBezTo>
                    <a:pt x="55044" y="63"/>
                    <a:pt x="43088" y="10672"/>
                    <a:pt x="35964" y="25969"/>
                  </a:cubicBezTo>
                  <a:lnTo>
                    <a:pt x="35964" y="63"/>
                  </a:lnTo>
                  <a:lnTo>
                    <a:pt x="94" y="2777"/>
                  </a:lnTo>
                  <a:lnTo>
                    <a:pt x="94" y="10425"/>
                  </a:lnTo>
                  <a:cubicBezTo>
                    <a:pt x="17902" y="10425"/>
                    <a:pt x="19937" y="12152"/>
                    <a:pt x="19937" y="2424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483FD7B-DA2D-746B-B11B-B8C1306A533C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9966666" y="5073849"/>
              <a:ext cx="178586" cy="168513"/>
            </a:xfrm>
            <a:custGeom>
              <a:avLst/>
              <a:gdLst>
                <a:gd name="connsiteX0" fmla="*/ 96265 w 178586"/>
                <a:gd name="connsiteY0" fmla="*/ 73340 h 168513"/>
                <a:gd name="connsiteX1" fmla="*/ 131117 w 178586"/>
                <a:gd name="connsiteY1" fmla="*/ 23748 h 168513"/>
                <a:gd name="connsiteX2" fmla="*/ 168005 w 178586"/>
                <a:gd name="connsiteY2" fmla="*/ 7711 h 168513"/>
                <a:gd name="connsiteX3" fmla="*/ 168005 w 178586"/>
                <a:gd name="connsiteY3" fmla="*/ 63 h 168513"/>
                <a:gd name="connsiteX4" fmla="*/ 139767 w 178586"/>
                <a:gd name="connsiteY4" fmla="*/ 803 h 168513"/>
                <a:gd name="connsiteX5" fmla="*/ 107204 w 178586"/>
                <a:gd name="connsiteY5" fmla="*/ 63 h 168513"/>
                <a:gd name="connsiteX6" fmla="*/ 107204 w 178586"/>
                <a:gd name="connsiteY6" fmla="*/ 7711 h 168513"/>
                <a:gd name="connsiteX7" fmla="*/ 122977 w 178586"/>
                <a:gd name="connsiteY7" fmla="*/ 19061 h 168513"/>
                <a:gd name="connsiteX8" fmla="*/ 120687 w 178586"/>
                <a:gd name="connsiteY8" fmla="*/ 24735 h 168513"/>
                <a:gd name="connsiteX9" fmla="*/ 91686 w 178586"/>
                <a:gd name="connsiteY9" fmla="*/ 66432 h 168513"/>
                <a:gd name="connsiteX10" fmla="*/ 58868 w 178586"/>
                <a:gd name="connsiteY10" fmla="*/ 18814 h 168513"/>
                <a:gd name="connsiteX11" fmla="*/ 57088 w 178586"/>
                <a:gd name="connsiteY11" fmla="*/ 15113 h 168513"/>
                <a:gd name="connsiteX12" fmla="*/ 73623 w 178586"/>
                <a:gd name="connsiteY12" fmla="*/ 7711 h 168513"/>
                <a:gd name="connsiteX13" fmla="*/ 73623 w 178586"/>
                <a:gd name="connsiteY13" fmla="*/ 63 h 168513"/>
                <a:gd name="connsiteX14" fmla="*/ 36482 w 178586"/>
                <a:gd name="connsiteY14" fmla="*/ 803 h 168513"/>
                <a:gd name="connsiteX15" fmla="*/ 3410 w 178586"/>
                <a:gd name="connsiteY15" fmla="*/ 63 h 168513"/>
                <a:gd name="connsiteX16" fmla="*/ 3410 w 178586"/>
                <a:gd name="connsiteY16" fmla="*/ 7711 h 168513"/>
                <a:gd name="connsiteX17" fmla="*/ 8243 w 178586"/>
                <a:gd name="connsiteY17" fmla="*/ 7711 h 168513"/>
                <a:gd name="connsiteX18" fmla="*/ 31902 w 178586"/>
                <a:gd name="connsiteY18" fmla="*/ 16347 h 168513"/>
                <a:gd name="connsiteX19" fmla="*/ 78711 w 178586"/>
                <a:gd name="connsiteY19" fmla="*/ 84936 h 168513"/>
                <a:gd name="connsiteX20" fmla="*/ 36990 w 178586"/>
                <a:gd name="connsiteY20" fmla="*/ 144643 h 168513"/>
                <a:gd name="connsiteX21" fmla="*/ 103 w 178586"/>
                <a:gd name="connsiteY21" fmla="*/ 160927 h 168513"/>
                <a:gd name="connsiteX22" fmla="*/ 103 w 178586"/>
                <a:gd name="connsiteY22" fmla="*/ 168576 h 168513"/>
                <a:gd name="connsiteX23" fmla="*/ 28341 w 178586"/>
                <a:gd name="connsiteY23" fmla="*/ 167836 h 168513"/>
                <a:gd name="connsiteX24" fmla="*/ 60904 w 178586"/>
                <a:gd name="connsiteY24" fmla="*/ 168576 h 168513"/>
                <a:gd name="connsiteX25" fmla="*/ 60904 w 178586"/>
                <a:gd name="connsiteY25" fmla="*/ 160927 h 168513"/>
                <a:gd name="connsiteX26" fmla="*/ 44877 w 178586"/>
                <a:gd name="connsiteY26" fmla="*/ 149578 h 168513"/>
                <a:gd name="connsiteX27" fmla="*/ 47421 w 178586"/>
                <a:gd name="connsiteY27" fmla="*/ 143657 h 168513"/>
                <a:gd name="connsiteX28" fmla="*/ 83545 w 178586"/>
                <a:gd name="connsiteY28" fmla="*/ 91844 h 168513"/>
                <a:gd name="connsiteX29" fmla="*/ 123740 w 178586"/>
                <a:gd name="connsiteY29" fmla="*/ 150812 h 168513"/>
                <a:gd name="connsiteX30" fmla="*/ 125012 w 178586"/>
                <a:gd name="connsiteY30" fmla="*/ 153526 h 168513"/>
                <a:gd name="connsiteX31" fmla="*/ 108476 w 178586"/>
                <a:gd name="connsiteY31" fmla="*/ 160927 h 168513"/>
                <a:gd name="connsiteX32" fmla="*/ 108476 w 178586"/>
                <a:gd name="connsiteY32" fmla="*/ 168576 h 168513"/>
                <a:gd name="connsiteX33" fmla="*/ 145618 w 178586"/>
                <a:gd name="connsiteY33" fmla="*/ 167836 h 168513"/>
                <a:gd name="connsiteX34" fmla="*/ 178689 w 178586"/>
                <a:gd name="connsiteY34" fmla="*/ 168576 h 168513"/>
                <a:gd name="connsiteX35" fmla="*/ 178689 w 178586"/>
                <a:gd name="connsiteY35" fmla="*/ 160927 h 168513"/>
                <a:gd name="connsiteX36" fmla="*/ 173856 w 178586"/>
                <a:gd name="connsiteY36" fmla="*/ 160927 h 168513"/>
                <a:gd name="connsiteX37" fmla="*/ 149943 w 178586"/>
                <a:gd name="connsiteY37" fmla="*/ 152045 h 168513"/>
                <a:gd name="connsiteX38" fmla="*/ 96265 w 178586"/>
                <a:gd name="connsiteY38" fmla="*/ 73340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8586" h="168513">
                  <a:moveTo>
                    <a:pt x="96265" y="73340"/>
                  </a:moveTo>
                  <a:lnTo>
                    <a:pt x="131117" y="23748"/>
                  </a:lnTo>
                  <a:cubicBezTo>
                    <a:pt x="136714" y="15853"/>
                    <a:pt x="145363" y="7958"/>
                    <a:pt x="168005" y="7711"/>
                  </a:cubicBezTo>
                  <a:lnTo>
                    <a:pt x="168005" y="63"/>
                  </a:lnTo>
                  <a:cubicBezTo>
                    <a:pt x="158083" y="309"/>
                    <a:pt x="146127" y="803"/>
                    <a:pt x="139767" y="803"/>
                  </a:cubicBezTo>
                  <a:cubicBezTo>
                    <a:pt x="129591" y="803"/>
                    <a:pt x="117380" y="803"/>
                    <a:pt x="107204" y="63"/>
                  </a:cubicBezTo>
                  <a:lnTo>
                    <a:pt x="107204" y="7711"/>
                  </a:lnTo>
                  <a:cubicBezTo>
                    <a:pt x="117380" y="7958"/>
                    <a:pt x="122977" y="13386"/>
                    <a:pt x="122977" y="19061"/>
                  </a:cubicBezTo>
                  <a:cubicBezTo>
                    <a:pt x="122977" y="21528"/>
                    <a:pt x="122468" y="22021"/>
                    <a:pt x="120687" y="24735"/>
                  </a:cubicBezTo>
                  <a:lnTo>
                    <a:pt x="91686" y="66432"/>
                  </a:lnTo>
                  <a:lnTo>
                    <a:pt x="58868" y="18814"/>
                  </a:lnTo>
                  <a:cubicBezTo>
                    <a:pt x="58360" y="18074"/>
                    <a:pt x="57088" y="16100"/>
                    <a:pt x="57088" y="15113"/>
                  </a:cubicBezTo>
                  <a:cubicBezTo>
                    <a:pt x="57088" y="12152"/>
                    <a:pt x="62684" y="7958"/>
                    <a:pt x="73623" y="7711"/>
                  </a:cubicBezTo>
                  <a:lnTo>
                    <a:pt x="73623" y="63"/>
                  </a:lnTo>
                  <a:cubicBezTo>
                    <a:pt x="64720" y="803"/>
                    <a:pt x="46149" y="803"/>
                    <a:pt x="36482" y="803"/>
                  </a:cubicBezTo>
                  <a:cubicBezTo>
                    <a:pt x="28595" y="803"/>
                    <a:pt x="12823" y="556"/>
                    <a:pt x="3410" y="63"/>
                  </a:cubicBezTo>
                  <a:lnTo>
                    <a:pt x="3410" y="7711"/>
                  </a:lnTo>
                  <a:lnTo>
                    <a:pt x="8243" y="7711"/>
                  </a:lnTo>
                  <a:cubicBezTo>
                    <a:pt x="22235" y="7711"/>
                    <a:pt x="27069" y="9438"/>
                    <a:pt x="31902" y="16347"/>
                  </a:cubicBezTo>
                  <a:lnTo>
                    <a:pt x="78711" y="84936"/>
                  </a:lnTo>
                  <a:lnTo>
                    <a:pt x="36990" y="144643"/>
                  </a:lnTo>
                  <a:cubicBezTo>
                    <a:pt x="33429" y="149578"/>
                    <a:pt x="25797" y="160927"/>
                    <a:pt x="103" y="160927"/>
                  </a:cubicBezTo>
                  <a:lnTo>
                    <a:pt x="103" y="168576"/>
                  </a:lnTo>
                  <a:cubicBezTo>
                    <a:pt x="9261" y="168329"/>
                    <a:pt x="19946" y="167836"/>
                    <a:pt x="28341" y="167836"/>
                  </a:cubicBezTo>
                  <a:cubicBezTo>
                    <a:pt x="37754" y="167836"/>
                    <a:pt x="51745" y="167836"/>
                    <a:pt x="60904" y="168576"/>
                  </a:cubicBezTo>
                  <a:lnTo>
                    <a:pt x="60904" y="160927"/>
                  </a:lnTo>
                  <a:cubicBezTo>
                    <a:pt x="49201" y="160681"/>
                    <a:pt x="44877" y="154019"/>
                    <a:pt x="44877" y="149578"/>
                  </a:cubicBezTo>
                  <a:cubicBezTo>
                    <a:pt x="44877" y="147357"/>
                    <a:pt x="45640" y="146371"/>
                    <a:pt x="47421" y="143657"/>
                  </a:cubicBezTo>
                  <a:lnTo>
                    <a:pt x="83545" y="91844"/>
                  </a:lnTo>
                  <a:lnTo>
                    <a:pt x="123740" y="150812"/>
                  </a:lnTo>
                  <a:cubicBezTo>
                    <a:pt x="124249" y="151798"/>
                    <a:pt x="125012" y="152785"/>
                    <a:pt x="125012" y="153526"/>
                  </a:cubicBezTo>
                  <a:cubicBezTo>
                    <a:pt x="125012" y="156486"/>
                    <a:pt x="119415" y="160681"/>
                    <a:pt x="108476" y="160927"/>
                  </a:cubicBezTo>
                  <a:lnTo>
                    <a:pt x="108476" y="168576"/>
                  </a:lnTo>
                  <a:cubicBezTo>
                    <a:pt x="117380" y="167836"/>
                    <a:pt x="135951" y="167836"/>
                    <a:pt x="145618" y="167836"/>
                  </a:cubicBezTo>
                  <a:cubicBezTo>
                    <a:pt x="156303" y="167836"/>
                    <a:pt x="168005" y="168082"/>
                    <a:pt x="178689" y="168576"/>
                  </a:cubicBezTo>
                  <a:lnTo>
                    <a:pt x="178689" y="160927"/>
                  </a:lnTo>
                  <a:lnTo>
                    <a:pt x="173856" y="160927"/>
                  </a:lnTo>
                  <a:cubicBezTo>
                    <a:pt x="160627" y="160927"/>
                    <a:pt x="155285" y="159694"/>
                    <a:pt x="149943" y="152045"/>
                  </a:cubicBezTo>
                  <a:lnTo>
                    <a:pt x="96265" y="73340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89AAA26-D1FC-5745-1622-FD99E68ED634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0266176" y="5057318"/>
              <a:ext cx="34852" cy="246724"/>
            </a:xfrm>
            <a:custGeom>
              <a:avLst/>
              <a:gdLst>
                <a:gd name="connsiteX0" fmla="*/ 34966 w 34852"/>
                <a:gd name="connsiteY0" fmla="*/ 246788 h 246724"/>
                <a:gd name="connsiteX1" fmla="*/ 34966 w 34852"/>
                <a:gd name="connsiteY1" fmla="*/ 236919 h 246724"/>
                <a:gd name="connsiteX2" fmla="*/ 10289 w 34852"/>
                <a:gd name="connsiteY2" fmla="*/ 236919 h 246724"/>
                <a:gd name="connsiteX3" fmla="*/ 10289 w 34852"/>
                <a:gd name="connsiteY3" fmla="*/ 9932 h 246724"/>
                <a:gd name="connsiteX4" fmla="*/ 34966 w 34852"/>
                <a:gd name="connsiteY4" fmla="*/ 9932 h 246724"/>
                <a:gd name="connsiteX5" fmla="*/ 34966 w 34852"/>
                <a:gd name="connsiteY5" fmla="*/ 63 h 246724"/>
                <a:gd name="connsiteX6" fmla="*/ 114 w 34852"/>
                <a:gd name="connsiteY6" fmla="*/ 63 h 246724"/>
                <a:gd name="connsiteX7" fmla="*/ 114 w 34852"/>
                <a:gd name="connsiteY7" fmla="*/ 246788 h 246724"/>
                <a:gd name="connsiteX8" fmla="*/ 34966 w 34852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52" h="246724">
                  <a:moveTo>
                    <a:pt x="34966" y="246788"/>
                  </a:moveTo>
                  <a:lnTo>
                    <a:pt x="34966" y="236919"/>
                  </a:lnTo>
                  <a:lnTo>
                    <a:pt x="10289" y="236919"/>
                  </a:lnTo>
                  <a:lnTo>
                    <a:pt x="10289" y="9932"/>
                  </a:lnTo>
                  <a:lnTo>
                    <a:pt x="34966" y="9932"/>
                  </a:lnTo>
                  <a:lnTo>
                    <a:pt x="34966" y="63"/>
                  </a:lnTo>
                  <a:lnTo>
                    <a:pt x="114" y="63"/>
                  </a:lnTo>
                  <a:lnTo>
                    <a:pt x="114" y="246788"/>
                  </a:lnTo>
                  <a:lnTo>
                    <a:pt x="34966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F7B3C9A4-EE08-5895-93D0-68640A21B542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10319543" y="5078043"/>
              <a:ext cx="101504" cy="164318"/>
            </a:xfrm>
            <a:custGeom>
              <a:avLst/>
              <a:gdLst>
                <a:gd name="connsiteX0" fmla="*/ 19705 w 101504"/>
                <a:gd name="connsiteY0" fmla="*/ 145384 h 164318"/>
                <a:gd name="connsiteX1" fmla="*/ 46671 w 101504"/>
                <a:gd name="connsiteY1" fmla="*/ 119971 h 164318"/>
                <a:gd name="connsiteX2" fmla="*/ 101621 w 101504"/>
                <a:gd name="connsiteY2" fmla="*/ 47927 h 164318"/>
                <a:gd name="connsiteX3" fmla="*/ 47689 w 101504"/>
                <a:gd name="connsiteY3" fmla="*/ 63 h 164318"/>
                <a:gd name="connsiteX4" fmla="*/ 116 w 101504"/>
                <a:gd name="connsiteY4" fmla="*/ 44720 h 164318"/>
                <a:gd name="connsiteX5" fmla="*/ 13599 w 101504"/>
                <a:gd name="connsiteY5" fmla="*/ 58537 h 164318"/>
                <a:gd name="connsiteX6" fmla="*/ 26828 w 101504"/>
                <a:gd name="connsiteY6" fmla="*/ 45460 h 164318"/>
                <a:gd name="connsiteX7" fmla="*/ 13345 w 101504"/>
                <a:gd name="connsiteY7" fmla="*/ 32630 h 164318"/>
                <a:gd name="connsiteX8" fmla="*/ 10038 w 101504"/>
                <a:gd name="connsiteY8" fmla="*/ 32877 h 164318"/>
                <a:gd name="connsiteX9" fmla="*/ 44381 w 101504"/>
                <a:gd name="connsiteY9" fmla="*/ 7711 h 164318"/>
                <a:gd name="connsiteX10" fmla="*/ 78471 w 101504"/>
                <a:gd name="connsiteY10" fmla="*/ 47927 h 164318"/>
                <a:gd name="connsiteX11" fmla="*/ 51759 w 101504"/>
                <a:gd name="connsiteY11" fmla="*/ 102454 h 164318"/>
                <a:gd name="connsiteX12" fmla="*/ 2915 w 101504"/>
                <a:gd name="connsiteY12" fmla="*/ 155253 h 164318"/>
                <a:gd name="connsiteX13" fmla="*/ 116 w 101504"/>
                <a:gd name="connsiteY13" fmla="*/ 164381 h 164318"/>
                <a:gd name="connsiteX14" fmla="*/ 94498 w 101504"/>
                <a:gd name="connsiteY14" fmla="*/ 164381 h 164318"/>
                <a:gd name="connsiteX15" fmla="*/ 101621 w 101504"/>
                <a:gd name="connsiteY15" fmla="*/ 121451 h 164318"/>
                <a:gd name="connsiteX16" fmla="*/ 95261 w 101504"/>
                <a:gd name="connsiteY16" fmla="*/ 121451 h 164318"/>
                <a:gd name="connsiteX17" fmla="*/ 89664 w 101504"/>
                <a:gd name="connsiteY17" fmla="*/ 143410 h 164318"/>
                <a:gd name="connsiteX18" fmla="*/ 65496 w 101504"/>
                <a:gd name="connsiteY18" fmla="*/ 145384 h 164318"/>
                <a:gd name="connsiteX19" fmla="*/ 19705 w 101504"/>
                <a:gd name="connsiteY19" fmla="*/ 145384 h 1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504" h="164318">
                  <a:moveTo>
                    <a:pt x="19705" y="145384"/>
                  </a:moveTo>
                  <a:lnTo>
                    <a:pt x="46671" y="119971"/>
                  </a:lnTo>
                  <a:cubicBezTo>
                    <a:pt x="86357" y="85923"/>
                    <a:pt x="101621" y="72600"/>
                    <a:pt x="101621" y="47927"/>
                  </a:cubicBezTo>
                  <a:cubicBezTo>
                    <a:pt x="101621" y="19801"/>
                    <a:pt x="78725" y="63"/>
                    <a:pt x="47689" y="63"/>
                  </a:cubicBezTo>
                  <a:cubicBezTo>
                    <a:pt x="18942" y="63"/>
                    <a:pt x="116" y="22761"/>
                    <a:pt x="116" y="44720"/>
                  </a:cubicBezTo>
                  <a:cubicBezTo>
                    <a:pt x="116" y="58537"/>
                    <a:pt x="12836" y="58537"/>
                    <a:pt x="13599" y="58537"/>
                  </a:cubicBezTo>
                  <a:cubicBezTo>
                    <a:pt x="17924" y="58537"/>
                    <a:pt x="26828" y="55576"/>
                    <a:pt x="26828" y="45460"/>
                  </a:cubicBezTo>
                  <a:cubicBezTo>
                    <a:pt x="26828" y="39045"/>
                    <a:pt x="22249" y="32630"/>
                    <a:pt x="13345" y="32630"/>
                  </a:cubicBezTo>
                  <a:cubicBezTo>
                    <a:pt x="11310" y="32630"/>
                    <a:pt x="10801" y="32630"/>
                    <a:pt x="10038" y="32877"/>
                  </a:cubicBezTo>
                  <a:cubicBezTo>
                    <a:pt x="15889" y="16840"/>
                    <a:pt x="29626" y="7711"/>
                    <a:pt x="44381" y="7711"/>
                  </a:cubicBezTo>
                  <a:cubicBezTo>
                    <a:pt x="67532" y="7711"/>
                    <a:pt x="78471" y="27696"/>
                    <a:pt x="78471" y="47927"/>
                  </a:cubicBezTo>
                  <a:cubicBezTo>
                    <a:pt x="78471" y="67665"/>
                    <a:pt x="65751" y="87157"/>
                    <a:pt x="51759" y="102454"/>
                  </a:cubicBezTo>
                  <a:lnTo>
                    <a:pt x="2915" y="155253"/>
                  </a:lnTo>
                  <a:cubicBezTo>
                    <a:pt x="116" y="157967"/>
                    <a:pt x="116" y="158460"/>
                    <a:pt x="116" y="164381"/>
                  </a:cubicBezTo>
                  <a:lnTo>
                    <a:pt x="94498" y="164381"/>
                  </a:lnTo>
                  <a:lnTo>
                    <a:pt x="101621" y="121451"/>
                  </a:lnTo>
                  <a:lnTo>
                    <a:pt x="95261" y="121451"/>
                  </a:lnTo>
                  <a:cubicBezTo>
                    <a:pt x="93989" y="128853"/>
                    <a:pt x="92208" y="139709"/>
                    <a:pt x="89664" y="143410"/>
                  </a:cubicBezTo>
                  <a:cubicBezTo>
                    <a:pt x="87883" y="145384"/>
                    <a:pt x="71093" y="145384"/>
                    <a:pt x="65496" y="145384"/>
                  </a:cubicBezTo>
                  <a:lnTo>
                    <a:pt x="19705" y="145384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9CE605D6-7C95-1F41-C6D5-7F9B6A7EC522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0439619" y="5057318"/>
              <a:ext cx="34852" cy="246724"/>
            </a:xfrm>
            <a:custGeom>
              <a:avLst/>
              <a:gdLst>
                <a:gd name="connsiteX0" fmla="*/ 34974 w 34852"/>
                <a:gd name="connsiteY0" fmla="*/ 63 h 246724"/>
                <a:gd name="connsiteX1" fmla="*/ 121 w 34852"/>
                <a:gd name="connsiteY1" fmla="*/ 63 h 246724"/>
                <a:gd name="connsiteX2" fmla="*/ 121 w 34852"/>
                <a:gd name="connsiteY2" fmla="*/ 9932 h 246724"/>
                <a:gd name="connsiteX3" fmla="*/ 24798 w 34852"/>
                <a:gd name="connsiteY3" fmla="*/ 9932 h 246724"/>
                <a:gd name="connsiteX4" fmla="*/ 24798 w 34852"/>
                <a:gd name="connsiteY4" fmla="*/ 236919 h 246724"/>
                <a:gd name="connsiteX5" fmla="*/ 121 w 34852"/>
                <a:gd name="connsiteY5" fmla="*/ 236919 h 246724"/>
                <a:gd name="connsiteX6" fmla="*/ 121 w 34852"/>
                <a:gd name="connsiteY6" fmla="*/ 246788 h 246724"/>
                <a:gd name="connsiteX7" fmla="*/ 34974 w 34852"/>
                <a:gd name="connsiteY7" fmla="*/ 246788 h 246724"/>
                <a:gd name="connsiteX8" fmla="*/ 34974 w 34852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52" h="246724">
                  <a:moveTo>
                    <a:pt x="34974" y="63"/>
                  </a:moveTo>
                  <a:lnTo>
                    <a:pt x="121" y="63"/>
                  </a:lnTo>
                  <a:lnTo>
                    <a:pt x="121" y="9932"/>
                  </a:lnTo>
                  <a:lnTo>
                    <a:pt x="24798" y="9932"/>
                  </a:lnTo>
                  <a:lnTo>
                    <a:pt x="24798" y="236919"/>
                  </a:lnTo>
                  <a:lnTo>
                    <a:pt x="121" y="236919"/>
                  </a:lnTo>
                  <a:lnTo>
                    <a:pt x="121" y="246788"/>
                  </a:lnTo>
                  <a:lnTo>
                    <a:pt x="34974" y="246788"/>
                  </a:lnTo>
                  <a:lnTo>
                    <a:pt x="34974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grpSp>
        <p:nvGrpSpPr>
          <p:cNvPr id="408" name="Group 407" descr="\documentclass{article}&#10;\usepackage{amsmath}&#10;\pagestyle{empty}&#10;\begin{document}&#10;&#10;&#10;CXLS [3]&#10;&#10;\end{document}" title="IguanaTex Vector Display">
            <a:extLst>
              <a:ext uri="{FF2B5EF4-FFF2-40B4-BE49-F238E27FC236}">
                <a16:creationId xmlns:a16="http://schemas.microsoft.com/office/drawing/2014/main" id="{BD8482A1-78EA-7950-9842-8BEF0D335E86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 rot="20940000">
            <a:off x="4721355" y="4192273"/>
            <a:ext cx="914529" cy="227742"/>
            <a:chOff x="9310590" y="5473694"/>
            <a:chExt cx="990754" cy="246724"/>
          </a:xfrm>
          <a:solidFill>
            <a:srgbClr val="0000FF"/>
          </a:solidFill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E6D23BB-2215-EC1E-9B93-DA73D0B4870E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9310590" y="5484797"/>
              <a:ext cx="156034" cy="179368"/>
            </a:xfrm>
            <a:custGeom>
              <a:avLst/>
              <a:gdLst>
                <a:gd name="connsiteX0" fmla="*/ 77 w 156034"/>
                <a:gd name="connsiteY0" fmla="*/ 89624 h 179368"/>
                <a:gd name="connsiteX1" fmla="*/ 89239 w 156034"/>
                <a:gd name="connsiteY1" fmla="*/ 179432 h 179368"/>
                <a:gd name="connsiteX2" fmla="*/ 156111 w 156034"/>
                <a:gd name="connsiteY2" fmla="*/ 116517 h 179368"/>
                <a:gd name="connsiteX3" fmla="*/ 152780 w 156034"/>
                <a:gd name="connsiteY3" fmla="*/ 112323 h 179368"/>
                <a:gd name="connsiteX4" fmla="*/ 149706 w 156034"/>
                <a:gd name="connsiteY4" fmla="*/ 116270 h 179368"/>
                <a:gd name="connsiteX5" fmla="*/ 92314 w 156034"/>
                <a:gd name="connsiteY5" fmla="*/ 171783 h 179368"/>
                <a:gd name="connsiteX6" fmla="*/ 26467 w 156034"/>
                <a:gd name="connsiteY6" fmla="*/ 89871 h 179368"/>
                <a:gd name="connsiteX7" fmla="*/ 92058 w 156034"/>
                <a:gd name="connsiteY7" fmla="*/ 7711 h 179368"/>
                <a:gd name="connsiteX8" fmla="*/ 147912 w 156034"/>
                <a:gd name="connsiteY8" fmla="*/ 66185 h 179368"/>
                <a:gd name="connsiteX9" fmla="*/ 152012 w 156034"/>
                <a:gd name="connsiteY9" fmla="*/ 70379 h 179368"/>
                <a:gd name="connsiteX10" fmla="*/ 156111 w 156034"/>
                <a:gd name="connsiteY10" fmla="*/ 64458 h 179368"/>
                <a:gd name="connsiteX11" fmla="*/ 156111 w 156034"/>
                <a:gd name="connsiteY11" fmla="*/ 5984 h 179368"/>
                <a:gd name="connsiteX12" fmla="*/ 153293 w 156034"/>
                <a:gd name="connsiteY12" fmla="*/ 63 h 179368"/>
                <a:gd name="connsiteX13" fmla="*/ 149193 w 156034"/>
                <a:gd name="connsiteY13" fmla="*/ 3023 h 179368"/>
                <a:gd name="connsiteX14" fmla="*/ 136383 w 156034"/>
                <a:gd name="connsiteY14" fmla="*/ 21281 h 179368"/>
                <a:gd name="connsiteX15" fmla="*/ 89239 w 156034"/>
                <a:gd name="connsiteY15" fmla="*/ 63 h 179368"/>
                <a:gd name="connsiteX16" fmla="*/ 77 w 156034"/>
                <a:gd name="connsiteY16" fmla="*/ 89624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6034" h="179368">
                  <a:moveTo>
                    <a:pt x="77" y="89624"/>
                  </a:moveTo>
                  <a:cubicBezTo>
                    <a:pt x="77" y="140696"/>
                    <a:pt x="41583" y="179432"/>
                    <a:pt x="89239" y="179432"/>
                  </a:cubicBezTo>
                  <a:cubicBezTo>
                    <a:pt x="131002" y="179432"/>
                    <a:pt x="156111" y="145137"/>
                    <a:pt x="156111" y="116517"/>
                  </a:cubicBezTo>
                  <a:cubicBezTo>
                    <a:pt x="156111" y="114050"/>
                    <a:pt x="156111" y="112323"/>
                    <a:pt x="152780" y="112323"/>
                  </a:cubicBezTo>
                  <a:cubicBezTo>
                    <a:pt x="149962" y="112323"/>
                    <a:pt x="149962" y="113803"/>
                    <a:pt x="149706" y="116270"/>
                  </a:cubicBezTo>
                  <a:cubicBezTo>
                    <a:pt x="147656" y="151552"/>
                    <a:pt x="120241" y="171783"/>
                    <a:pt x="92314" y="171783"/>
                  </a:cubicBezTo>
                  <a:cubicBezTo>
                    <a:pt x="76685" y="171783"/>
                    <a:pt x="26467" y="163395"/>
                    <a:pt x="26467" y="89871"/>
                  </a:cubicBezTo>
                  <a:cubicBezTo>
                    <a:pt x="26467" y="16100"/>
                    <a:pt x="76429" y="7711"/>
                    <a:pt x="92058" y="7711"/>
                  </a:cubicBezTo>
                  <a:cubicBezTo>
                    <a:pt x="119985" y="7711"/>
                    <a:pt x="142788" y="30163"/>
                    <a:pt x="147912" y="66185"/>
                  </a:cubicBezTo>
                  <a:cubicBezTo>
                    <a:pt x="148425" y="69639"/>
                    <a:pt x="148425" y="70379"/>
                    <a:pt x="152012" y="70379"/>
                  </a:cubicBezTo>
                  <a:cubicBezTo>
                    <a:pt x="156111" y="70379"/>
                    <a:pt x="156111" y="69639"/>
                    <a:pt x="156111" y="64458"/>
                  </a:cubicBezTo>
                  <a:lnTo>
                    <a:pt x="156111" y="5984"/>
                  </a:lnTo>
                  <a:cubicBezTo>
                    <a:pt x="156111" y="1790"/>
                    <a:pt x="156111" y="63"/>
                    <a:pt x="153293" y="63"/>
                  </a:cubicBezTo>
                  <a:cubicBezTo>
                    <a:pt x="152268" y="63"/>
                    <a:pt x="151243" y="63"/>
                    <a:pt x="149193" y="3023"/>
                  </a:cubicBezTo>
                  <a:lnTo>
                    <a:pt x="136383" y="21281"/>
                  </a:lnTo>
                  <a:cubicBezTo>
                    <a:pt x="126903" y="12399"/>
                    <a:pt x="113836" y="63"/>
                    <a:pt x="89239" y="63"/>
                  </a:cubicBezTo>
                  <a:cubicBezTo>
                    <a:pt x="41327" y="63"/>
                    <a:pt x="77" y="39292"/>
                    <a:pt x="77" y="89624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F9F65A0-4ECD-729D-C1D5-519D207DF86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9487435" y="5490225"/>
              <a:ext cx="179862" cy="168513"/>
            </a:xfrm>
            <a:custGeom>
              <a:avLst/>
              <a:gdLst>
                <a:gd name="connsiteX0" fmla="*/ 96933 w 179862"/>
                <a:gd name="connsiteY0" fmla="*/ 73340 h 168513"/>
                <a:gd name="connsiteX1" fmla="*/ 132034 w 179862"/>
                <a:gd name="connsiteY1" fmla="*/ 23748 h 168513"/>
                <a:gd name="connsiteX2" fmla="*/ 169185 w 179862"/>
                <a:gd name="connsiteY2" fmla="*/ 7711 h 168513"/>
                <a:gd name="connsiteX3" fmla="*/ 169185 w 179862"/>
                <a:gd name="connsiteY3" fmla="*/ 63 h 168513"/>
                <a:gd name="connsiteX4" fmla="*/ 140746 w 179862"/>
                <a:gd name="connsiteY4" fmla="*/ 803 h 168513"/>
                <a:gd name="connsiteX5" fmla="*/ 107950 w 179862"/>
                <a:gd name="connsiteY5" fmla="*/ 63 h 168513"/>
                <a:gd name="connsiteX6" fmla="*/ 107950 w 179862"/>
                <a:gd name="connsiteY6" fmla="*/ 7711 h 168513"/>
                <a:gd name="connsiteX7" fmla="*/ 123835 w 179862"/>
                <a:gd name="connsiteY7" fmla="*/ 19061 h 168513"/>
                <a:gd name="connsiteX8" fmla="*/ 121529 w 179862"/>
                <a:gd name="connsiteY8" fmla="*/ 24735 h 168513"/>
                <a:gd name="connsiteX9" fmla="*/ 92321 w 179862"/>
                <a:gd name="connsiteY9" fmla="*/ 66432 h 168513"/>
                <a:gd name="connsiteX10" fmla="*/ 59269 w 179862"/>
                <a:gd name="connsiteY10" fmla="*/ 18814 h 168513"/>
                <a:gd name="connsiteX11" fmla="*/ 57476 w 179862"/>
                <a:gd name="connsiteY11" fmla="*/ 15113 h 168513"/>
                <a:gd name="connsiteX12" fmla="*/ 74130 w 179862"/>
                <a:gd name="connsiteY12" fmla="*/ 7711 h 168513"/>
                <a:gd name="connsiteX13" fmla="*/ 74130 w 179862"/>
                <a:gd name="connsiteY13" fmla="*/ 63 h 168513"/>
                <a:gd name="connsiteX14" fmla="*/ 36723 w 179862"/>
                <a:gd name="connsiteY14" fmla="*/ 803 h 168513"/>
                <a:gd name="connsiteX15" fmla="*/ 3415 w 179862"/>
                <a:gd name="connsiteY15" fmla="*/ 63 h 168513"/>
                <a:gd name="connsiteX16" fmla="*/ 3415 w 179862"/>
                <a:gd name="connsiteY16" fmla="*/ 7711 h 168513"/>
                <a:gd name="connsiteX17" fmla="*/ 8283 w 179862"/>
                <a:gd name="connsiteY17" fmla="*/ 7711 h 168513"/>
                <a:gd name="connsiteX18" fmla="*/ 32111 w 179862"/>
                <a:gd name="connsiteY18" fmla="*/ 16347 h 168513"/>
                <a:gd name="connsiteX19" fmla="*/ 79254 w 179862"/>
                <a:gd name="connsiteY19" fmla="*/ 84936 h 168513"/>
                <a:gd name="connsiteX20" fmla="*/ 37235 w 179862"/>
                <a:gd name="connsiteY20" fmla="*/ 144643 h 168513"/>
                <a:gd name="connsiteX21" fmla="*/ 84 w 179862"/>
                <a:gd name="connsiteY21" fmla="*/ 160927 h 168513"/>
                <a:gd name="connsiteX22" fmla="*/ 84 w 179862"/>
                <a:gd name="connsiteY22" fmla="*/ 168576 h 168513"/>
                <a:gd name="connsiteX23" fmla="*/ 28524 w 179862"/>
                <a:gd name="connsiteY23" fmla="*/ 167836 h 168513"/>
                <a:gd name="connsiteX24" fmla="*/ 61319 w 179862"/>
                <a:gd name="connsiteY24" fmla="*/ 168576 h 168513"/>
                <a:gd name="connsiteX25" fmla="*/ 61319 w 179862"/>
                <a:gd name="connsiteY25" fmla="*/ 160927 h 168513"/>
                <a:gd name="connsiteX26" fmla="*/ 45178 w 179862"/>
                <a:gd name="connsiteY26" fmla="*/ 149578 h 168513"/>
                <a:gd name="connsiteX27" fmla="*/ 47740 w 179862"/>
                <a:gd name="connsiteY27" fmla="*/ 143657 h 168513"/>
                <a:gd name="connsiteX28" fmla="*/ 84122 w 179862"/>
                <a:gd name="connsiteY28" fmla="*/ 91844 h 168513"/>
                <a:gd name="connsiteX29" fmla="*/ 124604 w 179862"/>
                <a:gd name="connsiteY29" fmla="*/ 150812 h 168513"/>
                <a:gd name="connsiteX30" fmla="*/ 125885 w 179862"/>
                <a:gd name="connsiteY30" fmla="*/ 153526 h 168513"/>
                <a:gd name="connsiteX31" fmla="*/ 109231 w 179862"/>
                <a:gd name="connsiteY31" fmla="*/ 160927 h 168513"/>
                <a:gd name="connsiteX32" fmla="*/ 109231 w 179862"/>
                <a:gd name="connsiteY32" fmla="*/ 168576 h 168513"/>
                <a:gd name="connsiteX33" fmla="*/ 146638 w 179862"/>
                <a:gd name="connsiteY33" fmla="*/ 167836 h 168513"/>
                <a:gd name="connsiteX34" fmla="*/ 179946 w 179862"/>
                <a:gd name="connsiteY34" fmla="*/ 168576 h 168513"/>
                <a:gd name="connsiteX35" fmla="*/ 179946 w 179862"/>
                <a:gd name="connsiteY35" fmla="*/ 160927 h 168513"/>
                <a:gd name="connsiteX36" fmla="*/ 175078 w 179862"/>
                <a:gd name="connsiteY36" fmla="*/ 160927 h 168513"/>
                <a:gd name="connsiteX37" fmla="*/ 150994 w 179862"/>
                <a:gd name="connsiteY37" fmla="*/ 152045 h 168513"/>
                <a:gd name="connsiteX38" fmla="*/ 96933 w 179862"/>
                <a:gd name="connsiteY38" fmla="*/ 73340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9862" h="168513">
                  <a:moveTo>
                    <a:pt x="96933" y="73340"/>
                  </a:moveTo>
                  <a:lnTo>
                    <a:pt x="132034" y="23748"/>
                  </a:lnTo>
                  <a:cubicBezTo>
                    <a:pt x="137671" y="15853"/>
                    <a:pt x="146382" y="7958"/>
                    <a:pt x="169185" y="7711"/>
                  </a:cubicBezTo>
                  <a:lnTo>
                    <a:pt x="169185" y="63"/>
                  </a:lnTo>
                  <a:cubicBezTo>
                    <a:pt x="159193" y="309"/>
                    <a:pt x="147151" y="803"/>
                    <a:pt x="140746" y="803"/>
                  </a:cubicBezTo>
                  <a:cubicBezTo>
                    <a:pt x="130497" y="803"/>
                    <a:pt x="118199" y="803"/>
                    <a:pt x="107950" y="63"/>
                  </a:cubicBezTo>
                  <a:lnTo>
                    <a:pt x="107950" y="7711"/>
                  </a:lnTo>
                  <a:cubicBezTo>
                    <a:pt x="118199" y="7958"/>
                    <a:pt x="123835" y="13386"/>
                    <a:pt x="123835" y="19061"/>
                  </a:cubicBezTo>
                  <a:cubicBezTo>
                    <a:pt x="123835" y="21528"/>
                    <a:pt x="123323" y="22021"/>
                    <a:pt x="121529" y="24735"/>
                  </a:cubicBezTo>
                  <a:lnTo>
                    <a:pt x="92321" y="66432"/>
                  </a:lnTo>
                  <a:lnTo>
                    <a:pt x="59269" y="18814"/>
                  </a:lnTo>
                  <a:cubicBezTo>
                    <a:pt x="58757" y="18074"/>
                    <a:pt x="57476" y="16100"/>
                    <a:pt x="57476" y="15113"/>
                  </a:cubicBezTo>
                  <a:cubicBezTo>
                    <a:pt x="57476" y="12152"/>
                    <a:pt x="63113" y="7958"/>
                    <a:pt x="74130" y="7711"/>
                  </a:cubicBezTo>
                  <a:lnTo>
                    <a:pt x="74130" y="63"/>
                  </a:lnTo>
                  <a:cubicBezTo>
                    <a:pt x="65162" y="803"/>
                    <a:pt x="46459" y="803"/>
                    <a:pt x="36723" y="803"/>
                  </a:cubicBezTo>
                  <a:cubicBezTo>
                    <a:pt x="28780" y="803"/>
                    <a:pt x="12895" y="556"/>
                    <a:pt x="3415" y="63"/>
                  </a:cubicBezTo>
                  <a:lnTo>
                    <a:pt x="3415" y="7711"/>
                  </a:lnTo>
                  <a:lnTo>
                    <a:pt x="8283" y="7711"/>
                  </a:lnTo>
                  <a:cubicBezTo>
                    <a:pt x="22375" y="7711"/>
                    <a:pt x="27243" y="9438"/>
                    <a:pt x="32111" y="16347"/>
                  </a:cubicBezTo>
                  <a:lnTo>
                    <a:pt x="79254" y="84936"/>
                  </a:lnTo>
                  <a:lnTo>
                    <a:pt x="37235" y="144643"/>
                  </a:lnTo>
                  <a:cubicBezTo>
                    <a:pt x="33648" y="149578"/>
                    <a:pt x="25962" y="160927"/>
                    <a:pt x="84" y="160927"/>
                  </a:cubicBezTo>
                  <a:lnTo>
                    <a:pt x="84" y="168576"/>
                  </a:lnTo>
                  <a:cubicBezTo>
                    <a:pt x="9308" y="168329"/>
                    <a:pt x="20069" y="167836"/>
                    <a:pt x="28524" y="167836"/>
                  </a:cubicBezTo>
                  <a:cubicBezTo>
                    <a:pt x="38004" y="167836"/>
                    <a:pt x="52095" y="167836"/>
                    <a:pt x="61319" y="168576"/>
                  </a:cubicBezTo>
                  <a:lnTo>
                    <a:pt x="61319" y="160927"/>
                  </a:lnTo>
                  <a:cubicBezTo>
                    <a:pt x="49533" y="160681"/>
                    <a:pt x="45178" y="154019"/>
                    <a:pt x="45178" y="149578"/>
                  </a:cubicBezTo>
                  <a:cubicBezTo>
                    <a:pt x="45178" y="147357"/>
                    <a:pt x="45946" y="146371"/>
                    <a:pt x="47740" y="143657"/>
                  </a:cubicBezTo>
                  <a:lnTo>
                    <a:pt x="84122" y="91844"/>
                  </a:lnTo>
                  <a:lnTo>
                    <a:pt x="124604" y="150812"/>
                  </a:lnTo>
                  <a:cubicBezTo>
                    <a:pt x="125116" y="151798"/>
                    <a:pt x="125885" y="152785"/>
                    <a:pt x="125885" y="153526"/>
                  </a:cubicBezTo>
                  <a:cubicBezTo>
                    <a:pt x="125885" y="156486"/>
                    <a:pt x="120248" y="160681"/>
                    <a:pt x="109231" y="160927"/>
                  </a:cubicBezTo>
                  <a:lnTo>
                    <a:pt x="109231" y="168576"/>
                  </a:lnTo>
                  <a:cubicBezTo>
                    <a:pt x="118199" y="167836"/>
                    <a:pt x="136902" y="167836"/>
                    <a:pt x="146638" y="167836"/>
                  </a:cubicBezTo>
                  <a:cubicBezTo>
                    <a:pt x="157399" y="167836"/>
                    <a:pt x="169185" y="168082"/>
                    <a:pt x="179946" y="168576"/>
                  </a:cubicBezTo>
                  <a:lnTo>
                    <a:pt x="179946" y="160927"/>
                  </a:lnTo>
                  <a:lnTo>
                    <a:pt x="175078" y="160927"/>
                  </a:lnTo>
                  <a:cubicBezTo>
                    <a:pt x="161755" y="160927"/>
                    <a:pt x="156375" y="159694"/>
                    <a:pt x="150994" y="152045"/>
                  </a:cubicBezTo>
                  <a:lnTo>
                    <a:pt x="96933" y="73340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FE64422-1B30-5354-9004-6BAE78D3A167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9681902" y="5490225"/>
              <a:ext cx="140661" cy="168513"/>
            </a:xfrm>
            <a:custGeom>
              <a:avLst/>
              <a:gdLst>
                <a:gd name="connsiteX0" fmla="*/ 140753 w 140661"/>
                <a:gd name="connsiteY0" fmla="*/ 104921 h 168513"/>
                <a:gd name="connsiteX1" fmla="*/ 134348 w 140661"/>
                <a:gd name="connsiteY1" fmla="*/ 104921 h 168513"/>
                <a:gd name="connsiteX2" fmla="*/ 82849 w 140661"/>
                <a:gd name="connsiteY2" fmla="*/ 160927 h 168513"/>
                <a:gd name="connsiteX3" fmla="*/ 61839 w 140661"/>
                <a:gd name="connsiteY3" fmla="*/ 160927 h 168513"/>
                <a:gd name="connsiteX4" fmla="*/ 49285 w 140661"/>
                <a:gd name="connsiteY4" fmla="*/ 151058 h 168513"/>
                <a:gd name="connsiteX5" fmla="*/ 49285 w 140661"/>
                <a:gd name="connsiteY5" fmla="*/ 19554 h 168513"/>
                <a:gd name="connsiteX6" fmla="*/ 73625 w 140661"/>
                <a:gd name="connsiteY6" fmla="*/ 7711 h 168513"/>
                <a:gd name="connsiteX7" fmla="*/ 82080 w 140661"/>
                <a:gd name="connsiteY7" fmla="*/ 7711 h 168513"/>
                <a:gd name="connsiteX8" fmla="*/ 82080 w 140661"/>
                <a:gd name="connsiteY8" fmla="*/ 63 h 168513"/>
                <a:gd name="connsiteX9" fmla="*/ 39036 w 140661"/>
                <a:gd name="connsiteY9" fmla="*/ 803 h 168513"/>
                <a:gd name="connsiteX10" fmla="*/ 91 w 140661"/>
                <a:gd name="connsiteY10" fmla="*/ 63 h 168513"/>
                <a:gd name="connsiteX11" fmla="*/ 91 w 140661"/>
                <a:gd name="connsiteY11" fmla="*/ 7711 h 168513"/>
                <a:gd name="connsiteX12" fmla="*/ 6241 w 140661"/>
                <a:gd name="connsiteY12" fmla="*/ 7711 h 168513"/>
                <a:gd name="connsiteX13" fmla="*/ 26481 w 140661"/>
                <a:gd name="connsiteY13" fmla="*/ 19307 h 168513"/>
                <a:gd name="connsiteX14" fmla="*/ 26481 w 140661"/>
                <a:gd name="connsiteY14" fmla="*/ 149331 h 168513"/>
                <a:gd name="connsiteX15" fmla="*/ 6241 w 140661"/>
                <a:gd name="connsiteY15" fmla="*/ 160927 h 168513"/>
                <a:gd name="connsiteX16" fmla="*/ 91 w 140661"/>
                <a:gd name="connsiteY16" fmla="*/ 160927 h 168513"/>
                <a:gd name="connsiteX17" fmla="*/ 91 w 140661"/>
                <a:gd name="connsiteY17" fmla="*/ 168576 h 168513"/>
                <a:gd name="connsiteX18" fmla="*/ 133579 w 140661"/>
                <a:gd name="connsiteY18" fmla="*/ 168576 h 168513"/>
                <a:gd name="connsiteX19" fmla="*/ 140753 w 140661"/>
                <a:gd name="connsiteY19" fmla="*/ 104921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661" h="168513">
                  <a:moveTo>
                    <a:pt x="140753" y="104921"/>
                  </a:moveTo>
                  <a:lnTo>
                    <a:pt x="134348" y="104921"/>
                  </a:lnTo>
                  <a:cubicBezTo>
                    <a:pt x="131529" y="130087"/>
                    <a:pt x="127942" y="160927"/>
                    <a:pt x="82849" y="160927"/>
                  </a:cubicBezTo>
                  <a:lnTo>
                    <a:pt x="61839" y="160927"/>
                  </a:lnTo>
                  <a:cubicBezTo>
                    <a:pt x="49797" y="160927"/>
                    <a:pt x="49285" y="159200"/>
                    <a:pt x="49285" y="151058"/>
                  </a:cubicBezTo>
                  <a:lnTo>
                    <a:pt x="49285" y="19554"/>
                  </a:lnTo>
                  <a:cubicBezTo>
                    <a:pt x="49285" y="11165"/>
                    <a:pt x="49285" y="7711"/>
                    <a:pt x="73625" y="7711"/>
                  </a:cubicBezTo>
                  <a:lnTo>
                    <a:pt x="82080" y="7711"/>
                  </a:lnTo>
                  <a:lnTo>
                    <a:pt x="82080" y="63"/>
                  </a:lnTo>
                  <a:cubicBezTo>
                    <a:pt x="72856" y="803"/>
                    <a:pt x="49541" y="803"/>
                    <a:pt x="39036" y="803"/>
                  </a:cubicBezTo>
                  <a:cubicBezTo>
                    <a:pt x="29044" y="803"/>
                    <a:pt x="9059" y="803"/>
                    <a:pt x="91" y="63"/>
                  </a:cubicBezTo>
                  <a:lnTo>
                    <a:pt x="91" y="7711"/>
                  </a:lnTo>
                  <a:lnTo>
                    <a:pt x="6241" y="7711"/>
                  </a:lnTo>
                  <a:cubicBezTo>
                    <a:pt x="25969" y="7711"/>
                    <a:pt x="26481" y="10425"/>
                    <a:pt x="26481" y="19307"/>
                  </a:cubicBezTo>
                  <a:lnTo>
                    <a:pt x="26481" y="149331"/>
                  </a:lnTo>
                  <a:cubicBezTo>
                    <a:pt x="26481" y="158213"/>
                    <a:pt x="25969" y="160927"/>
                    <a:pt x="6241" y="160927"/>
                  </a:cubicBezTo>
                  <a:lnTo>
                    <a:pt x="91" y="160927"/>
                  </a:lnTo>
                  <a:lnTo>
                    <a:pt x="91" y="168576"/>
                  </a:lnTo>
                  <a:lnTo>
                    <a:pt x="133579" y="168576"/>
                  </a:lnTo>
                  <a:lnTo>
                    <a:pt x="140753" y="104921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0341FA7-5F7F-9A7D-256B-D4C86FE13922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9847929" y="5484797"/>
              <a:ext cx="113502" cy="179368"/>
            </a:xfrm>
            <a:custGeom>
              <a:avLst/>
              <a:gdLst>
                <a:gd name="connsiteX0" fmla="*/ 75168 w 113502"/>
                <a:gd name="connsiteY0" fmla="*/ 78275 h 179368"/>
                <a:gd name="connsiteX1" fmla="*/ 42373 w 113502"/>
                <a:gd name="connsiteY1" fmla="*/ 70626 h 179368"/>
                <a:gd name="connsiteX2" fmla="*/ 16495 w 113502"/>
                <a:gd name="connsiteY2" fmla="*/ 39292 h 179368"/>
                <a:gd name="connsiteX3" fmla="*/ 50316 w 113502"/>
                <a:gd name="connsiteY3" fmla="*/ 6971 h 179368"/>
                <a:gd name="connsiteX4" fmla="*/ 100277 w 113502"/>
                <a:gd name="connsiteY4" fmla="*/ 58537 h 179368"/>
                <a:gd name="connsiteX5" fmla="*/ 103352 w 113502"/>
                <a:gd name="connsiteY5" fmla="*/ 61497 h 179368"/>
                <a:gd name="connsiteX6" fmla="*/ 106683 w 113502"/>
                <a:gd name="connsiteY6" fmla="*/ 55576 h 179368"/>
                <a:gd name="connsiteX7" fmla="*/ 106683 w 113502"/>
                <a:gd name="connsiteY7" fmla="*/ 5984 h 179368"/>
                <a:gd name="connsiteX8" fmla="*/ 103864 w 113502"/>
                <a:gd name="connsiteY8" fmla="*/ 63 h 179368"/>
                <a:gd name="connsiteX9" fmla="*/ 100021 w 113502"/>
                <a:gd name="connsiteY9" fmla="*/ 3270 h 179368"/>
                <a:gd name="connsiteX10" fmla="*/ 91054 w 113502"/>
                <a:gd name="connsiteY10" fmla="*/ 17334 h 179368"/>
                <a:gd name="connsiteX11" fmla="*/ 50059 w 113502"/>
                <a:gd name="connsiteY11" fmla="*/ 63 h 179368"/>
                <a:gd name="connsiteX12" fmla="*/ 98 w 113502"/>
                <a:gd name="connsiteY12" fmla="*/ 47927 h 179368"/>
                <a:gd name="connsiteX13" fmla="*/ 33662 w 113502"/>
                <a:gd name="connsiteY13" fmla="*/ 93078 h 179368"/>
                <a:gd name="connsiteX14" fmla="*/ 67482 w 113502"/>
                <a:gd name="connsiteY14" fmla="*/ 101220 h 179368"/>
                <a:gd name="connsiteX15" fmla="*/ 89260 w 113502"/>
                <a:gd name="connsiteY15" fmla="*/ 113803 h 179368"/>
                <a:gd name="connsiteX16" fmla="*/ 97203 w 113502"/>
                <a:gd name="connsiteY16" fmla="*/ 136502 h 179368"/>
                <a:gd name="connsiteX17" fmla="*/ 62870 w 113502"/>
                <a:gd name="connsiteY17" fmla="*/ 171783 h 179368"/>
                <a:gd name="connsiteX18" fmla="*/ 22388 w 113502"/>
                <a:gd name="connsiteY18" fmla="*/ 158460 h 179368"/>
                <a:gd name="connsiteX19" fmla="*/ 6503 w 113502"/>
                <a:gd name="connsiteY19" fmla="*/ 120464 h 179368"/>
                <a:gd name="connsiteX20" fmla="*/ 3428 w 113502"/>
                <a:gd name="connsiteY20" fmla="*/ 117997 h 179368"/>
                <a:gd name="connsiteX21" fmla="*/ 98 w 113502"/>
                <a:gd name="connsiteY21" fmla="*/ 124165 h 179368"/>
                <a:gd name="connsiteX22" fmla="*/ 98 w 113502"/>
                <a:gd name="connsiteY22" fmla="*/ 173510 h 179368"/>
                <a:gd name="connsiteX23" fmla="*/ 2916 w 113502"/>
                <a:gd name="connsiteY23" fmla="*/ 179432 h 179368"/>
                <a:gd name="connsiteX24" fmla="*/ 6759 w 113502"/>
                <a:gd name="connsiteY24" fmla="*/ 176224 h 179368"/>
                <a:gd name="connsiteX25" fmla="*/ 15983 w 113502"/>
                <a:gd name="connsiteY25" fmla="*/ 162161 h 179368"/>
                <a:gd name="connsiteX26" fmla="*/ 63126 w 113502"/>
                <a:gd name="connsiteY26" fmla="*/ 179432 h 179368"/>
                <a:gd name="connsiteX27" fmla="*/ 113600 w 113502"/>
                <a:gd name="connsiteY27" fmla="*/ 128113 h 179368"/>
                <a:gd name="connsiteX28" fmla="*/ 75168 w 113502"/>
                <a:gd name="connsiteY28" fmla="*/ 78275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3502" h="179368">
                  <a:moveTo>
                    <a:pt x="75168" y="78275"/>
                  </a:moveTo>
                  <a:lnTo>
                    <a:pt x="42373" y="70626"/>
                  </a:lnTo>
                  <a:cubicBezTo>
                    <a:pt x="26488" y="66925"/>
                    <a:pt x="16495" y="53602"/>
                    <a:pt x="16495" y="39292"/>
                  </a:cubicBezTo>
                  <a:cubicBezTo>
                    <a:pt x="16495" y="22021"/>
                    <a:pt x="30331" y="6971"/>
                    <a:pt x="50316" y="6971"/>
                  </a:cubicBezTo>
                  <a:cubicBezTo>
                    <a:pt x="93103" y="6971"/>
                    <a:pt x="98740" y="47434"/>
                    <a:pt x="100277" y="58537"/>
                  </a:cubicBezTo>
                  <a:cubicBezTo>
                    <a:pt x="100534" y="60017"/>
                    <a:pt x="100534" y="61497"/>
                    <a:pt x="103352" y="61497"/>
                  </a:cubicBezTo>
                  <a:cubicBezTo>
                    <a:pt x="106683" y="61497"/>
                    <a:pt x="106683" y="60264"/>
                    <a:pt x="106683" y="55576"/>
                  </a:cubicBezTo>
                  <a:lnTo>
                    <a:pt x="106683" y="5984"/>
                  </a:lnTo>
                  <a:cubicBezTo>
                    <a:pt x="106683" y="1790"/>
                    <a:pt x="106683" y="63"/>
                    <a:pt x="103864" y="63"/>
                  </a:cubicBezTo>
                  <a:cubicBezTo>
                    <a:pt x="102071" y="63"/>
                    <a:pt x="101815" y="309"/>
                    <a:pt x="100021" y="3270"/>
                  </a:cubicBezTo>
                  <a:lnTo>
                    <a:pt x="91054" y="17334"/>
                  </a:lnTo>
                  <a:cubicBezTo>
                    <a:pt x="83367" y="10178"/>
                    <a:pt x="72862" y="63"/>
                    <a:pt x="50059" y="63"/>
                  </a:cubicBezTo>
                  <a:cubicBezTo>
                    <a:pt x="21620" y="63"/>
                    <a:pt x="98" y="21775"/>
                    <a:pt x="98" y="47927"/>
                  </a:cubicBezTo>
                  <a:cubicBezTo>
                    <a:pt x="98" y="68406"/>
                    <a:pt x="13677" y="86416"/>
                    <a:pt x="33662" y="93078"/>
                  </a:cubicBezTo>
                  <a:cubicBezTo>
                    <a:pt x="36480" y="94065"/>
                    <a:pt x="49547" y="97026"/>
                    <a:pt x="67482" y="101220"/>
                  </a:cubicBezTo>
                  <a:cubicBezTo>
                    <a:pt x="74400" y="102947"/>
                    <a:pt x="82086" y="104674"/>
                    <a:pt x="89260" y="113803"/>
                  </a:cubicBezTo>
                  <a:cubicBezTo>
                    <a:pt x="94641" y="120218"/>
                    <a:pt x="97203" y="128360"/>
                    <a:pt x="97203" y="136502"/>
                  </a:cubicBezTo>
                  <a:cubicBezTo>
                    <a:pt x="97203" y="154019"/>
                    <a:pt x="84392" y="171783"/>
                    <a:pt x="62870" y="171783"/>
                  </a:cubicBezTo>
                  <a:cubicBezTo>
                    <a:pt x="55440" y="171783"/>
                    <a:pt x="35968" y="170550"/>
                    <a:pt x="22388" y="158460"/>
                  </a:cubicBezTo>
                  <a:cubicBezTo>
                    <a:pt x="7528" y="145137"/>
                    <a:pt x="6759" y="129347"/>
                    <a:pt x="6503" y="120464"/>
                  </a:cubicBezTo>
                  <a:cubicBezTo>
                    <a:pt x="6247" y="117997"/>
                    <a:pt x="4197" y="117997"/>
                    <a:pt x="3428" y="117997"/>
                  </a:cubicBezTo>
                  <a:cubicBezTo>
                    <a:pt x="98" y="117997"/>
                    <a:pt x="98" y="119724"/>
                    <a:pt x="98" y="124165"/>
                  </a:cubicBezTo>
                  <a:lnTo>
                    <a:pt x="98" y="173510"/>
                  </a:lnTo>
                  <a:cubicBezTo>
                    <a:pt x="98" y="177705"/>
                    <a:pt x="98" y="179432"/>
                    <a:pt x="2916" y="179432"/>
                  </a:cubicBezTo>
                  <a:cubicBezTo>
                    <a:pt x="4709" y="179432"/>
                    <a:pt x="4966" y="178938"/>
                    <a:pt x="6759" y="176224"/>
                  </a:cubicBezTo>
                  <a:cubicBezTo>
                    <a:pt x="6759" y="175978"/>
                    <a:pt x="7528" y="175237"/>
                    <a:pt x="15983" y="162161"/>
                  </a:cubicBezTo>
                  <a:cubicBezTo>
                    <a:pt x="23926" y="170550"/>
                    <a:pt x="40323" y="179432"/>
                    <a:pt x="63126" y="179432"/>
                  </a:cubicBezTo>
                  <a:cubicBezTo>
                    <a:pt x="93103" y="179432"/>
                    <a:pt x="113600" y="155253"/>
                    <a:pt x="113600" y="128113"/>
                  </a:cubicBezTo>
                  <a:cubicBezTo>
                    <a:pt x="113600" y="103440"/>
                    <a:pt x="96690" y="83209"/>
                    <a:pt x="75168" y="78275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1C2631A7-BA4F-B060-AD3D-E1BCD246A0BE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0091561" y="5473694"/>
              <a:ext cx="35101" cy="246724"/>
            </a:xfrm>
            <a:custGeom>
              <a:avLst/>
              <a:gdLst>
                <a:gd name="connsiteX0" fmla="*/ 35208 w 35101"/>
                <a:gd name="connsiteY0" fmla="*/ 246788 h 246724"/>
                <a:gd name="connsiteX1" fmla="*/ 35208 w 35101"/>
                <a:gd name="connsiteY1" fmla="*/ 236919 h 246724"/>
                <a:gd name="connsiteX2" fmla="*/ 10355 w 35101"/>
                <a:gd name="connsiteY2" fmla="*/ 236919 h 246724"/>
                <a:gd name="connsiteX3" fmla="*/ 10355 w 35101"/>
                <a:gd name="connsiteY3" fmla="*/ 9932 h 246724"/>
                <a:gd name="connsiteX4" fmla="*/ 35208 w 35101"/>
                <a:gd name="connsiteY4" fmla="*/ 9932 h 246724"/>
                <a:gd name="connsiteX5" fmla="*/ 35208 w 35101"/>
                <a:gd name="connsiteY5" fmla="*/ 63 h 246724"/>
                <a:gd name="connsiteX6" fmla="*/ 106 w 35101"/>
                <a:gd name="connsiteY6" fmla="*/ 63 h 246724"/>
                <a:gd name="connsiteX7" fmla="*/ 106 w 35101"/>
                <a:gd name="connsiteY7" fmla="*/ 246788 h 246724"/>
                <a:gd name="connsiteX8" fmla="*/ 35208 w 35101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01" h="246724">
                  <a:moveTo>
                    <a:pt x="35208" y="246788"/>
                  </a:moveTo>
                  <a:lnTo>
                    <a:pt x="35208" y="236919"/>
                  </a:lnTo>
                  <a:lnTo>
                    <a:pt x="10355" y="236919"/>
                  </a:lnTo>
                  <a:lnTo>
                    <a:pt x="10355" y="9932"/>
                  </a:lnTo>
                  <a:lnTo>
                    <a:pt x="35208" y="9932"/>
                  </a:lnTo>
                  <a:lnTo>
                    <a:pt x="35208" y="63"/>
                  </a:lnTo>
                  <a:lnTo>
                    <a:pt x="106" y="63"/>
                  </a:lnTo>
                  <a:lnTo>
                    <a:pt x="106" y="246788"/>
                  </a:lnTo>
                  <a:lnTo>
                    <a:pt x="35208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9E0CE705-D318-97E6-557D-81B55E03360F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0143259" y="5494419"/>
              <a:ext cx="106328" cy="169746"/>
            </a:xfrm>
            <a:custGeom>
              <a:avLst/>
              <a:gdLst>
                <a:gd name="connsiteX0" fmla="*/ 63650 w 106328"/>
                <a:gd name="connsiteY0" fmla="*/ 77534 h 169746"/>
                <a:gd name="connsiteX1" fmla="*/ 99520 w 106328"/>
                <a:gd name="connsiteY1" fmla="*/ 34111 h 169746"/>
                <a:gd name="connsiteX2" fmla="*/ 52377 w 106328"/>
                <a:gd name="connsiteY2" fmla="*/ 63 h 169746"/>
                <a:gd name="connsiteX3" fmla="*/ 7027 w 106328"/>
                <a:gd name="connsiteY3" fmla="*/ 33617 h 169746"/>
                <a:gd name="connsiteX4" fmla="*/ 20094 w 106328"/>
                <a:gd name="connsiteY4" fmla="*/ 46447 h 169746"/>
                <a:gd name="connsiteX5" fmla="*/ 33161 w 106328"/>
                <a:gd name="connsiteY5" fmla="*/ 33864 h 169746"/>
                <a:gd name="connsiteX6" fmla="*/ 17276 w 106328"/>
                <a:gd name="connsiteY6" fmla="*/ 21528 h 169746"/>
                <a:gd name="connsiteX7" fmla="*/ 51352 w 106328"/>
                <a:gd name="connsiteY7" fmla="*/ 6231 h 169746"/>
                <a:gd name="connsiteX8" fmla="*/ 75949 w 106328"/>
                <a:gd name="connsiteY8" fmla="*/ 33864 h 169746"/>
                <a:gd name="connsiteX9" fmla="*/ 68775 w 106328"/>
                <a:gd name="connsiteY9" fmla="*/ 61991 h 169746"/>
                <a:gd name="connsiteX10" fmla="*/ 45972 w 106328"/>
                <a:gd name="connsiteY10" fmla="*/ 74820 h 169746"/>
                <a:gd name="connsiteX11" fmla="*/ 35979 w 106328"/>
                <a:gd name="connsiteY11" fmla="*/ 75561 h 169746"/>
                <a:gd name="connsiteX12" fmla="*/ 32136 w 106328"/>
                <a:gd name="connsiteY12" fmla="*/ 78521 h 169746"/>
                <a:gd name="connsiteX13" fmla="*/ 38285 w 106328"/>
                <a:gd name="connsiteY13" fmla="*/ 81235 h 169746"/>
                <a:gd name="connsiteX14" fmla="*/ 49559 w 106328"/>
                <a:gd name="connsiteY14" fmla="*/ 81235 h 169746"/>
                <a:gd name="connsiteX15" fmla="*/ 80048 w 106328"/>
                <a:gd name="connsiteY15" fmla="*/ 122192 h 169746"/>
                <a:gd name="connsiteX16" fmla="*/ 51096 w 106328"/>
                <a:gd name="connsiteY16" fmla="*/ 162901 h 169746"/>
                <a:gd name="connsiteX17" fmla="*/ 11895 w 106328"/>
                <a:gd name="connsiteY17" fmla="*/ 144150 h 169746"/>
                <a:gd name="connsiteX18" fmla="*/ 28805 w 106328"/>
                <a:gd name="connsiteY18" fmla="*/ 130580 h 169746"/>
                <a:gd name="connsiteX19" fmla="*/ 14457 w 106328"/>
                <a:gd name="connsiteY19" fmla="*/ 116764 h 169746"/>
                <a:gd name="connsiteX20" fmla="*/ 109 w 106328"/>
                <a:gd name="connsiteY20" fmla="*/ 131074 h 169746"/>
                <a:gd name="connsiteX21" fmla="*/ 51864 w 106328"/>
                <a:gd name="connsiteY21" fmla="*/ 169809 h 169746"/>
                <a:gd name="connsiteX22" fmla="*/ 106438 w 106328"/>
                <a:gd name="connsiteY22" fmla="*/ 122192 h 169746"/>
                <a:gd name="connsiteX23" fmla="*/ 63650 w 106328"/>
                <a:gd name="connsiteY23" fmla="*/ 77534 h 16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328" h="169746">
                  <a:moveTo>
                    <a:pt x="63650" y="77534"/>
                  </a:moveTo>
                  <a:cubicBezTo>
                    <a:pt x="84660" y="70873"/>
                    <a:pt x="99520" y="53602"/>
                    <a:pt x="99520" y="34111"/>
                  </a:cubicBezTo>
                  <a:cubicBezTo>
                    <a:pt x="99520" y="13879"/>
                    <a:pt x="76973" y="63"/>
                    <a:pt x="52377" y="63"/>
                  </a:cubicBezTo>
                  <a:cubicBezTo>
                    <a:pt x="26499" y="63"/>
                    <a:pt x="7027" y="14866"/>
                    <a:pt x="7027" y="33617"/>
                  </a:cubicBezTo>
                  <a:cubicBezTo>
                    <a:pt x="7027" y="41759"/>
                    <a:pt x="12664" y="46447"/>
                    <a:pt x="20094" y="46447"/>
                  </a:cubicBezTo>
                  <a:cubicBezTo>
                    <a:pt x="28037" y="46447"/>
                    <a:pt x="33161" y="41019"/>
                    <a:pt x="33161" y="33864"/>
                  </a:cubicBezTo>
                  <a:cubicBezTo>
                    <a:pt x="33161" y="21528"/>
                    <a:pt x="21119" y="21528"/>
                    <a:pt x="17276" y="21528"/>
                  </a:cubicBezTo>
                  <a:cubicBezTo>
                    <a:pt x="25218" y="9438"/>
                    <a:pt x="42128" y="6231"/>
                    <a:pt x="51352" y="6231"/>
                  </a:cubicBezTo>
                  <a:cubicBezTo>
                    <a:pt x="61857" y="6231"/>
                    <a:pt x="75949" y="11659"/>
                    <a:pt x="75949" y="33864"/>
                  </a:cubicBezTo>
                  <a:cubicBezTo>
                    <a:pt x="75949" y="36825"/>
                    <a:pt x="75436" y="51135"/>
                    <a:pt x="68775" y="61991"/>
                  </a:cubicBezTo>
                  <a:cubicBezTo>
                    <a:pt x="61088" y="73833"/>
                    <a:pt x="52377" y="74574"/>
                    <a:pt x="45972" y="74820"/>
                  </a:cubicBezTo>
                  <a:cubicBezTo>
                    <a:pt x="43922" y="75067"/>
                    <a:pt x="37773" y="75561"/>
                    <a:pt x="35979" y="75561"/>
                  </a:cubicBezTo>
                  <a:cubicBezTo>
                    <a:pt x="33929" y="75807"/>
                    <a:pt x="32136" y="76054"/>
                    <a:pt x="32136" y="78521"/>
                  </a:cubicBezTo>
                  <a:cubicBezTo>
                    <a:pt x="32136" y="81235"/>
                    <a:pt x="33929" y="81235"/>
                    <a:pt x="38285" y="81235"/>
                  </a:cubicBezTo>
                  <a:lnTo>
                    <a:pt x="49559" y="81235"/>
                  </a:lnTo>
                  <a:cubicBezTo>
                    <a:pt x="70568" y="81235"/>
                    <a:pt x="80048" y="98013"/>
                    <a:pt x="80048" y="122192"/>
                  </a:cubicBezTo>
                  <a:cubicBezTo>
                    <a:pt x="80048" y="155746"/>
                    <a:pt x="62369" y="162901"/>
                    <a:pt x="51096" y="162901"/>
                  </a:cubicBezTo>
                  <a:cubicBezTo>
                    <a:pt x="40079" y="162901"/>
                    <a:pt x="20863" y="158707"/>
                    <a:pt x="11895" y="144150"/>
                  </a:cubicBezTo>
                  <a:cubicBezTo>
                    <a:pt x="20863" y="145384"/>
                    <a:pt x="28805" y="139956"/>
                    <a:pt x="28805" y="130580"/>
                  </a:cubicBezTo>
                  <a:cubicBezTo>
                    <a:pt x="28805" y="121698"/>
                    <a:pt x="21887" y="116764"/>
                    <a:pt x="14457" y="116764"/>
                  </a:cubicBezTo>
                  <a:cubicBezTo>
                    <a:pt x="8308" y="116764"/>
                    <a:pt x="109" y="120218"/>
                    <a:pt x="109" y="131074"/>
                  </a:cubicBezTo>
                  <a:cubicBezTo>
                    <a:pt x="109" y="153526"/>
                    <a:pt x="23937" y="169809"/>
                    <a:pt x="51864" y="169809"/>
                  </a:cubicBezTo>
                  <a:cubicBezTo>
                    <a:pt x="83123" y="169809"/>
                    <a:pt x="106438" y="147357"/>
                    <a:pt x="106438" y="122192"/>
                  </a:cubicBezTo>
                  <a:cubicBezTo>
                    <a:pt x="106438" y="101960"/>
                    <a:pt x="90297" y="82716"/>
                    <a:pt x="63650" y="77534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C0D3884-12F2-594F-EFA2-EF70E9834304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0266243" y="5473694"/>
              <a:ext cx="35101" cy="246724"/>
            </a:xfrm>
            <a:custGeom>
              <a:avLst/>
              <a:gdLst>
                <a:gd name="connsiteX0" fmla="*/ 35216 w 35101"/>
                <a:gd name="connsiteY0" fmla="*/ 63 h 246724"/>
                <a:gd name="connsiteX1" fmla="*/ 114 w 35101"/>
                <a:gd name="connsiteY1" fmla="*/ 63 h 246724"/>
                <a:gd name="connsiteX2" fmla="*/ 114 w 35101"/>
                <a:gd name="connsiteY2" fmla="*/ 9932 h 246724"/>
                <a:gd name="connsiteX3" fmla="*/ 24967 w 35101"/>
                <a:gd name="connsiteY3" fmla="*/ 9932 h 246724"/>
                <a:gd name="connsiteX4" fmla="*/ 24967 w 35101"/>
                <a:gd name="connsiteY4" fmla="*/ 236919 h 246724"/>
                <a:gd name="connsiteX5" fmla="*/ 114 w 35101"/>
                <a:gd name="connsiteY5" fmla="*/ 236919 h 246724"/>
                <a:gd name="connsiteX6" fmla="*/ 114 w 35101"/>
                <a:gd name="connsiteY6" fmla="*/ 246788 h 246724"/>
                <a:gd name="connsiteX7" fmla="*/ 35216 w 35101"/>
                <a:gd name="connsiteY7" fmla="*/ 246788 h 246724"/>
                <a:gd name="connsiteX8" fmla="*/ 35216 w 35101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01" h="246724">
                  <a:moveTo>
                    <a:pt x="35216" y="63"/>
                  </a:moveTo>
                  <a:lnTo>
                    <a:pt x="114" y="63"/>
                  </a:lnTo>
                  <a:lnTo>
                    <a:pt x="114" y="9932"/>
                  </a:lnTo>
                  <a:lnTo>
                    <a:pt x="24967" y="9932"/>
                  </a:lnTo>
                  <a:lnTo>
                    <a:pt x="24967" y="236919"/>
                  </a:lnTo>
                  <a:lnTo>
                    <a:pt x="114" y="236919"/>
                  </a:lnTo>
                  <a:lnTo>
                    <a:pt x="114" y="246788"/>
                  </a:lnTo>
                  <a:lnTo>
                    <a:pt x="35216" y="246788"/>
                  </a:lnTo>
                  <a:lnTo>
                    <a:pt x="35216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cxnSp>
        <p:nvCxnSpPr>
          <p:cNvPr id="423" name="Straight Connector 422">
            <a:extLst>
              <a:ext uri="{FF2B5EF4-FFF2-40B4-BE49-F238E27FC236}">
                <a16:creationId xmlns:a16="http://schemas.microsoft.com/office/drawing/2014/main" id="{1778D45E-8A7B-D58A-DE64-69F4EA8A2A7C}"/>
              </a:ext>
            </a:extLst>
          </p:cNvPr>
          <p:cNvCxnSpPr>
            <a:cxnSpLocks noChangeAspect="1"/>
          </p:cNvCxnSpPr>
          <p:nvPr/>
        </p:nvCxnSpPr>
        <p:spPr>
          <a:xfrm flipV="1">
            <a:off x="4589647" y="4307544"/>
            <a:ext cx="1188000" cy="220315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8" name="TextBox 427">
            <a:extLst>
              <a:ext uri="{FF2B5EF4-FFF2-40B4-BE49-F238E27FC236}">
                <a16:creationId xmlns:a16="http://schemas.microsoft.com/office/drawing/2014/main" id="{3F999B24-37E4-8082-8EBC-5D54F55E3368}"/>
              </a:ext>
            </a:extLst>
          </p:cNvPr>
          <p:cNvSpPr txBox="1"/>
          <p:nvPr/>
        </p:nvSpPr>
        <p:spPr>
          <a:xfrm rot="5400000">
            <a:off x="823154" y="379010"/>
            <a:ext cx="711264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solidFill>
                  <a:schemeClr val="bg1">
                    <a:lumMod val="85000"/>
                  </a:schemeClr>
                </a:solidFill>
                <a:latin typeface="Avenir Next LT Pro Light" panose="020B0304020202020204" pitchFamily="34" charset="0"/>
              </a:rPr>
              <a:t>Extreme ultraviolet – soft X-rays</a:t>
            </a:r>
          </a:p>
        </p:txBody>
      </p:sp>
      <p:pic>
        <p:nvPicPr>
          <p:cNvPr id="429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70BB8DB3-F38D-32EB-CECD-ABA39612A4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181423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5" name="Rectangle 3574">
            <a:extLst>
              <a:ext uri="{FF2B5EF4-FFF2-40B4-BE49-F238E27FC236}">
                <a16:creationId xmlns:a16="http://schemas.microsoft.com/office/drawing/2014/main" id="{15880098-621C-E2C7-DC56-650EF7741924}"/>
              </a:ext>
            </a:extLst>
          </p:cNvPr>
          <p:cNvSpPr/>
          <p:nvPr/>
        </p:nvSpPr>
        <p:spPr>
          <a:xfrm>
            <a:off x="6573367" y="0"/>
            <a:ext cx="5618635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4" name="Rectangle 3523">
            <a:extLst>
              <a:ext uri="{FF2B5EF4-FFF2-40B4-BE49-F238E27FC236}">
                <a16:creationId xmlns:a16="http://schemas.microsoft.com/office/drawing/2014/main" id="{ED1FCA1A-EF26-4A13-A904-E7C8BA9E6C5B}"/>
              </a:ext>
            </a:extLst>
          </p:cNvPr>
          <p:cNvSpPr/>
          <p:nvPr/>
        </p:nvSpPr>
        <p:spPr>
          <a:xfrm rot="5400000">
            <a:off x="3028294" y="1377389"/>
            <a:ext cx="578615" cy="365611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BCBF57B-05D9-E795-B2E3-4D9ABE9AFB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8271" y="246377"/>
            <a:ext cx="7886700" cy="1325563"/>
          </a:xfrm>
        </p:spPr>
        <p:txBody>
          <a:bodyPr>
            <a:normAutofit/>
          </a:bodyPr>
          <a:lstStyle/>
          <a:p>
            <a:pPr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Leveraging the crossing angle in Compton scattering</a:t>
            </a:r>
            <a:endParaRPr lang="en-US" sz="3600" dirty="0"/>
          </a:p>
        </p:txBody>
      </p:sp>
      <p:pic>
        <p:nvPicPr>
          <p:cNvPr id="3074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72FDD0DD-5976-0C86-6DBB-15FFB168C6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757" y="61766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5" name="Graphic 4">
            <a:extLst>
              <a:ext uri="{FF2B5EF4-FFF2-40B4-BE49-F238E27FC236}">
                <a16:creationId xmlns:a16="http://schemas.microsoft.com/office/drawing/2014/main" id="{CA217453-1EFB-29B4-F05C-111C971D4B04}"/>
              </a:ext>
            </a:extLst>
          </p:cNvPr>
          <p:cNvGrpSpPr/>
          <p:nvPr/>
        </p:nvGrpSpPr>
        <p:grpSpPr>
          <a:xfrm>
            <a:off x="5691794" y="3081255"/>
            <a:ext cx="223606" cy="331790"/>
            <a:chOff x="6950476" y="3117322"/>
            <a:chExt cx="209929" cy="311496"/>
          </a:xfrm>
          <a:solidFill>
            <a:srgbClr val="000000"/>
          </a:solidFill>
        </p:grpSpPr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695819FF-7953-0758-3342-EA7ED7FCD2EE}"/>
                </a:ext>
              </a:extLst>
            </p:cNvPr>
            <p:cNvSpPr/>
            <p:nvPr/>
          </p:nvSpPr>
          <p:spPr>
            <a:xfrm rot="-5400000">
              <a:off x="6945725" y="3274548"/>
              <a:ext cx="159020" cy="149520"/>
            </a:xfrm>
            <a:custGeom>
              <a:avLst/>
              <a:gdLst>
                <a:gd name="connsiteX0" fmla="*/ 2484 w 159020"/>
                <a:gd name="connsiteY0" fmla="*/ 149657 h 149520"/>
                <a:gd name="connsiteX1" fmla="*/ 394 w 159020"/>
                <a:gd name="connsiteY1" fmla="*/ 146808 h 149520"/>
                <a:gd name="connsiteX2" fmla="*/ 774 w 159020"/>
                <a:gd name="connsiteY2" fmla="*/ 144908 h 149520"/>
                <a:gd name="connsiteX3" fmla="*/ 1724 w 159020"/>
                <a:gd name="connsiteY3" fmla="*/ 142723 h 149520"/>
                <a:gd name="connsiteX4" fmla="*/ 3054 w 159020"/>
                <a:gd name="connsiteY4" fmla="*/ 141868 h 149520"/>
                <a:gd name="connsiteX5" fmla="*/ 21673 w 159020"/>
                <a:gd name="connsiteY5" fmla="*/ 140538 h 149520"/>
                <a:gd name="connsiteX6" fmla="*/ 25853 w 159020"/>
                <a:gd name="connsiteY6" fmla="*/ 134649 h 149520"/>
                <a:gd name="connsiteX7" fmla="*/ 55871 w 159020"/>
                <a:gd name="connsiteY7" fmla="*/ 14385 h 149520"/>
                <a:gd name="connsiteX8" fmla="*/ 56441 w 159020"/>
                <a:gd name="connsiteY8" fmla="*/ 11345 h 149520"/>
                <a:gd name="connsiteX9" fmla="*/ 53591 w 159020"/>
                <a:gd name="connsiteY9" fmla="*/ 8686 h 149520"/>
                <a:gd name="connsiteX10" fmla="*/ 38012 w 159020"/>
                <a:gd name="connsiteY10" fmla="*/ 7926 h 149520"/>
                <a:gd name="connsiteX11" fmla="*/ 35922 w 159020"/>
                <a:gd name="connsiteY11" fmla="*/ 4886 h 149520"/>
                <a:gd name="connsiteX12" fmla="*/ 36207 w 159020"/>
                <a:gd name="connsiteY12" fmla="*/ 3080 h 149520"/>
                <a:gd name="connsiteX13" fmla="*/ 37158 w 159020"/>
                <a:gd name="connsiteY13" fmla="*/ 896 h 149520"/>
                <a:gd name="connsiteX14" fmla="*/ 38581 w 159020"/>
                <a:gd name="connsiteY14" fmla="*/ 136 h 149520"/>
                <a:gd name="connsiteX15" fmla="*/ 157326 w 159020"/>
                <a:gd name="connsiteY15" fmla="*/ 136 h 149520"/>
                <a:gd name="connsiteX16" fmla="*/ 159415 w 159020"/>
                <a:gd name="connsiteY16" fmla="*/ 2985 h 149520"/>
                <a:gd name="connsiteX17" fmla="*/ 154286 w 159020"/>
                <a:gd name="connsiteY17" fmla="*/ 48393 h 149520"/>
                <a:gd name="connsiteX18" fmla="*/ 153431 w 159020"/>
                <a:gd name="connsiteY18" fmla="*/ 49629 h 149520"/>
                <a:gd name="connsiteX19" fmla="*/ 152006 w 159020"/>
                <a:gd name="connsiteY19" fmla="*/ 50294 h 149520"/>
                <a:gd name="connsiteX20" fmla="*/ 150105 w 159020"/>
                <a:gd name="connsiteY20" fmla="*/ 50294 h 149520"/>
                <a:gd name="connsiteX21" fmla="*/ 147826 w 159020"/>
                <a:gd name="connsiteY21" fmla="*/ 47443 h 149520"/>
                <a:gd name="connsiteX22" fmla="*/ 149156 w 159020"/>
                <a:gd name="connsiteY22" fmla="*/ 31674 h 149520"/>
                <a:gd name="connsiteX23" fmla="*/ 146116 w 159020"/>
                <a:gd name="connsiteY23" fmla="*/ 18090 h 149520"/>
                <a:gd name="connsiteX24" fmla="*/ 138136 w 159020"/>
                <a:gd name="connsiteY24" fmla="*/ 11060 h 149520"/>
                <a:gd name="connsiteX25" fmla="*/ 127117 w 159020"/>
                <a:gd name="connsiteY25" fmla="*/ 8400 h 149520"/>
                <a:gd name="connsiteX26" fmla="*/ 111348 w 159020"/>
                <a:gd name="connsiteY26" fmla="*/ 7926 h 149520"/>
                <a:gd name="connsiteX27" fmla="*/ 86459 w 159020"/>
                <a:gd name="connsiteY27" fmla="*/ 7926 h 149520"/>
                <a:gd name="connsiteX28" fmla="*/ 78480 w 159020"/>
                <a:gd name="connsiteY28" fmla="*/ 8875 h 149520"/>
                <a:gd name="connsiteX29" fmla="*/ 74870 w 159020"/>
                <a:gd name="connsiteY29" fmla="*/ 15336 h 149520"/>
                <a:gd name="connsiteX30" fmla="*/ 61761 w 159020"/>
                <a:gd name="connsiteY30" fmla="*/ 68152 h 149520"/>
                <a:gd name="connsiteX31" fmla="*/ 78859 w 159020"/>
                <a:gd name="connsiteY31" fmla="*/ 68152 h 149520"/>
                <a:gd name="connsiteX32" fmla="*/ 95674 w 159020"/>
                <a:gd name="connsiteY32" fmla="*/ 66632 h 149520"/>
                <a:gd name="connsiteX33" fmla="*/ 104603 w 159020"/>
                <a:gd name="connsiteY33" fmla="*/ 60173 h 149520"/>
                <a:gd name="connsiteX34" fmla="*/ 110588 w 159020"/>
                <a:gd name="connsiteY34" fmla="*/ 44593 h 149520"/>
                <a:gd name="connsiteX35" fmla="*/ 111442 w 159020"/>
                <a:gd name="connsiteY35" fmla="*/ 43263 h 149520"/>
                <a:gd name="connsiteX36" fmla="*/ 112868 w 159020"/>
                <a:gd name="connsiteY36" fmla="*/ 42694 h 149520"/>
                <a:gd name="connsiteX37" fmla="*/ 114768 w 159020"/>
                <a:gd name="connsiteY37" fmla="*/ 42694 h 149520"/>
                <a:gd name="connsiteX38" fmla="*/ 116857 w 159020"/>
                <a:gd name="connsiteY38" fmla="*/ 45543 h 149520"/>
                <a:gd name="connsiteX39" fmla="*/ 103369 w 159020"/>
                <a:gd name="connsiteY39" fmla="*/ 99500 h 149520"/>
                <a:gd name="connsiteX40" fmla="*/ 101279 w 159020"/>
                <a:gd name="connsiteY40" fmla="*/ 101400 h 149520"/>
                <a:gd name="connsiteX41" fmla="*/ 99188 w 159020"/>
                <a:gd name="connsiteY41" fmla="*/ 101400 h 149520"/>
                <a:gd name="connsiteX42" fmla="*/ 97098 w 159020"/>
                <a:gd name="connsiteY42" fmla="*/ 98740 h 149520"/>
                <a:gd name="connsiteX43" fmla="*/ 99188 w 159020"/>
                <a:gd name="connsiteY43" fmla="*/ 85821 h 149520"/>
                <a:gd name="connsiteX44" fmla="*/ 93394 w 159020"/>
                <a:gd name="connsiteY44" fmla="*/ 77652 h 149520"/>
                <a:gd name="connsiteX45" fmla="*/ 78099 w 159020"/>
                <a:gd name="connsiteY45" fmla="*/ 75941 h 149520"/>
                <a:gd name="connsiteX46" fmla="*/ 59860 w 159020"/>
                <a:gd name="connsiteY46" fmla="*/ 75941 h 149520"/>
                <a:gd name="connsiteX47" fmla="*/ 45042 w 159020"/>
                <a:gd name="connsiteY47" fmla="*/ 135409 h 149520"/>
                <a:gd name="connsiteX48" fmla="*/ 44092 w 159020"/>
                <a:gd name="connsiteY48" fmla="*/ 140158 h 149520"/>
                <a:gd name="connsiteX49" fmla="*/ 51501 w 159020"/>
                <a:gd name="connsiteY49" fmla="*/ 141868 h 149520"/>
                <a:gd name="connsiteX50" fmla="*/ 78099 w 159020"/>
                <a:gd name="connsiteY50" fmla="*/ 141868 h 149520"/>
                <a:gd name="connsiteX51" fmla="*/ 103653 w 159020"/>
                <a:gd name="connsiteY51" fmla="*/ 139493 h 149520"/>
                <a:gd name="connsiteX52" fmla="*/ 119993 w 159020"/>
                <a:gd name="connsiteY52" fmla="*/ 131704 h 149520"/>
                <a:gd name="connsiteX53" fmla="*/ 131201 w 159020"/>
                <a:gd name="connsiteY53" fmla="*/ 117930 h 149520"/>
                <a:gd name="connsiteX54" fmla="*/ 142506 w 159020"/>
                <a:gd name="connsiteY54" fmla="*/ 93611 h 149520"/>
                <a:gd name="connsiteX55" fmla="*/ 144596 w 159020"/>
                <a:gd name="connsiteY55" fmla="*/ 92281 h 149520"/>
                <a:gd name="connsiteX56" fmla="*/ 146495 w 159020"/>
                <a:gd name="connsiteY56" fmla="*/ 92281 h 149520"/>
                <a:gd name="connsiteX57" fmla="*/ 148111 w 159020"/>
                <a:gd name="connsiteY57" fmla="*/ 93041 h 149520"/>
                <a:gd name="connsiteX58" fmla="*/ 148775 w 159020"/>
                <a:gd name="connsiteY58" fmla="*/ 94751 h 149520"/>
                <a:gd name="connsiteX59" fmla="*/ 148396 w 159020"/>
                <a:gd name="connsiteY59" fmla="*/ 95511 h 149520"/>
                <a:gd name="connsiteX60" fmla="*/ 125977 w 159020"/>
                <a:gd name="connsiteY60" fmla="*/ 148328 h 149520"/>
                <a:gd name="connsiteX61" fmla="*/ 124267 w 159020"/>
                <a:gd name="connsiteY61" fmla="*/ 149657 h 149520"/>
                <a:gd name="connsiteX62" fmla="*/ 2484 w 159020"/>
                <a:gd name="connsiteY62" fmla="*/ 149657 h 149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59020" h="149520">
                  <a:moveTo>
                    <a:pt x="2484" y="149657"/>
                  </a:moveTo>
                  <a:cubicBezTo>
                    <a:pt x="1091" y="149657"/>
                    <a:pt x="394" y="148708"/>
                    <a:pt x="394" y="146808"/>
                  </a:cubicBezTo>
                  <a:cubicBezTo>
                    <a:pt x="394" y="146428"/>
                    <a:pt x="520" y="145794"/>
                    <a:pt x="774" y="144908"/>
                  </a:cubicBezTo>
                  <a:cubicBezTo>
                    <a:pt x="1027" y="144021"/>
                    <a:pt x="1343" y="143293"/>
                    <a:pt x="1724" y="142723"/>
                  </a:cubicBezTo>
                  <a:cubicBezTo>
                    <a:pt x="2105" y="142152"/>
                    <a:pt x="2547" y="141868"/>
                    <a:pt x="3054" y="141868"/>
                  </a:cubicBezTo>
                  <a:cubicBezTo>
                    <a:pt x="12046" y="141868"/>
                    <a:pt x="18252" y="141424"/>
                    <a:pt x="21673" y="140538"/>
                  </a:cubicBezTo>
                  <a:cubicBezTo>
                    <a:pt x="23573" y="139904"/>
                    <a:pt x="24967" y="137942"/>
                    <a:pt x="25853" y="134649"/>
                  </a:cubicBezTo>
                  <a:lnTo>
                    <a:pt x="55871" y="14385"/>
                  </a:lnTo>
                  <a:cubicBezTo>
                    <a:pt x="56251" y="12992"/>
                    <a:pt x="56441" y="11979"/>
                    <a:pt x="56441" y="11345"/>
                  </a:cubicBezTo>
                  <a:cubicBezTo>
                    <a:pt x="56441" y="9825"/>
                    <a:pt x="55491" y="8939"/>
                    <a:pt x="53591" y="8686"/>
                  </a:cubicBezTo>
                  <a:cubicBezTo>
                    <a:pt x="50931" y="8179"/>
                    <a:pt x="45738" y="7926"/>
                    <a:pt x="38012" y="7926"/>
                  </a:cubicBezTo>
                  <a:cubicBezTo>
                    <a:pt x="36619" y="7926"/>
                    <a:pt x="35922" y="6912"/>
                    <a:pt x="35922" y="4886"/>
                  </a:cubicBezTo>
                  <a:cubicBezTo>
                    <a:pt x="35922" y="4632"/>
                    <a:pt x="36017" y="4030"/>
                    <a:pt x="36207" y="3080"/>
                  </a:cubicBezTo>
                  <a:cubicBezTo>
                    <a:pt x="36398" y="2131"/>
                    <a:pt x="36714" y="1403"/>
                    <a:pt x="37158" y="896"/>
                  </a:cubicBezTo>
                  <a:cubicBezTo>
                    <a:pt x="37600" y="390"/>
                    <a:pt x="38074" y="136"/>
                    <a:pt x="38581" y="136"/>
                  </a:cubicBezTo>
                  <a:lnTo>
                    <a:pt x="157326" y="136"/>
                  </a:lnTo>
                  <a:cubicBezTo>
                    <a:pt x="158718" y="136"/>
                    <a:pt x="159415" y="1086"/>
                    <a:pt x="159415" y="2985"/>
                  </a:cubicBezTo>
                  <a:lnTo>
                    <a:pt x="154286" y="48393"/>
                  </a:lnTo>
                  <a:cubicBezTo>
                    <a:pt x="154286" y="48773"/>
                    <a:pt x="154001" y="49185"/>
                    <a:pt x="153431" y="49629"/>
                  </a:cubicBezTo>
                  <a:cubicBezTo>
                    <a:pt x="152860" y="50072"/>
                    <a:pt x="152385" y="50294"/>
                    <a:pt x="152006" y="50294"/>
                  </a:cubicBezTo>
                  <a:lnTo>
                    <a:pt x="150105" y="50294"/>
                  </a:lnTo>
                  <a:cubicBezTo>
                    <a:pt x="148586" y="50294"/>
                    <a:pt x="147826" y="49344"/>
                    <a:pt x="147826" y="47443"/>
                  </a:cubicBezTo>
                  <a:cubicBezTo>
                    <a:pt x="148712" y="40351"/>
                    <a:pt x="149156" y="35094"/>
                    <a:pt x="149156" y="31674"/>
                  </a:cubicBezTo>
                  <a:cubicBezTo>
                    <a:pt x="149156" y="25848"/>
                    <a:pt x="148143" y="21320"/>
                    <a:pt x="146116" y="18090"/>
                  </a:cubicBezTo>
                  <a:cubicBezTo>
                    <a:pt x="144089" y="14860"/>
                    <a:pt x="141429" y="12517"/>
                    <a:pt x="138136" y="11060"/>
                  </a:cubicBezTo>
                  <a:cubicBezTo>
                    <a:pt x="134843" y="9604"/>
                    <a:pt x="131170" y="8717"/>
                    <a:pt x="127117" y="8400"/>
                  </a:cubicBezTo>
                  <a:cubicBezTo>
                    <a:pt x="123064" y="8084"/>
                    <a:pt x="117808" y="7926"/>
                    <a:pt x="111348" y="7926"/>
                  </a:cubicBezTo>
                  <a:lnTo>
                    <a:pt x="86459" y="7926"/>
                  </a:lnTo>
                  <a:cubicBezTo>
                    <a:pt x="82406" y="7926"/>
                    <a:pt x="79746" y="8242"/>
                    <a:pt x="78480" y="8875"/>
                  </a:cubicBezTo>
                  <a:cubicBezTo>
                    <a:pt x="77213" y="9508"/>
                    <a:pt x="76009" y="11662"/>
                    <a:pt x="74870" y="15336"/>
                  </a:cubicBezTo>
                  <a:lnTo>
                    <a:pt x="61761" y="68152"/>
                  </a:lnTo>
                  <a:lnTo>
                    <a:pt x="78859" y="68152"/>
                  </a:lnTo>
                  <a:cubicBezTo>
                    <a:pt x="86332" y="68152"/>
                    <a:pt x="91937" y="67645"/>
                    <a:pt x="95674" y="66632"/>
                  </a:cubicBezTo>
                  <a:cubicBezTo>
                    <a:pt x="99410" y="65619"/>
                    <a:pt x="102387" y="63466"/>
                    <a:pt x="104603" y="60173"/>
                  </a:cubicBezTo>
                  <a:cubicBezTo>
                    <a:pt x="106820" y="56879"/>
                    <a:pt x="108815" y="51686"/>
                    <a:pt x="110588" y="44593"/>
                  </a:cubicBezTo>
                  <a:cubicBezTo>
                    <a:pt x="110714" y="44087"/>
                    <a:pt x="110999" y="43643"/>
                    <a:pt x="111442" y="43263"/>
                  </a:cubicBezTo>
                  <a:cubicBezTo>
                    <a:pt x="111886" y="42884"/>
                    <a:pt x="112361" y="42694"/>
                    <a:pt x="112868" y="42694"/>
                  </a:cubicBezTo>
                  <a:lnTo>
                    <a:pt x="114768" y="42694"/>
                  </a:lnTo>
                  <a:cubicBezTo>
                    <a:pt x="116161" y="42694"/>
                    <a:pt x="116857" y="43644"/>
                    <a:pt x="116857" y="45543"/>
                  </a:cubicBezTo>
                  <a:lnTo>
                    <a:pt x="103369" y="99500"/>
                  </a:lnTo>
                  <a:cubicBezTo>
                    <a:pt x="103115" y="100767"/>
                    <a:pt x="102418" y="101400"/>
                    <a:pt x="101279" y="101400"/>
                  </a:cubicBezTo>
                  <a:lnTo>
                    <a:pt x="99188" y="101400"/>
                  </a:lnTo>
                  <a:cubicBezTo>
                    <a:pt x="97795" y="101400"/>
                    <a:pt x="97098" y="100514"/>
                    <a:pt x="97098" y="98740"/>
                  </a:cubicBezTo>
                  <a:cubicBezTo>
                    <a:pt x="98492" y="92914"/>
                    <a:pt x="99188" y="88608"/>
                    <a:pt x="99188" y="85821"/>
                  </a:cubicBezTo>
                  <a:cubicBezTo>
                    <a:pt x="99188" y="81515"/>
                    <a:pt x="97257" y="78792"/>
                    <a:pt x="93394" y="77652"/>
                  </a:cubicBezTo>
                  <a:cubicBezTo>
                    <a:pt x="89531" y="76512"/>
                    <a:pt x="84433" y="75941"/>
                    <a:pt x="78099" y="75941"/>
                  </a:cubicBezTo>
                  <a:lnTo>
                    <a:pt x="59860" y="75941"/>
                  </a:lnTo>
                  <a:lnTo>
                    <a:pt x="45042" y="135409"/>
                  </a:lnTo>
                  <a:cubicBezTo>
                    <a:pt x="44409" y="137182"/>
                    <a:pt x="44092" y="138765"/>
                    <a:pt x="44092" y="140158"/>
                  </a:cubicBezTo>
                  <a:cubicBezTo>
                    <a:pt x="44092" y="141298"/>
                    <a:pt x="46562" y="141868"/>
                    <a:pt x="51501" y="141868"/>
                  </a:cubicBezTo>
                  <a:lnTo>
                    <a:pt x="78099" y="141868"/>
                  </a:lnTo>
                  <a:cubicBezTo>
                    <a:pt x="88612" y="141868"/>
                    <a:pt x="97130" y="141076"/>
                    <a:pt x="103653" y="139493"/>
                  </a:cubicBezTo>
                  <a:cubicBezTo>
                    <a:pt x="110176" y="137910"/>
                    <a:pt x="115623" y="135314"/>
                    <a:pt x="119993" y="131704"/>
                  </a:cubicBezTo>
                  <a:cubicBezTo>
                    <a:pt x="124362" y="128094"/>
                    <a:pt x="128098" y="123502"/>
                    <a:pt x="131201" y="117930"/>
                  </a:cubicBezTo>
                  <a:cubicBezTo>
                    <a:pt x="134304" y="112357"/>
                    <a:pt x="138073" y="104251"/>
                    <a:pt x="142506" y="93611"/>
                  </a:cubicBezTo>
                  <a:cubicBezTo>
                    <a:pt x="142886" y="92725"/>
                    <a:pt x="143583" y="92281"/>
                    <a:pt x="144596" y="92281"/>
                  </a:cubicBezTo>
                  <a:lnTo>
                    <a:pt x="146495" y="92281"/>
                  </a:lnTo>
                  <a:cubicBezTo>
                    <a:pt x="147129" y="92281"/>
                    <a:pt x="147668" y="92534"/>
                    <a:pt x="148111" y="93041"/>
                  </a:cubicBezTo>
                  <a:cubicBezTo>
                    <a:pt x="148554" y="93548"/>
                    <a:pt x="148775" y="94117"/>
                    <a:pt x="148775" y="94751"/>
                  </a:cubicBezTo>
                  <a:cubicBezTo>
                    <a:pt x="148775" y="95005"/>
                    <a:pt x="148649" y="95258"/>
                    <a:pt x="148396" y="95511"/>
                  </a:cubicBezTo>
                  <a:lnTo>
                    <a:pt x="125977" y="148328"/>
                  </a:lnTo>
                  <a:cubicBezTo>
                    <a:pt x="125597" y="149215"/>
                    <a:pt x="125027" y="149657"/>
                    <a:pt x="124267" y="149657"/>
                  </a:cubicBezTo>
                  <a:lnTo>
                    <a:pt x="2484" y="149657"/>
                  </a:lnTo>
                  <a:close/>
                </a:path>
              </a:pathLst>
            </a:custGeom>
            <a:solidFill>
              <a:srgbClr val="000000"/>
            </a:solidFill>
            <a:ln w="12144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6CF1B72C-D26D-356A-7173-CF8CDAEFA7E2}"/>
                </a:ext>
              </a:extLst>
            </p:cNvPr>
            <p:cNvSpPr/>
            <p:nvPr/>
          </p:nvSpPr>
          <p:spPr>
            <a:xfrm rot="-5400000">
              <a:off x="7077855" y="3192661"/>
              <a:ext cx="72385" cy="92714"/>
            </a:xfrm>
            <a:custGeom>
              <a:avLst/>
              <a:gdLst>
                <a:gd name="connsiteX0" fmla="*/ 392 w 72385"/>
                <a:gd name="connsiteY0" fmla="*/ 92835 h 92714"/>
                <a:gd name="connsiteX1" fmla="*/ 392 w 72385"/>
                <a:gd name="connsiteY1" fmla="*/ 87706 h 92714"/>
                <a:gd name="connsiteX2" fmla="*/ 8561 w 72385"/>
                <a:gd name="connsiteY2" fmla="*/ 86850 h 92714"/>
                <a:gd name="connsiteX3" fmla="*/ 11791 w 72385"/>
                <a:gd name="connsiteY3" fmla="*/ 83146 h 92714"/>
                <a:gd name="connsiteX4" fmla="*/ 11791 w 72385"/>
                <a:gd name="connsiteY4" fmla="*/ 12660 h 92714"/>
                <a:gd name="connsiteX5" fmla="*/ 8941 w 72385"/>
                <a:gd name="connsiteY5" fmla="*/ 7720 h 92714"/>
                <a:gd name="connsiteX6" fmla="*/ 392 w 72385"/>
                <a:gd name="connsiteY6" fmla="*/ 6770 h 92714"/>
                <a:gd name="connsiteX7" fmla="*/ 392 w 72385"/>
                <a:gd name="connsiteY7" fmla="*/ 1640 h 92714"/>
                <a:gd name="connsiteX8" fmla="*/ 22050 w 72385"/>
                <a:gd name="connsiteY8" fmla="*/ 120 h 92714"/>
                <a:gd name="connsiteX9" fmla="*/ 22050 w 72385"/>
                <a:gd name="connsiteY9" fmla="*/ 9050 h 92714"/>
                <a:gd name="connsiteX10" fmla="*/ 31265 w 72385"/>
                <a:gd name="connsiteY10" fmla="*/ 2400 h 92714"/>
                <a:gd name="connsiteX11" fmla="*/ 42569 w 72385"/>
                <a:gd name="connsiteY11" fmla="*/ 120 h 92714"/>
                <a:gd name="connsiteX12" fmla="*/ 58053 w 72385"/>
                <a:gd name="connsiteY12" fmla="*/ 4775 h 92714"/>
                <a:gd name="connsiteX13" fmla="*/ 68883 w 72385"/>
                <a:gd name="connsiteY13" fmla="*/ 17030 h 92714"/>
                <a:gd name="connsiteX14" fmla="*/ 72778 w 72385"/>
                <a:gd name="connsiteY14" fmla="*/ 32989 h 92714"/>
                <a:gd name="connsiteX15" fmla="*/ 68503 w 72385"/>
                <a:gd name="connsiteY15" fmla="*/ 49517 h 92714"/>
                <a:gd name="connsiteX16" fmla="*/ 56724 w 72385"/>
                <a:gd name="connsiteY16" fmla="*/ 61677 h 92714"/>
                <a:gd name="connsiteX17" fmla="*/ 40289 w 72385"/>
                <a:gd name="connsiteY17" fmla="*/ 66236 h 92714"/>
                <a:gd name="connsiteX18" fmla="*/ 22431 w 72385"/>
                <a:gd name="connsiteY18" fmla="*/ 57497 h 92714"/>
                <a:gd name="connsiteX19" fmla="*/ 22431 w 72385"/>
                <a:gd name="connsiteY19" fmla="*/ 83146 h 92714"/>
                <a:gd name="connsiteX20" fmla="*/ 25660 w 72385"/>
                <a:gd name="connsiteY20" fmla="*/ 86850 h 92714"/>
                <a:gd name="connsiteX21" fmla="*/ 33830 w 72385"/>
                <a:gd name="connsiteY21" fmla="*/ 87706 h 92714"/>
                <a:gd name="connsiteX22" fmla="*/ 33830 w 72385"/>
                <a:gd name="connsiteY22" fmla="*/ 92835 h 92714"/>
                <a:gd name="connsiteX23" fmla="*/ 392 w 72385"/>
                <a:gd name="connsiteY23" fmla="*/ 92835 h 92714"/>
                <a:gd name="connsiteX24" fmla="*/ 22431 w 72385"/>
                <a:gd name="connsiteY24" fmla="*/ 50277 h 92714"/>
                <a:gd name="connsiteX25" fmla="*/ 29460 w 72385"/>
                <a:gd name="connsiteY25" fmla="*/ 58923 h 92714"/>
                <a:gd name="connsiteX26" fmla="*/ 39529 w 72385"/>
                <a:gd name="connsiteY26" fmla="*/ 62247 h 92714"/>
                <a:gd name="connsiteX27" fmla="*/ 48364 w 72385"/>
                <a:gd name="connsiteY27" fmla="*/ 59588 h 92714"/>
                <a:gd name="connsiteX28" fmla="*/ 54918 w 72385"/>
                <a:gd name="connsiteY28" fmla="*/ 52367 h 92714"/>
                <a:gd name="connsiteX29" fmla="*/ 58813 w 72385"/>
                <a:gd name="connsiteY29" fmla="*/ 42773 h 92714"/>
                <a:gd name="connsiteX30" fmla="*/ 60048 w 72385"/>
                <a:gd name="connsiteY30" fmla="*/ 32989 h 92714"/>
                <a:gd name="connsiteX31" fmla="*/ 57958 w 72385"/>
                <a:gd name="connsiteY31" fmla="*/ 20354 h 92714"/>
                <a:gd name="connsiteX32" fmla="*/ 51594 w 72385"/>
                <a:gd name="connsiteY32" fmla="*/ 8955 h 92714"/>
                <a:gd name="connsiteX33" fmla="*/ 41049 w 72385"/>
                <a:gd name="connsiteY33" fmla="*/ 4300 h 92714"/>
                <a:gd name="connsiteX34" fmla="*/ 30220 w 72385"/>
                <a:gd name="connsiteY34" fmla="*/ 7340 h 92714"/>
                <a:gd name="connsiteX35" fmla="*/ 22431 w 72385"/>
                <a:gd name="connsiteY35" fmla="*/ 15510 h 92714"/>
                <a:gd name="connsiteX36" fmla="*/ 22431 w 72385"/>
                <a:gd name="connsiteY36" fmla="*/ 50277 h 9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385" h="92714">
                  <a:moveTo>
                    <a:pt x="392" y="92835"/>
                  </a:moveTo>
                  <a:lnTo>
                    <a:pt x="392" y="87706"/>
                  </a:lnTo>
                  <a:cubicBezTo>
                    <a:pt x="3685" y="87706"/>
                    <a:pt x="6408" y="87420"/>
                    <a:pt x="8561" y="86850"/>
                  </a:cubicBezTo>
                  <a:cubicBezTo>
                    <a:pt x="10715" y="86280"/>
                    <a:pt x="11791" y="85046"/>
                    <a:pt x="11791" y="83146"/>
                  </a:cubicBezTo>
                  <a:lnTo>
                    <a:pt x="11791" y="12660"/>
                  </a:lnTo>
                  <a:cubicBezTo>
                    <a:pt x="11791" y="10001"/>
                    <a:pt x="10841" y="8353"/>
                    <a:pt x="8941" y="7720"/>
                  </a:cubicBezTo>
                  <a:cubicBezTo>
                    <a:pt x="7041" y="7086"/>
                    <a:pt x="4191" y="6770"/>
                    <a:pt x="392" y="6770"/>
                  </a:cubicBezTo>
                  <a:lnTo>
                    <a:pt x="392" y="1640"/>
                  </a:lnTo>
                  <a:lnTo>
                    <a:pt x="22050" y="120"/>
                  </a:lnTo>
                  <a:lnTo>
                    <a:pt x="22050" y="9050"/>
                  </a:lnTo>
                  <a:cubicBezTo>
                    <a:pt x="24710" y="6136"/>
                    <a:pt x="27781" y="3920"/>
                    <a:pt x="31265" y="2400"/>
                  </a:cubicBezTo>
                  <a:cubicBezTo>
                    <a:pt x="34748" y="880"/>
                    <a:pt x="38516" y="120"/>
                    <a:pt x="42569" y="120"/>
                  </a:cubicBezTo>
                  <a:cubicBezTo>
                    <a:pt x="48269" y="120"/>
                    <a:pt x="53430" y="1672"/>
                    <a:pt x="58053" y="4775"/>
                  </a:cubicBezTo>
                  <a:cubicBezTo>
                    <a:pt x="62677" y="7879"/>
                    <a:pt x="66287" y="11963"/>
                    <a:pt x="68883" y="17030"/>
                  </a:cubicBezTo>
                  <a:cubicBezTo>
                    <a:pt x="71479" y="22097"/>
                    <a:pt x="72778" y="27417"/>
                    <a:pt x="72778" y="32989"/>
                  </a:cubicBezTo>
                  <a:cubicBezTo>
                    <a:pt x="72778" y="38941"/>
                    <a:pt x="71353" y="44451"/>
                    <a:pt x="68503" y="49517"/>
                  </a:cubicBezTo>
                  <a:cubicBezTo>
                    <a:pt x="65653" y="54584"/>
                    <a:pt x="61727" y="58637"/>
                    <a:pt x="56724" y="61677"/>
                  </a:cubicBezTo>
                  <a:cubicBezTo>
                    <a:pt x="51721" y="64716"/>
                    <a:pt x="46242" y="66236"/>
                    <a:pt x="40289" y="66236"/>
                  </a:cubicBezTo>
                  <a:cubicBezTo>
                    <a:pt x="33196" y="66236"/>
                    <a:pt x="27244" y="63323"/>
                    <a:pt x="22431" y="57497"/>
                  </a:cubicBezTo>
                  <a:lnTo>
                    <a:pt x="22431" y="83146"/>
                  </a:lnTo>
                  <a:cubicBezTo>
                    <a:pt x="22431" y="85046"/>
                    <a:pt x="23507" y="86280"/>
                    <a:pt x="25660" y="86850"/>
                  </a:cubicBezTo>
                  <a:cubicBezTo>
                    <a:pt x="27813" y="87420"/>
                    <a:pt x="30537" y="87706"/>
                    <a:pt x="33830" y="87706"/>
                  </a:cubicBezTo>
                  <a:lnTo>
                    <a:pt x="33830" y="92835"/>
                  </a:lnTo>
                  <a:lnTo>
                    <a:pt x="392" y="92835"/>
                  </a:lnTo>
                  <a:close/>
                  <a:moveTo>
                    <a:pt x="22431" y="50277"/>
                  </a:moveTo>
                  <a:cubicBezTo>
                    <a:pt x="24077" y="53824"/>
                    <a:pt x="26420" y="56706"/>
                    <a:pt x="29460" y="58923"/>
                  </a:cubicBezTo>
                  <a:cubicBezTo>
                    <a:pt x="32500" y="61139"/>
                    <a:pt x="35856" y="62247"/>
                    <a:pt x="39529" y="62247"/>
                  </a:cubicBezTo>
                  <a:cubicBezTo>
                    <a:pt x="42823" y="62247"/>
                    <a:pt x="45768" y="61360"/>
                    <a:pt x="48364" y="59588"/>
                  </a:cubicBezTo>
                  <a:cubicBezTo>
                    <a:pt x="50961" y="57814"/>
                    <a:pt x="53145" y="55407"/>
                    <a:pt x="54918" y="52367"/>
                  </a:cubicBezTo>
                  <a:cubicBezTo>
                    <a:pt x="56692" y="49328"/>
                    <a:pt x="57990" y="46130"/>
                    <a:pt x="58813" y="42773"/>
                  </a:cubicBezTo>
                  <a:cubicBezTo>
                    <a:pt x="59636" y="39417"/>
                    <a:pt x="60048" y="36155"/>
                    <a:pt x="60048" y="32989"/>
                  </a:cubicBezTo>
                  <a:cubicBezTo>
                    <a:pt x="60048" y="29063"/>
                    <a:pt x="59351" y="24851"/>
                    <a:pt x="57958" y="20354"/>
                  </a:cubicBezTo>
                  <a:cubicBezTo>
                    <a:pt x="56565" y="15858"/>
                    <a:pt x="54444" y="12058"/>
                    <a:pt x="51594" y="8955"/>
                  </a:cubicBezTo>
                  <a:cubicBezTo>
                    <a:pt x="48744" y="5852"/>
                    <a:pt x="45229" y="4300"/>
                    <a:pt x="41049" y="4300"/>
                  </a:cubicBezTo>
                  <a:cubicBezTo>
                    <a:pt x="37123" y="4300"/>
                    <a:pt x="33513" y="5313"/>
                    <a:pt x="30220" y="7340"/>
                  </a:cubicBezTo>
                  <a:cubicBezTo>
                    <a:pt x="26927" y="9367"/>
                    <a:pt x="24330" y="12090"/>
                    <a:pt x="22431" y="15510"/>
                  </a:cubicBezTo>
                  <a:lnTo>
                    <a:pt x="22431" y="50277"/>
                  </a:lnTo>
                  <a:close/>
                </a:path>
              </a:pathLst>
            </a:custGeom>
            <a:solidFill>
              <a:srgbClr val="000000"/>
            </a:solidFill>
            <a:ln w="12144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BC108C9C-721E-70D5-4D4E-87BC3C682094}"/>
                </a:ext>
              </a:extLst>
            </p:cNvPr>
            <p:cNvSpPr/>
            <p:nvPr/>
          </p:nvSpPr>
          <p:spPr>
            <a:xfrm rot="-5400000">
              <a:off x="7044417" y="3103738"/>
              <a:ext cx="74095" cy="101264"/>
            </a:xfrm>
            <a:custGeom>
              <a:avLst/>
              <a:gdLst>
                <a:gd name="connsiteX0" fmla="*/ 382 w 74095"/>
                <a:gd name="connsiteY0" fmla="*/ 101380 h 101264"/>
                <a:gd name="connsiteX1" fmla="*/ 382 w 74095"/>
                <a:gd name="connsiteY1" fmla="*/ 96250 h 101264"/>
                <a:gd name="connsiteX2" fmla="*/ 8552 w 74095"/>
                <a:gd name="connsiteY2" fmla="*/ 95490 h 101264"/>
                <a:gd name="connsiteX3" fmla="*/ 11782 w 74095"/>
                <a:gd name="connsiteY3" fmla="*/ 91690 h 101264"/>
                <a:gd name="connsiteX4" fmla="*/ 11782 w 74095"/>
                <a:gd name="connsiteY4" fmla="*/ 14934 h 101264"/>
                <a:gd name="connsiteX5" fmla="*/ 10641 w 74095"/>
                <a:gd name="connsiteY5" fmla="*/ 9330 h 101264"/>
                <a:gd name="connsiteX6" fmla="*/ 7222 w 74095"/>
                <a:gd name="connsiteY6" fmla="*/ 7145 h 101264"/>
                <a:gd name="connsiteX7" fmla="*/ 382 w 74095"/>
                <a:gd name="connsiteY7" fmla="*/ 6766 h 101264"/>
                <a:gd name="connsiteX8" fmla="*/ 382 w 74095"/>
                <a:gd name="connsiteY8" fmla="*/ 1636 h 101264"/>
                <a:gd name="connsiteX9" fmla="*/ 22041 w 74095"/>
                <a:gd name="connsiteY9" fmla="*/ 116 h 101264"/>
                <a:gd name="connsiteX10" fmla="*/ 22041 w 74095"/>
                <a:gd name="connsiteY10" fmla="*/ 50273 h 101264"/>
                <a:gd name="connsiteX11" fmla="*/ 30591 w 74095"/>
                <a:gd name="connsiteY11" fmla="*/ 40583 h 101264"/>
                <a:gd name="connsiteX12" fmla="*/ 42750 w 74095"/>
                <a:gd name="connsiteY12" fmla="*/ 36973 h 101264"/>
                <a:gd name="connsiteX13" fmla="*/ 57950 w 74095"/>
                <a:gd name="connsiteY13" fmla="*/ 41819 h 101264"/>
                <a:gd name="connsiteX14" fmla="*/ 63078 w 74095"/>
                <a:gd name="connsiteY14" fmla="*/ 56542 h 101264"/>
                <a:gd name="connsiteX15" fmla="*/ 63078 w 74095"/>
                <a:gd name="connsiteY15" fmla="*/ 91690 h 101264"/>
                <a:gd name="connsiteX16" fmla="*/ 66214 w 74095"/>
                <a:gd name="connsiteY16" fmla="*/ 95490 h 101264"/>
                <a:gd name="connsiteX17" fmla="*/ 74478 w 74095"/>
                <a:gd name="connsiteY17" fmla="*/ 96250 h 101264"/>
                <a:gd name="connsiteX18" fmla="*/ 74478 w 74095"/>
                <a:gd name="connsiteY18" fmla="*/ 101380 h 101264"/>
                <a:gd name="connsiteX19" fmla="*/ 41040 w 74095"/>
                <a:gd name="connsiteY19" fmla="*/ 101380 h 101264"/>
                <a:gd name="connsiteX20" fmla="*/ 41040 w 74095"/>
                <a:gd name="connsiteY20" fmla="*/ 96250 h 101264"/>
                <a:gd name="connsiteX21" fmla="*/ 49209 w 74095"/>
                <a:gd name="connsiteY21" fmla="*/ 95490 h 101264"/>
                <a:gd name="connsiteX22" fmla="*/ 52439 w 74095"/>
                <a:gd name="connsiteY22" fmla="*/ 91690 h 101264"/>
                <a:gd name="connsiteX23" fmla="*/ 52439 w 74095"/>
                <a:gd name="connsiteY23" fmla="*/ 56923 h 101264"/>
                <a:gd name="connsiteX24" fmla="*/ 50350 w 74095"/>
                <a:gd name="connsiteY24" fmla="*/ 45238 h 101264"/>
                <a:gd name="connsiteX25" fmla="*/ 41800 w 74095"/>
                <a:gd name="connsiteY25" fmla="*/ 40583 h 101264"/>
                <a:gd name="connsiteX26" fmla="*/ 27931 w 74095"/>
                <a:gd name="connsiteY26" fmla="*/ 47423 h 101264"/>
                <a:gd name="connsiteX27" fmla="*/ 22421 w 74095"/>
                <a:gd name="connsiteY27" fmla="*/ 62812 h 101264"/>
                <a:gd name="connsiteX28" fmla="*/ 22421 w 74095"/>
                <a:gd name="connsiteY28" fmla="*/ 91690 h 101264"/>
                <a:gd name="connsiteX29" fmla="*/ 25651 w 74095"/>
                <a:gd name="connsiteY29" fmla="*/ 95490 h 101264"/>
                <a:gd name="connsiteX30" fmla="*/ 33821 w 74095"/>
                <a:gd name="connsiteY30" fmla="*/ 96250 h 101264"/>
                <a:gd name="connsiteX31" fmla="*/ 33821 w 74095"/>
                <a:gd name="connsiteY31" fmla="*/ 101380 h 101264"/>
                <a:gd name="connsiteX32" fmla="*/ 382 w 74095"/>
                <a:gd name="connsiteY32" fmla="*/ 101380 h 10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095" h="101264">
                  <a:moveTo>
                    <a:pt x="382" y="101380"/>
                  </a:moveTo>
                  <a:lnTo>
                    <a:pt x="382" y="96250"/>
                  </a:lnTo>
                  <a:cubicBezTo>
                    <a:pt x="3675" y="96250"/>
                    <a:pt x="6399" y="95997"/>
                    <a:pt x="8552" y="95490"/>
                  </a:cubicBezTo>
                  <a:cubicBezTo>
                    <a:pt x="10705" y="94983"/>
                    <a:pt x="11782" y="93717"/>
                    <a:pt x="11782" y="91690"/>
                  </a:cubicBezTo>
                  <a:lnTo>
                    <a:pt x="11782" y="14934"/>
                  </a:lnTo>
                  <a:cubicBezTo>
                    <a:pt x="11782" y="12402"/>
                    <a:pt x="11402" y="10533"/>
                    <a:pt x="10641" y="9330"/>
                  </a:cubicBezTo>
                  <a:cubicBezTo>
                    <a:pt x="9882" y="8127"/>
                    <a:pt x="8742" y="7399"/>
                    <a:pt x="7222" y="7145"/>
                  </a:cubicBezTo>
                  <a:cubicBezTo>
                    <a:pt x="5702" y="6892"/>
                    <a:pt x="3422" y="6766"/>
                    <a:pt x="382" y="6766"/>
                  </a:cubicBezTo>
                  <a:lnTo>
                    <a:pt x="382" y="1636"/>
                  </a:lnTo>
                  <a:lnTo>
                    <a:pt x="22041" y="116"/>
                  </a:lnTo>
                  <a:lnTo>
                    <a:pt x="22041" y="50273"/>
                  </a:lnTo>
                  <a:cubicBezTo>
                    <a:pt x="24067" y="46220"/>
                    <a:pt x="26917" y="42990"/>
                    <a:pt x="30591" y="40583"/>
                  </a:cubicBezTo>
                  <a:cubicBezTo>
                    <a:pt x="34264" y="38177"/>
                    <a:pt x="38317" y="36973"/>
                    <a:pt x="42750" y="36973"/>
                  </a:cubicBezTo>
                  <a:cubicBezTo>
                    <a:pt x="49464" y="36973"/>
                    <a:pt x="54529" y="38588"/>
                    <a:pt x="57950" y="41819"/>
                  </a:cubicBezTo>
                  <a:cubicBezTo>
                    <a:pt x="61369" y="45048"/>
                    <a:pt x="63078" y="49956"/>
                    <a:pt x="63078" y="56542"/>
                  </a:cubicBezTo>
                  <a:lnTo>
                    <a:pt x="63078" y="91690"/>
                  </a:lnTo>
                  <a:cubicBezTo>
                    <a:pt x="63078" y="93717"/>
                    <a:pt x="64124" y="94983"/>
                    <a:pt x="66214" y="95490"/>
                  </a:cubicBezTo>
                  <a:cubicBezTo>
                    <a:pt x="68304" y="95997"/>
                    <a:pt x="71058" y="96250"/>
                    <a:pt x="74478" y="96250"/>
                  </a:cubicBezTo>
                  <a:lnTo>
                    <a:pt x="74478" y="101380"/>
                  </a:lnTo>
                  <a:lnTo>
                    <a:pt x="41040" y="101380"/>
                  </a:lnTo>
                  <a:lnTo>
                    <a:pt x="41040" y="96250"/>
                  </a:lnTo>
                  <a:cubicBezTo>
                    <a:pt x="44334" y="96250"/>
                    <a:pt x="47056" y="95997"/>
                    <a:pt x="49209" y="95490"/>
                  </a:cubicBezTo>
                  <a:cubicBezTo>
                    <a:pt x="51363" y="94983"/>
                    <a:pt x="52439" y="93717"/>
                    <a:pt x="52439" y="91690"/>
                  </a:cubicBezTo>
                  <a:lnTo>
                    <a:pt x="52439" y="56923"/>
                  </a:lnTo>
                  <a:cubicBezTo>
                    <a:pt x="52439" y="52235"/>
                    <a:pt x="51742" y="48341"/>
                    <a:pt x="50350" y="45238"/>
                  </a:cubicBezTo>
                  <a:cubicBezTo>
                    <a:pt x="48956" y="42135"/>
                    <a:pt x="46106" y="40583"/>
                    <a:pt x="41800" y="40583"/>
                  </a:cubicBezTo>
                  <a:cubicBezTo>
                    <a:pt x="36227" y="40583"/>
                    <a:pt x="31604" y="42863"/>
                    <a:pt x="27931" y="47423"/>
                  </a:cubicBezTo>
                  <a:cubicBezTo>
                    <a:pt x="24258" y="51983"/>
                    <a:pt x="22421" y="57113"/>
                    <a:pt x="22421" y="62812"/>
                  </a:cubicBezTo>
                  <a:lnTo>
                    <a:pt x="22421" y="91690"/>
                  </a:lnTo>
                  <a:cubicBezTo>
                    <a:pt x="22421" y="93717"/>
                    <a:pt x="23498" y="94983"/>
                    <a:pt x="25651" y="95490"/>
                  </a:cubicBezTo>
                  <a:cubicBezTo>
                    <a:pt x="27804" y="95997"/>
                    <a:pt x="30527" y="96250"/>
                    <a:pt x="33821" y="96250"/>
                  </a:cubicBezTo>
                  <a:lnTo>
                    <a:pt x="33821" y="101380"/>
                  </a:lnTo>
                  <a:lnTo>
                    <a:pt x="382" y="101380"/>
                  </a:lnTo>
                  <a:close/>
                </a:path>
              </a:pathLst>
            </a:custGeom>
            <a:solidFill>
              <a:srgbClr val="000000"/>
            </a:solidFill>
            <a:ln w="12144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23" name="Group 3522">
            <a:extLst>
              <a:ext uri="{FF2B5EF4-FFF2-40B4-BE49-F238E27FC236}">
                <a16:creationId xmlns:a16="http://schemas.microsoft.com/office/drawing/2014/main" id="{97EC8B86-881B-6809-2157-73118029A360}"/>
              </a:ext>
            </a:extLst>
          </p:cNvPr>
          <p:cNvGrpSpPr/>
          <p:nvPr/>
        </p:nvGrpSpPr>
        <p:grpSpPr>
          <a:xfrm>
            <a:off x="841147" y="1787816"/>
            <a:ext cx="4817879" cy="3665332"/>
            <a:chOff x="2007229" y="2013441"/>
            <a:chExt cx="4817879" cy="366533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6736ED-2FA5-E4F1-4819-5B5F9E9D7CBD}"/>
                </a:ext>
              </a:extLst>
            </p:cNvPr>
            <p:cNvSpPr/>
            <p:nvPr/>
          </p:nvSpPr>
          <p:spPr>
            <a:xfrm>
              <a:off x="2676320" y="2198476"/>
              <a:ext cx="3639375" cy="1304481"/>
            </a:xfrm>
            <a:custGeom>
              <a:avLst/>
              <a:gdLst>
                <a:gd name="connsiteX0" fmla="*/ 0 w 3416768"/>
                <a:gd name="connsiteY0" fmla="*/ 0 h 1224691"/>
                <a:gd name="connsiteX1" fmla="*/ 34513 w 3416768"/>
                <a:gd name="connsiteY1" fmla="*/ 21961 h 1224691"/>
                <a:gd name="connsiteX2" fmla="*/ 69026 w 3416768"/>
                <a:gd name="connsiteY2" fmla="*/ 76230 h 1224691"/>
                <a:gd name="connsiteX3" fmla="*/ 103539 w 3416768"/>
                <a:gd name="connsiteY3" fmla="*/ 142884 h 1224691"/>
                <a:gd name="connsiteX4" fmla="*/ 138051 w 3416768"/>
                <a:gd name="connsiteY4" fmla="*/ 209617 h 1224691"/>
                <a:gd name="connsiteX5" fmla="*/ 172564 w 3416768"/>
                <a:gd name="connsiteY5" fmla="*/ 271700 h 1224691"/>
                <a:gd name="connsiteX6" fmla="*/ 207077 w 3416768"/>
                <a:gd name="connsiteY6" fmla="*/ 328040 h 1224691"/>
                <a:gd name="connsiteX7" fmla="*/ 241590 w 3416768"/>
                <a:gd name="connsiteY7" fmla="*/ 378870 h 1224691"/>
                <a:gd name="connsiteX8" fmla="*/ 276103 w 3416768"/>
                <a:gd name="connsiteY8" fmla="*/ 424805 h 1224691"/>
                <a:gd name="connsiteX9" fmla="*/ 310616 w 3416768"/>
                <a:gd name="connsiteY9" fmla="*/ 466503 h 1224691"/>
                <a:gd name="connsiteX10" fmla="*/ 345128 w 3416768"/>
                <a:gd name="connsiteY10" fmla="*/ 504561 h 1224691"/>
                <a:gd name="connsiteX11" fmla="*/ 379641 w 3416768"/>
                <a:gd name="connsiteY11" fmla="*/ 539484 h 1224691"/>
                <a:gd name="connsiteX12" fmla="*/ 414154 w 3416768"/>
                <a:gd name="connsiteY12" fmla="*/ 571696 h 1224691"/>
                <a:gd name="connsiteX13" fmla="*/ 448667 w 3416768"/>
                <a:gd name="connsiteY13" fmla="*/ 601548 h 1224691"/>
                <a:gd name="connsiteX14" fmla="*/ 483180 w 3416768"/>
                <a:gd name="connsiteY14" fmla="*/ 629334 h 1224691"/>
                <a:gd name="connsiteX15" fmla="*/ 517693 w 3416768"/>
                <a:gd name="connsiteY15" fmla="*/ 655295 h 1224691"/>
                <a:gd name="connsiteX16" fmla="*/ 552205 w 3416768"/>
                <a:gd name="connsiteY16" fmla="*/ 679637 h 1224691"/>
                <a:gd name="connsiteX17" fmla="*/ 586724 w 3416768"/>
                <a:gd name="connsiteY17" fmla="*/ 702533 h 1224691"/>
                <a:gd name="connsiteX18" fmla="*/ 621232 w 3416768"/>
                <a:gd name="connsiteY18" fmla="*/ 724130 h 1224691"/>
                <a:gd name="connsiteX19" fmla="*/ 655740 w 3416768"/>
                <a:gd name="connsiteY19" fmla="*/ 744553 h 1224691"/>
                <a:gd name="connsiteX20" fmla="*/ 690260 w 3416768"/>
                <a:gd name="connsiteY20" fmla="*/ 763912 h 1224691"/>
                <a:gd name="connsiteX21" fmla="*/ 724768 w 3416768"/>
                <a:gd name="connsiteY21" fmla="*/ 782300 h 1224691"/>
                <a:gd name="connsiteX22" fmla="*/ 759277 w 3416768"/>
                <a:gd name="connsiteY22" fmla="*/ 799799 h 1224691"/>
                <a:gd name="connsiteX23" fmla="*/ 793797 w 3416768"/>
                <a:gd name="connsiteY23" fmla="*/ 816481 h 1224691"/>
                <a:gd name="connsiteX24" fmla="*/ 828305 w 3416768"/>
                <a:gd name="connsiteY24" fmla="*/ 832410 h 1224691"/>
                <a:gd name="connsiteX25" fmla="*/ 862825 w 3416768"/>
                <a:gd name="connsiteY25" fmla="*/ 847643 h 1224691"/>
                <a:gd name="connsiteX26" fmla="*/ 897333 w 3416768"/>
                <a:gd name="connsiteY26" fmla="*/ 862222 h 1224691"/>
                <a:gd name="connsiteX27" fmla="*/ 931842 w 3416768"/>
                <a:gd name="connsiteY27" fmla="*/ 876206 h 1224691"/>
                <a:gd name="connsiteX28" fmla="*/ 966362 w 3416768"/>
                <a:gd name="connsiteY28" fmla="*/ 889617 h 1224691"/>
                <a:gd name="connsiteX29" fmla="*/ 1000870 w 3416768"/>
                <a:gd name="connsiteY29" fmla="*/ 902506 h 1224691"/>
                <a:gd name="connsiteX30" fmla="*/ 1035390 w 3416768"/>
                <a:gd name="connsiteY30" fmla="*/ 914909 h 1224691"/>
                <a:gd name="connsiteX31" fmla="*/ 1069899 w 3416768"/>
                <a:gd name="connsiteY31" fmla="*/ 926837 h 1224691"/>
                <a:gd name="connsiteX32" fmla="*/ 1104407 w 3416768"/>
                <a:gd name="connsiteY32" fmla="*/ 938315 h 1224691"/>
                <a:gd name="connsiteX33" fmla="*/ 1138927 w 3416768"/>
                <a:gd name="connsiteY33" fmla="*/ 949393 h 1224691"/>
                <a:gd name="connsiteX34" fmla="*/ 1173435 w 3416768"/>
                <a:gd name="connsiteY34" fmla="*/ 960068 h 1224691"/>
                <a:gd name="connsiteX35" fmla="*/ 1207943 w 3416768"/>
                <a:gd name="connsiteY35" fmla="*/ 970380 h 1224691"/>
                <a:gd name="connsiteX36" fmla="*/ 1242464 w 3416768"/>
                <a:gd name="connsiteY36" fmla="*/ 980326 h 1224691"/>
                <a:gd name="connsiteX37" fmla="*/ 1276972 w 3416768"/>
                <a:gd name="connsiteY37" fmla="*/ 989944 h 1224691"/>
                <a:gd name="connsiteX38" fmla="*/ 1311492 w 3416768"/>
                <a:gd name="connsiteY38" fmla="*/ 999234 h 1224691"/>
                <a:gd name="connsiteX39" fmla="*/ 1346000 w 3416768"/>
                <a:gd name="connsiteY39" fmla="*/ 1008219 h 1224691"/>
                <a:gd name="connsiteX40" fmla="*/ 1380509 w 3416768"/>
                <a:gd name="connsiteY40" fmla="*/ 1016901 h 1224691"/>
                <a:gd name="connsiteX41" fmla="*/ 1415029 w 3416768"/>
                <a:gd name="connsiteY41" fmla="*/ 1025315 h 1224691"/>
                <a:gd name="connsiteX42" fmla="*/ 1449537 w 3416768"/>
                <a:gd name="connsiteY42" fmla="*/ 1033450 h 1224691"/>
                <a:gd name="connsiteX43" fmla="*/ 1484057 w 3416768"/>
                <a:gd name="connsiteY43" fmla="*/ 1041329 h 1224691"/>
                <a:gd name="connsiteX44" fmla="*/ 1518565 w 3416768"/>
                <a:gd name="connsiteY44" fmla="*/ 1048953 h 1224691"/>
                <a:gd name="connsiteX45" fmla="*/ 1553074 w 3416768"/>
                <a:gd name="connsiteY45" fmla="*/ 1056346 h 1224691"/>
                <a:gd name="connsiteX46" fmla="*/ 1587594 w 3416768"/>
                <a:gd name="connsiteY46" fmla="*/ 1063496 h 1224691"/>
                <a:gd name="connsiteX47" fmla="*/ 1622102 w 3416768"/>
                <a:gd name="connsiteY47" fmla="*/ 1070426 h 1224691"/>
                <a:gd name="connsiteX48" fmla="*/ 1656610 w 3416768"/>
                <a:gd name="connsiteY48" fmla="*/ 1077151 h 1224691"/>
                <a:gd name="connsiteX49" fmla="*/ 1691130 w 3416768"/>
                <a:gd name="connsiteY49" fmla="*/ 1083656 h 1224691"/>
                <a:gd name="connsiteX50" fmla="*/ 1725639 w 3416768"/>
                <a:gd name="connsiteY50" fmla="*/ 1089954 h 1224691"/>
                <a:gd name="connsiteX51" fmla="*/ 1760159 w 3416768"/>
                <a:gd name="connsiteY51" fmla="*/ 1096070 h 1224691"/>
                <a:gd name="connsiteX52" fmla="*/ 1794667 w 3416768"/>
                <a:gd name="connsiteY52" fmla="*/ 1101980 h 1224691"/>
                <a:gd name="connsiteX53" fmla="*/ 1829175 w 3416768"/>
                <a:gd name="connsiteY53" fmla="*/ 1107719 h 1224691"/>
                <a:gd name="connsiteX54" fmla="*/ 1863695 w 3416768"/>
                <a:gd name="connsiteY54" fmla="*/ 1113276 h 1224691"/>
                <a:gd name="connsiteX55" fmla="*/ 1898204 w 3416768"/>
                <a:gd name="connsiteY55" fmla="*/ 1118650 h 1224691"/>
                <a:gd name="connsiteX56" fmla="*/ 1932712 w 3416768"/>
                <a:gd name="connsiteY56" fmla="*/ 1123854 h 1224691"/>
                <a:gd name="connsiteX57" fmla="*/ 1967232 w 3416768"/>
                <a:gd name="connsiteY57" fmla="*/ 1128901 h 1224691"/>
                <a:gd name="connsiteX58" fmla="*/ 2001740 w 3416768"/>
                <a:gd name="connsiteY58" fmla="*/ 1133789 h 1224691"/>
                <a:gd name="connsiteX59" fmla="*/ 2036261 w 3416768"/>
                <a:gd name="connsiteY59" fmla="*/ 1138506 h 1224691"/>
                <a:gd name="connsiteX60" fmla="*/ 2070769 w 3416768"/>
                <a:gd name="connsiteY60" fmla="*/ 1143078 h 1224691"/>
                <a:gd name="connsiteX61" fmla="*/ 2105277 w 3416768"/>
                <a:gd name="connsiteY61" fmla="*/ 1147492 h 1224691"/>
                <a:gd name="connsiteX62" fmla="*/ 2139797 w 3416768"/>
                <a:gd name="connsiteY62" fmla="*/ 1151772 h 1224691"/>
                <a:gd name="connsiteX63" fmla="*/ 2174305 w 3416768"/>
                <a:gd name="connsiteY63" fmla="*/ 1155894 h 1224691"/>
                <a:gd name="connsiteX64" fmla="*/ 2208826 w 3416768"/>
                <a:gd name="connsiteY64" fmla="*/ 1159883 h 1224691"/>
                <a:gd name="connsiteX65" fmla="*/ 2243334 w 3416768"/>
                <a:gd name="connsiteY65" fmla="*/ 1163725 h 1224691"/>
                <a:gd name="connsiteX66" fmla="*/ 2277842 w 3416768"/>
                <a:gd name="connsiteY66" fmla="*/ 1167446 h 1224691"/>
                <a:gd name="connsiteX67" fmla="*/ 2312362 w 3416768"/>
                <a:gd name="connsiteY67" fmla="*/ 1171021 h 1224691"/>
                <a:gd name="connsiteX68" fmla="*/ 2346870 w 3416768"/>
                <a:gd name="connsiteY68" fmla="*/ 1174474 h 1224691"/>
                <a:gd name="connsiteX69" fmla="*/ 2381379 w 3416768"/>
                <a:gd name="connsiteY69" fmla="*/ 1177781 h 1224691"/>
                <a:gd name="connsiteX70" fmla="*/ 2415899 w 3416768"/>
                <a:gd name="connsiteY70" fmla="*/ 1180979 h 1224691"/>
                <a:gd name="connsiteX71" fmla="*/ 2450407 w 3416768"/>
                <a:gd name="connsiteY71" fmla="*/ 1184043 h 1224691"/>
                <a:gd name="connsiteX72" fmla="*/ 2484928 w 3416768"/>
                <a:gd name="connsiteY72" fmla="*/ 1186986 h 1224691"/>
                <a:gd name="connsiteX73" fmla="*/ 2519435 w 3416768"/>
                <a:gd name="connsiteY73" fmla="*/ 1189819 h 1224691"/>
                <a:gd name="connsiteX74" fmla="*/ 2553944 w 3416768"/>
                <a:gd name="connsiteY74" fmla="*/ 1192518 h 1224691"/>
                <a:gd name="connsiteX75" fmla="*/ 2588464 w 3416768"/>
                <a:gd name="connsiteY75" fmla="*/ 1195108 h 1224691"/>
                <a:gd name="connsiteX76" fmla="*/ 2622972 w 3416768"/>
                <a:gd name="connsiteY76" fmla="*/ 1197576 h 1224691"/>
                <a:gd name="connsiteX77" fmla="*/ 2657492 w 3416768"/>
                <a:gd name="connsiteY77" fmla="*/ 1199935 h 1224691"/>
                <a:gd name="connsiteX78" fmla="*/ 2692001 w 3416768"/>
                <a:gd name="connsiteY78" fmla="*/ 1202173 h 1224691"/>
                <a:gd name="connsiteX79" fmla="*/ 2726509 w 3416768"/>
                <a:gd name="connsiteY79" fmla="*/ 1204301 h 1224691"/>
                <a:gd name="connsiteX80" fmla="*/ 2761029 w 3416768"/>
                <a:gd name="connsiteY80" fmla="*/ 1206319 h 1224691"/>
                <a:gd name="connsiteX81" fmla="*/ 2795537 w 3416768"/>
                <a:gd name="connsiteY81" fmla="*/ 1208228 h 1224691"/>
                <a:gd name="connsiteX82" fmla="*/ 2830045 w 3416768"/>
                <a:gd name="connsiteY82" fmla="*/ 1210040 h 1224691"/>
                <a:gd name="connsiteX83" fmla="*/ 2864566 w 3416768"/>
                <a:gd name="connsiteY83" fmla="*/ 1211730 h 1224691"/>
                <a:gd name="connsiteX84" fmla="*/ 2899074 w 3416768"/>
                <a:gd name="connsiteY84" fmla="*/ 1213311 h 1224691"/>
                <a:gd name="connsiteX85" fmla="*/ 2933594 w 3416768"/>
                <a:gd name="connsiteY85" fmla="*/ 1214794 h 1224691"/>
                <a:gd name="connsiteX86" fmla="*/ 2968102 w 3416768"/>
                <a:gd name="connsiteY86" fmla="*/ 1216168 h 1224691"/>
                <a:gd name="connsiteX87" fmla="*/ 3002610 w 3416768"/>
                <a:gd name="connsiteY87" fmla="*/ 1217433 h 1224691"/>
                <a:gd name="connsiteX88" fmla="*/ 3037131 w 3416768"/>
                <a:gd name="connsiteY88" fmla="*/ 1218600 h 1224691"/>
                <a:gd name="connsiteX89" fmla="*/ 3071639 w 3416768"/>
                <a:gd name="connsiteY89" fmla="*/ 1219658 h 1224691"/>
                <a:gd name="connsiteX90" fmla="*/ 3106159 w 3416768"/>
                <a:gd name="connsiteY90" fmla="*/ 1220618 h 1224691"/>
                <a:gd name="connsiteX91" fmla="*/ 3140667 w 3416768"/>
                <a:gd name="connsiteY91" fmla="*/ 1221482 h 1224691"/>
                <a:gd name="connsiteX92" fmla="*/ 3175176 w 3416768"/>
                <a:gd name="connsiteY92" fmla="*/ 1222236 h 1224691"/>
                <a:gd name="connsiteX93" fmla="*/ 3209696 w 3416768"/>
                <a:gd name="connsiteY93" fmla="*/ 1222892 h 1224691"/>
                <a:gd name="connsiteX94" fmla="*/ 3244204 w 3416768"/>
                <a:gd name="connsiteY94" fmla="*/ 1223439 h 1224691"/>
                <a:gd name="connsiteX95" fmla="*/ 3278724 w 3416768"/>
                <a:gd name="connsiteY95" fmla="*/ 1223889 h 1224691"/>
                <a:gd name="connsiteX96" fmla="*/ 3313232 w 3416768"/>
                <a:gd name="connsiteY96" fmla="*/ 1224242 h 1224691"/>
                <a:gd name="connsiteX97" fmla="*/ 3347741 w 3416768"/>
                <a:gd name="connsiteY97" fmla="*/ 1224497 h 1224691"/>
                <a:gd name="connsiteX98" fmla="*/ 3382261 w 3416768"/>
                <a:gd name="connsiteY98" fmla="*/ 1224643 h 1224691"/>
                <a:gd name="connsiteX99" fmla="*/ 3416769 w 3416768"/>
                <a:gd name="connsiteY99" fmla="*/ 1224692 h 12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3416768" h="1224691">
                  <a:moveTo>
                    <a:pt x="0" y="0"/>
                  </a:moveTo>
                  <a:lnTo>
                    <a:pt x="34513" y="21961"/>
                  </a:lnTo>
                  <a:lnTo>
                    <a:pt x="69026" y="76230"/>
                  </a:lnTo>
                  <a:lnTo>
                    <a:pt x="103539" y="142884"/>
                  </a:lnTo>
                  <a:lnTo>
                    <a:pt x="138051" y="209617"/>
                  </a:lnTo>
                  <a:lnTo>
                    <a:pt x="172564" y="271700"/>
                  </a:lnTo>
                  <a:lnTo>
                    <a:pt x="207077" y="328040"/>
                  </a:lnTo>
                  <a:lnTo>
                    <a:pt x="241590" y="378870"/>
                  </a:lnTo>
                  <a:lnTo>
                    <a:pt x="276103" y="424805"/>
                  </a:lnTo>
                  <a:lnTo>
                    <a:pt x="310616" y="466503"/>
                  </a:lnTo>
                  <a:lnTo>
                    <a:pt x="345128" y="504561"/>
                  </a:lnTo>
                  <a:lnTo>
                    <a:pt x="379641" y="539484"/>
                  </a:lnTo>
                  <a:lnTo>
                    <a:pt x="414154" y="571696"/>
                  </a:lnTo>
                  <a:lnTo>
                    <a:pt x="448667" y="601548"/>
                  </a:lnTo>
                  <a:lnTo>
                    <a:pt x="483180" y="629334"/>
                  </a:lnTo>
                  <a:lnTo>
                    <a:pt x="517693" y="655295"/>
                  </a:lnTo>
                  <a:lnTo>
                    <a:pt x="552205" y="679637"/>
                  </a:lnTo>
                  <a:lnTo>
                    <a:pt x="586724" y="702533"/>
                  </a:lnTo>
                  <a:lnTo>
                    <a:pt x="621232" y="724130"/>
                  </a:lnTo>
                  <a:lnTo>
                    <a:pt x="655740" y="744553"/>
                  </a:lnTo>
                  <a:lnTo>
                    <a:pt x="690260" y="763912"/>
                  </a:lnTo>
                  <a:lnTo>
                    <a:pt x="724768" y="782300"/>
                  </a:lnTo>
                  <a:lnTo>
                    <a:pt x="759277" y="799799"/>
                  </a:lnTo>
                  <a:lnTo>
                    <a:pt x="793797" y="816481"/>
                  </a:lnTo>
                  <a:lnTo>
                    <a:pt x="828305" y="832410"/>
                  </a:lnTo>
                  <a:lnTo>
                    <a:pt x="862825" y="847643"/>
                  </a:lnTo>
                  <a:lnTo>
                    <a:pt x="897333" y="862222"/>
                  </a:lnTo>
                  <a:lnTo>
                    <a:pt x="931842" y="876206"/>
                  </a:lnTo>
                  <a:lnTo>
                    <a:pt x="966362" y="889617"/>
                  </a:lnTo>
                  <a:lnTo>
                    <a:pt x="1000870" y="902506"/>
                  </a:lnTo>
                  <a:lnTo>
                    <a:pt x="1035390" y="914909"/>
                  </a:lnTo>
                  <a:lnTo>
                    <a:pt x="1069899" y="926837"/>
                  </a:lnTo>
                  <a:lnTo>
                    <a:pt x="1104407" y="938315"/>
                  </a:lnTo>
                  <a:lnTo>
                    <a:pt x="1138927" y="949393"/>
                  </a:lnTo>
                  <a:lnTo>
                    <a:pt x="1173435" y="960068"/>
                  </a:lnTo>
                  <a:lnTo>
                    <a:pt x="1207943" y="970380"/>
                  </a:lnTo>
                  <a:lnTo>
                    <a:pt x="1242464" y="980326"/>
                  </a:lnTo>
                  <a:lnTo>
                    <a:pt x="1276972" y="989944"/>
                  </a:lnTo>
                  <a:lnTo>
                    <a:pt x="1311492" y="999234"/>
                  </a:lnTo>
                  <a:lnTo>
                    <a:pt x="1346000" y="1008219"/>
                  </a:lnTo>
                  <a:lnTo>
                    <a:pt x="1380509" y="1016901"/>
                  </a:lnTo>
                  <a:lnTo>
                    <a:pt x="1415029" y="1025315"/>
                  </a:lnTo>
                  <a:lnTo>
                    <a:pt x="1449537" y="1033450"/>
                  </a:lnTo>
                  <a:lnTo>
                    <a:pt x="1484057" y="1041329"/>
                  </a:lnTo>
                  <a:lnTo>
                    <a:pt x="1518565" y="1048953"/>
                  </a:lnTo>
                  <a:lnTo>
                    <a:pt x="1553074" y="1056346"/>
                  </a:lnTo>
                  <a:lnTo>
                    <a:pt x="1587594" y="1063496"/>
                  </a:lnTo>
                  <a:lnTo>
                    <a:pt x="1622102" y="1070426"/>
                  </a:lnTo>
                  <a:lnTo>
                    <a:pt x="1656610" y="1077151"/>
                  </a:lnTo>
                  <a:lnTo>
                    <a:pt x="1691130" y="1083656"/>
                  </a:lnTo>
                  <a:lnTo>
                    <a:pt x="1725639" y="1089954"/>
                  </a:lnTo>
                  <a:lnTo>
                    <a:pt x="1760159" y="1096070"/>
                  </a:lnTo>
                  <a:lnTo>
                    <a:pt x="1794667" y="1101980"/>
                  </a:lnTo>
                  <a:lnTo>
                    <a:pt x="1829175" y="1107719"/>
                  </a:lnTo>
                  <a:lnTo>
                    <a:pt x="1863695" y="1113276"/>
                  </a:lnTo>
                  <a:lnTo>
                    <a:pt x="1898204" y="1118650"/>
                  </a:lnTo>
                  <a:lnTo>
                    <a:pt x="1932712" y="1123854"/>
                  </a:lnTo>
                  <a:lnTo>
                    <a:pt x="1967232" y="1128901"/>
                  </a:lnTo>
                  <a:lnTo>
                    <a:pt x="2001740" y="1133789"/>
                  </a:lnTo>
                  <a:lnTo>
                    <a:pt x="2036261" y="1138506"/>
                  </a:lnTo>
                  <a:lnTo>
                    <a:pt x="2070769" y="1143078"/>
                  </a:lnTo>
                  <a:lnTo>
                    <a:pt x="2105277" y="1147492"/>
                  </a:lnTo>
                  <a:lnTo>
                    <a:pt x="2139797" y="1151772"/>
                  </a:lnTo>
                  <a:lnTo>
                    <a:pt x="2174305" y="1155894"/>
                  </a:lnTo>
                  <a:lnTo>
                    <a:pt x="2208826" y="1159883"/>
                  </a:lnTo>
                  <a:lnTo>
                    <a:pt x="2243334" y="1163725"/>
                  </a:lnTo>
                  <a:lnTo>
                    <a:pt x="2277842" y="1167446"/>
                  </a:lnTo>
                  <a:lnTo>
                    <a:pt x="2312362" y="1171021"/>
                  </a:lnTo>
                  <a:lnTo>
                    <a:pt x="2346870" y="1174474"/>
                  </a:lnTo>
                  <a:lnTo>
                    <a:pt x="2381379" y="1177781"/>
                  </a:lnTo>
                  <a:lnTo>
                    <a:pt x="2415899" y="1180979"/>
                  </a:lnTo>
                  <a:lnTo>
                    <a:pt x="2450407" y="1184043"/>
                  </a:lnTo>
                  <a:lnTo>
                    <a:pt x="2484928" y="1186986"/>
                  </a:lnTo>
                  <a:lnTo>
                    <a:pt x="2519435" y="1189819"/>
                  </a:lnTo>
                  <a:lnTo>
                    <a:pt x="2553944" y="1192518"/>
                  </a:lnTo>
                  <a:lnTo>
                    <a:pt x="2588464" y="1195108"/>
                  </a:lnTo>
                  <a:lnTo>
                    <a:pt x="2622972" y="1197576"/>
                  </a:lnTo>
                  <a:lnTo>
                    <a:pt x="2657492" y="1199935"/>
                  </a:lnTo>
                  <a:lnTo>
                    <a:pt x="2692001" y="1202173"/>
                  </a:lnTo>
                  <a:lnTo>
                    <a:pt x="2726509" y="1204301"/>
                  </a:lnTo>
                  <a:lnTo>
                    <a:pt x="2761029" y="1206319"/>
                  </a:lnTo>
                  <a:lnTo>
                    <a:pt x="2795537" y="1208228"/>
                  </a:lnTo>
                  <a:lnTo>
                    <a:pt x="2830045" y="1210040"/>
                  </a:lnTo>
                  <a:lnTo>
                    <a:pt x="2864566" y="1211730"/>
                  </a:lnTo>
                  <a:lnTo>
                    <a:pt x="2899074" y="1213311"/>
                  </a:lnTo>
                  <a:lnTo>
                    <a:pt x="2933594" y="1214794"/>
                  </a:lnTo>
                  <a:lnTo>
                    <a:pt x="2968102" y="1216168"/>
                  </a:lnTo>
                  <a:lnTo>
                    <a:pt x="3002610" y="1217433"/>
                  </a:lnTo>
                  <a:lnTo>
                    <a:pt x="3037131" y="1218600"/>
                  </a:lnTo>
                  <a:lnTo>
                    <a:pt x="3071639" y="1219658"/>
                  </a:lnTo>
                  <a:lnTo>
                    <a:pt x="3106159" y="1220618"/>
                  </a:lnTo>
                  <a:lnTo>
                    <a:pt x="3140667" y="1221482"/>
                  </a:lnTo>
                  <a:lnTo>
                    <a:pt x="3175176" y="1222236"/>
                  </a:lnTo>
                  <a:lnTo>
                    <a:pt x="3209696" y="1222892"/>
                  </a:lnTo>
                  <a:lnTo>
                    <a:pt x="3244204" y="1223439"/>
                  </a:lnTo>
                  <a:lnTo>
                    <a:pt x="3278724" y="1223889"/>
                  </a:lnTo>
                  <a:lnTo>
                    <a:pt x="3313232" y="1224242"/>
                  </a:lnTo>
                  <a:lnTo>
                    <a:pt x="3347741" y="1224497"/>
                  </a:lnTo>
                  <a:lnTo>
                    <a:pt x="3382261" y="1224643"/>
                  </a:lnTo>
                  <a:lnTo>
                    <a:pt x="3416769" y="1224692"/>
                  </a:lnTo>
                </a:path>
              </a:pathLst>
            </a:custGeom>
            <a:noFill/>
            <a:ln w="9525" cap="flat">
              <a:solidFill>
                <a:srgbClr val="FF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Rectangle 3460">
              <a:extLst>
                <a:ext uri="{FF2B5EF4-FFF2-40B4-BE49-F238E27FC236}">
                  <a16:creationId xmlns:a16="http://schemas.microsoft.com/office/drawing/2014/main" id="{935E344A-5F4B-E306-5E7D-06C2AB0C3DFD}"/>
                </a:ext>
              </a:extLst>
            </p:cNvPr>
            <p:cNvSpPr/>
            <p:nvPr/>
          </p:nvSpPr>
          <p:spPr>
            <a:xfrm rot="628575">
              <a:off x="4122021" y="3245066"/>
              <a:ext cx="594089" cy="210038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1DC0FF4-1D21-DE61-9AC8-E43E10E7C928}"/>
                </a:ext>
              </a:extLst>
            </p:cNvPr>
            <p:cNvSpPr/>
            <p:nvPr/>
          </p:nvSpPr>
          <p:spPr>
            <a:xfrm>
              <a:off x="2676320" y="2198476"/>
              <a:ext cx="3639375" cy="1863922"/>
            </a:xfrm>
            <a:custGeom>
              <a:avLst/>
              <a:gdLst>
                <a:gd name="connsiteX0" fmla="*/ 0 w 3416768"/>
                <a:gd name="connsiteY0" fmla="*/ 0 h 1749913"/>
                <a:gd name="connsiteX1" fmla="*/ 34513 w 3416768"/>
                <a:gd name="connsiteY1" fmla="*/ 192286 h 1749913"/>
                <a:gd name="connsiteX2" fmla="*/ 69026 w 3416768"/>
                <a:gd name="connsiteY2" fmla="*/ 401597 h 1749913"/>
                <a:gd name="connsiteX3" fmla="*/ 103539 w 3416768"/>
                <a:gd name="connsiteY3" fmla="*/ 547926 h 1749913"/>
                <a:gd name="connsiteX4" fmla="*/ 138051 w 3416768"/>
                <a:gd name="connsiteY4" fmla="*/ 656928 h 1749913"/>
                <a:gd name="connsiteX5" fmla="*/ 172564 w 3416768"/>
                <a:gd name="connsiteY5" fmla="*/ 743136 h 1749913"/>
                <a:gd name="connsiteX6" fmla="*/ 207077 w 3416768"/>
                <a:gd name="connsiteY6" fmla="*/ 814233 h 1749913"/>
                <a:gd name="connsiteX7" fmla="*/ 241590 w 3416768"/>
                <a:gd name="connsiteY7" fmla="*/ 874637 h 1749913"/>
                <a:gd name="connsiteX8" fmla="*/ 276103 w 3416768"/>
                <a:gd name="connsiteY8" fmla="*/ 927080 h 1749913"/>
                <a:gd name="connsiteX9" fmla="*/ 310616 w 3416768"/>
                <a:gd name="connsiteY9" fmla="*/ 973395 h 1749913"/>
                <a:gd name="connsiteX10" fmla="*/ 345128 w 3416768"/>
                <a:gd name="connsiteY10" fmla="*/ 1014834 h 1749913"/>
                <a:gd name="connsiteX11" fmla="*/ 379641 w 3416768"/>
                <a:gd name="connsiteY11" fmla="*/ 1052309 h 1749913"/>
                <a:gd name="connsiteX12" fmla="*/ 414154 w 3416768"/>
                <a:gd name="connsiteY12" fmla="*/ 1086477 h 1749913"/>
                <a:gd name="connsiteX13" fmla="*/ 448667 w 3416768"/>
                <a:gd name="connsiteY13" fmla="*/ 1117872 h 1749913"/>
                <a:gd name="connsiteX14" fmla="*/ 483180 w 3416768"/>
                <a:gd name="connsiteY14" fmla="*/ 1146884 h 1749913"/>
                <a:gd name="connsiteX15" fmla="*/ 517693 w 3416768"/>
                <a:gd name="connsiteY15" fmla="*/ 1173854 h 1749913"/>
                <a:gd name="connsiteX16" fmla="*/ 552205 w 3416768"/>
                <a:gd name="connsiteY16" fmla="*/ 1199023 h 1749913"/>
                <a:gd name="connsiteX17" fmla="*/ 586724 w 3416768"/>
                <a:gd name="connsiteY17" fmla="*/ 1222600 h 1749913"/>
                <a:gd name="connsiteX18" fmla="*/ 621232 w 3416768"/>
                <a:gd name="connsiteY18" fmla="*/ 1244779 h 1749913"/>
                <a:gd name="connsiteX19" fmla="*/ 655740 w 3416768"/>
                <a:gd name="connsiteY19" fmla="*/ 1265693 h 1749913"/>
                <a:gd name="connsiteX20" fmla="*/ 690260 w 3416768"/>
                <a:gd name="connsiteY20" fmla="*/ 1285464 h 1749913"/>
                <a:gd name="connsiteX21" fmla="*/ 724768 w 3416768"/>
                <a:gd name="connsiteY21" fmla="*/ 1304214 h 1749913"/>
                <a:gd name="connsiteX22" fmla="*/ 759277 w 3416768"/>
                <a:gd name="connsiteY22" fmla="*/ 1322027 h 1749913"/>
                <a:gd name="connsiteX23" fmla="*/ 793797 w 3416768"/>
                <a:gd name="connsiteY23" fmla="*/ 1338989 h 1749913"/>
                <a:gd name="connsiteX24" fmla="*/ 828305 w 3416768"/>
                <a:gd name="connsiteY24" fmla="*/ 1355149 h 1749913"/>
                <a:gd name="connsiteX25" fmla="*/ 862825 w 3416768"/>
                <a:gd name="connsiteY25" fmla="*/ 1370592 h 1749913"/>
                <a:gd name="connsiteX26" fmla="*/ 897333 w 3416768"/>
                <a:gd name="connsiteY26" fmla="*/ 1385365 h 1749913"/>
                <a:gd name="connsiteX27" fmla="*/ 931842 w 3416768"/>
                <a:gd name="connsiteY27" fmla="*/ 1399519 h 1749913"/>
                <a:gd name="connsiteX28" fmla="*/ 966362 w 3416768"/>
                <a:gd name="connsiteY28" fmla="*/ 1413088 h 1749913"/>
                <a:gd name="connsiteX29" fmla="*/ 1000870 w 3416768"/>
                <a:gd name="connsiteY29" fmla="*/ 1426111 h 1749913"/>
                <a:gd name="connsiteX30" fmla="*/ 1035390 w 3416768"/>
                <a:gd name="connsiteY30" fmla="*/ 1438623 h 1749913"/>
                <a:gd name="connsiteX31" fmla="*/ 1069899 w 3416768"/>
                <a:gd name="connsiteY31" fmla="*/ 1450661 h 1749913"/>
                <a:gd name="connsiteX32" fmla="*/ 1104407 w 3416768"/>
                <a:gd name="connsiteY32" fmla="*/ 1462248 h 1749913"/>
                <a:gd name="connsiteX33" fmla="*/ 1138927 w 3416768"/>
                <a:gd name="connsiteY33" fmla="*/ 1473423 h 1749913"/>
                <a:gd name="connsiteX34" fmla="*/ 1173435 w 3416768"/>
                <a:gd name="connsiteY34" fmla="*/ 1484184 h 1749913"/>
                <a:gd name="connsiteX35" fmla="*/ 1207943 w 3416768"/>
                <a:gd name="connsiteY35" fmla="*/ 1494568 h 1749913"/>
                <a:gd name="connsiteX36" fmla="*/ 1242464 w 3416768"/>
                <a:gd name="connsiteY36" fmla="*/ 1504587 h 1749913"/>
                <a:gd name="connsiteX37" fmla="*/ 1276972 w 3416768"/>
                <a:gd name="connsiteY37" fmla="*/ 1514266 h 1749913"/>
                <a:gd name="connsiteX38" fmla="*/ 1311492 w 3416768"/>
                <a:gd name="connsiteY38" fmla="*/ 1523616 h 1749913"/>
                <a:gd name="connsiteX39" fmla="*/ 1346000 w 3416768"/>
                <a:gd name="connsiteY39" fmla="*/ 1532651 h 1749913"/>
                <a:gd name="connsiteX40" fmla="*/ 1380509 w 3416768"/>
                <a:gd name="connsiteY40" fmla="*/ 1541393 h 1749913"/>
                <a:gd name="connsiteX41" fmla="*/ 1415029 w 3416768"/>
                <a:gd name="connsiteY41" fmla="*/ 1549844 h 1749913"/>
                <a:gd name="connsiteX42" fmla="*/ 1449537 w 3416768"/>
                <a:gd name="connsiteY42" fmla="*/ 1558027 h 1749913"/>
                <a:gd name="connsiteX43" fmla="*/ 1484057 w 3416768"/>
                <a:gd name="connsiteY43" fmla="*/ 1565943 h 1749913"/>
                <a:gd name="connsiteX44" fmla="*/ 1518565 w 3416768"/>
                <a:gd name="connsiteY44" fmla="*/ 1573616 h 1749913"/>
                <a:gd name="connsiteX45" fmla="*/ 1553074 w 3416768"/>
                <a:gd name="connsiteY45" fmla="*/ 1581033 h 1749913"/>
                <a:gd name="connsiteX46" fmla="*/ 1587594 w 3416768"/>
                <a:gd name="connsiteY46" fmla="*/ 1588219 h 1749913"/>
                <a:gd name="connsiteX47" fmla="*/ 1622102 w 3416768"/>
                <a:gd name="connsiteY47" fmla="*/ 1595186 h 1749913"/>
                <a:gd name="connsiteX48" fmla="*/ 1656610 w 3416768"/>
                <a:gd name="connsiteY48" fmla="*/ 1601923 h 1749913"/>
                <a:gd name="connsiteX49" fmla="*/ 1691130 w 3416768"/>
                <a:gd name="connsiteY49" fmla="*/ 1608464 h 1749913"/>
                <a:gd name="connsiteX50" fmla="*/ 1725639 w 3416768"/>
                <a:gd name="connsiteY50" fmla="*/ 1614787 h 1749913"/>
                <a:gd name="connsiteX51" fmla="*/ 1760159 w 3416768"/>
                <a:gd name="connsiteY51" fmla="*/ 1620928 h 1749913"/>
                <a:gd name="connsiteX52" fmla="*/ 1794667 w 3416768"/>
                <a:gd name="connsiteY52" fmla="*/ 1626861 h 1749913"/>
                <a:gd name="connsiteX53" fmla="*/ 1829175 w 3416768"/>
                <a:gd name="connsiteY53" fmla="*/ 1632613 h 1749913"/>
                <a:gd name="connsiteX54" fmla="*/ 1863695 w 3416768"/>
                <a:gd name="connsiteY54" fmla="*/ 1638194 h 1749913"/>
                <a:gd name="connsiteX55" fmla="*/ 1898204 w 3416768"/>
                <a:gd name="connsiteY55" fmla="*/ 1643593 h 1749913"/>
                <a:gd name="connsiteX56" fmla="*/ 1932712 w 3416768"/>
                <a:gd name="connsiteY56" fmla="*/ 1648821 h 1749913"/>
                <a:gd name="connsiteX57" fmla="*/ 1967232 w 3416768"/>
                <a:gd name="connsiteY57" fmla="*/ 1653879 h 1749913"/>
                <a:gd name="connsiteX58" fmla="*/ 2001740 w 3416768"/>
                <a:gd name="connsiteY58" fmla="*/ 1658767 h 1749913"/>
                <a:gd name="connsiteX59" fmla="*/ 2036261 w 3416768"/>
                <a:gd name="connsiteY59" fmla="*/ 1663510 h 1749913"/>
                <a:gd name="connsiteX60" fmla="*/ 2070769 w 3416768"/>
                <a:gd name="connsiteY60" fmla="*/ 1668094 h 1749913"/>
                <a:gd name="connsiteX61" fmla="*/ 2105277 w 3416768"/>
                <a:gd name="connsiteY61" fmla="*/ 1672532 h 1749913"/>
                <a:gd name="connsiteX62" fmla="*/ 2139797 w 3416768"/>
                <a:gd name="connsiteY62" fmla="*/ 1676812 h 1749913"/>
                <a:gd name="connsiteX63" fmla="*/ 2174305 w 3416768"/>
                <a:gd name="connsiteY63" fmla="*/ 1680946 h 1749913"/>
                <a:gd name="connsiteX64" fmla="*/ 2208826 w 3416768"/>
                <a:gd name="connsiteY64" fmla="*/ 1684946 h 1749913"/>
                <a:gd name="connsiteX65" fmla="*/ 2243334 w 3416768"/>
                <a:gd name="connsiteY65" fmla="*/ 1688813 h 1749913"/>
                <a:gd name="connsiteX66" fmla="*/ 2277842 w 3416768"/>
                <a:gd name="connsiteY66" fmla="*/ 1692534 h 1749913"/>
                <a:gd name="connsiteX67" fmla="*/ 2312362 w 3416768"/>
                <a:gd name="connsiteY67" fmla="*/ 1696121 h 1749913"/>
                <a:gd name="connsiteX68" fmla="*/ 2346870 w 3416768"/>
                <a:gd name="connsiteY68" fmla="*/ 1699574 h 1749913"/>
                <a:gd name="connsiteX69" fmla="*/ 2381379 w 3416768"/>
                <a:gd name="connsiteY69" fmla="*/ 1702906 h 1749913"/>
                <a:gd name="connsiteX70" fmla="*/ 2415899 w 3416768"/>
                <a:gd name="connsiteY70" fmla="*/ 1706104 h 1749913"/>
                <a:gd name="connsiteX71" fmla="*/ 2450407 w 3416768"/>
                <a:gd name="connsiteY71" fmla="*/ 1709180 h 1749913"/>
                <a:gd name="connsiteX72" fmla="*/ 2484928 w 3416768"/>
                <a:gd name="connsiteY72" fmla="*/ 1712122 h 1749913"/>
                <a:gd name="connsiteX73" fmla="*/ 2519435 w 3416768"/>
                <a:gd name="connsiteY73" fmla="*/ 1714956 h 1749913"/>
                <a:gd name="connsiteX74" fmla="*/ 2553944 w 3416768"/>
                <a:gd name="connsiteY74" fmla="*/ 1717667 h 1749913"/>
                <a:gd name="connsiteX75" fmla="*/ 2588464 w 3416768"/>
                <a:gd name="connsiteY75" fmla="*/ 1720257 h 1749913"/>
                <a:gd name="connsiteX76" fmla="*/ 2622972 w 3416768"/>
                <a:gd name="connsiteY76" fmla="*/ 1722738 h 1749913"/>
                <a:gd name="connsiteX77" fmla="*/ 2657492 w 3416768"/>
                <a:gd name="connsiteY77" fmla="*/ 1725096 h 1749913"/>
                <a:gd name="connsiteX78" fmla="*/ 2692001 w 3416768"/>
                <a:gd name="connsiteY78" fmla="*/ 1727346 h 1749913"/>
                <a:gd name="connsiteX79" fmla="*/ 2726509 w 3416768"/>
                <a:gd name="connsiteY79" fmla="*/ 1729486 h 1749913"/>
                <a:gd name="connsiteX80" fmla="*/ 2761029 w 3416768"/>
                <a:gd name="connsiteY80" fmla="*/ 1731504 h 1749913"/>
                <a:gd name="connsiteX81" fmla="*/ 2795537 w 3416768"/>
                <a:gd name="connsiteY81" fmla="*/ 1733413 h 1749913"/>
                <a:gd name="connsiteX82" fmla="*/ 2830045 w 3416768"/>
                <a:gd name="connsiteY82" fmla="*/ 1735225 h 1749913"/>
                <a:gd name="connsiteX83" fmla="*/ 2864566 w 3416768"/>
                <a:gd name="connsiteY83" fmla="*/ 1736915 h 1749913"/>
                <a:gd name="connsiteX84" fmla="*/ 2899074 w 3416768"/>
                <a:gd name="connsiteY84" fmla="*/ 1738508 h 1749913"/>
                <a:gd name="connsiteX85" fmla="*/ 2933594 w 3416768"/>
                <a:gd name="connsiteY85" fmla="*/ 1739992 h 1749913"/>
                <a:gd name="connsiteX86" fmla="*/ 2968102 w 3416768"/>
                <a:gd name="connsiteY86" fmla="*/ 1741366 h 1749913"/>
                <a:gd name="connsiteX87" fmla="*/ 3002610 w 3416768"/>
                <a:gd name="connsiteY87" fmla="*/ 1742642 h 1749913"/>
                <a:gd name="connsiteX88" fmla="*/ 3037131 w 3416768"/>
                <a:gd name="connsiteY88" fmla="*/ 1743810 h 1749913"/>
                <a:gd name="connsiteX89" fmla="*/ 3071639 w 3416768"/>
                <a:gd name="connsiteY89" fmla="*/ 1744867 h 1749913"/>
                <a:gd name="connsiteX90" fmla="*/ 3106159 w 3416768"/>
                <a:gd name="connsiteY90" fmla="*/ 1745828 h 1749913"/>
                <a:gd name="connsiteX91" fmla="*/ 3140667 w 3416768"/>
                <a:gd name="connsiteY91" fmla="*/ 1746691 h 1749913"/>
                <a:gd name="connsiteX92" fmla="*/ 3175176 w 3416768"/>
                <a:gd name="connsiteY92" fmla="*/ 1747445 h 1749913"/>
                <a:gd name="connsiteX93" fmla="*/ 3209696 w 3416768"/>
                <a:gd name="connsiteY93" fmla="*/ 1748102 h 1749913"/>
                <a:gd name="connsiteX94" fmla="*/ 3244204 w 3416768"/>
                <a:gd name="connsiteY94" fmla="*/ 1748661 h 1749913"/>
                <a:gd name="connsiteX95" fmla="*/ 3278724 w 3416768"/>
                <a:gd name="connsiteY95" fmla="*/ 1749111 h 1749913"/>
                <a:gd name="connsiteX96" fmla="*/ 3313232 w 3416768"/>
                <a:gd name="connsiteY96" fmla="*/ 1749464 h 1749913"/>
                <a:gd name="connsiteX97" fmla="*/ 3347741 w 3416768"/>
                <a:gd name="connsiteY97" fmla="*/ 1749719 h 1749913"/>
                <a:gd name="connsiteX98" fmla="*/ 3382261 w 3416768"/>
                <a:gd name="connsiteY98" fmla="*/ 1749865 h 1749913"/>
                <a:gd name="connsiteX99" fmla="*/ 3416769 w 3416768"/>
                <a:gd name="connsiteY99" fmla="*/ 1749914 h 174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3416768" h="1749913">
                  <a:moveTo>
                    <a:pt x="0" y="0"/>
                  </a:moveTo>
                  <a:lnTo>
                    <a:pt x="34513" y="192286"/>
                  </a:lnTo>
                  <a:lnTo>
                    <a:pt x="69026" y="401597"/>
                  </a:lnTo>
                  <a:lnTo>
                    <a:pt x="103539" y="547926"/>
                  </a:lnTo>
                  <a:lnTo>
                    <a:pt x="138051" y="656928"/>
                  </a:lnTo>
                  <a:lnTo>
                    <a:pt x="172564" y="743136"/>
                  </a:lnTo>
                  <a:lnTo>
                    <a:pt x="207077" y="814233"/>
                  </a:lnTo>
                  <a:lnTo>
                    <a:pt x="241590" y="874637"/>
                  </a:lnTo>
                  <a:lnTo>
                    <a:pt x="276103" y="927080"/>
                  </a:lnTo>
                  <a:lnTo>
                    <a:pt x="310616" y="973395"/>
                  </a:lnTo>
                  <a:lnTo>
                    <a:pt x="345128" y="1014834"/>
                  </a:lnTo>
                  <a:lnTo>
                    <a:pt x="379641" y="1052309"/>
                  </a:lnTo>
                  <a:lnTo>
                    <a:pt x="414154" y="1086477"/>
                  </a:lnTo>
                  <a:lnTo>
                    <a:pt x="448667" y="1117872"/>
                  </a:lnTo>
                  <a:lnTo>
                    <a:pt x="483180" y="1146884"/>
                  </a:lnTo>
                  <a:lnTo>
                    <a:pt x="517693" y="1173854"/>
                  </a:lnTo>
                  <a:lnTo>
                    <a:pt x="552205" y="1199023"/>
                  </a:lnTo>
                  <a:lnTo>
                    <a:pt x="586724" y="1222600"/>
                  </a:lnTo>
                  <a:lnTo>
                    <a:pt x="621232" y="1244779"/>
                  </a:lnTo>
                  <a:lnTo>
                    <a:pt x="655740" y="1265693"/>
                  </a:lnTo>
                  <a:lnTo>
                    <a:pt x="690260" y="1285464"/>
                  </a:lnTo>
                  <a:lnTo>
                    <a:pt x="724768" y="1304214"/>
                  </a:lnTo>
                  <a:lnTo>
                    <a:pt x="759277" y="1322027"/>
                  </a:lnTo>
                  <a:lnTo>
                    <a:pt x="793797" y="1338989"/>
                  </a:lnTo>
                  <a:lnTo>
                    <a:pt x="828305" y="1355149"/>
                  </a:lnTo>
                  <a:lnTo>
                    <a:pt x="862825" y="1370592"/>
                  </a:lnTo>
                  <a:lnTo>
                    <a:pt x="897333" y="1385365"/>
                  </a:lnTo>
                  <a:lnTo>
                    <a:pt x="931842" y="1399519"/>
                  </a:lnTo>
                  <a:lnTo>
                    <a:pt x="966362" y="1413088"/>
                  </a:lnTo>
                  <a:lnTo>
                    <a:pt x="1000870" y="1426111"/>
                  </a:lnTo>
                  <a:lnTo>
                    <a:pt x="1035390" y="1438623"/>
                  </a:lnTo>
                  <a:lnTo>
                    <a:pt x="1069899" y="1450661"/>
                  </a:lnTo>
                  <a:lnTo>
                    <a:pt x="1104407" y="1462248"/>
                  </a:lnTo>
                  <a:lnTo>
                    <a:pt x="1138927" y="1473423"/>
                  </a:lnTo>
                  <a:lnTo>
                    <a:pt x="1173435" y="1484184"/>
                  </a:lnTo>
                  <a:lnTo>
                    <a:pt x="1207943" y="1494568"/>
                  </a:lnTo>
                  <a:lnTo>
                    <a:pt x="1242464" y="1504587"/>
                  </a:lnTo>
                  <a:lnTo>
                    <a:pt x="1276972" y="1514266"/>
                  </a:lnTo>
                  <a:lnTo>
                    <a:pt x="1311492" y="1523616"/>
                  </a:lnTo>
                  <a:lnTo>
                    <a:pt x="1346000" y="1532651"/>
                  </a:lnTo>
                  <a:lnTo>
                    <a:pt x="1380509" y="1541393"/>
                  </a:lnTo>
                  <a:lnTo>
                    <a:pt x="1415029" y="1549844"/>
                  </a:lnTo>
                  <a:lnTo>
                    <a:pt x="1449537" y="1558027"/>
                  </a:lnTo>
                  <a:lnTo>
                    <a:pt x="1484057" y="1565943"/>
                  </a:lnTo>
                  <a:lnTo>
                    <a:pt x="1518565" y="1573616"/>
                  </a:lnTo>
                  <a:lnTo>
                    <a:pt x="1553074" y="1581033"/>
                  </a:lnTo>
                  <a:lnTo>
                    <a:pt x="1587594" y="1588219"/>
                  </a:lnTo>
                  <a:lnTo>
                    <a:pt x="1622102" y="1595186"/>
                  </a:lnTo>
                  <a:lnTo>
                    <a:pt x="1656610" y="1601923"/>
                  </a:lnTo>
                  <a:lnTo>
                    <a:pt x="1691130" y="1608464"/>
                  </a:lnTo>
                  <a:lnTo>
                    <a:pt x="1725639" y="1614787"/>
                  </a:lnTo>
                  <a:lnTo>
                    <a:pt x="1760159" y="1620928"/>
                  </a:lnTo>
                  <a:lnTo>
                    <a:pt x="1794667" y="1626861"/>
                  </a:lnTo>
                  <a:lnTo>
                    <a:pt x="1829175" y="1632613"/>
                  </a:lnTo>
                  <a:lnTo>
                    <a:pt x="1863695" y="1638194"/>
                  </a:lnTo>
                  <a:lnTo>
                    <a:pt x="1898204" y="1643593"/>
                  </a:lnTo>
                  <a:lnTo>
                    <a:pt x="1932712" y="1648821"/>
                  </a:lnTo>
                  <a:lnTo>
                    <a:pt x="1967232" y="1653879"/>
                  </a:lnTo>
                  <a:lnTo>
                    <a:pt x="2001740" y="1658767"/>
                  </a:lnTo>
                  <a:lnTo>
                    <a:pt x="2036261" y="1663510"/>
                  </a:lnTo>
                  <a:lnTo>
                    <a:pt x="2070769" y="1668094"/>
                  </a:lnTo>
                  <a:lnTo>
                    <a:pt x="2105277" y="1672532"/>
                  </a:lnTo>
                  <a:lnTo>
                    <a:pt x="2139797" y="1676812"/>
                  </a:lnTo>
                  <a:lnTo>
                    <a:pt x="2174305" y="1680946"/>
                  </a:lnTo>
                  <a:lnTo>
                    <a:pt x="2208826" y="1684946"/>
                  </a:lnTo>
                  <a:lnTo>
                    <a:pt x="2243334" y="1688813"/>
                  </a:lnTo>
                  <a:lnTo>
                    <a:pt x="2277842" y="1692534"/>
                  </a:lnTo>
                  <a:lnTo>
                    <a:pt x="2312362" y="1696121"/>
                  </a:lnTo>
                  <a:lnTo>
                    <a:pt x="2346870" y="1699574"/>
                  </a:lnTo>
                  <a:lnTo>
                    <a:pt x="2381379" y="1702906"/>
                  </a:lnTo>
                  <a:lnTo>
                    <a:pt x="2415899" y="1706104"/>
                  </a:lnTo>
                  <a:lnTo>
                    <a:pt x="2450407" y="1709180"/>
                  </a:lnTo>
                  <a:lnTo>
                    <a:pt x="2484928" y="1712122"/>
                  </a:lnTo>
                  <a:lnTo>
                    <a:pt x="2519435" y="1714956"/>
                  </a:lnTo>
                  <a:lnTo>
                    <a:pt x="2553944" y="1717667"/>
                  </a:lnTo>
                  <a:lnTo>
                    <a:pt x="2588464" y="1720257"/>
                  </a:lnTo>
                  <a:lnTo>
                    <a:pt x="2622972" y="1722738"/>
                  </a:lnTo>
                  <a:lnTo>
                    <a:pt x="2657492" y="1725096"/>
                  </a:lnTo>
                  <a:lnTo>
                    <a:pt x="2692001" y="1727346"/>
                  </a:lnTo>
                  <a:lnTo>
                    <a:pt x="2726509" y="1729486"/>
                  </a:lnTo>
                  <a:lnTo>
                    <a:pt x="2761029" y="1731504"/>
                  </a:lnTo>
                  <a:lnTo>
                    <a:pt x="2795537" y="1733413"/>
                  </a:lnTo>
                  <a:lnTo>
                    <a:pt x="2830045" y="1735225"/>
                  </a:lnTo>
                  <a:lnTo>
                    <a:pt x="2864566" y="1736915"/>
                  </a:lnTo>
                  <a:lnTo>
                    <a:pt x="2899074" y="1738508"/>
                  </a:lnTo>
                  <a:lnTo>
                    <a:pt x="2933594" y="1739992"/>
                  </a:lnTo>
                  <a:lnTo>
                    <a:pt x="2968102" y="1741366"/>
                  </a:lnTo>
                  <a:lnTo>
                    <a:pt x="3002610" y="1742642"/>
                  </a:lnTo>
                  <a:lnTo>
                    <a:pt x="3037131" y="1743810"/>
                  </a:lnTo>
                  <a:lnTo>
                    <a:pt x="3071639" y="1744867"/>
                  </a:lnTo>
                  <a:lnTo>
                    <a:pt x="3106159" y="1745828"/>
                  </a:lnTo>
                  <a:lnTo>
                    <a:pt x="3140667" y="1746691"/>
                  </a:lnTo>
                  <a:lnTo>
                    <a:pt x="3175176" y="1747445"/>
                  </a:lnTo>
                  <a:lnTo>
                    <a:pt x="3209696" y="1748102"/>
                  </a:lnTo>
                  <a:lnTo>
                    <a:pt x="3244204" y="1748661"/>
                  </a:lnTo>
                  <a:lnTo>
                    <a:pt x="3278724" y="1749111"/>
                  </a:lnTo>
                  <a:lnTo>
                    <a:pt x="3313232" y="1749464"/>
                  </a:lnTo>
                  <a:lnTo>
                    <a:pt x="3347741" y="1749719"/>
                  </a:lnTo>
                  <a:lnTo>
                    <a:pt x="3382261" y="1749865"/>
                  </a:lnTo>
                  <a:lnTo>
                    <a:pt x="3416769" y="1749914"/>
                  </a:lnTo>
                </a:path>
              </a:pathLst>
            </a:custGeom>
            <a:noFill/>
            <a:ln w="9525" cap="flat">
              <a:solidFill>
                <a:srgbClr val="0000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84DF74A-1B06-7904-077E-C56197084D08}"/>
                </a:ext>
              </a:extLst>
            </p:cNvPr>
            <p:cNvSpPr/>
            <p:nvPr/>
          </p:nvSpPr>
          <p:spPr>
            <a:xfrm>
              <a:off x="2676320" y="2198476"/>
              <a:ext cx="3639375" cy="2539500"/>
            </a:xfrm>
            <a:custGeom>
              <a:avLst/>
              <a:gdLst>
                <a:gd name="connsiteX0" fmla="*/ 0 w 3416768"/>
                <a:gd name="connsiteY0" fmla="*/ 0 h 2384168"/>
                <a:gd name="connsiteX1" fmla="*/ 34513 w 3416768"/>
                <a:gd name="connsiteY1" fmla="*/ 735779 h 2384168"/>
                <a:gd name="connsiteX2" fmla="*/ 69026 w 3416768"/>
                <a:gd name="connsiteY2" fmla="*/ 1008536 h 2384168"/>
                <a:gd name="connsiteX3" fmla="*/ 103539 w 3416768"/>
                <a:gd name="connsiteY3" fmla="*/ 1169549 h 2384168"/>
                <a:gd name="connsiteX4" fmla="*/ 138051 w 3416768"/>
                <a:gd name="connsiteY4" fmla="*/ 1283981 h 2384168"/>
                <a:gd name="connsiteX5" fmla="*/ 172564 w 3416768"/>
                <a:gd name="connsiteY5" fmla="*/ 1372756 h 2384168"/>
                <a:gd name="connsiteX6" fmla="*/ 207077 w 3416768"/>
                <a:gd name="connsiteY6" fmla="*/ 1445262 h 2384168"/>
                <a:gd name="connsiteX7" fmla="*/ 241590 w 3416768"/>
                <a:gd name="connsiteY7" fmla="*/ 1506521 h 2384168"/>
                <a:gd name="connsiteX8" fmla="*/ 276103 w 3416768"/>
                <a:gd name="connsiteY8" fmla="*/ 1559523 h 2384168"/>
                <a:gd name="connsiteX9" fmla="*/ 310616 w 3416768"/>
                <a:gd name="connsiteY9" fmla="*/ 1606227 h 2384168"/>
                <a:gd name="connsiteX10" fmla="*/ 345128 w 3416768"/>
                <a:gd name="connsiteY10" fmla="*/ 1647933 h 2384168"/>
                <a:gd name="connsiteX11" fmla="*/ 379641 w 3416768"/>
                <a:gd name="connsiteY11" fmla="*/ 1685603 h 2384168"/>
                <a:gd name="connsiteX12" fmla="*/ 414154 w 3416768"/>
                <a:gd name="connsiteY12" fmla="*/ 1719929 h 2384168"/>
                <a:gd name="connsiteX13" fmla="*/ 448667 w 3416768"/>
                <a:gd name="connsiteY13" fmla="*/ 1751446 h 2384168"/>
                <a:gd name="connsiteX14" fmla="*/ 483180 w 3416768"/>
                <a:gd name="connsiteY14" fmla="*/ 1780567 h 2384168"/>
                <a:gd name="connsiteX15" fmla="*/ 517693 w 3416768"/>
                <a:gd name="connsiteY15" fmla="*/ 1807598 h 2384168"/>
                <a:gd name="connsiteX16" fmla="*/ 552205 w 3416768"/>
                <a:gd name="connsiteY16" fmla="*/ 1832828 h 2384168"/>
                <a:gd name="connsiteX17" fmla="*/ 586724 w 3416768"/>
                <a:gd name="connsiteY17" fmla="*/ 1856466 h 2384168"/>
                <a:gd name="connsiteX18" fmla="*/ 621232 w 3416768"/>
                <a:gd name="connsiteY18" fmla="*/ 1878681 h 2384168"/>
                <a:gd name="connsiteX19" fmla="*/ 655740 w 3416768"/>
                <a:gd name="connsiteY19" fmla="*/ 1899631 h 2384168"/>
                <a:gd name="connsiteX20" fmla="*/ 690260 w 3416768"/>
                <a:gd name="connsiteY20" fmla="*/ 1919439 h 2384168"/>
                <a:gd name="connsiteX21" fmla="*/ 724768 w 3416768"/>
                <a:gd name="connsiteY21" fmla="*/ 1938225 h 2384168"/>
                <a:gd name="connsiteX22" fmla="*/ 759277 w 3416768"/>
                <a:gd name="connsiteY22" fmla="*/ 1956051 h 2384168"/>
                <a:gd name="connsiteX23" fmla="*/ 793797 w 3416768"/>
                <a:gd name="connsiteY23" fmla="*/ 1973037 h 2384168"/>
                <a:gd name="connsiteX24" fmla="*/ 828305 w 3416768"/>
                <a:gd name="connsiteY24" fmla="*/ 1989221 h 2384168"/>
                <a:gd name="connsiteX25" fmla="*/ 862825 w 3416768"/>
                <a:gd name="connsiteY25" fmla="*/ 2004688 h 2384168"/>
                <a:gd name="connsiteX26" fmla="*/ 897333 w 3416768"/>
                <a:gd name="connsiteY26" fmla="*/ 2019474 h 2384168"/>
                <a:gd name="connsiteX27" fmla="*/ 931842 w 3416768"/>
                <a:gd name="connsiteY27" fmla="*/ 2033627 h 2384168"/>
                <a:gd name="connsiteX28" fmla="*/ 966362 w 3416768"/>
                <a:gd name="connsiteY28" fmla="*/ 2047209 h 2384168"/>
                <a:gd name="connsiteX29" fmla="*/ 1000870 w 3416768"/>
                <a:gd name="connsiteY29" fmla="*/ 2060244 h 2384168"/>
                <a:gd name="connsiteX30" fmla="*/ 1035390 w 3416768"/>
                <a:gd name="connsiteY30" fmla="*/ 2072768 h 2384168"/>
                <a:gd name="connsiteX31" fmla="*/ 1069899 w 3416768"/>
                <a:gd name="connsiteY31" fmla="*/ 2084818 h 2384168"/>
                <a:gd name="connsiteX32" fmla="*/ 1104407 w 3416768"/>
                <a:gd name="connsiteY32" fmla="*/ 2096406 h 2384168"/>
                <a:gd name="connsiteX33" fmla="*/ 1138927 w 3416768"/>
                <a:gd name="connsiteY33" fmla="*/ 2107580 h 2384168"/>
                <a:gd name="connsiteX34" fmla="*/ 1173435 w 3416768"/>
                <a:gd name="connsiteY34" fmla="*/ 2118353 h 2384168"/>
                <a:gd name="connsiteX35" fmla="*/ 1207943 w 3416768"/>
                <a:gd name="connsiteY35" fmla="*/ 2128737 h 2384168"/>
                <a:gd name="connsiteX36" fmla="*/ 1242464 w 3416768"/>
                <a:gd name="connsiteY36" fmla="*/ 2138769 h 2384168"/>
                <a:gd name="connsiteX37" fmla="*/ 1276972 w 3416768"/>
                <a:gd name="connsiteY37" fmla="*/ 2148448 h 2384168"/>
                <a:gd name="connsiteX38" fmla="*/ 1311492 w 3416768"/>
                <a:gd name="connsiteY38" fmla="*/ 2157798 h 2384168"/>
                <a:gd name="connsiteX39" fmla="*/ 1346000 w 3416768"/>
                <a:gd name="connsiteY39" fmla="*/ 2166845 h 2384168"/>
                <a:gd name="connsiteX40" fmla="*/ 1380509 w 3416768"/>
                <a:gd name="connsiteY40" fmla="*/ 2175587 h 2384168"/>
                <a:gd name="connsiteX41" fmla="*/ 1415029 w 3416768"/>
                <a:gd name="connsiteY41" fmla="*/ 2184050 h 2384168"/>
                <a:gd name="connsiteX42" fmla="*/ 1449537 w 3416768"/>
                <a:gd name="connsiteY42" fmla="*/ 2192233 h 2384168"/>
                <a:gd name="connsiteX43" fmla="*/ 1484057 w 3416768"/>
                <a:gd name="connsiteY43" fmla="*/ 2200149 h 2384168"/>
                <a:gd name="connsiteX44" fmla="*/ 1518565 w 3416768"/>
                <a:gd name="connsiteY44" fmla="*/ 2207822 h 2384168"/>
                <a:gd name="connsiteX45" fmla="*/ 1553074 w 3416768"/>
                <a:gd name="connsiteY45" fmla="*/ 2215251 h 2384168"/>
                <a:gd name="connsiteX46" fmla="*/ 1587594 w 3416768"/>
                <a:gd name="connsiteY46" fmla="*/ 2222437 h 2384168"/>
                <a:gd name="connsiteX47" fmla="*/ 1622102 w 3416768"/>
                <a:gd name="connsiteY47" fmla="*/ 2229404 h 2384168"/>
                <a:gd name="connsiteX48" fmla="*/ 1656610 w 3416768"/>
                <a:gd name="connsiteY48" fmla="*/ 2236153 h 2384168"/>
                <a:gd name="connsiteX49" fmla="*/ 1691130 w 3416768"/>
                <a:gd name="connsiteY49" fmla="*/ 2242682 h 2384168"/>
                <a:gd name="connsiteX50" fmla="*/ 1725639 w 3416768"/>
                <a:gd name="connsiteY50" fmla="*/ 2249017 h 2384168"/>
                <a:gd name="connsiteX51" fmla="*/ 1760159 w 3416768"/>
                <a:gd name="connsiteY51" fmla="*/ 2255146 h 2384168"/>
                <a:gd name="connsiteX52" fmla="*/ 1794667 w 3416768"/>
                <a:gd name="connsiteY52" fmla="*/ 2261092 h 2384168"/>
                <a:gd name="connsiteX53" fmla="*/ 1829175 w 3416768"/>
                <a:gd name="connsiteY53" fmla="*/ 2266843 h 2384168"/>
                <a:gd name="connsiteX54" fmla="*/ 1863695 w 3416768"/>
                <a:gd name="connsiteY54" fmla="*/ 2272424 h 2384168"/>
                <a:gd name="connsiteX55" fmla="*/ 1898204 w 3416768"/>
                <a:gd name="connsiteY55" fmla="*/ 2277823 h 2384168"/>
                <a:gd name="connsiteX56" fmla="*/ 1932712 w 3416768"/>
                <a:gd name="connsiteY56" fmla="*/ 2283051 h 2384168"/>
                <a:gd name="connsiteX57" fmla="*/ 1967232 w 3416768"/>
                <a:gd name="connsiteY57" fmla="*/ 2288110 h 2384168"/>
                <a:gd name="connsiteX58" fmla="*/ 2001740 w 3416768"/>
                <a:gd name="connsiteY58" fmla="*/ 2293010 h 2384168"/>
                <a:gd name="connsiteX59" fmla="*/ 2036261 w 3416768"/>
                <a:gd name="connsiteY59" fmla="*/ 2297752 h 2384168"/>
                <a:gd name="connsiteX60" fmla="*/ 2070769 w 3416768"/>
                <a:gd name="connsiteY60" fmla="*/ 2302336 h 2384168"/>
                <a:gd name="connsiteX61" fmla="*/ 2105277 w 3416768"/>
                <a:gd name="connsiteY61" fmla="*/ 2306762 h 2384168"/>
                <a:gd name="connsiteX62" fmla="*/ 2139797 w 3416768"/>
                <a:gd name="connsiteY62" fmla="*/ 2311054 h 2384168"/>
                <a:gd name="connsiteX63" fmla="*/ 2174305 w 3416768"/>
                <a:gd name="connsiteY63" fmla="*/ 2315188 h 2384168"/>
                <a:gd name="connsiteX64" fmla="*/ 2208826 w 3416768"/>
                <a:gd name="connsiteY64" fmla="*/ 2319189 h 2384168"/>
                <a:gd name="connsiteX65" fmla="*/ 2243334 w 3416768"/>
                <a:gd name="connsiteY65" fmla="*/ 2323043 h 2384168"/>
                <a:gd name="connsiteX66" fmla="*/ 2277842 w 3416768"/>
                <a:gd name="connsiteY66" fmla="*/ 2326776 h 2384168"/>
                <a:gd name="connsiteX67" fmla="*/ 2312362 w 3416768"/>
                <a:gd name="connsiteY67" fmla="*/ 2330363 h 2384168"/>
                <a:gd name="connsiteX68" fmla="*/ 2346870 w 3416768"/>
                <a:gd name="connsiteY68" fmla="*/ 2333816 h 2384168"/>
                <a:gd name="connsiteX69" fmla="*/ 2381379 w 3416768"/>
                <a:gd name="connsiteY69" fmla="*/ 2337148 h 2384168"/>
                <a:gd name="connsiteX70" fmla="*/ 2415899 w 3416768"/>
                <a:gd name="connsiteY70" fmla="*/ 2340346 h 2384168"/>
                <a:gd name="connsiteX71" fmla="*/ 2450407 w 3416768"/>
                <a:gd name="connsiteY71" fmla="*/ 2343422 h 2384168"/>
                <a:gd name="connsiteX72" fmla="*/ 2484928 w 3416768"/>
                <a:gd name="connsiteY72" fmla="*/ 2346377 h 2384168"/>
                <a:gd name="connsiteX73" fmla="*/ 2519435 w 3416768"/>
                <a:gd name="connsiteY73" fmla="*/ 2349210 h 2384168"/>
                <a:gd name="connsiteX74" fmla="*/ 2553944 w 3416768"/>
                <a:gd name="connsiteY74" fmla="*/ 2351922 h 2384168"/>
                <a:gd name="connsiteX75" fmla="*/ 2588464 w 3416768"/>
                <a:gd name="connsiteY75" fmla="*/ 2354512 h 2384168"/>
                <a:gd name="connsiteX76" fmla="*/ 2622972 w 3416768"/>
                <a:gd name="connsiteY76" fmla="*/ 2356992 h 2384168"/>
                <a:gd name="connsiteX77" fmla="*/ 2657492 w 3416768"/>
                <a:gd name="connsiteY77" fmla="*/ 2359351 h 2384168"/>
                <a:gd name="connsiteX78" fmla="*/ 2692001 w 3416768"/>
                <a:gd name="connsiteY78" fmla="*/ 2361601 h 2384168"/>
                <a:gd name="connsiteX79" fmla="*/ 2726509 w 3416768"/>
                <a:gd name="connsiteY79" fmla="*/ 2363728 h 2384168"/>
                <a:gd name="connsiteX80" fmla="*/ 2761029 w 3416768"/>
                <a:gd name="connsiteY80" fmla="*/ 2365759 h 2384168"/>
                <a:gd name="connsiteX81" fmla="*/ 2795537 w 3416768"/>
                <a:gd name="connsiteY81" fmla="*/ 2367668 h 2384168"/>
                <a:gd name="connsiteX82" fmla="*/ 2830045 w 3416768"/>
                <a:gd name="connsiteY82" fmla="*/ 2369468 h 2384168"/>
                <a:gd name="connsiteX83" fmla="*/ 2864566 w 3416768"/>
                <a:gd name="connsiteY83" fmla="*/ 2371170 h 2384168"/>
                <a:gd name="connsiteX84" fmla="*/ 2899074 w 3416768"/>
                <a:gd name="connsiteY84" fmla="*/ 2372763 h 2384168"/>
                <a:gd name="connsiteX85" fmla="*/ 2933594 w 3416768"/>
                <a:gd name="connsiteY85" fmla="*/ 2374246 h 2384168"/>
                <a:gd name="connsiteX86" fmla="*/ 2968102 w 3416768"/>
                <a:gd name="connsiteY86" fmla="*/ 2375620 h 2384168"/>
                <a:gd name="connsiteX87" fmla="*/ 3002610 w 3416768"/>
                <a:gd name="connsiteY87" fmla="*/ 2376897 h 2384168"/>
                <a:gd name="connsiteX88" fmla="*/ 3037131 w 3416768"/>
                <a:gd name="connsiteY88" fmla="*/ 2378064 h 2384168"/>
                <a:gd name="connsiteX89" fmla="*/ 3071639 w 3416768"/>
                <a:gd name="connsiteY89" fmla="*/ 2379122 h 2384168"/>
                <a:gd name="connsiteX90" fmla="*/ 3106159 w 3416768"/>
                <a:gd name="connsiteY90" fmla="*/ 2380083 h 2384168"/>
                <a:gd name="connsiteX91" fmla="*/ 3140667 w 3416768"/>
                <a:gd name="connsiteY91" fmla="*/ 2380946 h 2384168"/>
                <a:gd name="connsiteX92" fmla="*/ 3175176 w 3416768"/>
                <a:gd name="connsiteY92" fmla="*/ 2381700 h 2384168"/>
                <a:gd name="connsiteX93" fmla="*/ 3209696 w 3416768"/>
                <a:gd name="connsiteY93" fmla="*/ 2382357 h 2384168"/>
                <a:gd name="connsiteX94" fmla="*/ 3244204 w 3416768"/>
                <a:gd name="connsiteY94" fmla="*/ 2382916 h 2384168"/>
                <a:gd name="connsiteX95" fmla="*/ 3278724 w 3416768"/>
                <a:gd name="connsiteY95" fmla="*/ 2383366 h 2384168"/>
                <a:gd name="connsiteX96" fmla="*/ 3313232 w 3416768"/>
                <a:gd name="connsiteY96" fmla="*/ 2383718 h 2384168"/>
                <a:gd name="connsiteX97" fmla="*/ 3347741 w 3416768"/>
                <a:gd name="connsiteY97" fmla="*/ 2383961 h 2384168"/>
                <a:gd name="connsiteX98" fmla="*/ 3382261 w 3416768"/>
                <a:gd name="connsiteY98" fmla="*/ 2384119 h 2384168"/>
                <a:gd name="connsiteX99" fmla="*/ 3416769 w 3416768"/>
                <a:gd name="connsiteY99" fmla="*/ 2384168 h 238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3416768" h="2384168">
                  <a:moveTo>
                    <a:pt x="0" y="0"/>
                  </a:moveTo>
                  <a:lnTo>
                    <a:pt x="34513" y="735779"/>
                  </a:lnTo>
                  <a:lnTo>
                    <a:pt x="69026" y="1008536"/>
                  </a:lnTo>
                  <a:lnTo>
                    <a:pt x="103539" y="1169549"/>
                  </a:lnTo>
                  <a:lnTo>
                    <a:pt x="138051" y="1283981"/>
                  </a:lnTo>
                  <a:lnTo>
                    <a:pt x="172564" y="1372756"/>
                  </a:lnTo>
                  <a:lnTo>
                    <a:pt x="207077" y="1445262"/>
                  </a:lnTo>
                  <a:lnTo>
                    <a:pt x="241590" y="1506521"/>
                  </a:lnTo>
                  <a:lnTo>
                    <a:pt x="276103" y="1559523"/>
                  </a:lnTo>
                  <a:lnTo>
                    <a:pt x="310616" y="1606227"/>
                  </a:lnTo>
                  <a:lnTo>
                    <a:pt x="345128" y="1647933"/>
                  </a:lnTo>
                  <a:lnTo>
                    <a:pt x="379641" y="1685603"/>
                  </a:lnTo>
                  <a:lnTo>
                    <a:pt x="414154" y="1719929"/>
                  </a:lnTo>
                  <a:lnTo>
                    <a:pt x="448667" y="1751446"/>
                  </a:lnTo>
                  <a:lnTo>
                    <a:pt x="483180" y="1780567"/>
                  </a:lnTo>
                  <a:lnTo>
                    <a:pt x="517693" y="1807598"/>
                  </a:lnTo>
                  <a:lnTo>
                    <a:pt x="552205" y="1832828"/>
                  </a:lnTo>
                  <a:lnTo>
                    <a:pt x="586724" y="1856466"/>
                  </a:lnTo>
                  <a:lnTo>
                    <a:pt x="621232" y="1878681"/>
                  </a:lnTo>
                  <a:lnTo>
                    <a:pt x="655740" y="1899631"/>
                  </a:lnTo>
                  <a:lnTo>
                    <a:pt x="690260" y="1919439"/>
                  </a:lnTo>
                  <a:lnTo>
                    <a:pt x="724768" y="1938225"/>
                  </a:lnTo>
                  <a:lnTo>
                    <a:pt x="759277" y="1956051"/>
                  </a:lnTo>
                  <a:lnTo>
                    <a:pt x="793797" y="1973037"/>
                  </a:lnTo>
                  <a:lnTo>
                    <a:pt x="828305" y="1989221"/>
                  </a:lnTo>
                  <a:lnTo>
                    <a:pt x="862825" y="2004688"/>
                  </a:lnTo>
                  <a:lnTo>
                    <a:pt x="897333" y="2019474"/>
                  </a:lnTo>
                  <a:lnTo>
                    <a:pt x="931842" y="2033627"/>
                  </a:lnTo>
                  <a:lnTo>
                    <a:pt x="966362" y="2047209"/>
                  </a:lnTo>
                  <a:lnTo>
                    <a:pt x="1000870" y="2060244"/>
                  </a:lnTo>
                  <a:lnTo>
                    <a:pt x="1035390" y="2072768"/>
                  </a:lnTo>
                  <a:lnTo>
                    <a:pt x="1069899" y="2084818"/>
                  </a:lnTo>
                  <a:lnTo>
                    <a:pt x="1104407" y="2096406"/>
                  </a:lnTo>
                  <a:lnTo>
                    <a:pt x="1138927" y="2107580"/>
                  </a:lnTo>
                  <a:lnTo>
                    <a:pt x="1173435" y="2118353"/>
                  </a:lnTo>
                  <a:lnTo>
                    <a:pt x="1207943" y="2128737"/>
                  </a:lnTo>
                  <a:lnTo>
                    <a:pt x="1242464" y="2138769"/>
                  </a:lnTo>
                  <a:lnTo>
                    <a:pt x="1276972" y="2148448"/>
                  </a:lnTo>
                  <a:lnTo>
                    <a:pt x="1311492" y="2157798"/>
                  </a:lnTo>
                  <a:lnTo>
                    <a:pt x="1346000" y="2166845"/>
                  </a:lnTo>
                  <a:lnTo>
                    <a:pt x="1380509" y="2175587"/>
                  </a:lnTo>
                  <a:lnTo>
                    <a:pt x="1415029" y="2184050"/>
                  </a:lnTo>
                  <a:lnTo>
                    <a:pt x="1449537" y="2192233"/>
                  </a:lnTo>
                  <a:lnTo>
                    <a:pt x="1484057" y="2200149"/>
                  </a:lnTo>
                  <a:lnTo>
                    <a:pt x="1518565" y="2207822"/>
                  </a:lnTo>
                  <a:lnTo>
                    <a:pt x="1553074" y="2215251"/>
                  </a:lnTo>
                  <a:lnTo>
                    <a:pt x="1587594" y="2222437"/>
                  </a:lnTo>
                  <a:lnTo>
                    <a:pt x="1622102" y="2229404"/>
                  </a:lnTo>
                  <a:lnTo>
                    <a:pt x="1656610" y="2236153"/>
                  </a:lnTo>
                  <a:lnTo>
                    <a:pt x="1691130" y="2242682"/>
                  </a:lnTo>
                  <a:lnTo>
                    <a:pt x="1725639" y="2249017"/>
                  </a:lnTo>
                  <a:lnTo>
                    <a:pt x="1760159" y="2255146"/>
                  </a:lnTo>
                  <a:lnTo>
                    <a:pt x="1794667" y="2261092"/>
                  </a:lnTo>
                  <a:lnTo>
                    <a:pt x="1829175" y="2266843"/>
                  </a:lnTo>
                  <a:lnTo>
                    <a:pt x="1863695" y="2272424"/>
                  </a:lnTo>
                  <a:lnTo>
                    <a:pt x="1898204" y="2277823"/>
                  </a:lnTo>
                  <a:lnTo>
                    <a:pt x="1932712" y="2283051"/>
                  </a:lnTo>
                  <a:lnTo>
                    <a:pt x="1967232" y="2288110"/>
                  </a:lnTo>
                  <a:lnTo>
                    <a:pt x="2001740" y="2293010"/>
                  </a:lnTo>
                  <a:lnTo>
                    <a:pt x="2036261" y="2297752"/>
                  </a:lnTo>
                  <a:lnTo>
                    <a:pt x="2070769" y="2302336"/>
                  </a:lnTo>
                  <a:lnTo>
                    <a:pt x="2105277" y="2306762"/>
                  </a:lnTo>
                  <a:lnTo>
                    <a:pt x="2139797" y="2311054"/>
                  </a:lnTo>
                  <a:lnTo>
                    <a:pt x="2174305" y="2315188"/>
                  </a:lnTo>
                  <a:lnTo>
                    <a:pt x="2208826" y="2319189"/>
                  </a:lnTo>
                  <a:lnTo>
                    <a:pt x="2243334" y="2323043"/>
                  </a:lnTo>
                  <a:lnTo>
                    <a:pt x="2277842" y="2326776"/>
                  </a:lnTo>
                  <a:lnTo>
                    <a:pt x="2312362" y="2330363"/>
                  </a:lnTo>
                  <a:lnTo>
                    <a:pt x="2346870" y="2333816"/>
                  </a:lnTo>
                  <a:lnTo>
                    <a:pt x="2381379" y="2337148"/>
                  </a:lnTo>
                  <a:lnTo>
                    <a:pt x="2415899" y="2340346"/>
                  </a:lnTo>
                  <a:lnTo>
                    <a:pt x="2450407" y="2343422"/>
                  </a:lnTo>
                  <a:lnTo>
                    <a:pt x="2484928" y="2346377"/>
                  </a:lnTo>
                  <a:lnTo>
                    <a:pt x="2519435" y="2349210"/>
                  </a:lnTo>
                  <a:lnTo>
                    <a:pt x="2553944" y="2351922"/>
                  </a:lnTo>
                  <a:lnTo>
                    <a:pt x="2588464" y="2354512"/>
                  </a:lnTo>
                  <a:lnTo>
                    <a:pt x="2622972" y="2356992"/>
                  </a:lnTo>
                  <a:lnTo>
                    <a:pt x="2657492" y="2359351"/>
                  </a:lnTo>
                  <a:lnTo>
                    <a:pt x="2692001" y="2361601"/>
                  </a:lnTo>
                  <a:lnTo>
                    <a:pt x="2726509" y="2363728"/>
                  </a:lnTo>
                  <a:lnTo>
                    <a:pt x="2761029" y="2365759"/>
                  </a:lnTo>
                  <a:lnTo>
                    <a:pt x="2795537" y="2367668"/>
                  </a:lnTo>
                  <a:lnTo>
                    <a:pt x="2830045" y="2369468"/>
                  </a:lnTo>
                  <a:lnTo>
                    <a:pt x="2864566" y="2371170"/>
                  </a:lnTo>
                  <a:lnTo>
                    <a:pt x="2899074" y="2372763"/>
                  </a:lnTo>
                  <a:lnTo>
                    <a:pt x="2933594" y="2374246"/>
                  </a:lnTo>
                  <a:lnTo>
                    <a:pt x="2968102" y="2375620"/>
                  </a:lnTo>
                  <a:lnTo>
                    <a:pt x="3002610" y="2376897"/>
                  </a:lnTo>
                  <a:lnTo>
                    <a:pt x="3037131" y="2378064"/>
                  </a:lnTo>
                  <a:lnTo>
                    <a:pt x="3071639" y="2379122"/>
                  </a:lnTo>
                  <a:lnTo>
                    <a:pt x="3106159" y="2380083"/>
                  </a:lnTo>
                  <a:lnTo>
                    <a:pt x="3140667" y="2380946"/>
                  </a:lnTo>
                  <a:lnTo>
                    <a:pt x="3175176" y="2381700"/>
                  </a:lnTo>
                  <a:lnTo>
                    <a:pt x="3209696" y="2382357"/>
                  </a:lnTo>
                  <a:lnTo>
                    <a:pt x="3244204" y="2382916"/>
                  </a:lnTo>
                  <a:lnTo>
                    <a:pt x="3278724" y="2383366"/>
                  </a:lnTo>
                  <a:lnTo>
                    <a:pt x="3313232" y="2383718"/>
                  </a:lnTo>
                  <a:lnTo>
                    <a:pt x="3347741" y="2383961"/>
                  </a:lnTo>
                  <a:lnTo>
                    <a:pt x="3382261" y="2384119"/>
                  </a:lnTo>
                  <a:lnTo>
                    <a:pt x="3416769" y="2384168"/>
                  </a:lnTo>
                </a:path>
              </a:pathLst>
            </a:custGeom>
            <a:noFill/>
            <a:ln w="9525" cap="flat">
              <a:solidFill>
                <a:schemeClr val="tx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" name="Graphic 4">
              <a:extLst>
                <a:ext uri="{FF2B5EF4-FFF2-40B4-BE49-F238E27FC236}">
                  <a16:creationId xmlns:a16="http://schemas.microsoft.com/office/drawing/2014/main" id="{7C431E89-8283-AF32-117C-FA863F570CBC}"/>
                </a:ext>
              </a:extLst>
            </p:cNvPr>
            <p:cNvGrpSpPr/>
            <p:nvPr/>
          </p:nvGrpSpPr>
          <p:grpSpPr>
            <a:xfrm>
              <a:off x="2676320" y="2095297"/>
              <a:ext cx="3639375" cy="2991801"/>
              <a:chOff x="2972784" y="1865024"/>
              <a:chExt cx="3416768" cy="2808803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A2912CF-1A2D-5923-41D8-7635806766A9}"/>
                  </a:ext>
                </a:extLst>
              </p:cNvPr>
              <p:cNvSpPr/>
              <p:nvPr/>
            </p:nvSpPr>
            <p:spPr>
              <a:xfrm>
                <a:off x="2972784" y="4673827"/>
                <a:ext cx="3416768" cy="12159"/>
              </a:xfrm>
              <a:custGeom>
                <a:avLst/>
                <a:gdLst>
                  <a:gd name="connsiteX0" fmla="*/ 0 w 3416768"/>
                  <a:gd name="connsiteY0" fmla="*/ 0 h 12159"/>
                  <a:gd name="connsiteX1" fmla="*/ 3416769 w 3416768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16768" h="12159">
                    <a:moveTo>
                      <a:pt x="0" y="0"/>
                    </a:moveTo>
                    <a:lnTo>
                      <a:pt x="3416769" y="0"/>
                    </a:lnTo>
                  </a:path>
                </a:pathLst>
              </a:custGeom>
              <a:ln w="1619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9ED909F9-5EF0-35A8-4E28-AD72E54B2E4C}"/>
                  </a:ext>
                </a:extLst>
              </p:cNvPr>
              <p:cNvSpPr/>
              <p:nvPr/>
            </p:nvSpPr>
            <p:spPr>
              <a:xfrm>
                <a:off x="2972784" y="1865024"/>
                <a:ext cx="3416768" cy="12159"/>
              </a:xfrm>
              <a:custGeom>
                <a:avLst/>
                <a:gdLst>
                  <a:gd name="connsiteX0" fmla="*/ 0 w 3416768"/>
                  <a:gd name="connsiteY0" fmla="*/ 0 h 12159"/>
                  <a:gd name="connsiteX1" fmla="*/ 3416769 w 3416768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16768" h="12159">
                    <a:moveTo>
                      <a:pt x="0" y="0"/>
                    </a:moveTo>
                    <a:lnTo>
                      <a:pt x="3416769" y="0"/>
                    </a:lnTo>
                  </a:path>
                </a:pathLst>
              </a:custGeom>
              <a:ln w="1619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ADB77D16-0BF5-9153-03AE-97BB310419E6}"/>
                  </a:ext>
                </a:extLst>
              </p:cNvPr>
              <p:cNvSpPr/>
              <p:nvPr/>
            </p:nvSpPr>
            <p:spPr>
              <a:xfrm>
                <a:off x="2972784" y="4639659"/>
                <a:ext cx="12159" cy="34167"/>
              </a:xfrm>
              <a:custGeom>
                <a:avLst/>
                <a:gdLst>
                  <a:gd name="connsiteX0" fmla="*/ 0 w 12159"/>
                  <a:gd name="connsiteY0" fmla="*/ 34168 h 34167"/>
                  <a:gd name="connsiteX1" fmla="*/ 0 w 12159"/>
                  <a:gd name="connsiteY1" fmla="*/ 0 h 3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59" h="34167">
                    <a:moveTo>
                      <a:pt x="0" y="34168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2267C13-03CD-4003-A875-5545B7DCAD40}"/>
                  </a:ext>
                </a:extLst>
              </p:cNvPr>
              <p:cNvSpPr/>
              <p:nvPr/>
            </p:nvSpPr>
            <p:spPr>
              <a:xfrm>
                <a:off x="4111711" y="4639659"/>
                <a:ext cx="12159" cy="34167"/>
              </a:xfrm>
              <a:custGeom>
                <a:avLst/>
                <a:gdLst>
                  <a:gd name="connsiteX0" fmla="*/ 0 w 12159"/>
                  <a:gd name="connsiteY0" fmla="*/ 34168 h 34167"/>
                  <a:gd name="connsiteX1" fmla="*/ 0 w 12159"/>
                  <a:gd name="connsiteY1" fmla="*/ 0 h 3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59" h="34167">
                    <a:moveTo>
                      <a:pt x="0" y="34168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4355372-149E-BB84-0387-C08C4D3400FC}"/>
                  </a:ext>
                </a:extLst>
              </p:cNvPr>
              <p:cNvSpPr/>
              <p:nvPr/>
            </p:nvSpPr>
            <p:spPr>
              <a:xfrm>
                <a:off x="5250626" y="4639659"/>
                <a:ext cx="12159" cy="34167"/>
              </a:xfrm>
              <a:custGeom>
                <a:avLst/>
                <a:gdLst>
                  <a:gd name="connsiteX0" fmla="*/ 0 w 12159"/>
                  <a:gd name="connsiteY0" fmla="*/ 34168 h 34167"/>
                  <a:gd name="connsiteX1" fmla="*/ 0 w 12159"/>
                  <a:gd name="connsiteY1" fmla="*/ 0 h 3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59" h="34167">
                    <a:moveTo>
                      <a:pt x="0" y="34168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BE01916-87B4-3ED2-C533-ABB472B45303}"/>
                  </a:ext>
                </a:extLst>
              </p:cNvPr>
              <p:cNvSpPr/>
              <p:nvPr/>
            </p:nvSpPr>
            <p:spPr>
              <a:xfrm>
                <a:off x="6389553" y="4639659"/>
                <a:ext cx="12159" cy="34167"/>
              </a:xfrm>
              <a:custGeom>
                <a:avLst/>
                <a:gdLst>
                  <a:gd name="connsiteX0" fmla="*/ 0 w 12159"/>
                  <a:gd name="connsiteY0" fmla="*/ 34168 h 34167"/>
                  <a:gd name="connsiteX1" fmla="*/ 0 w 12159"/>
                  <a:gd name="connsiteY1" fmla="*/ 0 h 3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59" h="34167">
                    <a:moveTo>
                      <a:pt x="0" y="34168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FC08A2B-A097-F444-9F86-3B9B3AE0F10E}"/>
                  </a:ext>
                </a:extLst>
              </p:cNvPr>
              <p:cNvSpPr/>
              <p:nvPr/>
            </p:nvSpPr>
            <p:spPr>
              <a:xfrm>
                <a:off x="2972784" y="1865024"/>
                <a:ext cx="12159" cy="34167"/>
              </a:xfrm>
              <a:custGeom>
                <a:avLst/>
                <a:gdLst>
                  <a:gd name="connsiteX0" fmla="*/ 0 w 12159"/>
                  <a:gd name="connsiteY0" fmla="*/ 0 h 34167"/>
                  <a:gd name="connsiteX1" fmla="*/ 0 w 12159"/>
                  <a:gd name="connsiteY1" fmla="*/ 34168 h 3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59" h="34167">
                    <a:moveTo>
                      <a:pt x="0" y="0"/>
                    </a:moveTo>
                    <a:lnTo>
                      <a:pt x="0" y="34168"/>
                    </a:lnTo>
                  </a:path>
                </a:pathLst>
              </a:custGeom>
              <a:ln w="1619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B7E4383-3FDC-47B3-1625-EDDF32F7230F}"/>
                  </a:ext>
                </a:extLst>
              </p:cNvPr>
              <p:cNvSpPr/>
              <p:nvPr/>
            </p:nvSpPr>
            <p:spPr>
              <a:xfrm>
                <a:off x="4111711" y="1865024"/>
                <a:ext cx="12159" cy="34167"/>
              </a:xfrm>
              <a:custGeom>
                <a:avLst/>
                <a:gdLst>
                  <a:gd name="connsiteX0" fmla="*/ 0 w 12159"/>
                  <a:gd name="connsiteY0" fmla="*/ 0 h 34167"/>
                  <a:gd name="connsiteX1" fmla="*/ 0 w 12159"/>
                  <a:gd name="connsiteY1" fmla="*/ 34168 h 3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59" h="34167">
                    <a:moveTo>
                      <a:pt x="0" y="0"/>
                    </a:moveTo>
                    <a:lnTo>
                      <a:pt x="0" y="34168"/>
                    </a:lnTo>
                  </a:path>
                </a:pathLst>
              </a:custGeom>
              <a:ln w="1619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B5A7DCD1-C22A-FF11-5BB0-319C76999EA0}"/>
                  </a:ext>
                </a:extLst>
              </p:cNvPr>
              <p:cNvSpPr/>
              <p:nvPr/>
            </p:nvSpPr>
            <p:spPr>
              <a:xfrm>
                <a:off x="5250626" y="1865024"/>
                <a:ext cx="12159" cy="34167"/>
              </a:xfrm>
              <a:custGeom>
                <a:avLst/>
                <a:gdLst>
                  <a:gd name="connsiteX0" fmla="*/ 0 w 12159"/>
                  <a:gd name="connsiteY0" fmla="*/ 0 h 34167"/>
                  <a:gd name="connsiteX1" fmla="*/ 0 w 12159"/>
                  <a:gd name="connsiteY1" fmla="*/ 34168 h 3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59" h="34167">
                    <a:moveTo>
                      <a:pt x="0" y="0"/>
                    </a:moveTo>
                    <a:lnTo>
                      <a:pt x="0" y="34168"/>
                    </a:lnTo>
                  </a:path>
                </a:pathLst>
              </a:custGeom>
              <a:ln w="1619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953E431-9B77-A46F-75AE-B78AD4E74E84}"/>
                  </a:ext>
                </a:extLst>
              </p:cNvPr>
              <p:cNvSpPr/>
              <p:nvPr/>
            </p:nvSpPr>
            <p:spPr>
              <a:xfrm>
                <a:off x="6389553" y="1865024"/>
                <a:ext cx="12159" cy="34167"/>
              </a:xfrm>
              <a:custGeom>
                <a:avLst/>
                <a:gdLst>
                  <a:gd name="connsiteX0" fmla="*/ 0 w 12159"/>
                  <a:gd name="connsiteY0" fmla="*/ 0 h 34167"/>
                  <a:gd name="connsiteX1" fmla="*/ 0 w 12159"/>
                  <a:gd name="connsiteY1" fmla="*/ 34168 h 3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59" h="34167">
                    <a:moveTo>
                      <a:pt x="0" y="0"/>
                    </a:moveTo>
                    <a:lnTo>
                      <a:pt x="0" y="34168"/>
                    </a:lnTo>
                  </a:path>
                </a:pathLst>
              </a:custGeom>
              <a:ln w="1619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5DD945D-865E-C90E-B555-760079784518}"/>
                </a:ext>
              </a:extLst>
            </p:cNvPr>
            <p:cNvSpPr/>
            <p:nvPr/>
          </p:nvSpPr>
          <p:spPr>
            <a:xfrm>
              <a:off x="2632608" y="5199137"/>
              <a:ext cx="87220" cy="142669"/>
            </a:xfrm>
            <a:custGeom>
              <a:avLst/>
              <a:gdLst>
                <a:gd name="connsiteX0" fmla="*/ 41092 w 81885"/>
                <a:gd name="connsiteY0" fmla="*/ 134202 h 133942"/>
                <a:gd name="connsiteX1" fmla="*/ 8698 w 81885"/>
                <a:gd name="connsiteY1" fmla="*/ 114538 h 133942"/>
                <a:gd name="connsiteX2" fmla="*/ 54 w 81885"/>
                <a:gd name="connsiteY2" fmla="*/ 67706 h 133942"/>
                <a:gd name="connsiteX3" fmla="*/ 3189 w 81885"/>
                <a:gd name="connsiteY3" fmla="*/ 35883 h 133942"/>
                <a:gd name="connsiteX4" fmla="*/ 15443 w 81885"/>
                <a:gd name="connsiteY4" fmla="*/ 10615 h 133942"/>
                <a:gd name="connsiteX5" fmla="*/ 41092 w 81885"/>
                <a:gd name="connsiteY5" fmla="*/ 260 h 133942"/>
                <a:gd name="connsiteX6" fmla="*/ 62181 w 81885"/>
                <a:gd name="connsiteY6" fmla="*/ 6529 h 133942"/>
                <a:gd name="connsiteX7" fmla="*/ 74625 w 81885"/>
                <a:gd name="connsiteY7" fmla="*/ 22678 h 133942"/>
                <a:gd name="connsiteX8" fmla="*/ 80420 w 81885"/>
                <a:gd name="connsiteY8" fmla="*/ 43957 h 133942"/>
                <a:gd name="connsiteX9" fmla="*/ 81940 w 81885"/>
                <a:gd name="connsiteY9" fmla="*/ 67706 h 133942"/>
                <a:gd name="connsiteX10" fmla="*/ 78900 w 81885"/>
                <a:gd name="connsiteY10" fmla="*/ 99054 h 133942"/>
                <a:gd name="connsiteX11" fmla="*/ 66835 w 81885"/>
                <a:gd name="connsiteY11" fmla="*/ 123943 h 133942"/>
                <a:gd name="connsiteX12" fmla="*/ 41092 w 81885"/>
                <a:gd name="connsiteY12" fmla="*/ 134202 h 133942"/>
                <a:gd name="connsiteX13" fmla="*/ 41092 w 81885"/>
                <a:gd name="connsiteY13" fmla="*/ 129072 h 133942"/>
                <a:gd name="connsiteX14" fmla="*/ 57240 w 81885"/>
                <a:gd name="connsiteY14" fmla="*/ 117958 h 133942"/>
                <a:gd name="connsiteX15" fmla="*/ 63796 w 81885"/>
                <a:gd name="connsiteY15" fmla="*/ 93354 h 133942"/>
                <a:gd name="connsiteX16" fmla="*/ 65030 w 81885"/>
                <a:gd name="connsiteY16" fmla="*/ 64667 h 133942"/>
                <a:gd name="connsiteX17" fmla="*/ 63796 w 81885"/>
                <a:gd name="connsiteY17" fmla="*/ 37687 h 133942"/>
                <a:gd name="connsiteX18" fmla="*/ 57335 w 81885"/>
                <a:gd name="connsiteY18" fmla="*/ 15269 h 133942"/>
                <a:gd name="connsiteX19" fmla="*/ 41092 w 81885"/>
                <a:gd name="connsiteY19" fmla="*/ 5199 h 133942"/>
                <a:gd name="connsiteX20" fmla="*/ 24752 w 81885"/>
                <a:gd name="connsiteY20" fmla="*/ 15269 h 133942"/>
                <a:gd name="connsiteX21" fmla="*/ 18198 w 81885"/>
                <a:gd name="connsiteY21" fmla="*/ 37687 h 133942"/>
                <a:gd name="connsiteX22" fmla="*/ 16963 w 81885"/>
                <a:gd name="connsiteY22" fmla="*/ 64667 h 133942"/>
                <a:gd name="connsiteX23" fmla="*/ 17533 w 81885"/>
                <a:gd name="connsiteY23" fmla="*/ 85091 h 133942"/>
                <a:gd name="connsiteX24" fmla="*/ 20383 w 81885"/>
                <a:gd name="connsiteY24" fmla="*/ 104849 h 133942"/>
                <a:gd name="connsiteX25" fmla="*/ 27697 w 81885"/>
                <a:gd name="connsiteY25" fmla="*/ 122043 h 133942"/>
                <a:gd name="connsiteX26" fmla="*/ 41092 w 81885"/>
                <a:gd name="connsiteY26" fmla="*/ 129072 h 13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85" h="133942">
                  <a:moveTo>
                    <a:pt x="41092" y="134202"/>
                  </a:moveTo>
                  <a:cubicBezTo>
                    <a:pt x="25259" y="134202"/>
                    <a:pt x="14462" y="127647"/>
                    <a:pt x="8698" y="114538"/>
                  </a:cubicBezTo>
                  <a:cubicBezTo>
                    <a:pt x="2935" y="101429"/>
                    <a:pt x="54" y="85818"/>
                    <a:pt x="54" y="67706"/>
                  </a:cubicBezTo>
                  <a:cubicBezTo>
                    <a:pt x="54" y="56433"/>
                    <a:pt x="1099" y="45825"/>
                    <a:pt x="3189" y="35883"/>
                  </a:cubicBezTo>
                  <a:cubicBezTo>
                    <a:pt x="5278" y="25940"/>
                    <a:pt x="9363" y="17517"/>
                    <a:pt x="15443" y="10615"/>
                  </a:cubicBezTo>
                  <a:cubicBezTo>
                    <a:pt x="21522" y="3712"/>
                    <a:pt x="30072" y="260"/>
                    <a:pt x="41092" y="260"/>
                  </a:cubicBezTo>
                  <a:cubicBezTo>
                    <a:pt x="49705" y="260"/>
                    <a:pt x="56734" y="2350"/>
                    <a:pt x="62181" y="6529"/>
                  </a:cubicBezTo>
                  <a:cubicBezTo>
                    <a:pt x="67627" y="10709"/>
                    <a:pt x="71775" y="16092"/>
                    <a:pt x="74625" y="22678"/>
                  </a:cubicBezTo>
                  <a:cubicBezTo>
                    <a:pt x="77475" y="29264"/>
                    <a:pt x="79407" y="36357"/>
                    <a:pt x="80420" y="43957"/>
                  </a:cubicBezTo>
                  <a:cubicBezTo>
                    <a:pt x="81433" y="51556"/>
                    <a:pt x="81940" y="59473"/>
                    <a:pt x="81940" y="67706"/>
                  </a:cubicBezTo>
                  <a:cubicBezTo>
                    <a:pt x="81940" y="78852"/>
                    <a:pt x="80926" y="89301"/>
                    <a:pt x="78900" y="99054"/>
                  </a:cubicBezTo>
                  <a:cubicBezTo>
                    <a:pt x="76873" y="108807"/>
                    <a:pt x="72852" y="117104"/>
                    <a:pt x="66835" y="123943"/>
                  </a:cubicBezTo>
                  <a:cubicBezTo>
                    <a:pt x="60819" y="130783"/>
                    <a:pt x="52238" y="134202"/>
                    <a:pt x="41092" y="134202"/>
                  </a:cubicBezTo>
                  <a:close/>
                  <a:moveTo>
                    <a:pt x="41092" y="129072"/>
                  </a:moveTo>
                  <a:cubicBezTo>
                    <a:pt x="48311" y="129072"/>
                    <a:pt x="53694" y="125367"/>
                    <a:pt x="57240" y="117958"/>
                  </a:cubicBezTo>
                  <a:cubicBezTo>
                    <a:pt x="60787" y="110549"/>
                    <a:pt x="62972" y="102347"/>
                    <a:pt x="63796" y="93354"/>
                  </a:cubicBezTo>
                  <a:cubicBezTo>
                    <a:pt x="64618" y="84362"/>
                    <a:pt x="65030" y="74799"/>
                    <a:pt x="65030" y="64667"/>
                  </a:cubicBezTo>
                  <a:cubicBezTo>
                    <a:pt x="65030" y="54913"/>
                    <a:pt x="64618" y="45920"/>
                    <a:pt x="63796" y="37687"/>
                  </a:cubicBezTo>
                  <a:cubicBezTo>
                    <a:pt x="62972" y="29455"/>
                    <a:pt x="60819" y="21982"/>
                    <a:pt x="57335" y="15269"/>
                  </a:cubicBezTo>
                  <a:cubicBezTo>
                    <a:pt x="53852" y="8556"/>
                    <a:pt x="48438" y="5199"/>
                    <a:pt x="41092" y="5199"/>
                  </a:cubicBezTo>
                  <a:cubicBezTo>
                    <a:pt x="33745" y="5199"/>
                    <a:pt x="28299" y="8556"/>
                    <a:pt x="24752" y="15269"/>
                  </a:cubicBezTo>
                  <a:cubicBezTo>
                    <a:pt x="21206" y="21982"/>
                    <a:pt x="19021" y="29455"/>
                    <a:pt x="18198" y="37687"/>
                  </a:cubicBezTo>
                  <a:cubicBezTo>
                    <a:pt x="17375" y="45920"/>
                    <a:pt x="16963" y="54913"/>
                    <a:pt x="16963" y="64667"/>
                  </a:cubicBezTo>
                  <a:cubicBezTo>
                    <a:pt x="16963" y="71886"/>
                    <a:pt x="17153" y="78694"/>
                    <a:pt x="17533" y="85091"/>
                  </a:cubicBezTo>
                  <a:cubicBezTo>
                    <a:pt x="17913" y="91486"/>
                    <a:pt x="18863" y="98073"/>
                    <a:pt x="20383" y="104849"/>
                  </a:cubicBezTo>
                  <a:cubicBezTo>
                    <a:pt x="21903" y="111626"/>
                    <a:pt x="24341" y="117357"/>
                    <a:pt x="27697" y="122043"/>
                  </a:cubicBezTo>
                  <a:cubicBezTo>
                    <a:pt x="31054" y="126729"/>
                    <a:pt x="35519" y="129072"/>
                    <a:pt x="41092" y="129072"/>
                  </a:cubicBezTo>
                  <a:close/>
                </a:path>
              </a:pathLst>
            </a:custGeom>
            <a:solidFill>
              <a:srgbClr val="262626"/>
            </a:solidFill>
            <a:ln w="12144" cap="sq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/>
            </a:p>
          </p:txBody>
        </p:sp>
        <p:grpSp>
          <p:nvGrpSpPr>
            <p:cNvPr id="27" name="Graphic 4">
              <a:extLst>
                <a:ext uri="{FF2B5EF4-FFF2-40B4-BE49-F238E27FC236}">
                  <a16:creationId xmlns:a16="http://schemas.microsoft.com/office/drawing/2014/main" id="{4E8B47BC-6268-22B4-983B-365BF96448B6}"/>
                </a:ext>
              </a:extLst>
            </p:cNvPr>
            <p:cNvGrpSpPr/>
            <p:nvPr/>
          </p:nvGrpSpPr>
          <p:grpSpPr>
            <a:xfrm>
              <a:off x="3794539" y="5199137"/>
              <a:ext cx="190225" cy="142669"/>
              <a:chOff x="4022606" y="4779014"/>
              <a:chExt cx="178590" cy="133942"/>
            </a:xfrm>
            <a:solidFill>
              <a:srgbClr val="262626"/>
            </a:solidFill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2AC37EA-8137-8F5E-E450-964FEFD31841}"/>
                  </a:ext>
                </a:extLst>
              </p:cNvPr>
              <p:cNvSpPr/>
              <p:nvPr/>
            </p:nvSpPr>
            <p:spPr>
              <a:xfrm>
                <a:off x="4022606" y="4779014"/>
                <a:ext cx="80745" cy="133942"/>
              </a:xfrm>
              <a:custGeom>
                <a:avLst/>
                <a:gdLst>
                  <a:gd name="connsiteX0" fmla="*/ 40615 w 80745"/>
                  <a:gd name="connsiteY0" fmla="*/ 134202 h 133942"/>
                  <a:gd name="connsiteX1" fmla="*/ 20570 w 80745"/>
                  <a:gd name="connsiteY1" fmla="*/ 127743 h 133942"/>
                  <a:gd name="connsiteX2" fmla="*/ 8032 w 80745"/>
                  <a:gd name="connsiteY2" fmla="*/ 111024 h 133942"/>
                  <a:gd name="connsiteX3" fmla="*/ 1857 w 80745"/>
                  <a:gd name="connsiteY3" fmla="*/ 89554 h 133942"/>
                  <a:gd name="connsiteX4" fmla="*/ 148 w 80745"/>
                  <a:gd name="connsiteY4" fmla="*/ 66946 h 133942"/>
                  <a:gd name="connsiteX5" fmla="*/ 6131 w 80745"/>
                  <a:gd name="connsiteY5" fmla="*/ 36073 h 133942"/>
                  <a:gd name="connsiteX6" fmla="*/ 23801 w 80745"/>
                  <a:gd name="connsiteY6" fmla="*/ 10424 h 133942"/>
                  <a:gd name="connsiteX7" fmla="*/ 51444 w 80745"/>
                  <a:gd name="connsiteY7" fmla="*/ 260 h 133942"/>
                  <a:gd name="connsiteX8" fmla="*/ 63793 w 80745"/>
                  <a:gd name="connsiteY8" fmla="*/ 2729 h 133942"/>
                  <a:gd name="connsiteX9" fmla="*/ 72818 w 80745"/>
                  <a:gd name="connsiteY9" fmla="*/ 10139 h 133942"/>
                  <a:gd name="connsiteX10" fmla="*/ 76143 w 80745"/>
                  <a:gd name="connsiteY10" fmla="*/ 21918 h 133942"/>
                  <a:gd name="connsiteX11" fmla="*/ 73388 w 80745"/>
                  <a:gd name="connsiteY11" fmla="*/ 28663 h 133942"/>
                  <a:gd name="connsiteX12" fmla="*/ 66643 w 80745"/>
                  <a:gd name="connsiteY12" fmla="*/ 31418 h 133942"/>
                  <a:gd name="connsiteX13" fmla="*/ 60088 w 80745"/>
                  <a:gd name="connsiteY13" fmla="*/ 28663 h 133942"/>
                  <a:gd name="connsiteX14" fmla="*/ 57334 w 80745"/>
                  <a:gd name="connsiteY14" fmla="*/ 21918 h 133942"/>
                  <a:gd name="connsiteX15" fmla="*/ 60088 w 80745"/>
                  <a:gd name="connsiteY15" fmla="*/ 15364 h 133942"/>
                  <a:gd name="connsiteX16" fmla="*/ 66643 w 80745"/>
                  <a:gd name="connsiteY16" fmla="*/ 12609 h 133942"/>
                  <a:gd name="connsiteX17" fmla="*/ 67784 w 80745"/>
                  <a:gd name="connsiteY17" fmla="*/ 12609 h 133942"/>
                  <a:gd name="connsiteX18" fmla="*/ 60753 w 80745"/>
                  <a:gd name="connsiteY18" fmla="*/ 7479 h 133942"/>
                  <a:gd name="connsiteX19" fmla="*/ 51444 w 80745"/>
                  <a:gd name="connsiteY19" fmla="*/ 5769 h 133942"/>
                  <a:gd name="connsiteX20" fmla="*/ 40520 w 80745"/>
                  <a:gd name="connsiteY20" fmla="*/ 8335 h 133942"/>
                  <a:gd name="connsiteX21" fmla="*/ 31496 w 80745"/>
                  <a:gd name="connsiteY21" fmla="*/ 15269 h 133942"/>
                  <a:gd name="connsiteX22" fmla="*/ 24846 w 80745"/>
                  <a:gd name="connsiteY22" fmla="*/ 24958 h 133942"/>
                  <a:gd name="connsiteX23" fmla="*/ 20761 w 80745"/>
                  <a:gd name="connsiteY23" fmla="*/ 37022 h 133942"/>
                  <a:gd name="connsiteX24" fmla="*/ 18956 w 80745"/>
                  <a:gd name="connsiteY24" fmla="*/ 49657 h 133942"/>
                  <a:gd name="connsiteX25" fmla="*/ 18576 w 80745"/>
                  <a:gd name="connsiteY25" fmla="*/ 64476 h 133942"/>
                  <a:gd name="connsiteX26" fmla="*/ 28266 w 80745"/>
                  <a:gd name="connsiteY26" fmla="*/ 51367 h 133942"/>
                  <a:gd name="connsiteX27" fmla="*/ 42325 w 80745"/>
                  <a:gd name="connsiteY27" fmla="*/ 46237 h 133942"/>
                  <a:gd name="connsiteX28" fmla="*/ 58189 w 80745"/>
                  <a:gd name="connsiteY28" fmla="*/ 49752 h 133942"/>
                  <a:gd name="connsiteX29" fmla="*/ 70443 w 80745"/>
                  <a:gd name="connsiteY29" fmla="*/ 59537 h 133942"/>
                  <a:gd name="connsiteX30" fmla="*/ 78232 w 80745"/>
                  <a:gd name="connsiteY30" fmla="*/ 73786 h 133942"/>
                  <a:gd name="connsiteX31" fmla="*/ 80893 w 80745"/>
                  <a:gd name="connsiteY31" fmla="*/ 89935 h 133942"/>
                  <a:gd name="connsiteX32" fmla="*/ 75858 w 80745"/>
                  <a:gd name="connsiteY32" fmla="*/ 111593 h 133942"/>
                  <a:gd name="connsiteX33" fmla="*/ 61608 w 80745"/>
                  <a:gd name="connsiteY33" fmla="*/ 128028 h 133942"/>
                  <a:gd name="connsiteX34" fmla="*/ 40615 w 80745"/>
                  <a:gd name="connsiteY34" fmla="*/ 134202 h 133942"/>
                  <a:gd name="connsiteX35" fmla="*/ 40615 w 80745"/>
                  <a:gd name="connsiteY35" fmla="*/ 127933 h 133942"/>
                  <a:gd name="connsiteX36" fmla="*/ 52774 w 80745"/>
                  <a:gd name="connsiteY36" fmla="*/ 124512 h 133942"/>
                  <a:gd name="connsiteX37" fmla="*/ 59424 w 80745"/>
                  <a:gd name="connsiteY37" fmla="*/ 115393 h 133942"/>
                  <a:gd name="connsiteX38" fmla="*/ 62084 w 80745"/>
                  <a:gd name="connsiteY38" fmla="*/ 103993 h 133942"/>
                  <a:gd name="connsiteX39" fmla="*/ 62654 w 80745"/>
                  <a:gd name="connsiteY39" fmla="*/ 89935 h 133942"/>
                  <a:gd name="connsiteX40" fmla="*/ 61608 w 80745"/>
                  <a:gd name="connsiteY40" fmla="*/ 71126 h 133942"/>
                  <a:gd name="connsiteX41" fmla="*/ 55909 w 80745"/>
                  <a:gd name="connsiteY41" fmla="*/ 57352 h 133942"/>
                  <a:gd name="connsiteX42" fmla="*/ 41565 w 80745"/>
                  <a:gd name="connsiteY42" fmla="*/ 51367 h 133942"/>
                  <a:gd name="connsiteX43" fmla="*/ 28645 w 80745"/>
                  <a:gd name="connsiteY43" fmla="*/ 56686 h 133942"/>
                  <a:gd name="connsiteX44" fmla="*/ 21236 w 80745"/>
                  <a:gd name="connsiteY44" fmla="*/ 70176 h 133942"/>
                  <a:gd name="connsiteX45" fmla="*/ 18956 w 80745"/>
                  <a:gd name="connsiteY45" fmla="*/ 85754 h 133942"/>
                  <a:gd name="connsiteX46" fmla="*/ 19147 w 80745"/>
                  <a:gd name="connsiteY46" fmla="*/ 89745 h 133942"/>
                  <a:gd name="connsiteX47" fmla="*/ 19051 w 80745"/>
                  <a:gd name="connsiteY47" fmla="*/ 90125 h 133942"/>
                  <a:gd name="connsiteX48" fmla="*/ 18956 w 80745"/>
                  <a:gd name="connsiteY48" fmla="*/ 90695 h 133942"/>
                  <a:gd name="connsiteX49" fmla="*/ 20667 w 80745"/>
                  <a:gd name="connsiteY49" fmla="*/ 107604 h 133942"/>
                  <a:gd name="connsiteX50" fmla="*/ 27220 w 80745"/>
                  <a:gd name="connsiteY50" fmla="*/ 122043 h 133942"/>
                  <a:gd name="connsiteX51" fmla="*/ 40615 w 80745"/>
                  <a:gd name="connsiteY51" fmla="*/ 127933 h 13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80745" h="133942">
                    <a:moveTo>
                      <a:pt x="40615" y="134202"/>
                    </a:moveTo>
                    <a:cubicBezTo>
                      <a:pt x="32635" y="134202"/>
                      <a:pt x="25954" y="132049"/>
                      <a:pt x="20570" y="127743"/>
                    </a:cubicBezTo>
                    <a:cubicBezTo>
                      <a:pt x="15188" y="123436"/>
                      <a:pt x="11008" y="117864"/>
                      <a:pt x="8032" y="111024"/>
                    </a:cubicBezTo>
                    <a:cubicBezTo>
                      <a:pt x="5055" y="104184"/>
                      <a:pt x="2997" y="97027"/>
                      <a:pt x="1857" y="89554"/>
                    </a:cubicBezTo>
                    <a:cubicBezTo>
                      <a:pt x="718" y="82082"/>
                      <a:pt x="148" y="74546"/>
                      <a:pt x="148" y="66946"/>
                    </a:cubicBezTo>
                    <a:cubicBezTo>
                      <a:pt x="148" y="56686"/>
                      <a:pt x="2142" y="46395"/>
                      <a:pt x="6131" y="36073"/>
                    </a:cubicBezTo>
                    <a:cubicBezTo>
                      <a:pt x="10121" y="25750"/>
                      <a:pt x="16011" y="17201"/>
                      <a:pt x="23801" y="10424"/>
                    </a:cubicBezTo>
                    <a:cubicBezTo>
                      <a:pt x="31590" y="3648"/>
                      <a:pt x="40805" y="260"/>
                      <a:pt x="51444" y="260"/>
                    </a:cubicBezTo>
                    <a:cubicBezTo>
                      <a:pt x="55877" y="260"/>
                      <a:pt x="59994" y="1083"/>
                      <a:pt x="63793" y="2729"/>
                    </a:cubicBezTo>
                    <a:cubicBezTo>
                      <a:pt x="67593" y="4376"/>
                      <a:pt x="70602" y="6846"/>
                      <a:pt x="72818" y="10139"/>
                    </a:cubicBezTo>
                    <a:cubicBezTo>
                      <a:pt x="75035" y="13432"/>
                      <a:pt x="76143" y="17358"/>
                      <a:pt x="76143" y="21918"/>
                    </a:cubicBezTo>
                    <a:cubicBezTo>
                      <a:pt x="76143" y="24579"/>
                      <a:pt x="75225" y="26827"/>
                      <a:pt x="73388" y="28663"/>
                    </a:cubicBezTo>
                    <a:cubicBezTo>
                      <a:pt x="71551" y="30500"/>
                      <a:pt x="69303" y="31418"/>
                      <a:pt x="66643" y="31418"/>
                    </a:cubicBezTo>
                    <a:cubicBezTo>
                      <a:pt x="64110" y="31418"/>
                      <a:pt x="61925" y="30500"/>
                      <a:pt x="60088" y="28663"/>
                    </a:cubicBezTo>
                    <a:cubicBezTo>
                      <a:pt x="58252" y="26827"/>
                      <a:pt x="57334" y="24579"/>
                      <a:pt x="57334" y="21918"/>
                    </a:cubicBezTo>
                    <a:cubicBezTo>
                      <a:pt x="57334" y="19385"/>
                      <a:pt x="58252" y="17200"/>
                      <a:pt x="60088" y="15364"/>
                    </a:cubicBezTo>
                    <a:cubicBezTo>
                      <a:pt x="61925" y="13527"/>
                      <a:pt x="64110" y="12609"/>
                      <a:pt x="66643" y="12609"/>
                    </a:cubicBezTo>
                    <a:lnTo>
                      <a:pt x="67784" y="12609"/>
                    </a:lnTo>
                    <a:cubicBezTo>
                      <a:pt x="66137" y="10329"/>
                      <a:pt x="63793" y="8619"/>
                      <a:pt x="60753" y="7479"/>
                    </a:cubicBezTo>
                    <a:cubicBezTo>
                      <a:pt x="57714" y="6339"/>
                      <a:pt x="54610" y="5769"/>
                      <a:pt x="51444" y="5769"/>
                    </a:cubicBezTo>
                    <a:cubicBezTo>
                      <a:pt x="47518" y="5769"/>
                      <a:pt x="43876" y="6624"/>
                      <a:pt x="40520" y="8335"/>
                    </a:cubicBezTo>
                    <a:cubicBezTo>
                      <a:pt x="37163" y="10044"/>
                      <a:pt x="34155" y="12356"/>
                      <a:pt x="31496" y="15269"/>
                    </a:cubicBezTo>
                    <a:cubicBezTo>
                      <a:pt x="28836" y="18182"/>
                      <a:pt x="26619" y="21411"/>
                      <a:pt x="24846" y="24958"/>
                    </a:cubicBezTo>
                    <a:cubicBezTo>
                      <a:pt x="23073" y="28504"/>
                      <a:pt x="21711" y="32526"/>
                      <a:pt x="20761" y="37022"/>
                    </a:cubicBezTo>
                    <a:cubicBezTo>
                      <a:pt x="19811" y="41519"/>
                      <a:pt x="19209" y="45731"/>
                      <a:pt x="18956" y="49657"/>
                    </a:cubicBezTo>
                    <a:cubicBezTo>
                      <a:pt x="18703" y="53584"/>
                      <a:pt x="18576" y="58523"/>
                      <a:pt x="18576" y="64476"/>
                    </a:cubicBezTo>
                    <a:cubicBezTo>
                      <a:pt x="20856" y="59156"/>
                      <a:pt x="24086" y="54787"/>
                      <a:pt x="28266" y="51367"/>
                    </a:cubicBezTo>
                    <a:cubicBezTo>
                      <a:pt x="32446" y="47947"/>
                      <a:pt x="37132" y="46237"/>
                      <a:pt x="42325" y="46237"/>
                    </a:cubicBezTo>
                    <a:cubicBezTo>
                      <a:pt x="48151" y="46237"/>
                      <a:pt x="53440" y="47408"/>
                      <a:pt x="58189" y="49752"/>
                    </a:cubicBezTo>
                    <a:cubicBezTo>
                      <a:pt x="62938" y="52095"/>
                      <a:pt x="67023" y="55357"/>
                      <a:pt x="70443" y="59537"/>
                    </a:cubicBezTo>
                    <a:cubicBezTo>
                      <a:pt x="73863" y="63716"/>
                      <a:pt x="76460" y="68466"/>
                      <a:pt x="78232" y="73786"/>
                    </a:cubicBezTo>
                    <a:cubicBezTo>
                      <a:pt x="80006" y="79105"/>
                      <a:pt x="80893" y="84488"/>
                      <a:pt x="80893" y="89935"/>
                    </a:cubicBezTo>
                    <a:cubicBezTo>
                      <a:pt x="80893" y="97534"/>
                      <a:pt x="79214" y="104753"/>
                      <a:pt x="75858" y="111593"/>
                    </a:cubicBezTo>
                    <a:cubicBezTo>
                      <a:pt x="72502" y="118433"/>
                      <a:pt x="67752" y="123912"/>
                      <a:pt x="61608" y="128028"/>
                    </a:cubicBezTo>
                    <a:cubicBezTo>
                      <a:pt x="55465" y="132144"/>
                      <a:pt x="48468" y="134202"/>
                      <a:pt x="40615" y="134202"/>
                    </a:cubicBezTo>
                    <a:close/>
                    <a:moveTo>
                      <a:pt x="40615" y="127933"/>
                    </a:moveTo>
                    <a:cubicBezTo>
                      <a:pt x="45682" y="127933"/>
                      <a:pt x="49735" y="126792"/>
                      <a:pt x="52774" y="124512"/>
                    </a:cubicBezTo>
                    <a:cubicBezTo>
                      <a:pt x="55814" y="122232"/>
                      <a:pt x="58031" y="119193"/>
                      <a:pt x="59424" y="115393"/>
                    </a:cubicBezTo>
                    <a:cubicBezTo>
                      <a:pt x="60817" y="111593"/>
                      <a:pt x="61703" y="107793"/>
                      <a:pt x="62084" y="103993"/>
                    </a:cubicBezTo>
                    <a:cubicBezTo>
                      <a:pt x="62464" y="100194"/>
                      <a:pt x="62654" y="95507"/>
                      <a:pt x="62654" y="89935"/>
                    </a:cubicBezTo>
                    <a:cubicBezTo>
                      <a:pt x="62654" y="82588"/>
                      <a:pt x="62305" y="76318"/>
                      <a:pt x="61608" y="71126"/>
                    </a:cubicBezTo>
                    <a:cubicBezTo>
                      <a:pt x="60912" y="65933"/>
                      <a:pt x="59012" y="61341"/>
                      <a:pt x="55909" y="57352"/>
                    </a:cubicBezTo>
                    <a:cubicBezTo>
                      <a:pt x="52806" y="53362"/>
                      <a:pt x="48025" y="51367"/>
                      <a:pt x="41565" y="51367"/>
                    </a:cubicBezTo>
                    <a:cubicBezTo>
                      <a:pt x="36372" y="51367"/>
                      <a:pt x="32066" y="53140"/>
                      <a:pt x="28645" y="56686"/>
                    </a:cubicBezTo>
                    <a:cubicBezTo>
                      <a:pt x="25225" y="60233"/>
                      <a:pt x="22755" y="64729"/>
                      <a:pt x="21236" y="70176"/>
                    </a:cubicBezTo>
                    <a:cubicBezTo>
                      <a:pt x="19716" y="75622"/>
                      <a:pt x="18956" y="80815"/>
                      <a:pt x="18956" y="85754"/>
                    </a:cubicBezTo>
                    <a:cubicBezTo>
                      <a:pt x="18956" y="87528"/>
                      <a:pt x="19019" y="88859"/>
                      <a:pt x="19147" y="89745"/>
                    </a:cubicBezTo>
                    <a:cubicBezTo>
                      <a:pt x="19147" y="89872"/>
                      <a:pt x="19115" y="89998"/>
                      <a:pt x="19051" y="90125"/>
                    </a:cubicBezTo>
                    <a:cubicBezTo>
                      <a:pt x="18987" y="90251"/>
                      <a:pt x="18956" y="90441"/>
                      <a:pt x="18956" y="90695"/>
                    </a:cubicBezTo>
                    <a:cubicBezTo>
                      <a:pt x="18956" y="96267"/>
                      <a:pt x="19526" y="101904"/>
                      <a:pt x="20667" y="107604"/>
                    </a:cubicBezTo>
                    <a:cubicBezTo>
                      <a:pt x="21806" y="113303"/>
                      <a:pt x="23991" y="118117"/>
                      <a:pt x="27220" y="122043"/>
                    </a:cubicBezTo>
                    <a:cubicBezTo>
                      <a:pt x="30451" y="125969"/>
                      <a:pt x="34916" y="127933"/>
                      <a:pt x="40615" y="127933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57D4074-8F1C-CE99-F528-C958DF0D517E}"/>
                  </a:ext>
                </a:extLst>
              </p:cNvPr>
              <p:cNvSpPr/>
              <p:nvPr/>
            </p:nvSpPr>
            <p:spPr>
              <a:xfrm>
                <a:off x="4119310" y="4779014"/>
                <a:ext cx="81885" cy="133942"/>
              </a:xfrm>
              <a:custGeom>
                <a:avLst/>
                <a:gdLst>
                  <a:gd name="connsiteX0" fmla="*/ 41185 w 81885"/>
                  <a:gd name="connsiteY0" fmla="*/ 134202 h 133942"/>
                  <a:gd name="connsiteX1" fmla="*/ 8792 w 81885"/>
                  <a:gd name="connsiteY1" fmla="*/ 114538 h 133942"/>
                  <a:gd name="connsiteX2" fmla="*/ 148 w 81885"/>
                  <a:gd name="connsiteY2" fmla="*/ 67706 h 133942"/>
                  <a:gd name="connsiteX3" fmla="*/ 3282 w 81885"/>
                  <a:gd name="connsiteY3" fmla="*/ 35883 h 133942"/>
                  <a:gd name="connsiteX4" fmla="*/ 15537 w 81885"/>
                  <a:gd name="connsiteY4" fmla="*/ 10615 h 133942"/>
                  <a:gd name="connsiteX5" fmla="*/ 41185 w 81885"/>
                  <a:gd name="connsiteY5" fmla="*/ 260 h 133942"/>
                  <a:gd name="connsiteX6" fmla="*/ 62274 w 81885"/>
                  <a:gd name="connsiteY6" fmla="*/ 6529 h 133942"/>
                  <a:gd name="connsiteX7" fmla="*/ 74718 w 81885"/>
                  <a:gd name="connsiteY7" fmla="*/ 22678 h 133942"/>
                  <a:gd name="connsiteX8" fmla="*/ 80513 w 81885"/>
                  <a:gd name="connsiteY8" fmla="*/ 43957 h 133942"/>
                  <a:gd name="connsiteX9" fmla="*/ 82033 w 81885"/>
                  <a:gd name="connsiteY9" fmla="*/ 67706 h 133942"/>
                  <a:gd name="connsiteX10" fmla="*/ 78994 w 81885"/>
                  <a:gd name="connsiteY10" fmla="*/ 99054 h 133942"/>
                  <a:gd name="connsiteX11" fmla="*/ 66929 w 81885"/>
                  <a:gd name="connsiteY11" fmla="*/ 123943 h 133942"/>
                  <a:gd name="connsiteX12" fmla="*/ 41185 w 81885"/>
                  <a:gd name="connsiteY12" fmla="*/ 134202 h 133942"/>
                  <a:gd name="connsiteX13" fmla="*/ 41185 w 81885"/>
                  <a:gd name="connsiteY13" fmla="*/ 129072 h 133942"/>
                  <a:gd name="connsiteX14" fmla="*/ 57334 w 81885"/>
                  <a:gd name="connsiteY14" fmla="*/ 117958 h 133942"/>
                  <a:gd name="connsiteX15" fmla="*/ 63889 w 81885"/>
                  <a:gd name="connsiteY15" fmla="*/ 93354 h 133942"/>
                  <a:gd name="connsiteX16" fmla="*/ 65125 w 81885"/>
                  <a:gd name="connsiteY16" fmla="*/ 64667 h 133942"/>
                  <a:gd name="connsiteX17" fmla="*/ 63889 w 81885"/>
                  <a:gd name="connsiteY17" fmla="*/ 37687 h 133942"/>
                  <a:gd name="connsiteX18" fmla="*/ 57429 w 81885"/>
                  <a:gd name="connsiteY18" fmla="*/ 15269 h 133942"/>
                  <a:gd name="connsiteX19" fmla="*/ 41185 w 81885"/>
                  <a:gd name="connsiteY19" fmla="*/ 5199 h 133942"/>
                  <a:gd name="connsiteX20" fmla="*/ 24846 w 81885"/>
                  <a:gd name="connsiteY20" fmla="*/ 15269 h 133942"/>
                  <a:gd name="connsiteX21" fmla="*/ 18292 w 81885"/>
                  <a:gd name="connsiteY21" fmla="*/ 37687 h 133942"/>
                  <a:gd name="connsiteX22" fmla="*/ 17056 w 81885"/>
                  <a:gd name="connsiteY22" fmla="*/ 64667 h 133942"/>
                  <a:gd name="connsiteX23" fmla="*/ 17627 w 81885"/>
                  <a:gd name="connsiteY23" fmla="*/ 85091 h 133942"/>
                  <a:gd name="connsiteX24" fmla="*/ 20477 w 81885"/>
                  <a:gd name="connsiteY24" fmla="*/ 104849 h 133942"/>
                  <a:gd name="connsiteX25" fmla="*/ 27791 w 81885"/>
                  <a:gd name="connsiteY25" fmla="*/ 122043 h 133942"/>
                  <a:gd name="connsiteX26" fmla="*/ 41185 w 81885"/>
                  <a:gd name="connsiteY26" fmla="*/ 129072 h 13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1885" h="133942">
                    <a:moveTo>
                      <a:pt x="41185" y="134202"/>
                    </a:moveTo>
                    <a:cubicBezTo>
                      <a:pt x="25353" y="134202"/>
                      <a:pt x="14555" y="127647"/>
                      <a:pt x="8792" y="114538"/>
                    </a:cubicBezTo>
                    <a:cubicBezTo>
                      <a:pt x="3029" y="101429"/>
                      <a:pt x="148" y="85818"/>
                      <a:pt x="148" y="67706"/>
                    </a:cubicBezTo>
                    <a:cubicBezTo>
                      <a:pt x="148" y="56433"/>
                      <a:pt x="1193" y="45825"/>
                      <a:pt x="3282" y="35883"/>
                    </a:cubicBezTo>
                    <a:cubicBezTo>
                      <a:pt x="5372" y="25940"/>
                      <a:pt x="9457" y="17517"/>
                      <a:pt x="15537" y="10615"/>
                    </a:cubicBezTo>
                    <a:cubicBezTo>
                      <a:pt x="21616" y="3712"/>
                      <a:pt x="30166" y="260"/>
                      <a:pt x="41185" y="260"/>
                    </a:cubicBezTo>
                    <a:cubicBezTo>
                      <a:pt x="49798" y="260"/>
                      <a:pt x="56828" y="2350"/>
                      <a:pt x="62274" y="6529"/>
                    </a:cubicBezTo>
                    <a:cubicBezTo>
                      <a:pt x="67720" y="10709"/>
                      <a:pt x="71868" y="16092"/>
                      <a:pt x="74718" y="22678"/>
                    </a:cubicBezTo>
                    <a:cubicBezTo>
                      <a:pt x="77568" y="29264"/>
                      <a:pt x="79500" y="36357"/>
                      <a:pt x="80513" y="43957"/>
                    </a:cubicBezTo>
                    <a:cubicBezTo>
                      <a:pt x="81527" y="51556"/>
                      <a:pt x="82033" y="59473"/>
                      <a:pt x="82033" y="67706"/>
                    </a:cubicBezTo>
                    <a:cubicBezTo>
                      <a:pt x="82033" y="78852"/>
                      <a:pt x="81020" y="89301"/>
                      <a:pt x="78994" y="99054"/>
                    </a:cubicBezTo>
                    <a:cubicBezTo>
                      <a:pt x="76967" y="108807"/>
                      <a:pt x="72946" y="117104"/>
                      <a:pt x="66929" y="123943"/>
                    </a:cubicBezTo>
                    <a:cubicBezTo>
                      <a:pt x="60913" y="130783"/>
                      <a:pt x="52331" y="134202"/>
                      <a:pt x="41185" y="134202"/>
                    </a:cubicBezTo>
                    <a:close/>
                    <a:moveTo>
                      <a:pt x="41185" y="129072"/>
                    </a:moveTo>
                    <a:cubicBezTo>
                      <a:pt x="48405" y="129072"/>
                      <a:pt x="53788" y="125367"/>
                      <a:pt x="57334" y="117958"/>
                    </a:cubicBezTo>
                    <a:cubicBezTo>
                      <a:pt x="60881" y="110549"/>
                      <a:pt x="63066" y="102347"/>
                      <a:pt x="63889" y="93354"/>
                    </a:cubicBezTo>
                    <a:cubicBezTo>
                      <a:pt x="64713" y="84362"/>
                      <a:pt x="65125" y="74799"/>
                      <a:pt x="65125" y="64667"/>
                    </a:cubicBezTo>
                    <a:cubicBezTo>
                      <a:pt x="65125" y="54913"/>
                      <a:pt x="64713" y="45920"/>
                      <a:pt x="63889" y="37687"/>
                    </a:cubicBezTo>
                    <a:cubicBezTo>
                      <a:pt x="63066" y="29455"/>
                      <a:pt x="60912" y="21982"/>
                      <a:pt x="57429" y="15269"/>
                    </a:cubicBezTo>
                    <a:cubicBezTo>
                      <a:pt x="53946" y="8556"/>
                      <a:pt x="48531" y="5199"/>
                      <a:pt x="41185" y="5199"/>
                    </a:cubicBezTo>
                    <a:cubicBezTo>
                      <a:pt x="33840" y="5199"/>
                      <a:pt x="28393" y="8556"/>
                      <a:pt x="24846" y="15269"/>
                    </a:cubicBezTo>
                    <a:cubicBezTo>
                      <a:pt x="21300" y="21982"/>
                      <a:pt x="19115" y="29455"/>
                      <a:pt x="18292" y="37687"/>
                    </a:cubicBezTo>
                    <a:cubicBezTo>
                      <a:pt x="17468" y="45920"/>
                      <a:pt x="17056" y="54913"/>
                      <a:pt x="17056" y="64667"/>
                    </a:cubicBezTo>
                    <a:cubicBezTo>
                      <a:pt x="17056" y="71886"/>
                      <a:pt x="17246" y="78694"/>
                      <a:pt x="17627" y="85091"/>
                    </a:cubicBezTo>
                    <a:cubicBezTo>
                      <a:pt x="18007" y="91486"/>
                      <a:pt x="18957" y="98073"/>
                      <a:pt x="20477" y="104849"/>
                    </a:cubicBezTo>
                    <a:cubicBezTo>
                      <a:pt x="21997" y="111626"/>
                      <a:pt x="24435" y="117357"/>
                      <a:pt x="27791" y="122043"/>
                    </a:cubicBezTo>
                    <a:cubicBezTo>
                      <a:pt x="31147" y="126729"/>
                      <a:pt x="35612" y="129072"/>
                      <a:pt x="41185" y="129072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aphic 4">
              <a:extLst>
                <a:ext uri="{FF2B5EF4-FFF2-40B4-BE49-F238E27FC236}">
                  <a16:creationId xmlns:a16="http://schemas.microsoft.com/office/drawing/2014/main" id="{7D022DAF-DF33-32B7-84AF-34B91FED5B04}"/>
                </a:ext>
              </a:extLst>
            </p:cNvPr>
            <p:cNvGrpSpPr/>
            <p:nvPr/>
          </p:nvGrpSpPr>
          <p:grpSpPr>
            <a:xfrm>
              <a:off x="4965159" y="5199137"/>
              <a:ext cx="284529" cy="142669"/>
              <a:chOff x="5121623" y="4779014"/>
              <a:chExt cx="267125" cy="133942"/>
            </a:xfrm>
            <a:solidFill>
              <a:srgbClr val="262626"/>
            </a:solidFill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133F2D9-7613-994A-FD84-C692715DDA35}"/>
                  </a:ext>
                </a:extLst>
              </p:cNvPr>
              <p:cNvSpPr/>
              <p:nvPr/>
            </p:nvSpPr>
            <p:spPr>
              <a:xfrm>
                <a:off x="5121623" y="4779014"/>
                <a:ext cx="64975" cy="129572"/>
              </a:xfrm>
              <a:custGeom>
                <a:avLst/>
                <a:gdLst>
                  <a:gd name="connsiteX0" fmla="*/ 1381 w 64975"/>
                  <a:gd name="connsiteY0" fmla="*/ 129832 h 129572"/>
                  <a:gd name="connsiteX1" fmla="*/ 1381 w 64975"/>
                  <a:gd name="connsiteY1" fmla="*/ 122992 h 129572"/>
                  <a:gd name="connsiteX2" fmla="*/ 25699 w 64975"/>
                  <a:gd name="connsiteY2" fmla="*/ 116723 h 129572"/>
                  <a:gd name="connsiteX3" fmla="*/ 25699 w 64975"/>
                  <a:gd name="connsiteY3" fmla="*/ 14699 h 129572"/>
                  <a:gd name="connsiteX4" fmla="*/ 241 w 64975"/>
                  <a:gd name="connsiteY4" fmla="*/ 19448 h 129572"/>
                  <a:gd name="connsiteX5" fmla="*/ 241 w 64975"/>
                  <a:gd name="connsiteY5" fmla="*/ 12609 h 129572"/>
                  <a:gd name="connsiteX6" fmla="*/ 36339 w 64975"/>
                  <a:gd name="connsiteY6" fmla="*/ 260 h 129572"/>
                  <a:gd name="connsiteX7" fmla="*/ 38999 w 64975"/>
                  <a:gd name="connsiteY7" fmla="*/ 260 h 129572"/>
                  <a:gd name="connsiteX8" fmla="*/ 40329 w 64975"/>
                  <a:gd name="connsiteY8" fmla="*/ 735 h 129572"/>
                  <a:gd name="connsiteX9" fmla="*/ 40898 w 64975"/>
                  <a:gd name="connsiteY9" fmla="*/ 1969 h 129572"/>
                  <a:gd name="connsiteX10" fmla="*/ 40898 w 64975"/>
                  <a:gd name="connsiteY10" fmla="*/ 116723 h 129572"/>
                  <a:gd name="connsiteX11" fmla="*/ 65217 w 64975"/>
                  <a:gd name="connsiteY11" fmla="*/ 122992 h 129572"/>
                  <a:gd name="connsiteX12" fmla="*/ 65217 w 64975"/>
                  <a:gd name="connsiteY12" fmla="*/ 129832 h 129572"/>
                  <a:gd name="connsiteX13" fmla="*/ 1381 w 64975"/>
                  <a:gd name="connsiteY13" fmla="*/ 129832 h 12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975" h="129572">
                    <a:moveTo>
                      <a:pt x="1381" y="129832"/>
                    </a:moveTo>
                    <a:lnTo>
                      <a:pt x="1381" y="122992"/>
                    </a:lnTo>
                    <a:cubicBezTo>
                      <a:pt x="17593" y="122992"/>
                      <a:pt x="25699" y="120902"/>
                      <a:pt x="25699" y="116723"/>
                    </a:cubicBezTo>
                    <a:lnTo>
                      <a:pt x="25699" y="14699"/>
                    </a:lnTo>
                    <a:cubicBezTo>
                      <a:pt x="18987" y="17865"/>
                      <a:pt x="10501" y="19448"/>
                      <a:pt x="241" y="19448"/>
                    </a:cubicBezTo>
                    <a:lnTo>
                      <a:pt x="241" y="12609"/>
                    </a:lnTo>
                    <a:cubicBezTo>
                      <a:pt x="16200" y="12609"/>
                      <a:pt x="28232" y="8493"/>
                      <a:pt x="36339" y="260"/>
                    </a:cubicBezTo>
                    <a:lnTo>
                      <a:pt x="38999" y="260"/>
                    </a:lnTo>
                    <a:cubicBezTo>
                      <a:pt x="39506" y="260"/>
                      <a:pt x="39949" y="418"/>
                      <a:pt x="40329" y="735"/>
                    </a:cubicBezTo>
                    <a:cubicBezTo>
                      <a:pt x="40709" y="1051"/>
                      <a:pt x="40898" y="1463"/>
                      <a:pt x="40898" y="1969"/>
                    </a:cubicBezTo>
                    <a:lnTo>
                      <a:pt x="40898" y="116723"/>
                    </a:lnTo>
                    <a:cubicBezTo>
                      <a:pt x="40898" y="120902"/>
                      <a:pt x="49005" y="122992"/>
                      <a:pt x="65217" y="122992"/>
                    </a:cubicBezTo>
                    <a:lnTo>
                      <a:pt x="65217" y="129832"/>
                    </a:lnTo>
                    <a:lnTo>
                      <a:pt x="1381" y="129832"/>
                    </a:ln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CE12E739-6957-A14E-DA88-931EBCEC9112}"/>
                  </a:ext>
                </a:extLst>
              </p:cNvPr>
              <p:cNvSpPr/>
              <p:nvPr/>
            </p:nvSpPr>
            <p:spPr>
              <a:xfrm>
                <a:off x="5211678" y="4779014"/>
                <a:ext cx="77705" cy="129572"/>
              </a:xfrm>
              <a:custGeom>
                <a:avLst/>
                <a:gdLst>
                  <a:gd name="connsiteX0" fmla="*/ 241 w 77705"/>
                  <a:gd name="connsiteY0" fmla="*/ 129832 h 129572"/>
                  <a:gd name="connsiteX1" fmla="*/ 241 w 77705"/>
                  <a:gd name="connsiteY1" fmla="*/ 124512 h 129572"/>
                  <a:gd name="connsiteX2" fmla="*/ 621 w 77705"/>
                  <a:gd name="connsiteY2" fmla="*/ 123563 h 129572"/>
                  <a:gd name="connsiteX3" fmla="*/ 30829 w 77705"/>
                  <a:gd name="connsiteY3" fmla="*/ 90125 h 129572"/>
                  <a:gd name="connsiteX4" fmla="*/ 41944 w 77705"/>
                  <a:gd name="connsiteY4" fmla="*/ 77681 h 129572"/>
                  <a:gd name="connsiteX5" fmla="*/ 50399 w 77705"/>
                  <a:gd name="connsiteY5" fmla="*/ 66092 h 129572"/>
                  <a:gd name="connsiteX6" fmla="*/ 57047 w 77705"/>
                  <a:gd name="connsiteY6" fmla="*/ 52697 h 129572"/>
                  <a:gd name="connsiteX7" fmla="*/ 59518 w 77705"/>
                  <a:gd name="connsiteY7" fmla="*/ 38258 h 129572"/>
                  <a:gd name="connsiteX8" fmla="*/ 56573 w 77705"/>
                  <a:gd name="connsiteY8" fmla="*/ 23059 h 129572"/>
                  <a:gd name="connsiteX9" fmla="*/ 47738 w 77705"/>
                  <a:gd name="connsiteY9" fmla="*/ 11470 h 129572"/>
                  <a:gd name="connsiteX10" fmla="*/ 33679 w 77705"/>
                  <a:gd name="connsiteY10" fmla="*/ 7099 h 129572"/>
                  <a:gd name="connsiteX11" fmla="*/ 18385 w 77705"/>
                  <a:gd name="connsiteY11" fmla="*/ 12135 h 129572"/>
                  <a:gd name="connsiteX12" fmla="*/ 8980 w 77705"/>
                  <a:gd name="connsiteY12" fmla="*/ 25338 h 129572"/>
                  <a:gd name="connsiteX13" fmla="*/ 11070 w 77705"/>
                  <a:gd name="connsiteY13" fmla="*/ 25149 h 129572"/>
                  <a:gd name="connsiteX14" fmla="*/ 18480 w 77705"/>
                  <a:gd name="connsiteY14" fmla="*/ 28094 h 129572"/>
                  <a:gd name="connsiteX15" fmla="*/ 21520 w 77705"/>
                  <a:gd name="connsiteY15" fmla="*/ 35597 h 129572"/>
                  <a:gd name="connsiteX16" fmla="*/ 18480 w 77705"/>
                  <a:gd name="connsiteY16" fmla="*/ 43197 h 129572"/>
                  <a:gd name="connsiteX17" fmla="*/ 11070 w 77705"/>
                  <a:gd name="connsiteY17" fmla="*/ 46237 h 129572"/>
                  <a:gd name="connsiteX18" fmla="*/ 3376 w 77705"/>
                  <a:gd name="connsiteY18" fmla="*/ 43102 h 129572"/>
                  <a:gd name="connsiteX19" fmla="*/ 241 w 77705"/>
                  <a:gd name="connsiteY19" fmla="*/ 35597 h 129572"/>
                  <a:gd name="connsiteX20" fmla="*/ 2995 w 77705"/>
                  <a:gd name="connsiteY20" fmla="*/ 21918 h 129572"/>
                  <a:gd name="connsiteX21" fmla="*/ 10976 w 77705"/>
                  <a:gd name="connsiteY21" fmla="*/ 10519 h 129572"/>
                  <a:gd name="connsiteX22" fmla="*/ 22659 w 77705"/>
                  <a:gd name="connsiteY22" fmla="*/ 2919 h 129572"/>
                  <a:gd name="connsiteX23" fmla="*/ 36528 w 77705"/>
                  <a:gd name="connsiteY23" fmla="*/ 260 h 129572"/>
                  <a:gd name="connsiteX24" fmla="*/ 57143 w 77705"/>
                  <a:gd name="connsiteY24" fmla="*/ 4914 h 129572"/>
                  <a:gd name="connsiteX25" fmla="*/ 72342 w 77705"/>
                  <a:gd name="connsiteY25" fmla="*/ 18214 h 129572"/>
                  <a:gd name="connsiteX26" fmla="*/ 77947 w 77705"/>
                  <a:gd name="connsiteY26" fmla="*/ 38258 h 129572"/>
                  <a:gd name="connsiteX27" fmla="*/ 74242 w 77705"/>
                  <a:gd name="connsiteY27" fmla="*/ 54407 h 129572"/>
                  <a:gd name="connsiteX28" fmla="*/ 64743 w 77705"/>
                  <a:gd name="connsiteY28" fmla="*/ 68181 h 129572"/>
                  <a:gd name="connsiteX29" fmla="*/ 49923 w 77705"/>
                  <a:gd name="connsiteY29" fmla="*/ 82240 h 129572"/>
                  <a:gd name="connsiteX30" fmla="*/ 38048 w 77705"/>
                  <a:gd name="connsiteY30" fmla="*/ 92785 h 129572"/>
                  <a:gd name="connsiteX31" fmla="*/ 16010 w 77705"/>
                  <a:gd name="connsiteY31" fmla="*/ 114064 h 129572"/>
                  <a:gd name="connsiteX32" fmla="*/ 34819 w 77705"/>
                  <a:gd name="connsiteY32" fmla="*/ 114064 h 129572"/>
                  <a:gd name="connsiteX33" fmla="*/ 57807 w 77705"/>
                  <a:gd name="connsiteY33" fmla="*/ 113778 h 129572"/>
                  <a:gd name="connsiteX34" fmla="*/ 67687 w 77705"/>
                  <a:gd name="connsiteY34" fmla="*/ 113113 h 129572"/>
                  <a:gd name="connsiteX35" fmla="*/ 72246 w 77705"/>
                  <a:gd name="connsiteY35" fmla="*/ 95065 h 129572"/>
                  <a:gd name="connsiteX36" fmla="*/ 77947 w 77705"/>
                  <a:gd name="connsiteY36" fmla="*/ 95065 h 129572"/>
                  <a:gd name="connsiteX37" fmla="*/ 72437 w 77705"/>
                  <a:gd name="connsiteY37" fmla="*/ 129832 h 129572"/>
                  <a:gd name="connsiteX38" fmla="*/ 241 w 77705"/>
                  <a:gd name="connsiteY38" fmla="*/ 129832 h 12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7705" h="129572">
                    <a:moveTo>
                      <a:pt x="241" y="129832"/>
                    </a:moveTo>
                    <a:lnTo>
                      <a:pt x="241" y="124512"/>
                    </a:lnTo>
                    <a:cubicBezTo>
                      <a:pt x="241" y="124259"/>
                      <a:pt x="368" y="123943"/>
                      <a:pt x="621" y="123563"/>
                    </a:cubicBezTo>
                    <a:lnTo>
                      <a:pt x="30829" y="90125"/>
                    </a:lnTo>
                    <a:cubicBezTo>
                      <a:pt x="35389" y="85185"/>
                      <a:pt x="39094" y="81037"/>
                      <a:pt x="41944" y="77681"/>
                    </a:cubicBezTo>
                    <a:cubicBezTo>
                      <a:pt x="44793" y="74324"/>
                      <a:pt x="47612" y="70461"/>
                      <a:pt x="50399" y="66092"/>
                    </a:cubicBezTo>
                    <a:cubicBezTo>
                      <a:pt x="53185" y="61722"/>
                      <a:pt x="55401" y="57257"/>
                      <a:pt x="57047" y="52697"/>
                    </a:cubicBezTo>
                    <a:cubicBezTo>
                      <a:pt x="58694" y="48137"/>
                      <a:pt x="59518" y="43324"/>
                      <a:pt x="59518" y="38258"/>
                    </a:cubicBezTo>
                    <a:cubicBezTo>
                      <a:pt x="59518" y="32938"/>
                      <a:pt x="58536" y="27871"/>
                      <a:pt x="56573" y="23059"/>
                    </a:cubicBezTo>
                    <a:cubicBezTo>
                      <a:pt x="54610" y="18245"/>
                      <a:pt x="51665" y="14382"/>
                      <a:pt x="47738" y="11470"/>
                    </a:cubicBezTo>
                    <a:cubicBezTo>
                      <a:pt x="43811" y="8556"/>
                      <a:pt x="39125" y="7099"/>
                      <a:pt x="33679" y="7099"/>
                    </a:cubicBezTo>
                    <a:cubicBezTo>
                      <a:pt x="27979" y="7099"/>
                      <a:pt x="22881" y="8778"/>
                      <a:pt x="18385" y="12135"/>
                    </a:cubicBezTo>
                    <a:cubicBezTo>
                      <a:pt x="13889" y="15491"/>
                      <a:pt x="10754" y="19892"/>
                      <a:pt x="8980" y="25338"/>
                    </a:cubicBezTo>
                    <a:cubicBezTo>
                      <a:pt x="9487" y="25212"/>
                      <a:pt x="10184" y="25149"/>
                      <a:pt x="11070" y="25149"/>
                    </a:cubicBezTo>
                    <a:cubicBezTo>
                      <a:pt x="13984" y="25149"/>
                      <a:pt x="16454" y="26130"/>
                      <a:pt x="18480" y="28094"/>
                    </a:cubicBezTo>
                    <a:cubicBezTo>
                      <a:pt x="20507" y="30056"/>
                      <a:pt x="21520" y="32557"/>
                      <a:pt x="21520" y="35597"/>
                    </a:cubicBezTo>
                    <a:cubicBezTo>
                      <a:pt x="21520" y="38637"/>
                      <a:pt x="20507" y="41170"/>
                      <a:pt x="18480" y="43197"/>
                    </a:cubicBezTo>
                    <a:cubicBezTo>
                      <a:pt x="16454" y="45223"/>
                      <a:pt x="13984" y="46237"/>
                      <a:pt x="11070" y="46237"/>
                    </a:cubicBezTo>
                    <a:cubicBezTo>
                      <a:pt x="8031" y="46237"/>
                      <a:pt x="5466" y="45192"/>
                      <a:pt x="3376" y="43102"/>
                    </a:cubicBezTo>
                    <a:cubicBezTo>
                      <a:pt x="1286" y="41012"/>
                      <a:pt x="241" y="38511"/>
                      <a:pt x="241" y="35597"/>
                    </a:cubicBezTo>
                    <a:cubicBezTo>
                      <a:pt x="241" y="30785"/>
                      <a:pt x="1159" y="26225"/>
                      <a:pt x="2995" y="21918"/>
                    </a:cubicBezTo>
                    <a:cubicBezTo>
                      <a:pt x="4832" y="17612"/>
                      <a:pt x="7492" y="13812"/>
                      <a:pt x="10976" y="10519"/>
                    </a:cubicBezTo>
                    <a:cubicBezTo>
                      <a:pt x="14459" y="7226"/>
                      <a:pt x="18353" y="4693"/>
                      <a:pt x="22659" y="2919"/>
                    </a:cubicBezTo>
                    <a:cubicBezTo>
                      <a:pt x="26966" y="1146"/>
                      <a:pt x="31589" y="260"/>
                      <a:pt x="36528" y="260"/>
                    </a:cubicBezTo>
                    <a:cubicBezTo>
                      <a:pt x="43875" y="260"/>
                      <a:pt x="50747" y="1811"/>
                      <a:pt x="57143" y="4914"/>
                    </a:cubicBezTo>
                    <a:cubicBezTo>
                      <a:pt x="63539" y="8018"/>
                      <a:pt x="68606" y="12451"/>
                      <a:pt x="72342" y="18214"/>
                    </a:cubicBezTo>
                    <a:cubicBezTo>
                      <a:pt x="76079" y="23977"/>
                      <a:pt x="77947" y="30658"/>
                      <a:pt x="77947" y="38258"/>
                    </a:cubicBezTo>
                    <a:cubicBezTo>
                      <a:pt x="77947" y="43957"/>
                      <a:pt x="76712" y="49340"/>
                      <a:pt x="74242" y="54407"/>
                    </a:cubicBezTo>
                    <a:cubicBezTo>
                      <a:pt x="71772" y="59473"/>
                      <a:pt x="68606" y="64064"/>
                      <a:pt x="64743" y="68181"/>
                    </a:cubicBezTo>
                    <a:cubicBezTo>
                      <a:pt x="60879" y="72297"/>
                      <a:pt x="55940" y="76984"/>
                      <a:pt x="49923" y="82240"/>
                    </a:cubicBezTo>
                    <a:cubicBezTo>
                      <a:pt x="43907" y="87497"/>
                      <a:pt x="39948" y="91011"/>
                      <a:pt x="38048" y="92785"/>
                    </a:cubicBezTo>
                    <a:lnTo>
                      <a:pt x="16010" y="114064"/>
                    </a:lnTo>
                    <a:lnTo>
                      <a:pt x="34819" y="114064"/>
                    </a:lnTo>
                    <a:cubicBezTo>
                      <a:pt x="43938" y="114064"/>
                      <a:pt x="51601" y="113969"/>
                      <a:pt x="57807" y="113778"/>
                    </a:cubicBezTo>
                    <a:cubicBezTo>
                      <a:pt x="64014" y="113588"/>
                      <a:pt x="67307" y="113367"/>
                      <a:pt x="67687" y="113113"/>
                    </a:cubicBezTo>
                    <a:cubicBezTo>
                      <a:pt x="69207" y="111467"/>
                      <a:pt x="70726" y="105450"/>
                      <a:pt x="72246" y="95065"/>
                    </a:cubicBezTo>
                    <a:lnTo>
                      <a:pt x="77947" y="95065"/>
                    </a:lnTo>
                    <a:lnTo>
                      <a:pt x="72437" y="129832"/>
                    </a:lnTo>
                    <a:lnTo>
                      <a:pt x="241" y="129832"/>
                    </a:ln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09BCB381-5D5F-F4E5-9952-B4AB1B1D8220}"/>
                  </a:ext>
                </a:extLst>
              </p:cNvPr>
              <p:cNvSpPr/>
              <p:nvPr/>
            </p:nvSpPr>
            <p:spPr>
              <a:xfrm>
                <a:off x="5306863" y="4779014"/>
                <a:ext cx="81885" cy="133942"/>
              </a:xfrm>
              <a:custGeom>
                <a:avLst/>
                <a:gdLst>
                  <a:gd name="connsiteX0" fmla="*/ 41279 w 81885"/>
                  <a:gd name="connsiteY0" fmla="*/ 134202 h 133942"/>
                  <a:gd name="connsiteX1" fmla="*/ 8887 w 81885"/>
                  <a:gd name="connsiteY1" fmla="*/ 114538 h 133942"/>
                  <a:gd name="connsiteX2" fmla="*/ 241 w 81885"/>
                  <a:gd name="connsiteY2" fmla="*/ 67706 h 133942"/>
                  <a:gd name="connsiteX3" fmla="*/ 3376 w 81885"/>
                  <a:gd name="connsiteY3" fmla="*/ 35883 h 133942"/>
                  <a:gd name="connsiteX4" fmla="*/ 15630 w 81885"/>
                  <a:gd name="connsiteY4" fmla="*/ 10615 h 133942"/>
                  <a:gd name="connsiteX5" fmla="*/ 41279 w 81885"/>
                  <a:gd name="connsiteY5" fmla="*/ 260 h 133942"/>
                  <a:gd name="connsiteX6" fmla="*/ 62368 w 81885"/>
                  <a:gd name="connsiteY6" fmla="*/ 6529 h 133942"/>
                  <a:gd name="connsiteX7" fmla="*/ 74812 w 81885"/>
                  <a:gd name="connsiteY7" fmla="*/ 22678 h 133942"/>
                  <a:gd name="connsiteX8" fmla="*/ 80607 w 81885"/>
                  <a:gd name="connsiteY8" fmla="*/ 43957 h 133942"/>
                  <a:gd name="connsiteX9" fmla="*/ 82127 w 81885"/>
                  <a:gd name="connsiteY9" fmla="*/ 67706 h 133942"/>
                  <a:gd name="connsiteX10" fmla="*/ 79087 w 81885"/>
                  <a:gd name="connsiteY10" fmla="*/ 99054 h 133942"/>
                  <a:gd name="connsiteX11" fmla="*/ 67023 w 81885"/>
                  <a:gd name="connsiteY11" fmla="*/ 123943 h 133942"/>
                  <a:gd name="connsiteX12" fmla="*/ 41279 w 81885"/>
                  <a:gd name="connsiteY12" fmla="*/ 134202 h 133942"/>
                  <a:gd name="connsiteX13" fmla="*/ 41279 w 81885"/>
                  <a:gd name="connsiteY13" fmla="*/ 129072 h 133942"/>
                  <a:gd name="connsiteX14" fmla="*/ 57428 w 81885"/>
                  <a:gd name="connsiteY14" fmla="*/ 117958 h 133942"/>
                  <a:gd name="connsiteX15" fmla="*/ 63983 w 81885"/>
                  <a:gd name="connsiteY15" fmla="*/ 93354 h 133942"/>
                  <a:gd name="connsiteX16" fmla="*/ 65218 w 81885"/>
                  <a:gd name="connsiteY16" fmla="*/ 64667 h 133942"/>
                  <a:gd name="connsiteX17" fmla="*/ 63983 w 81885"/>
                  <a:gd name="connsiteY17" fmla="*/ 37687 h 133942"/>
                  <a:gd name="connsiteX18" fmla="*/ 57524 w 81885"/>
                  <a:gd name="connsiteY18" fmla="*/ 15269 h 133942"/>
                  <a:gd name="connsiteX19" fmla="*/ 41279 w 81885"/>
                  <a:gd name="connsiteY19" fmla="*/ 5199 h 133942"/>
                  <a:gd name="connsiteX20" fmla="*/ 24941 w 81885"/>
                  <a:gd name="connsiteY20" fmla="*/ 15269 h 133942"/>
                  <a:gd name="connsiteX21" fmla="*/ 18385 w 81885"/>
                  <a:gd name="connsiteY21" fmla="*/ 37687 h 133942"/>
                  <a:gd name="connsiteX22" fmla="*/ 17150 w 81885"/>
                  <a:gd name="connsiteY22" fmla="*/ 64667 h 133942"/>
                  <a:gd name="connsiteX23" fmla="*/ 17720 w 81885"/>
                  <a:gd name="connsiteY23" fmla="*/ 85091 h 133942"/>
                  <a:gd name="connsiteX24" fmla="*/ 20570 w 81885"/>
                  <a:gd name="connsiteY24" fmla="*/ 104849 h 133942"/>
                  <a:gd name="connsiteX25" fmla="*/ 27886 w 81885"/>
                  <a:gd name="connsiteY25" fmla="*/ 122043 h 133942"/>
                  <a:gd name="connsiteX26" fmla="*/ 41279 w 81885"/>
                  <a:gd name="connsiteY26" fmla="*/ 129072 h 13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1885" h="133942">
                    <a:moveTo>
                      <a:pt x="41279" y="134202"/>
                    </a:moveTo>
                    <a:cubicBezTo>
                      <a:pt x="25447" y="134202"/>
                      <a:pt x="14649" y="127647"/>
                      <a:pt x="8887" y="114538"/>
                    </a:cubicBezTo>
                    <a:cubicBezTo>
                      <a:pt x="3123" y="101429"/>
                      <a:pt x="241" y="85818"/>
                      <a:pt x="241" y="67706"/>
                    </a:cubicBezTo>
                    <a:cubicBezTo>
                      <a:pt x="241" y="56433"/>
                      <a:pt x="1286" y="45825"/>
                      <a:pt x="3376" y="35883"/>
                    </a:cubicBezTo>
                    <a:cubicBezTo>
                      <a:pt x="5466" y="25940"/>
                      <a:pt x="9551" y="17517"/>
                      <a:pt x="15630" y="10615"/>
                    </a:cubicBezTo>
                    <a:cubicBezTo>
                      <a:pt x="21710" y="3712"/>
                      <a:pt x="30259" y="260"/>
                      <a:pt x="41279" y="260"/>
                    </a:cubicBezTo>
                    <a:cubicBezTo>
                      <a:pt x="49892" y="260"/>
                      <a:pt x="56922" y="2350"/>
                      <a:pt x="62368" y="6529"/>
                    </a:cubicBezTo>
                    <a:cubicBezTo>
                      <a:pt x="67814" y="10709"/>
                      <a:pt x="71963" y="16092"/>
                      <a:pt x="74812" y="22678"/>
                    </a:cubicBezTo>
                    <a:cubicBezTo>
                      <a:pt x="77662" y="29264"/>
                      <a:pt x="79594" y="36357"/>
                      <a:pt x="80607" y="43957"/>
                    </a:cubicBezTo>
                    <a:cubicBezTo>
                      <a:pt x="81620" y="51556"/>
                      <a:pt x="82127" y="59473"/>
                      <a:pt x="82127" y="67706"/>
                    </a:cubicBezTo>
                    <a:cubicBezTo>
                      <a:pt x="82127" y="78852"/>
                      <a:pt x="81114" y="89301"/>
                      <a:pt x="79087" y="99054"/>
                    </a:cubicBezTo>
                    <a:cubicBezTo>
                      <a:pt x="77060" y="108807"/>
                      <a:pt x="73039" y="117104"/>
                      <a:pt x="67023" y="123943"/>
                    </a:cubicBezTo>
                    <a:cubicBezTo>
                      <a:pt x="61006" y="130783"/>
                      <a:pt x="52425" y="134202"/>
                      <a:pt x="41279" y="134202"/>
                    </a:cubicBezTo>
                    <a:close/>
                    <a:moveTo>
                      <a:pt x="41279" y="129072"/>
                    </a:moveTo>
                    <a:cubicBezTo>
                      <a:pt x="48498" y="129072"/>
                      <a:pt x="53881" y="125367"/>
                      <a:pt x="57428" y="117958"/>
                    </a:cubicBezTo>
                    <a:cubicBezTo>
                      <a:pt x="60974" y="110549"/>
                      <a:pt x="63159" y="102347"/>
                      <a:pt x="63983" y="93354"/>
                    </a:cubicBezTo>
                    <a:cubicBezTo>
                      <a:pt x="64806" y="84362"/>
                      <a:pt x="65218" y="74799"/>
                      <a:pt x="65218" y="64667"/>
                    </a:cubicBezTo>
                    <a:cubicBezTo>
                      <a:pt x="65218" y="54913"/>
                      <a:pt x="64806" y="45920"/>
                      <a:pt x="63983" y="37687"/>
                    </a:cubicBezTo>
                    <a:cubicBezTo>
                      <a:pt x="63159" y="29455"/>
                      <a:pt x="61006" y="21982"/>
                      <a:pt x="57524" y="15269"/>
                    </a:cubicBezTo>
                    <a:cubicBezTo>
                      <a:pt x="54041" y="8556"/>
                      <a:pt x="48626" y="5199"/>
                      <a:pt x="41279" y="5199"/>
                    </a:cubicBezTo>
                    <a:cubicBezTo>
                      <a:pt x="33933" y="5199"/>
                      <a:pt x="28487" y="8556"/>
                      <a:pt x="24941" y="15269"/>
                    </a:cubicBezTo>
                    <a:cubicBezTo>
                      <a:pt x="21394" y="21982"/>
                      <a:pt x="19209" y="29455"/>
                      <a:pt x="18385" y="37687"/>
                    </a:cubicBezTo>
                    <a:cubicBezTo>
                      <a:pt x="17562" y="45920"/>
                      <a:pt x="17150" y="54913"/>
                      <a:pt x="17150" y="64667"/>
                    </a:cubicBezTo>
                    <a:cubicBezTo>
                      <a:pt x="17150" y="71886"/>
                      <a:pt x="17340" y="78694"/>
                      <a:pt x="17720" y="85091"/>
                    </a:cubicBezTo>
                    <a:cubicBezTo>
                      <a:pt x="18101" y="91486"/>
                      <a:pt x="19051" y="98073"/>
                      <a:pt x="20570" y="104849"/>
                    </a:cubicBezTo>
                    <a:cubicBezTo>
                      <a:pt x="22090" y="111626"/>
                      <a:pt x="24529" y="117357"/>
                      <a:pt x="27886" y="122043"/>
                    </a:cubicBezTo>
                    <a:cubicBezTo>
                      <a:pt x="31242" y="126729"/>
                      <a:pt x="35706" y="129072"/>
                      <a:pt x="41279" y="129072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" name="Graphic 4">
              <a:extLst>
                <a:ext uri="{FF2B5EF4-FFF2-40B4-BE49-F238E27FC236}">
                  <a16:creationId xmlns:a16="http://schemas.microsoft.com/office/drawing/2014/main" id="{B3840668-75A9-0D0C-0C35-2A9100AFB47E}"/>
                </a:ext>
              </a:extLst>
            </p:cNvPr>
            <p:cNvGrpSpPr/>
            <p:nvPr/>
          </p:nvGrpSpPr>
          <p:grpSpPr>
            <a:xfrm>
              <a:off x="6178288" y="5199137"/>
              <a:ext cx="284529" cy="142669"/>
              <a:chOff x="6260550" y="4779014"/>
              <a:chExt cx="267125" cy="133942"/>
            </a:xfrm>
            <a:solidFill>
              <a:srgbClr val="262626"/>
            </a:solidFill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7770DEB-BE72-8281-8B58-1269EC4C89D0}"/>
                  </a:ext>
                </a:extLst>
              </p:cNvPr>
              <p:cNvSpPr/>
              <p:nvPr/>
            </p:nvSpPr>
            <p:spPr>
              <a:xfrm>
                <a:off x="6260550" y="4779014"/>
                <a:ext cx="64975" cy="129572"/>
              </a:xfrm>
              <a:custGeom>
                <a:avLst/>
                <a:gdLst>
                  <a:gd name="connsiteX0" fmla="*/ 1474 w 64975"/>
                  <a:gd name="connsiteY0" fmla="*/ 129832 h 129572"/>
                  <a:gd name="connsiteX1" fmla="*/ 1474 w 64975"/>
                  <a:gd name="connsiteY1" fmla="*/ 122992 h 129572"/>
                  <a:gd name="connsiteX2" fmla="*/ 25793 w 64975"/>
                  <a:gd name="connsiteY2" fmla="*/ 116723 h 129572"/>
                  <a:gd name="connsiteX3" fmla="*/ 25793 w 64975"/>
                  <a:gd name="connsiteY3" fmla="*/ 14699 h 129572"/>
                  <a:gd name="connsiteX4" fmla="*/ 335 w 64975"/>
                  <a:gd name="connsiteY4" fmla="*/ 19448 h 129572"/>
                  <a:gd name="connsiteX5" fmla="*/ 335 w 64975"/>
                  <a:gd name="connsiteY5" fmla="*/ 12609 h 129572"/>
                  <a:gd name="connsiteX6" fmla="*/ 36432 w 64975"/>
                  <a:gd name="connsiteY6" fmla="*/ 260 h 129572"/>
                  <a:gd name="connsiteX7" fmla="*/ 39093 w 64975"/>
                  <a:gd name="connsiteY7" fmla="*/ 260 h 129572"/>
                  <a:gd name="connsiteX8" fmla="*/ 40423 w 64975"/>
                  <a:gd name="connsiteY8" fmla="*/ 735 h 129572"/>
                  <a:gd name="connsiteX9" fmla="*/ 40992 w 64975"/>
                  <a:gd name="connsiteY9" fmla="*/ 1969 h 129572"/>
                  <a:gd name="connsiteX10" fmla="*/ 40992 w 64975"/>
                  <a:gd name="connsiteY10" fmla="*/ 116723 h 129572"/>
                  <a:gd name="connsiteX11" fmla="*/ 65311 w 64975"/>
                  <a:gd name="connsiteY11" fmla="*/ 122992 h 129572"/>
                  <a:gd name="connsiteX12" fmla="*/ 65311 w 64975"/>
                  <a:gd name="connsiteY12" fmla="*/ 129832 h 129572"/>
                  <a:gd name="connsiteX13" fmla="*/ 1474 w 64975"/>
                  <a:gd name="connsiteY13" fmla="*/ 129832 h 12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975" h="129572">
                    <a:moveTo>
                      <a:pt x="1474" y="129832"/>
                    </a:moveTo>
                    <a:lnTo>
                      <a:pt x="1474" y="122992"/>
                    </a:lnTo>
                    <a:cubicBezTo>
                      <a:pt x="17687" y="122992"/>
                      <a:pt x="25793" y="120902"/>
                      <a:pt x="25793" y="116723"/>
                    </a:cubicBezTo>
                    <a:lnTo>
                      <a:pt x="25793" y="14699"/>
                    </a:lnTo>
                    <a:cubicBezTo>
                      <a:pt x="19080" y="17865"/>
                      <a:pt x="10594" y="19448"/>
                      <a:pt x="335" y="19448"/>
                    </a:cubicBezTo>
                    <a:lnTo>
                      <a:pt x="335" y="12609"/>
                    </a:lnTo>
                    <a:cubicBezTo>
                      <a:pt x="16294" y="12609"/>
                      <a:pt x="28326" y="8493"/>
                      <a:pt x="36432" y="260"/>
                    </a:cubicBezTo>
                    <a:lnTo>
                      <a:pt x="39093" y="260"/>
                    </a:lnTo>
                    <a:cubicBezTo>
                      <a:pt x="39600" y="260"/>
                      <a:pt x="40043" y="418"/>
                      <a:pt x="40423" y="735"/>
                    </a:cubicBezTo>
                    <a:cubicBezTo>
                      <a:pt x="40802" y="1051"/>
                      <a:pt x="40992" y="1463"/>
                      <a:pt x="40992" y="1969"/>
                    </a:cubicBezTo>
                    <a:lnTo>
                      <a:pt x="40992" y="116723"/>
                    </a:lnTo>
                    <a:cubicBezTo>
                      <a:pt x="40992" y="120902"/>
                      <a:pt x="49098" y="122992"/>
                      <a:pt x="65311" y="122992"/>
                    </a:cubicBezTo>
                    <a:lnTo>
                      <a:pt x="65311" y="129832"/>
                    </a:lnTo>
                    <a:lnTo>
                      <a:pt x="1474" y="129832"/>
                    </a:ln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79F29F0A-F234-9D9B-D560-AD11DC81282E}"/>
                  </a:ext>
                </a:extLst>
              </p:cNvPr>
              <p:cNvSpPr/>
              <p:nvPr/>
            </p:nvSpPr>
            <p:spPr>
              <a:xfrm>
                <a:off x="6349085" y="4779014"/>
                <a:ext cx="80745" cy="133942"/>
              </a:xfrm>
              <a:custGeom>
                <a:avLst/>
                <a:gdLst>
                  <a:gd name="connsiteX0" fmla="*/ 335 w 80745"/>
                  <a:gd name="connsiteY0" fmla="*/ 100194 h 133942"/>
                  <a:gd name="connsiteX1" fmla="*/ 8029 w 80745"/>
                  <a:gd name="connsiteY1" fmla="*/ 79580 h 133942"/>
                  <a:gd name="connsiteX2" fmla="*/ 27883 w 80745"/>
                  <a:gd name="connsiteY2" fmla="*/ 64667 h 133942"/>
                  <a:gd name="connsiteX3" fmla="*/ 20663 w 80745"/>
                  <a:gd name="connsiteY3" fmla="*/ 59916 h 133942"/>
                  <a:gd name="connsiteX4" fmla="*/ 9834 w 80745"/>
                  <a:gd name="connsiteY4" fmla="*/ 48327 h 133942"/>
                  <a:gd name="connsiteX5" fmla="*/ 5655 w 80745"/>
                  <a:gd name="connsiteY5" fmla="*/ 33128 h 133942"/>
                  <a:gd name="connsiteX6" fmla="*/ 10499 w 80745"/>
                  <a:gd name="connsiteY6" fmla="*/ 16314 h 133942"/>
                  <a:gd name="connsiteX7" fmla="*/ 23513 w 80745"/>
                  <a:gd name="connsiteY7" fmla="*/ 4535 h 133942"/>
                  <a:gd name="connsiteX8" fmla="*/ 40802 w 80745"/>
                  <a:gd name="connsiteY8" fmla="*/ 260 h 133942"/>
                  <a:gd name="connsiteX9" fmla="*/ 57521 w 80745"/>
                  <a:gd name="connsiteY9" fmla="*/ 3775 h 133942"/>
                  <a:gd name="connsiteX10" fmla="*/ 70725 w 80745"/>
                  <a:gd name="connsiteY10" fmla="*/ 13844 h 133942"/>
                  <a:gd name="connsiteX11" fmla="*/ 75950 w 80745"/>
                  <a:gd name="connsiteY11" fmla="*/ 29328 h 133942"/>
                  <a:gd name="connsiteX12" fmla="*/ 72815 w 80745"/>
                  <a:gd name="connsiteY12" fmla="*/ 41582 h 133942"/>
                  <a:gd name="connsiteX13" fmla="*/ 64361 w 80745"/>
                  <a:gd name="connsiteY13" fmla="*/ 51652 h 133942"/>
                  <a:gd name="connsiteX14" fmla="*/ 52962 w 80745"/>
                  <a:gd name="connsiteY14" fmla="*/ 59156 h 133942"/>
                  <a:gd name="connsiteX15" fmla="*/ 63981 w 80745"/>
                  <a:gd name="connsiteY15" fmla="*/ 66376 h 133942"/>
                  <a:gd name="connsiteX16" fmla="*/ 76426 w 80745"/>
                  <a:gd name="connsiteY16" fmla="*/ 79485 h 133942"/>
                  <a:gd name="connsiteX17" fmla="*/ 81080 w 80745"/>
                  <a:gd name="connsiteY17" fmla="*/ 96774 h 133942"/>
                  <a:gd name="connsiteX18" fmla="*/ 75476 w 80745"/>
                  <a:gd name="connsiteY18" fmla="*/ 115868 h 133942"/>
                  <a:gd name="connsiteX19" fmla="*/ 60561 w 80745"/>
                  <a:gd name="connsiteY19" fmla="*/ 129358 h 133942"/>
                  <a:gd name="connsiteX20" fmla="*/ 40802 w 80745"/>
                  <a:gd name="connsiteY20" fmla="*/ 134202 h 133942"/>
                  <a:gd name="connsiteX21" fmla="*/ 21423 w 80745"/>
                  <a:gd name="connsiteY21" fmla="*/ 130023 h 133942"/>
                  <a:gd name="connsiteX22" fmla="*/ 6224 w 80745"/>
                  <a:gd name="connsiteY22" fmla="*/ 118148 h 133942"/>
                  <a:gd name="connsiteX23" fmla="*/ 335 w 80745"/>
                  <a:gd name="connsiteY23" fmla="*/ 100194 h 133942"/>
                  <a:gd name="connsiteX24" fmla="*/ 10974 w 80745"/>
                  <a:gd name="connsiteY24" fmla="*/ 100194 h 133942"/>
                  <a:gd name="connsiteX25" fmla="*/ 15154 w 80745"/>
                  <a:gd name="connsiteY25" fmla="*/ 114348 h 133942"/>
                  <a:gd name="connsiteX26" fmla="*/ 26268 w 80745"/>
                  <a:gd name="connsiteY26" fmla="*/ 124323 h 133942"/>
                  <a:gd name="connsiteX27" fmla="*/ 40802 w 80745"/>
                  <a:gd name="connsiteY27" fmla="*/ 127933 h 133942"/>
                  <a:gd name="connsiteX28" fmla="*/ 61416 w 80745"/>
                  <a:gd name="connsiteY28" fmla="*/ 121283 h 133942"/>
                  <a:gd name="connsiteX29" fmla="*/ 70630 w 80745"/>
                  <a:gd name="connsiteY29" fmla="*/ 103804 h 133942"/>
                  <a:gd name="connsiteX30" fmla="*/ 69111 w 80745"/>
                  <a:gd name="connsiteY30" fmla="*/ 96394 h 133942"/>
                  <a:gd name="connsiteX31" fmla="*/ 65026 w 80745"/>
                  <a:gd name="connsiteY31" fmla="*/ 89745 h 133942"/>
                  <a:gd name="connsiteX32" fmla="*/ 59231 w 80745"/>
                  <a:gd name="connsiteY32" fmla="*/ 84805 h 133942"/>
                  <a:gd name="connsiteX33" fmla="*/ 33013 w 80745"/>
                  <a:gd name="connsiteY33" fmla="*/ 67896 h 133942"/>
                  <a:gd name="connsiteX34" fmla="*/ 21898 w 80745"/>
                  <a:gd name="connsiteY34" fmla="*/ 76066 h 133942"/>
                  <a:gd name="connsiteX35" fmla="*/ 13919 w 80745"/>
                  <a:gd name="connsiteY35" fmla="*/ 87180 h 133942"/>
                  <a:gd name="connsiteX36" fmla="*/ 10974 w 80745"/>
                  <a:gd name="connsiteY36" fmla="*/ 100194 h 133942"/>
                  <a:gd name="connsiteX37" fmla="*/ 24273 w 80745"/>
                  <a:gd name="connsiteY37" fmla="*/ 40917 h 133942"/>
                  <a:gd name="connsiteX38" fmla="*/ 47832 w 80745"/>
                  <a:gd name="connsiteY38" fmla="*/ 56116 h 133942"/>
                  <a:gd name="connsiteX39" fmla="*/ 61226 w 80745"/>
                  <a:gd name="connsiteY39" fmla="*/ 44622 h 133942"/>
                  <a:gd name="connsiteX40" fmla="*/ 66451 w 80745"/>
                  <a:gd name="connsiteY40" fmla="*/ 29328 h 133942"/>
                  <a:gd name="connsiteX41" fmla="*/ 62841 w 80745"/>
                  <a:gd name="connsiteY41" fmla="*/ 17358 h 133942"/>
                  <a:gd name="connsiteX42" fmla="*/ 53341 w 80745"/>
                  <a:gd name="connsiteY42" fmla="*/ 8809 h 133942"/>
                  <a:gd name="connsiteX43" fmla="*/ 40613 w 80745"/>
                  <a:gd name="connsiteY43" fmla="*/ 5769 h 133942"/>
                  <a:gd name="connsiteX44" fmla="*/ 28738 w 80745"/>
                  <a:gd name="connsiteY44" fmla="*/ 8049 h 133942"/>
                  <a:gd name="connsiteX45" fmla="*/ 18859 w 80745"/>
                  <a:gd name="connsiteY45" fmla="*/ 14889 h 133942"/>
                  <a:gd name="connsiteX46" fmla="*/ 14964 w 80745"/>
                  <a:gd name="connsiteY46" fmla="*/ 25528 h 133942"/>
                  <a:gd name="connsiteX47" fmla="*/ 24273 w 80745"/>
                  <a:gd name="connsiteY47" fmla="*/ 40917 h 13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80745" h="133942">
                    <a:moveTo>
                      <a:pt x="335" y="100194"/>
                    </a:moveTo>
                    <a:cubicBezTo>
                      <a:pt x="335" y="92468"/>
                      <a:pt x="2900" y="85596"/>
                      <a:pt x="8029" y="79580"/>
                    </a:cubicBezTo>
                    <a:cubicBezTo>
                      <a:pt x="13159" y="73564"/>
                      <a:pt x="19777" y="68592"/>
                      <a:pt x="27883" y="64667"/>
                    </a:cubicBezTo>
                    <a:lnTo>
                      <a:pt x="20663" y="59916"/>
                    </a:lnTo>
                    <a:cubicBezTo>
                      <a:pt x="16231" y="57003"/>
                      <a:pt x="12621" y="53140"/>
                      <a:pt x="9834" y="48327"/>
                    </a:cubicBezTo>
                    <a:cubicBezTo>
                      <a:pt x="7048" y="43514"/>
                      <a:pt x="5655" y="38448"/>
                      <a:pt x="5655" y="33128"/>
                    </a:cubicBezTo>
                    <a:cubicBezTo>
                      <a:pt x="5655" y="26922"/>
                      <a:pt x="7269" y="21317"/>
                      <a:pt x="10499" y="16314"/>
                    </a:cubicBezTo>
                    <a:cubicBezTo>
                      <a:pt x="13728" y="11311"/>
                      <a:pt x="18067" y="7384"/>
                      <a:pt x="23513" y="4535"/>
                    </a:cubicBezTo>
                    <a:cubicBezTo>
                      <a:pt x="28960" y="1685"/>
                      <a:pt x="34723" y="260"/>
                      <a:pt x="40802" y="260"/>
                    </a:cubicBezTo>
                    <a:cubicBezTo>
                      <a:pt x="46628" y="260"/>
                      <a:pt x="52201" y="1432"/>
                      <a:pt x="57521" y="3775"/>
                    </a:cubicBezTo>
                    <a:cubicBezTo>
                      <a:pt x="62841" y="6118"/>
                      <a:pt x="67242" y="9474"/>
                      <a:pt x="70725" y="13844"/>
                    </a:cubicBezTo>
                    <a:cubicBezTo>
                      <a:pt x="74209" y="18213"/>
                      <a:pt x="75950" y="23375"/>
                      <a:pt x="75950" y="29328"/>
                    </a:cubicBezTo>
                    <a:cubicBezTo>
                      <a:pt x="75950" y="33761"/>
                      <a:pt x="74905" y="37846"/>
                      <a:pt x="72815" y="41582"/>
                    </a:cubicBezTo>
                    <a:cubicBezTo>
                      <a:pt x="70726" y="45319"/>
                      <a:pt x="67908" y="48676"/>
                      <a:pt x="64361" y="51652"/>
                    </a:cubicBezTo>
                    <a:cubicBezTo>
                      <a:pt x="60815" y="54628"/>
                      <a:pt x="57015" y="57129"/>
                      <a:pt x="52962" y="59156"/>
                    </a:cubicBezTo>
                    <a:lnTo>
                      <a:pt x="63981" y="66376"/>
                    </a:lnTo>
                    <a:cubicBezTo>
                      <a:pt x="69174" y="69669"/>
                      <a:pt x="73323" y="74039"/>
                      <a:pt x="76426" y="79485"/>
                    </a:cubicBezTo>
                    <a:cubicBezTo>
                      <a:pt x="79529" y="84932"/>
                      <a:pt x="81080" y="90695"/>
                      <a:pt x="81080" y="96774"/>
                    </a:cubicBezTo>
                    <a:cubicBezTo>
                      <a:pt x="81080" y="103741"/>
                      <a:pt x="79212" y="110106"/>
                      <a:pt x="75476" y="115868"/>
                    </a:cubicBezTo>
                    <a:cubicBezTo>
                      <a:pt x="71739" y="121631"/>
                      <a:pt x="66767" y="126127"/>
                      <a:pt x="60561" y="129358"/>
                    </a:cubicBezTo>
                    <a:cubicBezTo>
                      <a:pt x="54355" y="132587"/>
                      <a:pt x="47769" y="134202"/>
                      <a:pt x="40802" y="134202"/>
                    </a:cubicBezTo>
                    <a:cubicBezTo>
                      <a:pt x="34090" y="134202"/>
                      <a:pt x="27630" y="132809"/>
                      <a:pt x="21423" y="130023"/>
                    </a:cubicBezTo>
                    <a:cubicBezTo>
                      <a:pt x="15217" y="127236"/>
                      <a:pt x="10150" y="123278"/>
                      <a:pt x="6224" y="118148"/>
                    </a:cubicBezTo>
                    <a:cubicBezTo>
                      <a:pt x="2298" y="113018"/>
                      <a:pt x="335" y="107033"/>
                      <a:pt x="335" y="100194"/>
                    </a:cubicBezTo>
                    <a:close/>
                    <a:moveTo>
                      <a:pt x="10974" y="100194"/>
                    </a:moveTo>
                    <a:cubicBezTo>
                      <a:pt x="10974" y="105387"/>
                      <a:pt x="12367" y="110106"/>
                      <a:pt x="15154" y="114348"/>
                    </a:cubicBezTo>
                    <a:cubicBezTo>
                      <a:pt x="17940" y="118591"/>
                      <a:pt x="21645" y="121916"/>
                      <a:pt x="26268" y="124323"/>
                    </a:cubicBezTo>
                    <a:cubicBezTo>
                      <a:pt x="30891" y="126729"/>
                      <a:pt x="35736" y="127933"/>
                      <a:pt x="40802" y="127933"/>
                    </a:cubicBezTo>
                    <a:cubicBezTo>
                      <a:pt x="48402" y="127933"/>
                      <a:pt x="55273" y="125716"/>
                      <a:pt x="61416" y="121283"/>
                    </a:cubicBezTo>
                    <a:cubicBezTo>
                      <a:pt x="67559" y="116850"/>
                      <a:pt x="70630" y="111023"/>
                      <a:pt x="70630" y="103804"/>
                    </a:cubicBezTo>
                    <a:cubicBezTo>
                      <a:pt x="70630" y="101271"/>
                      <a:pt x="70124" y="98800"/>
                      <a:pt x="69111" y="96394"/>
                    </a:cubicBezTo>
                    <a:cubicBezTo>
                      <a:pt x="68097" y="93988"/>
                      <a:pt x="66736" y="91772"/>
                      <a:pt x="65026" y="89745"/>
                    </a:cubicBezTo>
                    <a:cubicBezTo>
                      <a:pt x="63316" y="87719"/>
                      <a:pt x="61384" y="86072"/>
                      <a:pt x="59231" y="84805"/>
                    </a:cubicBezTo>
                    <a:lnTo>
                      <a:pt x="33013" y="67896"/>
                    </a:lnTo>
                    <a:cubicBezTo>
                      <a:pt x="28960" y="70049"/>
                      <a:pt x="25255" y="72772"/>
                      <a:pt x="21898" y="76066"/>
                    </a:cubicBezTo>
                    <a:cubicBezTo>
                      <a:pt x="18542" y="79359"/>
                      <a:pt x="15882" y="83063"/>
                      <a:pt x="13919" y="87180"/>
                    </a:cubicBezTo>
                    <a:cubicBezTo>
                      <a:pt x="11956" y="91295"/>
                      <a:pt x="10974" y="95634"/>
                      <a:pt x="10974" y="100194"/>
                    </a:cubicBezTo>
                    <a:close/>
                    <a:moveTo>
                      <a:pt x="24273" y="40917"/>
                    </a:moveTo>
                    <a:lnTo>
                      <a:pt x="47832" y="56116"/>
                    </a:lnTo>
                    <a:cubicBezTo>
                      <a:pt x="53278" y="52950"/>
                      <a:pt x="57743" y="49118"/>
                      <a:pt x="61226" y="44622"/>
                    </a:cubicBezTo>
                    <a:cubicBezTo>
                      <a:pt x="64710" y="40125"/>
                      <a:pt x="66451" y="35027"/>
                      <a:pt x="66451" y="29328"/>
                    </a:cubicBezTo>
                    <a:cubicBezTo>
                      <a:pt x="66451" y="25022"/>
                      <a:pt x="65248" y="21032"/>
                      <a:pt x="62841" y="17358"/>
                    </a:cubicBezTo>
                    <a:cubicBezTo>
                      <a:pt x="60435" y="13685"/>
                      <a:pt x="57268" y="10836"/>
                      <a:pt x="53341" y="8809"/>
                    </a:cubicBezTo>
                    <a:cubicBezTo>
                      <a:pt x="49415" y="6782"/>
                      <a:pt x="45172" y="5769"/>
                      <a:pt x="40613" y="5769"/>
                    </a:cubicBezTo>
                    <a:cubicBezTo>
                      <a:pt x="36686" y="5769"/>
                      <a:pt x="32728" y="6529"/>
                      <a:pt x="28738" y="8049"/>
                    </a:cubicBezTo>
                    <a:cubicBezTo>
                      <a:pt x="24748" y="9569"/>
                      <a:pt x="21455" y="11849"/>
                      <a:pt x="18859" y="14889"/>
                    </a:cubicBezTo>
                    <a:cubicBezTo>
                      <a:pt x="16262" y="17929"/>
                      <a:pt x="14964" y="21475"/>
                      <a:pt x="14964" y="25528"/>
                    </a:cubicBezTo>
                    <a:cubicBezTo>
                      <a:pt x="14964" y="31608"/>
                      <a:pt x="18067" y="36737"/>
                      <a:pt x="24273" y="409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1943223-940B-7524-E947-FE7E8592AC4C}"/>
                  </a:ext>
                </a:extLst>
              </p:cNvPr>
              <p:cNvSpPr/>
              <p:nvPr/>
            </p:nvSpPr>
            <p:spPr>
              <a:xfrm>
                <a:off x="6445790" y="4779014"/>
                <a:ext cx="81885" cy="133942"/>
              </a:xfrm>
              <a:custGeom>
                <a:avLst/>
                <a:gdLst>
                  <a:gd name="connsiteX0" fmla="*/ 41373 w 81885"/>
                  <a:gd name="connsiteY0" fmla="*/ 134202 h 133942"/>
                  <a:gd name="connsiteX1" fmla="*/ 8980 w 81885"/>
                  <a:gd name="connsiteY1" fmla="*/ 114538 h 133942"/>
                  <a:gd name="connsiteX2" fmla="*/ 335 w 81885"/>
                  <a:gd name="connsiteY2" fmla="*/ 67706 h 133942"/>
                  <a:gd name="connsiteX3" fmla="*/ 3470 w 81885"/>
                  <a:gd name="connsiteY3" fmla="*/ 35883 h 133942"/>
                  <a:gd name="connsiteX4" fmla="*/ 15724 w 81885"/>
                  <a:gd name="connsiteY4" fmla="*/ 10615 h 133942"/>
                  <a:gd name="connsiteX5" fmla="*/ 41373 w 81885"/>
                  <a:gd name="connsiteY5" fmla="*/ 260 h 133942"/>
                  <a:gd name="connsiteX6" fmla="*/ 62462 w 81885"/>
                  <a:gd name="connsiteY6" fmla="*/ 6529 h 133942"/>
                  <a:gd name="connsiteX7" fmla="*/ 74906 w 81885"/>
                  <a:gd name="connsiteY7" fmla="*/ 22678 h 133942"/>
                  <a:gd name="connsiteX8" fmla="*/ 80701 w 81885"/>
                  <a:gd name="connsiteY8" fmla="*/ 43957 h 133942"/>
                  <a:gd name="connsiteX9" fmla="*/ 82221 w 81885"/>
                  <a:gd name="connsiteY9" fmla="*/ 67706 h 133942"/>
                  <a:gd name="connsiteX10" fmla="*/ 79181 w 81885"/>
                  <a:gd name="connsiteY10" fmla="*/ 99054 h 133942"/>
                  <a:gd name="connsiteX11" fmla="*/ 67116 w 81885"/>
                  <a:gd name="connsiteY11" fmla="*/ 123943 h 133942"/>
                  <a:gd name="connsiteX12" fmla="*/ 41373 w 81885"/>
                  <a:gd name="connsiteY12" fmla="*/ 134202 h 133942"/>
                  <a:gd name="connsiteX13" fmla="*/ 41373 w 81885"/>
                  <a:gd name="connsiteY13" fmla="*/ 129072 h 133942"/>
                  <a:gd name="connsiteX14" fmla="*/ 57522 w 81885"/>
                  <a:gd name="connsiteY14" fmla="*/ 117958 h 133942"/>
                  <a:gd name="connsiteX15" fmla="*/ 64077 w 81885"/>
                  <a:gd name="connsiteY15" fmla="*/ 93354 h 133942"/>
                  <a:gd name="connsiteX16" fmla="*/ 65312 w 81885"/>
                  <a:gd name="connsiteY16" fmla="*/ 64667 h 133942"/>
                  <a:gd name="connsiteX17" fmla="*/ 64077 w 81885"/>
                  <a:gd name="connsiteY17" fmla="*/ 37687 h 133942"/>
                  <a:gd name="connsiteX18" fmla="*/ 57618 w 81885"/>
                  <a:gd name="connsiteY18" fmla="*/ 15269 h 133942"/>
                  <a:gd name="connsiteX19" fmla="*/ 41373 w 81885"/>
                  <a:gd name="connsiteY19" fmla="*/ 5199 h 133942"/>
                  <a:gd name="connsiteX20" fmla="*/ 25034 w 81885"/>
                  <a:gd name="connsiteY20" fmla="*/ 15269 h 133942"/>
                  <a:gd name="connsiteX21" fmla="*/ 18479 w 81885"/>
                  <a:gd name="connsiteY21" fmla="*/ 37687 h 133942"/>
                  <a:gd name="connsiteX22" fmla="*/ 17244 w 81885"/>
                  <a:gd name="connsiteY22" fmla="*/ 64667 h 133942"/>
                  <a:gd name="connsiteX23" fmla="*/ 17814 w 81885"/>
                  <a:gd name="connsiteY23" fmla="*/ 85091 h 133942"/>
                  <a:gd name="connsiteX24" fmla="*/ 20664 w 81885"/>
                  <a:gd name="connsiteY24" fmla="*/ 104849 h 133942"/>
                  <a:gd name="connsiteX25" fmla="*/ 27979 w 81885"/>
                  <a:gd name="connsiteY25" fmla="*/ 122043 h 133942"/>
                  <a:gd name="connsiteX26" fmla="*/ 41373 w 81885"/>
                  <a:gd name="connsiteY26" fmla="*/ 129072 h 13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1885" h="133942">
                    <a:moveTo>
                      <a:pt x="41373" y="134202"/>
                    </a:moveTo>
                    <a:cubicBezTo>
                      <a:pt x="25540" y="134202"/>
                      <a:pt x="14743" y="127647"/>
                      <a:pt x="8980" y="114538"/>
                    </a:cubicBezTo>
                    <a:cubicBezTo>
                      <a:pt x="3217" y="101429"/>
                      <a:pt x="335" y="85818"/>
                      <a:pt x="335" y="67706"/>
                    </a:cubicBezTo>
                    <a:cubicBezTo>
                      <a:pt x="335" y="56433"/>
                      <a:pt x="1380" y="45825"/>
                      <a:pt x="3470" y="35883"/>
                    </a:cubicBezTo>
                    <a:cubicBezTo>
                      <a:pt x="5559" y="25940"/>
                      <a:pt x="9644" y="17517"/>
                      <a:pt x="15724" y="10615"/>
                    </a:cubicBezTo>
                    <a:cubicBezTo>
                      <a:pt x="21803" y="3712"/>
                      <a:pt x="30353" y="260"/>
                      <a:pt x="41373" y="260"/>
                    </a:cubicBezTo>
                    <a:cubicBezTo>
                      <a:pt x="49986" y="260"/>
                      <a:pt x="57015" y="2350"/>
                      <a:pt x="62462" y="6529"/>
                    </a:cubicBezTo>
                    <a:cubicBezTo>
                      <a:pt x="67908" y="10709"/>
                      <a:pt x="72057" y="16092"/>
                      <a:pt x="74906" y="22678"/>
                    </a:cubicBezTo>
                    <a:cubicBezTo>
                      <a:pt x="77756" y="29264"/>
                      <a:pt x="79688" y="36357"/>
                      <a:pt x="80701" y="43957"/>
                    </a:cubicBezTo>
                    <a:cubicBezTo>
                      <a:pt x="81714" y="51556"/>
                      <a:pt x="82221" y="59473"/>
                      <a:pt x="82221" y="67706"/>
                    </a:cubicBezTo>
                    <a:cubicBezTo>
                      <a:pt x="82221" y="78852"/>
                      <a:pt x="81208" y="89301"/>
                      <a:pt x="79181" y="99054"/>
                    </a:cubicBezTo>
                    <a:cubicBezTo>
                      <a:pt x="77154" y="108807"/>
                      <a:pt x="73133" y="117104"/>
                      <a:pt x="67116" y="123943"/>
                    </a:cubicBezTo>
                    <a:cubicBezTo>
                      <a:pt x="61100" y="130783"/>
                      <a:pt x="52519" y="134202"/>
                      <a:pt x="41373" y="134202"/>
                    </a:cubicBezTo>
                    <a:close/>
                    <a:moveTo>
                      <a:pt x="41373" y="129072"/>
                    </a:moveTo>
                    <a:cubicBezTo>
                      <a:pt x="48592" y="129072"/>
                      <a:pt x="53975" y="125367"/>
                      <a:pt x="57522" y="117958"/>
                    </a:cubicBezTo>
                    <a:cubicBezTo>
                      <a:pt x="61068" y="110549"/>
                      <a:pt x="63253" y="102347"/>
                      <a:pt x="64077" y="93354"/>
                    </a:cubicBezTo>
                    <a:cubicBezTo>
                      <a:pt x="64900" y="84362"/>
                      <a:pt x="65312" y="74799"/>
                      <a:pt x="65312" y="64667"/>
                    </a:cubicBezTo>
                    <a:cubicBezTo>
                      <a:pt x="65312" y="54913"/>
                      <a:pt x="64900" y="45920"/>
                      <a:pt x="64077" y="37687"/>
                    </a:cubicBezTo>
                    <a:cubicBezTo>
                      <a:pt x="63253" y="29455"/>
                      <a:pt x="61100" y="21982"/>
                      <a:pt x="57618" y="15269"/>
                    </a:cubicBezTo>
                    <a:cubicBezTo>
                      <a:pt x="54134" y="8556"/>
                      <a:pt x="48719" y="5199"/>
                      <a:pt x="41373" y="5199"/>
                    </a:cubicBezTo>
                    <a:cubicBezTo>
                      <a:pt x="34027" y="5199"/>
                      <a:pt x="28581" y="8556"/>
                      <a:pt x="25034" y="15269"/>
                    </a:cubicBezTo>
                    <a:cubicBezTo>
                      <a:pt x="21488" y="21982"/>
                      <a:pt x="19303" y="29455"/>
                      <a:pt x="18479" y="37687"/>
                    </a:cubicBezTo>
                    <a:cubicBezTo>
                      <a:pt x="17656" y="45920"/>
                      <a:pt x="17244" y="54913"/>
                      <a:pt x="17244" y="64667"/>
                    </a:cubicBezTo>
                    <a:cubicBezTo>
                      <a:pt x="17244" y="71886"/>
                      <a:pt x="17434" y="78694"/>
                      <a:pt x="17814" y="85091"/>
                    </a:cubicBezTo>
                    <a:cubicBezTo>
                      <a:pt x="18194" y="91486"/>
                      <a:pt x="19144" y="98073"/>
                      <a:pt x="20664" y="104849"/>
                    </a:cubicBezTo>
                    <a:cubicBezTo>
                      <a:pt x="22184" y="111626"/>
                      <a:pt x="24622" y="117357"/>
                      <a:pt x="27979" y="122043"/>
                    </a:cubicBezTo>
                    <a:cubicBezTo>
                      <a:pt x="31335" y="126729"/>
                      <a:pt x="35800" y="129072"/>
                      <a:pt x="41373" y="129072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4">
              <a:extLst>
                <a:ext uri="{FF2B5EF4-FFF2-40B4-BE49-F238E27FC236}">
                  <a16:creationId xmlns:a16="http://schemas.microsoft.com/office/drawing/2014/main" id="{166C9D37-D790-FCB7-C39C-2D50FB67B134}"/>
                </a:ext>
              </a:extLst>
            </p:cNvPr>
            <p:cNvGrpSpPr/>
            <p:nvPr/>
          </p:nvGrpSpPr>
          <p:grpSpPr>
            <a:xfrm>
              <a:off x="3917720" y="5445647"/>
              <a:ext cx="1145030" cy="233126"/>
              <a:chOff x="4138252" y="5010445"/>
              <a:chExt cx="1074993" cy="218867"/>
            </a:xfrm>
            <a:solidFill>
              <a:srgbClr val="262626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91491F8B-517C-FF91-F829-5FBA34D414EB}"/>
                  </a:ext>
                </a:extLst>
              </p:cNvPr>
              <p:cNvSpPr/>
              <p:nvPr/>
            </p:nvSpPr>
            <p:spPr>
              <a:xfrm>
                <a:off x="4138252" y="5020324"/>
                <a:ext cx="91384" cy="156742"/>
              </a:xfrm>
              <a:custGeom>
                <a:avLst/>
                <a:gdLst>
                  <a:gd name="connsiteX0" fmla="*/ 26793 w 91384"/>
                  <a:gd name="connsiteY0" fmla="*/ 157023 h 156742"/>
                  <a:gd name="connsiteX1" fmla="*/ 10739 w 91384"/>
                  <a:gd name="connsiteY1" fmla="*/ 149708 h 156742"/>
                  <a:gd name="connsiteX2" fmla="*/ 2474 w 91384"/>
                  <a:gd name="connsiteY2" fmla="*/ 132134 h 156742"/>
                  <a:gd name="connsiteX3" fmla="*/ 195 w 91384"/>
                  <a:gd name="connsiteY3" fmla="*/ 111994 h 156742"/>
                  <a:gd name="connsiteX4" fmla="*/ 195 w 91384"/>
                  <a:gd name="connsiteY4" fmla="*/ 111615 h 156742"/>
                  <a:gd name="connsiteX5" fmla="*/ 2285 w 91384"/>
                  <a:gd name="connsiteY5" fmla="*/ 89006 h 156742"/>
                  <a:gd name="connsiteX6" fmla="*/ 8364 w 91384"/>
                  <a:gd name="connsiteY6" fmla="*/ 65542 h 156742"/>
                  <a:gd name="connsiteX7" fmla="*/ 16914 w 91384"/>
                  <a:gd name="connsiteY7" fmla="*/ 44739 h 156742"/>
                  <a:gd name="connsiteX8" fmla="*/ 25178 w 91384"/>
                  <a:gd name="connsiteY8" fmla="*/ 30394 h 156742"/>
                  <a:gd name="connsiteX9" fmla="*/ 36483 w 91384"/>
                  <a:gd name="connsiteY9" fmla="*/ 15574 h 156742"/>
                  <a:gd name="connsiteX10" fmla="*/ 49972 w 91384"/>
                  <a:gd name="connsiteY10" fmla="*/ 4461 h 156742"/>
                  <a:gd name="connsiteX11" fmla="*/ 64601 w 91384"/>
                  <a:gd name="connsiteY11" fmla="*/ 280 h 156742"/>
                  <a:gd name="connsiteX12" fmla="*/ 64791 w 91384"/>
                  <a:gd name="connsiteY12" fmla="*/ 280 h 156742"/>
                  <a:gd name="connsiteX13" fmla="*/ 77996 w 91384"/>
                  <a:gd name="connsiteY13" fmla="*/ 4650 h 156742"/>
                  <a:gd name="connsiteX14" fmla="*/ 86165 w 91384"/>
                  <a:gd name="connsiteY14" fmla="*/ 15860 h 156742"/>
                  <a:gd name="connsiteX15" fmla="*/ 90345 w 91384"/>
                  <a:gd name="connsiteY15" fmla="*/ 30489 h 156742"/>
                  <a:gd name="connsiteX16" fmla="*/ 91579 w 91384"/>
                  <a:gd name="connsiteY16" fmla="*/ 45309 h 156742"/>
                  <a:gd name="connsiteX17" fmla="*/ 87019 w 91384"/>
                  <a:gd name="connsiteY17" fmla="*/ 79126 h 156742"/>
                  <a:gd name="connsiteX18" fmla="*/ 74670 w 91384"/>
                  <a:gd name="connsiteY18" fmla="*/ 112564 h 156742"/>
                  <a:gd name="connsiteX19" fmla="*/ 66311 w 91384"/>
                  <a:gd name="connsiteY19" fmla="*/ 126909 h 156742"/>
                  <a:gd name="connsiteX20" fmla="*/ 55101 w 91384"/>
                  <a:gd name="connsiteY20" fmla="*/ 141633 h 156742"/>
                  <a:gd name="connsiteX21" fmla="*/ 41802 w 91384"/>
                  <a:gd name="connsiteY21" fmla="*/ 152558 h 156742"/>
                  <a:gd name="connsiteX22" fmla="*/ 26983 w 91384"/>
                  <a:gd name="connsiteY22" fmla="*/ 157023 h 156742"/>
                  <a:gd name="connsiteX23" fmla="*/ 26793 w 91384"/>
                  <a:gd name="connsiteY23" fmla="*/ 157023 h 156742"/>
                  <a:gd name="connsiteX24" fmla="*/ 27174 w 91384"/>
                  <a:gd name="connsiteY24" fmla="*/ 151322 h 156742"/>
                  <a:gd name="connsiteX25" fmla="*/ 41043 w 91384"/>
                  <a:gd name="connsiteY25" fmla="*/ 143533 h 156742"/>
                  <a:gd name="connsiteX26" fmla="*/ 52726 w 91384"/>
                  <a:gd name="connsiteY26" fmla="*/ 124724 h 156742"/>
                  <a:gd name="connsiteX27" fmla="*/ 61561 w 91384"/>
                  <a:gd name="connsiteY27" fmla="*/ 102020 h 156742"/>
                  <a:gd name="connsiteX28" fmla="*/ 67260 w 91384"/>
                  <a:gd name="connsiteY28" fmla="*/ 82356 h 156742"/>
                  <a:gd name="connsiteX29" fmla="*/ 22614 w 91384"/>
                  <a:gd name="connsiteY29" fmla="*/ 82356 h 156742"/>
                  <a:gd name="connsiteX30" fmla="*/ 17199 w 91384"/>
                  <a:gd name="connsiteY30" fmla="*/ 106009 h 156742"/>
                  <a:gd name="connsiteX31" fmla="*/ 15204 w 91384"/>
                  <a:gd name="connsiteY31" fmla="*/ 125673 h 156742"/>
                  <a:gd name="connsiteX32" fmla="*/ 27174 w 91384"/>
                  <a:gd name="connsiteY32" fmla="*/ 151322 h 156742"/>
                  <a:gd name="connsiteX33" fmla="*/ 24323 w 91384"/>
                  <a:gd name="connsiteY33" fmla="*/ 74567 h 156742"/>
                  <a:gd name="connsiteX34" fmla="*/ 69161 w 91384"/>
                  <a:gd name="connsiteY34" fmla="*/ 74567 h 156742"/>
                  <a:gd name="connsiteX35" fmla="*/ 72866 w 91384"/>
                  <a:gd name="connsiteY35" fmla="*/ 58607 h 156742"/>
                  <a:gd name="connsiteX36" fmla="*/ 75241 w 91384"/>
                  <a:gd name="connsiteY36" fmla="*/ 44928 h 156742"/>
                  <a:gd name="connsiteX37" fmla="*/ 76190 w 91384"/>
                  <a:gd name="connsiteY37" fmla="*/ 31630 h 156742"/>
                  <a:gd name="connsiteX38" fmla="*/ 64601 w 91384"/>
                  <a:gd name="connsiteY38" fmla="*/ 5981 h 156742"/>
                  <a:gd name="connsiteX39" fmla="*/ 40567 w 91384"/>
                  <a:gd name="connsiteY39" fmla="*/ 28304 h 156742"/>
                  <a:gd name="connsiteX40" fmla="*/ 24323 w 91384"/>
                  <a:gd name="connsiteY40" fmla="*/ 74567 h 15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91384" h="156742">
                    <a:moveTo>
                      <a:pt x="26793" y="157023"/>
                    </a:moveTo>
                    <a:cubicBezTo>
                      <a:pt x="20080" y="157023"/>
                      <a:pt x="14729" y="154585"/>
                      <a:pt x="10739" y="149708"/>
                    </a:cubicBezTo>
                    <a:cubicBezTo>
                      <a:pt x="6750" y="144830"/>
                      <a:pt x="3994" y="138973"/>
                      <a:pt x="2474" y="132134"/>
                    </a:cubicBezTo>
                    <a:cubicBezTo>
                      <a:pt x="954" y="125294"/>
                      <a:pt x="195" y="118581"/>
                      <a:pt x="195" y="111994"/>
                    </a:cubicBezTo>
                    <a:lnTo>
                      <a:pt x="195" y="111615"/>
                    </a:lnTo>
                    <a:cubicBezTo>
                      <a:pt x="195" y="104396"/>
                      <a:pt x="891" y="96859"/>
                      <a:pt x="2285" y="89006"/>
                    </a:cubicBezTo>
                    <a:cubicBezTo>
                      <a:pt x="3678" y="81153"/>
                      <a:pt x="5705" y="73332"/>
                      <a:pt x="8364" y="65542"/>
                    </a:cubicBezTo>
                    <a:cubicBezTo>
                      <a:pt x="11024" y="57753"/>
                      <a:pt x="13874" y="50818"/>
                      <a:pt x="16914" y="44739"/>
                    </a:cubicBezTo>
                    <a:cubicBezTo>
                      <a:pt x="19067" y="40432"/>
                      <a:pt x="21821" y="35650"/>
                      <a:pt x="25178" y="30394"/>
                    </a:cubicBezTo>
                    <a:cubicBezTo>
                      <a:pt x="28535" y="25138"/>
                      <a:pt x="32304" y="20198"/>
                      <a:pt x="36483" y="15574"/>
                    </a:cubicBezTo>
                    <a:cubicBezTo>
                      <a:pt x="40662" y="10951"/>
                      <a:pt x="45158" y="7247"/>
                      <a:pt x="49972" y="4461"/>
                    </a:cubicBezTo>
                    <a:cubicBezTo>
                      <a:pt x="54785" y="1674"/>
                      <a:pt x="59661" y="280"/>
                      <a:pt x="64601" y="280"/>
                    </a:cubicBezTo>
                    <a:lnTo>
                      <a:pt x="64791" y="280"/>
                    </a:lnTo>
                    <a:cubicBezTo>
                      <a:pt x="70111" y="280"/>
                      <a:pt x="74512" y="1737"/>
                      <a:pt x="77996" y="4650"/>
                    </a:cubicBezTo>
                    <a:cubicBezTo>
                      <a:pt x="81478" y="7564"/>
                      <a:pt x="84201" y="11300"/>
                      <a:pt x="86165" y="15860"/>
                    </a:cubicBezTo>
                    <a:cubicBezTo>
                      <a:pt x="88128" y="20420"/>
                      <a:pt x="89522" y="25296"/>
                      <a:pt x="90345" y="30489"/>
                    </a:cubicBezTo>
                    <a:cubicBezTo>
                      <a:pt x="91168" y="35682"/>
                      <a:pt x="91579" y="40622"/>
                      <a:pt x="91579" y="45309"/>
                    </a:cubicBezTo>
                    <a:cubicBezTo>
                      <a:pt x="91579" y="56328"/>
                      <a:pt x="90059" y="67600"/>
                      <a:pt x="87019" y="79126"/>
                    </a:cubicBezTo>
                    <a:cubicBezTo>
                      <a:pt x="83979" y="90652"/>
                      <a:pt x="79864" y="101799"/>
                      <a:pt x="74670" y="112564"/>
                    </a:cubicBezTo>
                    <a:cubicBezTo>
                      <a:pt x="72643" y="116617"/>
                      <a:pt x="69858" y="121399"/>
                      <a:pt x="66311" y="126909"/>
                    </a:cubicBezTo>
                    <a:cubicBezTo>
                      <a:pt x="62764" y="132418"/>
                      <a:pt x="59027" y="137327"/>
                      <a:pt x="55101" y="141633"/>
                    </a:cubicBezTo>
                    <a:cubicBezTo>
                      <a:pt x="51175" y="145939"/>
                      <a:pt x="46743" y="149581"/>
                      <a:pt x="41802" y="152558"/>
                    </a:cubicBezTo>
                    <a:cubicBezTo>
                      <a:pt x="36862" y="155534"/>
                      <a:pt x="31923" y="157023"/>
                      <a:pt x="26983" y="157023"/>
                    </a:cubicBezTo>
                    <a:lnTo>
                      <a:pt x="26793" y="157023"/>
                    </a:lnTo>
                    <a:close/>
                    <a:moveTo>
                      <a:pt x="27174" y="151322"/>
                    </a:moveTo>
                    <a:cubicBezTo>
                      <a:pt x="31986" y="151322"/>
                      <a:pt x="36609" y="148726"/>
                      <a:pt x="41043" y="143533"/>
                    </a:cubicBezTo>
                    <a:cubicBezTo>
                      <a:pt x="45476" y="138340"/>
                      <a:pt x="49370" y="132070"/>
                      <a:pt x="52726" y="124724"/>
                    </a:cubicBezTo>
                    <a:cubicBezTo>
                      <a:pt x="56084" y="117378"/>
                      <a:pt x="59029" y="109810"/>
                      <a:pt x="61561" y="102020"/>
                    </a:cubicBezTo>
                    <a:cubicBezTo>
                      <a:pt x="64094" y="94231"/>
                      <a:pt x="65995" y="87676"/>
                      <a:pt x="67260" y="82356"/>
                    </a:cubicBezTo>
                    <a:lnTo>
                      <a:pt x="22614" y="82356"/>
                    </a:lnTo>
                    <a:cubicBezTo>
                      <a:pt x="20334" y="91475"/>
                      <a:pt x="18528" y="99359"/>
                      <a:pt x="17199" y="106009"/>
                    </a:cubicBezTo>
                    <a:cubicBezTo>
                      <a:pt x="15869" y="112659"/>
                      <a:pt x="15204" y="119214"/>
                      <a:pt x="15204" y="125673"/>
                    </a:cubicBezTo>
                    <a:cubicBezTo>
                      <a:pt x="15204" y="142773"/>
                      <a:pt x="19193" y="151322"/>
                      <a:pt x="27174" y="151322"/>
                    </a:cubicBezTo>
                    <a:close/>
                    <a:moveTo>
                      <a:pt x="24323" y="74567"/>
                    </a:moveTo>
                    <a:lnTo>
                      <a:pt x="69161" y="74567"/>
                    </a:lnTo>
                    <a:cubicBezTo>
                      <a:pt x="70681" y="68234"/>
                      <a:pt x="71916" y="62914"/>
                      <a:pt x="72866" y="58607"/>
                    </a:cubicBezTo>
                    <a:cubicBezTo>
                      <a:pt x="73816" y="54301"/>
                      <a:pt x="74607" y="49742"/>
                      <a:pt x="75241" y="44928"/>
                    </a:cubicBezTo>
                    <a:cubicBezTo>
                      <a:pt x="75874" y="40116"/>
                      <a:pt x="76190" y="35683"/>
                      <a:pt x="76190" y="31630"/>
                    </a:cubicBezTo>
                    <a:cubicBezTo>
                      <a:pt x="76190" y="14530"/>
                      <a:pt x="72327" y="5981"/>
                      <a:pt x="64601" y="5981"/>
                    </a:cubicBezTo>
                    <a:cubicBezTo>
                      <a:pt x="55355" y="5981"/>
                      <a:pt x="47344" y="13422"/>
                      <a:pt x="40567" y="28304"/>
                    </a:cubicBezTo>
                    <a:cubicBezTo>
                      <a:pt x="33791" y="43187"/>
                      <a:pt x="28376" y="58608"/>
                      <a:pt x="24323" y="74567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E0C5450-C884-5049-4AAB-C8C94FF59458}"/>
                  </a:ext>
                </a:extLst>
              </p:cNvPr>
              <p:cNvSpPr/>
              <p:nvPr/>
            </p:nvSpPr>
            <p:spPr>
              <a:xfrm>
                <a:off x="4235675" y="5109421"/>
                <a:ext cx="61366" cy="100504"/>
              </a:xfrm>
              <a:custGeom>
                <a:avLst/>
                <a:gdLst>
                  <a:gd name="connsiteX0" fmla="*/ 30973 w 61366"/>
                  <a:gd name="connsiteY0" fmla="*/ 100785 h 100504"/>
                  <a:gd name="connsiteX1" fmla="*/ 6655 w 61366"/>
                  <a:gd name="connsiteY1" fmla="*/ 86061 h 100504"/>
                  <a:gd name="connsiteX2" fmla="*/ 195 w 61366"/>
                  <a:gd name="connsiteY2" fmla="*/ 51008 h 100504"/>
                  <a:gd name="connsiteX3" fmla="*/ 2474 w 61366"/>
                  <a:gd name="connsiteY3" fmla="*/ 27163 h 100504"/>
                  <a:gd name="connsiteX4" fmla="*/ 11690 w 61366"/>
                  <a:gd name="connsiteY4" fmla="*/ 8165 h 100504"/>
                  <a:gd name="connsiteX5" fmla="*/ 30973 w 61366"/>
                  <a:gd name="connsiteY5" fmla="*/ 280 h 100504"/>
                  <a:gd name="connsiteX6" fmla="*/ 46743 w 61366"/>
                  <a:gd name="connsiteY6" fmla="*/ 5030 h 100504"/>
                  <a:gd name="connsiteX7" fmla="*/ 56052 w 61366"/>
                  <a:gd name="connsiteY7" fmla="*/ 17189 h 100504"/>
                  <a:gd name="connsiteX8" fmla="*/ 60422 w 61366"/>
                  <a:gd name="connsiteY8" fmla="*/ 33148 h 100504"/>
                  <a:gd name="connsiteX9" fmla="*/ 61561 w 61366"/>
                  <a:gd name="connsiteY9" fmla="*/ 51008 h 100504"/>
                  <a:gd name="connsiteX10" fmla="*/ 59281 w 61366"/>
                  <a:gd name="connsiteY10" fmla="*/ 74472 h 100504"/>
                  <a:gd name="connsiteX11" fmla="*/ 50257 w 61366"/>
                  <a:gd name="connsiteY11" fmla="*/ 93090 h 100504"/>
                  <a:gd name="connsiteX12" fmla="*/ 30973 w 61366"/>
                  <a:gd name="connsiteY12" fmla="*/ 100785 h 100504"/>
                  <a:gd name="connsiteX13" fmla="*/ 30973 w 61366"/>
                  <a:gd name="connsiteY13" fmla="*/ 96985 h 100504"/>
                  <a:gd name="connsiteX14" fmla="*/ 43133 w 61366"/>
                  <a:gd name="connsiteY14" fmla="*/ 88625 h 100504"/>
                  <a:gd name="connsiteX15" fmla="*/ 48072 w 61366"/>
                  <a:gd name="connsiteY15" fmla="*/ 70197 h 100504"/>
                  <a:gd name="connsiteX16" fmla="*/ 49023 w 61366"/>
                  <a:gd name="connsiteY16" fmla="*/ 48728 h 100504"/>
                  <a:gd name="connsiteX17" fmla="*/ 48072 w 61366"/>
                  <a:gd name="connsiteY17" fmla="*/ 28399 h 100504"/>
                  <a:gd name="connsiteX18" fmla="*/ 43133 w 61366"/>
                  <a:gd name="connsiteY18" fmla="*/ 11585 h 100504"/>
                  <a:gd name="connsiteX19" fmla="*/ 30973 w 61366"/>
                  <a:gd name="connsiteY19" fmla="*/ 4080 h 100504"/>
                  <a:gd name="connsiteX20" fmla="*/ 18814 w 61366"/>
                  <a:gd name="connsiteY20" fmla="*/ 11680 h 100504"/>
                  <a:gd name="connsiteX21" fmla="*/ 13874 w 61366"/>
                  <a:gd name="connsiteY21" fmla="*/ 28494 h 100504"/>
                  <a:gd name="connsiteX22" fmla="*/ 12924 w 61366"/>
                  <a:gd name="connsiteY22" fmla="*/ 48728 h 100504"/>
                  <a:gd name="connsiteX23" fmla="*/ 13305 w 61366"/>
                  <a:gd name="connsiteY23" fmla="*/ 63927 h 100504"/>
                  <a:gd name="connsiteX24" fmla="*/ 15394 w 61366"/>
                  <a:gd name="connsiteY24" fmla="*/ 78841 h 100504"/>
                  <a:gd name="connsiteX25" fmla="*/ 20904 w 61366"/>
                  <a:gd name="connsiteY25" fmla="*/ 91760 h 100504"/>
                  <a:gd name="connsiteX26" fmla="*/ 30973 w 61366"/>
                  <a:gd name="connsiteY26" fmla="*/ 96985 h 100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366" h="100504">
                    <a:moveTo>
                      <a:pt x="30973" y="100785"/>
                    </a:moveTo>
                    <a:cubicBezTo>
                      <a:pt x="19067" y="100785"/>
                      <a:pt x="10960" y="95877"/>
                      <a:pt x="6655" y="86061"/>
                    </a:cubicBezTo>
                    <a:cubicBezTo>
                      <a:pt x="2348" y="76245"/>
                      <a:pt x="195" y="64561"/>
                      <a:pt x="195" y="51008"/>
                    </a:cubicBezTo>
                    <a:cubicBezTo>
                      <a:pt x="195" y="42522"/>
                      <a:pt x="954" y="34573"/>
                      <a:pt x="2474" y="27163"/>
                    </a:cubicBezTo>
                    <a:cubicBezTo>
                      <a:pt x="3994" y="19755"/>
                      <a:pt x="7066" y="13421"/>
                      <a:pt x="11690" y="8165"/>
                    </a:cubicBezTo>
                    <a:cubicBezTo>
                      <a:pt x="16313" y="2908"/>
                      <a:pt x="22740" y="280"/>
                      <a:pt x="30973" y="280"/>
                    </a:cubicBezTo>
                    <a:cubicBezTo>
                      <a:pt x="37434" y="280"/>
                      <a:pt x="42690" y="1864"/>
                      <a:pt x="46743" y="5030"/>
                    </a:cubicBezTo>
                    <a:cubicBezTo>
                      <a:pt x="50796" y="8197"/>
                      <a:pt x="53899" y="12250"/>
                      <a:pt x="56052" y="17189"/>
                    </a:cubicBezTo>
                    <a:cubicBezTo>
                      <a:pt x="58205" y="22129"/>
                      <a:pt x="59662" y="27449"/>
                      <a:pt x="60422" y="33148"/>
                    </a:cubicBezTo>
                    <a:cubicBezTo>
                      <a:pt x="61182" y="38849"/>
                      <a:pt x="61561" y="44802"/>
                      <a:pt x="61561" y="51008"/>
                    </a:cubicBezTo>
                    <a:cubicBezTo>
                      <a:pt x="61561" y="59367"/>
                      <a:pt x="60801" y="67188"/>
                      <a:pt x="59281" y="74472"/>
                    </a:cubicBezTo>
                    <a:cubicBezTo>
                      <a:pt x="57762" y="81754"/>
                      <a:pt x="54753" y="87960"/>
                      <a:pt x="50257" y="93090"/>
                    </a:cubicBezTo>
                    <a:cubicBezTo>
                      <a:pt x="45760" y="98220"/>
                      <a:pt x="39333" y="100785"/>
                      <a:pt x="30973" y="100785"/>
                    </a:cubicBezTo>
                    <a:close/>
                    <a:moveTo>
                      <a:pt x="30973" y="96985"/>
                    </a:moveTo>
                    <a:cubicBezTo>
                      <a:pt x="36420" y="96985"/>
                      <a:pt x="40473" y="94198"/>
                      <a:pt x="43133" y="88625"/>
                    </a:cubicBezTo>
                    <a:cubicBezTo>
                      <a:pt x="45792" y="83053"/>
                      <a:pt x="47438" y="76910"/>
                      <a:pt x="48072" y="70197"/>
                    </a:cubicBezTo>
                    <a:cubicBezTo>
                      <a:pt x="48705" y="63483"/>
                      <a:pt x="49023" y="56328"/>
                      <a:pt x="49023" y="48728"/>
                    </a:cubicBezTo>
                    <a:cubicBezTo>
                      <a:pt x="49023" y="41381"/>
                      <a:pt x="48705" y="34605"/>
                      <a:pt x="48072" y="28399"/>
                    </a:cubicBezTo>
                    <a:cubicBezTo>
                      <a:pt x="47438" y="22193"/>
                      <a:pt x="45792" y="16588"/>
                      <a:pt x="43133" y="11585"/>
                    </a:cubicBezTo>
                    <a:cubicBezTo>
                      <a:pt x="40473" y="6582"/>
                      <a:pt x="36420" y="4080"/>
                      <a:pt x="30973" y="4080"/>
                    </a:cubicBezTo>
                    <a:cubicBezTo>
                      <a:pt x="25527" y="4080"/>
                      <a:pt x="21473" y="6613"/>
                      <a:pt x="18814" y="11680"/>
                    </a:cubicBezTo>
                    <a:cubicBezTo>
                      <a:pt x="16155" y="16747"/>
                      <a:pt x="14507" y="22351"/>
                      <a:pt x="13874" y="28494"/>
                    </a:cubicBezTo>
                    <a:cubicBezTo>
                      <a:pt x="13240" y="34637"/>
                      <a:pt x="12924" y="41381"/>
                      <a:pt x="12924" y="48728"/>
                    </a:cubicBezTo>
                    <a:cubicBezTo>
                      <a:pt x="12924" y="54048"/>
                      <a:pt x="13051" y="59113"/>
                      <a:pt x="13305" y="63927"/>
                    </a:cubicBezTo>
                    <a:cubicBezTo>
                      <a:pt x="13558" y="68740"/>
                      <a:pt x="14254" y="73711"/>
                      <a:pt x="15394" y="78841"/>
                    </a:cubicBezTo>
                    <a:cubicBezTo>
                      <a:pt x="16534" y="83971"/>
                      <a:pt x="18371" y="88277"/>
                      <a:pt x="20904" y="91760"/>
                    </a:cubicBezTo>
                    <a:cubicBezTo>
                      <a:pt x="23437" y="95244"/>
                      <a:pt x="26794" y="96985"/>
                      <a:pt x="30973" y="96985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988488D3-965F-30FC-B033-6CB4D89ADC92}"/>
                  </a:ext>
                </a:extLst>
              </p:cNvPr>
              <p:cNvSpPr/>
              <p:nvPr/>
            </p:nvSpPr>
            <p:spPr>
              <a:xfrm>
                <a:off x="4408190" y="5010445"/>
                <a:ext cx="51487" cy="218867"/>
              </a:xfrm>
              <a:custGeom>
                <a:avLst/>
                <a:gdLst>
                  <a:gd name="connsiteX0" fmla="*/ 46743 w 51487"/>
                  <a:gd name="connsiteY0" fmla="*/ 218769 h 218867"/>
                  <a:gd name="connsiteX1" fmla="*/ 25749 w 51487"/>
                  <a:gd name="connsiteY1" fmla="*/ 196635 h 218867"/>
                  <a:gd name="connsiteX2" fmla="*/ 11309 w 51487"/>
                  <a:gd name="connsiteY2" fmla="*/ 170132 h 218867"/>
                  <a:gd name="connsiteX3" fmla="*/ 2950 w 51487"/>
                  <a:gd name="connsiteY3" fmla="*/ 140683 h 218867"/>
                  <a:gd name="connsiteX4" fmla="*/ 195 w 51487"/>
                  <a:gd name="connsiteY4" fmla="*/ 109714 h 218867"/>
                  <a:gd name="connsiteX5" fmla="*/ 2950 w 51487"/>
                  <a:gd name="connsiteY5" fmla="*/ 78556 h 218867"/>
                  <a:gd name="connsiteX6" fmla="*/ 11404 w 51487"/>
                  <a:gd name="connsiteY6" fmla="*/ 49013 h 218867"/>
                  <a:gd name="connsiteX7" fmla="*/ 26033 w 51487"/>
                  <a:gd name="connsiteY7" fmla="*/ 22414 h 218867"/>
                  <a:gd name="connsiteX8" fmla="*/ 46743 w 51487"/>
                  <a:gd name="connsiteY8" fmla="*/ 661 h 218867"/>
                  <a:gd name="connsiteX9" fmla="*/ 47882 w 51487"/>
                  <a:gd name="connsiteY9" fmla="*/ 280 h 218867"/>
                  <a:gd name="connsiteX10" fmla="*/ 49972 w 51487"/>
                  <a:gd name="connsiteY10" fmla="*/ 280 h 218867"/>
                  <a:gd name="connsiteX11" fmla="*/ 51112 w 51487"/>
                  <a:gd name="connsiteY11" fmla="*/ 851 h 218867"/>
                  <a:gd name="connsiteX12" fmla="*/ 51682 w 51487"/>
                  <a:gd name="connsiteY12" fmla="*/ 2181 h 218867"/>
                  <a:gd name="connsiteX13" fmla="*/ 51112 w 51487"/>
                  <a:gd name="connsiteY13" fmla="*/ 3511 h 218867"/>
                  <a:gd name="connsiteX14" fmla="*/ 33348 w 51487"/>
                  <a:gd name="connsiteY14" fmla="*/ 26119 h 218867"/>
                  <a:gd name="connsiteX15" fmla="*/ 21949 w 51487"/>
                  <a:gd name="connsiteY15" fmla="*/ 51578 h 218867"/>
                  <a:gd name="connsiteX16" fmla="*/ 15679 w 51487"/>
                  <a:gd name="connsiteY16" fmla="*/ 79507 h 218867"/>
                  <a:gd name="connsiteX17" fmla="*/ 13684 w 51487"/>
                  <a:gd name="connsiteY17" fmla="*/ 109714 h 218867"/>
                  <a:gd name="connsiteX18" fmla="*/ 50922 w 51487"/>
                  <a:gd name="connsiteY18" fmla="*/ 215348 h 218867"/>
                  <a:gd name="connsiteX19" fmla="*/ 51682 w 51487"/>
                  <a:gd name="connsiteY19" fmla="*/ 217249 h 218867"/>
                  <a:gd name="connsiteX20" fmla="*/ 51017 w 51487"/>
                  <a:gd name="connsiteY20" fmla="*/ 218483 h 218867"/>
                  <a:gd name="connsiteX21" fmla="*/ 49972 w 51487"/>
                  <a:gd name="connsiteY21" fmla="*/ 219148 h 218867"/>
                  <a:gd name="connsiteX22" fmla="*/ 47882 w 51487"/>
                  <a:gd name="connsiteY22" fmla="*/ 219148 h 218867"/>
                  <a:gd name="connsiteX23" fmla="*/ 46743 w 51487"/>
                  <a:gd name="connsiteY23" fmla="*/ 218769 h 21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487" h="218867">
                    <a:moveTo>
                      <a:pt x="46743" y="218769"/>
                    </a:moveTo>
                    <a:cubicBezTo>
                      <a:pt x="38636" y="212309"/>
                      <a:pt x="31639" y="204932"/>
                      <a:pt x="25749" y="196635"/>
                    </a:cubicBezTo>
                    <a:cubicBezTo>
                      <a:pt x="19859" y="188339"/>
                      <a:pt x="15046" y="179504"/>
                      <a:pt x="11309" y="170132"/>
                    </a:cubicBezTo>
                    <a:cubicBezTo>
                      <a:pt x="7573" y="160758"/>
                      <a:pt x="4787" y="150942"/>
                      <a:pt x="2950" y="140683"/>
                    </a:cubicBezTo>
                    <a:cubicBezTo>
                      <a:pt x="1113" y="130424"/>
                      <a:pt x="195" y="120101"/>
                      <a:pt x="195" y="109714"/>
                    </a:cubicBezTo>
                    <a:cubicBezTo>
                      <a:pt x="195" y="99202"/>
                      <a:pt x="1113" y="88816"/>
                      <a:pt x="2950" y="78556"/>
                    </a:cubicBezTo>
                    <a:cubicBezTo>
                      <a:pt x="4787" y="68297"/>
                      <a:pt x="7604" y="58449"/>
                      <a:pt x="11404" y="49013"/>
                    </a:cubicBezTo>
                    <a:cubicBezTo>
                      <a:pt x="15204" y="39577"/>
                      <a:pt x="20081" y="30711"/>
                      <a:pt x="26033" y="22414"/>
                    </a:cubicBezTo>
                    <a:cubicBezTo>
                      <a:pt x="31986" y="14118"/>
                      <a:pt x="38889" y="6867"/>
                      <a:pt x="46743" y="661"/>
                    </a:cubicBezTo>
                    <a:cubicBezTo>
                      <a:pt x="46743" y="407"/>
                      <a:pt x="47122" y="280"/>
                      <a:pt x="47882" y="280"/>
                    </a:cubicBezTo>
                    <a:lnTo>
                      <a:pt x="49972" y="280"/>
                    </a:lnTo>
                    <a:cubicBezTo>
                      <a:pt x="50353" y="280"/>
                      <a:pt x="50732" y="470"/>
                      <a:pt x="51112" y="851"/>
                    </a:cubicBezTo>
                    <a:cubicBezTo>
                      <a:pt x="51492" y="1231"/>
                      <a:pt x="51682" y="1674"/>
                      <a:pt x="51682" y="2181"/>
                    </a:cubicBezTo>
                    <a:cubicBezTo>
                      <a:pt x="51682" y="2814"/>
                      <a:pt x="51492" y="3257"/>
                      <a:pt x="51112" y="3511"/>
                    </a:cubicBezTo>
                    <a:cubicBezTo>
                      <a:pt x="44019" y="10604"/>
                      <a:pt x="38098" y="18140"/>
                      <a:pt x="33348" y="26119"/>
                    </a:cubicBezTo>
                    <a:cubicBezTo>
                      <a:pt x="28599" y="34099"/>
                      <a:pt x="24799" y="42585"/>
                      <a:pt x="21949" y="51578"/>
                    </a:cubicBezTo>
                    <a:cubicBezTo>
                      <a:pt x="19099" y="60571"/>
                      <a:pt x="17008" y="69881"/>
                      <a:pt x="15679" y="79507"/>
                    </a:cubicBezTo>
                    <a:cubicBezTo>
                      <a:pt x="14349" y="89133"/>
                      <a:pt x="13684" y="99202"/>
                      <a:pt x="13684" y="109714"/>
                    </a:cubicBezTo>
                    <a:cubicBezTo>
                      <a:pt x="13684" y="156072"/>
                      <a:pt x="26096" y="191284"/>
                      <a:pt x="50922" y="215348"/>
                    </a:cubicBezTo>
                    <a:cubicBezTo>
                      <a:pt x="51429" y="215855"/>
                      <a:pt x="51682" y="216489"/>
                      <a:pt x="51682" y="217249"/>
                    </a:cubicBezTo>
                    <a:cubicBezTo>
                      <a:pt x="51682" y="217629"/>
                      <a:pt x="51461" y="218040"/>
                      <a:pt x="51017" y="218483"/>
                    </a:cubicBezTo>
                    <a:cubicBezTo>
                      <a:pt x="50573" y="218927"/>
                      <a:pt x="50225" y="219148"/>
                      <a:pt x="49972" y="219148"/>
                    </a:cubicBezTo>
                    <a:lnTo>
                      <a:pt x="47882" y="219148"/>
                    </a:lnTo>
                    <a:cubicBezTo>
                      <a:pt x="47122" y="219148"/>
                      <a:pt x="46743" y="219022"/>
                      <a:pt x="46743" y="218769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1432CD70-B891-EF0D-F92F-C70A4839C07D}"/>
                  </a:ext>
                </a:extLst>
              </p:cNvPr>
              <p:cNvSpPr/>
              <p:nvPr/>
            </p:nvSpPr>
            <p:spPr>
              <a:xfrm>
                <a:off x="4477356" y="5022795"/>
                <a:ext cx="108483" cy="154271"/>
              </a:xfrm>
              <a:custGeom>
                <a:avLst/>
                <a:gdLst>
                  <a:gd name="connsiteX0" fmla="*/ 46361 w 108483"/>
                  <a:gd name="connsiteY0" fmla="*/ 154552 h 154271"/>
                  <a:gd name="connsiteX1" fmla="*/ 22802 w 108483"/>
                  <a:gd name="connsiteY1" fmla="*/ 147521 h 154271"/>
                  <a:gd name="connsiteX2" fmla="*/ 6178 w 108483"/>
                  <a:gd name="connsiteY2" fmla="*/ 129093 h 154271"/>
                  <a:gd name="connsiteX3" fmla="*/ 195 w 108483"/>
                  <a:gd name="connsiteY3" fmla="*/ 104774 h 154271"/>
                  <a:gd name="connsiteX4" fmla="*/ 6654 w 108483"/>
                  <a:gd name="connsiteY4" fmla="*/ 80266 h 154271"/>
                  <a:gd name="connsiteX5" fmla="*/ 24227 w 108483"/>
                  <a:gd name="connsiteY5" fmla="*/ 62121 h 154271"/>
                  <a:gd name="connsiteX6" fmla="*/ 48832 w 108483"/>
                  <a:gd name="connsiteY6" fmla="*/ 55377 h 154271"/>
                  <a:gd name="connsiteX7" fmla="*/ 63935 w 108483"/>
                  <a:gd name="connsiteY7" fmla="*/ 58701 h 154271"/>
                  <a:gd name="connsiteX8" fmla="*/ 76380 w 108483"/>
                  <a:gd name="connsiteY8" fmla="*/ 68106 h 154271"/>
                  <a:gd name="connsiteX9" fmla="*/ 76380 w 108483"/>
                  <a:gd name="connsiteY9" fmla="*/ 22509 h 154271"/>
                  <a:gd name="connsiteX10" fmla="*/ 74574 w 108483"/>
                  <a:gd name="connsiteY10" fmla="*/ 14054 h 154271"/>
                  <a:gd name="connsiteX11" fmla="*/ 69540 w 108483"/>
                  <a:gd name="connsiteY11" fmla="*/ 10920 h 154271"/>
                  <a:gd name="connsiteX12" fmla="*/ 59280 w 108483"/>
                  <a:gd name="connsiteY12" fmla="*/ 10350 h 154271"/>
                  <a:gd name="connsiteX13" fmla="*/ 59280 w 108483"/>
                  <a:gd name="connsiteY13" fmla="*/ 2560 h 154271"/>
                  <a:gd name="connsiteX14" fmla="*/ 91769 w 108483"/>
                  <a:gd name="connsiteY14" fmla="*/ 280 h 154271"/>
                  <a:gd name="connsiteX15" fmla="*/ 91769 w 108483"/>
                  <a:gd name="connsiteY15" fmla="*/ 132132 h 154271"/>
                  <a:gd name="connsiteX16" fmla="*/ 93478 w 108483"/>
                  <a:gd name="connsiteY16" fmla="*/ 140587 h 154271"/>
                  <a:gd name="connsiteX17" fmla="*/ 98514 w 108483"/>
                  <a:gd name="connsiteY17" fmla="*/ 143721 h 154271"/>
                  <a:gd name="connsiteX18" fmla="*/ 108678 w 108483"/>
                  <a:gd name="connsiteY18" fmla="*/ 144292 h 154271"/>
                  <a:gd name="connsiteX19" fmla="*/ 108678 w 108483"/>
                  <a:gd name="connsiteY19" fmla="*/ 152081 h 154271"/>
                  <a:gd name="connsiteX20" fmla="*/ 75620 w 108483"/>
                  <a:gd name="connsiteY20" fmla="*/ 154552 h 154271"/>
                  <a:gd name="connsiteX21" fmla="*/ 75620 w 108483"/>
                  <a:gd name="connsiteY21" fmla="*/ 140682 h 154271"/>
                  <a:gd name="connsiteX22" fmla="*/ 62225 w 108483"/>
                  <a:gd name="connsiteY22" fmla="*/ 150942 h 154271"/>
                  <a:gd name="connsiteX23" fmla="*/ 46361 w 108483"/>
                  <a:gd name="connsiteY23" fmla="*/ 154552 h 154271"/>
                  <a:gd name="connsiteX24" fmla="*/ 24133 w 108483"/>
                  <a:gd name="connsiteY24" fmla="*/ 133082 h 154271"/>
                  <a:gd name="connsiteX25" fmla="*/ 34012 w 108483"/>
                  <a:gd name="connsiteY25" fmla="*/ 144576 h 154271"/>
                  <a:gd name="connsiteX26" fmla="*/ 47691 w 108483"/>
                  <a:gd name="connsiteY26" fmla="*/ 148852 h 154271"/>
                  <a:gd name="connsiteX27" fmla="*/ 64410 w 108483"/>
                  <a:gd name="connsiteY27" fmla="*/ 143532 h 154271"/>
                  <a:gd name="connsiteX28" fmla="*/ 75620 w 108483"/>
                  <a:gd name="connsiteY28" fmla="*/ 130042 h 154271"/>
                  <a:gd name="connsiteX29" fmla="*/ 75620 w 108483"/>
                  <a:gd name="connsiteY29" fmla="*/ 77415 h 154271"/>
                  <a:gd name="connsiteX30" fmla="*/ 69255 w 108483"/>
                  <a:gd name="connsiteY30" fmla="*/ 68866 h 154271"/>
                  <a:gd name="connsiteX31" fmla="*/ 60516 w 108483"/>
                  <a:gd name="connsiteY31" fmla="*/ 63071 h 154271"/>
                  <a:gd name="connsiteX32" fmla="*/ 50161 w 108483"/>
                  <a:gd name="connsiteY32" fmla="*/ 61077 h 154271"/>
                  <a:gd name="connsiteX33" fmla="*/ 31827 w 108483"/>
                  <a:gd name="connsiteY33" fmla="*/ 67536 h 154271"/>
                  <a:gd name="connsiteX34" fmla="*/ 22042 w 108483"/>
                  <a:gd name="connsiteY34" fmla="*/ 84065 h 154271"/>
                  <a:gd name="connsiteX35" fmla="*/ 19193 w 108483"/>
                  <a:gd name="connsiteY35" fmla="*/ 104964 h 154271"/>
                  <a:gd name="connsiteX36" fmla="*/ 20143 w 108483"/>
                  <a:gd name="connsiteY36" fmla="*/ 120354 h 154271"/>
                  <a:gd name="connsiteX37" fmla="*/ 24133 w 108483"/>
                  <a:gd name="connsiteY37" fmla="*/ 133082 h 154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8483" h="154271">
                    <a:moveTo>
                      <a:pt x="46361" y="154552"/>
                    </a:moveTo>
                    <a:cubicBezTo>
                      <a:pt x="37749" y="154552"/>
                      <a:pt x="29895" y="152209"/>
                      <a:pt x="22802" y="147521"/>
                    </a:cubicBezTo>
                    <a:cubicBezTo>
                      <a:pt x="15710" y="142835"/>
                      <a:pt x="10168" y="136692"/>
                      <a:pt x="6178" y="129093"/>
                    </a:cubicBezTo>
                    <a:cubicBezTo>
                      <a:pt x="2189" y="121493"/>
                      <a:pt x="195" y="113386"/>
                      <a:pt x="195" y="104774"/>
                    </a:cubicBezTo>
                    <a:cubicBezTo>
                      <a:pt x="195" y="96035"/>
                      <a:pt x="2348" y="87865"/>
                      <a:pt x="6654" y="80266"/>
                    </a:cubicBezTo>
                    <a:cubicBezTo>
                      <a:pt x="10960" y="72666"/>
                      <a:pt x="16819" y="66618"/>
                      <a:pt x="24227" y="62121"/>
                    </a:cubicBezTo>
                    <a:cubicBezTo>
                      <a:pt x="31637" y="57625"/>
                      <a:pt x="39839" y="55377"/>
                      <a:pt x="48832" y="55377"/>
                    </a:cubicBezTo>
                    <a:cubicBezTo>
                      <a:pt x="54151" y="55377"/>
                      <a:pt x="59185" y="56485"/>
                      <a:pt x="63935" y="58701"/>
                    </a:cubicBezTo>
                    <a:cubicBezTo>
                      <a:pt x="68686" y="60918"/>
                      <a:pt x="72833" y="64053"/>
                      <a:pt x="76380" y="68106"/>
                    </a:cubicBezTo>
                    <a:lnTo>
                      <a:pt x="76380" y="22509"/>
                    </a:lnTo>
                    <a:cubicBezTo>
                      <a:pt x="76380" y="18582"/>
                      <a:pt x="75778" y="15764"/>
                      <a:pt x="74574" y="14054"/>
                    </a:cubicBezTo>
                    <a:cubicBezTo>
                      <a:pt x="73372" y="12344"/>
                      <a:pt x="71694" y="11299"/>
                      <a:pt x="69540" y="10920"/>
                    </a:cubicBezTo>
                    <a:cubicBezTo>
                      <a:pt x="67387" y="10540"/>
                      <a:pt x="63968" y="10350"/>
                      <a:pt x="59280" y="10350"/>
                    </a:cubicBezTo>
                    <a:lnTo>
                      <a:pt x="59280" y="2560"/>
                    </a:lnTo>
                    <a:lnTo>
                      <a:pt x="91769" y="280"/>
                    </a:lnTo>
                    <a:lnTo>
                      <a:pt x="91769" y="132132"/>
                    </a:lnTo>
                    <a:cubicBezTo>
                      <a:pt x="91769" y="136059"/>
                      <a:pt x="92339" y="138877"/>
                      <a:pt x="93478" y="140587"/>
                    </a:cubicBezTo>
                    <a:cubicBezTo>
                      <a:pt x="94619" y="142298"/>
                      <a:pt x="96297" y="143342"/>
                      <a:pt x="98514" y="143721"/>
                    </a:cubicBezTo>
                    <a:cubicBezTo>
                      <a:pt x="100730" y="144102"/>
                      <a:pt x="104118" y="144292"/>
                      <a:pt x="108678" y="144292"/>
                    </a:cubicBezTo>
                    <a:lnTo>
                      <a:pt x="108678" y="152081"/>
                    </a:lnTo>
                    <a:lnTo>
                      <a:pt x="75620" y="154552"/>
                    </a:lnTo>
                    <a:lnTo>
                      <a:pt x="75620" y="140682"/>
                    </a:lnTo>
                    <a:cubicBezTo>
                      <a:pt x="71947" y="145115"/>
                      <a:pt x="67482" y="148535"/>
                      <a:pt x="62225" y="150942"/>
                    </a:cubicBezTo>
                    <a:cubicBezTo>
                      <a:pt x="56969" y="153348"/>
                      <a:pt x="51681" y="154552"/>
                      <a:pt x="46361" y="154552"/>
                    </a:cubicBezTo>
                    <a:close/>
                    <a:moveTo>
                      <a:pt x="24133" y="133082"/>
                    </a:moveTo>
                    <a:cubicBezTo>
                      <a:pt x="26539" y="137896"/>
                      <a:pt x="29833" y="141727"/>
                      <a:pt x="34012" y="144576"/>
                    </a:cubicBezTo>
                    <a:cubicBezTo>
                      <a:pt x="38191" y="147426"/>
                      <a:pt x="42751" y="148852"/>
                      <a:pt x="47691" y="148852"/>
                    </a:cubicBezTo>
                    <a:cubicBezTo>
                      <a:pt x="53771" y="148852"/>
                      <a:pt x="59344" y="147079"/>
                      <a:pt x="64410" y="143532"/>
                    </a:cubicBezTo>
                    <a:cubicBezTo>
                      <a:pt x="69477" y="139985"/>
                      <a:pt x="73214" y="135488"/>
                      <a:pt x="75620" y="130042"/>
                    </a:cubicBezTo>
                    <a:lnTo>
                      <a:pt x="75620" y="77415"/>
                    </a:lnTo>
                    <a:cubicBezTo>
                      <a:pt x="73974" y="74249"/>
                      <a:pt x="71852" y="71399"/>
                      <a:pt x="69255" y="68866"/>
                    </a:cubicBezTo>
                    <a:cubicBezTo>
                      <a:pt x="66659" y="66333"/>
                      <a:pt x="63745" y="64401"/>
                      <a:pt x="60516" y="63071"/>
                    </a:cubicBezTo>
                    <a:cubicBezTo>
                      <a:pt x="57286" y="61742"/>
                      <a:pt x="53834" y="61077"/>
                      <a:pt x="50161" y="61077"/>
                    </a:cubicBezTo>
                    <a:cubicBezTo>
                      <a:pt x="42561" y="61077"/>
                      <a:pt x="36450" y="63230"/>
                      <a:pt x="31827" y="67536"/>
                    </a:cubicBezTo>
                    <a:cubicBezTo>
                      <a:pt x="27204" y="71843"/>
                      <a:pt x="23943" y="77353"/>
                      <a:pt x="22042" y="84065"/>
                    </a:cubicBezTo>
                    <a:cubicBezTo>
                      <a:pt x="20143" y="90778"/>
                      <a:pt x="19193" y="97745"/>
                      <a:pt x="19193" y="104964"/>
                    </a:cubicBezTo>
                    <a:cubicBezTo>
                      <a:pt x="19193" y="110917"/>
                      <a:pt x="19510" y="116047"/>
                      <a:pt x="20143" y="120354"/>
                    </a:cubicBezTo>
                    <a:cubicBezTo>
                      <a:pt x="20777" y="124659"/>
                      <a:pt x="22106" y="128903"/>
                      <a:pt x="24133" y="133082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EA6843E-0888-37AE-B9B6-7502F797313C}"/>
                  </a:ext>
                </a:extLst>
              </p:cNvPr>
              <p:cNvSpPr/>
              <p:nvPr/>
            </p:nvSpPr>
            <p:spPr>
              <a:xfrm>
                <a:off x="4595107" y="5076561"/>
                <a:ext cx="84735" cy="100505"/>
              </a:xfrm>
              <a:custGeom>
                <a:avLst/>
                <a:gdLst>
                  <a:gd name="connsiteX0" fmla="*/ 48642 w 84735"/>
                  <a:gd name="connsiteY0" fmla="*/ 100786 h 100505"/>
                  <a:gd name="connsiteX1" fmla="*/ 24134 w 84735"/>
                  <a:gd name="connsiteY1" fmla="*/ 93755 h 100505"/>
                  <a:gd name="connsiteX2" fmla="*/ 6560 w 84735"/>
                  <a:gd name="connsiteY2" fmla="*/ 75042 h 100505"/>
                  <a:gd name="connsiteX3" fmla="*/ 195 w 84735"/>
                  <a:gd name="connsiteY3" fmla="*/ 50248 h 100505"/>
                  <a:gd name="connsiteX4" fmla="*/ 5990 w 84735"/>
                  <a:gd name="connsiteY4" fmla="*/ 25929 h 100505"/>
                  <a:gd name="connsiteX5" fmla="*/ 22233 w 84735"/>
                  <a:gd name="connsiteY5" fmla="*/ 7311 h 100505"/>
                  <a:gd name="connsiteX6" fmla="*/ 45602 w 84735"/>
                  <a:gd name="connsiteY6" fmla="*/ 280 h 100505"/>
                  <a:gd name="connsiteX7" fmla="*/ 62986 w 84735"/>
                  <a:gd name="connsiteY7" fmla="*/ 3606 h 100505"/>
                  <a:gd name="connsiteX8" fmla="*/ 75241 w 84735"/>
                  <a:gd name="connsiteY8" fmla="*/ 12915 h 100505"/>
                  <a:gd name="connsiteX9" fmla="*/ 82460 w 84735"/>
                  <a:gd name="connsiteY9" fmla="*/ 27070 h 100505"/>
                  <a:gd name="connsiteX10" fmla="*/ 84930 w 84735"/>
                  <a:gd name="connsiteY10" fmla="*/ 44928 h 100505"/>
                  <a:gd name="connsiteX11" fmla="*/ 82650 w 84735"/>
                  <a:gd name="connsiteY11" fmla="*/ 47778 h 100505"/>
                  <a:gd name="connsiteX12" fmla="*/ 19383 w 84735"/>
                  <a:gd name="connsiteY12" fmla="*/ 47778 h 100505"/>
                  <a:gd name="connsiteX13" fmla="*/ 19383 w 84735"/>
                  <a:gd name="connsiteY13" fmla="*/ 50058 h 100505"/>
                  <a:gd name="connsiteX14" fmla="*/ 26698 w 84735"/>
                  <a:gd name="connsiteY14" fmla="*/ 81311 h 100505"/>
                  <a:gd name="connsiteX15" fmla="*/ 50541 w 84735"/>
                  <a:gd name="connsiteY15" fmla="*/ 94325 h 100505"/>
                  <a:gd name="connsiteX16" fmla="*/ 62986 w 84735"/>
                  <a:gd name="connsiteY16" fmla="*/ 91380 h 100505"/>
                  <a:gd name="connsiteX17" fmla="*/ 72961 w 84735"/>
                  <a:gd name="connsiteY17" fmla="*/ 83021 h 100505"/>
                  <a:gd name="connsiteX18" fmla="*/ 78660 w 84735"/>
                  <a:gd name="connsiteY18" fmla="*/ 71527 h 100505"/>
                  <a:gd name="connsiteX19" fmla="*/ 79420 w 84735"/>
                  <a:gd name="connsiteY19" fmla="*/ 70197 h 100505"/>
                  <a:gd name="connsiteX20" fmla="*/ 80750 w 84735"/>
                  <a:gd name="connsiteY20" fmla="*/ 69627 h 100505"/>
                  <a:gd name="connsiteX21" fmla="*/ 82650 w 84735"/>
                  <a:gd name="connsiteY21" fmla="*/ 69627 h 100505"/>
                  <a:gd name="connsiteX22" fmla="*/ 84930 w 84735"/>
                  <a:gd name="connsiteY22" fmla="*/ 72476 h 100505"/>
                  <a:gd name="connsiteX23" fmla="*/ 71631 w 84735"/>
                  <a:gd name="connsiteY23" fmla="*/ 92806 h 100505"/>
                  <a:gd name="connsiteX24" fmla="*/ 48642 w 84735"/>
                  <a:gd name="connsiteY24" fmla="*/ 100786 h 100505"/>
                  <a:gd name="connsiteX25" fmla="*/ 19574 w 84735"/>
                  <a:gd name="connsiteY25" fmla="*/ 42269 h 100505"/>
                  <a:gd name="connsiteX26" fmla="*/ 69540 w 84735"/>
                  <a:gd name="connsiteY26" fmla="*/ 42269 h 100505"/>
                  <a:gd name="connsiteX27" fmla="*/ 67166 w 84735"/>
                  <a:gd name="connsiteY27" fmla="*/ 25645 h 100505"/>
                  <a:gd name="connsiteX28" fmla="*/ 59471 w 84735"/>
                  <a:gd name="connsiteY28" fmla="*/ 11585 h 100505"/>
                  <a:gd name="connsiteX29" fmla="*/ 45602 w 84735"/>
                  <a:gd name="connsiteY29" fmla="*/ 5981 h 100505"/>
                  <a:gd name="connsiteX30" fmla="*/ 26319 w 84735"/>
                  <a:gd name="connsiteY30" fmla="*/ 17570 h 100505"/>
                  <a:gd name="connsiteX31" fmla="*/ 19574 w 84735"/>
                  <a:gd name="connsiteY31" fmla="*/ 42269 h 10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735" h="100505">
                    <a:moveTo>
                      <a:pt x="48642" y="100786"/>
                    </a:moveTo>
                    <a:cubicBezTo>
                      <a:pt x="39776" y="100786"/>
                      <a:pt x="31606" y="98443"/>
                      <a:pt x="24134" y="93755"/>
                    </a:cubicBezTo>
                    <a:cubicBezTo>
                      <a:pt x="16661" y="89069"/>
                      <a:pt x="10803" y="82831"/>
                      <a:pt x="6560" y="75042"/>
                    </a:cubicBezTo>
                    <a:cubicBezTo>
                      <a:pt x="2316" y="67252"/>
                      <a:pt x="195" y="58987"/>
                      <a:pt x="195" y="50248"/>
                    </a:cubicBezTo>
                    <a:cubicBezTo>
                      <a:pt x="195" y="41762"/>
                      <a:pt x="2126" y="33655"/>
                      <a:pt x="5990" y="25929"/>
                    </a:cubicBezTo>
                    <a:cubicBezTo>
                      <a:pt x="9852" y="18203"/>
                      <a:pt x="15267" y="11997"/>
                      <a:pt x="22233" y="7311"/>
                    </a:cubicBezTo>
                    <a:cubicBezTo>
                      <a:pt x="29200" y="2624"/>
                      <a:pt x="36989" y="280"/>
                      <a:pt x="45602" y="280"/>
                    </a:cubicBezTo>
                    <a:cubicBezTo>
                      <a:pt x="52189" y="280"/>
                      <a:pt x="57983" y="1389"/>
                      <a:pt x="62986" y="3606"/>
                    </a:cubicBezTo>
                    <a:cubicBezTo>
                      <a:pt x="67990" y="5822"/>
                      <a:pt x="72074" y="8925"/>
                      <a:pt x="75241" y="12915"/>
                    </a:cubicBezTo>
                    <a:cubicBezTo>
                      <a:pt x="78407" y="16905"/>
                      <a:pt x="80813" y="21623"/>
                      <a:pt x="82460" y="27070"/>
                    </a:cubicBezTo>
                    <a:cubicBezTo>
                      <a:pt x="84107" y="32516"/>
                      <a:pt x="84930" y="38468"/>
                      <a:pt x="84930" y="44928"/>
                    </a:cubicBezTo>
                    <a:cubicBezTo>
                      <a:pt x="84930" y="46829"/>
                      <a:pt x="84170" y="47778"/>
                      <a:pt x="82650" y="47778"/>
                    </a:cubicBezTo>
                    <a:lnTo>
                      <a:pt x="19383" y="47778"/>
                    </a:lnTo>
                    <a:lnTo>
                      <a:pt x="19383" y="50058"/>
                    </a:lnTo>
                    <a:cubicBezTo>
                      <a:pt x="19383" y="62218"/>
                      <a:pt x="21821" y="72636"/>
                      <a:pt x="26698" y="81311"/>
                    </a:cubicBezTo>
                    <a:cubicBezTo>
                      <a:pt x="31575" y="89987"/>
                      <a:pt x="39523" y="94325"/>
                      <a:pt x="50541" y="94325"/>
                    </a:cubicBezTo>
                    <a:cubicBezTo>
                      <a:pt x="54975" y="94325"/>
                      <a:pt x="59123" y="93344"/>
                      <a:pt x="62986" y="91380"/>
                    </a:cubicBezTo>
                    <a:cubicBezTo>
                      <a:pt x="66849" y="89417"/>
                      <a:pt x="70174" y="86631"/>
                      <a:pt x="72961" y="83021"/>
                    </a:cubicBezTo>
                    <a:cubicBezTo>
                      <a:pt x="75747" y="79411"/>
                      <a:pt x="77647" y="75579"/>
                      <a:pt x="78660" y="71527"/>
                    </a:cubicBezTo>
                    <a:cubicBezTo>
                      <a:pt x="78787" y="71020"/>
                      <a:pt x="79040" y="70577"/>
                      <a:pt x="79420" y="70197"/>
                    </a:cubicBezTo>
                    <a:cubicBezTo>
                      <a:pt x="79800" y="69817"/>
                      <a:pt x="80243" y="69627"/>
                      <a:pt x="80750" y="69627"/>
                    </a:cubicBezTo>
                    <a:lnTo>
                      <a:pt x="82650" y="69627"/>
                    </a:lnTo>
                    <a:cubicBezTo>
                      <a:pt x="84170" y="69627"/>
                      <a:pt x="84930" y="70577"/>
                      <a:pt x="84930" y="72476"/>
                    </a:cubicBezTo>
                    <a:cubicBezTo>
                      <a:pt x="82904" y="80709"/>
                      <a:pt x="78471" y="87486"/>
                      <a:pt x="71631" y="92806"/>
                    </a:cubicBezTo>
                    <a:cubicBezTo>
                      <a:pt x="64791" y="98125"/>
                      <a:pt x="57128" y="100786"/>
                      <a:pt x="48642" y="100786"/>
                    </a:cubicBezTo>
                    <a:close/>
                    <a:moveTo>
                      <a:pt x="19574" y="42269"/>
                    </a:moveTo>
                    <a:lnTo>
                      <a:pt x="69540" y="42269"/>
                    </a:lnTo>
                    <a:cubicBezTo>
                      <a:pt x="69540" y="36822"/>
                      <a:pt x="68749" y="31281"/>
                      <a:pt x="67166" y="25645"/>
                    </a:cubicBezTo>
                    <a:cubicBezTo>
                      <a:pt x="65582" y="20009"/>
                      <a:pt x="63018" y="15322"/>
                      <a:pt x="59471" y="11585"/>
                    </a:cubicBezTo>
                    <a:cubicBezTo>
                      <a:pt x="55925" y="7849"/>
                      <a:pt x="51302" y="5981"/>
                      <a:pt x="45602" y="5981"/>
                    </a:cubicBezTo>
                    <a:cubicBezTo>
                      <a:pt x="37242" y="5981"/>
                      <a:pt x="30814" y="9844"/>
                      <a:pt x="26319" y="17570"/>
                    </a:cubicBezTo>
                    <a:cubicBezTo>
                      <a:pt x="21822" y="25296"/>
                      <a:pt x="19574" y="33529"/>
                      <a:pt x="19574" y="42269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6185144-2322-6015-7A75-116ECF98E4A5}"/>
                  </a:ext>
                </a:extLst>
              </p:cNvPr>
              <p:cNvSpPr/>
              <p:nvPr/>
            </p:nvSpPr>
            <p:spPr>
              <a:xfrm>
                <a:off x="4690220" y="5075421"/>
                <a:ext cx="100124" cy="144202"/>
              </a:xfrm>
              <a:custGeom>
                <a:avLst/>
                <a:gdLst>
                  <a:gd name="connsiteX0" fmla="*/ 195 w 100124"/>
                  <a:gd name="connsiteY0" fmla="*/ 116554 h 144202"/>
                  <a:gd name="connsiteX1" fmla="*/ 5895 w 100124"/>
                  <a:gd name="connsiteY1" fmla="*/ 102970 h 144202"/>
                  <a:gd name="connsiteX2" fmla="*/ 19384 w 100124"/>
                  <a:gd name="connsiteY2" fmla="*/ 94705 h 144202"/>
                  <a:gd name="connsiteX3" fmla="*/ 12734 w 100124"/>
                  <a:gd name="connsiteY3" fmla="*/ 86250 h 144202"/>
                  <a:gd name="connsiteX4" fmla="*/ 10455 w 100124"/>
                  <a:gd name="connsiteY4" fmla="*/ 75706 h 144202"/>
                  <a:gd name="connsiteX5" fmla="*/ 16914 w 100124"/>
                  <a:gd name="connsiteY5" fmla="*/ 57467 h 144202"/>
                  <a:gd name="connsiteX6" fmla="*/ 6844 w 100124"/>
                  <a:gd name="connsiteY6" fmla="*/ 34858 h 144202"/>
                  <a:gd name="connsiteX7" fmla="*/ 9789 w 100124"/>
                  <a:gd name="connsiteY7" fmla="*/ 22033 h 144202"/>
                  <a:gd name="connsiteX8" fmla="*/ 17959 w 100124"/>
                  <a:gd name="connsiteY8" fmla="*/ 11680 h 144202"/>
                  <a:gd name="connsiteX9" fmla="*/ 29643 w 100124"/>
                  <a:gd name="connsiteY9" fmla="*/ 5030 h 144202"/>
                  <a:gd name="connsiteX10" fmla="*/ 42752 w 100124"/>
                  <a:gd name="connsiteY10" fmla="*/ 2750 h 144202"/>
                  <a:gd name="connsiteX11" fmla="*/ 66121 w 100124"/>
                  <a:gd name="connsiteY11" fmla="*/ 10350 h 144202"/>
                  <a:gd name="connsiteX12" fmla="*/ 76761 w 100124"/>
                  <a:gd name="connsiteY12" fmla="*/ 2940 h 144202"/>
                  <a:gd name="connsiteX13" fmla="*/ 89490 w 100124"/>
                  <a:gd name="connsiteY13" fmla="*/ 280 h 144202"/>
                  <a:gd name="connsiteX14" fmla="*/ 97279 w 100124"/>
                  <a:gd name="connsiteY14" fmla="*/ 3605 h 144202"/>
                  <a:gd name="connsiteX15" fmla="*/ 100319 w 100124"/>
                  <a:gd name="connsiteY15" fmla="*/ 11680 h 144202"/>
                  <a:gd name="connsiteX16" fmla="*/ 98229 w 100124"/>
                  <a:gd name="connsiteY16" fmla="*/ 16429 h 144202"/>
                  <a:gd name="connsiteX17" fmla="*/ 93480 w 100124"/>
                  <a:gd name="connsiteY17" fmla="*/ 18519 h 144202"/>
                  <a:gd name="connsiteX18" fmla="*/ 88730 w 100124"/>
                  <a:gd name="connsiteY18" fmla="*/ 16429 h 144202"/>
                  <a:gd name="connsiteX19" fmla="*/ 86640 w 100124"/>
                  <a:gd name="connsiteY19" fmla="*/ 11680 h 144202"/>
                  <a:gd name="connsiteX20" fmla="*/ 89300 w 100124"/>
                  <a:gd name="connsiteY20" fmla="*/ 5979 h 144202"/>
                  <a:gd name="connsiteX21" fmla="*/ 69921 w 100124"/>
                  <a:gd name="connsiteY21" fmla="*/ 13770 h 144202"/>
                  <a:gd name="connsiteX22" fmla="*/ 76286 w 100124"/>
                  <a:gd name="connsiteY22" fmla="*/ 23459 h 144202"/>
                  <a:gd name="connsiteX23" fmla="*/ 78661 w 100124"/>
                  <a:gd name="connsiteY23" fmla="*/ 34858 h 144202"/>
                  <a:gd name="connsiteX24" fmla="*/ 73531 w 100124"/>
                  <a:gd name="connsiteY24" fmla="*/ 51577 h 144202"/>
                  <a:gd name="connsiteX25" fmla="*/ 60041 w 100124"/>
                  <a:gd name="connsiteY25" fmla="*/ 63167 h 144202"/>
                  <a:gd name="connsiteX26" fmla="*/ 42752 w 100124"/>
                  <a:gd name="connsiteY26" fmla="*/ 67346 h 144202"/>
                  <a:gd name="connsiteX27" fmla="*/ 20904 w 100124"/>
                  <a:gd name="connsiteY27" fmla="*/ 60696 h 144202"/>
                  <a:gd name="connsiteX28" fmla="*/ 17674 w 100124"/>
                  <a:gd name="connsiteY28" fmla="*/ 70386 h 144202"/>
                  <a:gd name="connsiteX29" fmla="*/ 21473 w 100124"/>
                  <a:gd name="connsiteY29" fmla="*/ 80455 h 144202"/>
                  <a:gd name="connsiteX30" fmla="*/ 31163 w 100124"/>
                  <a:gd name="connsiteY30" fmla="*/ 84825 h 144202"/>
                  <a:gd name="connsiteX31" fmla="*/ 49023 w 100124"/>
                  <a:gd name="connsiteY31" fmla="*/ 84825 h 144202"/>
                  <a:gd name="connsiteX32" fmla="*/ 72581 w 100124"/>
                  <a:gd name="connsiteY32" fmla="*/ 87200 h 144202"/>
                  <a:gd name="connsiteX33" fmla="*/ 90155 w 100124"/>
                  <a:gd name="connsiteY33" fmla="*/ 96605 h 144202"/>
                  <a:gd name="connsiteX34" fmla="*/ 97279 w 100124"/>
                  <a:gd name="connsiteY34" fmla="*/ 116554 h 144202"/>
                  <a:gd name="connsiteX35" fmla="*/ 89110 w 100124"/>
                  <a:gd name="connsiteY35" fmla="*/ 132608 h 144202"/>
                  <a:gd name="connsiteX36" fmla="*/ 69731 w 100124"/>
                  <a:gd name="connsiteY36" fmla="*/ 141727 h 144202"/>
                  <a:gd name="connsiteX37" fmla="*/ 48832 w 100124"/>
                  <a:gd name="connsiteY37" fmla="*/ 144483 h 144202"/>
                  <a:gd name="connsiteX38" fmla="*/ 27839 w 100124"/>
                  <a:gd name="connsiteY38" fmla="*/ 141727 h 144202"/>
                  <a:gd name="connsiteX39" fmla="*/ 8364 w 100124"/>
                  <a:gd name="connsiteY39" fmla="*/ 132608 h 144202"/>
                  <a:gd name="connsiteX40" fmla="*/ 195 w 100124"/>
                  <a:gd name="connsiteY40" fmla="*/ 116554 h 144202"/>
                  <a:gd name="connsiteX41" fmla="*/ 12545 w 100124"/>
                  <a:gd name="connsiteY41" fmla="*/ 116554 h 144202"/>
                  <a:gd name="connsiteX42" fmla="*/ 18530 w 100124"/>
                  <a:gd name="connsiteY42" fmla="*/ 128903 h 144202"/>
                  <a:gd name="connsiteX43" fmla="*/ 32969 w 100124"/>
                  <a:gd name="connsiteY43" fmla="*/ 136218 h 144202"/>
                  <a:gd name="connsiteX44" fmla="*/ 48832 w 100124"/>
                  <a:gd name="connsiteY44" fmla="*/ 138593 h 144202"/>
                  <a:gd name="connsiteX45" fmla="*/ 64696 w 100124"/>
                  <a:gd name="connsiteY45" fmla="*/ 136218 h 144202"/>
                  <a:gd name="connsiteX46" fmla="*/ 79040 w 100124"/>
                  <a:gd name="connsiteY46" fmla="*/ 128903 h 144202"/>
                  <a:gd name="connsiteX47" fmla="*/ 84930 w 100124"/>
                  <a:gd name="connsiteY47" fmla="*/ 116554 h 144202"/>
                  <a:gd name="connsiteX48" fmla="*/ 74481 w 100124"/>
                  <a:gd name="connsiteY48" fmla="*/ 101734 h 144202"/>
                  <a:gd name="connsiteX49" fmla="*/ 49023 w 100124"/>
                  <a:gd name="connsiteY49" fmla="*/ 98315 h 144202"/>
                  <a:gd name="connsiteX50" fmla="*/ 31163 w 100124"/>
                  <a:gd name="connsiteY50" fmla="*/ 98315 h 144202"/>
                  <a:gd name="connsiteX51" fmla="*/ 21854 w 100124"/>
                  <a:gd name="connsiteY51" fmla="*/ 100784 h 144202"/>
                  <a:gd name="connsiteX52" fmla="*/ 15109 w 100124"/>
                  <a:gd name="connsiteY52" fmla="*/ 107529 h 144202"/>
                  <a:gd name="connsiteX53" fmla="*/ 12545 w 100124"/>
                  <a:gd name="connsiteY53" fmla="*/ 116554 h 144202"/>
                  <a:gd name="connsiteX54" fmla="*/ 42752 w 100124"/>
                  <a:gd name="connsiteY54" fmla="*/ 61456 h 144202"/>
                  <a:gd name="connsiteX55" fmla="*/ 61372 w 100124"/>
                  <a:gd name="connsiteY55" fmla="*/ 34858 h 144202"/>
                  <a:gd name="connsiteX56" fmla="*/ 57382 w 100124"/>
                  <a:gd name="connsiteY56" fmla="*/ 16050 h 144202"/>
                  <a:gd name="connsiteX57" fmla="*/ 42752 w 100124"/>
                  <a:gd name="connsiteY57" fmla="*/ 8640 h 144202"/>
                  <a:gd name="connsiteX58" fmla="*/ 28123 w 100124"/>
                  <a:gd name="connsiteY58" fmla="*/ 16050 h 144202"/>
                  <a:gd name="connsiteX59" fmla="*/ 24134 w 100124"/>
                  <a:gd name="connsiteY59" fmla="*/ 34858 h 144202"/>
                  <a:gd name="connsiteX60" fmla="*/ 25654 w 100124"/>
                  <a:gd name="connsiteY60" fmla="*/ 47968 h 144202"/>
                  <a:gd name="connsiteX61" fmla="*/ 31258 w 100124"/>
                  <a:gd name="connsiteY61" fmla="*/ 57657 h 144202"/>
                  <a:gd name="connsiteX62" fmla="*/ 42752 w 100124"/>
                  <a:gd name="connsiteY62" fmla="*/ 61456 h 144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00124" h="144202">
                    <a:moveTo>
                      <a:pt x="195" y="116554"/>
                    </a:moveTo>
                    <a:cubicBezTo>
                      <a:pt x="195" y="111361"/>
                      <a:pt x="2095" y="106833"/>
                      <a:pt x="5895" y="102970"/>
                    </a:cubicBezTo>
                    <a:cubicBezTo>
                      <a:pt x="9694" y="99106"/>
                      <a:pt x="14191" y="96351"/>
                      <a:pt x="19384" y="94705"/>
                    </a:cubicBezTo>
                    <a:cubicBezTo>
                      <a:pt x="16471" y="92425"/>
                      <a:pt x="14254" y="89608"/>
                      <a:pt x="12734" y="86250"/>
                    </a:cubicBezTo>
                    <a:cubicBezTo>
                      <a:pt x="11214" y="82893"/>
                      <a:pt x="10455" y="79379"/>
                      <a:pt x="10455" y="75706"/>
                    </a:cubicBezTo>
                    <a:cubicBezTo>
                      <a:pt x="10455" y="68866"/>
                      <a:pt x="12608" y="62787"/>
                      <a:pt x="16914" y="57467"/>
                    </a:cubicBezTo>
                    <a:cubicBezTo>
                      <a:pt x="10201" y="50880"/>
                      <a:pt x="6844" y="43344"/>
                      <a:pt x="6844" y="34858"/>
                    </a:cubicBezTo>
                    <a:cubicBezTo>
                      <a:pt x="6844" y="30298"/>
                      <a:pt x="7826" y="26023"/>
                      <a:pt x="9789" y="22033"/>
                    </a:cubicBezTo>
                    <a:cubicBezTo>
                      <a:pt x="11753" y="18044"/>
                      <a:pt x="14476" y="14593"/>
                      <a:pt x="17959" y="11680"/>
                    </a:cubicBezTo>
                    <a:cubicBezTo>
                      <a:pt x="21443" y="8766"/>
                      <a:pt x="25337" y="6550"/>
                      <a:pt x="29643" y="5030"/>
                    </a:cubicBezTo>
                    <a:cubicBezTo>
                      <a:pt x="33950" y="3510"/>
                      <a:pt x="38320" y="2750"/>
                      <a:pt x="42752" y="2750"/>
                    </a:cubicBezTo>
                    <a:cubicBezTo>
                      <a:pt x="51492" y="2750"/>
                      <a:pt x="59282" y="5283"/>
                      <a:pt x="66121" y="10350"/>
                    </a:cubicBezTo>
                    <a:cubicBezTo>
                      <a:pt x="69161" y="7183"/>
                      <a:pt x="72707" y="4713"/>
                      <a:pt x="76761" y="2940"/>
                    </a:cubicBezTo>
                    <a:cubicBezTo>
                      <a:pt x="80814" y="1167"/>
                      <a:pt x="85057" y="280"/>
                      <a:pt x="89490" y="280"/>
                    </a:cubicBezTo>
                    <a:cubicBezTo>
                      <a:pt x="92656" y="280"/>
                      <a:pt x="95253" y="1388"/>
                      <a:pt x="97279" y="3605"/>
                    </a:cubicBezTo>
                    <a:cubicBezTo>
                      <a:pt x="99306" y="5822"/>
                      <a:pt x="100319" y="8513"/>
                      <a:pt x="100319" y="11680"/>
                    </a:cubicBezTo>
                    <a:cubicBezTo>
                      <a:pt x="100319" y="13453"/>
                      <a:pt x="99622" y="15036"/>
                      <a:pt x="98229" y="16429"/>
                    </a:cubicBezTo>
                    <a:cubicBezTo>
                      <a:pt x="96836" y="17823"/>
                      <a:pt x="95253" y="18519"/>
                      <a:pt x="93480" y="18519"/>
                    </a:cubicBezTo>
                    <a:cubicBezTo>
                      <a:pt x="91707" y="18519"/>
                      <a:pt x="90124" y="17823"/>
                      <a:pt x="88730" y="16429"/>
                    </a:cubicBezTo>
                    <a:cubicBezTo>
                      <a:pt x="87337" y="15036"/>
                      <a:pt x="86640" y="13453"/>
                      <a:pt x="86640" y="11680"/>
                    </a:cubicBezTo>
                    <a:cubicBezTo>
                      <a:pt x="86640" y="9020"/>
                      <a:pt x="87527" y="7120"/>
                      <a:pt x="89300" y="5979"/>
                    </a:cubicBezTo>
                    <a:cubicBezTo>
                      <a:pt x="81827" y="5979"/>
                      <a:pt x="75367" y="8576"/>
                      <a:pt x="69921" y="13770"/>
                    </a:cubicBezTo>
                    <a:cubicBezTo>
                      <a:pt x="72581" y="16430"/>
                      <a:pt x="74702" y="19659"/>
                      <a:pt x="76286" y="23459"/>
                    </a:cubicBezTo>
                    <a:cubicBezTo>
                      <a:pt x="77869" y="27259"/>
                      <a:pt x="78661" y="31058"/>
                      <a:pt x="78661" y="34858"/>
                    </a:cubicBezTo>
                    <a:cubicBezTo>
                      <a:pt x="78661" y="41065"/>
                      <a:pt x="76951" y="46638"/>
                      <a:pt x="73531" y="51577"/>
                    </a:cubicBezTo>
                    <a:cubicBezTo>
                      <a:pt x="70111" y="56517"/>
                      <a:pt x="65614" y="60380"/>
                      <a:pt x="60041" y="63167"/>
                    </a:cubicBezTo>
                    <a:cubicBezTo>
                      <a:pt x="54468" y="65953"/>
                      <a:pt x="48705" y="67346"/>
                      <a:pt x="42752" y="67346"/>
                    </a:cubicBezTo>
                    <a:cubicBezTo>
                      <a:pt x="34773" y="67346"/>
                      <a:pt x="27491" y="65130"/>
                      <a:pt x="20904" y="60696"/>
                    </a:cubicBezTo>
                    <a:cubicBezTo>
                      <a:pt x="18750" y="63610"/>
                      <a:pt x="17674" y="66839"/>
                      <a:pt x="17674" y="70386"/>
                    </a:cubicBezTo>
                    <a:cubicBezTo>
                      <a:pt x="17674" y="74186"/>
                      <a:pt x="18940" y="77543"/>
                      <a:pt x="21473" y="80455"/>
                    </a:cubicBezTo>
                    <a:cubicBezTo>
                      <a:pt x="24006" y="83369"/>
                      <a:pt x="27236" y="84825"/>
                      <a:pt x="31163" y="84825"/>
                    </a:cubicBezTo>
                    <a:lnTo>
                      <a:pt x="49023" y="84825"/>
                    </a:lnTo>
                    <a:cubicBezTo>
                      <a:pt x="57762" y="84825"/>
                      <a:pt x="65615" y="85617"/>
                      <a:pt x="72581" y="87200"/>
                    </a:cubicBezTo>
                    <a:cubicBezTo>
                      <a:pt x="79547" y="88783"/>
                      <a:pt x="85405" y="91918"/>
                      <a:pt x="90155" y="96605"/>
                    </a:cubicBezTo>
                    <a:cubicBezTo>
                      <a:pt x="94905" y="101292"/>
                      <a:pt x="97279" y="107941"/>
                      <a:pt x="97279" y="116554"/>
                    </a:cubicBezTo>
                    <a:cubicBezTo>
                      <a:pt x="97279" y="123014"/>
                      <a:pt x="94556" y="128365"/>
                      <a:pt x="89110" y="132608"/>
                    </a:cubicBezTo>
                    <a:cubicBezTo>
                      <a:pt x="83664" y="136850"/>
                      <a:pt x="77204" y="139890"/>
                      <a:pt x="69731" y="141727"/>
                    </a:cubicBezTo>
                    <a:cubicBezTo>
                      <a:pt x="62258" y="143565"/>
                      <a:pt x="55292" y="144483"/>
                      <a:pt x="48832" y="144483"/>
                    </a:cubicBezTo>
                    <a:cubicBezTo>
                      <a:pt x="42373" y="144483"/>
                      <a:pt x="35375" y="143565"/>
                      <a:pt x="27839" y="141727"/>
                    </a:cubicBezTo>
                    <a:cubicBezTo>
                      <a:pt x="20302" y="139890"/>
                      <a:pt x="13811" y="136850"/>
                      <a:pt x="8364" y="132608"/>
                    </a:cubicBezTo>
                    <a:cubicBezTo>
                      <a:pt x="2918" y="128365"/>
                      <a:pt x="195" y="123014"/>
                      <a:pt x="195" y="116554"/>
                    </a:cubicBezTo>
                    <a:close/>
                    <a:moveTo>
                      <a:pt x="12545" y="116554"/>
                    </a:moveTo>
                    <a:cubicBezTo>
                      <a:pt x="12545" y="121494"/>
                      <a:pt x="14540" y="125610"/>
                      <a:pt x="18530" y="128903"/>
                    </a:cubicBezTo>
                    <a:cubicBezTo>
                      <a:pt x="22519" y="132197"/>
                      <a:pt x="27332" y="134635"/>
                      <a:pt x="32969" y="136218"/>
                    </a:cubicBezTo>
                    <a:cubicBezTo>
                      <a:pt x="38605" y="137801"/>
                      <a:pt x="43893" y="138593"/>
                      <a:pt x="48832" y="138593"/>
                    </a:cubicBezTo>
                    <a:cubicBezTo>
                      <a:pt x="53772" y="138593"/>
                      <a:pt x="59060" y="137801"/>
                      <a:pt x="64696" y="136218"/>
                    </a:cubicBezTo>
                    <a:cubicBezTo>
                      <a:pt x="70332" y="134635"/>
                      <a:pt x="75114" y="132197"/>
                      <a:pt x="79040" y="128903"/>
                    </a:cubicBezTo>
                    <a:cubicBezTo>
                      <a:pt x="82967" y="125610"/>
                      <a:pt x="84930" y="121494"/>
                      <a:pt x="84930" y="116554"/>
                    </a:cubicBezTo>
                    <a:cubicBezTo>
                      <a:pt x="84930" y="108954"/>
                      <a:pt x="81447" y="104014"/>
                      <a:pt x="74481" y="101734"/>
                    </a:cubicBezTo>
                    <a:cubicBezTo>
                      <a:pt x="67514" y="99454"/>
                      <a:pt x="59028" y="98315"/>
                      <a:pt x="49023" y="98315"/>
                    </a:cubicBezTo>
                    <a:lnTo>
                      <a:pt x="31163" y="98315"/>
                    </a:lnTo>
                    <a:cubicBezTo>
                      <a:pt x="27743" y="98315"/>
                      <a:pt x="24640" y="99138"/>
                      <a:pt x="21854" y="100784"/>
                    </a:cubicBezTo>
                    <a:cubicBezTo>
                      <a:pt x="19067" y="102431"/>
                      <a:pt x="16819" y="104679"/>
                      <a:pt x="15109" y="107529"/>
                    </a:cubicBezTo>
                    <a:cubicBezTo>
                      <a:pt x="13400" y="110379"/>
                      <a:pt x="12545" y="113388"/>
                      <a:pt x="12545" y="116554"/>
                    </a:cubicBezTo>
                    <a:close/>
                    <a:moveTo>
                      <a:pt x="42752" y="61456"/>
                    </a:moveTo>
                    <a:cubicBezTo>
                      <a:pt x="55165" y="61456"/>
                      <a:pt x="61372" y="52590"/>
                      <a:pt x="61372" y="34858"/>
                    </a:cubicBezTo>
                    <a:cubicBezTo>
                      <a:pt x="61372" y="27258"/>
                      <a:pt x="60042" y="20989"/>
                      <a:pt x="57382" y="16050"/>
                    </a:cubicBezTo>
                    <a:cubicBezTo>
                      <a:pt x="54722" y="11110"/>
                      <a:pt x="49845" y="8640"/>
                      <a:pt x="42752" y="8640"/>
                    </a:cubicBezTo>
                    <a:cubicBezTo>
                      <a:pt x="35659" y="8640"/>
                      <a:pt x="30783" y="11110"/>
                      <a:pt x="28123" y="16050"/>
                    </a:cubicBezTo>
                    <a:cubicBezTo>
                      <a:pt x="25464" y="20989"/>
                      <a:pt x="24134" y="27258"/>
                      <a:pt x="24134" y="34858"/>
                    </a:cubicBezTo>
                    <a:cubicBezTo>
                      <a:pt x="24134" y="39671"/>
                      <a:pt x="24640" y="44042"/>
                      <a:pt x="25654" y="47968"/>
                    </a:cubicBezTo>
                    <a:cubicBezTo>
                      <a:pt x="26667" y="51894"/>
                      <a:pt x="28535" y="55124"/>
                      <a:pt x="31258" y="57657"/>
                    </a:cubicBezTo>
                    <a:cubicBezTo>
                      <a:pt x="33982" y="60189"/>
                      <a:pt x="37813" y="61456"/>
                      <a:pt x="42752" y="61456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0E952CC-D3CE-CD8A-5199-752CA60F9327}"/>
                  </a:ext>
                </a:extLst>
              </p:cNvPr>
              <p:cNvSpPr/>
              <p:nvPr/>
            </p:nvSpPr>
            <p:spPr>
              <a:xfrm>
                <a:off x="4796842" y="5077891"/>
                <a:ext cx="73905" cy="96704"/>
              </a:xfrm>
              <a:custGeom>
                <a:avLst/>
                <a:gdLst>
                  <a:gd name="connsiteX0" fmla="*/ 195 w 73905"/>
                  <a:gd name="connsiteY0" fmla="*/ 96985 h 96704"/>
                  <a:gd name="connsiteX1" fmla="*/ 195 w 73905"/>
                  <a:gd name="connsiteY1" fmla="*/ 89195 h 96704"/>
                  <a:gd name="connsiteX2" fmla="*/ 12449 w 73905"/>
                  <a:gd name="connsiteY2" fmla="*/ 88056 h 96704"/>
                  <a:gd name="connsiteX3" fmla="*/ 17294 w 73905"/>
                  <a:gd name="connsiteY3" fmla="*/ 82356 h 96704"/>
                  <a:gd name="connsiteX4" fmla="*/ 17294 w 73905"/>
                  <a:gd name="connsiteY4" fmla="*/ 22509 h 96704"/>
                  <a:gd name="connsiteX5" fmla="*/ 15488 w 73905"/>
                  <a:gd name="connsiteY5" fmla="*/ 14149 h 96704"/>
                  <a:gd name="connsiteX6" fmla="*/ 10360 w 73905"/>
                  <a:gd name="connsiteY6" fmla="*/ 10920 h 96704"/>
                  <a:gd name="connsiteX7" fmla="*/ 195 w 73905"/>
                  <a:gd name="connsiteY7" fmla="*/ 10350 h 96704"/>
                  <a:gd name="connsiteX8" fmla="*/ 195 w 73905"/>
                  <a:gd name="connsiteY8" fmla="*/ 2560 h 96704"/>
                  <a:gd name="connsiteX9" fmla="*/ 31542 w 73905"/>
                  <a:gd name="connsiteY9" fmla="*/ 280 h 96704"/>
                  <a:gd name="connsiteX10" fmla="*/ 31542 w 73905"/>
                  <a:gd name="connsiteY10" fmla="*/ 21559 h 96704"/>
                  <a:gd name="connsiteX11" fmla="*/ 41518 w 73905"/>
                  <a:gd name="connsiteY11" fmla="*/ 6170 h 96704"/>
                  <a:gd name="connsiteX12" fmla="*/ 57381 w 73905"/>
                  <a:gd name="connsiteY12" fmla="*/ 280 h 96704"/>
                  <a:gd name="connsiteX13" fmla="*/ 68971 w 73905"/>
                  <a:gd name="connsiteY13" fmla="*/ 4080 h 96704"/>
                  <a:gd name="connsiteX14" fmla="*/ 74100 w 73905"/>
                  <a:gd name="connsiteY14" fmla="*/ 14340 h 96704"/>
                  <a:gd name="connsiteX15" fmla="*/ 71251 w 73905"/>
                  <a:gd name="connsiteY15" fmla="*/ 21084 h 96704"/>
                  <a:gd name="connsiteX16" fmla="*/ 64221 w 73905"/>
                  <a:gd name="connsiteY16" fmla="*/ 24029 h 96704"/>
                  <a:gd name="connsiteX17" fmla="*/ 57381 w 73905"/>
                  <a:gd name="connsiteY17" fmla="*/ 21180 h 96704"/>
                  <a:gd name="connsiteX18" fmla="*/ 54532 w 73905"/>
                  <a:gd name="connsiteY18" fmla="*/ 14340 h 96704"/>
                  <a:gd name="connsiteX19" fmla="*/ 58711 w 73905"/>
                  <a:gd name="connsiteY19" fmla="*/ 5981 h 96704"/>
                  <a:gd name="connsiteX20" fmla="*/ 57381 w 73905"/>
                  <a:gd name="connsiteY20" fmla="*/ 5981 h 96704"/>
                  <a:gd name="connsiteX21" fmla="*/ 42847 w 73905"/>
                  <a:gd name="connsiteY21" fmla="*/ 12345 h 96704"/>
                  <a:gd name="connsiteX22" fmla="*/ 34868 w 73905"/>
                  <a:gd name="connsiteY22" fmla="*/ 28209 h 96704"/>
                  <a:gd name="connsiteX23" fmla="*/ 32493 w 73905"/>
                  <a:gd name="connsiteY23" fmla="*/ 46448 h 96704"/>
                  <a:gd name="connsiteX24" fmla="*/ 32493 w 73905"/>
                  <a:gd name="connsiteY24" fmla="*/ 82356 h 96704"/>
                  <a:gd name="connsiteX25" fmla="*/ 53772 w 73905"/>
                  <a:gd name="connsiteY25" fmla="*/ 89195 h 96704"/>
                  <a:gd name="connsiteX26" fmla="*/ 53772 w 73905"/>
                  <a:gd name="connsiteY26" fmla="*/ 96985 h 96704"/>
                  <a:gd name="connsiteX27" fmla="*/ 195 w 73905"/>
                  <a:gd name="connsiteY27" fmla="*/ 96985 h 9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3905" h="96704">
                    <a:moveTo>
                      <a:pt x="195" y="96985"/>
                    </a:moveTo>
                    <a:lnTo>
                      <a:pt x="195" y="89195"/>
                    </a:lnTo>
                    <a:cubicBezTo>
                      <a:pt x="5134" y="89195"/>
                      <a:pt x="9219" y="88816"/>
                      <a:pt x="12449" y="88056"/>
                    </a:cubicBezTo>
                    <a:cubicBezTo>
                      <a:pt x="15679" y="87296"/>
                      <a:pt x="17294" y="85396"/>
                      <a:pt x="17294" y="82356"/>
                    </a:cubicBezTo>
                    <a:lnTo>
                      <a:pt x="17294" y="22509"/>
                    </a:lnTo>
                    <a:cubicBezTo>
                      <a:pt x="17294" y="18709"/>
                      <a:pt x="16692" y="15923"/>
                      <a:pt x="15488" y="14149"/>
                    </a:cubicBezTo>
                    <a:cubicBezTo>
                      <a:pt x="14286" y="12376"/>
                      <a:pt x="12576" y="11300"/>
                      <a:pt x="10360" y="10920"/>
                    </a:cubicBezTo>
                    <a:cubicBezTo>
                      <a:pt x="8143" y="10540"/>
                      <a:pt x="4754" y="10350"/>
                      <a:pt x="195" y="10350"/>
                    </a:cubicBezTo>
                    <a:lnTo>
                      <a:pt x="195" y="2560"/>
                    </a:lnTo>
                    <a:lnTo>
                      <a:pt x="31542" y="280"/>
                    </a:lnTo>
                    <a:lnTo>
                      <a:pt x="31542" y="21559"/>
                    </a:lnTo>
                    <a:cubicBezTo>
                      <a:pt x="33822" y="15227"/>
                      <a:pt x="37148" y="10097"/>
                      <a:pt x="41518" y="6170"/>
                    </a:cubicBezTo>
                    <a:cubicBezTo>
                      <a:pt x="45887" y="2244"/>
                      <a:pt x="51175" y="280"/>
                      <a:pt x="57381" y="280"/>
                    </a:cubicBezTo>
                    <a:cubicBezTo>
                      <a:pt x="61688" y="280"/>
                      <a:pt x="65551" y="1547"/>
                      <a:pt x="68971" y="4080"/>
                    </a:cubicBezTo>
                    <a:cubicBezTo>
                      <a:pt x="72390" y="6613"/>
                      <a:pt x="74100" y="10033"/>
                      <a:pt x="74100" y="14340"/>
                    </a:cubicBezTo>
                    <a:cubicBezTo>
                      <a:pt x="74100" y="16873"/>
                      <a:pt x="73150" y="19121"/>
                      <a:pt x="71251" y="21084"/>
                    </a:cubicBezTo>
                    <a:cubicBezTo>
                      <a:pt x="69351" y="23047"/>
                      <a:pt x="67008" y="24029"/>
                      <a:pt x="64221" y="24029"/>
                    </a:cubicBezTo>
                    <a:cubicBezTo>
                      <a:pt x="61561" y="24029"/>
                      <a:pt x="59281" y="23079"/>
                      <a:pt x="57381" y="21180"/>
                    </a:cubicBezTo>
                    <a:cubicBezTo>
                      <a:pt x="55482" y="19280"/>
                      <a:pt x="54532" y="17000"/>
                      <a:pt x="54532" y="14340"/>
                    </a:cubicBezTo>
                    <a:cubicBezTo>
                      <a:pt x="54532" y="10414"/>
                      <a:pt x="55926" y="7627"/>
                      <a:pt x="58711" y="5981"/>
                    </a:cubicBezTo>
                    <a:lnTo>
                      <a:pt x="57381" y="5981"/>
                    </a:lnTo>
                    <a:cubicBezTo>
                      <a:pt x="51429" y="5981"/>
                      <a:pt x="46584" y="8102"/>
                      <a:pt x="42847" y="12345"/>
                    </a:cubicBezTo>
                    <a:cubicBezTo>
                      <a:pt x="39110" y="16588"/>
                      <a:pt x="36451" y="21876"/>
                      <a:pt x="34868" y="28209"/>
                    </a:cubicBezTo>
                    <a:cubicBezTo>
                      <a:pt x="33285" y="34542"/>
                      <a:pt x="32493" y="40621"/>
                      <a:pt x="32493" y="46448"/>
                    </a:cubicBezTo>
                    <a:lnTo>
                      <a:pt x="32493" y="82356"/>
                    </a:lnTo>
                    <a:cubicBezTo>
                      <a:pt x="32493" y="86916"/>
                      <a:pt x="39586" y="89195"/>
                      <a:pt x="53772" y="89195"/>
                    </a:cubicBezTo>
                    <a:lnTo>
                      <a:pt x="53772" y="96985"/>
                    </a:lnTo>
                    <a:lnTo>
                      <a:pt x="195" y="96985"/>
                    </a:ln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8B1D585-C368-A0DA-7127-0B492AA28D50}"/>
                  </a:ext>
                </a:extLst>
              </p:cNvPr>
              <p:cNvSpPr/>
              <p:nvPr/>
            </p:nvSpPr>
            <p:spPr>
              <a:xfrm>
                <a:off x="4881041" y="5076561"/>
                <a:ext cx="84735" cy="100505"/>
              </a:xfrm>
              <a:custGeom>
                <a:avLst/>
                <a:gdLst>
                  <a:gd name="connsiteX0" fmla="*/ 48642 w 84735"/>
                  <a:gd name="connsiteY0" fmla="*/ 100786 h 100505"/>
                  <a:gd name="connsiteX1" fmla="*/ 24134 w 84735"/>
                  <a:gd name="connsiteY1" fmla="*/ 93755 h 100505"/>
                  <a:gd name="connsiteX2" fmla="*/ 6559 w 84735"/>
                  <a:gd name="connsiteY2" fmla="*/ 75042 h 100505"/>
                  <a:gd name="connsiteX3" fmla="*/ 195 w 84735"/>
                  <a:gd name="connsiteY3" fmla="*/ 50248 h 100505"/>
                  <a:gd name="connsiteX4" fmla="*/ 5990 w 84735"/>
                  <a:gd name="connsiteY4" fmla="*/ 25929 h 100505"/>
                  <a:gd name="connsiteX5" fmla="*/ 22233 w 84735"/>
                  <a:gd name="connsiteY5" fmla="*/ 7311 h 100505"/>
                  <a:gd name="connsiteX6" fmla="*/ 45602 w 84735"/>
                  <a:gd name="connsiteY6" fmla="*/ 280 h 100505"/>
                  <a:gd name="connsiteX7" fmla="*/ 62986 w 84735"/>
                  <a:gd name="connsiteY7" fmla="*/ 3606 h 100505"/>
                  <a:gd name="connsiteX8" fmla="*/ 75241 w 84735"/>
                  <a:gd name="connsiteY8" fmla="*/ 12915 h 100505"/>
                  <a:gd name="connsiteX9" fmla="*/ 82460 w 84735"/>
                  <a:gd name="connsiteY9" fmla="*/ 27070 h 100505"/>
                  <a:gd name="connsiteX10" fmla="*/ 84930 w 84735"/>
                  <a:gd name="connsiteY10" fmla="*/ 44928 h 100505"/>
                  <a:gd name="connsiteX11" fmla="*/ 82651 w 84735"/>
                  <a:gd name="connsiteY11" fmla="*/ 47778 h 100505"/>
                  <a:gd name="connsiteX12" fmla="*/ 19383 w 84735"/>
                  <a:gd name="connsiteY12" fmla="*/ 47778 h 100505"/>
                  <a:gd name="connsiteX13" fmla="*/ 19383 w 84735"/>
                  <a:gd name="connsiteY13" fmla="*/ 50058 h 100505"/>
                  <a:gd name="connsiteX14" fmla="*/ 26698 w 84735"/>
                  <a:gd name="connsiteY14" fmla="*/ 81311 h 100505"/>
                  <a:gd name="connsiteX15" fmla="*/ 50541 w 84735"/>
                  <a:gd name="connsiteY15" fmla="*/ 94325 h 100505"/>
                  <a:gd name="connsiteX16" fmla="*/ 62986 w 84735"/>
                  <a:gd name="connsiteY16" fmla="*/ 91380 h 100505"/>
                  <a:gd name="connsiteX17" fmla="*/ 72961 w 84735"/>
                  <a:gd name="connsiteY17" fmla="*/ 83021 h 100505"/>
                  <a:gd name="connsiteX18" fmla="*/ 78660 w 84735"/>
                  <a:gd name="connsiteY18" fmla="*/ 71527 h 100505"/>
                  <a:gd name="connsiteX19" fmla="*/ 79420 w 84735"/>
                  <a:gd name="connsiteY19" fmla="*/ 70197 h 100505"/>
                  <a:gd name="connsiteX20" fmla="*/ 80750 w 84735"/>
                  <a:gd name="connsiteY20" fmla="*/ 69627 h 100505"/>
                  <a:gd name="connsiteX21" fmla="*/ 82651 w 84735"/>
                  <a:gd name="connsiteY21" fmla="*/ 69627 h 100505"/>
                  <a:gd name="connsiteX22" fmla="*/ 84930 w 84735"/>
                  <a:gd name="connsiteY22" fmla="*/ 72476 h 100505"/>
                  <a:gd name="connsiteX23" fmla="*/ 71631 w 84735"/>
                  <a:gd name="connsiteY23" fmla="*/ 92806 h 100505"/>
                  <a:gd name="connsiteX24" fmla="*/ 48642 w 84735"/>
                  <a:gd name="connsiteY24" fmla="*/ 100786 h 100505"/>
                  <a:gd name="connsiteX25" fmla="*/ 19574 w 84735"/>
                  <a:gd name="connsiteY25" fmla="*/ 42269 h 100505"/>
                  <a:gd name="connsiteX26" fmla="*/ 69540 w 84735"/>
                  <a:gd name="connsiteY26" fmla="*/ 42269 h 100505"/>
                  <a:gd name="connsiteX27" fmla="*/ 67166 w 84735"/>
                  <a:gd name="connsiteY27" fmla="*/ 25645 h 100505"/>
                  <a:gd name="connsiteX28" fmla="*/ 59471 w 84735"/>
                  <a:gd name="connsiteY28" fmla="*/ 11585 h 100505"/>
                  <a:gd name="connsiteX29" fmla="*/ 45602 w 84735"/>
                  <a:gd name="connsiteY29" fmla="*/ 5981 h 100505"/>
                  <a:gd name="connsiteX30" fmla="*/ 26318 w 84735"/>
                  <a:gd name="connsiteY30" fmla="*/ 17570 h 100505"/>
                  <a:gd name="connsiteX31" fmla="*/ 19574 w 84735"/>
                  <a:gd name="connsiteY31" fmla="*/ 42269 h 10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735" h="100505">
                    <a:moveTo>
                      <a:pt x="48642" y="100786"/>
                    </a:moveTo>
                    <a:cubicBezTo>
                      <a:pt x="39776" y="100786"/>
                      <a:pt x="31606" y="98443"/>
                      <a:pt x="24134" y="93755"/>
                    </a:cubicBezTo>
                    <a:cubicBezTo>
                      <a:pt x="16661" y="89069"/>
                      <a:pt x="10802" y="82831"/>
                      <a:pt x="6559" y="75042"/>
                    </a:cubicBezTo>
                    <a:cubicBezTo>
                      <a:pt x="2316" y="67252"/>
                      <a:pt x="195" y="58987"/>
                      <a:pt x="195" y="50248"/>
                    </a:cubicBezTo>
                    <a:cubicBezTo>
                      <a:pt x="195" y="41762"/>
                      <a:pt x="2127" y="33655"/>
                      <a:pt x="5990" y="25929"/>
                    </a:cubicBezTo>
                    <a:cubicBezTo>
                      <a:pt x="9853" y="18203"/>
                      <a:pt x="15267" y="11997"/>
                      <a:pt x="22233" y="7311"/>
                    </a:cubicBezTo>
                    <a:cubicBezTo>
                      <a:pt x="29199" y="2624"/>
                      <a:pt x="36990" y="280"/>
                      <a:pt x="45602" y="280"/>
                    </a:cubicBezTo>
                    <a:cubicBezTo>
                      <a:pt x="52189" y="280"/>
                      <a:pt x="57983" y="1389"/>
                      <a:pt x="62986" y="3606"/>
                    </a:cubicBezTo>
                    <a:cubicBezTo>
                      <a:pt x="67990" y="5822"/>
                      <a:pt x="72074" y="8925"/>
                      <a:pt x="75241" y="12915"/>
                    </a:cubicBezTo>
                    <a:cubicBezTo>
                      <a:pt x="78407" y="16905"/>
                      <a:pt x="80813" y="21623"/>
                      <a:pt x="82460" y="27070"/>
                    </a:cubicBezTo>
                    <a:cubicBezTo>
                      <a:pt x="84107" y="32516"/>
                      <a:pt x="84930" y="38468"/>
                      <a:pt x="84930" y="44928"/>
                    </a:cubicBezTo>
                    <a:cubicBezTo>
                      <a:pt x="84930" y="46829"/>
                      <a:pt x="84170" y="47778"/>
                      <a:pt x="82651" y="47778"/>
                    </a:cubicBezTo>
                    <a:lnTo>
                      <a:pt x="19383" y="47778"/>
                    </a:lnTo>
                    <a:lnTo>
                      <a:pt x="19383" y="50058"/>
                    </a:lnTo>
                    <a:cubicBezTo>
                      <a:pt x="19383" y="62218"/>
                      <a:pt x="21821" y="72636"/>
                      <a:pt x="26698" y="81311"/>
                    </a:cubicBezTo>
                    <a:cubicBezTo>
                      <a:pt x="31575" y="89987"/>
                      <a:pt x="39523" y="94325"/>
                      <a:pt x="50541" y="94325"/>
                    </a:cubicBezTo>
                    <a:cubicBezTo>
                      <a:pt x="54975" y="94325"/>
                      <a:pt x="59123" y="93344"/>
                      <a:pt x="62986" y="91380"/>
                    </a:cubicBezTo>
                    <a:cubicBezTo>
                      <a:pt x="66849" y="89417"/>
                      <a:pt x="70174" y="86631"/>
                      <a:pt x="72961" y="83021"/>
                    </a:cubicBezTo>
                    <a:cubicBezTo>
                      <a:pt x="75746" y="79411"/>
                      <a:pt x="77647" y="75579"/>
                      <a:pt x="78660" y="71527"/>
                    </a:cubicBezTo>
                    <a:cubicBezTo>
                      <a:pt x="78787" y="71020"/>
                      <a:pt x="79040" y="70577"/>
                      <a:pt x="79420" y="70197"/>
                    </a:cubicBezTo>
                    <a:cubicBezTo>
                      <a:pt x="79800" y="69817"/>
                      <a:pt x="80243" y="69627"/>
                      <a:pt x="80750" y="69627"/>
                    </a:cubicBezTo>
                    <a:lnTo>
                      <a:pt x="82651" y="69627"/>
                    </a:lnTo>
                    <a:cubicBezTo>
                      <a:pt x="84170" y="69627"/>
                      <a:pt x="84930" y="70577"/>
                      <a:pt x="84930" y="72476"/>
                    </a:cubicBezTo>
                    <a:cubicBezTo>
                      <a:pt x="82903" y="80709"/>
                      <a:pt x="78470" y="87486"/>
                      <a:pt x="71631" y="92806"/>
                    </a:cubicBezTo>
                    <a:cubicBezTo>
                      <a:pt x="64791" y="98125"/>
                      <a:pt x="57128" y="100786"/>
                      <a:pt x="48642" y="100786"/>
                    </a:cubicBezTo>
                    <a:close/>
                    <a:moveTo>
                      <a:pt x="19574" y="42269"/>
                    </a:moveTo>
                    <a:lnTo>
                      <a:pt x="69540" y="42269"/>
                    </a:lnTo>
                    <a:cubicBezTo>
                      <a:pt x="69540" y="36822"/>
                      <a:pt x="68749" y="31281"/>
                      <a:pt x="67166" y="25645"/>
                    </a:cubicBezTo>
                    <a:cubicBezTo>
                      <a:pt x="65582" y="20009"/>
                      <a:pt x="63018" y="15322"/>
                      <a:pt x="59471" y="11585"/>
                    </a:cubicBezTo>
                    <a:cubicBezTo>
                      <a:pt x="55924" y="7849"/>
                      <a:pt x="51301" y="5981"/>
                      <a:pt x="45602" y="5981"/>
                    </a:cubicBezTo>
                    <a:cubicBezTo>
                      <a:pt x="37243" y="5981"/>
                      <a:pt x="30814" y="9844"/>
                      <a:pt x="26318" y="17570"/>
                    </a:cubicBezTo>
                    <a:cubicBezTo>
                      <a:pt x="21822" y="25296"/>
                      <a:pt x="19574" y="33529"/>
                      <a:pt x="19574" y="42269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C1261D3-E4F3-C0FB-028F-81C5BCC0BE59}"/>
                  </a:ext>
                </a:extLst>
              </p:cNvPr>
              <p:cNvSpPr/>
              <p:nvPr/>
            </p:nvSpPr>
            <p:spPr>
              <a:xfrm>
                <a:off x="4976153" y="5076561"/>
                <a:ext cx="84735" cy="100505"/>
              </a:xfrm>
              <a:custGeom>
                <a:avLst/>
                <a:gdLst>
                  <a:gd name="connsiteX0" fmla="*/ 48642 w 84735"/>
                  <a:gd name="connsiteY0" fmla="*/ 100786 h 100505"/>
                  <a:gd name="connsiteX1" fmla="*/ 24134 w 84735"/>
                  <a:gd name="connsiteY1" fmla="*/ 93755 h 100505"/>
                  <a:gd name="connsiteX2" fmla="*/ 6560 w 84735"/>
                  <a:gd name="connsiteY2" fmla="*/ 75042 h 100505"/>
                  <a:gd name="connsiteX3" fmla="*/ 195 w 84735"/>
                  <a:gd name="connsiteY3" fmla="*/ 50248 h 100505"/>
                  <a:gd name="connsiteX4" fmla="*/ 5990 w 84735"/>
                  <a:gd name="connsiteY4" fmla="*/ 25929 h 100505"/>
                  <a:gd name="connsiteX5" fmla="*/ 22233 w 84735"/>
                  <a:gd name="connsiteY5" fmla="*/ 7311 h 100505"/>
                  <a:gd name="connsiteX6" fmla="*/ 45602 w 84735"/>
                  <a:gd name="connsiteY6" fmla="*/ 280 h 100505"/>
                  <a:gd name="connsiteX7" fmla="*/ 62986 w 84735"/>
                  <a:gd name="connsiteY7" fmla="*/ 3606 h 100505"/>
                  <a:gd name="connsiteX8" fmla="*/ 75241 w 84735"/>
                  <a:gd name="connsiteY8" fmla="*/ 12915 h 100505"/>
                  <a:gd name="connsiteX9" fmla="*/ 82461 w 84735"/>
                  <a:gd name="connsiteY9" fmla="*/ 27070 h 100505"/>
                  <a:gd name="connsiteX10" fmla="*/ 84930 w 84735"/>
                  <a:gd name="connsiteY10" fmla="*/ 44928 h 100505"/>
                  <a:gd name="connsiteX11" fmla="*/ 82650 w 84735"/>
                  <a:gd name="connsiteY11" fmla="*/ 47778 h 100505"/>
                  <a:gd name="connsiteX12" fmla="*/ 19384 w 84735"/>
                  <a:gd name="connsiteY12" fmla="*/ 47778 h 100505"/>
                  <a:gd name="connsiteX13" fmla="*/ 19384 w 84735"/>
                  <a:gd name="connsiteY13" fmla="*/ 50058 h 100505"/>
                  <a:gd name="connsiteX14" fmla="*/ 26698 w 84735"/>
                  <a:gd name="connsiteY14" fmla="*/ 81311 h 100505"/>
                  <a:gd name="connsiteX15" fmla="*/ 50543 w 84735"/>
                  <a:gd name="connsiteY15" fmla="*/ 94325 h 100505"/>
                  <a:gd name="connsiteX16" fmla="*/ 62986 w 84735"/>
                  <a:gd name="connsiteY16" fmla="*/ 91380 h 100505"/>
                  <a:gd name="connsiteX17" fmla="*/ 72961 w 84735"/>
                  <a:gd name="connsiteY17" fmla="*/ 83021 h 100505"/>
                  <a:gd name="connsiteX18" fmla="*/ 78661 w 84735"/>
                  <a:gd name="connsiteY18" fmla="*/ 71527 h 100505"/>
                  <a:gd name="connsiteX19" fmla="*/ 79421 w 84735"/>
                  <a:gd name="connsiteY19" fmla="*/ 70197 h 100505"/>
                  <a:gd name="connsiteX20" fmla="*/ 80750 w 84735"/>
                  <a:gd name="connsiteY20" fmla="*/ 69627 h 100505"/>
                  <a:gd name="connsiteX21" fmla="*/ 82650 w 84735"/>
                  <a:gd name="connsiteY21" fmla="*/ 69627 h 100505"/>
                  <a:gd name="connsiteX22" fmla="*/ 84930 w 84735"/>
                  <a:gd name="connsiteY22" fmla="*/ 72476 h 100505"/>
                  <a:gd name="connsiteX23" fmla="*/ 71631 w 84735"/>
                  <a:gd name="connsiteY23" fmla="*/ 92806 h 100505"/>
                  <a:gd name="connsiteX24" fmla="*/ 48642 w 84735"/>
                  <a:gd name="connsiteY24" fmla="*/ 100786 h 100505"/>
                  <a:gd name="connsiteX25" fmla="*/ 19574 w 84735"/>
                  <a:gd name="connsiteY25" fmla="*/ 42269 h 100505"/>
                  <a:gd name="connsiteX26" fmla="*/ 69542 w 84735"/>
                  <a:gd name="connsiteY26" fmla="*/ 42269 h 100505"/>
                  <a:gd name="connsiteX27" fmla="*/ 67166 w 84735"/>
                  <a:gd name="connsiteY27" fmla="*/ 25645 h 100505"/>
                  <a:gd name="connsiteX28" fmla="*/ 59471 w 84735"/>
                  <a:gd name="connsiteY28" fmla="*/ 11585 h 100505"/>
                  <a:gd name="connsiteX29" fmla="*/ 45602 w 84735"/>
                  <a:gd name="connsiteY29" fmla="*/ 5981 h 100505"/>
                  <a:gd name="connsiteX30" fmla="*/ 26319 w 84735"/>
                  <a:gd name="connsiteY30" fmla="*/ 17570 h 100505"/>
                  <a:gd name="connsiteX31" fmla="*/ 19574 w 84735"/>
                  <a:gd name="connsiteY31" fmla="*/ 42269 h 10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735" h="100505">
                    <a:moveTo>
                      <a:pt x="48642" y="100786"/>
                    </a:moveTo>
                    <a:cubicBezTo>
                      <a:pt x="39777" y="100786"/>
                      <a:pt x="31607" y="98443"/>
                      <a:pt x="24134" y="93755"/>
                    </a:cubicBezTo>
                    <a:cubicBezTo>
                      <a:pt x="16661" y="89069"/>
                      <a:pt x="10802" y="82831"/>
                      <a:pt x="6560" y="75042"/>
                    </a:cubicBezTo>
                    <a:cubicBezTo>
                      <a:pt x="2316" y="67252"/>
                      <a:pt x="195" y="58987"/>
                      <a:pt x="195" y="50248"/>
                    </a:cubicBezTo>
                    <a:cubicBezTo>
                      <a:pt x="195" y="41762"/>
                      <a:pt x="2127" y="33655"/>
                      <a:pt x="5990" y="25929"/>
                    </a:cubicBezTo>
                    <a:cubicBezTo>
                      <a:pt x="9853" y="18203"/>
                      <a:pt x="15267" y="11997"/>
                      <a:pt x="22233" y="7311"/>
                    </a:cubicBezTo>
                    <a:cubicBezTo>
                      <a:pt x="29199" y="2624"/>
                      <a:pt x="36990" y="280"/>
                      <a:pt x="45602" y="280"/>
                    </a:cubicBezTo>
                    <a:cubicBezTo>
                      <a:pt x="52189" y="280"/>
                      <a:pt x="57983" y="1389"/>
                      <a:pt x="62986" y="3606"/>
                    </a:cubicBezTo>
                    <a:cubicBezTo>
                      <a:pt x="67990" y="5822"/>
                      <a:pt x="72074" y="8925"/>
                      <a:pt x="75241" y="12915"/>
                    </a:cubicBezTo>
                    <a:cubicBezTo>
                      <a:pt x="78407" y="16905"/>
                      <a:pt x="80813" y="21623"/>
                      <a:pt x="82461" y="27070"/>
                    </a:cubicBezTo>
                    <a:cubicBezTo>
                      <a:pt x="84107" y="32516"/>
                      <a:pt x="84930" y="38468"/>
                      <a:pt x="84930" y="44928"/>
                    </a:cubicBezTo>
                    <a:cubicBezTo>
                      <a:pt x="84930" y="46829"/>
                      <a:pt x="84170" y="47778"/>
                      <a:pt x="82650" y="47778"/>
                    </a:cubicBezTo>
                    <a:lnTo>
                      <a:pt x="19384" y="47778"/>
                    </a:lnTo>
                    <a:lnTo>
                      <a:pt x="19384" y="50058"/>
                    </a:lnTo>
                    <a:cubicBezTo>
                      <a:pt x="19384" y="62218"/>
                      <a:pt x="21822" y="72636"/>
                      <a:pt x="26698" y="81311"/>
                    </a:cubicBezTo>
                    <a:cubicBezTo>
                      <a:pt x="31575" y="89987"/>
                      <a:pt x="39523" y="94325"/>
                      <a:pt x="50543" y="94325"/>
                    </a:cubicBezTo>
                    <a:cubicBezTo>
                      <a:pt x="54975" y="94325"/>
                      <a:pt x="59123" y="93344"/>
                      <a:pt x="62986" y="91380"/>
                    </a:cubicBezTo>
                    <a:cubicBezTo>
                      <a:pt x="66849" y="89417"/>
                      <a:pt x="70175" y="86631"/>
                      <a:pt x="72961" y="83021"/>
                    </a:cubicBezTo>
                    <a:cubicBezTo>
                      <a:pt x="75748" y="79411"/>
                      <a:pt x="77648" y="75579"/>
                      <a:pt x="78661" y="71527"/>
                    </a:cubicBezTo>
                    <a:cubicBezTo>
                      <a:pt x="78787" y="71020"/>
                      <a:pt x="79040" y="70577"/>
                      <a:pt x="79421" y="70197"/>
                    </a:cubicBezTo>
                    <a:cubicBezTo>
                      <a:pt x="79800" y="69817"/>
                      <a:pt x="80243" y="69627"/>
                      <a:pt x="80750" y="69627"/>
                    </a:cubicBezTo>
                    <a:lnTo>
                      <a:pt x="82650" y="69627"/>
                    </a:lnTo>
                    <a:cubicBezTo>
                      <a:pt x="84170" y="69627"/>
                      <a:pt x="84930" y="70577"/>
                      <a:pt x="84930" y="72476"/>
                    </a:cubicBezTo>
                    <a:cubicBezTo>
                      <a:pt x="82903" y="80709"/>
                      <a:pt x="78470" y="87486"/>
                      <a:pt x="71631" y="92806"/>
                    </a:cubicBezTo>
                    <a:cubicBezTo>
                      <a:pt x="64791" y="98125"/>
                      <a:pt x="57128" y="100786"/>
                      <a:pt x="48642" y="100786"/>
                    </a:cubicBezTo>
                    <a:close/>
                    <a:moveTo>
                      <a:pt x="19574" y="42269"/>
                    </a:moveTo>
                    <a:lnTo>
                      <a:pt x="69542" y="42269"/>
                    </a:lnTo>
                    <a:cubicBezTo>
                      <a:pt x="69542" y="36822"/>
                      <a:pt x="68750" y="31281"/>
                      <a:pt x="67166" y="25645"/>
                    </a:cubicBezTo>
                    <a:cubicBezTo>
                      <a:pt x="65582" y="20009"/>
                      <a:pt x="63018" y="15322"/>
                      <a:pt x="59471" y="11585"/>
                    </a:cubicBezTo>
                    <a:cubicBezTo>
                      <a:pt x="55924" y="7849"/>
                      <a:pt x="51301" y="5981"/>
                      <a:pt x="45602" y="5981"/>
                    </a:cubicBezTo>
                    <a:cubicBezTo>
                      <a:pt x="37243" y="5981"/>
                      <a:pt x="30815" y="9844"/>
                      <a:pt x="26319" y="17570"/>
                    </a:cubicBezTo>
                    <a:cubicBezTo>
                      <a:pt x="21822" y="25296"/>
                      <a:pt x="19574" y="33529"/>
                      <a:pt x="19574" y="42269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664CED1-515A-20FC-8832-13E2FAB21430}"/>
                  </a:ext>
                </a:extLst>
              </p:cNvPr>
              <p:cNvSpPr/>
              <p:nvPr/>
            </p:nvSpPr>
            <p:spPr>
              <a:xfrm>
                <a:off x="5072407" y="5076561"/>
                <a:ext cx="71625" cy="100505"/>
              </a:xfrm>
              <a:custGeom>
                <a:avLst/>
                <a:gdLst>
                  <a:gd name="connsiteX0" fmla="*/ 195 w 71625"/>
                  <a:gd name="connsiteY0" fmla="*/ 98885 h 100505"/>
                  <a:gd name="connsiteX1" fmla="*/ 195 w 71625"/>
                  <a:gd name="connsiteY1" fmla="*/ 63167 h 100505"/>
                  <a:gd name="connsiteX2" fmla="*/ 2094 w 71625"/>
                  <a:gd name="connsiteY2" fmla="*/ 61458 h 100505"/>
                  <a:gd name="connsiteX3" fmla="*/ 4754 w 71625"/>
                  <a:gd name="connsiteY3" fmla="*/ 61458 h 100505"/>
                  <a:gd name="connsiteX4" fmla="*/ 6464 w 71625"/>
                  <a:gd name="connsiteY4" fmla="*/ 63167 h 100505"/>
                  <a:gd name="connsiteX5" fmla="*/ 36102 w 71625"/>
                  <a:gd name="connsiteY5" fmla="*/ 95085 h 100505"/>
                  <a:gd name="connsiteX6" fmla="*/ 53392 w 71625"/>
                  <a:gd name="connsiteY6" fmla="*/ 90336 h 100505"/>
                  <a:gd name="connsiteX7" fmla="*/ 60421 w 71625"/>
                  <a:gd name="connsiteY7" fmla="*/ 75707 h 100505"/>
                  <a:gd name="connsiteX8" fmla="*/ 55006 w 71625"/>
                  <a:gd name="connsiteY8" fmla="*/ 63737 h 100505"/>
                  <a:gd name="connsiteX9" fmla="*/ 41992 w 71625"/>
                  <a:gd name="connsiteY9" fmla="*/ 56898 h 100505"/>
                  <a:gd name="connsiteX10" fmla="*/ 27363 w 71625"/>
                  <a:gd name="connsiteY10" fmla="*/ 54048 h 100505"/>
                  <a:gd name="connsiteX11" fmla="*/ 13969 w 71625"/>
                  <a:gd name="connsiteY11" fmla="*/ 49203 h 100505"/>
                  <a:gd name="connsiteX12" fmla="*/ 4089 w 71625"/>
                  <a:gd name="connsiteY12" fmla="*/ 40368 h 100505"/>
                  <a:gd name="connsiteX13" fmla="*/ 195 w 71625"/>
                  <a:gd name="connsiteY13" fmla="*/ 27639 h 100505"/>
                  <a:gd name="connsiteX14" fmla="*/ 5325 w 71625"/>
                  <a:gd name="connsiteY14" fmla="*/ 11775 h 100505"/>
                  <a:gd name="connsiteX15" fmla="*/ 18528 w 71625"/>
                  <a:gd name="connsiteY15" fmla="*/ 2941 h 100505"/>
                  <a:gd name="connsiteX16" fmla="*/ 36102 w 71625"/>
                  <a:gd name="connsiteY16" fmla="*/ 280 h 100505"/>
                  <a:gd name="connsiteX17" fmla="*/ 55671 w 71625"/>
                  <a:gd name="connsiteY17" fmla="*/ 6170 h 100505"/>
                  <a:gd name="connsiteX18" fmla="*/ 61941 w 71625"/>
                  <a:gd name="connsiteY18" fmla="*/ 661 h 100505"/>
                  <a:gd name="connsiteX19" fmla="*/ 62890 w 71625"/>
                  <a:gd name="connsiteY19" fmla="*/ 280 h 100505"/>
                  <a:gd name="connsiteX20" fmla="*/ 64601 w 71625"/>
                  <a:gd name="connsiteY20" fmla="*/ 280 h 100505"/>
                  <a:gd name="connsiteX21" fmla="*/ 65741 w 71625"/>
                  <a:gd name="connsiteY21" fmla="*/ 851 h 100505"/>
                  <a:gd name="connsiteX22" fmla="*/ 66311 w 71625"/>
                  <a:gd name="connsiteY22" fmla="*/ 1991 h 100505"/>
                  <a:gd name="connsiteX23" fmla="*/ 66311 w 71625"/>
                  <a:gd name="connsiteY23" fmla="*/ 30679 h 100505"/>
                  <a:gd name="connsiteX24" fmla="*/ 64601 w 71625"/>
                  <a:gd name="connsiteY24" fmla="*/ 32769 h 100505"/>
                  <a:gd name="connsiteX25" fmla="*/ 61941 w 71625"/>
                  <a:gd name="connsiteY25" fmla="*/ 32769 h 100505"/>
                  <a:gd name="connsiteX26" fmla="*/ 60041 w 71625"/>
                  <a:gd name="connsiteY26" fmla="*/ 30679 h 100505"/>
                  <a:gd name="connsiteX27" fmla="*/ 53676 w 71625"/>
                  <a:gd name="connsiteY27" fmla="*/ 12345 h 100505"/>
                  <a:gd name="connsiteX28" fmla="*/ 35913 w 71625"/>
                  <a:gd name="connsiteY28" fmla="*/ 5410 h 100505"/>
                  <a:gd name="connsiteX29" fmla="*/ 18813 w 71625"/>
                  <a:gd name="connsiteY29" fmla="*/ 9021 h 100505"/>
                  <a:gd name="connsiteX30" fmla="*/ 11594 w 71625"/>
                  <a:gd name="connsiteY30" fmla="*/ 21559 h 100505"/>
                  <a:gd name="connsiteX31" fmla="*/ 16724 w 71625"/>
                  <a:gd name="connsiteY31" fmla="*/ 31534 h 100505"/>
                  <a:gd name="connsiteX32" fmla="*/ 28883 w 71625"/>
                  <a:gd name="connsiteY32" fmla="*/ 37139 h 100505"/>
                  <a:gd name="connsiteX33" fmla="*/ 43702 w 71625"/>
                  <a:gd name="connsiteY33" fmla="*/ 39798 h 100505"/>
                  <a:gd name="connsiteX34" fmla="*/ 57762 w 71625"/>
                  <a:gd name="connsiteY34" fmla="*/ 45593 h 100505"/>
                  <a:gd name="connsiteX35" fmla="*/ 68020 w 71625"/>
                  <a:gd name="connsiteY35" fmla="*/ 55852 h 100505"/>
                  <a:gd name="connsiteX36" fmla="*/ 71820 w 71625"/>
                  <a:gd name="connsiteY36" fmla="*/ 69817 h 100505"/>
                  <a:gd name="connsiteX37" fmla="*/ 69066 w 71625"/>
                  <a:gd name="connsiteY37" fmla="*/ 83591 h 100505"/>
                  <a:gd name="connsiteX38" fmla="*/ 61467 w 71625"/>
                  <a:gd name="connsiteY38" fmla="*/ 93281 h 100505"/>
                  <a:gd name="connsiteX39" fmla="*/ 49971 w 71625"/>
                  <a:gd name="connsiteY39" fmla="*/ 98980 h 100505"/>
                  <a:gd name="connsiteX40" fmla="*/ 36102 w 71625"/>
                  <a:gd name="connsiteY40" fmla="*/ 100786 h 100505"/>
                  <a:gd name="connsiteX41" fmla="*/ 12733 w 71625"/>
                  <a:gd name="connsiteY41" fmla="*/ 91666 h 100505"/>
                  <a:gd name="connsiteX42" fmla="*/ 4565 w 71625"/>
                  <a:gd name="connsiteY42" fmla="*/ 100215 h 100505"/>
                  <a:gd name="connsiteX43" fmla="*/ 3424 w 71625"/>
                  <a:gd name="connsiteY43" fmla="*/ 100786 h 100505"/>
                  <a:gd name="connsiteX44" fmla="*/ 2094 w 71625"/>
                  <a:gd name="connsiteY44" fmla="*/ 100786 h 100505"/>
                  <a:gd name="connsiteX45" fmla="*/ 195 w 71625"/>
                  <a:gd name="connsiteY45" fmla="*/ 98885 h 10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1625" h="100505">
                    <a:moveTo>
                      <a:pt x="195" y="98885"/>
                    </a:moveTo>
                    <a:lnTo>
                      <a:pt x="195" y="63167"/>
                    </a:lnTo>
                    <a:cubicBezTo>
                      <a:pt x="195" y="62028"/>
                      <a:pt x="828" y="61458"/>
                      <a:pt x="2094" y="61458"/>
                    </a:cubicBezTo>
                    <a:lnTo>
                      <a:pt x="4754" y="61458"/>
                    </a:lnTo>
                    <a:cubicBezTo>
                      <a:pt x="5641" y="61458"/>
                      <a:pt x="6211" y="62028"/>
                      <a:pt x="6464" y="63167"/>
                    </a:cubicBezTo>
                    <a:cubicBezTo>
                      <a:pt x="10643" y="84446"/>
                      <a:pt x="20522" y="95085"/>
                      <a:pt x="36102" y="95085"/>
                    </a:cubicBezTo>
                    <a:cubicBezTo>
                      <a:pt x="42942" y="95085"/>
                      <a:pt x="48705" y="93502"/>
                      <a:pt x="53392" y="90336"/>
                    </a:cubicBezTo>
                    <a:cubicBezTo>
                      <a:pt x="58078" y="87170"/>
                      <a:pt x="60421" y="82294"/>
                      <a:pt x="60421" y="75707"/>
                    </a:cubicBezTo>
                    <a:cubicBezTo>
                      <a:pt x="60421" y="71020"/>
                      <a:pt x="58616" y="67030"/>
                      <a:pt x="55006" y="63737"/>
                    </a:cubicBezTo>
                    <a:cubicBezTo>
                      <a:pt x="51396" y="60444"/>
                      <a:pt x="47059" y="58164"/>
                      <a:pt x="41992" y="56898"/>
                    </a:cubicBezTo>
                    <a:lnTo>
                      <a:pt x="27363" y="54048"/>
                    </a:lnTo>
                    <a:cubicBezTo>
                      <a:pt x="22423" y="53035"/>
                      <a:pt x="17958" y="51420"/>
                      <a:pt x="13969" y="49203"/>
                    </a:cubicBezTo>
                    <a:cubicBezTo>
                      <a:pt x="9979" y="46987"/>
                      <a:pt x="6685" y="44042"/>
                      <a:pt x="4089" y="40368"/>
                    </a:cubicBezTo>
                    <a:cubicBezTo>
                      <a:pt x="1493" y="36696"/>
                      <a:pt x="195" y="32452"/>
                      <a:pt x="195" y="27639"/>
                    </a:cubicBezTo>
                    <a:cubicBezTo>
                      <a:pt x="195" y="21180"/>
                      <a:pt x="1904" y="15892"/>
                      <a:pt x="5325" y="11775"/>
                    </a:cubicBezTo>
                    <a:cubicBezTo>
                      <a:pt x="8744" y="7658"/>
                      <a:pt x="13145" y="4714"/>
                      <a:pt x="18528" y="2941"/>
                    </a:cubicBezTo>
                    <a:cubicBezTo>
                      <a:pt x="23911" y="1167"/>
                      <a:pt x="29770" y="280"/>
                      <a:pt x="36102" y="280"/>
                    </a:cubicBezTo>
                    <a:cubicBezTo>
                      <a:pt x="43575" y="280"/>
                      <a:pt x="50099" y="2244"/>
                      <a:pt x="55671" y="6170"/>
                    </a:cubicBezTo>
                    <a:lnTo>
                      <a:pt x="61941" y="661"/>
                    </a:lnTo>
                    <a:cubicBezTo>
                      <a:pt x="61941" y="407"/>
                      <a:pt x="62257" y="280"/>
                      <a:pt x="62890" y="280"/>
                    </a:cubicBezTo>
                    <a:lnTo>
                      <a:pt x="64601" y="280"/>
                    </a:lnTo>
                    <a:cubicBezTo>
                      <a:pt x="64981" y="280"/>
                      <a:pt x="65360" y="470"/>
                      <a:pt x="65741" y="851"/>
                    </a:cubicBezTo>
                    <a:cubicBezTo>
                      <a:pt x="66121" y="1231"/>
                      <a:pt x="66311" y="1611"/>
                      <a:pt x="66311" y="1991"/>
                    </a:cubicBezTo>
                    <a:lnTo>
                      <a:pt x="66311" y="30679"/>
                    </a:lnTo>
                    <a:cubicBezTo>
                      <a:pt x="66311" y="32072"/>
                      <a:pt x="65741" y="32769"/>
                      <a:pt x="64601" y="32769"/>
                    </a:cubicBezTo>
                    <a:lnTo>
                      <a:pt x="61941" y="32769"/>
                    </a:lnTo>
                    <a:cubicBezTo>
                      <a:pt x="60675" y="32769"/>
                      <a:pt x="60041" y="32072"/>
                      <a:pt x="60041" y="30679"/>
                    </a:cubicBezTo>
                    <a:cubicBezTo>
                      <a:pt x="60041" y="23079"/>
                      <a:pt x="57920" y="16968"/>
                      <a:pt x="53676" y="12345"/>
                    </a:cubicBezTo>
                    <a:cubicBezTo>
                      <a:pt x="49434" y="7722"/>
                      <a:pt x="43512" y="5410"/>
                      <a:pt x="35913" y="5410"/>
                    </a:cubicBezTo>
                    <a:cubicBezTo>
                      <a:pt x="29326" y="5410"/>
                      <a:pt x="23627" y="6614"/>
                      <a:pt x="18813" y="9021"/>
                    </a:cubicBezTo>
                    <a:cubicBezTo>
                      <a:pt x="14000" y="11427"/>
                      <a:pt x="11594" y="15607"/>
                      <a:pt x="11594" y="21559"/>
                    </a:cubicBezTo>
                    <a:cubicBezTo>
                      <a:pt x="11594" y="25612"/>
                      <a:pt x="13303" y="28937"/>
                      <a:pt x="16724" y="31534"/>
                    </a:cubicBezTo>
                    <a:cubicBezTo>
                      <a:pt x="20143" y="34131"/>
                      <a:pt x="24196" y="35999"/>
                      <a:pt x="28883" y="37139"/>
                    </a:cubicBezTo>
                    <a:lnTo>
                      <a:pt x="43702" y="39798"/>
                    </a:lnTo>
                    <a:cubicBezTo>
                      <a:pt x="48769" y="40939"/>
                      <a:pt x="53455" y="42871"/>
                      <a:pt x="57762" y="45593"/>
                    </a:cubicBezTo>
                    <a:cubicBezTo>
                      <a:pt x="62067" y="48316"/>
                      <a:pt x="65488" y="51736"/>
                      <a:pt x="68020" y="55852"/>
                    </a:cubicBezTo>
                    <a:cubicBezTo>
                      <a:pt x="70553" y="59969"/>
                      <a:pt x="71820" y="64624"/>
                      <a:pt x="71820" y="69817"/>
                    </a:cubicBezTo>
                    <a:cubicBezTo>
                      <a:pt x="71820" y="75137"/>
                      <a:pt x="70902" y="79728"/>
                      <a:pt x="69066" y="83591"/>
                    </a:cubicBezTo>
                    <a:cubicBezTo>
                      <a:pt x="67229" y="87454"/>
                      <a:pt x="64696" y="90685"/>
                      <a:pt x="61467" y="93281"/>
                    </a:cubicBezTo>
                    <a:cubicBezTo>
                      <a:pt x="58236" y="95877"/>
                      <a:pt x="54404" y="97777"/>
                      <a:pt x="49971" y="98980"/>
                    </a:cubicBezTo>
                    <a:cubicBezTo>
                      <a:pt x="45539" y="100184"/>
                      <a:pt x="40916" y="100786"/>
                      <a:pt x="36102" y="100786"/>
                    </a:cubicBezTo>
                    <a:cubicBezTo>
                      <a:pt x="26983" y="100786"/>
                      <a:pt x="19193" y="97746"/>
                      <a:pt x="12733" y="91666"/>
                    </a:cubicBezTo>
                    <a:lnTo>
                      <a:pt x="4565" y="100215"/>
                    </a:lnTo>
                    <a:cubicBezTo>
                      <a:pt x="4565" y="100596"/>
                      <a:pt x="4184" y="100786"/>
                      <a:pt x="3424" y="100786"/>
                    </a:cubicBezTo>
                    <a:lnTo>
                      <a:pt x="2094" y="100786"/>
                    </a:lnTo>
                    <a:cubicBezTo>
                      <a:pt x="828" y="100786"/>
                      <a:pt x="195" y="100152"/>
                      <a:pt x="195" y="98885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3FA671F-6235-A571-963A-CB990F8F942B}"/>
                  </a:ext>
                </a:extLst>
              </p:cNvPr>
              <p:cNvSpPr/>
              <p:nvPr/>
            </p:nvSpPr>
            <p:spPr>
              <a:xfrm>
                <a:off x="5161949" y="5010445"/>
                <a:ext cx="51296" cy="218867"/>
              </a:xfrm>
              <a:custGeom>
                <a:avLst/>
                <a:gdLst>
                  <a:gd name="connsiteX0" fmla="*/ 2094 w 51296"/>
                  <a:gd name="connsiteY0" fmla="*/ 219148 h 218867"/>
                  <a:gd name="connsiteX1" fmla="*/ 195 w 51296"/>
                  <a:gd name="connsiteY1" fmla="*/ 217249 h 218867"/>
                  <a:gd name="connsiteX2" fmla="*/ 574 w 51296"/>
                  <a:gd name="connsiteY2" fmla="*/ 215919 h 218867"/>
                  <a:gd name="connsiteX3" fmla="*/ 38003 w 51296"/>
                  <a:gd name="connsiteY3" fmla="*/ 109714 h 218867"/>
                  <a:gd name="connsiteX4" fmla="*/ 954 w 51296"/>
                  <a:gd name="connsiteY4" fmla="*/ 4080 h 218867"/>
                  <a:gd name="connsiteX5" fmla="*/ 195 w 51296"/>
                  <a:gd name="connsiteY5" fmla="*/ 2181 h 218867"/>
                  <a:gd name="connsiteX6" fmla="*/ 765 w 51296"/>
                  <a:gd name="connsiteY6" fmla="*/ 851 h 218867"/>
                  <a:gd name="connsiteX7" fmla="*/ 2094 w 51296"/>
                  <a:gd name="connsiteY7" fmla="*/ 280 h 218867"/>
                  <a:gd name="connsiteX8" fmla="*/ 4184 w 51296"/>
                  <a:gd name="connsiteY8" fmla="*/ 280 h 218867"/>
                  <a:gd name="connsiteX9" fmla="*/ 5134 w 51296"/>
                  <a:gd name="connsiteY9" fmla="*/ 661 h 218867"/>
                  <a:gd name="connsiteX10" fmla="*/ 31353 w 51296"/>
                  <a:gd name="connsiteY10" fmla="*/ 30774 h 218867"/>
                  <a:gd name="connsiteX11" fmla="*/ 46647 w 51296"/>
                  <a:gd name="connsiteY11" fmla="*/ 68677 h 218867"/>
                  <a:gd name="connsiteX12" fmla="*/ 51491 w 51296"/>
                  <a:gd name="connsiteY12" fmla="*/ 109714 h 218867"/>
                  <a:gd name="connsiteX13" fmla="*/ 48927 w 51296"/>
                  <a:gd name="connsiteY13" fmla="*/ 140303 h 218867"/>
                  <a:gd name="connsiteX14" fmla="*/ 40662 w 51296"/>
                  <a:gd name="connsiteY14" fmla="*/ 169846 h 218867"/>
                  <a:gd name="connsiteX15" fmla="*/ 26128 w 51296"/>
                  <a:gd name="connsiteY15" fmla="*/ 196730 h 218867"/>
                  <a:gd name="connsiteX16" fmla="*/ 5134 w 51296"/>
                  <a:gd name="connsiteY16" fmla="*/ 218769 h 218867"/>
                  <a:gd name="connsiteX17" fmla="*/ 4184 w 51296"/>
                  <a:gd name="connsiteY17" fmla="*/ 219148 h 218867"/>
                  <a:gd name="connsiteX18" fmla="*/ 2094 w 51296"/>
                  <a:gd name="connsiteY18" fmla="*/ 219148 h 21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296" h="218867">
                    <a:moveTo>
                      <a:pt x="2094" y="219148"/>
                    </a:moveTo>
                    <a:cubicBezTo>
                      <a:pt x="828" y="219148"/>
                      <a:pt x="195" y="218515"/>
                      <a:pt x="195" y="217249"/>
                    </a:cubicBezTo>
                    <a:cubicBezTo>
                      <a:pt x="195" y="216615"/>
                      <a:pt x="321" y="216173"/>
                      <a:pt x="574" y="215919"/>
                    </a:cubicBezTo>
                    <a:cubicBezTo>
                      <a:pt x="25526" y="191474"/>
                      <a:pt x="38003" y="156072"/>
                      <a:pt x="38003" y="109714"/>
                    </a:cubicBezTo>
                    <a:cubicBezTo>
                      <a:pt x="38003" y="63357"/>
                      <a:pt x="25654" y="28146"/>
                      <a:pt x="954" y="4080"/>
                    </a:cubicBezTo>
                    <a:cubicBezTo>
                      <a:pt x="447" y="3701"/>
                      <a:pt x="195" y="3068"/>
                      <a:pt x="195" y="2181"/>
                    </a:cubicBezTo>
                    <a:cubicBezTo>
                      <a:pt x="195" y="1674"/>
                      <a:pt x="384" y="1231"/>
                      <a:pt x="765" y="851"/>
                    </a:cubicBezTo>
                    <a:cubicBezTo>
                      <a:pt x="1144" y="470"/>
                      <a:pt x="1587" y="280"/>
                      <a:pt x="2094" y="280"/>
                    </a:cubicBezTo>
                    <a:lnTo>
                      <a:pt x="4184" y="280"/>
                    </a:lnTo>
                    <a:cubicBezTo>
                      <a:pt x="4565" y="280"/>
                      <a:pt x="4881" y="407"/>
                      <a:pt x="5134" y="661"/>
                    </a:cubicBezTo>
                    <a:cubicBezTo>
                      <a:pt x="15647" y="8894"/>
                      <a:pt x="24387" y="18931"/>
                      <a:pt x="31353" y="30774"/>
                    </a:cubicBezTo>
                    <a:cubicBezTo>
                      <a:pt x="38319" y="42617"/>
                      <a:pt x="43417" y="55251"/>
                      <a:pt x="46647" y="68677"/>
                    </a:cubicBezTo>
                    <a:cubicBezTo>
                      <a:pt x="49876" y="82103"/>
                      <a:pt x="51491" y="95782"/>
                      <a:pt x="51491" y="109714"/>
                    </a:cubicBezTo>
                    <a:cubicBezTo>
                      <a:pt x="51491" y="120101"/>
                      <a:pt x="50636" y="130298"/>
                      <a:pt x="48927" y="140303"/>
                    </a:cubicBezTo>
                    <a:cubicBezTo>
                      <a:pt x="47217" y="150309"/>
                      <a:pt x="44462" y="160156"/>
                      <a:pt x="40662" y="169846"/>
                    </a:cubicBezTo>
                    <a:cubicBezTo>
                      <a:pt x="36862" y="179536"/>
                      <a:pt x="32018" y="188497"/>
                      <a:pt x="26128" y="196730"/>
                    </a:cubicBezTo>
                    <a:cubicBezTo>
                      <a:pt x="20238" y="204963"/>
                      <a:pt x="13240" y="212309"/>
                      <a:pt x="5134" y="218769"/>
                    </a:cubicBezTo>
                    <a:cubicBezTo>
                      <a:pt x="4881" y="219022"/>
                      <a:pt x="4565" y="219148"/>
                      <a:pt x="4184" y="219148"/>
                    </a:cubicBezTo>
                    <a:lnTo>
                      <a:pt x="2094" y="219148"/>
                    </a:lnTo>
                    <a:close/>
                  </a:path>
                </a:pathLst>
              </a:custGeom>
              <a:solidFill>
                <a:srgbClr val="262626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aphic 4">
              <a:extLst>
                <a:ext uri="{FF2B5EF4-FFF2-40B4-BE49-F238E27FC236}">
                  <a16:creationId xmlns:a16="http://schemas.microsoft.com/office/drawing/2014/main" id="{B956B7DF-D370-3B97-9B4C-BF7EED28EE13}"/>
                </a:ext>
              </a:extLst>
            </p:cNvPr>
            <p:cNvGrpSpPr/>
            <p:nvPr/>
          </p:nvGrpSpPr>
          <p:grpSpPr>
            <a:xfrm>
              <a:off x="2676320" y="2095297"/>
              <a:ext cx="36393" cy="2991801"/>
              <a:chOff x="2972784" y="1865024"/>
              <a:chExt cx="34167" cy="2808803"/>
            </a:xfrm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EA1147A-EC59-EAA2-EB6A-F493D8BC3DFF}"/>
                  </a:ext>
                </a:extLst>
              </p:cNvPr>
              <p:cNvSpPr/>
              <p:nvPr/>
            </p:nvSpPr>
            <p:spPr>
              <a:xfrm>
                <a:off x="2972784" y="1865024"/>
                <a:ext cx="12159" cy="2808803"/>
              </a:xfrm>
              <a:custGeom>
                <a:avLst/>
                <a:gdLst>
                  <a:gd name="connsiteX0" fmla="*/ 0 w 12159"/>
                  <a:gd name="connsiteY0" fmla="*/ 2808803 h 2808803"/>
                  <a:gd name="connsiteX1" fmla="*/ 0 w 12159"/>
                  <a:gd name="connsiteY1" fmla="*/ 0 h 280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59" h="2808803">
                    <a:moveTo>
                      <a:pt x="0" y="2808803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128D4AE-61D1-47DC-9AF3-2E8E0ADB0144}"/>
                  </a:ext>
                </a:extLst>
              </p:cNvPr>
              <p:cNvSpPr/>
              <p:nvPr/>
            </p:nvSpPr>
            <p:spPr>
              <a:xfrm>
                <a:off x="2972784" y="4673827"/>
                <a:ext cx="34167" cy="12159"/>
              </a:xfrm>
              <a:custGeom>
                <a:avLst/>
                <a:gdLst>
                  <a:gd name="connsiteX0" fmla="*/ 0 w 34167"/>
                  <a:gd name="connsiteY0" fmla="*/ 0 h 12159"/>
                  <a:gd name="connsiteX1" fmla="*/ 34168 w 34167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167" h="12159">
                    <a:moveTo>
                      <a:pt x="0" y="0"/>
                    </a:moveTo>
                    <a:lnTo>
                      <a:pt x="34168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AC3F1BE-CE17-74AA-1162-BC741AF92380}"/>
                  </a:ext>
                </a:extLst>
              </p:cNvPr>
              <p:cNvSpPr/>
              <p:nvPr/>
            </p:nvSpPr>
            <p:spPr>
              <a:xfrm>
                <a:off x="2972784" y="3295605"/>
                <a:ext cx="34167" cy="12159"/>
              </a:xfrm>
              <a:custGeom>
                <a:avLst/>
                <a:gdLst>
                  <a:gd name="connsiteX0" fmla="*/ 0 w 34167"/>
                  <a:gd name="connsiteY0" fmla="*/ 0 h 12159"/>
                  <a:gd name="connsiteX1" fmla="*/ 34168 w 34167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167" h="12159">
                    <a:moveTo>
                      <a:pt x="0" y="0"/>
                    </a:moveTo>
                    <a:lnTo>
                      <a:pt x="34168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BB9D447-0084-E19F-FD5B-6084824277B2}"/>
                  </a:ext>
                </a:extLst>
              </p:cNvPr>
              <p:cNvSpPr/>
              <p:nvPr/>
            </p:nvSpPr>
            <p:spPr>
              <a:xfrm>
                <a:off x="2972784" y="1917371"/>
                <a:ext cx="34167" cy="12159"/>
              </a:xfrm>
              <a:custGeom>
                <a:avLst/>
                <a:gdLst>
                  <a:gd name="connsiteX0" fmla="*/ 0 w 34167"/>
                  <a:gd name="connsiteY0" fmla="*/ 0 h 12159"/>
                  <a:gd name="connsiteX1" fmla="*/ 34168 w 34167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167" h="12159">
                    <a:moveTo>
                      <a:pt x="0" y="0"/>
                    </a:moveTo>
                    <a:lnTo>
                      <a:pt x="34168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D462B580-225B-14B5-4420-59555F9CC19D}"/>
                  </a:ext>
                </a:extLst>
              </p:cNvPr>
              <p:cNvSpPr/>
              <p:nvPr/>
            </p:nvSpPr>
            <p:spPr>
              <a:xfrm>
                <a:off x="2972784" y="4673827"/>
                <a:ext cx="17083" cy="12159"/>
              </a:xfrm>
              <a:custGeom>
                <a:avLst/>
                <a:gdLst>
                  <a:gd name="connsiteX0" fmla="*/ 0 w 17083"/>
                  <a:gd name="connsiteY0" fmla="*/ 0 h 12159"/>
                  <a:gd name="connsiteX1" fmla="*/ 17084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0" y="0"/>
                    </a:moveTo>
                    <a:lnTo>
                      <a:pt x="17084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E9D41B2-1334-CA5D-EDD9-B55474EC330C}"/>
                  </a:ext>
                </a:extLst>
              </p:cNvPr>
              <p:cNvSpPr/>
              <p:nvPr/>
            </p:nvSpPr>
            <p:spPr>
              <a:xfrm>
                <a:off x="2972784" y="4214424"/>
                <a:ext cx="17083" cy="12159"/>
              </a:xfrm>
              <a:custGeom>
                <a:avLst/>
                <a:gdLst>
                  <a:gd name="connsiteX0" fmla="*/ 0 w 17083"/>
                  <a:gd name="connsiteY0" fmla="*/ 0 h 12159"/>
                  <a:gd name="connsiteX1" fmla="*/ 17084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0" y="0"/>
                    </a:moveTo>
                    <a:lnTo>
                      <a:pt x="17084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F83C3C33-BBCD-8C32-C687-BF3D80BF5DBD}"/>
                  </a:ext>
                </a:extLst>
              </p:cNvPr>
              <p:cNvSpPr/>
              <p:nvPr/>
            </p:nvSpPr>
            <p:spPr>
              <a:xfrm>
                <a:off x="2972784" y="3755008"/>
                <a:ext cx="17083" cy="12159"/>
              </a:xfrm>
              <a:custGeom>
                <a:avLst/>
                <a:gdLst>
                  <a:gd name="connsiteX0" fmla="*/ 0 w 17083"/>
                  <a:gd name="connsiteY0" fmla="*/ 0 h 12159"/>
                  <a:gd name="connsiteX1" fmla="*/ 17084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0" y="0"/>
                    </a:moveTo>
                    <a:lnTo>
                      <a:pt x="17084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03EB771-1EF5-8E4F-7DFC-F64A10829392}"/>
                  </a:ext>
                </a:extLst>
              </p:cNvPr>
              <p:cNvSpPr/>
              <p:nvPr/>
            </p:nvSpPr>
            <p:spPr>
              <a:xfrm>
                <a:off x="2972784" y="3295605"/>
                <a:ext cx="17083" cy="12159"/>
              </a:xfrm>
              <a:custGeom>
                <a:avLst/>
                <a:gdLst>
                  <a:gd name="connsiteX0" fmla="*/ 0 w 17083"/>
                  <a:gd name="connsiteY0" fmla="*/ 0 h 12159"/>
                  <a:gd name="connsiteX1" fmla="*/ 17084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0" y="0"/>
                    </a:moveTo>
                    <a:lnTo>
                      <a:pt x="17084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57419146-E676-5E8D-4E98-49EB3D69A8F5}"/>
                  </a:ext>
                </a:extLst>
              </p:cNvPr>
              <p:cNvSpPr/>
              <p:nvPr/>
            </p:nvSpPr>
            <p:spPr>
              <a:xfrm>
                <a:off x="2972784" y="2836189"/>
                <a:ext cx="17083" cy="12159"/>
              </a:xfrm>
              <a:custGeom>
                <a:avLst/>
                <a:gdLst>
                  <a:gd name="connsiteX0" fmla="*/ 0 w 17083"/>
                  <a:gd name="connsiteY0" fmla="*/ 0 h 12159"/>
                  <a:gd name="connsiteX1" fmla="*/ 17084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0" y="0"/>
                    </a:moveTo>
                    <a:lnTo>
                      <a:pt x="17084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54074530-6016-33BD-17EC-F1ACE305125D}"/>
                  </a:ext>
                </a:extLst>
              </p:cNvPr>
              <p:cNvSpPr/>
              <p:nvPr/>
            </p:nvSpPr>
            <p:spPr>
              <a:xfrm>
                <a:off x="2972784" y="2376781"/>
                <a:ext cx="17083" cy="12159"/>
              </a:xfrm>
              <a:custGeom>
                <a:avLst/>
                <a:gdLst>
                  <a:gd name="connsiteX0" fmla="*/ 0 w 17083"/>
                  <a:gd name="connsiteY0" fmla="*/ 0 h 12159"/>
                  <a:gd name="connsiteX1" fmla="*/ 17084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0" y="0"/>
                    </a:moveTo>
                    <a:lnTo>
                      <a:pt x="17084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2C4AF71-A4DA-ED95-1C17-EE619BD1742E}"/>
                  </a:ext>
                </a:extLst>
              </p:cNvPr>
              <p:cNvSpPr/>
              <p:nvPr/>
            </p:nvSpPr>
            <p:spPr>
              <a:xfrm>
                <a:off x="2972784" y="1917371"/>
                <a:ext cx="17083" cy="12159"/>
              </a:xfrm>
              <a:custGeom>
                <a:avLst/>
                <a:gdLst>
                  <a:gd name="connsiteX0" fmla="*/ 0 w 17083"/>
                  <a:gd name="connsiteY0" fmla="*/ 0 h 12159"/>
                  <a:gd name="connsiteX1" fmla="*/ 17084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0" y="0"/>
                    </a:moveTo>
                    <a:lnTo>
                      <a:pt x="17084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E17F16A-7634-AA5B-87CB-0BB06E16BFAE}"/>
                </a:ext>
              </a:extLst>
            </p:cNvPr>
            <p:cNvSpPr/>
            <p:nvPr/>
          </p:nvSpPr>
          <p:spPr>
            <a:xfrm>
              <a:off x="2317989" y="5045158"/>
              <a:ext cx="102802" cy="131944"/>
            </a:xfrm>
            <a:custGeom>
              <a:avLst/>
              <a:gdLst>
                <a:gd name="connsiteX0" fmla="*/ 48 w 96514"/>
                <a:gd name="connsiteY0" fmla="*/ 124127 h 123873"/>
                <a:gd name="connsiteX1" fmla="*/ 48 w 96514"/>
                <a:gd name="connsiteY1" fmla="*/ 117287 h 123873"/>
                <a:gd name="connsiteX2" fmla="*/ 10972 w 96514"/>
                <a:gd name="connsiteY2" fmla="*/ 116148 h 123873"/>
                <a:gd name="connsiteX3" fmla="*/ 15247 w 96514"/>
                <a:gd name="connsiteY3" fmla="*/ 111018 h 123873"/>
                <a:gd name="connsiteX4" fmla="*/ 15247 w 96514"/>
                <a:gd name="connsiteY4" fmla="*/ 17163 h 123873"/>
                <a:gd name="connsiteX5" fmla="*/ 11447 w 96514"/>
                <a:gd name="connsiteY5" fmla="*/ 10514 h 123873"/>
                <a:gd name="connsiteX6" fmla="*/ 48 w 96514"/>
                <a:gd name="connsiteY6" fmla="*/ 9184 h 123873"/>
                <a:gd name="connsiteX7" fmla="*/ 48 w 96514"/>
                <a:gd name="connsiteY7" fmla="*/ 2344 h 123873"/>
                <a:gd name="connsiteX8" fmla="*/ 28737 w 96514"/>
                <a:gd name="connsiteY8" fmla="*/ 254 h 123873"/>
                <a:gd name="connsiteX9" fmla="*/ 28737 w 96514"/>
                <a:gd name="connsiteY9" fmla="*/ 12413 h 123873"/>
                <a:gd name="connsiteX10" fmla="*/ 41181 w 96514"/>
                <a:gd name="connsiteY10" fmla="*/ 3389 h 123873"/>
                <a:gd name="connsiteX11" fmla="*/ 56285 w 96514"/>
                <a:gd name="connsiteY11" fmla="*/ 254 h 123873"/>
                <a:gd name="connsiteX12" fmla="*/ 76899 w 96514"/>
                <a:gd name="connsiteY12" fmla="*/ 6523 h 123873"/>
                <a:gd name="connsiteX13" fmla="*/ 91338 w 96514"/>
                <a:gd name="connsiteY13" fmla="*/ 22863 h 123873"/>
                <a:gd name="connsiteX14" fmla="*/ 96563 w 96514"/>
                <a:gd name="connsiteY14" fmla="*/ 44332 h 123873"/>
                <a:gd name="connsiteX15" fmla="*/ 90768 w 96514"/>
                <a:gd name="connsiteY15" fmla="*/ 66275 h 123873"/>
                <a:gd name="connsiteX16" fmla="*/ 75094 w 96514"/>
                <a:gd name="connsiteY16" fmla="*/ 82519 h 123873"/>
                <a:gd name="connsiteX17" fmla="*/ 53245 w 96514"/>
                <a:gd name="connsiteY17" fmla="*/ 88599 h 123873"/>
                <a:gd name="connsiteX18" fmla="*/ 29306 w 96514"/>
                <a:gd name="connsiteY18" fmla="*/ 77010 h 123873"/>
                <a:gd name="connsiteX19" fmla="*/ 29306 w 96514"/>
                <a:gd name="connsiteY19" fmla="*/ 111018 h 123873"/>
                <a:gd name="connsiteX20" fmla="*/ 33676 w 96514"/>
                <a:gd name="connsiteY20" fmla="*/ 116148 h 123873"/>
                <a:gd name="connsiteX21" fmla="*/ 44505 w 96514"/>
                <a:gd name="connsiteY21" fmla="*/ 117287 h 123873"/>
                <a:gd name="connsiteX22" fmla="*/ 44505 w 96514"/>
                <a:gd name="connsiteY22" fmla="*/ 124127 h 123873"/>
                <a:gd name="connsiteX23" fmla="*/ 48 w 96514"/>
                <a:gd name="connsiteY23" fmla="*/ 124127 h 123873"/>
                <a:gd name="connsiteX24" fmla="*/ 29306 w 96514"/>
                <a:gd name="connsiteY24" fmla="*/ 67320 h 123873"/>
                <a:gd name="connsiteX25" fmla="*/ 38806 w 96514"/>
                <a:gd name="connsiteY25" fmla="*/ 78815 h 123873"/>
                <a:gd name="connsiteX26" fmla="*/ 52105 w 96514"/>
                <a:gd name="connsiteY26" fmla="*/ 83279 h 123873"/>
                <a:gd name="connsiteX27" fmla="*/ 64074 w 96514"/>
                <a:gd name="connsiteY27" fmla="*/ 79670 h 123873"/>
                <a:gd name="connsiteX28" fmla="*/ 72718 w 96514"/>
                <a:gd name="connsiteY28" fmla="*/ 69980 h 123873"/>
                <a:gd name="connsiteX29" fmla="*/ 77943 w 96514"/>
                <a:gd name="connsiteY29" fmla="*/ 57251 h 123873"/>
                <a:gd name="connsiteX30" fmla="*/ 79654 w 96514"/>
                <a:gd name="connsiteY30" fmla="*/ 44332 h 123873"/>
                <a:gd name="connsiteX31" fmla="*/ 76804 w 96514"/>
                <a:gd name="connsiteY31" fmla="*/ 27423 h 123873"/>
                <a:gd name="connsiteX32" fmla="*/ 68255 w 96514"/>
                <a:gd name="connsiteY32" fmla="*/ 12129 h 123873"/>
                <a:gd name="connsiteX33" fmla="*/ 54384 w 96514"/>
                <a:gd name="connsiteY33" fmla="*/ 5954 h 123873"/>
                <a:gd name="connsiteX34" fmla="*/ 39850 w 96514"/>
                <a:gd name="connsiteY34" fmla="*/ 9944 h 123873"/>
                <a:gd name="connsiteX35" fmla="*/ 29306 w 96514"/>
                <a:gd name="connsiteY35" fmla="*/ 20963 h 123873"/>
                <a:gd name="connsiteX36" fmla="*/ 29306 w 96514"/>
                <a:gd name="connsiteY36" fmla="*/ 67320 h 12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514" h="123873">
                  <a:moveTo>
                    <a:pt x="48" y="124127"/>
                  </a:moveTo>
                  <a:lnTo>
                    <a:pt x="48" y="117287"/>
                  </a:lnTo>
                  <a:cubicBezTo>
                    <a:pt x="4481" y="117287"/>
                    <a:pt x="8123" y="116908"/>
                    <a:pt x="10972" y="116148"/>
                  </a:cubicBezTo>
                  <a:cubicBezTo>
                    <a:pt x="13822" y="115388"/>
                    <a:pt x="15247" y="113678"/>
                    <a:pt x="15247" y="111018"/>
                  </a:cubicBezTo>
                  <a:lnTo>
                    <a:pt x="15247" y="17163"/>
                  </a:lnTo>
                  <a:cubicBezTo>
                    <a:pt x="15247" y="13616"/>
                    <a:pt x="13980" y="11400"/>
                    <a:pt x="11447" y="10514"/>
                  </a:cubicBezTo>
                  <a:cubicBezTo>
                    <a:pt x="8915" y="9627"/>
                    <a:pt x="5115" y="9184"/>
                    <a:pt x="48" y="9184"/>
                  </a:cubicBezTo>
                  <a:lnTo>
                    <a:pt x="48" y="2344"/>
                  </a:lnTo>
                  <a:lnTo>
                    <a:pt x="28737" y="254"/>
                  </a:lnTo>
                  <a:lnTo>
                    <a:pt x="28737" y="12413"/>
                  </a:lnTo>
                  <a:cubicBezTo>
                    <a:pt x="32284" y="8487"/>
                    <a:pt x="36431" y="5478"/>
                    <a:pt x="41181" y="3389"/>
                  </a:cubicBezTo>
                  <a:cubicBezTo>
                    <a:pt x="45930" y="1299"/>
                    <a:pt x="50965" y="254"/>
                    <a:pt x="56285" y="254"/>
                  </a:cubicBezTo>
                  <a:cubicBezTo>
                    <a:pt x="63885" y="254"/>
                    <a:pt x="70756" y="2344"/>
                    <a:pt x="76899" y="6523"/>
                  </a:cubicBezTo>
                  <a:cubicBezTo>
                    <a:pt x="83042" y="10704"/>
                    <a:pt x="87854" y="16150"/>
                    <a:pt x="91338" y="22863"/>
                  </a:cubicBezTo>
                  <a:cubicBezTo>
                    <a:pt x="94822" y="29576"/>
                    <a:pt x="96563" y="36732"/>
                    <a:pt x="96563" y="44332"/>
                  </a:cubicBezTo>
                  <a:cubicBezTo>
                    <a:pt x="96563" y="52185"/>
                    <a:pt x="94631" y="59499"/>
                    <a:pt x="90768" y="66275"/>
                  </a:cubicBezTo>
                  <a:cubicBezTo>
                    <a:pt x="86905" y="73051"/>
                    <a:pt x="81681" y="78466"/>
                    <a:pt x="75094" y="82519"/>
                  </a:cubicBezTo>
                  <a:cubicBezTo>
                    <a:pt x="68508" y="86572"/>
                    <a:pt x="61225" y="88599"/>
                    <a:pt x="53245" y="88599"/>
                  </a:cubicBezTo>
                  <a:cubicBezTo>
                    <a:pt x="43872" y="88599"/>
                    <a:pt x="35893" y="84736"/>
                    <a:pt x="29306" y="77010"/>
                  </a:cubicBezTo>
                  <a:lnTo>
                    <a:pt x="29306" y="111018"/>
                  </a:lnTo>
                  <a:cubicBezTo>
                    <a:pt x="29306" y="113678"/>
                    <a:pt x="30763" y="115388"/>
                    <a:pt x="33676" y="116148"/>
                  </a:cubicBezTo>
                  <a:cubicBezTo>
                    <a:pt x="36589" y="116908"/>
                    <a:pt x="40199" y="117287"/>
                    <a:pt x="44505" y="117287"/>
                  </a:cubicBezTo>
                  <a:lnTo>
                    <a:pt x="44505" y="124127"/>
                  </a:lnTo>
                  <a:lnTo>
                    <a:pt x="48" y="124127"/>
                  </a:lnTo>
                  <a:close/>
                  <a:moveTo>
                    <a:pt x="29306" y="67320"/>
                  </a:moveTo>
                  <a:cubicBezTo>
                    <a:pt x="31586" y="72007"/>
                    <a:pt x="34753" y="75839"/>
                    <a:pt x="38806" y="78815"/>
                  </a:cubicBezTo>
                  <a:cubicBezTo>
                    <a:pt x="42859" y="81791"/>
                    <a:pt x="47292" y="83279"/>
                    <a:pt x="52105" y="83279"/>
                  </a:cubicBezTo>
                  <a:cubicBezTo>
                    <a:pt x="56664" y="83279"/>
                    <a:pt x="60654" y="82076"/>
                    <a:pt x="64074" y="79670"/>
                  </a:cubicBezTo>
                  <a:cubicBezTo>
                    <a:pt x="67495" y="77263"/>
                    <a:pt x="70375" y="74033"/>
                    <a:pt x="72718" y="69980"/>
                  </a:cubicBezTo>
                  <a:cubicBezTo>
                    <a:pt x="75061" y="65927"/>
                    <a:pt x="76804" y="61684"/>
                    <a:pt x="77943" y="57251"/>
                  </a:cubicBezTo>
                  <a:cubicBezTo>
                    <a:pt x="79084" y="52818"/>
                    <a:pt x="79654" y="48511"/>
                    <a:pt x="79654" y="44332"/>
                  </a:cubicBezTo>
                  <a:cubicBezTo>
                    <a:pt x="79654" y="39139"/>
                    <a:pt x="78704" y="33502"/>
                    <a:pt x="76804" y="27423"/>
                  </a:cubicBezTo>
                  <a:cubicBezTo>
                    <a:pt x="74903" y="21343"/>
                    <a:pt x="72054" y="16245"/>
                    <a:pt x="68255" y="12129"/>
                  </a:cubicBezTo>
                  <a:cubicBezTo>
                    <a:pt x="64455" y="8012"/>
                    <a:pt x="59831" y="5954"/>
                    <a:pt x="54384" y="5954"/>
                  </a:cubicBezTo>
                  <a:cubicBezTo>
                    <a:pt x="49065" y="5954"/>
                    <a:pt x="44221" y="7284"/>
                    <a:pt x="39850" y="9944"/>
                  </a:cubicBezTo>
                  <a:cubicBezTo>
                    <a:pt x="35482" y="12603"/>
                    <a:pt x="31966" y="16276"/>
                    <a:pt x="29306" y="20963"/>
                  </a:cubicBezTo>
                  <a:lnTo>
                    <a:pt x="29306" y="67320"/>
                  </a:lnTo>
                  <a:close/>
                </a:path>
              </a:pathLst>
            </a:custGeom>
            <a:solidFill>
              <a:srgbClr val="000000"/>
            </a:solidFill>
            <a:ln w="12144" cap="sq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39C7991-4514-DA34-1E4B-D56470689A9E}"/>
                </a:ext>
              </a:extLst>
            </p:cNvPr>
            <p:cNvSpPr/>
            <p:nvPr/>
          </p:nvSpPr>
          <p:spPr>
            <a:xfrm>
              <a:off x="2433923" y="5045158"/>
              <a:ext cx="162703" cy="91671"/>
            </a:xfrm>
            <a:custGeom>
              <a:avLst/>
              <a:gdLst>
                <a:gd name="connsiteX0" fmla="*/ 48 w 152751"/>
                <a:gd name="connsiteY0" fmla="*/ 86319 h 86064"/>
                <a:gd name="connsiteX1" fmla="*/ 48 w 152751"/>
                <a:gd name="connsiteY1" fmla="*/ 79479 h 86064"/>
                <a:gd name="connsiteX2" fmla="*/ 10972 w 152751"/>
                <a:gd name="connsiteY2" fmla="*/ 78435 h 86064"/>
                <a:gd name="connsiteX3" fmla="*/ 15247 w 152751"/>
                <a:gd name="connsiteY3" fmla="*/ 73210 h 86064"/>
                <a:gd name="connsiteX4" fmla="*/ 15247 w 152751"/>
                <a:gd name="connsiteY4" fmla="*/ 20203 h 86064"/>
                <a:gd name="connsiteX5" fmla="*/ 13633 w 152751"/>
                <a:gd name="connsiteY5" fmla="*/ 12603 h 86064"/>
                <a:gd name="connsiteX6" fmla="*/ 9073 w 152751"/>
                <a:gd name="connsiteY6" fmla="*/ 9754 h 86064"/>
                <a:gd name="connsiteX7" fmla="*/ 48 w 152751"/>
                <a:gd name="connsiteY7" fmla="*/ 9184 h 86064"/>
                <a:gd name="connsiteX8" fmla="*/ 48 w 152751"/>
                <a:gd name="connsiteY8" fmla="*/ 2344 h 86064"/>
                <a:gd name="connsiteX9" fmla="*/ 28167 w 152751"/>
                <a:gd name="connsiteY9" fmla="*/ 254 h 86064"/>
                <a:gd name="connsiteX10" fmla="*/ 28167 w 152751"/>
                <a:gd name="connsiteY10" fmla="*/ 19253 h 86064"/>
                <a:gd name="connsiteX11" fmla="*/ 39756 w 152751"/>
                <a:gd name="connsiteY11" fmla="*/ 5574 h 86064"/>
                <a:gd name="connsiteX12" fmla="*/ 56475 w 152751"/>
                <a:gd name="connsiteY12" fmla="*/ 254 h 86064"/>
                <a:gd name="connsiteX13" fmla="*/ 82694 w 152751"/>
                <a:gd name="connsiteY13" fmla="*/ 18493 h 86064"/>
                <a:gd name="connsiteX14" fmla="*/ 94188 w 152751"/>
                <a:gd name="connsiteY14" fmla="*/ 5289 h 86064"/>
                <a:gd name="connsiteX15" fmla="*/ 110623 w 152751"/>
                <a:gd name="connsiteY15" fmla="*/ 254 h 86064"/>
                <a:gd name="connsiteX16" fmla="*/ 125441 w 152751"/>
                <a:gd name="connsiteY16" fmla="*/ 3104 h 86064"/>
                <a:gd name="connsiteX17" fmla="*/ 134561 w 152751"/>
                <a:gd name="connsiteY17" fmla="*/ 11843 h 86064"/>
                <a:gd name="connsiteX18" fmla="*/ 137600 w 152751"/>
                <a:gd name="connsiteY18" fmla="*/ 26473 h 86064"/>
                <a:gd name="connsiteX19" fmla="*/ 137600 w 152751"/>
                <a:gd name="connsiteY19" fmla="*/ 73210 h 86064"/>
                <a:gd name="connsiteX20" fmla="*/ 141876 w 152751"/>
                <a:gd name="connsiteY20" fmla="*/ 78435 h 86064"/>
                <a:gd name="connsiteX21" fmla="*/ 152800 w 152751"/>
                <a:gd name="connsiteY21" fmla="*/ 79479 h 86064"/>
                <a:gd name="connsiteX22" fmla="*/ 152800 w 152751"/>
                <a:gd name="connsiteY22" fmla="*/ 86319 h 86064"/>
                <a:gd name="connsiteX23" fmla="*/ 108152 w 152751"/>
                <a:gd name="connsiteY23" fmla="*/ 86319 h 86064"/>
                <a:gd name="connsiteX24" fmla="*/ 108152 w 152751"/>
                <a:gd name="connsiteY24" fmla="*/ 79479 h 86064"/>
                <a:gd name="connsiteX25" fmla="*/ 119077 w 152751"/>
                <a:gd name="connsiteY25" fmla="*/ 78435 h 86064"/>
                <a:gd name="connsiteX26" fmla="*/ 123351 w 152751"/>
                <a:gd name="connsiteY26" fmla="*/ 73210 h 86064"/>
                <a:gd name="connsiteX27" fmla="*/ 123351 w 152751"/>
                <a:gd name="connsiteY27" fmla="*/ 27042 h 86064"/>
                <a:gd name="connsiteX28" fmla="*/ 120597 w 152751"/>
                <a:gd name="connsiteY28" fmla="*/ 11369 h 86064"/>
                <a:gd name="connsiteX29" fmla="*/ 109292 w 152751"/>
                <a:gd name="connsiteY29" fmla="*/ 5384 h 86064"/>
                <a:gd name="connsiteX30" fmla="*/ 90768 w 152751"/>
                <a:gd name="connsiteY30" fmla="*/ 14409 h 86064"/>
                <a:gd name="connsiteX31" fmla="*/ 83454 w 152751"/>
                <a:gd name="connsiteY31" fmla="*/ 34833 h 86064"/>
                <a:gd name="connsiteX32" fmla="*/ 83454 w 152751"/>
                <a:gd name="connsiteY32" fmla="*/ 73210 h 86064"/>
                <a:gd name="connsiteX33" fmla="*/ 87728 w 152751"/>
                <a:gd name="connsiteY33" fmla="*/ 78435 h 86064"/>
                <a:gd name="connsiteX34" fmla="*/ 98653 w 152751"/>
                <a:gd name="connsiteY34" fmla="*/ 79479 h 86064"/>
                <a:gd name="connsiteX35" fmla="*/ 98653 w 152751"/>
                <a:gd name="connsiteY35" fmla="*/ 86319 h 86064"/>
                <a:gd name="connsiteX36" fmla="*/ 54195 w 152751"/>
                <a:gd name="connsiteY36" fmla="*/ 86319 h 86064"/>
                <a:gd name="connsiteX37" fmla="*/ 54195 w 152751"/>
                <a:gd name="connsiteY37" fmla="*/ 79479 h 86064"/>
                <a:gd name="connsiteX38" fmla="*/ 65120 w 152751"/>
                <a:gd name="connsiteY38" fmla="*/ 78435 h 86064"/>
                <a:gd name="connsiteX39" fmla="*/ 69394 w 152751"/>
                <a:gd name="connsiteY39" fmla="*/ 73210 h 86064"/>
                <a:gd name="connsiteX40" fmla="*/ 69394 w 152751"/>
                <a:gd name="connsiteY40" fmla="*/ 27042 h 86064"/>
                <a:gd name="connsiteX41" fmla="*/ 66640 w 152751"/>
                <a:gd name="connsiteY41" fmla="*/ 11464 h 86064"/>
                <a:gd name="connsiteX42" fmla="*/ 55335 w 152751"/>
                <a:gd name="connsiteY42" fmla="*/ 5384 h 86064"/>
                <a:gd name="connsiteX43" fmla="*/ 36716 w 152751"/>
                <a:gd name="connsiteY43" fmla="*/ 14409 h 86064"/>
                <a:gd name="connsiteX44" fmla="*/ 29497 w 152751"/>
                <a:gd name="connsiteY44" fmla="*/ 34833 h 86064"/>
                <a:gd name="connsiteX45" fmla="*/ 29497 w 152751"/>
                <a:gd name="connsiteY45" fmla="*/ 73210 h 86064"/>
                <a:gd name="connsiteX46" fmla="*/ 33771 w 152751"/>
                <a:gd name="connsiteY46" fmla="*/ 78435 h 86064"/>
                <a:gd name="connsiteX47" fmla="*/ 44506 w 152751"/>
                <a:gd name="connsiteY47" fmla="*/ 79479 h 86064"/>
                <a:gd name="connsiteX48" fmla="*/ 44506 w 152751"/>
                <a:gd name="connsiteY48" fmla="*/ 86319 h 86064"/>
                <a:gd name="connsiteX49" fmla="*/ 48 w 152751"/>
                <a:gd name="connsiteY49" fmla="*/ 86319 h 8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2751" h="86064">
                  <a:moveTo>
                    <a:pt x="48" y="86319"/>
                  </a:moveTo>
                  <a:lnTo>
                    <a:pt x="48" y="79479"/>
                  </a:lnTo>
                  <a:cubicBezTo>
                    <a:pt x="4481" y="79479"/>
                    <a:pt x="8123" y="79131"/>
                    <a:pt x="10972" y="78435"/>
                  </a:cubicBezTo>
                  <a:cubicBezTo>
                    <a:pt x="13822" y="77738"/>
                    <a:pt x="15247" y="75997"/>
                    <a:pt x="15247" y="73210"/>
                  </a:cubicBezTo>
                  <a:lnTo>
                    <a:pt x="15247" y="20203"/>
                  </a:lnTo>
                  <a:cubicBezTo>
                    <a:pt x="15247" y="16656"/>
                    <a:pt x="14709" y="14123"/>
                    <a:pt x="13633" y="12603"/>
                  </a:cubicBezTo>
                  <a:cubicBezTo>
                    <a:pt x="12556" y="11083"/>
                    <a:pt x="11037" y="10133"/>
                    <a:pt x="9073" y="9754"/>
                  </a:cubicBezTo>
                  <a:cubicBezTo>
                    <a:pt x="7109" y="9374"/>
                    <a:pt x="4101" y="9184"/>
                    <a:pt x="48" y="9184"/>
                  </a:cubicBezTo>
                  <a:lnTo>
                    <a:pt x="48" y="2344"/>
                  </a:lnTo>
                  <a:lnTo>
                    <a:pt x="28167" y="254"/>
                  </a:lnTo>
                  <a:lnTo>
                    <a:pt x="28167" y="19253"/>
                  </a:lnTo>
                  <a:cubicBezTo>
                    <a:pt x="30826" y="13680"/>
                    <a:pt x="34689" y="9120"/>
                    <a:pt x="39756" y="5574"/>
                  </a:cubicBezTo>
                  <a:cubicBezTo>
                    <a:pt x="44822" y="2027"/>
                    <a:pt x="50395" y="254"/>
                    <a:pt x="56475" y="254"/>
                  </a:cubicBezTo>
                  <a:cubicBezTo>
                    <a:pt x="71421" y="254"/>
                    <a:pt x="80161" y="6334"/>
                    <a:pt x="82694" y="18493"/>
                  </a:cubicBezTo>
                  <a:cubicBezTo>
                    <a:pt x="85353" y="13046"/>
                    <a:pt x="89185" y="8645"/>
                    <a:pt x="94188" y="5289"/>
                  </a:cubicBezTo>
                  <a:cubicBezTo>
                    <a:pt x="99191" y="1932"/>
                    <a:pt x="104669" y="254"/>
                    <a:pt x="110623" y="254"/>
                  </a:cubicBezTo>
                  <a:cubicBezTo>
                    <a:pt x="116448" y="254"/>
                    <a:pt x="121388" y="1204"/>
                    <a:pt x="125441" y="3104"/>
                  </a:cubicBezTo>
                  <a:cubicBezTo>
                    <a:pt x="129494" y="5004"/>
                    <a:pt x="132534" y="7917"/>
                    <a:pt x="134561" y="11843"/>
                  </a:cubicBezTo>
                  <a:cubicBezTo>
                    <a:pt x="136587" y="15770"/>
                    <a:pt x="137600" y="20646"/>
                    <a:pt x="137600" y="26473"/>
                  </a:cubicBezTo>
                  <a:lnTo>
                    <a:pt x="137600" y="73210"/>
                  </a:lnTo>
                  <a:cubicBezTo>
                    <a:pt x="137600" y="75997"/>
                    <a:pt x="139026" y="77738"/>
                    <a:pt x="141876" y="78435"/>
                  </a:cubicBezTo>
                  <a:cubicBezTo>
                    <a:pt x="144725" y="79131"/>
                    <a:pt x="148366" y="79479"/>
                    <a:pt x="152800" y="79479"/>
                  </a:cubicBezTo>
                  <a:lnTo>
                    <a:pt x="152800" y="86319"/>
                  </a:lnTo>
                  <a:lnTo>
                    <a:pt x="108152" y="86319"/>
                  </a:lnTo>
                  <a:lnTo>
                    <a:pt x="108152" y="79479"/>
                  </a:lnTo>
                  <a:cubicBezTo>
                    <a:pt x="112585" y="79479"/>
                    <a:pt x="116227" y="79131"/>
                    <a:pt x="119077" y="78435"/>
                  </a:cubicBezTo>
                  <a:cubicBezTo>
                    <a:pt x="121926" y="77738"/>
                    <a:pt x="123351" y="75997"/>
                    <a:pt x="123351" y="73210"/>
                  </a:cubicBezTo>
                  <a:lnTo>
                    <a:pt x="123351" y="27042"/>
                  </a:lnTo>
                  <a:cubicBezTo>
                    <a:pt x="123351" y="20583"/>
                    <a:pt x="122433" y="15359"/>
                    <a:pt x="120597" y="11369"/>
                  </a:cubicBezTo>
                  <a:cubicBezTo>
                    <a:pt x="118760" y="7379"/>
                    <a:pt x="114992" y="5384"/>
                    <a:pt x="109292" y="5384"/>
                  </a:cubicBezTo>
                  <a:cubicBezTo>
                    <a:pt x="101819" y="5384"/>
                    <a:pt x="95644" y="8392"/>
                    <a:pt x="90768" y="14409"/>
                  </a:cubicBezTo>
                  <a:cubicBezTo>
                    <a:pt x="85892" y="20425"/>
                    <a:pt x="83454" y="27233"/>
                    <a:pt x="83454" y="34833"/>
                  </a:cubicBezTo>
                  <a:lnTo>
                    <a:pt x="83454" y="73210"/>
                  </a:lnTo>
                  <a:cubicBezTo>
                    <a:pt x="83454" y="75997"/>
                    <a:pt x="84878" y="77738"/>
                    <a:pt x="87728" y="78435"/>
                  </a:cubicBezTo>
                  <a:cubicBezTo>
                    <a:pt x="90578" y="79131"/>
                    <a:pt x="94220" y="79479"/>
                    <a:pt x="98653" y="79479"/>
                  </a:cubicBezTo>
                  <a:lnTo>
                    <a:pt x="98653" y="86319"/>
                  </a:lnTo>
                  <a:lnTo>
                    <a:pt x="54195" y="86319"/>
                  </a:lnTo>
                  <a:lnTo>
                    <a:pt x="54195" y="79479"/>
                  </a:lnTo>
                  <a:cubicBezTo>
                    <a:pt x="58628" y="79479"/>
                    <a:pt x="62270" y="79131"/>
                    <a:pt x="65120" y="78435"/>
                  </a:cubicBezTo>
                  <a:cubicBezTo>
                    <a:pt x="67969" y="77738"/>
                    <a:pt x="69394" y="75997"/>
                    <a:pt x="69394" y="73210"/>
                  </a:cubicBezTo>
                  <a:lnTo>
                    <a:pt x="69394" y="27042"/>
                  </a:lnTo>
                  <a:cubicBezTo>
                    <a:pt x="69394" y="20710"/>
                    <a:pt x="68476" y="15517"/>
                    <a:pt x="66640" y="11464"/>
                  </a:cubicBezTo>
                  <a:cubicBezTo>
                    <a:pt x="64803" y="7411"/>
                    <a:pt x="61035" y="5384"/>
                    <a:pt x="55335" y="5384"/>
                  </a:cubicBezTo>
                  <a:cubicBezTo>
                    <a:pt x="47736" y="5384"/>
                    <a:pt x="41529" y="8392"/>
                    <a:pt x="36716" y="14409"/>
                  </a:cubicBezTo>
                  <a:cubicBezTo>
                    <a:pt x="31903" y="20425"/>
                    <a:pt x="29497" y="27233"/>
                    <a:pt x="29497" y="34833"/>
                  </a:cubicBezTo>
                  <a:lnTo>
                    <a:pt x="29497" y="73210"/>
                  </a:lnTo>
                  <a:cubicBezTo>
                    <a:pt x="29497" y="75997"/>
                    <a:pt x="30922" y="77738"/>
                    <a:pt x="33771" y="78435"/>
                  </a:cubicBezTo>
                  <a:cubicBezTo>
                    <a:pt x="36621" y="79131"/>
                    <a:pt x="40199" y="79479"/>
                    <a:pt x="44506" y="79479"/>
                  </a:cubicBezTo>
                  <a:lnTo>
                    <a:pt x="44506" y="86319"/>
                  </a:lnTo>
                  <a:lnTo>
                    <a:pt x="48" y="86319"/>
                  </a:lnTo>
                  <a:close/>
                </a:path>
              </a:pathLst>
            </a:custGeom>
            <a:solidFill>
              <a:srgbClr val="000000"/>
            </a:solidFill>
            <a:ln w="12144" cap="sq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/>
            </a:p>
          </p:txBody>
        </p:sp>
        <p:grpSp>
          <p:nvGrpSpPr>
            <p:cNvPr id="3392" name="Graphic 4">
              <a:extLst>
                <a:ext uri="{FF2B5EF4-FFF2-40B4-BE49-F238E27FC236}">
                  <a16:creationId xmlns:a16="http://schemas.microsoft.com/office/drawing/2014/main" id="{82690B5E-0DEB-1FE5-E76D-37BBD22875BE}"/>
                </a:ext>
              </a:extLst>
            </p:cNvPr>
            <p:cNvGrpSpPr/>
            <p:nvPr/>
          </p:nvGrpSpPr>
          <p:grpSpPr>
            <a:xfrm>
              <a:off x="2318799" y="3577142"/>
              <a:ext cx="277828" cy="91671"/>
              <a:chOff x="2637131" y="3256230"/>
              <a:chExt cx="260834" cy="86064"/>
            </a:xfrm>
            <a:solidFill>
              <a:srgbClr val="000000"/>
            </a:solidFill>
          </p:grpSpPr>
          <p:sp>
            <p:nvSpPr>
              <p:cNvPr id="3393" name="Freeform: Shape 3392">
                <a:extLst>
                  <a:ext uri="{FF2B5EF4-FFF2-40B4-BE49-F238E27FC236}">
                    <a16:creationId xmlns:a16="http://schemas.microsoft.com/office/drawing/2014/main" id="{8EF507E4-9556-D905-6EE5-465D331E7EB3}"/>
                  </a:ext>
                </a:extLst>
              </p:cNvPr>
              <p:cNvSpPr/>
              <p:nvPr/>
            </p:nvSpPr>
            <p:spPr>
              <a:xfrm>
                <a:off x="2637131" y="3256230"/>
                <a:ext cx="98604" cy="86064"/>
              </a:xfrm>
              <a:custGeom>
                <a:avLst/>
                <a:gdLst>
                  <a:gd name="connsiteX0" fmla="*/ 48 w 98604"/>
                  <a:gd name="connsiteY0" fmla="*/ 86206 h 86064"/>
                  <a:gd name="connsiteX1" fmla="*/ 48 w 98604"/>
                  <a:gd name="connsiteY1" fmla="*/ 79366 h 86064"/>
                  <a:gd name="connsiteX2" fmla="*/ 10972 w 98604"/>
                  <a:gd name="connsiteY2" fmla="*/ 78321 h 86064"/>
                  <a:gd name="connsiteX3" fmla="*/ 15247 w 98604"/>
                  <a:gd name="connsiteY3" fmla="*/ 73097 h 86064"/>
                  <a:gd name="connsiteX4" fmla="*/ 15247 w 98604"/>
                  <a:gd name="connsiteY4" fmla="*/ 20089 h 86064"/>
                  <a:gd name="connsiteX5" fmla="*/ 13633 w 98604"/>
                  <a:gd name="connsiteY5" fmla="*/ 12490 h 86064"/>
                  <a:gd name="connsiteX6" fmla="*/ 9073 w 98604"/>
                  <a:gd name="connsiteY6" fmla="*/ 9641 h 86064"/>
                  <a:gd name="connsiteX7" fmla="*/ 48 w 98604"/>
                  <a:gd name="connsiteY7" fmla="*/ 9070 h 86064"/>
                  <a:gd name="connsiteX8" fmla="*/ 48 w 98604"/>
                  <a:gd name="connsiteY8" fmla="*/ 2231 h 86064"/>
                  <a:gd name="connsiteX9" fmla="*/ 28167 w 98604"/>
                  <a:gd name="connsiteY9" fmla="*/ 141 h 86064"/>
                  <a:gd name="connsiteX10" fmla="*/ 28167 w 98604"/>
                  <a:gd name="connsiteY10" fmla="*/ 19140 h 86064"/>
                  <a:gd name="connsiteX11" fmla="*/ 39756 w 98604"/>
                  <a:gd name="connsiteY11" fmla="*/ 5460 h 86064"/>
                  <a:gd name="connsiteX12" fmla="*/ 56475 w 98604"/>
                  <a:gd name="connsiteY12" fmla="*/ 141 h 86064"/>
                  <a:gd name="connsiteX13" fmla="*/ 76709 w 98604"/>
                  <a:gd name="connsiteY13" fmla="*/ 6601 h 86064"/>
                  <a:gd name="connsiteX14" fmla="*/ 83454 w 98604"/>
                  <a:gd name="connsiteY14" fmla="*/ 26360 h 86064"/>
                  <a:gd name="connsiteX15" fmla="*/ 83454 w 98604"/>
                  <a:gd name="connsiteY15" fmla="*/ 73097 h 86064"/>
                  <a:gd name="connsiteX16" fmla="*/ 87728 w 98604"/>
                  <a:gd name="connsiteY16" fmla="*/ 78321 h 86064"/>
                  <a:gd name="connsiteX17" fmla="*/ 98653 w 98604"/>
                  <a:gd name="connsiteY17" fmla="*/ 79366 h 86064"/>
                  <a:gd name="connsiteX18" fmla="*/ 98653 w 98604"/>
                  <a:gd name="connsiteY18" fmla="*/ 86206 h 86064"/>
                  <a:gd name="connsiteX19" fmla="*/ 54195 w 98604"/>
                  <a:gd name="connsiteY19" fmla="*/ 86206 h 86064"/>
                  <a:gd name="connsiteX20" fmla="*/ 54195 w 98604"/>
                  <a:gd name="connsiteY20" fmla="*/ 79366 h 86064"/>
                  <a:gd name="connsiteX21" fmla="*/ 65119 w 98604"/>
                  <a:gd name="connsiteY21" fmla="*/ 78321 h 86064"/>
                  <a:gd name="connsiteX22" fmla="*/ 69394 w 98604"/>
                  <a:gd name="connsiteY22" fmla="*/ 73097 h 86064"/>
                  <a:gd name="connsiteX23" fmla="*/ 69394 w 98604"/>
                  <a:gd name="connsiteY23" fmla="*/ 26929 h 86064"/>
                  <a:gd name="connsiteX24" fmla="*/ 66639 w 98604"/>
                  <a:gd name="connsiteY24" fmla="*/ 11350 h 86064"/>
                  <a:gd name="connsiteX25" fmla="*/ 55335 w 98604"/>
                  <a:gd name="connsiteY25" fmla="*/ 5271 h 86064"/>
                  <a:gd name="connsiteX26" fmla="*/ 36716 w 98604"/>
                  <a:gd name="connsiteY26" fmla="*/ 14295 h 86064"/>
                  <a:gd name="connsiteX27" fmla="*/ 29497 w 98604"/>
                  <a:gd name="connsiteY27" fmla="*/ 34719 h 86064"/>
                  <a:gd name="connsiteX28" fmla="*/ 29497 w 98604"/>
                  <a:gd name="connsiteY28" fmla="*/ 73097 h 86064"/>
                  <a:gd name="connsiteX29" fmla="*/ 33771 w 98604"/>
                  <a:gd name="connsiteY29" fmla="*/ 78321 h 86064"/>
                  <a:gd name="connsiteX30" fmla="*/ 44505 w 98604"/>
                  <a:gd name="connsiteY30" fmla="*/ 79366 h 86064"/>
                  <a:gd name="connsiteX31" fmla="*/ 44505 w 98604"/>
                  <a:gd name="connsiteY31" fmla="*/ 86206 h 86064"/>
                  <a:gd name="connsiteX32" fmla="*/ 48 w 98604"/>
                  <a:gd name="connsiteY32" fmla="*/ 86206 h 86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8604" h="86064">
                    <a:moveTo>
                      <a:pt x="48" y="86206"/>
                    </a:moveTo>
                    <a:lnTo>
                      <a:pt x="48" y="79366"/>
                    </a:lnTo>
                    <a:cubicBezTo>
                      <a:pt x="4481" y="79366"/>
                      <a:pt x="8123" y="79018"/>
                      <a:pt x="10972" y="78321"/>
                    </a:cubicBezTo>
                    <a:cubicBezTo>
                      <a:pt x="13822" y="77625"/>
                      <a:pt x="15247" y="75883"/>
                      <a:pt x="15247" y="73097"/>
                    </a:cubicBezTo>
                    <a:lnTo>
                      <a:pt x="15247" y="20089"/>
                    </a:lnTo>
                    <a:cubicBezTo>
                      <a:pt x="15247" y="16543"/>
                      <a:pt x="14709" y="14010"/>
                      <a:pt x="13633" y="12490"/>
                    </a:cubicBezTo>
                    <a:cubicBezTo>
                      <a:pt x="12556" y="10970"/>
                      <a:pt x="11037" y="10020"/>
                      <a:pt x="9073" y="9641"/>
                    </a:cubicBezTo>
                    <a:cubicBezTo>
                      <a:pt x="7109" y="9261"/>
                      <a:pt x="4101" y="9070"/>
                      <a:pt x="48" y="9070"/>
                    </a:cubicBezTo>
                    <a:lnTo>
                      <a:pt x="48" y="2231"/>
                    </a:lnTo>
                    <a:lnTo>
                      <a:pt x="28167" y="141"/>
                    </a:lnTo>
                    <a:lnTo>
                      <a:pt x="28167" y="19140"/>
                    </a:lnTo>
                    <a:cubicBezTo>
                      <a:pt x="30826" y="13567"/>
                      <a:pt x="34689" y="9007"/>
                      <a:pt x="39756" y="5460"/>
                    </a:cubicBezTo>
                    <a:cubicBezTo>
                      <a:pt x="44822" y="1914"/>
                      <a:pt x="50395" y="141"/>
                      <a:pt x="56475" y="141"/>
                    </a:cubicBezTo>
                    <a:cubicBezTo>
                      <a:pt x="65468" y="141"/>
                      <a:pt x="72212" y="2294"/>
                      <a:pt x="76709" y="6601"/>
                    </a:cubicBezTo>
                    <a:cubicBezTo>
                      <a:pt x="81206" y="10907"/>
                      <a:pt x="83454" y="17493"/>
                      <a:pt x="83454" y="26360"/>
                    </a:cubicBezTo>
                    <a:lnTo>
                      <a:pt x="83454" y="73097"/>
                    </a:lnTo>
                    <a:cubicBezTo>
                      <a:pt x="83454" y="75883"/>
                      <a:pt x="84879" y="77625"/>
                      <a:pt x="87728" y="78321"/>
                    </a:cubicBezTo>
                    <a:cubicBezTo>
                      <a:pt x="90578" y="79018"/>
                      <a:pt x="94220" y="79366"/>
                      <a:pt x="98653" y="79366"/>
                    </a:cubicBezTo>
                    <a:lnTo>
                      <a:pt x="98653" y="86206"/>
                    </a:lnTo>
                    <a:lnTo>
                      <a:pt x="54195" y="86206"/>
                    </a:lnTo>
                    <a:lnTo>
                      <a:pt x="54195" y="79366"/>
                    </a:lnTo>
                    <a:cubicBezTo>
                      <a:pt x="58628" y="79366"/>
                      <a:pt x="62270" y="79018"/>
                      <a:pt x="65119" y="78321"/>
                    </a:cubicBezTo>
                    <a:cubicBezTo>
                      <a:pt x="67969" y="77625"/>
                      <a:pt x="69394" y="75883"/>
                      <a:pt x="69394" y="73097"/>
                    </a:cubicBezTo>
                    <a:lnTo>
                      <a:pt x="69394" y="26929"/>
                    </a:lnTo>
                    <a:cubicBezTo>
                      <a:pt x="69394" y="20596"/>
                      <a:pt x="68476" y="15403"/>
                      <a:pt x="66639" y="11350"/>
                    </a:cubicBezTo>
                    <a:cubicBezTo>
                      <a:pt x="64803" y="7297"/>
                      <a:pt x="61034" y="5271"/>
                      <a:pt x="55335" y="5271"/>
                    </a:cubicBezTo>
                    <a:cubicBezTo>
                      <a:pt x="47736" y="5271"/>
                      <a:pt x="41530" y="8279"/>
                      <a:pt x="36716" y="14295"/>
                    </a:cubicBezTo>
                    <a:cubicBezTo>
                      <a:pt x="31903" y="20312"/>
                      <a:pt x="29497" y="27120"/>
                      <a:pt x="29497" y="34719"/>
                    </a:cubicBezTo>
                    <a:lnTo>
                      <a:pt x="29497" y="73097"/>
                    </a:lnTo>
                    <a:cubicBezTo>
                      <a:pt x="29497" y="75883"/>
                      <a:pt x="30922" y="77625"/>
                      <a:pt x="33771" y="78321"/>
                    </a:cubicBezTo>
                    <a:cubicBezTo>
                      <a:pt x="36621" y="79018"/>
                      <a:pt x="40199" y="79366"/>
                      <a:pt x="44505" y="79366"/>
                    </a:cubicBezTo>
                    <a:lnTo>
                      <a:pt x="44505" y="86206"/>
                    </a:lnTo>
                    <a:lnTo>
                      <a:pt x="48" y="86206"/>
                    </a:ln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3394" name="Freeform: Shape 3393">
                <a:extLst>
                  <a:ext uri="{FF2B5EF4-FFF2-40B4-BE49-F238E27FC236}">
                    <a16:creationId xmlns:a16="http://schemas.microsoft.com/office/drawing/2014/main" id="{E988150F-5ED6-6731-6A13-9AE84170C892}"/>
                  </a:ext>
                </a:extLst>
              </p:cNvPr>
              <p:cNvSpPr/>
              <p:nvPr/>
            </p:nvSpPr>
            <p:spPr>
              <a:xfrm>
                <a:off x="2745214" y="3256230"/>
                <a:ext cx="152751" cy="86064"/>
              </a:xfrm>
              <a:custGeom>
                <a:avLst/>
                <a:gdLst>
                  <a:gd name="connsiteX0" fmla="*/ 48 w 152751"/>
                  <a:gd name="connsiteY0" fmla="*/ 86206 h 86064"/>
                  <a:gd name="connsiteX1" fmla="*/ 48 w 152751"/>
                  <a:gd name="connsiteY1" fmla="*/ 79366 h 86064"/>
                  <a:gd name="connsiteX2" fmla="*/ 10972 w 152751"/>
                  <a:gd name="connsiteY2" fmla="*/ 78321 h 86064"/>
                  <a:gd name="connsiteX3" fmla="*/ 15247 w 152751"/>
                  <a:gd name="connsiteY3" fmla="*/ 73097 h 86064"/>
                  <a:gd name="connsiteX4" fmla="*/ 15247 w 152751"/>
                  <a:gd name="connsiteY4" fmla="*/ 20089 h 86064"/>
                  <a:gd name="connsiteX5" fmla="*/ 13633 w 152751"/>
                  <a:gd name="connsiteY5" fmla="*/ 12490 h 86064"/>
                  <a:gd name="connsiteX6" fmla="*/ 9073 w 152751"/>
                  <a:gd name="connsiteY6" fmla="*/ 9641 h 86064"/>
                  <a:gd name="connsiteX7" fmla="*/ 48 w 152751"/>
                  <a:gd name="connsiteY7" fmla="*/ 9070 h 86064"/>
                  <a:gd name="connsiteX8" fmla="*/ 48 w 152751"/>
                  <a:gd name="connsiteY8" fmla="*/ 2231 h 86064"/>
                  <a:gd name="connsiteX9" fmla="*/ 28167 w 152751"/>
                  <a:gd name="connsiteY9" fmla="*/ 141 h 86064"/>
                  <a:gd name="connsiteX10" fmla="*/ 28167 w 152751"/>
                  <a:gd name="connsiteY10" fmla="*/ 19140 h 86064"/>
                  <a:gd name="connsiteX11" fmla="*/ 39756 w 152751"/>
                  <a:gd name="connsiteY11" fmla="*/ 5460 h 86064"/>
                  <a:gd name="connsiteX12" fmla="*/ 56475 w 152751"/>
                  <a:gd name="connsiteY12" fmla="*/ 141 h 86064"/>
                  <a:gd name="connsiteX13" fmla="*/ 82694 w 152751"/>
                  <a:gd name="connsiteY13" fmla="*/ 18380 h 86064"/>
                  <a:gd name="connsiteX14" fmla="*/ 94188 w 152751"/>
                  <a:gd name="connsiteY14" fmla="*/ 5176 h 86064"/>
                  <a:gd name="connsiteX15" fmla="*/ 110623 w 152751"/>
                  <a:gd name="connsiteY15" fmla="*/ 141 h 86064"/>
                  <a:gd name="connsiteX16" fmla="*/ 125441 w 152751"/>
                  <a:gd name="connsiteY16" fmla="*/ 2991 h 86064"/>
                  <a:gd name="connsiteX17" fmla="*/ 134561 w 152751"/>
                  <a:gd name="connsiteY17" fmla="*/ 11730 h 86064"/>
                  <a:gd name="connsiteX18" fmla="*/ 137600 w 152751"/>
                  <a:gd name="connsiteY18" fmla="*/ 26360 h 86064"/>
                  <a:gd name="connsiteX19" fmla="*/ 137600 w 152751"/>
                  <a:gd name="connsiteY19" fmla="*/ 73097 h 86064"/>
                  <a:gd name="connsiteX20" fmla="*/ 141876 w 152751"/>
                  <a:gd name="connsiteY20" fmla="*/ 78321 h 86064"/>
                  <a:gd name="connsiteX21" fmla="*/ 152800 w 152751"/>
                  <a:gd name="connsiteY21" fmla="*/ 79366 h 86064"/>
                  <a:gd name="connsiteX22" fmla="*/ 152800 w 152751"/>
                  <a:gd name="connsiteY22" fmla="*/ 86206 h 86064"/>
                  <a:gd name="connsiteX23" fmla="*/ 108152 w 152751"/>
                  <a:gd name="connsiteY23" fmla="*/ 86206 h 86064"/>
                  <a:gd name="connsiteX24" fmla="*/ 108152 w 152751"/>
                  <a:gd name="connsiteY24" fmla="*/ 79366 h 86064"/>
                  <a:gd name="connsiteX25" fmla="*/ 119077 w 152751"/>
                  <a:gd name="connsiteY25" fmla="*/ 78321 h 86064"/>
                  <a:gd name="connsiteX26" fmla="*/ 123351 w 152751"/>
                  <a:gd name="connsiteY26" fmla="*/ 73097 h 86064"/>
                  <a:gd name="connsiteX27" fmla="*/ 123351 w 152751"/>
                  <a:gd name="connsiteY27" fmla="*/ 26929 h 86064"/>
                  <a:gd name="connsiteX28" fmla="*/ 120597 w 152751"/>
                  <a:gd name="connsiteY28" fmla="*/ 11255 h 86064"/>
                  <a:gd name="connsiteX29" fmla="*/ 109292 w 152751"/>
                  <a:gd name="connsiteY29" fmla="*/ 5271 h 86064"/>
                  <a:gd name="connsiteX30" fmla="*/ 90768 w 152751"/>
                  <a:gd name="connsiteY30" fmla="*/ 14295 h 86064"/>
                  <a:gd name="connsiteX31" fmla="*/ 83454 w 152751"/>
                  <a:gd name="connsiteY31" fmla="*/ 34719 h 86064"/>
                  <a:gd name="connsiteX32" fmla="*/ 83454 w 152751"/>
                  <a:gd name="connsiteY32" fmla="*/ 73097 h 86064"/>
                  <a:gd name="connsiteX33" fmla="*/ 87728 w 152751"/>
                  <a:gd name="connsiteY33" fmla="*/ 78321 h 86064"/>
                  <a:gd name="connsiteX34" fmla="*/ 98653 w 152751"/>
                  <a:gd name="connsiteY34" fmla="*/ 79366 h 86064"/>
                  <a:gd name="connsiteX35" fmla="*/ 98653 w 152751"/>
                  <a:gd name="connsiteY35" fmla="*/ 86206 h 86064"/>
                  <a:gd name="connsiteX36" fmla="*/ 54195 w 152751"/>
                  <a:gd name="connsiteY36" fmla="*/ 86206 h 86064"/>
                  <a:gd name="connsiteX37" fmla="*/ 54195 w 152751"/>
                  <a:gd name="connsiteY37" fmla="*/ 79366 h 86064"/>
                  <a:gd name="connsiteX38" fmla="*/ 65120 w 152751"/>
                  <a:gd name="connsiteY38" fmla="*/ 78321 h 86064"/>
                  <a:gd name="connsiteX39" fmla="*/ 69394 w 152751"/>
                  <a:gd name="connsiteY39" fmla="*/ 73097 h 86064"/>
                  <a:gd name="connsiteX40" fmla="*/ 69394 w 152751"/>
                  <a:gd name="connsiteY40" fmla="*/ 26929 h 86064"/>
                  <a:gd name="connsiteX41" fmla="*/ 66640 w 152751"/>
                  <a:gd name="connsiteY41" fmla="*/ 11350 h 86064"/>
                  <a:gd name="connsiteX42" fmla="*/ 55335 w 152751"/>
                  <a:gd name="connsiteY42" fmla="*/ 5271 h 86064"/>
                  <a:gd name="connsiteX43" fmla="*/ 36716 w 152751"/>
                  <a:gd name="connsiteY43" fmla="*/ 14295 h 86064"/>
                  <a:gd name="connsiteX44" fmla="*/ 29497 w 152751"/>
                  <a:gd name="connsiteY44" fmla="*/ 34719 h 86064"/>
                  <a:gd name="connsiteX45" fmla="*/ 29497 w 152751"/>
                  <a:gd name="connsiteY45" fmla="*/ 73097 h 86064"/>
                  <a:gd name="connsiteX46" fmla="*/ 33771 w 152751"/>
                  <a:gd name="connsiteY46" fmla="*/ 78321 h 86064"/>
                  <a:gd name="connsiteX47" fmla="*/ 44506 w 152751"/>
                  <a:gd name="connsiteY47" fmla="*/ 79366 h 86064"/>
                  <a:gd name="connsiteX48" fmla="*/ 44506 w 152751"/>
                  <a:gd name="connsiteY48" fmla="*/ 86206 h 86064"/>
                  <a:gd name="connsiteX49" fmla="*/ 48 w 152751"/>
                  <a:gd name="connsiteY49" fmla="*/ 86206 h 86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52751" h="86064">
                    <a:moveTo>
                      <a:pt x="48" y="86206"/>
                    </a:moveTo>
                    <a:lnTo>
                      <a:pt x="48" y="79366"/>
                    </a:lnTo>
                    <a:cubicBezTo>
                      <a:pt x="4481" y="79366"/>
                      <a:pt x="8123" y="79018"/>
                      <a:pt x="10972" y="78321"/>
                    </a:cubicBezTo>
                    <a:cubicBezTo>
                      <a:pt x="13822" y="77625"/>
                      <a:pt x="15247" y="75883"/>
                      <a:pt x="15247" y="73097"/>
                    </a:cubicBezTo>
                    <a:lnTo>
                      <a:pt x="15247" y="20089"/>
                    </a:lnTo>
                    <a:cubicBezTo>
                      <a:pt x="15247" y="16543"/>
                      <a:pt x="14709" y="14010"/>
                      <a:pt x="13633" y="12490"/>
                    </a:cubicBezTo>
                    <a:cubicBezTo>
                      <a:pt x="12556" y="10970"/>
                      <a:pt x="11037" y="10020"/>
                      <a:pt x="9073" y="9641"/>
                    </a:cubicBezTo>
                    <a:cubicBezTo>
                      <a:pt x="7109" y="9261"/>
                      <a:pt x="4101" y="9070"/>
                      <a:pt x="48" y="9070"/>
                    </a:cubicBezTo>
                    <a:lnTo>
                      <a:pt x="48" y="2231"/>
                    </a:lnTo>
                    <a:lnTo>
                      <a:pt x="28167" y="141"/>
                    </a:lnTo>
                    <a:lnTo>
                      <a:pt x="28167" y="19140"/>
                    </a:lnTo>
                    <a:cubicBezTo>
                      <a:pt x="30826" y="13567"/>
                      <a:pt x="34689" y="9007"/>
                      <a:pt x="39756" y="5460"/>
                    </a:cubicBezTo>
                    <a:cubicBezTo>
                      <a:pt x="44822" y="1914"/>
                      <a:pt x="50395" y="141"/>
                      <a:pt x="56475" y="141"/>
                    </a:cubicBezTo>
                    <a:cubicBezTo>
                      <a:pt x="71421" y="141"/>
                      <a:pt x="80161" y="6220"/>
                      <a:pt x="82694" y="18380"/>
                    </a:cubicBezTo>
                    <a:cubicBezTo>
                      <a:pt x="85353" y="12933"/>
                      <a:pt x="89185" y="8532"/>
                      <a:pt x="94188" y="5176"/>
                    </a:cubicBezTo>
                    <a:cubicBezTo>
                      <a:pt x="99191" y="1819"/>
                      <a:pt x="104669" y="141"/>
                      <a:pt x="110623" y="141"/>
                    </a:cubicBezTo>
                    <a:cubicBezTo>
                      <a:pt x="116448" y="141"/>
                      <a:pt x="121388" y="1091"/>
                      <a:pt x="125441" y="2991"/>
                    </a:cubicBezTo>
                    <a:cubicBezTo>
                      <a:pt x="129494" y="4891"/>
                      <a:pt x="132534" y="7804"/>
                      <a:pt x="134561" y="11730"/>
                    </a:cubicBezTo>
                    <a:cubicBezTo>
                      <a:pt x="136587" y="15656"/>
                      <a:pt x="137600" y="20533"/>
                      <a:pt x="137600" y="26360"/>
                    </a:cubicBezTo>
                    <a:lnTo>
                      <a:pt x="137600" y="73097"/>
                    </a:lnTo>
                    <a:cubicBezTo>
                      <a:pt x="137600" y="75883"/>
                      <a:pt x="139026" y="77625"/>
                      <a:pt x="141876" y="78321"/>
                    </a:cubicBezTo>
                    <a:cubicBezTo>
                      <a:pt x="144725" y="79018"/>
                      <a:pt x="148366" y="79366"/>
                      <a:pt x="152800" y="79366"/>
                    </a:cubicBezTo>
                    <a:lnTo>
                      <a:pt x="152800" y="86206"/>
                    </a:lnTo>
                    <a:lnTo>
                      <a:pt x="108152" y="86206"/>
                    </a:lnTo>
                    <a:lnTo>
                      <a:pt x="108152" y="79366"/>
                    </a:lnTo>
                    <a:cubicBezTo>
                      <a:pt x="112585" y="79366"/>
                      <a:pt x="116227" y="79018"/>
                      <a:pt x="119077" y="78321"/>
                    </a:cubicBezTo>
                    <a:cubicBezTo>
                      <a:pt x="121926" y="77625"/>
                      <a:pt x="123351" y="75883"/>
                      <a:pt x="123351" y="73097"/>
                    </a:cubicBezTo>
                    <a:lnTo>
                      <a:pt x="123351" y="26929"/>
                    </a:lnTo>
                    <a:cubicBezTo>
                      <a:pt x="123351" y="20470"/>
                      <a:pt x="122433" y="15245"/>
                      <a:pt x="120597" y="11255"/>
                    </a:cubicBezTo>
                    <a:cubicBezTo>
                      <a:pt x="118760" y="7266"/>
                      <a:pt x="114992" y="5271"/>
                      <a:pt x="109292" y="5271"/>
                    </a:cubicBezTo>
                    <a:cubicBezTo>
                      <a:pt x="101819" y="5271"/>
                      <a:pt x="95644" y="8279"/>
                      <a:pt x="90768" y="14295"/>
                    </a:cubicBezTo>
                    <a:cubicBezTo>
                      <a:pt x="85892" y="20312"/>
                      <a:pt x="83454" y="27120"/>
                      <a:pt x="83454" y="34719"/>
                    </a:cubicBezTo>
                    <a:lnTo>
                      <a:pt x="83454" y="73097"/>
                    </a:lnTo>
                    <a:cubicBezTo>
                      <a:pt x="83454" y="75883"/>
                      <a:pt x="84878" y="77625"/>
                      <a:pt x="87728" y="78321"/>
                    </a:cubicBezTo>
                    <a:cubicBezTo>
                      <a:pt x="90578" y="79018"/>
                      <a:pt x="94220" y="79366"/>
                      <a:pt x="98653" y="79366"/>
                    </a:cubicBezTo>
                    <a:lnTo>
                      <a:pt x="98653" y="86206"/>
                    </a:lnTo>
                    <a:lnTo>
                      <a:pt x="54195" y="86206"/>
                    </a:lnTo>
                    <a:lnTo>
                      <a:pt x="54195" y="79366"/>
                    </a:lnTo>
                    <a:cubicBezTo>
                      <a:pt x="58628" y="79366"/>
                      <a:pt x="62270" y="79018"/>
                      <a:pt x="65120" y="78321"/>
                    </a:cubicBezTo>
                    <a:cubicBezTo>
                      <a:pt x="67969" y="77625"/>
                      <a:pt x="69394" y="75883"/>
                      <a:pt x="69394" y="73097"/>
                    </a:cubicBezTo>
                    <a:lnTo>
                      <a:pt x="69394" y="26929"/>
                    </a:lnTo>
                    <a:cubicBezTo>
                      <a:pt x="69394" y="20596"/>
                      <a:pt x="68476" y="15403"/>
                      <a:pt x="66640" y="11350"/>
                    </a:cubicBezTo>
                    <a:cubicBezTo>
                      <a:pt x="64803" y="7297"/>
                      <a:pt x="61035" y="5271"/>
                      <a:pt x="55335" y="5271"/>
                    </a:cubicBezTo>
                    <a:cubicBezTo>
                      <a:pt x="47736" y="5271"/>
                      <a:pt x="41529" y="8279"/>
                      <a:pt x="36716" y="14295"/>
                    </a:cubicBezTo>
                    <a:cubicBezTo>
                      <a:pt x="31903" y="20312"/>
                      <a:pt x="29497" y="27120"/>
                      <a:pt x="29497" y="34719"/>
                    </a:cubicBezTo>
                    <a:lnTo>
                      <a:pt x="29497" y="73097"/>
                    </a:lnTo>
                    <a:cubicBezTo>
                      <a:pt x="29497" y="75883"/>
                      <a:pt x="30922" y="77625"/>
                      <a:pt x="33771" y="78321"/>
                    </a:cubicBezTo>
                    <a:cubicBezTo>
                      <a:pt x="36621" y="79018"/>
                      <a:pt x="40199" y="79366"/>
                      <a:pt x="44506" y="79366"/>
                    </a:cubicBezTo>
                    <a:lnTo>
                      <a:pt x="44506" y="86206"/>
                    </a:lnTo>
                    <a:lnTo>
                      <a:pt x="48" y="86206"/>
                    </a:ln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</p:grpSp>
        <p:grpSp>
          <p:nvGrpSpPr>
            <p:cNvPr id="3395" name="Graphic 4">
              <a:extLst>
                <a:ext uri="{FF2B5EF4-FFF2-40B4-BE49-F238E27FC236}">
                  <a16:creationId xmlns:a16="http://schemas.microsoft.com/office/drawing/2014/main" id="{B989F305-9303-61F6-7128-D2C630276CF6}"/>
                </a:ext>
              </a:extLst>
            </p:cNvPr>
            <p:cNvGrpSpPr/>
            <p:nvPr/>
          </p:nvGrpSpPr>
          <p:grpSpPr>
            <a:xfrm>
              <a:off x="2308656" y="2109115"/>
              <a:ext cx="287970" cy="136396"/>
              <a:chOff x="2627609" y="1877997"/>
              <a:chExt cx="270356" cy="128053"/>
            </a:xfrm>
            <a:solidFill>
              <a:srgbClr val="000000"/>
            </a:solidFill>
          </p:grpSpPr>
          <p:sp>
            <p:nvSpPr>
              <p:cNvPr id="3396" name="Freeform: Shape 3395">
                <a:extLst>
                  <a:ext uri="{FF2B5EF4-FFF2-40B4-BE49-F238E27FC236}">
                    <a16:creationId xmlns:a16="http://schemas.microsoft.com/office/drawing/2014/main" id="{CF0A05E7-B9F9-3A48-561B-AF3BA841B401}"/>
                  </a:ext>
                </a:extLst>
              </p:cNvPr>
              <p:cNvSpPr/>
              <p:nvPr/>
            </p:nvSpPr>
            <p:spPr>
              <a:xfrm>
                <a:off x="2627609" y="1877997"/>
                <a:ext cx="106394" cy="128053"/>
              </a:xfrm>
              <a:custGeom>
                <a:avLst/>
                <a:gdLst>
                  <a:gd name="connsiteX0" fmla="*/ 48 w 106394"/>
                  <a:gd name="connsiteY0" fmla="*/ 122761 h 128053"/>
                  <a:gd name="connsiteX1" fmla="*/ 238 w 106394"/>
                  <a:gd name="connsiteY1" fmla="*/ 121241 h 128053"/>
                  <a:gd name="connsiteX2" fmla="*/ 28737 w 106394"/>
                  <a:gd name="connsiteY2" fmla="*/ 6297 h 128053"/>
                  <a:gd name="connsiteX3" fmla="*/ 31872 w 106394"/>
                  <a:gd name="connsiteY3" fmla="*/ 1737 h 128053"/>
                  <a:gd name="connsiteX4" fmla="*/ 36905 w 106394"/>
                  <a:gd name="connsiteY4" fmla="*/ 27 h 128053"/>
                  <a:gd name="connsiteX5" fmla="*/ 41086 w 106394"/>
                  <a:gd name="connsiteY5" fmla="*/ 1547 h 128053"/>
                  <a:gd name="connsiteX6" fmla="*/ 42795 w 106394"/>
                  <a:gd name="connsiteY6" fmla="*/ 5537 h 128053"/>
                  <a:gd name="connsiteX7" fmla="*/ 42795 w 106394"/>
                  <a:gd name="connsiteY7" fmla="*/ 6393 h 128053"/>
                  <a:gd name="connsiteX8" fmla="*/ 42606 w 106394"/>
                  <a:gd name="connsiteY8" fmla="*/ 7057 h 128053"/>
                  <a:gd name="connsiteX9" fmla="*/ 31206 w 106394"/>
                  <a:gd name="connsiteY9" fmla="*/ 52654 h 128053"/>
                  <a:gd name="connsiteX10" fmla="*/ 29306 w 106394"/>
                  <a:gd name="connsiteY10" fmla="*/ 66524 h 128053"/>
                  <a:gd name="connsiteX11" fmla="*/ 32726 w 106394"/>
                  <a:gd name="connsiteY11" fmla="*/ 78398 h 128053"/>
                  <a:gd name="connsiteX12" fmla="*/ 42985 w 106394"/>
                  <a:gd name="connsiteY12" fmla="*/ 83052 h 128053"/>
                  <a:gd name="connsiteX13" fmla="*/ 67874 w 106394"/>
                  <a:gd name="connsiteY13" fmla="*/ 65384 h 128053"/>
                  <a:gd name="connsiteX14" fmla="*/ 68064 w 106394"/>
                  <a:gd name="connsiteY14" fmla="*/ 65099 h 128053"/>
                  <a:gd name="connsiteX15" fmla="*/ 68064 w 106394"/>
                  <a:gd name="connsiteY15" fmla="*/ 64813 h 128053"/>
                  <a:gd name="connsiteX16" fmla="*/ 82124 w 106394"/>
                  <a:gd name="connsiteY16" fmla="*/ 8387 h 128053"/>
                  <a:gd name="connsiteX17" fmla="*/ 85258 w 106394"/>
                  <a:gd name="connsiteY17" fmla="*/ 4017 h 128053"/>
                  <a:gd name="connsiteX18" fmla="*/ 90293 w 106394"/>
                  <a:gd name="connsiteY18" fmla="*/ 2117 h 128053"/>
                  <a:gd name="connsiteX19" fmla="*/ 94378 w 106394"/>
                  <a:gd name="connsiteY19" fmla="*/ 3637 h 128053"/>
                  <a:gd name="connsiteX20" fmla="*/ 96182 w 106394"/>
                  <a:gd name="connsiteY20" fmla="*/ 7627 h 128053"/>
                  <a:gd name="connsiteX21" fmla="*/ 95992 w 106394"/>
                  <a:gd name="connsiteY21" fmla="*/ 9147 h 128053"/>
                  <a:gd name="connsiteX22" fmla="*/ 81934 w 106394"/>
                  <a:gd name="connsiteY22" fmla="*/ 65194 h 128053"/>
                  <a:gd name="connsiteX23" fmla="*/ 80604 w 106394"/>
                  <a:gd name="connsiteY23" fmla="*/ 74693 h 128053"/>
                  <a:gd name="connsiteX24" fmla="*/ 86303 w 106394"/>
                  <a:gd name="connsiteY24" fmla="*/ 83052 h 128053"/>
                  <a:gd name="connsiteX25" fmla="*/ 95422 w 106394"/>
                  <a:gd name="connsiteY25" fmla="*/ 75549 h 128053"/>
                  <a:gd name="connsiteX26" fmla="*/ 100742 w 106394"/>
                  <a:gd name="connsiteY26" fmla="*/ 57405 h 128053"/>
                  <a:gd name="connsiteX27" fmla="*/ 102453 w 106394"/>
                  <a:gd name="connsiteY27" fmla="*/ 56264 h 128053"/>
                  <a:gd name="connsiteX28" fmla="*/ 104733 w 106394"/>
                  <a:gd name="connsiteY28" fmla="*/ 56264 h 128053"/>
                  <a:gd name="connsiteX29" fmla="*/ 105967 w 106394"/>
                  <a:gd name="connsiteY29" fmla="*/ 56929 h 128053"/>
                  <a:gd name="connsiteX30" fmla="*/ 106442 w 106394"/>
                  <a:gd name="connsiteY30" fmla="*/ 58165 h 128053"/>
                  <a:gd name="connsiteX31" fmla="*/ 99032 w 106394"/>
                  <a:gd name="connsiteY31" fmla="*/ 80109 h 128053"/>
                  <a:gd name="connsiteX32" fmla="*/ 85923 w 106394"/>
                  <a:gd name="connsiteY32" fmla="*/ 88372 h 128053"/>
                  <a:gd name="connsiteX33" fmla="*/ 74429 w 106394"/>
                  <a:gd name="connsiteY33" fmla="*/ 84572 h 128053"/>
                  <a:gd name="connsiteX34" fmla="*/ 67874 w 106394"/>
                  <a:gd name="connsiteY34" fmla="*/ 74503 h 128053"/>
                  <a:gd name="connsiteX35" fmla="*/ 56570 w 106394"/>
                  <a:gd name="connsiteY35" fmla="*/ 84477 h 128053"/>
                  <a:gd name="connsiteX36" fmla="*/ 42795 w 106394"/>
                  <a:gd name="connsiteY36" fmla="*/ 88372 h 128053"/>
                  <a:gd name="connsiteX37" fmla="*/ 23797 w 106394"/>
                  <a:gd name="connsiteY37" fmla="*/ 82483 h 128053"/>
                  <a:gd name="connsiteX38" fmla="*/ 13917 w 106394"/>
                  <a:gd name="connsiteY38" fmla="*/ 122001 h 128053"/>
                  <a:gd name="connsiteX39" fmla="*/ 11067 w 106394"/>
                  <a:gd name="connsiteY39" fmla="*/ 126370 h 128053"/>
                  <a:gd name="connsiteX40" fmla="*/ 5938 w 106394"/>
                  <a:gd name="connsiteY40" fmla="*/ 128081 h 128053"/>
                  <a:gd name="connsiteX41" fmla="*/ 1758 w 106394"/>
                  <a:gd name="connsiteY41" fmla="*/ 126656 h 128053"/>
                  <a:gd name="connsiteX42" fmla="*/ 48 w 106394"/>
                  <a:gd name="connsiteY42" fmla="*/ 122761 h 12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06394" h="128053">
                    <a:moveTo>
                      <a:pt x="48" y="122761"/>
                    </a:moveTo>
                    <a:cubicBezTo>
                      <a:pt x="48" y="122001"/>
                      <a:pt x="111" y="121494"/>
                      <a:pt x="238" y="121241"/>
                    </a:cubicBezTo>
                    <a:lnTo>
                      <a:pt x="28737" y="6297"/>
                    </a:lnTo>
                    <a:cubicBezTo>
                      <a:pt x="29370" y="4397"/>
                      <a:pt x="30415" y="2877"/>
                      <a:pt x="31872" y="1737"/>
                    </a:cubicBezTo>
                    <a:cubicBezTo>
                      <a:pt x="33328" y="597"/>
                      <a:pt x="35006" y="27"/>
                      <a:pt x="36905" y="27"/>
                    </a:cubicBezTo>
                    <a:cubicBezTo>
                      <a:pt x="38553" y="27"/>
                      <a:pt x="39947" y="534"/>
                      <a:pt x="41086" y="1547"/>
                    </a:cubicBezTo>
                    <a:cubicBezTo>
                      <a:pt x="42225" y="2560"/>
                      <a:pt x="42795" y="3890"/>
                      <a:pt x="42795" y="5537"/>
                    </a:cubicBezTo>
                    <a:cubicBezTo>
                      <a:pt x="42795" y="5917"/>
                      <a:pt x="42795" y="6202"/>
                      <a:pt x="42795" y="6393"/>
                    </a:cubicBezTo>
                    <a:cubicBezTo>
                      <a:pt x="42795" y="6582"/>
                      <a:pt x="42732" y="6804"/>
                      <a:pt x="42606" y="7057"/>
                    </a:cubicBezTo>
                    <a:lnTo>
                      <a:pt x="31206" y="52654"/>
                    </a:lnTo>
                    <a:cubicBezTo>
                      <a:pt x="29939" y="57974"/>
                      <a:pt x="29306" y="62598"/>
                      <a:pt x="29306" y="66524"/>
                    </a:cubicBezTo>
                    <a:cubicBezTo>
                      <a:pt x="29306" y="71337"/>
                      <a:pt x="30446" y="75295"/>
                      <a:pt x="32726" y="78398"/>
                    </a:cubicBezTo>
                    <a:cubicBezTo>
                      <a:pt x="35006" y="81501"/>
                      <a:pt x="38425" y="83052"/>
                      <a:pt x="42985" y="83052"/>
                    </a:cubicBezTo>
                    <a:cubicBezTo>
                      <a:pt x="52485" y="83052"/>
                      <a:pt x="60782" y="77163"/>
                      <a:pt x="67874" y="65384"/>
                    </a:cubicBezTo>
                    <a:cubicBezTo>
                      <a:pt x="68000" y="65257"/>
                      <a:pt x="68064" y="65162"/>
                      <a:pt x="68064" y="65099"/>
                    </a:cubicBezTo>
                    <a:cubicBezTo>
                      <a:pt x="68064" y="65036"/>
                      <a:pt x="68064" y="64941"/>
                      <a:pt x="68064" y="64813"/>
                    </a:cubicBezTo>
                    <a:lnTo>
                      <a:pt x="82124" y="8387"/>
                    </a:lnTo>
                    <a:cubicBezTo>
                      <a:pt x="82631" y="6740"/>
                      <a:pt x="83675" y="5284"/>
                      <a:pt x="85258" y="4017"/>
                    </a:cubicBezTo>
                    <a:cubicBezTo>
                      <a:pt x="86841" y="2751"/>
                      <a:pt x="88519" y="2117"/>
                      <a:pt x="90293" y="2117"/>
                    </a:cubicBezTo>
                    <a:cubicBezTo>
                      <a:pt x="91813" y="2117"/>
                      <a:pt x="93175" y="2624"/>
                      <a:pt x="94378" y="3637"/>
                    </a:cubicBezTo>
                    <a:cubicBezTo>
                      <a:pt x="95580" y="4651"/>
                      <a:pt x="96182" y="5981"/>
                      <a:pt x="96182" y="7627"/>
                    </a:cubicBezTo>
                    <a:cubicBezTo>
                      <a:pt x="96182" y="8387"/>
                      <a:pt x="96119" y="8894"/>
                      <a:pt x="95992" y="9147"/>
                    </a:cubicBezTo>
                    <a:lnTo>
                      <a:pt x="81934" y="65194"/>
                    </a:lnTo>
                    <a:cubicBezTo>
                      <a:pt x="81047" y="68867"/>
                      <a:pt x="80604" y="72033"/>
                      <a:pt x="80604" y="74693"/>
                    </a:cubicBezTo>
                    <a:cubicBezTo>
                      <a:pt x="80604" y="80266"/>
                      <a:pt x="82503" y="83052"/>
                      <a:pt x="86303" y="83052"/>
                    </a:cubicBezTo>
                    <a:cubicBezTo>
                      <a:pt x="90355" y="83052"/>
                      <a:pt x="93395" y="80551"/>
                      <a:pt x="95422" y="75549"/>
                    </a:cubicBezTo>
                    <a:cubicBezTo>
                      <a:pt x="97449" y="70546"/>
                      <a:pt x="99222" y="64498"/>
                      <a:pt x="100742" y="57405"/>
                    </a:cubicBezTo>
                    <a:cubicBezTo>
                      <a:pt x="100996" y="56644"/>
                      <a:pt x="101566" y="56264"/>
                      <a:pt x="102453" y="56264"/>
                    </a:cubicBezTo>
                    <a:lnTo>
                      <a:pt x="104733" y="56264"/>
                    </a:lnTo>
                    <a:cubicBezTo>
                      <a:pt x="105240" y="56264"/>
                      <a:pt x="105651" y="56486"/>
                      <a:pt x="105967" y="56929"/>
                    </a:cubicBezTo>
                    <a:cubicBezTo>
                      <a:pt x="106284" y="57373"/>
                      <a:pt x="106442" y="57784"/>
                      <a:pt x="106442" y="58165"/>
                    </a:cubicBezTo>
                    <a:cubicBezTo>
                      <a:pt x="104162" y="67284"/>
                      <a:pt x="101692" y="74599"/>
                      <a:pt x="99032" y="80109"/>
                    </a:cubicBezTo>
                    <a:cubicBezTo>
                      <a:pt x="96373" y="85618"/>
                      <a:pt x="92003" y="88372"/>
                      <a:pt x="85923" y="88372"/>
                    </a:cubicBezTo>
                    <a:cubicBezTo>
                      <a:pt x="81616" y="88372"/>
                      <a:pt x="77785" y="87105"/>
                      <a:pt x="74429" y="84572"/>
                    </a:cubicBezTo>
                    <a:cubicBezTo>
                      <a:pt x="71072" y="82039"/>
                      <a:pt x="68887" y="78683"/>
                      <a:pt x="67874" y="74503"/>
                    </a:cubicBezTo>
                    <a:cubicBezTo>
                      <a:pt x="64708" y="78556"/>
                      <a:pt x="60940" y="81881"/>
                      <a:pt x="56570" y="84477"/>
                    </a:cubicBezTo>
                    <a:cubicBezTo>
                      <a:pt x="52201" y="87074"/>
                      <a:pt x="47609" y="88372"/>
                      <a:pt x="42795" y="88372"/>
                    </a:cubicBezTo>
                    <a:cubicBezTo>
                      <a:pt x="34689" y="88372"/>
                      <a:pt x="28356" y="86409"/>
                      <a:pt x="23797" y="82483"/>
                    </a:cubicBezTo>
                    <a:lnTo>
                      <a:pt x="13917" y="122001"/>
                    </a:lnTo>
                    <a:cubicBezTo>
                      <a:pt x="13536" y="123774"/>
                      <a:pt x="12587" y="125230"/>
                      <a:pt x="11067" y="126370"/>
                    </a:cubicBezTo>
                    <a:cubicBezTo>
                      <a:pt x="9547" y="127510"/>
                      <a:pt x="7837" y="128081"/>
                      <a:pt x="5938" y="128081"/>
                    </a:cubicBezTo>
                    <a:cubicBezTo>
                      <a:pt x="4291" y="128081"/>
                      <a:pt x="2897" y="127606"/>
                      <a:pt x="1758" y="126656"/>
                    </a:cubicBezTo>
                    <a:cubicBezTo>
                      <a:pt x="618" y="125706"/>
                      <a:pt x="48" y="124407"/>
                      <a:pt x="48" y="1227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3397" name="Freeform: Shape 3396">
                <a:extLst>
                  <a:ext uri="{FF2B5EF4-FFF2-40B4-BE49-F238E27FC236}">
                    <a16:creationId xmlns:a16="http://schemas.microsoft.com/office/drawing/2014/main" id="{243AF211-3E19-3617-ED1A-F1F7824AE315}"/>
                  </a:ext>
                </a:extLst>
              </p:cNvPr>
              <p:cNvSpPr/>
              <p:nvPr/>
            </p:nvSpPr>
            <p:spPr>
              <a:xfrm>
                <a:off x="2745214" y="1877997"/>
                <a:ext cx="152751" cy="86064"/>
              </a:xfrm>
              <a:custGeom>
                <a:avLst/>
                <a:gdLst>
                  <a:gd name="connsiteX0" fmla="*/ 48 w 152751"/>
                  <a:gd name="connsiteY0" fmla="*/ 86092 h 86064"/>
                  <a:gd name="connsiteX1" fmla="*/ 48 w 152751"/>
                  <a:gd name="connsiteY1" fmla="*/ 79253 h 86064"/>
                  <a:gd name="connsiteX2" fmla="*/ 10972 w 152751"/>
                  <a:gd name="connsiteY2" fmla="*/ 78208 h 86064"/>
                  <a:gd name="connsiteX3" fmla="*/ 15247 w 152751"/>
                  <a:gd name="connsiteY3" fmla="*/ 72983 h 86064"/>
                  <a:gd name="connsiteX4" fmla="*/ 15247 w 152751"/>
                  <a:gd name="connsiteY4" fmla="*/ 19976 h 86064"/>
                  <a:gd name="connsiteX5" fmla="*/ 13633 w 152751"/>
                  <a:gd name="connsiteY5" fmla="*/ 12376 h 86064"/>
                  <a:gd name="connsiteX6" fmla="*/ 9073 w 152751"/>
                  <a:gd name="connsiteY6" fmla="*/ 9527 h 86064"/>
                  <a:gd name="connsiteX7" fmla="*/ 48 w 152751"/>
                  <a:gd name="connsiteY7" fmla="*/ 8957 h 86064"/>
                  <a:gd name="connsiteX8" fmla="*/ 48 w 152751"/>
                  <a:gd name="connsiteY8" fmla="*/ 2117 h 86064"/>
                  <a:gd name="connsiteX9" fmla="*/ 28167 w 152751"/>
                  <a:gd name="connsiteY9" fmla="*/ 27 h 86064"/>
                  <a:gd name="connsiteX10" fmla="*/ 28167 w 152751"/>
                  <a:gd name="connsiteY10" fmla="*/ 19026 h 86064"/>
                  <a:gd name="connsiteX11" fmla="*/ 39756 w 152751"/>
                  <a:gd name="connsiteY11" fmla="*/ 5347 h 86064"/>
                  <a:gd name="connsiteX12" fmla="*/ 56475 w 152751"/>
                  <a:gd name="connsiteY12" fmla="*/ 27 h 86064"/>
                  <a:gd name="connsiteX13" fmla="*/ 82694 w 152751"/>
                  <a:gd name="connsiteY13" fmla="*/ 18266 h 86064"/>
                  <a:gd name="connsiteX14" fmla="*/ 94188 w 152751"/>
                  <a:gd name="connsiteY14" fmla="*/ 5062 h 86064"/>
                  <a:gd name="connsiteX15" fmla="*/ 110623 w 152751"/>
                  <a:gd name="connsiteY15" fmla="*/ 27 h 86064"/>
                  <a:gd name="connsiteX16" fmla="*/ 125441 w 152751"/>
                  <a:gd name="connsiteY16" fmla="*/ 2877 h 86064"/>
                  <a:gd name="connsiteX17" fmla="*/ 134561 w 152751"/>
                  <a:gd name="connsiteY17" fmla="*/ 11616 h 86064"/>
                  <a:gd name="connsiteX18" fmla="*/ 137600 w 152751"/>
                  <a:gd name="connsiteY18" fmla="*/ 26246 h 86064"/>
                  <a:gd name="connsiteX19" fmla="*/ 137600 w 152751"/>
                  <a:gd name="connsiteY19" fmla="*/ 72983 h 86064"/>
                  <a:gd name="connsiteX20" fmla="*/ 141876 w 152751"/>
                  <a:gd name="connsiteY20" fmla="*/ 78208 h 86064"/>
                  <a:gd name="connsiteX21" fmla="*/ 152800 w 152751"/>
                  <a:gd name="connsiteY21" fmla="*/ 79253 h 86064"/>
                  <a:gd name="connsiteX22" fmla="*/ 152800 w 152751"/>
                  <a:gd name="connsiteY22" fmla="*/ 86092 h 86064"/>
                  <a:gd name="connsiteX23" fmla="*/ 108152 w 152751"/>
                  <a:gd name="connsiteY23" fmla="*/ 86092 h 86064"/>
                  <a:gd name="connsiteX24" fmla="*/ 108152 w 152751"/>
                  <a:gd name="connsiteY24" fmla="*/ 79253 h 86064"/>
                  <a:gd name="connsiteX25" fmla="*/ 119077 w 152751"/>
                  <a:gd name="connsiteY25" fmla="*/ 78208 h 86064"/>
                  <a:gd name="connsiteX26" fmla="*/ 123351 w 152751"/>
                  <a:gd name="connsiteY26" fmla="*/ 72983 h 86064"/>
                  <a:gd name="connsiteX27" fmla="*/ 123351 w 152751"/>
                  <a:gd name="connsiteY27" fmla="*/ 26816 h 86064"/>
                  <a:gd name="connsiteX28" fmla="*/ 120597 w 152751"/>
                  <a:gd name="connsiteY28" fmla="*/ 11142 h 86064"/>
                  <a:gd name="connsiteX29" fmla="*/ 109292 w 152751"/>
                  <a:gd name="connsiteY29" fmla="*/ 5157 h 86064"/>
                  <a:gd name="connsiteX30" fmla="*/ 90768 w 152751"/>
                  <a:gd name="connsiteY30" fmla="*/ 14182 h 86064"/>
                  <a:gd name="connsiteX31" fmla="*/ 83454 w 152751"/>
                  <a:gd name="connsiteY31" fmla="*/ 34606 h 86064"/>
                  <a:gd name="connsiteX32" fmla="*/ 83454 w 152751"/>
                  <a:gd name="connsiteY32" fmla="*/ 72983 h 86064"/>
                  <a:gd name="connsiteX33" fmla="*/ 87728 w 152751"/>
                  <a:gd name="connsiteY33" fmla="*/ 78208 h 86064"/>
                  <a:gd name="connsiteX34" fmla="*/ 98653 w 152751"/>
                  <a:gd name="connsiteY34" fmla="*/ 79253 h 86064"/>
                  <a:gd name="connsiteX35" fmla="*/ 98653 w 152751"/>
                  <a:gd name="connsiteY35" fmla="*/ 86092 h 86064"/>
                  <a:gd name="connsiteX36" fmla="*/ 54195 w 152751"/>
                  <a:gd name="connsiteY36" fmla="*/ 86092 h 86064"/>
                  <a:gd name="connsiteX37" fmla="*/ 54195 w 152751"/>
                  <a:gd name="connsiteY37" fmla="*/ 79253 h 86064"/>
                  <a:gd name="connsiteX38" fmla="*/ 65120 w 152751"/>
                  <a:gd name="connsiteY38" fmla="*/ 78208 h 86064"/>
                  <a:gd name="connsiteX39" fmla="*/ 69394 w 152751"/>
                  <a:gd name="connsiteY39" fmla="*/ 72983 h 86064"/>
                  <a:gd name="connsiteX40" fmla="*/ 69394 w 152751"/>
                  <a:gd name="connsiteY40" fmla="*/ 26816 h 86064"/>
                  <a:gd name="connsiteX41" fmla="*/ 66640 w 152751"/>
                  <a:gd name="connsiteY41" fmla="*/ 11237 h 86064"/>
                  <a:gd name="connsiteX42" fmla="*/ 55335 w 152751"/>
                  <a:gd name="connsiteY42" fmla="*/ 5157 h 86064"/>
                  <a:gd name="connsiteX43" fmla="*/ 36716 w 152751"/>
                  <a:gd name="connsiteY43" fmla="*/ 14182 h 86064"/>
                  <a:gd name="connsiteX44" fmla="*/ 29497 w 152751"/>
                  <a:gd name="connsiteY44" fmla="*/ 34606 h 86064"/>
                  <a:gd name="connsiteX45" fmla="*/ 29497 w 152751"/>
                  <a:gd name="connsiteY45" fmla="*/ 72983 h 86064"/>
                  <a:gd name="connsiteX46" fmla="*/ 33771 w 152751"/>
                  <a:gd name="connsiteY46" fmla="*/ 78208 h 86064"/>
                  <a:gd name="connsiteX47" fmla="*/ 44506 w 152751"/>
                  <a:gd name="connsiteY47" fmla="*/ 79253 h 86064"/>
                  <a:gd name="connsiteX48" fmla="*/ 44506 w 152751"/>
                  <a:gd name="connsiteY48" fmla="*/ 86092 h 86064"/>
                  <a:gd name="connsiteX49" fmla="*/ 48 w 152751"/>
                  <a:gd name="connsiteY49" fmla="*/ 86092 h 86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52751" h="86064">
                    <a:moveTo>
                      <a:pt x="48" y="86092"/>
                    </a:moveTo>
                    <a:lnTo>
                      <a:pt x="48" y="79253"/>
                    </a:lnTo>
                    <a:cubicBezTo>
                      <a:pt x="4481" y="79253"/>
                      <a:pt x="8123" y="78904"/>
                      <a:pt x="10972" y="78208"/>
                    </a:cubicBezTo>
                    <a:cubicBezTo>
                      <a:pt x="13822" y="77512"/>
                      <a:pt x="15247" y="75770"/>
                      <a:pt x="15247" y="72983"/>
                    </a:cubicBezTo>
                    <a:lnTo>
                      <a:pt x="15247" y="19976"/>
                    </a:lnTo>
                    <a:cubicBezTo>
                      <a:pt x="15247" y="16429"/>
                      <a:pt x="14709" y="13896"/>
                      <a:pt x="13633" y="12376"/>
                    </a:cubicBezTo>
                    <a:cubicBezTo>
                      <a:pt x="12556" y="10856"/>
                      <a:pt x="11037" y="9907"/>
                      <a:pt x="9073" y="9527"/>
                    </a:cubicBezTo>
                    <a:cubicBezTo>
                      <a:pt x="7109" y="9147"/>
                      <a:pt x="4101" y="8957"/>
                      <a:pt x="48" y="8957"/>
                    </a:cubicBezTo>
                    <a:lnTo>
                      <a:pt x="48" y="2117"/>
                    </a:lnTo>
                    <a:lnTo>
                      <a:pt x="28167" y="27"/>
                    </a:lnTo>
                    <a:lnTo>
                      <a:pt x="28167" y="19026"/>
                    </a:lnTo>
                    <a:cubicBezTo>
                      <a:pt x="30826" y="13453"/>
                      <a:pt x="34689" y="8894"/>
                      <a:pt x="39756" y="5347"/>
                    </a:cubicBezTo>
                    <a:cubicBezTo>
                      <a:pt x="44822" y="1800"/>
                      <a:pt x="50395" y="27"/>
                      <a:pt x="56475" y="27"/>
                    </a:cubicBezTo>
                    <a:cubicBezTo>
                      <a:pt x="71421" y="27"/>
                      <a:pt x="80161" y="6107"/>
                      <a:pt x="82694" y="18266"/>
                    </a:cubicBezTo>
                    <a:cubicBezTo>
                      <a:pt x="85353" y="12820"/>
                      <a:pt x="89185" y="8418"/>
                      <a:pt x="94188" y="5062"/>
                    </a:cubicBezTo>
                    <a:cubicBezTo>
                      <a:pt x="99191" y="1706"/>
                      <a:pt x="104669" y="27"/>
                      <a:pt x="110623" y="27"/>
                    </a:cubicBezTo>
                    <a:cubicBezTo>
                      <a:pt x="116448" y="27"/>
                      <a:pt x="121388" y="977"/>
                      <a:pt x="125441" y="2877"/>
                    </a:cubicBezTo>
                    <a:cubicBezTo>
                      <a:pt x="129494" y="4778"/>
                      <a:pt x="132534" y="7690"/>
                      <a:pt x="134561" y="11616"/>
                    </a:cubicBezTo>
                    <a:cubicBezTo>
                      <a:pt x="136587" y="15543"/>
                      <a:pt x="137600" y="20420"/>
                      <a:pt x="137600" y="26246"/>
                    </a:cubicBezTo>
                    <a:lnTo>
                      <a:pt x="137600" y="72983"/>
                    </a:lnTo>
                    <a:cubicBezTo>
                      <a:pt x="137600" y="75770"/>
                      <a:pt x="139026" y="77512"/>
                      <a:pt x="141876" y="78208"/>
                    </a:cubicBezTo>
                    <a:cubicBezTo>
                      <a:pt x="144725" y="78904"/>
                      <a:pt x="148366" y="79253"/>
                      <a:pt x="152800" y="79253"/>
                    </a:cubicBezTo>
                    <a:lnTo>
                      <a:pt x="152800" y="86092"/>
                    </a:lnTo>
                    <a:lnTo>
                      <a:pt x="108152" y="86092"/>
                    </a:lnTo>
                    <a:lnTo>
                      <a:pt x="108152" y="79253"/>
                    </a:lnTo>
                    <a:cubicBezTo>
                      <a:pt x="112585" y="79253"/>
                      <a:pt x="116227" y="78904"/>
                      <a:pt x="119077" y="78208"/>
                    </a:cubicBezTo>
                    <a:cubicBezTo>
                      <a:pt x="121926" y="77512"/>
                      <a:pt x="123351" y="75770"/>
                      <a:pt x="123351" y="72983"/>
                    </a:cubicBezTo>
                    <a:lnTo>
                      <a:pt x="123351" y="26816"/>
                    </a:lnTo>
                    <a:cubicBezTo>
                      <a:pt x="123351" y="20356"/>
                      <a:pt x="122433" y="15132"/>
                      <a:pt x="120597" y="11142"/>
                    </a:cubicBezTo>
                    <a:cubicBezTo>
                      <a:pt x="118760" y="7152"/>
                      <a:pt x="114992" y="5157"/>
                      <a:pt x="109292" y="5157"/>
                    </a:cubicBezTo>
                    <a:cubicBezTo>
                      <a:pt x="101819" y="5157"/>
                      <a:pt x="95644" y="8166"/>
                      <a:pt x="90768" y="14182"/>
                    </a:cubicBezTo>
                    <a:cubicBezTo>
                      <a:pt x="85892" y="20198"/>
                      <a:pt x="83454" y="27006"/>
                      <a:pt x="83454" y="34606"/>
                    </a:cubicBezTo>
                    <a:lnTo>
                      <a:pt x="83454" y="72983"/>
                    </a:lnTo>
                    <a:cubicBezTo>
                      <a:pt x="83454" y="75770"/>
                      <a:pt x="84878" y="77512"/>
                      <a:pt x="87728" y="78208"/>
                    </a:cubicBezTo>
                    <a:cubicBezTo>
                      <a:pt x="90578" y="78904"/>
                      <a:pt x="94220" y="79253"/>
                      <a:pt x="98653" y="79253"/>
                    </a:cubicBezTo>
                    <a:lnTo>
                      <a:pt x="98653" y="86092"/>
                    </a:lnTo>
                    <a:lnTo>
                      <a:pt x="54195" y="86092"/>
                    </a:lnTo>
                    <a:lnTo>
                      <a:pt x="54195" y="79253"/>
                    </a:lnTo>
                    <a:cubicBezTo>
                      <a:pt x="58628" y="79253"/>
                      <a:pt x="62270" y="78904"/>
                      <a:pt x="65120" y="78208"/>
                    </a:cubicBezTo>
                    <a:cubicBezTo>
                      <a:pt x="67969" y="77512"/>
                      <a:pt x="69394" y="75770"/>
                      <a:pt x="69394" y="72983"/>
                    </a:cubicBezTo>
                    <a:lnTo>
                      <a:pt x="69394" y="26816"/>
                    </a:lnTo>
                    <a:cubicBezTo>
                      <a:pt x="69394" y="20483"/>
                      <a:pt x="68476" y="15290"/>
                      <a:pt x="66640" y="11237"/>
                    </a:cubicBezTo>
                    <a:cubicBezTo>
                      <a:pt x="64803" y="7184"/>
                      <a:pt x="61035" y="5157"/>
                      <a:pt x="55335" y="5157"/>
                    </a:cubicBezTo>
                    <a:cubicBezTo>
                      <a:pt x="47736" y="5157"/>
                      <a:pt x="41529" y="8166"/>
                      <a:pt x="36716" y="14182"/>
                    </a:cubicBezTo>
                    <a:cubicBezTo>
                      <a:pt x="31903" y="20198"/>
                      <a:pt x="29497" y="27006"/>
                      <a:pt x="29497" y="34606"/>
                    </a:cubicBezTo>
                    <a:lnTo>
                      <a:pt x="29497" y="72983"/>
                    </a:lnTo>
                    <a:cubicBezTo>
                      <a:pt x="29497" y="75770"/>
                      <a:pt x="30922" y="77512"/>
                      <a:pt x="33771" y="78208"/>
                    </a:cubicBezTo>
                    <a:cubicBezTo>
                      <a:pt x="36621" y="78904"/>
                      <a:pt x="40199" y="79253"/>
                      <a:pt x="44506" y="79253"/>
                    </a:cubicBezTo>
                    <a:lnTo>
                      <a:pt x="44506" y="86092"/>
                    </a:lnTo>
                    <a:lnTo>
                      <a:pt x="48" y="86092"/>
                    </a:ln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</p:grpSp>
        <p:grpSp>
          <p:nvGrpSpPr>
            <p:cNvPr id="3398" name="Graphic 4">
              <a:extLst>
                <a:ext uri="{FF2B5EF4-FFF2-40B4-BE49-F238E27FC236}">
                  <a16:creationId xmlns:a16="http://schemas.microsoft.com/office/drawing/2014/main" id="{34412D68-8032-9497-DE5C-2F027EA2904E}"/>
                </a:ext>
              </a:extLst>
            </p:cNvPr>
            <p:cNvGrpSpPr/>
            <p:nvPr/>
          </p:nvGrpSpPr>
          <p:grpSpPr>
            <a:xfrm>
              <a:off x="2007229" y="3421435"/>
              <a:ext cx="197703" cy="345467"/>
              <a:chOff x="2344619" y="3110047"/>
              <a:chExt cx="185610" cy="324336"/>
            </a:xfrm>
            <a:solidFill>
              <a:srgbClr val="000000"/>
            </a:solidFill>
          </p:grpSpPr>
          <p:sp>
            <p:nvSpPr>
              <p:cNvPr id="3399" name="Freeform: Shape 3398">
                <a:extLst>
                  <a:ext uri="{FF2B5EF4-FFF2-40B4-BE49-F238E27FC236}">
                    <a16:creationId xmlns:a16="http://schemas.microsoft.com/office/drawing/2014/main" id="{0A1AD449-5063-59CF-9E4E-7233524FFFFF}"/>
                  </a:ext>
                </a:extLst>
              </p:cNvPr>
              <p:cNvSpPr/>
              <p:nvPr/>
            </p:nvSpPr>
            <p:spPr>
              <a:xfrm rot="-5400000">
                <a:off x="2367417" y="3302531"/>
                <a:ext cx="109054" cy="154650"/>
              </a:xfrm>
              <a:custGeom>
                <a:avLst/>
                <a:gdLst>
                  <a:gd name="connsiteX0" fmla="*/ 18 w 109054"/>
                  <a:gd name="connsiteY0" fmla="*/ 148161 h 154650"/>
                  <a:gd name="connsiteX1" fmla="*/ 2868 w 109054"/>
                  <a:gd name="connsiteY1" fmla="*/ 142081 h 154650"/>
                  <a:gd name="connsiteX2" fmla="*/ 64424 w 109054"/>
                  <a:gd name="connsiteY2" fmla="*/ 81665 h 154650"/>
                  <a:gd name="connsiteX3" fmla="*/ 42765 w 109054"/>
                  <a:gd name="connsiteY3" fmla="*/ 20869 h 154650"/>
                  <a:gd name="connsiteX4" fmla="*/ 37256 w 109054"/>
                  <a:gd name="connsiteY4" fmla="*/ 9754 h 154650"/>
                  <a:gd name="connsiteX5" fmla="*/ 29086 w 109054"/>
                  <a:gd name="connsiteY5" fmla="*/ 5669 h 154650"/>
                  <a:gd name="connsiteX6" fmla="*/ 26616 w 109054"/>
                  <a:gd name="connsiteY6" fmla="*/ 2819 h 154650"/>
                  <a:gd name="connsiteX7" fmla="*/ 27662 w 109054"/>
                  <a:gd name="connsiteY7" fmla="*/ 920 h 154650"/>
                  <a:gd name="connsiteX8" fmla="*/ 30037 w 109054"/>
                  <a:gd name="connsiteY8" fmla="*/ 160 h 154650"/>
                  <a:gd name="connsiteX9" fmla="*/ 57775 w 109054"/>
                  <a:gd name="connsiteY9" fmla="*/ 13648 h 154650"/>
                  <a:gd name="connsiteX10" fmla="*/ 102233 w 109054"/>
                  <a:gd name="connsiteY10" fmla="*/ 137712 h 154650"/>
                  <a:gd name="connsiteX11" fmla="*/ 108121 w 109054"/>
                  <a:gd name="connsiteY11" fmla="*/ 150251 h 154650"/>
                  <a:gd name="connsiteX12" fmla="*/ 109072 w 109054"/>
                  <a:gd name="connsiteY12" fmla="*/ 152341 h 154650"/>
                  <a:gd name="connsiteX13" fmla="*/ 107361 w 109054"/>
                  <a:gd name="connsiteY13" fmla="*/ 154431 h 154650"/>
                  <a:gd name="connsiteX14" fmla="*/ 95583 w 109054"/>
                  <a:gd name="connsiteY14" fmla="*/ 154431 h 154650"/>
                  <a:gd name="connsiteX15" fmla="*/ 86843 w 109054"/>
                  <a:gd name="connsiteY15" fmla="*/ 144931 h 154650"/>
                  <a:gd name="connsiteX16" fmla="*/ 66894 w 109054"/>
                  <a:gd name="connsiteY16" fmla="*/ 88884 h 154650"/>
                  <a:gd name="connsiteX17" fmla="*/ 14078 w 109054"/>
                  <a:gd name="connsiteY17" fmla="*/ 151011 h 154650"/>
                  <a:gd name="connsiteX18" fmla="*/ 7047 w 109054"/>
                  <a:gd name="connsiteY18" fmla="*/ 154811 h 154650"/>
                  <a:gd name="connsiteX19" fmla="*/ 2108 w 109054"/>
                  <a:gd name="connsiteY19" fmla="*/ 152912 h 154650"/>
                  <a:gd name="connsiteX20" fmla="*/ 18 w 109054"/>
                  <a:gd name="connsiteY20" fmla="*/ 148161 h 15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9054" h="154650">
                    <a:moveTo>
                      <a:pt x="18" y="148161"/>
                    </a:moveTo>
                    <a:cubicBezTo>
                      <a:pt x="18" y="146008"/>
                      <a:pt x="967" y="143981"/>
                      <a:pt x="2868" y="142081"/>
                    </a:cubicBezTo>
                    <a:lnTo>
                      <a:pt x="64424" y="81665"/>
                    </a:lnTo>
                    <a:lnTo>
                      <a:pt x="42765" y="20869"/>
                    </a:lnTo>
                    <a:cubicBezTo>
                      <a:pt x="40992" y="16182"/>
                      <a:pt x="39156" y="12477"/>
                      <a:pt x="37256" y="9754"/>
                    </a:cubicBezTo>
                    <a:cubicBezTo>
                      <a:pt x="35355" y="7031"/>
                      <a:pt x="32633" y="5669"/>
                      <a:pt x="29086" y="5669"/>
                    </a:cubicBezTo>
                    <a:cubicBezTo>
                      <a:pt x="27439" y="5669"/>
                      <a:pt x="26616" y="4720"/>
                      <a:pt x="26616" y="2819"/>
                    </a:cubicBezTo>
                    <a:cubicBezTo>
                      <a:pt x="26743" y="2059"/>
                      <a:pt x="27092" y="1427"/>
                      <a:pt x="27662" y="920"/>
                    </a:cubicBezTo>
                    <a:cubicBezTo>
                      <a:pt x="28232" y="413"/>
                      <a:pt x="29024" y="160"/>
                      <a:pt x="30037" y="160"/>
                    </a:cubicBezTo>
                    <a:cubicBezTo>
                      <a:pt x="45362" y="160"/>
                      <a:pt x="54608" y="4657"/>
                      <a:pt x="57775" y="13648"/>
                    </a:cubicBezTo>
                    <a:lnTo>
                      <a:pt x="102233" y="137712"/>
                    </a:lnTo>
                    <a:cubicBezTo>
                      <a:pt x="104132" y="143918"/>
                      <a:pt x="106095" y="148098"/>
                      <a:pt x="108121" y="150251"/>
                    </a:cubicBezTo>
                    <a:cubicBezTo>
                      <a:pt x="108755" y="151264"/>
                      <a:pt x="109072" y="151961"/>
                      <a:pt x="109072" y="152341"/>
                    </a:cubicBezTo>
                    <a:cubicBezTo>
                      <a:pt x="109072" y="153735"/>
                      <a:pt x="108502" y="154431"/>
                      <a:pt x="107361" y="154431"/>
                    </a:cubicBezTo>
                    <a:lnTo>
                      <a:pt x="95583" y="154431"/>
                    </a:lnTo>
                    <a:cubicBezTo>
                      <a:pt x="91910" y="153418"/>
                      <a:pt x="88996" y="150251"/>
                      <a:pt x="86843" y="144931"/>
                    </a:cubicBezTo>
                    <a:lnTo>
                      <a:pt x="66894" y="88884"/>
                    </a:lnTo>
                    <a:lnTo>
                      <a:pt x="14078" y="151011"/>
                    </a:lnTo>
                    <a:cubicBezTo>
                      <a:pt x="11417" y="153544"/>
                      <a:pt x="9074" y="154811"/>
                      <a:pt x="7047" y="154811"/>
                    </a:cubicBezTo>
                    <a:cubicBezTo>
                      <a:pt x="5148" y="154811"/>
                      <a:pt x="3501" y="154178"/>
                      <a:pt x="2108" y="152912"/>
                    </a:cubicBezTo>
                    <a:cubicBezTo>
                      <a:pt x="715" y="151645"/>
                      <a:pt x="18" y="150061"/>
                      <a:pt x="18" y="1481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3400" name="Freeform: Shape 3399">
                <a:extLst>
                  <a:ext uri="{FF2B5EF4-FFF2-40B4-BE49-F238E27FC236}">
                    <a16:creationId xmlns:a16="http://schemas.microsoft.com/office/drawing/2014/main" id="{94F15CFC-ABE1-790E-04FF-A7D182BD6BAC}"/>
                  </a:ext>
                </a:extLst>
              </p:cNvPr>
              <p:cNvSpPr/>
              <p:nvPr/>
            </p:nvSpPr>
            <p:spPr>
              <a:xfrm rot="-5400000">
                <a:off x="2471713" y="3260150"/>
                <a:ext cx="49206" cy="64406"/>
              </a:xfrm>
              <a:custGeom>
                <a:avLst/>
                <a:gdLst>
                  <a:gd name="connsiteX0" fmla="*/ 17 w 49206"/>
                  <a:gd name="connsiteY0" fmla="*/ 64553 h 64406"/>
                  <a:gd name="connsiteX1" fmla="*/ 17 w 49206"/>
                  <a:gd name="connsiteY1" fmla="*/ 59423 h 64406"/>
                  <a:gd name="connsiteX2" fmla="*/ 8185 w 49206"/>
                  <a:gd name="connsiteY2" fmla="*/ 58663 h 64406"/>
                  <a:gd name="connsiteX3" fmla="*/ 11416 w 49206"/>
                  <a:gd name="connsiteY3" fmla="*/ 54864 h 64406"/>
                  <a:gd name="connsiteX4" fmla="*/ 11416 w 49206"/>
                  <a:gd name="connsiteY4" fmla="*/ 14967 h 64406"/>
                  <a:gd name="connsiteX5" fmla="*/ 10276 w 49206"/>
                  <a:gd name="connsiteY5" fmla="*/ 9266 h 64406"/>
                  <a:gd name="connsiteX6" fmla="*/ 6856 w 49206"/>
                  <a:gd name="connsiteY6" fmla="*/ 7177 h 64406"/>
                  <a:gd name="connsiteX7" fmla="*/ 17 w 49206"/>
                  <a:gd name="connsiteY7" fmla="*/ 6797 h 64406"/>
                  <a:gd name="connsiteX8" fmla="*/ 17 w 49206"/>
                  <a:gd name="connsiteY8" fmla="*/ 1667 h 64406"/>
                  <a:gd name="connsiteX9" fmla="*/ 20915 w 49206"/>
                  <a:gd name="connsiteY9" fmla="*/ 147 h 64406"/>
                  <a:gd name="connsiteX10" fmla="*/ 20915 w 49206"/>
                  <a:gd name="connsiteY10" fmla="*/ 14396 h 64406"/>
                  <a:gd name="connsiteX11" fmla="*/ 27565 w 49206"/>
                  <a:gd name="connsiteY11" fmla="*/ 4041 h 64406"/>
                  <a:gd name="connsiteX12" fmla="*/ 38204 w 49206"/>
                  <a:gd name="connsiteY12" fmla="*/ 147 h 64406"/>
                  <a:gd name="connsiteX13" fmla="*/ 45804 w 49206"/>
                  <a:gd name="connsiteY13" fmla="*/ 2712 h 64406"/>
                  <a:gd name="connsiteX14" fmla="*/ 49223 w 49206"/>
                  <a:gd name="connsiteY14" fmla="*/ 9457 h 64406"/>
                  <a:gd name="connsiteX15" fmla="*/ 47419 w 49206"/>
                  <a:gd name="connsiteY15" fmla="*/ 14017 h 64406"/>
                  <a:gd name="connsiteX16" fmla="*/ 42764 w 49206"/>
                  <a:gd name="connsiteY16" fmla="*/ 15916 h 64406"/>
                  <a:gd name="connsiteX17" fmla="*/ 38109 w 49206"/>
                  <a:gd name="connsiteY17" fmla="*/ 14017 h 64406"/>
                  <a:gd name="connsiteX18" fmla="*/ 36114 w 49206"/>
                  <a:gd name="connsiteY18" fmla="*/ 9457 h 64406"/>
                  <a:gd name="connsiteX19" fmla="*/ 38964 w 49206"/>
                  <a:gd name="connsiteY19" fmla="*/ 3757 h 64406"/>
                  <a:gd name="connsiteX20" fmla="*/ 38204 w 49206"/>
                  <a:gd name="connsiteY20" fmla="*/ 3757 h 64406"/>
                  <a:gd name="connsiteX21" fmla="*/ 28420 w 49206"/>
                  <a:gd name="connsiteY21" fmla="*/ 8032 h 64406"/>
                  <a:gd name="connsiteX22" fmla="*/ 23195 w 49206"/>
                  <a:gd name="connsiteY22" fmla="*/ 18671 h 64406"/>
                  <a:gd name="connsiteX23" fmla="*/ 21675 w 49206"/>
                  <a:gd name="connsiteY23" fmla="*/ 30926 h 64406"/>
                  <a:gd name="connsiteX24" fmla="*/ 21675 w 49206"/>
                  <a:gd name="connsiteY24" fmla="*/ 54864 h 64406"/>
                  <a:gd name="connsiteX25" fmla="*/ 35735 w 49206"/>
                  <a:gd name="connsiteY25" fmla="*/ 59423 h 64406"/>
                  <a:gd name="connsiteX26" fmla="*/ 35735 w 49206"/>
                  <a:gd name="connsiteY26" fmla="*/ 64553 h 64406"/>
                  <a:gd name="connsiteX27" fmla="*/ 17 w 49206"/>
                  <a:gd name="connsiteY27" fmla="*/ 64553 h 6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9206" h="64406">
                    <a:moveTo>
                      <a:pt x="17" y="64553"/>
                    </a:moveTo>
                    <a:lnTo>
                      <a:pt x="17" y="59423"/>
                    </a:lnTo>
                    <a:cubicBezTo>
                      <a:pt x="3309" y="59423"/>
                      <a:pt x="6032" y="59170"/>
                      <a:pt x="8185" y="58663"/>
                    </a:cubicBezTo>
                    <a:cubicBezTo>
                      <a:pt x="10339" y="58157"/>
                      <a:pt x="11416" y="56890"/>
                      <a:pt x="11416" y="54864"/>
                    </a:cubicBezTo>
                    <a:lnTo>
                      <a:pt x="11416" y="14967"/>
                    </a:lnTo>
                    <a:cubicBezTo>
                      <a:pt x="11416" y="12307"/>
                      <a:pt x="11036" y="10407"/>
                      <a:pt x="10276" y="9266"/>
                    </a:cubicBezTo>
                    <a:cubicBezTo>
                      <a:pt x="9516" y="8127"/>
                      <a:pt x="8376" y="7430"/>
                      <a:pt x="6856" y="7177"/>
                    </a:cubicBezTo>
                    <a:cubicBezTo>
                      <a:pt x="5336" y="6923"/>
                      <a:pt x="3057" y="6797"/>
                      <a:pt x="17" y="6797"/>
                    </a:cubicBezTo>
                    <a:lnTo>
                      <a:pt x="17" y="1667"/>
                    </a:lnTo>
                    <a:lnTo>
                      <a:pt x="20915" y="147"/>
                    </a:lnTo>
                    <a:lnTo>
                      <a:pt x="20915" y="14396"/>
                    </a:lnTo>
                    <a:cubicBezTo>
                      <a:pt x="22435" y="10090"/>
                      <a:pt x="24651" y="6639"/>
                      <a:pt x="27565" y="4041"/>
                    </a:cubicBezTo>
                    <a:cubicBezTo>
                      <a:pt x="30478" y="1445"/>
                      <a:pt x="34025" y="147"/>
                      <a:pt x="38204" y="147"/>
                    </a:cubicBezTo>
                    <a:cubicBezTo>
                      <a:pt x="40990" y="147"/>
                      <a:pt x="43524" y="1002"/>
                      <a:pt x="45804" y="2712"/>
                    </a:cubicBezTo>
                    <a:cubicBezTo>
                      <a:pt x="48083" y="4422"/>
                      <a:pt x="49223" y="6670"/>
                      <a:pt x="49223" y="9457"/>
                    </a:cubicBezTo>
                    <a:cubicBezTo>
                      <a:pt x="49223" y="11230"/>
                      <a:pt x="48622" y="12750"/>
                      <a:pt x="47419" y="14017"/>
                    </a:cubicBezTo>
                    <a:cubicBezTo>
                      <a:pt x="46216" y="15283"/>
                      <a:pt x="44664" y="15916"/>
                      <a:pt x="42764" y="15916"/>
                    </a:cubicBezTo>
                    <a:cubicBezTo>
                      <a:pt x="40990" y="15916"/>
                      <a:pt x="39439" y="15283"/>
                      <a:pt x="38109" y="14017"/>
                    </a:cubicBezTo>
                    <a:cubicBezTo>
                      <a:pt x="36779" y="12750"/>
                      <a:pt x="36114" y="11230"/>
                      <a:pt x="36114" y="9457"/>
                    </a:cubicBezTo>
                    <a:cubicBezTo>
                      <a:pt x="36114" y="6797"/>
                      <a:pt x="37064" y="4897"/>
                      <a:pt x="38964" y="3757"/>
                    </a:cubicBezTo>
                    <a:lnTo>
                      <a:pt x="38204" y="3757"/>
                    </a:lnTo>
                    <a:cubicBezTo>
                      <a:pt x="34151" y="3757"/>
                      <a:pt x="30890" y="5182"/>
                      <a:pt x="28420" y="8032"/>
                    </a:cubicBezTo>
                    <a:cubicBezTo>
                      <a:pt x="25950" y="10881"/>
                      <a:pt x="24208" y="14428"/>
                      <a:pt x="23195" y="18671"/>
                    </a:cubicBezTo>
                    <a:cubicBezTo>
                      <a:pt x="22182" y="22914"/>
                      <a:pt x="21675" y="26999"/>
                      <a:pt x="21675" y="30926"/>
                    </a:cubicBezTo>
                    <a:lnTo>
                      <a:pt x="21675" y="54864"/>
                    </a:lnTo>
                    <a:cubicBezTo>
                      <a:pt x="21675" y="57904"/>
                      <a:pt x="26361" y="59423"/>
                      <a:pt x="35735" y="59423"/>
                    </a:cubicBezTo>
                    <a:lnTo>
                      <a:pt x="35735" y="64553"/>
                    </a:lnTo>
                    <a:lnTo>
                      <a:pt x="17" y="64553"/>
                    </a:ln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3401" name="Freeform: Shape 3400">
                <a:extLst>
                  <a:ext uri="{FF2B5EF4-FFF2-40B4-BE49-F238E27FC236}">
                    <a16:creationId xmlns:a16="http://schemas.microsoft.com/office/drawing/2014/main" id="{8B2CAE0E-97EB-E65F-E7E2-F3ADDD6575CC}"/>
                  </a:ext>
                </a:extLst>
              </p:cNvPr>
              <p:cNvSpPr/>
              <p:nvPr/>
            </p:nvSpPr>
            <p:spPr>
              <a:xfrm rot="-5400000">
                <a:off x="2463638" y="3189603"/>
                <a:ext cx="66116" cy="67065"/>
              </a:xfrm>
              <a:custGeom>
                <a:avLst/>
                <a:gdLst>
                  <a:gd name="connsiteX0" fmla="*/ 11 w 66116"/>
                  <a:gd name="connsiteY0" fmla="*/ 51248 h 67065"/>
                  <a:gd name="connsiteX1" fmla="*/ 6851 w 66116"/>
                  <a:gd name="connsiteY1" fmla="*/ 37000 h 67065"/>
                  <a:gd name="connsiteX2" fmla="*/ 23284 w 66116"/>
                  <a:gd name="connsiteY2" fmla="*/ 29304 h 67065"/>
                  <a:gd name="connsiteX3" fmla="*/ 41428 w 66116"/>
                  <a:gd name="connsiteY3" fmla="*/ 27120 h 67065"/>
                  <a:gd name="connsiteX4" fmla="*/ 41428 w 66116"/>
                  <a:gd name="connsiteY4" fmla="*/ 21040 h 67065"/>
                  <a:gd name="connsiteX5" fmla="*/ 39624 w 66116"/>
                  <a:gd name="connsiteY5" fmla="*/ 12965 h 67065"/>
                  <a:gd name="connsiteX6" fmla="*/ 34304 w 66116"/>
                  <a:gd name="connsiteY6" fmla="*/ 6505 h 67065"/>
                  <a:gd name="connsiteX7" fmla="*/ 26610 w 66116"/>
                  <a:gd name="connsiteY7" fmla="*/ 3941 h 67065"/>
                  <a:gd name="connsiteX8" fmla="*/ 11790 w 66116"/>
                  <a:gd name="connsiteY8" fmla="*/ 8311 h 67065"/>
                  <a:gd name="connsiteX9" fmla="*/ 16444 w 66116"/>
                  <a:gd name="connsiteY9" fmla="*/ 10401 h 67065"/>
                  <a:gd name="connsiteX10" fmla="*/ 18250 w 66116"/>
                  <a:gd name="connsiteY10" fmla="*/ 15340 h 67065"/>
                  <a:gd name="connsiteX11" fmla="*/ 16160 w 66116"/>
                  <a:gd name="connsiteY11" fmla="*/ 20280 h 67065"/>
                  <a:gd name="connsiteX12" fmla="*/ 11220 w 66116"/>
                  <a:gd name="connsiteY12" fmla="*/ 22369 h 67065"/>
                  <a:gd name="connsiteX13" fmla="*/ 6280 w 66116"/>
                  <a:gd name="connsiteY13" fmla="*/ 20280 h 67065"/>
                  <a:gd name="connsiteX14" fmla="*/ 4190 w 66116"/>
                  <a:gd name="connsiteY14" fmla="*/ 15340 h 67065"/>
                  <a:gd name="connsiteX15" fmla="*/ 11125 w 66116"/>
                  <a:gd name="connsiteY15" fmla="*/ 3846 h 67065"/>
                  <a:gd name="connsiteX16" fmla="*/ 26610 w 66116"/>
                  <a:gd name="connsiteY16" fmla="*/ 141 h 67065"/>
                  <a:gd name="connsiteX17" fmla="*/ 38483 w 66116"/>
                  <a:gd name="connsiteY17" fmla="*/ 2611 h 67065"/>
                  <a:gd name="connsiteX18" fmla="*/ 48268 w 66116"/>
                  <a:gd name="connsiteY18" fmla="*/ 9831 h 67065"/>
                  <a:gd name="connsiteX19" fmla="*/ 52068 w 66116"/>
                  <a:gd name="connsiteY19" fmla="*/ 20850 h 67065"/>
                  <a:gd name="connsiteX20" fmla="*/ 52068 w 66116"/>
                  <a:gd name="connsiteY20" fmla="*/ 53719 h 67065"/>
                  <a:gd name="connsiteX21" fmla="*/ 53303 w 66116"/>
                  <a:gd name="connsiteY21" fmla="*/ 58942 h 67065"/>
                  <a:gd name="connsiteX22" fmla="*/ 57008 w 66116"/>
                  <a:gd name="connsiteY22" fmla="*/ 61318 h 67065"/>
                  <a:gd name="connsiteX23" fmla="*/ 60617 w 66116"/>
                  <a:gd name="connsiteY23" fmla="*/ 58847 h 67065"/>
                  <a:gd name="connsiteX24" fmla="*/ 61757 w 66116"/>
                  <a:gd name="connsiteY24" fmla="*/ 53719 h 67065"/>
                  <a:gd name="connsiteX25" fmla="*/ 61757 w 66116"/>
                  <a:gd name="connsiteY25" fmla="*/ 44408 h 67065"/>
                  <a:gd name="connsiteX26" fmla="*/ 66127 w 66116"/>
                  <a:gd name="connsiteY26" fmla="*/ 44408 h 67065"/>
                  <a:gd name="connsiteX27" fmla="*/ 66127 w 66116"/>
                  <a:gd name="connsiteY27" fmla="*/ 53719 h 67065"/>
                  <a:gd name="connsiteX28" fmla="*/ 64417 w 66116"/>
                  <a:gd name="connsiteY28" fmla="*/ 59893 h 67065"/>
                  <a:gd name="connsiteX29" fmla="*/ 59762 w 66116"/>
                  <a:gd name="connsiteY29" fmla="*/ 64643 h 67065"/>
                  <a:gd name="connsiteX30" fmla="*/ 53587 w 66116"/>
                  <a:gd name="connsiteY30" fmla="*/ 66447 h 67065"/>
                  <a:gd name="connsiteX31" fmla="*/ 46178 w 66116"/>
                  <a:gd name="connsiteY31" fmla="*/ 63123 h 67065"/>
                  <a:gd name="connsiteX32" fmla="*/ 42758 w 66116"/>
                  <a:gd name="connsiteY32" fmla="*/ 55239 h 67065"/>
                  <a:gd name="connsiteX33" fmla="*/ 34778 w 66116"/>
                  <a:gd name="connsiteY33" fmla="*/ 63883 h 67065"/>
                  <a:gd name="connsiteX34" fmla="*/ 23570 w 66116"/>
                  <a:gd name="connsiteY34" fmla="*/ 67207 h 67065"/>
                  <a:gd name="connsiteX35" fmla="*/ 12550 w 66116"/>
                  <a:gd name="connsiteY35" fmla="*/ 65497 h 67065"/>
                  <a:gd name="connsiteX36" fmla="*/ 3620 w 66116"/>
                  <a:gd name="connsiteY36" fmla="*/ 60273 h 67065"/>
                  <a:gd name="connsiteX37" fmla="*/ 11 w 66116"/>
                  <a:gd name="connsiteY37" fmla="*/ 51248 h 67065"/>
                  <a:gd name="connsiteX38" fmla="*/ 11790 w 66116"/>
                  <a:gd name="connsiteY38" fmla="*/ 51248 h 67065"/>
                  <a:gd name="connsiteX39" fmla="*/ 15590 w 66116"/>
                  <a:gd name="connsiteY39" fmla="*/ 59798 h 67065"/>
                  <a:gd name="connsiteX40" fmla="*/ 24519 w 66116"/>
                  <a:gd name="connsiteY40" fmla="*/ 63217 h 67065"/>
                  <a:gd name="connsiteX41" fmla="*/ 33069 w 66116"/>
                  <a:gd name="connsiteY41" fmla="*/ 60938 h 67065"/>
                  <a:gd name="connsiteX42" fmla="*/ 39148 w 66116"/>
                  <a:gd name="connsiteY42" fmla="*/ 54573 h 67065"/>
                  <a:gd name="connsiteX43" fmla="*/ 41428 w 66116"/>
                  <a:gd name="connsiteY43" fmla="*/ 45928 h 67065"/>
                  <a:gd name="connsiteX44" fmla="*/ 41428 w 66116"/>
                  <a:gd name="connsiteY44" fmla="*/ 30729 h 67065"/>
                  <a:gd name="connsiteX45" fmla="*/ 27844 w 66116"/>
                  <a:gd name="connsiteY45" fmla="*/ 32914 h 67065"/>
                  <a:gd name="connsiteX46" fmla="*/ 16350 w 66116"/>
                  <a:gd name="connsiteY46" fmla="*/ 39754 h 67065"/>
                  <a:gd name="connsiteX47" fmla="*/ 11790 w 66116"/>
                  <a:gd name="connsiteY47" fmla="*/ 51248 h 6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6116" h="67065">
                    <a:moveTo>
                      <a:pt x="11" y="51248"/>
                    </a:moveTo>
                    <a:cubicBezTo>
                      <a:pt x="11" y="45422"/>
                      <a:pt x="2291" y="40673"/>
                      <a:pt x="6851" y="37000"/>
                    </a:cubicBezTo>
                    <a:cubicBezTo>
                      <a:pt x="11410" y="33326"/>
                      <a:pt x="16888" y="30761"/>
                      <a:pt x="23284" y="29304"/>
                    </a:cubicBezTo>
                    <a:cubicBezTo>
                      <a:pt x="29681" y="27848"/>
                      <a:pt x="35729" y="27120"/>
                      <a:pt x="41428" y="27120"/>
                    </a:cubicBezTo>
                    <a:lnTo>
                      <a:pt x="41428" y="21040"/>
                    </a:lnTo>
                    <a:cubicBezTo>
                      <a:pt x="41428" y="18254"/>
                      <a:pt x="40827" y="15562"/>
                      <a:pt x="39624" y="12965"/>
                    </a:cubicBezTo>
                    <a:cubicBezTo>
                      <a:pt x="38420" y="10369"/>
                      <a:pt x="36647" y="8216"/>
                      <a:pt x="34304" y="6505"/>
                    </a:cubicBezTo>
                    <a:cubicBezTo>
                      <a:pt x="31961" y="4796"/>
                      <a:pt x="29396" y="3941"/>
                      <a:pt x="26610" y="3941"/>
                    </a:cubicBezTo>
                    <a:cubicBezTo>
                      <a:pt x="20150" y="3941"/>
                      <a:pt x="15210" y="5397"/>
                      <a:pt x="11790" y="8311"/>
                    </a:cubicBezTo>
                    <a:cubicBezTo>
                      <a:pt x="13690" y="8311"/>
                      <a:pt x="15241" y="9008"/>
                      <a:pt x="16444" y="10401"/>
                    </a:cubicBezTo>
                    <a:cubicBezTo>
                      <a:pt x="17648" y="11794"/>
                      <a:pt x="18250" y="13440"/>
                      <a:pt x="18250" y="15340"/>
                    </a:cubicBezTo>
                    <a:cubicBezTo>
                      <a:pt x="18250" y="17240"/>
                      <a:pt x="17553" y="18887"/>
                      <a:pt x="16160" y="20280"/>
                    </a:cubicBezTo>
                    <a:cubicBezTo>
                      <a:pt x="14766" y="21673"/>
                      <a:pt x="13120" y="22369"/>
                      <a:pt x="11220" y="22369"/>
                    </a:cubicBezTo>
                    <a:cubicBezTo>
                      <a:pt x="9320" y="22369"/>
                      <a:pt x="7674" y="21673"/>
                      <a:pt x="6280" y="20280"/>
                    </a:cubicBezTo>
                    <a:cubicBezTo>
                      <a:pt x="4887" y="18887"/>
                      <a:pt x="4190" y="17240"/>
                      <a:pt x="4190" y="15340"/>
                    </a:cubicBezTo>
                    <a:cubicBezTo>
                      <a:pt x="4190" y="10147"/>
                      <a:pt x="6502" y="6316"/>
                      <a:pt x="11125" y="3846"/>
                    </a:cubicBezTo>
                    <a:cubicBezTo>
                      <a:pt x="15748" y="1376"/>
                      <a:pt x="20909" y="141"/>
                      <a:pt x="26610" y="141"/>
                    </a:cubicBezTo>
                    <a:cubicBezTo>
                      <a:pt x="30535" y="141"/>
                      <a:pt x="34493" y="964"/>
                      <a:pt x="38483" y="2611"/>
                    </a:cubicBezTo>
                    <a:cubicBezTo>
                      <a:pt x="42473" y="4258"/>
                      <a:pt x="45735" y="6664"/>
                      <a:pt x="48268" y="9831"/>
                    </a:cubicBezTo>
                    <a:cubicBezTo>
                      <a:pt x="50801" y="12997"/>
                      <a:pt x="52068" y="16670"/>
                      <a:pt x="52068" y="20850"/>
                    </a:cubicBezTo>
                    <a:lnTo>
                      <a:pt x="52068" y="53719"/>
                    </a:lnTo>
                    <a:cubicBezTo>
                      <a:pt x="52068" y="55618"/>
                      <a:pt x="52479" y="57359"/>
                      <a:pt x="53303" y="58942"/>
                    </a:cubicBezTo>
                    <a:cubicBezTo>
                      <a:pt x="54126" y="60526"/>
                      <a:pt x="55361" y="61318"/>
                      <a:pt x="57008" y="61318"/>
                    </a:cubicBezTo>
                    <a:cubicBezTo>
                      <a:pt x="58654" y="61318"/>
                      <a:pt x="59857" y="60495"/>
                      <a:pt x="60617" y="58847"/>
                    </a:cubicBezTo>
                    <a:cubicBezTo>
                      <a:pt x="61377" y="57201"/>
                      <a:pt x="61757" y="55491"/>
                      <a:pt x="61757" y="53719"/>
                    </a:cubicBezTo>
                    <a:lnTo>
                      <a:pt x="61757" y="44408"/>
                    </a:lnTo>
                    <a:lnTo>
                      <a:pt x="66127" y="44408"/>
                    </a:lnTo>
                    <a:lnTo>
                      <a:pt x="66127" y="53719"/>
                    </a:lnTo>
                    <a:cubicBezTo>
                      <a:pt x="66127" y="55872"/>
                      <a:pt x="65557" y="57930"/>
                      <a:pt x="64417" y="59893"/>
                    </a:cubicBezTo>
                    <a:cubicBezTo>
                      <a:pt x="63277" y="61856"/>
                      <a:pt x="61725" y="63440"/>
                      <a:pt x="59762" y="64643"/>
                    </a:cubicBezTo>
                    <a:cubicBezTo>
                      <a:pt x="57799" y="65845"/>
                      <a:pt x="55740" y="66447"/>
                      <a:pt x="53587" y="66447"/>
                    </a:cubicBezTo>
                    <a:cubicBezTo>
                      <a:pt x="50674" y="66447"/>
                      <a:pt x="48204" y="65339"/>
                      <a:pt x="46178" y="63123"/>
                    </a:cubicBezTo>
                    <a:cubicBezTo>
                      <a:pt x="44151" y="60906"/>
                      <a:pt x="43011" y="58278"/>
                      <a:pt x="42758" y="55239"/>
                    </a:cubicBezTo>
                    <a:cubicBezTo>
                      <a:pt x="40985" y="58785"/>
                      <a:pt x="38325" y="61666"/>
                      <a:pt x="34778" y="63883"/>
                    </a:cubicBezTo>
                    <a:cubicBezTo>
                      <a:pt x="31232" y="66099"/>
                      <a:pt x="27496" y="67207"/>
                      <a:pt x="23570" y="67207"/>
                    </a:cubicBezTo>
                    <a:cubicBezTo>
                      <a:pt x="19770" y="67207"/>
                      <a:pt x="16096" y="66637"/>
                      <a:pt x="12550" y="65497"/>
                    </a:cubicBezTo>
                    <a:cubicBezTo>
                      <a:pt x="9003" y="64358"/>
                      <a:pt x="6027" y="62616"/>
                      <a:pt x="3620" y="60273"/>
                    </a:cubicBezTo>
                    <a:cubicBezTo>
                      <a:pt x="1214" y="57930"/>
                      <a:pt x="11" y="54922"/>
                      <a:pt x="11" y="51248"/>
                    </a:cubicBezTo>
                    <a:close/>
                    <a:moveTo>
                      <a:pt x="11790" y="51248"/>
                    </a:moveTo>
                    <a:cubicBezTo>
                      <a:pt x="11790" y="54668"/>
                      <a:pt x="13056" y="57518"/>
                      <a:pt x="15590" y="59798"/>
                    </a:cubicBezTo>
                    <a:cubicBezTo>
                      <a:pt x="18123" y="62078"/>
                      <a:pt x="21099" y="63217"/>
                      <a:pt x="24519" y="63217"/>
                    </a:cubicBezTo>
                    <a:cubicBezTo>
                      <a:pt x="27686" y="63217"/>
                      <a:pt x="30535" y="62458"/>
                      <a:pt x="33069" y="60938"/>
                    </a:cubicBezTo>
                    <a:cubicBezTo>
                      <a:pt x="35602" y="59418"/>
                      <a:pt x="37628" y="57296"/>
                      <a:pt x="39148" y="54573"/>
                    </a:cubicBezTo>
                    <a:cubicBezTo>
                      <a:pt x="40668" y="51850"/>
                      <a:pt x="41428" y="48968"/>
                      <a:pt x="41428" y="45928"/>
                    </a:cubicBezTo>
                    <a:lnTo>
                      <a:pt x="41428" y="30729"/>
                    </a:lnTo>
                    <a:cubicBezTo>
                      <a:pt x="36995" y="30729"/>
                      <a:pt x="32467" y="31457"/>
                      <a:pt x="27844" y="32914"/>
                    </a:cubicBezTo>
                    <a:cubicBezTo>
                      <a:pt x="23221" y="34371"/>
                      <a:pt x="19389" y="36651"/>
                      <a:pt x="16350" y="39754"/>
                    </a:cubicBezTo>
                    <a:cubicBezTo>
                      <a:pt x="13310" y="42857"/>
                      <a:pt x="11790" y="46688"/>
                      <a:pt x="11790" y="512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  <p:sp>
            <p:nvSpPr>
              <p:cNvPr id="3402" name="Freeform: Shape 3401">
                <a:extLst>
                  <a:ext uri="{FF2B5EF4-FFF2-40B4-BE49-F238E27FC236}">
                    <a16:creationId xmlns:a16="http://schemas.microsoft.com/office/drawing/2014/main" id="{50416A17-387D-9E6A-E4D7-D33A5B001DBD}"/>
                  </a:ext>
                </a:extLst>
              </p:cNvPr>
              <p:cNvSpPr/>
              <p:nvPr/>
            </p:nvSpPr>
            <p:spPr>
              <a:xfrm rot="-5400000">
                <a:off x="2442645" y="3094658"/>
                <a:ext cx="72195" cy="102973"/>
              </a:xfrm>
              <a:custGeom>
                <a:avLst/>
                <a:gdLst>
                  <a:gd name="connsiteX0" fmla="*/ 30782 w 72195"/>
                  <a:gd name="connsiteY0" fmla="*/ 103110 h 102973"/>
                  <a:gd name="connsiteX1" fmla="*/ 14918 w 72195"/>
                  <a:gd name="connsiteY1" fmla="*/ 98360 h 102973"/>
                  <a:gd name="connsiteX2" fmla="*/ 3899 w 72195"/>
                  <a:gd name="connsiteY2" fmla="*/ 86011 h 102973"/>
                  <a:gd name="connsiteX3" fmla="*/ 3 w 72195"/>
                  <a:gd name="connsiteY3" fmla="*/ 69863 h 102973"/>
                  <a:gd name="connsiteX4" fmla="*/ 4278 w 72195"/>
                  <a:gd name="connsiteY4" fmla="*/ 53523 h 102973"/>
                  <a:gd name="connsiteX5" fmla="*/ 15962 w 72195"/>
                  <a:gd name="connsiteY5" fmla="*/ 41458 h 102973"/>
                  <a:gd name="connsiteX6" fmla="*/ 32302 w 72195"/>
                  <a:gd name="connsiteY6" fmla="*/ 36993 h 102973"/>
                  <a:gd name="connsiteX7" fmla="*/ 42371 w 72195"/>
                  <a:gd name="connsiteY7" fmla="*/ 39179 h 102973"/>
                  <a:gd name="connsiteX8" fmla="*/ 50731 w 72195"/>
                  <a:gd name="connsiteY8" fmla="*/ 45353 h 102973"/>
                  <a:gd name="connsiteX9" fmla="*/ 50731 w 72195"/>
                  <a:gd name="connsiteY9" fmla="*/ 14955 h 102973"/>
                  <a:gd name="connsiteX10" fmla="*/ 49497 w 72195"/>
                  <a:gd name="connsiteY10" fmla="*/ 9350 h 102973"/>
                  <a:gd name="connsiteX11" fmla="*/ 46076 w 72195"/>
                  <a:gd name="connsiteY11" fmla="*/ 7165 h 102973"/>
                  <a:gd name="connsiteX12" fmla="*/ 39331 w 72195"/>
                  <a:gd name="connsiteY12" fmla="*/ 6786 h 102973"/>
                  <a:gd name="connsiteX13" fmla="*/ 39331 w 72195"/>
                  <a:gd name="connsiteY13" fmla="*/ 1656 h 102973"/>
                  <a:gd name="connsiteX14" fmla="*/ 60991 w 72195"/>
                  <a:gd name="connsiteY14" fmla="*/ 136 h 102973"/>
                  <a:gd name="connsiteX15" fmla="*/ 60991 w 72195"/>
                  <a:gd name="connsiteY15" fmla="*/ 88102 h 102973"/>
                  <a:gd name="connsiteX16" fmla="*/ 62130 w 72195"/>
                  <a:gd name="connsiteY16" fmla="*/ 93706 h 102973"/>
                  <a:gd name="connsiteX17" fmla="*/ 65456 w 72195"/>
                  <a:gd name="connsiteY17" fmla="*/ 95891 h 102973"/>
                  <a:gd name="connsiteX18" fmla="*/ 72199 w 72195"/>
                  <a:gd name="connsiteY18" fmla="*/ 96270 h 102973"/>
                  <a:gd name="connsiteX19" fmla="*/ 72199 w 72195"/>
                  <a:gd name="connsiteY19" fmla="*/ 101400 h 102973"/>
                  <a:gd name="connsiteX20" fmla="*/ 50160 w 72195"/>
                  <a:gd name="connsiteY20" fmla="*/ 103110 h 102973"/>
                  <a:gd name="connsiteX21" fmla="*/ 50160 w 72195"/>
                  <a:gd name="connsiteY21" fmla="*/ 93801 h 102973"/>
                  <a:gd name="connsiteX22" fmla="*/ 41232 w 72195"/>
                  <a:gd name="connsiteY22" fmla="*/ 100640 h 102973"/>
                  <a:gd name="connsiteX23" fmla="*/ 30782 w 72195"/>
                  <a:gd name="connsiteY23" fmla="*/ 103110 h 102973"/>
                  <a:gd name="connsiteX24" fmla="*/ 15773 w 72195"/>
                  <a:gd name="connsiteY24" fmla="*/ 88671 h 102973"/>
                  <a:gd name="connsiteX25" fmla="*/ 22423 w 72195"/>
                  <a:gd name="connsiteY25" fmla="*/ 96270 h 102973"/>
                  <a:gd name="connsiteX26" fmla="*/ 31542 w 72195"/>
                  <a:gd name="connsiteY26" fmla="*/ 99120 h 102973"/>
                  <a:gd name="connsiteX27" fmla="*/ 42657 w 72195"/>
                  <a:gd name="connsiteY27" fmla="*/ 95701 h 102973"/>
                  <a:gd name="connsiteX28" fmla="*/ 50160 w 72195"/>
                  <a:gd name="connsiteY28" fmla="*/ 86582 h 102973"/>
                  <a:gd name="connsiteX29" fmla="*/ 50160 w 72195"/>
                  <a:gd name="connsiteY29" fmla="*/ 51624 h 102973"/>
                  <a:gd name="connsiteX30" fmla="*/ 45886 w 72195"/>
                  <a:gd name="connsiteY30" fmla="*/ 45923 h 102973"/>
                  <a:gd name="connsiteX31" fmla="*/ 40091 w 72195"/>
                  <a:gd name="connsiteY31" fmla="*/ 42029 h 102973"/>
                  <a:gd name="connsiteX32" fmla="*/ 33252 w 72195"/>
                  <a:gd name="connsiteY32" fmla="*/ 40604 h 102973"/>
                  <a:gd name="connsiteX33" fmla="*/ 20998 w 72195"/>
                  <a:gd name="connsiteY33" fmla="*/ 44974 h 102973"/>
                  <a:gd name="connsiteX34" fmla="*/ 14442 w 72195"/>
                  <a:gd name="connsiteY34" fmla="*/ 55992 h 102973"/>
                  <a:gd name="connsiteX35" fmla="*/ 12543 w 72195"/>
                  <a:gd name="connsiteY35" fmla="*/ 70052 h 102973"/>
                  <a:gd name="connsiteX36" fmla="*/ 13208 w 72195"/>
                  <a:gd name="connsiteY36" fmla="*/ 80216 h 102973"/>
                  <a:gd name="connsiteX37" fmla="*/ 15773 w 72195"/>
                  <a:gd name="connsiteY37" fmla="*/ 88671 h 1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2195" h="102973">
                    <a:moveTo>
                      <a:pt x="30782" y="103110"/>
                    </a:moveTo>
                    <a:cubicBezTo>
                      <a:pt x="24955" y="103110"/>
                      <a:pt x="19667" y="101527"/>
                      <a:pt x="14918" y="98360"/>
                    </a:cubicBezTo>
                    <a:cubicBezTo>
                      <a:pt x="10168" y="95194"/>
                      <a:pt x="6495" y="91078"/>
                      <a:pt x="3899" y="86011"/>
                    </a:cubicBezTo>
                    <a:cubicBezTo>
                      <a:pt x="1302" y="80945"/>
                      <a:pt x="3" y="75562"/>
                      <a:pt x="3" y="69863"/>
                    </a:cubicBezTo>
                    <a:cubicBezTo>
                      <a:pt x="3" y="64036"/>
                      <a:pt x="1428" y="58589"/>
                      <a:pt x="4278" y="53523"/>
                    </a:cubicBezTo>
                    <a:cubicBezTo>
                      <a:pt x="7129" y="48456"/>
                      <a:pt x="11023" y="44435"/>
                      <a:pt x="15962" y="41458"/>
                    </a:cubicBezTo>
                    <a:cubicBezTo>
                      <a:pt x="20902" y="38482"/>
                      <a:pt x="26349" y="36993"/>
                      <a:pt x="32302" y="36993"/>
                    </a:cubicBezTo>
                    <a:cubicBezTo>
                      <a:pt x="35849" y="36993"/>
                      <a:pt x="39205" y="37722"/>
                      <a:pt x="42371" y="39179"/>
                    </a:cubicBezTo>
                    <a:cubicBezTo>
                      <a:pt x="45537" y="40635"/>
                      <a:pt x="48324" y="42693"/>
                      <a:pt x="50731" y="45353"/>
                    </a:cubicBezTo>
                    <a:lnTo>
                      <a:pt x="50731" y="14955"/>
                    </a:lnTo>
                    <a:cubicBezTo>
                      <a:pt x="50731" y="12422"/>
                      <a:pt x="50320" y="10553"/>
                      <a:pt x="49497" y="9350"/>
                    </a:cubicBezTo>
                    <a:cubicBezTo>
                      <a:pt x="48673" y="8148"/>
                      <a:pt x="47533" y="7420"/>
                      <a:pt x="46076" y="7165"/>
                    </a:cubicBezTo>
                    <a:cubicBezTo>
                      <a:pt x="44619" y="6913"/>
                      <a:pt x="42371" y="6786"/>
                      <a:pt x="39331" y="6786"/>
                    </a:cubicBezTo>
                    <a:lnTo>
                      <a:pt x="39331" y="1656"/>
                    </a:lnTo>
                    <a:lnTo>
                      <a:pt x="60991" y="136"/>
                    </a:lnTo>
                    <a:lnTo>
                      <a:pt x="60991" y="88102"/>
                    </a:lnTo>
                    <a:cubicBezTo>
                      <a:pt x="60991" y="90635"/>
                      <a:pt x="61370" y="92503"/>
                      <a:pt x="62130" y="93706"/>
                    </a:cubicBezTo>
                    <a:cubicBezTo>
                      <a:pt x="62890" y="94909"/>
                      <a:pt x="63999" y="95637"/>
                      <a:pt x="65456" y="95891"/>
                    </a:cubicBezTo>
                    <a:cubicBezTo>
                      <a:pt x="66911" y="96144"/>
                      <a:pt x="69159" y="96270"/>
                      <a:pt x="72199" y="96270"/>
                    </a:cubicBezTo>
                    <a:lnTo>
                      <a:pt x="72199" y="101400"/>
                    </a:lnTo>
                    <a:lnTo>
                      <a:pt x="50160" y="103110"/>
                    </a:lnTo>
                    <a:lnTo>
                      <a:pt x="50160" y="93801"/>
                    </a:lnTo>
                    <a:cubicBezTo>
                      <a:pt x="47628" y="96714"/>
                      <a:pt x="44651" y="98994"/>
                      <a:pt x="41232" y="100640"/>
                    </a:cubicBezTo>
                    <a:cubicBezTo>
                      <a:pt x="37811" y="102287"/>
                      <a:pt x="34329" y="103110"/>
                      <a:pt x="30782" y="103110"/>
                    </a:cubicBezTo>
                    <a:close/>
                    <a:moveTo>
                      <a:pt x="15773" y="88671"/>
                    </a:moveTo>
                    <a:cubicBezTo>
                      <a:pt x="17419" y="91838"/>
                      <a:pt x="19636" y="94371"/>
                      <a:pt x="22423" y="96270"/>
                    </a:cubicBezTo>
                    <a:cubicBezTo>
                      <a:pt x="25209" y="98170"/>
                      <a:pt x="28248" y="99120"/>
                      <a:pt x="31542" y="99120"/>
                    </a:cubicBezTo>
                    <a:cubicBezTo>
                      <a:pt x="35595" y="99120"/>
                      <a:pt x="39300" y="97981"/>
                      <a:pt x="42657" y="95701"/>
                    </a:cubicBezTo>
                    <a:cubicBezTo>
                      <a:pt x="46013" y="93421"/>
                      <a:pt x="48514" y="90381"/>
                      <a:pt x="50160" y="86582"/>
                    </a:cubicBezTo>
                    <a:lnTo>
                      <a:pt x="50160" y="51624"/>
                    </a:lnTo>
                    <a:cubicBezTo>
                      <a:pt x="49021" y="49470"/>
                      <a:pt x="47596" y="47570"/>
                      <a:pt x="45886" y="45923"/>
                    </a:cubicBezTo>
                    <a:cubicBezTo>
                      <a:pt x="44176" y="44277"/>
                      <a:pt x="42245" y="42979"/>
                      <a:pt x="40091" y="42029"/>
                    </a:cubicBezTo>
                    <a:cubicBezTo>
                      <a:pt x="37938" y="41079"/>
                      <a:pt x="35658" y="40604"/>
                      <a:pt x="33252" y="40604"/>
                    </a:cubicBezTo>
                    <a:cubicBezTo>
                      <a:pt x="28185" y="40604"/>
                      <a:pt x="24101" y="42060"/>
                      <a:pt x="20998" y="44974"/>
                    </a:cubicBezTo>
                    <a:cubicBezTo>
                      <a:pt x="17894" y="47887"/>
                      <a:pt x="15709" y="51560"/>
                      <a:pt x="14442" y="55992"/>
                    </a:cubicBezTo>
                    <a:cubicBezTo>
                      <a:pt x="13176" y="60426"/>
                      <a:pt x="12543" y="65112"/>
                      <a:pt x="12543" y="70052"/>
                    </a:cubicBezTo>
                    <a:cubicBezTo>
                      <a:pt x="12543" y="73979"/>
                      <a:pt x="12765" y="77367"/>
                      <a:pt x="13208" y="80216"/>
                    </a:cubicBezTo>
                    <a:cubicBezTo>
                      <a:pt x="13652" y="83066"/>
                      <a:pt x="14507" y="85885"/>
                      <a:pt x="15773" y="886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/>
              </a:p>
            </p:txBody>
          </p:sp>
        </p:grpSp>
        <p:grpSp>
          <p:nvGrpSpPr>
            <p:cNvPr id="3403" name="Graphic 4">
              <a:extLst>
                <a:ext uri="{FF2B5EF4-FFF2-40B4-BE49-F238E27FC236}">
                  <a16:creationId xmlns:a16="http://schemas.microsoft.com/office/drawing/2014/main" id="{39CD2510-5ED1-BD60-973E-2DD48CC91BE0}"/>
                </a:ext>
              </a:extLst>
            </p:cNvPr>
            <p:cNvGrpSpPr/>
            <p:nvPr/>
          </p:nvGrpSpPr>
          <p:grpSpPr>
            <a:xfrm>
              <a:off x="6279302" y="2095297"/>
              <a:ext cx="36393" cy="2991801"/>
              <a:chOff x="6355385" y="1865024"/>
              <a:chExt cx="34167" cy="2808803"/>
            </a:xfrm>
          </p:grpSpPr>
          <p:sp>
            <p:nvSpPr>
              <p:cNvPr id="3436" name="Freeform: Shape 3435">
                <a:extLst>
                  <a:ext uri="{FF2B5EF4-FFF2-40B4-BE49-F238E27FC236}">
                    <a16:creationId xmlns:a16="http://schemas.microsoft.com/office/drawing/2014/main" id="{9D38206F-0A77-627A-53DC-4665105A2248}"/>
                  </a:ext>
                </a:extLst>
              </p:cNvPr>
              <p:cNvSpPr/>
              <p:nvPr/>
            </p:nvSpPr>
            <p:spPr>
              <a:xfrm>
                <a:off x="6389553" y="1865024"/>
                <a:ext cx="12159" cy="2808803"/>
              </a:xfrm>
              <a:custGeom>
                <a:avLst/>
                <a:gdLst>
                  <a:gd name="connsiteX0" fmla="*/ 0 w 12159"/>
                  <a:gd name="connsiteY0" fmla="*/ 2808803 h 2808803"/>
                  <a:gd name="connsiteX1" fmla="*/ 0 w 12159"/>
                  <a:gd name="connsiteY1" fmla="*/ 0 h 280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59" h="2808803">
                    <a:moveTo>
                      <a:pt x="0" y="2808803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7" name="Freeform: Shape 3436">
                <a:extLst>
                  <a:ext uri="{FF2B5EF4-FFF2-40B4-BE49-F238E27FC236}">
                    <a16:creationId xmlns:a16="http://schemas.microsoft.com/office/drawing/2014/main" id="{2FD56548-A5D1-896E-DFFA-30DD3F645919}"/>
                  </a:ext>
                </a:extLst>
              </p:cNvPr>
              <p:cNvSpPr/>
              <p:nvPr/>
            </p:nvSpPr>
            <p:spPr>
              <a:xfrm>
                <a:off x="6355385" y="4630929"/>
                <a:ext cx="34167" cy="12159"/>
              </a:xfrm>
              <a:custGeom>
                <a:avLst/>
                <a:gdLst>
                  <a:gd name="connsiteX0" fmla="*/ 34168 w 34167"/>
                  <a:gd name="connsiteY0" fmla="*/ 0 h 12159"/>
                  <a:gd name="connsiteX1" fmla="*/ 0 w 34167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167" h="12159">
                    <a:moveTo>
                      <a:pt x="34168" y="0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8" name="Freeform: Shape 3437">
                <a:extLst>
                  <a:ext uri="{FF2B5EF4-FFF2-40B4-BE49-F238E27FC236}">
                    <a16:creationId xmlns:a16="http://schemas.microsoft.com/office/drawing/2014/main" id="{3B73B1A9-59E3-8FCB-2636-352E7BCEFC89}"/>
                  </a:ext>
                </a:extLst>
              </p:cNvPr>
              <p:cNvSpPr/>
              <p:nvPr/>
            </p:nvSpPr>
            <p:spPr>
              <a:xfrm>
                <a:off x="6355385" y="3252706"/>
                <a:ext cx="34167" cy="12159"/>
              </a:xfrm>
              <a:custGeom>
                <a:avLst/>
                <a:gdLst>
                  <a:gd name="connsiteX0" fmla="*/ 34168 w 34167"/>
                  <a:gd name="connsiteY0" fmla="*/ 0 h 12159"/>
                  <a:gd name="connsiteX1" fmla="*/ 0 w 34167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167" h="12159">
                    <a:moveTo>
                      <a:pt x="34168" y="0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9" name="Freeform: Shape 3438">
                <a:extLst>
                  <a:ext uri="{FF2B5EF4-FFF2-40B4-BE49-F238E27FC236}">
                    <a16:creationId xmlns:a16="http://schemas.microsoft.com/office/drawing/2014/main" id="{2B407B44-FD56-65D4-A8E4-7605FC3D50A2}"/>
                  </a:ext>
                </a:extLst>
              </p:cNvPr>
              <p:cNvSpPr/>
              <p:nvPr/>
            </p:nvSpPr>
            <p:spPr>
              <a:xfrm>
                <a:off x="6355385" y="1874477"/>
                <a:ext cx="34167" cy="12159"/>
              </a:xfrm>
              <a:custGeom>
                <a:avLst/>
                <a:gdLst>
                  <a:gd name="connsiteX0" fmla="*/ 34168 w 34167"/>
                  <a:gd name="connsiteY0" fmla="*/ 0 h 12159"/>
                  <a:gd name="connsiteX1" fmla="*/ 0 w 34167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167" h="12159">
                    <a:moveTo>
                      <a:pt x="34168" y="0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0" name="Freeform: Shape 3439">
                <a:extLst>
                  <a:ext uri="{FF2B5EF4-FFF2-40B4-BE49-F238E27FC236}">
                    <a16:creationId xmlns:a16="http://schemas.microsoft.com/office/drawing/2014/main" id="{B024D76B-E010-CA18-383C-63F9C209487F}"/>
                  </a:ext>
                </a:extLst>
              </p:cNvPr>
              <p:cNvSpPr/>
              <p:nvPr/>
            </p:nvSpPr>
            <p:spPr>
              <a:xfrm>
                <a:off x="6372469" y="4673827"/>
                <a:ext cx="17083" cy="12159"/>
              </a:xfrm>
              <a:custGeom>
                <a:avLst/>
                <a:gdLst>
                  <a:gd name="connsiteX0" fmla="*/ 17084 w 17083"/>
                  <a:gd name="connsiteY0" fmla="*/ 0 h 12159"/>
                  <a:gd name="connsiteX1" fmla="*/ 0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17084" y="0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1" name="Freeform: Shape 3440">
                <a:extLst>
                  <a:ext uri="{FF2B5EF4-FFF2-40B4-BE49-F238E27FC236}">
                    <a16:creationId xmlns:a16="http://schemas.microsoft.com/office/drawing/2014/main" id="{D6DB4ACA-2025-09F6-267F-A89F4264FBA1}"/>
                  </a:ext>
                </a:extLst>
              </p:cNvPr>
              <p:cNvSpPr/>
              <p:nvPr/>
            </p:nvSpPr>
            <p:spPr>
              <a:xfrm>
                <a:off x="6372469" y="4214424"/>
                <a:ext cx="17083" cy="12159"/>
              </a:xfrm>
              <a:custGeom>
                <a:avLst/>
                <a:gdLst>
                  <a:gd name="connsiteX0" fmla="*/ 17084 w 17083"/>
                  <a:gd name="connsiteY0" fmla="*/ 0 h 12159"/>
                  <a:gd name="connsiteX1" fmla="*/ 0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17084" y="0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2" name="Freeform: Shape 3441">
                <a:extLst>
                  <a:ext uri="{FF2B5EF4-FFF2-40B4-BE49-F238E27FC236}">
                    <a16:creationId xmlns:a16="http://schemas.microsoft.com/office/drawing/2014/main" id="{2ED2F617-2E37-F222-29CC-EFCC0B3047B9}"/>
                  </a:ext>
                </a:extLst>
              </p:cNvPr>
              <p:cNvSpPr/>
              <p:nvPr/>
            </p:nvSpPr>
            <p:spPr>
              <a:xfrm>
                <a:off x="6372469" y="3755008"/>
                <a:ext cx="17083" cy="12159"/>
              </a:xfrm>
              <a:custGeom>
                <a:avLst/>
                <a:gdLst>
                  <a:gd name="connsiteX0" fmla="*/ 17084 w 17083"/>
                  <a:gd name="connsiteY0" fmla="*/ 0 h 12159"/>
                  <a:gd name="connsiteX1" fmla="*/ 0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17084" y="0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3" name="Freeform: Shape 3442">
                <a:extLst>
                  <a:ext uri="{FF2B5EF4-FFF2-40B4-BE49-F238E27FC236}">
                    <a16:creationId xmlns:a16="http://schemas.microsoft.com/office/drawing/2014/main" id="{A47D7247-F8DF-3B7D-E912-607D807237DC}"/>
                  </a:ext>
                </a:extLst>
              </p:cNvPr>
              <p:cNvSpPr/>
              <p:nvPr/>
            </p:nvSpPr>
            <p:spPr>
              <a:xfrm>
                <a:off x="6372469" y="3295605"/>
                <a:ext cx="17083" cy="12159"/>
              </a:xfrm>
              <a:custGeom>
                <a:avLst/>
                <a:gdLst>
                  <a:gd name="connsiteX0" fmla="*/ 17084 w 17083"/>
                  <a:gd name="connsiteY0" fmla="*/ 0 h 12159"/>
                  <a:gd name="connsiteX1" fmla="*/ 0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17084" y="0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4" name="Freeform: Shape 3443">
                <a:extLst>
                  <a:ext uri="{FF2B5EF4-FFF2-40B4-BE49-F238E27FC236}">
                    <a16:creationId xmlns:a16="http://schemas.microsoft.com/office/drawing/2014/main" id="{C12D4E67-8DFD-9A43-F103-E64396FA765A}"/>
                  </a:ext>
                </a:extLst>
              </p:cNvPr>
              <p:cNvSpPr/>
              <p:nvPr/>
            </p:nvSpPr>
            <p:spPr>
              <a:xfrm>
                <a:off x="6372469" y="2836189"/>
                <a:ext cx="17083" cy="12159"/>
              </a:xfrm>
              <a:custGeom>
                <a:avLst/>
                <a:gdLst>
                  <a:gd name="connsiteX0" fmla="*/ 17084 w 17083"/>
                  <a:gd name="connsiteY0" fmla="*/ 0 h 12159"/>
                  <a:gd name="connsiteX1" fmla="*/ 0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17084" y="0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5" name="Freeform: Shape 3444">
                <a:extLst>
                  <a:ext uri="{FF2B5EF4-FFF2-40B4-BE49-F238E27FC236}">
                    <a16:creationId xmlns:a16="http://schemas.microsoft.com/office/drawing/2014/main" id="{471AADDB-1E3D-6335-08A2-00DA4373E640}"/>
                  </a:ext>
                </a:extLst>
              </p:cNvPr>
              <p:cNvSpPr/>
              <p:nvPr/>
            </p:nvSpPr>
            <p:spPr>
              <a:xfrm>
                <a:off x="6372469" y="2376781"/>
                <a:ext cx="17083" cy="12159"/>
              </a:xfrm>
              <a:custGeom>
                <a:avLst/>
                <a:gdLst>
                  <a:gd name="connsiteX0" fmla="*/ 17084 w 17083"/>
                  <a:gd name="connsiteY0" fmla="*/ 0 h 12159"/>
                  <a:gd name="connsiteX1" fmla="*/ 0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17084" y="0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6" name="Freeform: Shape 3445">
                <a:extLst>
                  <a:ext uri="{FF2B5EF4-FFF2-40B4-BE49-F238E27FC236}">
                    <a16:creationId xmlns:a16="http://schemas.microsoft.com/office/drawing/2014/main" id="{E8CD7048-DB86-851E-5902-32547FFE826D}"/>
                  </a:ext>
                </a:extLst>
              </p:cNvPr>
              <p:cNvSpPr/>
              <p:nvPr/>
            </p:nvSpPr>
            <p:spPr>
              <a:xfrm>
                <a:off x="6372469" y="1917371"/>
                <a:ext cx="17083" cy="12159"/>
              </a:xfrm>
              <a:custGeom>
                <a:avLst/>
                <a:gdLst>
                  <a:gd name="connsiteX0" fmla="*/ 17084 w 17083"/>
                  <a:gd name="connsiteY0" fmla="*/ 0 h 12159"/>
                  <a:gd name="connsiteX1" fmla="*/ 0 w 17083"/>
                  <a:gd name="connsiteY1" fmla="*/ 0 h 1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083" h="12159">
                    <a:moveTo>
                      <a:pt x="17084" y="0"/>
                    </a:moveTo>
                    <a:lnTo>
                      <a:pt x="0" y="0"/>
                    </a:lnTo>
                  </a:path>
                </a:pathLst>
              </a:custGeom>
              <a:ln w="16192" cap="sq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AD6B97C6-7891-6C57-B334-4C611622D818}"/>
                </a:ext>
              </a:extLst>
            </p:cNvPr>
            <p:cNvSpPr/>
            <p:nvPr/>
          </p:nvSpPr>
          <p:spPr>
            <a:xfrm>
              <a:off x="6398967" y="4949480"/>
              <a:ext cx="175250" cy="141657"/>
            </a:xfrm>
            <a:custGeom>
              <a:avLst/>
              <a:gdLst>
                <a:gd name="connsiteX0" fmla="*/ 341 w 164531"/>
                <a:gd name="connsiteY0" fmla="*/ 133243 h 132992"/>
                <a:gd name="connsiteX1" fmla="*/ 341 w 164531"/>
                <a:gd name="connsiteY1" fmla="*/ 126403 h 132992"/>
                <a:gd name="connsiteX2" fmla="*/ 20480 w 164531"/>
                <a:gd name="connsiteY2" fmla="*/ 114814 h 132992"/>
                <a:gd name="connsiteX3" fmla="*/ 20480 w 164531"/>
                <a:gd name="connsiteY3" fmla="*/ 13361 h 132992"/>
                <a:gd name="connsiteX4" fmla="*/ 341 w 164531"/>
                <a:gd name="connsiteY4" fmla="*/ 7090 h 132992"/>
                <a:gd name="connsiteX5" fmla="*/ 341 w 164531"/>
                <a:gd name="connsiteY5" fmla="*/ 250 h 132992"/>
                <a:gd name="connsiteX6" fmla="*/ 37199 w 164531"/>
                <a:gd name="connsiteY6" fmla="*/ 250 h 132992"/>
                <a:gd name="connsiteX7" fmla="*/ 40239 w 164531"/>
                <a:gd name="connsiteY7" fmla="*/ 2530 h 132992"/>
                <a:gd name="connsiteX8" fmla="*/ 82606 w 164531"/>
                <a:gd name="connsiteY8" fmla="*/ 112535 h 132992"/>
                <a:gd name="connsiteX9" fmla="*/ 124974 w 164531"/>
                <a:gd name="connsiteY9" fmla="*/ 2530 h 132992"/>
                <a:gd name="connsiteX10" fmla="*/ 128203 w 164531"/>
                <a:gd name="connsiteY10" fmla="*/ 250 h 132992"/>
                <a:gd name="connsiteX11" fmla="*/ 164872 w 164531"/>
                <a:gd name="connsiteY11" fmla="*/ 250 h 132992"/>
                <a:gd name="connsiteX12" fmla="*/ 164872 w 164531"/>
                <a:gd name="connsiteY12" fmla="*/ 7090 h 132992"/>
                <a:gd name="connsiteX13" fmla="*/ 144922 w 164531"/>
                <a:gd name="connsiteY13" fmla="*/ 13361 h 132992"/>
                <a:gd name="connsiteX14" fmla="*/ 144922 w 164531"/>
                <a:gd name="connsiteY14" fmla="*/ 120134 h 132992"/>
                <a:gd name="connsiteX15" fmla="*/ 164872 w 164531"/>
                <a:gd name="connsiteY15" fmla="*/ 126403 h 132992"/>
                <a:gd name="connsiteX16" fmla="*/ 164872 w 164531"/>
                <a:gd name="connsiteY16" fmla="*/ 133243 h 132992"/>
                <a:gd name="connsiteX17" fmla="*/ 108255 w 164531"/>
                <a:gd name="connsiteY17" fmla="*/ 133243 h 132992"/>
                <a:gd name="connsiteX18" fmla="*/ 108255 w 164531"/>
                <a:gd name="connsiteY18" fmla="*/ 126403 h 132992"/>
                <a:gd name="connsiteX19" fmla="*/ 128394 w 164531"/>
                <a:gd name="connsiteY19" fmla="*/ 120134 h 132992"/>
                <a:gd name="connsiteX20" fmla="*/ 128394 w 164531"/>
                <a:gd name="connsiteY20" fmla="*/ 6900 h 132992"/>
                <a:gd name="connsiteX21" fmla="*/ 80516 w 164531"/>
                <a:gd name="connsiteY21" fmla="*/ 130963 h 132992"/>
                <a:gd name="connsiteX22" fmla="*/ 77286 w 164531"/>
                <a:gd name="connsiteY22" fmla="*/ 133243 h 132992"/>
                <a:gd name="connsiteX23" fmla="*/ 73867 w 164531"/>
                <a:gd name="connsiteY23" fmla="*/ 130963 h 132992"/>
                <a:gd name="connsiteX24" fmla="*/ 26560 w 164531"/>
                <a:gd name="connsiteY24" fmla="*/ 8420 h 132992"/>
                <a:gd name="connsiteX25" fmla="*/ 26560 w 164531"/>
                <a:gd name="connsiteY25" fmla="*/ 114814 h 132992"/>
                <a:gd name="connsiteX26" fmla="*/ 46698 w 164531"/>
                <a:gd name="connsiteY26" fmla="*/ 126403 h 132992"/>
                <a:gd name="connsiteX27" fmla="*/ 46698 w 164531"/>
                <a:gd name="connsiteY27" fmla="*/ 133243 h 132992"/>
                <a:gd name="connsiteX28" fmla="*/ 341 w 164531"/>
                <a:gd name="connsiteY28" fmla="*/ 133243 h 132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4531" h="132992">
                  <a:moveTo>
                    <a:pt x="341" y="133243"/>
                  </a:moveTo>
                  <a:lnTo>
                    <a:pt x="341" y="126403"/>
                  </a:lnTo>
                  <a:cubicBezTo>
                    <a:pt x="13767" y="126403"/>
                    <a:pt x="20480" y="122540"/>
                    <a:pt x="20480" y="114814"/>
                  </a:cubicBezTo>
                  <a:lnTo>
                    <a:pt x="20480" y="13361"/>
                  </a:lnTo>
                  <a:cubicBezTo>
                    <a:pt x="20480" y="9180"/>
                    <a:pt x="13767" y="7090"/>
                    <a:pt x="341" y="7090"/>
                  </a:cubicBezTo>
                  <a:lnTo>
                    <a:pt x="341" y="250"/>
                  </a:lnTo>
                  <a:lnTo>
                    <a:pt x="37199" y="250"/>
                  </a:lnTo>
                  <a:cubicBezTo>
                    <a:pt x="38718" y="250"/>
                    <a:pt x="39732" y="1010"/>
                    <a:pt x="40239" y="2530"/>
                  </a:cubicBezTo>
                  <a:lnTo>
                    <a:pt x="82606" y="112535"/>
                  </a:lnTo>
                  <a:lnTo>
                    <a:pt x="124974" y="2530"/>
                  </a:lnTo>
                  <a:cubicBezTo>
                    <a:pt x="125481" y="1010"/>
                    <a:pt x="126557" y="250"/>
                    <a:pt x="128203" y="250"/>
                  </a:cubicBezTo>
                  <a:lnTo>
                    <a:pt x="164872" y="250"/>
                  </a:lnTo>
                  <a:lnTo>
                    <a:pt x="164872" y="7090"/>
                  </a:lnTo>
                  <a:cubicBezTo>
                    <a:pt x="151572" y="7090"/>
                    <a:pt x="144922" y="9180"/>
                    <a:pt x="144922" y="13361"/>
                  </a:cubicBezTo>
                  <a:lnTo>
                    <a:pt x="144922" y="120134"/>
                  </a:lnTo>
                  <a:cubicBezTo>
                    <a:pt x="144922" y="124314"/>
                    <a:pt x="151572" y="126403"/>
                    <a:pt x="164872" y="126403"/>
                  </a:cubicBezTo>
                  <a:lnTo>
                    <a:pt x="164872" y="133243"/>
                  </a:lnTo>
                  <a:lnTo>
                    <a:pt x="108255" y="133243"/>
                  </a:lnTo>
                  <a:lnTo>
                    <a:pt x="108255" y="126403"/>
                  </a:lnTo>
                  <a:cubicBezTo>
                    <a:pt x="121681" y="126403"/>
                    <a:pt x="128394" y="124314"/>
                    <a:pt x="128394" y="120134"/>
                  </a:cubicBezTo>
                  <a:lnTo>
                    <a:pt x="128394" y="6900"/>
                  </a:lnTo>
                  <a:lnTo>
                    <a:pt x="80516" y="130963"/>
                  </a:lnTo>
                  <a:cubicBezTo>
                    <a:pt x="79883" y="132483"/>
                    <a:pt x="78806" y="133243"/>
                    <a:pt x="77286" y="133243"/>
                  </a:cubicBezTo>
                  <a:cubicBezTo>
                    <a:pt x="75640" y="133243"/>
                    <a:pt x="74500" y="132483"/>
                    <a:pt x="73867" y="130963"/>
                  </a:cubicBezTo>
                  <a:lnTo>
                    <a:pt x="26560" y="8420"/>
                  </a:lnTo>
                  <a:lnTo>
                    <a:pt x="26560" y="114814"/>
                  </a:lnTo>
                  <a:cubicBezTo>
                    <a:pt x="26560" y="122540"/>
                    <a:pt x="33273" y="126403"/>
                    <a:pt x="46698" y="126403"/>
                  </a:cubicBezTo>
                  <a:lnTo>
                    <a:pt x="46698" y="133243"/>
                  </a:lnTo>
                  <a:lnTo>
                    <a:pt x="341" y="133243"/>
                  </a:lnTo>
                  <a:close/>
                </a:path>
              </a:pathLst>
            </a:custGeom>
            <a:solidFill>
              <a:srgbClr val="000000"/>
            </a:solidFill>
            <a:ln w="12144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48" name="Graphic 4">
              <a:extLst>
                <a:ext uri="{FF2B5EF4-FFF2-40B4-BE49-F238E27FC236}">
                  <a16:creationId xmlns:a16="http://schemas.microsoft.com/office/drawing/2014/main" id="{6C39D7B8-02E3-D6F2-AFFE-6C3B34FD1285}"/>
                </a:ext>
              </a:extLst>
            </p:cNvPr>
            <p:cNvGrpSpPr/>
            <p:nvPr/>
          </p:nvGrpSpPr>
          <p:grpSpPr>
            <a:xfrm>
              <a:off x="6587507" y="4949480"/>
              <a:ext cx="237601" cy="146311"/>
              <a:chOff x="6644738" y="4544627"/>
              <a:chExt cx="223068" cy="137362"/>
            </a:xfrm>
            <a:solidFill>
              <a:srgbClr val="000000"/>
            </a:solidFill>
          </p:grpSpPr>
          <p:sp>
            <p:nvSpPr>
              <p:cNvPr id="3449" name="Freeform: Shape 3448">
                <a:extLst>
                  <a:ext uri="{FF2B5EF4-FFF2-40B4-BE49-F238E27FC236}">
                    <a16:creationId xmlns:a16="http://schemas.microsoft.com/office/drawing/2014/main" id="{EBF2820B-7479-1AE3-F1FC-FD1CA6AB041B}"/>
                  </a:ext>
                </a:extLst>
              </p:cNvPr>
              <p:cNvSpPr/>
              <p:nvPr/>
            </p:nvSpPr>
            <p:spPr>
              <a:xfrm>
                <a:off x="6644738" y="4590415"/>
                <a:ext cx="75235" cy="89484"/>
              </a:xfrm>
              <a:custGeom>
                <a:avLst/>
                <a:gdLst>
                  <a:gd name="connsiteX0" fmla="*/ 43279 w 75235"/>
                  <a:gd name="connsiteY0" fmla="*/ 89735 h 89484"/>
                  <a:gd name="connsiteX1" fmla="*/ 21525 w 75235"/>
                  <a:gd name="connsiteY1" fmla="*/ 83465 h 89484"/>
                  <a:gd name="connsiteX2" fmla="*/ 5946 w 75235"/>
                  <a:gd name="connsiteY2" fmla="*/ 66746 h 89484"/>
                  <a:gd name="connsiteX3" fmla="*/ 341 w 75235"/>
                  <a:gd name="connsiteY3" fmla="*/ 44707 h 89484"/>
                  <a:gd name="connsiteX4" fmla="*/ 5471 w 75235"/>
                  <a:gd name="connsiteY4" fmla="*/ 23049 h 89484"/>
                  <a:gd name="connsiteX5" fmla="*/ 19910 w 75235"/>
                  <a:gd name="connsiteY5" fmla="*/ 6520 h 89484"/>
                  <a:gd name="connsiteX6" fmla="*/ 40619 w 75235"/>
                  <a:gd name="connsiteY6" fmla="*/ 250 h 89484"/>
                  <a:gd name="connsiteX7" fmla="*/ 56104 w 75235"/>
                  <a:gd name="connsiteY7" fmla="*/ 3195 h 89484"/>
                  <a:gd name="connsiteX8" fmla="*/ 66933 w 75235"/>
                  <a:gd name="connsiteY8" fmla="*/ 11459 h 89484"/>
                  <a:gd name="connsiteX9" fmla="*/ 73392 w 75235"/>
                  <a:gd name="connsiteY9" fmla="*/ 23999 h 89484"/>
                  <a:gd name="connsiteX10" fmla="*/ 75577 w 75235"/>
                  <a:gd name="connsiteY10" fmla="*/ 39958 h 89484"/>
                  <a:gd name="connsiteX11" fmla="*/ 73677 w 75235"/>
                  <a:gd name="connsiteY11" fmla="*/ 42428 h 89484"/>
                  <a:gd name="connsiteX12" fmla="*/ 17251 w 75235"/>
                  <a:gd name="connsiteY12" fmla="*/ 42428 h 89484"/>
                  <a:gd name="connsiteX13" fmla="*/ 17251 w 75235"/>
                  <a:gd name="connsiteY13" fmla="*/ 44518 h 89484"/>
                  <a:gd name="connsiteX14" fmla="*/ 23805 w 75235"/>
                  <a:gd name="connsiteY14" fmla="*/ 72256 h 89484"/>
                  <a:gd name="connsiteX15" fmla="*/ 44989 w 75235"/>
                  <a:gd name="connsiteY15" fmla="*/ 83846 h 89484"/>
                  <a:gd name="connsiteX16" fmla="*/ 56104 w 75235"/>
                  <a:gd name="connsiteY16" fmla="*/ 81185 h 89484"/>
                  <a:gd name="connsiteX17" fmla="*/ 64937 w 75235"/>
                  <a:gd name="connsiteY17" fmla="*/ 73775 h 89484"/>
                  <a:gd name="connsiteX18" fmla="*/ 70067 w 75235"/>
                  <a:gd name="connsiteY18" fmla="*/ 63706 h 89484"/>
                  <a:gd name="connsiteX19" fmla="*/ 70732 w 75235"/>
                  <a:gd name="connsiteY19" fmla="*/ 62472 h 89484"/>
                  <a:gd name="connsiteX20" fmla="*/ 71968 w 75235"/>
                  <a:gd name="connsiteY20" fmla="*/ 61997 h 89484"/>
                  <a:gd name="connsiteX21" fmla="*/ 73677 w 75235"/>
                  <a:gd name="connsiteY21" fmla="*/ 61997 h 89484"/>
                  <a:gd name="connsiteX22" fmla="*/ 75577 w 75235"/>
                  <a:gd name="connsiteY22" fmla="*/ 64466 h 89484"/>
                  <a:gd name="connsiteX23" fmla="*/ 63798 w 75235"/>
                  <a:gd name="connsiteY23" fmla="*/ 82610 h 89484"/>
                  <a:gd name="connsiteX24" fmla="*/ 43279 w 75235"/>
                  <a:gd name="connsiteY24" fmla="*/ 89735 h 89484"/>
                  <a:gd name="connsiteX25" fmla="*/ 17441 w 75235"/>
                  <a:gd name="connsiteY25" fmla="*/ 37678 h 89484"/>
                  <a:gd name="connsiteX26" fmla="*/ 61897 w 75235"/>
                  <a:gd name="connsiteY26" fmla="*/ 37678 h 89484"/>
                  <a:gd name="connsiteX27" fmla="*/ 59808 w 75235"/>
                  <a:gd name="connsiteY27" fmla="*/ 22763 h 89484"/>
                  <a:gd name="connsiteX28" fmla="*/ 52969 w 75235"/>
                  <a:gd name="connsiteY28" fmla="*/ 10320 h 89484"/>
                  <a:gd name="connsiteX29" fmla="*/ 40619 w 75235"/>
                  <a:gd name="connsiteY29" fmla="*/ 5379 h 89484"/>
                  <a:gd name="connsiteX30" fmla="*/ 23520 w 75235"/>
                  <a:gd name="connsiteY30" fmla="*/ 15639 h 89484"/>
                  <a:gd name="connsiteX31" fmla="*/ 17441 w 75235"/>
                  <a:gd name="connsiteY31" fmla="*/ 37678 h 89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35" h="89484">
                    <a:moveTo>
                      <a:pt x="43279" y="89735"/>
                    </a:moveTo>
                    <a:cubicBezTo>
                      <a:pt x="35425" y="89735"/>
                      <a:pt x="28175" y="87645"/>
                      <a:pt x="21525" y="83465"/>
                    </a:cubicBezTo>
                    <a:cubicBezTo>
                      <a:pt x="14875" y="79286"/>
                      <a:pt x="9683" y="73713"/>
                      <a:pt x="5946" y="66746"/>
                    </a:cubicBezTo>
                    <a:cubicBezTo>
                      <a:pt x="2210" y="59780"/>
                      <a:pt x="341" y="52433"/>
                      <a:pt x="341" y="44707"/>
                    </a:cubicBezTo>
                    <a:cubicBezTo>
                      <a:pt x="341" y="37108"/>
                      <a:pt x="2050" y="29888"/>
                      <a:pt x="5471" y="23049"/>
                    </a:cubicBezTo>
                    <a:cubicBezTo>
                      <a:pt x="8891" y="16209"/>
                      <a:pt x="13704" y="10699"/>
                      <a:pt x="19910" y="6520"/>
                    </a:cubicBezTo>
                    <a:cubicBezTo>
                      <a:pt x="26116" y="2340"/>
                      <a:pt x="33019" y="250"/>
                      <a:pt x="40619" y="250"/>
                    </a:cubicBezTo>
                    <a:cubicBezTo>
                      <a:pt x="46572" y="250"/>
                      <a:pt x="51733" y="1232"/>
                      <a:pt x="56104" y="3195"/>
                    </a:cubicBezTo>
                    <a:cubicBezTo>
                      <a:pt x="60472" y="5158"/>
                      <a:pt x="64082" y="7912"/>
                      <a:pt x="66933" y="11459"/>
                    </a:cubicBezTo>
                    <a:cubicBezTo>
                      <a:pt x="69783" y="15005"/>
                      <a:pt x="71936" y="19185"/>
                      <a:pt x="73392" y="23999"/>
                    </a:cubicBezTo>
                    <a:cubicBezTo>
                      <a:pt x="74848" y="28812"/>
                      <a:pt x="75577" y="34131"/>
                      <a:pt x="75577" y="39958"/>
                    </a:cubicBezTo>
                    <a:cubicBezTo>
                      <a:pt x="75577" y="41604"/>
                      <a:pt x="74943" y="42428"/>
                      <a:pt x="73677" y="42428"/>
                    </a:cubicBezTo>
                    <a:lnTo>
                      <a:pt x="17251" y="42428"/>
                    </a:lnTo>
                    <a:lnTo>
                      <a:pt x="17251" y="44518"/>
                    </a:lnTo>
                    <a:cubicBezTo>
                      <a:pt x="17251" y="55284"/>
                      <a:pt x="19436" y="64530"/>
                      <a:pt x="23805" y="72256"/>
                    </a:cubicBezTo>
                    <a:cubicBezTo>
                      <a:pt x="28175" y="79982"/>
                      <a:pt x="35236" y="83846"/>
                      <a:pt x="44989" y="83846"/>
                    </a:cubicBezTo>
                    <a:cubicBezTo>
                      <a:pt x="49041" y="83846"/>
                      <a:pt x="52746" y="82959"/>
                      <a:pt x="56104" y="81185"/>
                    </a:cubicBezTo>
                    <a:cubicBezTo>
                      <a:pt x="59459" y="79413"/>
                      <a:pt x="62404" y="76943"/>
                      <a:pt x="64937" y="73775"/>
                    </a:cubicBezTo>
                    <a:cubicBezTo>
                      <a:pt x="67470" y="70609"/>
                      <a:pt x="69181" y="67253"/>
                      <a:pt x="70067" y="63706"/>
                    </a:cubicBezTo>
                    <a:cubicBezTo>
                      <a:pt x="70194" y="63200"/>
                      <a:pt x="70415" y="62788"/>
                      <a:pt x="70732" y="62472"/>
                    </a:cubicBezTo>
                    <a:cubicBezTo>
                      <a:pt x="71050" y="62155"/>
                      <a:pt x="71461" y="61997"/>
                      <a:pt x="71968" y="61997"/>
                    </a:cubicBezTo>
                    <a:lnTo>
                      <a:pt x="73677" y="61997"/>
                    </a:lnTo>
                    <a:cubicBezTo>
                      <a:pt x="74943" y="61997"/>
                      <a:pt x="75577" y="62820"/>
                      <a:pt x="75577" y="64466"/>
                    </a:cubicBezTo>
                    <a:cubicBezTo>
                      <a:pt x="73804" y="71813"/>
                      <a:pt x="69878" y="77861"/>
                      <a:pt x="63798" y="82610"/>
                    </a:cubicBezTo>
                    <a:cubicBezTo>
                      <a:pt x="57718" y="87360"/>
                      <a:pt x="50879" y="89735"/>
                      <a:pt x="43279" y="89735"/>
                    </a:cubicBezTo>
                    <a:close/>
                    <a:moveTo>
                      <a:pt x="17441" y="37678"/>
                    </a:moveTo>
                    <a:lnTo>
                      <a:pt x="61897" y="37678"/>
                    </a:lnTo>
                    <a:cubicBezTo>
                      <a:pt x="61897" y="32738"/>
                      <a:pt x="61201" y="27767"/>
                      <a:pt x="59808" y="22763"/>
                    </a:cubicBezTo>
                    <a:cubicBezTo>
                      <a:pt x="58415" y="17760"/>
                      <a:pt x="56135" y="13612"/>
                      <a:pt x="52969" y="10320"/>
                    </a:cubicBezTo>
                    <a:cubicBezTo>
                      <a:pt x="49801" y="7026"/>
                      <a:pt x="45685" y="5379"/>
                      <a:pt x="40619" y="5379"/>
                    </a:cubicBezTo>
                    <a:cubicBezTo>
                      <a:pt x="33273" y="5379"/>
                      <a:pt x="27573" y="8799"/>
                      <a:pt x="23520" y="15639"/>
                    </a:cubicBezTo>
                    <a:cubicBezTo>
                      <a:pt x="19467" y="22479"/>
                      <a:pt x="17441" y="29825"/>
                      <a:pt x="17441" y="376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0" name="Freeform: Shape 3449">
                <a:extLst>
                  <a:ext uri="{FF2B5EF4-FFF2-40B4-BE49-F238E27FC236}">
                    <a16:creationId xmlns:a16="http://schemas.microsoft.com/office/drawing/2014/main" id="{1AA82138-A49C-CE1F-775C-E0D10D39FAB6}"/>
                  </a:ext>
                </a:extLst>
              </p:cNvPr>
              <p:cNvSpPr/>
              <p:nvPr/>
            </p:nvSpPr>
            <p:spPr>
              <a:xfrm>
                <a:off x="6729494" y="4544627"/>
                <a:ext cx="138312" cy="137362"/>
              </a:xfrm>
              <a:custGeom>
                <a:avLst/>
                <a:gdLst>
                  <a:gd name="connsiteX0" fmla="*/ 65127 w 138312"/>
                  <a:gd name="connsiteY0" fmla="*/ 135523 h 137362"/>
                  <a:gd name="connsiteX1" fmla="*/ 19150 w 138312"/>
                  <a:gd name="connsiteY1" fmla="*/ 13361 h 137362"/>
                  <a:gd name="connsiteX2" fmla="*/ 12595 w 138312"/>
                  <a:gd name="connsiteY2" fmla="*/ 8136 h 137362"/>
                  <a:gd name="connsiteX3" fmla="*/ 341 w 138312"/>
                  <a:gd name="connsiteY3" fmla="*/ 7090 h 137362"/>
                  <a:gd name="connsiteX4" fmla="*/ 341 w 138312"/>
                  <a:gd name="connsiteY4" fmla="*/ 250 h 137362"/>
                  <a:gd name="connsiteX5" fmla="*/ 53728 w 138312"/>
                  <a:gd name="connsiteY5" fmla="*/ 250 h 137362"/>
                  <a:gd name="connsiteX6" fmla="*/ 53728 w 138312"/>
                  <a:gd name="connsiteY6" fmla="*/ 7090 h 137362"/>
                  <a:gd name="connsiteX7" fmla="*/ 37579 w 138312"/>
                  <a:gd name="connsiteY7" fmla="*/ 12220 h 137362"/>
                  <a:gd name="connsiteX8" fmla="*/ 37768 w 138312"/>
                  <a:gd name="connsiteY8" fmla="*/ 12696 h 137362"/>
                  <a:gd name="connsiteX9" fmla="*/ 37768 w 138312"/>
                  <a:gd name="connsiteY9" fmla="*/ 13361 h 137362"/>
                  <a:gd name="connsiteX10" fmla="*/ 75197 w 138312"/>
                  <a:gd name="connsiteY10" fmla="*/ 112535 h 137362"/>
                  <a:gd name="connsiteX11" fmla="*/ 110345 w 138312"/>
                  <a:gd name="connsiteY11" fmla="*/ 18680 h 137362"/>
                  <a:gd name="connsiteX12" fmla="*/ 110724 w 138312"/>
                  <a:gd name="connsiteY12" fmla="*/ 16210 h 137362"/>
                  <a:gd name="connsiteX13" fmla="*/ 106356 w 138312"/>
                  <a:gd name="connsiteY13" fmla="*/ 9275 h 137362"/>
                  <a:gd name="connsiteX14" fmla="*/ 96666 w 138312"/>
                  <a:gd name="connsiteY14" fmla="*/ 7090 h 137362"/>
                  <a:gd name="connsiteX15" fmla="*/ 96666 w 138312"/>
                  <a:gd name="connsiteY15" fmla="*/ 250 h 137362"/>
                  <a:gd name="connsiteX16" fmla="*/ 138653 w 138312"/>
                  <a:gd name="connsiteY16" fmla="*/ 250 h 137362"/>
                  <a:gd name="connsiteX17" fmla="*/ 138653 w 138312"/>
                  <a:gd name="connsiteY17" fmla="*/ 7090 h 137362"/>
                  <a:gd name="connsiteX18" fmla="*/ 125734 w 138312"/>
                  <a:gd name="connsiteY18" fmla="*/ 9845 h 137362"/>
                  <a:gd name="connsiteX19" fmla="*/ 117755 w 138312"/>
                  <a:gd name="connsiteY19" fmla="*/ 18680 h 137362"/>
                  <a:gd name="connsiteX20" fmla="*/ 73867 w 138312"/>
                  <a:gd name="connsiteY20" fmla="*/ 135523 h 137362"/>
                  <a:gd name="connsiteX21" fmla="*/ 70638 w 138312"/>
                  <a:gd name="connsiteY21" fmla="*/ 137613 h 137362"/>
                  <a:gd name="connsiteX22" fmla="*/ 68167 w 138312"/>
                  <a:gd name="connsiteY22" fmla="*/ 137613 h 137362"/>
                  <a:gd name="connsiteX23" fmla="*/ 65127 w 138312"/>
                  <a:gd name="connsiteY23" fmla="*/ 135523 h 137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312" h="137362">
                    <a:moveTo>
                      <a:pt x="65127" y="135523"/>
                    </a:moveTo>
                    <a:lnTo>
                      <a:pt x="19150" y="13361"/>
                    </a:lnTo>
                    <a:cubicBezTo>
                      <a:pt x="18011" y="10574"/>
                      <a:pt x="15826" y="8832"/>
                      <a:pt x="12595" y="8136"/>
                    </a:cubicBezTo>
                    <a:cubicBezTo>
                      <a:pt x="9366" y="7439"/>
                      <a:pt x="5281" y="7090"/>
                      <a:pt x="341" y="7090"/>
                    </a:cubicBezTo>
                    <a:lnTo>
                      <a:pt x="341" y="250"/>
                    </a:lnTo>
                    <a:lnTo>
                      <a:pt x="53728" y="250"/>
                    </a:lnTo>
                    <a:lnTo>
                      <a:pt x="53728" y="7090"/>
                    </a:lnTo>
                    <a:cubicBezTo>
                      <a:pt x="42962" y="7090"/>
                      <a:pt x="37579" y="8800"/>
                      <a:pt x="37579" y="12220"/>
                    </a:cubicBezTo>
                    <a:cubicBezTo>
                      <a:pt x="37705" y="12347"/>
                      <a:pt x="37768" y="12505"/>
                      <a:pt x="37768" y="12696"/>
                    </a:cubicBezTo>
                    <a:cubicBezTo>
                      <a:pt x="37768" y="12885"/>
                      <a:pt x="37768" y="13107"/>
                      <a:pt x="37768" y="13361"/>
                    </a:cubicBezTo>
                    <a:lnTo>
                      <a:pt x="75197" y="112535"/>
                    </a:lnTo>
                    <a:lnTo>
                      <a:pt x="110345" y="18680"/>
                    </a:lnTo>
                    <a:cubicBezTo>
                      <a:pt x="110598" y="18174"/>
                      <a:pt x="110724" y="17350"/>
                      <a:pt x="110724" y="16210"/>
                    </a:cubicBezTo>
                    <a:cubicBezTo>
                      <a:pt x="110724" y="13043"/>
                      <a:pt x="109268" y="10732"/>
                      <a:pt x="106356" y="9275"/>
                    </a:cubicBezTo>
                    <a:cubicBezTo>
                      <a:pt x="103442" y="7818"/>
                      <a:pt x="100213" y="7090"/>
                      <a:pt x="96666" y="7090"/>
                    </a:cubicBezTo>
                    <a:lnTo>
                      <a:pt x="96666" y="250"/>
                    </a:lnTo>
                    <a:lnTo>
                      <a:pt x="138653" y="250"/>
                    </a:lnTo>
                    <a:lnTo>
                      <a:pt x="138653" y="7090"/>
                    </a:lnTo>
                    <a:cubicBezTo>
                      <a:pt x="133713" y="7090"/>
                      <a:pt x="129407" y="8008"/>
                      <a:pt x="125734" y="9845"/>
                    </a:cubicBezTo>
                    <a:cubicBezTo>
                      <a:pt x="122061" y="11682"/>
                      <a:pt x="119401" y="14627"/>
                      <a:pt x="117755" y="18680"/>
                    </a:cubicBezTo>
                    <a:lnTo>
                      <a:pt x="73867" y="135523"/>
                    </a:lnTo>
                    <a:cubicBezTo>
                      <a:pt x="73486" y="136916"/>
                      <a:pt x="72410" y="137613"/>
                      <a:pt x="70638" y="137613"/>
                    </a:cubicBezTo>
                    <a:lnTo>
                      <a:pt x="68167" y="137613"/>
                    </a:lnTo>
                    <a:cubicBezTo>
                      <a:pt x="66520" y="137613"/>
                      <a:pt x="65508" y="136916"/>
                      <a:pt x="65127" y="1355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51" name="Graphic 4">
              <a:extLst>
                <a:ext uri="{FF2B5EF4-FFF2-40B4-BE49-F238E27FC236}">
                  <a16:creationId xmlns:a16="http://schemas.microsoft.com/office/drawing/2014/main" id="{7F8D28DE-F871-0870-00AC-5A47D413F4D2}"/>
                </a:ext>
              </a:extLst>
            </p:cNvPr>
            <p:cNvGrpSpPr/>
            <p:nvPr/>
          </p:nvGrpSpPr>
          <p:grpSpPr>
            <a:xfrm>
              <a:off x="6397146" y="3479238"/>
              <a:ext cx="341617" cy="148536"/>
              <a:chOff x="6466021" y="3164315"/>
              <a:chExt cx="320722" cy="139451"/>
            </a:xfrm>
            <a:solidFill>
              <a:srgbClr val="000000"/>
            </a:solidFill>
          </p:grpSpPr>
          <p:sp>
            <p:nvSpPr>
              <p:cNvPr id="3452" name="Freeform: Shape 3451">
                <a:extLst>
                  <a:ext uri="{FF2B5EF4-FFF2-40B4-BE49-F238E27FC236}">
                    <a16:creationId xmlns:a16="http://schemas.microsoft.com/office/drawing/2014/main" id="{2144C042-7819-FFA9-2E8F-19EBBFB67D6D}"/>
                  </a:ext>
                </a:extLst>
              </p:cNvPr>
              <p:cNvSpPr/>
              <p:nvPr/>
            </p:nvSpPr>
            <p:spPr>
              <a:xfrm>
                <a:off x="6466021" y="3164315"/>
                <a:ext cx="94424" cy="135081"/>
              </a:xfrm>
              <a:custGeom>
                <a:avLst/>
                <a:gdLst>
                  <a:gd name="connsiteX0" fmla="*/ 341 w 94424"/>
                  <a:gd name="connsiteY0" fmla="*/ 135219 h 135081"/>
                  <a:gd name="connsiteX1" fmla="*/ 341 w 94424"/>
                  <a:gd name="connsiteY1" fmla="*/ 128379 h 135081"/>
                  <a:gd name="connsiteX2" fmla="*/ 11265 w 94424"/>
                  <a:gd name="connsiteY2" fmla="*/ 127335 h 135081"/>
                  <a:gd name="connsiteX3" fmla="*/ 15540 w 94424"/>
                  <a:gd name="connsiteY3" fmla="*/ 122110 h 135081"/>
                  <a:gd name="connsiteX4" fmla="*/ 15540 w 94424"/>
                  <a:gd name="connsiteY4" fmla="*/ 20086 h 135081"/>
                  <a:gd name="connsiteX5" fmla="*/ 13925 w 94424"/>
                  <a:gd name="connsiteY5" fmla="*/ 12486 h 135081"/>
                  <a:gd name="connsiteX6" fmla="*/ 9366 w 94424"/>
                  <a:gd name="connsiteY6" fmla="*/ 9636 h 135081"/>
                  <a:gd name="connsiteX7" fmla="*/ 341 w 94424"/>
                  <a:gd name="connsiteY7" fmla="*/ 9066 h 135081"/>
                  <a:gd name="connsiteX8" fmla="*/ 341 w 94424"/>
                  <a:gd name="connsiteY8" fmla="*/ 2226 h 135081"/>
                  <a:gd name="connsiteX9" fmla="*/ 29028 w 94424"/>
                  <a:gd name="connsiteY9" fmla="*/ 137 h 135081"/>
                  <a:gd name="connsiteX10" fmla="*/ 29028 w 94424"/>
                  <a:gd name="connsiteY10" fmla="*/ 92471 h 135081"/>
                  <a:gd name="connsiteX11" fmla="*/ 55247 w 94424"/>
                  <a:gd name="connsiteY11" fmla="*/ 69673 h 135081"/>
                  <a:gd name="connsiteX12" fmla="*/ 59047 w 94424"/>
                  <a:gd name="connsiteY12" fmla="*/ 62833 h 135081"/>
                  <a:gd name="connsiteX13" fmla="*/ 57433 w 94424"/>
                  <a:gd name="connsiteY13" fmla="*/ 59319 h 135081"/>
                  <a:gd name="connsiteX14" fmla="*/ 53538 w 94424"/>
                  <a:gd name="connsiteY14" fmla="*/ 58084 h 135081"/>
                  <a:gd name="connsiteX15" fmla="*/ 53538 w 94424"/>
                  <a:gd name="connsiteY15" fmla="*/ 51244 h 135081"/>
                  <a:gd name="connsiteX16" fmla="*/ 90206 w 94424"/>
                  <a:gd name="connsiteY16" fmla="*/ 51244 h 135081"/>
                  <a:gd name="connsiteX17" fmla="*/ 90206 w 94424"/>
                  <a:gd name="connsiteY17" fmla="*/ 58084 h 135081"/>
                  <a:gd name="connsiteX18" fmla="*/ 63797 w 94424"/>
                  <a:gd name="connsiteY18" fmla="*/ 69673 h 135081"/>
                  <a:gd name="connsiteX19" fmla="*/ 49928 w 94424"/>
                  <a:gd name="connsiteY19" fmla="*/ 81642 h 135081"/>
                  <a:gd name="connsiteX20" fmla="*/ 74626 w 94424"/>
                  <a:gd name="connsiteY20" fmla="*/ 116790 h 135081"/>
                  <a:gd name="connsiteX21" fmla="*/ 83271 w 94424"/>
                  <a:gd name="connsiteY21" fmla="*/ 126290 h 135081"/>
                  <a:gd name="connsiteX22" fmla="*/ 94765 w 94424"/>
                  <a:gd name="connsiteY22" fmla="*/ 128379 h 135081"/>
                  <a:gd name="connsiteX23" fmla="*/ 94765 w 94424"/>
                  <a:gd name="connsiteY23" fmla="*/ 135219 h 135081"/>
                  <a:gd name="connsiteX24" fmla="*/ 56007 w 94424"/>
                  <a:gd name="connsiteY24" fmla="*/ 135219 h 135081"/>
                  <a:gd name="connsiteX25" fmla="*/ 56007 w 94424"/>
                  <a:gd name="connsiteY25" fmla="*/ 128379 h 135081"/>
                  <a:gd name="connsiteX26" fmla="*/ 62657 w 94424"/>
                  <a:gd name="connsiteY26" fmla="*/ 124200 h 135081"/>
                  <a:gd name="connsiteX27" fmla="*/ 59047 w 94424"/>
                  <a:gd name="connsiteY27" fmla="*/ 116790 h 135081"/>
                  <a:gd name="connsiteX28" fmla="*/ 40429 w 94424"/>
                  <a:gd name="connsiteY28" fmla="*/ 90191 h 135081"/>
                  <a:gd name="connsiteX29" fmla="*/ 28459 w 94424"/>
                  <a:gd name="connsiteY29" fmla="*/ 100452 h 135081"/>
                  <a:gd name="connsiteX30" fmla="*/ 28459 w 94424"/>
                  <a:gd name="connsiteY30" fmla="*/ 122110 h 135081"/>
                  <a:gd name="connsiteX31" fmla="*/ 32829 w 94424"/>
                  <a:gd name="connsiteY31" fmla="*/ 127335 h 135081"/>
                  <a:gd name="connsiteX32" fmla="*/ 43658 w 94424"/>
                  <a:gd name="connsiteY32" fmla="*/ 128379 h 135081"/>
                  <a:gd name="connsiteX33" fmla="*/ 43658 w 94424"/>
                  <a:gd name="connsiteY33" fmla="*/ 135219 h 135081"/>
                  <a:gd name="connsiteX34" fmla="*/ 341 w 94424"/>
                  <a:gd name="connsiteY34" fmla="*/ 135219 h 13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94424" h="135081">
                    <a:moveTo>
                      <a:pt x="341" y="135219"/>
                    </a:moveTo>
                    <a:lnTo>
                      <a:pt x="341" y="128379"/>
                    </a:lnTo>
                    <a:cubicBezTo>
                      <a:pt x="4774" y="128379"/>
                      <a:pt x="8416" y="128031"/>
                      <a:pt x="11265" y="127335"/>
                    </a:cubicBezTo>
                    <a:cubicBezTo>
                      <a:pt x="14115" y="126638"/>
                      <a:pt x="15540" y="124897"/>
                      <a:pt x="15540" y="122110"/>
                    </a:cubicBezTo>
                    <a:lnTo>
                      <a:pt x="15540" y="20086"/>
                    </a:lnTo>
                    <a:cubicBezTo>
                      <a:pt x="15540" y="16539"/>
                      <a:pt x="15002" y="14006"/>
                      <a:pt x="13925" y="12486"/>
                    </a:cubicBezTo>
                    <a:cubicBezTo>
                      <a:pt x="12848" y="10966"/>
                      <a:pt x="11328" y="10016"/>
                      <a:pt x="9366" y="9636"/>
                    </a:cubicBezTo>
                    <a:cubicBezTo>
                      <a:pt x="7402" y="9256"/>
                      <a:pt x="4394" y="9066"/>
                      <a:pt x="341" y="9066"/>
                    </a:cubicBezTo>
                    <a:lnTo>
                      <a:pt x="341" y="2226"/>
                    </a:lnTo>
                    <a:lnTo>
                      <a:pt x="29028" y="137"/>
                    </a:lnTo>
                    <a:lnTo>
                      <a:pt x="29028" y="92471"/>
                    </a:lnTo>
                    <a:lnTo>
                      <a:pt x="55247" y="69673"/>
                    </a:lnTo>
                    <a:cubicBezTo>
                      <a:pt x="57781" y="67139"/>
                      <a:pt x="59047" y="64860"/>
                      <a:pt x="59047" y="62833"/>
                    </a:cubicBezTo>
                    <a:cubicBezTo>
                      <a:pt x="59047" y="61313"/>
                      <a:pt x="58509" y="60142"/>
                      <a:pt x="57433" y="59319"/>
                    </a:cubicBezTo>
                    <a:cubicBezTo>
                      <a:pt x="56356" y="58495"/>
                      <a:pt x="55058" y="58084"/>
                      <a:pt x="53538" y="58084"/>
                    </a:cubicBezTo>
                    <a:lnTo>
                      <a:pt x="53538" y="51244"/>
                    </a:lnTo>
                    <a:lnTo>
                      <a:pt x="90206" y="51244"/>
                    </a:lnTo>
                    <a:lnTo>
                      <a:pt x="90206" y="58084"/>
                    </a:lnTo>
                    <a:cubicBezTo>
                      <a:pt x="81340" y="58084"/>
                      <a:pt x="72537" y="61947"/>
                      <a:pt x="63797" y="69673"/>
                    </a:cubicBezTo>
                    <a:lnTo>
                      <a:pt x="49928" y="81642"/>
                    </a:lnTo>
                    <a:lnTo>
                      <a:pt x="74626" y="116790"/>
                    </a:lnTo>
                    <a:cubicBezTo>
                      <a:pt x="78046" y="121730"/>
                      <a:pt x="80928" y="124897"/>
                      <a:pt x="83271" y="126290"/>
                    </a:cubicBezTo>
                    <a:cubicBezTo>
                      <a:pt x="85614" y="127683"/>
                      <a:pt x="89445" y="128379"/>
                      <a:pt x="94765" y="128379"/>
                    </a:cubicBezTo>
                    <a:lnTo>
                      <a:pt x="94765" y="135219"/>
                    </a:lnTo>
                    <a:lnTo>
                      <a:pt x="56007" y="135219"/>
                    </a:lnTo>
                    <a:lnTo>
                      <a:pt x="56007" y="128379"/>
                    </a:lnTo>
                    <a:cubicBezTo>
                      <a:pt x="60441" y="128379"/>
                      <a:pt x="62657" y="126986"/>
                      <a:pt x="62657" y="124200"/>
                    </a:cubicBezTo>
                    <a:cubicBezTo>
                      <a:pt x="62657" y="122300"/>
                      <a:pt x="61454" y="119830"/>
                      <a:pt x="59047" y="116790"/>
                    </a:cubicBezTo>
                    <a:lnTo>
                      <a:pt x="40429" y="90191"/>
                    </a:lnTo>
                    <a:lnTo>
                      <a:pt x="28459" y="100452"/>
                    </a:lnTo>
                    <a:lnTo>
                      <a:pt x="28459" y="122110"/>
                    </a:lnTo>
                    <a:cubicBezTo>
                      <a:pt x="28459" y="124897"/>
                      <a:pt x="29916" y="126638"/>
                      <a:pt x="32829" y="127335"/>
                    </a:cubicBezTo>
                    <a:cubicBezTo>
                      <a:pt x="35742" y="128031"/>
                      <a:pt x="39352" y="128379"/>
                      <a:pt x="43658" y="128379"/>
                    </a:cubicBezTo>
                    <a:lnTo>
                      <a:pt x="43658" y="135219"/>
                    </a:lnTo>
                    <a:lnTo>
                      <a:pt x="341" y="135219"/>
                    </a:ln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3" name="Freeform: Shape 3452">
                <a:extLst>
                  <a:ext uri="{FF2B5EF4-FFF2-40B4-BE49-F238E27FC236}">
                    <a16:creationId xmlns:a16="http://schemas.microsoft.com/office/drawing/2014/main" id="{4C4F5568-3AD9-824D-1108-094DB1FD968E}"/>
                  </a:ext>
                </a:extLst>
              </p:cNvPr>
              <p:cNvSpPr/>
              <p:nvPr/>
            </p:nvSpPr>
            <p:spPr>
              <a:xfrm>
                <a:off x="6563675" y="3212193"/>
                <a:ext cx="75235" cy="89484"/>
              </a:xfrm>
              <a:custGeom>
                <a:avLst/>
                <a:gdLst>
                  <a:gd name="connsiteX0" fmla="*/ 43279 w 75235"/>
                  <a:gd name="connsiteY0" fmla="*/ 89621 h 89484"/>
                  <a:gd name="connsiteX1" fmla="*/ 21525 w 75235"/>
                  <a:gd name="connsiteY1" fmla="*/ 83352 h 89484"/>
                  <a:gd name="connsiteX2" fmla="*/ 5946 w 75235"/>
                  <a:gd name="connsiteY2" fmla="*/ 66633 h 89484"/>
                  <a:gd name="connsiteX3" fmla="*/ 341 w 75235"/>
                  <a:gd name="connsiteY3" fmla="*/ 44594 h 89484"/>
                  <a:gd name="connsiteX4" fmla="*/ 5471 w 75235"/>
                  <a:gd name="connsiteY4" fmla="*/ 22936 h 89484"/>
                  <a:gd name="connsiteX5" fmla="*/ 19910 w 75235"/>
                  <a:gd name="connsiteY5" fmla="*/ 6406 h 89484"/>
                  <a:gd name="connsiteX6" fmla="*/ 40619 w 75235"/>
                  <a:gd name="connsiteY6" fmla="*/ 137 h 89484"/>
                  <a:gd name="connsiteX7" fmla="*/ 56104 w 75235"/>
                  <a:gd name="connsiteY7" fmla="*/ 3082 h 89484"/>
                  <a:gd name="connsiteX8" fmla="*/ 66933 w 75235"/>
                  <a:gd name="connsiteY8" fmla="*/ 11346 h 89484"/>
                  <a:gd name="connsiteX9" fmla="*/ 73393 w 75235"/>
                  <a:gd name="connsiteY9" fmla="*/ 23885 h 89484"/>
                  <a:gd name="connsiteX10" fmla="*/ 75577 w 75235"/>
                  <a:gd name="connsiteY10" fmla="*/ 39845 h 89484"/>
                  <a:gd name="connsiteX11" fmla="*/ 73677 w 75235"/>
                  <a:gd name="connsiteY11" fmla="*/ 42314 h 89484"/>
                  <a:gd name="connsiteX12" fmla="*/ 17251 w 75235"/>
                  <a:gd name="connsiteY12" fmla="*/ 42314 h 89484"/>
                  <a:gd name="connsiteX13" fmla="*/ 17251 w 75235"/>
                  <a:gd name="connsiteY13" fmla="*/ 44404 h 89484"/>
                  <a:gd name="connsiteX14" fmla="*/ 23805 w 75235"/>
                  <a:gd name="connsiteY14" fmla="*/ 72142 h 89484"/>
                  <a:gd name="connsiteX15" fmla="*/ 44989 w 75235"/>
                  <a:gd name="connsiteY15" fmla="*/ 83732 h 89484"/>
                  <a:gd name="connsiteX16" fmla="*/ 56104 w 75235"/>
                  <a:gd name="connsiteY16" fmla="*/ 81072 h 89484"/>
                  <a:gd name="connsiteX17" fmla="*/ 64937 w 75235"/>
                  <a:gd name="connsiteY17" fmla="*/ 73662 h 89484"/>
                  <a:gd name="connsiteX18" fmla="*/ 70067 w 75235"/>
                  <a:gd name="connsiteY18" fmla="*/ 63593 h 89484"/>
                  <a:gd name="connsiteX19" fmla="*/ 70732 w 75235"/>
                  <a:gd name="connsiteY19" fmla="*/ 62359 h 89484"/>
                  <a:gd name="connsiteX20" fmla="*/ 71968 w 75235"/>
                  <a:gd name="connsiteY20" fmla="*/ 61883 h 89484"/>
                  <a:gd name="connsiteX21" fmla="*/ 73677 w 75235"/>
                  <a:gd name="connsiteY21" fmla="*/ 61883 h 89484"/>
                  <a:gd name="connsiteX22" fmla="*/ 75577 w 75235"/>
                  <a:gd name="connsiteY22" fmla="*/ 64353 h 89484"/>
                  <a:gd name="connsiteX23" fmla="*/ 63798 w 75235"/>
                  <a:gd name="connsiteY23" fmla="*/ 82497 h 89484"/>
                  <a:gd name="connsiteX24" fmla="*/ 43279 w 75235"/>
                  <a:gd name="connsiteY24" fmla="*/ 89621 h 89484"/>
                  <a:gd name="connsiteX25" fmla="*/ 17441 w 75235"/>
                  <a:gd name="connsiteY25" fmla="*/ 37565 h 89484"/>
                  <a:gd name="connsiteX26" fmla="*/ 61897 w 75235"/>
                  <a:gd name="connsiteY26" fmla="*/ 37565 h 89484"/>
                  <a:gd name="connsiteX27" fmla="*/ 59808 w 75235"/>
                  <a:gd name="connsiteY27" fmla="*/ 22650 h 89484"/>
                  <a:gd name="connsiteX28" fmla="*/ 52969 w 75235"/>
                  <a:gd name="connsiteY28" fmla="*/ 10206 h 89484"/>
                  <a:gd name="connsiteX29" fmla="*/ 40619 w 75235"/>
                  <a:gd name="connsiteY29" fmla="*/ 5266 h 89484"/>
                  <a:gd name="connsiteX30" fmla="*/ 23520 w 75235"/>
                  <a:gd name="connsiteY30" fmla="*/ 15526 h 89484"/>
                  <a:gd name="connsiteX31" fmla="*/ 17441 w 75235"/>
                  <a:gd name="connsiteY31" fmla="*/ 37565 h 89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35" h="89484">
                    <a:moveTo>
                      <a:pt x="43279" y="89621"/>
                    </a:moveTo>
                    <a:cubicBezTo>
                      <a:pt x="35425" y="89621"/>
                      <a:pt x="28175" y="87531"/>
                      <a:pt x="21525" y="83352"/>
                    </a:cubicBezTo>
                    <a:cubicBezTo>
                      <a:pt x="14875" y="79172"/>
                      <a:pt x="9683" y="73599"/>
                      <a:pt x="5946" y="66633"/>
                    </a:cubicBezTo>
                    <a:cubicBezTo>
                      <a:pt x="2209" y="59666"/>
                      <a:pt x="341" y="52320"/>
                      <a:pt x="341" y="44594"/>
                    </a:cubicBezTo>
                    <a:cubicBezTo>
                      <a:pt x="341" y="36994"/>
                      <a:pt x="2051" y="29775"/>
                      <a:pt x="5471" y="22936"/>
                    </a:cubicBezTo>
                    <a:cubicBezTo>
                      <a:pt x="8891" y="16096"/>
                      <a:pt x="13704" y="10586"/>
                      <a:pt x="19910" y="6406"/>
                    </a:cubicBezTo>
                    <a:cubicBezTo>
                      <a:pt x="26116" y="2227"/>
                      <a:pt x="33019" y="137"/>
                      <a:pt x="40619" y="137"/>
                    </a:cubicBezTo>
                    <a:cubicBezTo>
                      <a:pt x="46572" y="137"/>
                      <a:pt x="51733" y="1119"/>
                      <a:pt x="56104" y="3082"/>
                    </a:cubicBezTo>
                    <a:cubicBezTo>
                      <a:pt x="60472" y="5045"/>
                      <a:pt x="64082" y="7799"/>
                      <a:pt x="66933" y="11346"/>
                    </a:cubicBezTo>
                    <a:cubicBezTo>
                      <a:pt x="69783" y="14892"/>
                      <a:pt x="71936" y="19072"/>
                      <a:pt x="73393" y="23885"/>
                    </a:cubicBezTo>
                    <a:cubicBezTo>
                      <a:pt x="74848" y="28698"/>
                      <a:pt x="75577" y="34018"/>
                      <a:pt x="75577" y="39845"/>
                    </a:cubicBezTo>
                    <a:cubicBezTo>
                      <a:pt x="75577" y="41491"/>
                      <a:pt x="74943" y="42314"/>
                      <a:pt x="73677" y="42314"/>
                    </a:cubicBezTo>
                    <a:lnTo>
                      <a:pt x="17251" y="42314"/>
                    </a:lnTo>
                    <a:lnTo>
                      <a:pt x="17251" y="44404"/>
                    </a:lnTo>
                    <a:cubicBezTo>
                      <a:pt x="17251" y="55170"/>
                      <a:pt x="19436" y="64416"/>
                      <a:pt x="23805" y="72142"/>
                    </a:cubicBezTo>
                    <a:cubicBezTo>
                      <a:pt x="28175" y="79869"/>
                      <a:pt x="35236" y="83732"/>
                      <a:pt x="44989" y="83732"/>
                    </a:cubicBezTo>
                    <a:cubicBezTo>
                      <a:pt x="49041" y="83732"/>
                      <a:pt x="52746" y="82846"/>
                      <a:pt x="56104" y="81072"/>
                    </a:cubicBezTo>
                    <a:cubicBezTo>
                      <a:pt x="59459" y="79299"/>
                      <a:pt x="62404" y="76829"/>
                      <a:pt x="64937" y="73662"/>
                    </a:cubicBezTo>
                    <a:cubicBezTo>
                      <a:pt x="67470" y="70496"/>
                      <a:pt x="69181" y="67139"/>
                      <a:pt x="70067" y="63593"/>
                    </a:cubicBezTo>
                    <a:cubicBezTo>
                      <a:pt x="70194" y="63086"/>
                      <a:pt x="70415" y="62675"/>
                      <a:pt x="70732" y="62359"/>
                    </a:cubicBezTo>
                    <a:cubicBezTo>
                      <a:pt x="71050" y="62042"/>
                      <a:pt x="71461" y="61883"/>
                      <a:pt x="71968" y="61883"/>
                    </a:cubicBezTo>
                    <a:lnTo>
                      <a:pt x="73677" y="61883"/>
                    </a:lnTo>
                    <a:cubicBezTo>
                      <a:pt x="74943" y="61883"/>
                      <a:pt x="75577" y="62707"/>
                      <a:pt x="75577" y="64353"/>
                    </a:cubicBezTo>
                    <a:cubicBezTo>
                      <a:pt x="73804" y="71700"/>
                      <a:pt x="69878" y="77748"/>
                      <a:pt x="63798" y="82497"/>
                    </a:cubicBezTo>
                    <a:cubicBezTo>
                      <a:pt x="57718" y="87247"/>
                      <a:pt x="50879" y="89621"/>
                      <a:pt x="43279" y="89621"/>
                    </a:cubicBezTo>
                    <a:close/>
                    <a:moveTo>
                      <a:pt x="17441" y="37565"/>
                    </a:moveTo>
                    <a:lnTo>
                      <a:pt x="61897" y="37565"/>
                    </a:lnTo>
                    <a:cubicBezTo>
                      <a:pt x="61897" y="32625"/>
                      <a:pt x="61201" y="27653"/>
                      <a:pt x="59808" y="22650"/>
                    </a:cubicBezTo>
                    <a:cubicBezTo>
                      <a:pt x="58415" y="17647"/>
                      <a:pt x="56135" y="13499"/>
                      <a:pt x="52969" y="10206"/>
                    </a:cubicBezTo>
                    <a:cubicBezTo>
                      <a:pt x="49801" y="6913"/>
                      <a:pt x="45685" y="5266"/>
                      <a:pt x="40619" y="5266"/>
                    </a:cubicBezTo>
                    <a:cubicBezTo>
                      <a:pt x="33273" y="5266"/>
                      <a:pt x="27573" y="8686"/>
                      <a:pt x="23520" y="15526"/>
                    </a:cubicBezTo>
                    <a:cubicBezTo>
                      <a:pt x="19467" y="22365"/>
                      <a:pt x="17441" y="29711"/>
                      <a:pt x="17441" y="375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4" name="Freeform: Shape 3453">
                <a:extLst>
                  <a:ext uri="{FF2B5EF4-FFF2-40B4-BE49-F238E27FC236}">
                    <a16:creationId xmlns:a16="http://schemas.microsoft.com/office/drawing/2014/main" id="{1DFC3A67-5F1B-F73B-E2DB-ED585C1ECEB3}"/>
                  </a:ext>
                </a:extLst>
              </p:cNvPr>
              <p:cNvSpPr/>
              <p:nvPr/>
            </p:nvSpPr>
            <p:spPr>
              <a:xfrm>
                <a:off x="6648432" y="3166404"/>
                <a:ext cx="138312" cy="137362"/>
              </a:xfrm>
              <a:custGeom>
                <a:avLst/>
                <a:gdLst>
                  <a:gd name="connsiteX0" fmla="*/ 65128 w 138312"/>
                  <a:gd name="connsiteY0" fmla="*/ 135410 h 137362"/>
                  <a:gd name="connsiteX1" fmla="*/ 19150 w 138312"/>
                  <a:gd name="connsiteY1" fmla="*/ 13247 h 137362"/>
                  <a:gd name="connsiteX2" fmla="*/ 12595 w 138312"/>
                  <a:gd name="connsiteY2" fmla="*/ 8022 h 137362"/>
                  <a:gd name="connsiteX3" fmla="*/ 341 w 138312"/>
                  <a:gd name="connsiteY3" fmla="*/ 6977 h 137362"/>
                  <a:gd name="connsiteX4" fmla="*/ 341 w 138312"/>
                  <a:gd name="connsiteY4" fmla="*/ 137 h 137362"/>
                  <a:gd name="connsiteX5" fmla="*/ 53729 w 138312"/>
                  <a:gd name="connsiteY5" fmla="*/ 137 h 137362"/>
                  <a:gd name="connsiteX6" fmla="*/ 53729 w 138312"/>
                  <a:gd name="connsiteY6" fmla="*/ 6977 h 137362"/>
                  <a:gd name="connsiteX7" fmla="*/ 37579 w 138312"/>
                  <a:gd name="connsiteY7" fmla="*/ 12107 h 137362"/>
                  <a:gd name="connsiteX8" fmla="*/ 37770 w 138312"/>
                  <a:gd name="connsiteY8" fmla="*/ 12582 h 137362"/>
                  <a:gd name="connsiteX9" fmla="*/ 37770 w 138312"/>
                  <a:gd name="connsiteY9" fmla="*/ 13247 h 137362"/>
                  <a:gd name="connsiteX10" fmla="*/ 75197 w 138312"/>
                  <a:gd name="connsiteY10" fmla="*/ 112421 h 137362"/>
                  <a:gd name="connsiteX11" fmla="*/ 110345 w 138312"/>
                  <a:gd name="connsiteY11" fmla="*/ 18567 h 137362"/>
                  <a:gd name="connsiteX12" fmla="*/ 110726 w 138312"/>
                  <a:gd name="connsiteY12" fmla="*/ 16096 h 137362"/>
                  <a:gd name="connsiteX13" fmla="*/ 106356 w 138312"/>
                  <a:gd name="connsiteY13" fmla="*/ 9162 h 137362"/>
                  <a:gd name="connsiteX14" fmla="*/ 96666 w 138312"/>
                  <a:gd name="connsiteY14" fmla="*/ 6977 h 137362"/>
                  <a:gd name="connsiteX15" fmla="*/ 96666 w 138312"/>
                  <a:gd name="connsiteY15" fmla="*/ 137 h 137362"/>
                  <a:gd name="connsiteX16" fmla="*/ 138653 w 138312"/>
                  <a:gd name="connsiteY16" fmla="*/ 137 h 137362"/>
                  <a:gd name="connsiteX17" fmla="*/ 138653 w 138312"/>
                  <a:gd name="connsiteY17" fmla="*/ 6977 h 137362"/>
                  <a:gd name="connsiteX18" fmla="*/ 125734 w 138312"/>
                  <a:gd name="connsiteY18" fmla="*/ 9732 h 137362"/>
                  <a:gd name="connsiteX19" fmla="*/ 117755 w 138312"/>
                  <a:gd name="connsiteY19" fmla="*/ 18567 h 137362"/>
                  <a:gd name="connsiteX20" fmla="*/ 73867 w 138312"/>
                  <a:gd name="connsiteY20" fmla="*/ 135410 h 137362"/>
                  <a:gd name="connsiteX21" fmla="*/ 70638 w 138312"/>
                  <a:gd name="connsiteY21" fmla="*/ 137500 h 137362"/>
                  <a:gd name="connsiteX22" fmla="*/ 68168 w 138312"/>
                  <a:gd name="connsiteY22" fmla="*/ 137500 h 137362"/>
                  <a:gd name="connsiteX23" fmla="*/ 65128 w 138312"/>
                  <a:gd name="connsiteY23" fmla="*/ 135410 h 137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312" h="137362">
                    <a:moveTo>
                      <a:pt x="65128" y="135410"/>
                    </a:moveTo>
                    <a:lnTo>
                      <a:pt x="19150" y="13247"/>
                    </a:lnTo>
                    <a:cubicBezTo>
                      <a:pt x="18011" y="10460"/>
                      <a:pt x="15826" y="8719"/>
                      <a:pt x="12595" y="8022"/>
                    </a:cubicBezTo>
                    <a:cubicBezTo>
                      <a:pt x="9366" y="7325"/>
                      <a:pt x="5281" y="6977"/>
                      <a:pt x="341" y="6977"/>
                    </a:cubicBezTo>
                    <a:lnTo>
                      <a:pt x="341" y="137"/>
                    </a:lnTo>
                    <a:lnTo>
                      <a:pt x="53729" y="137"/>
                    </a:lnTo>
                    <a:lnTo>
                      <a:pt x="53729" y="6977"/>
                    </a:lnTo>
                    <a:cubicBezTo>
                      <a:pt x="42962" y="6977"/>
                      <a:pt x="37579" y="8687"/>
                      <a:pt x="37579" y="12107"/>
                    </a:cubicBezTo>
                    <a:cubicBezTo>
                      <a:pt x="37706" y="12233"/>
                      <a:pt x="37770" y="12392"/>
                      <a:pt x="37770" y="12582"/>
                    </a:cubicBezTo>
                    <a:cubicBezTo>
                      <a:pt x="37770" y="12772"/>
                      <a:pt x="37770" y="12994"/>
                      <a:pt x="37770" y="13247"/>
                    </a:cubicBezTo>
                    <a:lnTo>
                      <a:pt x="75197" y="112421"/>
                    </a:lnTo>
                    <a:lnTo>
                      <a:pt x="110345" y="18567"/>
                    </a:lnTo>
                    <a:cubicBezTo>
                      <a:pt x="110599" y="18060"/>
                      <a:pt x="110726" y="17237"/>
                      <a:pt x="110726" y="16096"/>
                    </a:cubicBezTo>
                    <a:cubicBezTo>
                      <a:pt x="110726" y="12930"/>
                      <a:pt x="109269" y="10618"/>
                      <a:pt x="106356" y="9162"/>
                    </a:cubicBezTo>
                    <a:cubicBezTo>
                      <a:pt x="103442" y="7705"/>
                      <a:pt x="100213" y="6977"/>
                      <a:pt x="96666" y="6977"/>
                    </a:cubicBezTo>
                    <a:lnTo>
                      <a:pt x="96666" y="137"/>
                    </a:lnTo>
                    <a:lnTo>
                      <a:pt x="138653" y="137"/>
                    </a:lnTo>
                    <a:lnTo>
                      <a:pt x="138653" y="6977"/>
                    </a:lnTo>
                    <a:cubicBezTo>
                      <a:pt x="133714" y="6977"/>
                      <a:pt x="129407" y="7895"/>
                      <a:pt x="125734" y="9732"/>
                    </a:cubicBezTo>
                    <a:cubicBezTo>
                      <a:pt x="122061" y="11569"/>
                      <a:pt x="119401" y="14514"/>
                      <a:pt x="117755" y="18567"/>
                    </a:cubicBezTo>
                    <a:lnTo>
                      <a:pt x="73867" y="135410"/>
                    </a:lnTo>
                    <a:cubicBezTo>
                      <a:pt x="73486" y="136803"/>
                      <a:pt x="72410" y="137500"/>
                      <a:pt x="70638" y="137500"/>
                    </a:cubicBezTo>
                    <a:lnTo>
                      <a:pt x="68168" y="137500"/>
                    </a:lnTo>
                    <a:cubicBezTo>
                      <a:pt x="66520" y="137500"/>
                      <a:pt x="65508" y="136803"/>
                      <a:pt x="65128" y="1354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55" name="Graphic 4">
              <a:extLst>
                <a:ext uri="{FF2B5EF4-FFF2-40B4-BE49-F238E27FC236}">
                  <a16:creationId xmlns:a16="http://schemas.microsoft.com/office/drawing/2014/main" id="{BA255992-8BE5-EEAA-C377-D3DF16B0BDE4}"/>
                </a:ext>
              </a:extLst>
            </p:cNvPr>
            <p:cNvGrpSpPr/>
            <p:nvPr/>
          </p:nvGrpSpPr>
          <p:grpSpPr>
            <a:xfrm>
              <a:off x="6397551" y="2013441"/>
              <a:ext cx="237601" cy="146311"/>
              <a:chOff x="6466401" y="1788175"/>
              <a:chExt cx="223068" cy="137362"/>
            </a:xfrm>
            <a:solidFill>
              <a:srgbClr val="000000"/>
            </a:solidFill>
          </p:grpSpPr>
          <p:sp>
            <p:nvSpPr>
              <p:cNvPr id="3072" name="Freeform: Shape 3071">
                <a:extLst>
                  <a:ext uri="{FF2B5EF4-FFF2-40B4-BE49-F238E27FC236}">
                    <a16:creationId xmlns:a16="http://schemas.microsoft.com/office/drawing/2014/main" id="{990EC1E3-C77F-C59A-65D8-21C122D1150D}"/>
                  </a:ext>
                </a:extLst>
              </p:cNvPr>
              <p:cNvSpPr/>
              <p:nvPr/>
            </p:nvSpPr>
            <p:spPr>
              <a:xfrm>
                <a:off x="6466401" y="1833963"/>
                <a:ext cx="75235" cy="89484"/>
              </a:xfrm>
              <a:custGeom>
                <a:avLst/>
                <a:gdLst>
                  <a:gd name="connsiteX0" fmla="*/ 43279 w 75235"/>
                  <a:gd name="connsiteY0" fmla="*/ 89508 h 89484"/>
                  <a:gd name="connsiteX1" fmla="*/ 21525 w 75235"/>
                  <a:gd name="connsiteY1" fmla="*/ 83239 h 89484"/>
                  <a:gd name="connsiteX2" fmla="*/ 5946 w 75235"/>
                  <a:gd name="connsiteY2" fmla="*/ 66519 h 89484"/>
                  <a:gd name="connsiteX3" fmla="*/ 341 w 75235"/>
                  <a:gd name="connsiteY3" fmla="*/ 44481 h 89484"/>
                  <a:gd name="connsiteX4" fmla="*/ 5471 w 75235"/>
                  <a:gd name="connsiteY4" fmla="*/ 22823 h 89484"/>
                  <a:gd name="connsiteX5" fmla="*/ 19910 w 75235"/>
                  <a:gd name="connsiteY5" fmla="*/ 6293 h 89484"/>
                  <a:gd name="connsiteX6" fmla="*/ 40619 w 75235"/>
                  <a:gd name="connsiteY6" fmla="*/ 24 h 89484"/>
                  <a:gd name="connsiteX7" fmla="*/ 56104 w 75235"/>
                  <a:gd name="connsiteY7" fmla="*/ 2969 h 89484"/>
                  <a:gd name="connsiteX8" fmla="*/ 66933 w 75235"/>
                  <a:gd name="connsiteY8" fmla="*/ 11232 h 89484"/>
                  <a:gd name="connsiteX9" fmla="*/ 73392 w 75235"/>
                  <a:gd name="connsiteY9" fmla="*/ 23772 h 89484"/>
                  <a:gd name="connsiteX10" fmla="*/ 75577 w 75235"/>
                  <a:gd name="connsiteY10" fmla="*/ 39731 h 89484"/>
                  <a:gd name="connsiteX11" fmla="*/ 73677 w 75235"/>
                  <a:gd name="connsiteY11" fmla="*/ 42201 h 89484"/>
                  <a:gd name="connsiteX12" fmla="*/ 17251 w 75235"/>
                  <a:gd name="connsiteY12" fmla="*/ 42201 h 89484"/>
                  <a:gd name="connsiteX13" fmla="*/ 17251 w 75235"/>
                  <a:gd name="connsiteY13" fmla="*/ 44291 h 89484"/>
                  <a:gd name="connsiteX14" fmla="*/ 23805 w 75235"/>
                  <a:gd name="connsiteY14" fmla="*/ 72029 h 89484"/>
                  <a:gd name="connsiteX15" fmla="*/ 44989 w 75235"/>
                  <a:gd name="connsiteY15" fmla="*/ 83619 h 89484"/>
                  <a:gd name="connsiteX16" fmla="*/ 56104 w 75235"/>
                  <a:gd name="connsiteY16" fmla="*/ 80959 h 89484"/>
                  <a:gd name="connsiteX17" fmla="*/ 64937 w 75235"/>
                  <a:gd name="connsiteY17" fmla="*/ 73549 h 89484"/>
                  <a:gd name="connsiteX18" fmla="*/ 70067 w 75235"/>
                  <a:gd name="connsiteY18" fmla="*/ 63480 h 89484"/>
                  <a:gd name="connsiteX19" fmla="*/ 70732 w 75235"/>
                  <a:gd name="connsiteY19" fmla="*/ 62245 h 89484"/>
                  <a:gd name="connsiteX20" fmla="*/ 71968 w 75235"/>
                  <a:gd name="connsiteY20" fmla="*/ 61770 h 89484"/>
                  <a:gd name="connsiteX21" fmla="*/ 73677 w 75235"/>
                  <a:gd name="connsiteY21" fmla="*/ 61770 h 89484"/>
                  <a:gd name="connsiteX22" fmla="*/ 75577 w 75235"/>
                  <a:gd name="connsiteY22" fmla="*/ 64240 h 89484"/>
                  <a:gd name="connsiteX23" fmla="*/ 63798 w 75235"/>
                  <a:gd name="connsiteY23" fmla="*/ 82384 h 89484"/>
                  <a:gd name="connsiteX24" fmla="*/ 43279 w 75235"/>
                  <a:gd name="connsiteY24" fmla="*/ 89508 h 89484"/>
                  <a:gd name="connsiteX25" fmla="*/ 17441 w 75235"/>
                  <a:gd name="connsiteY25" fmla="*/ 37451 h 89484"/>
                  <a:gd name="connsiteX26" fmla="*/ 61897 w 75235"/>
                  <a:gd name="connsiteY26" fmla="*/ 37451 h 89484"/>
                  <a:gd name="connsiteX27" fmla="*/ 59808 w 75235"/>
                  <a:gd name="connsiteY27" fmla="*/ 22537 h 89484"/>
                  <a:gd name="connsiteX28" fmla="*/ 52968 w 75235"/>
                  <a:gd name="connsiteY28" fmla="*/ 10093 h 89484"/>
                  <a:gd name="connsiteX29" fmla="*/ 40619 w 75235"/>
                  <a:gd name="connsiteY29" fmla="*/ 5153 h 89484"/>
                  <a:gd name="connsiteX30" fmla="*/ 23520 w 75235"/>
                  <a:gd name="connsiteY30" fmla="*/ 15413 h 89484"/>
                  <a:gd name="connsiteX31" fmla="*/ 17441 w 75235"/>
                  <a:gd name="connsiteY31" fmla="*/ 37451 h 89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235" h="89484">
                    <a:moveTo>
                      <a:pt x="43279" y="89508"/>
                    </a:moveTo>
                    <a:cubicBezTo>
                      <a:pt x="35426" y="89508"/>
                      <a:pt x="28174" y="87418"/>
                      <a:pt x="21525" y="83239"/>
                    </a:cubicBezTo>
                    <a:cubicBezTo>
                      <a:pt x="14875" y="79059"/>
                      <a:pt x="9683" y="73486"/>
                      <a:pt x="5946" y="66519"/>
                    </a:cubicBezTo>
                    <a:cubicBezTo>
                      <a:pt x="2209" y="59553"/>
                      <a:pt x="341" y="52207"/>
                      <a:pt x="341" y="44481"/>
                    </a:cubicBezTo>
                    <a:cubicBezTo>
                      <a:pt x="341" y="36881"/>
                      <a:pt x="2051" y="29662"/>
                      <a:pt x="5471" y="22823"/>
                    </a:cubicBezTo>
                    <a:cubicBezTo>
                      <a:pt x="8891" y="15983"/>
                      <a:pt x="13704" y="10473"/>
                      <a:pt x="19910" y="6293"/>
                    </a:cubicBezTo>
                    <a:cubicBezTo>
                      <a:pt x="26116" y="2114"/>
                      <a:pt x="33019" y="24"/>
                      <a:pt x="40619" y="24"/>
                    </a:cubicBezTo>
                    <a:cubicBezTo>
                      <a:pt x="46572" y="24"/>
                      <a:pt x="51733" y="1005"/>
                      <a:pt x="56104" y="2969"/>
                    </a:cubicBezTo>
                    <a:cubicBezTo>
                      <a:pt x="60473" y="4931"/>
                      <a:pt x="64082" y="7686"/>
                      <a:pt x="66933" y="11232"/>
                    </a:cubicBezTo>
                    <a:cubicBezTo>
                      <a:pt x="69782" y="14779"/>
                      <a:pt x="71935" y="18959"/>
                      <a:pt x="73392" y="23772"/>
                    </a:cubicBezTo>
                    <a:cubicBezTo>
                      <a:pt x="74848" y="28585"/>
                      <a:pt x="75577" y="33905"/>
                      <a:pt x="75577" y="39731"/>
                    </a:cubicBezTo>
                    <a:cubicBezTo>
                      <a:pt x="75577" y="41378"/>
                      <a:pt x="74944" y="42201"/>
                      <a:pt x="73677" y="42201"/>
                    </a:cubicBezTo>
                    <a:lnTo>
                      <a:pt x="17251" y="42201"/>
                    </a:lnTo>
                    <a:lnTo>
                      <a:pt x="17251" y="44291"/>
                    </a:lnTo>
                    <a:cubicBezTo>
                      <a:pt x="17251" y="55057"/>
                      <a:pt x="19435" y="64303"/>
                      <a:pt x="23805" y="72029"/>
                    </a:cubicBezTo>
                    <a:cubicBezTo>
                      <a:pt x="28175" y="79756"/>
                      <a:pt x="35236" y="83619"/>
                      <a:pt x="44989" y="83619"/>
                    </a:cubicBezTo>
                    <a:cubicBezTo>
                      <a:pt x="49042" y="83619"/>
                      <a:pt x="52747" y="82732"/>
                      <a:pt x="56104" y="80959"/>
                    </a:cubicBezTo>
                    <a:cubicBezTo>
                      <a:pt x="59459" y="79186"/>
                      <a:pt x="62404" y="76716"/>
                      <a:pt x="64937" y="73549"/>
                    </a:cubicBezTo>
                    <a:cubicBezTo>
                      <a:pt x="67470" y="70382"/>
                      <a:pt x="69180" y="67026"/>
                      <a:pt x="70067" y="63480"/>
                    </a:cubicBezTo>
                    <a:cubicBezTo>
                      <a:pt x="70194" y="62973"/>
                      <a:pt x="70415" y="62562"/>
                      <a:pt x="70732" y="62245"/>
                    </a:cubicBezTo>
                    <a:cubicBezTo>
                      <a:pt x="71049" y="61928"/>
                      <a:pt x="71460" y="61770"/>
                      <a:pt x="71968" y="61770"/>
                    </a:cubicBezTo>
                    <a:lnTo>
                      <a:pt x="73677" y="61770"/>
                    </a:lnTo>
                    <a:cubicBezTo>
                      <a:pt x="74944" y="61770"/>
                      <a:pt x="75577" y="62593"/>
                      <a:pt x="75577" y="64240"/>
                    </a:cubicBezTo>
                    <a:cubicBezTo>
                      <a:pt x="73804" y="71586"/>
                      <a:pt x="69878" y="77634"/>
                      <a:pt x="63798" y="82384"/>
                    </a:cubicBezTo>
                    <a:cubicBezTo>
                      <a:pt x="57718" y="87133"/>
                      <a:pt x="50879" y="89508"/>
                      <a:pt x="43279" y="89508"/>
                    </a:cubicBezTo>
                    <a:close/>
                    <a:moveTo>
                      <a:pt x="17441" y="37451"/>
                    </a:moveTo>
                    <a:lnTo>
                      <a:pt x="61897" y="37451"/>
                    </a:lnTo>
                    <a:cubicBezTo>
                      <a:pt x="61897" y="32511"/>
                      <a:pt x="61201" y="27540"/>
                      <a:pt x="59808" y="22537"/>
                    </a:cubicBezTo>
                    <a:cubicBezTo>
                      <a:pt x="58415" y="17534"/>
                      <a:pt x="56135" y="13386"/>
                      <a:pt x="52968" y="10093"/>
                    </a:cubicBezTo>
                    <a:cubicBezTo>
                      <a:pt x="49801" y="6799"/>
                      <a:pt x="45685" y="5153"/>
                      <a:pt x="40619" y="5153"/>
                    </a:cubicBezTo>
                    <a:cubicBezTo>
                      <a:pt x="33273" y="5153"/>
                      <a:pt x="27573" y="8573"/>
                      <a:pt x="23520" y="15413"/>
                    </a:cubicBezTo>
                    <a:cubicBezTo>
                      <a:pt x="19467" y="22252"/>
                      <a:pt x="17441" y="29598"/>
                      <a:pt x="17441" y="374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3" name="Freeform: Shape 3072">
                <a:extLst>
                  <a:ext uri="{FF2B5EF4-FFF2-40B4-BE49-F238E27FC236}">
                    <a16:creationId xmlns:a16="http://schemas.microsoft.com/office/drawing/2014/main" id="{99FDBBF5-21C6-7746-462A-EC09966D78C2}"/>
                  </a:ext>
                </a:extLst>
              </p:cNvPr>
              <p:cNvSpPr/>
              <p:nvPr/>
            </p:nvSpPr>
            <p:spPr>
              <a:xfrm>
                <a:off x="6551157" y="1788175"/>
                <a:ext cx="138312" cy="137362"/>
              </a:xfrm>
              <a:custGeom>
                <a:avLst/>
                <a:gdLst>
                  <a:gd name="connsiteX0" fmla="*/ 65127 w 138312"/>
                  <a:gd name="connsiteY0" fmla="*/ 135296 h 137362"/>
                  <a:gd name="connsiteX1" fmla="*/ 19150 w 138312"/>
                  <a:gd name="connsiteY1" fmla="*/ 13134 h 137362"/>
                  <a:gd name="connsiteX2" fmla="*/ 12595 w 138312"/>
                  <a:gd name="connsiteY2" fmla="*/ 7909 h 137362"/>
                  <a:gd name="connsiteX3" fmla="*/ 341 w 138312"/>
                  <a:gd name="connsiteY3" fmla="*/ 6863 h 137362"/>
                  <a:gd name="connsiteX4" fmla="*/ 341 w 138312"/>
                  <a:gd name="connsiteY4" fmla="*/ 24 h 137362"/>
                  <a:gd name="connsiteX5" fmla="*/ 53728 w 138312"/>
                  <a:gd name="connsiteY5" fmla="*/ 24 h 137362"/>
                  <a:gd name="connsiteX6" fmla="*/ 53728 w 138312"/>
                  <a:gd name="connsiteY6" fmla="*/ 6863 h 137362"/>
                  <a:gd name="connsiteX7" fmla="*/ 37579 w 138312"/>
                  <a:gd name="connsiteY7" fmla="*/ 11993 h 137362"/>
                  <a:gd name="connsiteX8" fmla="*/ 37768 w 138312"/>
                  <a:gd name="connsiteY8" fmla="*/ 12469 h 137362"/>
                  <a:gd name="connsiteX9" fmla="*/ 37768 w 138312"/>
                  <a:gd name="connsiteY9" fmla="*/ 13134 h 137362"/>
                  <a:gd name="connsiteX10" fmla="*/ 75197 w 138312"/>
                  <a:gd name="connsiteY10" fmla="*/ 112308 h 137362"/>
                  <a:gd name="connsiteX11" fmla="*/ 110345 w 138312"/>
                  <a:gd name="connsiteY11" fmla="*/ 18454 h 137362"/>
                  <a:gd name="connsiteX12" fmla="*/ 110724 w 138312"/>
                  <a:gd name="connsiteY12" fmla="*/ 15983 h 137362"/>
                  <a:gd name="connsiteX13" fmla="*/ 106356 w 138312"/>
                  <a:gd name="connsiteY13" fmla="*/ 9048 h 137362"/>
                  <a:gd name="connsiteX14" fmla="*/ 96666 w 138312"/>
                  <a:gd name="connsiteY14" fmla="*/ 6863 h 137362"/>
                  <a:gd name="connsiteX15" fmla="*/ 96666 w 138312"/>
                  <a:gd name="connsiteY15" fmla="*/ 24 h 137362"/>
                  <a:gd name="connsiteX16" fmla="*/ 138653 w 138312"/>
                  <a:gd name="connsiteY16" fmla="*/ 24 h 137362"/>
                  <a:gd name="connsiteX17" fmla="*/ 138653 w 138312"/>
                  <a:gd name="connsiteY17" fmla="*/ 6863 h 137362"/>
                  <a:gd name="connsiteX18" fmla="*/ 125734 w 138312"/>
                  <a:gd name="connsiteY18" fmla="*/ 9619 h 137362"/>
                  <a:gd name="connsiteX19" fmla="*/ 117755 w 138312"/>
                  <a:gd name="connsiteY19" fmla="*/ 18454 h 137362"/>
                  <a:gd name="connsiteX20" fmla="*/ 73867 w 138312"/>
                  <a:gd name="connsiteY20" fmla="*/ 135296 h 137362"/>
                  <a:gd name="connsiteX21" fmla="*/ 70638 w 138312"/>
                  <a:gd name="connsiteY21" fmla="*/ 137386 h 137362"/>
                  <a:gd name="connsiteX22" fmla="*/ 68167 w 138312"/>
                  <a:gd name="connsiteY22" fmla="*/ 137386 h 137362"/>
                  <a:gd name="connsiteX23" fmla="*/ 65127 w 138312"/>
                  <a:gd name="connsiteY23" fmla="*/ 135296 h 137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312" h="137362">
                    <a:moveTo>
                      <a:pt x="65127" y="135296"/>
                    </a:moveTo>
                    <a:lnTo>
                      <a:pt x="19150" y="13134"/>
                    </a:lnTo>
                    <a:cubicBezTo>
                      <a:pt x="18010" y="10347"/>
                      <a:pt x="15825" y="8605"/>
                      <a:pt x="12595" y="7909"/>
                    </a:cubicBezTo>
                    <a:cubicBezTo>
                      <a:pt x="9366" y="7212"/>
                      <a:pt x="5281" y="6863"/>
                      <a:pt x="341" y="6863"/>
                    </a:cubicBezTo>
                    <a:lnTo>
                      <a:pt x="341" y="24"/>
                    </a:lnTo>
                    <a:lnTo>
                      <a:pt x="53728" y="24"/>
                    </a:lnTo>
                    <a:lnTo>
                      <a:pt x="53728" y="6863"/>
                    </a:lnTo>
                    <a:cubicBezTo>
                      <a:pt x="42962" y="6863"/>
                      <a:pt x="37579" y="8573"/>
                      <a:pt x="37579" y="11993"/>
                    </a:cubicBezTo>
                    <a:cubicBezTo>
                      <a:pt x="37705" y="12120"/>
                      <a:pt x="37768" y="12278"/>
                      <a:pt x="37768" y="12469"/>
                    </a:cubicBezTo>
                    <a:cubicBezTo>
                      <a:pt x="37768" y="12659"/>
                      <a:pt x="37768" y="12880"/>
                      <a:pt x="37768" y="13134"/>
                    </a:cubicBezTo>
                    <a:lnTo>
                      <a:pt x="75197" y="112308"/>
                    </a:lnTo>
                    <a:lnTo>
                      <a:pt x="110345" y="18454"/>
                    </a:lnTo>
                    <a:cubicBezTo>
                      <a:pt x="110598" y="17947"/>
                      <a:pt x="110724" y="17123"/>
                      <a:pt x="110724" y="15983"/>
                    </a:cubicBezTo>
                    <a:cubicBezTo>
                      <a:pt x="110724" y="12817"/>
                      <a:pt x="109268" y="10505"/>
                      <a:pt x="106356" y="9048"/>
                    </a:cubicBezTo>
                    <a:cubicBezTo>
                      <a:pt x="103442" y="7592"/>
                      <a:pt x="100213" y="6863"/>
                      <a:pt x="96666" y="6863"/>
                    </a:cubicBezTo>
                    <a:lnTo>
                      <a:pt x="96666" y="24"/>
                    </a:lnTo>
                    <a:lnTo>
                      <a:pt x="138653" y="24"/>
                    </a:lnTo>
                    <a:lnTo>
                      <a:pt x="138653" y="6863"/>
                    </a:lnTo>
                    <a:cubicBezTo>
                      <a:pt x="133713" y="6863"/>
                      <a:pt x="129407" y="7782"/>
                      <a:pt x="125734" y="9619"/>
                    </a:cubicBezTo>
                    <a:cubicBezTo>
                      <a:pt x="122061" y="11456"/>
                      <a:pt x="119401" y="14401"/>
                      <a:pt x="117755" y="18454"/>
                    </a:cubicBezTo>
                    <a:lnTo>
                      <a:pt x="73867" y="135296"/>
                    </a:lnTo>
                    <a:cubicBezTo>
                      <a:pt x="73486" y="136690"/>
                      <a:pt x="72410" y="137386"/>
                      <a:pt x="70638" y="137386"/>
                    </a:cubicBezTo>
                    <a:lnTo>
                      <a:pt x="68167" y="137386"/>
                    </a:lnTo>
                    <a:cubicBezTo>
                      <a:pt x="66520" y="137386"/>
                      <a:pt x="65508" y="136690"/>
                      <a:pt x="65127" y="1352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144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468" name="Rectangle 3467">
              <a:extLst>
                <a:ext uri="{FF2B5EF4-FFF2-40B4-BE49-F238E27FC236}">
                  <a16:creationId xmlns:a16="http://schemas.microsoft.com/office/drawing/2014/main" id="{BD9E649B-B2B2-A748-B103-A196A50F15C5}"/>
                </a:ext>
              </a:extLst>
            </p:cNvPr>
            <p:cNvSpPr/>
            <p:nvPr/>
          </p:nvSpPr>
          <p:spPr>
            <a:xfrm rot="628575">
              <a:off x="3962111" y="4451376"/>
              <a:ext cx="771946" cy="2100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7" name="Rectangle 3466">
              <a:extLst>
                <a:ext uri="{FF2B5EF4-FFF2-40B4-BE49-F238E27FC236}">
                  <a16:creationId xmlns:a16="http://schemas.microsoft.com/office/drawing/2014/main" id="{382EB988-CC4F-F6C9-AC64-6EB7184F0D24}"/>
                </a:ext>
              </a:extLst>
            </p:cNvPr>
            <p:cNvSpPr/>
            <p:nvPr/>
          </p:nvSpPr>
          <p:spPr>
            <a:xfrm rot="628575">
              <a:off x="4067916" y="3776992"/>
              <a:ext cx="641935" cy="2100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9" name="Rectangle 3468">
              <a:extLst>
                <a:ext uri="{FF2B5EF4-FFF2-40B4-BE49-F238E27FC236}">
                  <a16:creationId xmlns:a16="http://schemas.microsoft.com/office/drawing/2014/main" id="{1ABF58CF-CB29-CCB8-F2BE-CB8C5B6EDD45}"/>
                </a:ext>
              </a:extLst>
            </p:cNvPr>
            <p:cNvSpPr/>
            <p:nvPr/>
          </p:nvSpPr>
          <p:spPr>
            <a:xfrm rot="628575">
              <a:off x="4043637" y="3772631"/>
              <a:ext cx="692748" cy="2100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0" name="Rectangle 3469">
              <a:extLst>
                <a:ext uri="{FF2B5EF4-FFF2-40B4-BE49-F238E27FC236}">
                  <a16:creationId xmlns:a16="http://schemas.microsoft.com/office/drawing/2014/main" id="{2287E23E-8D4C-B65D-DEAA-10AC69965B9C}"/>
                </a:ext>
              </a:extLst>
            </p:cNvPr>
            <p:cNvSpPr/>
            <p:nvPr/>
          </p:nvSpPr>
          <p:spPr>
            <a:xfrm rot="628575">
              <a:off x="3968898" y="4422609"/>
              <a:ext cx="771946" cy="2100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94" name="Group 3093" descr="\documentclass{article}&#10;\usepackage{amsmath}&#10;\pagestyle{empty}&#10;\begin{document}&#10;&#10;&#10;$5$ MeV&#10;&#10;\end{document}" title="IguanaTex Vector Display">
              <a:extLst>
                <a:ext uri="{FF2B5EF4-FFF2-40B4-BE49-F238E27FC236}">
                  <a16:creationId xmlns:a16="http://schemas.microsoft.com/office/drawing/2014/main" id="{A0D7D586-16DB-0CCA-173B-B9747B2DADF5}"/>
                </a:ext>
              </a:extLst>
            </p:cNvPr>
            <p:cNvGrpSpPr>
              <a:grpSpLocks noChangeAspect="1"/>
            </p:cNvGrpSpPr>
            <p:nvPr>
              <p:custDataLst>
                <p:tags r:id="rId58"/>
              </p:custDataLst>
            </p:nvPr>
          </p:nvGrpSpPr>
          <p:grpSpPr>
            <a:xfrm rot="580626">
              <a:off x="4173386" y="3274830"/>
              <a:ext cx="550239" cy="129023"/>
              <a:chOff x="5203568" y="4304573"/>
              <a:chExt cx="550239" cy="129023"/>
            </a:xfrm>
            <a:solidFill>
              <a:srgbClr val="FF0000"/>
            </a:solidFill>
          </p:grpSpPr>
          <p:sp>
            <p:nvSpPr>
              <p:cNvPr id="3090" name="Freeform: Shape 3089">
                <a:extLst>
                  <a:ext uri="{FF2B5EF4-FFF2-40B4-BE49-F238E27FC236}">
                    <a16:creationId xmlns:a16="http://schemas.microsoft.com/office/drawing/2014/main" id="{6108B798-C7F6-DE2D-98BC-78032E3D2C03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>
              <a:xfrm>
                <a:off x="5203568" y="4307685"/>
                <a:ext cx="76378" cy="125911"/>
              </a:xfrm>
              <a:custGeom>
                <a:avLst/>
                <a:gdLst>
                  <a:gd name="connsiteX0" fmla="*/ 76455 w 76378"/>
                  <a:gd name="connsiteY0" fmla="*/ 85163 h 125911"/>
                  <a:gd name="connsiteX1" fmla="*/ 40084 w 76378"/>
                  <a:gd name="connsiteY1" fmla="*/ 45083 h 125911"/>
                  <a:gd name="connsiteX2" fmla="*/ 15774 w 76378"/>
                  <a:gd name="connsiteY2" fmla="*/ 54417 h 125911"/>
                  <a:gd name="connsiteX3" fmla="*/ 15774 w 76378"/>
                  <a:gd name="connsiteY3" fmla="*/ 18730 h 125911"/>
                  <a:gd name="connsiteX4" fmla="*/ 32045 w 76378"/>
                  <a:gd name="connsiteY4" fmla="*/ 21109 h 125911"/>
                  <a:gd name="connsiteX5" fmla="*/ 68990 w 76378"/>
                  <a:gd name="connsiteY5" fmla="*/ 2076 h 125911"/>
                  <a:gd name="connsiteX6" fmla="*/ 67075 w 76378"/>
                  <a:gd name="connsiteY6" fmla="*/ 63 h 125911"/>
                  <a:gd name="connsiteX7" fmla="*/ 65544 w 76378"/>
                  <a:gd name="connsiteY7" fmla="*/ 612 h 125911"/>
                  <a:gd name="connsiteX8" fmla="*/ 39510 w 76378"/>
                  <a:gd name="connsiteY8" fmla="*/ 5919 h 125911"/>
                  <a:gd name="connsiteX9" fmla="*/ 14051 w 76378"/>
                  <a:gd name="connsiteY9" fmla="*/ 795 h 125911"/>
                  <a:gd name="connsiteX10" fmla="*/ 11754 w 76378"/>
                  <a:gd name="connsiteY10" fmla="*/ 246 h 125911"/>
                  <a:gd name="connsiteX11" fmla="*/ 9839 w 76378"/>
                  <a:gd name="connsiteY11" fmla="*/ 4638 h 125911"/>
                  <a:gd name="connsiteX12" fmla="*/ 9839 w 76378"/>
                  <a:gd name="connsiteY12" fmla="*/ 58809 h 125911"/>
                  <a:gd name="connsiteX13" fmla="*/ 12519 w 76378"/>
                  <a:gd name="connsiteY13" fmla="*/ 63568 h 125911"/>
                  <a:gd name="connsiteX14" fmla="*/ 15008 w 76378"/>
                  <a:gd name="connsiteY14" fmla="*/ 61920 h 125911"/>
                  <a:gd name="connsiteX15" fmla="*/ 39702 w 76378"/>
                  <a:gd name="connsiteY15" fmla="*/ 49110 h 125911"/>
                  <a:gd name="connsiteX16" fmla="*/ 55973 w 76378"/>
                  <a:gd name="connsiteY16" fmla="*/ 60822 h 125911"/>
                  <a:gd name="connsiteX17" fmla="*/ 59418 w 76378"/>
                  <a:gd name="connsiteY17" fmla="*/ 83882 h 125911"/>
                  <a:gd name="connsiteX18" fmla="*/ 54824 w 76378"/>
                  <a:gd name="connsiteY18" fmla="*/ 108954 h 125911"/>
                  <a:gd name="connsiteX19" fmla="*/ 34342 w 76378"/>
                  <a:gd name="connsiteY19" fmla="*/ 120850 h 125911"/>
                  <a:gd name="connsiteX20" fmla="*/ 6202 w 76378"/>
                  <a:gd name="connsiteY20" fmla="*/ 100353 h 125911"/>
                  <a:gd name="connsiteX21" fmla="*/ 9457 w 76378"/>
                  <a:gd name="connsiteY21" fmla="*/ 100719 h 125911"/>
                  <a:gd name="connsiteX22" fmla="*/ 19028 w 76378"/>
                  <a:gd name="connsiteY22" fmla="*/ 91751 h 125911"/>
                  <a:gd name="connsiteX23" fmla="*/ 9457 w 76378"/>
                  <a:gd name="connsiteY23" fmla="*/ 82784 h 125911"/>
                  <a:gd name="connsiteX24" fmla="*/ 77 w 76378"/>
                  <a:gd name="connsiteY24" fmla="*/ 92483 h 125911"/>
                  <a:gd name="connsiteX25" fmla="*/ 34725 w 76378"/>
                  <a:gd name="connsiteY25" fmla="*/ 125974 h 125911"/>
                  <a:gd name="connsiteX26" fmla="*/ 76455 w 76378"/>
                  <a:gd name="connsiteY26" fmla="*/ 85163 h 12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6378" h="125911">
                    <a:moveTo>
                      <a:pt x="76455" y="85163"/>
                    </a:moveTo>
                    <a:cubicBezTo>
                      <a:pt x="76455" y="63385"/>
                      <a:pt x="60758" y="45083"/>
                      <a:pt x="40084" y="45083"/>
                    </a:cubicBezTo>
                    <a:cubicBezTo>
                      <a:pt x="30896" y="45083"/>
                      <a:pt x="22665" y="48012"/>
                      <a:pt x="15774" y="54417"/>
                    </a:cubicBezTo>
                    <a:lnTo>
                      <a:pt x="15774" y="18730"/>
                    </a:lnTo>
                    <a:cubicBezTo>
                      <a:pt x="19602" y="19828"/>
                      <a:pt x="25919" y="21109"/>
                      <a:pt x="32045" y="21109"/>
                    </a:cubicBezTo>
                    <a:cubicBezTo>
                      <a:pt x="55590" y="21109"/>
                      <a:pt x="68990" y="4455"/>
                      <a:pt x="68990" y="2076"/>
                    </a:cubicBezTo>
                    <a:cubicBezTo>
                      <a:pt x="68990" y="978"/>
                      <a:pt x="68415" y="63"/>
                      <a:pt x="67075" y="63"/>
                    </a:cubicBezTo>
                    <a:cubicBezTo>
                      <a:pt x="66884" y="63"/>
                      <a:pt x="66501" y="63"/>
                      <a:pt x="65544" y="612"/>
                    </a:cubicBezTo>
                    <a:cubicBezTo>
                      <a:pt x="61715" y="2259"/>
                      <a:pt x="52336" y="5919"/>
                      <a:pt x="39510" y="5919"/>
                    </a:cubicBezTo>
                    <a:cubicBezTo>
                      <a:pt x="31853" y="5919"/>
                      <a:pt x="23048" y="4638"/>
                      <a:pt x="14051" y="795"/>
                    </a:cubicBezTo>
                    <a:cubicBezTo>
                      <a:pt x="12519" y="246"/>
                      <a:pt x="12136" y="246"/>
                      <a:pt x="11754" y="246"/>
                    </a:cubicBezTo>
                    <a:cubicBezTo>
                      <a:pt x="9839" y="246"/>
                      <a:pt x="9839" y="1710"/>
                      <a:pt x="9839" y="4638"/>
                    </a:cubicBezTo>
                    <a:lnTo>
                      <a:pt x="9839" y="58809"/>
                    </a:lnTo>
                    <a:cubicBezTo>
                      <a:pt x="9839" y="62103"/>
                      <a:pt x="9839" y="63568"/>
                      <a:pt x="12519" y="63568"/>
                    </a:cubicBezTo>
                    <a:cubicBezTo>
                      <a:pt x="13859" y="63568"/>
                      <a:pt x="14242" y="63018"/>
                      <a:pt x="15008" y="61920"/>
                    </a:cubicBezTo>
                    <a:cubicBezTo>
                      <a:pt x="17114" y="58992"/>
                      <a:pt x="24196" y="49110"/>
                      <a:pt x="39702" y="49110"/>
                    </a:cubicBezTo>
                    <a:cubicBezTo>
                      <a:pt x="49656" y="49110"/>
                      <a:pt x="54441" y="57528"/>
                      <a:pt x="55973" y="60822"/>
                    </a:cubicBezTo>
                    <a:cubicBezTo>
                      <a:pt x="59035" y="67594"/>
                      <a:pt x="59418" y="74731"/>
                      <a:pt x="59418" y="83882"/>
                    </a:cubicBezTo>
                    <a:cubicBezTo>
                      <a:pt x="59418" y="90287"/>
                      <a:pt x="59418" y="101268"/>
                      <a:pt x="54824" y="108954"/>
                    </a:cubicBezTo>
                    <a:cubicBezTo>
                      <a:pt x="50230" y="116092"/>
                      <a:pt x="43147" y="120850"/>
                      <a:pt x="34342" y="120850"/>
                    </a:cubicBezTo>
                    <a:cubicBezTo>
                      <a:pt x="20368" y="120850"/>
                      <a:pt x="9457" y="111150"/>
                      <a:pt x="6202" y="100353"/>
                    </a:cubicBezTo>
                    <a:cubicBezTo>
                      <a:pt x="6777" y="100536"/>
                      <a:pt x="7351" y="100719"/>
                      <a:pt x="9457" y="100719"/>
                    </a:cubicBezTo>
                    <a:cubicBezTo>
                      <a:pt x="15774" y="100719"/>
                      <a:pt x="19028" y="96143"/>
                      <a:pt x="19028" y="91751"/>
                    </a:cubicBezTo>
                    <a:cubicBezTo>
                      <a:pt x="19028" y="87359"/>
                      <a:pt x="15774" y="82784"/>
                      <a:pt x="9457" y="82784"/>
                    </a:cubicBezTo>
                    <a:cubicBezTo>
                      <a:pt x="6777" y="82784"/>
                      <a:pt x="77" y="84065"/>
                      <a:pt x="77" y="92483"/>
                    </a:cubicBezTo>
                    <a:cubicBezTo>
                      <a:pt x="77" y="108222"/>
                      <a:pt x="13285" y="125974"/>
                      <a:pt x="34725" y="125974"/>
                    </a:cubicBezTo>
                    <a:cubicBezTo>
                      <a:pt x="56930" y="125974"/>
                      <a:pt x="76455" y="108405"/>
                      <a:pt x="76455" y="85163"/>
                    </a:cubicBezTo>
                    <a:close/>
                  </a:path>
                </a:pathLst>
              </a:custGeom>
              <a:grpFill/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091" name="Freeform: Shape 3090">
                <a:extLst>
                  <a:ext uri="{FF2B5EF4-FFF2-40B4-BE49-F238E27FC236}">
                    <a16:creationId xmlns:a16="http://schemas.microsoft.com/office/drawing/2014/main" id="{5533F6B6-1052-2E04-94A2-B51DB3BC70C4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>
              <a:xfrm>
                <a:off x="5360600" y="4304573"/>
                <a:ext cx="161179" cy="124996"/>
              </a:xfrm>
              <a:custGeom>
                <a:avLst/>
                <a:gdLst>
                  <a:gd name="connsiteX0" fmla="*/ 39136 w 161179"/>
                  <a:gd name="connsiteY0" fmla="*/ 4089 h 124996"/>
                  <a:gd name="connsiteX1" fmla="*/ 32436 w 161179"/>
                  <a:gd name="connsiteY1" fmla="*/ 63 h 124996"/>
                  <a:gd name="connsiteX2" fmla="*/ 85 w 161179"/>
                  <a:gd name="connsiteY2" fmla="*/ 63 h 124996"/>
                  <a:gd name="connsiteX3" fmla="*/ 85 w 161179"/>
                  <a:gd name="connsiteY3" fmla="*/ 5736 h 124996"/>
                  <a:gd name="connsiteX4" fmla="*/ 4679 w 161179"/>
                  <a:gd name="connsiteY4" fmla="*/ 5736 h 124996"/>
                  <a:gd name="connsiteX5" fmla="*/ 19802 w 161179"/>
                  <a:gd name="connsiteY5" fmla="*/ 14338 h 124996"/>
                  <a:gd name="connsiteX6" fmla="*/ 19802 w 161179"/>
                  <a:gd name="connsiteY6" fmla="*/ 105843 h 124996"/>
                  <a:gd name="connsiteX7" fmla="*/ 85 w 161179"/>
                  <a:gd name="connsiteY7" fmla="*/ 119386 h 124996"/>
                  <a:gd name="connsiteX8" fmla="*/ 85 w 161179"/>
                  <a:gd name="connsiteY8" fmla="*/ 125059 h 124996"/>
                  <a:gd name="connsiteX9" fmla="*/ 22482 w 161179"/>
                  <a:gd name="connsiteY9" fmla="*/ 124510 h 124996"/>
                  <a:gd name="connsiteX10" fmla="*/ 44878 w 161179"/>
                  <a:gd name="connsiteY10" fmla="*/ 125059 h 124996"/>
                  <a:gd name="connsiteX11" fmla="*/ 44878 w 161179"/>
                  <a:gd name="connsiteY11" fmla="*/ 119386 h 124996"/>
                  <a:gd name="connsiteX12" fmla="*/ 25162 w 161179"/>
                  <a:gd name="connsiteY12" fmla="*/ 105843 h 124996"/>
                  <a:gd name="connsiteX13" fmla="*/ 25162 w 161179"/>
                  <a:gd name="connsiteY13" fmla="*/ 7200 h 124996"/>
                  <a:gd name="connsiteX14" fmla="*/ 25353 w 161179"/>
                  <a:gd name="connsiteY14" fmla="*/ 7200 h 124996"/>
                  <a:gd name="connsiteX15" fmla="*/ 71486 w 161179"/>
                  <a:gd name="connsiteY15" fmla="*/ 121033 h 124996"/>
                  <a:gd name="connsiteX16" fmla="*/ 75315 w 161179"/>
                  <a:gd name="connsiteY16" fmla="*/ 125059 h 124996"/>
                  <a:gd name="connsiteX17" fmla="*/ 78761 w 161179"/>
                  <a:gd name="connsiteY17" fmla="*/ 121582 h 124996"/>
                  <a:gd name="connsiteX18" fmla="*/ 125851 w 161179"/>
                  <a:gd name="connsiteY18" fmla="*/ 5736 h 124996"/>
                  <a:gd name="connsiteX19" fmla="*/ 126042 w 161179"/>
                  <a:gd name="connsiteY19" fmla="*/ 5736 h 124996"/>
                  <a:gd name="connsiteX20" fmla="*/ 126042 w 161179"/>
                  <a:gd name="connsiteY20" fmla="*/ 110784 h 124996"/>
                  <a:gd name="connsiteX21" fmla="*/ 110920 w 161179"/>
                  <a:gd name="connsiteY21" fmla="*/ 119386 h 124996"/>
                  <a:gd name="connsiteX22" fmla="*/ 106326 w 161179"/>
                  <a:gd name="connsiteY22" fmla="*/ 119386 h 124996"/>
                  <a:gd name="connsiteX23" fmla="*/ 106326 w 161179"/>
                  <a:gd name="connsiteY23" fmla="*/ 125059 h 124996"/>
                  <a:gd name="connsiteX24" fmla="*/ 133891 w 161179"/>
                  <a:gd name="connsiteY24" fmla="*/ 124510 h 124996"/>
                  <a:gd name="connsiteX25" fmla="*/ 161265 w 161179"/>
                  <a:gd name="connsiteY25" fmla="*/ 125059 h 124996"/>
                  <a:gd name="connsiteX26" fmla="*/ 161265 w 161179"/>
                  <a:gd name="connsiteY26" fmla="*/ 119386 h 124996"/>
                  <a:gd name="connsiteX27" fmla="*/ 156670 w 161179"/>
                  <a:gd name="connsiteY27" fmla="*/ 119386 h 124996"/>
                  <a:gd name="connsiteX28" fmla="*/ 141548 w 161179"/>
                  <a:gd name="connsiteY28" fmla="*/ 110784 h 124996"/>
                  <a:gd name="connsiteX29" fmla="*/ 141548 w 161179"/>
                  <a:gd name="connsiteY29" fmla="*/ 14338 h 124996"/>
                  <a:gd name="connsiteX30" fmla="*/ 156670 w 161179"/>
                  <a:gd name="connsiteY30" fmla="*/ 5736 h 124996"/>
                  <a:gd name="connsiteX31" fmla="*/ 161265 w 161179"/>
                  <a:gd name="connsiteY31" fmla="*/ 5736 h 124996"/>
                  <a:gd name="connsiteX32" fmla="*/ 161265 w 161179"/>
                  <a:gd name="connsiteY32" fmla="*/ 63 h 124996"/>
                  <a:gd name="connsiteX33" fmla="*/ 128914 w 161179"/>
                  <a:gd name="connsiteY33" fmla="*/ 63 h 124996"/>
                  <a:gd name="connsiteX34" fmla="*/ 122597 w 161179"/>
                  <a:gd name="connsiteY34" fmla="*/ 3540 h 124996"/>
                  <a:gd name="connsiteX35" fmla="*/ 80675 w 161179"/>
                  <a:gd name="connsiteY35" fmla="*/ 106575 h 124996"/>
                  <a:gd name="connsiteX36" fmla="*/ 39136 w 161179"/>
                  <a:gd name="connsiteY36" fmla="*/ 4089 h 124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61179" h="124996">
                    <a:moveTo>
                      <a:pt x="39136" y="4089"/>
                    </a:moveTo>
                    <a:cubicBezTo>
                      <a:pt x="37413" y="63"/>
                      <a:pt x="36839" y="63"/>
                      <a:pt x="32436" y="63"/>
                    </a:cubicBezTo>
                    <a:lnTo>
                      <a:pt x="85" y="63"/>
                    </a:lnTo>
                    <a:lnTo>
                      <a:pt x="85" y="5736"/>
                    </a:lnTo>
                    <a:lnTo>
                      <a:pt x="4679" y="5736"/>
                    </a:lnTo>
                    <a:cubicBezTo>
                      <a:pt x="19419" y="5736"/>
                      <a:pt x="19802" y="7749"/>
                      <a:pt x="19802" y="14338"/>
                    </a:cubicBezTo>
                    <a:lnTo>
                      <a:pt x="19802" y="105843"/>
                    </a:lnTo>
                    <a:cubicBezTo>
                      <a:pt x="19802" y="110784"/>
                      <a:pt x="19802" y="119386"/>
                      <a:pt x="85" y="119386"/>
                    </a:cubicBezTo>
                    <a:lnTo>
                      <a:pt x="85" y="125059"/>
                    </a:lnTo>
                    <a:cubicBezTo>
                      <a:pt x="6785" y="124876"/>
                      <a:pt x="16165" y="124510"/>
                      <a:pt x="22482" y="124510"/>
                    </a:cubicBezTo>
                    <a:cubicBezTo>
                      <a:pt x="28799" y="124510"/>
                      <a:pt x="38178" y="124876"/>
                      <a:pt x="44878" y="125059"/>
                    </a:cubicBezTo>
                    <a:lnTo>
                      <a:pt x="44878" y="119386"/>
                    </a:lnTo>
                    <a:cubicBezTo>
                      <a:pt x="25162" y="119386"/>
                      <a:pt x="25162" y="110784"/>
                      <a:pt x="25162" y="105843"/>
                    </a:cubicBezTo>
                    <a:lnTo>
                      <a:pt x="25162" y="7200"/>
                    </a:lnTo>
                    <a:lnTo>
                      <a:pt x="25353" y="7200"/>
                    </a:lnTo>
                    <a:lnTo>
                      <a:pt x="71486" y="121033"/>
                    </a:lnTo>
                    <a:cubicBezTo>
                      <a:pt x="72444" y="123412"/>
                      <a:pt x="73401" y="125059"/>
                      <a:pt x="75315" y="125059"/>
                    </a:cubicBezTo>
                    <a:cubicBezTo>
                      <a:pt x="77421" y="125059"/>
                      <a:pt x="77995" y="123595"/>
                      <a:pt x="78761" y="121582"/>
                    </a:cubicBezTo>
                    <a:lnTo>
                      <a:pt x="125851" y="5736"/>
                    </a:lnTo>
                    <a:lnTo>
                      <a:pt x="126042" y="5736"/>
                    </a:lnTo>
                    <a:lnTo>
                      <a:pt x="126042" y="110784"/>
                    </a:lnTo>
                    <a:cubicBezTo>
                      <a:pt x="126042" y="117373"/>
                      <a:pt x="125660" y="119386"/>
                      <a:pt x="110920" y="119386"/>
                    </a:cubicBezTo>
                    <a:lnTo>
                      <a:pt x="106326" y="119386"/>
                    </a:lnTo>
                    <a:lnTo>
                      <a:pt x="106326" y="125059"/>
                    </a:lnTo>
                    <a:cubicBezTo>
                      <a:pt x="113408" y="124510"/>
                      <a:pt x="126425" y="124510"/>
                      <a:pt x="133891" y="124510"/>
                    </a:cubicBezTo>
                    <a:cubicBezTo>
                      <a:pt x="141356" y="124510"/>
                      <a:pt x="154182" y="124510"/>
                      <a:pt x="161265" y="125059"/>
                    </a:cubicBezTo>
                    <a:lnTo>
                      <a:pt x="161265" y="119386"/>
                    </a:lnTo>
                    <a:lnTo>
                      <a:pt x="156670" y="119386"/>
                    </a:lnTo>
                    <a:cubicBezTo>
                      <a:pt x="141931" y="119386"/>
                      <a:pt x="141548" y="117373"/>
                      <a:pt x="141548" y="110784"/>
                    </a:cubicBezTo>
                    <a:lnTo>
                      <a:pt x="141548" y="14338"/>
                    </a:lnTo>
                    <a:cubicBezTo>
                      <a:pt x="141548" y="7749"/>
                      <a:pt x="141931" y="5736"/>
                      <a:pt x="156670" y="5736"/>
                    </a:cubicBezTo>
                    <a:lnTo>
                      <a:pt x="161265" y="5736"/>
                    </a:lnTo>
                    <a:lnTo>
                      <a:pt x="161265" y="63"/>
                    </a:lnTo>
                    <a:lnTo>
                      <a:pt x="128914" y="63"/>
                    </a:lnTo>
                    <a:cubicBezTo>
                      <a:pt x="123937" y="63"/>
                      <a:pt x="123937" y="246"/>
                      <a:pt x="122597" y="3540"/>
                    </a:cubicBezTo>
                    <a:lnTo>
                      <a:pt x="80675" y="106575"/>
                    </a:lnTo>
                    <a:lnTo>
                      <a:pt x="39136" y="4089"/>
                    </a:lnTo>
                    <a:close/>
                  </a:path>
                </a:pathLst>
              </a:custGeom>
              <a:grpFill/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092" name="Freeform: Shape 3091">
                <a:extLst>
                  <a:ext uri="{FF2B5EF4-FFF2-40B4-BE49-F238E27FC236}">
                    <a16:creationId xmlns:a16="http://schemas.microsoft.com/office/drawing/2014/main" id="{22C8EE26-4A2E-8E28-CA6D-291089D96862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>
              <a:xfrm>
                <a:off x="5534350" y="4347581"/>
                <a:ext cx="74081" cy="84001"/>
              </a:xfrm>
              <a:custGeom>
                <a:avLst/>
                <a:gdLst>
                  <a:gd name="connsiteX0" fmla="*/ 16174 w 74081"/>
                  <a:gd name="connsiteY0" fmla="*/ 35933 h 84001"/>
                  <a:gd name="connsiteX1" fmla="*/ 39910 w 74081"/>
                  <a:gd name="connsiteY1" fmla="*/ 4089 h 84001"/>
                  <a:gd name="connsiteX2" fmla="*/ 61541 w 74081"/>
                  <a:gd name="connsiteY2" fmla="*/ 35933 h 84001"/>
                  <a:gd name="connsiteX3" fmla="*/ 16174 w 74081"/>
                  <a:gd name="connsiteY3" fmla="*/ 35933 h 84001"/>
                  <a:gd name="connsiteX4" fmla="*/ 15982 w 74081"/>
                  <a:gd name="connsiteY4" fmla="*/ 39776 h 84001"/>
                  <a:gd name="connsiteX5" fmla="*/ 69390 w 74081"/>
                  <a:gd name="connsiteY5" fmla="*/ 39776 h 84001"/>
                  <a:gd name="connsiteX6" fmla="*/ 74175 w 74081"/>
                  <a:gd name="connsiteY6" fmla="*/ 35933 h 84001"/>
                  <a:gd name="connsiteX7" fmla="*/ 39910 w 74081"/>
                  <a:gd name="connsiteY7" fmla="*/ 63 h 84001"/>
                  <a:gd name="connsiteX8" fmla="*/ 94 w 74081"/>
                  <a:gd name="connsiteY8" fmla="*/ 41789 h 84001"/>
                  <a:gd name="connsiteX9" fmla="*/ 42208 w 74081"/>
                  <a:gd name="connsiteY9" fmla="*/ 84065 h 84001"/>
                  <a:gd name="connsiteX10" fmla="*/ 74175 w 74081"/>
                  <a:gd name="connsiteY10" fmla="*/ 60273 h 84001"/>
                  <a:gd name="connsiteX11" fmla="*/ 71687 w 74081"/>
                  <a:gd name="connsiteY11" fmla="*/ 58077 h 84001"/>
                  <a:gd name="connsiteX12" fmla="*/ 69198 w 74081"/>
                  <a:gd name="connsiteY12" fmla="*/ 60639 h 84001"/>
                  <a:gd name="connsiteX13" fmla="*/ 43356 w 74081"/>
                  <a:gd name="connsiteY13" fmla="*/ 79489 h 84001"/>
                  <a:gd name="connsiteX14" fmla="*/ 21725 w 74081"/>
                  <a:gd name="connsiteY14" fmla="*/ 67228 h 84001"/>
                  <a:gd name="connsiteX15" fmla="*/ 15982 w 74081"/>
                  <a:gd name="connsiteY15" fmla="*/ 39776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081" h="84001">
                    <a:moveTo>
                      <a:pt x="16174" y="35933"/>
                    </a:moveTo>
                    <a:cubicBezTo>
                      <a:pt x="17322" y="8664"/>
                      <a:pt x="33402" y="4089"/>
                      <a:pt x="39910" y="4089"/>
                    </a:cubicBezTo>
                    <a:cubicBezTo>
                      <a:pt x="59627" y="4089"/>
                      <a:pt x="61541" y="28795"/>
                      <a:pt x="61541" y="35933"/>
                    </a:cubicBezTo>
                    <a:lnTo>
                      <a:pt x="16174" y="35933"/>
                    </a:lnTo>
                    <a:close/>
                    <a:moveTo>
                      <a:pt x="15982" y="39776"/>
                    </a:moveTo>
                    <a:lnTo>
                      <a:pt x="69390" y="39776"/>
                    </a:lnTo>
                    <a:cubicBezTo>
                      <a:pt x="73601" y="39776"/>
                      <a:pt x="74175" y="39776"/>
                      <a:pt x="74175" y="35933"/>
                    </a:cubicBezTo>
                    <a:cubicBezTo>
                      <a:pt x="74175" y="17815"/>
                      <a:pt x="63839" y="63"/>
                      <a:pt x="39910" y="63"/>
                    </a:cubicBezTo>
                    <a:cubicBezTo>
                      <a:pt x="17705" y="63"/>
                      <a:pt x="94" y="18913"/>
                      <a:pt x="94" y="41789"/>
                    </a:cubicBezTo>
                    <a:cubicBezTo>
                      <a:pt x="94" y="66313"/>
                      <a:pt x="20194" y="84065"/>
                      <a:pt x="42208" y="84065"/>
                    </a:cubicBezTo>
                    <a:cubicBezTo>
                      <a:pt x="65561" y="84065"/>
                      <a:pt x="74175" y="63751"/>
                      <a:pt x="74175" y="60273"/>
                    </a:cubicBezTo>
                    <a:cubicBezTo>
                      <a:pt x="74175" y="58443"/>
                      <a:pt x="72644" y="58077"/>
                      <a:pt x="71687" y="58077"/>
                    </a:cubicBezTo>
                    <a:cubicBezTo>
                      <a:pt x="69964" y="58077"/>
                      <a:pt x="69581" y="59175"/>
                      <a:pt x="69198" y="60639"/>
                    </a:cubicBezTo>
                    <a:cubicBezTo>
                      <a:pt x="62499" y="79489"/>
                      <a:pt x="45270" y="79489"/>
                      <a:pt x="43356" y="79489"/>
                    </a:cubicBezTo>
                    <a:cubicBezTo>
                      <a:pt x="33785" y="79489"/>
                      <a:pt x="26128" y="73999"/>
                      <a:pt x="21725" y="67228"/>
                    </a:cubicBezTo>
                    <a:cubicBezTo>
                      <a:pt x="15982" y="58443"/>
                      <a:pt x="15982" y="46365"/>
                      <a:pt x="15982" y="39776"/>
                    </a:cubicBezTo>
                    <a:close/>
                  </a:path>
                </a:pathLst>
              </a:custGeom>
              <a:grpFill/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093" name="Freeform: Shape 3092">
                <a:extLst>
                  <a:ext uri="{FF2B5EF4-FFF2-40B4-BE49-F238E27FC236}">
                    <a16:creationId xmlns:a16="http://schemas.microsoft.com/office/drawing/2014/main" id="{23940EC6-BB62-1CEC-F049-DAAB622D5B93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>
              <a:xfrm>
                <a:off x="5617705" y="4304573"/>
                <a:ext cx="136102" cy="129022"/>
              </a:xfrm>
              <a:custGeom>
                <a:avLst/>
                <a:gdLst>
                  <a:gd name="connsiteX0" fmla="*/ 115336 w 136102"/>
                  <a:gd name="connsiteY0" fmla="*/ 17998 h 129022"/>
                  <a:gd name="connsiteX1" fmla="*/ 136201 w 136102"/>
                  <a:gd name="connsiteY1" fmla="*/ 5736 h 129022"/>
                  <a:gd name="connsiteX2" fmla="*/ 136201 w 136102"/>
                  <a:gd name="connsiteY2" fmla="*/ 63 h 129022"/>
                  <a:gd name="connsiteX3" fmla="*/ 117633 w 136102"/>
                  <a:gd name="connsiteY3" fmla="*/ 612 h 129022"/>
                  <a:gd name="connsiteX4" fmla="*/ 95811 w 136102"/>
                  <a:gd name="connsiteY4" fmla="*/ 63 h 129022"/>
                  <a:gd name="connsiteX5" fmla="*/ 95811 w 136102"/>
                  <a:gd name="connsiteY5" fmla="*/ 5736 h 129022"/>
                  <a:gd name="connsiteX6" fmla="*/ 109785 w 136102"/>
                  <a:gd name="connsiteY6" fmla="*/ 14887 h 129022"/>
                  <a:gd name="connsiteX7" fmla="*/ 108828 w 136102"/>
                  <a:gd name="connsiteY7" fmla="*/ 18547 h 129022"/>
                  <a:gd name="connsiteX8" fmla="*/ 73797 w 136102"/>
                  <a:gd name="connsiteY8" fmla="*/ 106758 h 129022"/>
                  <a:gd name="connsiteX9" fmla="*/ 37235 w 136102"/>
                  <a:gd name="connsiteY9" fmla="*/ 14338 h 129022"/>
                  <a:gd name="connsiteX10" fmla="*/ 36086 w 136102"/>
                  <a:gd name="connsiteY10" fmla="*/ 11043 h 129022"/>
                  <a:gd name="connsiteX11" fmla="*/ 51783 w 136102"/>
                  <a:gd name="connsiteY11" fmla="*/ 5736 h 129022"/>
                  <a:gd name="connsiteX12" fmla="*/ 51783 w 136102"/>
                  <a:gd name="connsiteY12" fmla="*/ 63 h 129022"/>
                  <a:gd name="connsiteX13" fmla="*/ 24409 w 136102"/>
                  <a:gd name="connsiteY13" fmla="*/ 612 h 129022"/>
                  <a:gd name="connsiteX14" fmla="*/ 99 w 136102"/>
                  <a:gd name="connsiteY14" fmla="*/ 63 h 129022"/>
                  <a:gd name="connsiteX15" fmla="*/ 99 w 136102"/>
                  <a:gd name="connsiteY15" fmla="*/ 5736 h 129022"/>
                  <a:gd name="connsiteX16" fmla="*/ 18858 w 136102"/>
                  <a:gd name="connsiteY16" fmla="*/ 12691 h 129022"/>
                  <a:gd name="connsiteX17" fmla="*/ 63269 w 136102"/>
                  <a:gd name="connsiteY17" fmla="*/ 125059 h 129022"/>
                  <a:gd name="connsiteX18" fmla="*/ 68054 w 136102"/>
                  <a:gd name="connsiteY18" fmla="*/ 129085 h 129022"/>
                  <a:gd name="connsiteX19" fmla="*/ 72648 w 136102"/>
                  <a:gd name="connsiteY19" fmla="*/ 125608 h 129022"/>
                  <a:gd name="connsiteX20" fmla="*/ 115336 w 136102"/>
                  <a:gd name="connsiteY20" fmla="*/ 17998 h 129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6102" h="129022">
                    <a:moveTo>
                      <a:pt x="115336" y="17998"/>
                    </a:moveTo>
                    <a:cubicBezTo>
                      <a:pt x="118016" y="11226"/>
                      <a:pt x="123185" y="5919"/>
                      <a:pt x="136201" y="5736"/>
                    </a:cubicBezTo>
                    <a:lnTo>
                      <a:pt x="136201" y="63"/>
                    </a:lnTo>
                    <a:cubicBezTo>
                      <a:pt x="130267" y="429"/>
                      <a:pt x="122610" y="612"/>
                      <a:pt x="117633" y="612"/>
                    </a:cubicBezTo>
                    <a:cubicBezTo>
                      <a:pt x="111891" y="612"/>
                      <a:pt x="100788" y="246"/>
                      <a:pt x="95811" y="63"/>
                    </a:cubicBezTo>
                    <a:lnTo>
                      <a:pt x="95811" y="5736"/>
                    </a:lnTo>
                    <a:cubicBezTo>
                      <a:pt x="105765" y="5919"/>
                      <a:pt x="109785" y="10677"/>
                      <a:pt x="109785" y="14887"/>
                    </a:cubicBezTo>
                    <a:cubicBezTo>
                      <a:pt x="109785" y="16351"/>
                      <a:pt x="109211" y="17449"/>
                      <a:pt x="108828" y="18547"/>
                    </a:cubicBezTo>
                    <a:lnTo>
                      <a:pt x="73797" y="106758"/>
                    </a:lnTo>
                    <a:lnTo>
                      <a:pt x="37235" y="14338"/>
                    </a:lnTo>
                    <a:cubicBezTo>
                      <a:pt x="36086" y="11775"/>
                      <a:pt x="36086" y="11409"/>
                      <a:pt x="36086" y="11043"/>
                    </a:cubicBezTo>
                    <a:cubicBezTo>
                      <a:pt x="36086" y="5736"/>
                      <a:pt x="46998" y="5736"/>
                      <a:pt x="51783" y="5736"/>
                    </a:cubicBezTo>
                    <a:lnTo>
                      <a:pt x="51783" y="63"/>
                    </a:lnTo>
                    <a:cubicBezTo>
                      <a:pt x="44892" y="612"/>
                      <a:pt x="31684" y="612"/>
                      <a:pt x="24409" y="612"/>
                    </a:cubicBezTo>
                    <a:cubicBezTo>
                      <a:pt x="15221" y="612"/>
                      <a:pt x="6990" y="246"/>
                      <a:pt x="99" y="63"/>
                    </a:cubicBezTo>
                    <a:lnTo>
                      <a:pt x="99" y="5736"/>
                    </a:lnTo>
                    <a:cubicBezTo>
                      <a:pt x="12541" y="5736"/>
                      <a:pt x="16178" y="5736"/>
                      <a:pt x="18858" y="12691"/>
                    </a:cubicBezTo>
                    <a:lnTo>
                      <a:pt x="63269" y="125059"/>
                    </a:lnTo>
                    <a:cubicBezTo>
                      <a:pt x="64609" y="128536"/>
                      <a:pt x="65566" y="129085"/>
                      <a:pt x="68054" y="129085"/>
                    </a:cubicBezTo>
                    <a:cubicBezTo>
                      <a:pt x="71309" y="129085"/>
                      <a:pt x="71691" y="128170"/>
                      <a:pt x="72648" y="125608"/>
                    </a:cubicBezTo>
                    <a:lnTo>
                      <a:pt x="115336" y="17998"/>
                    </a:lnTo>
                    <a:close/>
                  </a:path>
                </a:pathLst>
              </a:custGeom>
              <a:grpFill/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3113" name="Group 3112" descr="\documentclass{article}&#10;\usepackage{amsmath}&#10;\pagestyle{empty}&#10;\begin{document}&#10;&#10;&#10;$20$ MeV&#10;&#10;\end{document}" title="IguanaTex Vector Display">
              <a:extLst>
                <a:ext uri="{FF2B5EF4-FFF2-40B4-BE49-F238E27FC236}">
                  <a16:creationId xmlns:a16="http://schemas.microsoft.com/office/drawing/2014/main" id="{1EE6C9E8-4F17-9748-42FA-364B6F093DFC}"/>
                </a:ext>
              </a:extLst>
            </p:cNvPr>
            <p:cNvGrpSpPr>
              <a:grpSpLocks noChangeAspect="1"/>
            </p:cNvGrpSpPr>
            <p:nvPr>
              <p:custDataLst>
                <p:tags r:id="rId59"/>
              </p:custDataLst>
            </p:nvPr>
          </p:nvGrpSpPr>
          <p:grpSpPr>
            <a:xfrm rot="535748">
              <a:off x="4073846" y="3829573"/>
              <a:ext cx="649849" cy="129023"/>
              <a:chOff x="5709061" y="4861258"/>
              <a:chExt cx="649849" cy="129023"/>
            </a:xfrm>
            <a:solidFill>
              <a:srgbClr val="0000FF"/>
            </a:solidFill>
          </p:grpSpPr>
          <p:sp>
            <p:nvSpPr>
              <p:cNvPr id="3108" name="Freeform: Shape 3107">
                <a:extLst>
                  <a:ext uri="{FF2B5EF4-FFF2-40B4-BE49-F238E27FC236}">
                    <a16:creationId xmlns:a16="http://schemas.microsoft.com/office/drawing/2014/main" id="{138F1D7A-64F3-D8D2-957F-D74BC3900DBE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>
              <a:xfrm>
                <a:off x="5709061" y="4864370"/>
                <a:ext cx="76839" cy="121885"/>
              </a:xfrm>
              <a:custGeom>
                <a:avLst/>
                <a:gdLst>
                  <a:gd name="connsiteX0" fmla="*/ 14905 w 76839"/>
                  <a:gd name="connsiteY0" fmla="*/ 107856 h 121885"/>
                  <a:gd name="connsiteX1" fmla="*/ 35319 w 76839"/>
                  <a:gd name="connsiteY1" fmla="*/ 89006 h 121885"/>
                  <a:gd name="connsiteX2" fmla="*/ 76916 w 76839"/>
                  <a:gd name="connsiteY2" fmla="*/ 35567 h 121885"/>
                  <a:gd name="connsiteX3" fmla="*/ 36089 w 76839"/>
                  <a:gd name="connsiteY3" fmla="*/ 63 h 121885"/>
                  <a:gd name="connsiteX4" fmla="*/ 77 w 76839"/>
                  <a:gd name="connsiteY4" fmla="*/ 33188 h 121885"/>
                  <a:gd name="connsiteX5" fmla="*/ 10283 w 76839"/>
                  <a:gd name="connsiteY5" fmla="*/ 43436 h 121885"/>
                  <a:gd name="connsiteX6" fmla="*/ 20298 w 76839"/>
                  <a:gd name="connsiteY6" fmla="*/ 33737 h 121885"/>
                  <a:gd name="connsiteX7" fmla="*/ 10091 w 76839"/>
                  <a:gd name="connsiteY7" fmla="*/ 24220 h 121885"/>
                  <a:gd name="connsiteX8" fmla="*/ 7587 w 76839"/>
                  <a:gd name="connsiteY8" fmla="*/ 24403 h 121885"/>
                  <a:gd name="connsiteX9" fmla="*/ 33586 w 76839"/>
                  <a:gd name="connsiteY9" fmla="*/ 5736 h 121885"/>
                  <a:gd name="connsiteX10" fmla="*/ 59391 w 76839"/>
                  <a:gd name="connsiteY10" fmla="*/ 35567 h 121885"/>
                  <a:gd name="connsiteX11" fmla="*/ 39170 w 76839"/>
                  <a:gd name="connsiteY11" fmla="*/ 76012 h 121885"/>
                  <a:gd name="connsiteX12" fmla="*/ 2195 w 76839"/>
                  <a:gd name="connsiteY12" fmla="*/ 115177 h 121885"/>
                  <a:gd name="connsiteX13" fmla="*/ 77 w 76839"/>
                  <a:gd name="connsiteY13" fmla="*/ 121948 h 121885"/>
                  <a:gd name="connsiteX14" fmla="*/ 71524 w 76839"/>
                  <a:gd name="connsiteY14" fmla="*/ 121948 h 121885"/>
                  <a:gd name="connsiteX15" fmla="*/ 76916 w 76839"/>
                  <a:gd name="connsiteY15" fmla="*/ 90104 h 121885"/>
                  <a:gd name="connsiteX16" fmla="*/ 72101 w 76839"/>
                  <a:gd name="connsiteY16" fmla="*/ 90104 h 121885"/>
                  <a:gd name="connsiteX17" fmla="*/ 67865 w 76839"/>
                  <a:gd name="connsiteY17" fmla="*/ 106392 h 121885"/>
                  <a:gd name="connsiteX18" fmla="*/ 49570 w 76839"/>
                  <a:gd name="connsiteY18" fmla="*/ 107856 h 121885"/>
                  <a:gd name="connsiteX19" fmla="*/ 14905 w 76839"/>
                  <a:gd name="connsiteY19" fmla="*/ 107856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6839" h="121885">
                    <a:moveTo>
                      <a:pt x="14905" y="107856"/>
                    </a:moveTo>
                    <a:lnTo>
                      <a:pt x="35319" y="89006"/>
                    </a:lnTo>
                    <a:cubicBezTo>
                      <a:pt x="65361" y="63751"/>
                      <a:pt x="76916" y="53868"/>
                      <a:pt x="76916" y="35567"/>
                    </a:cubicBezTo>
                    <a:cubicBezTo>
                      <a:pt x="76916" y="14704"/>
                      <a:pt x="59584" y="63"/>
                      <a:pt x="36089" y="63"/>
                    </a:cubicBezTo>
                    <a:cubicBezTo>
                      <a:pt x="14328" y="63"/>
                      <a:pt x="77" y="16900"/>
                      <a:pt x="77" y="33188"/>
                    </a:cubicBezTo>
                    <a:cubicBezTo>
                      <a:pt x="77" y="43436"/>
                      <a:pt x="9706" y="43436"/>
                      <a:pt x="10283" y="43436"/>
                    </a:cubicBezTo>
                    <a:cubicBezTo>
                      <a:pt x="13557" y="43436"/>
                      <a:pt x="20298" y="41240"/>
                      <a:pt x="20298" y="33737"/>
                    </a:cubicBezTo>
                    <a:cubicBezTo>
                      <a:pt x="20298" y="28978"/>
                      <a:pt x="16831" y="24220"/>
                      <a:pt x="10091" y="24220"/>
                    </a:cubicBezTo>
                    <a:cubicBezTo>
                      <a:pt x="8550" y="24220"/>
                      <a:pt x="8165" y="24220"/>
                      <a:pt x="7587" y="24403"/>
                    </a:cubicBezTo>
                    <a:cubicBezTo>
                      <a:pt x="12017" y="12507"/>
                      <a:pt x="22416" y="5736"/>
                      <a:pt x="33586" y="5736"/>
                    </a:cubicBezTo>
                    <a:cubicBezTo>
                      <a:pt x="51110" y="5736"/>
                      <a:pt x="59391" y="20560"/>
                      <a:pt x="59391" y="35567"/>
                    </a:cubicBezTo>
                    <a:cubicBezTo>
                      <a:pt x="59391" y="50208"/>
                      <a:pt x="49762" y="64666"/>
                      <a:pt x="39170" y="76012"/>
                    </a:cubicBezTo>
                    <a:lnTo>
                      <a:pt x="2195" y="115177"/>
                    </a:lnTo>
                    <a:cubicBezTo>
                      <a:pt x="77" y="117190"/>
                      <a:pt x="77" y="117556"/>
                      <a:pt x="77" y="121948"/>
                    </a:cubicBezTo>
                    <a:lnTo>
                      <a:pt x="71524" y="121948"/>
                    </a:lnTo>
                    <a:lnTo>
                      <a:pt x="76916" y="90104"/>
                    </a:lnTo>
                    <a:lnTo>
                      <a:pt x="72101" y="90104"/>
                    </a:lnTo>
                    <a:cubicBezTo>
                      <a:pt x="71138" y="95594"/>
                      <a:pt x="69790" y="103647"/>
                      <a:pt x="67865" y="106392"/>
                    </a:cubicBezTo>
                    <a:cubicBezTo>
                      <a:pt x="66517" y="107856"/>
                      <a:pt x="53806" y="107856"/>
                      <a:pt x="49570" y="107856"/>
                    </a:cubicBezTo>
                    <a:lnTo>
                      <a:pt x="14905" y="107856"/>
                    </a:lnTo>
                    <a:close/>
                  </a:path>
                </a:pathLst>
              </a:custGeom>
              <a:grpFill/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109" name="Freeform: Shape 3108">
                <a:extLst>
                  <a:ext uri="{FF2B5EF4-FFF2-40B4-BE49-F238E27FC236}">
                    <a16:creationId xmlns:a16="http://schemas.microsoft.com/office/drawing/2014/main" id="{006A446D-B832-77E1-751D-314A05B77067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>
              <a:xfrm>
                <a:off x="5803233" y="4864370"/>
                <a:ext cx="81075" cy="125911"/>
              </a:xfrm>
              <a:custGeom>
                <a:avLst/>
                <a:gdLst>
                  <a:gd name="connsiteX0" fmla="*/ 81158 w 81075"/>
                  <a:gd name="connsiteY0" fmla="*/ 63385 h 125911"/>
                  <a:gd name="connsiteX1" fmla="*/ 73454 w 81075"/>
                  <a:gd name="connsiteY1" fmla="*/ 20560 h 125911"/>
                  <a:gd name="connsiteX2" fmla="*/ 40716 w 81075"/>
                  <a:gd name="connsiteY2" fmla="*/ 63 h 125911"/>
                  <a:gd name="connsiteX3" fmla="*/ 7207 w 81075"/>
                  <a:gd name="connsiteY3" fmla="*/ 21841 h 125911"/>
                  <a:gd name="connsiteX4" fmla="*/ 82 w 81075"/>
                  <a:gd name="connsiteY4" fmla="*/ 63385 h 125911"/>
                  <a:gd name="connsiteX5" fmla="*/ 8748 w 81075"/>
                  <a:gd name="connsiteY5" fmla="*/ 107490 h 125911"/>
                  <a:gd name="connsiteX6" fmla="*/ 40523 w 81075"/>
                  <a:gd name="connsiteY6" fmla="*/ 125974 h 125911"/>
                  <a:gd name="connsiteX7" fmla="*/ 74032 w 81075"/>
                  <a:gd name="connsiteY7" fmla="*/ 104745 h 125911"/>
                  <a:gd name="connsiteX8" fmla="*/ 81158 w 81075"/>
                  <a:gd name="connsiteY8" fmla="*/ 63385 h 125911"/>
                  <a:gd name="connsiteX9" fmla="*/ 40523 w 81075"/>
                  <a:gd name="connsiteY9" fmla="*/ 121948 h 125911"/>
                  <a:gd name="connsiteX10" fmla="*/ 18184 w 81075"/>
                  <a:gd name="connsiteY10" fmla="*/ 99804 h 125911"/>
                  <a:gd name="connsiteX11" fmla="*/ 16066 w 81075"/>
                  <a:gd name="connsiteY11" fmla="*/ 61188 h 125911"/>
                  <a:gd name="connsiteX12" fmla="*/ 17606 w 81075"/>
                  <a:gd name="connsiteY12" fmla="*/ 27514 h 125911"/>
                  <a:gd name="connsiteX13" fmla="*/ 40523 w 81075"/>
                  <a:gd name="connsiteY13" fmla="*/ 4089 h 125911"/>
                  <a:gd name="connsiteX14" fmla="*/ 63248 w 81075"/>
                  <a:gd name="connsiteY14" fmla="*/ 25501 h 125911"/>
                  <a:gd name="connsiteX15" fmla="*/ 65173 w 81075"/>
                  <a:gd name="connsiteY15" fmla="*/ 61188 h 125911"/>
                  <a:gd name="connsiteX16" fmla="*/ 63055 w 81075"/>
                  <a:gd name="connsiteY16" fmla="*/ 99072 h 125911"/>
                  <a:gd name="connsiteX17" fmla="*/ 40523 w 81075"/>
                  <a:gd name="connsiteY17" fmla="*/ 121948 h 12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075" h="125911">
                    <a:moveTo>
                      <a:pt x="81158" y="63385"/>
                    </a:moveTo>
                    <a:cubicBezTo>
                      <a:pt x="81158" y="48744"/>
                      <a:pt x="80195" y="34103"/>
                      <a:pt x="73454" y="20560"/>
                    </a:cubicBezTo>
                    <a:cubicBezTo>
                      <a:pt x="64596" y="2991"/>
                      <a:pt x="48804" y="63"/>
                      <a:pt x="40716" y="63"/>
                    </a:cubicBezTo>
                    <a:cubicBezTo>
                      <a:pt x="29161" y="63"/>
                      <a:pt x="15103" y="4821"/>
                      <a:pt x="7207" y="21841"/>
                    </a:cubicBezTo>
                    <a:cubicBezTo>
                      <a:pt x="1045" y="34469"/>
                      <a:pt x="82" y="48744"/>
                      <a:pt x="82" y="63385"/>
                    </a:cubicBezTo>
                    <a:cubicBezTo>
                      <a:pt x="82" y="77110"/>
                      <a:pt x="852" y="93581"/>
                      <a:pt x="8748" y="107490"/>
                    </a:cubicBezTo>
                    <a:cubicBezTo>
                      <a:pt x="17029" y="122314"/>
                      <a:pt x="31087" y="125974"/>
                      <a:pt x="40523" y="125974"/>
                    </a:cubicBezTo>
                    <a:cubicBezTo>
                      <a:pt x="50923" y="125974"/>
                      <a:pt x="65559" y="122131"/>
                      <a:pt x="74032" y="104745"/>
                    </a:cubicBezTo>
                    <a:cubicBezTo>
                      <a:pt x="80195" y="92117"/>
                      <a:pt x="81158" y="77842"/>
                      <a:pt x="81158" y="63385"/>
                    </a:cubicBezTo>
                    <a:close/>
                    <a:moveTo>
                      <a:pt x="40523" y="121948"/>
                    </a:moveTo>
                    <a:cubicBezTo>
                      <a:pt x="33013" y="121948"/>
                      <a:pt x="21651" y="117373"/>
                      <a:pt x="18184" y="99804"/>
                    </a:cubicBezTo>
                    <a:cubicBezTo>
                      <a:pt x="16066" y="88823"/>
                      <a:pt x="16066" y="71986"/>
                      <a:pt x="16066" y="61188"/>
                    </a:cubicBezTo>
                    <a:cubicBezTo>
                      <a:pt x="16066" y="49476"/>
                      <a:pt x="16066" y="37397"/>
                      <a:pt x="17606" y="27514"/>
                    </a:cubicBezTo>
                    <a:cubicBezTo>
                      <a:pt x="21265" y="5736"/>
                      <a:pt x="35709" y="4089"/>
                      <a:pt x="40523" y="4089"/>
                    </a:cubicBezTo>
                    <a:cubicBezTo>
                      <a:pt x="46878" y="4089"/>
                      <a:pt x="59589" y="7383"/>
                      <a:pt x="63248" y="25501"/>
                    </a:cubicBezTo>
                    <a:cubicBezTo>
                      <a:pt x="65173" y="35750"/>
                      <a:pt x="65173" y="49659"/>
                      <a:pt x="65173" y="61188"/>
                    </a:cubicBezTo>
                    <a:cubicBezTo>
                      <a:pt x="65173" y="74914"/>
                      <a:pt x="65173" y="87359"/>
                      <a:pt x="63055" y="99072"/>
                    </a:cubicBezTo>
                    <a:cubicBezTo>
                      <a:pt x="60166" y="116458"/>
                      <a:pt x="49189" y="121948"/>
                      <a:pt x="40523" y="121948"/>
                    </a:cubicBezTo>
                    <a:close/>
                  </a:path>
                </a:pathLst>
              </a:custGeom>
              <a:grpFill/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110" name="Freeform: Shape 3109">
                <a:extLst>
                  <a:ext uri="{FF2B5EF4-FFF2-40B4-BE49-F238E27FC236}">
                    <a16:creationId xmlns:a16="http://schemas.microsoft.com/office/drawing/2014/main" id="{2EBDC0CF-8D62-70F7-4430-9A8BF82D2039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>
              <a:xfrm>
                <a:off x="5963331" y="4861258"/>
                <a:ext cx="162151" cy="124996"/>
              </a:xfrm>
              <a:custGeom>
                <a:avLst/>
                <a:gdLst>
                  <a:gd name="connsiteX0" fmla="*/ 39376 w 162151"/>
                  <a:gd name="connsiteY0" fmla="*/ 4089 h 124996"/>
                  <a:gd name="connsiteX1" fmla="*/ 32636 w 162151"/>
                  <a:gd name="connsiteY1" fmla="*/ 63 h 124996"/>
                  <a:gd name="connsiteX2" fmla="*/ 90 w 162151"/>
                  <a:gd name="connsiteY2" fmla="*/ 63 h 124996"/>
                  <a:gd name="connsiteX3" fmla="*/ 90 w 162151"/>
                  <a:gd name="connsiteY3" fmla="*/ 5736 h 124996"/>
                  <a:gd name="connsiteX4" fmla="*/ 4712 w 162151"/>
                  <a:gd name="connsiteY4" fmla="*/ 5736 h 124996"/>
                  <a:gd name="connsiteX5" fmla="*/ 19926 w 162151"/>
                  <a:gd name="connsiteY5" fmla="*/ 14338 h 124996"/>
                  <a:gd name="connsiteX6" fmla="*/ 19926 w 162151"/>
                  <a:gd name="connsiteY6" fmla="*/ 105843 h 124996"/>
                  <a:gd name="connsiteX7" fmla="*/ 90 w 162151"/>
                  <a:gd name="connsiteY7" fmla="*/ 119386 h 124996"/>
                  <a:gd name="connsiteX8" fmla="*/ 90 w 162151"/>
                  <a:gd name="connsiteY8" fmla="*/ 125059 h 124996"/>
                  <a:gd name="connsiteX9" fmla="*/ 22622 w 162151"/>
                  <a:gd name="connsiteY9" fmla="*/ 124510 h 124996"/>
                  <a:gd name="connsiteX10" fmla="*/ 45154 w 162151"/>
                  <a:gd name="connsiteY10" fmla="*/ 125059 h 124996"/>
                  <a:gd name="connsiteX11" fmla="*/ 45154 w 162151"/>
                  <a:gd name="connsiteY11" fmla="*/ 119386 h 124996"/>
                  <a:gd name="connsiteX12" fmla="*/ 25318 w 162151"/>
                  <a:gd name="connsiteY12" fmla="*/ 105843 h 124996"/>
                  <a:gd name="connsiteX13" fmla="*/ 25318 w 162151"/>
                  <a:gd name="connsiteY13" fmla="*/ 7200 h 124996"/>
                  <a:gd name="connsiteX14" fmla="*/ 25510 w 162151"/>
                  <a:gd name="connsiteY14" fmla="*/ 7200 h 124996"/>
                  <a:gd name="connsiteX15" fmla="*/ 71922 w 162151"/>
                  <a:gd name="connsiteY15" fmla="*/ 121033 h 124996"/>
                  <a:gd name="connsiteX16" fmla="*/ 75774 w 162151"/>
                  <a:gd name="connsiteY16" fmla="*/ 125059 h 124996"/>
                  <a:gd name="connsiteX17" fmla="*/ 79240 w 162151"/>
                  <a:gd name="connsiteY17" fmla="*/ 121582 h 124996"/>
                  <a:gd name="connsiteX18" fmla="*/ 126615 w 162151"/>
                  <a:gd name="connsiteY18" fmla="*/ 5736 h 124996"/>
                  <a:gd name="connsiteX19" fmla="*/ 126807 w 162151"/>
                  <a:gd name="connsiteY19" fmla="*/ 5736 h 124996"/>
                  <a:gd name="connsiteX20" fmla="*/ 126807 w 162151"/>
                  <a:gd name="connsiteY20" fmla="*/ 110784 h 124996"/>
                  <a:gd name="connsiteX21" fmla="*/ 111593 w 162151"/>
                  <a:gd name="connsiteY21" fmla="*/ 119386 h 124996"/>
                  <a:gd name="connsiteX22" fmla="*/ 106972 w 162151"/>
                  <a:gd name="connsiteY22" fmla="*/ 119386 h 124996"/>
                  <a:gd name="connsiteX23" fmla="*/ 106972 w 162151"/>
                  <a:gd name="connsiteY23" fmla="*/ 125059 h 124996"/>
                  <a:gd name="connsiteX24" fmla="*/ 134703 w 162151"/>
                  <a:gd name="connsiteY24" fmla="*/ 124510 h 124996"/>
                  <a:gd name="connsiteX25" fmla="*/ 162242 w 162151"/>
                  <a:gd name="connsiteY25" fmla="*/ 125059 h 124996"/>
                  <a:gd name="connsiteX26" fmla="*/ 162242 w 162151"/>
                  <a:gd name="connsiteY26" fmla="*/ 119386 h 124996"/>
                  <a:gd name="connsiteX27" fmla="*/ 157620 w 162151"/>
                  <a:gd name="connsiteY27" fmla="*/ 119386 h 124996"/>
                  <a:gd name="connsiteX28" fmla="*/ 142406 w 162151"/>
                  <a:gd name="connsiteY28" fmla="*/ 110784 h 124996"/>
                  <a:gd name="connsiteX29" fmla="*/ 142406 w 162151"/>
                  <a:gd name="connsiteY29" fmla="*/ 14338 h 124996"/>
                  <a:gd name="connsiteX30" fmla="*/ 157620 w 162151"/>
                  <a:gd name="connsiteY30" fmla="*/ 5736 h 124996"/>
                  <a:gd name="connsiteX31" fmla="*/ 162242 w 162151"/>
                  <a:gd name="connsiteY31" fmla="*/ 5736 h 124996"/>
                  <a:gd name="connsiteX32" fmla="*/ 162242 w 162151"/>
                  <a:gd name="connsiteY32" fmla="*/ 63 h 124996"/>
                  <a:gd name="connsiteX33" fmla="*/ 129696 w 162151"/>
                  <a:gd name="connsiteY33" fmla="*/ 63 h 124996"/>
                  <a:gd name="connsiteX34" fmla="*/ 123341 w 162151"/>
                  <a:gd name="connsiteY34" fmla="*/ 3540 h 124996"/>
                  <a:gd name="connsiteX35" fmla="*/ 81166 w 162151"/>
                  <a:gd name="connsiteY35" fmla="*/ 106575 h 124996"/>
                  <a:gd name="connsiteX36" fmla="*/ 39376 w 162151"/>
                  <a:gd name="connsiteY36" fmla="*/ 4089 h 124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62151" h="124996">
                    <a:moveTo>
                      <a:pt x="39376" y="4089"/>
                    </a:moveTo>
                    <a:cubicBezTo>
                      <a:pt x="37643" y="63"/>
                      <a:pt x="37065" y="63"/>
                      <a:pt x="32636" y="63"/>
                    </a:cubicBezTo>
                    <a:lnTo>
                      <a:pt x="90" y="63"/>
                    </a:lnTo>
                    <a:lnTo>
                      <a:pt x="90" y="5736"/>
                    </a:lnTo>
                    <a:lnTo>
                      <a:pt x="4712" y="5736"/>
                    </a:lnTo>
                    <a:cubicBezTo>
                      <a:pt x="19540" y="5736"/>
                      <a:pt x="19926" y="7749"/>
                      <a:pt x="19926" y="14338"/>
                    </a:cubicBezTo>
                    <a:lnTo>
                      <a:pt x="19926" y="105843"/>
                    </a:lnTo>
                    <a:cubicBezTo>
                      <a:pt x="19926" y="110784"/>
                      <a:pt x="19926" y="119386"/>
                      <a:pt x="90" y="119386"/>
                    </a:cubicBezTo>
                    <a:lnTo>
                      <a:pt x="90" y="125059"/>
                    </a:lnTo>
                    <a:cubicBezTo>
                      <a:pt x="6830" y="124876"/>
                      <a:pt x="16267" y="124510"/>
                      <a:pt x="22622" y="124510"/>
                    </a:cubicBezTo>
                    <a:cubicBezTo>
                      <a:pt x="28977" y="124510"/>
                      <a:pt x="38413" y="124876"/>
                      <a:pt x="45154" y="125059"/>
                    </a:cubicBezTo>
                    <a:lnTo>
                      <a:pt x="45154" y="119386"/>
                    </a:lnTo>
                    <a:cubicBezTo>
                      <a:pt x="25318" y="119386"/>
                      <a:pt x="25318" y="110784"/>
                      <a:pt x="25318" y="105843"/>
                    </a:cubicBezTo>
                    <a:lnTo>
                      <a:pt x="25318" y="7200"/>
                    </a:lnTo>
                    <a:lnTo>
                      <a:pt x="25510" y="7200"/>
                    </a:lnTo>
                    <a:lnTo>
                      <a:pt x="71922" y="121033"/>
                    </a:lnTo>
                    <a:cubicBezTo>
                      <a:pt x="72885" y="123412"/>
                      <a:pt x="73848" y="125059"/>
                      <a:pt x="75774" y="125059"/>
                    </a:cubicBezTo>
                    <a:cubicBezTo>
                      <a:pt x="77892" y="125059"/>
                      <a:pt x="78470" y="123595"/>
                      <a:pt x="79240" y="121582"/>
                    </a:cubicBezTo>
                    <a:lnTo>
                      <a:pt x="126615" y="5736"/>
                    </a:lnTo>
                    <a:lnTo>
                      <a:pt x="126807" y="5736"/>
                    </a:lnTo>
                    <a:lnTo>
                      <a:pt x="126807" y="110784"/>
                    </a:lnTo>
                    <a:cubicBezTo>
                      <a:pt x="126807" y="117373"/>
                      <a:pt x="126422" y="119386"/>
                      <a:pt x="111593" y="119386"/>
                    </a:cubicBezTo>
                    <a:lnTo>
                      <a:pt x="106972" y="119386"/>
                    </a:lnTo>
                    <a:lnTo>
                      <a:pt x="106972" y="125059"/>
                    </a:lnTo>
                    <a:cubicBezTo>
                      <a:pt x="114097" y="124510"/>
                      <a:pt x="127192" y="124510"/>
                      <a:pt x="134703" y="124510"/>
                    </a:cubicBezTo>
                    <a:cubicBezTo>
                      <a:pt x="142214" y="124510"/>
                      <a:pt x="155116" y="124510"/>
                      <a:pt x="162242" y="125059"/>
                    </a:cubicBezTo>
                    <a:lnTo>
                      <a:pt x="162242" y="119386"/>
                    </a:lnTo>
                    <a:lnTo>
                      <a:pt x="157620" y="119386"/>
                    </a:lnTo>
                    <a:cubicBezTo>
                      <a:pt x="142791" y="119386"/>
                      <a:pt x="142406" y="117373"/>
                      <a:pt x="142406" y="110784"/>
                    </a:cubicBezTo>
                    <a:lnTo>
                      <a:pt x="142406" y="14338"/>
                    </a:lnTo>
                    <a:cubicBezTo>
                      <a:pt x="142406" y="7749"/>
                      <a:pt x="142791" y="5736"/>
                      <a:pt x="157620" y="5736"/>
                    </a:cubicBezTo>
                    <a:lnTo>
                      <a:pt x="162242" y="5736"/>
                    </a:lnTo>
                    <a:lnTo>
                      <a:pt x="162242" y="63"/>
                    </a:lnTo>
                    <a:lnTo>
                      <a:pt x="129696" y="63"/>
                    </a:lnTo>
                    <a:cubicBezTo>
                      <a:pt x="124689" y="63"/>
                      <a:pt x="124689" y="246"/>
                      <a:pt x="123341" y="3540"/>
                    </a:cubicBezTo>
                    <a:lnTo>
                      <a:pt x="81166" y="106575"/>
                    </a:lnTo>
                    <a:lnTo>
                      <a:pt x="39376" y="4089"/>
                    </a:lnTo>
                    <a:close/>
                  </a:path>
                </a:pathLst>
              </a:custGeom>
              <a:grpFill/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111" name="Freeform: Shape 3110">
                <a:extLst>
                  <a:ext uri="{FF2B5EF4-FFF2-40B4-BE49-F238E27FC236}">
                    <a16:creationId xmlns:a16="http://schemas.microsoft.com/office/drawing/2014/main" id="{42F23748-0B94-C1AC-5F61-9DAEDAA69533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>
              <a:xfrm>
                <a:off x="6138129" y="4904266"/>
                <a:ext cx="74528" cy="84001"/>
              </a:xfrm>
              <a:custGeom>
                <a:avLst/>
                <a:gdLst>
                  <a:gd name="connsiteX0" fmla="*/ 16276 w 74528"/>
                  <a:gd name="connsiteY0" fmla="*/ 35933 h 84001"/>
                  <a:gd name="connsiteX1" fmla="*/ 40156 w 74528"/>
                  <a:gd name="connsiteY1" fmla="*/ 4089 h 84001"/>
                  <a:gd name="connsiteX2" fmla="*/ 61917 w 74528"/>
                  <a:gd name="connsiteY2" fmla="*/ 35933 h 84001"/>
                  <a:gd name="connsiteX3" fmla="*/ 16276 w 74528"/>
                  <a:gd name="connsiteY3" fmla="*/ 35933 h 84001"/>
                  <a:gd name="connsiteX4" fmla="*/ 16083 w 74528"/>
                  <a:gd name="connsiteY4" fmla="*/ 39776 h 84001"/>
                  <a:gd name="connsiteX5" fmla="*/ 69813 w 74528"/>
                  <a:gd name="connsiteY5" fmla="*/ 39776 h 84001"/>
                  <a:gd name="connsiteX6" fmla="*/ 74627 w 74528"/>
                  <a:gd name="connsiteY6" fmla="*/ 35933 h 84001"/>
                  <a:gd name="connsiteX7" fmla="*/ 40156 w 74528"/>
                  <a:gd name="connsiteY7" fmla="*/ 63 h 84001"/>
                  <a:gd name="connsiteX8" fmla="*/ 99 w 74528"/>
                  <a:gd name="connsiteY8" fmla="*/ 41789 h 84001"/>
                  <a:gd name="connsiteX9" fmla="*/ 42467 w 74528"/>
                  <a:gd name="connsiteY9" fmla="*/ 84065 h 84001"/>
                  <a:gd name="connsiteX10" fmla="*/ 74627 w 74528"/>
                  <a:gd name="connsiteY10" fmla="*/ 60273 h 84001"/>
                  <a:gd name="connsiteX11" fmla="*/ 72124 w 74528"/>
                  <a:gd name="connsiteY11" fmla="*/ 58077 h 84001"/>
                  <a:gd name="connsiteX12" fmla="*/ 69620 w 74528"/>
                  <a:gd name="connsiteY12" fmla="*/ 60639 h 84001"/>
                  <a:gd name="connsiteX13" fmla="*/ 43622 w 74528"/>
                  <a:gd name="connsiteY13" fmla="*/ 79489 h 84001"/>
                  <a:gd name="connsiteX14" fmla="*/ 21861 w 74528"/>
                  <a:gd name="connsiteY14" fmla="*/ 67228 h 84001"/>
                  <a:gd name="connsiteX15" fmla="*/ 16083 w 74528"/>
                  <a:gd name="connsiteY15" fmla="*/ 39776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528" h="84001">
                    <a:moveTo>
                      <a:pt x="16276" y="35933"/>
                    </a:moveTo>
                    <a:cubicBezTo>
                      <a:pt x="17431" y="8664"/>
                      <a:pt x="33608" y="4089"/>
                      <a:pt x="40156" y="4089"/>
                    </a:cubicBezTo>
                    <a:cubicBezTo>
                      <a:pt x="59991" y="4089"/>
                      <a:pt x="61917" y="28795"/>
                      <a:pt x="61917" y="35933"/>
                    </a:cubicBezTo>
                    <a:lnTo>
                      <a:pt x="16276" y="35933"/>
                    </a:lnTo>
                    <a:close/>
                    <a:moveTo>
                      <a:pt x="16083" y="39776"/>
                    </a:moveTo>
                    <a:lnTo>
                      <a:pt x="69813" y="39776"/>
                    </a:lnTo>
                    <a:cubicBezTo>
                      <a:pt x="74050" y="39776"/>
                      <a:pt x="74627" y="39776"/>
                      <a:pt x="74627" y="35933"/>
                    </a:cubicBezTo>
                    <a:cubicBezTo>
                      <a:pt x="74627" y="17815"/>
                      <a:pt x="64228" y="63"/>
                      <a:pt x="40156" y="63"/>
                    </a:cubicBezTo>
                    <a:cubicBezTo>
                      <a:pt x="17816" y="63"/>
                      <a:pt x="99" y="18913"/>
                      <a:pt x="99" y="41789"/>
                    </a:cubicBezTo>
                    <a:cubicBezTo>
                      <a:pt x="99" y="66313"/>
                      <a:pt x="20320" y="84065"/>
                      <a:pt x="42467" y="84065"/>
                    </a:cubicBezTo>
                    <a:cubicBezTo>
                      <a:pt x="65961" y="84065"/>
                      <a:pt x="74627" y="63751"/>
                      <a:pt x="74627" y="60273"/>
                    </a:cubicBezTo>
                    <a:cubicBezTo>
                      <a:pt x="74627" y="58443"/>
                      <a:pt x="73087" y="58077"/>
                      <a:pt x="72124" y="58077"/>
                    </a:cubicBezTo>
                    <a:cubicBezTo>
                      <a:pt x="70391" y="58077"/>
                      <a:pt x="70005" y="59175"/>
                      <a:pt x="69620" y="60639"/>
                    </a:cubicBezTo>
                    <a:cubicBezTo>
                      <a:pt x="62880" y="79489"/>
                      <a:pt x="45548" y="79489"/>
                      <a:pt x="43622" y="79489"/>
                    </a:cubicBezTo>
                    <a:cubicBezTo>
                      <a:pt x="33993" y="79489"/>
                      <a:pt x="26290" y="73999"/>
                      <a:pt x="21861" y="67228"/>
                    </a:cubicBezTo>
                    <a:cubicBezTo>
                      <a:pt x="16083" y="58443"/>
                      <a:pt x="16083" y="46365"/>
                      <a:pt x="16083" y="39776"/>
                    </a:cubicBezTo>
                    <a:close/>
                  </a:path>
                </a:pathLst>
              </a:custGeom>
              <a:grpFill/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112" name="Freeform: Shape 3111">
                <a:extLst>
                  <a:ext uri="{FF2B5EF4-FFF2-40B4-BE49-F238E27FC236}">
                    <a16:creationId xmlns:a16="http://schemas.microsoft.com/office/drawing/2014/main" id="{06A9174C-FC27-836C-C7F8-C031E436DF30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>
              <a:xfrm>
                <a:off x="6221987" y="4861258"/>
                <a:ext cx="136923" cy="129022"/>
              </a:xfrm>
              <a:custGeom>
                <a:avLst/>
                <a:gdLst>
                  <a:gd name="connsiteX0" fmla="*/ 116036 w 136923"/>
                  <a:gd name="connsiteY0" fmla="*/ 17998 h 129022"/>
                  <a:gd name="connsiteX1" fmla="*/ 137027 w 136923"/>
                  <a:gd name="connsiteY1" fmla="*/ 5736 h 129022"/>
                  <a:gd name="connsiteX2" fmla="*/ 137027 w 136923"/>
                  <a:gd name="connsiteY2" fmla="*/ 63 h 129022"/>
                  <a:gd name="connsiteX3" fmla="*/ 118347 w 136923"/>
                  <a:gd name="connsiteY3" fmla="*/ 612 h 129022"/>
                  <a:gd name="connsiteX4" fmla="*/ 96393 w 136923"/>
                  <a:gd name="connsiteY4" fmla="*/ 63 h 129022"/>
                  <a:gd name="connsiteX5" fmla="*/ 96393 w 136923"/>
                  <a:gd name="connsiteY5" fmla="*/ 5736 h 129022"/>
                  <a:gd name="connsiteX6" fmla="*/ 110452 w 136923"/>
                  <a:gd name="connsiteY6" fmla="*/ 14887 h 129022"/>
                  <a:gd name="connsiteX7" fmla="*/ 109489 w 136923"/>
                  <a:gd name="connsiteY7" fmla="*/ 18547 h 129022"/>
                  <a:gd name="connsiteX8" fmla="*/ 74247 w 136923"/>
                  <a:gd name="connsiteY8" fmla="*/ 106758 h 129022"/>
                  <a:gd name="connsiteX9" fmla="*/ 37464 w 136923"/>
                  <a:gd name="connsiteY9" fmla="*/ 14338 h 129022"/>
                  <a:gd name="connsiteX10" fmla="*/ 36308 w 136923"/>
                  <a:gd name="connsiteY10" fmla="*/ 11043 h 129022"/>
                  <a:gd name="connsiteX11" fmla="*/ 52100 w 136923"/>
                  <a:gd name="connsiteY11" fmla="*/ 5736 h 129022"/>
                  <a:gd name="connsiteX12" fmla="*/ 52100 w 136923"/>
                  <a:gd name="connsiteY12" fmla="*/ 63 h 129022"/>
                  <a:gd name="connsiteX13" fmla="*/ 24561 w 136923"/>
                  <a:gd name="connsiteY13" fmla="*/ 612 h 129022"/>
                  <a:gd name="connsiteX14" fmla="*/ 104 w 136923"/>
                  <a:gd name="connsiteY14" fmla="*/ 63 h 129022"/>
                  <a:gd name="connsiteX15" fmla="*/ 104 w 136923"/>
                  <a:gd name="connsiteY15" fmla="*/ 5736 h 129022"/>
                  <a:gd name="connsiteX16" fmla="*/ 18976 w 136923"/>
                  <a:gd name="connsiteY16" fmla="*/ 12691 h 129022"/>
                  <a:gd name="connsiteX17" fmla="*/ 63655 w 136923"/>
                  <a:gd name="connsiteY17" fmla="*/ 125059 h 129022"/>
                  <a:gd name="connsiteX18" fmla="*/ 68469 w 136923"/>
                  <a:gd name="connsiteY18" fmla="*/ 129085 h 129022"/>
                  <a:gd name="connsiteX19" fmla="*/ 73091 w 136923"/>
                  <a:gd name="connsiteY19" fmla="*/ 125608 h 129022"/>
                  <a:gd name="connsiteX20" fmla="*/ 116036 w 136923"/>
                  <a:gd name="connsiteY20" fmla="*/ 17998 h 129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6923" h="129022">
                    <a:moveTo>
                      <a:pt x="116036" y="17998"/>
                    </a:moveTo>
                    <a:cubicBezTo>
                      <a:pt x="118732" y="11226"/>
                      <a:pt x="123932" y="5919"/>
                      <a:pt x="137027" y="5736"/>
                    </a:cubicBezTo>
                    <a:lnTo>
                      <a:pt x="137027" y="63"/>
                    </a:lnTo>
                    <a:cubicBezTo>
                      <a:pt x="131057" y="429"/>
                      <a:pt x="123354" y="612"/>
                      <a:pt x="118347" y="612"/>
                    </a:cubicBezTo>
                    <a:cubicBezTo>
                      <a:pt x="112570" y="612"/>
                      <a:pt x="101400" y="246"/>
                      <a:pt x="96393" y="63"/>
                    </a:cubicBezTo>
                    <a:lnTo>
                      <a:pt x="96393" y="5736"/>
                    </a:lnTo>
                    <a:cubicBezTo>
                      <a:pt x="106407" y="5919"/>
                      <a:pt x="110452" y="10677"/>
                      <a:pt x="110452" y="14887"/>
                    </a:cubicBezTo>
                    <a:cubicBezTo>
                      <a:pt x="110452" y="16351"/>
                      <a:pt x="109874" y="17449"/>
                      <a:pt x="109489" y="18547"/>
                    </a:cubicBezTo>
                    <a:lnTo>
                      <a:pt x="74247" y="106758"/>
                    </a:lnTo>
                    <a:lnTo>
                      <a:pt x="37464" y="14338"/>
                    </a:lnTo>
                    <a:cubicBezTo>
                      <a:pt x="36308" y="11775"/>
                      <a:pt x="36308" y="11409"/>
                      <a:pt x="36308" y="11043"/>
                    </a:cubicBezTo>
                    <a:cubicBezTo>
                      <a:pt x="36308" y="5736"/>
                      <a:pt x="47285" y="5736"/>
                      <a:pt x="52100" y="5736"/>
                    </a:cubicBezTo>
                    <a:lnTo>
                      <a:pt x="52100" y="63"/>
                    </a:lnTo>
                    <a:cubicBezTo>
                      <a:pt x="45167" y="612"/>
                      <a:pt x="31879" y="612"/>
                      <a:pt x="24561" y="612"/>
                    </a:cubicBezTo>
                    <a:cubicBezTo>
                      <a:pt x="15317" y="612"/>
                      <a:pt x="7036" y="246"/>
                      <a:pt x="104" y="63"/>
                    </a:cubicBezTo>
                    <a:lnTo>
                      <a:pt x="104" y="5736"/>
                    </a:lnTo>
                    <a:cubicBezTo>
                      <a:pt x="12621" y="5736"/>
                      <a:pt x="16280" y="5736"/>
                      <a:pt x="18976" y="12691"/>
                    </a:cubicBezTo>
                    <a:lnTo>
                      <a:pt x="63655" y="125059"/>
                    </a:lnTo>
                    <a:cubicBezTo>
                      <a:pt x="65003" y="128536"/>
                      <a:pt x="65966" y="129085"/>
                      <a:pt x="68469" y="129085"/>
                    </a:cubicBezTo>
                    <a:cubicBezTo>
                      <a:pt x="71743" y="129085"/>
                      <a:pt x="72128" y="128170"/>
                      <a:pt x="73091" y="125608"/>
                    </a:cubicBezTo>
                    <a:lnTo>
                      <a:pt x="116036" y="17998"/>
                    </a:lnTo>
                    <a:close/>
                  </a:path>
                </a:pathLst>
              </a:custGeom>
              <a:grpFill/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3134" name="Group 3133" descr="\documentclass{article}&#10;\usepackage{amsmath}&#10;\pagestyle{empty}&#10;\begin{document}&#10;&#10;&#10;$100$ MeV&#10;&#10;\end{document}" title="IguanaTex Vector Display">
              <a:extLst>
                <a:ext uri="{FF2B5EF4-FFF2-40B4-BE49-F238E27FC236}">
                  <a16:creationId xmlns:a16="http://schemas.microsoft.com/office/drawing/2014/main" id="{5C9F5032-7D98-E246-469D-BDE7AE64BA45}"/>
                </a:ext>
              </a:extLst>
            </p:cNvPr>
            <p:cNvGrpSpPr>
              <a:grpSpLocks noChangeAspect="1"/>
            </p:cNvGrpSpPr>
            <p:nvPr>
              <p:custDataLst>
                <p:tags r:id="rId60"/>
              </p:custDataLst>
            </p:nvPr>
          </p:nvGrpSpPr>
          <p:grpSpPr>
            <a:xfrm rot="607234">
              <a:off x="3988367" y="4495495"/>
              <a:ext cx="741922" cy="129023"/>
              <a:chOff x="5875489" y="5015770"/>
              <a:chExt cx="741922" cy="129023"/>
            </a:xfrm>
          </p:grpSpPr>
          <p:sp>
            <p:nvSpPr>
              <p:cNvPr id="3128" name="Freeform: Shape 3127">
                <a:extLst>
                  <a:ext uri="{FF2B5EF4-FFF2-40B4-BE49-F238E27FC236}">
                    <a16:creationId xmlns:a16="http://schemas.microsoft.com/office/drawing/2014/main" id="{E9B349BF-5642-99E1-CCB0-215CBAB29B4D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>
              <a:xfrm>
                <a:off x="5875489" y="5018882"/>
                <a:ext cx="63834" cy="121885"/>
              </a:xfrm>
              <a:custGeom>
                <a:avLst/>
                <a:gdLst>
                  <a:gd name="connsiteX0" fmla="*/ 39732 w 63834"/>
                  <a:gd name="connsiteY0" fmla="*/ 4821 h 121885"/>
                  <a:gd name="connsiteX1" fmla="*/ 35282 w 63834"/>
                  <a:gd name="connsiteY1" fmla="*/ 63 h 121885"/>
                  <a:gd name="connsiteX2" fmla="*/ 77 w 63834"/>
                  <a:gd name="connsiteY2" fmla="*/ 11775 h 121885"/>
                  <a:gd name="connsiteX3" fmla="*/ 77 w 63834"/>
                  <a:gd name="connsiteY3" fmla="*/ 17449 h 121885"/>
                  <a:gd name="connsiteX4" fmla="*/ 25417 w 63834"/>
                  <a:gd name="connsiteY4" fmla="*/ 12691 h 121885"/>
                  <a:gd name="connsiteX5" fmla="*/ 25417 w 63834"/>
                  <a:gd name="connsiteY5" fmla="*/ 107490 h 121885"/>
                  <a:gd name="connsiteX6" fmla="*/ 7427 w 63834"/>
                  <a:gd name="connsiteY6" fmla="*/ 116275 h 121885"/>
                  <a:gd name="connsiteX7" fmla="*/ 1237 w 63834"/>
                  <a:gd name="connsiteY7" fmla="*/ 116275 h 121885"/>
                  <a:gd name="connsiteX8" fmla="*/ 1237 w 63834"/>
                  <a:gd name="connsiteY8" fmla="*/ 121948 h 121885"/>
                  <a:gd name="connsiteX9" fmla="*/ 32574 w 63834"/>
                  <a:gd name="connsiteY9" fmla="*/ 121399 h 121885"/>
                  <a:gd name="connsiteX10" fmla="*/ 63911 w 63834"/>
                  <a:gd name="connsiteY10" fmla="*/ 121948 h 121885"/>
                  <a:gd name="connsiteX11" fmla="*/ 63911 w 63834"/>
                  <a:gd name="connsiteY11" fmla="*/ 116275 h 121885"/>
                  <a:gd name="connsiteX12" fmla="*/ 57721 w 63834"/>
                  <a:gd name="connsiteY12" fmla="*/ 116275 h 121885"/>
                  <a:gd name="connsiteX13" fmla="*/ 39732 w 63834"/>
                  <a:gd name="connsiteY13" fmla="*/ 107490 h 121885"/>
                  <a:gd name="connsiteX14" fmla="*/ 39732 w 63834"/>
                  <a:gd name="connsiteY14" fmla="*/ 4821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834" h="121885">
                    <a:moveTo>
                      <a:pt x="39732" y="4821"/>
                    </a:moveTo>
                    <a:cubicBezTo>
                      <a:pt x="39732" y="429"/>
                      <a:pt x="39732" y="63"/>
                      <a:pt x="35282" y="63"/>
                    </a:cubicBezTo>
                    <a:cubicBezTo>
                      <a:pt x="23289" y="11775"/>
                      <a:pt x="6267" y="11775"/>
                      <a:pt x="77" y="11775"/>
                    </a:cubicBezTo>
                    <a:lnTo>
                      <a:pt x="77" y="17449"/>
                    </a:lnTo>
                    <a:cubicBezTo>
                      <a:pt x="3945" y="17449"/>
                      <a:pt x="15358" y="17449"/>
                      <a:pt x="25417" y="12691"/>
                    </a:cubicBezTo>
                    <a:lnTo>
                      <a:pt x="25417" y="107490"/>
                    </a:lnTo>
                    <a:cubicBezTo>
                      <a:pt x="25417" y="114079"/>
                      <a:pt x="24837" y="116275"/>
                      <a:pt x="7427" y="116275"/>
                    </a:cubicBezTo>
                    <a:lnTo>
                      <a:pt x="1237" y="116275"/>
                    </a:lnTo>
                    <a:lnTo>
                      <a:pt x="1237" y="121948"/>
                    </a:lnTo>
                    <a:cubicBezTo>
                      <a:pt x="8008" y="121399"/>
                      <a:pt x="24837" y="121399"/>
                      <a:pt x="32574" y="121399"/>
                    </a:cubicBezTo>
                    <a:cubicBezTo>
                      <a:pt x="40312" y="121399"/>
                      <a:pt x="57141" y="121399"/>
                      <a:pt x="63911" y="121948"/>
                    </a:cubicBezTo>
                    <a:lnTo>
                      <a:pt x="63911" y="116275"/>
                    </a:lnTo>
                    <a:lnTo>
                      <a:pt x="57721" y="116275"/>
                    </a:lnTo>
                    <a:cubicBezTo>
                      <a:pt x="40312" y="116275"/>
                      <a:pt x="39732" y="114262"/>
                      <a:pt x="39732" y="107490"/>
                    </a:cubicBezTo>
                    <a:lnTo>
                      <a:pt x="39732" y="4821"/>
                    </a:lnTo>
                    <a:close/>
                  </a:path>
                </a:pathLst>
              </a:custGeom>
              <a:solidFill>
                <a:srgbClr val="000000"/>
              </a:solidFill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129" name="Freeform: Shape 3128">
                <a:extLst>
                  <a:ext uri="{FF2B5EF4-FFF2-40B4-BE49-F238E27FC236}">
                    <a16:creationId xmlns:a16="http://schemas.microsoft.com/office/drawing/2014/main" id="{C13487E7-20FD-857E-8879-E3DA9EFD9FDA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>
              <a:xfrm>
                <a:off x="5962536" y="5018882"/>
                <a:ext cx="81437" cy="125911"/>
              </a:xfrm>
              <a:custGeom>
                <a:avLst/>
                <a:gdLst>
                  <a:gd name="connsiteX0" fmla="*/ 81519 w 81437"/>
                  <a:gd name="connsiteY0" fmla="*/ 63385 h 125911"/>
                  <a:gd name="connsiteX1" fmla="*/ 73782 w 81437"/>
                  <a:gd name="connsiteY1" fmla="*/ 20560 h 125911"/>
                  <a:gd name="connsiteX2" fmla="*/ 40897 w 81437"/>
                  <a:gd name="connsiteY2" fmla="*/ 63 h 125911"/>
                  <a:gd name="connsiteX3" fmla="*/ 7239 w 81437"/>
                  <a:gd name="connsiteY3" fmla="*/ 21841 h 125911"/>
                  <a:gd name="connsiteX4" fmla="*/ 82 w 81437"/>
                  <a:gd name="connsiteY4" fmla="*/ 63385 h 125911"/>
                  <a:gd name="connsiteX5" fmla="*/ 8786 w 81437"/>
                  <a:gd name="connsiteY5" fmla="*/ 107490 h 125911"/>
                  <a:gd name="connsiteX6" fmla="*/ 40704 w 81437"/>
                  <a:gd name="connsiteY6" fmla="*/ 125974 h 125911"/>
                  <a:gd name="connsiteX7" fmla="*/ 74362 w 81437"/>
                  <a:gd name="connsiteY7" fmla="*/ 104745 h 125911"/>
                  <a:gd name="connsiteX8" fmla="*/ 81519 w 81437"/>
                  <a:gd name="connsiteY8" fmla="*/ 63385 h 125911"/>
                  <a:gd name="connsiteX9" fmla="*/ 40704 w 81437"/>
                  <a:gd name="connsiteY9" fmla="*/ 121948 h 125911"/>
                  <a:gd name="connsiteX10" fmla="*/ 18265 w 81437"/>
                  <a:gd name="connsiteY10" fmla="*/ 99804 h 125911"/>
                  <a:gd name="connsiteX11" fmla="*/ 16137 w 81437"/>
                  <a:gd name="connsiteY11" fmla="*/ 61188 h 125911"/>
                  <a:gd name="connsiteX12" fmla="*/ 17685 w 81437"/>
                  <a:gd name="connsiteY12" fmla="*/ 27514 h 125911"/>
                  <a:gd name="connsiteX13" fmla="*/ 40704 w 81437"/>
                  <a:gd name="connsiteY13" fmla="*/ 4089 h 125911"/>
                  <a:gd name="connsiteX14" fmla="*/ 63529 w 81437"/>
                  <a:gd name="connsiteY14" fmla="*/ 25501 h 125911"/>
                  <a:gd name="connsiteX15" fmla="*/ 65464 w 81437"/>
                  <a:gd name="connsiteY15" fmla="*/ 61188 h 125911"/>
                  <a:gd name="connsiteX16" fmla="*/ 63336 w 81437"/>
                  <a:gd name="connsiteY16" fmla="*/ 99072 h 125911"/>
                  <a:gd name="connsiteX17" fmla="*/ 40704 w 81437"/>
                  <a:gd name="connsiteY17" fmla="*/ 121948 h 12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437" h="125911">
                    <a:moveTo>
                      <a:pt x="81519" y="63385"/>
                    </a:moveTo>
                    <a:cubicBezTo>
                      <a:pt x="81519" y="48744"/>
                      <a:pt x="80552" y="34103"/>
                      <a:pt x="73782" y="20560"/>
                    </a:cubicBezTo>
                    <a:cubicBezTo>
                      <a:pt x="64883" y="2991"/>
                      <a:pt x="49022" y="63"/>
                      <a:pt x="40897" y="63"/>
                    </a:cubicBezTo>
                    <a:cubicBezTo>
                      <a:pt x="29291" y="63"/>
                      <a:pt x="15170" y="4821"/>
                      <a:pt x="7239" y="21841"/>
                    </a:cubicBezTo>
                    <a:cubicBezTo>
                      <a:pt x="1049" y="34469"/>
                      <a:pt x="82" y="48744"/>
                      <a:pt x="82" y="63385"/>
                    </a:cubicBezTo>
                    <a:cubicBezTo>
                      <a:pt x="82" y="77110"/>
                      <a:pt x="855" y="93581"/>
                      <a:pt x="8786" y="107490"/>
                    </a:cubicBezTo>
                    <a:cubicBezTo>
                      <a:pt x="17104" y="122314"/>
                      <a:pt x="31225" y="125974"/>
                      <a:pt x="40704" y="125974"/>
                    </a:cubicBezTo>
                    <a:cubicBezTo>
                      <a:pt x="51149" y="125974"/>
                      <a:pt x="65851" y="122131"/>
                      <a:pt x="74362" y="104745"/>
                    </a:cubicBezTo>
                    <a:cubicBezTo>
                      <a:pt x="80552" y="92117"/>
                      <a:pt x="81519" y="77842"/>
                      <a:pt x="81519" y="63385"/>
                    </a:cubicBezTo>
                    <a:close/>
                    <a:moveTo>
                      <a:pt x="40704" y="121948"/>
                    </a:moveTo>
                    <a:cubicBezTo>
                      <a:pt x="33160" y="121948"/>
                      <a:pt x="21747" y="117373"/>
                      <a:pt x="18265" y="99804"/>
                    </a:cubicBezTo>
                    <a:cubicBezTo>
                      <a:pt x="16137" y="88823"/>
                      <a:pt x="16137" y="71986"/>
                      <a:pt x="16137" y="61188"/>
                    </a:cubicBezTo>
                    <a:cubicBezTo>
                      <a:pt x="16137" y="49476"/>
                      <a:pt x="16137" y="37397"/>
                      <a:pt x="17685" y="27514"/>
                    </a:cubicBezTo>
                    <a:cubicBezTo>
                      <a:pt x="21360" y="5736"/>
                      <a:pt x="35868" y="4089"/>
                      <a:pt x="40704" y="4089"/>
                    </a:cubicBezTo>
                    <a:cubicBezTo>
                      <a:pt x="47087" y="4089"/>
                      <a:pt x="59854" y="7383"/>
                      <a:pt x="63529" y="25501"/>
                    </a:cubicBezTo>
                    <a:cubicBezTo>
                      <a:pt x="65464" y="35750"/>
                      <a:pt x="65464" y="49659"/>
                      <a:pt x="65464" y="61188"/>
                    </a:cubicBezTo>
                    <a:cubicBezTo>
                      <a:pt x="65464" y="74914"/>
                      <a:pt x="65464" y="87359"/>
                      <a:pt x="63336" y="99072"/>
                    </a:cubicBezTo>
                    <a:cubicBezTo>
                      <a:pt x="60434" y="116458"/>
                      <a:pt x="49408" y="121948"/>
                      <a:pt x="40704" y="1219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130" name="Freeform: Shape 3129">
                <a:extLst>
                  <a:ext uri="{FF2B5EF4-FFF2-40B4-BE49-F238E27FC236}">
                    <a16:creationId xmlns:a16="http://schemas.microsoft.com/office/drawing/2014/main" id="{45E8C79C-68B4-4266-6F55-6423861D2EDA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>
              <a:xfrm>
                <a:off x="6059256" y="5018882"/>
                <a:ext cx="81437" cy="125911"/>
              </a:xfrm>
              <a:custGeom>
                <a:avLst/>
                <a:gdLst>
                  <a:gd name="connsiteX0" fmla="*/ 81524 w 81437"/>
                  <a:gd name="connsiteY0" fmla="*/ 63385 h 125911"/>
                  <a:gd name="connsiteX1" fmla="*/ 73787 w 81437"/>
                  <a:gd name="connsiteY1" fmla="*/ 20560 h 125911"/>
                  <a:gd name="connsiteX2" fmla="*/ 40902 w 81437"/>
                  <a:gd name="connsiteY2" fmla="*/ 63 h 125911"/>
                  <a:gd name="connsiteX3" fmla="*/ 7244 w 81437"/>
                  <a:gd name="connsiteY3" fmla="*/ 21841 h 125911"/>
                  <a:gd name="connsiteX4" fmla="*/ 87 w 81437"/>
                  <a:gd name="connsiteY4" fmla="*/ 63385 h 125911"/>
                  <a:gd name="connsiteX5" fmla="*/ 8791 w 81437"/>
                  <a:gd name="connsiteY5" fmla="*/ 107490 h 125911"/>
                  <a:gd name="connsiteX6" fmla="*/ 40709 w 81437"/>
                  <a:gd name="connsiteY6" fmla="*/ 125974 h 125911"/>
                  <a:gd name="connsiteX7" fmla="*/ 74367 w 81437"/>
                  <a:gd name="connsiteY7" fmla="*/ 104745 h 125911"/>
                  <a:gd name="connsiteX8" fmla="*/ 81524 w 81437"/>
                  <a:gd name="connsiteY8" fmla="*/ 63385 h 125911"/>
                  <a:gd name="connsiteX9" fmla="*/ 40709 w 81437"/>
                  <a:gd name="connsiteY9" fmla="*/ 121948 h 125911"/>
                  <a:gd name="connsiteX10" fmla="*/ 18270 w 81437"/>
                  <a:gd name="connsiteY10" fmla="*/ 99804 h 125911"/>
                  <a:gd name="connsiteX11" fmla="*/ 16142 w 81437"/>
                  <a:gd name="connsiteY11" fmla="*/ 61188 h 125911"/>
                  <a:gd name="connsiteX12" fmla="*/ 17690 w 81437"/>
                  <a:gd name="connsiteY12" fmla="*/ 27514 h 125911"/>
                  <a:gd name="connsiteX13" fmla="*/ 40709 w 81437"/>
                  <a:gd name="connsiteY13" fmla="*/ 4089 h 125911"/>
                  <a:gd name="connsiteX14" fmla="*/ 63534 w 81437"/>
                  <a:gd name="connsiteY14" fmla="*/ 25501 h 125911"/>
                  <a:gd name="connsiteX15" fmla="*/ 65469 w 81437"/>
                  <a:gd name="connsiteY15" fmla="*/ 61188 h 125911"/>
                  <a:gd name="connsiteX16" fmla="*/ 63341 w 81437"/>
                  <a:gd name="connsiteY16" fmla="*/ 99072 h 125911"/>
                  <a:gd name="connsiteX17" fmla="*/ 40709 w 81437"/>
                  <a:gd name="connsiteY17" fmla="*/ 121948 h 12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437" h="125911">
                    <a:moveTo>
                      <a:pt x="81524" y="63385"/>
                    </a:moveTo>
                    <a:cubicBezTo>
                      <a:pt x="81524" y="48744"/>
                      <a:pt x="80557" y="34103"/>
                      <a:pt x="73787" y="20560"/>
                    </a:cubicBezTo>
                    <a:cubicBezTo>
                      <a:pt x="64888" y="2991"/>
                      <a:pt x="49027" y="63"/>
                      <a:pt x="40902" y="63"/>
                    </a:cubicBezTo>
                    <a:cubicBezTo>
                      <a:pt x="29296" y="63"/>
                      <a:pt x="15175" y="4821"/>
                      <a:pt x="7244" y="21841"/>
                    </a:cubicBezTo>
                    <a:cubicBezTo>
                      <a:pt x="1054" y="34469"/>
                      <a:pt x="87" y="48744"/>
                      <a:pt x="87" y="63385"/>
                    </a:cubicBezTo>
                    <a:cubicBezTo>
                      <a:pt x="87" y="77110"/>
                      <a:pt x="860" y="93581"/>
                      <a:pt x="8791" y="107490"/>
                    </a:cubicBezTo>
                    <a:cubicBezTo>
                      <a:pt x="17109" y="122314"/>
                      <a:pt x="31230" y="125974"/>
                      <a:pt x="40709" y="125974"/>
                    </a:cubicBezTo>
                    <a:cubicBezTo>
                      <a:pt x="51154" y="125974"/>
                      <a:pt x="65856" y="122131"/>
                      <a:pt x="74367" y="104745"/>
                    </a:cubicBezTo>
                    <a:cubicBezTo>
                      <a:pt x="80557" y="92117"/>
                      <a:pt x="81524" y="77842"/>
                      <a:pt x="81524" y="63385"/>
                    </a:cubicBezTo>
                    <a:close/>
                    <a:moveTo>
                      <a:pt x="40709" y="121948"/>
                    </a:moveTo>
                    <a:cubicBezTo>
                      <a:pt x="33165" y="121948"/>
                      <a:pt x="21752" y="117373"/>
                      <a:pt x="18270" y="99804"/>
                    </a:cubicBezTo>
                    <a:cubicBezTo>
                      <a:pt x="16142" y="88823"/>
                      <a:pt x="16142" y="71986"/>
                      <a:pt x="16142" y="61188"/>
                    </a:cubicBezTo>
                    <a:cubicBezTo>
                      <a:pt x="16142" y="49476"/>
                      <a:pt x="16142" y="37397"/>
                      <a:pt x="17690" y="27514"/>
                    </a:cubicBezTo>
                    <a:cubicBezTo>
                      <a:pt x="21365" y="5736"/>
                      <a:pt x="35873" y="4089"/>
                      <a:pt x="40709" y="4089"/>
                    </a:cubicBezTo>
                    <a:cubicBezTo>
                      <a:pt x="47092" y="4089"/>
                      <a:pt x="59859" y="7383"/>
                      <a:pt x="63534" y="25501"/>
                    </a:cubicBezTo>
                    <a:cubicBezTo>
                      <a:pt x="65469" y="35750"/>
                      <a:pt x="65469" y="49659"/>
                      <a:pt x="65469" y="61188"/>
                    </a:cubicBezTo>
                    <a:cubicBezTo>
                      <a:pt x="65469" y="74914"/>
                      <a:pt x="65469" y="87359"/>
                      <a:pt x="63341" y="99072"/>
                    </a:cubicBezTo>
                    <a:cubicBezTo>
                      <a:pt x="60439" y="116458"/>
                      <a:pt x="49413" y="121948"/>
                      <a:pt x="40709" y="1219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131" name="Freeform: Shape 3130">
                <a:extLst>
                  <a:ext uri="{FF2B5EF4-FFF2-40B4-BE49-F238E27FC236}">
                    <a16:creationId xmlns:a16="http://schemas.microsoft.com/office/drawing/2014/main" id="{469AAA3A-7282-3331-782F-26E357628DFA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>
              <a:xfrm>
                <a:off x="6220068" y="5015770"/>
                <a:ext cx="162874" cy="124996"/>
              </a:xfrm>
              <a:custGeom>
                <a:avLst/>
                <a:gdLst>
                  <a:gd name="connsiteX0" fmla="*/ 39556 w 162874"/>
                  <a:gd name="connsiteY0" fmla="*/ 4089 h 124996"/>
                  <a:gd name="connsiteX1" fmla="*/ 32786 w 162874"/>
                  <a:gd name="connsiteY1" fmla="*/ 63 h 124996"/>
                  <a:gd name="connsiteX2" fmla="*/ 95 w 162874"/>
                  <a:gd name="connsiteY2" fmla="*/ 63 h 124996"/>
                  <a:gd name="connsiteX3" fmla="*/ 95 w 162874"/>
                  <a:gd name="connsiteY3" fmla="*/ 5736 h 124996"/>
                  <a:gd name="connsiteX4" fmla="*/ 4737 w 162874"/>
                  <a:gd name="connsiteY4" fmla="*/ 5736 h 124996"/>
                  <a:gd name="connsiteX5" fmla="*/ 20019 w 162874"/>
                  <a:gd name="connsiteY5" fmla="*/ 14338 h 124996"/>
                  <a:gd name="connsiteX6" fmla="*/ 20019 w 162874"/>
                  <a:gd name="connsiteY6" fmla="*/ 105843 h 124996"/>
                  <a:gd name="connsiteX7" fmla="*/ 95 w 162874"/>
                  <a:gd name="connsiteY7" fmla="*/ 119386 h 124996"/>
                  <a:gd name="connsiteX8" fmla="*/ 95 w 162874"/>
                  <a:gd name="connsiteY8" fmla="*/ 125059 h 124996"/>
                  <a:gd name="connsiteX9" fmla="*/ 22727 w 162874"/>
                  <a:gd name="connsiteY9" fmla="*/ 124510 h 124996"/>
                  <a:gd name="connsiteX10" fmla="*/ 45360 w 162874"/>
                  <a:gd name="connsiteY10" fmla="*/ 125059 h 124996"/>
                  <a:gd name="connsiteX11" fmla="*/ 45360 w 162874"/>
                  <a:gd name="connsiteY11" fmla="*/ 119386 h 124996"/>
                  <a:gd name="connsiteX12" fmla="*/ 25435 w 162874"/>
                  <a:gd name="connsiteY12" fmla="*/ 105843 h 124996"/>
                  <a:gd name="connsiteX13" fmla="*/ 25435 w 162874"/>
                  <a:gd name="connsiteY13" fmla="*/ 7200 h 124996"/>
                  <a:gd name="connsiteX14" fmla="*/ 25629 w 162874"/>
                  <a:gd name="connsiteY14" fmla="*/ 7200 h 124996"/>
                  <a:gd name="connsiteX15" fmla="*/ 72247 w 162874"/>
                  <a:gd name="connsiteY15" fmla="*/ 121033 h 124996"/>
                  <a:gd name="connsiteX16" fmla="*/ 76116 w 162874"/>
                  <a:gd name="connsiteY16" fmla="*/ 125059 h 124996"/>
                  <a:gd name="connsiteX17" fmla="*/ 79598 w 162874"/>
                  <a:gd name="connsiteY17" fmla="*/ 121582 h 124996"/>
                  <a:gd name="connsiteX18" fmla="*/ 127184 w 162874"/>
                  <a:gd name="connsiteY18" fmla="*/ 5736 h 124996"/>
                  <a:gd name="connsiteX19" fmla="*/ 127377 w 162874"/>
                  <a:gd name="connsiteY19" fmla="*/ 5736 h 124996"/>
                  <a:gd name="connsiteX20" fmla="*/ 127377 w 162874"/>
                  <a:gd name="connsiteY20" fmla="*/ 110784 h 124996"/>
                  <a:gd name="connsiteX21" fmla="*/ 112096 w 162874"/>
                  <a:gd name="connsiteY21" fmla="*/ 119386 h 124996"/>
                  <a:gd name="connsiteX22" fmla="*/ 107453 w 162874"/>
                  <a:gd name="connsiteY22" fmla="*/ 119386 h 124996"/>
                  <a:gd name="connsiteX23" fmla="*/ 107453 w 162874"/>
                  <a:gd name="connsiteY23" fmla="*/ 125059 h 124996"/>
                  <a:gd name="connsiteX24" fmla="*/ 135308 w 162874"/>
                  <a:gd name="connsiteY24" fmla="*/ 124510 h 124996"/>
                  <a:gd name="connsiteX25" fmla="*/ 162970 w 162874"/>
                  <a:gd name="connsiteY25" fmla="*/ 125059 h 124996"/>
                  <a:gd name="connsiteX26" fmla="*/ 162970 w 162874"/>
                  <a:gd name="connsiteY26" fmla="*/ 119386 h 124996"/>
                  <a:gd name="connsiteX27" fmla="*/ 158327 w 162874"/>
                  <a:gd name="connsiteY27" fmla="*/ 119386 h 124996"/>
                  <a:gd name="connsiteX28" fmla="*/ 143046 w 162874"/>
                  <a:gd name="connsiteY28" fmla="*/ 110784 h 124996"/>
                  <a:gd name="connsiteX29" fmla="*/ 143046 w 162874"/>
                  <a:gd name="connsiteY29" fmla="*/ 14338 h 124996"/>
                  <a:gd name="connsiteX30" fmla="*/ 158327 w 162874"/>
                  <a:gd name="connsiteY30" fmla="*/ 5736 h 124996"/>
                  <a:gd name="connsiteX31" fmla="*/ 162970 w 162874"/>
                  <a:gd name="connsiteY31" fmla="*/ 5736 h 124996"/>
                  <a:gd name="connsiteX32" fmla="*/ 162970 w 162874"/>
                  <a:gd name="connsiteY32" fmla="*/ 63 h 124996"/>
                  <a:gd name="connsiteX33" fmla="*/ 130279 w 162874"/>
                  <a:gd name="connsiteY33" fmla="*/ 63 h 124996"/>
                  <a:gd name="connsiteX34" fmla="*/ 123895 w 162874"/>
                  <a:gd name="connsiteY34" fmla="*/ 3540 h 124996"/>
                  <a:gd name="connsiteX35" fmla="*/ 81532 w 162874"/>
                  <a:gd name="connsiteY35" fmla="*/ 106575 h 124996"/>
                  <a:gd name="connsiteX36" fmla="*/ 39556 w 162874"/>
                  <a:gd name="connsiteY36" fmla="*/ 4089 h 124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62874" h="124996">
                    <a:moveTo>
                      <a:pt x="39556" y="4089"/>
                    </a:moveTo>
                    <a:cubicBezTo>
                      <a:pt x="37815" y="63"/>
                      <a:pt x="37235" y="63"/>
                      <a:pt x="32786" y="63"/>
                    </a:cubicBezTo>
                    <a:lnTo>
                      <a:pt x="95" y="63"/>
                    </a:lnTo>
                    <a:lnTo>
                      <a:pt x="95" y="5736"/>
                    </a:lnTo>
                    <a:lnTo>
                      <a:pt x="4737" y="5736"/>
                    </a:lnTo>
                    <a:cubicBezTo>
                      <a:pt x="19632" y="5736"/>
                      <a:pt x="20019" y="7749"/>
                      <a:pt x="20019" y="14338"/>
                    </a:cubicBezTo>
                    <a:lnTo>
                      <a:pt x="20019" y="105843"/>
                    </a:lnTo>
                    <a:cubicBezTo>
                      <a:pt x="20019" y="110784"/>
                      <a:pt x="20019" y="119386"/>
                      <a:pt x="95" y="119386"/>
                    </a:cubicBezTo>
                    <a:lnTo>
                      <a:pt x="95" y="125059"/>
                    </a:lnTo>
                    <a:cubicBezTo>
                      <a:pt x="6865" y="124876"/>
                      <a:pt x="16344" y="124510"/>
                      <a:pt x="22727" y="124510"/>
                    </a:cubicBezTo>
                    <a:cubicBezTo>
                      <a:pt x="29111" y="124510"/>
                      <a:pt x="38589" y="124876"/>
                      <a:pt x="45360" y="125059"/>
                    </a:cubicBezTo>
                    <a:lnTo>
                      <a:pt x="45360" y="119386"/>
                    </a:lnTo>
                    <a:cubicBezTo>
                      <a:pt x="25435" y="119386"/>
                      <a:pt x="25435" y="110784"/>
                      <a:pt x="25435" y="105843"/>
                    </a:cubicBezTo>
                    <a:lnTo>
                      <a:pt x="25435" y="7200"/>
                    </a:lnTo>
                    <a:lnTo>
                      <a:pt x="25629" y="7200"/>
                    </a:lnTo>
                    <a:lnTo>
                      <a:pt x="72247" y="121033"/>
                    </a:lnTo>
                    <a:cubicBezTo>
                      <a:pt x="73215" y="123412"/>
                      <a:pt x="74182" y="125059"/>
                      <a:pt x="76116" y="125059"/>
                    </a:cubicBezTo>
                    <a:cubicBezTo>
                      <a:pt x="78244" y="125059"/>
                      <a:pt x="78824" y="123595"/>
                      <a:pt x="79598" y="121582"/>
                    </a:cubicBezTo>
                    <a:lnTo>
                      <a:pt x="127184" y="5736"/>
                    </a:lnTo>
                    <a:lnTo>
                      <a:pt x="127377" y="5736"/>
                    </a:lnTo>
                    <a:lnTo>
                      <a:pt x="127377" y="110784"/>
                    </a:lnTo>
                    <a:cubicBezTo>
                      <a:pt x="127377" y="117373"/>
                      <a:pt x="126990" y="119386"/>
                      <a:pt x="112096" y="119386"/>
                    </a:cubicBezTo>
                    <a:lnTo>
                      <a:pt x="107453" y="119386"/>
                    </a:lnTo>
                    <a:lnTo>
                      <a:pt x="107453" y="125059"/>
                    </a:lnTo>
                    <a:cubicBezTo>
                      <a:pt x="114610" y="124510"/>
                      <a:pt x="127764" y="124510"/>
                      <a:pt x="135308" y="124510"/>
                    </a:cubicBezTo>
                    <a:cubicBezTo>
                      <a:pt x="142852" y="124510"/>
                      <a:pt x="155813" y="124510"/>
                      <a:pt x="162970" y="125059"/>
                    </a:cubicBezTo>
                    <a:lnTo>
                      <a:pt x="162970" y="119386"/>
                    </a:lnTo>
                    <a:lnTo>
                      <a:pt x="158327" y="119386"/>
                    </a:lnTo>
                    <a:cubicBezTo>
                      <a:pt x="143433" y="119386"/>
                      <a:pt x="143046" y="117373"/>
                      <a:pt x="143046" y="110784"/>
                    </a:cubicBezTo>
                    <a:lnTo>
                      <a:pt x="143046" y="14338"/>
                    </a:lnTo>
                    <a:cubicBezTo>
                      <a:pt x="143046" y="7749"/>
                      <a:pt x="143433" y="5736"/>
                      <a:pt x="158327" y="5736"/>
                    </a:cubicBezTo>
                    <a:lnTo>
                      <a:pt x="162970" y="5736"/>
                    </a:lnTo>
                    <a:lnTo>
                      <a:pt x="162970" y="63"/>
                    </a:lnTo>
                    <a:lnTo>
                      <a:pt x="130279" y="63"/>
                    </a:lnTo>
                    <a:cubicBezTo>
                      <a:pt x="125249" y="63"/>
                      <a:pt x="125249" y="246"/>
                      <a:pt x="123895" y="3540"/>
                    </a:cubicBezTo>
                    <a:lnTo>
                      <a:pt x="81532" y="106575"/>
                    </a:lnTo>
                    <a:lnTo>
                      <a:pt x="39556" y="4089"/>
                    </a:lnTo>
                    <a:close/>
                  </a:path>
                </a:pathLst>
              </a:custGeom>
              <a:solidFill>
                <a:srgbClr val="000000"/>
              </a:solidFill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132" name="Freeform: Shape 3131">
                <a:extLst>
                  <a:ext uri="{FF2B5EF4-FFF2-40B4-BE49-F238E27FC236}">
                    <a16:creationId xmlns:a16="http://schemas.microsoft.com/office/drawing/2014/main" id="{35D01175-FB33-954F-7362-2596B8882A8B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>
              <a:xfrm>
                <a:off x="6395645" y="5058778"/>
                <a:ext cx="74860" cy="84001"/>
              </a:xfrm>
              <a:custGeom>
                <a:avLst/>
                <a:gdLst>
                  <a:gd name="connsiteX0" fmla="*/ 16353 w 74860"/>
                  <a:gd name="connsiteY0" fmla="*/ 35933 h 84001"/>
                  <a:gd name="connsiteX1" fmla="*/ 40339 w 74860"/>
                  <a:gd name="connsiteY1" fmla="*/ 4089 h 84001"/>
                  <a:gd name="connsiteX2" fmla="*/ 62198 w 74860"/>
                  <a:gd name="connsiteY2" fmla="*/ 35933 h 84001"/>
                  <a:gd name="connsiteX3" fmla="*/ 16353 w 74860"/>
                  <a:gd name="connsiteY3" fmla="*/ 35933 h 84001"/>
                  <a:gd name="connsiteX4" fmla="*/ 16159 w 74860"/>
                  <a:gd name="connsiteY4" fmla="*/ 39776 h 84001"/>
                  <a:gd name="connsiteX5" fmla="*/ 70129 w 74860"/>
                  <a:gd name="connsiteY5" fmla="*/ 39776 h 84001"/>
                  <a:gd name="connsiteX6" fmla="*/ 74965 w 74860"/>
                  <a:gd name="connsiteY6" fmla="*/ 35933 h 84001"/>
                  <a:gd name="connsiteX7" fmla="*/ 40339 w 74860"/>
                  <a:gd name="connsiteY7" fmla="*/ 63 h 84001"/>
                  <a:gd name="connsiteX8" fmla="*/ 104 w 74860"/>
                  <a:gd name="connsiteY8" fmla="*/ 41789 h 84001"/>
                  <a:gd name="connsiteX9" fmla="*/ 42661 w 74860"/>
                  <a:gd name="connsiteY9" fmla="*/ 84065 h 84001"/>
                  <a:gd name="connsiteX10" fmla="*/ 74965 w 74860"/>
                  <a:gd name="connsiteY10" fmla="*/ 60273 h 84001"/>
                  <a:gd name="connsiteX11" fmla="*/ 72450 w 74860"/>
                  <a:gd name="connsiteY11" fmla="*/ 58077 h 84001"/>
                  <a:gd name="connsiteX12" fmla="*/ 69935 w 74860"/>
                  <a:gd name="connsiteY12" fmla="*/ 60639 h 84001"/>
                  <a:gd name="connsiteX13" fmla="*/ 43821 w 74860"/>
                  <a:gd name="connsiteY13" fmla="*/ 79489 h 84001"/>
                  <a:gd name="connsiteX14" fmla="*/ 21963 w 74860"/>
                  <a:gd name="connsiteY14" fmla="*/ 67228 h 84001"/>
                  <a:gd name="connsiteX15" fmla="*/ 16159 w 74860"/>
                  <a:gd name="connsiteY15" fmla="*/ 39776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860" h="84001">
                    <a:moveTo>
                      <a:pt x="16353" y="35933"/>
                    </a:moveTo>
                    <a:cubicBezTo>
                      <a:pt x="17514" y="8664"/>
                      <a:pt x="33762" y="4089"/>
                      <a:pt x="40339" y="4089"/>
                    </a:cubicBezTo>
                    <a:cubicBezTo>
                      <a:pt x="60263" y="4089"/>
                      <a:pt x="62198" y="28795"/>
                      <a:pt x="62198" y="35933"/>
                    </a:cubicBezTo>
                    <a:lnTo>
                      <a:pt x="16353" y="35933"/>
                    </a:lnTo>
                    <a:close/>
                    <a:moveTo>
                      <a:pt x="16159" y="39776"/>
                    </a:moveTo>
                    <a:lnTo>
                      <a:pt x="70129" y="39776"/>
                    </a:lnTo>
                    <a:cubicBezTo>
                      <a:pt x="74384" y="39776"/>
                      <a:pt x="74965" y="39776"/>
                      <a:pt x="74965" y="35933"/>
                    </a:cubicBezTo>
                    <a:cubicBezTo>
                      <a:pt x="74965" y="17815"/>
                      <a:pt x="64519" y="63"/>
                      <a:pt x="40339" y="63"/>
                    </a:cubicBezTo>
                    <a:cubicBezTo>
                      <a:pt x="17900" y="63"/>
                      <a:pt x="104" y="18913"/>
                      <a:pt x="104" y="41789"/>
                    </a:cubicBezTo>
                    <a:cubicBezTo>
                      <a:pt x="104" y="66313"/>
                      <a:pt x="20415" y="84065"/>
                      <a:pt x="42661" y="84065"/>
                    </a:cubicBezTo>
                    <a:cubicBezTo>
                      <a:pt x="66260" y="84065"/>
                      <a:pt x="74965" y="63751"/>
                      <a:pt x="74965" y="60273"/>
                    </a:cubicBezTo>
                    <a:cubicBezTo>
                      <a:pt x="74965" y="58443"/>
                      <a:pt x="73417" y="58077"/>
                      <a:pt x="72450" y="58077"/>
                    </a:cubicBezTo>
                    <a:cubicBezTo>
                      <a:pt x="70709" y="58077"/>
                      <a:pt x="70322" y="59175"/>
                      <a:pt x="69935" y="60639"/>
                    </a:cubicBezTo>
                    <a:cubicBezTo>
                      <a:pt x="63165" y="79489"/>
                      <a:pt x="45756" y="79489"/>
                      <a:pt x="43821" y="79489"/>
                    </a:cubicBezTo>
                    <a:cubicBezTo>
                      <a:pt x="34149" y="79489"/>
                      <a:pt x="26412" y="73999"/>
                      <a:pt x="21963" y="67228"/>
                    </a:cubicBezTo>
                    <a:cubicBezTo>
                      <a:pt x="16159" y="58443"/>
                      <a:pt x="16159" y="46365"/>
                      <a:pt x="16159" y="397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133" name="Freeform: Shape 3132">
                <a:extLst>
                  <a:ext uri="{FF2B5EF4-FFF2-40B4-BE49-F238E27FC236}">
                    <a16:creationId xmlns:a16="http://schemas.microsoft.com/office/drawing/2014/main" id="{94050681-066B-2975-112D-EE798E4BB16C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>
              <a:xfrm>
                <a:off x="6479877" y="5015770"/>
                <a:ext cx="137534" cy="129022"/>
              </a:xfrm>
              <a:custGeom>
                <a:avLst/>
                <a:gdLst>
                  <a:gd name="connsiteX0" fmla="*/ 116558 w 137534"/>
                  <a:gd name="connsiteY0" fmla="*/ 17998 h 129022"/>
                  <a:gd name="connsiteX1" fmla="*/ 137643 w 137534"/>
                  <a:gd name="connsiteY1" fmla="*/ 5736 h 129022"/>
                  <a:gd name="connsiteX2" fmla="*/ 137643 w 137534"/>
                  <a:gd name="connsiteY2" fmla="*/ 63 h 129022"/>
                  <a:gd name="connsiteX3" fmla="*/ 118880 w 137534"/>
                  <a:gd name="connsiteY3" fmla="*/ 612 h 129022"/>
                  <a:gd name="connsiteX4" fmla="*/ 96828 w 137534"/>
                  <a:gd name="connsiteY4" fmla="*/ 63 h 129022"/>
                  <a:gd name="connsiteX5" fmla="*/ 96828 w 137534"/>
                  <a:gd name="connsiteY5" fmla="*/ 5736 h 129022"/>
                  <a:gd name="connsiteX6" fmla="*/ 110949 w 137534"/>
                  <a:gd name="connsiteY6" fmla="*/ 14887 h 129022"/>
                  <a:gd name="connsiteX7" fmla="*/ 109981 w 137534"/>
                  <a:gd name="connsiteY7" fmla="*/ 18547 h 129022"/>
                  <a:gd name="connsiteX8" fmla="*/ 74582 w 137534"/>
                  <a:gd name="connsiteY8" fmla="*/ 106758 h 129022"/>
                  <a:gd name="connsiteX9" fmla="*/ 37636 w 137534"/>
                  <a:gd name="connsiteY9" fmla="*/ 14338 h 129022"/>
                  <a:gd name="connsiteX10" fmla="*/ 36475 w 137534"/>
                  <a:gd name="connsiteY10" fmla="*/ 11043 h 129022"/>
                  <a:gd name="connsiteX11" fmla="*/ 52337 w 137534"/>
                  <a:gd name="connsiteY11" fmla="*/ 5736 h 129022"/>
                  <a:gd name="connsiteX12" fmla="*/ 52337 w 137534"/>
                  <a:gd name="connsiteY12" fmla="*/ 63 h 129022"/>
                  <a:gd name="connsiteX13" fmla="*/ 24675 w 137534"/>
                  <a:gd name="connsiteY13" fmla="*/ 612 h 129022"/>
                  <a:gd name="connsiteX14" fmla="*/ 109 w 137534"/>
                  <a:gd name="connsiteY14" fmla="*/ 63 h 129022"/>
                  <a:gd name="connsiteX15" fmla="*/ 109 w 137534"/>
                  <a:gd name="connsiteY15" fmla="*/ 5736 h 129022"/>
                  <a:gd name="connsiteX16" fmla="*/ 19065 w 137534"/>
                  <a:gd name="connsiteY16" fmla="*/ 12691 h 129022"/>
                  <a:gd name="connsiteX17" fmla="*/ 63943 w 137534"/>
                  <a:gd name="connsiteY17" fmla="*/ 125059 h 129022"/>
                  <a:gd name="connsiteX18" fmla="*/ 68779 w 137534"/>
                  <a:gd name="connsiteY18" fmla="*/ 129085 h 129022"/>
                  <a:gd name="connsiteX19" fmla="*/ 73422 w 137534"/>
                  <a:gd name="connsiteY19" fmla="*/ 125608 h 129022"/>
                  <a:gd name="connsiteX20" fmla="*/ 116558 w 137534"/>
                  <a:gd name="connsiteY20" fmla="*/ 17998 h 129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534" h="129022">
                    <a:moveTo>
                      <a:pt x="116558" y="17998"/>
                    </a:moveTo>
                    <a:cubicBezTo>
                      <a:pt x="119266" y="11226"/>
                      <a:pt x="124489" y="5919"/>
                      <a:pt x="137643" y="5736"/>
                    </a:cubicBezTo>
                    <a:lnTo>
                      <a:pt x="137643" y="63"/>
                    </a:lnTo>
                    <a:cubicBezTo>
                      <a:pt x="131647" y="429"/>
                      <a:pt x="123909" y="612"/>
                      <a:pt x="118880" y="612"/>
                    </a:cubicBezTo>
                    <a:cubicBezTo>
                      <a:pt x="113076" y="612"/>
                      <a:pt x="101857" y="246"/>
                      <a:pt x="96828" y="63"/>
                    </a:cubicBezTo>
                    <a:lnTo>
                      <a:pt x="96828" y="5736"/>
                    </a:lnTo>
                    <a:cubicBezTo>
                      <a:pt x="106886" y="5919"/>
                      <a:pt x="110949" y="10677"/>
                      <a:pt x="110949" y="14887"/>
                    </a:cubicBezTo>
                    <a:cubicBezTo>
                      <a:pt x="110949" y="16351"/>
                      <a:pt x="110368" y="17449"/>
                      <a:pt x="109981" y="18547"/>
                    </a:cubicBezTo>
                    <a:lnTo>
                      <a:pt x="74582" y="106758"/>
                    </a:lnTo>
                    <a:lnTo>
                      <a:pt x="37636" y="14338"/>
                    </a:lnTo>
                    <a:cubicBezTo>
                      <a:pt x="36475" y="11775"/>
                      <a:pt x="36475" y="11409"/>
                      <a:pt x="36475" y="11043"/>
                    </a:cubicBezTo>
                    <a:cubicBezTo>
                      <a:pt x="36475" y="5736"/>
                      <a:pt x="47501" y="5736"/>
                      <a:pt x="52337" y="5736"/>
                    </a:cubicBezTo>
                    <a:lnTo>
                      <a:pt x="52337" y="63"/>
                    </a:lnTo>
                    <a:cubicBezTo>
                      <a:pt x="45373" y="612"/>
                      <a:pt x="32026" y="612"/>
                      <a:pt x="24675" y="612"/>
                    </a:cubicBezTo>
                    <a:cubicBezTo>
                      <a:pt x="15390" y="612"/>
                      <a:pt x="7072" y="246"/>
                      <a:pt x="109" y="63"/>
                    </a:cubicBezTo>
                    <a:lnTo>
                      <a:pt x="109" y="5736"/>
                    </a:lnTo>
                    <a:cubicBezTo>
                      <a:pt x="12682" y="5736"/>
                      <a:pt x="16357" y="5736"/>
                      <a:pt x="19065" y="12691"/>
                    </a:cubicBezTo>
                    <a:lnTo>
                      <a:pt x="63943" y="125059"/>
                    </a:lnTo>
                    <a:cubicBezTo>
                      <a:pt x="65297" y="128536"/>
                      <a:pt x="66264" y="129085"/>
                      <a:pt x="68779" y="129085"/>
                    </a:cubicBezTo>
                    <a:cubicBezTo>
                      <a:pt x="72068" y="129085"/>
                      <a:pt x="72454" y="128170"/>
                      <a:pt x="73422" y="125608"/>
                    </a:cubicBezTo>
                    <a:lnTo>
                      <a:pt x="116558" y="17998"/>
                    </a:lnTo>
                    <a:close/>
                  </a:path>
                </a:pathLst>
              </a:custGeom>
              <a:solidFill>
                <a:srgbClr val="000000"/>
              </a:solidFill>
              <a:ln w="25619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3411" name="TextBox 3410">
            <a:extLst>
              <a:ext uri="{FF2B5EF4-FFF2-40B4-BE49-F238E27FC236}">
                <a16:creationId xmlns:a16="http://schemas.microsoft.com/office/drawing/2014/main" id="{76597E32-BC29-B69A-6704-D2F2188A06A4}"/>
              </a:ext>
            </a:extLst>
          </p:cNvPr>
          <p:cNvSpPr txBox="1"/>
          <p:nvPr/>
        </p:nvSpPr>
        <p:spPr>
          <a:xfrm>
            <a:off x="-1949899" y="2642133"/>
            <a:ext cx="711264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solidFill>
                  <a:schemeClr val="bg1">
                    <a:lumMod val="85000"/>
                  </a:schemeClr>
                </a:solidFill>
                <a:latin typeface="Avenir Next LT Pro Light" panose="020B0304020202020204" pitchFamily="34" charset="0"/>
              </a:rPr>
              <a:t>Extreme ultraviolet – soft X-rays</a:t>
            </a:r>
          </a:p>
        </p:txBody>
      </p:sp>
      <p:grpSp>
        <p:nvGrpSpPr>
          <p:cNvPr id="3412" name="Group 3411" descr="\documentclass{article}&#10;\usepackage{amsmath}&#10;\pagestyle{empty}&#10;\begin{document}&#10;&#10;$$\lambda_{\rm rad} = \frac{\lambda_0}{2\gamma^2 \left(1 - \beta \cos\theta_0 \right)} \left(1 + \gamma^2 \theta^2 + \frac{a_0^2}{2} \right)$$&#10;&#10;&#10;\end{document}" title="IguanaTex Vector Display">
            <a:extLst>
              <a:ext uri="{FF2B5EF4-FFF2-40B4-BE49-F238E27FC236}">
                <a16:creationId xmlns:a16="http://schemas.microsoft.com/office/drawing/2014/main" id="{2D0CB372-CB7D-68CA-EB06-0A583B20DC2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083366" y="2955780"/>
            <a:ext cx="4608933" cy="620781"/>
            <a:chOff x="5996086" y="5909000"/>
            <a:chExt cx="4608933" cy="620781"/>
          </a:xfrm>
        </p:grpSpPr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BF10E59B-34FB-4CFD-2113-237111363537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5996086" y="6114022"/>
              <a:ext cx="124921" cy="178907"/>
            </a:xfrm>
            <a:custGeom>
              <a:avLst/>
              <a:gdLst>
                <a:gd name="connsiteX0" fmla="*/ 76861 w 124921"/>
                <a:gd name="connsiteY0" fmla="*/ 101805 h 178907"/>
                <a:gd name="connsiteX1" fmla="*/ 103359 w 124921"/>
                <a:gd name="connsiteY1" fmla="*/ 172912 h 178907"/>
                <a:gd name="connsiteX2" fmla="*/ 116735 w 124921"/>
                <a:gd name="connsiteY2" fmla="*/ 178480 h 178907"/>
                <a:gd name="connsiteX3" fmla="*/ 122287 w 124921"/>
                <a:gd name="connsiteY3" fmla="*/ 178480 h 178907"/>
                <a:gd name="connsiteX4" fmla="*/ 125063 w 124921"/>
                <a:gd name="connsiteY4" fmla="*/ 175949 h 178907"/>
                <a:gd name="connsiteX5" fmla="*/ 123801 w 124921"/>
                <a:gd name="connsiteY5" fmla="*/ 173672 h 178907"/>
                <a:gd name="connsiteX6" fmla="*/ 117997 w 124921"/>
                <a:gd name="connsiteY6" fmla="*/ 162031 h 178907"/>
                <a:gd name="connsiteX7" fmla="*/ 66514 w 124921"/>
                <a:gd name="connsiteY7" fmla="*/ 18045 h 178907"/>
                <a:gd name="connsiteX8" fmla="*/ 35725 w 124921"/>
                <a:gd name="connsiteY8" fmla="*/ 79 h 178907"/>
                <a:gd name="connsiteX9" fmla="*/ 31183 w 124921"/>
                <a:gd name="connsiteY9" fmla="*/ 2862 h 178907"/>
                <a:gd name="connsiteX10" fmla="*/ 33454 w 124921"/>
                <a:gd name="connsiteY10" fmla="*/ 5393 h 178907"/>
                <a:gd name="connsiteX11" fmla="*/ 49858 w 124921"/>
                <a:gd name="connsiteY11" fmla="*/ 25637 h 178907"/>
                <a:gd name="connsiteX12" fmla="*/ 74337 w 124921"/>
                <a:gd name="connsiteY12" fmla="*/ 94467 h 178907"/>
                <a:gd name="connsiteX13" fmla="*/ 4684 w 124921"/>
                <a:gd name="connsiteY13" fmla="*/ 163803 h 178907"/>
                <a:gd name="connsiteX14" fmla="*/ 141 w 124921"/>
                <a:gd name="connsiteY14" fmla="*/ 171647 h 178907"/>
                <a:gd name="connsiteX15" fmla="*/ 7712 w 124921"/>
                <a:gd name="connsiteY15" fmla="*/ 178986 h 178907"/>
                <a:gd name="connsiteX16" fmla="*/ 16040 w 124921"/>
                <a:gd name="connsiteY16" fmla="*/ 173672 h 178907"/>
                <a:gd name="connsiteX17" fmla="*/ 76861 w 124921"/>
                <a:gd name="connsiteY17" fmla="*/ 101805 h 17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921" h="178907">
                  <a:moveTo>
                    <a:pt x="76861" y="101805"/>
                  </a:moveTo>
                  <a:cubicBezTo>
                    <a:pt x="87208" y="128375"/>
                    <a:pt x="99322" y="167092"/>
                    <a:pt x="103359" y="172912"/>
                  </a:cubicBezTo>
                  <a:cubicBezTo>
                    <a:pt x="107397" y="178480"/>
                    <a:pt x="109921" y="178480"/>
                    <a:pt x="116735" y="178480"/>
                  </a:cubicBezTo>
                  <a:lnTo>
                    <a:pt x="122287" y="178480"/>
                  </a:lnTo>
                  <a:cubicBezTo>
                    <a:pt x="124811" y="178227"/>
                    <a:pt x="125063" y="176708"/>
                    <a:pt x="125063" y="175949"/>
                  </a:cubicBezTo>
                  <a:cubicBezTo>
                    <a:pt x="125063" y="175190"/>
                    <a:pt x="124558" y="174684"/>
                    <a:pt x="123801" y="173672"/>
                  </a:cubicBezTo>
                  <a:cubicBezTo>
                    <a:pt x="121278" y="170888"/>
                    <a:pt x="119763" y="167092"/>
                    <a:pt x="117997" y="162031"/>
                  </a:cubicBezTo>
                  <a:lnTo>
                    <a:pt x="66514" y="18045"/>
                  </a:lnTo>
                  <a:cubicBezTo>
                    <a:pt x="61214" y="3368"/>
                    <a:pt x="47586" y="79"/>
                    <a:pt x="35725" y="79"/>
                  </a:cubicBezTo>
                  <a:cubicBezTo>
                    <a:pt x="34463" y="79"/>
                    <a:pt x="31183" y="79"/>
                    <a:pt x="31183" y="2862"/>
                  </a:cubicBezTo>
                  <a:cubicBezTo>
                    <a:pt x="31183" y="4887"/>
                    <a:pt x="33201" y="5393"/>
                    <a:pt x="33454" y="5393"/>
                  </a:cubicBezTo>
                  <a:cubicBezTo>
                    <a:pt x="41782" y="6911"/>
                    <a:pt x="43548" y="8429"/>
                    <a:pt x="49858" y="25637"/>
                  </a:cubicBezTo>
                  <a:lnTo>
                    <a:pt x="74337" y="94467"/>
                  </a:lnTo>
                  <a:lnTo>
                    <a:pt x="4684" y="163803"/>
                  </a:lnTo>
                  <a:cubicBezTo>
                    <a:pt x="1656" y="166839"/>
                    <a:pt x="141" y="168358"/>
                    <a:pt x="141" y="171647"/>
                  </a:cubicBezTo>
                  <a:cubicBezTo>
                    <a:pt x="141" y="175949"/>
                    <a:pt x="3674" y="178986"/>
                    <a:pt x="7712" y="178986"/>
                  </a:cubicBezTo>
                  <a:cubicBezTo>
                    <a:pt x="11750" y="178986"/>
                    <a:pt x="14022" y="176202"/>
                    <a:pt x="16040" y="173672"/>
                  </a:cubicBezTo>
                  <a:lnTo>
                    <a:pt x="76861" y="101805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FC05CF3A-72CD-FE94-F517-701AC03DB86B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6138582" y="6249480"/>
              <a:ext cx="63243" cy="78116"/>
            </a:xfrm>
            <a:custGeom>
              <a:avLst/>
              <a:gdLst>
                <a:gd name="connsiteX0" fmla="*/ 26646 w 63243"/>
                <a:gd name="connsiteY0" fmla="*/ 37810 h 78116"/>
                <a:gd name="connsiteX1" fmla="*/ 50318 w 63243"/>
                <a:gd name="connsiteY1" fmla="*/ 5040 h 78116"/>
                <a:gd name="connsiteX2" fmla="*/ 47315 w 63243"/>
                <a:gd name="connsiteY2" fmla="*/ 11417 h 78116"/>
                <a:gd name="connsiteX3" fmla="*/ 55264 w 63243"/>
                <a:gd name="connsiteY3" fmla="*/ 19565 h 78116"/>
                <a:gd name="connsiteX4" fmla="*/ 63390 w 63243"/>
                <a:gd name="connsiteY4" fmla="*/ 11417 h 78116"/>
                <a:gd name="connsiteX5" fmla="*/ 49434 w 63243"/>
                <a:gd name="connsiteY5" fmla="*/ 80 h 78116"/>
                <a:gd name="connsiteX6" fmla="*/ 25586 w 63243"/>
                <a:gd name="connsiteY6" fmla="*/ 19034 h 78116"/>
                <a:gd name="connsiteX7" fmla="*/ 25409 w 63243"/>
                <a:gd name="connsiteY7" fmla="*/ 19034 h 78116"/>
                <a:gd name="connsiteX8" fmla="*/ 25409 w 63243"/>
                <a:gd name="connsiteY8" fmla="*/ 80 h 78116"/>
                <a:gd name="connsiteX9" fmla="*/ 147 w 63243"/>
                <a:gd name="connsiteY9" fmla="*/ 2029 h 78116"/>
                <a:gd name="connsiteX10" fmla="*/ 147 w 63243"/>
                <a:gd name="connsiteY10" fmla="*/ 8405 h 78116"/>
                <a:gd name="connsiteX11" fmla="*/ 13396 w 63243"/>
                <a:gd name="connsiteY11" fmla="*/ 18325 h 78116"/>
                <a:gd name="connsiteX12" fmla="*/ 13396 w 63243"/>
                <a:gd name="connsiteY12" fmla="*/ 64203 h 78116"/>
                <a:gd name="connsiteX13" fmla="*/ 147 w 63243"/>
                <a:gd name="connsiteY13" fmla="*/ 71820 h 78116"/>
                <a:gd name="connsiteX14" fmla="*/ 147 w 63243"/>
                <a:gd name="connsiteY14" fmla="*/ 78197 h 78116"/>
                <a:gd name="connsiteX15" fmla="*/ 20286 w 63243"/>
                <a:gd name="connsiteY15" fmla="*/ 77488 h 78116"/>
                <a:gd name="connsiteX16" fmla="*/ 43251 w 63243"/>
                <a:gd name="connsiteY16" fmla="*/ 78197 h 78116"/>
                <a:gd name="connsiteX17" fmla="*/ 43251 w 63243"/>
                <a:gd name="connsiteY17" fmla="*/ 71820 h 78116"/>
                <a:gd name="connsiteX18" fmla="*/ 39718 w 63243"/>
                <a:gd name="connsiteY18" fmla="*/ 71820 h 78116"/>
                <a:gd name="connsiteX19" fmla="*/ 26646 w 63243"/>
                <a:gd name="connsiteY19" fmla="*/ 63849 h 78116"/>
                <a:gd name="connsiteX20" fmla="*/ 26646 w 63243"/>
                <a:gd name="connsiteY20" fmla="*/ 37810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243" h="78116">
                  <a:moveTo>
                    <a:pt x="26646" y="37810"/>
                  </a:moveTo>
                  <a:cubicBezTo>
                    <a:pt x="26646" y="22931"/>
                    <a:pt x="33535" y="5040"/>
                    <a:pt x="50318" y="5040"/>
                  </a:cubicBezTo>
                  <a:cubicBezTo>
                    <a:pt x="48728" y="6280"/>
                    <a:pt x="47315" y="8583"/>
                    <a:pt x="47315" y="11417"/>
                  </a:cubicBezTo>
                  <a:cubicBezTo>
                    <a:pt x="47315" y="17262"/>
                    <a:pt x="51908" y="19565"/>
                    <a:pt x="55264" y="19565"/>
                  </a:cubicBezTo>
                  <a:cubicBezTo>
                    <a:pt x="59504" y="19565"/>
                    <a:pt x="63390" y="16731"/>
                    <a:pt x="63390" y="11417"/>
                  </a:cubicBezTo>
                  <a:cubicBezTo>
                    <a:pt x="63390" y="5394"/>
                    <a:pt x="57737" y="80"/>
                    <a:pt x="49434" y="80"/>
                  </a:cubicBezTo>
                  <a:cubicBezTo>
                    <a:pt x="40602" y="80"/>
                    <a:pt x="30885" y="5571"/>
                    <a:pt x="25586" y="19034"/>
                  </a:cubicBezTo>
                  <a:lnTo>
                    <a:pt x="25409" y="19034"/>
                  </a:lnTo>
                  <a:lnTo>
                    <a:pt x="25409" y="80"/>
                  </a:lnTo>
                  <a:lnTo>
                    <a:pt x="147" y="2029"/>
                  </a:lnTo>
                  <a:lnTo>
                    <a:pt x="147" y="8405"/>
                  </a:lnTo>
                  <a:cubicBezTo>
                    <a:pt x="11983" y="8405"/>
                    <a:pt x="13396" y="9645"/>
                    <a:pt x="13396" y="18325"/>
                  </a:cubicBezTo>
                  <a:lnTo>
                    <a:pt x="13396" y="64203"/>
                  </a:lnTo>
                  <a:cubicBezTo>
                    <a:pt x="13396" y="71820"/>
                    <a:pt x="11630" y="71820"/>
                    <a:pt x="147" y="71820"/>
                  </a:cubicBezTo>
                  <a:lnTo>
                    <a:pt x="147" y="78197"/>
                  </a:lnTo>
                  <a:cubicBezTo>
                    <a:pt x="1030" y="78197"/>
                    <a:pt x="13043" y="77488"/>
                    <a:pt x="20286" y="77488"/>
                  </a:cubicBezTo>
                  <a:cubicBezTo>
                    <a:pt x="27882" y="77488"/>
                    <a:pt x="35655" y="77843"/>
                    <a:pt x="43251" y="78197"/>
                  </a:cubicBezTo>
                  <a:lnTo>
                    <a:pt x="43251" y="71820"/>
                  </a:lnTo>
                  <a:lnTo>
                    <a:pt x="39718" y="71820"/>
                  </a:lnTo>
                  <a:cubicBezTo>
                    <a:pt x="26646" y="71820"/>
                    <a:pt x="26646" y="69872"/>
                    <a:pt x="26646" y="63849"/>
                  </a:cubicBezTo>
                  <a:lnTo>
                    <a:pt x="26646" y="37810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91C9B946-A4AB-382A-9215-693011BBE53A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6218507" y="6248594"/>
              <a:ext cx="88151" cy="80773"/>
            </a:xfrm>
            <a:custGeom>
              <a:avLst/>
              <a:gdLst>
                <a:gd name="connsiteX0" fmla="*/ 69223 w 88151"/>
                <a:gd name="connsiteY0" fmla="*/ 31610 h 80773"/>
                <a:gd name="connsiteX1" fmla="*/ 61097 w 88151"/>
                <a:gd name="connsiteY1" fmla="*/ 8937 h 80773"/>
                <a:gd name="connsiteX2" fmla="*/ 34952 w 88151"/>
                <a:gd name="connsiteY2" fmla="*/ 80 h 80773"/>
                <a:gd name="connsiteX3" fmla="*/ 6333 w 88151"/>
                <a:gd name="connsiteY3" fmla="*/ 17262 h 80773"/>
                <a:gd name="connsiteX4" fmla="*/ 14813 w 88151"/>
                <a:gd name="connsiteY4" fmla="*/ 25942 h 80773"/>
                <a:gd name="connsiteX5" fmla="*/ 23116 w 88151"/>
                <a:gd name="connsiteY5" fmla="*/ 17617 h 80773"/>
                <a:gd name="connsiteX6" fmla="*/ 16933 w 88151"/>
                <a:gd name="connsiteY6" fmla="*/ 9468 h 80773"/>
                <a:gd name="connsiteX7" fmla="*/ 34598 w 88151"/>
                <a:gd name="connsiteY7" fmla="*/ 5040 h 80773"/>
                <a:gd name="connsiteX8" fmla="*/ 55267 w 88151"/>
                <a:gd name="connsiteY8" fmla="*/ 26473 h 80773"/>
                <a:gd name="connsiteX9" fmla="*/ 55267 w 88151"/>
                <a:gd name="connsiteY9" fmla="*/ 31965 h 80773"/>
                <a:gd name="connsiteX10" fmla="*/ 20996 w 88151"/>
                <a:gd name="connsiteY10" fmla="*/ 37633 h 80773"/>
                <a:gd name="connsiteX11" fmla="*/ 150 w 88151"/>
                <a:gd name="connsiteY11" fmla="*/ 61192 h 80773"/>
                <a:gd name="connsiteX12" fmla="*/ 31065 w 88151"/>
                <a:gd name="connsiteY12" fmla="*/ 80854 h 80773"/>
                <a:gd name="connsiteX13" fmla="*/ 57210 w 88151"/>
                <a:gd name="connsiteY13" fmla="*/ 65975 h 80773"/>
                <a:gd name="connsiteX14" fmla="*/ 70813 w 88151"/>
                <a:gd name="connsiteY14" fmla="*/ 79968 h 80773"/>
                <a:gd name="connsiteX15" fmla="*/ 88302 w 88151"/>
                <a:gd name="connsiteY15" fmla="*/ 63140 h 80773"/>
                <a:gd name="connsiteX16" fmla="*/ 88302 w 88151"/>
                <a:gd name="connsiteY16" fmla="*/ 53398 h 80773"/>
                <a:gd name="connsiteX17" fmla="*/ 82296 w 88151"/>
                <a:gd name="connsiteY17" fmla="*/ 53398 h 80773"/>
                <a:gd name="connsiteX18" fmla="*/ 82296 w 88151"/>
                <a:gd name="connsiteY18" fmla="*/ 62963 h 80773"/>
                <a:gd name="connsiteX19" fmla="*/ 75759 w 88151"/>
                <a:gd name="connsiteY19" fmla="*/ 73237 h 80773"/>
                <a:gd name="connsiteX20" fmla="*/ 69223 w 88151"/>
                <a:gd name="connsiteY20" fmla="*/ 62609 h 80773"/>
                <a:gd name="connsiteX21" fmla="*/ 69223 w 88151"/>
                <a:gd name="connsiteY21" fmla="*/ 31610 h 80773"/>
                <a:gd name="connsiteX22" fmla="*/ 55267 w 88151"/>
                <a:gd name="connsiteY22" fmla="*/ 54106 h 80773"/>
                <a:gd name="connsiteX23" fmla="*/ 32478 w 88151"/>
                <a:gd name="connsiteY23" fmla="*/ 75894 h 80773"/>
                <a:gd name="connsiteX24" fmla="*/ 14989 w 88151"/>
                <a:gd name="connsiteY24" fmla="*/ 61192 h 80773"/>
                <a:gd name="connsiteX25" fmla="*/ 55267 w 88151"/>
                <a:gd name="connsiteY25" fmla="*/ 36570 h 80773"/>
                <a:gd name="connsiteX26" fmla="*/ 55267 w 88151"/>
                <a:gd name="connsiteY26" fmla="*/ 54106 h 80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8151" h="80773">
                  <a:moveTo>
                    <a:pt x="69223" y="31610"/>
                  </a:moveTo>
                  <a:cubicBezTo>
                    <a:pt x="69223" y="22222"/>
                    <a:pt x="69223" y="15491"/>
                    <a:pt x="61097" y="8937"/>
                  </a:cubicBezTo>
                  <a:cubicBezTo>
                    <a:pt x="53854" y="2914"/>
                    <a:pt x="45374" y="80"/>
                    <a:pt x="34952" y="80"/>
                  </a:cubicBezTo>
                  <a:cubicBezTo>
                    <a:pt x="18169" y="80"/>
                    <a:pt x="6333" y="6457"/>
                    <a:pt x="6333" y="17262"/>
                  </a:cubicBezTo>
                  <a:cubicBezTo>
                    <a:pt x="6333" y="22931"/>
                    <a:pt x="10220" y="25942"/>
                    <a:pt x="14813" y="25942"/>
                  </a:cubicBezTo>
                  <a:cubicBezTo>
                    <a:pt x="19583" y="25942"/>
                    <a:pt x="23116" y="22399"/>
                    <a:pt x="23116" y="17617"/>
                  </a:cubicBezTo>
                  <a:cubicBezTo>
                    <a:pt x="23116" y="14605"/>
                    <a:pt x="21702" y="10885"/>
                    <a:pt x="16933" y="9468"/>
                  </a:cubicBezTo>
                  <a:cubicBezTo>
                    <a:pt x="23292" y="5040"/>
                    <a:pt x="33538" y="5040"/>
                    <a:pt x="34598" y="5040"/>
                  </a:cubicBezTo>
                  <a:cubicBezTo>
                    <a:pt x="44491" y="5040"/>
                    <a:pt x="55267" y="11594"/>
                    <a:pt x="55267" y="26473"/>
                  </a:cubicBezTo>
                  <a:lnTo>
                    <a:pt x="55267" y="31965"/>
                  </a:lnTo>
                  <a:cubicBezTo>
                    <a:pt x="45551" y="32319"/>
                    <a:pt x="33892" y="32850"/>
                    <a:pt x="20996" y="37633"/>
                  </a:cubicBezTo>
                  <a:cubicBezTo>
                    <a:pt x="5097" y="43478"/>
                    <a:pt x="150" y="53221"/>
                    <a:pt x="150" y="61192"/>
                  </a:cubicBezTo>
                  <a:cubicBezTo>
                    <a:pt x="150" y="76426"/>
                    <a:pt x="18523" y="80854"/>
                    <a:pt x="31065" y="80854"/>
                  </a:cubicBezTo>
                  <a:cubicBezTo>
                    <a:pt x="45198" y="80854"/>
                    <a:pt x="53501" y="72883"/>
                    <a:pt x="57210" y="65975"/>
                  </a:cubicBezTo>
                  <a:cubicBezTo>
                    <a:pt x="57917" y="73237"/>
                    <a:pt x="62687" y="79968"/>
                    <a:pt x="70813" y="79968"/>
                  </a:cubicBezTo>
                  <a:cubicBezTo>
                    <a:pt x="71166" y="79968"/>
                    <a:pt x="88302" y="79968"/>
                    <a:pt x="88302" y="63140"/>
                  </a:cubicBezTo>
                  <a:lnTo>
                    <a:pt x="88302" y="53398"/>
                  </a:lnTo>
                  <a:lnTo>
                    <a:pt x="82296" y="53398"/>
                  </a:lnTo>
                  <a:lnTo>
                    <a:pt x="82296" y="62963"/>
                  </a:lnTo>
                  <a:cubicBezTo>
                    <a:pt x="82296" y="64735"/>
                    <a:pt x="82296" y="73237"/>
                    <a:pt x="75759" y="73237"/>
                  </a:cubicBezTo>
                  <a:cubicBezTo>
                    <a:pt x="69223" y="73237"/>
                    <a:pt x="69223" y="64912"/>
                    <a:pt x="69223" y="62609"/>
                  </a:cubicBezTo>
                  <a:lnTo>
                    <a:pt x="69223" y="31610"/>
                  </a:lnTo>
                  <a:close/>
                  <a:moveTo>
                    <a:pt x="55267" y="54106"/>
                  </a:moveTo>
                  <a:cubicBezTo>
                    <a:pt x="55267" y="71112"/>
                    <a:pt x="40428" y="75894"/>
                    <a:pt x="32478" y="75894"/>
                  </a:cubicBezTo>
                  <a:cubicBezTo>
                    <a:pt x="23469" y="75894"/>
                    <a:pt x="14989" y="69872"/>
                    <a:pt x="14989" y="61192"/>
                  </a:cubicBezTo>
                  <a:cubicBezTo>
                    <a:pt x="14989" y="51449"/>
                    <a:pt x="23469" y="37810"/>
                    <a:pt x="55267" y="36570"/>
                  </a:cubicBezTo>
                  <a:lnTo>
                    <a:pt x="55267" y="541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4002654F-F517-243F-D15E-482119582503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6317514" y="6204665"/>
              <a:ext cx="94511" cy="124703"/>
            </a:xfrm>
            <a:custGeom>
              <a:avLst/>
              <a:gdLst>
                <a:gd name="connsiteX0" fmla="*/ 54918 w 94511"/>
                <a:gd name="connsiteY0" fmla="*/ 2029 h 124703"/>
                <a:gd name="connsiteX1" fmla="*/ 54918 w 94511"/>
                <a:gd name="connsiteY1" fmla="*/ 8405 h 124703"/>
                <a:gd name="connsiteX2" fmla="*/ 68167 w 94511"/>
                <a:gd name="connsiteY2" fmla="*/ 18325 h 124703"/>
                <a:gd name="connsiteX3" fmla="*/ 68167 w 94511"/>
                <a:gd name="connsiteY3" fmla="*/ 54992 h 124703"/>
                <a:gd name="connsiteX4" fmla="*/ 43435 w 94511"/>
                <a:gd name="connsiteY4" fmla="*/ 44895 h 124703"/>
                <a:gd name="connsiteX5" fmla="*/ 154 w 94511"/>
                <a:gd name="connsiteY5" fmla="*/ 84928 h 124703"/>
                <a:gd name="connsiteX6" fmla="*/ 41315 w 94511"/>
                <a:gd name="connsiteY6" fmla="*/ 124784 h 124703"/>
                <a:gd name="connsiteX7" fmla="*/ 67461 w 94511"/>
                <a:gd name="connsiteY7" fmla="*/ 113801 h 124703"/>
                <a:gd name="connsiteX8" fmla="*/ 67461 w 94511"/>
                <a:gd name="connsiteY8" fmla="*/ 124784 h 124703"/>
                <a:gd name="connsiteX9" fmla="*/ 94666 w 94511"/>
                <a:gd name="connsiteY9" fmla="*/ 123012 h 124703"/>
                <a:gd name="connsiteX10" fmla="*/ 94666 w 94511"/>
                <a:gd name="connsiteY10" fmla="*/ 116635 h 124703"/>
                <a:gd name="connsiteX11" fmla="*/ 81416 w 94511"/>
                <a:gd name="connsiteY11" fmla="*/ 106716 h 124703"/>
                <a:gd name="connsiteX12" fmla="*/ 81416 w 94511"/>
                <a:gd name="connsiteY12" fmla="*/ 80 h 124703"/>
                <a:gd name="connsiteX13" fmla="*/ 54918 w 94511"/>
                <a:gd name="connsiteY13" fmla="*/ 2029 h 124703"/>
                <a:gd name="connsiteX14" fmla="*/ 67461 w 94511"/>
                <a:gd name="connsiteY14" fmla="*/ 104413 h 124703"/>
                <a:gd name="connsiteX15" fmla="*/ 42375 w 94511"/>
                <a:gd name="connsiteY15" fmla="*/ 119824 h 124703"/>
                <a:gd name="connsiteX16" fmla="*/ 21883 w 94511"/>
                <a:gd name="connsiteY16" fmla="*/ 108841 h 124703"/>
                <a:gd name="connsiteX17" fmla="*/ 16230 w 94511"/>
                <a:gd name="connsiteY17" fmla="*/ 85105 h 124703"/>
                <a:gd name="connsiteX18" fmla="*/ 23473 w 94511"/>
                <a:gd name="connsiteY18" fmla="*/ 59421 h 124703"/>
                <a:gd name="connsiteX19" fmla="*/ 44318 w 94511"/>
                <a:gd name="connsiteY19" fmla="*/ 49855 h 124703"/>
                <a:gd name="connsiteX20" fmla="*/ 65341 w 94511"/>
                <a:gd name="connsiteY20" fmla="*/ 60129 h 124703"/>
                <a:gd name="connsiteX21" fmla="*/ 67461 w 94511"/>
                <a:gd name="connsiteY21" fmla="*/ 66506 h 124703"/>
                <a:gd name="connsiteX22" fmla="*/ 67461 w 94511"/>
                <a:gd name="connsiteY22" fmla="*/ 104413 h 12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511" h="124703">
                  <a:moveTo>
                    <a:pt x="54918" y="2029"/>
                  </a:moveTo>
                  <a:lnTo>
                    <a:pt x="54918" y="8405"/>
                  </a:lnTo>
                  <a:cubicBezTo>
                    <a:pt x="66754" y="8405"/>
                    <a:pt x="68167" y="9645"/>
                    <a:pt x="68167" y="18325"/>
                  </a:cubicBezTo>
                  <a:lnTo>
                    <a:pt x="68167" y="54992"/>
                  </a:lnTo>
                  <a:cubicBezTo>
                    <a:pt x="61631" y="48615"/>
                    <a:pt x="53151" y="44895"/>
                    <a:pt x="43435" y="44895"/>
                  </a:cubicBezTo>
                  <a:cubicBezTo>
                    <a:pt x="19940" y="44895"/>
                    <a:pt x="154" y="62609"/>
                    <a:pt x="154" y="84928"/>
                  </a:cubicBezTo>
                  <a:cubicBezTo>
                    <a:pt x="154" y="107070"/>
                    <a:pt x="18880" y="124784"/>
                    <a:pt x="41315" y="124784"/>
                  </a:cubicBezTo>
                  <a:cubicBezTo>
                    <a:pt x="55801" y="124784"/>
                    <a:pt x="64457" y="116990"/>
                    <a:pt x="67461" y="113801"/>
                  </a:cubicBezTo>
                  <a:lnTo>
                    <a:pt x="67461" y="124784"/>
                  </a:lnTo>
                  <a:lnTo>
                    <a:pt x="94666" y="123012"/>
                  </a:lnTo>
                  <a:lnTo>
                    <a:pt x="94666" y="116635"/>
                  </a:lnTo>
                  <a:cubicBezTo>
                    <a:pt x="82830" y="116635"/>
                    <a:pt x="81416" y="115395"/>
                    <a:pt x="81416" y="106716"/>
                  </a:cubicBezTo>
                  <a:lnTo>
                    <a:pt x="81416" y="80"/>
                  </a:lnTo>
                  <a:lnTo>
                    <a:pt x="54918" y="2029"/>
                  </a:lnTo>
                  <a:close/>
                  <a:moveTo>
                    <a:pt x="67461" y="104413"/>
                  </a:moveTo>
                  <a:cubicBezTo>
                    <a:pt x="62867" y="112738"/>
                    <a:pt x="53858" y="119824"/>
                    <a:pt x="42375" y="119824"/>
                  </a:cubicBezTo>
                  <a:cubicBezTo>
                    <a:pt x="32482" y="119824"/>
                    <a:pt x="25416" y="113978"/>
                    <a:pt x="21883" y="108841"/>
                  </a:cubicBezTo>
                  <a:cubicBezTo>
                    <a:pt x="18350" y="103527"/>
                    <a:pt x="16230" y="96442"/>
                    <a:pt x="16230" y="85105"/>
                  </a:cubicBezTo>
                  <a:cubicBezTo>
                    <a:pt x="16230" y="81031"/>
                    <a:pt x="16230" y="67746"/>
                    <a:pt x="23473" y="59421"/>
                  </a:cubicBezTo>
                  <a:cubicBezTo>
                    <a:pt x="30539" y="51449"/>
                    <a:pt x="39195" y="49855"/>
                    <a:pt x="44318" y="49855"/>
                  </a:cubicBezTo>
                  <a:cubicBezTo>
                    <a:pt x="52798" y="49855"/>
                    <a:pt x="60394" y="53752"/>
                    <a:pt x="65341" y="60129"/>
                  </a:cubicBezTo>
                  <a:cubicBezTo>
                    <a:pt x="67461" y="62963"/>
                    <a:pt x="67461" y="63140"/>
                    <a:pt x="67461" y="66506"/>
                  </a:cubicBezTo>
                  <a:lnTo>
                    <a:pt x="67461" y="104413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9CDF465C-0BBB-3535-3134-E7A0D1D54A8B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6517701" y="6196770"/>
              <a:ext cx="167824" cy="59213"/>
            </a:xfrm>
            <a:custGeom>
              <a:avLst/>
              <a:gdLst>
                <a:gd name="connsiteX0" fmla="*/ 159406 w 167824"/>
                <a:gd name="connsiteY0" fmla="*/ 10201 h 59213"/>
                <a:gd name="connsiteX1" fmla="*/ 167986 w 167824"/>
                <a:gd name="connsiteY1" fmla="*/ 5140 h 59213"/>
                <a:gd name="connsiteX2" fmla="*/ 159658 w 167824"/>
                <a:gd name="connsiteY2" fmla="*/ 79 h 59213"/>
                <a:gd name="connsiteX3" fmla="*/ 8490 w 167824"/>
                <a:gd name="connsiteY3" fmla="*/ 79 h 59213"/>
                <a:gd name="connsiteX4" fmla="*/ 162 w 167824"/>
                <a:gd name="connsiteY4" fmla="*/ 5140 h 59213"/>
                <a:gd name="connsiteX5" fmla="*/ 8742 w 167824"/>
                <a:gd name="connsiteY5" fmla="*/ 10201 h 59213"/>
                <a:gd name="connsiteX6" fmla="*/ 159406 w 167824"/>
                <a:gd name="connsiteY6" fmla="*/ 10201 h 59213"/>
                <a:gd name="connsiteX7" fmla="*/ 159658 w 167824"/>
                <a:gd name="connsiteY7" fmla="*/ 59293 h 59213"/>
                <a:gd name="connsiteX8" fmla="*/ 167986 w 167824"/>
                <a:gd name="connsiteY8" fmla="*/ 54232 h 59213"/>
                <a:gd name="connsiteX9" fmla="*/ 159406 w 167824"/>
                <a:gd name="connsiteY9" fmla="*/ 49171 h 59213"/>
                <a:gd name="connsiteX10" fmla="*/ 8742 w 167824"/>
                <a:gd name="connsiteY10" fmla="*/ 49171 h 59213"/>
                <a:gd name="connsiteX11" fmla="*/ 162 w 167824"/>
                <a:gd name="connsiteY11" fmla="*/ 54232 h 59213"/>
                <a:gd name="connsiteX12" fmla="*/ 8490 w 167824"/>
                <a:gd name="connsiteY12" fmla="*/ 59293 h 59213"/>
                <a:gd name="connsiteX13" fmla="*/ 159658 w 167824"/>
                <a:gd name="connsiteY13" fmla="*/ 59293 h 5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824" h="59213">
                  <a:moveTo>
                    <a:pt x="159406" y="10201"/>
                  </a:moveTo>
                  <a:cubicBezTo>
                    <a:pt x="163191" y="10201"/>
                    <a:pt x="167986" y="10201"/>
                    <a:pt x="167986" y="5140"/>
                  </a:cubicBezTo>
                  <a:cubicBezTo>
                    <a:pt x="167986" y="79"/>
                    <a:pt x="163191" y="79"/>
                    <a:pt x="159658" y="79"/>
                  </a:cubicBezTo>
                  <a:lnTo>
                    <a:pt x="8490" y="79"/>
                  </a:lnTo>
                  <a:cubicBezTo>
                    <a:pt x="4957" y="79"/>
                    <a:pt x="162" y="79"/>
                    <a:pt x="162" y="5140"/>
                  </a:cubicBezTo>
                  <a:cubicBezTo>
                    <a:pt x="162" y="10201"/>
                    <a:pt x="4957" y="10201"/>
                    <a:pt x="8742" y="10201"/>
                  </a:cubicBezTo>
                  <a:lnTo>
                    <a:pt x="159406" y="10201"/>
                  </a:lnTo>
                  <a:close/>
                  <a:moveTo>
                    <a:pt x="159658" y="59293"/>
                  </a:moveTo>
                  <a:cubicBezTo>
                    <a:pt x="163191" y="59293"/>
                    <a:pt x="167986" y="59293"/>
                    <a:pt x="167986" y="54232"/>
                  </a:cubicBezTo>
                  <a:cubicBezTo>
                    <a:pt x="167986" y="49171"/>
                    <a:pt x="163191" y="49171"/>
                    <a:pt x="159406" y="49171"/>
                  </a:cubicBezTo>
                  <a:lnTo>
                    <a:pt x="8742" y="49171"/>
                  </a:lnTo>
                  <a:cubicBezTo>
                    <a:pt x="4957" y="49171"/>
                    <a:pt x="162" y="49171"/>
                    <a:pt x="162" y="54232"/>
                  </a:cubicBezTo>
                  <a:cubicBezTo>
                    <a:pt x="162" y="59293"/>
                    <a:pt x="4957" y="59293"/>
                    <a:pt x="8490" y="59293"/>
                  </a:cubicBezTo>
                  <a:lnTo>
                    <a:pt x="159658" y="59293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FA72C80D-5E84-E077-ED08-8B9FD04B473F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7616809" y="5942831"/>
              <a:ext cx="124921" cy="178907"/>
            </a:xfrm>
            <a:custGeom>
              <a:avLst/>
              <a:gdLst>
                <a:gd name="connsiteX0" fmla="*/ 76925 w 124921"/>
                <a:gd name="connsiteY0" fmla="*/ 101798 h 178907"/>
                <a:gd name="connsiteX1" fmla="*/ 103423 w 124921"/>
                <a:gd name="connsiteY1" fmla="*/ 172906 h 178907"/>
                <a:gd name="connsiteX2" fmla="*/ 116799 w 124921"/>
                <a:gd name="connsiteY2" fmla="*/ 178473 h 178907"/>
                <a:gd name="connsiteX3" fmla="*/ 122351 w 124921"/>
                <a:gd name="connsiteY3" fmla="*/ 178473 h 178907"/>
                <a:gd name="connsiteX4" fmla="*/ 125127 w 124921"/>
                <a:gd name="connsiteY4" fmla="*/ 175942 h 178907"/>
                <a:gd name="connsiteX5" fmla="*/ 123865 w 124921"/>
                <a:gd name="connsiteY5" fmla="*/ 173665 h 178907"/>
                <a:gd name="connsiteX6" fmla="*/ 118061 w 124921"/>
                <a:gd name="connsiteY6" fmla="*/ 162025 h 178907"/>
                <a:gd name="connsiteX7" fmla="*/ 66578 w 124921"/>
                <a:gd name="connsiteY7" fmla="*/ 18038 h 178907"/>
                <a:gd name="connsiteX8" fmla="*/ 35789 w 124921"/>
                <a:gd name="connsiteY8" fmla="*/ 72 h 178907"/>
                <a:gd name="connsiteX9" fmla="*/ 31246 w 124921"/>
                <a:gd name="connsiteY9" fmla="*/ 2855 h 178907"/>
                <a:gd name="connsiteX10" fmla="*/ 33518 w 124921"/>
                <a:gd name="connsiteY10" fmla="*/ 5386 h 178907"/>
                <a:gd name="connsiteX11" fmla="*/ 49922 w 124921"/>
                <a:gd name="connsiteY11" fmla="*/ 25630 h 178907"/>
                <a:gd name="connsiteX12" fmla="*/ 74401 w 124921"/>
                <a:gd name="connsiteY12" fmla="*/ 94460 h 178907"/>
                <a:gd name="connsiteX13" fmla="*/ 4748 w 124921"/>
                <a:gd name="connsiteY13" fmla="*/ 163796 h 178907"/>
                <a:gd name="connsiteX14" fmla="*/ 205 w 124921"/>
                <a:gd name="connsiteY14" fmla="*/ 171640 h 178907"/>
                <a:gd name="connsiteX15" fmla="*/ 7776 w 124921"/>
                <a:gd name="connsiteY15" fmla="*/ 178979 h 178907"/>
                <a:gd name="connsiteX16" fmla="*/ 16104 w 124921"/>
                <a:gd name="connsiteY16" fmla="*/ 173665 h 178907"/>
                <a:gd name="connsiteX17" fmla="*/ 76925 w 124921"/>
                <a:gd name="connsiteY17" fmla="*/ 101798 h 17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921" h="178907">
                  <a:moveTo>
                    <a:pt x="76925" y="101798"/>
                  </a:moveTo>
                  <a:cubicBezTo>
                    <a:pt x="87272" y="128369"/>
                    <a:pt x="99386" y="167086"/>
                    <a:pt x="103423" y="172906"/>
                  </a:cubicBezTo>
                  <a:cubicBezTo>
                    <a:pt x="107461" y="178473"/>
                    <a:pt x="109985" y="178473"/>
                    <a:pt x="116799" y="178473"/>
                  </a:cubicBezTo>
                  <a:lnTo>
                    <a:pt x="122351" y="178473"/>
                  </a:lnTo>
                  <a:cubicBezTo>
                    <a:pt x="124875" y="178220"/>
                    <a:pt x="125127" y="176702"/>
                    <a:pt x="125127" y="175942"/>
                  </a:cubicBezTo>
                  <a:cubicBezTo>
                    <a:pt x="125127" y="175183"/>
                    <a:pt x="124622" y="174677"/>
                    <a:pt x="123865" y="173665"/>
                  </a:cubicBezTo>
                  <a:cubicBezTo>
                    <a:pt x="121342" y="170881"/>
                    <a:pt x="119827" y="167086"/>
                    <a:pt x="118061" y="162025"/>
                  </a:cubicBezTo>
                  <a:lnTo>
                    <a:pt x="66578" y="18038"/>
                  </a:lnTo>
                  <a:cubicBezTo>
                    <a:pt x="61278" y="3362"/>
                    <a:pt x="47650" y="72"/>
                    <a:pt x="35789" y="72"/>
                  </a:cubicBezTo>
                  <a:cubicBezTo>
                    <a:pt x="34527" y="72"/>
                    <a:pt x="31246" y="72"/>
                    <a:pt x="31246" y="2855"/>
                  </a:cubicBezTo>
                  <a:cubicBezTo>
                    <a:pt x="31246" y="4880"/>
                    <a:pt x="33265" y="5386"/>
                    <a:pt x="33518" y="5386"/>
                  </a:cubicBezTo>
                  <a:cubicBezTo>
                    <a:pt x="41846" y="6904"/>
                    <a:pt x="43612" y="8423"/>
                    <a:pt x="49922" y="25630"/>
                  </a:cubicBezTo>
                  <a:lnTo>
                    <a:pt x="74401" y="94460"/>
                  </a:lnTo>
                  <a:lnTo>
                    <a:pt x="4748" y="163796"/>
                  </a:lnTo>
                  <a:cubicBezTo>
                    <a:pt x="1720" y="166833"/>
                    <a:pt x="205" y="168351"/>
                    <a:pt x="205" y="171640"/>
                  </a:cubicBezTo>
                  <a:cubicBezTo>
                    <a:pt x="205" y="175942"/>
                    <a:pt x="3738" y="178979"/>
                    <a:pt x="7776" y="178979"/>
                  </a:cubicBezTo>
                  <a:cubicBezTo>
                    <a:pt x="11814" y="178979"/>
                    <a:pt x="14086" y="176195"/>
                    <a:pt x="16104" y="173665"/>
                  </a:cubicBezTo>
                  <a:lnTo>
                    <a:pt x="76925" y="10179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0C41C9A4-CAA9-0877-D73B-3E6547B88466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7759834" y="6038788"/>
              <a:ext cx="81968" cy="121160"/>
            </a:xfrm>
            <a:custGeom>
              <a:avLst/>
              <a:gdLst>
                <a:gd name="connsiteX0" fmla="*/ 82180 w 81968"/>
                <a:gd name="connsiteY0" fmla="*/ 61185 h 121160"/>
                <a:gd name="connsiteX1" fmla="*/ 71757 w 81968"/>
                <a:gd name="connsiteY1" fmla="*/ 15307 h 121160"/>
                <a:gd name="connsiteX2" fmla="*/ 41196 w 81968"/>
                <a:gd name="connsiteY2" fmla="*/ 73 h 121160"/>
                <a:gd name="connsiteX3" fmla="*/ 211 w 81968"/>
                <a:gd name="connsiteY3" fmla="*/ 61185 h 121160"/>
                <a:gd name="connsiteX4" fmla="*/ 41196 w 81968"/>
                <a:gd name="connsiteY4" fmla="*/ 121234 h 121160"/>
                <a:gd name="connsiteX5" fmla="*/ 82180 w 81968"/>
                <a:gd name="connsiteY5" fmla="*/ 61185 h 121160"/>
                <a:gd name="connsiteX6" fmla="*/ 41196 w 81968"/>
                <a:gd name="connsiteY6" fmla="*/ 116274 h 121160"/>
                <a:gd name="connsiteX7" fmla="*/ 18760 w 81968"/>
                <a:gd name="connsiteY7" fmla="*/ 96967 h 121160"/>
                <a:gd name="connsiteX8" fmla="*/ 16287 w 81968"/>
                <a:gd name="connsiteY8" fmla="*/ 58882 h 121160"/>
                <a:gd name="connsiteX9" fmla="*/ 18937 w 81968"/>
                <a:gd name="connsiteY9" fmla="*/ 22747 h 121160"/>
                <a:gd name="connsiteX10" fmla="*/ 41196 w 81968"/>
                <a:gd name="connsiteY10" fmla="*/ 5033 h 121160"/>
                <a:gd name="connsiteX11" fmla="*/ 63101 w 81968"/>
                <a:gd name="connsiteY11" fmla="*/ 21153 h 121160"/>
                <a:gd name="connsiteX12" fmla="*/ 66104 w 81968"/>
                <a:gd name="connsiteY12" fmla="*/ 58882 h 121160"/>
                <a:gd name="connsiteX13" fmla="*/ 63808 w 81968"/>
                <a:gd name="connsiteY13" fmla="*/ 96258 h 121160"/>
                <a:gd name="connsiteX14" fmla="*/ 41196 w 81968"/>
                <a:gd name="connsiteY14" fmla="*/ 116274 h 12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968" h="121160">
                  <a:moveTo>
                    <a:pt x="82180" y="61185"/>
                  </a:moveTo>
                  <a:cubicBezTo>
                    <a:pt x="82180" y="41700"/>
                    <a:pt x="79883" y="27707"/>
                    <a:pt x="71757" y="15307"/>
                  </a:cubicBezTo>
                  <a:cubicBezTo>
                    <a:pt x="66281" y="7159"/>
                    <a:pt x="55328" y="73"/>
                    <a:pt x="41196" y="73"/>
                  </a:cubicBezTo>
                  <a:cubicBezTo>
                    <a:pt x="211" y="73"/>
                    <a:pt x="211" y="48431"/>
                    <a:pt x="211" y="61185"/>
                  </a:cubicBezTo>
                  <a:cubicBezTo>
                    <a:pt x="211" y="73939"/>
                    <a:pt x="211" y="121234"/>
                    <a:pt x="41196" y="121234"/>
                  </a:cubicBezTo>
                  <a:cubicBezTo>
                    <a:pt x="82180" y="121234"/>
                    <a:pt x="82180" y="73939"/>
                    <a:pt x="82180" y="61185"/>
                  </a:cubicBezTo>
                  <a:close/>
                  <a:moveTo>
                    <a:pt x="41196" y="116274"/>
                  </a:moveTo>
                  <a:cubicBezTo>
                    <a:pt x="33069" y="116274"/>
                    <a:pt x="22293" y="111492"/>
                    <a:pt x="18760" y="96967"/>
                  </a:cubicBezTo>
                  <a:cubicBezTo>
                    <a:pt x="16287" y="86516"/>
                    <a:pt x="16287" y="71990"/>
                    <a:pt x="16287" y="58882"/>
                  </a:cubicBezTo>
                  <a:cubicBezTo>
                    <a:pt x="16287" y="45952"/>
                    <a:pt x="16287" y="32489"/>
                    <a:pt x="18937" y="22747"/>
                  </a:cubicBezTo>
                  <a:cubicBezTo>
                    <a:pt x="22647" y="8753"/>
                    <a:pt x="33953" y="5033"/>
                    <a:pt x="41196" y="5033"/>
                  </a:cubicBezTo>
                  <a:cubicBezTo>
                    <a:pt x="50735" y="5033"/>
                    <a:pt x="59921" y="10879"/>
                    <a:pt x="63101" y="21153"/>
                  </a:cubicBezTo>
                  <a:cubicBezTo>
                    <a:pt x="65928" y="30718"/>
                    <a:pt x="66104" y="43472"/>
                    <a:pt x="66104" y="58882"/>
                  </a:cubicBezTo>
                  <a:cubicBezTo>
                    <a:pt x="66104" y="71990"/>
                    <a:pt x="66104" y="85099"/>
                    <a:pt x="63808" y="96258"/>
                  </a:cubicBezTo>
                  <a:cubicBezTo>
                    <a:pt x="60274" y="112377"/>
                    <a:pt x="48262" y="116274"/>
                    <a:pt x="41196" y="116274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55C5637B-2FF2-38D6-705A-A24E12572F0B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6800239" y="6221316"/>
              <a:ext cx="1866817" cy="10121"/>
            </a:xfrm>
            <a:custGeom>
              <a:avLst/>
              <a:gdLst>
                <a:gd name="connsiteX0" fmla="*/ 0 w 1866817"/>
                <a:gd name="connsiteY0" fmla="*/ 0 h 10121"/>
                <a:gd name="connsiteX1" fmla="*/ 1866818 w 1866817"/>
                <a:gd name="connsiteY1" fmla="*/ 0 h 10121"/>
                <a:gd name="connsiteX2" fmla="*/ 1866818 w 1866817"/>
                <a:gd name="connsiteY2" fmla="*/ 10122 h 10121"/>
                <a:gd name="connsiteX3" fmla="*/ 0 w 1866817"/>
                <a:gd name="connsiteY3" fmla="*/ 10122 h 1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17" h="10121">
                  <a:moveTo>
                    <a:pt x="0" y="0"/>
                  </a:moveTo>
                  <a:lnTo>
                    <a:pt x="1866818" y="0"/>
                  </a:lnTo>
                  <a:lnTo>
                    <a:pt x="1866818" y="10122"/>
                  </a:lnTo>
                  <a:lnTo>
                    <a:pt x="0" y="10122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56F31BB5-2F85-3631-E9A5-698A91A71495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6812857" y="6294688"/>
              <a:ext cx="100694" cy="168531"/>
            </a:xfrm>
            <a:custGeom>
              <a:avLst/>
              <a:gdLst>
                <a:gd name="connsiteX0" fmla="*/ 19606 w 100694"/>
                <a:gd name="connsiteY0" fmla="*/ 149133 h 168531"/>
                <a:gd name="connsiteX1" fmla="*/ 46357 w 100694"/>
                <a:gd name="connsiteY1" fmla="*/ 123068 h 168531"/>
                <a:gd name="connsiteX2" fmla="*/ 100868 w 100694"/>
                <a:gd name="connsiteY2" fmla="*/ 49177 h 168531"/>
                <a:gd name="connsiteX3" fmla="*/ 47366 w 100694"/>
                <a:gd name="connsiteY3" fmla="*/ 85 h 168531"/>
                <a:gd name="connsiteX4" fmla="*/ 174 w 100694"/>
                <a:gd name="connsiteY4" fmla="*/ 45888 h 168531"/>
                <a:gd name="connsiteX5" fmla="*/ 13549 w 100694"/>
                <a:gd name="connsiteY5" fmla="*/ 60059 h 168531"/>
                <a:gd name="connsiteX6" fmla="*/ 26672 w 100694"/>
                <a:gd name="connsiteY6" fmla="*/ 46647 h 168531"/>
                <a:gd name="connsiteX7" fmla="*/ 13297 w 100694"/>
                <a:gd name="connsiteY7" fmla="*/ 33488 h 168531"/>
                <a:gd name="connsiteX8" fmla="*/ 10016 w 100694"/>
                <a:gd name="connsiteY8" fmla="*/ 33741 h 168531"/>
                <a:gd name="connsiteX9" fmla="*/ 44085 w 100694"/>
                <a:gd name="connsiteY9" fmla="*/ 7930 h 168531"/>
                <a:gd name="connsiteX10" fmla="*/ 77903 w 100694"/>
                <a:gd name="connsiteY10" fmla="*/ 49177 h 168531"/>
                <a:gd name="connsiteX11" fmla="*/ 51404 w 100694"/>
                <a:gd name="connsiteY11" fmla="*/ 105102 h 168531"/>
                <a:gd name="connsiteX12" fmla="*/ 2950 w 100694"/>
                <a:gd name="connsiteY12" fmla="*/ 159255 h 168531"/>
                <a:gd name="connsiteX13" fmla="*/ 174 w 100694"/>
                <a:gd name="connsiteY13" fmla="*/ 168617 h 168531"/>
                <a:gd name="connsiteX14" fmla="*/ 93802 w 100694"/>
                <a:gd name="connsiteY14" fmla="*/ 168617 h 168531"/>
                <a:gd name="connsiteX15" fmla="*/ 100868 w 100694"/>
                <a:gd name="connsiteY15" fmla="*/ 124587 h 168531"/>
                <a:gd name="connsiteX16" fmla="*/ 94559 w 100694"/>
                <a:gd name="connsiteY16" fmla="*/ 124587 h 168531"/>
                <a:gd name="connsiteX17" fmla="*/ 89007 w 100694"/>
                <a:gd name="connsiteY17" fmla="*/ 147108 h 168531"/>
                <a:gd name="connsiteX18" fmla="*/ 65032 w 100694"/>
                <a:gd name="connsiteY18" fmla="*/ 149133 h 168531"/>
                <a:gd name="connsiteX19" fmla="*/ 19606 w 100694"/>
                <a:gd name="connsiteY19" fmla="*/ 149133 h 16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94" h="168531">
                  <a:moveTo>
                    <a:pt x="19606" y="149133"/>
                  </a:moveTo>
                  <a:lnTo>
                    <a:pt x="46357" y="123068"/>
                  </a:lnTo>
                  <a:cubicBezTo>
                    <a:pt x="85726" y="88147"/>
                    <a:pt x="100868" y="74482"/>
                    <a:pt x="100868" y="49177"/>
                  </a:cubicBezTo>
                  <a:cubicBezTo>
                    <a:pt x="100868" y="20330"/>
                    <a:pt x="78155" y="85"/>
                    <a:pt x="47366" y="85"/>
                  </a:cubicBezTo>
                  <a:cubicBezTo>
                    <a:pt x="18849" y="85"/>
                    <a:pt x="174" y="23366"/>
                    <a:pt x="174" y="45888"/>
                  </a:cubicBezTo>
                  <a:cubicBezTo>
                    <a:pt x="174" y="60059"/>
                    <a:pt x="12792" y="60059"/>
                    <a:pt x="13549" y="60059"/>
                  </a:cubicBezTo>
                  <a:cubicBezTo>
                    <a:pt x="17839" y="60059"/>
                    <a:pt x="26672" y="57022"/>
                    <a:pt x="26672" y="46647"/>
                  </a:cubicBezTo>
                  <a:cubicBezTo>
                    <a:pt x="26672" y="40068"/>
                    <a:pt x="22130" y="33488"/>
                    <a:pt x="13297" y="33488"/>
                  </a:cubicBezTo>
                  <a:cubicBezTo>
                    <a:pt x="11278" y="33488"/>
                    <a:pt x="10773" y="33488"/>
                    <a:pt x="10016" y="33741"/>
                  </a:cubicBezTo>
                  <a:cubicBezTo>
                    <a:pt x="15820" y="17293"/>
                    <a:pt x="29448" y="7930"/>
                    <a:pt x="44085" y="7930"/>
                  </a:cubicBezTo>
                  <a:cubicBezTo>
                    <a:pt x="67051" y="7930"/>
                    <a:pt x="77903" y="28427"/>
                    <a:pt x="77903" y="49177"/>
                  </a:cubicBezTo>
                  <a:cubicBezTo>
                    <a:pt x="77903" y="69421"/>
                    <a:pt x="65284" y="89412"/>
                    <a:pt x="51404" y="105102"/>
                  </a:cubicBezTo>
                  <a:lnTo>
                    <a:pt x="2950" y="159255"/>
                  </a:lnTo>
                  <a:cubicBezTo>
                    <a:pt x="174" y="162038"/>
                    <a:pt x="174" y="162544"/>
                    <a:pt x="174" y="168617"/>
                  </a:cubicBezTo>
                  <a:lnTo>
                    <a:pt x="93802" y="168617"/>
                  </a:lnTo>
                  <a:lnTo>
                    <a:pt x="100868" y="124587"/>
                  </a:lnTo>
                  <a:lnTo>
                    <a:pt x="94559" y="124587"/>
                  </a:lnTo>
                  <a:cubicBezTo>
                    <a:pt x="93297" y="132178"/>
                    <a:pt x="91531" y="143312"/>
                    <a:pt x="89007" y="147108"/>
                  </a:cubicBezTo>
                  <a:cubicBezTo>
                    <a:pt x="87240" y="149133"/>
                    <a:pt x="70584" y="149133"/>
                    <a:pt x="65032" y="149133"/>
                  </a:cubicBezTo>
                  <a:lnTo>
                    <a:pt x="19606" y="149133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D618B15B-79E3-EFE3-3565-99BF9B5064CB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6930966" y="6351371"/>
              <a:ext cx="132492" cy="166254"/>
            </a:xfrm>
            <a:custGeom>
              <a:avLst/>
              <a:gdLst>
                <a:gd name="connsiteX0" fmla="*/ 5983 w 132492"/>
                <a:gd name="connsiteY0" fmla="*/ 47659 h 166254"/>
                <a:gd name="connsiteX1" fmla="*/ 46109 w 132492"/>
                <a:gd name="connsiteY1" fmla="*/ 18305 h 166254"/>
                <a:gd name="connsiteX2" fmla="*/ 86993 w 132492"/>
                <a:gd name="connsiteY2" fmla="*/ 82580 h 166254"/>
                <a:gd name="connsiteX3" fmla="*/ 83964 w 132492"/>
                <a:gd name="connsiteY3" fmla="*/ 107379 h 166254"/>
                <a:gd name="connsiteX4" fmla="*/ 70841 w 132492"/>
                <a:gd name="connsiteY4" fmla="*/ 161785 h 166254"/>
                <a:gd name="connsiteX5" fmla="*/ 74122 w 132492"/>
                <a:gd name="connsiteY5" fmla="*/ 166340 h 166254"/>
                <a:gd name="connsiteX6" fmla="*/ 82198 w 132492"/>
                <a:gd name="connsiteY6" fmla="*/ 151157 h 166254"/>
                <a:gd name="connsiteX7" fmla="*/ 91535 w 132492"/>
                <a:gd name="connsiteY7" fmla="*/ 107632 h 166254"/>
                <a:gd name="connsiteX8" fmla="*/ 93554 w 132492"/>
                <a:gd name="connsiteY8" fmla="*/ 97763 h 166254"/>
                <a:gd name="connsiteX9" fmla="*/ 127876 w 132492"/>
                <a:gd name="connsiteY9" fmla="*/ 15015 h 166254"/>
                <a:gd name="connsiteX10" fmla="*/ 132671 w 132492"/>
                <a:gd name="connsiteY10" fmla="*/ 5400 h 166254"/>
                <a:gd name="connsiteX11" fmla="*/ 129643 w 132492"/>
                <a:gd name="connsiteY11" fmla="*/ 2869 h 166254"/>
                <a:gd name="connsiteX12" fmla="*/ 126614 w 132492"/>
                <a:gd name="connsiteY12" fmla="*/ 4640 h 166254"/>
                <a:gd name="connsiteX13" fmla="*/ 93302 w 132492"/>
                <a:gd name="connsiteY13" fmla="*/ 79543 h 166254"/>
                <a:gd name="connsiteX14" fmla="*/ 82955 w 132492"/>
                <a:gd name="connsiteY14" fmla="*/ 27921 h 166254"/>
                <a:gd name="connsiteX15" fmla="*/ 49390 w 132492"/>
                <a:gd name="connsiteY15" fmla="*/ 85 h 166254"/>
                <a:gd name="connsiteX16" fmla="*/ 179 w 132492"/>
                <a:gd name="connsiteY16" fmla="*/ 46394 h 166254"/>
                <a:gd name="connsiteX17" fmla="*/ 4974 w 132492"/>
                <a:gd name="connsiteY17" fmla="*/ 48924 h 166254"/>
                <a:gd name="connsiteX18" fmla="*/ 5983 w 132492"/>
                <a:gd name="connsiteY18" fmla="*/ 47659 h 1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492" h="166254">
                  <a:moveTo>
                    <a:pt x="5983" y="47659"/>
                  </a:moveTo>
                  <a:cubicBezTo>
                    <a:pt x="15825" y="18558"/>
                    <a:pt x="43333" y="18305"/>
                    <a:pt x="46109" y="18305"/>
                  </a:cubicBezTo>
                  <a:cubicBezTo>
                    <a:pt x="84217" y="18305"/>
                    <a:pt x="86993" y="62589"/>
                    <a:pt x="86993" y="82580"/>
                  </a:cubicBezTo>
                  <a:cubicBezTo>
                    <a:pt x="86993" y="98016"/>
                    <a:pt x="85731" y="102318"/>
                    <a:pt x="83964" y="107379"/>
                  </a:cubicBezTo>
                  <a:cubicBezTo>
                    <a:pt x="78412" y="125852"/>
                    <a:pt x="70841" y="155206"/>
                    <a:pt x="70841" y="161785"/>
                  </a:cubicBezTo>
                  <a:cubicBezTo>
                    <a:pt x="70841" y="164569"/>
                    <a:pt x="72103" y="166340"/>
                    <a:pt x="74122" y="166340"/>
                  </a:cubicBezTo>
                  <a:cubicBezTo>
                    <a:pt x="77403" y="166340"/>
                    <a:pt x="79422" y="160773"/>
                    <a:pt x="82198" y="151157"/>
                  </a:cubicBezTo>
                  <a:cubicBezTo>
                    <a:pt x="88002" y="129901"/>
                    <a:pt x="90526" y="115477"/>
                    <a:pt x="91535" y="107632"/>
                  </a:cubicBezTo>
                  <a:cubicBezTo>
                    <a:pt x="92040" y="104342"/>
                    <a:pt x="92545" y="101053"/>
                    <a:pt x="93554" y="97763"/>
                  </a:cubicBezTo>
                  <a:cubicBezTo>
                    <a:pt x="101630" y="72711"/>
                    <a:pt x="117782" y="35006"/>
                    <a:pt x="127876" y="15015"/>
                  </a:cubicBezTo>
                  <a:cubicBezTo>
                    <a:pt x="129643" y="11979"/>
                    <a:pt x="132671" y="6412"/>
                    <a:pt x="132671" y="5400"/>
                  </a:cubicBezTo>
                  <a:cubicBezTo>
                    <a:pt x="132671" y="2869"/>
                    <a:pt x="130148" y="2869"/>
                    <a:pt x="129643" y="2869"/>
                  </a:cubicBezTo>
                  <a:cubicBezTo>
                    <a:pt x="128886" y="2869"/>
                    <a:pt x="127372" y="2869"/>
                    <a:pt x="126614" y="4640"/>
                  </a:cubicBezTo>
                  <a:cubicBezTo>
                    <a:pt x="113491" y="28680"/>
                    <a:pt x="103397" y="53985"/>
                    <a:pt x="93302" y="79543"/>
                  </a:cubicBezTo>
                  <a:cubicBezTo>
                    <a:pt x="93050" y="71699"/>
                    <a:pt x="92797" y="52467"/>
                    <a:pt x="82955" y="27921"/>
                  </a:cubicBezTo>
                  <a:cubicBezTo>
                    <a:pt x="76898" y="12485"/>
                    <a:pt x="66804" y="85"/>
                    <a:pt x="49390" y="85"/>
                  </a:cubicBezTo>
                  <a:cubicBezTo>
                    <a:pt x="17844" y="85"/>
                    <a:pt x="179" y="38549"/>
                    <a:pt x="179" y="46394"/>
                  </a:cubicBezTo>
                  <a:cubicBezTo>
                    <a:pt x="179" y="48924"/>
                    <a:pt x="2450" y="48924"/>
                    <a:pt x="4974" y="48924"/>
                  </a:cubicBezTo>
                  <a:lnTo>
                    <a:pt x="5983" y="47659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5433B820-5E57-6B23-3C2A-F5333F390B17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7082231" y="6272498"/>
              <a:ext cx="78082" cy="117618"/>
            </a:xfrm>
            <a:custGeom>
              <a:avLst/>
              <a:gdLst>
                <a:gd name="connsiteX0" fmla="*/ 78267 w 78082"/>
                <a:gd name="connsiteY0" fmla="*/ 85462 h 117618"/>
                <a:gd name="connsiteX1" fmla="*/ 72260 w 78082"/>
                <a:gd name="connsiteY1" fmla="*/ 85462 h 117618"/>
                <a:gd name="connsiteX2" fmla="*/ 67667 w 78082"/>
                <a:gd name="connsiteY2" fmla="*/ 101581 h 117618"/>
                <a:gd name="connsiteX3" fmla="*/ 50178 w 78082"/>
                <a:gd name="connsiteY3" fmla="*/ 102644 h 117618"/>
                <a:gd name="connsiteX4" fmla="*/ 17673 w 78082"/>
                <a:gd name="connsiteY4" fmla="*/ 102644 h 117618"/>
                <a:gd name="connsiteX5" fmla="*/ 53005 w 78082"/>
                <a:gd name="connsiteY5" fmla="*/ 72885 h 117618"/>
                <a:gd name="connsiteX6" fmla="*/ 78267 w 78082"/>
                <a:gd name="connsiteY6" fmla="*/ 34624 h 117618"/>
                <a:gd name="connsiteX7" fmla="*/ 36929 w 78082"/>
                <a:gd name="connsiteY7" fmla="*/ 83 h 117618"/>
                <a:gd name="connsiteX8" fmla="*/ 184 w 78082"/>
                <a:gd name="connsiteY8" fmla="*/ 31790 h 117618"/>
                <a:gd name="connsiteX9" fmla="*/ 9547 w 78082"/>
                <a:gd name="connsiteY9" fmla="*/ 41709 h 117618"/>
                <a:gd name="connsiteX10" fmla="*/ 18910 w 78082"/>
                <a:gd name="connsiteY10" fmla="*/ 32321 h 117618"/>
                <a:gd name="connsiteX11" fmla="*/ 8487 w 78082"/>
                <a:gd name="connsiteY11" fmla="*/ 22933 h 117618"/>
                <a:gd name="connsiteX12" fmla="*/ 34279 w 78082"/>
                <a:gd name="connsiteY12" fmla="*/ 6459 h 117618"/>
                <a:gd name="connsiteX13" fmla="*/ 61131 w 78082"/>
                <a:gd name="connsiteY13" fmla="*/ 34624 h 117618"/>
                <a:gd name="connsiteX14" fmla="*/ 44525 w 78082"/>
                <a:gd name="connsiteY14" fmla="*/ 68634 h 117618"/>
                <a:gd name="connsiteX15" fmla="*/ 1951 w 78082"/>
                <a:gd name="connsiteY15" fmla="*/ 110792 h 117618"/>
                <a:gd name="connsiteX16" fmla="*/ 184 w 78082"/>
                <a:gd name="connsiteY16" fmla="*/ 117701 h 117618"/>
                <a:gd name="connsiteX17" fmla="*/ 72967 w 78082"/>
                <a:gd name="connsiteY17" fmla="*/ 117701 h 117618"/>
                <a:gd name="connsiteX18" fmla="*/ 78267 w 78082"/>
                <a:gd name="connsiteY18" fmla="*/ 85462 h 11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082" h="117618">
                  <a:moveTo>
                    <a:pt x="78267" y="85462"/>
                  </a:moveTo>
                  <a:lnTo>
                    <a:pt x="72260" y="85462"/>
                  </a:lnTo>
                  <a:cubicBezTo>
                    <a:pt x="71730" y="89359"/>
                    <a:pt x="69964" y="99810"/>
                    <a:pt x="67667" y="101581"/>
                  </a:cubicBezTo>
                  <a:cubicBezTo>
                    <a:pt x="66254" y="102644"/>
                    <a:pt x="52651" y="102644"/>
                    <a:pt x="50178" y="102644"/>
                  </a:cubicBezTo>
                  <a:lnTo>
                    <a:pt x="17673" y="102644"/>
                  </a:lnTo>
                  <a:cubicBezTo>
                    <a:pt x="36222" y="86171"/>
                    <a:pt x="42405" y="81211"/>
                    <a:pt x="53005" y="72885"/>
                  </a:cubicBezTo>
                  <a:cubicBezTo>
                    <a:pt x="66077" y="62434"/>
                    <a:pt x="78267" y="51452"/>
                    <a:pt x="78267" y="34624"/>
                  </a:cubicBezTo>
                  <a:cubicBezTo>
                    <a:pt x="78267" y="13191"/>
                    <a:pt x="59541" y="83"/>
                    <a:pt x="36929" y="83"/>
                  </a:cubicBezTo>
                  <a:cubicBezTo>
                    <a:pt x="15024" y="83"/>
                    <a:pt x="184" y="15493"/>
                    <a:pt x="184" y="31790"/>
                  </a:cubicBezTo>
                  <a:cubicBezTo>
                    <a:pt x="184" y="40824"/>
                    <a:pt x="7781" y="41709"/>
                    <a:pt x="9547" y="41709"/>
                  </a:cubicBezTo>
                  <a:cubicBezTo>
                    <a:pt x="13787" y="41709"/>
                    <a:pt x="18910" y="38698"/>
                    <a:pt x="18910" y="32321"/>
                  </a:cubicBezTo>
                  <a:cubicBezTo>
                    <a:pt x="18910" y="29133"/>
                    <a:pt x="17673" y="22933"/>
                    <a:pt x="8487" y="22933"/>
                  </a:cubicBezTo>
                  <a:cubicBezTo>
                    <a:pt x="13964" y="10356"/>
                    <a:pt x="25976" y="6459"/>
                    <a:pt x="34279" y="6459"/>
                  </a:cubicBezTo>
                  <a:cubicBezTo>
                    <a:pt x="51945" y="6459"/>
                    <a:pt x="61131" y="20276"/>
                    <a:pt x="61131" y="34624"/>
                  </a:cubicBezTo>
                  <a:cubicBezTo>
                    <a:pt x="61131" y="50035"/>
                    <a:pt x="50178" y="62257"/>
                    <a:pt x="44525" y="68634"/>
                  </a:cubicBezTo>
                  <a:lnTo>
                    <a:pt x="1951" y="110792"/>
                  </a:lnTo>
                  <a:cubicBezTo>
                    <a:pt x="184" y="112387"/>
                    <a:pt x="184" y="112741"/>
                    <a:pt x="184" y="117701"/>
                  </a:cubicBezTo>
                  <a:lnTo>
                    <a:pt x="72967" y="117701"/>
                  </a:lnTo>
                  <a:lnTo>
                    <a:pt x="78267" y="85462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645298C7-D79B-C12E-A02A-E4235DEB511A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7251361" y="6273432"/>
              <a:ext cx="58549" cy="253051"/>
            </a:xfrm>
            <a:custGeom>
              <a:avLst/>
              <a:gdLst>
                <a:gd name="connsiteX0" fmla="*/ 58740 w 58549"/>
                <a:gd name="connsiteY0" fmla="*/ 250606 h 253051"/>
                <a:gd name="connsiteX1" fmla="*/ 54449 w 58549"/>
                <a:gd name="connsiteY1" fmla="*/ 245039 h 253051"/>
                <a:gd name="connsiteX2" fmla="*/ 14828 w 58549"/>
                <a:gd name="connsiteY2" fmla="*/ 126611 h 253051"/>
                <a:gd name="connsiteX3" fmla="*/ 55459 w 58549"/>
                <a:gd name="connsiteY3" fmla="*/ 6918 h 253051"/>
                <a:gd name="connsiteX4" fmla="*/ 58740 w 58549"/>
                <a:gd name="connsiteY4" fmla="*/ 2616 h 253051"/>
                <a:gd name="connsiteX5" fmla="*/ 56216 w 58549"/>
                <a:gd name="connsiteY5" fmla="*/ 85 h 253051"/>
                <a:gd name="connsiteX6" fmla="*/ 16090 w 58549"/>
                <a:gd name="connsiteY6" fmla="*/ 49430 h 253051"/>
                <a:gd name="connsiteX7" fmla="*/ 190 w 58549"/>
                <a:gd name="connsiteY7" fmla="*/ 126611 h 253051"/>
                <a:gd name="connsiteX8" fmla="*/ 16847 w 58549"/>
                <a:gd name="connsiteY8" fmla="*/ 205563 h 253051"/>
                <a:gd name="connsiteX9" fmla="*/ 56216 w 58549"/>
                <a:gd name="connsiteY9" fmla="*/ 253137 h 253051"/>
                <a:gd name="connsiteX10" fmla="*/ 58740 w 58549"/>
                <a:gd name="connsiteY10" fmla="*/ 250606 h 2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49" h="253051">
                  <a:moveTo>
                    <a:pt x="58740" y="250606"/>
                  </a:moveTo>
                  <a:cubicBezTo>
                    <a:pt x="58740" y="249847"/>
                    <a:pt x="58740" y="249341"/>
                    <a:pt x="54449" y="245039"/>
                  </a:cubicBezTo>
                  <a:cubicBezTo>
                    <a:pt x="22903" y="213154"/>
                    <a:pt x="14828" y="165328"/>
                    <a:pt x="14828" y="126611"/>
                  </a:cubicBezTo>
                  <a:cubicBezTo>
                    <a:pt x="14828" y="82580"/>
                    <a:pt x="24418" y="38549"/>
                    <a:pt x="55459" y="6918"/>
                  </a:cubicBezTo>
                  <a:cubicBezTo>
                    <a:pt x="58740" y="3881"/>
                    <a:pt x="58740" y="3375"/>
                    <a:pt x="58740" y="2616"/>
                  </a:cubicBezTo>
                  <a:cubicBezTo>
                    <a:pt x="58740" y="845"/>
                    <a:pt x="57730" y="85"/>
                    <a:pt x="56216" y="85"/>
                  </a:cubicBezTo>
                  <a:cubicBezTo>
                    <a:pt x="53692" y="85"/>
                    <a:pt x="30979" y="17293"/>
                    <a:pt x="16090" y="49430"/>
                  </a:cubicBezTo>
                  <a:cubicBezTo>
                    <a:pt x="3219" y="77266"/>
                    <a:pt x="190" y="105355"/>
                    <a:pt x="190" y="126611"/>
                  </a:cubicBezTo>
                  <a:cubicBezTo>
                    <a:pt x="190" y="146349"/>
                    <a:pt x="2966" y="176968"/>
                    <a:pt x="16847" y="205563"/>
                  </a:cubicBezTo>
                  <a:cubicBezTo>
                    <a:pt x="31989" y="236688"/>
                    <a:pt x="53692" y="253137"/>
                    <a:pt x="56216" y="253137"/>
                  </a:cubicBezTo>
                  <a:cubicBezTo>
                    <a:pt x="57730" y="253137"/>
                    <a:pt x="58740" y="252377"/>
                    <a:pt x="58740" y="250606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D51A19ED-6B90-5230-5E9E-E07F1CD00332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7346980" y="6294688"/>
              <a:ext cx="83281" cy="168531"/>
            </a:xfrm>
            <a:custGeom>
              <a:avLst/>
              <a:gdLst>
                <a:gd name="connsiteX0" fmla="*/ 51930 w 83281"/>
                <a:gd name="connsiteY0" fmla="*/ 6665 h 168531"/>
                <a:gd name="connsiteX1" fmla="*/ 46125 w 83281"/>
                <a:gd name="connsiteY1" fmla="*/ 85 h 168531"/>
                <a:gd name="connsiteX2" fmla="*/ 194 w 83281"/>
                <a:gd name="connsiteY2" fmla="*/ 16281 h 168531"/>
                <a:gd name="connsiteX3" fmla="*/ 194 w 83281"/>
                <a:gd name="connsiteY3" fmla="*/ 24125 h 168531"/>
                <a:gd name="connsiteX4" fmla="*/ 33254 w 83281"/>
                <a:gd name="connsiteY4" fmla="*/ 17546 h 168531"/>
                <a:gd name="connsiteX5" fmla="*/ 33254 w 83281"/>
                <a:gd name="connsiteY5" fmla="*/ 148626 h 168531"/>
                <a:gd name="connsiteX6" fmla="*/ 9784 w 83281"/>
                <a:gd name="connsiteY6" fmla="*/ 160773 h 168531"/>
                <a:gd name="connsiteX7" fmla="*/ 1709 w 83281"/>
                <a:gd name="connsiteY7" fmla="*/ 160773 h 168531"/>
                <a:gd name="connsiteX8" fmla="*/ 1709 w 83281"/>
                <a:gd name="connsiteY8" fmla="*/ 168617 h 168531"/>
                <a:gd name="connsiteX9" fmla="*/ 42592 w 83281"/>
                <a:gd name="connsiteY9" fmla="*/ 167858 h 168531"/>
                <a:gd name="connsiteX10" fmla="*/ 83475 w 83281"/>
                <a:gd name="connsiteY10" fmla="*/ 168617 h 168531"/>
                <a:gd name="connsiteX11" fmla="*/ 83475 w 83281"/>
                <a:gd name="connsiteY11" fmla="*/ 160773 h 168531"/>
                <a:gd name="connsiteX12" fmla="*/ 75400 w 83281"/>
                <a:gd name="connsiteY12" fmla="*/ 160773 h 168531"/>
                <a:gd name="connsiteX13" fmla="*/ 51930 w 83281"/>
                <a:gd name="connsiteY13" fmla="*/ 148626 h 168531"/>
                <a:gd name="connsiteX14" fmla="*/ 51930 w 83281"/>
                <a:gd name="connsiteY14" fmla="*/ 6665 h 16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281" h="168531">
                  <a:moveTo>
                    <a:pt x="51930" y="6665"/>
                  </a:moveTo>
                  <a:cubicBezTo>
                    <a:pt x="51930" y="592"/>
                    <a:pt x="51930" y="85"/>
                    <a:pt x="46125" y="85"/>
                  </a:cubicBezTo>
                  <a:cubicBezTo>
                    <a:pt x="30478" y="16281"/>
                    <a:pt x="8270" y="16281"/>
                    <a:pt x="194" y="16281"/>
                  </a:cubicBezTo>
                  <a:lnTo>
                    <a:pt x="194" y="24125"/>
                  </a:lnTo>
                  <a:cubicBezTo>
                    <a:pt x="5242" y="24125"/>
                    <a:pt x="20131" y="24125"/>
                    <a:pt x="33254" y="17546"/>
                  </a:cubicBezTo>
                  <a:lnTo>
                    <a:pt x="33254" y="148626"/>
                  </a:lnTo>
                  <a:cubicBezTo>
                    <a:pt x="33254" y="157736"/>
                    <a:pt x="32497" y="160773"/>
                    <a:pt x="9784" y="160773"/>
                  </a:cubicBezTo>
                  <a:lnTo>
                    <a:pt x="1709" y="160773"/>
                  </a:lnTo>
                  <a:lnTo>
                    <a:pt x="1709" y="168617"/>
                  </a:lnTo>
                  <a:cubicBezTo>
                    <a:pt x="10541" y="167858"/>
                    <a:pt x="32497" y="167858"/>
                    <a:pt x="42592" y="167858"/>
                  </a:cubicBezTo>
                  <a:cubicBezTo>
                    <a:pt x="52687" y="167858"/>
                    <a:pt x="74643" y="167858"/>
                    <a:pt x="83475" y="168617"/>
                  </a:cubicBezTo>
                  <a:lnTo>
                    <a:pt x="83475" y="160773"/>
                  </a:lnTo>
                  <a:lnTo>
                    <a:pt x="75400" y="160773"/>
                  </a:lnTo>
                  <a:cubicBezTo>
                    <a:pt x="52687" y="160773"/>
                    <a:pt x="51930" y="157989"/>
                    <a:pt x="51930" y="148626"/>
                  </a:cubicBezTo>
                  <a:lnTo>
                    <a:pt x="51930" y="6665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363ED1A5-96D9-2F6C-6E89-B15658A6E3FF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7527730" y="6394896"/>
              <a:ext cx="154196" cy="10122"/>
            </a:xfrm>
            <a:custGeom>
              <a:avLst/>
              <a:gdLst>
                <a:gd name="connsiteX0" fmla="*/ 145565 w 154196"/>
                <a:gd name="connsiteY0" fmla="*/ 10207 h 10122"/>
                <a:gd name="connsiteX1" fmla="*/ 154398 w 154196"/>
                <a:gd name="connsiteY1" fmla="*/ 5146 h 10122"/>
                <a:gd name="connsiteX2" fmla="*/ 145565 w 154196"/>
                <a:gd name="connsiteY2" fmla="*/ 85 h 10122"/>
                <a:gd name="connsiteX3" fmla="*/ 9034 w 154196"/>
                <a:gd name="connsiteY3" fmla="*/ 85 h 10122"/>
                <a:gd name="connsiteX4" fmla="*/ 202 w 154196"/>
                <a:gd name="connsiteY4" fmla="*/ 5146 h 10122"/>
                <a:gd name="connsiteX5" fmla="*/ 9034 w 154196"/>
                <a:gd name="connsiteY5" fmla="*/ 10207 h 10122"/>
                <a:gd name="connsiteX6" fmla="*/ 145565 w 154196"/>
                <a:gd name="connsiteY6" fmla="*/ 10207 h 10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96" h="10122">
                  <a:moveTo>
                    <a:pt x="145565" y="10207"/>
                  </a:moveTo>
                  <a:cubicBezTo>
                    <a:pt x="149855" y="10207"/>
                    <a:pt x="154398" y="10207"/>
                    <a:pt x="154398" y="5146"/>
                  </a:cubicBezTo>
                  <a:cubicBezTo>
                    <a:pt x="154398" y="85"/>
                    <a:pt x="149855" y="85"/>
                    <a:pt x="145565" y="85"/>
                  </a:cubicBezTo>
                  <a:lnTo>
                    <a:pt x="9034" y="85"/>
                  </a:lnTo>
                  <a:cubicBezTo>
                    <a:pt x="4744" y="85"/>
                    <a:pt x="202" y="85"/>
                    <a:pt x="202" y="5146"/>
                  </a:cubicBezTo>
                  <a:cubicBezTo>
                    <a:pt x="202" y="10207"/>
                    <a:pt x="4744" y="10207"/>
                    <a:pt x="9034" y="10207"/>
                  </a:cubicBezTo>
                  <a:lnTo>
                    <a:pt x="145565" y="10207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317CDD47-72FB-A309-066E-D4E819060BA2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7766689" y="6284566"/>
              <a:ext cx="137572" cy="227745"/>
            </a:xfrm>
            <a:custGeom>
              <a:avLst/>
              <a:gdLst>
                <a:gd name="connsiteX0" fmla="*/ 137784 w 137572"/>
                <a:gd name="connsiteY0" fmla="*/ 34753 h 227745"/>
                <a:gd name="connsiteX1" fmla="*/ 103462 w 137572"/>
                <a:gd name="connsiteY1" fmla="*/ 85 h 227745"/>
                <a:gd name="connsiteX2" fmla="*/ 72925 w 137572"/>
                <a:gd name="connsiteY2" fmla="*/ 10714 h 227745"/>
                <a:gd name="connsiteX3" fmla="*/ 40370 w 137572"/>
                <a:gd name="connsiteY3" fmla="*/ 64613 h 227745"/>
                <a:gd name="connsiteX4" fmla="*/ 243 w 137572"/>
                <a:gd name="connsiteY4" fmla="*/ 225301 h 227745"/>
                <a:gd name="connsiteX5" fmla="*/ 3272 w 137572"/>
                <a:gd name="connsiteY5" fmla="*/ 227831 h 227745"/>
                <a:gd name="connsiteX6" fmla="*/ 6300 w 137572"/>
                <a:gd name="connsiteY6" fmla="*/ 226566 h 227745"/>
                <a:gd name="connsiteX7" fmla="*/ 23966 w 137572"/>
                <a:gd name="connsiteY7" fmla="*/ 156724 h 227745"/>
                <a:gd name="connsiteX8" fmla="*/ 58288 w 137572"/>
                <a:gd name="connsiteY8" fmla="*/ 181270 h 227745"/>
                <a:gd name="connsiteX9" fmla="*/ 106995 w 137572"/>
                <a:gd name="connsiteY9" fmla="*/ 161279 h 227745"/>
                <a:gd name="connsiteX10" fmla="*/ 127184 w 137572"/>
                <a:gd name="connsiteY10" fmla="*/ 114718 h 227745"/>
                <a:gd name="connsiteX11" fmla="*/ 108761 w 137572"/>
                <a:gd name="connsiteY11" fmla="*/ 77013 h 227745"/>
                <a:gd name="connsiteX12" fmla="*/ 137784 w 137572"/>
                <a:gd name="connsiteY12" fmla="*/ 34753 h 227745"/>
                <a:gd name="connsiteX13" fmla="*/ 92357 w 137572"/>
                <a:gd name="connsiteY13" fmla="*/ 76760 h 227745"/>
                <a:gd name="connsiteX14" fmla="*/ 80244 w 137572"/>
                <a:gd name="connsiteY14" fmla="*/ 78531 h 227745"/>
                <a:gd name="connsiteX15" fmla="*/ 69140 w 137572"/>
                <a:gd name="connsiteY15" fmla="*/ 77519 h 227745"/>
                <a:gd name="connsiteX16" fmla="*/ 81506 w 137572"/>
                <a:gd name="connsiteY16" fmla="*/ 75495 h 227745"/>
                <a:gd name="connsiteX17" fmla="*/ 92357 w 137572"/>
                <a:gd name="connsiteY17" fmla="*/ 76760 h 227745"/>
                <a:gd name="connsiteX18" fmla="*/ 123651 w 137572"/>
                <a:gd name="connsiteY18" fmla="*/ 28933 h 227745"/>
                <a:gd name="connsiteX19" fmla="*/ 100938 w 137572"/>
                <a:gd name="connsiteY19" fmla="*/ 72711 h 227745"/>
                <a:gd name="connsiteX20" fmla="*/ 81506 w 137572"/>
                <a:gd name="connsiteY20" fmla="*/ 69674 h 227745"/>
                <a:gd name="connsiteX21" fmla="*/ 62073 w 137572"/>
                <a:gd name="connsiteY21" fmla="*/ 77772 h 227745"/>
                <a:gd name="connsiteX22" fmla="*/ 79487 w 137572"/>
                <a:gd name="connsiteY22" fmla="*/ 84098 h 227745"/>
                <a:gd name="connsiteX23" fmla="*/ 100181 w 137572"/>
                <a:gd name="connsiteY23" fmla="*/ 80809 h 227745"/>
                <a:gd name="connsiteX24" fmla="*/ 111285 w 137572"/>
                <a:gd name="connsiteY24" fmla="*/ 109404 h 227745"/>
                <a:gd name="connsiteX25" fmla="*/ 98667 w 137572"/>
                <a:gd name="connsiteY25" fmla="*/ 152928 h 227745"/>
                <a:gd name="connsiteX26" fmla="*/ 57531 w 137572"/>
                <a:gd name="connsiteY26" fmla="*/ 175703 h 227745"/>
                <a:gd name="connsiteX27" fmla="*/ 28761 w 137572"/>
                <a:gd name="connsiteY27" fmla="*/ 143059 h 227745"/>
                <a:gd name="connsiteX28" fmla="*/ 30023 w 137572"/>
                <a:gd name="connsiteY28" fmla="*/ 131925 h 227745"/>
                <a:gd name="connsiteX29" fmla="*/ 46174 w 137572"/>
                <a:gd name="connsiteY29" fmla="*/ 67903 h 227745"/>
                <a:gd name="connsiteX30" fmla="*/ 100181 w 137572"/>
                <a:gd name="connsiteY30" fmla="*/ 5906 h 227745"/>
                <a:gd name="connsiteX31" fmla="*/ 123651 w 137572"/>
                <a:gd name="connsiteY31" fmla="*/ 28933 h 22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7572" h="227745">
                  <a:moveTo>
                    <a:pt x="137784" y="34753"/>
                  </a:moveTo>
                  <a:cubicBezTo>
                    <a:pt x="137784" y="15775"/>
                    <a:pt x="123903" y="85"/>
                    <a:pt x="103462" y="85"/>
                  </a:cubicBezTo>
                  <a:cubicBezTo>
                    <a:pt x="88824" y="85"/>
                    <a:pt x="81758" y="4134"/>
                    <a:pt x="72925" y="10714"/>
                  </a:cubicBezTo>
                  <a:cubicBezTo>
                    <a:pt x="59045" y="20836"/>
                    <a:pt x="45165" y="45382"/>
                    <a:pt x="40370" y="64613"/>
                  </a:cubicBezTo>
                  <a:lnTo>
                    <a:pt x="243" y="225301"/>
                  </a:lnTo>
                  <a:cubicBezTo>
                    <a:pt x="-9" y="226313"/>
                    <a:pt x="1253" y="227831"/>
                    <a:pt x="3272" y="227831"/>
                  </a:cubicBezTo>
                  <a:cubicBezTo>
                    <a:pt x="5291" y="227831"/>
                    <a:pt x="6048" y="227325"/>
                    <a:pt x="6300" y="226566"/>
                  </a:cubicBezTo>
                  <a:lnTo>
                    <a:pt x="23966" y="156724"/>
                  </a:lnTo>
                  <a:cubicBezTo>
                    <a:pt x="28761" y="171907"/>
                    <a:pt x="39865" y="181270"/>
                    <a:pt x="58288" y="181270"/>
                  </a:cubicBezTo>
                  <a:cubicBezTo>
                    <a:pt x="76711" y="181270"/>
                    <a:pt x="95638" y="172413"/>
                    <a:pt x="106995" y="161279"/>
                  </a:cubicBezTo>
                  <a:cubicBezTo>
                    <a:pt x="119108" y="149639"/>
                    <a:pt x="127184" y="133443"/>
                    <a:pt x="127184" y="114718"/>
                  </a:cubicBezTo>
                  <a:cubicBezTo>
                    <a:pt x="127184" y="96498"/>
                    <a:pt x="117847" y="83339"/>
                    <a:pt x="108761" y="77013"/>
                  </a:cubicBezTo>
                  <a:cubicBezTo>
                    <a:pt x="123399" y="68662"/>
                    <a:pt x="137784" y="52973"/>
                    <a:pt x="137784" y="34753"/>
                  </a:cubicBezTo>
                  <a:close/>
                  <a:moveTo>
                    <a:pt x="92357" y="76760"/>
                  </a:moveTo>
                  <a:cubicBezTo>
                    <a:pt x="89077" y="78025"/>
                    <a:pt x="86301" y="78531"/>
                    <a:pt x="80244" y="78531"/>
                  </a:cubicBezTo>
                  <a:cubicBezTo>
                    <a:pt x="76711" y="78531"/>
                    <a:pt x="71663" y="78784"/>
                    <a:pt x="69140" y="77519"/>
                  </a:cubicBezTo>
                  <a:cubicBezTo>
                    <a:pt x="69644" y="74989"/>
                    <a:pt x="78730" y="75495"/>
                    <a:pt x="81506" y="75495"/>
                  </a:cubicBezTo>
                  <a:cubicBezTo>
                    <a:pt x="86805" y="75495"/>
                    <a:pt x="89077" y="75495"/>
                    <a:pt x="92357" y="76760"/>
                  </a:cubicBezTo>
                  <a:close/>
                  <a:moveTo>
                    <a:pt x="123651" y="28933"/>
                  </a:moveTo>
                  <a:cubicBezTo>
                    <a:pt x="123651" y="46647"/>
                    <a:pt x="114061" y="64867"/>
                    <a:pt x="100938" y="72711"/>
                  </a:cubicBezTo>
                  <a:cubicBezTo>
                    <a:pt x="94124" y="70181"/>
                    <a:pt x="89077" y="69674"/>
                    <a:pt x="81506" y="69674"/>
                  </a:cubicBezTo>
                  <a:cubicBezTo>
                    <a:pt x="76206" y="69674"/>
                    <a:pt x="62073" y="69421"/>
                    <a:pt x="62073" y="77772"/>
                  </a:cubicBezTo>
                  <a:cubicBezTo>
                    <a:pt x="61821" y="84858"/>
                    <a:pt x="74944" y="84098"/>
                    <a:pt x="79487" y="84098"/>
                  </a:cubicBezTo>
                  <a:cubicBezTo>
                    <a:pt x="88824" y="84098"/>
                    <a:pt x="92610" y="83845"/>
                    <a:pt x="100181" y="80809"/>
                  </a:cubicBezTo>
                  <a:cubicBezTo>
                    <a:pt x="109771" y="89919"/>
                    <a:pt x="111033" y="97763"/>
                    <a:pt x="111285" y="109404"/>
                  </a:cubicBezTo>
                  <a:cubicBezTo>
                    <a:pt x="111790" y="124080"/>
                    <a:pt x="105733" y="143059"/>
                    <a:pt x="98667" y="152928"/>
                  </a:cubicBezTo>
                  <a:cubicBezTo>
                    <a:pt x="88824" y="166593"/>
                    <a:pt x="71916" y="175703"/>
                    <a:pt x="57531" y="175703"/>
                  </a:cubicBezTo>
                  <a:cubicBezTo>
                    <a:pt x="38351" y="175703"/>
                    <a:pt x="28761" y="161026"/>
                    <a:pt x="28761" y="143059"/>
                  </a:cubicBezTo>
                  <a:cubicBezTo>
                    <a:pt x="28761" y="140529"/>
                    <a:pt x="28761" y="136733"/>
                    <a:pt x="30023" y="131925"/>
                  </a:cubicBezTo>
                  <a:lnTo>
                    <a:pt x="46174" y="67903"/>
                  </a:lnTo>
                  <a:cubicBezTo>
                    <a:pt x="51726" y="46141"/>
                    <a:pt x="69897" y="5906"/>
                    <a:pt x="100181" y="5906"/>
                  </a:cubicBezTo>
                  <a:cubicBezTo>
                    <a:pt x="114818" y="5906"/>
                    <a:pt x="123651" y="13750"/>
                    <a:pt x="123651" y="28933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7721ABB6-47E0-70A7-B109-17F2AF13D921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7965856" y="6349853"/>
              <a:ext cx="96151" cy="116150"/>
            </a:xfrm>
            <a:custGeom>
              <a:avLst/>
              <a:gdLst>
                <a:gd name="connsiteX0" fmla="*/ 21166 w 96151"/>
                <a:gd name="connsiteY0" fmla="*/ 58287 h 116150"/>
                <a:gd name="connsiteX1" fmla="*/ 55235 w 96151"/>
                <a:gd name="connsiteY1" fmla="*/ 6412 h 116150"/>
                <a:gd name="connsiteX2" fmla="*/ 82239 w 96151"/>
                <a:gd name="connsiteY2" fmla="*/ 15775 h 116150"/>
                <a:gd name="connsiteX3" fmla="*/ 70377 w 96151"/>
                <a:gd name="connsiteY3" fmla="*/ 27415 h 116150"/>
                <a:gd name="connsiteX4" fmla="*/ 81986 w 96151"/>
                <a:gd name="connsiteY4" fmla="*/ 39055 h 116150"/>
                <a:gd name="connsiteX5" fmla="*/ 93595 w 96151"/>
                <a:gd name="connsiteY5" fmla="*/ 27162 h 116150"/>
                <a:gd name="connsiteX6" fmla="*/ 54983 w 96151"/>
                <a:gd name="connsiteY6" fmla="*/ 85 h 116150"/>
                <a:gd name="connsiteX7" fmla="*/ 219 w 96151"/>
                <a:gd name="connsiteY7" fmla="*/ 58793 h 116150"/>
                <a:gd name="connsiteX8" fmla="*/ 54478 w 96151"/>
                <a:gd name="connsiteY8" fmla="*/ 116236 h 116150"/>
                <a:gd name="connsiteX9" fmla="*/ 96371 w 96151"/>
                <a:gd name="connsiteY9" fmla="*/ 83339 h 116150"/>
                <a:gd name="connsiteX10" fmla="*/ 93090 w 96151"/>
                <a:gd name="connsiteY10" fmla="*/ 80809 h 116150"/>
                <a:gd name="connsiteX11" fmla="*/ 89810 w 96151"/>
                <a:gd name="connsiteY11" fmla="*/ 83339 h 116150"/>
                <a:gd name="connsiteX12" fmla="*/ 56750 w 96151"/>
                <a:gd name="connsiteY12" fmla="*/ 109910 h 116150"/>
                <a:gd name="connsiteX13" fmla="*/ 21166 w 96151"/>
                <a:gd name="connsiteY13" fmla="*/ 58287 h 1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151" h="116150">
                  <a:moveTo>
                    <a:pt x="21166" y="58287"/>
                  </a:moveTo>
                  <a:cubicBezTo>
                    <a:pt x="21166" y="17040"/>
                    <a:pt x="41860" y="6412"/>
                    <a:pt x="55235" y="6412"/>
                  </a:cubicBezTo>
                  <a:cubicBezTo>
                    <a:pt x="57507" y="6412"/>
                    <a:pt x="73406" y="6665"/>
                    <a:pt x="82239" y="15775"/>
                  </a:cubicBezTo>
                  <a:cubicBezTo>
                    <a:pt x="71892" y="16534"/>
                    <a:pt x="70377" y="24125"/>
                    <a:pt x="70377" y="27415"/>
                  </a:cubicBezTo>
                  <a:cubicBezTo>
                    <a:pt x="70377" y="33994"/>
                    <a:pt x="74920" y="39055"/>
                    <a:pt x="81986" y="39055"/>
                  </a:cubicBezTo>
                  <a:cubicBezTo>
                    <a:pt x="88548" y="39055"/>
                    <a:pt x="93595" y="34753"/>
                    <a:pt x="93595" y="27162"/>
                  </a:cubicBezTo>
                  <a:cubicBezTo>
                    <a:pt x="93595" y="9954"/>
                    <a:pt x="74415" y="85"/>
                    <a:pt x="54983" y="85"/>
                  </a:cubicBezTo>
                  <a:cubicBezTo>
                    <a:pt x="23437" y="85"/>
                    <a:pt x="219" y="27415"/>
                    <a:pt x="219" y="58793"/>
                  </a:cubicBezTo>
                  <a:cubicBezTo>
                    <a:pt x="219" y="91184"/>
                    <a:pt x="25204" y="116236"/>
                    <a:pt x="54478" y="116236"/>
                  </a:cubicBezTo>
                  <a:cubicBezTo>
                    <a:pt x="88295" y="116236"/>
                    <a:pt x="96371" y="85870"/>
                    <a:pt x="96371" y="83339"/>
                  </a:cubicBezTo>
                  <a:cubicBezTo>
                    <a:pt x="96371" y="80809"/>
                    <a:pt x="93847" y="80809"/>
                    <a:pt x="93090" y="80809"/>
                  </a:cubicBezTo>
                  <a:cubicBezTo>
                    <a:pt x="90819" y="80809"/>
                    <a:pt x="90314" y="81821"/>
                    <a:pt x="89810" y="83339"/>
                  </a:cubicBezTo>
                  <a:cubicBezTo>
                    <a:pt x="82491" y="106873"/>
                    <a:pt x="66087" y="109910"/>
                    <a:pt x="56750" y="109910"/>
                  </a:cubicBezTo>
                  <a:cubicBezTo>
                    <a:pt x="43374" y="109910"/>
                    <a:pt x="21166" y="99028"/>
                    <a:pt x="21166" y="58287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9E522451-AAB2-6F37-2927-CE1599280526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8076505" y="6349853"/>
              <a:ext cx="111798" cy="116150"/>
            </a:xfrm>
            <a:custGeom>
              <a:avLst/>
              <a:gdLst>
                <a:gd name="connsiteX0" fmla="*/ 112022 w 111798"/>
                <a:gd name="connsiteY0" fmla="*/ 59299 h 116150"/>
                <a:gd name="connsiteX1" fmla="*/ 56249 w 111798"/>
                <a:gd name="connsiteY1" fmla="*/ 85 h 116150"/>
                <a:gd name="connsiteX2" fmla="*/ 224 w 111798"/>
                <a:gd name="connsiteY2" fmla="*/ 59299 h 116150"/>
                <a:gd name="connsiteX3" fmla="*/ 55997 w 111798"/>
                <a:gd name="connsiteY3" fmla="*/ 116236 h 116150"/>
                <a:gd name="connsiteX4" fmla="*/ 112022 w 111798"/>
                <a:gd name="connsiteY4" fmla="*/ 59299 h 116150"/>
                <a:gd name="connsiteX5" fmla="*/ 56249 w 111798"/>
                <a:gd name="connsiteY5" fmla="*/ 109910 h 116150"/>
                <a:gd name="connsiteX6" fmla="*/ 27479 w 111798"/>
                <a:gd name="connsiteY6" fmla="*/ 92955 h 116150"/>
                <a:gd name="connsiteX7" fmla="*/ 21170 w 111798"/>
                <a:gd name="connsiteY7" fmla="*/ 57275 h 116150"/>
                <a:gd name="connsiteX8" fmla="*/ 27227 w 111798"/>
                <a:gd name="connsiteY8" fmla="*/ 22607 h 116150"/>
                <a:gd name="connsiteX9" fmla="*/ 55997 w 111798"/>
                <a:gd name="connsiteY9" fmla="*/ 5653 h 116150"/>
                <a:gd name="connsiteX10" fmla="*/ 84514 w 111798"/>
                <a:gd name="connsiteY10" fmla="*/ 22101 h 116150"/>
                <a:gd name="connsiteX11" fmla="*/ 91076 w 111798"/>
                <a:gd name="connsiteY11" fmla="*/ 57275 h 116150"/>
                <a:gd name="connsiteX12" fmla="*/ 85524 w 111798"/>
                <a:gd name="connsiteY12" fmla="*/ 91184 h 116150"/>
                <a:gd name="connsiteX13" fmla="*/ 56249 w 111798"/>
                <a:gd name="connsiteY13" fmla="*/ 109910 h 1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798" h="116150">
                  <a:moveTo>
                    <a:pt x="112022" y="59299"/>
                  </a:moveTo>
                  <a:cubicBezTo>
                    <a:pt x="112022" y="26909"/>
                    <a:pt x="86786" y="85"/>
                    <a:pt x="56249" y="85"/>
                  </a:cubicBezTo>
                  <a:cubicBezTo>
                    <a:pt x="24703" y="85"/>
                    <a:pt x="224" y="27668"/>
                    <a:pt x="224" y="59299"/>
                  </a:cubicBezTo>
                  <a:cubicBezTo>
                    <a:pt x="224" y="91943"/>
                    <a:pt x="26470" y="116236"/>
                    <a:pt x="55997" y="116236"/>
                  </a:cubicBezTo>
                  <a:cubicBezTo>
                    <a:pt x="86533" y="116236"/>
                    <a:pt x="112022" y="91437"/>
                    <a:pt x="112022" y="59299"/>
                  </a:cubicBezTo>
                  <a:close/>
                  <a:moveTo>
                    <a:pt x="56249" y="109910"/>
                  </a:moveTo>
                  <a:cubicBezTo>
                    <a:pt x="45397" y="109910"/>
                    <a:pt x="34293" y="104596"/>
                    <a:pt x="27479" y="92955"/>
                  </a:cubicBezTo>
                  <a:cubicBezTo>
                    <a:pt x="21170" y="81821"/>
                    <a:pt x="21170" y="66385"/>
                    <a:pt x="21170" y="57275"/>
                  </a:cubicBezTo>
                  <a:cubicBezTo>
                    <a:pt x="21170" y="47406"/>
                    <a:pt x="21170" y="33741"/>
                    <a:pt x="27227" y="22607"/>
                  </a:cubicBezTo>
                  <a:cubicBezTo>
                    <a:pt x="34041" y="10967"/>
                    <a:pt x="45902" y="5653"/>
                    <a:pt x="55997" y="5653"/>
                  </a:cubicBezTo>
                  <a:cubicBezTo>
                    <a:pt x="67101" y="5653"/>
                    <a:pt x="77953" y="11220"/>
                    <a:pt x="84514" y="22101"/>
                  </a:cubicBezTo>
                  <a:cubicBezTo>
                    <a:pt x="91076" y="32982"/>
                    <a:pt x="91076" y="47659"/>
                    <a:pt x="91076" y="57275"/>
                  </a:cubicBezTo>
                  <a:cubicBezTo>
                    <a:pt x="91076" y="66385"/>
                    <a:pt x="91076" y="80050"/>
                    <a:pt x="85524" y="91184"/>
                  </a:cubicBezTo>
                  <a:cubicBezTo>
                    <a:pt x="79972" y="102571"/>
                    <a:pt x="68868" y="109910"/>
                    <a:pt x="56249" y="109910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B19B5C2F-1C65-D1A3-4B75-80D775EBD40E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8203951" y="6349853"/>
              <a:ext cx="82524" cy="116150"/>
            </a:xfrm>
            <a:custGeom>
              <a:avLst/>
              <a:gdLst>
                <a:gd name="connsiteX0" fmla="*/ 44393 w 82524"/>
                <a:gd name="connsiteY0" fmla="*/ 64360 h 116150"/>
                <a:gd name="connsiteX1" fmla="*/ 70639 w 82524"/>
                <a:gd name="connsiteY1" fmla="*/ 87641 h 116150"/>
                <a:gd name="connsiteX2" fmla="*/ 42122 w 82524"/>
                <a:gd name="connsiteY2" fmla="*/ 110669 h 116150"/>
                <a:gd name="connsiteX3" fmla="*/ 7043 w 82524"/>
                <a:gd name="connsiteY3" fmla="*/ 74736 h 116150"/>
                <a:gd name="connsiteX4" fmla="*/ 3509 w 82524"/>
                <a:gd name="connsiteY4" fmla="*/ 70434 h 116150"/>
                <a:gd name="connsiteX5" fmla="*/ 229 w 82524"/>
                <a:gd name="connsiteY5" fmla="*/ 76760 h 116150"/>
                <a:gd name="connsiteX6" fmla="*/ 229 w 82524"/>
                <a:gd name="connsiteY6" fmla="*/ 110163 h 116150"/>
                <a:gd name="connsiteX7" fmla="*/ 3005 w 82524"/>
                <a:gd name="connsiteY7" fmla="*/ 116236 h 116150"/>
                <a:gd name="connsiteX8" fmla="*/ 9314 w 82524"/>
                <a:gd name="connsiteY8" fmla="*/ 111175 h 116150"/>
                <a:gd name="connsiteX9" fmla="*/ 14361 w 82524"/>
                <a:gd name="connsiteY9" fmla="*/ 105355 h 116150"/>
                <a:gd name="connsiteX10" fmla="*/ 42122 w 82524"/>
                <a:gd name="connsiteY10" fmla="*/ 116236 h 116150"/>
                <a:gd name="connsiteX11" fmla="*/ 82753 w 82524"/>
                <a:gd name="connsiteY11" fmla="*/ 81062 h 116150"/>
                <a:gd name="connsiteX12" fmla="*/ 72153 w 82524"/>
                <a:gd name="connsiteY12" fmla="*/ 57022 h 116150"/>
                <a:gd name="connsiteX13" fmla="*/ 43383 w 82524"/>
                <a:gd name="connsiteY13" fmla="*/ 44875 h 116150"/>
                <a:gd name="connsiteX14" fmla="*/ 12342 w 82524"/>
                <a:gd name="connsiteY14" fmla="*/ 24125 h 116150"/>
                <a:gd name="connsiteX15" fmla="*/ 40607 w 82524"/>
                <a:gd name="connsiteY15" fmla="*/ 4893 h 116150"/>
                <a:gd name="connsiteX16" fmla="*/ 70134 w 82524"/>
                <a:gd name="connsiteY16" fmla="*/ 35513 h 116150"/>
                <a:gd name="connsiteX17" fmla="*/ 73163 w 82524"/>
                <a:gd name="connsiteY17" fmla="*/ 37790 h 116150"/>
                <a:gd name="connsiteX18" fmla="*/ 76444 w 82524"/>
                <a:gd name="connsiteY18" fmla="*/ 31717 h 116150"/>
                <a:gd name="connsiteX19" fmla="*/ 76444 w 82524"/>
                <a:gd name="connsiteY19" fmla="*/ 6159 h 116150"/>
                <a:gd name="connsiteX20" fmla="*/ 73668 w 82524"/>
                <a:gd name="connsiteY20" fmla="*/ 85 h 116150"/>
                <a:gd name="connsiteX21" fmla="*/ 68620 w 82524"/>
                <a:gd name="connsiteY21" fmla="*/ 3122 h 116150"/>
                <a:gd name="connsiteX22" fmla="*/ 64330 w 82524"/>
                <a:gd name="connsiteY22" fmla="*/ 7171 h 116150"/>
                <a:gd name="connsiteX23" fmla="*/ 40607 w 82524"/>
                <a:gd name="connsiteY23" fmla="*/ 85 h 116150"/>
                <a:gd name="connsiteX24" fmla="*/ 229 w 82524"/>
                <a:gd name="connsiteY24" fmla="*/ 31211 h 116150"/>
                <a:gd name="connsiteX25" fmla="*/ 11081 w 82524"/>
                <a:gd name="connsiteY25" fmla="*/ 52720 h 116150"/>
                <a:gd name="connsiteX26" fmla="*/ 44393 w 82524"/>
                <a:gd name="connsiteY26" fmla="*/ 64360 h 1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524" h="116150">
                  <a:moveTo>
                    <a:pt x="44393" y="64360"/>
                  </a:moveTo>
                  <a:cubicBezTo>
                    <a:pt x="49945" y="65373"/>
                    <a:pt x="70639" y="69421"/>
                    <a:pt x="70639" y="87641"/>
                  </a:cubicBezTo>
                  <a:cubicBezTo>
                    <a:pt x="70639" y="100547"/>
                    <a:pt x="61806" y="110669"/>
                    <a:pt x="42122" y="110669"/>
                  </a:cubicBezTo>
                  <a:cubicBezTo>
                    <a:pt x="20923" y="110669"/>
                    <a:pt x="11838" y="96245"/>
                    <a:pt x="7043" y="74736"/>
                  </a:cubicBezTo>
                  <a:cubicBezTo>
                    <a:pt x="6286" y="71446"/>
                    <a:pt x="6033" y="70434"/>
                    <a:pt x="3509" y="70434"/>
                  </a:cubicBezTo>
                  <a:cubicBezTo>
                    <a:pt x="229" y="70434"/>
                    <a:pt x="229" y="72205"/>
                    <a:pt x="229" y="76760"/>
                  </a:cubicBezTo>
                  <a:lnTo>
                    <a:pt x="229" y="110163"/>
                  </a:lnTo>
                  <a:cubicBezTo>
                    <a:pt x="229" y="114465"/>
                    <a:pt x="229" y="116236"/>
                    <a:pt x="3005" y="116236"/>
                  </a:cubicBezTo>
                  <a:cubicBezTo>
                    <a:pt x="4267" y="116236"/>
                    <a:pt x="4519" y="115983"/>
                    <a:pt x="9314" y="111175"/>
                  </a:cubicBezTo>
                  <a:cubicBezTo>
                    <a:pt x="9819" y="110669"/>
                    <a:pt x="9819" y="110163"/>
                    <a:pt x="14361" y="105355"/>
                  </a:cubicBezTo>
                  <a:cubicBezTo>
                    <a:pt x="25465" y="115983"/>
                    <a:pt x="36822" y="116236"/>
                    <a:pt x="42122" y="116236"/>
                  </a:cubicBezTo>
                  <a:cubicBezTo>
                    <a:pt x="71144" y="116236"/>
                    <a:pt x="82753" y="99281"/>
                    <a:pt x="82753" y="81062"/>
                  </a:cubicBezTo>
                  <a:cubicBezTo>
                    <a:pt x="82753" y="67650"/>
                    <a:pt x="75182" y="60059"/>
                    <a:pt x="72153" y="57022"/>
                  </a:cubicBezTo>
                  <a:cubicBezTo>
                    <a:pt x="63825" y="48924"/>
                    <a:pt x="53983" y="46900"/>
                    <a:pt x="43383" y="44875"/>
                  </a:cubicBezTo>
                  <a:cubicBezTo>
                    <a:pt x="29251" y="42092"/>
                    <a:pt x="12342" y="38802"/>
                    <a:pt x="12342" y="24125"/>
                  </a:cubicBezTo>
                  <a:cubicBezTo>
                    <a:pt x="12342" y="15269"/>
                    <a:pt x="18904" y="4893"/>
                    <a:pt x="40607" y="4893"/>
                  </a:cubicBezTo>
                  <a:cubicBezTo>
                    <a:pt x="68368" y="4893"/>
                    <a:pt x="69630" y="27668"/>
                    <a:pt x="70134" y="35513"/>
                  </a:cubicBezTo>
                  <a:cubicBezTo>
                    <a:pt x="70387" y="37790"/>
                    <a:pt x="72658" y="37790"/>
                    <a:pt x="73163" y="37790"/>
                  </a:cubicBezTo>
                  <a:cubicBezTo>
                    <a:pt x="76444" y="37790"/>
                    <a:pt x="76444" y="36525"/>
                    <a:pt x="76444" y="31717"/>
                  </a:cubicBezTo>
                  <a:lnTo>
                    <a:pt x="76444" y="6159"/>
                  </a:lnTo>
                  <a:cubicBezTo>
                    <a:pt x="76444" y="1857"/>
                    <a:pt x="76444" y="85"/>
                    <a:pt x="73668" y="85"/>
                  </a:cubicBezTo>
                  <a:cubicBezTo>
                    <a:pt x="72406" y="85"/>
                    <a:pt x="71901" y="85"/>
                    <a:pt x="68620" y="3122"/>
                  </a:cubicBezTo>
                  <a:cubicBezTo>
                    <a:pt x="67863" y="4134"/>
                    <a:pt x="65339" y="6412"/>
                    <a:pt x="64330" y="7171"/>
                  </a:cubicBezTo>
                  <a:cubicBezTo>
                    <a:pt x="54740" y="85"/>
                    <a:pt x="44393" y="85"/>
                    <a:pt x="40607" y="85"/>
                  </a:cubicBezTo>
                  <a:cubicBezTo>
                    <a:pt x="9819" y="85"/>
                    <a:pt x="229" y="17040"/>
                    <a:pt x="229" y="31211"/>
                  </a:cubicBezTo>
                  <a:cubicBezTo>
                    <a:pt x="229" y="40068"/>
                    <a:pt x="4267" y="47153"/>
                    <a:pt x="11081" y="52720"/>
                  </a:cubicBezTo>
                  <a:cubicBezTo>
                    <a:pt x="19156" y="59299"/>
                    <a:pt x="26223" y="60818"/>
                    <a:pt x="44393" y="64360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DE5D4CB8-55E4-55E3-C866-DCE30C2C9B38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8347826" y="6284819"/>
              <a:ext cx="104227" cy="181184"/>
            </a:xfrm>
            <a:custGeom>
              <a:avLst/>
              <a:gdLst>
                <a:gd name="connsiteX0" fmla="*/ 104462 w 104227"/>
                <a:gd name="connsiteY0" fmla="*/ 51961 h 181184"/>
                <a:gd name="connsiteX1" fmla="*/ 74178 w 104227"/>
                <a:gd name="connsiteY1" fmla="*/ 85 h 181184"/>
                <a:gd name="connsiteX2" fmla="*/ 234 w 104227"/>
                <a:gd name="connsiteY2" fmla="*/ 129395 h 181184"/>
                <a:gd name="connsiteX3" fmla="*/ 30518 w 104227"/>
                <a:gd name="connsiteY3" fmla="*/ 181270 h 181184"/>
                <a:gd name="connsiteX4" fmla="*/ 104462 w 104227"/>
                <a:gd name="connsiteY4" fmla="*/ 51961 h 181184"/>
                <a:gd name="connsiteX5" fmla="*/ 26985 w 104227"/>
                <a:gd name="connsiteY5" fmla="*/ 86629 h 181184"/>
                <a:gd name="connsiteX6" fmla="*/ 46417 w 104227"/>
                <a:gd name="connsiteY6" fmla="*/ 32223 h 181184"/>
                <a:gd name="connsiteX7" fmla="*/ 73925 w 104227"/>
                <a:gd name="connsiteY7" fmla="*/ 5653 h 181184"/>
                <a:gd name="connsiteX8" fmla="*/ 87806 w 104227"/>
                <a:gd name="connsiteY8" fmla="*/ 36272 h 181184"/>
                <a:gd name="connsiteX9" fmla="*/ 79730 w 104227"/>
                <a:gd name="connsiteY9" fmla="*/ 86629 h 181184"/>
                <a:gd name="connsiteX10" fmla="*/ 26985 w 104227"/>
                <a:gd name="connsiteY10" fmla="*/ 86629 h 181184"/>
                <a:gd name="connsiteX11" fmla="*/ 77459 w 104227"/>
                <a:gd name="connsiteY11" fmla="*/ 94727 h 181184"/>
                <a:gd name="connsiteX12" fmla="*/ 59793 w 104227"/>
                <a:gd name="connsiteY12" fmla="*/ 146096 h 181184"/>
                <a:gd name="connsiteX13" fmla="*/ 30518 w 104227"/>
                <a:gd name="connsiteY13" fmla="*/ 175703 h 181184"/>
                <a:gd name="connsiteX14" fmla="*/ 16891 w 104227"/>
                <a:gd name="connsiteY14" fmla="*/ 144831 h 181184"/>
                <a:gd name="connsiteX15" fmla="*/ 24966 w 104227"/>
                <a:gd name="connsiteY15" fmla="*/ 94727 h 181184"/>
                <a:gd name="connsiteX16" fmla="*/ 77459 w 104227"/>
                <a:gd name="connsiteY16" fmla="*/ 94727 h 18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227" h="181184">
                  <a:moveTo>
                    <a:pt x="104462" y="51961"/>
                  </a:moveTo>
                  <a:cubicBezTo>
                    <a:pt x="104462" y="35260"/>
                    <a:pt x="99919" y="85"/>
                    <a:pt x="74178" y="85"/>
                  </a:cubicBezTo>
                  <a:cubicBezTo>
                    <a:pt x="39099" y="85"/>
                    <a:pt x="234" y="71446"/>
                    <a:pt x="234" y="129395"/>
                  </a:cubicBezTo>
                  <a:cubicBezTo>
                    <a:pt x="234" y="153181"/>
                    <a:pt x="7553" y="181270"/>
                    <a:pt x="30518" y="181270"/>
                  </a:cubicBezTo>
                  <a:cubicBezTo>
                    <a:pt x="66102" y="181270"/>
                    <a:pt x="104462" y="108644"/>
                    <a:pt x="104462" y="51961"/>
                  </a:cubicBezTo>
                  <a:close/>
                  <a:moveTo>
                    <a:pt x="26985" y="86629"/>
                  </a:moveTo>
                  <a:cubicBezTo>
                    <a:pt x="31275" y="70434"/>
                    <a:pt x="36323" y="50190"/>
                    <a:pt x="46417" y="32223"/>
                  </a:cubicBezTo>
                  <a:cubicBezTo>
                    <a:pt x="53231" y="19823"/>
                    <a:pt x="62569" y="5653"/>
                    <a:pt x="73925" y="5653"/>
                  </a:cubicBezTo>
                  <a:cubicBezTo>
                    <a:pt x="86291" y="5653"/>
                    <a:pt x="87806" y="21848"/>
                    <a:pt x="87806" y="36272"/>
                  </a:cubicBezTo>
                  <a:cubicBezTo>
                    <a:pt x="87806" y="48671"/>
                    <a:pt x="85787" y="61577"/>
                    <a:pt x="79730" y="86629"/>
                  </a:cubicBezTo>
                  <a:lnTo>
                    <a:pt x="26985" y="86629"/>
                  </a:lnTo>
                  <a:close/>
                  <a:moveTo>
                    <a:pt x="77459" y="94727"/>
                  </a:moveTo>
                  <a:cubicBezTo>
                    <a:pt x="74683" y="106367"/>
                    <a:pt x="69383" y="127876"/>
                    <a:pt x="59793" y="146096"/>
                  </a:cubicBezTo>
                  <a:cubicBezTo>
                    <a:pt x="50960" y="163303"/>
                    <a:pt x="41370" y="175703"/>
                    <a:pt x="30518" y="175703"/>
                  </a:cubicBezTo>
                  <a:cubicBezTo>
                    <a:pt x="22190" y="175703"/>
                    <a:pt x="16891" y="168364"/>
                    <a:pt x="16891" y="144831"/>
                  </a:cubicBezTo>
                  <a:cubicBezTo>
                    <a:pt x="16891" y="134203"/>
                    <a:pt x="18405" y="119526"/>
                    <a:pt x="24966" y="94727"/>
                  </a:cubicBezTo>
                  <a:lnTo>
                    <a:pt x="77459" y="94727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54A7C06F-0111-4285-DCA6-49B75964067E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8464885" y="6383559"/>
              <a:ext cx="81968" cy="121160"/>
            </a:xfrm>
            <a:custGeom>
              <a:avLst/>
              <a:gdLst>
                <a:gd name="connsiteX0" fmla="*/ 82208 w 81968"/>
                <a:gd name="connsiteY0" fmla="*/ 61199 h 121160"/>
                <a:gd name="connsiteX1" fmla="*/ 71785 w 81968"/>
                <a:gd name="connsiteY1" fmla="*/ 15321 h 121160"/>
                <a:gd name="connsiteX2" fmla="*/ 41223 w 81968"/>
                <a:gd name="connsiteY2" fmla="*/ 87 h 121160"/>
                <a:gd name="connsiteX3" fmla="*/ 239 w 81968"/>
                <a:gd name="connsiteY3" fmla="*/ 61199 h 121160"/>
                <a:gd name="connsiteX4" fmla="*/ 41223 w 81968"/>
                <a:gd name="connsiteY4" fmla="*/ 121248 h 121160"/>
                <a:gd name="connsiteX5" fmla="*/ 82208 w 81968"/>
                <a:gd name="connsiteY5" fmla="*/ 61199 h 121160"/>
                <a:gd name="connsiteX6" fmla="*/ 41223 w 81968"/>
                <a:gd name="connsiteY6" fmla="*/ 116288 h 121160"/>
                <a:gd name="connsiteX7" fmla="*/ 18788 w 81968"/>
                <a:gd name="connsiteY7" fmla="*/ 96980 h 121160"/>
                <a:gd name="connsiteX8" fmla="*/ 16315 w 81968"/>
                <a:gd name="connsiteY8" fmla="*/ 58896 h 121160"/>
                <a:gd name="connsiteX9" fmla="*/ 18965 w 81968"/>
                <a:gd name="connsiteY9" fmla="*/ 22760 h 121160"/>
                <a:gd name="connsiteX10" fmla="*/ 41223 w 81968"/>
                <a:gd name="connsiteY10" fmla="*/ 5047 h 121160"/>
                <a:gd name="connsiteX11" fmla="*/ 63129 w 81968"/>
                <a:gd name="connsiteY11" fmla="*/ 21166 h 121160"/>
                <a:gd name="connsiteX12" fmla="*/ 66132 w 81968"/>
                <a:gd name="connsiteY12" fmla="*/ 58896 h 121160"/>
                <a:gd name="connsiteX13" fmla="*/ 63835 w 81968"/>
                <a:gd name="connsiteY13" fmla="*/ 96272 h 121160"/>
                <a:gd name="connsiteX14" fmla="*/ 41223 w 81968"/>
                <a:gd name="connsiteY14" fmla="*/ 116288 h 12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968" h="121160">
                  <a:moveTo>
                    <a:pt x="82208" y="61199"/>
                  </a:moveTo>
                  <a:cubicBezTo>
                    <a:pt x="82208" y="41714"/>
                    <a:pt x="79911" y="27720"/>
                    <a:pt x="71785" y="15321"/>
                  </a:cubicBezTo>
                  <a:cubicBezTo>
                    <a:pt x="66309" y="7172"/>
                    <a:pt x="55356" y="87"/>
                    <a:pt x="41223" y="87"/>
                  </a:cubicBezTo>
                  <a:cubicBezTo>
                    <a:pt x="239" y="87"/>
                    <a:pt x="239" y="48445"/>
                    <a:pt x="239" y="61199"/>
                  </a:cubicBezTo>
                  <a:cubicBezTo>
                    <a:pt x="239" y="73953"/>
                    <a:pt x="239" y="121248"/>
                    <a:pt x="41223" y="121248"/>
                  </a:cubicBezTo>
                  <a:cubicBezTo>
                    <a:pt x="82208" y="121248"/>
                    <a:pt x="82208" y="73953"/>
                    <a:pt x="82208" y="61199"/>
                  </a:cubicBezTo>
                  <a:close/>
                  <a:moveTo>
                    <a:pt x="41223" y="116288"/>
                  </a:moveTo>
                  <a:cubicBezTo>
                    <a:pt x="33097" y="116288"/>
                    <a:pt x="22321" y="111505"/>
                    <a:pt x="18788" y="96980"/>
                  </a:cubicBezTo>
                  <a:cubicBezTo>
                    <a:pt x="16315" y="86529"/>
                    <a:pt x="16315" y="72004"/>
                    <a:pt x="16315" y="58896"/>
                  </a:cubicBezTo>
                  <a:cubicBezTo>
                    <a:pt x="16315" y="45965"/>
                    <a:pt x="16315" y="32503"/>
                    <a:pt x="18965" y="22760"/>
                  </a:cubicBezTo>
                  <a:cubicBezTo>
                    <a:pt x="22674" y="8767"/>
                    <a:pt x="33980" y="5047"/>
                    <a:pt x="41223" y="5047"/>
                  </a:cubicBezTo>
                  <a:cubicBezTo>
                    <a:pt x="50763" y="5047"/>
                    <a:pt x="59949" y="10892"/>
                    <a:pt x="63129" y="21166"/>
                  </a:cubicBezTo>
                  <a:cubicBezTo>
                    <a:pt x="65955" y="30731"/>
                    <a:pt x="66132" y="43485"/>
                    <a:pt x="66132" y="58896"/>
                  </a:cubicBezTo>
                  <a:cubicBezTo>
                    <a:pt x="66132" y="72004"/>
                    <a:pt x="66132" y="85112"/>
                    <a:pt x="63835" y="96272"/>
                  </a:cubicBezTo>
                  <a:cubicBezTo>
                    <a:pt x="60302" y="112391"/>
                    <a:pt x="48290" y="116288"/>
                    <a:pt x="41223" y="116288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3B08B690-F484-94F8-F77C-F178BF2C74A7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8583299" y="6273432"/>
              <a:ext cx="58549" cy="253051"/>
            </a:xfrm>
            <a:custGeom>
              <a:avLst/>
              <a:gdLst>
                <a:gd name="connsiteX0" fmla="*/ 58793 w 58549"/>
                <a:gd name="connsiteY0" fmla="*/ 126611 h 253051"/>
                <a:gd name="connsiteX1" fmla="*/ 42136 w 58549"/>
                <a:gd name="connsiteY1" fmla="*/ 47659 h 253051"/>
                <a:gd name="connsiteX2" fmla="*/ 2767 w 58549"/>
                <a:gd name="connsiteY2" fmla="*/ 85 h 253051"/>
                <a:gd name="connsiteX3" fmla="*/ 243 w 58549"/>
                <a:gd name="connsiteY3" fmla="*/ 2616 h 253051"/>
                <a:gd name="connsiteX4" fmla="*/ 5038 w 58549"/>
                <a:gd name="connsiteY4" fmla="*/ 8436 h 253051"/>
                <a:gd name="connsiteX5" fmla="*/ 44155 w 58549"/>
                <a:gd name="connsiteY5" fmla="*/ 126611 h 253051"/>
                <a:gd name="connsiteX6" fmla="*/ 3524 w 58549"/>
                <a:gd name="connsiteY6" fmla="*/ 246304 h 253051"/>
                <a:gd name="connsiteX7" fmla="*/ 243 w 58549"/>
                <a:gd name="connsiteY7" fmla="*/ 250606 h 253051"/>
                <a:gd name="connsiteX8" fmla="*/ 2767 w 58549"/>
                <a:gd name="connsiteY8" fmla="*/ 253137 h 253051"/>
                <a:gd name="connsiteX9" fmla="*/ 42894 w 58549"/>
                <a:gd name="connsiteY9" fmla="*/ 203792 h 253051"/>
                <a:gd name="connsiteX10" fmla="*/ 58793 w 58549"/>
                <a:gd name="connsiteY10" fmla="*/ 126611 h 2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49" h="253051">
                  <a:moveTo>
                    <a:pt x="58793" y="126611"/>
                  </a:moveTo>
                  <a:cubicBezTo>
                    <a:pt x="58793" y="106873"/>
                    <a:pt x="56017" y="76254"/>
                    <a:pt x="42136" y="47659"/>
                  </a:cubicBezTo>
                  <a:cubicBezTo>
                    <a:pt x="26994" y="16534"/>
                    <a:pt x="5291" y="85"/>
                    <a:pt x="2767" y="85"/>
                  </a:cubicBezTo>
                  <a:cubicBezTo>
                    <a:pt x="1253" y="85"/>
                    <a:pt x="243" y="1098"/>
                    <a:pt x="243" y="2616"/>
                  </a:cubicBezTo>
                  <a:cubicBezTo>
                    <a:pt x="243" y="3375"/>
                    <a:pt x="243" y="3881"/>
                    <a:pt x="5038" y="8436"/>
                  </a:cubicBezTo>
                  <a:cubicBezTo>
                    <a:pt x="29770" y="33488"/>
                    <a:pt x="44155" y="73723"/>
                    <a:pt x="44155" y="126611"/>
                  </a:cubicBezTo>
                  <a:cubicBezTo>
                    <a:pt x="44155" y="169883"/>
                    <a:pt x="34818" y="214420"/>
                    <a:pt x="3524" y="246304"/>
                  </a:cubicBezTo>
                  <a:cubicBezTo>
                    <a:pt x="243" y="249341"/>
                    <a:pt x="243" y="249847"/>
                    <a:pt x="243" y="250606"/>
                  </a:cubicBezTo>
                  <a:cubicBezTo>
                    <a:pt x="243" y="252124"/>
                    <a:pt x="1253" y="253137"/>
                    <a:pt x="2767" y="253137"/>
                  </a:cubicBezTo>
                  <a:cubicBezTo>
                    <a:pt x="5291" y="253137"/>
                    <a:pt x="28004" y="235929"/>
                    <a:pt x="42894" y="203792"/>
                  </a:cubicBezTo>
                  <a:cubicBezTo>
                    <a:pt x="55764" y="175956"/>
                    <a:pt x="58793" y="147867"/>
                    <a:pt x="58793" y="126611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3FC308AB-B7A3-9D99-D815-9EDDF9ACD477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8791893" y="5922712"/>
              <a:ext cx="124164" cy="607069"/>
            </a:xfrm>
            <a:custGeom>
              <a:avLst/>
              <a:gdLst>
                <a:gd name="connsiteX0" fmla="*/ 124415 w 124164"/>
                <a:gd name="connsiteY0" fmla="*/ 604604 h 607069"/>
                <a:gd name="connsiteX1" fmla="*/ 123405 w 124164"/>
                <a:gd name="connsiteY1" fmla="*/ 602326 h 607069"/>
                <a:gd name="connsiteX2" fmla="*/ 80251 w 124164"/>
                <a:gd name="connsiteY2" fmla="*/ 548679 h 607069"/>
                <a:gd name="connsiteX3" fmla="*/ 21197 w 124164"/>
                <a:gd name="connsiteY3" fmla="*/ 303726 h 607069"/>
                <a:gd name="connsiteX4" fmla="*/ 71922 w 124164"/>
                <a:gd name="connsiteY4" fmla="*/ 72437 h 607069"/>
                <a:gd name="connsiteX5" fmla="*/ 123658 w 124164"/>
                <a:gd name="connsiteY5" fmla="*/ 4619 h 607069"/>
                <a:gd name="connsiteX6" fmla="*/ 124415 w 124164"/>
                <a:gd name="connsiteY6" fmla="*/ 2595 h 607069"/>
                <a:gd name="connsiteX7" fmla="*/ 119115 w 124164"/>
                <a:gd name="connsiteY7" fmla="*/ 65 h 607069"/>
                <a:gd name="connsiteX8" fmla="*/ 111292 w 124164"/>
                <a:gd name="connsiteY8" fmla="*/ 3860 h 607069"/>
                <a:gd name="connsiteX9" fmla="*/ 250 w 124164"/>
                <a:gd name="connsiteY9" fmla="*/ 303473 h 607069"/>
                <a:gd name="connsiteX10" fmla="*/ 87064 w 124164"/>
                <a:gd name="connsiteY10" fmla="*/ 578792 h 607069"/>
                <a:gd name="connsiteX11" fmla="*/ 112049 w 124164"/>
                <a:gd name="connsiteY11" fmla="*/ 604097 h 607069"/>
                <a:gd name="connsiteX12" fmla="*/ 119115 w 124164"/>
                <a:gd name="connsiteY12" fmla="*/ 607134 h 607069"/>
                <a:gd name="connsiteX13" fmla="*/ 124415 w 124164"/>
                <a:gd name="connsiteY13" fmla="*/ 604604 h 60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164" h="607069">
                  <a:moveTo>
                    <a:pt x="124415" y="604604"/>
                  </a:moveTo>
                  <a:cubicBezTo>
                    <a:pt x="124415" y="603591"/>
                    <a:pt x="123910" y="603085"/>
                    <a:pt x="123405" y="602326"/>
                  </a:cubicBezTo>
                  <a:cubicBezTo>
                    <a:pt x="114068" y="592963"/>
                    <a:pt x="97159" y="576009"/>
                    <a:pt x="80251" y="548679"/>
                  </a:cubicBezTo>
                  <a:cubicBezTo>
                    <a:pt x="39619" y="483392"/>
                    <a:pt x="21197" y="401151"/>
                    <a:pt x="21197" y="303726"/>
                  </a:cubicBezTo>
                  <a:cubicBezTo>
                    <a:pt x="21197" y="235655"/>
                    <a:pt x="30282" y="147846"/>
                    <a:pt x="71922" y="72437"/>
                  </a:cubicBezTo>
                  <a:cubicBezTo>
                    <a:pt x="91859" y="36504"/>
                    <a:pt x="112554" y="15754"/>
                    <a:pt x="123658" y="4619"/>
                  </a:cubicBezTo>
                  <a:cubicBezTo>
                    <a:pt x="124415" y="3860"/>
                    <a:pt x="124415" y="3354"/>
                    <a:pt x="124415" y="2595"/>
                  </a:cubicBezTo>
                  <a:cubicBezTo>
                    <a:pt x="124415" y="65"/>
                    <a:pt x="122648" y="65"/>
                    <a:pt x="119115" y="65"/>
                  </a:cubicBezTo>
                  <a:cubicBezTo>
                    <a:pt x="115582" y="65"/>
                    <a:pt x="115077" y="65"/>
                    <a:pt x="111292" y="3860"/>
                  </a:cubicBezTo>
                  <a:cubicBezTo>
                    <a:pt x="26749" y="81041"/>
                    <a:pt x="250" y="196938"/>
                    <a:pt x="250" y="303473"/>
                  </a:cubicBezTo>
                  <a:cubicBezTo>
                    <a:pt x="250" y="402922"/>
                    <a:pt x="22963" y="503130"/>
                    <a:pt x="87064" y="578792"/>
                  </a:cubicBezTo>
                  <a:cubicBezTo>
                    <a:pt x="92112" y="584613"/>
                    <a:pt x="101702" y="594988"/>
                    <a:pt x="112049" y="604097"/>
                  </a:cubicBezTo>
                  <a:cubicBezTo>
                    <a:pt x="115077" y="607134"/>
                    <a:pt x="115582" y="607134"/>
                    <a:pt x="119115" y="607134"/>
                  </a:cubicBezTo>
                  <a:cubicBezTo>
                    <a:pt x="122648" y="607134"/>
                    <a:pt x="124415" y="607134"/>
                    <a:pt x="124415" y="604604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B2458A95-6ECA-201A-87A3-DD8D791A98AA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8947633" y="6121108"/>
              <a:ext cx="83281" cy="168531"/>
            </a:xfrm>
            <a:custGeom>
              <a:avLst/>
              <a:gdLst>
                <a:gd name="connsiteX0" fmla="*/ 51993 w 83281"/>
                <a:gd name="connsiteY0" fmla="*/ 6658 h 168531"/>
                <a:gd name="connsiteX1" fmla="*/ 46188 w 83281"/>
                <a:gd name="connsiteY1" fmla="*/ 79 h 168531"/>
                <a:gd name="connsiteX2" fmla="*/ 258 w 83281"/>
                <a:gd name="connsiteY2" fmla="*/ 16274 h 168531"/>
                <a:gd name="connsiteX3" fmla="*/ 258 w 83281"/>
                <a:gd name="connsiteY3" fmla="*/ 24118 h 168531"/>
                <a:gd name="connsiteX4" fmla="*/ 33318 w 83281"/>
                <a:gd name="connsiteY4" fmla="*/ 17539 h 168531"/>
                <a:gd name="connsiteX5" fmla="*/ 33318 w 83281"/>
                <a:gd name="connsiteY5" fmla="*/ 148620 h 168531"/>
                <a:gd name="connsiteX6" fmla="*/ 9847 w 83281"/>
                <a:gd name="connsiteY6" fmla="*/ 160766 h 168531"/>
                <a:gd name="connsiteX7" fmla="*/ 1772 w 83281"/>
                <a:gd name="connsiteY7" fmla="*/ 160766 h 168531"/>
                <a:gd name="connsiteX8" fmla="*/ 1772 w 83281"/>
                <a:gd name="connsiteY8" fmla="*/ 168611 h 168531"/>
                <a:gd name="connsiteX9" fmla="*/ 42655 w 83281"/>
                <a:gd name="connsiteY9" fmla="*/ 167851 h 168531"/>
                <a:gd name="connsiteX10" fmla="*/ 83539 w 83281"/>
                <a:gd name="connsiteY10" fmla="*/ 168611 h 168531"/>
                <a:gd name="connsiteX11" fmla="*/ 83539 w 83281"/>
                <a:gd name="connsiteY11" fmla="*/ 160766 h 168531"/>
                <a:gd name="connsiteX12" fmla="*/ 75463 w 83281"/>
                <a:gd name="connsiteY12" fmla="*/ 160766 h 168531"/>
                <a:gd name="connsiteX13" fmla="*/ 51993 w 83281"/>
                <a:gd name="connsiteY13" fmla="*/ 148620 h 168531"/>
                <a:gd name="connsiteX14" fmla="*/ 51993 w 83281"/>
                <a:gd name="connsiteY14" fmla="*/ 6658 h 16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281" h="168531">
                  <a:moveTo>
                    <a:pt x="51993" y="6658"/>
                  </a:moveTo>
                  <a:cubicBezTo>
                    <a:pt x="51993" y="585"/>
                    <a:pt x="51993" y="79"/>
                    <a:pt x="46188" y="79"/>
                  </a:cubicBezTo>
                  <a:cubicBezTo>
                    <a:pt x="30542" y="16274"/>
                    <a:pt x="8333" y="16274"/>
                    <a:pt x="258" y="16274"/>
                  </a:cubicBezTo>
                  <a:lnTo>
                    <a:pt x="258" y="24118"/>
                  </a:lnTo>
                  <a:cubicBezTo>
                    <a:pt x="5305" y="24118"/>
                    <a:pt x="20195" y="24118"/>
                    <a:pt x="33318" y="17539"/>
                  </a:cubicBezTo>
                  <a:lnTo>
                    <a:pt x="33318" y="148620"/>
                  </a:lnTo>
                  <a:cubicBezTo>
                    <a:pt x="33318" y="157729"/>
                    <a:pt x="32560" y="160766"/>
                    <a:pt x="9847" y="160766"/>
                  </a:cubicBezTo>
                  <a:lnTo>
                    <a:pt x="1772" y="160766"/>
                  </a:lnTo>
                  <a:lnTo>
                    <a:pt x="1772" y="168611"/>
                  </a:lnTo>
                  <a:cubicBezTo>
                    <a:pt x="10605" y="167851"/>
                    <a:pt x="32560" y="167851"/>
                    <a:pt x="42655" y="167851"/>
                  </a:cubicBezTo>
                  <a:cubicBezTo>
                    <a:pt x="52750" y="167851"/>
                    <a:pt x="74706" y="167851"/>
                    <a:pt x="83539" y="168611"/>
                  </a:cubicBezTo>
                  <a:lnTo>
                    <a:pt x="83539" y="160766"/>
                  </a:lnTo>
                  <a:lnTo>
                    <a:pt x="75463" y="160766"/>
                  </a:lnTo>
                  <a:cubicBezTo>
                    <a:pt x="52750" y="160766"/>
                    <a:pt x="51993" y="157982"/>
                    <a:pt x="51993" y="148620"/>
                  </a:cubicBezTo>
                  <a:lnTo>
                    <a:pt x="51993" y="665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5AFEA657-9948-5181-CB64-98C93B7F292F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9121569" y="6142111"/>
              <a:ext cx="167824" cy="168531"/>
            </a:xfrm>
            <a:custGeom>
              <a:avLst/>
              <a:gdLst>
                <a:gd name="connsiteX0" fmla="*/ 89350 w 167824"/>
                <a:gd name="connsiteY0" fmla="*/ 89406 h 168531"/>
                <a:gd name="connsiteX1" fmla="*/ 159761 w 167824"/>
                <a:gd name="connsiteY1" fmla="*/ 89406 h 168531"/>
                <a:gd name="connsiteX2" fmla="*/ 168089 w 167824"/>
                <a:gd name="connsiteY2" fmla="*/ 84345 h 168531"/>
                <a:gd name="connsiteX3" fmla="*/ 159761 w 167824"/>
                <a:gd name="connsiteY3" fmla="*/ 79284 h 168531"/>
                <a:gd name="connsiteX4" fmla="*/ 89350 w 167824"/>
                <a:gd name="connsiteY4" fmla="*/ 79284 h 168531"/>
                <a:gd name="connsiteX5" fmla="*/ 89350 w 167824"/>
                <a:gd name="connsiteY5" fmla="*/ 8429 h 168531"/>
                <a:gd name="connsiteX6" fmla="*/ 84303 w 167824"/>
                <a:gd name="connsiteY6" fmla="*/ 79 h 168531"/>
                <a:gd name="connsiteX7" fmla="*/ 79256 w 167824"/>
                <a:gd name="connsiteY7" fmla="*/ 8429 h 168531"/>
                <a:gd name="connsiteX8" fmla="*/ 79256 w 167824"/>
                <a:gd name="connsiteY8" fmla="*/ 79284 h 168531"/>
                <a:gd name="connsiteX9" fmla="*/ 8593 w 167824"/>
                <a:gd name="connsiteY9" fmla="*/ 79284 h 168531"/>
                <a:gd name="connsiteX10" fmla="*/ 265 w 167824"/>
                <a:gd name="connsiteY10" fmla="*/ 84345 h 168531"/>
                <a:gd name="connsiteX11" fmla="*/ 8593 w 167824"/>
                <a:gd name="connsiteY11" fmla="*/ 89406 h 168531"/>
                <a:gd name="connsiteX12" fmla="*/ 79256 w 167824"/>
                <a:gd name="connsiteY12" fmla="*/ 89406 h 168531"/>
                <a:gd name="connsiteX13" fmla="*/ 79256 w 167824"/>
                <a:gd name="connsiteY13" fmla="*/ 160260 h 168531"/>
                <a:gd name="connsiteX14" fmla="*/ 84303 w 167824"/>
                <a:gd name="connsiteY14" fmla="*/ 168611 h 168531"/>
                <a:gd name="connsiteX15" fmla="*/ 89350 w 167824"/>
                <a:gd name="connsiteY15" fmla="*/ 160260 h 168531"/>
                <a:gd name="connsiteX16" fmla="*/ 89350 w 167824"/>
                <a:gd name="connsiteY16" fmla="*/ 89406 h 16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7824" h="168531">
                  <a:moveTo>
                    <a:pt x="89350" y="89406"/>
                  </a:moveTo>
                  <a:lnTo>
                    <a:pt x="159761" y="89406"/>
                  </a:lnTo>
                  <a:cubicBezTo>
                    <a:pt x="163294" y="89406"/>
                    <a:pt x="168089" y="89406"/>
                    <a:pt x="168089" y="84345"/>
                  </a:cubicBezTo>
                  <a:cubicBezTo>
                    <a:pt x="168089" y="79284"/>
                    <a:pt x="163294" y="79284"/>
                    <a:pt x="159761" y="79284"/>
                  </a:cubicBezTo>
                  <a:lnTo>
                    <a:pt x="89350" y="79284"/>
                  </a:lnTo>
                  <a:lnTo>
                    <a:pt x="89350" y="8429"/>
                  </a:lnTo>
                  <a:cubicBezTo>
                    <a:pt x="89350" y="4887"/>
                    <a:pt x="89350" y="79"/>
                    <a:pt x="84303" y="79"/>
                  </a:cubicBezTo>
                  <a:cubicBezTo>
                    <a:pt x="79256" y="79"/>
                    <a:pt x="79256" y="4887"/>
                    <a:pt x="79256" y="8429"/>
                  </a:cubicBezTo>
                  <a:lnTo>
                    <a:pt x="79256" y="79284"/>
                  </a:lnTo>
                  <a:lnTo>
                    <a:pt x="8593" y="79284"/>
                  </a:lnTo>
                  <a:cubicBezTo>
                    <a:pt x="5060" y="79284"/>
                    <a:pt x="265" y="79284"/>
                    <a:pt x="265" y="84345"/>
                  </a:cubicBezTo>
                  <a:cubicBezTo>
                    <a:pt x="265" y="89406"/>
                    <a:pt x="5060" y="89406"/>
                    <a:pt x="8593" y="89406"/>
                  </a:cubicBezTo>
                  <a:lnTo>
                    <a:pt x="79256" y="89406"/>
                  </a:lnTo>
                  <a:lnTo>
                    <a:pt x="79256" y="160260"/>
                  </a:lnTo>
                  <a:cubicBezTo>
                    <a:pt x="79256" y="163803"/>
                    <a:pt x="79256" y="168611"/>
                    <a:pt x="84303" y="168611"/>
                  </a:cubicBezTo>
                  <a:cubicBezTo>
                    <a:pt x="89350" y="168611"/>
                    <a:pt x="89350" y="163803"/>
                    <a:pt x="89350" y="160260"/>
                  </a:cubicBezTo>
                  <a:lnTo>
                    <a:pt x="89350" y="894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BBEE2D1C-C6E8-917E-82D3-F70F1C011EE1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9364345" y="6177791"/>
              <a:ext cx="132492" cy="166254"/>
            </a:xfrm>
            <a:custGeom>
              <a:avLst/>
              <a:gdLst>
                <a:gd name="connsiteX0" fmla="*/ 6079 w 132492"/>
                <a:gd name="connsiteY0" fmla="*/ 47652 h 166254"/>
                <a:gd name="connsiteX1" fmla="*/ 46205 w 132492"/>
                <a:gd name="connsiteY1" fmla="*/ 18298 h 166254"/>
                <a:gd name="connsiteX2" fmla="*/ 87089 w 132492"/>
                <a:gd name="connsiteY2" fmla="*/ 82573 h 166254"/>
                <a:gd name="connsiteX3" fmla="*/ 84061 w 132492"/>
                <a:gd name="connsiteY3" fmla="*/ 107372 h 166254"/>
                <a:gd name="connsiteX4" fmla="*/ 70937 w 132492"/>
                <a:gd name="connsiteY4" fmla="*/ 161778 h 166254"/>
                <a:gd name="connsiteX5" fmla="*/ 74218 w 132492"/>
                <a:gd name="connsiteY5" fmla="*/ 166333 h 166254"/>
                <a:gd name="connsiteX6" fmla="*/ 82294 w 132492"/>
                <a:gd name="connsiteY6" fmla="*/ 151150 h 166254"/>
                <a:gd name="connsiteX7" fmla="*/ 91632 w 132492"/>
                <a:gd name="connsiteY7" fmla="*/ 107625 h 166254"/>
                <a:gd name="connsiteX8" fmla="*/ 93650 w 132492"/>
                <a:gd name="connsiteY8" fmla="*/ 97756 h 166254"/>
                <a:gd name="connsiteX9" fmla="*/ 127972 w 132492"/>
                <a:gd name="connsiteY9" fmla="*/ 15009 h 166254"/>
                <a:gd name="connsiteX10" fmla="*/ 132767 w 132492"/>
                <a:gd name="connsiteY10" fmla="*/ 5393 h 166254"/>
                <a:gd name="connsiteX11" fmla="*/ 129739 w 132492"/>
                <a:gd name="connsiteY11" fmla="*/ 2862 h 166254"/>
                <a:gd name="connsiteX12" fmla="*/ 126711 w 132492"/>
                <a:gd name="connsiteY12" fmla="*/ 4634 h 166254"/>
                <a:gd name="connsiteX13" fmla="*/ 93398 w 132492"/>
                <a:gd name="connsiteY13" fmla="*/ 79537 h 166254"/>
                <a:gd name="connsiteX14" fmla="*/ 83051 w 132492"/>
                <a:gd name="connsiteY14" fmla="*/ 27914 h 166254"/>
                <a:gd name="connsiteX15" fmla="*/ 49486 w 132492"/>
                <a:gd name="connsiteY15" fmla="*/ 79 h 166254"/>
                <a:gd name="connsiteX16" fmla="*/ 275 w 132492"/>
                <a:gd name="connsiteY16" fmla="*/ 46387 h 166254"/>
                <a:gd name="connsiteX17" fmla="*/ 5070 w 132492"/>
                <a:gd name="connsiteY17" fmla="*/ 48917 h 166254"/>
                <a:gd name="connsiteX18" fmla="*/ 6079 w 132492"/>
                <a:gd name="connsiteY18" fmla="*/ 47652 h 1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492" h="166254">
                  <a:moveTo>
                    <a:pt x="6079" y="47652"/>
                  </a:moveTo>
                  <a:cubicBezTo>
                    <a:pt x="15921" y="18551"/>
                    <a:pt x="43429" y="18298"/>
                    <a:pt x="46205" y="18298"/>
                  </a:cubicBezTo>
                  <a:cubicBezTo>
                    <a:pt x="84313" y="18298"/>
                    <a:pt x="87089" y="62582"/>
                    <a:pt x="87089" y="82573"/>
                  </a:cubicBezTo>
                  <a:cubicBezTo>
                    <a:pt x="87089" y="98009"/>
                    <a:pt x="85827" y="102311"/>
                    <a:pt x="84061" y="107372"/>
                  </a:cubicBezTo>
                  <a:cubicBezTo>
                    <a:pt x="78508" y="125845"/>
                    <a:pt x="70937" y="155199"/>
                    <a:pt x="70937" y="161778"/>
                  </a:cubicBezTo>
                  <a:cubicBezTo>
                    <a:pt x="70937" y="164562"/>
                    <a:pt x="72199" y="166333"/>
                    <a:pt x="74218" y="166333"/>
                  </a:cubicBezTo>
                  <a:cubicBezTo>
                    <a:pt x="77499" y="166333"/>
                    <a:pt x="79518" y="160766"/>
                    <a:pt x="82294" y="151150"/>
                  </a:cubicBezTo>
                  <a:cubicBezTo>
                    <a:pt x="88098" y="129894"/>
                    <a:pt x="90622" y="115470"/>
                    <a:pt x="91632" y="107625"/>
                  </a:cubicBezTo>
                  <a:cubicBezTo>
                    <a:pt x="92136" y="104336"/>
                    <a:pt x="92641" y="101046"/>
                    <a:pt x="93650" y="97756"/>
                  </a:cubicBezTo>
                  <a:cubicBezTo>
                    <a:pt x="101726" y="72704"/>
                    <a:pt x="117878" y="35000"/>
                    <a:pt x="127972" y="15009"/>
                  </a:cubicBezTo>
                  <a:cubicBezTo>
                    <a:pt x="129739" y="11972"/>
                    <a:pt x="132767" y="6405"/>
                    <a:pt x="132767" y="5393"/>
                  </a:cubicBezTo>
                  <a:cubicBezTo>
                    <a:pt x="132767" y="2862"/>
                    <a:pt x="130244" y="2862"/>
                    <a:pt x="129739" y="2862"/>
                  </a:cubicBezTo>
                  <a:cubicBezTo>
                    <a:pt x="128982" y="2862"/>
                    <a:pt x="127468" y="2862"/>
                    <a:pt x="126711" y="4634"/>
                  </a:cubicBezTo>
                  <a:cubicBezTo>
                    <a:pt x="113587" y="28673"/>
                    <a:pt x="103493" y="53978"/>
                    <a:pt x="93398" y="79537"/>
                  </a:cubicBezTo>
                  <a:cubicBezTo>
                    <a:pt x="93146" y="71692"/>
                    <a:pt x="92893" y="52460"/>
                    <a:pt x="83051" y="27914"/>
                  </a:cubicBezTo>
                  <a:cubicBezTo>
                    <a:pt x="76994" y="12478"/>
                    <a:pt x="66900" y="79"/>
                    <a:pt x="49486" y="79"/>
                  </a:cubicBezTo>
                  <a:cubicBezTo>
                    <a:pt x="17940" y="79"/>
                    <a:pt x="275" y="38542"/>
                    <a:pt x="275" y="46387"/>
                  </a:cubicBezTo>
                  <a:cubicBezTo>
                    <a:pt x="275" y="48917"/>
                    <a:pt x="2546" y="48917"/>
                    <a:pt x="5070" y="48917"/>
                  </a:cubicBezTo>
                  <a:lnTo>
                    <a:pt x="6079" y="47652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980A6E62-E354-6931-6913-BAEF0CED98D2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9515610" y="6067539"/>
              <a:ext cx="78082" cy="117618"/>
            </a:xfrm>
            <a:custGeom>
              <a:avLst/>
              <a:gdLst>
                <a:gd name="connsiteX0" fmla="*/ 78363 w 78082"/>
                <a:gd name="connsiteY0" fmla="*/ 85454 h 117618"/>
                <a:gd name="connsiteX1" fmla="*/ 72356 w 78082"/>
                <a:gd name="connsiteY1" fmla="*/ 85454 h 117618"/>
                <a:gd name="connsiteX2" fmla="*/ 67763 w 78082"/>
                <a:gd name="connsiteY2" fmla="*/ 101573 h 117618"/>
                <a:gd name="connsiteX3" fmla="*/ 50274 w 78082"/>
                <a:gd name="connsiteY3" fmla="*/ 102636 h 117618"/>
                <a:gd name="connsiteX4" fmla="*/ 17769 w 78082"/>
                <a:gd name="connsiteY4" fmla="*/ 102636 h 117618"/>
                <a:gd name="connsiteX5" fmla="*/ 53101 w 78082"/>
                <a:gd name="connsiteY5" fmla="*/ 72877 h 117618"/>
                <a:gd name="connsiteX6" fmla="*/ 78363 w 78082"/>
                <a:gd name="connsiteY6" fmla="*/ 34616 h 117618"/>
                <a:gd name="connsiteX7" fmla="*/ 37025 w 78082"/>
                <a:gd name="connsiteY7" fmla="*/ 74 h 117618"/>
                <a:gd name="connsiteX8" fmla="*/ 280 w 78082"/>
                <a:gd name="connsiteY8" fmla="*/ 31782 h 117618"/>
                <a:gd name="connsiteX9" fmla="*/ 9643 w 78082"/>
                <a:gd name="connsiteY9" fmla="*/ 41701 h 117618"/>
                <a:gd name="connsiteX10" fmla="*/ 19006 w 78082"/>
                <a:gd name="connsiteY10" fmla="*/ 32313 h 117618"/>
                <a:gd name="connsiteX11" fmla="*/ 8583 w 78082"/>
                <a:gd name="connsiteY11" fmla="*/ 22925 h 117618"/>
                <a:gd name="connsiteX12" fmla="*/ 34375 w 78082"/>
                <a:gd name="connsiteY12" fmla="*/ 6451 h 117618"/>
                <a:gd name="connsiteX13" fmla="*/ 61227 w 78082"/>
                <a:gd name="connsiteY13" fmla="*/ 34616 h 117618"/>
                <a:gd name="connsiteX14" fmla="*/ 44621 w 78082"/>
                <a:gd name="connsiteY14" fmla="*/ 68626 h 117618"/>
                <a:gd name="connsiteX15" fmla="*/ 2047 w 78082"/>
                <a:gd name="connsiteY15" fmla="*/ 110784 h 117618"/>
                <a:gd name="connsiteX16" fmla="*/ 280 w 78082"/>
                <a:gd name="connsiteY16" fmla="*/ 117693 h 117618"/>
                <a:gd name="connsiteX17" fmla="*/ 73063 w 78082"/>
                <a:gd name="connsiteY17" fmla="*/ 117693 h 117618"/>
                <a:gd name="connsiteX18" fmla="*/ 78363 w 78082"/>
                <a:gd name="connsiteY18" fmla="*/ 85454 h 11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082" h="117618">
                  <a:moveTo>
                    <a:pt x="78363" y="85454"/>
                  </a:moveTo>
                  <a:lnTo>
                    <a:pt x="72356" y="85454"/>
                  </a:lnTo>
                  <a:cubicBezTo>
                    <a:pt x="71826" y="89351"/>
                    <a:pt x="70060" y="99802"/>
                    <a:pt x="67763" y="101573"/>
                  </a:cubicBezTo>
                  <a:cubicBezTo>
                    <a:pt x="66350" y="102636"/>
                    <a:pt x="52747" y="102636"/>
                    <a:pt x="50274" y="102636"/>
                  </a:cubicBezTo>
                  <a:lnTo>
                    <a:pt x="17769" y="102636"/>
                  </a:lnTo>
                  <a:cubicBezTo>
                    <a:pt x="36318" y="86162"/>
                    <a:pt x="42501" y="81203"/>
                    <a:pt x="53101" y="72877"/>
                  </a:cubicBezTo>
                  <a:cubicBezTo>
                    <a:pt x="66173" y="62426"/>
                    <a:pt x="78363" y="51444"/>
                    <a:pt x="78363" y="34616"/>
                  </a:cubicBezTo>
                  <a:cubicBezTo>
                    <a:pt x="78363" y="13183"/>
                    <a:pt x="59637" y="74"/>
                    <a:pt x="37025" y="74"/>
                  </a:cubicBezTo>
                  <a:cubicBezTo>
                    <a:pt x="15120" y="74"/>
                    <a:pt x="280" y="15485"/>
                    <a:pt x="280" y="31782"/>
                  </a:cubicBezTo>
                  <a:cubicBezTo>
                    <a:pt x="280" y="40816"/>
                    <a:pt x="7877" y="41701"/>
                    <a:pt x="9643" y="41701"/>
                  </a:cubicBezTo>
                  <a:cubicBezTo>
                    <a:pt x="13883" y="41701"/>
                    <a:pt x="19006" y="38690"/>
                    <a:pt x="19006" y="32313"/>
                  </a:cubicBezTo>
                  <a:cubicBezTo>
                    <a:pt x="19006" y="29125"/>
                    <a:pt x="17769" y="22925"/>
                    <a:pt x="8583" y="22925"/>
                  </a:cubicBezTo>
                  <a:cubicBezTo>
                    <a:pt x="14060" y="10348"/>
                    <a:pt x="26072" y="6451"/>
                    <a:pt x="34375" y="6451"/>
                  </a:cubicBezTo>
                  <a:cubicBezTo>
                    <a:pt x="52041" y="6451"/>
                    <a:pt x="61227" y="20268"/>
                    <a:pt x="61227" y="34616"/>
                  </a:cubicBezTo>
                  <a:cubicBezTo>
                    <a:pt x="61227" y="50027"/>
                    <a:pt x="50274" y="62249"/>
                    <a:pt x="44621" y="68626"/>
                  </a:cubicBezTo>
                  <a:lnTo>
                    <a:pt x="2047" y="110784"/>
                  </a:lnTo>
                  <a:cubicBezTo>
                    <a:pt x="280" y="112379"/>
                    <a:pt x="280" y="112733"/>
                    <a:pt x="280" y="117693"/>
                  </a:cubicBezTo>
                  <a:lnTo>
                    <a:pt x="73063" y="117693"/>
                  </a:lnTo>
                  <a:lnTo>
                    <a:pt x="78363" y="85454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08EC5B4F-EB9A-68D2-C9C7-14827E37F95C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9628296" y="6111239"/>
              <a:ext cx="104227" cy="181184"/>
            </a:xfrm>
            <a:custGeom>
              <a:avLst/>
              <a:gdLst>
                <a:gd name="connsiteX0" fmla="*/ 104512 w 104227"/>
                <a:gd name="connsiteY0" fmla="*/ 51954 h 181184"/>
                <a:gd name="connsiteX1" fmla="*/ 74228 w 104227"/>
                <a:gd name="connsiteY1" fmla="*/ 79 h 181184"/>
                <a:gd name="connsiteX2" fmla="*/ 285 w 104227"/>
                <a:gd name="connsiteY2" fmla="*/ 129388 h 181184"/>
                <a:gd name="connsiteX3" fmla="*/ 30569 w 104227"/>
                <a:gd name="connsiteY3" fmla="*/ 181263 h 181184"/>
                <a:gd name="connsiteX4" fmla="*/ 104512 w 104227"/>
                <a:gd name="connsiteY4" fmla="*/ 51954 h 181184"/>
                <a:gd name="connsiteX5" fmla="*/ 27036 w 104227"/>
                <a:gd name="connsiteY5" fmla="*/ 86622 h 181184"/>
                <a:gd name="connsiteX6" fmla="*/ 46468 w 104227"/>
                <a:gd name="connsiteY6" fmla="*/ 32216 h 181184"/>
                <a:gd name="connsiteX7" fmla="*/ 73976 w 104227"/>
                <a:gd name="connsiteY7" fmla="*/ 5646 h 181184"/>
                <a:gd name="connsiteX8" fmla="*/ 87856 w 104227"/>
                <a:gd name="connsiteY8" fmla="*/ 36265 h 181184"/>
                <a:gd name="connsiteX9" fmla="*/ 79780 w 104227"/>
                <a:gd name="connsiteY9" fmla="*/ 86622 h 181184"/>
                <a:gd name="connsiteX10" fmla="*/ 27036 w 104227"/>
                <a:gd name="connsiteY10" fmla="*/ 86622 h 181184"/>
                <a:gd name="connsiteX11" fmla="*/ 77509 w 104227"/>
                <a:gd name="connsiteY11" fmla="*/ 94720 h 181184"/>
                <a:gd name="connsiteX12" fmla="*/ 59843 w 104227"/>
                <a:gd name="connsiteY12" fmla="*/ 146089 h 181184"/>
                <a:gd name="connsiteX13" fmla="*/ 30569 w 104227"/>
                <a:gd name="connsiteY13" fmla="*/ 175696 h 181184"/>
                <a:gd name="connsiteX14" fmla="*/ 16941 w 104227"/>
                <a:gd name="connsiteY14" fmla="*/ 144824 h 181184"/>
                <a:gd name="connsiteX15" fmla="*/ 25017 w 104227"/>
                <a:gd name="connsiteY15" fmla="*/ 94720 h 181184"/>
                <a:gd name="connsiteX16" fmla="*/ 77509 w 104227"/>
                <a:gd name="connsiteY16" fmla="*/ 94720 h 18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227" h="181184">
                  <a:moveTo>
                    <a:pt x="104512" y="51954"/>
                  </a:moveTo>
                  <a:cubicBezTo>
                    <a:pt x="104512" y="35253"/>
                    <a:pt x="99970" y="79"/>
                    <a:pt x="74228" y="79"/>
                  </a:cubicBezTo>
                  <a:cubicBezTo>
                    <a:pt x="39149" y="79"/>
                    <a:pt x="285" y="71439"/>
                    <a:pt x="285" y="129388"/>
                  </a:cubicBezTo>
                  <a:cubicBezTo>
                    <a:pt x="285" y="153175"/>
                    <a:pt x="7603" y="181263"/>
                    <a:pt x="30569" y="181263"/>
                  </a:cubicBezTo>
                  <a:cubicBezTo>
                    <a:pt x="66153" y="181263"/>
                    <a:pt x="104512" y="108638"/>
                    <a:pt x="104512" y="51954"/>
                  </a:cubicBezTo>
                  <a:close/>
                  <a:moveTo>
                    <a:pt x="27036" y="86622"/>
                  </a:moveTo>
                  <a:cubicBezTo>
                    <a:pt x="31326" y="70427"/>
                    <a:pt x="36373" y="50183"/>
                    <a:pt x="46468" y="32216"/>
                  </a:cubicBezTo>
                  <a:cubicBezTo>
                    <a:pt x="53282" y="19817"/>
                    <a:pt x="62620" y="5646"/>
                    <a:pt x="73976" y="5646"/>
                  </a:cubicBezTo>
                  <a:cubicBezTo>
                    <a:pt x="86342" y="5646"/>
                    <a:pt x="87856" y="21841"/>
                    <a:pt x="87856" y="36265"/>
                  </a:cubicBezTo>
                  <a:cubicBezTo>
                    <a:pt x="87856" y="48664"/>
                    <a:pt x="85837" y="61570"/>
                    <a:pt x="79780" y="86622"/>
                  </a:cubicBezTo>
                  <a:lnTo>
                    <a:pt x="27036" y="86622"/>
                  </a:lnTo>
                  <a:close/>
                  <a:moveTo>
                    <a:pt x="77509" y="94720"/>
                  </a:moveTo>
                  <a:cubicBezTo>
                    <a:pt x="74733" y="106360"/>
                    <a:pt x="69433" y="127869"/>
                    <a:pt x="59843" y="146089"/>
                  </a:cubicBezTo>
                  <a:cubicBezTo>
                    <a:pt x="51011" y="163297"/>
                    <a:pt x="41421" y="175696"/>
                    <a:pt x="30569" y="175696"/>
                  </a:cubicBezTo>
                  <a:cubicBezTo>
                    <a:pt x="22241" y="175696"/>
                    <a:pt x="16941" y="168358"/>
                    <a:pt x="16941" y="144824"/>
                  </a:cubicBezTo>
                  <a:cubicBezTo>
                    <a:pt x="16941" y="134196"/>
                    <a:pt x="18455" y="119519"/>
                    <a:pt x="25017" y="94720"/>
                  </a:cubicBezTo>
                  <a:lnTo>
                    <a:pt x="77509" y="94720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26521EEB-25E5-2CD4-47FD-BBC4E4C5E953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9754308" y="6067539"/>
              <a:ext cx="78082" cy="117618"/>
            </a:xfrm>
            <a:custGeom>
              <a:avLst/>
              <a:gdLst>
                <a:gd name="connsiteX0" fmla="*/ 78372 w 78082"/>
                <a:gd name="connsiteY0" fmla="*/ 85454 h 117618"/>
                <a:gd name="connsiteX1" fmla="*/ 72366 w 78082"/>
                <a:gd name="connsiteY1" fmla="*/ 85454 h 117618"/>
                <a:gd name="connsiteX2" fmla="*/ 67773 w 78082"/>
                <a:gd name="connsiteY2" fmla="*/ 101573 h 117618"/>
                <a:gd name="connsiteX3" fmla="*/ 50284 w 78082"/>
                <a:gd name="connsiteY3" fmla="*/ 102636 h 117618"/>
                <a:gd name="connsiteX4" fmla="*/ 17779 w 78082"/>
                <a:gd name="connsiteY4" fmla="*/ 102636 h 117618"/>
                <a:gd name="connsiteX5" fmla="*/ 53110 w 78082"/>
                <a:gd name="connsiteY5" fmla="*/ 72877 h 117618"/>
                <a:gd name="connsiteX6" fmla="*/ 78372 w 78082"/>
                <a:gd name="connsiteY6" fmla="*/ 34616 h 117618"/>
                <a:gd name="connsiteX7" fmla="*/ 37034 w 78082"/>
                <a:gd name="connsiteY7" fmla="*/ 74 h 117618"/>
                <a:gd name="connsiteX8" fmla="*/ 290 w 78082"/>
                <a:gd name="connsiteY8" fmla="*/ 31782 h 117618"/>
                <a:gd name="connsiteX9" fmla="*/ 9653 w 78082"/>
                <a:gd name="connsiteY9" fmla="*/ 41701 h 117618"/>
                <a:gd name="connsiteX10" fmla="*/ 19015 w 78082"/>
                <a:gd name="connsiteY10" fmla="*/ 32313 h 117618"/>
                <a:gd name="connsiteX11" fmla="*/ 8593 w 78082"/>
                <a:gd name="connsiteY11" fmla="*/ 22925 h 117618"/>
                <a:gd name="connsiteX12" fmla="*/ 34385 w 78082"/>
                <a:gd name="connsiteY12" fmla="*/ 6451 h 117618"/>
                <a:gd name="connsiteX13" fmla="*/ 61236 w 78082"/>
                <a:gd name="connsiteY13" fmla="*/ 34616 h 117618"/>
                <a:gd name="connsiteX14" fmla="*/ 44631 w 78082"/>
                <a:gd name="connsiteY14" fmla="*/ 68626 h 117618"/>
                <a:gd name="connsiteX15" fmla="*/ 2056 w 78082"/>
                <a:gd name="connsiteY15" fmla="*/ 110784 h 117618"/>
                <a:gd name="connsiteX16" fmla="*/ 290 w 78082"/>
                <a:gd name="connsiteY16" fmla="*/ 117693 h 117618"/>
                <a:gd name="connsiteX17" fmla="*/ 73072 w 78082"/>
                <a:gd name="connsiteY17" fmla="*/ 117693 h 117618"/>
                <a:gd name="connsiteX18" fmla="*/ 78372 w 78082"/>
                <a:gd name="connsiteY18" fmla="*/ 85454 h 11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082" h="117618">
                  <a:moveTo>
                    <a:pt x="78372" y="85454"/>
                  </a:moveTo>
                  <a:lnTo>
                    <a:pt x="72366" y="85454"/>
                  </a:lnTo>
                  <a:cubicBezTo>
                    <a:pt x="71836" y="89351"/>
                    <a:pt x="70069" y="99802"/>
                    <a:pt x="67773" y="101573"/>
                  </a:cubicBezTo>
                  <a:cubicBezTo>
                    <a:pt x="66360" y="102636"/>
                    <a:pt x="52757" y="102636"/>
                    <a:pt x="50284" y="102636"/>
                  </a:cubicBezTo>
                  <a:lnTo>
                    <a:pt x="17779" y="102636"/>
                  </a:lnTo>
                  <a:cubicBezTo>
                    <a:pt x="36328" y="86162"/>
                    <a:pt x="42511" y="81203"/>
                    <a:pt x="53110" y="72877"/>
                  </a:cubicBezTo>
                  <a:cubicBezTo>
                    <a:pt x="66183" y="62426"/>
                    <a:pt x="78372" y="51444"/>
                    <a:pt x="78372" y="34616"/>
                  </a:cubicBezTo>
                  <a:cubicBezTo>
                    <a:pt x="78372" y="13183"/>
                    <a:pt x="59647" y="74"/>
                    <a:pt x="37034" y="74"/>
                  </a:cubicBezTo>
                  <a:cubicBezTo>
                    <a:pt x="15129" y="74"/>
                    <a:pt x="290" y="15485"/>
                    <a:pt x="290" y="31782"/>
                  </a:cubicBezTo>
                  <a:cubicBezTo>
                    <a:pt x="290" y="40816"/>
                    <a:pt x="7886" y="41701"/>
                    <a:pt x="9653" y="41701"/>
                  </a:cubicBezTo>
                  <a:cubicBezTo>
                    <a:pt x="13892" y="41701"/>
                    <a:pt x="19015" y="38690"/>
                    <a:pt x="19015" y="32313"/>
                  </a:cubicBezTo>
                  <a:cubicBezTo>
                    <a:pt x="19015" y="29125"/>
                    <a:pt x="17779" y="22925"/>
                    <a:pt x="8593" y="22925"/>
                  </a:cubicBezTo>
                  <a:cubicBezTo>
                    <a:pt x="14069" y="10348"/>
                    <a:pt x="26082" y="6451"/>
                    <a:pt x="34385" y="6451"/>
                  </a:cubicBezTo>
                  <a:cubicBezTo>
                    <a:pt x="52050" y="6451"/>
                    <a:pt x="61236" y="20268"/>
                    <a:pt x="61236" y="34616"/>
                  </a:cubicBezTo>
                  <a:cubicBezTo>
                    <a:pt x="61236" y="50027"/>
                    <a:pt x="50284" y="62249"/>
                    <a:pt x="44631" y="68626"/>
                  </a:cubicBezTo>
                  <a:lnTo>
                    <a:pt x="2056" y="110784"/>
                  </a:lnTo>
                  <a:cubicBezTo>
                    <a:pt x="290" y="112379"/>
                    <a:pt x="290" y="112733"/>
                    <a:pt x="290" y="117693"/>
                  </a:cubicBezTo>
                  <a:lnTo>
                    <a:pt x="73072" y="117693"/>
                  </a:lnTo>
                  <a:lnTo>
                    <a:pt x="78372" y="85454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DA47ED02-038B-3995-2F91-D2FAD4BD0823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9926607" y="6142111"/>
              <a:ext cx="167824" cy="168531"/>
            </a:xfrm>
            <a:custGeom>
              <a:avLst/>
              <a:gdLst>
                <a:gd name="connsiteX0" fmla="*/ 89382 w 167824"/>
                <a:gd name="connsiteY0" fmla="*/ 89406 h 168531"/>
                <a:gd name="connsiteX1" fmla="*/ 159792 w 167824"/>
                <a:gd name="connsiteY1" fmla="*/ 89406 h 168531"/>
                <a:gd name="connsiteX2" fmla="*/ 168121 w 167824"/>
                <a:gd name="connsiteY2" fmla="*/ 84345 h 168531"/>
                <a:gd name="connsiteX3" fmla="*/ 159792 w 167824"/>
                <a:gd name="connsiteY3" fmla="*/ 79284 h 168531"/>
                <a:gd name="connsiteX4" fmla="*/ 89382 w 167824"/>
                <a:gd name="connsiteY4" fmla="*/ 79284 h 168531"/>
                <a:gd name="connsiteX5" fmla="*/ 89382 w 167824"/>
                <a:gd name="connsiteY5" fmla="*/ 8429 h 168531"/>
                <a:gd name="connsiteX6" fmla="*/ 84335 w 167824"/>
                <a:gd name="connsiteY6" fmla="*/ 79 h 168531"/>
                <a:gd name="connsiteX7" fmla="*/ 79287 w 167824"/>
                <a:gd name="connsiteY7" fmla="*/ 8429 h 168531"/>
                <a:gd name="connsiteX8" fmla="*/ 79287 w 167824"/>
                <a:gd name="connsiteY8" fmla="*/ 79284 h 168531"/>
                <a:gd name="connsiteX9" fmla="*/ 8625 w 167824"/>
                <a:gd name="connsiteY9" fmla="*/ 79284 h 168531"/>
                <a:gd name="connsiteX10" fmla="*/ 296 w 167824"/>
                <a:gd name="connsiteY10" fmla="*/ 84345 h 168531"/>
                <a:gd name="connsiteX11" fmla="*/ 8625 w 167824"/>
                <a:gd name="connsiteY11" fmla="*/ 89406 h 168531"/>
                <a:gd name="connsiteX12" fmla="*/ 79287 w 167824"/>
                <a:gd name="connsiteY12" fmla="*/ 89406 h 168531"/>
                <a:gd name="connsiteX13" fmla="*/ 79287 w 167824"/>
                <a:gd name="connsiteY13" fmla="*/ 160260 h 168531"/>
                <a:gd name="connsiteX14" fmla="*/ 84335 w 167824"/>
                <a:gd name="connsiteY14" fmla="*/ 168611 h 168531"/>
                <a:gd name="connsiteX15" fmla="*/ 89382 w 167824"/>
                <a:gd name="connsiteY15" fmla="*/ 160260 h 168531"/>
                <a:gd name="connsiteX16" fmla="*/ 89382 w 167824"/>
                <a:gd name="connsiteY16" fmla="*/ 89406 h 16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7824" h="168531">
                  <a:moveTo>
                    <a:pt x="89382" y="89406"/>
                  </a:moveTo>
                  <a:lnTo>
                    <a:pt x="159792" y="89406"/>
                  </a:lnTo>
                  <a:cubicBezTo>
                    <a:pt x="163326" y="89406"/>
                    <a:pt x="168121" y="89406"/>
                    <a:pt x="168121" y="84345"/>
                  </a:cubicBezTo>
                  <a:cubicBezTo>
                    <a:pt x="168121" y="79284"/>
                    <a:pt x="163326" y="79284"/>
                    <a:pt x="159792" y="79284"/>
                  </a:cubicBezTo>
                  <a:lnTo>
                    <a:pt x="89382" y="79284"/>
                  </a:lnTo>
                  <a:lnTo>
                    <a:pt x="89382" y="8429"/>
                  </a:lnTo>
                  <a:cubicBezTo>
                    <a:pt x="89382" y="4887"/>
                    <a:pt x="89382" y="79"/>
                    <a:pt x="84335" y="79"/>
                  </a:cubicBezTo>
                  <a:cubicBezTo>
                    <a:pt x="79287" y="79"/>
                    <a:pt x="79287" y="4887"/>
                    <a:pt x="79287" y="8429"/>
                  </a:cubicBezTo>
                  <a:lnTo>
                    <a:pt x="79287" y="79284"/>
                  </a:lnTo>
                  <a:lnTo>
                    <a:pt x="8625" y="79284"/>
                  </a:lnTo>
                  <a:cubicBezTo>
                    <a:pt x="5091" y="79284"/>
                    <a:pt x="296" y="79284"/>
                    <a:pt x="296" y="84345"/>
                  </a:cubicBezTo>
                  <a:cubicBezTo>
                    <a:pt x="296" y="89406"/>
                    <a:pt x="5091" y="89406"/>
                    <a:pt x="8625" y="89406"/>
                  </a:cubicBezTo>
                  <a:lnTo>
                    <a:pt x="79287" y="89406"/>
                  </a:lnTo>
                  <a:lnTo>
                    <a:pt x="79287" y="160260"/>
                  </a:lnTo>
                  <a:cubicBezTo>
                    <a:pt x="79287" y="163803"/>
                    <a:pt x="79287" y="168611"/>
                    <a:pt x="84335" y="168611"/>
                  </a:cubicBezTo>
                  <a:cubicBezTo>
                    <a:pt x="89382" y="168611"/>
                    <a:pt x="89382" y="163803"/>
                    <a:pt x="89382" y="160260"/>
                  </a:cubicBezTo>
                  <a:lnTo>
                    <a:pt x="89382" y="894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418272F0-1958-0EDA-D9EC-AFD1A726B5BE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10205219" y="6006600"/>
              <a:ext cx="115584" cy="114632"/>
            </a:xfrm>
            <a:custGeom>
              <a:avLst/>
              <a:gdLst>
                <a:gd name="connsiteX0" fmla="*/ 84346 w 115584"/>
                <a:gd name="connsiteY0" fmla="*/ 16267 h 114632"/>
                <a:gd name="connsiteX1" fmla="*/ 61128 w 115584"/>
                <a:gd name="connsiteY1" fmla="*/ 72 h 114632"/>
                <a:gd name="connsiteX2" fmla="*/ 308 w 115584"/>
                <a:gd name="connsiteY2" fmla="*/ 74216 h 114632"/>
                <a:gd name="connsiteX3" fmla="*/ 33872 w 115584"/>
                <a:gd name="connsiteY3" fmla="*/ 114704 h 114632"/>
                <a:gd name="connsiteX4" fmla="*/ 66680 w 115584"/>
                <a:gd name="connsiteY4" fmla="*/ 95725 h 114632"/>
                <a:gd name="connsiteX5" fmla="*/ 89646 w 115584"/>
                <a:gd name="connsiteY5" fmla="*/ 114704 h 114632"/>
                <a:gd name="connsiteX6" fmla="*/ 108321 w 115584"/>
                <a:gd name="connsiteY6" fmla="*/ 100786 h 114632"/>
                <a:gd name="connsiteX7" fmla="*/ 115892 w 115584"/>
                <a:gd name="connsiteY7" fmla="*/ 75734 h 114632"/>
                <a:gd name="connsiteX8" fmla="*/ 112863 w 115584"/>
                <a:gd name="connsiteY8" fmla="*/ 73204 h 114632"/>
                <a:gd name="connsiteX9" fmla="*/ 109330 w 115584"/>
                <a:gd name="connsiteY9" fmla="*/ 77759 h 114632"/>
                <a:gd name="connsiteX10" fmla="*/ 90150 w 115584"/>
                <a:gd name="connsiteY10" fmla="*/ 109137 h 114632"/>
                <a:gd name="connsiteX11" fmla="*/ 82579 w 115584"/>
                <a:gd name="connsiteY11" fmla="*/ 97497 h 114632"/>
                <a:gd name="connsiteX12" fmla="*/ 85860 w 115584"/>
                <a:gd name="connsiteY12" fmla="*/ 78771 h 114632"/>
                <a:gd name="connsiteX13" fmla="*/ 91412 w 115584"/>
                <a:gd name="connsiteY13" fmla="*/ 55996 h 114632"/>
                <a:gd name="connsiteX14" fmla="*/ 100497 w 115584"/>
                <a:gd name="connsiteY14" fmla="*/ 20569 h 114632"/>
                <a:gd name="connsiteX15" fmla="*/ 102264 w 115584"/>
                <a:gd name="connsiteY15" fmla="*/ 11965 h 114632"/>
                <a:gd name="connsiteX16" fmla="*/ 94945 w 115584"/>
                <a:gd name="connsiteY16" fmla="*/ 5133 h 114632"/>
                <a:gd name="connsiteX17" fmla="*/ 84346 w 115584"/>
                <a:gd name="connsiteY17" fmla="*/ 16267 h 114632"/>
                <a:gd name="connsiteX18" fmla="*/ 67942 w 115584"/>
                <a:gd name="connsiteY18" fmla="*/ 81807 h 114632"/>
                <a:gd name="connsiteX19" fmla="*/ 62895 w 115584"/>
                <a:gd name="connsiteY19" fmla="*/ 91170 h 114632"/>
                <a:gd name="connsiteX20" fmla="*/ 34377 w 115584"/>
                <a:gd name="connsiteY20" fmla="*/ 109137 h 114632"/>
                <a:gd name="connsiteX21" fmla="*/ 18226 w 115584"/>
                <a:gd name="connsiteY21" fmla="*/ 85350 h 114632"/>
                <a:gd name="connsiteX22" fmla="*/ 32106 w 115584"/>
                <a:gd name="connsiteY22" fmla="*/ 29932 h 114632"/>
                <a:gd name="connsiteX23" fmla="*/ 61380 w 115584"/>
                <a:gd name="connsiteY23" fmla="*/ 5639 h 114632"/>
                <a:gd name="connsiteX24" fmla="*/ 81317 w 115584"/>
                <a:gd name="connsiteY24" fmla="*/ 27907 h 114632"/>
                <a:gd name="connsiteX25" fmla="*/ 80560 w 115584"/>
                <a:gd name="connsiteY25" fmla="*/ 32209 h 114632"/>
                <a:gd name="connsiteX26" fmla="*/ 67942 w 115584"/>
                <a:gd name="connsiteY26" fmla="*/ 81807 h 1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5584" h="114632">
                  <a:moveTo>
                    <a:pt x="84346" y="16267"/>
                  </a:moveTo>
                  <a:cubicBezTo>
                    <a:pt x="79803" y="6904"/>
                    <a:pt x="72485" y="72"/>
                    <a:pt x="61128" y="72"/>
                  </a:cubicBezTo>
                  <a:cubicBezTo>
                    <a:pt x="31601" y="72"/>
                    <a:pt x="308" y="37270"/>
                    <a:pt x="308" y="74216"/>
                  </a:cubicBezTo>
                  <a:cubicBezTo>
                    <a:pt x="308" y="98003"/>
                    <a:pt x="14188" y="114704"/>
                    <a:pt x="33872" y="114704"/>
                  </a:cubicBezTo>
                  <a:cubicBezTo>
                    <a:pt x="38920" y="114704"/>
                    <a:pt x="51538" y="113692"/>
                    <a:pt x="66680" y="95725"/>
                  </a:cubicBezTo>
                  <a:cubicBezTo>
                    <a:pt x="68699" y="106353"/>
                    <a:pt x="77532" y="114704"/>
                    <a:pt x="89646" y="114704"/>
                  </a:cubicBezTo>
                  <a:cubicBezTo>
                    <a:pt x="98478" y="114704"/>
                    <a:pt x="104283" y="108884"/>
                    <a:pt x="108321" y="100786"/>
                  </a:cubicBezTo>
                  <a:cubicBezTo>
                    <a:pt x="112611" y="91676"/>
                    <a:pt x="115892" y="76240"/>
                    <a:pt x="115892" y="75734"/>
                  </a:cubicBezTo>
                  <a:cubicBezTo>
                    <a:pt x="115892" y="73204"/>
                    <a:pt x="113620" y="73204"/>
                    <a:pt x="112863" y="73204"/>
                  </a:cubicBezTo>
                  <a:cubicBezTo>
                    <a:pt x="110340" y="73204"/>
                    <a:pt x="110087" y="74216"/>
                    <a:pt x="109330" y="77759"/>
                  </a:cubicBezTo>
                  <a:cubicBezTo>
                    <a:pt x="105040" y="94207"/>
                    <a:pt x="100497" y="109137"/>
                    <a:pt x="90150" y="109137"/>
                  </a:cubicBezTo>
                  <a:cubicBezTo>
                    <a:pt x="83336" y="109137"/>
                    <a:pt x="82579" y="102558"/>
                    <a:pt x="82579" y="97497"/>
                  </a:cubicBezTo>
                  <a:cubicBezTo>
                    <a:pt x="82579" y="91929"/>
                    <a:pt x="83084" y="89905"/>
                    <a:pt x="85860" y="78771"/>
                  </a:cubicBezTo>
                  <a:cubicBezTo>
                    <a:pt x="88636" y="68143"/>
                    <a:pt x="89141" y="65612"/>
                    <a:pt x="91412" y="55996"/>
                  </a:cubicBezTo>
                  <a:lnTo>
                    <a:pt x="100497" y="20569"/>
                  </a:lnTo>
                  <a:cubicBezTo>
                    <a:pt x="102264" y="13484"/>
                    <a:pt x="102264" y="12977"/>
                    <a:pt x="102264" y="11965"/>
                  </a:cubicBezTo>
                  <a:cubicBezTo>
                    <a:pt x="102264" y="7663"/>
                    <a:pt x="99236" y="5133"/>
                    <a:pt x="94945" y="5133"/>
                  </a:cubicBezTo>
                  <a:cubicBezTo>
                    <a:pt x="88888" y="5133"/>
                    <a:pt x="85103" y="10700"/>
                    <a:pt x="84346" y="16267"/>
                  </a:cubicBezTo>
                  <a:close/>
                  <a:moveTo>
                    <a:pt x="67942" y="81807"/>
                  </a:moveTo>
                  <a:cubicBezTo>
                    <a:pt x="66680" y="86362"/>
                    <a:pt x="66680" y="86868"/>
                    <a:pt x="62895" y="91170"/>
                  </a:cubicBezTo>
                  <a:cubicBezTo>
                    <a:pt x="51791" y="105088"/>
                    <a:pt x="41443" y="109137"/>
                    <a:pt x="34377" y="109137"/>
                  </a:cubicBezTo>
                  <a:cubicBezTo>
                    <a:pt x="21759" y="109137"/>
                    <a:pt x="18226" y="95219"/>
                    <a:pt x="18226" y="85350"/>
                  </a:cubicBezTo>
                  <a:cubicBezTo>
                    <a:pt x="18226" y="72698"/>
                    <a:pt x="26301" y="41572"/>
                    <a:pt x="32106" y="29932"/>
                  </a:cubicBezTo>
                  <a:cubicBezTo>
                    <a:pt x="39929" y="15002"/>
                    <a:pt x="51286" y="5639"/>
                    <a:pt x="61380" y="5639"/>
                  </a:cubicBezTo>
                  <a:cubicBezTo>
                    <a:pt x="77784" y="5639"/>
                    <a:pt x="81317" y="26389"/>
                    <a:pt x="81317" y="27907"/>
                  </a:cubicBezTo>
                  <a:cubicBezTo>
                    <a:pt x="81317" y="29426"/>
                    <a:pt x="80813" y="30944"/>
                    <a:pt x="80560" y="32209"/>
                  </a:cubicBezTo>
                  <a:lnTo>
                    <a:pt x="67942" y="81807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D3BD477C-4E1B-52B2-47A1-5F60320F57D8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10339653" y="5909000"/>
              <a:ext cx="78082" cy="117618"/>
            </a:xfrm>
            <a:custGeom>
              <a:avLst/>
              <a:gdLst>
                <a:gd name="connsiteX0" fmla="*/ 78395 w 78082"/>
                <a:gd name="connsiteY0" fmla="*/ 85448 h 117618"/>
                <a:gd name="connsiteX1" fmla="*/ 72389 w 78082"/>
                <a:gd name="connsiteY1" fmla="*/ 85448 h 117618"/>
                <a:gd name="connsiteX2" fmla="*/ 67796 w 78082"/>
                <a:gd name="connsiteY2" fmla="*/ 101567 h 117618"/>
                <a:gd name="connsiteX3" fmla="*/ 50307 w 78082"/>
                <a:gd name="connsiteY3" fmla="*/ 102630 h 117618"/>
                <a:gd name="connsiteX4" fmla="*/ 17802 w 78082"/>
                <a:gd name="connsiteY4" fmla="*/ 102630 h 117618"/>
                <a:gd name="connsiteX5" fmla="*/ 53133 w 78082"/>
                <a:gd name="connsiteY5" fmla="*/ 72871 h 117618"/>
                <a:gd name="connsiteX6" fmla="*/ 78395 w 78082"/>
                <a:gd name="connsiteY6" fmla="*/ 34610 h 117618"/>
                <a:gd name="connsiteX7" fmla="*/ 37058 w 78082"/>
                <a:gd name="connsiteY7" fmla="*/ 68 h 117618"/>
                <a:gd name="connsiteX8" fmla="*/ 313 w 78082"/>
                <a:gd name="connsiteY8" fmla="*/ 31776 h 117618"/>
                <a:gd name="connsiteX9" fmla="*/ 9676 w 78082"/>
                <a:gd name="connsiteY9" fmla="*/ 41695 h 117618"/>
                <a:gd name="connsiteX10" fmla="*/ 19039 w 78082"/>
                <a:gd name="connsiteY10" fmla="*/ 32307 h 117618"/>
                <a:gd name="connsiteX11" fmla="*/ 8616 w 78082"/>
                <a:gd name="connsiteY11" fmla="*/ 22919 h 117618"/>
                <a:gd name="connsiteX12" fmla="*/ 34408 w 78082"/>
                <a:gd name="connsiteY12" fmla="*/ 6445 h 117618"/>
                <a:gd name="connsiteX13" fmla="*/ 61260 w 78082"/>
                <a:gd name="connsiteY13" fmla="*/ 34610 h 117618"/>
                <a:gd name="connsiteX14" fmla="*/ 44654 w 78082"/>
                <a:gd name="connsiteY14" fmla="*/ 68620 h 117618"/>
                <a:gd name="connsiteX15" fmla="*/ 2079 w 78082"/>
                <a:gd name="connsiteY15" fmla="*/ 110778 h 117618"/>
                <a:gd name="connsiteX16" fmla="*/ 313 w 78082"/>
                <a:gd name="connsiteY16" fmla="*/ 117686 h 117618"/>
                <a:gd name="connsiteX17" fmla="*/ 73096 w 78082"/>
                <a:gd name="connsiteY17" fmla="*/ 117686 h 117618"/>
                <a:gd name="connsiteX18" fmla="*/ 78395 w 78082"/>
                <a:gd name="connsiteY18" fmla="*/ 85448 h 11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082" h="117618">
                  <a:moveTo>
                    <a:pt x="78395" y="85448"/>
                  </a:moveTo>
                  <a:lnTo>
                    <a:pt x="72389" y="85448"/>
                  </a:lnTo>
                  <a:cubicBezTo>
                    <a:pt x="71859" y="89345"/>
                    <a:pt x="70092" y="99796"/>
                    <a:pt x="67796" y="101567"/>
                  </a:cubicBezTo>
                  <a:cubicBezTo>
                    <a:pt x="66383" y="102630"/>
                    <a:pt x="52780" y="102630"/>
                    <a:pt x="50307" y="102630"/>
                  </a:cubicBezTo>
                  <a:lnTo>
                    <a:pt x="17802" y="102630"/>
                  </a:lnTo>
                  <a:cubicBezTo>
                    <a:pt x="36351" y="86156"/>
                    <a:pt x="42534" y="81196"/>
                    <a:pt x="53133" y="72871"/>
                  </a:cubicBezTo>
                  <a:cubicBezTo>
                    <a:pt x="66206" y="62420"/>
                    <a:pt x="78395" y="51438"/>
                    <a:pt x="78395" y="34610"/>
                  </a:cubicBezTo>
                  <a:cubicBezTo>
                    <a:pt x="78395" y="13176"/>
                    <a:pt x="59670" y="68"/>
                    <a:pt x="37058" y="68"/>
                  </a:cubicBezTo>
                  <a:cubicBezTo>
                    <a:pt x="15152" y="68"/>
                    <a:pt x="313" y="15479"/>
                    <a:pt x="313" y="31776"/>
                  </a:cubicBezTo>
                  <a:cubicBezTo>
                    <a:pt x="313" y="40809"/>
                    <a:pt x="7909" y="41695"/>
                    <a:pt x="9676" y="41695"/>
                  </a:cubicBezTo>
                  <a:cubicBezTo>
                    <a:pt x="13916" y="41695"/>
                    <a:pt x="19039" y="38684"/>
                    <a:pt x="19039" y="32307"/>
                  </a:cubicBezTo>
                  <a:cubicBezTo>
                    <a:pt x="19039" y="29119"/>
                    <a:pt x="17802" y="22919"/>
                    <a:pt x="8616" y="22919"/>
                  </a:cubicBezTo>
                  <a:cubicBezTo>
                    <a:pt x="14092" y="10342"/>
                    <a:pt x="26105" y="6445"/>
                    <a:pt x="34408" y="6445"/>
                  </a:cubicBezTo>
                  <a:cubicBezTo>
                    <a:pt x="52073" y="6445"/>
                    <a:pt x="61260" y="20262"/>
                    <a:pt x="61260" y="34610"/>
                  </a:cubicBezTo>
                  <a:cubicBezTo>
                    <a:pt x="61260" y="50021"/>
                    <a:pt x="50307" y="62243"/>
                    <a:pt x="44654" y="68620"/>
                  </a:cubicBezTo>
                  <a:lnTo>
                    <a:pt x="2079" y="110778"/>
                  </a:lnTo>
                  <a:cubicBezTo>
                    <a:pt x="313" y="112372"/>
                    <a:pt x="313" y="112727"/>
                    <a:pt x="313" y="117686"/>
                  </a:cubicBezTo>
                  <a:lnTo>
                    <a:pt x="73096" y="117686"/>
                  </a:lnTo>
                  <a:lnTo>
                    <a:pt x="78395" y="8544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830CD645-44AE-04F1-64F3-77FE7F698022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10337710" y="6063640"/>
              <a:ext cx="81968" cy="121160"/>
            </a:xfrm>
            <a:custGeom>
              <a:avLst/>
              <a:gdLst>
                <a:gd name="connsiteX0" fmla="*/ 82282 w 81968"/>
                <a:gd name="connsiteY0" fmla="*/ 61186 h 121160"/>
                <a:gd name="connsiteX1" fmla="*/ 71859 w 81968"/>
                <a:gd name="connsiteY1" fmla="*/ 15308 h 121160"/>
                <a:gd name="connsiteX2" fmla="*/ 41297 w 81968"/>
                <a:gd name="connsiteY2" fmla="*/ 74 h 121160"/>
                <a:gd name="connsiteX3" fmla="*/ 313 w 81968"/>
                <a:gd name="connsiteY3" fmla="*/ 61186 h 121160"/>
                <a:gd name="connsiteX4" fmla="*/ 41297 w 81968"/>
                <a:gd name="connsiteY4" fmla="*/ 121235 h 121160"/>
                <a:gd name="connsiteX5" fmla="*/ 82282 w 81968"/>
                <a:gd name="connsiteY5" fmla="*/ 61186 h 121160"/>
                <a:gd name="connsiteX6" fmla="*/ 41297 w 81968"/>
                <a:gd name="connsiteY6" fmla="*/ 116275 h 121160"/>
                <a:gd name="connsiteX7" fmla="*/ 18862 w 81968"/>
                <a:gd name="connsiteY7" fmla="*/ 96968 h 121160"/>
                <a:gd name="connsiteX8" fmla="*/ 16389 w 81968"/>
                <a:gd name="connsiteY8" fmla="*/ 58883 h 121160"/>
                <a:gd name="connsiteX9" fmla="*/ 19039 w 81968"/>
                <a:gd name="connsiteY9" fmla="*/ 22748 h 121160"/>
                <a:gd name="connsiteX10" fmla="*/ 41297 w 81968"/>
                <a:gd name="connsiteY10" fmla="*/ 5034 h 121160"/>
                <a:gd name="connsiteX11" fmla="*/ 63203 w 81968"/>
                <a:gd name="connsiteY11" fmla="*/ 21153 h 121160"/>
                <a:gd name="connsiteX12" fmla="*/ 66206 w 81968"/>
                <a:gd name="connsiteY12" fmla="*/ 58883 h 121160"/>
                <a:gd name="connsiteX13" fmla="*/ 63909 w 81968"/>
                <a:gd name="connsiteY13" fmla="*/ 96259 h 121160"/>
                <a:gd name="connsiteX14" fmla="*/ 41297 w 81968"/>
                <a:gd name="connsiteY14" fmla="*/ 116275 h 12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968" h="121160">
                  <a:moveTo>
                    <a:pt x="82282" y="61186"/>
                  </a:moveTo>
                  <a:cubicBezTo>
                    <a:pt x="82282" y="41701"/>
                    <a:pt x="79985" y="27708"/>
                    <a:pt x="71859" y="15308"/>
                  </a:cubicBezTo>
                  <a:cubicBezTo>
                    <a:pt x="66383" y="7160"/>
                    <a:pt x="55430" y="74"/>
                    <a:pt x="41297" y="74"/>
                  </a:cubicBezTo>
                  <a:cubicBezTo>
                    <a:pt x="313" y="74"/>
                    <a:pt x="313" y="48432"/>
                    <a:pt x="313" y="61186"/>
                  </a:cubicBezTo>
                  <a:cubicBezTo>
                    <a:pt x="313" y="73940"/>
                    <a:pt x="313" y="121235"/>
                    <a:pt x="41297" y="121235"/>
                  </a:cubicBezTo>
                  <a:cubicBezTo>
                    <a:pt x="82282" y="121235"/>
                    <a:pt x="82282" y="73940"/>
                    <a:pt x="82282" y="61186"/>
                  </a:cubicBezTo>
                  <a:close/>
                  <a:moveTo>
                    <a:pt x="41297" y="116275"/>
                  </a:moveTo>
                  <a:cubicBezTo>
                    <a:pt x="33171" y="116275"/>
                    <a:pt x="22395" y="111493"/>
                    <a:pt x="18862" y="96968"/>
                  </a:cubicBezTo>
                  <a:cubicBezTo>
                    <a:pt x="16389" y="86517"/>
                    <a:pt x="16389" y="71991"/>
                    <a:pt x="16389" y="58883"/>
                  </a:cubicBezTo>
                  <a:cubicBezTo>
                    <a:pt x="16389" y="45953"/>
                    <a:pt x="16389" y="32490"/>
                    <a:pt x="19039" y="22748"/>
                  </a:cubicBezTo>
                  <a:cubicBezTo>
                    <a:pt x="22748" y="8754"/>
                    <a:pt x="34054" y="5034"/>
                    <a:pt x="41297" y="5034"/>
                  </a:cubicBezTo>
                  <a:cubicBezTo>
                    <a:pt x="50837" y="5034"/>
                    <a:pt x="60023" y="10880"/>
                    <a:pt x="63203" y="21153"/>
                  </a:cubicBezTo>
                  <a:cubicBezTo>
                    <a:pt x="66029" y="30719"/>
                    <a:pt x="66206" y="43473"/>
                    <a:pt x="66206" y="58883"/>
                  </a:cubicBezTo>
                  <a:cubicBezTo>
                    <a:pt x="66206" y="71991"/>
                    <a:pt x="66206" y="85099"/>
                    <a:pt x="63909" y="96259"/>
                  </a:cubicBezTo>
                  <a:cubicBezTo>
                    <a:pt x="60376" y="112378"/>
                    <a:pt x="48364" y="116275"/>
                    <a:pt x="41297" y="116275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F3408C4E-A96A-7881-7157-A43D23AD9B54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10195125" y="6221316"/>
              <a:ext cx="246613" cy="10121"/>
            </a:xfrm>
            <a:custGeom>
              <a:avLst/>
              <a:gdLst>
                <a:gd name="connsiteX0" fmla="*/ 0 w 246613"/>
                <a:gd name="connsiteY0" fmla="*/ 0 h 10121"/>
                <a:gd name="connsiteX1" fmla="*/ 246613 w 246613"/>
                <a:gd name="connsiteY1" fmla="*/ 0 h 10121"/>
                <a:gd name="connsiteX2" fmla="*/ 246613 w 246613"/>
                <a:gd name="connsiteY2" fmla="*/ 10122 h 10121"/>
                <a:gd name="connsiteX3" fmla="*/ 0 w 246613"/>
                <a:gd name="connsiteY3" fmla="*/ 10122 h 1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613" h="10121">
                  <a:moveTo>
                    <a:pt x="0" y="0"/>
                  </a:moveTo>
                  <a:lnTo>
                    <a:pt x="246613" y="0"/>
                  </a:lnTo>
                  <a:lnTo>
                    <a:pt x="246613" y="10122"/>
                  </a:lnTo>
                  <a:lnTo>
                    <a:pt x="0" y="10122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B3C9E69B-3099-1220-5530-734E8DDCC7DC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10267958" y="6294688"/>
              <a:ext cx="100694" cy="168531"/>
            </a:xfrm>
            <a:custGeom>
              <a:avLst/>
              <a:gdLst>
                <a:gd name="connsiteX0" fmla="*/ 19742 w 100694"/>
                <a:gd name="connsiteY0" fmla="*/ 149133 h 168531"/>
                <a:gd name="connsiteX1" fmla="*/ 46493 w 100694"/>
                <a:gd name="connsiteY1" fmla="*/ 123068 h 168531"/>
                <a:gd name="connsiteX2" fmla="*/ 101004 w 100694"/>
                <a:gd name="connsiteY2" fmla="*/ 49177 h 168531"/>
                <a:gd name="connsiteX3" fmla="*/ 47503 w 100694"/>
                <a:gd name="connsiteY3" fmla="*/ 85 h 168531"/>
                <a:gd name="connsiteX4" fmla="*/ 310 w 100694"/>
                <a:gd name="connsiteY4" fmla="*/ 45888 h 168531"/>
                <a:gd name="connsiteX5" fmla="*/ 13685 w 100694"/>
                <a:gd name="connsiteY5" fmla="*/ 60059 h 168531"/>
                <a:gd name="connsiteX6" fmla="*/ 26809 w 100694"/>
                <a:gd name="connsiteY6" fmla="*/ 46647 h 168531"/>
                <a:gd name="connsiteX7" fmla="*/ 13433 w 100694"/>
                <a:gd name="connsiteY7" fmla="*/ 33488 h 168531"/>
                <a:gd name="connsiteX8" fmla="*/ 10152 w 100694"/>
                <a:gd name="connsiteY8" fmla="*/ 33741 h 168531"/>
                <a:gd name="connsiteX9" fmla="*/ 44222 w 100694"/>
                <a:gd name="connsiteY9" fmla="*/ 7930 h 168531"/>
                <a:gd name="connsiteX10" fmla="*/ 78039 w 100694"/>
                <a:gd name="connsiteY10" fmla="*/ 49177 h 168531"/>
                <a:gd name="connsiteX11" fmla="*/ 51541 w 100694"/>
                <a:gd name="connsiteY11" fmla="*/ 105102 h 168531"/>
                <a:gd name="connsiteX12" fmla="*/ 3086 w 100694"/>
                <a:gd name="connsiteY12" fmla="*/ 159255 h 168531"/>
                <a:gd name="connsiteX13" fmla="*/ 310 w 100694"/>
                <a:gd name="connsiteY13" fmla="*/ 168617 h 168531"/>
                <a:gd name="connsiteX14" fmla="*/ 93938 w 100694"/>
                <a:gd name="connsiteY14" fmla="*/ 168617 h 168531"/>
                <a:gd name="connsiteX15" fmla="*/ 101004 w 100694"/>
                <a:gd name="connsiteY15" fmla="*/ 124587 h 168531"/>
                <a:gd name="connsiteX16" fmla="*/ 94695 w 100694"/>
                <a:gd name="connsiteY16" fmla="*/ 124587 h 168531"/>
                <a:gd name="connsiteX17" fmla="*/ 89143 w 100694"/>
                <a:gd name="connsiteY17" fmla="*/ 147108 h 168531"/>
                <a:gd name="connsiteX18" fmla="*/ 65168 w 100694"/>
                <a:gd name="connsiteY18" fmla="*/ 149133 h 168531"/>
                <a:gd name="connsiteX19" fmla="*/ 19742 w 100694"/>
                <a:gd name="connsiteY19" fmla="*/ 149133 h 16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94" h="168531">
                  <a:moveTo>
                    <a:pt x="19742" y="149133"/>
                  </a:moveTo>
                  <a:lnTo>
                    <a:pt x="46493" y="123068"/>
                  </a:lnTo>
                  <a:cubicBezTo>
                    <a:pt x="85862" y="88147"/>
                    <a:pt x="101004" y="74482"/>
                    <a:pt x="101004" y="49177"/>
                  </a:cubicBezTo>
                  <a:cubicBezTo>
                    <a:pt x="101004" y="20330"/>
                    <a:pt x="78291" y="85"/>
                    <a:pt x="47503" y="85"/>
                  </a:cubicBezTo>
                  <a:cubicBezTo>
                    <a:pt x="18985" y="85"/>
                    <a:pt x="310" y="23366"/>
                    <a:pt x="310" y="45888"/>
                  </a:cubicBezTo>
                  <a:cubicBezTo>
                    <a:pt x="310" y="60059"/>
                    <a:pt x="12928" y="60059"/>
                    <a:pt x="13685" y="60059"/>
                  </a:cubicBezTo>
                  <a:cubicBezTo>
                    <a:pt x="17976" y="60059"/>
                    <a:pt x="26809" y="57022"/>
                    <a:pt x="26809" y="46647"/>
                  </a:cubicBezTo>
                  <a:cubicBezTo>
                    <a:pt x="26809" y="40068"/>
                    <a:pt x="22266" y="33488"/>
                    <a:pt x="13433" y="33488"/>
                  </a:cubicBezTo>
                  <a:cubicBezTo>
                    <a:pt x="11414" y="33488"/>
                    <a:pt x="10909" y="33488"/>
                    <a:pt x="10152" y="33741"/>
                  </a:cubicBezTo>
                  <a:cubicBezTo>
                    <a:pt x="15957" y="17293"/>
                    <a:pt x="29585" y="7930"/>
                    <a:pt x="44222" y="7930"/>
                  </a:cubicBezTo>
                  <a:cubicBezTo>
                    <a:pt x="67187" y="7930"/>
                    <a:pt x="78039" y="28427"/>
                    <a:pt x="78039" y="49177"/>
                  </a:cubicBezTo>
                  <a:cubicBezTo>
                    <a:pt x="78039" y="69421"/>
                    <a:pt x="65421" y="89412"/>
                    <a:pt x="51541" y="105102"/>
                  </a:cubicBezTo>
                  <a:lnTo>
                    <a:pt x="3086" y="159255"/>
                  </a:lnTo>
                  <a:cubicBezTo>
                    <a:pt x="310" y="162038"/>
                    <a:pt x="310" y="162544"/>
                    <a:pt x="310" y="168617"/>
                  </a:cubicBezTo>
                  <a:lnTo>
                    <a:pt x="93938" y="168617"/>
                  </a:lnTo>
                  <a:lnTo>
                    <a:pt x="101004" y="124587"/>
                  </a:lnTo>
                  <a:lnTo>
                    <a:pt x="94695" y="124587"/>
                  </a:lnTo>
                  <a:cubicBezTo>
                    <a:pt x="93433" y="132178"/>
                    <a:pt x="91667" y="143312"/>
                    <a:pt x="89143" y="147108"/>
                  </a:cubicBezTo>
                  <a:cubicBezTo>
                    <a:pt x="87377" y="149133"/>
                    <a:pt x="70720" y="149133"/>
                    <a:pt x="65168" y="149133"/>
                  </a:cubicBezTo>
                  <a:lnTo>
                    <a:pt x="19742" y="149133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DB185D8A-C510-ECAF-D129-AF13E85356D6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>
              <a:off x="10480855" y="5922712"/>
              <a:ext cx="124164" cy="607069"/>
            </a:xfrm>
            <a:custGeom>
              <a:avLst/>
              <a:gdLst>
                <a:gd name="connsiteX0" fmla="*/ 124483 w 124164"/>
                <a:gd name="connsiteY0" fmla="*/ 303726 h 607069"/>
                <a:gd name="connsiteX1" fmla="*/ 37669 w 124164"/>
                <a:gd name="connsiteY1" fmla="*/ 28406 h 607069"/>
                <a:gd name="connsiteX2" fmla="*/ 12685 w 124164"/>
                <a:gd name="connsiteY2" fmla="*/ 3101 h 607069"/>
                <a:gd name="connsiteX3" fmla="*/ 5618 w 124164"/>
                <a:gd name="connsiteY3" fmla="*/ 65 h 607069"/>
                <a:gd name="connsiteX4" fmla="*/ 319 w 124164"/>
                <a:gd name="connsiteY4" fmla="*/ 2595 h 607069"/>
                <a:gd name="connsiteX5" fmla="*/ 1833 w 124164"/>
                <a:gd name="connsiteY5" fmla="*/ 5126 h 607069"/>
                <a:gd name="connsiteX6" fmla="*/ 44483 w 124164"/>
                <a:gd name="connsiteY6" fmla="*/ 58519 h 607069"/>
                <a:gd name="connsiteX7" fmla="*/ 103537 w 124164"/>
                <a:gd name="connsiteY7" fmla="*/ 303473 h 607069"/>
                <a:gd name="connsiteX8" fmla="*/ 52811 w 124164"/>
                <a:gd name="connsiteY8" fmla="*/ 534762 h 607069"/>
                <a:gd name="connsiteX9" fmla="*/ 1328 w 124164"/>
                <a:gd name="connsiteY9" fmla="*/ 602326 h 607069"/>
                <a:gd name="connsiteX10" fmla="*/ 319 w 124164"/>
                <a:gd name="connsiteY10" fmla="*/ 604604 h 607069"/>
                <a:gd name="connsiteX11" fmla="*/ 5618 w 124164"/>
                <a:gd name="connsiteY11" fmla="*/ 607134 h 607069"/>
                <a:gd name="connsiteX12" fmla="*/ 13442 w 124164"/>
                <a:gd name="connsiteY12" fmla="*/ 603338 h 607069"/>
                <a:gd name="connsiteX13" fmla="*/ 124483 w 124164"/>
                <a:gd name="connsiteY13" fmla="*/ 303726 h 60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164" h="607069">
                  <a:moveTo>
                    <a:pt x="124483" y="303726"/>
                  </a:moveTo>
                  <a:cubicBezTo>
                    <a:pt x="124483" y="204277"/>
                    <a:pt x="101770" y="104069"/>
                    <a:pt x="37669" y="28406"/>
                  </a:cubicBezTo>
                  <a:cubicBezTo>
                    <a:pt x="32622" y="22586"/>
                    <a:pt x="23032" y="12211"/>
                    <a:pt x="12685" y="3101"/>
                  </a:cubicBezTo>
                  <a:cubicBezTo>
                    <a:pt x="9656" y="65"/>
                    <a:pt x="9151" y="65"/>
                    <a:pt x="5618" y="65"/>
                  </a:cubicBezTo>
                  <a:cubicBezTo>
                    <a:pt x="2590" y="65"/>
                    <a:pt x="319" y="65"/>
                    <a:pt x="319" y="2595"/>
                  </a:cubicBezTo>
                  <a:cubicBezTo>
                    <a:pt x="319" y="3607"/>
                    <a:pt x="1328" y="4619"/>
                    <a:pt x="1833" y="5126"/>
                  </a:cubicBezTo>
                  <a:cubicBezTo>
                    <a:pt x="10666" y="14235"/>
                    <a:pt x="27574" y="31190"/>
                    <a:pt x="44483" y="58519"/>
                  </a:cubicBezTo>
                  <a:cubicBezTo>
                    <a:pt x="85114" y="123807"/>
                    <a:pt x="103537" y="206048"/>
                    <a:pt x="103537" y="303473"/>
                  </a:cubicBezTo>
                  <a:cubicBezTo>
                    <a:pt x="103537" y="371544"/>
                    <a:pt x="94451" y="459352"/>
                    <a:pt x="52811" y="534762"/>
                  </a:cubicBezTo>
                  <a:cubicBezTo>
                    <a:pt x="32874" y="570695"/>
                    <a:pt x="11927" y="591698"/>
                    <a:pt x="1328" y="602326"/>
                  </a:cubicBezTo>
                  <a:cubicBezTo>
                    <a:pt x="823" y="603085"/>
                    <a:pt x="319" y="603844"/>
                    <a:pt x="319" y="604604"/>
                  </a:cubicBezTo>
                  <a:cubicBezTo>
                    <a:pt x="319" y="607134"/>
                    <a:pt x="2590" y="607134"/>
                    <a:pt x="5618" y="607134"/>
                  </a:cubicBezTo>
                  <a:cubicBezTo>
                    <a:pt x="9151" y="607134"/>
                    <a:pt x="9656" y="607134"/>
                    <a:pt x="13442" y="603338"/>
                  </a:cubicBezTo>
                  <a:cubicBezTo>
                    <a:pt x="97985" y="526158"/>
                    <a:pt x="124483" y="410260"/>
                    <a:pt x="124483" y="303726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</p:grpSp>
      <p:grpSp>
        <p:nvGrpSpPr>
          <p:cNvPr id="3473" name="Group 3472">
            <a:extLst>
              <a:ext uri="{FF2B5EF4-FFF2-40B4-BE49-F238E27FC236}">
                <a16:creationId xmlns:a16="http://schemas.microsoft.com/office/drawing/2014/main" id="{BD06E987-4816-A8A5-F838-0D572EA6BF9A}"/>
              </a:ext>
            </a:extLst>
          </p:cNvPr>
          <p:cNvGrpSpPr/>
          <p:nvPr/>
        </p:nvGrpSpPr>
        <p:grpSpPr>
          <a:xfrm>
            <a:off x="8079408" y="727386"/>
            <a:ext cx="2518414" cy="1755743"/>
            <a:chOff x="4274654" y="341813"/>
            <a:chExt cx="1541116" cy="1074408"/>
          </a:xfrm>
        </p:grpSpPr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B4AF20D7-F980-4CA6-7895-E5E841FAEFDD}"/>
                </a:ext>
              </a:extLst>
            </p:cNvPr>
            <p:cNvSpPr/>
            <p:nvPr/>
          </p:nvSpPr>
          <p:spPr>
            <a:xfrm rot="9844626">
              <a:off x="4959910" y="813613"/>
              <a:ext cx="577676" cy="56025"/>
            </a:xfrm>
            <a:custGeom>
              <a:avLst/>
              <a:gdLst>
                <a:gd name="connsiteX0" fmla="*/ 0 w 1591877"/>
                <a:gd name="connsiteY0" fmla="*/ 382299 h 755236"/>
                <a:gd name="connsiteX1" fmla="*/ 33199 w 1591877"/>
                <a:gd name="connsiteY1" fmla="*/ 382196 h 755236"/>
                <a:gd name="connsiteX2" fmla="*/ 72358 w 1591877"/>
                <a:gd name="connsiteY2" fmla="*/ 382348 h 755236"/>
                <a:gd name="connsiteX3" fmla="*/ 110236 w 1591877"/>
                <a:gd name="connsiteY3" fmla="*/ 382185 h 755236"/>
                <a:gd name="connsiteX4" fmla="*/ 127475 w 1591877"/>
                <a:gd name="connsiteY4" fmla="*/ 381590 h 755236"/>
                <a:gd name="connsiteX5" fmla="*/ 136094 w 1591877"/>
                <a:gd name="connsiteY5" fmla="*/ 381573 h 755236"/>
                <a:gd name="connsiteX6" fmla="*/ 144714 w 1591877"/>
                <a:gd name="connsiteY6" fmla="*/ 381896 h 755236"/>
                <a:gd name="connsiteX7" fmla="*/ 153590 w 1591877"/>
                <a:gd name="connsiteY7" fmla="*/ 382546 h 755236"/>
                <a:gd name="connsiteX8" fmla="*/ 162467 w 1591877"/>
                <a:gd name="connsiteY8" fmla="*/ 383286 h 755236"/>
                <a:gd name="connsiteX9" fmla="*/ 166901 w 1591877"/>
                <a:gd name="connsiteY9" fmla="*/ 383579 h 755236"/>
                <a:gd name="connsiteX10" fmla="*/ 171340 w 1591877"/>
                <a:gd name="connsiteY10" fmla="*/ 383750 h 755236"/>
                <a:gd name="connsiteX11" fmla="*/ 175778 w 1591877"/>
                <a:gd name="connsiteY11" fmla="*/ 383761 h 755236"/>
                <a:gd name="connsiteX12" fmla="*/ 180212 w 1591877"/>
                <a:gd name="connsiteY12" fmla="*/ 383583 h 755236"/>
                <a:gd name="connsiteX13" fmla="*/ 184823 w 1591877"/>
                <a:gd name="connsiteY13" fmla="*/ 383187 h 755236"/>
                <a:gd name="connsiteX14" fmla="*/ 189430 w 1591877"/>
                <a:gd name="connsiteY14" fmla="*/ 382597 h 755236"/>
                <a:gd name="connsiteX15" fmla="*/ 194037 w 1591877"/>
                <a:gd name="connsiteY15" fmla="*/ 381854 h 755236"/>
                <a:gd name="connsiteX16" fmla="*/ 198644 w 1591877"/>
                <a:gd name="connsiteY16" fmla="*/ 381042 h 755236"/>
                <a:gd name="connsiteX17" fmla="*/ 203250 w 1591877"/>
                <a:gd name="connsiteY17" fmla="*/ 380258 h 755236"/>
                <a:gd name="connsiteX18" fmla="*/ 205554 w 1591877"/>
                <a:gd name="connsiteY18" fmla="*/ 379910 h 755236"/>
                <a:gd name="connsiteX19" fmla="*/ 207857 w 1591877"/>
                <a:gd name="connsiteY19" fmla="*/ 379613 h 755236"/>
                <a:gd name="connsiteX20" fmla="*/ 210164 w 1591877"/>
                <a:gd name="connsiteY20" fmla="*/ 379380 h 755236"/>
                <a:gd name="connsiteX21" fmla="*/ 212468 w 1591877"/>
                <a:gd name="connsiteY21" fmla="*/ 379221 h 755236"/>
                <a:gd name="connsiteX22" fmla="*/ 214771 w 1591877"/>
                <a:gd name="connsiteY22" fmla="*/ 379148 h 755236"/>
                <a:gd name="connsiteX23" fmla="*/ 217075 w 1591877"/>
                <a:gd name="connsiteY23" fmla="*/ 379175 h 755236"/>
                <a:gd name="connsiteX24" fmla="*/ 219569 w 1591877"/>
                <a:gd name="connsiteY24" fmla="*/ 379318 h 755236"/>
                <a:gd name="connsiteX25" fmla="*/ 222063 w 1591877"/>
                <a:gd name="connsiteY25" fmla="*/ 379589 h 755236"/>
                <a:gd name="connsiteX26" fmla="*/ 224561 w 1591877"/>
                <a:gd name="connsiteY26" fmla="*/ 379983 h 755236"/>
                <a:gd name="connsiteX27" fmla="*/ 227055 w 1591877"/>
                <a:gd name="connsiteY27" fmla="*/ 380500 h 755236"/>
                <a:gd name="connsiteX28" fmla="*/ 229549 w 1591877"/>
                <a:gd name="connsiteY28" fmla="*/ 381128 h 755236"/>
                <a:gd name="connsiteX29" fmla="*/ 232044 w 1591877"/>
                <a:gd name="connsiteY29" fmla="*/ 381852 h 755236"/>
                <a:gd name="connsiteX30" fmla="*/ 237036 w 1591877"/>
                <a:gd name="connsiteY30" fmla="*/ 383501 h 755236"/>
                <a:gd name="connsiteX31" fmla="*/ 242024 w 1591877"/>
                <a:gd name="connsiteY31" fmla="*/ 385237 h 755236"/>
                <a:gd name="connsiteX32" fmla="*/ 244518 w 1591877"/>
                <a:gd name="connsiteY32" fmla="*/ 386053 h 755236"/>
                <a:gd name="connsiteX33" fmla="*/ 247012 w 1591877"/>
                <a:gd name="connsiteY33" fmla="*/ 386793 h 755236"/>
                <a:gd name="connsiteX34" fmla="*/ 249510 w 1591877"/>
                <a:gd name="connsiteY34" fmla="*/ 387416 h 755236"/>
                <a:gd name="connsiteX35" fmla="*/ 250757 w 1591877"/>
                <a:gd name="connsiteY35" fmla="*/ 387674 h 755236"/>
                <a:gd name="connsiteX36" fmla="*/ 252004 w 1591877"/>
                <a:gd name="connsiteY36" fmla="*/ 387892 h 755236"/>
                <a:gd name="connsiteX37" fmla="*/ 253252 w 1591877"/>
                <a:gd name="connsiteY37" fmla="*/ 388066 h 755236"/>
                <a:gd name="connsiteX38" fmla="*/ 254499 w 1591877"/>
                <a:gd name="connsiteY38" fmla="*/ 388189 h 755236"/>
                <a:gd name="connsiteX39" fmla="*/ 255746 w 1591877"/>
                <a:gd name="connsiteY39" fmla="*/ 388264 h 755236"/>
                <a:gd name="connsiteX40" fmla="*/ 256993 w 1591877"/>
                <a:gd name="connsiteY40" fmla="*/ 388284 h 755236"/>
                <a:gd name="connsiteX41" fmla="*/ 258009 w 1591877"/>
                <a:gd name="connsiteY41" fmla="*/ 388257 h 755236"/>
                <a:gd name="connsiteX42" fmla="*/ 259021 w 1591877"/>
                <a:gd name="connsiteY42" fmla="*/ 388196 h 755236"/>
                <a:gd name="connsiteX43" fmla="*/ 260033 w 1591877"/>
                <a:gd name="connsiteY43" fmla="*/ 388092 h 755236"/>
                <a:gd name="connsiteX44" fmla="*/ 261050 w 1591877"/>
                <a:gd name="connsiteY44" fmla="*/ 387951 h 755236"/>
                <a:gd name="connsiteX45" fmla="*/ 262062 w 1591877"/>
                <a:gd name="connsiteY45" fmla="*/ 387771 h 755236"/>
                <a:gd name="connsiteX46" fmla="*/ 263074 w 1591877"/>
                <a:gd name="connsiteY46" fmla="*/ 387551 h 755236"/>
                <a:gd name="connsiteX47" fmla="*/ 264090 w 1591877"/>
                <a:gd name="connsiteY47" fmla="*/ 387289 h 755236"/>
                <a:gd name="connsiteX48" fmla="*/ 265103 w 1591877"/>
                <a:gd name="connsiteY48" fmla="*/ 386989 h 755236"/>
                <a:gd name="connsiteX49" fmla="*/ 266119 w 1591877"/>
                <a:gd name="connsiteY49" fmla="*/ 386650 h 755236"/>
                <a:gd name="connsiteX50" fmla="*/ 267131 w 1591877"/>
                <a:gd name="connsiteY50" fmla="*/ 386276 h 755236"/>
                <a:gd name="connsiteX51" fmla="*/ 269159 w 1591877"/>
                <a:gd name="connsiteY51" fmla="*/ 385415 h 755236"/>
                <a:gd name="connsiteX52" fmla="*/ 271184 w 1591877"/>
                <a:gd name="connsiteY52" fmla="*/ 384420 h 755236"/>
                <a:gd name="connsiteX53" fmla="*/ 273212 w 1591877"/>
                <a:gd name="connsiteY53" fmla="*/ 383310 h 755236"/>
                <a:gd name="connsiteX54" fmla="*/ 277269 w 1591877"/>
                <a:gd name="connsiteY54" fmla="*/ 380828 h 755236"/>
                <a:gd name="connsiteX55" fmla="*/ 281322 w 1591877"/>
                <a:gd name="connsiteY55" fmla="*/ 378177 h 755236"/>
                <a:gd name="connsiteX56" fmla="*/ 285379 w 1591877"/>
                <a:gd name="connsiteY56" fmla="*/ 375612 h 755236"/>
                <a:gd name="connsiteX57" fmla="*/ 287404 w 1591877"/>
                <a:gd name="connsiteY57" fmla="*/ 374447 h 755236"/>
                <a:gd name="connsiteX58" fmla="*/ 288420 w 1591877"/>
                <a:gd name="connsiteY58" fmla="*/ 373908 h 755236"/>
                <a:gd name="connsiteX59" fmla="*/ 289432 w 1591877"/>
                <a:gd name="connsiteY59" fmla="*/ 373406 h 755236"/>
                <a:gd name="connsiteX60" fmla="*/ 290694 w 1591877"/>
                <a:gd name="connsiteY60" fmla="*/ 372838 h 755236"/>
                <a:gd name="connsiteX61" fmla="*/ 291952 w 1591877"/>
                <a:gd name="connsiteY61" fmla="*/ 372338 h 755236"/>
                <a:gd name="connsiteX62" fmla="*/ 292583 w 1591877"/>
                <a:gd name="connsiteY62" fmla="*/ 372116 h 755236"/>
                <a:gd name="connsiteX63" fmla="*/ 293214 w 1591877"/>
                <a:gd name="connsiteY63" fmla="*/ 371913 h 755236"/>
                <a:gd name="connsiteX64" fmla="*/ 293841 w 1591877"/>
                <a:gd name="connsiteY64" fmla="*/ 371733 h 755236"/>
                <a:gd name="connsiteX65" fmla="*/ 294472 w 1591877"/>
                <a:gd name="connsiteY65" fmla="*/ 371574 h 755236"/>
                <a:gd name="connsiteX66" fmla="*/ 295102 w 1591877"/>
                <a:gd name="connsiteY66" fmla="*/ 371437 h 755236"/>
                <a:gd name="connsiteX67" fmla="*/ 295733 w 1591877"/>
                <a:gd name="connsiteY67" fmla="*/ 371323 h 755236"/>
                <a:gd name="connsiteX68" fmla="*/ 296364 w 1591877"/>
                <a:gd name="connsiteY68" fmla="*/ 371233 h 755236"/>
                <a:gd name="connsiteX69" fmla="*/ 296991 w 1591877"/>
                <a:gd name="connsiteY69" fmla="*/ 371169 h 755236"/>
                <a:gd name="connsiteX70" fmla="*/ 297622 w 1591877"/>
                <a:gd name="connsiteY70" fmla="*/ 371127 h 755236"/>
                <a:gd name="connsiteX71" fmla="*/ 298253 w 1591877"/>
                <a:gd name="connsiteY71" fmla="*/ 371114 h 755236"/>
                <a:gd name="connsiteX72" fmla="*/ 298884 w 1591877"/>
                <a:gd name="connsiteY72" fmla="*/ 371125 h 755236"/>
                <a:gd name="connsiteX73" fmla="*/ 299511 w 1591877"/>
                <a:gd name="connsiteY73" fmla="*/ 371162 h 755236"/>
                <a:gd name="connsiteX74" fmla="*/ 300142 w 1591877"/>
                <a:gd name="connsiteY74" fmla="*/ 371226 h 755236"/>
                <a:gd name="connsiteX75" fmla="*/ 300773 w 1591877"/>
                <a:gd name="connsiteY75" fmla="*/ 371319 h 755236"/>
                <a:gd name="connsiteX76" fmla="*/ 301404 w 1591877"/>
                <a:gd name="connsiteY76" fmla="*/ 371440 h 755236"/>
                <a:gd name="connsiteX77" fmla="*/ 302031 w 1591877"/>
                <a:gd name="connsiteY77" fmla="*/ 371585 h 755236"/>
                <a:gd name="connsiteX78" fmla="*/ 302662 w 1591877"/>
                <a:gd name="connsiteY78" fmla="*/ 371761 h 755236"/>
                <a:gd name="connsiteX79" fmla="*/ 303293 w 1591877"/>
                <a:gd name="connsiteY79" fmla="*/ 371964 h 755236"/>
                <a:gd name="connsiteX80" fmla="*/ 303924 w 1591877"/>
                <a:gd name="connsiteY80" fmla="*/ 372195 h 755236"/>
                <a:gd name="connsiteX81" fmla="*/ 304555 w 1591877"/>
                <a:gd name="connsiteY81" fmla="*/ 372455 h 755236"/>
                <a:gd name="connsiteX82" fmla="*/ 305182 w 1591877"/>
                <a:gd name="connsiteY82" fmla="*/ 372741 h 755236"/>
                <a:gd name="connsiteX83" fmla="*/ 305813 w 1591877"/>
                <a:gd name="connsiteY83" fmla="*/ 373056 h 755236"/>
                <a:gd name="connsiteX84" fmla="*/ 307075 w 1591877"/>
                <a:gd name="connsiteY84" fmla="*/ 373765 h 755236"/>
                <a:gd name="connsiteX85" fmla="*/ 308333 w 1591877"/>
                <a:gd name="connsiteY85" fmla="*/ 374582 h 755236"/>
                <a:gd name="connsiteX86" fmla="*/ 309594 w 1591877"/>
                <a:gd name="connsiteY86" fmla="*/ 375500 h 755236"/>
                <a:gd name="connsiteX87" fmla="*/ 310853 w 1591877"/>
                <a:gd name="connsiteY87" fmla="*/ 376515 h 755236"/>
                <a:gd name="connsiteX88" fmla="*/ 312114 w 1591877"/>
                <a:gd name="connsiteY88" fmla="*/ 377623 h 755236"/>
                <a:gd name="connsiteX89" fmla="*/ 314634 w 1591877"/>
                <a:gd name="connsiteY89" fmla="*/ 380075 h 755236"/>
                <a:gd name="connsiteX90" fmla="*/ 317154 w 1591877"/>
                <a:gd name="connsiteY90" fmla="*/ 382786 h 755236"/>
                <a:gd name="connsiteX91" fmla="*/ 319674 w 1591877"/>
                <a:gd name="connsiteY91" fmla="*/ 385670 h 755236"/>
                <a:gd name="connsiteX92" fmla="*/ 324714 w 1591877"/>
                <a:gd name="connsiteY92" fmla="*/ 391543 h 755236"/>
                <a:gd name="connsiteX93" fmla="*/ 327233 w 1591877"/>
                <a:gd name="connsiteY93" fmla="*/ 394306 h 755236"/>
                <a:gd name="connsiteX94" fmla="*/ 329753 w 1591877"/>
                <a:gd name="connsiteY94" fmla="*/ 396794 h 755236"/>
                <a:gd name="connsiteX95" fmla="*/ 330755 w 1591877"/>
                <a:gd name="connsiteY95" fmla="*/ 397681 h 755236"/>
                <a:gd name="connsiteX96" fmla="*/ 331756 w 1591877"/>
                <a:gd name="connsiteY96" fmla="*/ 398500 h 755236"/>
                <a:gd name="connsiteX97" fmla="*/ 332757 w 1591877"/>
                <a:gd name="connsiteY97" fmla="*/ 399245 h 755236"/>
                <a:gd name="connsiteX98" fmla="*/ 333759 w 1591877"/>
                <a:gd name="connsiteY98" fmla="*/ 399907 h 755236"/>
                <a:gd name="connsiteX99" fmla="*/ 334258 w 1591877"/>
                <a:gd name="connsiteY99" fmla="*/ 400205 h 755236"/>
                <a:gd name="connsiteX100" fmla="*/ 334760 w 1591877"/>
                <a:gd name="connsiteY100" fmla="*/ 400480 h 755236"/>
                <a:gd name="connsiteX101" fmla="*/ 335263 w 1591877"/>
                <a:gd name="connsiteY101" fmla="*/ 400733 h 755236"/>
                <a:gd name="connsiteX102" fmla="*/ 335761 w 1591877"/>
                <a:gd name="connsiteY102" fmla="*/ 400962 h 755236"/>
                <a:gd name="connsiteX103" fmla="*/ 336260 w 1591877"/>
                <a:gd name="connsiteY103" fmla="*/ 401165 h 755236"/>
                <a:gd name="connsiteX104" fmla="*/ 336763 w 1591877"/>
                <a:gd name="connsiteY104" fmla="*/ 401343 h 755236"/>
                <a:gd name="connsiteX105" fmla="*/ 337262 w 1591877"/>
                <a:gd name="connsiteY105" fmla="*/ 401495 h 755236"/>
                <a:gd name="connsiteX106" fmla="*/ 337764 w 1591877"/>
                <a:gd name="connsiteY106" fmla="*/ 401623 h 755236"/>
                <a:gd name="connsiteX107" fmla="*/ 338263 w 1591877"/>
                <a:gd name="connsiteY107" fmla="*/ 401720 h 755236"/>
                <a:gd name="connsiteX108" fmla="*/ 338512 w 1591877"/>
                <a:gd name="connsiteY108" fmla="*/ 401759 h 755236"/>
                <a:gd name="connsiteX109" fmla="*/ 338765 w 1591877"/>
                <a:gd name="connsiteY109" fmla="*/ 401792 h 755236"/>
                <a:gd name="connsiteX110" fmla="*/ 339015 w 1591877"/>
                <a:gd name="connsiteY110" fmla="*/ 401817 h 755236"/>
                <a:gd name="connsiteX111" fmla="*/ 339264 w 1591877"/>
                <a:gd name="connsiteY111" fmla="*/ 401834 h 755236"/>
                <a:gd name="connsiteX112" fmla="*/ 339517 w 1591877"/>
                <a:gd name="connsiteY112" fmla="*/ 401845 h 755236"/>
                <a:gd name="connsiteX113" fmla="*/ 339767 w 1591877"/>
                <a:gd name="connsiteY113" fmla="*/ 401850 h 755236"/>
                <a:gd name="connsiteX114" fmla="*/ 340016 w 1591877"/>
                <a:gd name="connsiteY114" fmla="*/ 401845 h 755236"/>
                <a:gd name="connsiteX115" fmla="*/ 340266 w 1591877"/>
                <a:gd name="connsiteY115" fmla="*/ 401834 h 755236"/>
                <a:gd name="connsiteX116" fmla="*/ 340515 w 1591877"/>
                <a:gd name="connsiteY116" fmla="*/ 401817 h 755236"/>
                <a:gd name="connsiteX117" fmla="*/ 340768 w 1591877"/>
                <a:gd name="connsiteY117" fmla="*/ 401792 h 755236"/>
                <a:gd name="connsiteX118" fmla="*/ 341018 w 1591877"/>
                <a:gd name="connsiteY118" fmla="*/ 401759 h 755236"/>
                <a:gd name="connsiteX119" fmla="*/ 341267 w 1591877"/>
                <a:gd name="connsiteY119" fmla="*/ 401717 h 755236"/>
                <a:gd name="connsiteX120" fmla="*/ 341516 w 1591877"/>
                <a:gd name="connsiteY120" fmla="*/ 401671 h 755236"/>
                <a:gd name="connsiteX121" fmla="*/ 341769 w 1591877"/>
                <a:gd name="connsiteY121" fmla="*/ 401616 h 755236"/>
                <a:gd name="connsiteX122" fmla="*/ 342268 w 1591877"/>
                <a:gd name="connsiteY122" fmla="*/ 401484 h 755236"/>
                <a:gd name="connsiteX123" fmla="*/ 342771 w 1591877"/>
                <a:gd name="connsiteY123" fmla="*/ 401319 h 755236"/>
                <a:gd name="connsiteX124" fmla="*/ 343270 w 1591877"/>
                <a:gd name="connsiteY124" fmla="*/ 401127 h 755236"/>
                <a:gd name="connsiteX125" fmla="*/ 343768 w 1591877"/>
                <a:gd name="connsiteY125" fmla="*/ 400903 h 755236"/>
                <a:gd name="connsiteX126" fmla="*/ 344271 w 1591877"/>
                <a:gd name="connsiteY126" fmla="*/ 400647 h 755236"/>
                <a:gd name="connsiteX127" fmla="*/ 344770 w 1591877"/>
                <a:gd name="connsiteY127" fmla="*/ 400363 h 755236"/>
                <a:gd name="connsiteX128" fmla="*/ 345272 w 1591877"/>
                <a:gd name="connsiteY128" fmla="*/ 400048 h 755236"/>
                <a:gd name="connsiteX129" fmla="*/ 345771 w 1591877"/>
                <a:gd name="connsiteY129" fmla="*/ 399703 h 755236"/>
                <a:gd name="connsiteX130" fmla="*/ 346773 w 1591877"/>
                <a:gd name="connsiteY130" fmla="*/ 398919 h 755236"/>
                <a:gd name="connsiteX131" fmla="*/ 347774 w 1591877"/>
                <a:gd name="connsiteY131" fmla="*/ 398016 h 755236"/>
                <a:gd name="connsiteX132" fmla="*/ 348775 w 1591877"/>
                <a:gd name="connsiteY132" fmla="*/ 396997 h 755236"/>
                <a:gd name="connsiteX133" fmla="*/ 349776 w 1591877"/>
                <a:gd name="connsiteY133" fmla="*/ 395865 h 755236"/>
                <a:gd name="connsiteX134" fmla="*/ 351779 w 1591877"/>
                <a:gd name="connsiteY134" fmla="*/ 393271 h 755236"/>
                <a:gd name="connsiteX135" fmla="*/ 353782 w 1591877"/>
                <a:gd name="connsiteY135" fmla="*/ 390279 h 755236"/>
                <a:gd name="connsiteX136" fmla="*/ 357787 w 1591877"/>
                <a:gd name="connsiteY136" fmla="*/ 383314 h 755236"/>
                <a:gd name="connsiteX137" fmla="*/ 361789 w 1591877"/>
                <a:gd name="connsiteY137" fmla="*/ 375513 h 755236"/>
                <a:gd name="connsiteX138" fmla="*/ 366154 w 1591877"/>
                <a:gd name="connsiteY138" fmla="*/ 366873 h 755236"/>
                <a:gd name="connsiteX139" fmla="*/ 368336 w 1591877"/>
                <a:gd name="connsiteY139" fmla="*/ 362795 h 755236"/>
                <a:gd name="connsiteX140" fmla="*/ 370515 w 1591877"/>
                <a:gd name="connsiteY140" fmla="*/ 359052 h 755236"/>
                <a:gd name="connsiteX141" fmla="*/ 372697 w 1591877"/>
                <a:gd name="connsiteY141" fmla="*/ 355769 h 755236"/>
                <a:gd name="connsiteX142" fmla="*/ 373787 w 1591877"/>
                <a:gd name="connsiteY142" fmla="*/ 354338 h 755236"/>
                <a:gd name="connsiteX143" fmla="*/ 374880 w 1591877"/>
                <a:gd name="connsiteY143" fmla="*/ 353065 h 755236"/>
                <a:gd name="connsiteX144" fmla="*/ 375969 w 1591877"/>
                <a:gd name="connsiteY144" fmla="*/ 351964 h 755236"/>
                <a:gd name="connsiteX145" fmla="*/ 376516 w 1591877"/>
                <a:gd name="connsiteY145" fmla="*/ 351484 h 755236"/>
                <a:gd name="connsiteX146" fmla="*/ 377058 w 1591877"/>
                <a:gd name="connsiteY146" fmla="*/ 351051 h 755236"/>
                <a:gd name="connsiteX147" fmla="*/ 377605 w 1591877"/>
                <a:gd name="connsiteY147" fmla="*/ 350663 h 755236"/>
                <a:gd name="connsiteX148" fmla="*/ 378152 w 1591877"/>
                <a:gd name="connsiteY148" fmla="*/ 350331 h 755236"/>
                <a:gd name="connsiteX149" fmla="*/ 378423 w 1591877"/>
                <a:gd name="connsiteY149" fmla="*/ 350181 h 755236"/>
                <a:gd name="connsiteX150" fmla="*/ 378694 w 1591877"/>
                <a:gd name="connsiteY150" fmla="*/ 350046 h 755236"/>
                <a:gd name="connsiteX151" fmla="*/ 378969 w 1591877"/>
                <a:gd name="connsiteY151" fmla="*/ 349923 h 755236"/>
                <a:gd name="connsiteX152" fmla="*/ 379241 w 1591877"/>
                <a:gd name="connsiteY152" fmla="*/ 349815 h 755236"/>
                <a:gd name="connsiteX153" fmla="*/ 379516 w 1591877"/>
                <a:gd name="connsiteY153" fmla="*/ 349721 h 755236"/>
                <a:gd name="connsiteX154" fmla="*/ 379787 w 1591877"/>
                <a:gd name="connsiteY154" fmla="*/ 349639 h 755236"/>
                <a:gd name="connsiteX155" fmla="*/ 380059 w 1591877"/>
                <a:gd name="connsiteY155" fmla="*/ 349571 h 755236"/>
                <a:gd name="connsiteX156" fmla="*/ 380334 w 1591877"/>
                <a:gd name="connsiteY156" fmla="*/ 349516 h 755236"/>
                <a:gd name="connsiteX157" fmla="*/ 380605 w 1591877"/>
                <a:gd name="connsiteY157" fmla="*/ 349476 h 755236"/>
                <a:gd name="connsiteX158" fmla="*/ 380877 w 1591877"/>
                <a:gd name="connsiteY158" fmla="*/ 349450 h 755236"/>
                <a:gd name="connsiteX159" fmla="*/ 381152 w 1591877"/>
                <a:gd name="connsiteY159" fmla="*/ 349439 h 755236"/>
                <a:gd name="connsiteX160" fmla="*/ 381423 w 1591877"/>
                <a:gd name="connsiteY160" fmla="*/ 349441 h 755236"/>
                <a:gd name="connsiteX161" fmla="*/ 381695 w 1591877"/>
                <a:gd name="connsiteY161" fmla="*/ 349456 h 755236"/>
                <a:gd name="connsiteX162" fmla="*/ 381970 w 1591877"/>
                <a:gd name="connsiteY162" fmla="*/ 349489 h 755236"/>
                <a:gd name="connsiteX163" fmla="*/ 382241 w 1591877"/>
                <a:gd name="connsiteY163" fmla="*/ 349533 h 755236"/>
                <a:gd name="connsiteX164" fmla="*/ 382513 w 1591877"/>
                <a:gd name="connsiteY164" fmla="*/ 349595 h 755236"/>
                <a:gd name="connsiteX165" fmla="*/ 382788 w 1591877"/>
                <a:gd name="connsiteY165" fmla="*/ 349670 h 755236"/>
                <a:gd name="connsiteX166" fmla="*/ 383059 w 1591877"/>
                <a:gd name="connsiteY166" fmla="*/ 349758 h 755236"/>
                <a:gd name="connsiteX167" fmla="*/ 383331 w 1591877"/>
                <a:gd name="connsiteY167" fmla="*/ 349864 h 755236"/>
                <a:gd name="connsiteX168" fmla="*/ 383606 w 1591877"/>
                <a:gd name="connsiteY168" fmla="*/ 349983 h 755236"/>
                <a:gd name="connsiteX169" fmla="*/ 383877 w 1591877"/>
                <a:gd name="connsiteY169" fmla="*/ 350115 h 755236"/>
                <a:gd name="connsiteX170" fmla="*/ 384149 w 1591877"/>
                <a:gd name="connsiteY170" fmla="*/ 350264 h 755236"/>
                <a:gd name="connsiteX171" fmla="*/ 384424 w 1591877"/>
                <a:gd name="connsiteY171" fmla="*/ 350427 h 755236"/>
                <a:gd name="connsiteX172" fmla="*/ 384695 w 1591877"/>
                <a:gd name="connsiteY172" fmla="*/ 350606 h 755236"/>
                <a:gd name="connsiteX173" fmla="*/ 385242 w 1591877"/>
                <a:gd name="connsiteY173" fmla="*/ 351009 h 755236"/>
                <a:gd name="connsiteX174" fmla="*/ 385784 w 1591877"/>
                <a:gd name="connsiteY174" fmla="*/ 351469 h 755236"/>
                <a:gd name="connsiteX175" fmla="*/ 386331 w 1591877"/>
                <a:gd name="connsiteY175" fmla="*/ 351991 h 755236"/>
                <a:gd name="connsiteX176" fmla="*/ 386878 w 1591877"/>
                <a:gd name="connsiteY176" fmla="*/ 352572 h 755236"/>
                <a:gd name="connsiteX177" fmla="*/ 387967 w 1591877"/>
                <a:gd name="connsiteY177" fmla="*/ 353913 h 755236"/>
                <a:gd name="connsiteX178" fmla="*/ 389056 w 1591877"/>
                <a:gd name="connsiteY178" fmla="*/ 355487 h 755236"/>
                <a:gd name="connsiteX179" fmla="*/ 390149 w 1591877"/>
                <a:gd name="connsiteY179" fmla="*/ 357288 h 755236"/>
                <a:gd name="connsiteX180" fmla="*/ 392332 w 1591877"/>
                <a:gd name="connsiteY180" fmla="*/ 361549 h 755236"/>
                <a:gd name="connsiteX181" fmla="*/ 394510 w 1591877"/>
                <a:gd name="connsiteY181" fmla="*/ 366618 h 755236"/>
                <a:gd name="connsiteX182" fmla="*/ 396693 w 1591877"/>
                <a:gd name="connsiteY182" fmla="*/ 372389 h 755236"/>
                <a:gd name="connsiteX183" fmla="*/ 401373 w 1591877"/>
                <a:gd name="connsiteY183" fmla="*/ 386511 h 755236"/>
                <a:gd name="connsiteX184" fmla="*/ 406057 w 1591877"/>
                <a:gd name="connsiteY184" fmla="*/ 401629 h 755236"/>
                <a:gd name="connsiteX185" fmla="*/ 408397 w 1591877"/>
                <a:gd name="connsiteY185" fmla="*/ 408966 h 755236"/>
                <a:gd name="connsiteX186" fmla="*/ 410737 w 1591877"/>
                <a:gd name="connsiteY186" fmla="*/ 415816 h 755236"/>
                <a:gd name="connsiteX187" fmla="*/ 413081 w 1591877"/>
                <a:gd name="connsiteY187" fmla="*/ 421930 h 755236"/>
                <a:gd name="connsiteX188" fmla="*/ 415421 w 1591877"/>
                <a:gd name="connsiteY188" fmla="*/ 427067 h 755236"/>
                <a:gd name="connsiteX189" fmla="*/ 416591 w 1591877"/>
                <a:gd name="connsiteY189" fmla="*/ 429199 h 755236"/>
                <a:gd name="connsiteX190" fmla="*/ 417761 w 1591877"/>
                <a:gd name="connsiteY190" fmla="*/ 431006 h 755236"/>
                <a:gd name="connsiteX191" fmla="*/ 418348 w 1591877"/>
                <a:gd name="connsiteY191" fmla="*/ 431782 h 755236"/>
                <a:gd name="connsiteX192" fmla="*/ 418931 w 1591877"/>
                <a:gd name="connsiteY192" fmla="*/ 432466 h 755236"/>
                <a:gd name="connsiteX193" fmla="*/ 419518 w 1591877"/>
                <a:gd name="connsiteY193" fmla="*/ 433059 h 755236"/>
                <a:gd name="connsiteX194" fmla="*/ 419808 w 1591877"/>
                <a:gd name="connsiteY194" fmla="*/ 433321 h 755236"/>
                <a:gd name="connsiteX195" fmla="*/ 420102 w 1591877"/>
                <a:gd name="connsiteY195" fmla="*/ 433556 h 755236"/>
                <a:gd name="connsiteX196" fmla="*/ 420395 w 1591877"/>
                <a:gd name="connsiteY196" fmla="*/ 433770 h 755236"/>
                <a:gd name="connsiteX197" fmla="*/ 420688 w 1591877"/>
                <a:gd name="connsiteY197" fmla="*/ 433959 h 755236"/>
                <a:gd name="connsiteX198" fmla="*/ 420982 w 1591877"/>
                <a:gd name="connsiteY198" fmla="*/ 434122 h 755236"/>
                <a:gd name="connsiteX199" fmla="*/ 421129 w 1591877"/>
                <a:gd name="connsiteY199" fmla="*/ 434195 h 755236"/>
                <a:gd name="connsiteX200" fmla="*/ 421272 w 1591877"/>
                <a:gd name="connsiteY200" fmla="*/ 434261 h 755236"/>
                <a:gd name="connsiteX201" fmla="*/ 421418 w 1591877"/>
                <a:gd name="connsiteY201" fmla="*/ 434322 h 755236"/>
                <a:gd name="connsiteX202" fmla="*/ 421565 w 1591877"/>
                <a:gd name="connsiteY202" fmla="*/ 434375 h 755236"/>
                <a:gd name="connsiteX203" fmla="*/ 421712 w 1591877"/>
                <a:gd name="connsiteY203" fmla="*/ 434422 h 755236"/>
                <a:gd name="connsiteX204" fmla="*/ 421858 w 1591877"/>
                <a:gd name="connsiteY204" fmla="*/ 434463 h 755236"/>
                <a:gd name="connsiteX205" fmla="*/ 422005 w 1591877"/>
                <a:gd name="connsiteY205" fmla="*/ 434499 h 755236"/>
                <a:gd name="connsiteX206" fmla="*/ 422152 w 1591877"/>
                <a:gd name="connsiteY206" fmla="*/ 434527 h 755236"/>
                <a:gd name="connsiteX207" fmla="*/ 422299 w 1591877"/>
                <a:gd name="connsiteY207" fmla="*/ 434547 h 755236"/>
                <a:gd name="connsiteX208" fmla="*/ 422445 w 1591877"/>
                <a:gd name="connsiteY208" fmla="*/ 434562 h 755236"/>
                <a:gd name="connsiteX209" fmla="*/ 422588 w 1591877"/>
                <a:gd name="connsiteY209" fmla="*/ 434571 h 755236"/>
                <a:gd name="connsiteX210" fmla="*/ 422735 w 1591877"/>
                <a:gd name="connsiteY210" fmla="*/ 434573 h 755236"/>
                <a:gd name="connsiteX211" fmla="*/ 422882 w 1591877"/>
                <a:gd name="connsiteY211" fmla="*/ 434571 h 755236"/>
                <a:gd name="connsiteX212" fmla="*/ 423029 w 1591877"/>
                <a:gd name="connsiteY212" fmla="*/ 434560 h 755236"/>
                <a:gd name="connsiteX213" fmla="*/ 423175 w 1591877"/>
                <a:gd name="connsiteY213" fmla="*/ 434543 h 755236"/>
                <a:gd name="connsiteX214" fmla="*/ 423322 w 1591877"/>
                <a:gd name="connsiteY214" fmla="*/ 434518 h 755236"/>
                <a:gd name="connsiteX215" fmla="*/ 423469 w 1591877"/>
                <a:gd name="connsiteY215" fmla="*/ 434488 h 755236"/>
                <a:gd name="connsiteX216" fmla="*/ 423615 w 1591877"/>
                <a:gd name="connsiteY216" fmla="*/ 434450 h 755236"/>
                <a:gd name="connsiteX217" fmla="*/ 423758 w 1591877"/>
                <a:gd name="connsiteY217" fmla="*/ 434406 h 755236"/>
                <a:gd name="connsiteX218" fmla="*/ 423905 w 1591877"/>
                <a:gd name="connsiteY218" fmla="*/ 434358 h 755236"/>
                <a:gd name="connsiteX219" fmla="*/ 424052 w 1591877"/>
                <a:gd name="connsiteY219" fmla="*/ 434300 h 755236"/>
                <a:gd name="connsiteX220" fmla="*/ 424199 w 1591877"/>
                <a:gd name="connsiteY220" fmla="*/ 434237 h 755236"/>
                <a:gd name="connsiteX221" fmla="*/ 424345 w 1591877"/>
                <a:gd name="connsiteY221" fmla="*/ 434166 h 755236"/>
                <a:gd name="connsiteX222" fmla="*/ 424492 w 1591877"/>
                <a:gd name="connsiteY222" fmla="*/ 434089 h 755236"/>
                <a:gd name="connsiteX223" fmla="*/ 424785 w 1591877"/>
                <a:gd name="connsiteY223" fmla="*/ 433915 h 755236"/>
                <a:gd name="connsiteX224" fmla="*/ 425079 w 1591877"/>
                <a:gd name="connsiteY224" fmla="*/ 433713 h 755236"/>
                <a:gd name="connsiteX225" fmla="*/ 425369 w 1591877"/>
                <a:gd name="connsiteY225" fmla="*/ 433484 h 755236"/>
                <a:gd name="connsiteX226" fmla="*/ 425662 w 1591877"/>
                <a:gd name="connsiteY226" fmla="*/ 433230 h 755236"/>
                <a:gd name="connsiteX227" fmla="*/ 425956 w 1591877"/>
                <a:gd name="connsiteY227" fmla="*/ 432946 h 755236"/>
                <a:gd name="connsiteX228" fmla="*/ 426539 w 1591877"/>
                <a:gd name="connsiteY228" fmla="*/ 432301 h 755236"/>
                <a:gd name="connsiteX229" fmla="*/ 427126 w 1591877"/>
                <a:gd name="connsiteY229" fmla="*/ 431546 h 755236"/>
                <a:gd name="connsiteX230" fmla="*/ 427712 w 1591877"/>
                <a:gd name="connsiteY230" fmla="*/ 430685 h 755236"/>
                <a:gd name="connsiteX231" fmla="*/ 428296 w 1591877"/>
                <a:gd name="connsiteY231" fmla="*/ 429714 h 755236"/>
                <a:gd name="connsiteX232" fmla="*/ 429466 w 1591877"/>
                <a:gd name="connsiteY232" fmla="*/ 427453 h 755236"/>
                <a:gd name="connsiteX233" fmla="*/ 430636 w 1591877"/>
                <a:gd name="connsiteY233" fmla="*/ 424773 h 755236"/>
                <a:gd name="connsiteX234" fmla="*/ 431806 w 1591877"/>
                <a:gd name="connsiteY234" fmla="*/ 421682 h 755236"/>
                <a:gd name="connsiteX235" fmla="*/ 432976 w 1591877"/>
                <a:gd name="connsiteY235" fmla="*/ 418198 h 755236"/>
                <a:gd name="connsiteX236" fmla="*/ 434150 w 1591877"/>
                <a:gd name="connsiteY236" fmla="*/ 414341 h 755236"/>
                <a:gd name="connsiteX237" fmla="*/ 436321 w 1591877"/>
                <a:gd name="connsiteY237" fmla="*/ 406260 h 755236"/>
                <a:gd name="connsiteX238" fmla="*/ 438496 w 1591877"/>
                <a:gd name="connsiteY238" fmla="*/ 397138 h 755236"/>
                <a:gd name="connsiteX239" fmla="*/ 440668 w 1591877"/>
                <a:gd name="connsiteY239" fmla="*/ 387187 h 755236"/>
                <a:gd name="connsiteX240" fmla="*/ 442843 w 1591877"/>
                <a:gd name="connsiteY240" fmla="*/ 376652 h 755236"/>
                <a:gd name="connsiteX241" fmla="*/ 447189 w 1591877"/>
                <a:gd name="connsiteY241" fmla="*/ 354935 h 755236"/>
                <a:gd name="connsiteX242" fmla="*/ 449364 w 1591877"/>
                <a:gd name="connsiteY242" fmla="*/ 344355 h 755236"/>
                <a:gd name="connsiteX243" fmla="*/ 451539 w 1591877"/>
                <a:gd name="connsiteY243" fmla="*/ 334369 h 755236"/>
                <a:gd name="connsiteX244" fmla="*/ 453711 w 1591877"/>
                <a:gd name="connsiteY244" fmla="*/ 325289 h 755236"/>
                <a:gd name="connsiteX245" fmla="*/ 454800 w 1591877"/>
                <a:gd name="connsiteY245" fmla="*/ 321182 h 755236"/>
                <a:gd name="connsiteX246" fmla="*/ 455886 w 1591877"/>
                <a:gd name="connsiteY246" fmla="*/ 317411 h 755236"/>
                <a:gd name="connsiteX247" fmla="*/ 456971 w 1591877"/>
                <a:gd name="connsiteY247" fmla="*/ 314009 h 755236"/>
                <a:gd name="connsiteX248" fmla="*/ 458061 w 1591877"/>
                <a:gd name="connsiteY248" fmla="*/ 311005 h 755236"/>
                <a:gd name="connsiteX249" fmla="*/ 459147 w 1591877"/>
                <a:gd name="connsiteY249" fmla="*/ 308434 h 755236"/>
                <a:gd name="connsiteX250" fmla="*/ 460232 w 1591877"/>
                <a:gd name="connsiteY250" fmla="*/ 306318 h 755236"/>
                <a:gd name="connsiteX251" fmla="*/ 460775 w 1591877"/>
                <a:gd name="connsiteY251" fmla="*/ 305439 h 755236"/>
                <a:gd name="connsiteX252" fmla="*/ 461318 w 1591877"/>
                <a:gd name="connsiteY252" fmla="*/ 304684 h 755236"/>
                <a:gd name="connsiteX253" fmla="*/ 461593 w 1591877"/>
                <a:gd name="connsiteY253" fmla="*/ 304351 h 755236"/>
                <a:gd name="connsiteX254" fmla="*/ 461864 w 1591877"/>
                <a:gd name="connsiteY254" fmla="*/ 304054 h 755236"/>
                <a:gd name="connsiteX255" fmla="*/ 462136 w 1591877"/>
                <a:gd name="connsiteY255" fmla="*/ 303786 h 755236"/>
                <a:gd name="connsiteX256" fmla="*/ 462407 w 1591877"/>
                <a:gd name="connsiteY256" fmla="*/ 303552 h 755236"/>
                <a:gd name="connsiteX257" fmla="*/ 462543 w 1591877"/>
                <a:gd name="connsiteY257" fmla="*/ 303446 h 755236"/>
                <a:gd name="connsiteX258" fmla="*/ 462679 w 1591877"/>
                <a:gd name="connsiteY258" fmla="*/ 303350 h 755236"/>
                <a:gd name="connsiteX259" fmla="*/ 462814 w 1591877"/>
                <a:gd name="connsiteY259" fmla="*/ 303261 h 755236"/>
                <a:gd name="connsiteX260" fmla="*/ 462950 w 1591877"/>
                <a:gd name="connsiteY260" fmla="*/ 303180 h 755236"/>
                <a:gd name="connsiteX261" fmla="*/ 463086 w 1591877"/>
                <a:gd name="connsiteY261" fmla="*/ 303107 h 755236"/>
                <a:gd name="connsiteX262" fmla="*/ 463222 w 1591877"/>
                <a:gd name="connsiteY262" fmla="*/ 303043 h 755236"/>
                <a:gd name="connsiteX263" fmla="*/ 463357 w 1591877"/>
                <a:gd name="connsiteY263" fmla="*/ 302988 h 755236"/>
                <a:gd name="connsiteX264" fmla="*/ 463493 w 1591877"/>
                <a:gd name="connsiteY264" fmla="*/ 302942 h 755236"/>
                <a:gd name="connsiteX265" fmla="*/ 463563 w 1591877"/>
                <a:gd name="connsiteY265" fmla="*/ 302920 h 755236"/>
                <a:gd name="connsiteX266" fmla="*/ 463629 w 1591877"/>
                <a:gd name="connsiteY266" fmla="*/ 302903 h 755236"/>
                <a:gd name="connsiteX267" fmla="*/ 463698 w 1591877"/>
                <a:gd name="connsiteY267" fmla="*/ 302885 h 755236"/>
                <a:gd name="connsiteX268" fmla="*/ 463764 w 1591877"/>
                <a:gd name="connsiteY268" fmla="*/ 302872 h 755236"/>
                <a:gd name="connsiteX269" fmla="*/ 463834 w 1591877"/>
                <a:gd name="connsiteY269" fmla="*/ 302861 h 755236"/>
                <a:gd name="connsiteX270" fmla="*/ 463900 w 1591877"/>
                <a:gd name="connsiteY270" fmla="*/ 302850 h 755236"/>
                <a:gd name="connsiteX271" fmla="*/ 463970 w 1591877"/>
                <a:gd name="connsiteY271" fmla="*/ 302841 h 755236"/>
                <a:gd name="connsiteX272" fmla="*/ 464036 w 1591877"/>
                <a:gd name="connsiteY272" fmla="*/ 302837 h 755236"/>
                <a:gd name="connsiteX273" fmla="*/ 464106 w 1591877"/>
                <a:gd name="connsiteY273" fmla="*/ 302832 h 755236"/>
                <a:gd name="connsiteX274" fmla="*/ 464172 w 1591877"/>
                <a:gd name="connsiteY274" fmla="*/ 302832 h 755236"/>
                <a:gd name="connsiteX275" fmla="*/ 464241 w 1591877"/>
                <a:gd name="connsiteY275" fmla="*/ 302832 h 755236"/>
                <a:gd name="connsiteX276" fmla="*/ 464307 w 1591877"/>
                <a:gd name="connsiteY276" fmla="*/ 302834 h 755236"/>
                <a:gd name="connsiteX277" fmla="*/ 464377 w 1591877"/>
                <a:gd name="connsiteY277" fmla="*/ 302839 h 755236"/>
                <a:gd name="connsiteX278" fmla="*/ 464443 w 1591877"/>
                <a:gd name="connsiteY278" fmla="*/ 302845 h 755236"/>
                <a:gd name="connsiteX279" fmla="*/ 464513 w 1591877"/>
                <a:gd name="connsiteY279" fmla="*/ 302856 h 755236"/>
                <a:gd name="connsiteX280" fmla="*/ 464579 w 1591877"/>
                <a:gd name="connsiteY280" fmla="*/ 302867 h 755236"/>
                <a:gd name="connsiteX281" fmla="*/ 464648 w 1591877"/>
                <a:gd name="connsiteY281" fmla="*/ 302881 h 755236"/>
                <a:gd name="connsiteX282" fmla="*/ 464714 w 1591877"/>
                <a:gd name="connsiteY282" fmla="*/ 302896 h 755236"/>
                <a:gd name="connsiteX283" fmla="*/ 464784 w 1591877"/>
                <a:gd name="connsiteY283" fmla="*/ 302914 h 755236"/>
                <a:gd name="connsiteX284" fmla="*/ 464850 w 1591877"/>
                <a:gd name="connsiteY284" fmla="*/ 302933 h 755236"/>
                <a:gd name="connsiteX285" fmla="*/ 464986 w 1591877"/>
                <a:gd name="connsiteY285" fmla="*/ 302980 h 755236"/>
                <a:gd name="connsiteX286" fmla="*/ 465125 w 1591877"/>
                <a:gd name="connsiteY286" fmla="*/ 303035 h 755236"/>
                <a:gd name="connsiteX287" fmla="*/ 465261 w 1591877"/>
                <a:gd name="connsiteY287" fmla="*/ 303099 h 755236"/>
                <a:gd name="connsiteX288" fmla="*/ 465397 w 1591877"/>
                <a:gd name="connsiteY288" fmla="*/ 303169 h 755236"/>
                <a:gd name="connsiteX289" fmla="*/ 465532 w 1591877"/>
                <a:gd name="connsiteY289" fmla="*/ 303250 h 755236"/>
                <a:gd name="connsiteX290" fmla="*/ 465668 w 1591877"/>
                <a:gd name="connsiteY290" fmla="*/ 303341 h 755236"/>
                <a:gd name="connsiteX291" fmla="*/ 465804 w 1591877"/>
                <a:gd name="connsiteY291" fmla="*/ 303438 h 755236"/>
                <a:gd name="connsiteX292" fmla="*/ 465940 w 1591877"/>
                <a:gd name="connsiteY292" fmla="*/ 303545 h 755236"/>
                <a:gd name="connsiteX293" fmla="*/ 466211 w 1591877"/>
                <a:gd name="connsiteY293" fmla="*/ 303783 h 755236"/>
                <a:gd name="connsiteX294" fmla="*/ 466482 w 1591877"/>
                <a:gd name="connsiteY294" fmla="*/ 304059 h 755236"/>
                <a:gd name="connsiteX295" fmla="*/ 466754 w 1591877"/>
                <a:gd name="connsiteY295" fmla="*/ 304369 h 755236"/>
                <a:gd name="connsiteX296" fmla="*/ 467297 w 1591877"/>
                <a:gd name="connsiteY296" fmla="*/ 305093 h 755236"/>
                <a:gd name="connsiteX297" fmla="*/ 467839 w 1591877"/>
                <a:gd name="connsiteY297" fmla="*/ 305957 h 755236"/>
                <a:gd name="connsiteX298" fmla="*/ 468382 w 1591877"/>
                <a:gd name="connsiteY298" fmla="*/ 306961 h 755236"/>
                <a:gd name="connsiteX299" fmla="*/ 468929 w 1591877"/>
                <a:gd name="connsiteY299" fmla="*/ 308106 h 755236"/>
                <a:gd name="connsiteX300" fmla="*/ 470103 w 1591877"/>
                <a:gd name="connsiteY300" fmla="*/ 311052 h 755236"/>
                <a:gd name="connsiteX301" fmla="*/ 471276 w 1591877"/>
                <a:gd name="connsiteY301" fmla="*/ 314638 h 755236"/>
                <a:gd name="connsiteX302" fmla="*/ 472450 w 1591877"/>
                <a:gd name="connsiteY302" fmla="*/ 318848 h 755236"/>
                <a:gd name="connsiteX303" fmla="*/ 473624 w 1591877"/>
                <a:gd name="connsiteY303" fmla="*/ 323664 h 755236"/>
                <a:gd name="connsiteX304" fmla="*/ 474801 w 1591877"/>
                <a:gd name="connsiteY304" fmla="*/ 329056 h 755236"/>
                <a:gd name="connsiteX305" fmla="*/ 475975 w 1591877"/>
                <a:gd name="connsiteY305" fmla="*/ 334995 h 755236"/>
                <a:gd name="connsiteX306" fmla="*/ 477149 w 1591877"/>
                <a:gd name="connsiteY306" fmla="*/ 341444 h 755236"/>
                <a:gd name="connsiteX307" fmla="*/ 478322 w 1591877"/>
                <a:gd name="connsiteY307" fmla="*/ 348360 h 755236"/>
                <a:gd name="connsiteX308" fmla="*/ 479496 w 1591877"/>
                <a:gd name="connsiteY308" fmla="*/ 355696 h 755236"/>
                <a:gd name="connsiteX309" fmla="*/ 480670 w 1591877"/>
                <a:gd name="connsiteY309" fmla="*/ 363405 h 755236"/>
                <a:gd name="connsiteX310" fmla="*/ 483021 w 1591877"/>
                <a:gd name="connsiteY310" fmla="*/ 379712 h 755236"/>
                <a:gd name="connsiteX311" fmla="*/ 485368 w 1591877"/>
                <a:gd name="connsiteY311" fmla="*/ 396796 h 755236"/>
                <a:gd name="connsiteX312" fmla="*/ 487716 w 1591877"/>
                <a:gd name="connsiteY312" fmla="*/ 414131 h 755236"/>
                <a:gd name="connsiteX313" fmla="*/ 490067 w 1591877"/>
                <a:gd name="connsiteY313" fmla="*/ 431156 h 755236"/>
                <a:gd name="connsiteX314" fmla="*/ 491241 w 1591877"/>
                <a:gd name="connsiteY314" fmla="*/ 439376 h 755236"/>
                <a:gd name="connsiteX315" fmla="*/ 492415 w 1591877"/>
                <a:gd name="connsiteY315" fmla="*/ 447302 h 755236"/>
                <a:gd name="connsiteX316" fmla="*/ 493588 w 1591877"/>
                <a:gd name="connsiteY316" fmla="*/ 454870 h 755236"/>
                <a:gd name="connsiteX317" fmla="*/ 494762 w 1591877"/>
                <a:gd name="connsiteY317" fmla="*/ 462004 h 755236"/>
                <a:gd name="connsiteX318" fmla="*/ 495936 w 1591877"/>
                <a:gd name="connsiteY318" fmla="*/ 468643 h 755236"/>
                <a:gd name="connsiteX319" fmla="*/ 497113 w 1591877"/>
                <a:gd name="connsiteY319" fmla="*/ 474720 h 755236"/>
                <a:gd name="connsiteX320" fmla="*/ 498287 w 1591877"/>
                <a:gd name="connsiteY320" fmla="*/ 480174 h 755236"/>
                <a:gd name="connsiteX321" fmla="*/ 498874 w 1591877"/>
                <a:gd name="connsiteY321" fmla="*/ 482651 h 755236"/>
                <a:gd name="connsiteX322" fmla="*/ 499461 w 1591877"/>
                <a:gd name="connsiteY322" fmla="*/ 484952 h 755236"/>
                <a:gd name="connsiteX323" fmla="*/ 500048 w 1591877"/>
                <a:gd name="connsiteY323" fmla="*/ 487068 h 755236"/>
                <a:gd name="connsiteX324" fmla="*/ 500634 w 1591877"/>
                <a:gd name="connsiteY324" fmla="*/ 488997 h 755236"/>
                <a:gd name="connsiteX325" fmla="*/ 501221 w 1591877"/>
                <a:gd name="connsiteY325" fmla="*/ 490730 h 755236"/>
                <a:gd name="connsiteX326" fmla="*/ 501808 w 1591877"/>
                <a:gd name="connsiteY326" fmla="*/ 492262 h 755236"/>
                <a:gd name="connsiteX327" fmla="*/ 502395 w 1591877"/>
                <a:gd name="connsiteY327" fmla="*/ 493592 h 755236"/>
                <a:gd name="connsiteX328" fmla="*/ 502982 w 1591877"/>
                <a:gd name="connsiteY328" fmla="*/ 494708 h 755236"/>
                <a:gd name="connsiteX329" fmla="*/ 503275 w 1591877"/>
                <a:gd name="connsiteY329" fmla="*/ 495188 h 755236"/>
                <a:gd name="connsiteX330" fmla="*/ 503569 w 1591877"/>
                <a:gd name="connsiteY330" fmla="*/ 495613 h 755236"/>
                <a:gd name="connsiteX331" fmla="*/ 503862 w 1591877"/>
                <a:gd name="connsiteY331" fmla="*/ 495983 h 755236"/>
                <a:gd name="connsiteX332" fmla="*/ 504159 w 1591877"/>
                <a:gd name="connsiteY332" fmla="*/ 496300 h 755236"/>
                <a:gd name="connsiteX333" fmla="*/ 504306 w 1591877"/>
                <a:gd name="connsiteY333" fmla="*/ 496437 h 755236"/>
                <a:gd name="connsiteX334" fmla="*/ 504453 w 1591877"/>
                <a:gd name="connsiteY334" fmla="*/ 496560 h 755236"/>
                <a:gd name="connsiteX335" fmla="*/ 504599 w 1591877"/>
                <a:gd name="connsiteY335" fmla="*/ 496668 h 755236"/>
                <a:gd name="connsiteX336" fmla="*/ 504746 w 1591877"/>
                <a:gd name="connsiteY336" fmla="*/ 496765 h 755236"/>
                <a:gd name="connsiteX337" fmla="*/ 504819 w 1591877"/>
                <a:gd name="connsiteY337" fmla="*/ 496807 h 755236"/>
                <a:gd name="connsiteX338" fmla="*/ 504893 w 1591877"/>
                <a:gd name="connsiteY338" fmla="*/ 496844 h 755236"/>
                <a:gd name="connsiteX339" fmla="*/ 504966 w 1591877"/>
                <a:gd name="connsiteY339" fmla="*/ 496879 h 755236"/>
                <a:gd name="connsiteX340" fmla="*/ 505040 w 1591877"/>
                <a:gd name="connsiteY340" fmla="*/ 496912 h 755236"/>
                <a:gd name="connsiteX341" fmla="*/ 505113 w 1591877"/>
                <a:gd name="connsiteY341" fmla="*/ 496941 h 755236"/>
                <a:gd name="connsiteX342" fmla="*/ 505186 w 1591877"/>
                <a:gd name="connsiteY342" fmla="*/ 496965 h 755236"/>
                <a:gd name="connsiteX343" fmla="*/ 505260 w 1591877"/>
                <a:gd name="connsiteY343" fmla="*/ 496985 h 755236"/>
                <a:gd name="connsiteX344" fmla="*/ 505333 w 1591877"/>
                <a:gd name="connsiteY344" fmla="*/ 497003 h 755236"/>
                <a:gd name="connsiteX345" fmla="*/ 505406 w 1591877"/>
                <a:gd name="connsiteY345" fmla="*/ 497018 h 755236"/>
                <a:gd name="connsiteX346" fmla="*/ 505480 w 1591877"/>
                <a:gd name="connsiteY346" fmla="*/ 497029 h 755236"/>
                <a:gd name="connsiteX347" fmla="*/ 505553 w 1591877"/>
                <a:gd name="connsiteY347" fmla="*/ 497036 h 755236"/>
                <a:gd name="connsiteX348" fmla="*/ 505626 w 1591877"/>
                <a:gd name="connsiteY348" fmla="*/ 497038 h 755236"/>
                <a:gd name="connsiteX349" fmla="*/ 505700 w 1591877"/>
                <a:gd name="connsiteY349" fmla="*/ 497038 h 755236"/>
                <a:gd name="connsiteX350" fmla="*/ 505773 w 1591877"/>
                <a:gd name="connsiteY350" fmla="*/ 497034 h 755236"/>
                <a:gd name="connsiteX351" fmla="*/ 505846 w 1591877"/>
                <a:gd name="connsiteY351" fmla="*/ 497027 h 755236"/>
                <a:gd name="connsiteX352" fmla="*/ 505920 w 1591877"/>
                <a:gd name="connsiteY352" fmla="*/ 497016 h 755236"/>
                <a:gd name="connsiteX353" fmla="*/ 505993 w 1591877"/>
                <a:gd name="connsiteY353" fmla="*/ 497000 h 755236"/>
                <a:gd name="connsiteX354" fmla="*/ 506067 w 1591877"/>
                <a:gd name="connsiteY354" fmla="*/ 496983 h 755236"/>
                <a:gd name="connsiteX355" fmla="*/ 506140 w 1591877"/>
                <a:gd name="connsiteY355" fmla="*/ 496961 h 755236"/>
                <a:gd name="connsiteX356" fmla="*/ 506213 w 1591877"/>
                <a:gd name="connsiteY356" fmla="*/ 496937 h 755236"/>
                <a:gd name="connsiteX357" fmla="*/ 506287 w 1591877"/>
                <a:gd name="connsiteY357" fmla="*/ 496908 h 755236"/>
                <a:gd name="connsiteX358" fmla="*/ 506360 w 1591877"/>
                <a:gd name="connsiteY358" fmla="*/ 496875 h 755236"/>
                <a:gd name="connsiteX359" fmla="*/ 506433 w 1591877"/>
                <a:gd name="connsiteY359" fmla="*/ 496838 h 755236"/>
                <a:gd name="connsiteX360" fmla="*/ 506507 w 1591877"/>
                <a:gd name="connsiteY360" fmla="*/ 496798 h 755236"/>
                <a:gd name="connsiteX361" fmla="*/ 506584 w 1591877"/>
                <a:gd name="connsiteY361" fmla="*/ 496752 h 755236"/>
                <a:gd name="connsiteX362" fmla="*/ 506664 w 1591877"/>
                <a:gd name="connsiteY362" fmla="*/ 496701 h 755236"/>
                <a:gd name="connsiteX363" fmla="*/ 506822 w 1591877"/>
                <a:gd name="connsiteY363" fmla="*/ 496587 h 755236"/>
                <a:gd name="connsiteX364" fmla="*/ 506980 w 1591877"/>
                <a:gd name="connsiteY364" fmla="*/ 496454 h 755236"/>
                <a:gd name="connsiteX365" fmla="*/ 507138 w 1591877"/>
                <a:gd name="connsiteY365" fmla="*/ 496307 h 755236"/>
                <a:gd name="connsiteX366" fmla="*/ 507295 w 1591877"/>
                <a:gd name="connsiteY366" fmla="*/ 496142 h 755236"/>
                <a:gd name="connsiteX367" fmla="*/ 507453 w 1591877"/>
                <a:gd name="connsiteY367" fmla="*/ 495961 h 755236"/>
                <a:gd name="connsiteX368" fmla="*/ 507768 w 1591877"/>
                <a:gd name="connsiteY368" fmla="*/ 495547 h 755236"/>
                <a:gd name="connsiteX369" fmla="*/ 508084 w 1591877"/>
                <a:gd name="connsiteY369" fmla="*/ 495067 h 755236"/>
                <a:gd name="connsiteX370" fmla="*/ 508399 w 1591877"/>
                <a:gd name="connsiteY370" fmla="*/ 494519 h 755236"/>
                <a:gd name="connsiteX371" fmla="*/ 509030 w 1591877"/>
                <a:gd name="connsiteY371" fmla="*/ 493220 h 755236"/>
                <a:gd name="connsiteX372" fmla="*/ 509661 w 1591877"/>
                <a:gd name="connsiteY372" fmla="*/ 491652 h 755236"/>
                <a:gd name="connsiteX373" fmla="*/ 510288 w 1591877"/>
                <a:gd name="connsiteY373" fmla="*/ 489814 h 755236"/>
                <a:gd name="connsiteX374" fmla="*/ 510919 w 1591877"/>
                <a:gd name="connsiteY374" fmla="*/ 487709 h 755236"/>
                <a:gd name="connsiteX375" fmla="*/ 511550 w 1591877"/>
                <a:gd name="connsiteY375" fmla="*/ 485339 h 755236"/>
                <a:gd name="connsiteX376" fmla="*/ 512181 w 1591877"/>
                <a:gd name="connsiteY376" fmla="*/ 482708 h 755236"/>
                <a:gd name="connsiteX377" fmla="*/ 512812 w 1591877"/>
                <a:gd name="connsiteY377" fmla="*/ 479817 h 755236"/>
                <a:gd name="connsiteX378" fmla="*/ 513443 w 1591877"/>
                <a:gd name="connsiteY378" fmla="*/ 476673 h 755236"/>
                <a:gd name="connsiteX379" fmla="*/ 514074 w 1591877"/>
                <a:gd name="connsiteY379" fmla="*/ 473278 h 755236"/>
                <a:gd name="connsiteX380" fmla="*/ 514705 w 1591877"/>
                <a:gd name="connsiteY380" fmla="*/ 469638 h 755236"/>
                <a:gd name="connsiteX381" fmla="*/ 515335 w 1591877"/>
                <a:gd name="connsiteY381" fmla="*/ 465761 h 755236"/>
                <a:gd name="connsiteX382" fmla="*/ 515966 w 1591877"/>
                <a:gd name="connsiteY382" fmla="*/ 461650 h 755236"/>
                <a:gd name="connsiteX383" fmla="*/ 516597 w 1591877"/>
                <a:gd name="connsiteY383" fmla="*/ 457316 h 755236"/>
                <a:gd name="connsiteX384" fmla="*/ 517228 w 1591877"/>
                <a:gd name="connsiteY384" fmla="*/ 452765 h 755236"/>
                <a:gd name="connsiteX385" fmla="*/ 517859 w 1591877"/>
                <a:gd name="connsiteY385" fmla="*/ 448005 h 755236"/>
                <a:gd name="connsiteX386" fmla="*/ 518486 w 1591877"/>
                <a:gd name="connsiteY386" fmla="*/ 443046 h 755236"/>
                <a:gd name="connsiteX387" fmla="*/ 519117 w 1591877"/>
                <a:gd name="connsiteY387" fmla="*/ 437896 h 755236"/>
                <a:gd name="connsiteX388" fmla="*/ 520379 w 1591877"/>
                <a:gd name="connsiteY388" fmla="*/ 427072 h 755236"/>
                <a:gd name="connsiteX389" fmla="*/ 521641 w 1591877"/>
                <a:gd name="connsiteY389" fmla="*/ 415613 h 755236"/>
                <a:gd name="connsiteX390" fmla="*/ 522902 w 1591877"/>
                <a:gd name="connsiteY390" fmla="*/ 403620 h 755236"/>
                <a:gd name="connsiteX391" fmla="*/ 524164 w 1591877"/>
                <a:gd name="connsiteY391" fmla="*/ 391193 h 755236"/>
                <a:gd name="connsiteX392" fmla="*/ 526684 w 1591877"/>
                <a:gd name="connsiteY392" fmla="*/ 365466 h 755236"/>
                <a:gd name="connsiteX393" fmla="*/ 529207 w 1591877"/>
                <a:gd name="connsiteY393" fmla="*/ 339354 h 755236"/>
                <a:gd name="connsiteX394" fmla="*/ 530469 w 1591877"/>
                <a:gd name="connsiteY394" fmla="*/ 326454 h 755236"/>
                <a:gd name="connsiteX395" fmla="*/ 531731 w 1591877"/>
                <a:gd name="connsiteY395" fmla="*/ 313824 h 755236"/>
                <a:gd name="connsiteX396" fmla="*/ 532993 w 1591877"/>
                <a:gd name="connsiteY396" fmla="*/ 301586 h 755236"/>
                <a:gd name="connsiteX397" fmla="*/ 534255 w 1591877"/>
                <a:gd name="connsiteY397" fmla="*/ 289859 h 755236"/>
                <a:gd name="connsiteX398" fmla="*/ 535513 w 1591877"/>
                <a:gd name="connsiteY398" fmla="*/ 278768 h 755236"/>
                <a:gd name="connsiteX399" fmla="*/ 536144 w 1591877"/>
                <a:gd name="connsiteY399" fmla="*/ 273495 h 755236"/>
                <a:gd name="connsiteX400" fmla="*/ 536774 w 1591877"/>
                <a:gd name="connsiteY400" fmla="*/ 268424 h 755236"/>
                <a:gd name="connsiteX401" fmla="*/ 537405 w 1591877"/>
                <a:gd name="connsiteY401" fmla="*/ 263566 h 755236"/>
                <a:gd name="connsiteX402" fmla="*/ 538036 w 1591877"/>
                <a:gd name="connsiteY402" fmla="*/ 258938 h 755236"/>
                <a:gd name="connsiteX403" fmla="*/ 538667 w 1591877"/>
                <a:gd name="connsiteY403" fmla="*/ 254550 h 755236"/>
                <a:gd name="connsiteX404" fmla="*/ 539298 w 1591877"/>
                <a:gd name="connsiteY404" fmla="*/ 250417 h 755236"/>
                <a:gd name="connsiteX405" fmla="*/ 539929 w 1591877"/>
                <a:gd name="connsiteY405" fmla="*/ 246548 h 755236"/>
                <a:gd name="connsiteX406" fmla="*/ 540560 w 1591877"/>
                <a:gd name="connsiteY406" fmla="*/ 242955 h 755236"/>
                <a:gd name="connsiteX407" fmla="*/ 541191 w 1591877"/>
                <a:gd name="connsiteY407" fmla="*/ 239650 h 755236"/>
                <a:gd name="connsiteX408" fmla="*/ 541821 w 1591877"/>
                <a:gd name="connsiteY408" fmla="*/ 236644 h 755236"/>
                <a:gd name="connsiteX409" fmla="*/ 542452 w 1591877"/>
                <a:gd name="connsiteY409" fmla="*/ 233945 h 755236"/>
                <a:gd name="connsiteX410" fmla="*/ 543080 w 1591877"/>
                <a:gd name="connsiteY410" fmla="*/ 231562 h 755236"/>
                <a:gd name="connsiteX411" fmla="*/ 543710 w 1591877"/>
                <a:gd name="connsiteY411" fmla="*/ 229506 h 755236"/>
                <a:gd name="connsiteX412" fmla="*/ 544341 w 1591877"/>
                <a:gd name="connsiteY412" fmla="*/ 227782 h 755236"/>
                <a:gd name="connsiteX413" fmla="*/ 544972 w 1591877"/>
                <a:gd name="connsiteY413" fmla="*/ 226397 h 755236"/>
                <a:gd name="connsiteX414" fmla="*/ 545288 w 1591877"/>
                <a:gd name="connsiteY414" fmla="*/ 225835 h 755236"/>
                <a:gd name="connsiteX415" fmla="*/ 545603 w 1591877"/>
                <a:gd name="connsiteY415" fmla="*/ 225360 h 755236"/>
                <a:gd name="connsiteX416" fmla="*/ 545761 w 1591877"/>
                <a:gd name="connsiteY416" fmla="*/ 225155 h 755236"/>
                <a:gd name="connsiteX417" fmla="*/ 545919 w 1591877"/>
                <a:gd name="connsiteY417" fmla="*/ 224972 h 755236"/>
                <a:gd name="connsiteX418" fmla="*/ 546076 w 1591877"/>
                <a:gd name="connsiteY418" fmla="*/ 224812 h 755236"/>
                <a:gd name="connsiteX419" fmla="*/ 546234 w 1591877"/>
                <a:gd name="connsiteY419" fmla="*/ 224673 h 755236"/>
                <a:gd name="connsiteX420" fmla="*/ 546311 w 1591877"/>
                <a:gd name="connsiteY420" fmla="*/ 224611 h 755236"/>
                <a:gd name="connsiteX421" fmla="*/ 546392 w 1591877"/>
                <a:gd name="connsiteY421" fmla="*/ 224556 h 755236"/>
                <a:gd name="connsiteX422" fmla="*/ 546469 w 1591877"/>
                <a:gd name="connsiteY422" fmla="*/ 224506 h 755236"/>
                <a:gd name="connsiteX423" fmla="*/ 546549 w 1591877"/>
                <a:gd name="connsiteY423" fmla="*/ 224464 h 755236"/>
                <a:gd name="connsiteX424" fmla="*/ 546626 w 1591877"/>
                <a:gd name="connsiteY424" fmla="*/ 224424 h 755236"/>
                <a:gd name="connsiteX425" fmla="*/ 546707 w 1591877"/>
                <a:gd name="connsiteY425" fmla="*/ 224391 h 755236"/>
                <a:gd name="connsiteX426" fmla="*/ 546784 w 1591877"/>
                <a:gd name="connsiteY426" fmla="*/ 224365 h 755236"/>
                <a:gd name="connsiteX427" fmla="*/ 546865 w 1591877"/>
                <a:gd name="connsiteY427" fmla="*/ 224343 h 755236"/>
                <a:gd name="connsiteX428" fmla="*/ 546927 w 1591877"/>
                <a:gd name="connsiteY428" fmla="*/ 224329 h 755236"/>
                <a:gd name="connsiteX429" fmla="*/ 546990 w 1591877"/>
                <a:gd name="connsiteY429" fmla="*/ 224321 h 755236"/>
                <a:gd name="connsiteX430" fmla="*/ 547052 w 1591877"/>
                <a:gd name="connsiteY430" fmla="*/ 224314 h 755236"/>
                <a:gd name="connsiteX431" fmla="*/ 547114 w 1591877"/>
                <a:gd name="connsiteY431" fmla="*/ 224312 h 755236"/>
                <a:gd name="connsiteX432" fmla="*/ 547177 w 1591877"/>
                <a:gd name="connsiteY432" fmla="*/ 224312 h 755236"/>
                <a:gd name="connsiteX433" fmla="*/ 547239 w 1591877"/>
                <a:gd name="connsiteY433" fmla="*/ 224316 h 755236"/>
                <a:gd name="connsiteX434" fmla="*/ 547301 w 1591877"/>
                <a:gd name="connsiteY434" fmla="*/ 224325 h 755236"/>
                <a:gd name="connsiteX435" fmla="*/ 547364 w 1591877"/>
                <a:gd name="connsiteY435" fmla="*/ 224336 h 755236"/>
                <a:gd name="connsiteX436" fmla="*/ 547426 w 1591877"/>
                <a:gd name="connsiteY436" fmla="*/ 224351 h 755236"/>
                <a:gd name="connsiteX437" fmla="*/ 547488 w 1591877"/>
                <a:gd name="connsiteY437" fmla="*/ 224371 h 755236"/>
                <a:gd name="connsiteX438" fmla="*/ 547551 w 1591877"/>
                <a:gd name="connsiteY438" fmla="*/ 224393 h 755236"/>
                <a:gd name="connsiteX439" fmla="*/ 547613 w 1591877"/>
                <a:gd name="connsiteY439" fmla="*/ 224420 h 755236"/>
                <a:gd name="connsiteX440" fmla="*/ 547675 w 1591877"/>
                <a:gd name="connsiteY440" fmla="*/ 224448 h 755236"/>
                <a:gd name="connsiteX441" fmla="*/ 547741 w 1591877"/>
                <a:gd name="connsiteY441" fmla="*/ 224481 h 755236"/>
                <a:gd name="connsiteX442" fmla="*/ 547804 w 1591877"/>
                <a:gd name="connsiteY442" fmla="*/ 224519 h 755236"/>
                <a:gd name="connsiteX443" fmla="*/ 547866 w 1591877"/>
                <a:gd name="connsiteY443" fmla="*/ 224558 h 755236"/>
                <a:gd name="connsiteX444" fmla="*/ 547991 w 1591877"/>
                <a:gd name="connsiteY444" fmla="*/ 224651 h 755236"/>
                <a:gd name="connsiteX445" fmla="*/ 548116 w 1591877"/>
                <a:gd name="connsiteY445" fmla="*/ 224757 h 755236"/>
                <a:gd name="connsiteX446" fmla="*/ 548240 w 1591877"/>
                <a:gd name="connsiteY446" fmla="*/ 224875 h 755236"/>
                <a:gd name="connsiteX447" fmla="*/ 548365 w 1591877"/>
                <a:gd name="connsiteY447" fmla="*/ 225010 h 755236"/>
                <a:gd name="connsiteX448" fmla="*/ 548614 w 1591877"/>
                <a:gd name="connsiteY448" fmla="*/ 225322 h 755236"/>
                <a:gd name="connsiteX449" fmla="*/ 548864 w 1591877"/>
                <a:gd name="connsiteY449" fmla="*/ 225692 h 755236"/>
                <a:gd name="connsiteX450" fmla="*/ 549113 w 1591877"/>
                <a:gd name="connsiteY450" fmla="*/ 226119 h 755236"/>
                <a:gd name="connsiteX451" fmla="*/ 549363 w 1591877"/>
                <a:gd name="connsiteY451" fmla="*/ 226606 h 755236"/>
                <a:gd name="connsiteX452" fmla="*/ 549865 w 1591877"/>
                <a:gd name="connsiteY452" fmla="*/ 227751 h 755236"/>
                <a:gd name="connsiteX453" fmla="*/ 550364 w 1591877"/>
                <a:gd name="connsiteY453" fmla="*/ 229127 h 755236"/>
                <a:gd name="connsiteX454" fmla="*/ 550863 w 1591877"/>
                <a:gd name="connsiteY454" fmla="*/ 230732 h 755236"/>
                <a:gd name="connsiteX455" fmla="*/ 551365 w 1591877"/>
                <a:gd name="connsiteY455" fmla="*/ 232569 h 755236"/>
                <a:gd name="connsiteX456" fmla="*/ 551864 w 1591877"/>
                <a:gd name="connsiteY456" fmla="*/ 234636 h 755236"/>
                <a:gd name="connsiteX457" fmla="*/ 552363 w 1591877"/>
                <a:gd name="connsiteY457" fmla="*/ 236928 h 755236"/>
                <a:gd name="connsiteX458" fmla="*/ 552866 w 1591877"/>
                <a:gd name="connsiteY458" fmla="*/ 239447 h 755236"/>
                <a:gd name="connsiteX459" fmla="*/ 553364 w 1591877"/>
                <a:gd name="connsiteY459" fmla="*/ 242191 h 755236"/>
                <a:gd name="connsiteX460" fmla="*/ 553863 w 1591877"/>
                <a:gd name="connsiteY460" fmla="*/ 245155 h 755236"/>
                <a:gd name="connsiteX461" fmla="*/ 554366 w 1591877"/>
                <a:gd name="connsiteY461" fmla="*/ 248338 h 755236"/>
                <a:gd name="connsiteX462" fmla="*/ 554865 w 1591877"/>
                <a:gd name="connsiteY462" fmla="*/ 251736 h 755236"/>
                <a:gd name="connsiteX463" fmla="*/ 555363 w 1591877"/>
                <a:gd name="connsiteY463" fmla="*/ 255347 h 755236"/>
                <a:gd name="connsiteX464" fmla="*/ 555866 w 1591877"/>
                <a:gd name="connsiteY464" fmla="*/ 259165 h 755236"/>
                <a:gd name="connsiteX465" fmla="*/ 556365 w 1591877"/>
                <a:gd name="connsiteY465" fmla="*/ 263186 h 755236"/>
                <a:gd name="connsiteX466" fmla="*/ 556864 w 1591877"/>
                <a:gd name="connsiteY466" fmla="*/ 267406 h 755236"/>
                <a:gd name="connsiteX467" fmla="*/ 557366 w 1591877"/>
                <a:gd name="connsiteY467" fmla="*/ 271823 h 755236"/>
                <a:gd name="connsiteX468" fmla="*/ 557865 w 1591877"/>
                <a:gd name="connsiteY468" fmla="*/ 276430 h 755236"/>
                <a:gd name="connsiteX469" fmla="*/ 558364 w 1591877"/>
                <a:gd name="connsiteY469" fmla="*/ 281219 h 755236"/>
                <a:gd name="connsiteX470" fmla="*/ 558863 w 1591877"/>
                <a:gd name="connsiteY470" fmla="*/ 286186 h 755236"/>
                <a:gd name="connsiteX471" fmla="*/ 559365 w 1591877"/>
                <a:gd name="connsiteY471" fmla="*/ 291325 h 755236"/>
                <a:gd name="connsiteX472" fmla="*/ 559864 w 1591877"/>
                <a:gd name="connsiteY472" fmla="*/ 296632 h 755236"/>
                <a:gd name="connsiteX473" fmla="*/ 560366 w 1591877"/>
                <a:gd name="connsiteY473" fmla="*/ 302097 h 755236"/>
                <a:gd name="connsiteX474" fmla="*/ 560865 w 1591877"/>
                <a:gd name="connsiteY474" fmla="*/ 307716 h 755236"/>
                <a:gd name="connsiteX475" fmla="*/ 561863 w 1591877"/>
                <a:gd name="connsiteY475" fmla="*/ 319379 h 755236"/>
                <a:gd name="connsiteX476" fmla="*/ 562864 w 1591877"/>
                <a:gd name="connsiteY476" fmla="*/ 331562 h 755236"/>
                <a:gd name="connsiteX477" fmla="*/ 563866 w 1591877"/>
                <a:gd name="connsiteY477" fmla="*/ 344203 h 755236"/>
                <a:gd name="connsiteX478" fmla="*/ 564863 w 1591877"/>
                <a:gd name="connsiteY478" fmla="*/ 357231 h 755236"/>
                <a:gd name="connsiteX479" fmla="*/ 565865 w 1591877"/>
                <a:gd name="connsiteY479" fmla="*/ 370577 h 755236"/>
                <a:gd name="connsiteX480" fmla="*/ 566866 w 1591877"/>
                <a:gd name="connsiteY480" fmla="*/ 384164 h 755236"/>
                <a:gd name="connsiteX481" fmla="*/ 568865 w 1591877"/>
                <a:gd name="connsiteY481" fmla="*/ 411764 h 755236"/>
                <a:gd name="connsiteX482" fmla="*/ 570864 w 1591877"/>
                <a:gd name="connsiteY482" fmla="*/ 439398 h 755236"/>
                <a:gd name="connsiteX483" fmla="*/ 571865 w 1591877"/>
                <a:gd name="connsiteY483" fmla="*/ 453025 h 755236"/>
                <a:gd name="connsiteX484" fmla="*/ 572863 w 1591877"/>
                <a:gd name="connsiteY484" fmla="*/ 466419 h 755236"/>
                <a:gd name="connsiteX485" fmla="*/ 573864 w 1591877"/>
                <a:gd name="connsiteY485" fmla="*/ 479496 h 755236"/>
                <a:gd name="connsiteX486" fmla="*/ 574866 w 1591877"/>
                <a:gd name="connsiteY486" fmla="*/ 492176 h 755236"/>
                <a:gd name="connsiteX487" fmla="*/ 575863 w 1591877"/>
                <a:gd name="connsiteY487" fmla="*/ 504383 h 755236"/>
                <a:gd name="connsiteX488" fmla="*/ 576366 w 1591877"/>
                <a:gd name="connsiteY488" fmla="*/ 510282 h 755236"/>
                <a:gd name="connsiteX489" fmla="*/ 576865 w 1591877"/>
                <a:gd name="connsiteY489" fmla="*/ 516036 h 755236"/>
                <a:gd name="connsiteX490" fmla="*/ 577364 w 1591877"/>
                <a:gd name="connsiteY490" fmla="*/ 521630 h 755236"/>
                <a:gd name="connsiteX491" fmla="*/ 577866 w 1591877"/>
                <a:gd name="connsiteY491" fmla="*/ 527060 h 755236"/>
                <a:gd name="connsiteX492" fmla="*/ 578365 w 1591877"/>
                <a:gd name="connsiteY492" fmla="*/ 532314 h 755236"/>
                <a:gd name="connsiteX493" fmla="*/ 578864 w 1591877"/>
                <a:gd name="connsiteY493" fmla="*/ 537385 h 755236"/>
                <a:gd name="connsiteX494" fmla="*/ 579473 w 1591877"/>
                <a:gd name="connsiteY494" fmla="*/ 543275 h 755236"/>
                <a:gd name="connsiteX495" fmla="*/ 580078 w 1591877"/>
                <a:gd name="connsiteY495" fmla="*/ 548867 h 755236"/>
                <a:gd name="connsiteX496" fmla="*/ 580683 w 1591877"/>
                <a:gd name="connsiteY496" fmla="*/ 554147 h 755236"/>
                <a:gd name="connsiteX497" fmla="*/ 581288 w 1591877"/>
                <a:gd name="connsiteY497" fmla="*/ 559104 h 755236"/>
                <a:gd name="connsiteX498" fmla="*/ 581897 w 1591877"/>
                <a:gd name="connsiteY498" fmla="*/ 563721 h 755236"/>
                <a:gd name="connsiteX499" fmla="*/ 582502 w 1591877"/>
                <a:gd name="connsiteY499" fmla="*/ 567988 h 755236"/>
                <a:gd name="connsiteX500" fmla="*/ 582807 w 1591877"/>
                <a:gd name="connsiteY500" fmla="*/ 569988 h 755236"/>
                <a:gd name="connsiteX501" fmla="*/ 583108 w 1591877"/>
                <a:gd name="connsiteY501" fmla="*/ 571894 h 755236"/>
                <a:gd name="connsiteX502" fmla="*/ 583412 w 1591877"/>
                <a:gd name="connsiteY502" fmla="*/ 573707 h 755236"/>
                <a:gd name="connsiteX503" fmla="*/ 583716 w 1591877"/>
                <a:gd name="connsiteY503" fmla="*/ 575424 h 755236"/>
                <a:gd name="connsiteX504" fmla="*/ 584017 w 1591877"/>
                <a:gd name="connsiteY504" fmla="*/ 577047 h 755236"/>
                <a:gd name="connsiteX505" fmla="*/ 584322 w 1591877"/>
                <a:gd name="connsiteY505" fmla="*/ 578573 h 755236"/>
                <a:gd name="connsiteX506" fmla="*/ 584626 w 1591877"/>
                <a:gd name="connsiteY506" fmla="*/ 579999 h 755236"/>
                <a:gd name="connsiteX507" fmla="*/ 584927 w 1591877"/>
                <a:gd name="connsiteY507" fmla="*/ 581327 h 755236"/>
                <a:gd name="connsiteX508" fmla="*/ 585231 w 1591877"/>
                <a:gd name="connsiteY508" fmla="*/ 582554 h 755236"/>
                <a:gd name="connsiteX509" fmla="*/ 585532 w 1591877"/>
                <a:gd name="connsiteY509" fmla="*/ 583681 h 755236"/>
                <a:gd name="connsiteX510" fmla="*/ 585836 w 1591877"/>
                <a:gd name="connsiteY510" fmla="*/ 584703 h 755236"/>
                <a:gd name="connsiteX511" fmla="*/ 586141 w 1591877"/>
                <a:gd name="connsiteY511" fmla="*/ 585623 h 755236"/>
                <a:gd name="connsiteX512" fmla="*/ 586442 w 1591877"/>
                <a:gd name="connsiteY512" fmla="*/ 586438 h 755236"/>
                <a:gd name="connsiteX513" fmla="*/ 586746 w 1591877"/>
                <a:gd name="connsiteY513" fmla="*/ 587149 h 755236"/>
                <a:gd name="connsiteX514" fmla="*/ 587051 w 1591877"/>
                <a:gd name="connsiteY514" fmla="*/ 587752 h 755236"/>
                <a:gd name="connsiteX515" fmla="*/ 587351 w 1591877"/>
                <a:gd name="connsiteY515" fmla="*/ 588252 h 755236"/>
                <a:gd name="connsiteX516" fmla="*/ 587505 w 1591877"/>
                <a:gd name="connsiteY516" fmla="*/ 588461 h 755236"/>
                <a:gd name="connsiteX517" fmla="*/ 587656 w 1591877"/>
                <a:gd name="connsiteY517" fmla="*/ 588642 h 755236"/>
                <a:gd name="connsiteX518" fmla="*/ 587806 w 1591877"/>
                <a:gd name="connsiteY518" fmla="*/ 588798 h 755236"/>
                <a:gd name="connsiteX519" fmla="*/ 587883 w 1591877"/>
                <a:gd name="connsiteY519" fmla="*/ 588864 h 755236"/>
                <a:gd name="connsiteX520" fmla="*/ 587960 w 1591877"/>
                <a:gd name="connsiteY520" fmla="*/ 588926 h 755236"/>
                <a:gd name="connsiteX521" fmla="*/ 588034 w 1591877"/>
                <a:gd name="connsiteY521" fmla="*/ 588979 h 755236"/>
                <a:gd name="connsiteX522" fmla="*/ 588111 w 1591877"/>
                <a:gd name="connsiteY522" fmla="*/ 589027 h 755236"/>
                <a:gd name="connsiteX523" fmla="*/ 588188 w 1591877"/>
                <a:gd name="connsiteY523" fmla="*/ 589067 h 755236"/>
                <a:gd name="connsiteX524" fmla="*/ 588261 w 1591877"/>
                <a:gd name="connsiteY524" fmla="*/ 589100 h 755236"/>
                <a:gd name="connsiteX525" fmla="*/ 588338 w 1591877"/>
                <a:gd name="connsiteY525" fmla="*/ 589126 h 755236"/>
                <a:gd name="connsiteX526" fmla="*/ 588415 w 1591877"/>
                <a:gd name="connsiteY526" fmla="*/ 589146 h 755236"/>
                <a:gd name="connsiteX527" fmla="*/ 588488 w 1591877"/>
                <a:gd name="connsiteY527" fmla="*/ 589159 h 755236"/>
                <a:gd name="connsiteX528" fmla="*/ 588565 w 1591877"/>
                <a:gd name="connsiteY528" fmla="*/ 589166 h 755236"/>
                <a:gd name="connsiteX529" fmla="*/ 588642 w 1591877"/>
                <a:gd name="connsiteY529" fmla="*/ 589166 h 755236"/>
                <a:gd name="connsiteX530" fmla="*/ 588716 w 1591877"/>
                <a:gd name="connsiteY530" fmla="*/ 589159 h 755236"/>
                <a:gd name="connsiteX531" fmla="*/ 588793 w 1591877"/>
                <a:gd name="connsiteY531" fmla="*/ 589144 h 755236"/>
                <a:gd name="connsiteX532" fmla="*/ 588870 w 1591877"/>
                <a:gd name="connsiteY532" fmla="*/ 589124 h 755236"/>
                <a:gd name="connsiteX533" fmla="*/ 588943 w 1591877"/>
                <a:gd name="connsiteY533" fmla="*/ 589095 h 755236"/>
                <a:gd name="connsiteX534" fmla="*/ 589020 w 1591877"/>
                <a:gd name="connsiteY534" fmla="*/ 589060 h 755236"/>
                <a:gd name="connsiteX535" fmla="*/ 589094 w 1591877"/>
                <a:gd name="connsiteY535" fmla="*/ 589018 h 755236"/>
                <a:gd name="connsiteX536" fmla="*/ 589171 w 1591877"/>
                <a:gd name="connsiteY536" fmla="*/ 588970 h 755236"/>
                <a:gd name="connsiteX537" fmla="*/ 589248 w 1591877"/>
                <a:gd name="connsiteY537" fmla="*/ 588915 h 755236"/>
                <a:gd name="connsiteX538" fmla="*/ 589321 w 1591877"/>
                <a:gd name="connsiteY538" fmla="*/ 588853 h 755236"/>
                <a:gd name="connsiteX539" fmla="*/ 589398 w 1591877"/>
                <a:gd name="connsiteY539" fmla="*/ 588785 h 755236"/>
                <a:gd name="connsiteX540" fmla="*/ 589475 w 1591877"/>
                <a:gd name="connsiteY540" fmla="*/ 588708 h 755236"/>
                <a:gd name="connsiteX541" fmla="*/ 589625 w 1591877"/>
                <a:gd name="connsiteY541" fmla="*/ 588536 h 755236"/>
                <a:gd name="connsiteX542" fmla="*/ 589780 w 1591877"/>
                <a:gd name="connsiteY542" fmla="*/ 588336 h 755236"/>
                <a:gd name="connsiteX543" fmla="*/ 589930 w 1591877"/>
                <a:gd name="connsiteY543" fmla="*/ 588107 h 755236"/>
                <a:gd name="connsiteX544" fmla="*/ 590080 w 1591877"/>
                <a:gd name="connsiteY544" fmla="*/ 587851 h 755236"/>
                <a:gd name="connsiteX545" fmla="*/ 590385 w 1591877"/>
                <a:gd name="connsiteY545" fmla="*/ 587259 h 755236"/>
                <a:gd name="connsiteX546" fmla="*/ 590685 w 1591877"/>
                <a:gd name="connsiteY546" fmla="*/ 586554 h 755236"/>
                <a:gd name="connsiteX547" fmla="*/ 590990 w 1591877"/>
                <a:gd name="connsiteY547" fmla="*/ 585740 h 755236"/>
                <a:gd name="connsiteX548" fmla="*/ 591294 w 1591877"/>
                <a:gd name="connsiteY548" fmla="*/ 584815 h 755236"/>
                <a:gd name="connsiteX549" fmla="*/ 591595 w 1591877"/>
                <a:gd name="connsiteY549" fmla="*/ 583780 h 755236"/>
                <a:gd name="connsiteX550" fmla="*/ 591900 w 1591877"/>
                <a:gd name="connsiteY550" fmla="*/ 582635 h 755236"/>
                <a:gd name="connsiteX551" fmla="*/ 592204 w 1591877"/>
                <a:gd name="connsiteY551" fmla="*/ 581378 h 755236"/>
                <a:gd name="connsiteX552" fmla="*/ 592505 w 1591877"/>
                <a:gd name="connsiteY552" fmla="*/ 580013 h 755236"/>
                <a:gd name="connsiteX553" fmla="*/ 592809 w 1591877"/>
                <a:gd name="connsiteY553" fmla="*/ 578537 h 755236"/>
                <a:gd name="connsiteX554" fmla="*/ 593114 w 1591877"/>
                <a:gd name="connsiteY554" fmla="*/ 576954 h 755236"/>
                <a:gd name="connsiteX555" fmla="*/ 593414 w 1591877"/>
                <a:gd name="connsiteY555" fmla="*/ 575263 h 755236"/>
                <a:gd name="connsiteX556" fmla="*/ 593719 w 1591877"/>
                <a:gd name="connsiteY556" fmla="*/ 573462 h 755236"/>
                <a:gd name="connsiteX557" fmla="*/ 594023 w 1591877"/>
                <a:gd name="connsiteY557" fmla="*/ 571555 h 755236"/>
                <a:gd name="connsiteX558" fmla="*/ 594324 w 1591877"/>
                <a:gd name="connsiteY558" fmla="*/ 569541 h 755236"/>
                <a:gd name="connsiteX559" fmla="*/ 594628 w 1591877"/>
                <a:gd name="connsiteY559" fmla="*/ 567420 h 755236"/>
                <a:gd name="connsiteX560" fmla="*/ 594933 w 1591877"/>
                <a:gd name="connsiteY560" fmla="*/ 565194 h 755236"/>
                <a:gd name="connsiteX561" fmla="*/ 595234 w 1591877"/>
                <a:gd name="connsiteY561" fmla="*/ 562865 h 755236"/>
                <a:gd name="connsiteX562" fmla="*/ 595538 w 1591877"/>
                <a:gd name="connsiteY562" fmla="*/ 560432 h 755236"/>
                <a:gd name="connsiteX563" fmla="*/ 595839 w 1591877"/>
                <a:gd name="connsiteY563" fmla="*/ 557895 h 755236"/>
                <a:gd name="connsiteX564" fmla="*/ 596143 w 1591877"/>
                <a:gd name="connsiteY564" fmla="*/ 555257 h 755236"/>
                <a:gd name="connsiteX565" fmla="*/ 596448 w 1591877"/>
                <a:gd name="connsiteY565" fmla="*/ 552518 h 755236"/>
                <a:gd name="connsiteX566" fmla="*/ 596749 w 1591877"/>
                <a:gd name="connsiteY566" fmla="*/ 549682 h 755236"/>
                <a:gd name="connsiteX567" fmla="*/ 597053 w 1591877"/>
                <a:gd name="connsiteY567" fmla="*/ 546745 h 755236"/>
                <a:gd name="connsiteX568" fmla="*/ 597357 w 1591877"/>
                <a:gd name="connsiteY568" fmla="*/ 543713 h 755236"/>
                <a:gd name="connsiteX569" fmla="*/ 597658 w 1591877"/>
                <a:gd name="connsiteY569" fmla="*/ 540584 h 755236"/>
                <a:gd name="connsiteX570" fmla="*/ 597963 w 1591877"/>
                <a:gd name="connsiteY570" fmla="*/ 537361 h 755236"/>
                <a:gd name="connsiteX571" fmla="*/ 598267 w 1591877"/>
                <a:gd name="connsiteY571" fmla="*/ 534044 h 755236"/>
                <a:gd name="connsiteX572" fmla="*/ 598568 w 1591877"/>
                <a:gd name="connsiteY572" fmla="*/ 530636 h 755236"/>
                <a:gd name="connsiteX573" fmla="*/ 598872 w 1591877"/>
                <a:gd name="connsiteY573" fmla="*/ 527137 h 755236"/>
                <a:gd name="connsiteX574" fmla="*/ 599477 w 1591877"/>
                <a:gd name="connsiteY574" fmla="*/ 519880 h 755236"/>
                <a:gd name="connsiteX575" fmla="*/ 600086 w 1591877"/>
                <a:gd name="connsiteY575" fmla="*/ 512279 h 755236"/>
                <a:gd name="connsiteX576" fmla="*/ 600692 w 1591877"/>
                <a:gd name="connsiteY576" fmla="*/ 504352 h 755236"/>
                <a:gd name="connsiteX577" fmla="*/ 601297 w 1591877"/>
                <a:gd name="connsiteY577" fmla="*/ 496113 h 755236"/>
                <a:gd name="connsiteX578" fmla="*/ 601902 w 1591877"/>
                <a:gd name="connsiteY578" fmla="*/ 487579 h 755236"/>
                <a:gd name="connsiteX579" fmla="*/ 602511 w 1591877"/>
                <a:gd name="connsiteY579" fmla="*/ 478763 h 755236"/>
                <a:gd name="connsiteX580" fmla="*/ 603116 w 1591877"/>
                <a:gd name="connsiteY580" fmla="*/ 469684 h 755236"/>
                <a:gd name="connsiteX581" fmla="*/ 603721 w 1591877"/>
                <a:gd name="connsiteY581" fmla="*/ 460359 h 755236"/>
                <a:gd name="connsiteX582" fmla="*/ 604326 w 1591877"/>
                <a:gd name="connsiteY582" fmla="*/ 450808 h 755236"/>
                <a:gd name="connsiteX583" fmla="*/ 604935 w 1591877"/>
                <a:gd name="connsiteY583" fmla="*/ 441047 h 755236"/>
                <a:gd name="connsiteX584" fmla="*/ 605541 w 1591877"/>
                <a:gd name="connsiteY584" fmla="*/ 431099 h 755236"/>
                <a:gd name="connsiteX585" fmla="*/ 606755 w 1591877"/>
                <a:gd name="connsiteY585" fmla="*/ 410714 h 755236"/>
                <a:gd name="connsiteX586" fmla="*/ 607965 w 1591877"/>
                <a:gd name="connsiteY586" fmla="*/ 389821 h 755236"/>
                <a:gd name="connsiteX587" fmla="*/ 610390 w 1591877"/>
                <a:gd name="connsiteY587" fmla="*/ 347202 h 755236"/>
                <a:gd name="connsiteX588" fmla="*/ 611604 w 1591877"/>
                <a:gd name="connsiteY588" fmla="*/ 325837 h 755236"/>
                <a:gd name="connsiteX589" fmla="*/ 612818 w 1591877"/>
                <a:gd name="connsiteY589" fmla="*/ 304675 h 755236"/>
                <a:gd name="connsiteX590" fmla="*/ 614028 w 1591877"/>
                <a:gd name="connsiteY590" fmla="*/ 283905 h 755236"/>
                <a:gd name="connsiteX591" fmla="*/ 614633 w 1591877"/>
                <a:gd name="connsiteY591" fmla="*/ 273721 h 755236"/>
                <a:gd name="connsiteX592" fmla="*/ 615242 w 1591877"/>
                <a:gd name="connsiteY592" fmla="*/ 263705 h 755236"/>
                <a:gd name="connsiteX593" fmla="*/ 615847 w 1591877"/>
                <a:gd name="connsiteY593" fmla="*/ 253876 h 755236"/>
                <a:gd name="connsiteX594" fmla="*/ 616453 w 1591877"/>
                <a:gd name="connsiteY594" fmla="*/ 244258 h 755236"/>
                <a:gd name="connsiteX595" fmla="*/ 617061 w 1591877"/>
                <a:gd name="connsiteY595" fmla="*/ 234872 h 755236"/>
                <a:gd name="connsiteX596" fmla="*/ 617667 w 1591877"/>
                <a:gd name="connsiteY596" fmla="*/ 225741 h 755236"/>
                <a:gd name="connsiteX597" fmla="*/ 618191 w 1591877"/>
                <a:gd name="connsiteY597" fmla="*/ 218063 h 755236"/>
                <a:gd name="connsiteX598" fmla="*/ 618716 w 1591877"/>
                <a:gd name="connsiteY598" fmla="*/ 210605 h 755236"/>
                <a:gd name="connsiteX599" fmla="*/ 619240 w 1591877"/>
                <a:gd name="connsiteY599" fmla="*/ 203379 h 755236"/>
                <a:gd name="connsiteX600" fmla="*/ 619765 w 1591877"/>
                <a:gd name="connsiteY600" fmla="*/ 196399 h 755236"/>
                <a:gd name="connsiteX601" fmla="*/ 620289 w 1591877"/>
                <a:gd name="connsiteY601" fmla="*/ 189674 h 755236"/>
                <a:gd name="connsiteX602" fmla="*/ 620814 w 1591877"/>
                <a:gd name="connsiteY602" fmla="*/ 183219 h 755236"/>
                <a:gd name="connsiteX603" fmla="*/ 621338 w 1591877"/>
                <a:gd name="connsiteY603" fmla="*/ 177045 h 755236"/>
                <a:gd name="connsiteX604" fmla="*/ 621859 w 1591877"/>
                <a:gd name="connsiteY604" fmla="*/ 171161 h 755236"/>
                <a:gd name="connsiteX605" fmla="*/ 622387 w 1591877"/>
                <a:gd name="connsiteY605" fmla="*/ 165582 h 755236"/>
                <a:gd name="connsiteX606" fmla="*/ 622648 w 1591877"/>
                <a:gd name="connsiteY606" fmla="*/ 162911 h 755236"/>
                <a:gd name="connsiteX607" fmla="*/ 622908 w 1591877"/>
                <a:gd name="connsiteY607" fmla="*/ 160317 h 755236"/>
                <a:gd name="connsiteX608" fmla="*/ 623172 w 1591877"/>
                <a:gd name="connsiteY608" fmla="*/ 157805 h 755236"/>
                <a:gd name="connsiteX609" fmla="*/ 623433 w 1591877"/>
                <a:gd name="connsiteY609" fmla="*/ 155374 h 755236"/>
                <a:gd name="connsiteX610" fmla="*/ 623697 w 1591877"/>
                <a:gd name="connsiteY610" fmla="*/ 153027 h 755236"/>
                <a:gd name="connsiteX611" fmla="*/ 623957 w 1591877"/>
                <a:gd name="connsiteY611" fmla="*/ 150766 h 755236"/>
                <a:gd name="connsiteX612" fmla="*/ 624221 w 1591877"/>
                <a:gd name="connsiteY612" fmla="*/ 148589 h 755236"/>
                <a:gd name="connsiteX613" fmla="*/ 624482 w 1591877"/>
                <a:gd name="connsiteY613" fmla="*/ 146499 h 755236"/>
                <a:gd name="connsiteX614" fmla="*/ 624746 w 1591877"/>
                <a:gd name="connsiteY614" fmla="*/ 144496 h 755236"/>
                <a:gd name="connsiteX615" fmla="*/ 625006 w 1591877"/>
                <a:gd name="connsiteY615" fmla="*/ 142583 h 755236"/>
                <a:gd name="connsiteX616" fmla="*/ 625270 w 1591877"/>
                <a:gd name="connsiteY616" fmla="*/ 140759 h 755236"/>
                <a:gd name="connsiteX617" fmla="*/ 625531 w 1591877"/>
                <a:gd name="connsiteY617" fmla="*/ 139025 h 755236"/>
                <a:gd name="connsiteX618" fmla="*/ 625795 w 1591877"/>
                <a:gd name="connsiteY618" fmla="*/ 137383 h 755236"/>
                <a:gd name="connsiteX619" fmla="*/ 626055 w 1591877"/>
                <a:gd name="connsiteY619" fmla="*/ 135834 h 755236"/>
                <a:gd name="connsiteX620" fmla="*/ 626319 w 1591877"/>
                <a:gd name="connsiteY620" fmla="*/ 134378 h 755236"/>
                <a:gd name="connsiteX621" fmla="*/ 626580 w 1591877"/>
                <a:gd name="connsiteY621" fmla="*/ 133016 h 755236"/>
                <a:gd name="connsiteX622" fmla="*/ 626840 w 1591877"/>
                <a:gd name="connsiteY622" fmla="*/ 131749 h 755236"/>
                <a:gd name="connsiteX623" fmla="*/ 627104 w 1591877"/>
                <a:gd name="connsiteY623" fmla="*/ 130577 h 755236"/>
                <a:gd name="connsiteX624" fmla="*/ 627368 w 1591877"/>
                <a:gd name="connsiteY624" fmla="*/ 129503 h 755236"/>
                <a:gd name="connsiteX625" fmla="*/ 627629 w 1591877"/>
                <a:gd name="connsiteY625" fmla="*/ 128524 h 755236"/>
                <a:gd name="connsiteX626" fmla="*/ 627889 w 1591877"/>
                <a:gd name="connsiteY626" fmla="*/ 127644 h 755236"/>
                <a:gd name="connsiteX627" fmla="*/ 628153 w 1591877"/>
                <a:gd name="connsiteY627" fmla="*/ 126862 h 755236"/>
                <a:gd name="connsiteX628" fmla="*/ 628414 w 1591877"/>
                <a:gd name="connsiteY628" fmla="*/ 126179 h 755236"/>
                <a:gd name="connsiteX629" fmla="*/ 628678 w 1591877"/>
                <a:gd name="connsiteY629" fmla="*/ 125595 h 755236"/>
                <a:gd name="connsiteX630" fmla="*/ 628938 w 1591877"/>
                <a:gd name="connsiteY630" fmla="*/ 125110 h 755236"/>
                <a:gd name="connsiteX631" fmla="*/ 629070 w 1591877"/>
                <a:gd name="connsiteY631" fmla="*/ 124906 h 755236"/>
                <a:gd name="connsiteX632" fmla="*/ 629202 w 1591877"/>
                <a:gd name="connsiteY632" fmla="*/ 124726 h 755236"/>
                <a:gd name="connsiteX633" fmla="*/ 629331 w 1591877"/>
                <a:gd name="connsiteY633" fmla="*/ 124572 h 755236"/>
                <a:gd name="connsiteX634" fmla="*/ 629397 w 1591877"/>
                <a:gd name="connsiteY634" fmla="*/ 124505 h 755236"/>
                <a:gd name="connsiteX635" fmla="*/ 629463 w 1591877"/>
                <a:gd name="connsiteY635" fmla="*/ 124443 h 755236"/>
                <a:gd name="connsiteX636" fmla="*/ 629529 w 1591877"/>
                <a:gd name="connsiteY636" fmla="*/ 124388 h 755236"/>
                <a:gd name="connsiteX637" fmla="*/ 629595 w 1591877"/>
                <a:gd name="connsiteY637" fmla="*/ 124339 h 755236"/>
                <a:gd name="connsiteX638" fmla="*/ 629661 w 1591877"/>
                <a:gd name="connsiteY638" fmla="*/ 124297 h 755236"/>
                <a:gd name="connsiteX639" fmla="*/ 629727 w 1591877"/>
                <a:gd name="connsiteY639" fmla="*/ 124261 h 755236"/>
                <a:gd name="connsiteX640" fmla="*/ 629793 w 1591877"/>
                <a:gd name="connsiteY640" fmla="*/ 124231 h 755236"/>
                <a:gd name="connsiteX641" fmla="*/ 629855 w 1591877"/>
                <a:gd name="connsiteY641" fmla="*/ 124208 h 755236"/>
                <a:gd name="connsiteX642" fmla="*/ 629921 w 1591877"/>
                <a:gd name="connsiteY642" fmla="*/ 124191 h 755236"/>
                <a:gd name="connsiteX643" fmla="*/ 629987 w 1591877"/>
                <a:gd name="connsiteY643" fmla="*/ 124180 h 755236"/>
                <a:gd name="connsiteX644" fmla="*/ 630053 w 1591877"/>
                <a:gd name="connsiteY644" fmla="*/ 124175 h 755236"/>
                <a:gd name="connsiteX645" fmla="*/ 630119 w 1591877"/>
                <a:gd name="connsiteY645" fmla="*/ 124177 h 755236"/>
                <a:gd name="connsiteX646" fmla="*/ 630185 w 1591877"/>
                <a:gd name="connsiteY646" fmla="*/ 124186 h 755236"/>
                <a:gd name="connsiteX647" fmla="*/ 630251 w 1591877"/>
                <a:gd name="connsiteY647" fmla="*/ 124200 h 755236"/>
                <a:gd name="connsiteX648" fmla="*/ 630317 w 1591877"/>
                <a:gd name="connsiteY648" fmla="*/ 124221 h 755236"/>
                <a:gd name="connsiteX649" fmla="*/ 630380 w 1591877"/>
                <a:gd name="connsiteY649" fmla="*/ 124249 h 755236"/>
                <a:gd name="connsiteX650" fmla="*/ 630446 w 1591877"/>
                <a:gd name="connsiteY650" fmla="*/ 124283 h 755236"/>
                <a:gd name="connsiteX651" fmla="*/ 630512 w 1591877"/>
                <a:gd name="connsiteY651" fmla="*/ 124323 h 755236"/>
                <a:gd name="connsiteX652" fmla="*/ 630578 w 1591877"/>
                <a:gd name="connsiteY652" fmla="*/ 124369 h 755236"/>
                <a:gd name="connsiteX653" fmla="*/ 630644 w 1591877"/>
                <a:gd name="connsiteY653" fmla="*/ 124422 h 755236"/>
                <a:gd name="connsiteX654" fmla="*/ 630710 w 1591877"/>
                <a:gd name="connsiteY654" fmla="*/ 124482 h 755236"/>
                <a:gd name="connsiteX655" fmla="*/ 630776 w 1591877"/>
                <a:gd name="connsiteY655" fmla="*/ 124547 h 755236"/>
                <a:gd name="connsiteX656" fmla="*/ 630904 w 1591877"/>
                <a:gd name="connsiteY656" fmla="*/ 124698 h 755236"/>
                <a:gd name="connsiteX657" fmla="*/ 631036 w 1591877"/>
                <a:gd name="connsiteY657" fmla="*/ 124874 h 755236"/>
                <a:gd name="connsiteX658" fmla="*/ 631168 w 1591877"/>
                <a:gd name="connsiteY658" fmla="*/ 125076 h 755236"/>
                <a:gd name="connsiteX659" fmla="*/ 631297 w 1591877"/>
                <a:gd name="connsiteY659" fmla="*/ 125303 h 755236"/>
                <a:gd name="connsiteX660" fmla="*/ 631561 w 1591877"/>
                <a:gd name="connsiteY660" fmla="*/ 125835 h 755236"/>
                <a:gd name="connsiteX661" fmla="*/ 631825 w 1591877"/>
                <a:gd name="connsiteY661" fmla="*/ 126469 h 755236"/>
                <a:gd name="connsiteX662" fmla="*/ 632085 w 1591877"/>
                <a:gd name="connsiteY662" fmla="*/ 127205 h 755236"/>
                <a:gd name="connsiteX663" fmla="*/ 632346 w 1591877"/>
                <a:gd name="connsiteY663" fmla="*/ 128044 h 755236"/>
                <a:gd name="connsiteX664" fmla="*/ 632610 w 1591877"/>
                <a:gd name="connsiteY664" fmla="*/ 128985 h 755236"/>
                <a:gd name="connsiteX665" fmla="*/ 632870 w 1591877"/>
                <a:gd name="connsiteY665" fmla="*/ 130028 h 755236"/>
                <a:gd name="connsiteX666" fmla="*/ 633134 w 1591877"/>
                <a:gd name="connsiteY666" fmla="*/ 131173 h 755236"/>
                <a:gd name="connsiteX667" fmla="*/ 633395 w 1591877"/>
                <a:gd name="connsiteY667" fmla="*/ 132420 h 755236"/>
                <a:gd name="connsiteX668" fmla="*/ 633659 w 1591877"/>
                <a:gd name="connsiteY668" fmla="*/ 133769 h 755236"/>
                <a:gd name="connsiteX669" fmla="*/ 633919 w 1591877"/>
                <a:gd name="connsiteY669" fmla="*/ 135219 h 755236"/>
                <a:gd name="connsiteX670" fmla="*/ 634183 w 1591877"/>
                <a:gd name="connsiteY670" fmla="*/ 136770 h 755236"/>
                <a:gd name="connsiteX671" fmla="*/ 634444 w 1591877"/>
                <a:gd name="connsiteY671" fmla="*/ 138421 h 755236"/>
                <a:gd name="connsiteX672" fmla="*/ 634708 w 1591877"/>
                <a:gd name="connsiteY672" fmla="*/ 140173 h 755236"/>
                <a:gd name="connsiteX673" fmla="*/ 634968 w 1591877"/>
                <a:gd name="connsiteY673" fmla="*/ 142024 h 755236"/>
                <a:gd name="connsiteX674" fmla="*/ 635232 w 1591877"/>
                <a:gd name="connsiteY674" fmla="*/ 143975 h 755236"/>
                <a:gd name="connsiteX675" fmla="*/ 635493 w 1591877"/>
                <a:gd name="connsiteY675" fmla="*/ 146024 h 755236"/>
                <a:gd name="connsiteX676" fmla="*/ 635757 w 1591877"/>
                <a:gd name="connsiteY676" fmla="*/ 148171 h 755236"/>
                <a:gd name="connsiteX677" fmla="*/ 636017 w 1591877"/>
                <a:gd name="connsiteY677" fmla="*/ 150416 h 755236"/>
                <a:gd name="connsiteX678" fmla="*/ 636278 w 1591877"/>
                <a:gd name="connsiteY678" fmla="*/ 152756 h 755236"/>
                <a:gd name="connsiteX679" fmla="*/ 636542 w 1591877"/>
                <a:gd name="connsiteY679" fmla="*/ 155193 h 755236"/>
                <a:gd name="connsiteX680" fmla="*/ 636806 w 1591877"/>
                <a:gd name="connsiteY680" fmla="*/ 157728 h 755236"/>
                <a:gd name="connsiteX681" fmla="*/ 637066 w 1591877"/>
                <a:gd name="connsiteY681" fmla="*/ 160354 h 755236"/>
                <a:gd name="connsiteX682" fmla="*/ 637327 w 1591877"/>
                <a:gd name="connsiteY682" fmla="*/ 163076 h 755236"/>
                <a:gd name="connsiteX683" fmla="*/ 637591 w 1591877"/>
                <a:gd name="connsiteY683" fmla="*/ 165890 h 755236"/>
                <a:gd name="connsiteX684" fmla="*/ 637851 w 1591877"/>
                <a:gd name="connsiteY684" fmla="*/ 168796 h 755236"/>
                <a:gd name="connsiteX685" fmla="*/ 638115 w 1591877"/>
                <a:gd name="connsiteY685" fmla="*/ 171793 h 755236"/>
                <a:gd name="connsiteX686" fmla="*/ 638376 w 1591877"/>
                <a:gd name="connsiteY686" fmla="*/ 174880 h 755236"/>
                <a:gd name="connsiteX687" fmla="*/ 638640 w 1591877"/>
                <a:gd name="connsiteY687" fmla="*/ 178055 h 755236"/>
                <a:gd name="connsiteX688" fmla="*/ 638900 w 1591877"/>
                <a:gd name="connsiteY688" fmla="*/ 181321 h 755236"/>
                <a:gd name="connsiteX689" fmla="*/ 639164 w 1591877"/>
                <a:gd name="connsiteY689" fmla="*/ 184670 h 755236"/>
                <a:gd name="connsiteX690" fmla="*/ 639425 w 1591877"/>
                <a:gd name="connsiteY690" fmla="*/ 188107 h 755236"/>
                <a:gd name="connsiteX691" fmla="*/ 639689 w 1591877"/>
                <a:gd name="connsiteY691" fmla="*/ 191627 h 755236"/>
                <a:gd name="connsiteX692" fmla="*/ 639949 w 1591877"/>
                <a:gd name="connsiteY692" fmla="*/ 195232 h 755236"/>
                <a:gd name="connsiteX693" fmla="*/ 640213 w 1591877"/>
                <a:gd name="connsiteY693" fmla="*/ 198920 h 755236"/>
                <a:gd name="connsiteX694" fmla="*/ 640474 w 1591877"/>
                <a:gd name="connsiteY694" fmla="*/ 202687 h 755236"/>
                <a:gd name="connsiteX695" fmla="*/ 640738 w 1591877"/>
                <a:gd name="connsiteY695" fmla="*/ 206534 h 755236"/>
                <a:gd name="connsiteX696" fmla="*/ 641259 w 1591877"/>
                <a:gd name="connsiteY696" fmla="*/ 214461 h 755236"/>
                <a:gd name="connsiteX697" fmla="*/ 641783 w 1591877"/>
                <a:gd name="connsiteY697" fmla="*/ 222689 h 755236"/>
                <a:gd name="connsiteX698" fmla="*/ 642308 w 1591877"/>
                <a:gd name="connsiteY698" fmla="*/ 231208 h 755236"/>
                <a:gd name="connsiteX699" fmla="*/ 642832 w 1591877"/>
                <a:gd name="connsiteY699" fmla="*/ 240004 h 755236"/>
                <a:gd name="connsiteX700" fmla="*/ 643357 w 1591877"/>
                <a:gd name="connsiteY700" fmla="*/ 249065 h 755236"/>
                <a:gd name="connsiteX701" fmla="*/ 643881 w 1591877"/>
                <a:gd name="connsiteY701" fmla="*/ 258377 h 755236"/>
                <a:gd name="connsiteX702" fmla="*/ 644406 w 1591877"/>
                <a:gd name="connsiteY702" fmla="*/ 267928 h 755236"/>
                <a:gd name="connsiteX703" fmla="*/ 644930 w 1591877"/>
                <a:gd name="connsiteY703" fmla="*/ 277702 h 755236"/>
                <a:gd name="connsiteX704" fmla="*/ 645455 w 1591877"/>
                <a:gd name="connsiteY704" fmla="*/ 287686 h 755236"/>
                <a:gd name="connsiteX705" fmla="*/ 645979 w 1591877"/>
                <a:gd name="connsiteY705" fmla="*/ 297863 h 755236"/>
                <a:gd name="connsiteX706" fmla="*/ 646504 w 1591877"/>
                <a:gd name="connsiteY706" fmla="*/ 308218 h 755236"/>
                <a:gd name="connsiteX707" fmla="*/ 647028 w 1591877"/>
                <a:gd name="connsiteY707" fmla="*/ 318736 h 755236"/>
                <a:gd name="connsiteX708" fmla="*/ 648077 w 1591877"/>
                <a:gd name="connsiteY708" fmla="*/ 340198 h 755236"/>
                <a:gd name="connsiteX709" fmla="*/ 649126 w 1591877"/>
                <a:gd name="connsiteY709" fmla="*/ 362117 h 755236"/>
                <a:gd name="connsiteX710" fmla="*/ 650175 w 1591877"/>
                <a:gd name="connsiteY710" fmla="*/ 384356 h 755236"/>
                <a:gd name="connsiteX711" fmla="*/ 651225 w 1591877"/>
                <a:gd name="connsiteY711" fmla="*/ 406775 h 755236"/>
                <a:gd name="connsiteX712" fmla="*/ 652413 w 1591877"/>
                <a:gd name="connsiteY712" fmla="*/ 432255 h 755236"/>
                <a:gd name="connsiteX713" fmla="*/ 653601 w 1591877"/>
                <a:gd name="connsiteY713" fmla="*/ 457578 h 755236"/>
                <a:gd name="connsiteX714" fmla="*/ 654793 w 1591877"/>
                <a:gd name="connsiteY714" fmla="*/ 482532 h 755236"/>
                <a:gd name="connsiteX715" fmla="*/ 655388 w 1591877"/>
                <a:gd name="connsiteY715" fmla="*/ 494807 h 755236"/>
                <a:gd name="connsiteX716" fmla="*/ 655982 w 1591877"/>
                <a:gd name="connsiteY716" fmla="*/ 506909 h 755236"/>
                <a:gd name="connsiteX717" fmla="*/ 656576 w 1591877"/>
                <a:gd name="connsiteY717" fmla="*/ 518816 h 755236"/>
                <a:gd name="connsiteX718" fmla="*/ 657174 w 1591877"/>
                <a:gd name="connsiteY718" fmla="*/ 530504 h 755236"/>
                <a:gd name="connsiteX719" fmla="*/ 657768 w 1591877"/>
                <a:gd name="connsiteY719" fmla="*/ 541943 h 755236"/>
                <a:gd name="connsiteX720" fmla="*/ 658362 w 1591877"/>
                <a:gd name="connsiteY720" fmla="*/ 553113 h 755236"/>
                <a:gd name="connsiteX721" fmla="*/ 658956 w 1591877"/>
                <a:gd name="connsiteY721" fmla="*/ 563988 h 755236"/>
                <a:gd name="connsiteX722" fmla="*/ 659551 w 1591877"/>
                <a:gd name="connsiteY722" fmla="*/ 574541 h 755236"/>
                <a:gd name="connsiteX723" fmla="*/ 659851 w 1591877"/>
                <a:gd name="connsiteY723" fmla="*/ 579693 h 755236"/>
                <a:gd name="connsiteX724" fmla="*/ 660149 w 1591877"/>
                <a:gd name="connsiteY724" fmla="*/ 584755 h 755236"/>
                <a:gd name="connsiteX725" fmla="*/ 660446 w 1591877"/>
                <a:gd name="connsiteY725" fmla="*/ 589727 h 755236"/>
                <a:gd name="connsiteX726" fmla="*/ 660743 w 1591877"/>
                <a:gd name="connsiteY726" fmla="*/ 594604 h 755236"/>
                <a:gd name="connsiteX727" fmla="*/ 661040 w 1591877"/>
                <a:gd name="connsiteY727" fmla="*/ 599385 h 755236"/>
                <a:gd name="connsiteX728" fmla="*/ 661337 w 1591877"/>
                <a:gd name="connsiteY728" fmla="*/ 604068 h 755236"/>
                <a:gd name="connsiteX729" fmla="*/ 661634 w 1591877"/>
                <a:gd name="connsiteY729" fmla="*/ 608648 h 755236"/>
                <a:gd name="connsiteX730" fmla="*/ 661931 w 1591877"/>
                <a:gd name="connsiteY730" fmla="*/ 613122 h 755236"/>
                <a:gd name="connsiteX731" fmla="*/ 662228 w 1591877"/>
                <a:gd name="connsiteY731" fmla="*/ 617490 h 755236"/>
                <a:gd name="connsiteX732" fmla="*/ 662529 w 1591877"/>
                <a:gd name="connsiteY732" fmla="*/ 621751 h 755236"/>
                <a:gd name="connsiteX733" fmla="*/ 662826 w 1591877"/>
                <a:gd name="connsiteY733" fmla="*/ 625897 h 755236"/>
                <a:gd name="connsiteX734" fmla="*/ 663123 w 1591877"/>
                <a:gd name="connsiteY734" fmla="*/ 629931 h 755236"/>
                <a:gd name="connsiteX735" fmla="*/ 663420 w 1591877"/>
                <a:gd name="connsiteY735" fmla="*/ 633848 h 755236"/>
                <a:gd name="connsiteX736" fmla="*/ 663717 w 1591877"/>
                <a:gd name="connsiteY736" fmla="*/ 637644 h 755236"/>
                <a:gd name="connsiteX737" fmla="*/ 664015 w 1591877"/>
                <a:gd name="connsiteY737" fmla="*/ 641321 h 755236"/>
                <a:gd name="connsiteX738" fmla="*/ 664312 w 1591877"/>
                <a:gd name="connsiteY738" fmla="*/ 644875 h 755236"/>
                <a:gd name="connsiteX739" fmla="*/ 664609 w 1591877"/>
                <a:gd name="connsiteY739" fmla="*/ 648303 h 755236"/>
                <a:gd name="connsiteX740" fmla="*/ 664909 w 1591877"/>
                <a:gd name="connsiteY740" fmla="*/ 651604 h 755236"/>
                <a:gd name="connsiteX741" fmla="*/ 665207 w 1591877"/>
                <a:gd name="connsiteY741" fmla="*/ 654774 h 755236"/>
                <a:gd name="connsiteX742" fmla="*/ 665504 w 1591877"/>
                <a:gd name="connsiteY742" fmla="*/ 657813 h 755236"/>
                <a:gd name="connsiteX743" fmla="*/ 665801 w 1591877"/>
                <a:gd name="connsiteY743" fmla="*/ 660722 h 755236"/>
                <a:gd name="connsiteX744" fmla="*/ 666098 w 1591877"/>
                <a:gd name="connsiteY744" fmla="*/ 663494 h 755236"/>
                <a:gd name="connsiteX745" fmla="*/ 666395 w 1591877"/>
                <a:gd name="connsiteY745" fmla="*/ 666129 h 755236"/>
                <a:gd name="connsiteX746" fmla="*/ 666692 w 1591877"/>
                <a:gd name="connsiteY746" fmla="*/ 668626 h 755236"/>
                <a:gd name="connsiteX747" fmla="*/ 666989 w 1591877"/>
                <a:gd name="connsiteY747" fmla="*/ 670984 h 755236"/>
                <a:gd name="connsiteX748" fmla="*/ 667286 w 1591877"/>
                <a:gd name="connsiteY748" fmla="*/ 673200 h 755236"/>
                <a:gd name="connsiteX749" fmla="*/ 667587 w 1591877"/>
                <a:gd name="connsiteY749" fmla="*/ 675274 h 755236"/>
                <a:gd name="connsiteX750" fmla="*/ 667884 w 1591877"/>
                <a:gd name="connsiteY750" fmla="*/ 677202 h 755236"/>
                <a:gd name="connsiteX751" fmla="*/ 668181 w 1591877"/>
                <a:gd name="connsiteY751" fmla="*/ 678988 h 755236"/>
                <a:gd name="connsiteX752" fmla="*/ 668478 w 1591877"/>
                <a:gd name="connsiteY752" fmla="*/ 680626 h 755236"/>
                <a:gd name="connsiteX753" fmla="*/ 668775 w 1591877"/>
                <a:gd name="connsiteY753" fmla="*/ 682115 h 755236"/>
                <a:gd name="connsiteX754" fmla="*/ 669073 w 1591877"/>
                <a:gd name="connsiteY754" fmla="*/ 683456 h 755236"/>
                <a:gd name="connsiteX755" fmla="*/ 669370 w 1591877"/>
                <a:gd name="connsiteY755" fmla="*/ 684647 h 755236"/>
                <a:gd name="connsiteX756" fmla="*/ 669667 w 1591877"/>
                <a:gd name="connsiteY756" fmla="*/ 685686 h 755236"/>
                <a:gd name="connsiteX757" fmla="*/ 669964 w 1591877"/>
                <a:gd name="connsiteY757" fmla="*/ 686576 h 755236"/>
                <a:gd name="connsiteX758" fmla="*/ 670261 w 1591877"/>
                <a:gd name="connsiteY758" fmla="*/ 687311 h 755236"/>
                <a:gd name="connsiteX759" fmla="*/ 670411 w 1591877"/>
                <a:gd name="connsiteY759" fmla="*/ 687622 h 755236"/>
                <a:gd name="connsiteX760" fmla="*/ 670562 w 1591877"/>
                <a:gd name="connsiteY760" fmla="*/ 687895 h 755236"/>
                <a:gd name="connsiteX761" fmla="*/ 670708 w 1591877"/>
                <a:gd name="connsiteY761" fmla="*/ 688128 h 755236"/>
                <a:gd name="connsiteX762" fmla="*/ 670782 w 1591877"/>
                <a:gd name="connsiteY762" fmla="*/ 688232 h 755236"/>
                <a:gd name="connsiteX763" fmla="*/ 670859 w 1591877"/>
                <a:gd name="connsiteY763" fmla="*/ 688324 h 755236"/>
                <a:gd name="connsiteX764" fmla="*/ 670932 w 1591877"/>
                <a:gd name="connsiteY764" fmla="*/ 688408 h 755236"/>
                <a:gd name="connsiteX765" fmla="*/ 671006 w 1591877"/>
                <a:gd name="connsiteY765" fmla="*/ 688480 h 755236"/>
                <a:gd name="connsiteX766" fmla="*/ 671083 w 1591877"/>
                <a:gd name="connsiteY766" fmla="*/ 688544 h 755236"/>
                <a:gd name="connsiteX767" fmla="*/ 671156 w 1591877"/>
                <a:gd name="connsiteY767" fmla="*/ 688599 h 755236"/>
                <a:gd name="connsiteX768" fmla="*/ 671229 w 1591877"/>
                <a:gd name="connsiteY768" fmla="*/ 688643 h 755236"/>
                <a:gd name="connsiteX769" fmla="*/ 671303 w 1591877"/>
                <a:gd name="connsiteY769" fmla="*/ 688679 h 755236"/>
                <a:gd name="connsiteX770" fmla="*/ 671380 w 1591877"/>
                <a:gd name="connsiteY770" fmla="*/ 688703 h 755236"/>
                <a:gd name="connsiteX771" fmla="*/ 671453 w 1591877"/>
                <a:gd name="connsiteY771" fmla="*/ 688718 h 755236"/>
                <a:gd name="connsiteX772" fmla="*/ 671526 w 1591877"/>
                <a:gd name="connsiteY772" fmla="*/ 688725 h 755236"/>
                <a:gd name="connsiteX773" fmla="*/ 671603 w 1591877"/>
                <a:gd name="connsiteY773" fmla="*/ 688720 h 755236"/>
                <a:gd name="connsiteX774" fmla="*/ 671677 w 1591877"/>
                <a:gd name="connsiteY774" fmla="*/ 688707 h 755236"/>
                <a:gd name="connsiteX775" fmla="*/ 671750 w 1591877"/>
                <a:gd name="connsiteY775" fmla="*/ 688683 h 755236"/>
                <a:gd name="connsiteX776" fmla="*/ 671823 w 1591877"/>
                <a:gd name="connsiteY776" fmla="*/ 688650 h 755236"/>
                <a:gd name="connsiteX777" fmla="*/ 671901 w 1591877"/>
                <a:gd name="connsiteY777" fmla="*/ 688608 h 755236"/>
                <a:gd name="connsiteX778" fmla="*/ 671974 w 1591877"/>
                <a:gd name="connsiteY778" fmla="*/ 688555 h 755236"/>
                <a:gd name="connsiteX779" fmla="*/ 672047 w 1591877"/>
                <a:gd name="connsiteY779" fmla="*/ 688494 h 755236"/>
                <a:gd name="connsiteX780" fmla="*/ 672121 w 1591877"/>
                <a:gd name="connsiteY780" fmla="*/ 688421 h 755236"/>
                <a:gd name="connsiteX781" fmla="*/ 672198 w 1591877"/>
                <a:gd name="connsiteY781" fmla="*/ 688339 h 755236"/>
                <a:gd name="connsiteX782" fmla="*/ 672271 w 1591877"/>
                <a:gd name="connsiteY782" fmla="*/ 688247 h 755236"/>
                <a:gd name="connsiteX783" fmla="*/ 672344 w 1591877"/>
                <a:gd name="connsiteY783" fmla="*/ 688146 h 755236"/>
                <a:gd name="connsiteX784" fmla="*/ 672495 w 1591877"/>
                <a:gd name="connsiteY784" fmla="*/ 687914 h 755236"/>
                <a:gd name="connsiteX785" fmla="*/ 672642 w 1591877"/>
                <a:gd name="connsiteY785" fmla="*/ 687644 h 755236"/>
                <a:gd name="connsiteX786" fmla="*/ 672939 w 1591877"/>
                <a:gd name="connsiteY786" fmla="*/ 686988 h 755236"/>
                <a:gd name="connsiteX787" fmla="*/ 673239 w 1591877"/>
                <a:gd name="connsiteY787" fmla="*/ 686173 h 755236"/>
                <a:gd name="connsiteX788" fmla="*/ 673536 w 1591877"/>
                <a:gd name="connsiteY788" fmla="*/ 685204 h 755236"/>
                <a:gd name="connsiteX789" fmla="*/ 673834 w 1591877"/>
                <a:gd name="connsiteY789" fmla="*/ 684079 h 755236"/>
                <a:gd name="connsiteX790" fmla="*/ 674131 w 1591877"/>
                <a:gd name="connsiteY790" fmla="*/ 682797 h 755236"/>
                <a:gd name="connsiteX791" fmla="*/ 674428 w 1591877"/>
                <a:gd name="connsiteY791" fmla="*/ 681362 h 755236"/>
                <a:gd name="connsiteX792" fmla="*/ 674725 w 1591877"/>
                <a:gd name="connsiteY792" fmla="*/ 679772 h 755236"/>
                <a:gd name="connsiteX793" fmla="*/ 675022 w 1591877"/>
                <a:gd name="connsiteY793" fmla="*/ 678028 h 755236"/>
                <a:gd name="connsiteX794" fmla="*/ 675319 w 1591877"/>
                <a:gd name="connsiteY794" fmla="*/ 676130 h 755236"/>
                <a:gd name="connsiteX795" fmla="*/ 675620 w 1591877"/>
                <a:gd name="connsiteY795" fmla="*/ 674078 h 755236"/>
                <a:gd name="connsiteX796" fmla="*/ 675917 w 1591877"/>
                <a:gd name="connsiteY796" fmla="*/ 671876 h 755236"/>
                <a:gd name="connsiteX797" fmla="*/ 676214 w 1591877"/>
                <a:gd name="connsiteY797" fmla="*/ 669522 h 755236"/>
                <a:gd name="connsiteX798" fmla="*/ 676511 w 1591877"/>
                <a:gd name="connsiteY798" fmla="*/ 667017 h 755236"/>
                <a:gd name="connsiteX799" fmla="*/ 676808 w 1591877"/>
                <a:gd name="connsiteY799" fmla="*/ 664363 h 755236"/>
                <a:gd name="connsiteX800" fmla="*/ 677105 w 1591877"/>
                <a:gd name="connsiteY800" fmla="*/ 661560 h 755236"/>
                <a:gd name="connsiteX801" fmla="*/ 677402 w 1591877"/>
                <a:gd name="connsiteY801" fmla="*/ 658610 h 755236"/>
                <a:gd name="connsiteX802" fmla="*/ 677700 w 1591877"/>
                <a:gd name="connsiteY802" fmla="*/ 655514 h 755236"/>
                <a:gd name="connsiteX803" fmla="*/ 677997 w 1591877"/>
                <a:gd name="connsiteY803" fmla="*/ 652275 h 755236"/>
                <a:gd name="connsiteX804" fmla="*/ 678297 w 1591877"/>
                <a:gd name="connsiteY804" fmla="*/ 648891 h 755236"/>
                <a:gd name="connsiteX805" fmla="*/ 678594 w 1591877"/>
                <a:gd name="connsiteY805" fmla="*/ 645366 h 755236"/>
                <a:gd name="connsiteX806" fmla="*/ 678892 w 1591877"/>
                <a:gd name="connsiteY806" fmla="*/ 641700 h 755236"/>
                <a:gd name="connsiteX807" fmla="*/ 679189 w 1591877"/>
                <a:gd name="connsiteY807" fmla="*/ 637895 h 755236"/>
                <a:gd name="connsiteX808" fmla="*/ 679486 w 1591877"/>
                <a:gd name="connsiteY808" fmla="*/ 633954 h 755236"/>
                <a:gd name="connsiteX809" fmla="*/ 679783 w 1591877"/>
                <a:gd name="connsiteY809" fmla="*/ 629876 h 755236"/>
                <a:gd name="connsiteX810" fmla="*/ 680080 w 1591877"/>
                <a:gd name="connsiteY810" fmla="*/ 625664 h 755236"/>
                <a:gd name="connsiteX811" fmla="*/ 680377 w 1591877"/>
                <a:gd name="connsiteY811" fmla="*/ 621322 h 755236"/>
                <a:gd name="connsiteX812" fmla="*/ 680674 w 1591877"/>
                <a:gd name="connsiteY812" fmla="*/ 616850 h 755236"/>
                <a:gd name="connsiteX813" fmla="*/ 680971 w 1591877"/>
                <a:gd name="connsiteY813" fmla="*/ 612250 h 755236"/>
                <a:gd name="connsiteX814" fmla="*/ 681268 w 1591877"/>
                <a:gd name="connsiteY814" fmla="*/ 607525 h 755236"/>
                <a:gd name="connsiteX815" fmla="*/ 681569 w 1591877"/>
                <a:gd name="connsiteY815" fmla="*/ 602676 h 755236"/>
                <a:gd name="connsiteX816" fmla="*/ 681866 w 1591877"/>
                <a:gd name="connsiteY816" fmla="*/ 597707 h 755236"/>
                <a:gd name="connsiteX817" fmla="*/ 682163 w 1591877"/>
                <a:gd name="connsiteY817" fmla="*/ 592618 h 755236"/>
                <a:gd name="connsiteX818" fmla="*/ 682461 w 1591877"/>
                <a:gd name="connsiteY818" fmla="*/ 587413 h 755236"/>
                <a:gd name="connsiteX819" fmla="*/ 682758 w 1591877"/>
                <a:gd name="connsiteY819" fmla="*/ 582093 h 755236"/>
                <a:gd name="connsiteX820" fmla="*/ 683055 w 1591877"/>
                <a:gd name="connsiteY820" fmla="*/ 576664 h 755236"/>
                <a:gd name="connsiteX821" fmla="*/ 683352 w 1591877"/>
                <a:gd name="connsiteY821" fmla="*/ 571124 h 755236"/>
                <a:gd name="connsiteX822" fmla="*/ 683649 w 1591877"/>
                <a:gd name="connsiteY822" fmla="*/ 565478 h 755236"/>
                <a:gd name="connsiteX823" fmla="*/ 683950 w 1591877"/>
                <a:gd name="connsiteY823" fmla="*/ 559729 h 755236"/>
                <a:gd name="connsiteX824" fmla="*/ 684247 w 1591877"/>
                <a:gd name="connsiteY824" fmla="*/ 553879 h 755236"/>
                <a:gd name="connsiteX825" fmla="*/ 684544 w 1591877"/>
                <a:gd name="connsiteY825" fmla="*/ 547932 h 755236"/>
                <a:gd name="connsiteX826" fmla="*/ 684841 w 1591877"/>
                <a:gd name="connsiteY826" fmla="*/ 541888 h 755236"/>
                <a:gd name="connsiteX827" fmla="*/ 685138 w 1591877"/>
                <a:gd name="connsiteY827" fmla="*/ 535753 h 755236"/>
                <a:gd name="connsiteX828" fmla="*/ 685732 w 1591877"/>
                <a:gd name="connsiteY828" fmla="*/ 523216 h 755236"/>
                <a:gd name="connsiteX829" fmla="*/ 686326 w 1591877"/>
                <a:gd name="connsiteY829" fmla="*/ 510348 h 755236"/>
                <a:gd name="connsiteX830" fmla="*/ 686924 w 1591877"/>
                <a:gd name="connsiteY830" fmla="*/ 497170 h 755236"/>
                <a:gd name="connsiteX831" fmla="*/ 687519 w 1591877"/>
                <a:gd name="connsiteY831" fmla="*/ 483712 h 755236"/>
                <a:gd name="connsiteX832" fmla="*/ 688113 w 1591877"/>
                <a:gd name="connsiteY832" fmla="*/ 469999 h 755236"/>
                <a:gd name="connsiteX833" fmla="*/ 688707 w 1591877"/>
                <a:gd name="connsiteY833" fmla="*/ 456057 h 755236"/>
                <a:gd name="connsiteX834" fmla="*/ 689301 w 1591877"/>
                <a:gd name="connsiteY834" fmla="*/ 441917 h 755236"/>
                <a:gd name="connsiteX835" fmla="*/ 690376 w 1591877"/>
                <a:gd name="connsiteY835" fmla="*/ 416043 h 755236"/>
                <a:gd name="connsiteX836" fmla="*/ 691447 w 1591877"/>
                <a:gd name="connsiteY836" fmla="*/ 389779 h 755236"/>
                <a:gd name="connsiteX837" fmla="*/ 693589 w 1591877"/>
                <a:gd name="connsiteY837" fmla="*/ 336778 h 755236"/>
                <a:gd name="connsiteX838" fmla="*/ 694660 w 1591877"/>
                <a:gd name="connsiteY838" fmla="*/ 310389 h 755236"/>
                <a:gd name="connsiteX839" fmla="*/ 695731 w 1591877"/>
                <a:gd name="connsiteY839" fmla="*/ 284310 h 755236"/>
                <a:gd name="connsiteX840" fmla="*/ 696267 w 1591877"/>
                <a:gd name="connsiteY840" fmla="*/ 271440 h 755236"/>
                <a:gd name="connsiteX841" fmla="*/ 696802 w 1591877"/>
                <a:gd name="connsiteY841" fmla="*/ 258716 h 755236"/>
                <a:gd name="connsiteX842" fmla="*/ 697338 w 1591877"/>
                <a:gd name="connsiteY842" fmla="*/ 246154 h 755236"/>
                <a:gd name="connsiteX843" fmla="*/ 697873 w 1591877"/>
                <a:gd name="connsiteY843" fmla="*/ 233778 h 755236"/>
                <a:gd name="connsiteX844" fmla="*/ 698409 w 1591877"/>
                <a:gd name="connsiteY844" fmla="*/ 221610 h 755236"/>
                <a:gd name="connsiteX845" fmla="*/ 698944 w 1591877"/>
                <a:gd name="connsiteY845" fmla="*/ 209669 h 755236"/>
                <a:gd name="connsiteX846" fmla="*/ 699480 w 1591877"/>
                <a:gd name="connsiteY846" fmla="*/ 197975 h 755236"/>
                <a:gd name="connsiteX847" fmla="*/ 700015 w 1591877"/>
                <a:gd name="connsiteY847" fmla="*/ 186552 h 755236"/>
                <a:gd name="connsiteX848" fmla="*/ 700551 w 1591877"/>
                <a:gd name="connsiteY848" fmla="*/ 175415 h 755236"/>
                <a:gd name="connsiteX849" fmla="*/ 700818 w 1591877"/>
                <a:gd name="connsiteY849" fmla="*/ 169961 h 755236"/>
                <a:gd name="connsiteX850" fmla="*/ 701086 w 1591877"/>
                <a:gd name="connsiteY850" fmla="*/ 164586 h 755236"/>
                <a:gd name="connsiteX851" fmla="*/ 701354 w 1591877"/>
                <a:gd name="connsiteY851" fmla="*/ 159293 h 755236"/>
                <a:gd name="connsiteX852" fmla="*/ 701622 w 1591877"/>
                <a:gd name="connsiteY852" fmla="*/ 154084 h 755236"/>
                <a:gd name="connsiteX853" fmla="*/ 701889 w 1591877"/>
                <a:gd name="connsiteY853" fmla="*/ 148960 h 755236"/>
                <a:gd name="connsiteX854" fmla="*/ 702157 w 1591877"/>
                <a:gd name="connsiteY854" fmla="*/ 143925 h 755236"/>
                <a:gd name="connsiteX855" fmla="*/ 702425 w 1591877"/>
                <a:gd name="connsiteY855" fmla="*/ 138981 h 755236"/>
                <a:gd name="connsiteX856" fmla="*/ 702693 w 1591877"/>
                <a:gd name="connsiteY856" fmla="*/ 134129 h 755236"/>
                <a:gd name="connsiteX857" fmla="*/ 702961 w 1591877"/>
                <a:gd name="connsiteY857" fmla="*/ 129373 h 755236"/>
                <a:gd name="connsiteX858" fmla="*/ 703228 w 1591877"/>
                <a:gd name="connsiteY858" fmla="*/ 124713 h 755236"/>
                <a:gd name="connsiteX859" fmla="*/ 703496 w 1591877"/>
                <a:gd name="connsiteY859" fmla="*/ 120153 h 755236"/>
                <a:gd name="connsiteX860" fmla="*/ 703764 w 1591877"/>
                <a:gd name="connsiteY860" fmla="*/ 115693 h 755236"/>
                <a:gd name="connsiteX861" fmla="*/ 704032 w 1591877"/>
                <a:gd name="connsiteY861" fmla="*/ 111337 h 755236"/>
                <a:gd name="connsiteX862" fmla="*/ 704299 w 1591877"/>
                <a:gd name="connsiteY862" fmla="*/ 107086 h 755236"/>
                <a:gd name="connsiteX863" fmla="*/ 704567 w 1591877"/>
                <a:gd name="connsiteY863" fmla="*/ 102942 h 755236"/>
                <a:gd name="connsiteX864" fmla="*/ 704835 w 1591877"/>
                <a:gd name="connsiteY864" fmla="*/ 98906 h 755236"/>
                <a:gd name="connsiteX865" fmla="*/ 705103 w 1591877"/>
                <a:gd name="connsiteY865" fmla="*/ 94981 h 755236"/>
                <a:gd name="connsiteX866" fmla="*/ 705370 w 1591877"/>
                <a:gd name="connsiteY866" fmla="*/ 91169 h 755236"/>
                <a:gd name="connsiteX867" fmla="*/ 705638 w 1591877"/>
                <a:gd name="connsiteY867" fmla="*/ 87471 h 755236"/>
                <a:gd name="connsiteX868" fmla="*/ 705906 w 1591877"/>
                <a:gd name="connsiteY868" fmla="*/ 83889 h 755236"/>
                <a:gd name="connsiteX869" fmla="*/ 706174 w 1591877"/>
                <a:gd name="connsiteY869" fmla="*/ 80424 h 755236"/>
                <a:gd name="connsiteX870" fmla="*/ 706441 w 1591877"/>
                <a:gd name="connsiteY870" fmla="*/ 77078 h 755236"/>
                <a:gd name="connsiteX871" fmla="*/ 706709 w 1591877"/>
                <a:gd name="connsiteY871" fmla="*/ 73853 h 755236"/>
                <a:gd name="connsiteX872" fmla="*/ 706977 w 1591877"/>
                <a:gd name="connsiteY872" fmla="*/ 70750 h 755236"/>
                <a:gd name="connsiteX873" fmla="*/ 707245 w 1591877"/>
                <a:gd name="connsiteY873" fmla="*/ 67771 h 755236"/>
                <a:gd name="connsiteX874" fmla="*/ 707512 w 1591877"/>
                <a:gd name="connsiteY874" fmla="*/ 64917 h 755236"/>
                <a:gd name="connsiteX875" fmla="*/ 707780 w 1591877"/>
                <a:gd name="connsiteY875" fmla="*/ 62189 h 755236"/>
                <a:gd name="connsiteX876" fmla="*/ 708048 w 1591877"/>
                <a:gd name="connsiteY876" fmla="*/ 59589 h 755236"/>
                <a:gd name="connsiteX877" fmla="*/ 708316 w 1591877"/>
                <a:gd name="connsiteY877" fmla="*/ 57117 h 755236"/>
                <a:gd name="connsiteX878" fmla="*/ 708583 w 1591877"/>
                <a:gd name="connsiteY878" fmla="*/ 54776 h 755236"/>
                <a:gd name="connsiteX879" fmla="*/ 708851 w 1591877"/>
                <a:gd name="connsiteY879" fmla="*/ 52566 h 755236"/>
                <a:gd name="connsiteX880" fmla="*/ 709119 w 1591877"/>
                <a:gd name="connsiteY880" fmla="*/ 50488 h 755236"/>
                <a:gd name="connsiteX881" fmla="*/ 709387 w 1591877"/>
                <a:gd name="connsiteY881" fmla="*/ 48544 h 755236"/>
                <a:gd name="connsiteX882" fmla="*/ 709655 w 1591877"/>
                <a:gd name="connsiteY882" fmla="*/ 46734 h 755236"/>
                <a:gd name="connsiteX883" fmla="*/ 709922 w 1591877"/>
                <a:gd name="connsiteY883" fmla="*/ 45059 h 755236"/>
                <a:gd name="connsiteX884" fmla="*/ 710190 w 1591877"/>
                <a:gd name="connsiteY884" fmla="*/ 43521 h 755236"/>
                <a:gd name="connsiteX885" fmla="*/ 710458 w 1591877"/>
                <a:gd name="connsiteY885" fmla="*/ 42119 h 755236"/>
                <a:gd name="connsiteX886" fmla="*/ 710726 w 1591877"/>
                <a:gd name="connsiteY886" fmla="*/ 40855 h 755236"/>
                <a:gd name="connsiteX887" fmla="*/ 710993 w 1591877"/>
                <a:gd name="connsiteY887" fmla="*/ 39729 h 755236"/>
                <a:gd name="connsiteX888" fmla="*/ 711261 w 1591877"/>
                <a:gd name="connsiteY888" fmla="*/ 38743 h 755236"/>
                <a:gd name="connsiteX889" fmla="*/ 711529 w 1591877"/>
                <a:gd name="connsiteY889" fmla="*/ 37896 h 755236"/>
                <a:gd name="connsiteX890" fmla="*/ 711797 w 1591877"/>
                <a:gd name="connsiteY890" fmla="*/ 37189 h 755236"/>
                <a:gd name="connsiteX891" fmla="*/ 712064 w 1591877"/>
                <a:gd name="connsiteY891" fmla="*/ 36623 h 755236"/>
                <a:gd name="connsiteX892" fmla="*/ 712200 w 1591877"/>
                <a:gd name="connsiteY892" fmla="*/ 36393 h 755236"/>
                <a:gd name="connsiteX893" fmla="*/ 712332 w 1591877"/>
                <a:gd name="connsiteY893" fmla="*/ 36198 h 755236"/>
                <a:gd name="connsiteX894" fmla="*/ 712402 w 1591877"/>
                <a:gd name="connsiteY894" fmla="*/ 36114 h 755236"/>
                <a:gd name="connsiteX895" fmla="*/ 712468 w 1591877"/>
                <a:gd name="connsiteY895" fmla="*/ 36039 h 755236"/>
                <a:gd name="connsiteX896" fmla="*/ 712534 w 1591877"/>
                <a:gd name="connsiteY896" fmla="*/ 35972 h 755236"/>
                <a:gd name="connsiteX897" fmla="*/ 712600 w 1591877"/>
                <a:gd name="connsiteY897" fmla="*/ 35914 h 755236"/>
                <a:gd name="connsiteX898" fmla="*/ 712669 w 1591877"/>
                <a:gd name="connsiteY898" fmla="*/ 35866 h 755236"/>
                <a:gd name="connsiteX899" fmla="*/ 712736 w 1591877"/>
                <a:gd name="connsiteY899" fmla="*/ 35826 h 755236"/>
                <a:gd name="connsiteX900" fmla="*/ 712802 w 1591877"/>
                <a:gd name="connsiteY900" fmla="*/ 35795 h 755236"/>
                <a:gd name="connsiteX901" fmla="*/ 712868 w 1591877"/>
                <a:gd name="connsiteY901" fmla="*/ 35773 h 755236"/>
                <a:gd name="connsiteX902" fmla="*/ 712937 w 1591877"/>
                <a:gd name="connsiteY902" fmla="*/ 35759 h 755236"/>
                <a:gd name="connsiteX903" fmla="*/ 713003 w 1591877"/>
                <a:gd name="connsiteY903" fmla="*/ 35755 h 755236"/>
                <a:gd name="connsiteX904" fmla="*/ 713069 w 1591877"/>
                <a:gd name="connsiteY904" fmla="*/ 35759 h 755236"/>
                <a:gd name="connsiteX905" fmla="*/ 713135 w 1591877"/>
                <a:gd name="connsiteY905" fmla="*/ 35773 h 755236"/>
                <a:gd name="connsiteX906" fmla="*/ 713205 w 1591877"/>
                <a:gd name="connsiteY906" fmla="*/ 35795 h 755236"/>
                <a:gd name="connsiteX907" fmla="*/ 713271 w 1591877"/>
                <a:gd name="connsiteY907" fmla="*/ 35826 h 755236"/>
                <a:gd name="connsiteX908" fmla="*/ 713337 w 1591877"/>
                <a:gd name="connsiteY908" fmla="*/ 35866 h 755236"/>
                <a:gd name="connsiteX909" fmla="*/ 713403 w 1591877"/>
                <a:gd name="connsiteY909" fmla="*/ 35915 h 755236"/>
                <a:gd name="connsiteX910" fmla="*/ 713473 w 1591877"/>
                <a:gd name="connsiteY910" fmla="*/ 35973 h 755236"/>
                <a:gd name="connsiteX911" fmla="*/ 713539 w 1591877"/>
                <a:gd name="connsiteY911" fmla="*/ 36039 h 755236"/>
                <a:gd name="connsiteX912" fmla="*/ 713605 w 1591877"/>
                <a:gd name="connsiteY912" fmla="*/ 36115 h 755236"/>
                <a:gd name="connsiteX913" fmla="*/ 713671 w 1591877"/>
                <a:gd name="connsiteY913" fmla="*/ 36199 h 755236"/>
                <a:gd name="connsiteX914" fmla="*/ 713807 w 1591877"/>
                <a:gd name="connsiteY914" fmla="*/ 36395 h 755236"/>
                <a:gd name="connsiteX915" fmla="*/ 713939 w 1591877"/>
                <a:gd name="connsiteY915" fmla="*/ 36626 h 755236"/>
                <a:gd name="connsiteX916" fmla="*/ 714206 w 1591877"/>
                <a:gd name="connsiteY916" fmla="*/ 37195 h 755236"/>
                <a:gd name="connsiteX917" fmla="*/ 714474 w 1591877"/>
                <a:gd name="connsiteY917" fmla="*/ 37906 h 755236"/>
                <a:gd name="connsiteX918" fmla="*/ 714742 w 1591877"/>
                <a:gd name="connsiteY918" fmla="*/ 38760 h 755236"/>
                <a:gd name="connsiteX919" fmla="*/ 715010 w 1591877"/>
                <a:gd name="connsiteY919" fmla="*/ 39755 h 755236"/>
                <a:gd name="connsiteX920" fmla="*/ 715277 w 1591877"/>
                <a:gd name="connsiteY920" fmla="*/ 40892 h 755236"/>
                <a:gd name="connsiteX921" fmla="*/ 715545 w 1591877"/>
                <a:gd name="connsiteY921" fmla="*/ 42171 h 755236"/>
                <a:gd name="connsiteX922" fmla="*/ 715813 w 1591877"/>
                <a:gd name="connsiteY922" fmla="*/ 43590 h 755236"/>
                <a:gd name="connsiteX923" fmla="*/ 716081 w 1591877"/>
                <a:gd name="connsiteY923" fmla="*/ 45150 h 755236"/>
                <a:gd name="connsiteX924" fmla="*/ 716352 w 1591877"/>
                <a:gd name="connsiteY924" fmla="*/ 46850 h 755236"/>
                <a:gd name="connsiteX925" fmla="*/ 716620 w 1591877"/>
                <a:gd name="connsiteY925" fmla="*/ 48690 h 755236"/>
                <a:gd name="connsiteX926" fmla="*/ 716888 w 1591877"/>
                <a:gd name="connsiteY926" fmla="*/ 50669 h 755236"/>
                <a:gd name="connsiteX927" fmla="*/ 717155 w 1591877"/>
                <a:gd name="connsiteY927" fmla="*/ 52787 h 755236"/>
                <a:gd name="connsiteX928" fmla="*/ 717423 w 1591877"/>
                <a:gd name="connsiteY928" fmla="*/ 55042 h 755236"/>
                <a:gd name="connsiteX929" fmla="*/ 717691 w 1591877"/>
                <a:gd name="connsiteY929" fmla="*/ 57434 h 755236"/>
                <a:gd name="connsiteX930" fmla="*/ 717959 w 1591877"/>
                <a:gd name="connsiteY930" fmla="*/ 59962 h 755236"/>
                <a:gd name="connsiteX931" fmla="*/ 718226 w 1591877"/>
                <a:gd name="connsiteY931" fmla="*/ 62625 h 755236"/>
                <a:gd name="connsiteX932" fmla="*/ 718494 w 1591877"/>
                <a:gd name="connsiteY932" fmla="*/ 65422 h 755236"/>
                <a:gd name="connsiteX933" fmla="*/ 718762 w 1591877"/>
                <a:gd name="connsiteY933" fmla="*/ 68353 h 755236"/>
                <a:gd name="connsiteX934" fmla="*/ 719030 w 1591877"/>
                <a:gd name="connsiteY934" fmla="*/ 71416 h 755236"/>
                <a:gd name="connsiteX935" fmla="*/ 719297 w 1591877"/>
                <a:gd name="connsiteY935" fmla="*/ 74610 h 755236"/>
                <a:gd name="connsiteX936" fmla="*/ 719565 w 1591877"/>
                <a:gd name="connsiteY936" fmla="*/ 77933 h 755236"/>
                <a:gd name="connsiteX937" fmla="*/ 719833 w 1591877"/>
                <a:gd name="connsiteY937" fmla="*/ 81386 h 755236"/>
                <a:gd name="connsiteX938" fmla="*/ 720101 w 1591877"/>
                <a:gd name="connsiteY938" fmla="*/ 84966 h 755236"/>
                <a:gd name="connsiteX939" fmla="*/ 720368 w 1591877"/>
                <a:gd name="connsiteY939" fmla="*/ 88672 h 755236"/>
                <a:gd name="connsiteX940" fmla="*/ 720636 w 1591877"/>
                <a:gd name="connsiteY940" fmla="*/ 92502 h 755236"/>
                <a:gd name="connsiteX941" fmla="*/ 720904 w 1591877"/>
                <a:gd name="connsiteY941" fmla="*/ 96456 h 755236"/>
                <a:gd name="connsiteX942" fmla="*/ 721172 w 1591877"/>
                <a:gd name="connsiteY942" fmla="*/ 100531 h 755236"/>
                <a:gd name="connsiteX943" fmla="*/ 721439 w 1591877"/>
                <a:gd name="connsiteY943" fmla="*/ 104727 h 755236"/>
                <a:gd name="connsiteX944" fmla="*/ 721707 w 1591877"/>
                <a:gd name="connsiteY944" fmla="*/ 109041 h 755236"/>
                <a:gd name="connsiteX945" fmla="*/ 721975 w 1591877"/>
                <a:gd name="connsiteY945" fmla="*/ 113473 h 755236"/>
                <a:gd name="connsiteX946" fmla="*/ 722243 w 1591877"/>
                <a:gd name="connsiteY946" fmla="*/ 118019 h 755236"/>
                <a:gd name="connsiteX947" fmla="*/ 722510 w 1591877"/>
                <a:gd name="connsiteY947" fmla="*/ 122679 h 755236"/>
                <a:gd name="connsiteX948" fmla="*/ 722778 w 1591877"/>
                <a:gd name="connsiteY948" fmla="*/ 127450 h 755236"/>
                <a:gd name="connsiteX949" fmla="*/ 723046 w 1591877"/>
                <a:gd name="connsiteY949" fmla="*/ 132331 h 755236"/>
                <a:gd name="connsiteX950" fmla="*/ 723314 w 1591877"/>
                <a:gd name="connsiteY950" fmla="*/ 137321 h 755236"/>
                <a:gd name="connsiteX951" fmla="*/ 723582 w 1591877"/>
                <a:gd name="connsiteY951" fmla="*/ 142416 h 755236"/>
                <a:gd name="connsiteX952" fmla="*/ 723860 w 1591877"/>
                <a:gd name="connsiteY952" fmla="*/ 147855 h 755236"/>
                <a:gd name="connsiteX953" fmla="*/ 724139 w 1591877"/>
                <a:gd name="connsiteY953" fmla="*/ 153405 h 755236"/>
                <a:gd name="connsiteX954" fmla="*/ 724422 w 1591877"/>
                <a:gd name="connsiteY954" fmla="*/ 159064 h 755236"/>
                <a:gd name="connsiteX955" fmla="*/ 724700 w 1591877"/>
                <a:gd name="connsiteY955" fmla="*/ 164831 h 755236"/>
                <a:gd name="connsiteX956" fmla="*/ 724979 w 1591877"/>
                <a:gd name="connsiteY956" fmla="*/ 170701 h 755236"/>
                <a:gd name="connsiteX957" fmla="*/ 725261 w 1591877"/>
                <a:gd name="connsiteY957" fmla="*/ 176672 h 755236"/>
                <a:gd name="connsiteX958" fmla="*/ 725540 w 1591877"/>
                <a:gd name="connsiteY958" fmla="*/ 182743 h 755236"/>
                <a:gd name="connsiteX959" fmla="*/ 725823 w 1591877"/>
                <a:gd name="connsiteY959" fmla="*/ 188908 h 755236"/>
                <a:gd name="connsiteX960" fmla="*/ 726101 w 1591877"/>
                <a:gd name="connsiteY960" fmla="*/ 195168 h 755236"/>
                <a:gd name="connsiteX961" fmla="*/ 726380 w 1591877"/>
                <a:gd name="connsiteY961" fmla="*/ 201520 h 755236"/>
                <a:gd name="connsiteX962" fmla="*/ 726659 w 1591877"/>
                <a:gd name="connsiteY962" fmla="*/ 207959 h 755236"/>
                <a:gd name="connsiteX963" fmla="*/ 726941 w 1591877"/>
                <a:gd name="connsiteY963" fmla="*/ 214483 h 755236"/>
                <a:gd name="connsiteX964" fmla="*/ 727503 w 1591877"/>
                <a:gd name="connsiteY964" fmla="*/ 227775 h 755236"/>
                <a:gd name="connsiteX965" fmla="*/ 728060 w 1591877"/>
                <a:gd name="connsiteY965" fmla="*/ 241376 h 755236"/>
                <a:gd name="connsiteX966" fmla="*/ 728621 w 1591877"/>
                <a:gd name="connsiteY966" fmla="*/ 255257 h 755236"/>
                <a:gd name="connsiteX967" fmla="*/ 729182 w 1591877"/>
                <a:gd name="connsiteY967" fmla="*/ 269395 h 755236"/>
                <a:gd name="connsiteX968" fmla="*/ 729740 w 1591877"/>
                <a:gd name="connsiteY968" fmla="*/ 283766 h 755236"/>
                <a:gd name="connsiteX969" fmla="*/ 730301 w 1591877"/>
                <a:gd name="connsiteY969" fmla="*/ 298345 h 755236"/>
                <a:gd name="connsiteX970" fmla="*/ 730862 w 1591877"/>
                <a:gd name="connsiteY970" fmla="*/ 313104 h 755236"/>
                <a:gd name="connsiteX971" fmla="*/ 731420 w 1591877"/>
                <a:gd name="connsiteY971" fmla="*/ 328019 h 755236"/>
                <a:gd name="connsiteX972" fmla="*/ 732542 w 1591877"/>
                <a:gd name="connsiteY972" fmla="*/ 358204 h 755236"/>
                <a:gd name="connsiteX973" fmla="*/ 734783 w 1591877"/>
                <a:gd name="connsiteY973" fmla="*/ 419238 h 755236"/>
                <a:gd name="connsiteX974" fmla="*/ 735902 w 1591877"/>
                <a:gd name="connsiteY974" fmla="*/ 449645 h 755236"/>
                <a:gd name="connsiteX975" fmla="*/ 737021 w 1591877"/>
                <a:gd name="connsiteY975" fmla="*/ 479687 h 755236"/>
                <a:gd name="connsiteX976" fmla="*/ 737582 w 1591877"/>
                <a:gd name="connsiteY976" fmla="*/ 494501 h 755236"/>
                <a:gd name="connsiteX977" fmla="*/ 738143 w 1591877"/>
                <a:gd name="connsiteY977" fmla="*/ 509142 h 755236"/>
                <a:gd name="connsiteX978" fmla="*/ 738701 w 1591877"/>
                <a:gd name="connsiteY978" fmla="*/ 523581 h 755236"/>
                <a:gd name="connsiteX979" fmla="*/ 739262 w 1591877"/>
                <a:gd name="connsiteY979" fmla="*/ 537794 h 755236"/>
                <a:gd name="connsiteX980" fmla="*/ 739823 w 1591877"/>
                <a:gd name="connsiteY980" fmla="*/ 551752 h 755236"/>
                <a:gd name="connsiteX981" fmla="*/ 740381 w 1591877"/>
                <a:gd name="connsiteY981" fmla="*/ 565432 h 755236"/>
                <a:gd name="connsiteX982" fmla="*/ 740942 w 1591877"/>
                <a:gd name="connsiteY982" fmla="*/ 578808 h 755236"/>
                <a:gd name="connsiteX983" fmla="*/ 741221 w 1591877"/>
                <a:gd name="connsiteY983" fmla="*/ 585374 h 755236"/>
                <a:gd name="connsiteX984" fmla="*/ 741503 w 1591877"/>
                <a:gd name="connsiteY984" fmla="*/ 591856 h 755236"/>
                <a:gd name="connsiteX985" fmla="*/ 741782 w 1591877"/>
                <a:gd name="connsiteY985" fmla="*/ 598248 h 755236"/>
                <a:gd name="connsiteX986" fmla="*/ 742061 w 1591877"/>
                <a:gd name="connsiteY986" fmla="*/ 604550 h 755236"/>
                <a:gd name="connsiteX987" fmla="*/ 742343 w 1591877"/>
                <a:gd name="connsiteY987" fmla="*/ 610757 h 755236"/>
                <a:gd name="connsiteX988" fmla="*/ 742622 w 1591877"/>
                <a:gd name="connsiteY988" fmla="*/ 616865 h 755236"/>
                <a:gd name="connsiteX989" fmla="*/ 742901 w 1591877"/>
                <a:gd name="connsiteY989" fmla="*/ 622876 h 755236"/>
                <a:gd name="connsiteX990" fmla="*/ 743183 w 1591877"/>
                <a:gd name="connsiteY990" fmla="*/ 628784 h 755236"/>
                <a:gd name="connsiteX991" fmla="*/ 743462 w 1591877"/>
                <a:gd name="connsiteY991" fmla="*/ 634583 h 755236"/>
                <a:gd name="connsiteX992" fmla="*/ 743744 w 1591877"/>
                <a:gd name="connsiteY992" fmla="*/ 640277 h 755236"/>
                <a:gd name="connsiteX993" fmla="*/ 744023 w 1591877"/>
                <a:gd name="connsiteY993" fmla="*/ 645859 h 755236"/>
                <a:gd name="connsiteX994" fmla="*/ 744302 w 1591877"/>
                <a:gd name="connsiteY994" fmla="*/ 651328 h 755236"/>
                <a:gd name="connsiteX995" fmla="*/ 744584 w 1591877"/>
                <a:gd name="connsiteY995" fmla="*/ 656681 h 755236"/>
                <a:gd name="connsiteX996" fmla="*/ 744863 w 1591877"/>
                <a:gd name="connsiteY996" fmla="*/ 661915 h 755236"/>
                <a:gd name="connsiteX997" fmla="*/ 745142 w 1591877"/>
                <a:gd name="connsiteY997" fmla="*/ 667030 h 755236"/>
                <a:gd name="connsiteX998" fmla="*/ 745424 w 1591877"/>
                <a:gd name="connsiteY998" fmla="*/ 672019 h 755236"/>
                <a:gd name="connsiteX999" fmla="*/ 745703 w 1591877"/>
                <a:gd name="connsiteY999" fmla="*/ 676883 h 755236"/>
                <a:gd name="connsiteX1000" fmla="*/ 745982 w 1591877"/>
                <a:gd name="connsiteY1000" fmla="*/ 681617 h 755236"/>
                <a:gd name="connsiteX1001" fmla="*/ 746264 w 1591877"/>
                <a:gd name="connsiteY1001" fmla="*/ 686224 h 755236"/>
                <a:gd name="connsiteX1002" fmla="*/ 746543 w 1591877"/>
                <a:gd name="connsiteY1002" fmla="*/ 690695 h 755236"/>
                <a:gd name="connsiteX1003" fmla="*/ 746822 w 1591877"/>
                <a:gd name="connsiteY1003" fmla="*/ 695033 h 755236"/>
                <a:gd name="connsiteX1004" fmla="*/ 747104 w 1591877"/>
                <a:gd name="connsiteY1004" fmla="*/ 699234 h 755236"/>
                <a:gd name="connsiteX1005" fmla="*/ 747383 w 1591877"/>
                <a:gd name="connsiteY1005" fmla="*/ 703297 h 755236"/>
                <a:gd name="connsiteX1006" fmla="*/ 747661 w 1591877"/>
                <a:gd name="connsiteY1006" fmla="*/ 707218 h 755236"/>
                <a:gd name="connsiteX1007" fmla="*/ 747944 w 1591877"/>
                <a:gd name="connsiteY1007" fmla="*/ 710999 h 755236"/>
                <a:gd name="connsiteX1008" fmla="*/ 748223 w 1591877"/>
                <a:gd name="connsiteY1008" fmla="*/ 714632 h 755236"/>
                <a:gd name="connsiteX1009" fmla="*/ 748501 w 1591877"/>
                <a:gd name="connsiteY1009" fmla="*/ 718122 h 755236"/>
                <a:gd name="connsiteX1010" fmla="*/ 748784 w 1591877"/>
                <a:gd name="connsiteY1010" fmla="*/ 721462 h 755236"/>
                <a:gd name="connsiteX1011" fmla="*/ 749063 w 1591877"/>
                <a:gd name="connsiteY1011" fmla="*/ 724652 h 755236"/>
                <a:gd name="connsiteX1012" fmla="*/ 749341 w 1591877"/>
                <a:gd name="connsiteY1012" fmla="*/ 727693 h 755236"/>
                <a:gd name="connsiteX1013" fmla="*/ 749624 w 1591877"/>
                <a:gd name="connsiteY1013" fmla="*/ 730580 h 755236"/>
                <a:gd name="connsiteX1014" fmla="*/ 749903 w 1591877"/>
                <a:gd name="connsiteY1014" fmla="*/ 733312 h 755236"/>
                <a:gd name="connsiteX1015" fmla="*/ 750185 w 1591877"/>
                <a:gd name="connsiteY1015" fmla="*/ 735891 h 755236"/>
                <a:gd name="connsiteX1016" fmla="*/ 750464 w 1591877"/>
                <a:gd name="connsiteY1016" fmla="*/ 738313 h 755236"/>
                <a:gd name="connsiteX1017" fmla="*/ 750743 w 1591877"/>
                <a:gd name="connsiteY1017" fmla="*/ 740576 h 755236"/>
                <a:gd name="connsiteX1018" fmla="*/ 751021 w 1591877"/>
                <a:gd name="connsiteY1018" fmla="*/ 742681 h 755236"/>
                <a:gd name="connsiteX1019" fmla="*/ 751304 w 1591877"/>
                <a:gd name="connsiteY1019" fmla="*/ 744625 h 755236"/>
                <a:gd name="connsiteX1020" fmla="*/ 751582 w 1591877"/>
                <a:gd name="connsiteY1020" fmla="*/ 746411 h 755236"/>
                <a:gd name="connsiteX1021" fmla="*/ 751865 w 1591877"/>
                <a:gd name="connsiteY1021" fmla="*/ 748032 h 755236"/>
                <a:gd name="connsiteX1022" fmla="*/ 752144 w 1591877"/>
                <a:gd name="connsiteY1022" fmla="*/ 749492 h 755236"/>
                <a:gd name="connsiteX1023" fmla="*/ 752422 w 1591877"/>
                <a:gd name="connsiteY1023" fmla="*/ 750786 h 755236"/>
                <a:gd name="connsiteX1024" fmla="*/ 752705 w 1591877"/>
                <a:gd name="connsiteY1024" fmla="*/ 751918 h 755236"/>
                <a:gd name="connsiteX1025" fmla="*/ 752984 w 1591877"/>
                <a:gd name="connsiteY1025" fmla="*/ 752885 h 755236"/>
                <a:gd name="connsiteX1026" fmla="*/ 753262 w 1591877"/>
                <a:gd name="connsiteY1026" fmla="*/ 753686 h 755236"/>
                <a:gd name="connsiteX1027" fmla="*/ 753545 w 1591877"/>
                <a:gd name="connsiteY1027" fmla="*/ 754322 h 755236"/>
                <a:gd name="connsiteX1028" fmla="*/ 753684 w 1591877"/>
                <a:gd name="connsiteY1028" fmla="*/ 754578 h 755236"/>
                <a:gd name="connsiteX1029" fmla="*/ 753824 w 1591877"/>
                <a:gd name="connsiteY1029" fmla="*/ 754791 h 755236"/>
                <a:gd name="connsiteX1030" fmla="*/ 753893 w 1591877"/>
                <a:gd name="connsiteY1030" fmla="*/ 754882 h 755236"/>
                <a:gd name="connsiteX1031" fmla="*/ 753963 w 1591877"/>
                <a:gd name="connsiteY1031" fmla="*/ 754963 h 755236"/>
                <a:gd name="connsiteX1032" fmla="*/ 754033 w 1591877"/>
                <a:gd name="connsiteY1032" fmla="*/ 755034 h 755236"/>
                <a:gd name="connsiteX1033" fmla="*/ 754102 w 1591877"/>
                <a:gd name="connsiteY1033" fmla="*/ 755093 h 755236"/>
                <a:gd name="connsiteX1034" fmla="*/ 754172 w 1591877"/>
                <a:gd name="connsiteY1034" fmla="*/ 755142 h 755236"/>
                <a:gd name="connsiteX1035" fmla="*/ 754245 w 1591877"/>
                <a:gd name="connsiteY1035" fmla="*/ 755181 h 755236"/>
                <a:gd name="connsiteX1036" fmla="*/ 754315 w 1591877"/>
                <a:gd name="connsiteY1036" fmla="*/ 755210 h 755236"/>
                <a:gd name="connsiteX1037" fmla="*/ 754385 w 1591877"/>
                <a:gd name="connsiteY1037" fmla="*/ 755227 h 755236"/>
                <a:gd name="connsiteX1038" fmla="*/ 754454 w 1591877"/>
                <a:gd name="connsiteY1038" fmla="*/ 755236 h 755236"/>
                <a:gd name="connsiteX1039" fmla="*/ 754524 w 1591877"/>
                <a:gd name="connsiteY1039" fmla="*/ 755234 h 755236"/>
                <a:gd name="connsiteX1040" fmla="*/ 754594 w 1591877"/>
                <a:gd name="connsiteY1040" fmla="*/ 755221 h 755236"/>
                <a:gd name="connsiteX1041" fmla="*/ 754664 w 1591877"/>
                <a:gd name="connsiteY1041" fmla="*/ 755197 h 755236"/>
                <a:gd name="connsiteX1042" fmla="*/ 754733 w 1591877"/>
                <a:gd name="connsiteY1042" fmla="*/ 755164 h 755236"/>
                <a:gd name="connsiteX1043" fmla="*/ 754803 w 1591877"/>
                <a:gd name="connsiteY1043" fmla="*/ 755119 h 755236"/>
                <a:gd name="connsiteX1044" fmla="*/ 754873 w 1591877"/>
                <a:gd name="connsiteY1044" fmla="*/ 755064 h 755236"/>
                <a:gd name="connsiteX1045" fmla="*/ 754942 w 1591877"/>
                <a:gd name="connsiteY1045" fmla="*/ 754998 h 755236"/>
                <a:gd name="connsiteX1046" fmla="*/ 755012 w 1591877"/>
                <a:gd name="connsiteY1046" fmla="*/ 754924 h 755236"/>
                <a:gd name="connsiteX1047" fmla="*/ 755085 w 1591877"/>
                <a:gd name="connsiteY1047" fmla="*/ 754835 h 755236"/>
                <a:gd name="connsiteX1048" fmla="*/ 755155 w 1591877"/>
                <a:gd name="connsiteY1048" fmla="*/ 754739 h 755236"/>
                <a:gd name="connsiteX1049" fmla="*/ 755225 w 1591877"/>
                <a:gd name="connsiteY1049" fmla="*/ 754633 h 755236"/>
                <a:gd name="connsiteX1050" fmla="*/ 755364 w 1591877"/>
                <a:gd name="connsiteY1050" fmla="*/ 754386 h 755236"/>
                <a:gd name="connsiteX1051" fmla="*/ 755503 w 1591877"/>
                <a:gd name="connsiteY1051" fmla="*/ 754100 h 755236"/>
                <a:gd name="connsiteX1052" fmla="*/ 755782 w 1591877"/>
                <a:gd name="connsiteY1052" fmla="*/ 753400 h 755236"/>
                <a:gd name="connsiteX1053" fmla="*/ 756065 w 1591877"/>
                <a:gd name="connsiteY1053" fmla="*/ 752532 h 755236"/>
                <a:gd name="connsiteX1054" fmla="*/ 756343 w 1591877"/>
                <a:gd name="connsiteY1054" fmla="*/ 751500 h 755236"/>
                <a:gd name="connsiteX1055" fmla="*/ 756622 w 1591877"/>
                <a:gd name="connsiteY1055" fmla="*/ 750302 h 755236"/>
                <a:gd name="connsiteX1056" fmla="*/ 756905 w 1591877"/>
                <a:gd name="connsiteY1056" fmla="*/ 748937 h 755236"/>
                <a:gd name="connsiteX1057" fmla="*/ 757183 w 1591877"/>
                <a:gd name="connsiteY1057" fmla="*/ 747406 h 755236"/>
                <a:gd name="connsiteX1058" fmla="*/ 757462 w 1591877"/>
                <a:gd name="connsiteY1058" fmla="*/ 745711 h 755236"/>
                <a:gd name="connsiteX1059" fmla="*/ 757745 w 1591877"/>
                <a:gd name="connsiteY1059" fmla="*/ 743853 h 755236"/>
                <a:gd name="connsiteX1060" fmla="*/ 758023 w 1591877"/>
                <a:gd name="connsiteY1060" fmla="*/ 741831 h 755236"/>
                <a:gd name="connsiteX1061" fmla="*/ 758306 w 1591877"/>
                <a:gd name="connsiteY1061" fmla="*/ 739649 h 755236"/>
                <a:gd name="connsiteX1062" fmla="*/ 758585 w 1591877"/>
                <a:gd name="connsiteY1062" fmla="*/ 737302 h 755236"/>
                <a:gd name="connsiteX1063" fmla="*/ 758863 w 1591877"/>
                <a:gd name="connsiteY1063" fmla="*/ 734796 h 755236"/>
                <a:gd name="connsiteX1064" fmla="*/ 759146 w 1591877"/>
                <a:gd name="connsiteY1064" fmla="*/ 732132 h 755236"/>
                <a:gd name="connsiteX1065" fmla="*/ 759425 w 1591877"/>
                <a:gd name="connsiteY1065" fmla="*/ 729309 h 755236"/>
                <a:gd name="connsiteX1066" fmla="*/ 759710 w 1591877"/>
                <a:gd name="connsiteY1066" fmla="*/ 726271 h 755236"/>
                <a:gd name="connsiteX1067" fmla="*/ 759993 w 1591877"/>
                <a:gd name="connsiteY1067" fmla="*/ 723072 h 755236"/>
                <a:gd name="connsiteX1068" fmla="*/ 760279 w 1591877"/>
                <a:gd name="connsiteY1068" fmla="*/ 719711 h 755236"/>
                <a:gd name="connsiteX1069" fmla="*/ 760565 w 1591877"/>
                <a:gd name="connsiteY1069" fmla="*/ 716193 h 755236"/>
                <a:gd name="connsiteX1070" fmla="*/ 760851 w 1591877"/>
                <a:gd name="connsiteY1070" fmla="*/ 712516 h 755236"/>
                <a:gd name="connsiteX1071" fmla="*/ 761137 w 1591877"/>
                <a:gd name="connsiteY1071" fmla="*/ 708685 h 755236"/>
                <a:gd name="connsiteX1072" fmla="*/ 761420 w 1591877"/>
                <a:gd name="connsiteY1072" fmla="*/ 704699 h 755236"/>
                <a:gd name="connsiteX1073" fmla="*/ 761706 w 1591877"/>
                <a:gd name="connsiteY1073" fmla="*/ 700562 h 755236"/>
                <a:gd name="connsiteX1074" fmla="*/ 761992 w 1591877"/>
                <a:gd name="connsiteY1074" fmla="*/ 696273 h 755236"/>
                <a:gd name="connsiteX1075" fmla="*/ 762278 w 1591877"/>
                <a:gd name="connsiteY1075" fmla="*/ 691836 h 755236"/>
                <a:gd name="connsiteX1076" fmla="*/ 762561 w 1591877"/>
                <a:gd name="connsiteY1076" fmla="*/ 687254 h 755236"/>
                <a:gd name="connsiteX1077" fmla="*/ 762847 w 1591877"/>
                <a:gd name="connsiteY1077" fmla="*/ 682527 h 755236"/>
                <a:gd name="connsiteX1078" fmla="*/ 763133 w 1591877"/>
                <a:gd name="connsiteY1078" fmla="*/ 677658 h 755236"/>
                <a:gd name="connsiteX1079" fmla="*/ 763419 w 1591877"/>
                <a:gd name="connsiteY1079" fmla="*/ 672649 h 755236"/>
                <a:gd name="connsiteX1080" fmla="*/ 763701 w 1591877"/>
                <a:gd name="connsiteY1080" fmla="*/ 667501 h 755236"/>
                <a:gd name="connsiteX1081" fmla="*/ 763987 w 1591877"/>
                <a:gd name="connsiteY1081" fmla="*/ 662219 h 755236"/>
                <a:gd name="connsiteX1082" fmla="*/ 764273 w 1591877"/>
                <a:gd name="connsiteY1082" fmla="*/ 656804 h 755236"/>
                <a:gd name="connsiteX1083" fmla="*/ 764560 w 1591877"/>
                <a:gd name="connsiteY1083" fmla="*/ 651258 h 755236"/>
                <a:gd name="connsiteX1084" fmla="*/ 764846 w 1591877"/>
                <a:gd name="connsiteY1084" fmla="*/ 645586 h 755236"/>
                <a:gd name="connsiteX1085" fmla="*/ 765128 w 1591877"/>
                <a:gd name="connsiteY1085" fmla="*/ 639786 h 755236"/>
                <a:gd name="connsiteX1086" fmla="*/ 765414 w 1591877"/>
                <a:gd name="connsiteY1086" fmla="*/ 633866 h 755236"/>
                <a:gd name="connsiteX1087" fmla="*/ 765700 w 1591877"/>
                <a:gd name="connsiteY1087" fmla="*/ 627824 h 755236"/>
                <a:gd name="connsiteX1088" fmla="*/ 765986 w 1591877"/>
                <a:gd name="connsiteY1088" fmla="*/ 621665 h 755236"/>
                <a:gd name="connsiteX1089" fmla="*/ 766269 w 1591877"/>
                <a:gd name="connsiteY1089" fmla="*/ 615394 h 755236"/>
                <a:gd name="connsiteX1090" fmla="*/ 766555 w 1591877"/>
                <a:gd name="connsiteY1090" fmla="*/ 609009 h 755236"/>
                <a:gd name="connsiteX1091" fmla="*/ 766841 w 1591877"/>
                <a:gd name="connsiteY1091" fmla="*/ 602518 h 755236"/>
                <a:gd name="connsiteX1092" fmla="*/ 767127 w 1591877"/>
                <a:gd name="connsiteY1092" fmla="*/ 595919 h 755236"/>
                <a:gd name="connsiteX1093" fmla="*/ 767413 w 1591877"/>
                <a:gd name="connsiteY1093" fmla="*/ 589219 h 755236"/>
                <a:gd name="connsiteX1094" fmla="*/ 767696 w 1591877"/>
                <a:gd name="connsiteY1094" fmla="*/ 582419 h 755236"/>
                <a:gd name="connsiteX1095" fmla="*/ 767982 w 1591877"/>
                <a:gd name="connsiteY1095" fmla="*/ 575523 h 755236"/>
                <a:gd name="connsiteX1096" fmla="*/ 768268 w 1591877"/>
                <a:gd name="connsiteY1096" fmla="*/ 568534 h 755236"/>
                <a:gd name="connsiteX1097" fmla="*/ 768554 w 1591877"/>
                <a:gd name="connsiteY1097" fmla="*/ 561455 h 755236"/>
                <a:gd name="connsiteX1098" fmla="*/ 768836 w 1591877"/>
                <a:gd name="connsiteY1098" fmla="*/ 554291 h 755236"/>
                <a:gd name="connsiteX1099" fmla="*/ 769122 w 1591877"/>
                <a:gd name="connsiteY1099" fmla="*/ 547042 h 755236"/>
                <a:gd name="connsiteX1100" fmla="*/ 769695 w 1591877"/>
                <a:gd name="connsiteY1100" fmla="*/ 532312 h 755236"/>
                <a:gd name="connsiteX1101" fmla="*/ 770263 w 1591877"/>
                <a:gd name="connsiteY1101" fmla="*/ 517286 h 755236"/>
                <a:gd name="connsiteX1102" fmla="*/ 770835 w 1591877"/>
                <a:gd name="connsiteY1102" fmla="*/ 502001 h 755236"/>
                <a:gd name="connsiteX1103" fmla="*/ 771404 w 1591877"/>
                <a:gd name="connsiteY1103" fmla="*/ 486478 h 755236"/>
                <a:gd name="connsiteX1104" fmla="*/ 771976 w 1591877"/>
                <a:gd name="connsiteY1104" fmla="*/ 470748 h 755236"/>
                <a:gd name="connsiteX1105" fmla="*/ 772545 w 1591877"/>
                <a:gd name="connsiteY1105" fmla="*/ 454844 h 755236"/>
                <a:gd name="connsiteX1106" fmla="*/ 773117 w 1591877"/>
                <a:gd name="connsiteY1106" fmla="*/ 438790 h 755236"/>
                <a:gd name="connsiteX1107" fmla="*/ 774257 w 1591877"/>
                <a:gd name="connsiteY1107" fmla="*/ 406366 h 755236"/>
                <a:gd name="connsiteX1108" fmla="*/ 775398 w 1591877"/>
                <a:gd name="connsiteY1108" fmla="*/ 373714 h 755236"/>
                <a:gd name="connsiteX1109" fmla="*/ 776539 w 1591877"/>
                <a:gd name="connsiteY1109" fmla="*/ 341083 h 755236"/>
                <a:gd name="connsiteX1110" fmla="*/ 777680 w 1591877"/>
                <a:gd name="connsiteY1110" fmla="*/ 308718 h 755236"/>
                <a:gd name="connsiteX1111" fmla="*/ 778252 w 1591877"/>
                <a:gd name="connsiteY1111" fmla="*/ 292710 h 755236"/>
                <a:gd name="connsiteX1112" fmla="*/ 778820 w 1591877"/>
                <a:gd name="connsiteY1112" fmla="*/ 276861 h 755236"/>
                <a:gd name="connsiteX1113" fmla="*/ 779393 w 1591877"/>
                <a:gd name="connsiteY1113" fmla="*/ 261197 h 755236"/>
                <a:gd name="connsiteX1114" fmla="*/ 779965 w 1591877"/>
                <a:gd name="connsiteY1114" fmla="*/ 245751 h 755236"/>
                <a:gd name="connsiteX1115" fmla="*/ 780533 w 1591877"/>
                <a:gd name="connsiteY1115" fmla="*/ 230552 h 755236"/>
                <a:gd name="connsiteX1116" fmla="*/ 781106 w 1591877"/>
                <a:gd name="connsiteY1116" fmla="*/ 215625 h 755236"/>
                <a:gd name="connsiteX1117" fmla="*/ 781674 w 1591877"/>
                <a:gd name="connsiteY1117" fmla="*/ 201003 h 755236"/>
                <a:gd name="connsiteX1118" fmla="*/ 781960 w 1591877"/>
                <a:gd name="connsiteY1118" fmla="*/ 193814 h 755236"/>
                <a:gd name="connsiteX1119" fmla="*/ 782246 w 1591877"/>
                <a:gd name="connsiteY1119" fmla="*/ 186711 h 755236"/>
                <a:gd name="connsiteX1120" fmla="*/ 782532 w 1591877"/>
                <a:gd name="connsiteY1120" fmla="*/ 179696 h 755236"/>
                <a:gd name="connsiteX1121" fmla="*/ 782815 w 1591877"/>
                <a:gd name="connsiteY1121" fmla="*/ 172773 h 755236"/>
                <a:gd name="connsiteX1122" fmla="*/ 783101 w 1591877"/>
                <a:gd name="connsiteY1122" fmla="*/ 165949 h 755236"/>
                <a:gd name="connsiteX1123" fmla="*/ 783387 w 1591877"/>
                <a:gd name="connsiteY1123" fmla="*/ 159223 h 755236"/>
                <a:gd name="connsiteX1124" fmla="*/ 783673 w 1591877"/>
                <a:gd name="connsiteY1124" fmla="*/ 152597 h 755236"/>
                <a:gd name="connsiteX1125" fmla="*/ 783956 w 1591877"/>
                <a:gd name="connsiteY1125" fmla="*/ 146079 h 755236"/>
                <a:gd name="connsiteX1126" fmla="*/ 784242 w 1591877"/>
                <a:gd name="connsiteY1126" fmla="*/ 139668 h 755236"/>
                <a:gd name="connsiteX1127" fmla="*/ 784528 w 1591877"/>
                <a:gd name="connsiteY1127" fmla="*/ 133369 h 755236"/>
                <a:gd name="connsiteX1128" fmla="*/ 784814 w 1591877"/>
                <a:gd name="connsiteY1128" fmla="*/ 127185 h 755236"/>
                <a:gd name="connsiteX1129" fmla="*/ 785100 w 1591877"/>
                <a:gd name="connsiteY1129" fmla="*/ 121118 h 755236"/>
                <a:gd name="connsiteX1130" fmla="*/ 785382 w 1591877"/>
                <a:gd name="connsiteY1130" fmla="*/ 115172 h 755236"/>
                <a:gd name="connsiteX1131" fmla="*/ 785668 w 1591877"/>
                <a:gd name="connsiteY1131" fmla="*/ 109348 h 755236"/>
                <a:gd name="connsiteX1132" fmla="*/ 785955 w 1591877"/>
                <a:gd name="connsiteY1132" fmla="*/ 103651 h 755236"/>
                <a:gd name="connsiteX1133" fmla="*/ 786241 w 1591877"/>
                <a:gd name="connsiteY1133" fmla="*/ 98082 h 755236"/>
                <a:gd name="connsiteX1134" fmla="*/ 786523 w 1591877"/>
                <a:gd name="connsiteY1134" fmla="*/ 92644 h 755236"/>
                <a:gd name="connsiteX1135" fmla="*/ 786809 w 1591877"/>
                <a:gd name="connsiteY1135" fmla="*/ 87340 h 755236"/>
                <a:gd name="connsiteX1136" fmla="*/ 787095 w 1591877"/>
                <a:gd name="connsiteY1136" fmla="*/ 82172 h 755236"/>
                <a:gd name="connsiteX1137" fmla="*/ 787381 w 1591877"/>
                <a:gd name="connsiteY1137" fmla="*/ 77143 h 755236"/>
                <a:gd name="connsiteX1138" fmla="*/ 787667 w 1591877"/>
                <a:gd name="connsiteY1138" fmla="*/ 72255 h 755236"/>
                <a:gd name="connsiteX1139" fmla="*/ 787950 w 1591877"/>
                <a:gd name="connsiteY1139" fmla="*/ 67511 h 755236"/>
                <a:gd name="connsiteX1140" fmla="*/ 788236 w 1591877"/>
                <a:gd name="connsiteY1140" fmla="*/ 62912 h 755236"/>
                <a:gd name="connsiteX1141" fmla="*/ 788522 w 1591877"/>
                <a:gd name="connsiteY1141" fmla="*/ 58461 h 755236"/>
                <a:gd name="connsiteX1142" fmla="*/ 788808 w 1591877"/>
                <a:gd name="connsiteY1142" fmla="*/ 54160 h 755236"/>
                <a:gd name="connsiteX1143" fmla="*/ 789091 w 1591877"/>
                <a:gd name="connsiteY1143" fmla="*/ 50011 h 755236"/>
                <a:gd name="connsiteX1144" fmla="*/ 789377 w 1591877"/>
                <a:gd name="connsiteY1144" fmla="*/ 46016 h 755236"/>
                <a:gd name="connsiteX1145" fmla="*/ 789663 w 1591877"/>
                <a:gd name="connsiteY1145" fmla="*/ 42177 h 755236"/>
                <a:gd name="connsiteX1146" fmla="*/ 789949 w 1591877"/>
                <a:gd name="connsiteY1146" fmla="*/ 38495 h 755236"/>
                <a:gd name="connsiteX1147" fmla="*/ 790231 w 1591877"/>
                <a:gd name="connsiteY1147" fmla="*/ 34973 h 755236"/>
                <a:gd name="connsiteX1148" fmla="*/ 790517 w 1591877"/>
                <a:gd name="connsiteY1148" fmla="*/ 31612 h 755236"/>
                <a:gd name="connsiteX1149" fmla="*/ 790804 w 1591877"/>
                <a:gd name="connsiteY1149" fmla="*/ 28414 h 755236"/>
                <a:gd name="connsiteX1150" fmla="*/ 791090 w 1591877"/>
                <a:gd name="connsiteY1150" fmla="*/ 25379 h 755236"/>
                <a:gd name="connsiteX1151" fmla="*/ 791376 w 1591877"/>
                <a:gd name="connsiteY1151" fmla="*/ 22511 h 755236"/>
                <a:gd name="connsiteX1152" fmla="*/ 791658 w 1591877"/>
                <a:gd name="connsiteY1152" fmla="*/ 19809 h 755236"/>
                <a:gd name="connsiteX1153" fmla="*/ 791944 w 1591877"/>
                <a:gd name="connsiteY1153" fmla="*/ 17276 h 755236"/>
                <a:gd name="connsiteX1154" fmla="*/ 792230 w 1591877"/>
                <a:gd name="connsiteY1154" fmla="*/ 14912 h 755236"/>
                <a:gd name="connsiteX1155" fmla="*/ 792373 w 1591877"/>
                <a:gd name="connsiteY1155" fmla="*/ 13794 h 755236"/>
                <a:gd name="connsiteX1156" fmla="*/ 792516 w 1591877"/>
                <a:gd name="connsiteY1156" fmla="*/ 12719 h 755236"/>
                <a:gd name="connsiteX1157" fmla="*/ 792659 w 1591877"/>
                <a:gd name="connsiteY1157" fmla="*/ 11686 h 755236"/>
                <a:gd name="connsiteX1158" fmla="*/ 792802 w 1591877"/>
                <a:gd name="connsiteY1158" fmla="*/ 10697 h 755236"/>
                <a:gd name="connsiteX1159" fmla="*/ 792942 w 1591877"/>
                <a:gd name="connsiteY1159" fmla="*/ 9751 h 755236"/>
                <a:gd name="connsiteX1160" fmla="*/ 793085 w 1591877"/>
                <a:gd name="connsiteY1160" fmla="*/ 8848 h 755236"/>
                <a:gd name="connsiteX1161" fmla="*/ 793228 w 1591877"/>
                <a:gd name="connsiteY1161" fmla="*/ 7988 h 755236"/>
                <a:gd name="connsiteX1162" fmla="*/ 793371 w 1591877"/>
                <a:gd name="connsiteY1162" fmla="*/ 7172 h 755236"/>
                <a:gd name="connsiteX1163" fmla="*/ 793514 w 1591877"/>
                <a:gd name="connsiteY1163" fmla="*/ 6399 h 755236"/>
                <a:gd name="connsiteX1164" fmla="*/ 793657 w 1591877"/>
                <a:gd name="connsiteY1164" fmla="*/ 5671 h 755236"/>
                <a:gd name="connsiteX1165" fmla="*/ 793800 w 1591877"/>
                <a:gd name="connsiteY1165" fmla="*/ 4985 h 755236"/>
                <a:gd name="connsiteX1166" fmla="*/ 793943 w 1591877"/>
                <a:gd name="connsiteY1166" fmla="*/ 4344 h 755236"/>
                <a:gd name="connsiteX1167" fmla="*/ 794086 w 1591877"/>
                <a:gd name="connsiteY1167" fmla="*/ 3747 h 755236"/>
                <a:gd name="connsiteX1168" fmla="*/ 794226 w 1591877"/>
                <a:gd name="connsiteY1168" fmla="*/ 3193 h 755236"/>
                <a:gd name="connsiteX1169" fmla="*/ 794369 w 1591877"/>
                <a:gd name="connsiteY1169" fmla="*/ 2684 h 755236"/>
                <a:gd name="connsiteX1170" fmla="*/ 794512 w 1591877"/>
                <a:gd name="connsiteY1170" fmla="*/ 2219 h 755236"/>
                <a:gd name="connsiteX1171" fmla="*/ 794655 w 1591877"/>
                <a:gd name="connsiteY1171" fmla="*/ 1797 h 755236"/>
                <a:gd name="connsiteX1172" fmla="*/ 794798 w 1591877"/>
                <a:gd name="connsiteY1172" fmla="*/ 1420 h 755236"/>
                <a:gd name="connsiteX1173" fmla="*/ 794941 w 1591877"/>
                <a:gd name="connsiteY1173" fmla="*/ 1087 h 755236"/>
                <a:gd name="connsiteX1174" fmla="*/ 795084 w 1591877"/>
                <a:gd name="connsiteY1174" fmla="*/ 799 h 755236"/>
                <a:gd name="connsiteX1175" fmla="*/ 795227 w 1591877"/>
                <a:gd name="connsiteY1175" fmla="*/ 555 h 755236"/>
                <a:gd name="connsiteX1176" fmla="*/ 795297 w 1591877"/>
                <a:gd name="connsiteY1176" fmla="*/ 450 h 755236"/>
                <a:gd name="connsiteX1177" fmla="*/ 795370 w 1591877"/>
                <a:gd name="connsiteY1177" fmla="*/ 355 h 755236"/>
                <a:gd name="connsiteX1178" fmla="*/ 795440 w 1591877"/>
                <a:gd name="connsiteY1178" fmla="*/ 272 h 755236"/>
                <a:gd name="connsiteX1179" fmla="*/ 795509 w 1591877"/>
                <a:gd name="connsiteY1179" fmla="*/ 200 h 755236"/>
                <a:gd name="connsiteX1180" fmla="*/ 795583 w 1591877"/>
                <a:gd name="connsiteY1180" fmla="*/ 139 h 755236"/>
                <a:gd name="connsiteX1181" fmla="*/ 795652 w 1591877"/>
                <a:gd name="connsiteY1181" fmla="*/ 89 h 755236"/>
                <a:gd name="connsiteX1182" fmla="*/ 795726 w 1591877"/>
                <a:gd name="connsiteY1182" fmla="*/ 50 h 755236"/>
                <a:gd name="connsiteX1183" fmla="*/ 795796 w 1591877"/>
                <a:gd name="connsiteY1183" fmla="*/ 22 h 755236"/>
                <a:gd name="connsiteX1184" fmla="*/ 795869 w 1591877"/>
                <a:gd name="connsiteY1184" fmla="*/ 6 h 755236"/>
                <a:gd name="connsiteX1185" fmla="*/ 795939 w 1591877"/>
                <a:gd name="connsiteY1185" fmla="*/ 0 h 755236"/>
                <a:gd name="connsiteX1186" fmla="*/ 796008 w 1591877"/>
                <a:gd name="connsiteY1186" fmla="*/ 6 h 755236"/>
                <a:gd name="connsiteX1187" fmla="*/ 796082 w 1591877"/>
                <a:gd name="connsiteY1187" fmla="*/ 22 h 755236"/>
                <a:gd name="connsiteX1188" fmla="*/ 796151 w 1591877"/>
                <a:gd name="connsiteY1188" fmla="*/ 49 h 755236"/>
                <a:gd name="connsiteX1189" fmla="*/ 796221 w 1591877"/>
                <a:gd name="connsiteY1189" fmla="*/ 87 h 755236"/>
                <a:gd name="connsiteX1190" fmla="*/ 796291 w 1591877"/>
                <a:gd name="connsiteY1190" fmla="*/ 136 h 755236"/>
                <a:gd name="connsiteX1191" fmla="*/ 796364 w 1591877"/>
                <a:gd name="connsiteY1191" fmla="*/ 196 h 755236"/>
                <a:gd name="connsiteX1192" fmla="*/ 796434 w 1591877"/>
                <a:gd name="connsiteY1192" fmla="*/ 267 h 755236"/>
                <a:gd name="connsiteX1193" fmla="*/ 796503 w 1591877"/>
                <a:gd name="connsiteY1193" fmla="*/ 349 h 755236"/>
                <a:gd name="connsiteX1194" fmla="*/ 796573 w 1591877"/>
                <a:gd name="connsiteY1194" fmla="*/ 442 h 755236"/>
                <a:gd name="connsiteX1195" fmla="*/ 796646 w 1591877"/>
                <a:gd name="connsiteY1195" fmla="*/ 545 h 755236"/>
                <a:gd name="connsiteX1196" fmla="*/ 796786 w 1591877"/>
                <a:gd name="connsiteY1196" fmla="*/ 785 h 755236"/>
                <a:gd name="connsiteX1197" fmla="*/ 796929 w 1591877"/>
                <a:gd name="connsiteY1197" fmla="*/ 1068 h 755236"/>
                <a:gd name="connsiteX1198" fmla="*/ 797068 w 1591877"/>
                <a:gd name="connsiteY1198" fmla="*/ 1395 h 755236"/>
                <a:gd name="connsiteX1199" fmla="*/ 797211 w 1591877"/>
                <a:gd name="connsiteY1199" fmla="*/ 1765 h 755236"/>
                <a:gd name="connsiteX1200" fmla="*/ 797351 w 1591877"/>
                <a:gd name="connsiteY1200" fmla="*/ 2179 h 755236"/>
                <a:gd name="connsiteX1201" fmla="*/ 797494 w 1591877"/>
                <a:gd name="connsiteY1201" fmla="*/ 2636 h 755236"/>
                <a:gd name="connsiteX1202" fmla="*/ 797633 w 1591877"/>
                <a:gd name="connsiteY1202" fmla="*/ 3137 h 755236"/>
                <a:gd name="connsiteX1203" fmla="*/ 797776 w 1591877"/>
                <a:gd name="connsiteY1203" fmla="*/ 3680 h 755236"/>
                <a:gd name="connsiteX1204" fmla="*/ 797919 w 1591877"/>
                <a:gd name="connsiteY1204" fmla="*/ 4267 h 755236"/>
                <a:gd name="connsiteX1205" fmla="*/ 798059 w 1591877"/>
                <a:gd name="connsiteY1205" fmla="*/ 4897 h 755236"/>
                <a:gd name="connsiteX1206" fmla="*/ 798202 w 1591877"/>
                <a:gd name="connsiteY1206" fmla="*/ 5570 h 755236"/>
                <a:gd name="connsiteX1207" fmla="*/ 798341 w 1591877"/>
                <a:gd name="connsiteY1207" fmla="*/ 6286 h 755236"/>
                <a:gd name="connsiteX1208" fmla="*/ 798484 w 1591877"/>
                <a:gd name="connsiteY1208" fmla="*/ 7045 h 755236"/>
                <a:gd name="connsiteX1209" fmla="*/ 798623 w 1591877"/>
                <a:gd name="connsiteY1209" fmla="*/ 7847 h 755236"/>
                <a:gd name="connsiteX1210" fmla="*/ 798767 w 1591877"/>
                <a:gd name="connsiteY1210" fmla="*/ 8691 h 755236"/>
                <a:gd name="connsiteX1211" fmla="*/ 798906 w 1591877"/>
                <a:gd name="connsiteY1211" fmla="*/ 9578 h 755236"/>
                <a:gd name="connsiteX1212" fmla="*/ 799049 w 1591877"/>
                <a:gd name="connsiteY1212" fmla="*/ 10507 h 755236"/>
                <a:gd name="connsiteX1213" fmla="*/ 799331 w 1591877"/>
                <a:gd name="connsiteY1213" fmla="*/ 12494 h 755236"/>
                <a:gd name="connsiteX1214" fmla="*/ 799614 w 1591877"/>
                <a:gd name="connsiteY1214" fmla="*/ 14649 h 755236"/>
                <a:gd name="connsiteX1215" fmla="*/ 799896 w 1591877"/>
                <a:gd name="connsiteY1215" fmla="*/ 16971 h 755236"/>
                <a:gd name="connsiteX1216" fmla="*/ 800179 w 1591877"/>
                <a:gd name="connsiteY1216" fmla="*/ 19460 h 755236"/>
                <a:gd name="connsiteX1217" fmla="*/ 800461 w 1591877"/>
                <a:gd name="connsiteY1217" fmla="*/ 22114 h 755236"/>
                <a:gd name="connsiteX1218" fmla="*/ 800744 w 1591877"/>
                <a:gd name="connsiteY1218" fmla="*/ 24933 h 755236"/>
                <a:gd name="connsiteX1219" fmla="*/ 801030 w 1591877"/>
                <a:gd name="connsiteY1219" fmla="*/ 27915 h 755236"/>
                <a:gd name="connsiteX1220" fmla="*/ 801312 w 1591877"/>
                <a:gd name="connsiteY1220" fmla="*/ 31058 h 755236"/>
                <a:gd name="connsiteX1221" fmla="*/ 801594 w 1591877"/>
                <a:gd name="connsiteY1221" fmla="*/ 34361 h 755236"/>
                <a:gd name="connsiteX1222" fmla="*/ 801877 w 1591877"/>
                <a:gd name="connsiteY1222" fmla="*/ 37822 h 755236"/>
                <a:gd name="connsiteX1223" fmla="*/ 802159 w 1591877"/>
                <a:gd name="connsiteY1223" fmla="*/ 41441 h 755236"/>
                <a:gd name="connsiteX1224" fmla="*/ 802442 w 1591877"/>
                <a:gd name="connsiteY1224" fmla="*/ 45215 h 755236"/>
                <a:gd name="connsiteX1225" fmla="*/ 802724 w 1591877"/>
                <a:gd name="connsiteY1225" fmla="*/ 49142 h 755236"/>
                <a:gd name="connsiteX1226" fmla="*/ 803007 w 1591877"/>
                <a:gd name="connsiteY1226" fmla="*/ 53220 h 755236"/>
                <a:gd name="connsiteX1227" fmla="*/ 803289 w 1591877"/>
                <a:gd name="connsiteY1227" fmla="*/ 57449 h 755236"/>
                <a:gd name="connsiteX1228" fmla="*/ 803572 w 1591877"/>
                <a:gd name="connsiteY1228" fmla="*/ 61825 h 755236"/>
                <a:gd name="connsiteX1229" fmla="*/ 803854 w 1591877"/>
                <a:gd name="connsiteY1229" fmla="*/ 66347 h 755236"/>
                <a:gd name="connsiteX1230" fmla="*/ 804136 w 1591877"/>
                <a:gd name="connsiteY1230" fmla="*/ 71013 h 755236"/>
                <a:gd name="connsiteX1231" fmla="*/ 804419 w 1591877"/>
                <a:gd name="connsiteY1231" fmla="*/ 75820 h 755236"/>
                <a:gd name="connsiteX1232" fmla="*/ 804701 w 1591877"/>
                <a:gd name="connsiteY1232" fmla="*/ 80766 h 755236"/>
                <a:gd name="connsiteX1233" fmla="*/ 804987 w 1591877"/>
                <a:gd name="connsiteY1233" fmla="*/ 85849 h 755236"/>
                <a:gd name="connsiteX1234" fmla="*/ 805270 w 1591877"/>
                <a:gd name="connsiteY1234" fmla="*/ 91067 h 755236"/>
                <a:gd name="connsiteX1235" fmla="*/ 805552 w 1591877"/>
                <a:gd name="connsiteY1235" fmla="*/ 96417 h 755236"/>
                <a:gd name="connsiteX1236" fmla="*/ 805835 w 1591877"/>
                <a:gd name="connsiteY1236" fmla="*/ 101896 h 755236"/>
                <a:gd name="connsiteX1237" fmla="*/ 806117 w 1591877"/>
                <a:gd name="connsiteY1237" fmla="*/ 107503 h 755236"/>
                <a:gd name="connsiteX1238" fmla="*/ 806399 w 1591877"/>
                <a:gd name="connsiteY1238" fmla="*/ 113234 h 755236"/>
                <a:gd name="connsiteX1239" fmla="*/ 806682 w 1591877"/>
                <a:gd name="connsiteY1239" fmla="*/ 119087 h 755236"/>
                <a:gd name="connsiteX1240" fmla="*/ 806964 w 1591877"/>
                <a:gd name="connsiteY1240" fmla="*/ 125059 h 755236"/>
                <a:gd name="connsiteX1241" fmla="*/ 807247 w 1591877"/>
                <a:gd name="connsiteY1241" fmla="*/ 131147 h 755236"/>
                <a:gd name="connsiteX1242" fmla="*/ 807529 w 1591877"/>
                <a:gd name="connsiteY1242" fmla="*/ 137349 h 755236"/>
                <a:gd name="connsiteX1243" fmla="*/ 807812 w 1591877"/>
                <a:gd name="connsiteY1243" fmla="*/ 143661 h 755236"/>
                <a:gd name="connsiteX1244" fmla="*/ 808094 w 1591877"/>
                <a:gd name="connsiteY1244" fmla="*/ 150082 h 755236"/>
                <a:gd name="connsiteX1245" fmla="*/ 808380 w 1591877"/>
                <a:gd name="connsiteY1245" fmla="*/ 156607 h 755236"/>
                <a:gd name="connsiteX1246" fmla="*/ 808663 w 1591877"/>
                <a:gd name="connsiteY1246" fmla="*/ 163232 h 755236"/>
                <a:gd name="connsiteX1247" fmla="*/ 808945 w 1591877"/>
                <a:gd name="connsiteY1247" fmla="*/ 169959 h 755236"/>
                <a:gd name="connsiteX1248" fmla="*/ 809227 w 1591877"/>
                <a:gd name="connsiteY1248" fmla="*/ 176778 h 755236"/>
                <a:gd name="connsiteX1249" fmla="*/ 809510 w 1591877"/>
                <a:gd name="connsiteY1249" fmla="*/ 183692 h 755236"/>
                <a:gd name="connsiteX1250" fmla="*/ 809792 w 1591877"/>
                <a:gd name="connsiteY1250" fmla="*/ 190694 h 755236"/>
                <a:gd name="connsiteX1251" fmla="*/ 810075 w 1591877"/>
                <a:gd name="connsiteY1251" fmla="*/ 197782 h 755236"/>
                <a:gd name="connsiteX1252" fmla="*/ 810640 w 1591877"/>
                <a:gd name="connsiteY1252" fmla="*/ 212202 h 755236"/>
                <a:gd name="connsiteX1253" fmla="*/ 811204 w 1591877"/>
                <a:gd name="connsiteY1253" fmla="*/ 226925 h 755236"/>
                <a:gd name="connsiteX1254" fmla="*/ 811769 w 1591877"/>
                <a:gd name="connsiteY1254" fmla="*/ 241927 h 755236"/>
                <a:gd name="connsiteX1255" fmla="*/ 812338 w 1591877"/>
                <a:gd name="connsiteY1255" fmla="*/ 257177 h 755236"/>
                <a:gd name="connsiteX1256" fmla="*/ 812903 w 1591877"/>
                <a:gd name="connsiteY1256" fmla="*/ 272645 h 755236"/>
                <a:gd name="connsiteX1257" fmla="*/ 813468 w 1591877"/>
                <a:gd name="connsiteY1257" fmla="*/ 288306 h 755236"/>
                <a:gd name="connsiteX1258" fmla="*/ 814032 w 1591877"/>
                <a:gd name="connsiteY1258" fmla="*/ 304129 h 755236"/>
                <a:gd name="connsiteX1259" fmla="*/ 815162 w 1591877"/>
                <a:gd name="connsiteY1259" fmla="*/ 336146 h 755236"/>
                <a:gd name="connsiteX1260" fmla="*/ 816296 w 1591877"/>
                <a:gd name="connsiteY1260" fmla="*/ 368461 h 755236"/>
                <a:gd name="connsiteX1261" fmla="*/ 817425 w 1591877"/>
                <a:gd name="connsiteY1261" fmla="*/ 400834 h 755236"/>
                <a:gd name="connsiteX1262" fmla="*/ 818555 w 1591877"/>
                <a:gd name="connsiteY1262" fmla="*/ 433026 h 755236"/>
                <a:gd name="connsiteX1263" fmla="*/ 819688 w 1591877"/>
                <a:gd name="connsiteY1263" fmla="*/ 464803 h 755236"/>
                <a:gd name="connsiteX1264" fmla="*/ 820253 w 1591877"/>
                <a:gd name="connsiteY1264" fmla="*/ 480460 h 755236"/>
                <a:gd name="connsiteX1265" fmla="*/ 820818 w 1591877"/>
                <a:gd name="connsiteY1265" fmla="*/ 495926 h 755236"/>
                <a:gd name="connsiteX1266" fmla="*/ 821383 w 1591877"/>
                <a:gd name="connsiteY1266" fmla="*/ 511174 h 755236"/>
                <a:gd name="connsiteX1267" fmla="*/ 821948 w 1591877"/>
                <a:gd name="connsiteY1267" fmla="*/ 526173 h 755236"/>
                <a:gd name="connsiteX1268" fmla="*/ 822516 w 1591877"/>
                <a:gd name="connsiteY1268" fmla="*/ 540897 h 755236"/>
                <a:gd name="connsiteX1269" fmla="*/ 823081 w 1591877"/>
                <a:gd name="connsiteY1269" fmla="*/ 555319 h 755236"/>
                <a:gd name="connsiteX1270" fmla="*/ 823364 w 1591877"/>
                <a:gd name="connsiteY1270" fmla="*/ 562407 h 755236"/>
                <a:gd name="connsiteX1271" fmla="*/ 823646 w 1591877"/>
                <a:gd name="connsiteY1271" fmla="*/ 569411 h 755236"/>
                <a:gd name="connsiteX1272" fmla="*/ 823929 w 1591877"/>
                <a:gd name="connsiteY1272" fmla="*/ 576327 h 755236"/>
                <a:gd name="connsiteX1273" fmla="*/ 824211 w 1591877"/>
                <a:gd name="connsiteY1273" fmla="*/ 583150 h 755236"/>
                <a:gd name="connsiteX1274" fmla="*/ 824493 w 1591877"/>
                <a:gd name="connsiteY1274" fmla="*/ 589879 h 755236"/>
                <a:gd name="connsiteX1275" fmla="*/ 824776 w 1591877"/>
                <a:gd name="connsiteY1275" fmla="*/ 596511 h 755236"/>
                <a:gd name="connsiteX1276" fmla="*/ 825058 w 1591877"/>
                <a:gd name="connsiteY1276" fmla="*/ 603042 h 755236"/>
                <a:gd name="connsiteX1277" fmla="*/ 825341 w 1591877"/>
                <a:gd name="connsiteY1277" fmla="*/ 609467 h 755236"/>
                <a:gd name="connsiteX1278" fmla="*/ 825623 w 1591877"/>
                <a:gd name="connsiteY1278" fmla="*/ 615788 h 755236"/>
                <a:gd name="connsiteX1279" fmla="*/ 825909 w 1591877"/>
                <a:gd name="connsiteY1279" fmla="*/ 621998 h 755236"/>
                <a:gd name="connsiteX1280" fmla="*/ 826192 w 1591877"/>
                <a:gd name="connsiteY1280" fmla="*/ 628094 h 755236"/>
                <a:gd name="connsiteX1281" fmla="*/ 826474 w 1591877"/>
                <a:gd name="connsiteY1281" fmla="*/ 634077 h 755236"/>
                <a:gd name="connsiteX1282" fmla="*/ 826756 w 1591877"/>
                <a:gd name="connsiteY1282" fmla="*/ 639943 h 755236"/>
                <a:gd name="connsiteX1283" fmla="*/ 827039 w 1591877"/>
                <a:gd name="connsiteY1283" fmla="*/ 645687 h 755236"/>
                <a:gd name="connsiteX1284" fmla="*/ 827321 w 1591877"/>
                <a:gd name="connsiteY1284" fmla="*/ 651306 h 755236"/>
                <a:gd name="connsiteX1285" fmla="*/ 827604 w 1591877"/>
                <a:gd name="connsiteY1285" fmla="*/ 656802 h 755236"/>
                <a:gd name="connsiteX1286" fmla="*/ 827886 w 1591877"/>
                <a:gd name="connsiteY1286" fmla="*/ 662170 h 755236"/>
                <a:gd name="connsiteX1287" fmla="*/ 828169 w 1591877"/>
                <a:gd name="connsiteY1287" fmla="*/ 667406 h 755236"/>
                <a:gd name="connsiteX1288" fmla="*/ 828451 w 1591877"/>
                <a:gd name="connsiteY1288" fmla="*/ 672510 h 755236"/>
                <a:gd name="connsiteX1289" fmla="*/ 828733 w 1591877"/>
                <a:gd name="connsiteY1289" fmla="*/ 677480 h 755236"/>
                <a:gd name="connsiteX1290" fmla="*/ 829016 w 1591877"/>
                <a:gd name="connsiteY1290" fmla="*/ 682311 h 755236"/>
                <a:gd name="connsiteX1291" fmla="*/ 829298 w 1591877"/>
                <a:gd name="connsiteY1291" fmla="*/ 687003 h 755236"/>
                <a:gd name="connsiteX1292" fmla="*/ 829581 w 1591877"/>
                <a:gd name="connsiteY1292" fmla="*/ 691554 h 755236"/>
                <a:gd name="connsiteX1293" fmla="*/ 829867 w 1591877"/>
                <a:gd name="connsiteY1293" fmla="*/ 695960 h 755236"/>
                <a:gd name="connsiteX1294" fmla="*/ 830149 w 1591877"/>
                <a:gd name="connsiteY1294" fmla="*/ 700221 h 755236"/>
                <a:gd name="connsiteX1295" fmla="*/ 830432 w 1591877"/>
                <a:gd name="connsiteY1295" fmla="*/ 704334 h 755236"/>
                <a:gd name="connsiteX1296" fmla="*/ 830714 w 1591877"/>
                <a:gd name="connsiteY1296" fmla="*/ 708299 h 755236"/>
                <a:gd name="connsiteX1297" fmla="*/ 830997 w 1591877"/>
                <a:gd name="connsiteY1297" fmla="*/ 712113 h 755236"/>
                <a:gd name="connsiteX1298" fmla="*/ 831279 w 1591877"/>
                <a:gd name="connsiteY1298" fmla="*/ 715772 h 755236"/>
                <a:gd name="connsiteX1299" fmla="*/ 831561 w 1591877"/>
                <a:gd name="connsiteY1299" fmla="*/ 719280 h 755236"/>
                <a:gd name="connsiteX1300" fmla="*/ 831844 w 1591877"/>
                <a:gd name="connsiteY1300" fmla="*/ 722629 h 755236"/>
                <a:gd name="connsiteX1301" fmla="*/ 832126 w 1591877"/>
                <a:gd name="connsiteY1301" fmla="*/ 725824 h 755236"/>
                <a:gd name="connsiteX1302" fmla="*/ 832409 w 1591877"/>
                <a:gd name="connsiteY1302" fmla="*/ 728856 h 755236"/>
                <a:gd name="connsiteX1303" fmla="*/ 832691 w 1591877"/>
                <a:gd name="connsiteY1303" fmla="*/ 731729 h 755236"/>
                <a:gd name="connsiteX1304" fmla="*/ 832974 w 1591877"/>
                <a:gd name="connsiteY1304" fmla="*/ 734442 h 755236"/>
                <a:gd name="connsiteX1305" fmla="*/ 833256 w 1591877"/>
                <a:gd name="connsiteY1305" fmla="*/ 736992 h 755236"/>
                <a:gd name="connsiteX1306" fmla="*/ 833538 w 1591877"/>
                <a:gd name="connsiteY1306" fmla="*/ 739378 h 755236"/>
                <a:gd name="connsiteX1307" fmla="*/ 833821 w 1591877"/>
                <a:gd name="connsiteY1307" fmla="*/ 741600 h 755236"/>
                <a:gd name="connsiteX1308" fmla="*/ 834103 w 1591877"/>
                <a:gd name="connsiteY1308" fmla="*/ 743657 h 755236"/>
                <a:gd name="connsiteX1309" fmla="*/ 834389 w 1591877"/>
                <a:gd name="connsiteY1309" fmla="*/ 745548 h 755236"/>
                <a:gd name="connsiteX1310" fmla="*/ 834672 w 1591877"/>
                <a:gd name="connsiteY1310" fmla="*/ 747272 h 755236"/>
                <a:gd name="connsiteX1311" fmla="*/ 834954 w 1591877"/>
                <a:gd name="connsiteY1311" fmla="*/ 748829 h 755236"/>
                <a:gd name="connsiteX1312" fmla="*/ 835237 w 1591877"/>
                <a:gd name="connsiteY1312" fmla="*/ 750218 h 755236"/>
                <a:gd name="connsiteX1313" fmla="*/ 835519 w 1591877"/>
                <a:gd name="connsiteY1313" fmla="*/ 751438 h 755236"/>
                <a:gd name="connsiteX1314" fmla="*/ 835802 w 1591877"/>
                <a:gd name="connsiteY1314" fmla="*/ 752488 h 755236"/>
                <a:gd name="connsiteX1315" fmla="*/ 835941 w 1591877"/>
                <a:gd name="connsiteY1315" fmla="*/ 752951 h 755236"/>
                <a:gd name="connsiteX1316" fmla="*/ 836084 w 1591877"/>
                <a:gd name="connsiteY1316" fmla="*/ 753371 h 755236"/>
                <a:gd name="connsiteX1317" fmla="*/ 836223 w 1591877"/>
                <a:gd name="connsiteY1317" fmla="*/ 753748 h 755236"/>
                <a:gd name="connsiteX1318" fmla="*/ 836366 w 1591877"/>
                <a:gd name="connsiteY1318" fmla="*/ 754082 h 755236"/>
                <a:gd name="connsiteX1319" fmla="*/ 836506 w 1591877"/>
                <a:gd name="connsiteY1319" fmla="*/ 754375 h 755236"/>
                <a:gd name="connsiteX1320" fmla="*/ 836649 w 1591877"/>
                <a:gd name="connsiteY1320" fmla="*/ 754624 h 755236"/>
                <a:gd name="connsiteX1321" fmla="*/ 836788 w 1591877"/>
                <a:gd name="connsiteY1321" fmla="*/ 754831 h 755236"/>
                <a:gd name="connsiteX1322" fmla="*/ 836862 w 1591877"/>
                <a:gd name="connsiteY1322" fmla="*/ 754919 h 755236"/>
                <a:gd name="connsiteX1323" fmla="*/ 836931 w 1591877"/>
                <a:gd name="connsiteY1323" fmla="*/ 754996 h 755236"/>
                <a:gd name="connsiteX1324" fmla="*/ 837001 w 1591877"/>
                <a:gd name="connsiteY1324" fmla="*/ 755062 h 755236"/>
                <a:gd name="connsiteX1325" fmla="*/ 837071 w 1591877"/>
                <a:gd name="connsiteY1325" fmla="*/ 755117 h 755236"/>
                <a:gd name="connsiteX1326" fmla="*/ 837144 w 1591877"/>
                <a:gd name="connsiteY1326" fmla="*/ 755161 h 755236"/>
                <a:gd name="connsiteX1327" fmla="*/ 837214 w 1591877"/>
                <a:gd name="connsiteY1327" fmla="*/ 755197 h 755236"/>
                <a:gd name="connsiteX1328" fmla="*/ 837283 w 1591877"/>
                <a:gd name="connsiteY1328" fmla="*/ 755221 h 755236"/>
                <a:gd name="connsiteX1329" fmla="*/ 837353 w 1591877"/>
                <a:gd name="connsiteY1329" fmla="*/ 755234 h 755236"/>
                <a:gd name="connsiteX1330" fmla="*/ 837426 w 1591877"/>
                <a:gd name="connsiteY1330" fmla="*/ 755236 h 755236"/>
                <a:gd name="connsiteX1331" fmla="*/ 837496 w 1591877"/>
                <a:gd name="connsiteY1331" fmla="*/ 755227 h 755236"/>
                <a:gd name="connsiteX1332" fmla="*/ 837566 w 1591877"/>
                <a:gd name="connsiteY1332" fmla="*/ 755210 h 755236"/>
                <a:gd name="connsiteX1333" fmla="*/ 837636 w 1591877"/>
                <a:gd name="connsiteY1333" fmla="*/ 755179 h 755236"/>
                <a:gd name="connsiteX1334" fmla="*/ 837709 w 1591877"/>
                <a:gd name="connsiteY1334" fmla="*/ 755139 h 755236"/>
                <a:gd name="connsiteX1335" fmla="*/ 837779 w 1591877"/>
                <a:gd name="connsiteY1335" fmla="*/ 755089 h 755236"/>
                <a:gd name="connsiteX1336" fmla="*/ 837848 w 1591877"/>
                <a:gd name="connsiteY1336" fmla="*/ 755027 h 755236"/>
                <a:gd name="connsiteX1337" fmla="*/ 837918 w 1591877"/>
                <a:gd name="connsiteY1337" fmla="*/ 754957 h 755236"/>
                <a:gd name="connsiteX1338" fmla="*/ 837991 w 1591877"/>
                <a:gd name="connsiteY1338" fmla="*/ 754873 h 755236"/>
                <a:gd name="connsiteX1339" fmla="*/ 838061 w 1591877"/>
                <a:gd name="connsiteY1339" fmla="*/ 754780 h 755236"/>
                <a:gd name="connsiteX1340" fmla="*/ 838204 w 1591877"/>
                <a:gd name="connsiteY1340" fmla="*/ 754562 h 755236"/>
                <a:gd name="connsiteX1341" fmla="*/ 838343 w 1591877"/>
                <a:gd name="connsiteY1341" fmla="*/ 754303 h 755236"/>
                <a:gd name="connsiteX1342" fmla="*/ 838626 w 1591877"/>
                <a:gd name="connsiteY1342" fmla="*/ 753653 h 755236"/>
                <a:gd name="connsiteX1343" fmla="*/ 838908 w 1591877"/>
                <a:gd name="connsiteY1343" fmla="*/ 752838 h 755236"/>
                <a:gd name="connsiteX1344" fmla="*/ 839191 w 1591877"/>
                <a:gd name="connsiteY1344" fmla="*/ 751852 h 755236"/>
                <a:gd name="connsiteX1345" fmla="*/ 839473 w 1591877"/>
                <a:gd name="connsiteY1345" fmla="*/ 750700 h 755236"/>
                <a:gd name="connsiteX1346" fmla="*/ 839756 w 1591877"/>
                <a:gd name="connsiteY1346" fmla="*/ 749379 h 755236"/>
                <a:gd name="connsiteX1347" fmla="*/ 840038 w 1591877"/>
                <a:gd name="connsiteY1347" fmla="*/ 747893 h 755236"/>
                <a:gd name="connsiteX1348" fmla="*/ 840320 w 1591877"/>
                <a:gd name="connsiteY1348" fmla="*/ 746239 h 755236"/>
                <a:gd name="connsiteX1349" fmla="*/ 840603 w 1591877"/>
                <a:gd name="connsiteY1349" fmla="*/ 744423 h 755236"/>
                <a:gd name="connsiteX1350" fmla="*/ 840885 w 1591877"/>
                <a:gd name="connsiteY1350" fmla="*/ 742443 h 755236"/>
                <a:gd name="connsiteX1351" fmla="*/ 841171 w 1591877"/>
                <a:gd name="connsiteY1351" fmla="*/ 740299 h 755236"/>
                <a:gd name="connsiteX1352" fmla="*/ 841454 w 1591877"/>
                <a:gd name="connsiteY1352" fmla="*/ 737994 h 755236"/>
                <a:gd name="connsiteX1353" fmla="*/ 841736 w 1591877"/>
                <a:gd name="connsiteY1353" fmla="*/ 735527 h 755236"/>
                <a:gd name="connsiteX1354" fmla="*/ 842019 w 1591877"/>
                <a:gd name="connsiteY1354" fmla="*/ 732903 h 755236"/>
                <a:gd name="connsiteX1355" fmla="*/ 842301 w 1591877"/>
                <a:gd name="connsiteY1355" fmla="*/ 730120 h 755236"/>
                <a:gd name="connsiteX1356" fmla="*/ 842584 w 1591877"/>
                <a:gd name="connsiteY1356" fmla="*/ 727180 h 755236"/>
                <a:gd name="connsiteX1357" fmla="*/ 842866 w 1591877"/>
                <a:gd name="connsiteY1357" fmla="*/ 724087 h 755236"/>
                <a:gd name="connsiteX1358" fmla="*/ 843148 w 1591877"/>
                <a:gd name="connsiteY1358" fmla="*/ 720837 h 755236"/>
                <a:gd name="connsiteX1359" fmla="*/ 843431 w 1591877"/>
                <a:gd name="connsiteY1359" fmla="*/ 717437 h 755236"/>
                <a:gd name="connsiteX1360" fmla="*/ 843713 w 1591877"/>
                <a:gd name="connsiteY1360" fmla="*/ 713888 h 755236"/>
                <a:gd name="connsiteX1361" fmla="*/ 843996 w 1591877"/>
                <a:gd name="connsiteY1361" fmla="*/ 710188 h 755236"/>
                <a:gd name="connsiteX1362" fmla="*/ 844278 w 1591877"/>
                <a:gd name="connsiteY1362" fmla="*/ 706342 h 755236"/>
                <a:gd name="connsiteX1363" fmla="*/ 844561 w 1591877"/>
                <a:gd name="connsiteY1363" fmla="*/ 702352 h 755236"/>
                <a:gd name="connsiteX1364" fmla="*/ 844843 w 1591877"/>
                <a:gd name="connsiteY1364" fmla="*/ 698219 h 755236"/>
                <a:gd name="connsiteX1365" fmla="*/ 845125 w 1591877"/>
                <a:gd name="connsiteY1365" fmla="*/ 693945 h 755236"/>
                <a:gd name="connsiteX1366" fmla="*/ 845408 w 1591877"/>
                <a:gd name="connsiteY1366" fmla="*/ 689533 h 755236"/>
                <a:gd name="connsiteX1367" fmla="*/ 845690 w 1591877"/>
                <a:gd name="connsiteY1367" fmla="*/ 684984 h 755236"/>
                <a:gd name="connsiteX1368" fmla="*/ 845973 w 1591877"/>
                <a:gd name="connsiteY1368" fmla="*/ 680298 h 755236"/>
                <a:gd name="connsiteX1369" fmla="*/ 846255 w 1591877"/>
                <a:gd name="connsiteY1369" fmla="*/ 675483 h 755236"/>
                <a:gd name="connsiteX1370" fmla="*/ 846538 w 1591877"/>
                <a:gd name="connsiteY1370" fmla="*/ 670537 h 755236"/>
                <a:gd name="connsiteX1371" fmla="*/ 846820 w 1591877"/>
                <a:gd name="connsiteY1371" fmla="*/ 665464 h 755236"/>
                <a:gd name="connsiteX1372" fmla="*/ 847102 w 1591877"/>
                <a:gd name="connsiteY1372" fmla="*/ 660266 h 755236"/>
                <a:gd name="connsiteX1373" fmla="*/ 847385 w 1591877"/>
                <a:gd name="connsiteY1373" fmla="*/ 654946 h 755236"/>
                <a:gd name="connsiteX1374" fmla="*/ 847667 w 1591877"/>
                <a:gd name="connsiteY1374" fmla="*/ 649505 h 755236"/>
                <a:gd name="connsiteX1375" fmla="*/ 847950 w 1591877"/>
                <a:gd name="connsiteY1375" fmla="*/ 643948 h 755236"/>
                <a:gd name="connsiteX1376" fmla="*/ 848236 w 1591877"/>
                <a:gd name="connsiteY1376" fmla="*/ 638274 h 755236"/>
                <a:gd name="connsiteX1377" fmla="*/ 848518 w 1591877"/>
                <a:gd name="connsiteY1377" fmla="*/ 632489 h 755236"/>
                <a:gd name="connsiteX1378" fmla="*/ 848801 w 1591877"/>
                <a:gd name="connsiteY1378" fmla="*/ 626597 h 755236"/>
                <a:gd name="connsiteX1379" fmla="*/ 849083 w 1591877"/>
                <a:gd name="connsiteY1379" fmla="*/ 620595 h 755236"/>
                <a:gd name="connsiteX1380" fmla="*/ 849366 w 1591877"/>
                <a:gd name="connsiteY1380" fmla="*/ 614491 h 755236"/>
                <a:gd name="connsiteX1381" fmla="*/ 849648 w 1591877"/>
                <a:gd name="connsiteY1381" fmla="*/ 608289 h 755236"/>
                <a:gd name="connsiteX1382" fmla="*/ 849930 w 1591877"/>
                <a:gd name="connsiteY1382" fmla="*/ 601985 h 755236"/>
                <a:gd name="connsiteX1383" fmla="*/ 850213 w 1591877"/>
                <a:gd name="connsiteY1383" fmla="*/ 595589 h 755236"/>
                <a:gd name="connsiteX1384" fmla="*/ 850495 w 1591877"/>
                <a:gd name="connsiteY1384" fmla="*/ 589100 h 755236"/>
                <a:gd name="connsiteX1385" fmla="*/ 850778 w 1591877"/>
                <a:gd name="connsiteY1385" fmla="*/ 582523 h 755236"/>
                <a:gd name="connsiteX1386" fmla="*/ 851060 w 1591877"/>
                <a:gd name="connsiteY1386" fmla="*/ 575860 h 755236"/>
                <a:gd name="connsiteX1387" fmla="*/ 851343 w 1591877"/>
                <a:gd name="connsiteY1387" fmla="*/ 569116 h 755236"/>
                <a:gd name="connsiteX1388" fmla="*/ 851907 w 1591877"/>
                <a:gd name="connsiteY1388" fmla="*/ 555389 h 755236"/>
                <a:gd name="connsiteX1389" fmla="*/ 852472 w 1591877"/>
                <a:gd name="connsiteY1389" fmla="*/ 541374 h 755236"/>
                <a:gd name="connsiteX1390" fmla="*/ 853037 w 1591877"/>
                <a:gd name="connsiteY1390" fmla="*/ 527093 h 755236"/>
                <a:gd name="connsiteX1391" fmla="*/ 853602 w 1591877"/>
                <a:gd name="connsiteY1391" fmla="*/ 512576 h 755236"/>
                <a:gd name="connsiteX1392" fmla="*/ 854167 w 1591877"/>
                <a:gd name="connsiteY1392" fmla="*/ 497846 h 755236"/>
                <a:gd name="connsiteX1393" fmla="*/ 854732 w 1591877"/>
                <a:gd name="connsiteY1393" fmla="*/ 482935 h 755236"/>
                <a:gd name="connsiteX1394" fmla="*/ 855861 w 1591877"/>
                <a:gd name="connsiteY1394" fmla="*/ 452673 h 755236"/>
                <a:gd name="connsiteX1395" fmla="*/ 856995 w 1591877"/>
                <a:gd name="connsiteY1395" fmla="*/ 422014 h 755236"/>
                <a:gd name="connsiteX1396" fmla="*/ 859254 w 1591877"/>
                <a:gd name="connsiteY1396" fmla="*/ 360415 h 755236"/>
                <a:gd name="connsiteX1397" fmla="*/ 860384 w 1591877"/>
                <a:gd name="connsiteY1397" fmla="*/ 329928 h 755236"/>
                <a:gd name="connsiteX1398" fmla="*/ 860949 w 1591877"/>
                <a:gd name="connsiteY1398" fmla="*/ 314861 h 755236"/>
                <a:gd name="connsiteX1399" fmla="*/ 861514 w 1591877"/>
                <a:gd name="connsiteY1399" fmla="*/ 299948 h 755236"/>
                <a:gd name="connsiteX1400" fmla="*/ 862079 w 1591877"/>
                <a:gd name="connsiteY1400" fmla="*/ 285217 h 755236"/>
                <a:gd name="connsiteX1401" fmla="*/ 862643 w 1591877"/>
                <a:gd name="connsiteY1401" fmla="*/ 270694 h 755236"/>
                <a:gd name="connsiteX1402" fmla="*/ 863212 w 1591877"/>
                <a:gd name="connsiteY1402" fmla="*/ 256406 h 755236"/>
                <a:gd name="connsiteX1403" fmla="*/ 863777 w 1591877"/>
                <a:gd name="connsiteY1403" fmla="*/ 242376 h 755236"/>
                <a:gd name="connsiteX1404" fmla="*/ 864342 w 1591877"/>
                <a:gd name="connsiteY1404" fmla="*/ 228634 h 755236"/>
                <a:gd name="connsiteX1405" fmla="*/ 864907 w 1591877"/>
                <a:gd name="connsiteY1405" fmla="*/ 215200 h 755236"/>
                <a:gd name="connsiteX1406" fmla="*/ 865189 w 1591877"/>
                <a:gd name="connsiteY1406" fmla="*/ 208608 h 755236"/>
                <a:gd name="connsiteX1407" fmla="*/ 865471 w 1591877"/>
                <a:gd name="connsiteY1407" fmla="*/ 202102 h 755236"/>
                <a:gd name="connsiteX1408" fmla="*/ 865754 w 1591877"/>
                <a:gd name="connsiteY1408" fmla="*/ 195685 h 755236"/>
                <a:gd name="connsiteX1409" fmla="*/ 866036 w 1591877"/>
                <a:gd name="connsiteY1409" fmla="*/ 189362 h 755236"/>
                <a:gd name="connsiteX1410" fmla="*/ 866319 w 1591877"/>
                <a:gd name="connsiteY1410" fmla="*/ 183133 h 755236"/>
                <a:gd name="connsiteX1411" fmla="*/ 866601 w 1591877"/>
                <a:gd name="connsiteY1411" fmla="*/ 177001 h 755236"/>
                <a:gd name="connsiteX1412" fmla="*/ 866884 w 1591877"/>
                <a:gd name="connsiteY1412" fmla="*/ 170970 h 755236"/>
                <a:gd name="connsiteX1413" fmla="*/ 867166 w 1591877"/>
                <a:gd name="connsiteY1413" fmla="*/ 165042 h 755236"/>
                <a:gd name="connsiteX1414" fmla="*/ 867448 w 1591877"/>
                <a:gd name="connsiteY1414" fmla="*/ 159221 h 755236"/>
                <a:gd name="connsiteX1415" fmla="*/ 867731 w 1591877"/>
                <a:gd name="connsiteY1415" fmla="*/ 153507 h 755236"/>
                <a:gd name="connsiteX1416" fmla="*/ 868013 w 1591877"/>
                <a:gd name="connsiteY1416" fmla="*/ 147905 h 755236"/>
                <a:gd name="connsiteX1417" fmla="*/ 868296 w 1591877"/>
                <a:gd name="connsiteY1417" fmla="*/ 142416 h 755236"/>
                <a:gd name="connsiteX1418" fmla="*/ 868589 w 1591877"/>
                <a:gd name="connsiteY1418" fmla="*/ 136830 h 755236"/>
                <a:gd name="connsiteX1419" fmla="*/ 868886 w 1591877"/>
                <a:gd name="connsiteY1419" fmla="*/ 131372 h 755236"/>
                <a:gd name="connsiteX1420" fmla="*/ 869180 w 1591877"/>
                <a:gd name="connsiteY1420" fmla="*/ 126044 h 755236"/>
                <a:gd name="connsiteX1421" fmla="*/ 869473 w 1591877"/>
                <a:gd name="connsiteY1421" fmla="*/ 120849 h 755236"/>
                <a:gd name="connsiteX1422" fmla="*/ 869766 w 1591877"/>
                <a:gd name="connsiteY1422" fmla="*/ 115790 h 755236"/>
                <a:gd name="connsiteX1423" fmla="*/ 870060 w 1591877"/>
                <a:gd name="connsiteY1423" fmla="*/ 110868 h 755236"/>
                <a:gd name="connsiteX1424" fmla="*/ 870353 w 1591877"/>
                <a:gd name="connsiteY1424" fmla="*/ 106086 h 755236"/>
                <a:gd name="connsiteX1425" fmla="*/ 870647 w 1591877"/>
                <a:gd name="connsiteY1425" fmla="*/ 101446 h 755236"/>
                <a:gd name="connsiteX1426" fmla="*/ 870940 w 1591877"/>
                <a:gd name="connsiteY1426" fmla="*/ 96951 h 755236"/>
                <a:gd name="connsiteX1427" fmla="*/ 871237 w 1591877"/>
                <a:gd name="connsiteY1427" fmla="*/ 92602 h 755236"/>
                <a:gd name="connsiteX1428" fmla="*/ 871531 w 1591877"/>
                <a:gd name="connsiteY1428" fmla="*/ 88402 h 755236"/>
                <a:gd name="connsiteX1429" fmla="*/ 871824 w 1591877"/>
                <a:gd name="connsiteY1429" fmla="*/ 84351 h 755236"/>
                <a:gd name="connsiteX1430" fmla="*/ 872118 w 1591877"/>
                <a:gd name="connsiteY1430" fmla="*/ 80453 h 755236"/>
                <a:gd name="connsiteX1431" fmla="*/ 872411 w 1591877"/>
                <a:gd name="connsiteY1431" fmla="*/ 76708 h 755236"/>
                <a:gd name="connsiteX1432" fmla="*/ 872704 w 1591877"/>
                <a:gd name="connsiteY1432" fmla="*/ 73119 h 755236"/>
                <a:gd name="connsiteX1433" fmla="*/ 872998 w 1591877"/>
                <a:gd name="connsiteY1433" fmla="*/ 69688 h 755236"/>
                <a:gd name="connsiteX1434" fmla="*/ 873291 w 1591877"/>
                <a:gd name="connsiteY1434" fmla="*/ 66415 h 755236"/>
                <a:gd name="connsiteX1435" fmla="*/ 873585 w 1591877"/>
                <a:gd name="connsiteY1435" fmla="*/ 63301 h 755236"/>
                <a:gd name="connsiteX1436" fmla="*/ 873882 w 1591877"/>
                <a:gd name="connsiteY1436" fmla="*/ 60350 h 755236"/>
                <a:gd name="connsiteX1437" fmla="*/ 874175 w 1591877"/>
                <a:gd name="connsiteY1437" fmla="*/ 57560 h 755236"/>
                <a:gd name="connsiteX1438" fmla="*/ 874469 w 1591877"/>
                <a:gd name="connsiteY1438" fmla="*/ 54935 h 755236"/>
                <a:gd name="connsiteX1439" fmla="*/ 874762 w 1591877"/>
                <a:gd name="connsiteY1439" fmla="*/ 52474 h 755236"/>
                <a:gd name="connsiteX1440" fmla="*/ 875056 w 1591877"/>
                <a:gd name="connsiteY1440" fmla="*/ 50180 h 755236"/>
                <a:gd name="connsiteX1441" fmla="*/ 875349 w 1591877"/>
                <a:gd name="connsiteY1441" fmla="*/ 48052 h 755236"/>
                <a:gd name="connsiteX1442" fmla="*/ 875643 w 1591877"/>
                <a:gd name="connsiteY1442" fmla="*/ 46092 h 755236"/>
                <a:gd name="connsiteX1443" fmla="*/ 875936 w 1591877"/>
                <a:gd name="connsiteY1443" fmla="*/ 44301 h 755236"/>
                <a:gd name="connsiteX1444" fmla="*/ 876233 w 1591877"/>
                <a:gd name="connsiteY1444" fmla="*/ 42678 h 755236"/>
                <a:gd name="connsiteX1445" fmla="*/ 876526 w 1591877"/>
                <a:gd name="connsiteY1445" fmla="*/ 41226 h 755236"/>
                <a:gd name="connsiteX1446" fmla="*/ 876820 w 1591877"/>
                <a:gd name="connsiteY1446" fmla="*/ 39943 h 755236"/>
                <a:gd name="connsiteX1447" fmla="*/ 877113 w 1591877"/>
                <a:gd name="connsiteY1447" fmla="*/ 38831 h 755236"/>
                <a:gd name="connsiteX1448" fmla="*/ 877407 w 1591877"/>
                <a:gd name="connsiteY1448" fmla="*/ 37890 h 755236"/>
                <a:gd name="connsiteX1449" fmla="*/ 877700 w 1591877"/>
                <a:gd name="connsiteY1449" fmla="*/ 37121 h 755236"/>
                <a:gd name="connsiteX1450" fmla="*/ 877847 w 1591877"/>
                <a:gd name="connsiteY1450" fmla="*/ 36800 h 755236"/>
                <a:gd name="connsiteX1451" fmla="*/ 877994 w 1591877"/>
                <a:gd name="connsiteY1451" fmla="*/ 36522 h 755236"/>
                <a:gd name="connsiteX1452" fmla="*/ 878140 w 1591877"/>
                <a:gd name="connsiteY1452" fmla="*/ 36287 h 755236"/>
                <a:gd name="connsiteX1453" fmla="*/ 878214 w 1591877"/>
                <a:gd name="connsiteY1453" fmla="*/ 36186 h 755236"/>
                <a:gd name="connsiteX1454" fmla="*/ 878287 w 1591877"/>
                <a:gd name="connsiteY1454" fmla="*/ 36095 h 755236"/>
                <a:gd name="connsiteX1455" fmla="*/ 878360 w 1591877"/>
                <a:gd name="connsiteY1455" fmla="*/ 36015 h 755236"/>
                <a:gd name="connsiteX1456" fmla="*/ 878434 w 1591877"/>
                <a:gd name="connsiteY1456" fmla="*/ 35946 h 755236"/>
                <a:gd name="connsiteX1457" fmla="*/ 878511 w 1591877"/>
                <a:gd name="connsiteY1457" fmla="*/ 35887 h 755236"/>
                <a:gd name="connsiteX1458" fmla="*/ 878584 w 1591877"/>
                <a:gd name="connsiteY1458" fmla="*/ 35839 h 755236"/>
                <a:gd name="connsiteX1459" fmla="*/ 878658 w 1591877"/>
                <a:gd name="connsiteY1459" fmla="*/ 35802 h 755236"/>
                <a:gd name="connsiteX1460" fmla="*/ 878731 w 1591877"/>
                <a:gd name="connsiteY1460" fmla="*/ 35776 h 755236"/>
                <a:gd name="connsiteX1461" fmla="*/ 878804 w 1591877"/>
                <a:gd name="connsiteY1461" fmla="*/ 35760 h 755236"/>
                <a:gd name="connsiteX1462" fmla="*/ 878878 w 1591877"/>
                <a:gd name="connsiteY1462" fmla="*/ 35755 h 755236"/>
                <a:gd name="connsiteX1463" fmla="*/ 878951 w 1591877"/>
                <a:gd name="connsiteY1463" fmla="*/ 35761 h 755236"/>
                <a:gd name="connsiteX1464" fmla="*/ 879024 w 1591877"/>
                <a:gd name="connsiteY1464" fmla="*/ 35777 h 755236"/>
                <a:gd name="connsiteX1465" fmla="*/ 879098 w 1591877"/>
                <a:gd name="connsiteY1465" fmla="*/ 35804 h 755236"/>
                <a:gd name="connsiteX1466" fmla="*/ 879171 w 1591877"/>
                <a:gd name="connsiteY1466" fmla="*/ 35842 h 755236"/>
                <a:gd name="connsiteX1467" fmla="*/ 879244 w 1591877"/>
                <a:gd name="connsiteY1467" fmla="*/ 35890 h 755236"/>
                <a:gd name="connsiteX1468" fmla="*/ 879318 w 1591877"/>
                <a:gd name="connsiteY1468" fmla="*/ 35949 h 755236"/>
                <a:gd name="connsiteX1469" fmla="*/ 879391 w 1591877"/>
                <a:gd name="connsiteY1469" fmla="*/ 36019 h 755236"/>
                <a:gd name="connsiteX1470" fmla="*/ 879464 w 1591877"/>
                <a:gd name="connsiteY1470" fmla="*/ 36099 h 755236"/>
                <a:gd name="connsiteX1471" fmla="*/ 879538 w 1591877"/>
                <a:gd name="connsiteY1471" fmla="*/ 36190 h 755236"/>
                <a:gd name="connsiteX1472" fmla="*/ 879611 w 1591877"/>
                <a:gd name="connsiteY1472" fmla="*/ 36291 h 755236"/>
                <a:gd name="connsiteX1473" fmla="*/ 879758 w 1591877"/>
                <a:gd name="connsiteY1473" fmla="*/ 36527 h 755236"/>
                <a:gd name="connsiteX1474" fmla="*/ 879905 w 1591877"/>
                <a:gd name="connsiteY1474" fmla="*/ 36804 h 755236"/>
                <a:gd name="connsiteX1475" fmla="*/ 880051 w 1591877"/>
                <a:gd name="connsiteY1475" fmla="*/ 37124 h 755236"/>
                <a:gd name="connsiteX1476" fmla="*/ 880345 w 1591877"/>
                <a:gd name="connsiteY1476" fmla="*/ 37892 h 755236"/>
                <a:gd name="connsiteX1477" fmla="*/ 880638 w 1591877"/>
                <a:gd name="connsiteY1477" fmla="*/ 38828 h 755236"/>
                <a:gd name="connsiteX1478" fmla="*/ 880932 w 1591877"/>
                <a:gd name="connsiteY1478" fmla="*/ 39932 h 755236"/>
                <a:gd name="connsiteX1479" fmla="*/ 881229 w 1591877"/>
                <a:gd name="connsiteY1479" fmla="*/ 41203 h 755236"/>
                <a:gd name="connsiteX1480" fmla="*/ 881522 w 1591877"/>
                <a:gd name="connsiteY1480" fmla="*/ 42641 h 755236"/>
                <a:gd name="connsiteX1481" fmla="*/ 881816 w 1591877"/>
                <a:gd name="connsiteY1481" fmla="*/ 44245 h 755236"/>
                <a:gd name="connsiteX1482" fmla="*/ 882109 w 1591877"/>
                <a:gd name="connsiteY1482" fmla="*/ 46013 h 755236"/>
                <a:gd name="connsiteX1483" fmla="*/ 882402 w 1591877"/>
                <a:gd name="connsiteY1483" fmla="*/ 47944 h 755236"/>
                <a:gd name="connsiteX1484" fmla="*/ 882696 w 1591877"/>
                <a:gd name="connsiteY1484" fmla="*/ 50037 h 755236"/>
                <a:gd name="connsiteX1485" fmla="*/ 882989 w 1591877"/>
                <a:gd name="connsiteY1485" fmla="*/ 52292 h 755236"/>
                <a:gd name="connsiteX1486" fmla="*/ 883286 w 1591877"/>
                <a:gd name="connsiteY1486" fmla="*/ 54706 h 755236"/>
                <a:gd name="connsiteX1487" fmla="*/ 883580 w 1591877"/>
                <a:gd name="connsiteY1487" fmla="*/ 57277 h 755236"/>
                <a:gd name="connsiteX1488" fmla="*/ 883873 w 1591877"/>
                <a:gd name="connsiteY1488" fmla="*/ 60006 h 755236"/>
                <a:gd name="connsiteX1489" fmla="*/ 884167 w 1591877"/>
                <a:gd name="connsiteY1489" fmla="*/ 62889 h 755236"/>
                <a:gd name="connsiteX1490" fmla="*/ 884460 w 1591877"/>
                <a:gd name="connsiteY1490" fmla="*/ 65926 h 755236"/>
                <a:gd name="connsiteX1491" fmla="*/ 884754 w 1591877"/>
                <a:gd name="connsiteY1491" fmla="*/ 69115 h 755236"/>
                <a:gd name="connsiteX1492" fmla="*/ 885047 w 1591877"/>
                <a:gd name="connsiteY1492" fmla="*/ 72453 h 755236"/>
                <a:gd name="connsiteX1493" fmla="*/ 885340 w 1591877"/>
                <a:gd name="connsiteY1493" fmla="*/ 75939 h 755236"/>
                <a:gd name="connsiteX1494" fmla="*/ 885634 w 1591877"/>
                <a:gd name="connsiteY1494" fmla="*/ 79571 h 755236"/>
                <a:gd name="connsiteX1495" fmla="*/ 885931 w 1591877"/>
                <a:gd name="connsiteY1495" fmla="*/ 83347 h 755236"/>
                <a:gd name="connsiteX1496" fmla="*/ 886224 w 1591877"/>
                <a:gd name="connsiteY1496" fmla="*/ 87265 h 755236"/>
                <a:gd name="connsiteX1497" fmla="*/ 886518 w 1591877"/>
                <a:gd name="connsiteY1497" fmla="*/ 91322 h 755236"/>
                <a:gd name="connsiteX1498" fmla="*/ 886811 w 1591877"/>
                <a:gd name="connsiteY1498" fmla="*/ 95517 h 755236"/>
                <a:gd name="connsiteX1499" fmla="*/ 887105 w 1591877"/>
                <a:gd name="connsiteY1499" fmla="*/ 99847 h 755236"/>
                <a:gd name="connsiteX1500" fmla="*/ 887398 w 1591877"/>
                <a:gd name="connsiteY1500" fmla="*/ 104309 h 755236"/>
                <a:gd name="connsiteX1501" fmla="*/ 887692 w 1591877"/>
                <a:gd name="connsiteY1501" fmla="*/ 108902 h 755236"/>
                <a:gd name="connsiteX1502" fmla="*/ 887985 w 1591877"/>
                <a:gd name="connsiteY1502" fmla="*/ 113623 h 755236"/>
                <a:gd name="connsiteX1503" fmla="*/ 888282 w 1591877"/>
                <a:gd name="connsiteY1503" fmla="*/ 118469 h 755236"/>
                <a:gd name="connsiteX1504" fmla="*/ 888576 w 1591877"/>
                <a:gd name="connsiteY1504" fmla="*/ 123438 h 755236"/>
                <a:gd name="connsiteX1505" fmla="*/ 888869 w 1591877"/>
                <a:gd name="connsiteY1505" fmla="*/ 128527 h 755236"/>
                <a:gd name="connsiteX1506" fmla="*/ 889162 w 1591877"/>
                <a:gd name="connsiteY1506" fmla="*/ 133733 h 755236"/>
                <a:gd name="connsiteX1507" fmla="*/ 889456 w 1591877"/>
                <a:gd name="connsiteY1507" fmla="*/ 139054 h 755236"/>
                <a:gd name="connsiteX1508" fmla="*/ 889749 w 1591877"/>
                <a:gd name="connsiteY1508" fmla="*/ 144487 h 755236"/>
                <a:gd name="connsiteX1509" fmla="*/ 890043 w 1591877"/>
                <a:gd name="connsiteY1509" fmla="*/ 150028 h 755236"/>
                <a:gd name="connsiteX1510" fmla="*/ 890340 w 1591877"/>
                <a:gd name="connsiteY1510" fmla="*/ 155676 h 755236"/>
                <a:gd name="connsiteX1511" fmla="*/ 890633 w 1591877"/>
                <a:gd name="connsiteY1511" fmla="*/ 161425 h 755236"/>
                <a:gd name="connsiteX1512" fmla="*/ 890927 w 1591877"/>
                <a:gd name="connsiteY1512" fmla="*/ 167275 h 755236"/>
                <a:gd name="connsiteX1513" fmla="*/ 891220 w 1591877"/>
                <a:gd name="connsiteY1513" fmla="*/ 173222 h 755236"/>
                <a:gd name="connsiteX1514" fmla="*/ 891514 w 1591877"/>
                <a:gd name="connsiteY1514" fmla="*/ 179262 h 755236"/>
                <a:gd name="connsiteX1515" fmla="*/ 891807 w 1591877"/>
                <a:gd name="connsiteY1515" fmla="*/ 185394 h 755236"/>
                <a:gd name="connsiteX1516" fmla="*/ 892394 w 1591877"/>
                <a:gd name="connsiteY1516" fmla="*/ 197914 h 755236"/>
                <a:gd name="connsiteX1517" fmla="*/ 892984 w 1591877"/>
                <a:gd name="connsiteY1517" fmla="*/ 210757 h 755236"/>
                <a:gd name="connsiteX1518" fmla="*/ 893571 w 1591877"/>
                <a:gd name="connsiteY1518" fmla="*/ 223898 h 755236"/>
                <a:gd name="connsiteX1519" fmla="*/ 894158 w 1591877"/>
                <a:gd name="connsiteY1519" fmla="*/ 237309 h 755236"/>
                <a:gd name="connsiteX1520" fmla="*/ 894745 w 1591877"/>
                <a:gd name="connsiteY1520" fmla="*/ 250961 h 755236"/>
                <a:gd name="connsiteX1521" fmla="*/ 895336 w 1591877"/>
                <a:gd name="connsiteY1521" fmla="*/ 264826 h 755236"/>
                <a:gd name="connsiteX1522" fmla="*/ 895922 w 1591877"/>
                <a:gd name="connsiteY1522" fmla="*/ 278878 h 755236"/>
                <a:gd name="connsiteX1523" fmla="*/ 896509 w 1591877"/>
                <a:gd name="connsiteY1523" fmla="*/ 293087 h 755236"/>
                <a:gd name="connsiteX1524" fmla="*/ 897687 w 1591877"/>
                <a:gd name="connsiteY1524" fmla="*/ 321861 h 755236"/>
                <a:gd name="connsiteX1525" fmla="*/ 898860 w 1591877"/>
                <a:gd name="connsiteY1525" fmla="*/ 350914 h 755236"/>
                <a:gd name="connsiteX1526" fmla="*/ 900034 w 1591877"/>
                <a:gd name="connsiteY1526" fmla="*/ 380014 h 755236"/>
                <a:gd name="connsiteX1527" fmla="*/ 901212 w 1591877"/>
                <a:gd name="connsiteY1527" fmla="*/ 408931 h 755236"/>
                <a:gd name="connsiteX1528" fmla="*/ 902389 w 1591877"/>
                <a:gd name="connsiteY1528" fmla="*/ 437436 h 755236"/>
                <a:gd name="connsiteX1529" fmla="*/ 902976 w 1591877"/>
                <a:gd name="connsiteY1529" fmla="*/ 451464 h 755236"/>
                <a:gd name="connsiteX1530" fmla="*/ 903563 w 1591877"/>
                <a:gd name="connsiteY1530" fmla="*/ 465305 h 755236"/>
                <a:gd name="connsiteX1531" fmla="*/ 904150 w 1591877"/>
                <a:gd name="connsiteY1531" fmla="*/ 478932 h 755236"/>
                <a:gd name="connsiteX1532" fmla="*/ 904740 w 1591877"/>
                <a:gd name="connsiteY1532" fmla="*/ 492319 h 755236"/>
                <a:gd name="connsiteX1533" fmla="*/ 905327 w 1591877"/>
                <a:gd name="connsiteY1533" fmla="*/ 505440 h 755236"/>
                <a:gd name="connsiteX1534" fmla="*/ 905914 w 1591877"/>
                <a:gd name="connsiteY1534" fmla="*/ 518270 h 755236"/>
                <a:gd name="connsiteX1535" fmla="*/ 906457 w 1591877"/>
                <a:gd name="connsiteY1535" fmla="*/ 529841 h 755236"/>
                <a:gd name="connsiteX1536" fmla="*/ 907000 w 1591877"/>
                <a:gd name="connsiteY1536" fmla="*/ 541126 h 755236"/>
                <a:gd name="connsiteX1537" fmla="*/ 907542 w 1591877"/>
                <a:gd name="connsiteY1537" fmla="*/ 552102 h 755236"/>
                <a:gd name="connsiteX1538" fmla="*/ 907814 w 1591877"/>
                <a:gd name="connsiteY1538" fmla="*/ 557470 h 755236"/>
                <a:gd name="connsiteX1539" fmla="*/ 908085 w 1591877"/>
                <a:gd name="connsiteY1539" fmla="*/ 562754 h 755236"/>
                <a:gd name="connsiteX1540" fmla="*/ 908357 w 1591877"/>
                <a:gd name="connsiteY1540" fmla="*/ 567955 h 755236"/>
                <a:gd name="connsiteX1541" fmla="*/ 908628 w 1591877"/>
                <a:gd name="connsiteY1541" fmla="*/ 573068 h 755236"/>
                <a:gd name="connsiteX1542" fmla="*/ 908900 w 1591877"/>
                <a:gd name="connsiteY1542" fmla="*/ 578090 h 755236"/>
                <a:gd name="connsiteX1543" fmla="*/ 909171 w 1591877"/>
                <a:gd name="connsiteY1543" fmla="*/ 583023 h 755236"/>
                <a:gd name="connsiteX1544" fmla="*/ 909442 w 1591877"/>
                <a:gd name="connsiteY1544" fmla="*/ 587862 h 755236"/>
                <a:gd name="connsiteX1545" fmla="*/ 909714 w 1591877"/>
                <a:gd name="connsiteY1545" fmla="*/ 592607 h 755236"/>
                <a:gd name="connsiteX1546" fmla="*/ 909985 w 1591877"/>
                <a:gd name="connsiteY1546" fmla="*/ 597253 h 755236"/>
                <a:gd name="connsiteX1547" fmla="*/ 910257 w 1591877"/>
                <a:gd name="connsiteY1547" fmla="*/ 601802 h 755236"/>
                <a:gd name="connsiteX1548" fmla="*/ 910528 w 1591877"/>
                <a:gd name="connsiteY1548" fmla="*/ 606250 h 755236"/>
                <a:gd name="connsiteX1549" fmla="*/ 910800 w 1591877"/>
                <a:gd name="connsiteY1549" fmla="*/ 610596 h 755236"/>
                <a:gd name="connsiteX1550" fmla="*/ 911071 w 1591877"/>
                <a:gd name="connsiteY1550" fmla="*/ 614839 h 755236"/>
                <a:gd name="connsiteX1551" fmla="*/ 911342 w 1591877"/>
                <a:gd name="connsiteY1551" fmla="*/ 618974 h 755236"/>
                <a:gd name="connsiteX1552" fmla="*/ 911614 w 1591877"/>
                <a:gd name="connsiteY1552" fmla="*/ 623004 h 755236"/>
                <a:gd name="connsiteX1553" fmla="*/ 911885 w 1591877"/>
                <a:gd name="connsiteY1553" fmla="*/ 626925 h 755236"/>
                <a:gd name="connsiteX1554" fmla="*/ 912157 w 1591877"/>
                <a:gd name="connsiteY1554" fmla="*/ 630737 h 755236"/>
                <a:gd name="connsiteX1555" fmla="*/ 912428 w 1591877"/>
                <a:gd name="connsiteY1555" fmla="*/ 634436 h 755236"/>
                <a:gd name="connsiteX1556" fmla="*/ 912700 w 1591877"/>
                <a:gd name="connsiteY1556" fmla="*/ 638023 h 755236"/>
                <a:gd name="connsiteX1557" fmla="*/ 912971 w 1591877"/>
                <a:gd name="connsiteY1557" fmla="*/ 641495 h 755236"/>
                <a:gd name="connsiteX1558" fmla="*/ 913242 w 1591877"/>
                <a:gd name="connsiteY1558" fmla="*/ 644853 h 755236"/>
                <a:gd name="connsiteX1559" fmla="*/ 913514 w 1591877"/>
                <a:gd name="connsiteY1559" fmla="*/ 648092 h 755236"/>
                <a:gd name="connsiteX1560" fmla="*/ 913785 w 1591877"/>
                <a:gd name="connsiteY1560" fmla="*/ 651216 h 755236"/>
                <a:gd name="connsiteX1561" fmla="*/ 914057 w 1591877"/>
                <a:gd name="connsiteY1561" fmla="*/ 654220 h 755236"/>
                <a:gd name="connsiteX1562" fmla="*/ 914328 w 1591877"/>
                <a:gd name="connsiteY1562" fmla="*/ 657102 h 755236"/>
                <a:gd name="connsiteX1563" fmla="*/ 914600 w 1591877"/>
                <a:gd name="connsiteY1563" fmla="*/ 659865 h 755236"/>
                <a:gd name="connsiteX1564" fmla="*/ 914871 w 1591877"/>
                <a:gd name="connsiteY1564" fmla="*/ 662505 h 755236"/>
                <a:gd name="connsiteX1565" fmla="*/ 915142 w 1591877"/>
                <a:gd name="connsiteY1565" fmla="*/ 665024 h 755236"/>
                <a:gd name="connsiteX1566" fmla="*/ 915414 w 1591877"/>
                <a:gd name="connsiteY1566" fmla="*/ 667417 h 755236"/>
                <a:gd name="connsiteX1567" fmla="*/ 915685 w 1591877"/>
                <a:gd name="connsiteY1567" fmla="*/ 669688 h 755236"/>
                <a:gd name="connsiteX1568" fmla="*/ 915957 w 1591877"/>
                <a:gd name="connsiteY1568" fmla="*/ 671832 h 755236"/>
                <a:gd name="connsiteX1569" fmla="*/ 916228 w 1591877"/>
                <a:gd name="connsiteY1569" fmla="*/ 673851 h 755236"/>
                <a:gd name="connsiteX1570" fmla="*/ 916499 w 1591877"/>
                <a:gd name="connsiteY1570" fmla="*/ 675743 h 755236"/>
                <a:gd name="connsiteX1571" fmla="*/ 916771 w 1591877"/>
                <a:gd name="connsiteY1571" fmla="*/ 677506 h 755236"/>
                <a:gd name="connsiteX1572" fmla="*/ 917042 w 1591877"/>
                <a:gd name="connsiteY1572" fmla="*/ 679144 h 755236"/>
                <a:gd name="connsiteX1573" fmla="*/ 917314 w 1591877"/>
                <a:gd name="connsiteY1573" fmla="*/ 680653 h 755236"/>
                <a:gd name="connsiteX1574" fmla="*/ 917585 w 1591877"/>
                <a:gd name="connsiteY1574" fmla="*/ 682033 h 755236"/>
                <a:gd name="connsiteX1575" fmla="*/ 917857 w 1591877"/>
                <a:gd name="connsiteY1575" fmla="*/ 683286 h 755236"/>
                <a:gd name="connsiteX1576" fmla="*/ 918128 w 1591877"/>
                <a:gd name="connsiteY1576" fmla="*/ 684407 h 755236"/>
                <a:gd name="connsiteX1577" fmla="*/ 918399 w 1591877"/>
                <a:gd name="connsiteY1577" fmla="*/ 685400 h 755236"/>
                <a:gd name="connsiteX1578" fmla="*/ 918671 w 1591877"/>
                <a:gd name="connsiteY1578" fmla="*/ 686265 h 755236"/>
                <a:gd name="connsiteX1579" fmla="*/ 918942 w 1591877"/>
                <a:gd name="connsiteY1579" fmla="*/ 686999 h 755236"/>
                <a:gd name="connsiteX1580" fmla="*/ 919214 w 1591877"/>
                <a:gd name="connsiteY1580" fmla="*/ 687602 h 755236"/>
                <a:gd name="connsiteX1581" fmla="*/ 919349 w 1591877"/>
                <a:gd name="connsiteY1581" fmla="*/ 687855 h 755236"/>
                <a:gd name="connsiteX1582" fmla="*/ 919485 w 1591877"/>
                <a:gd name="connsiteY1582" fmla="*/ 688077 h 755236"/>
                <a:gd name="connsiteX1583" fmla="*/ 919621 w 1591877"/>
                <a:gd name="connsiteY1583" fmla="*/ 688267 h 755236"/>
                <a:gd name="connsiteX1584" fmla="*/ 919687 w 1591877"/>
                <a:gd name="connsiteY1584" fmla="*/ 688348 h 755236"/>
                <a:gd name="connsiteX1585" fmla="*/ 919757 w 1591877"/>
                <a:gd name="connsiteY1585" fmla="*/ 688421 h 755236"/>
                <a:gd name="connsiteX1586" fmla="*/ 919823 w 1591877"/>
                <a:gd name="connsiteY1586" fmla="*/ 688487 h 755236"/>
                <a:gd name="connsiteX1587" fmla="*/ 919892 w 1591877"/>
                <a:gd name="connsiteY1587" fmla="*/ 688546 h 755236"/>
                <a:gd name="connsiteX1588" fmla="*/ 919958 w 1591877"/>
                <a:gd name="connsiteY1588" fmla="*/ 688595 h 755236"/>
                <a:gd name="connsiteX1589" fmla="*/ 920028 w 1591877"/>
                <a:gd name="connsiteY1589" fmla="*/ 688637 h 755236"/>
                <a:gd name="connsiteX1590" fmla="*/ 920094 w 1591877"/>
                <a:gd name="connsiteY1590" fmla="*/ 688670 h 755236"/>
                <a:gd name="connsiteX1591" fmla="*/ 920164 w 1591877"/>
                <a:gd name="connsiteY1591" fmla="*/ 688696 h 755236"/>
                <a:gd name="connsiteX1592" fmla="*/ 920230 w 1591877"/>
                <a:gd name="connsiteY1592" fmla="*/ 688714 h 755236"/>
                <a:gd name="connsiteX1593" fmla="*/ 920299 w 1591877"/>
                <a:gd name="connsiteY1593" fmla="*/ 688723 h 755236"/>
                <a:gd name="connsiteX1594" fmla="*/ 920365 w 1591877"/>
                <a:gd name="connsiteY1594" fmla="*/ 688725 h 755236"/>
                <a:gd name="connsiteX1595" fmla="*/ 920435 w 1591877"/>
                <a:gd name="connsiteY1595" fmla="*/ 688716 h 755236"/>
                <a:gd name="connsiteX1596" fmla="*/ 920501 w 1591877"/>
                <a:gd name="connsiteY1596" fmla="*/ 688703 h 755236"/>
                <a:gd name="connsiteX1597" fmla="*/ 920571 w 1591877"/>
                <a:gd name="connsiteY1597" fmla="*/ 688679 h 755236"/>
                <a:gd name="connsiteX1598" fmla="*/ 920637 w 1591877"/>
                <a:gd name="connsiteY1598" fmla="*/ 688648 h 755236"/>
                <a:gd name="connsiteX1599" fmla="*/ 920707 w 1591877"/>
                <a:gd name="connsiteY1599" fmla="*/ 688608 h 755236"/>
                <a:gd name="connsiteX1600" fmla="*/ 920773 w 1591877"/>
                <a:gd name="connsiteY1600" fmla="*/ 688562 h 755236"/>
                <a:gd name="connsiteX1601" fmla="*/ 920842 w 1591877"/>
                <a:gd name="connsiteY1601" fmla="*/ 688507 h 755236"/>
                <a:gd name="connsiteX1602" fmla="*/ 920908 w 1591877"/>
                <a:gd name="connsiteY1602" fmla="*/ 688443 h 755236"/>
                <a:gd name="connsiteX1603" fmla="*/ 920978 w 1591877"/>
                <a:gd name="connsiteY1603" fmla="*/ 688372 h 755236"/>
                <a:gd name="connsiteX1604" fmla="*/ 921044 w 1591877"/>
                <a:gd name="connsiteY1604" fmla="*/ 688293 h 755236"/>
                <a:gd name="connsiteX1605" fmla="*/ 921114 w 1591877"/>
                <a:gd name="connsiteY1605" fmla="*/ 688205 h 755236"/>
                <a:gd name="connsiteX1606" fmla="*/ 921249 w 1591877"/>
                <a:gd name="connsiteY1606" fmla="*/ 688007 h 755236"/>
                <a:gd name="connsiteX1607" fmla="*/ 921385 w 1591877"/>
                <a:gd name="connsiteY1607" fmla="*/ 687776 h 755236"/>
                <a:gd name="connsiteX1608" fmla="*/ 921657 w 1591877"/>
                <a:gd name="connsiteY1608" fmla="*/ 687219 h 755236"/>
                <a:gd name="connsiteX1609" fmla="*/ 921928 w 1591877"/>
                <a:gd name="connsiteY1609" fmla="*/ 686534 h 755236"/>
                <a:gd name="connsiteX1610" fmla="*/ 922199 w 1591877"/>
                <a:gd name="connsiteY1610" fmla="*/ 685721 h 755236"/>
                <a:gd name="connsiteX1611" fmla="*/ 922471 w 1591877"/>
                <a:gd name="connsiteY1611" fmla="*/ 684783 h 755236"/>
                <a:gd name="connsiteX1612" fmla="*/ 922742 w 1591877"/>
                <a:gd name="connsiteY1612" fmla="*/ 683720 h 755236"/>
                <a:gd name="connsiteX1613" fmla="*/ 923014 w 1591877"/>
                <a:gd name="connsiteY1613" fmla="*/ 682533 h 755236"/>
                <a:gd name="connsiteX1614" fmla="*/ 923285 w 1591877"/>
                <a:gd name="connsiteY1614" fmla="*/ 681219 h 755236"/>
                <a:gd name="connsiteX1615" fmla="*/ 923557 w 1591877"/>
                <a:gd name="connsiteY1615" fmla="*/ 679783 h 755236"/>
                <a:gd name="connsiteX1616" fmla="*/ 923828 w 1591877"/>
                <a:gd name="connsiteY1616" fmla="*/ 678226 h 755236"/>
                <a:gd name="connsiteX1617" fmla="*/ 924099 w 1591877"/>
                <a:gd name="connsiteY1617" fmla="*/ 676546 h 755236"/>
                <a:gd name="connsiteX1618" fmla="*/ 924371 w 1591877"/>
                <a:gd name="connsiteY1618" fmla="*/ 674745 h 755236"/>
                <a:gd name="connsiteX1619" fmla="*/ 924642 w 1591877"/>
                <a:gd name="connsiteY1619" fmla="*/ 672825 h 755236"/>
                <a:gd name="connsiteX1620" fmla="*/ 924914 w 1591877"/>
                <a:gd name="connsiteY1620" fmla="*/ 670786 h 755236"/>
                <a:gd name="connsiteX1621" fmla="*/ 925185 w 1591877"/>
                <a:gd name="connsiteY1621" fmla="*/ 668628 h 755236"/>
                <a:gd name="connsiteX1622" fmla="*/ 925457 w 1591877"/>
                <a:gd name="connsiteY1622" fmla="*/ 666356 h 755236"/>
                <a:gd name="connsiteX1623" fmla="*/ 925728 w 1591877"/>
                <a:gd name="connsiteY1623" fmla="*/ 663969 h 755236"/>
                <a:gd name="connsiteX1624" fmla="*/ 925999 w 1591877"/>
                <a:gd name="connsiteY1624" fmla="*/ 661468 h 755236"/>
                <a:gd name="connsiteX1625" fmla="*/ 926271 w 1591877"/>
                <a:gd name="connsiteY1625" fmla="*/ 658852 h 755236"/>
                <a:gd name="connsiteX1626" fmla="*/ 926542 w 1591877"/>
                <a:gd name="connsiteY1626" fmla="*/ 656126 h 755236"/>
                <a:gd name="connsiteX1627" fmla="*/ 926814 w 1591877"/>
                <a:gd name="connsiteY1627" fmla="*/ 653290 h 755236"/>
                <a:gd name="connsiteX1628" fmla="*/ 927085 w 1591877"/>
                <a:gd name="connsiteY1628" fmla="*/ 650346 h 755236"/>
                <a:gd name="connsiteX1629" fmla="*/ 927357 w 1591877"/>
                <a:gd name="connsiteY1629" fmla="*/ 647297 h 755236"/>
                <a:gd name="connsiteX1630" fmla="*/ 927628 w 1591877"/>
                <a:gd name="connsiteY1630" fmla="*/ 644139 h 755236"/>
                <a:gd name="connsiteX1631" fmla="*/ 927899 w 1591877"/>
                <a:gd name="connsiteY1631" fmla="*/ 640878 h 755236"/>
                <a:gd name="connsiteX1632" fmla="*/ 928171 w 1591877"/>
                <a:gd name="connsiteY1632" fmla="*/ 637516 h 755236"/>
                <a:gd name="connsiteX1633" fmla="*/ 928442 w 1591877"/>
                <a:gd name="connsiteY1633" fmla="*/ 634053 h 755236"/>
                <a:gd name="connsiteX1634" fmla="*/ 928714 w 1591877"/>
                <a:gd name="connsiteY1634" fmla="*/ 630490 h 755236"/>
                <a:gd name="connsiteX1635" fmla="*/ 928985 w 1591877"/>
                <a:gd name="connsiteY1635" fmla="*/ 626831 h 755236"/>
                <a:gd name="connsiteX1636" fmla="*/ 929256 w 1591877"/>
                <a:gd name="connsiteY1636" fmla="*/ 623076 h 755236"/>
                <a:gd name="connsiteX1637" fmla="*/ 929528 w 1591877"/>
                <a:gd name="connsiteY1637" fmla="*/ 619225 h 755236"/>
                <a:gd name="connsiteX1638" fmla="*/ 929799 w 1591877"/>
                <a:gd name="connsiteY1638" fmla="*/ 615286 h 755236"/>
                <a:gd name="connsiteX1639" fmla="*/ 930071 w 1591877"/>
                <a:gd name="connsiteY1639" fmla="*/ 611255 h 755236"/>
                <a:gd name="connsiteX1640" fmla="*/ 930342 w 1591877"/>
                <a:gd name="connsiteY1640" fmla="*/ 607135 h 755236"/>
                <a:gd name="connsiteX1641" fmla="*/ 930614 w 1591877"/>
                <a:gd name="connsiteY1641" fmla="*/ 602930 h 755236"/>
                <a:gd name="connsiteX1642" fmla="*/ 930885 w 1591877"/>
                <a:gd name="connsiteY1642" fmla="*/ 598640 h 755236"/>
                <a:gd name="connsiteX1643" fmla="*/ 931156 w 1591877"/>
                <a:gd name="connsiteY1643" fmla="*/ 594270 h 755236"/>
                <a:gd name="connsiteX1644" fmla="*/ 931428 w 1591877"/>
                <a:gd name="connsiteY1644" fmla="*/ 589817 h 755236"/>
                <a:gd name="connsiteX1645" fmla="*/ 931971 w 1591877"/>
                <a:gd name="connsiteY1645" fmla="*/ 580680 h 755236"/>
                <a:gd name="connsiteX1646" fmla="*/ 932514 w 1591877"/>
                <a:gd name="connsiteY1646" fmla="*/ 571247 h 755236"/>
                <a:gd name="connsiteX1647" fmla="*/ 933056 w 1591877"/>
                <a:gd name="connsiteY1647" fmla="*/ 561537 h 755236"/>
                <a:gd name="connsiteX1648" fmla="*/ 933599 w 1591877"/>
                <a:gd name="connsiteY1648" fmla="*/ 551565 h 755236"/>
                <a:gd name="connsiteX1649" fmla="*/ 934142 w 1591877"/>
                <a:gd name="connsiteY1649" fmla="*/ 541350 h 755236"/>
                <a:gd name="connsiteX1650" fmla="*/ 934685 w 1591877"/>
                <a:gd name="connsiteY1650" fmla="*/ 530911 h 755236"/>
                <a:gd name="connsiteX1651" fmla="*/ 935228 w 1591877"/>
                <a:gd name="connsiteY1651" fmla="*/ 520267 h 755236"/>
                <a:gd name="connsiteX1652" fmla="*/ 935771 w 1591877"/>
                <a:gd name="connsiteY1652" fmla="*/ 509437 h 755236"/>
                <a:gd name="connsiteX1653" fmla="*/ 936314 w 1591877"/>
                <a:gd name="connsiteY1653" fmla="*/ 498436 h 755236"/>
                <a:gd name="connsiteX1654" fmla="*/ 937399 w 1591877"/>
                <a:gd name="connsiteY1654" fmla="*/ 476015 h 755236"/>
                <a:gd name="connsiteX1655" fmla="*/ 938485 w 1591877"/>
                <a:gd name="connsiteY1655" fmla="*/ 453157 h 755236"/>
                <a:gd name="connsiteX1656" fmla="*/ 940656 w 1591877"/>
                <a:gd name="connsiteY1656" fmla="*/ 406775 h 755236"/>
                <a:gd name="connsiteX1657" fmla="*/ 941878 w 1591877"/>
                <a:gd name="connsiteY1657" fmla="*/ 380679 h 755236"/>
                <a:gd name="connsiteX1658" fmla="*/ 943096 w 1591877"/>
                <a:gd name="connsiteY1658" fmla="*/ 354860 h 755236"/>
                <a:gd name="connsiteX1659" fmla="*/ 944317 w 1591877"/>
                <a:gd name="connsiteY1659" fmla="*/ 329536 h 755236"/>
                <a:gd name="connsiteX1660" fmla="*/ 944929 w 1591877"/>
                <a:gd name="connsiteY1660" fmla="*/ 317127 h 755236"/>
                <a:gd name="connsiteX1661" fmla="*/ 945538 w 1591877"/>
                <a:gd name="connsiteY1661" fmla="*/ 304919 h 755236"/>
                <a:gd name="connsiteX1662" fmla="*/ 946151 w 1591877"/>
                <a:gd name="connsiteY1662" fmla="*/ 292939 h 755236"/>
                <a:gd name="connsiteX1663" fmla="*/ 946760 w 1591877"/>
                <a:gd name="connsiteY1663" fmla="*/ 281214 h 755236"/>
                <a:gd name="connsiteX1664" fmla="*/ 947372 w 1591877"/>
                <a:gd name="connsiteY1664" fmla="*/ 269762 h 755236"/>
                <a:gd name="connsiteX1665" fmla="*/ 947981 w 1591877"/>
                <a:gd name="connsiteY1665" fmla="*/ 258612 h 755236"/>
                <a:gd name="connsiteX1666" fmla="*/ 948594 w 1591877"/>
                <a:gd name="connsiteY1666" fmla="*/ 247786 h 755236"/>
                <a:gd name="connsiteX1667" fmla="*/ 949203 w 1591877"/>
                <a:gd name="connsiteY1667" fmla="*/ 237300 h 755236"/>
                <a:gd name="connsiteX1668" fmla="*/ 949507 w 1591877"/>
                <a:gd name="connsiteY1668" fmla="*/ 232192 h 755236"/>
                <a:gd name="connsiteX1669" fmla="*/ 949815 w 1591877"/>
                <a:gd name="connsiteY1669" fmla="*/ 227179 h 755236"/>
                <a:gd name="connsiteX1670" fmla="*/ 950120 w 1591877"/>
                <a:gd name="connsiteY1670" fmla="*/ 222262 h 755236"/>
                <a:gd name="connsiteX1671" fmla="*/ 950424 w 1591877"/>
                <a:gd name="connsiteY1671" fmla="*/ 217444 h 755236"/>
                <a:gd name="connsiteX1672" fmla="*/ 950728 w 1591877"/>
                <a:gd name="connsiteY1672" fmla="*/ 212726 h 755236"/>
                <a:gd name="connsiteX1673" fmla="*/ 951037 w 1591877"/>
                <a:gd name="connsiteY1673" fmla="*/ 208111 h 755236"/>
                <a:gd name="connsiteX1674" fmla="*/ 951341 w 1591877"/>
                <a:gd name="connsiteY1674" fmla="*/ 203601 h 755236"/>
                <a:gd name="connsiteX1675" fmla="*/ 951645 w 1591877"/>
                <a:gd name="connsiteY1675" fmla="*/ 199197 h 755236"/>
                <a:gd name="connsiteX1676" fmla="*/ 951950 w 1591877"/>
                <a:gd name="connsiteY1676" fmla="*/ 194906 h 755236"/>
                <a:gd name="connsiteX1677" fmla="*/ 952254 w 1591877"/>
                <a:gd name="connsiteY1677" fmla="*/ 190725 h 755236"/>
                <a:gd name="connsiteX1678" fmla="*/ 952562 w 1591877"/>
                <a:gd name="connsiteY1678" fmla="*/ 186658 h 755236"/>
                <a:gd name="connsiteX1679" fmla="*/ 952867 w 1591877"/>
                <a:gd name="connsiteY1679" fmla="*/ 182706 h 755236"/>
                <a:gd name="connsiteX1680" fmla="*/ 953171 w 1591877"/>
                <a:gd name="connsiteY1680" fmla="*/ 178870 h 755236"/>
                <a:gd name="connsiteX1681" fmla="*/ 953479 w 1591877"/>
                <a:gd name="connsiteY1681" fmla="*/ 175153 h 755236"/>
                <a:gd name="connsiteX1682" fmla="*/ 953784 w 1591877"/>
                <a:gd name="connsiteY1682" fmla="*/ 171558 h 755236"/>
                <a:gd name="connsiteX1683" fmla="*/ 954088 w 1591877"/>
                <a:gd name="connsiteY1683" fmla="*/ 168085 h 755236"/>
                <a:gd name="connsiteX1684" fmla="*/ 954393 w 1591877"/>
                <a:gd name="connsiteY1684" fmla="*/ 164734 h 755236"/>
                <a:gd name="connsiteX1685" fmla="*/ 954697 w 1591877"/>
                <a:gd name="connsiteY1685" fmla="*/ 161510 h 755236"/>
                <a:gd name="connsiteX1686" fmla="*/ 955005 w 1591877"/>
                <a:gd name="connsiteY1686" fmla="*/ 158412 h 755236"/>
                <a:gd name="connsiteX1687" fmla="*/ 955310 w 1591877"/>
                <a:gd name="connsiteY1687" fmla="*/ 155442 h 755236"/>
                <a:gd name="connsiteX1688" fmla="*/ 955614 w 1591877"/>
                <a:gd name="connsiteY1688" fmla="*/ 152602 h 755236"/>
                <a:gd name="connsiteX1689" fmla="*/ 955919 w 1591877"/>
                <a:gd name="connsiteY1689" fmla="*/ 149892 h 755236"/>
                <a:gd name="connsiteX1690" fmla="*/ 956227 w 1591877"/>
                <a:gd name="connsiteY1690" fmla="*/ 147313 h 755236"/>
                <a:gd name="connsiteX1691" fmla="*/ 956531 w 1591877"/>
                <a:gd name="connsiteY1691" fmla="*/ 144867 h 755236"/>
                <a:gd name="connsiteX1692" fmla="*/ 956836 w 1591877"/>
                <a:gd name="connsiteY1692" fmla="*/ 142554 h 755236"/>
                <a:gd name="connsiteX1693" fmla="*/ 957140 w 1591877"/>
                <a:gd name="connsiteY1693" fmla="*/ 140376 h 755236"/>
                <a:gd name="connsiteX1694" fmla="*/ 957448 w 1591877"/>
                <a:gd name="connsiteY1694" fmla="*/ 138332 h 755236"/>
                <a:gd name="connsiteX1695" fmla="*/ 957753 w 1591877"/>
                <a:gd name="connsiteY1695" fmla="*/ 136425 h 755236"/>
                <a:gd name="connsiteX1696" fmla="*/ 958057 w 1591877"/>
                <a:gd name="connsiteY1696" fmla="*/ 134654 h 755236"/>
                <a:gd name="connsiteX1697" fmla="*/ 958361 w 1591877"/>
                <a:gd name="connsiteY1697" fmla="*/ 133020 h 755236"/>
                <a:gd name="connsiteX1698" fmla="*/ 958670 w 1591877"/>
                <a:gd name="connsiteY1698" fmla="*/ 131524 h 755236"/>
                <a:gd name="connsiteX1699" fmla="*/ 958974 w 1591877"/>
                <a:gd name="connsiteY1699" fmla="*/ 130165 h 755236"/>
                <a:gd name="connsiteX1700" fmla="*/ 959278 w 1591877"/>
                <a:gd name="connsiteY1700" fmla="*/ 128945 h 755236"/>
                <a:gd name="connsiteX1701" fmla="*/ 959583 w 1591877"/>
                <a:gd name="connsiteY1701" fmla="*/ 127864 h 755236"/>
                <a:gd name="connsiteX1702" fmla="*/ 959887 w 1591877"/>
                <a:gd name="connsiteY1702" fmla="*/ 126921 h 755236"/>
                <a:gd name="connsiteX1703" fmla="*/ 960195 w 1591877"/>
                <a:gd name="connsiteY1703" fmla="*/ 126118 h 755236"/>
                <a:gd name="connsiteX1704" fmla="*/ 960500 w 1591877"/>
                <a:gd name="connsiteY1704" fmla="*/ 125453 h 755236"/>
                <a:gd name="connsiteX1705" fmla="*/ 960650 w 1591877"/>
                <a:gd name="connsiteY1705" fmla="*/ 125173 h 755236"/>
                <a:gd name="connsiteX1706" fmla="*/ 960804 w 1591877"/>
                <a:gd name="connsiteY1706" fmla="*/ 124927 h 755236"/>
                <a:gd name="connsiteX1707" fmla="*/ 960958 w 1591877"/>
                <a:gd name="connsiteY1707" fmla="*/ 124716 h 755236"/>
                <a:gd name="connsiteX1708" fmla="*/ 961035 w 1591877"/>
                <a:gd name="connsiteY1708" fmla="*/ 124624 h 755236"/>
                <a:gd name="connsiteX1709" fmla="*/ 961109 w 1591877"/>
                <a:gd name="connsiteY1709" fmla="*/ 124540 h 755236"/>
                <a:gd name="connsiteX1710" fmla="*/ 961186 w 1591877"/>
                <a:gd name="connsiteY1710" fmla="*/ 124465 h 755236"/>
                <a:gd name="connsiteX1711" fmla="*/ 961263 w 1591877"/>
                <a:gd name="connsiteY1711" fmla="*/ 124398 h 755236"/>
                <a:gd name="connsiteX1712" fmla="*/ 961340 w 1591877"/>
                <a:gd name="connsiteY1712" fmla="*/ 124341 h 755236"/>
                <a:gd name="connsiteX1713" fmla="*/ 961417 w 1591877"/>
                <a:gd name="connsiteY1713" fmla="*/ 124291 h 755236"/>
                <a:gd name="connsiteX1714" fmla="*/ 961490 w 1591877"/>
                <a:gd name="connsiteY1714" fmla="*/ 124251 h 755236"/>
                <a:gd name="connsiteX1715" fmla="*/ 961567 w 1591877"/>
                <a:gd name="connsiteY1715" fmla="*/ 124219 h 755236"/>
                <a:gd name="connsiteX1716" fmla="*/ 961644 w 1591877"/>
                <a:gd name="connsiteY1716" fmla="*/ 124196 h 755236"/>
                <a:gd name="connsiteX1717" fmla="*/ 961721 w 1591877"/>
                <a:gd name="connsiteY1717" fmla="*/ 124181 h 755236"/>
                <a:gd name="connsiteX1718" fmla="*/ 961798 w 1591877"/>
                <a:gd name="connsiteY1718" fmla="*/ 124175 h 755236"/>
                <a:gd name="connsiteX1719" fmla="*/ 961872 w 1591877"/>
                <a:gd name="connsiteY1719" fmla="*/ 124178 h 755236"/>
                <a:gd name="connsiteX1720" fmla="*/ 961949 w 1591877"/>
                <a:gd name="connsiteY1720" fmla="*/ 124189 h 755236"/>
                <a:gd name="connsiteX1721" fmla="*/ 962026 w 1591877"/>
                <a:gd name="connsiteY1721" fmla="*/ 124209 h 755236"/>
                <a:gd name="connsiteX1722" fmla="*/ 962103 w 1591877"/>
                <a:gd name="connsiteY1722" fmla="*/ 124238 h 755236"/>
                <a:gd name="connsiteX1723" fmla="*/ 962180 w 1591877"/>
                <a:gd name="connsiteY1723" fmla="*/ 124275 h 755236"/>
                <a:gd name="connsiteX1724" fmla="*/ 962257 w 1591877"/>
                <a:gd name="connsiteY1724" fmla="*/ 124321 h 755236"/>
                <a:gd name="connsiteX1725" fmla="*/ 962330 w 1591877"/>
                <a:gd name="connsiteY1725" fmla="*/ 124375 h 755236"/>
                <a:gd name="connsiteX1726" fmla="*/ 962407 w 1591877"/>
                <a:gd name="connsiteY1726" fmla="*/ 124438 h 755236"/>
                <a:gd name="connsiteX1727" fmla="*/ 962484 w 1591877"/>
                <a:gd name="connsiteY1727" fmla="*/ 124509 h 755236"/>
                <a:gd name="connsiteX1728" fmla="*/ 962561 w 1591877"/>
                <a:gd name="connsiteY1728" fmla="*/ 124589 h 755236"/>
                <a:gd name="connsiteX1729" fmla="*/ 962638 w 1591877"/>
                <a:gd name="connsiteY1729" fmla="*/ 124678 h 755236"/>
                <a:gd name="connsiteX1730" fmla="*/ 962789 w 1591877"/>
                <a:gd name="connsiteY1730" fmla="*/ 124880 h 755236"/>
                <a:gd name="connsiteX1731" fmla="*/ 962943 w 1591877"/>
                <a:gd name="connsiteY1731" fmla="*/ 125117 h 755236"/>
                <a:gd name="connsiteX1732" fmla="*/ 963247 w 1591877"/>
                <a:gd name="connsiteY1732" fmla="*/ 125692 h 755236"/>
                <a:gd name="connsiteX1733" fmla="*/ 963551 w 1591877"/>
                <a:gd name="connsiteY1733" fmla="*/ 126403 h 755236"/>
                <a:gd name="connsiteX1734" fmla="*/ 963856 w 1591877"/>
                <a:gd name="connsiteY1734" fmla="*/ 127247 h 755236"/>
                <a:gd name="connsiteX1735" fmla="*/ 964164 w 1591877"/>
                <a:gd name="connsiteY1735" fmla="*/ 128226 h 755236"/>
                <a:gd name="connsiteX1736" fmla="*/ 964468 w 1591877"/>
                <a:gd name="connsiteY1736" fmla="*/ 129337 h 755236"/>
                <a:gd name="connsiteX1737" fmla="*/ 964773 w 1591877"/>
                <a:gd name="connsiteY1737" fmla="*/ 130580 h 755236"/>
                <a:gd name="connsiteX1738" fmla="*/ 965077 w 1591877"/>
                <a:gd name="connsiteY1738" fmla="*/ 131954 h 755236"/>
                <a:gd name="connsiteX1739" fmla="*/ 965385 w 1591877"/>
                <a:gd name="connsiteY1739" fmla="*/ 133457 h 755236"/>
                <a:gd name="connsiteX1740" fmla="*/ 965690 w 1591877"/>
                <a:gd name="connsiteY1740" fmla="*/ 135089 h 755236"/>
                <a:gd name="connsiteX1741" fmla="*/ 965994 w 1591877"/>
                <a:gd name="connsiteY1741" fmla="*/ 136847 h 755236"/>
                <a:gd name="connsiteX1742" fmla="*/ 966299 w 1591877"/>
                <a:gd name="connsiteY1742" fmla="*/ 138732 h 755236"/>
                <a:gd name="connsiteX1743" fmla="*/ 966607 w 1591877"/>
                <a:gd name="connsiteY1743" fmla="*/ 140741 h 755236"/>
                <a:gd name="connsiteX1744" fmla="*/ 966911 w 1591877"/>
                <a:gd name="connsiteY1744" fmla="*/ 142872 h 755236"/>
                <a:gd name="connsiteX1745" fmla="*/ 967216 w 1591877"/>
                <a:gd name="connsiteY1745" fmla="*/ 145126 h 755236"/>
                <a:gd name="connsiteX1746" fmla="*/ 967520 w 1591877"/>
                <a:gd name="connsiteY1746" fmla="*/ 147499 h 755236"/>
                <a:gd name="connsiteX1747" fmla="*/ 967825 w 1591877"/>
                <a:gd name="connsiteY1747" fmla="*/ 149990 h 755236"/>
                <a:gd name="connsiteX1748" fmla="*/ 968133 w 1591877"/>
                <a:gd name="connsiteY1748" fmla="*/ 152597 h 755236"/>
                <a:gd name="connsiteX1749" fmla="*/ 968437 w 1591877"/>
                <a:gd name="connsiteY1749" fmla="*/ 155321 h 755236"/>
                <a:gd name="connsiteX1750" fmla="*/ 968742 w 1591877"/>
                <a:gd name="connsiteY1750" fmla="*/ 158157 h 755236"/>
                <a:gd name="connsiteX1751" fmla="*/ 969046 w 1591877"/>
                <a:gd name="connsiteY1751" fmla="*/ 161103 h 755236"/>
                <a:gd name="connsiteX1752" fmla="*/ 969354 w 1591877"/>
                <a:gd name="connsiteY1752" fmla="*/ 164159 h 755236"/>
                <a:gd name="connsiteX1753" fmla="*/ 969659 w 1591877"/>
                <a:gd name="connsiteY1753" fmla="*/ 167323 h 755236"/>
                <a:gd name="connsiteX1754" fmla="*/ 969963 w 1591877"/>
                <a:gd name="connsiteY1754" fmla="*/ 170591 h 755236"/>
                <a:gd name="connsiteX1755" fmla="*/ 970268 w 1591877"/>
                <a:gd name="connsiteY1755" fmla="*/ 173962 h 755236"/>
                <a:gd name="connsiteX1756" fmla="*/ 970576 w 1591877"/>
                <a:gd name="connsiteY1756" fmla="*/ 177434 h 755236"/>
                <a:gd name="connsiteX1757" fmla="*/ 970880 w 1591877"/>
                <a:gd name="connsiteY1757" fmla="*/ 181006 h 755236"/>
                <a:gd name="connsiteX1758" fmla="*/ 971185 w 1591877"/>
                <a:gd name="connsiteY1758" fmla="*/ 184674 h 755236"/>
                <a:gd name="connsiteX1759" fmla="*/ 971489 w 1591877"/>
                <a:gd name="connsiteY1759" fmla="*/ 188437 h 755236"/>
                <a:gd name="connsiteX1760" fmla="*/ 971797 w 1591877"/>
                <a:gd name="connsiteY1760" fmla="*/ 192290 h 755236"/>
                <a:gd name="connsiteX1761" fmla="*/ 972406 w 1591877"/>
                <a:gd name="connsiteY1761" fmla="*/ 200268 h 755236"/>
                <a:gd name="connsiteX1762" fmla="*/ 973018 w 1591877"/>
                <a:gd name="connsiteY1762" fmla="*/ 208582 h 755236"/>
                <a:gd name="connsiteX1763" fmla="*/ 973627 w 1591877"/>
                <a:gd name="connsiteY1763" fmla="*/ 217215 h 755236"/>
                <a:gd name="connsiteX1764" fmla="*/ 974240 w 1591877"/>
                <a:gd name="connsiteY1764" fmla="*/ 226148 h 755236"/>
                <a:gd name="connsiteX1765" fmla="*/ 974849 w 1591877"/>
                <a:gd name="connsiteY1765" fmla="*/ 235358 h 755236"/>
                <a:gd name="connsiteX1766" fmla="*/ 975461 w 1591877"/>
                <a:gd name="connsiteY1766" fmla="*/ 244824 h 755236"/>
                <a:gd name="connsiteX1767" fmla="*/ 976070 w 1591877"/>
                <a:gd name="connsiteY1767" fmla="*/ 254526 h 755236"/>
                <a:gd name="connsiteX1768" fmla="*/ 976679 w 1591877"/>
                <a:gd name="connsiteY1768" fmla="*/ 264438 h 755236"/>
                <a:gd name="connsiteX1769" fmla="*/ 977292 w 1591877"/>
                <a:gd name="connsiteY1769" fmla="*/ 274540 h 755236"/>
                <a:gd name="connsiteX1770" fmla="*/ 978513 w 1591877"/>
                <a:gd name="connsiteY1770" fmla="*/ 295218 h 755236"/>
                <a:gd name="connsiteX1771" fmla="*/ 979734 w 1591877"/>
                <a:gd name="connsiteY1771" fmla="*/ 316378 h 755236"/>
                <a:gd name="connsiteX1772" fmla="*/ 981814 w 1591877"/>
                <a:gd name="connsiteY1772" fmla="*/ 352984 h 755236"/>
                <a:gd name="connsiteX1773" fmla="*/ 983894 w 1591877"/>
                <a:gd name="connsiteY1773" fmla="*/ 389513 h 755236"/>
                <a:gd name="connsiteX1774" fmla="*/ 984932 w 1591877"/>
                <a:gd name="connsiteY1774" fmla="*/ 407464 h 755236"/>
                <a:gd name="connsiteX1775" fmla="*/ 985974 w 1591877"/>
                <a:gd name="connsiteY1775" fmla="*/ 425061 h 755236"/>
                <a:gd name="connsiteX1776" fmla="*/ 987015 w 1591877"/>
                <a:gd name="connsiteY1776" fmla="*/ 442196 h 755236"/>
                <a:gd name="connsiteX1777" fmla="*/ 987532 w 1591877"/>
                <a:gd name="connsiteY1777" fmla="*/ 450559 h 755236"/>
                <a:gd name="connsiteX1778" fmla="*/ 988053 w 1591877"/>
                <a:gd name="connsiteY1778" fmla="*/ 458770 h 755236"/>
                <a:gd name="connsiteX1779" fmla="*/ 988574 w 1591877"/>
                <a:gd name="connsiteY1779" fmla="*/ 466815 h 755236"/>
                <a:gd name="connsiteX1780" fmla="*/ 989095 w 1591877"/>
                <a:gd name="connsiteY1780" fmla="*/ 474685 h 755236"/>
                <a:gd name="connsiteX1781" fmla="*/ 989612 w 1591877"/>
                <a:gd name="connsiteY1781" fmla="*/ 482365 h 755236"/>
                <a:gd name="connsiteX1782" fmla="*/ 990133 w 1591877"/>
                <a:gd name="connsiteY1782" fmla="*/ 489849 h 755236"/>
                <a:gd name="connsiteX1783" fmla="*/ 990654 w 1591877"/>
                <a:gd name="connsiteY1783" fmla="*/ 497122 h 755236"/>
                <a:gd name="connsiteX1784" fmla="*/ 991175 w 1591877"/>
                <a:gd name="connsiteY1784" fmla="*/ 504174 h 755236"/>
                <a:gd name="connsiteX1785" fmla="*/ 991692 w 1591877"/>
                <a:gd name="connsiteY1785" fmla="*/ 510998 h 755236"/>
                <a:gd name="connsiteX1786" fmla="*/ 992213 w 1591877"/>
                <a:gd name="connsiteY1786" fmla="*/ 517583 h 755236"/>
                <a:gd name="connsiteX1787" fmla="*/ 992734 w 1591877"/>
                <a:gd name="connsiteY1787" fmla="*/ 523923 h 755236"/>
                <a:gd name="connsiteX1788" fmla="*/ 993254 w 1591877"/>
                <a:gd name="connsiteY1788" fmla="*/ 530004 h 755236"/>
                <a:gd name="connsiteX1789" fmla="*/ 993772 w 1591877"/>
                <a:gd name="connsiteY1789" fmla="*/ 535821 h 755236"/>
                <a:gd name="connsiteX1790" fmla="*/ 994292 w 1591877"/>
                <a:gd name="connsiteY1790" fmla="*/ 541368 h 755236"/>
                <a:gd name="connsiteX1791" fmla="*/ 994813 w 1591877"/>
                <a:gd name="connsiteY1791" fmla="*/ 546637 h 755236"/>
                <a:gd name="connsiteX1792" fmla="*/ 995334 w 1591877"/>
                <a:gd name="connsiteY1792" fmla="*/ 551617 h 755236"/>
                <a:gd name="connsiteX1793" fmla="*/ 995855 w 1591877"/>
                <a:gd name="connsiteY1793" fmla="*/ 556310 h 755236"/>
                <a:gd name="connsiteX1794" fmla="*/ 996372 w 1591877"/>
                <a:gd name="connsiteY1794" fmla="*/ 560702 h 755236"/>
                <a:gd name="connsiteX1795" fmla="*/ 996893 w 1591877"/>
                <a:gd name="connsiteY1795" fmla="*/ 564793 h 755236"/>
                <a:gd name="connsiteX1796" fmla="*/ 997414 w 1591877"/>
                <a:gd name="connsiteY1796" fmla="*/ 568578 h 755236"/>
                <a:gd name="connsiteX1797" fmla="*/ 997674 w 1591877"/>
                <a:gd name="connsiteY1797" fmla="*/ 570355 h 755236"/>
                <a:gd name="connsiteX1798" fmla="*/ 997935 w 1591877"/>
                <a:gd name="connsiteY1798" fmla="*/ 572053 h 755236"/>
                <a:gd name="connsiteX1799" fmla="*/ 998195 w 1591877"/>
                <a:gd name="connsiteY1799" fmla="*/ 573671 h 755236"/>
                <a:gd name="connsiteX1800" fmla="*/ 998452 w 1591877"/>
                <a:gd name="connsiteY1800" fmla="*/ 575210 h 755236"/>
                <a:gd name="connsiteX1801" fmla="*/ 998712 w 1591877"/>
                <a:gd name="connsiteY1801" fmla="*/ 576672 h 755236"/>
                <a:gd name="connsiteX1802" fmla="*/ 998973 w 1591877"/>
                <a:gd name="connsiteY1802" fmla="*/ 578053 h 755236"/>
                <a:gd name="connsiteX1803" fmla="*/ 999233 w 1591877"/>
                <a:gd name="connsiteY1803" fmla="*/ 579354 h 755236"/>
                <a:gd name="connsiteX1804" fmla="*/ 999493 w 1591877"/>
                <a:gd name="connsiteY1804" fmla="*/ 580574 h 755236"/>
                <a:gd name="connsiteX1805" fmla="*/ 999754 w 1591877"/>
                <a:gd name="connsiteY1805" fmla="*/ 581715 h 755236"/>
                <a:gd name="connsiteX1806" fmla="*/ 1000014 w 1591877"/>
                <a:gd name="connsiteY1806" fmla="*/ 582774 h 755236"/>
                <a:gd name="connsiteX1807" fmla="*/ 1000271 w 1591877"/>
                <a:gd name="connsiteY1807" fmla="*/ 583751 h 755236"/>
                <a:gd name="connsiteX1808" fmla="*/ 1000531 w 1591877"/>
                <a:gd name="connsiteY1808" fmla="*/ 584650 h 755236"/>
                <a:gd name="connsiteX1809" fmla="*/ 1000792 w 1591877"/>
                <a:gd name="connsiteY1809" fmla="*/ 585464 h 755236"/>
                <a:gd name="connsiteX1810" fmla="*/ 1001052 w 1591877"/>
                <a:gd name="connsiteY1810" fmla="*/ 586200 h 755236"/>
                <a:gd name="connsiteX1811" fmla="*/ 1001313 w 1591877"/>
                <a:gd name="connsiteY1811" fmla="*/ 586854 h 755236"/>
                <a:gd name="connsiteX1812" fmla="*/ 1001573 w 1591877"/>
                <a:gd name="connsiteY1812" fmla="*/ 587424 h 755236"/>
                <a:gd name="connsiteX1813" fmla="*/ 1001834 w 1591877"/>
                <a:gd name="connsiteY1813" fmla="*/ 587915 h 755236"/>
                <a:gd name="connsiteX1814" fmla="*/ 1002094 w 1591877"/>
                <a:gd name="connsiteY1814" fmla="*/ 588325 h 755236"/>
                <a:gd name="connsiteX1815" fmla="*/ 1002222 w 1591877"/>
                <a:gd name="connsiteY1815" fmla="*/ 588501 h 755236"/>
                <a:gd name="connsiteX1816" fmla="*/ 1002354 w 1591877"/>
                <a:gd name="connsiteY1816" fmla="*/ 588655 h 755236"/>
                <a:gd name="connsiteX1817" fmla="*/ 1002483 w 1591877"/>
                <a:gd name="connsiteY1817" fmla="*/ 588787 h 755236"/>
                <a:gd name="connsiteX1818" fmla="*/ 1002549 w 1591877"/>
                <a:gd name="connsiteY1818" fmla="*/ 588846 h 755236"/>
                <a:gd name="connsiteX1819" fmla="*/ 1002611 w 1591877"/>
                <a:gd name="connsiteY1819" fmla="*/ 588902 h 755236"/>
                <a:gd name="connsiteX1820" fmla="*/ 1002677 w 1591877"/>
                <a:gd name="connsiteY1820" fmla="*/ 588950 h 755236"/>
                <a:gd name="connsiteX1821" fmla="*/ 1002743 w 1591877"/>
                <a:gd name="connsiteY1821" fmla="*/ 588994 h 755236"/>
                <a:gd name="connsiteX1822" fmla="*/ 1002809 w 1591877"/>
                <a:gd name="connsiteY1822" fmla="*/ 589034 h 755236"/>
                <a:gd name="connsiteX1823" fmla="*/ 1002872 w 1591877"/>
                <a:gd name="connsiteY1823" fmla="*/ 589069 h 755236"/>
                <a:gd name="connsiteX1824" fmla="*/ 1002938 w 1591877"/>
                <a:gd name="connsiteY1824" fmla="*/ 589097 h 755236"/>
                <a:gd name="connsiteX1825" fmla="*/ 1003004 w 1591877"/>
                <a:gd name="connsiteY1825" fmla="*/ 589122 h 755236"/>
                <a:gd name="connsiteX1826" fmla="*/ 1003066 w 1591877"/>
                <a:gd name="connsiteY1826" fmla="*/ 589139 h 755236"/>
                <a:gd name="connsiteX1827" fmla="*/ 1003132 w 1591877"/>
                <a:gd name="connsiteY1827" fmla="*/ 589155 h 755236"/>
                <a:gd name="connsiteX1828" fmla="*/ 1003198 w 1591877"/>
                <a:gd name="connsiteY1828" fmla="*/ 589163 h 755236"/>
                <a:gd name="connsiteX1829" fmla="*/ 1003264 w 1591877"/>
                <a:gd name="connsiteY1829" fmla="*/ 589166 h 755236"/>
                <a:gd name="connsiteX1830" fmla="*/ 1003326 w 1591877"/>
                <a:gd name="connsiteY1830" fmla="*/ 589166 h 755236"/>
                <a:gd name="connsiteX1831" fmla="*/ 1003392 w 1591877"/>
                <a:gd name="connsiteY1831" fmla="*/ 589159 h 755236"/>
                <a:gd name="connsiteX1832" fmla="*/ 1003458 w 1591877"/>
                <a:gd name="connsiteY1832" fmla="*/ 589148 h 755236"/>
                <a:gd name="connsiteX1833" fmla="*/ 1003525 w 1591877"/>
                <a:gd name="connsiteY1833" fmla="*/ 589133 h 755236"/>
                <a:gd name="connsiteX1834" fmla="*/ 1003587 w 1591877"/>
                <a:gd name="connsiteY1834" fmla="*/ 589111 h 755236"/>
                <a:gd name="connsiteX1835" fmla="*/ 1003653 w 1591877"/>
                <a:gd name="connsiteY1835" fmla="*/ 589084 h 755236"/>
                <a:gd name="connsiteX1836" fmla="*/ 1003719 w 1591877"/>
                <a:gd name="connsiteY1836" fmla="*/ 589053 h 755236"/>
                <a:gd name="connsiteX1837" fmla="*/ 1003781 w 1591877"/>
                <a:gd name="connsiteY1837" fmla="*/ 589016 h 755236"/>
                <a:gd name="connsiteX1838" fmla="*/ 1003847 w 1591877"/>
                <a:gd name="connsiteY1838" fmla="*/ 588976 h 755236"/>
                <a:gd name="connsiteX1839" fmla="*/ 1003913 w 1591877"/>
                <a:gd name="connsiteY1839" fmla="*/ 588930 h 755236"/>
                <a:gd name="connsiteX1840" fmla="*/ 1003979 w 1591877"/>
                <a:gd name="connsiteY1840" fmla="*/ 588877 h 755236"/>
                <a:gd name="connsiteX1841" fmla="*/ 1004042 w 1591877"/>
                <a:gd name="connsiteY1841" fmla="*/ 588822 h 755236"/>
                <a:gd name="connsiteX1842" fmla="*/ 1004174 w 1591877"/>
                <a:gd name="connsiteY1842" fmla="*/ 588695 h 755236"/>
                <a:gd name="connsiteX1843" fmla="*/ 1004302 w 1591877"/>
                <a:gd name="connsiteY1843" fmla="*/ 588547 h 755236"/>
                <a:gd name="connsiteX1844" fmla="*/ 1004434 w 1591877"/>
                <a:gd name="connsiteY1844" fmla="*/ 588382 h 755236"/>
                <a:gd name="connsiteX1845" fmla="*/ 1004695 w 1591877"/>
                <a:gd name="connsiteY1845" fmla="*/ 587988 h 755236"/>
                <a:gd name="connsiteX1846" fmla="*/ 1004951 w 1591877"/>
                <a:gd name="connsiteY1846" fmla="*/ 587517 h 755236"/>
                <a:gd name="connsiteX1847" fmla="*/ 1005212 w 1591877"/>
                <a:gd name="connsiteY1847" fmla="*/ 586966 h 755236"/>
                <a:gd name="connsiteX1848" fmla="*/ 1005733 w 1591877"/>
                <a:gd name="connsiteY1848" fmla="*/ 585636 h 755236"/>
                <a:gd name="connsiteX1849" fmla="*/ 1006253 w 1591877"/>
                <a:gd name="connsiteY1849" fmla="*/ 583996 h 755236"/>
                <a:gd name="connsiteX1850" fmla="*/ 1006774 w 1591877"/>
                <a:gd name="connsiteY1850" fmla="*/ 582056 h 755236"/>
                <a:gd name="connsiteX1851" fmla="*/ 1007291 w 1591877"/>
                <a:gd name="connsiteY1851" fmla="*/ 579819 h 755236"/>
                <a:gd name="connsiteX1852" fmla="*/ 1007812 w 1591877"/>
                <a:gd name="connsiteY1852" fmla="*/ 577287 h 755236"/>
                <a:gd name="connsiteX1853" fmla="*/ 1008333 w 1591877"/>
                <a:gd name="connsiteY1853" fmla="*/ 574471 h 755236"/>
                <a:gd name="connsiteX1854" fmla="*/ 1008854 w 1591877"/>
                <a:gd name="connsiteY1854" fmla="*/ 571375 h 755236"/>
                <a:gd name="connsiteX1855" fmla="*/ 1009375 w 1591877"/>
                <a:gd name="connsiteY1855" fmla="*/ 568004 h 755236"/>
                <a:gd name="connsiteX1856" fmla="*/ 1009892 w 1591877"/>
                <a:gd name="connsiteY1856" fmla="*/ 564366 h 755236"/>
                <a:gd name="connsiteX1857" fmla="*/ 1010413 w 1591877"/>
                <a:gd name="connsiteY1857" fmla="*/ 560471 h 755236"/>
                <a:gd name="connsiteX1858" fmla="*/ 1010934 w 1591877"/>
                <a:gd name="connsiteY1858" fmla="*/ 556323 h 755236"/>
                <a:gd name="connsiteX1859" fmla="*/ 1011455 w 1591877"/>
                <a:gd name="connsiteY1859" fmla="*/ 551932 h 755236"/>
                <a:gd name="connsiteX1860" fmla="*/ 1011972 w 1591877"/>
                <a:gd name="connsiteY1860" fmla="*/ 547306 h 755236"/>
                <a:gd name="connsiteX1861" fmla="*/ 1012493 w 1591877"/>
                <a:gd name="connsiteY1861" fmla="*/ 542453 h 755236"/>
                <a:gd name="connsiteX1862" fmla="*/ 1013013 w 1591877"/>
                <a:gd name="connsiteY1862" fmla="*/ 537385 h 755236"/>
                <a:gd name="connsiteX1863" fmla="*/ 1013567 w 1591877"/>
                <a:gd name="connsiteY1863" fmla="*/ 531739 h 755236"/>
                <a:gd name="connsiteX1864" fmla="*/ 1014125 w 1591877"/>
                <a:gd name="connsiteY1864" fmla="*/ 525867 h 755236"/>
                <a:gd name="connsiteX1865" fmla="*/ 1014679 w 1591877"/>
                <a:gd name="connsiteY1865" fmla="*/ 519781 h 755236"/>
                <a:gd name="connsiteX1866" fmla="*/ 1015236 w 1591877"/>
                <a:gd name="connsiteY1866" fmla="*/ 513495 h 755236"/>
                <a:gd name="connsiteX1867" fmla="*/ 1015790 w 1591877"/>
                <a:gd name="connsiteY1867" fmla="*/ 507019 h 755236"/>
                <a:gd name="connsiteX1868" fmla="*/ 1016348 w 1591877"/>
                <a:gd name="connsiteY1868" fmla="*/ 500369 h 755236"/>
                <a:gd name="connsiteX1869" fmla="*/ 1017459 w 1591877"/>
                <a:gd name="connsiteY1869" fmla="*/ 486590 h 755236"/>
                <a:gd name="connsiteX1870" fmla="*/ 1018570 w 1591877"/>
                <a:gd name="connsiteY1870" fmla="*/ 472269 h 755236"/>
                <a:gd name="connsiteX1871" fmla="*/ 1019682 w 1591877"/>
                <a:gd name="connsiteY1871" fmla="*/ 457515 h 755236"/>
                <a:gd name="connsiteX1872" fmla="*/ 1021901 w 1591877"/>
                <a:gd name="connsiteY1872" fmla="*/ 427142 h 755236"/>
                <a:gd name="connsiteX1873" fmla="*/ 1024124 w 1591877"/>
                <a:gd name="connsiteY1873" fmla="*/ 396374 h 755236"/>
                <a:gd name="connsiteX1874" fmla="*/ 1026346 w 1591877"/>
                <a:gd name="connsiteY1874" fmla="*/ 366083 h 755236"/>
                <a:gd name="connsiteX1875" fmla="*/ 1027458 w 1591877"/>
                <a:gd name="connsiteY1875" fmla="*/ 351383 h 755236"/>
                <a:gd name="connsiteX1876" fmla="*/ 1028569 w 1591877"/>
                <a:gd name="connsiteY1876" fmla="*/ 337113 h 755236"/>
                <a:gd name="connsiteX1877" fmla="*/ 1029680 w 1591877"/>
                <a:gd name="connsiteY1877" fmla="*/ 323369 h 755236"/>
                <a:gd name="connsiteX1878" fmla="*/ 1030238 w 1591877"/>
                <a:gd name="connsiteY1878" fmla="*/ 316724 h 755236"/>
                <a:gd name="connsiteX1879" fmla="*/ 1030792 w 1591877"/>
                <a:gd name="connsiteY1879" fmla="*/ 310244 h 755236"/>
                <a:gd name="connsiteX1880" fmla="*/ 1031349 w 1591877"/>
                <a:gd name="connsiteY1880" fmla="*/ 303937 h 755236"/>
                <a:gd name="connsiteX1881" fmla="*/ 1031903 w 1591877"/>
                <a:gd name="connsiteY1881" fmla="*/ 297816 h 755236"/>
                <a:gd name="connsiteX1882" fmla="*/ 1032457 w 1591877"/>
                <a:gd name="connsiteY1882" fmla="*/ 291891 h 755236"/>
                <a:gd name="connsiteX1883" fmla="*/ 1033015 w 1591877"/>
                <a:gd name="connsiteY1883" fmla="*/ 286171 h 755236"/>
                <a:gd name="connsiteX1884" fmla="*/ 1033568 w 1591877"/>
                <a:gd name="connsiteY1884" fmla="*/ 280662 h 755236"/>
                <a:gd name="connsiteX1885" fmla="*/ 1034126 w 1591877"/>
                <a:gd name="connsiteY1885" fmla="*/ 275375 h 755236"/>
                <a:gd name="connsiteX1886" fmla="*/ 1034680 w 1591877"/>
                <a:gd name="connsiteY1886" fmla="*/ 270315 h 755236"/>
                <a:gd name="connsiteX1887" fmla="*/ 1035237 w 1591877"/>
                <a:gd name="connsiteY1887" fmla="*/ 265493 h 755236"/>
                <a:gd name="connsiteX1888" fmla="*/ 1035791 w 1591877"/>
                <a:gd name="connsiteY1888" fmla="*/ 260913 h 755236"/>
                <a:gd name="connsiteX1889" fmla="*/ 1036349 w 1591877"/>
                <a:gd name="connsiteY1889" fmla="*/ 256582 h 755236"/>
                <a:gd name="connsiteX1890" fmla="*/ 1036903 w 1591877"/>
                <a:gd name="connsiteY1890" fmla="*/ 252507 h 755236"/>
                <a:gd name="connsiteX1891" fmla="*/ 1037460 w 1591877"/>
                <a:gd name="connsiteY1891" fmla="*/ 248693 h 755236"/>
                <a:gd name="connsiteX1892" fmla="*/ 1038014 w 1591877"/>
                <a:gd name="connsiteY1892" fmla="*/ 245144 h 755236"/>
                <a:gd name="connsiteX1893" fmla="*/ 1038571 w 1591877"/>
                <a:gd name="connsiteY1893" fmla="*/ 241865 h 755236"/>
                <a:gd name="connsiteX1894" fmla="*/ 1039125 w 1591877"/>
                <a:gd name="connsiteY1894" fmla="*/ 238859 h 755236"/>
                <a:gd name="connsiteX1895" fmla="*/ 1039683 w 1591877"/>
                <a:gd name="connsiteY1895" fmla="*/ 236129 h 755236"/>
                <a:gd name="connsiteX1896" fmla="*/ 1040237 w 1591877"/>
                <a:gd name="connsiteY1896" fmla="*/ 233681 h 755236"/>
                <a:gd name="connsiteX1897" fmla="*/ 1040794 w 1591877"/>
                <a:gd name="connsiteY1897" fmla="*/ 231514 h 755236"/>
                <a:gd name="connsiteX1898" fmla="*/ 1041348 w 1591877"/>
                <a:gd name="connsiteY1898" fmla="*/ 229629 h 755236"/>
                <a:gd name="connsiteX1899" fmla="*/ 1041906 w 1591877"/>
                <a:gd name="connsiteY1899" fmla="*/ 228031 h 755236"/>
                <a:gd name="connsiteX1900" fmla="*/ 1042459 w 1591877"/>
                <a:gd name="connsiteY1900" fmla="*/ 226716 h 755236"/>
                <a:gd name="connsiteX1901" fmla="*/ 1042738 w 1591877"/>
                <a:gd name="connsiteY1901" fmla="*/ 226168 h 755236"/>
                <a:gd name="connsiteX1902" fmla="*/ 1043017 w 1591877"/>
                <a:gd name="connsiteY1902" fmla="*/ 225688 h 755236"/>
                <a:gd name="connsiteX1903" fmla="*/ 1043292 w 1591877"/>
                <a:gd name="connsiteY1903" fmla="*/ 225283 h 755236"/>
                <a:gd name="connsiteX1904" fmla="*/ 1043431 w 1591877"/>
                <a:gd name="connsiteY1904" fmla="*/ 225104 h 755236"/>
                <a:gd name="connsiteX1905" fmla="*/ 1043571 w 1591877"/>
                <a:gd name="connsiteY1905" fmla="*/ 224946 h 755236"/>
                <a:gd name="connsiteX1906" fmla="*/ 1043710 w 1591877"/>
                <a:gd name="connsiteY1906" fmla="*/ 224805 h 755236"/>
                <a:gd name="connsiteX1907" fmla="*/ 1043850 w 1591877"/>
                <a:gd name="connsiteY1907" fmla="*/ 224682 h 755236"/>
                <a:gd name="connsiteX1908" fmla="*/ 1043919 w 1591877"/>
                <a:gd name="connsiteY1908" fmla="*/ 224627 h 755236"/>
                <a:gd name="connsiteX1909" fmla="*/ 1043985 w 1591877"/>
                <a:gd name="connsiteY1909" fmla="*/ 224576 h 755236"/>
                <a:gd name="connsiteX1910" fmla="*/ 1044059 w 1591877"/>
                <a:gd name="connsiteY1910" fmla="*/ 224530 h 755236"/>
                <a:gd name="connsiteX1911" fmla="*/ 1044125 w 1591877"/>
                <a:gd name="connsiteY1911" fmla="*/ 224488 h 755236"/>
                <a:gd name="connsiteX1912" fmla="*/ 1044194 w 1591877"/>
                <a:gd name="connsiteY1912" fmla="*/ 224450 h 755236"/>
                <a:gd name="connsiteX1913" fmla="*/ 1044264 w 1591877"/>
                <a:gd name="connsiteY1913" fmla="*/ 224417 h 755236"/>
                <a:gd name="connsiteX1914" fmla="*/ 1044334 w 1591877"/>
                <a:gd name="connsiteY1914" fmla="*/ 224389 h 755236"/>
                <a:gd name="connsiteX1915" fmla="*/ 1044403 w 1591877"/>
                <a:gd name="connsiteY1915" fmla="*/ 224365 h 755236"/>
                <a:gd name="connsiteX1916" fmla="*/ 1044473 w 1591877"/>
                <a:gd name="connsiteY1916" fmla="*/ 224345 h 755236"/>
                <a:gd name="connsiteX1917" fmla="*/ 1044543 w 1591877"/>
                <a:gd name="connsiteY1917" fmla="*/ 224329 h 755236"/>
                <a:gd name="connsiteX1918" fmla="*/ 1044613 w 1591877"/>
                <a:gd name="connsiteY1918" fmla="*/ 224321 h 755236"/>
                <a:gd name="connsiteX1919" fmla="*/ 1044682 w 1591877"/>
                <a:gd name="connsiteY1919" fmla="*/ 224312 h 755236"/>
                <a:gd name="connsiteX1920" fmla="*/ 1044752 w 1591877"/>
                <a:gd name="connsiteY1920" fmla="*/ 224312 h 755236"/>
                <a:gd name="connsiteX1921" fmla="*/ 1044822 w 1591877"/>
                <a:gd name="connsiteY1921" fmla="*/ 224314 h 755236"/>
                <a:gd name="connsiteX1922" fmla="*/ 1044891 w 1591877"/>
                <a:gd name="connsiteY1922" fmla="*/ 224321 h 755236"/>
                <a:gd name="connsiteX1923" fmla="*/ 1044961 w 1591877"/>
                <a:gd name="connsiteY1923" fmla="*/ 224332 h 755236"/>
                <a:gd name="connsiteX1924" fmla="*/ 1045031 w 1591877"/>
                <a:gd name="connsiteY1924" fmla="*/ 224347 h 755236"/>
                <a:gd name="connsiteX1925" fmla="*/ 1045100 w 1591877"/>
                <a:gd name="connsiteY1925" fmla="*/ 224367 h 755236"/>
                <a:gd name="connsiteX1926" fmla="*/ 1045166 w 1591877"/>
                <a:gd name="connsiteY1926" fmla="*/ 224391 h 755236"/>
                <a:gd name="connsiteX1927" fmla="*/ 1045236 w 1591877"/>
                <a:gd name="connsiteY1927" fmla="*/ 224420 h 755236"/>
                <a:gd name="connsiteX1928" fmla="*/ 1045306 w 1591877"/>
                <a:gd name="connsiteY1928" fmla="*/ 224453 h 755236"/>
                <a:gd name="connsiteX1929" fmla="*/ 1045375 w 1591877"/>
                <a:gd name="connsiteY1929" fmla="*/ 224488 h 755236"/>
                <a:gd name="connsiteX1930" fmla="*/ 1045445 w 1591877"/>
                <a:gd name="connsiteY1930" fmla="*/ 224530 h 755236"/>
                <a:gd name="connsiteX1931" fmla="*/ 1045515 w 1591877"/>
                <a:gd name="connsiteY1931" fmla="*/ 224576 h 755236"/>
                <a:gd name="connsiteX1932" fmla="*/ 1045585 w 1591877"/>
                <a:gd name="connsiteY1932" fmla="*/ 224627 h 755236"/>
                <a:gd name="connsiteX1933" fmla="*/ 1045654 w 1591877"/>
                <a:gd name="connsiteY1933" fmla="*/ 224682 h 755236"/>
                <a:gd name="connsiteX1934" fmla="*/ 1045794 w 1591877"/>
                <a:gd name="connsiteY1934" fmla="*/ 224803 h 755236"/>
                <a:gd name="connsiteX1935" fmla="*/ 1045933 w 1591877"/>
                <a:gd name="connsiteY1935" fmla="*/ 224944 h 755236"/>
                <a:gd name="connsiteX1936" fmla="*/ 1046069 w 1591877"/>
                <a:gd name="connsiteY1936" fmla="*/ 225100 h 755236"/>
                <a:gd name="connsiteX1937" fmla="*/ 1046347 w 1591877"/>
                <a:gd name="connsiteY1937" fmla="*/ 225463 h 755236"/>
                <a:gd name="connsiteX1938" fmla="*/ 1046626 w 1591877"/>
                <a:gd name="connsiteY1938" fmla="*/ 225897 h 755236"/>
                <a:gd name="connsiteX1939" fmla="*/ 1046905 w 1591877"/>
                <a:gd name="connsiteY1939" fmla="*/ 226397 h 755236"/>
                <a:gd name="connsiteX1940" fmla="*/ 1047459 w 1591877"/>
                <a:gd name="connsiteY1940" fmla="*/ 227599 h 755236"/>
                <a:gd name="connsiteX1941" fmla="*/ 1048016 w 1591877"/>
                <a:gd name="connsiteY1941" fmla="*/ 229066 h 755236"/>
                <a:gd name="connsiteX1942" fmla="*/ 1048570 w 1591877"/>
                <a:gd name="connsiteY1942" fmla="*/ 230790 h 755236"/>
                <a:gd name="connsiteX1943" fmla="*/ 1049146 w 1591877"/>
                <a:gd name="connsiteY1943" fmla="*/ 232844 h 755236"/>
                <a:gd name="connsiteX1944" fmla="*/ 1049722 w 1591877"/>
                <a:gd name="connsiteY1944" fmla="*/ 235165 h 755236"/>
                <a:gd name="connsiteX1945" fmla="*/ 1050294 w 1591877"/>
                <a:gd name="connsiteY1945" fmla="*/ 237745 h 755236"/>
                <a:gd name="connsiteX1946" fmla="*/ 1050870 w 1591877"/>
                <a:gd name="connsiteY1946" fmla="*/ 240579 h 755236"/>
                <a:gd name="connsiteX1947" fmla="*/ 1051446 w 1591877"/>
                <a:gd name="connsiteY1947" fmla="*/ 243657 h 755236"/>
                <a:gd name="connsiteX1948" fmla="*/ 1052022 w 1591877"/>
                <a:gd name="connsiteY1948" fmla="*/ 246973 h 755236"/>
                <a:gd name="connsiteX1949" fmla="*/ 1052598 w 1591877"/>
                <a:gd name="connsiteY1949" fmla="*/ 250518 h 755236"/>
                <a:gd name="connsiteX1950" fmla="*/ 1053170 w 1591877"/>
                <a:gd name="connsiteY1950" fmla="*/ 254283 h 755236"/>
                <a:gd name="connsiteX1951" fmla="*/ 1053746 w 1591877"/>
                <a:gd name="connsiteY1951" fmla="*/ 258260 h 755236"/>
                <a:gd name="connsiteX1952" fmla="*/ 1054322 w 1591877"/>
                <a:gd name="connsiteY1952" fmla="*/ 262439 h 755236"/>
                <a:gd name="connsiteX1953" fmla="*/ 1054897 w 1591877"/>
                <a:gd name="connsiteY1953" fmla="*/ 266810 h 755236"/>
                <a:gd name="connsiteX1954" fmla="*/ 1055470 w 1591877"/>
                <a:gd name="connsiteY1954" fmla="*/ 271363 h 755236"/>
                <a:gd name="connsiteX1955" fmla="*/ 1056621 w 1591877"/>
                <a:gd name="connsiteY1955" fmla="*/ 280976 h 755236"/>
                <a:gd name="connsiteX1956" fmla="*/ 1057769 w 1591877"/>
                <a:gd name="connsiteY1956" fmla="*/ 291191 h 755236"/>
                <a:gd name="connsiteX1957" fmla="*/ 1058921 w 1591877"/>
                <a:gd name="connsiteY1957" fmla="*/ 301918 h 755236"/>
                <a:gd name="connsiteX1958" fmla="*/ 1060073 w 1591877"/>
                <a:gd name="connsiteY1958" fmla="*/ 313073 h 755236"/>
                <a:gd name="connsiteX1959" fmla="*/ 1062369 w 1591877"/>
                <a:gd name="connsiteY1959" fmla="*/ 336283 h 755236"/>
                <a:gd name="connsiteX1960" fmla="*/ 1064672 w 1591877"/>
                <a:gd name="connsiteY1960" fmla="*/ 360074 h 755236"/>
                <a:gd name="connsiteX1961" fmla="*/ 1066972 w 1591877"/>
                <a:gd name="connsiteY1961" fmla="*/ 383706 h 755236"/>
                <a:gd name="connsiteX1962" fmla="*/ 1068120 w 1591877"/>
                <a:gd name="connsiteY1962" fmla="*/ 395242 h 755236"/>
                <a:gd name="connsiteX1963" fmla="*/ 1069272 w 1591877"/>
                <a:gd name="connsiteY1963" fmla="*/ 406473 h 755236"/>
                <a:gd name="connsiteX1964" fmla="*/ 1070420 w 1591877"/>
                <a:gd name="connsiteY1964" fmla="*/ 417324 h 755236"/>
                <a:gd name="connsiteX1965" fmla="*/ 1071572 w 1591877"/>
                <a:gd name="connsiteY1965" fmla="*/ 427717 h 755236"/>
                <a:gd name="connsiteX1966" fmla="*/ 1072720 w 1591877"/>
                <a:gd name="connsiteY1966" fmla="*/ 437581 h 755236"/>
                <a:gd name="connsiteX1967" fmla="*/ 1073872 w 1591877"/>
                <a:gd name="connsiteY1967" fmla="*/ 446849 h 755236"/>
                <a:gd name="connsiteX1968" fmla="*/ 1074447 w 1591877"/>
                <a:gd name="connsiteY1968" fmla="*/ 451242 h 755236"/>
                <a:gd name="connsiteX1969" fmla="*/ 1075020 w 1591877"/>
                <a:gd name="connsiteY1969" fmla="*/ 455462 h 755236"/>
                <a:gd name="connsiteX1970" fmla="*/ 1075595 w 1591877"/>
                <a:gd name="connsiteY1970" fmla="*/ 459505 h 755236"/>
                <a:gd name="connsiteX1971" fmla="*/ 1076171 w 1591877"/>
                <a:gd name="connsiteY1971" fmla="*/ 463365 h 755236"/>
                <a:gd name="connsiteX1972" fmla="*/ 1076747 w 1591877"/>
                <a:gd name="connsiteY1972" fmla="*/ 467038 h 755236"/>
                <a:gd name="connsiteX1973" fmla="*/ 1077319 w 1591877"/>
                <a:gd name="connsiteY1973" fmla="*/ 470512 h 755236"/>
                <a:gd name="connsiteX1974" fmla="*/ 1077895 w 1591877"/>
                <a:gd name="connsiteY1974" fmla="*/ 473789 h 755236"/>
                <a:gd name="connsiteX1975" fmla="*/ 1078471 w 1591877"/>
                <a:gd name="connsiteY1975" fmla="*/ 476862 h 755236"/>
                <a:gd name="connsiteX1976" fmla="*/ 1079047 w 1591877"/>
                <a:gd name="connsiteY1976" fmla="*/ 479727 h 755236"/>
                <a:gd name="connsiteX1977" fmla="*/ 1079619 w 1591877"/>
                <a:gd name="connsiteY1977" fmla="*/ 482380 h 755236"/>
                <a:gd name="connsiteX1978" fmla="*/ 1080195 w 1591877"/>
                <a:gd name="connsiteY1978" fmla="*/ 484818 h 755236"/>
                <a:gd name="connsiteX1979" fmla="*/ 1080771 w 1591877"/>
                <a:gd name="connsiteY1979" fmla="*/ 487039 h 755236"/>
                <a:gd name="connsiteX1980" fmla="*/ 1081347 w 1591877"/>
                <a:gd name="connsiteY1980" fmla="*/ 489041 h 755236"/>
                <a:gd name="connsiteX1981" fmla="*/ 1081923 w 1591877"/>
                <a:gd name="connsiteY1981" fmla="*/ 490820 h 755236"/>
                <a:gd name="connsiteX1982" fmla="*/ 1082495 w 1591877"/>
                <a:gd name="connsiteY1982" fmla="*/ 492377 h 755236"/>
                <a:gd name="connsiteX1983" fmla="*/ 1083071 w 1591877"/>
                <a:gd name="connsiteY1983" fmla="*/ 493709 h 755236"/>
                <a:gd name="connsiteX1984" fmla="*/ 1083647 w 1591877"/>
                <a:gd name="connsiteY1984" fmla="*/ 494816 h 755236"/>
                <a:gd name="connsiteX1985" fmla="*/ 1083933 w 1591877"/>
                <a:gd name="connsiteY1985" fmla="*/ 495287 h 755236"/>
                <a:gd name="connsiteX1986" fmla="*/ 1084222 w 1591877"/>
                <a:gd name="connsiteY1986" fmla="*/ 495701 h 755236"/>
                <a:gd name="connsiteX1987" fmla="*/ 1084509 w 1591877"/>
                <a:gd name="connsiteY1987" fmla="*/ 496060 h 755236"/>
                <a:gd name="connsiteX1988" fmla="*/ 1084652 w 1591877"/>
                <a:gd name="connsiteY1988" fmla="*/ 496217 h 755236"/>
                <a:gd name="connsiteX1989" fmla="*/ 1084795 w 1591877"/>
                <a:gd name="connsiteY1989" fmla="*/ 496362 h 755236"/>
                <a:gd name="connsiteX1990" fmla="*/ 1084941 w 1591877"/>
                <a:gd name="connsiteY1990" fmla="*/ 496492 h 755236"/>
                <a:gd name="connsiteX1991" fmla="*/ 1085084 w 1591877"/>
                <a:gd name="connsiteY1991" fmla="*/ 496609 h 755236"/>
                <a:gd name="connsiteX1992" fmla="*/ 1085227 w 1591877"/>
                <a:gd name="connsiteY1992" fmla="*/ 496710 h 755236"/>
                <a:gd name="connsiteX1993" fmla="*/ 1085370 w 1591877"/>
                <a:gd name="connsiteY1993" fmla="*/ 496798 h 755236"/>
                <a:gd name="connsiteX1994" fmla="*/ 1085440 w 1591877"/>
                <a:gd name="connsiteY1994" fmla="*/ 496838 h 755236"/>
                <a:gd name="connsiteX1995" fmla="*/ 1085514 w 1591877"/>
                <a:gd name="connsiteY1995" fmla="*/ 496873 h 755236"/>
                <a:gd name="connsiteX1996" fmla="*/ 1085583 w 1591877"/>
                <a:gd name="connsiteY1996" fmla="*/ 496904 h 755236"/>
                <a:gd name="connsiteX1997" fmla="*/ 1085657 w 1591877"/>
                <a:gd name="connsiteY1997" fmla="*/ 496932 h 755236"/>
                <a:gd name="connsiteX1998" fmla="*/ 1085726 w 1591877"/>
                <a:gd name="connsiteY1998" fmla="*/ 496956 h 755236"/>
                <a:gd name="connsiteX1999" fmla="*/ 1085800 w 1591877"/>
                <a:gd name="connsiteY1999" fmla="*/ 496978 h 755236"/>
                <a:gd name="connsiteX2000" fmla="*/ 1085869 w 1591877"/>
                <a:gd name="connsiteY2000" fmla="*/ 496998 h 755236"/>
                <a:gd name="connsiteX2001" fmla="*/ 1085939 w 1591877"/>
                <a:gd name="connsiteY2001" fmla="*/ 497011 h 755236"/>
                <a:gd name="connsiteX2002" fmla="*/ 1086012 w 1591877"/>
                <a:gd name="connsiteY2002" fmla="*/ 497025 h 755236"/>
                <a:gd name="connsiteX2003" fmla="*/ 1086082 w 1591877"/>
                <a:gd name="connsiteY2003" fmla="*/ 497031 h 755236"/>
                <a:gd name="connsiteX2004" fmla="*/ 1086152 w 1591877"/>
                <a:gd name="connsiteY2004" fmla="*/ 497038 h 755236"/>
                <a:gd name="connsiteX2005" fmla="*/ 1086225 w 1591877"/>
                <a:gd name="connsiteY2005" fmla="*/ 497038 h 755236"/>
                <a:gd name="connsiteX2006" fmla="*/ 1086295 w 1591877"/>
                <a:gd name="connsiteY2006" fmla="*/ 497036 h 755236"/>
                <a:gd name="connsiteX2007" fmla="*/ 1086368 w 1591877"/>
                <a:gd name="connsiteY2007" fmla="*/ 497031 h 755236"/>
                <a:gd name="connsiteX2008" fmla="*/ 1086438 w 1591877"/>
                <a:gd name="connsiteY2008" fmla="*/ 497022 h 755236"/>
                <a:gd name="connsiteX2009" fmla="*/ 1086508 w 1591877"/>
                <a:gd name="connsiteY2009" fmla="*/ 497011 h 755236"/>
                <a:gd name="connsiteX2010" fmla="*/ 1086581 w 1591877"/>
                <a:gd name="connsiteY2010" fmla="*/ 496996 h 755236"/>
                <a:gd name="connsiteX2011" fmla="*/ 1086651 w 1591877"/>
                <a:gd name="connsiteY2011" fmla="*/ 496976 h 755236"/>
                <a:gd name="connsiteX2012" fmla="*/ 1086720 w 1591877"/>
                <a:gd name="connsiteY2012" fmla="*/ 496954 h 755236"/>
                <a:gd name="connsiteX2013" fmla="*/ 1086794 w 1591877"/>
                <a:gd name="connsiteY2013" fmla="*/ 496930 h 755236"/>
                <a:gd name="connsiteX2014" fmla="*/ 1086863 w 1591877"/>
                <a:gd name="connsiteY2014" fmla="*/ 496901 h 755236"/>
                <a:gd name="connsiteX2015" fmla="*/ 1086937 w 1591877"/>
                <a:gd name="connsiteY2015" fmla="*/ 496868 h 755236"/>
                <a:gd name="connsiteX2016" fmla="*/ 1087006 w 1591877"/>
                <a:gd name="connsiteY2016" fmla="*/ 496833 h 755236"/>
                <a:gd name="connsiteX2017" fmla="*/ 1087080 w 1591877"/>
                <a:gd name="connsiteY2017" fmla="*/ 496796 h 755236"/>
                <a:gd name="connsiteX2018" fmla="*/ 1087219 w 1591877"/>
                <a:gd name="connsiteY2018" fmla="*/ 496708 h 755236"/>
                <a:gd name="connsiteX2019" fmla="*/ 1087362 w 1591877"/>
                <a:gd name="connsiteY2019" fmla="*/ 496609 h 755236"/>
                <a:gd name="connsiteX2020" fmla="*/ 1087505 w 1591877"/>
                <a:gd name="connsiteY2020" fmla="*/ 496496 h 755236"/>
                <a:gd name="connsiteX2021" fmla="*/ 1087648 w 1591877"/>
                <a:gd name="connsiteY2021" fmla="*/ 496369 h 755236"/>
                <a:gd name="connsiteX2022" fmla="*/ 1087788 w 1591877"/>
                <a:gd name="connsiteY2022" fmla="*/ 496230 h 755236"/>
                <a:gd name="connsiteX2023" fmla="*/ 1087931 w 1591877"/>
                <a:gd name="connsiteY2023" fmla="*/ 496078 h 755236"/>
                <a:gd name="connsiteX2024" fmla="*/ 1088217 w 1591877"/>
                <a:gd name="connsiteY2024" fmla="*/ 495734 h 755236"/>
                <a:gd name="connsiteX2025" fmla="*/ 1088499 w 1591877"/>
                <a:gd name="connsiteY2025" fmla="*/ 495338 h 755236"/>
                <a:gd name="connsiteX2026" fmla="*/ 1088785 w 1591877"/>
                <a:gd name="connsiteY2026" fmla="*/ 494893 h 755236"/>
                <a:gd name="connsiteX2027" fmla="*/ 1089354 w 1591877"/>
                <a:gd name="connsiteY2027" fmla="*/ 493852 h 755236"/>
                <a:gd name="connsiteX2028" fmla="*/ 1089922 w 1591877"/>
                <a:gd name="connsiteY2028" fmla="*/ 492610 h 755236"/>
                <a:gd name="connsiteX2029" fmla="*/ 1090491 w 1591877"/>
                <a:gd name="connsiteY2029" fmla="*/ 491177 h 755236"/>
                <a:gd name="connsiteX2030" fmla="*/ 1091059 w 1591877"/>
                <a:gd name="connsiteY2030" fmla="*/ 489554 h 755236"/>
                <a:gd name="connsiteX2031" fmla="*/ 1091632 w 1591877"/>
                <a:gd name="connsiteY2031" fmla="*/ 487746 h 755236"/>
                <a:gd name="connsiteX2032" fmla="*/ 1092200 w 1591877"/>
                <a:gd name="connsiteY2032" fmla="*/ 485758 h 755236"/>
                <a:gd name="connsiteX2033" fmla="*/ 1092769 w 1591877"/>
                <a:gd name="connsiteY2033" fmla="*/ 483598 h 755236"/>
                <a:gd name="connsiteX2034" fmla="*/ 1093337 w 1591877"/>
                <a:gd name="connsiteY2034" fmla="*/ 481268 h 755236"/>
                <a:gd name="connsiteX2035" fmla="*/ 1094474 w 1591877"/>
                <a:gd name="connsiteY2035" fmla="*/ 476129 h 755236"/>
                <a:gd name="connsiteX2036" fmla="*/ 1095611 w 1591877"/>
                <a:gd name="connsiteY2036" fmla="*/ 470393 h 755236"/>
                <a:gd name="connsiteX2037" fmla="*/ 1096752 w 1591877"/>
                <a:gd name="connsiteY2037" fmla="*/ 464114 h 755236"/>
                <a:gd name="connsiteX2038" fmla="*/ 1097889 w 1591877"/>
                <a:gd name="connsiteY2038" fmla="*/ 457347 h 755236"/>
                <a:gd name="connsiteX2039" fmla="*/ 1099026 w 1591877"/>
                <a:gd name="connsiteY2039" fmla="*/ 450158 h 755236"/>
                <a:gd name="connsiteX2040" fmla="*/ 1100167 w 1591877"/>
                <a:gd name="connsiteY2040" fmla="*/ 442601 h 755236"/>
                <a:gd name="connsiteX2041" fmla="*/ 1101304 w 1591877"/>
                <a:gd name="connsiteY2041" fmla="*/ 434745 h 755236"/>
                <a:gd name="connsiteX2042" fmla="*/ 1103578 w 1591877"/>
                <a:gd name="connsiteY2042" fmla="*/ 418394 h 755236"/>
                <a:gd name="connsiteX2043" fmla="*/ 1108130 w 1591877"/>
                <a:gd name="connsiteY2043" fmla="*/ 384937 h 755236"/>
                <a:gd name="connsiteX2044" fmla="*/ 1110408 w 1591877"/>
                <a:gd name="connsiteY2044" fmla="*/ 368835 h 755236"/>
                <a:gd name="connsiteX2045" fmla="*/ 1111545 w 1591877"/>
                <a:gd name="connsiteY2045" fmla="*/ 361146 h 755236"/>
                <a:gd name="connsiteX2046" fmla="*/ 1112682 w 1591877"/>
                <a:gd name="connsiteY2046" fmla="*/ 353768 h 755236"/>
                <a:gd name="connsiteX2047" fmla="*/ 1113822 w 1591877"/>
                <a:gd name="connsiteY2047" fmla="*/ 346752 h 755236"/>
                <a:gd name="connsiteX2048" fmla="*/ 1114960 w 1591877"/>
                <a:gd name="connsiteY2048" fmla="*/ 340143 h 755236"/>
                <a:gd name="connsiteX2049" fmla="*/ 1116097 w 1591877"/>
                <a:gd name="connsiteY2049" fmla="*/ 333980 h 755236"/>
                <a:gd name="connsiteX2050" fmla="*/ 1117234 w 1591877"/>
                <a:gd name="connsiteY2050" fmla="*/ 328301 h 755236"/>
                <a:gd name="connsiteX2051" fmla="*/ 1118374 w 1591877"/>
                <a:gd name="connsiteY2051" fmla="*/ 323140 h 755236"/>
                <a:gd name="connsiteX2052" fmla="*/ 1119512 w 1591877"/>
                <a:gd name="connsiteY2052" fmla="*/ 318525 h 755236"/>
                <a:gd name="connsiteX2053" fmla="*/ 1120649 w 1591877"/>
                <a:gd name="connsiteY2053" fmla="*/ 314478 h 755236"/>
                <a:gd name="connsiteX2054" fmla="*/ 1121786 w 1591877"/>
                <a:gd name="connsiteY2054" fmla="*/ 311019 h 755236"/>
                <a:gd name="connsiteX2055" fmla="*/ 1122912 w 1591877"/>
                <a:gd name="connsiteY2055" fmla="*/ 308194 h 755236"/>
                <a:gd name="connsiteX2056" fmla="*/ 1123473 w 1591877"/>
                <a:gd name="connsiteY2056" fmla="*/ 307002 h 755236"/>
                <a:gd name="connsiteX2057" fmla="*/ 1124034 w 1591877"/>
                <a:gd name="connsiteY2057" fmla="*/ 305961 h 755236"/>
                <a:gd name="connsiteX2058" fmla="*/ 1124595 w 1591877"/>
                <a:gd name="connsiteY2058" fmla="*/ 305069 h 755236"/>
                <a:gd name="connsiteX2059" fmla="*/ 1124878 w 1591877"/>
                <a:gd name="connsiteY2059" fmla="*/ 304679 h 755236"/>
                <a:gd name="connsiteX2060" fmla="*/ 1125156 w 1591877"/>
                <a:gd name="connsiteY2060" fmla="*/ 304327 h 755236"/>
                <a:gd name="connsiteX2061" fmla="*/ 1125439 w 1591877"/>
                <a:gd name="connsiteY2061" fmla="*/ 304015 h 755236"/>
                <a:gd name="connsiteX2062" fmla="*/ 1125718 w 1591877"/>
                <a:gd name="connsiteY2062" fmla="*/ 303735 h 755236"/>
                <a:gd name="connsiteX2063" fmla="*/ 1126000 w 1591877"/>
                <a:gd name="connsiteY2063" fmla="*/ 303495 h 755236"/>
                <a:gd name="connsiteX2064" fmla="*/ 1126139 w 1591877"/>
                <a:gd name="connsiteY2064" fmla="*/ 303389 h 755236"/>
                <a:gd name="connsiteX2065" fmla="*/ 1126279 w 1591877"/>
                <a:gd name="connsiteY2065" fmla="*/ 303292 h 755236"/>
                <a:gd name="connsiteX2066" fmla="*/ 1126422 w 1591877"/>
                <a:gd name="connsiteY2066" fmla="*/ 303204 h 755236"/>
                <a:gd name="connsiteX2067" fmla="*/ 1126561 w 1591877"/>
                <a:gd name="connsiteY2067" fmla="*/ 303127 h 755236"/>
                <a:gd name="connsiteX2068" fmla="*/ 1126701 w 1591877"/>
                <a:gd name="connsiteY2068" fmla="*/ 303057 h 755236"/>
                <a:gd name="connsiteX2069" fmla="*/ 1126844 w 1591877"/>
                <a:gd name="connsiteY2069" fmla="*/ 302997 h 755236"/>
                <a:gd name="connsiteX2070" fmla="*/ 1126983 w 1591877"/>
                <a:gd name="connsiteY2070" fmla="*/ 302947 h 755236"/>
                <a:gd name="connsiteX2071" fmla="*/ 1127053 w 1591877"/>
                <a:gd name="connsiteY2071" fmla="*/ 302925 h 755236"/>
                <a:gd name="connsiteX2072" fmla="*/ 1127122 w 1591877"/>
                <a:gd name="connsiteY2072" fmla="*/ 302905 h 755236"/>
                <a:gd name="connsiteX2073" fmla="*/ 1127192 w 1591877"/>
                <a:gd name="connsiteY2073" fmla="*/ 302887 h 755236"/>
                <a:gd name="connsiteX2074" fmla="*/ 1127262 w 1591877"/>
                <a:gd name="connsiteY2074" fmla="*/ 302874 h 755236"/>
                <a:gd name="connsiteX2075" fmla="*/ 1127331 w 1591877"/>
                <a:gd name="connsiteY2075" fmla="*/ 302861 h 755236"/>
                <a:gd name="connsiteX2076" fmla="*/ 1127405 w 1591877"/>
                <a:gd name="connsiteY2076" fmla="*/ 302850 h 755236"/>
                <a:gd name="connsiteX2077" fmla="*/ 1127475 w 1591877"/>
                <a:gd name="connsiteY2077" fmla="*/ 302841 h 755236"/>
                <a:gd name="connsiteX2078" fmla="*/ 1127544 w 1591877"/>
                <a:gd name="connsiteY2078" fmla="*/ 302837 h 755236"/>
                <a:gd name="connsiteX2079" fmla="*/ 1127614 w 1591877"/>
                <a:gd name="connsiteY2079" fmla="*/ 302832 h 755236"/>
                <a:gd name="connsiteX2080" fmla="*/ 1127684 w 1591877"/>
                <a:gd name="connsiteY2080" fmla="*/ 302832 h 755236"/>
                <a:gd name="connsiteX2081" fmla="*/ 1127753 w 1591877"/>
                <a:gd name="connsiteY2081" fmla="*/ 302832 h 755236"/>
                <a:gd name="connsiteX2082" fmla="*/ 1127823 w 1591877"/>
                <a:gd name="connsiteY2082" fmla="*/ 302834 h 755236"/>
                <a:gd name="connsiteX2083" fmla="*/ 1127896 w 1591877"/>
                <a:gd name="connsiteY2083" fmla="*/ 302841 h 755236"/>
                <a:gd name="connsiteX2084" fmla="*/ 1127966 w 1591877"/>
                <a:gd name="connsiteY2084" fmla="*/ 302848 h 755236"/>
                <a:gd name="connsiteX2085" fmla="*/ 1128036 w 1591877"/>
                <a:gd name="connsiteY2085" fmla="*/ 302859 h 755236"/>
                <a:gd name="connsiteX2086" fmla="*/ 1128105 w 1591877"/>
                <a:gd name="connsiteY2086" fmla="*/ 302870 h 755236"/>
                <a:gd name="connsiteX2087" fmla="*/ 1128175 w 1591877"/>
                <a:gd name="connsiteY2087" fmla="*/ 302885 h 755236"/>
                <a:gd name="connsiteX2088" fmla="*/ 1128245 w 1591877"/>
                <a:gd name="connsiteY2088" fmla="*/ 302903 h 755236"/>
                <a:gd name="connsiteX2089" fmla="*/ 1128315 w 1591877"/>
                <a:gd name="connsiteY2089" fmla="*/ 302920 h 755236"/>
                <a:gd name="connsiteX2090" fmla="*/ 1128388 w 1591877"/>
                <a:gd name="connsiteY2090" fmla="*/ 302942 h 755236"/>
                <a:gd name="connsiteX2091" fmla="*/ 1128527 w 1591877"/>
                <a:gd name="connsiteY2091" fmla="*/ 302991 h 755236"/>
                <a:gd name="connsiteX2092" fmla="*/ 1128667 w 1591877"/>
                <a:gd name="connsiteY2092" fmla="*/ 303048 h 755236"/>
                <a:gd name="connsiteX2093" fmla="*/ 1128806 w 1591877"/>
                <a:gd name="connsiteY2093" fmla="*/ 303116 h 755236"/>
                <a:gd name="connsiteX2094" fmla="*/ 1128949 w 1591877"/>
                <a:gd name="connsiteY2094" fmla="*/ 303191 h 755236"/>
                <a:gd name="connsiteX2095" fmla="*/ 1129088 w 1591877"/>
                <a:gd name="connsiteY2095" fmla="*/ 303277 h 755236"/>
                <a:gd name="connsiteX2096" fmla="*/ 1129228 w 1591877"/>
                <a:gd name="connsiteY2096" fmla="*/ 303369 h 755236"/>
                <a:gd name="connsiteX2097" fmla="*/ 1129367 w 1591877"/>
                <a:gd name="connsiteY2097" fmla="*/ 303473 h 755236"/>
                <a:gd name="connsiteX2098" fmla="*/ 1129650 w 1591877"/>
                <a:gd name="connsiteY2098" fmla="*/ 303702 h 755236"/>
                <a:gd name="connsiteX2099" fmla="*/ 1129932 w 1591877"/>
                <a:gd name="connsiteY2099" fmla="*/ 303968 h 755236"/>
                <a:gd name="connsiteX2100" fmla="*/ 1130211 w 1591877"/>
                <a:gd name="connsiteY2100" fmla="*/ 304268 h 755236"/>
                <a:gd name="connsiteX2101" fmla="*/ 1130493 w 1591877"/>
                <a:gd name="connsiteY2101" fmla="*/ 304600 h 755236"/>
                <a:gd name="connsiteX2102" fmla="*/ 1130772 w 1591877"/>
                <a:gd name="connsiteY2102" fmla="*/ 304968 h 755236"/>
                <a:gd name="connsiteX2103" fmla="*/ 1131333 w 1591877"/>
                <a:gd name="connsiteY2103" fmla="*/ 305800 h 755236"/>
                <a:gd name="connsiteX2104" fmla="*/ 1131894 w 1591877"/>
                <a:gd name="connsiteY2104" fmla="*/ 306765 h 755236"/>
                <a:gd name="connsiteX2105" fmla="*/ 1133020 w 1591877"/>
                <a:gd name="connsiteY2105" fmla="*/ 309070 h 755236"/>
                <a:gd name="connsiteX2106" fmla="*/ 1134143 w 1591877"/>
                <a:gd name="connsiteY2106" fmla="*/ 311858 h 755236"/>
                <a:gd name="connsiteX2107" fmla="*/ 1135265 w 1591877"/>
                <a:gd name="connsiteY2107" fmla="*/ 315094 h 755236"/>
                <a:gd name="connsiteX2108" fmla="*/ 1136388 w 1591877"/>
                <a:gd name="connsiteY2108" fmla="*/ 318747 h 755236"/>
                <a:gd name="connsiteX2109" fmla="*/ 1137514 w 1591877"/>
                <a:gd name="connsiteY2109" fmla="*/ 322781 h 755236"/>
                <a:gd name="connsiteX2110" fmla="*/ 1138636 w 1591877"/>
                <a:gd name="connsiteY2110" fmla="*/ 327158 h 755236"/>
                <a:gd name="connsiteX2111" fmla="*/ 1139758 w 1591877"/>
                <a:gd name="connsiteY2111" fmla="*/ 331842 h 755236"/>
                <a:gd name="connsiteX2112" fmla="*/ 1142003 w 1591877"/>
                <a:gd name="connsiteY2112" fmla="*/ 341952 h 755236"/>
                <a:gd name="connsiteX2113" fmla="*/ 1144252 w 1591877"/>
                <a:gd name="connsiteY2113" fmla="*/ 352781 h 755236"/>
                <a:gd name="connsiteX2114" fmla="*/ 1148745 w 1591877"/>
                <a:gd name="connsiteY2114" fmla="*/ 375214 h 755236"/>
                <a:gd name="connsiteX2115" fmla="*/ 1150990 w 1591877"/>
                <a:gd name="connsiteY2115" fmla="*/ 386153 h 755236"/>
                <a:gd name="connsiteX2116" fmla="*/ 1153234 w 1591877"/>
                <a:gd name="connsiteY2116" fmla="*/ 396495 h 755236"/>
                <a:gd name="connsiteX2117" fmla="*/ 1155483 w 1591877"/>
                <a:gd name="connsiteY2117" fmla="*/ 405969 h 755236"/>
                <a:gd name="connsiteX2118" fmla="*/ 1157727 w 1591877"/>
                <a:gd name="connsiteY2118" fmla="*/ 414341 h 755236"/>
                <a:gd name="connsiteX2119" fmla="*/ 1158861 w 1591877"/>
                <a:gd name="connsiteY2119" fmla="*/ 418077 h 755236"/>
                <a:gd name="connsiteX2120" fmla="*/ 1159991 w 1591877"/>
                <a:gd name="connsiteY2120" fmla="*/ 421461 h 755236"/>
                <a:gd name="connsiteX2121" fmla="*/ 1161124 w 1591877"/>
                <a:gd name="connsiteY2121" fmla="*/ 424482 h 755236"/>
                <a:gd name="connsiteX2122" fmla="*/ 1162254 w 1591877"/>
                <a:gd name="connsiteY2122" fmla="*/ 427120 h 755236"/>
                <a:gd name="connsiteX2123" fmla="*/ 1163387 w 1591877"/>
                <a:gd name="connsiteY2123" fmla="*/ 429368 h 755236"/>
                <a:gd name="connsiteX2124" fmla="*/ 1163952 w 1591877"/>
                <a:gd name="connsiteY2124" fmla="*/ 430342 h 755236"/>
                <a:gd name="connsiteX2125" fmla="*/ 1164517 w 1591877"/>
                <a:gd name="connsiteY2125" fmla="*/ 431216 h 755236"/>
                <a:gd name="connsiteX2126" fmla="*/ 1165082 w 1591877"/>
                <a:gd name="connsiteY2126" fmla="*/ 431988 h 755236"/>
                <a:gd name="connsiteX2127" fmla="*/ 1165650 w 1591877"/>
                <a:gd name="connsiteY2127" fmla="*/ 432660 h 755236"/>
                <a:gd name="connsiteX2128" fmla="*/ 1165933 w 1591877"/>
                <a:gd name="connsiteY2128" fmla="*/ 432957 h 755236"/>
                <a:gd name="connsiteX2129" fmla="*/ 1166215 w 1591877"/>
                <a:gd name="connsiteY2129" fmla="*/ 433230 h 755236"/>
                <a:gd name="connsiteX2130" fmla="*/ 1166498 w 1591877"/>
                <a:gd name="connsiteY2130" fmla="*/ 433477 h 755236"/>
                <a:gd name="connsiteX2131" fmla="*/ 1166780 w 1591877"/>
                <a:gd name="connsiteY2131" fmla="*/ 433699 h 755236"/>
                <a:gd name="connsiteX2132" fmla="*/ 1167062 w 1591877"/>
                <a:gd name="connsiteY2132" fmla="*/ 433895 h 755236"/>
                <a:gd name="connsiteX2133" fmla="*/ 1167345 w 1591877"/>
                <a:gd name="connsiteY2133" fmla="*/ 434067 h 755236"/>
                <a:gd name="connsiteX2134" fmla="*/ 1167488 w 1591877"/>
                <a:gd name="connsiteY2134" fmla="*/ 434144 h 755236"/>
                <a:gd name="connsiteX2135" fmla="*/ 1167631 w 1591877"/>
                <a:gd name="connsiteY2135" fmla="*/ 434212 h 755236"/>
                <a:gd name="connsiteX2136" fmla="*/ 1167770 w 1591877"/>
                <a:gd name="connsiteY2136" fmla="*/ 434276 h 755236"/>
                <a:gd name="connsiteX2137" fmla="*/ 1167913 w 1591877"/>
                <a:gd name="connsiteY2137" fmla="*/ 434336 h 755236"/>
                <a:gd name="connsiteX2138" fmla="*/ 1168053 w 1591877"/>
                <a:gd name="connsiteY2138" fmla="*/ 434386 h 755236"/>
                <a:gd name="connsiteX2139" fmla="*/ 1168196 w 1591877"/>
                <a:gd name="connsiteY2139" fmla="*/ 434430 h 755236"/>
                <a:gd name="connsiteX2140" fmla="*/ 1168335 w 1591877"/>
                <a:gd name="connsiteY2140" fmla="*/ 434470 h 755236"/>
                <a:gd name="connsiteX2141" fmla="*/ 1168478 w 1591877"/>
                <a:gd name="connsiteY2141" fmla="*/ 434503 h 755236"/>
                <a:gd name="connsiteX2142" fmla="*/ 1168618 w 1591877"/>
                <a:gd name="connsiteY2142" fmla="*/ 434529 h 755236"/>
                <a:gd name="connsiteX2143" fmla="*/ 1168761 w 1591877"/>
                <a:gd name="connsiteY2143" fmla="*/ 434549 h 755236"/>
                <a:gd name="connsiteX2144" fmla="*/ 1168904 w 1591877"/>
                <a:gd name="connsiteY2144" fmla="*/ 434565 h 755236"/>
                <a:gd name="connsiteX2145" fmla="*/ 1169043 w 1591877"/>
                <a:gd name="connsiteY2145" fmla="*/ 434573 h 755236"/>
                <a:gd name="connsiteX2146" fmla="*/ 1169186 w 1591877"/>
                <a:gd name="connsiteY2146" fmla="*/ 434573 h 755236"/>
                <a:gd name="connsiteX2147" fmla="*/ 1169326 w 1591877"/>
                <a:gd name="connsiteY2147" fmla="*/ 434571 h 755236"/>
                <a:gd name="connsiteX2148" fmla="*/ 1169469 w 1591877"/>
                <a:gd name="connsiteY2148" fmla="*/ 434560 h 755236"/>
                <a:gd name="connsiteX2149" fmla="*/ 1169608 w 1591877"/>
                <a:gd name="connsiteY2149" fmla="*/ 434545 h 755236"/>
                <a:gd name="connsiteX2150" fmla="*/ 1169751 w 1591877"/>
                <a:gd name="connsiteY2150" fmla="*/ 434523 h 755236"/>
                <a:gd name="connsiteX2151" fmla="*/ 1169894 w 1591877"/>
                <a:gd name="connsiteY2151" fmla="*/ 434494 h 755236"/>
                <a:gd name="connsiteX2152" fmla="*/ 1170033 w 1591877"/>
                <a:gd name="connsiteY2152" fmla="*/ 434459 h 755236"/>
                <a:gd name="connsiteX2153" fmla="*/ 1170176 w 1591877"/>
                <a:gd name="connsiteY2153" fmla="*/ 434419 h 755236"/>
                <a:gd name="connsiteX2154" fmla="*/ 1170316 w 1591877"/>
                <a:gd name="connsiteY2154" fmla="*/ 434373 h 755236"/>
                <a:gd name="connsiteX2155" fmla="*/ 1170459 w 1591877"/>
                <a:gd name="connsiteY2155" fmla="*/ 434322 h 755236"/>
                <a:gd name="connsiteX2156" fmla="*/ 1170598 w 1591877"/>
                <a:gd name="connsiteY2156" fmla="*/ 434263 h 755236"/>
                <a:gd name="connsiteX2157" fmla="*/ 1170741 w 1591877"/>
                <a:gd name="connsiteY2157" fmla="*/ 434199 h 755236"/>
                <a:gd name="connsiteX2158" fmla="*/ 1171024 w 1591877"/>
                <a:gd name="connsiteY2158" fmla="*/ 434054 h 755236"/>
                <a:gd name="connsiteX2159" fmla="*/ 1171306 w 1591877"/>
                <a:gd name="connsiteY2159" fmla="*/ 433886 h 755236"/>
                <a:gd name="connsiteX2160" fmla="*/ 1171589 w 1591877"/>
                <a:gd name="connsiteY2160" fmla="*/ 433695 h 755236"/>
                <a:gd name="connsiteX2161" fmla="*/ 1171871 w 1591877"/>
                <a:gd name="connsiteY2161" fmla="*/ 433481 h 755236"/>
                <a:gd name="connsiteX2162" fmla="*/ 1172153 w 1591877"/>
                <a:gd name="connsiteY2162" fmla="*/ 433244 h 755236"/>
                <a:gd name="connsiteX2163" fmla="*/ 1172440 w 1591877"/>
                <a:gd name="connsiteY2163" fmla="*/ 432986 h 755236"/>
                <a:gd name="connsiteX2164" fmla="*/ 1173004 w 1591877"/>
                <a:gd name="connsiteY2164" fmla="*/ 432402 h 755236"/>
                <a:gd name="connsiteX2165" fmla="*/ 1173569 w 1591877"/>
                <a:gd name="connsiteY2165" fmla="*/ 431733 h 755236"/>
                <a:gd name="connsiteX2166" fmla="*/ 1174134 w 1591877"/>
                <a:gd name="connsiteY2166" fmla="*/ 430980 h 755236"/>
                <a:gd name="connsiteX2167" fmla="*/ 1174699 w 1591877"/>
                <a:gd name="connsiteY2167" fmla="*/ 430146 h 755236"/>
                <a:gd name="connsiteX2168" fmla="*/ 1175832 w 1591877"/>
                <a:gd name="connsiteY2168" fmla="*/ 428243 h 755236"/>
                <a:gd name="connsiteX2169" fmla="*/ 1176962 w 1591877"/>
                <a:gd name="connsiteY2169" fmla="*/ 426048 h 755236"/>
                <a:gd name="connsiteX2170" fmla="*/ 1178095 w 1591877"/>
                <a:gd name="connsiteY2170" fmla="*/ 423584 h 755236"/>
                <a:gd name="connsiteX2171" fmla="*/ 1180359 w 1591877"/>
                <a:gd name="connsiteY2171" fmla="*/ 417947 h 755236"/>
                <a:gd name="connsiteX2172" fmla="*/ 1182622 w 1591877"/>
                <a:gd name="connsiteY2172" fmla="*/ 411546 h 755236"/>
                <a:gd name="connsiteX2173" fmla="*/ 1184885 w 1591877"/>
                <a:gd name="connsiteY2173" fmla="*/ 404604 h 755236"/>
                <a:gd name="connsiteX2174" fmla="*/ 1189411 w 1591877"/>
                <a:gd name="connsiteY2174" fmla="*/ 390015 h 755236"/>
                <a:gd name="connsiteX2175" fmla="*/ 1193937 w 1591877"/>
                <a:gd name="connsiteY2175" fmla="*/ 375958 h 755236"/>
                <a:gd name="connsiteX2176" fmla="*/ 1196197 w 1591877"/>
                <a:gd name="connsiteY2176" fmla="*/ 369632 h 755236"/>
                <a:gd name="connsiteX2177" fmla="*/ 1198456 w 1591877"/>
                <a:gd name="connsiteY2177" fmla="*/ 363991 h 755236"/>
                <a:gd name="connsiteX2178" fmla="*/ 1200716 w 1591877"/>
                <a:gd name="connsiteY2178" fmla="*/ 359162 h 755236"/>
                <a:gd name="connsiteX2179" fmla="*/ 1201845 w 1591877"/>
                <a:gd name="connsiteY2179" fmla="*/ 357086 h 755236"/>
                <a:gd name="connsiteX2180" fmla="*/ 1202975 w 1591877"/>
                <a:gd name="connsiteY2180" fmla="*/ 355249 h 755236"/>
                <a:gd name="connsiteX2181" fmla="*/ 1204105 w 1591877"/>
                <a:gd name="connsiteY2181" fmla="*/ 353658 h 755236"/>
                <a:gd name="connsiteX2182" fmla="*/ 1204670 w 1591877"/>
                <a:gd name="connsiteY2182" fmla="*/ 352955 h 755236"/>
                <a:gd name="connsiteX2183" fmla="*/ 1205234 w 1591877"/>
                <a:gd name="connsiteY2183" fmla="*/ 352317 h 755236"/>
                <a:gd name="connsiteX2184" fmla="*/ 1205799 w 1591877"/>
                <a:gd name="connsiteY2184" fmla="*/ 351744 h 755236"/>
                <a:gd name="connsiteX2185" fmla="*/ 1206364 w 1591877"/>
                <a:gd name="connsiteY2185" fmla="*/ 351233 h 755236"/>
                <a:gd name="connsiteX2186" fmla="*/ 1206929 w 1591877"/>
                <a:gd name="connsiteY2186" fmla="*/ 350786 h 755236"/>
                <a:gd name="connsiteX2187" fmla="*/ 1207212 w 1591877"/>
                <a:gd name="connsiteY2187" fmla="*/ 350586 h 755236"/>
                <a:gd name="connsiteX2188" fmla="*/ 1207494 w 1591877"/>
                <a:gd name="connsiteY2188" fmla="*/ 350403 h 755236"/>
                <a:gd name="connsiteX2189" fmla="*/ 1207776 w 1591877"/>
                <a:gd name="connsiteY2189" fmla="*/ 350236 h 755236"/>
                <a:gd name="connsiteX2190" fmla="*/ 1208059 w 1591877"/>
                <a:gd name="connsiteY2190" fmla="*/ 350086 h 755236"/>
                <a:gd name="connsiteX2191" fmla="*/ 1208341 w 1591877"/>
                <a:gd name="connsiteY2191" fmla="*/ 349952 h 755236"/>
                <a:gd name="connsiteX2192" fmla="*/ 1208624 w 1591877"/>
                <a:gd name="connsiteY2192" fmla="*/ 349831 h 755236"/>
                <a:gd name="connsiteX2193" fmla="*/ 1208906 w 1591877"/>
                <a:gd name="connsiteY2193" fmla="*/ 349727 h 755236"/>
                <a:gd name="connsiteX2194" fmla="*/ 1209188 w 1591877"/>
                <a:gd name="connsiteY2194" fmla="*/ 349641 h 755236"/>
                <a:gd name="connsiteX2195" fmla="*/ 1209471 w 1591877"/>
                <a:gd name="connsiteY2195" fmla="*/ 349569 h 755236"/>
                <a:gd name="connsiteX2196" fmla="*/ 1209753 w 1591877"/>
                <a:gd name="connsiteY2196" fmla="*/ 349514 h 755236"/>
                <a:gd name="connsiteX2197" fmla="*/ 1209893 w 1591877"/>
                <a:gd name="connsiteY2197" fmla="*/ 349492 h 755236"/>
                <a:gd name="connsiteX2198" fmla="*/ 1210036 w 1591877"/>
                <a:gd name="connsiteY2198" fmla="*/ 349472 h 755236"/>
                <a:gd name="connsiteX2199" fmla="*/ 1210175 w 1591877"/>
                <a:gd name="connsiteY2199" fmla="*/ 349459 h 755236"/>
                <a:gd name="connsiteX2200" fmla="*/ 1210318 w 1591877"/>
                <a:gd name="connsiteY2200" fmla="*/ 349448 h 755236"/>
                <a:gd name="connsiteX2201" fmla="*/ 1210458 w 1591877"/>
                <a:gd name="connsiteY2201" fmla="*/ 349441 h 755236"/>
                <a:gd name="connsiteX2202" fmla="*/ 1210601 w 1591877"/>
                <a:gd name="connsiteY2202" fmla="*/ 349439 h 755236"/>
                <a:gd name="connsiteX2203" fmla="*/ 1210740 w 1591877"/>
                <a:gd name="connsiteY2203" fmla="*/ 349439 h 755236"/>
                <a:gd name="connsiteX2204" fmla="*/ 1210883 w 1591877"/>
                <a:gd name="connsiteY2204" fmla="*/ 349443 h 755236"/>
                <a:gd name="connsiteX2205" fmla="*/ 1211022 w 1591877"/>
                <a:gd name="connsiteY2205" fmla="*/ 349452 h 755236"/>
                <a:gd name="connsiteX2206" fmla="*/ 1211165 w 1591877"/>
                <a:gd name="connsiteY2206" fmla="*/ 349465 h 755236"/>
                <a:gd name="connsiteX2207" fmla="*/ 1211448 w 1591877"/>
                <a:gd name="connsiteY2207" fmla="*/ 349500 h 755236"/>
                <a:gd name="connsiteX2208" fmla="*/ 1211730 w 1591877"/>
                <a:gd name="connsiteY2208" fmla="*/ 349551 h 755236"/>
                <a:gd name="connsiteX2209" fmla="*/ 1212013 w 1591877"/>
                <a:gd name="connsiteY2209" fmla="*/ 349617 h 755236"/>
                <a:gd name="connsiteX2210" fmla="*/ 1212295 w 1591877"/>
                <a:gd name="connsiteY2210" fmla="*/ 349699 h 755236"/>
                <a:gd name="connsiteX2211" fmla="*/ 1212578 w 1591877"/>
                <a:gd name="connsiteY2211" fmla="*/ 349793 h 755236"/>
                <a:gd name="connsiteX2212" fmla="*/ 1212860 w 1591877"/>
                <a:gd name="connsiteY2212" fmla="*/ 349903 h 755236"/>
                <a:gd name="connsiteX2213" fmla="*/ 1213142 w 1591877"/>
                <a:gd name="connsiteY2213" fmla="*/ 350027 h 755236"/>
                <a:gd name="connsiteX2214" fmla="*/ 1213425 w 1591877"/>
                <a:gd name="connsiteY2214" fmla="*/ 350165 h 755236"/>
                <a:gd name="connsiteX2215" fmla="*/ 1213707 w 1591877"/>
                <a:gd name="connsiteY2215" fmla="*/ 350317 h 755236"/>
                <a:gd name="connsiteX2216" fmla="*/ 1214272 w 1591877"/>
                <a:gd name="connsiteY2216" fmla="*/ 350663 h 755236"/>
                <a:gd name="connsiteX2217" fmla="*/ 1214837 w 1591877"/>
                <a:gd name="connsiteY2217" fmla="*/ 351064 h 755236"/>
                <a:gd name="connsiteX2218" fmla="*/ 1215402 w 1591877"/>
                <a:gd name="connsiteY2218" fmla="*/ 351515 h 755236"/>
                <a:gd name="connsiteX2219" fmla="*/ 1215967 w 1591877"/>
                <a:gd name="connsiteY2219" fmla="*/ 352019 h 755236"/>
                <a:gd name="connsiteX2220" fmla="*/ 1216532 w 1591877"/>
                <a:gd name="connsiteY2220" fmla="*/ 352572 h 755236"/>
                <a:gd name="connsiteX2221" fmla="*/ 1217661 w 1591877"/>
                <a:gd name="connsiteY2221" fmla="*/ 353818 h 755236"/>
                <a:gd name="connsiteX2222" fmla="*/ 1218791 w 1591877"/>
                <a:gd name="connsiteY2222" fmla="*/ 355241 h 755236"/>
                <a:gd name="connsiteX2223" fmla="*/ 1221050 w 1591877"/>
                <a:gd name="connsiteY2223" fmla="*/ 358552 h 755236"/>
                <a:gd name="connsiteX2224" fmla="*/ 1223310 w 1591877"/>
                <a:gd name="connsiteY2224" fmla="*/ 362377 h 755236"/>
                <a:gd name="connsiteX2225" fmla="*/ 1225569 w 1591877"/>
                <a:gd name="connsiteY2225" fmla="*/ 366574 h 755236"/>
                <a:gd name="connsiteX2226" fmla="*/ 1230088 w 1591877"/>
                <a:gd name="connsiteY2226" fmla="*/ 375513 h 755236"/>
                <a:gd name="connsiteX2227" fmla="*/ 1234937 w 1591877"/>
                <a:gd name="connsiteY2227" fmla="*/ 384878 h 755236"/>
                <a:gd name="connsiteX2228" fmla="*/ 1237365 w 1591877"/>
                <a:gd name="connsiteY2228" fmla="*/ 389096 h 755236"/>
                <a:gd name="connsiteX2229" fmla="*/ 1239790 w 1591877"/>
                <a:gd name="connsiteY2229" fmla="*/ 392837 h 755236"/>
                <a:gd name="connsiteX2230" fmla="*/ 1241004 w 1591877"/>
                <a:gd name="connsiteY2230" fmla="*/ 394498 h 755236"/>
                <a:gd name="connsiteX2231" fmla="*/ 1242218 w 1591877"/>
                <a:gd name="connsiteY2231" fmla="*/ 396004 h 755236"/>
                <a:gd name="connsiteX2232" fmla="*/ 1243432 w 1591877"/>
                <a:gd name="connsiteY2232" fmla="*/ 397347 h 755236"/>
                <a:gd name="connsiteX2233" fmla="*/ 1244643 w 1591877"/>
                <a:gd name="connsiteY2233" fmla="*/ 398520 h 755236"/>
                <a:gd name="connsiteX2234" fmla="*/ 1245251 w 1591877"/>
                <a:gd name="connsiteY2234" fmla="*/ 399042 h 755236"/>
                <a:gd name="connsiteX2235" fmla="*/ 1245857 w 1591877"/>
                <a:gd name="connsiteY2235" fmla="*/ 399520 h 755236"/>
                <a:gd name="connsiteX2236" fmla="*/ 1246462 w 1591877"/>
                <a:gd name="connsiteY2236" fmla="*/ 399952 h 755236"/>
                <a:gd name="connsiteX2237" fmla="*/ 1247071 w 1591877"/>
                <a:gd name="connsiteY2237" fmla="*/ 400341 h 755236"/>
                <a:gd name="connsiteX2238" fmla="*/ 1247676 w 1591877"/>
                <a:gd name="connsiteY2238" fmla="*/ 400685 h 755236"/>
                <a:gd name="connsiteX2239" fmla="*/ 1248281 w 1591877"/>
                <a:gd name="connsiteY2239" fmla="*/ 400984 h 755236"/>
                <a:gd name="connsiteX2240" fmla="*/ 1248890 w 1591877"/>
                <a:gd name="connsiteY2240" fmla="*/ 401240 h 755236"/>
                <a:gd name="connsiteX2241" fmla="*/ 1249194 w 1591877"/>
                <a:gd name="connsiteY2241" fmla="*/ 401350 h 755236"/>
                <a:gd name="connsiteX2242" fmla="*/ 1249495 w 1591877"/>
                <a:gd name="connsiteY2242" fmla="*/ 401449 h 755236"/>
                <a:gd name="connsiteX2243" fmla="*/ 1249800 w 1591877"/>
                <a:gd name="connsiteY2243" fmla="*/ 401537 h 755236"/>
                <a:gd name="connsiteX2244" fmla="*/ 1250104 w 1591877"/>
                <a:gd name="connsiteY2244" fmla="*/ 401614 h 755236"/>
                <a:gd name="connsiteX2245" fmla="*/ 1250405 w 1591877"/>
                <a:gd name="connsiteY2245" fmla="*/ 401680 h 755236"/>
                <a:gd name="connsiteX2246" fmla="*/ 1250709 w 1591877"/>
                <a:gd name="connsiteY2246" fmla="*/ 401735 h 755236"/>
                <a:gd name="connsiteX2247" fmla="*/ 1251014 w 1591877"/>
                <a:gd name="connsiteY2247" fmla="*/ 401779 h 755236"/>
                <a:gd name="connsiteX2248" fmla="*/ 1251315 w 1591877"/>
                <a:gd name="connsiteY2248" fmla="*/ 401812 h 755236"/>
                <a:gd name="connsiteX2249" fmla="*/ 1251619 w 1591877"/>
                <a:gd name="connsiteY2249" fmla="*/ 401836 h 755236"/>
                <a:gd name="connsiteX2250" fmla="*/ 1251923 w 1591877"/>
                <a:gd name="connsiteY2250" fmla="*/ 401847 h 755236"/>
                <a:gd name="connsiteX2251" fmla="*/ 1252224 w 1591877"/>
                <a:gd name="connsiteY2251" fmla="*/ 401850 h 755236"/>
                <a:gd name="connsiteX2252" fmla="*/ 1252529 w 1591877"/>
                <a:gd name="connsiteY2252" fmla="*/ 401839 h 755236"/>
                <a:gd name="connsiteX2253" fmla="*/ 1252833 w 1591877"/>
                <a:gd name="connsiteY2253" fmla="*/ 401819 h 755236"/>
                <a:gd name="connsiteX2254" fmla="*/ 1253134 w 1591877"/>
                <a:gd name="connsiteY2254" fmla="*/ 401788 h 755236"/>
                <a:gd name="connsiteX2255" fmla="*/ 1253438 w 1591877"/>
                <a:gd name="connsiteY2255" fmla="*/ 401748 h 755236"/>
                <a:gd name="connsiteX2256" fmla="*/ 1253743 w 1591877"/>
                <a:gd name="connsiteY2256" fmla="*/ 401698 h 755236"/>
                <a:gd name="connsiteX2257" fmla="*/ 1254043 w 1591877"/>
                <a:gd name="connsiteY2257" fmla="*/ 401636 h 755236"/>
                <a:gd name="connsiteX2258" fmla="*/ 1254348 w 1591877"/>
                <a:gd name="connsiteY2258" fmla="*/ 401565 h 755236"/>
                <a:gd name="connsiteX2259" fmla="*/ 1254652 w 1591877"/>
                <a:gd name="connsiteY2259" fmla="*/ 401486 h 755236"/>
                <a:gd name="connsiteX2260" fmla="*/ 1254953 w 1591877"/>
                <a:gd name="connsiteY2260" fmla="*/ 401396 h 755236"/>
                <a:gd name="connsiteX2261" fmla="*/ 1255562 w 1591877"/>
                <a:gd name="connsiteY2261" fmla="*/ 401187 h 755236"/>
                <a:gd name="connsiteX2262" fmla="*/ 1256167 w 1591877"/>
                <a:gd name="connsiteY2262" fmla="*/ 400940 h 755236"/>
                <a:gd name="connsiteX2263" fmla="*/ 1256772 w 1591877"/>
                <a:gd name="connsiteY2263" fmla="*/ 400656 h 755236"/>
                <a:gd name="connsiteX2264" fmla="*/ 1257381 w 1591877"/>
                <a:gd name="connsiteY2264" fmla="*/ 400339 h 755236"/>
                <a:gd name="connsiteX2265" fmla="*/ 1257986 w 1591877"/>
                <a:gd name="connsiteY2265" fmla="*/ 399987 h 755236"/>
                <a:gd name="connsiteX2266" fmla="*/ 1258595 w 1591877"/>
                <a:gd name="connsiteY2266" fmla="*/ 399604 h 755236"/>
                <a:gd name="connsiteX2267" fmla="*/ 1259201 w 1591877"/>
                <a:gd name="connsiteY2267" fmla="*/ 399187 h 755236"/>
                <a:gd name="connsiteX2268" fmla="*/ 1260415 w 1591877"/>
                <a:gd name="connsiteY2268" fmla="*/ 398269 h 755236"/>
                <a:gd name="connsiteX2269" fmla="*/ 1261625 w 1591877"/>
                <a:gd name="connsiteY2269" fmla="*/ 397243 h 755236"/>
                <a:gd name="connsiteX2270" fmla="*/ 1264053 w 1591877"/>
                <a:gd name="connsiteY2270" fmla="*/ 394918 h 755236"/>
                <a:gd name="connsiteX2271" fmla="*/ 1266478 w 1591877"/>
                <a:gd name="connsiteY2271" fmla="*/ 392313 h 755236"/>
                <a:gd name="connsiteX2272" fmla="*/ 1268906 w 1591877"/>
                <a:gd name="connsiteY2272" fmla="*/ 389537 h 755236"/>
                <a:gd name="connsiteX2273" fmla="*/ 1273098 w 1591877"/>
                <a:gd name="connsiteY2273" fmla="*/ 384633 h 755236"/>
                <a:gd name="connsiteX2274" fmla="*/ 1277291 w 1591877"/>
                <a:gd name="connsiteY2274" fmla="*/ 380027 h 755236"/>
                <a:gd name="connsiteX2275" fmla="*/ 1279385 w 1591877"/>
                <a:gd name="connsiteY2275" fmla="*/ 377970 h 755236"/>
                <a:gd name="connsiteX2276" fmla="*/ 1281483 w 1591877"/>
                <a:gd name="connsiteY2276" fmla="*/ 376136 h 755236"/>
                <a:gd name="connsiteX2277" fmla="*/ 1282532 w 1591877"/>
                <a:gd name="connsiteY2277" fmla="*/ 375313 h 755236"/>
                <a:gd name="connsiteX2278" fmla="*/ 1283578 w 1591877"/>
                <a:gd name="connsiteY2278" fmla="*/ 374558 h 755236"/>
                <a:gd name="connsiteX2279" fmla="*/ 1284627 w 1591877"/>
                <a:gd name="connsiteY2279" fmla="*/ 373875 h 755236"/>
                <a:gd name="connsiteX2280" fmla="*/ 1285676 w 1591877"/>
                <a:gd name="connsiteY2280" fmla="*/ 373263 h 755236"/>
                <a:gd name="connsiteX2281" fmla="*/ 1286725 w 1591877"/>
                <a:gd name="connsiteY2281" fmla="*/ 372728 h 755236"/>
                <a:gd name="connsiteX2282" fmla="*/ 1287770 w 1591877"/>
                <a:gd name="connsiteY2282" fmla="*/ 372268 h 755236"/>
                <a:gd name="connsiteX2283" fmla="*/ 1288294 w 1591877"/>
                <a:gd name="connsiteY2283" fmla="*/ 372067 h 755236"/>
                <a:gd name="connsiteX2284" fmla="*/ 1288819 w 1591877"/>
                <a:gd name="connsiteY2284" fmla="*/ 371884 h 755236"/>
                <a:gd name="connsiteX2285" fmla="*/ 1289344 w 1591877"/>
                <a:gd name="connsiteY2285" fmla="*/ 371724 h 755236"/>
                <a:gd name="connsiteX2286" fmla="*/ 1289868 w 1591877"/>
                <a:gd name="connsiteY2286" fmla="*/ 371581 h 755236"/>
                <a:gd name="connsiteX2287" fmla="*/ 1290393 w 1591877"/>
                <a:gd name="connsiteY2287" fmla="*/ 371457 h 755236"/>
                <a:gd name="connsiteX2288" fmla="*/ 1290917 w 1591877"/>
                <a:gd name="connsiteY2288" fmla="*/ 371352 h 755236"/>
                <a:gd name="connsiteX2289" fmla="*/ 1291442 w 1591877"/>
                <a:gd name="connsiteY2289" fmla="*/ 371266 h 755236"/>
                <a:gd name="connsiteX2290" fmla="*/ 1291962 w 1591877"/>
                <a:gd name="connsiteY2290" fmla="*/ 371200 h 755236"/>
                <a:gd name="connsiteX2291" fmla="*/ 1292487 w 1591877"/>
                <a:gd name="connsiteY2291" fmla="*/ 371153 h 755236"/>
                <a:gd name="connsiteX2292" fmla="*/ 1293011 w 1591877"/>
                <a:gd name="connsiteY2292" fmla="*/ 371123 h 755236"/>
                <a:gd name="connsiteX2293" fmla="*/ 1293536 w 1591877"/>
                <a:gd name="connsiteY2293" fmla="*/ 371114 h 755236"/>
                <a:gd name="connsiteX2294" fmla="*/ 1294060 w 1591877"/>
                <a:gd name="connsiteY2294" fmla="*/ 371120 h 755236"/>
                <a:gd name="connsiteX2295" fmla="*/ 1294585 w 1591877"/>
                <a:gd name="connsiteY2295" fmla="*/ 371145 h 755236"/>
                <a:gd name="connsiteX2296" fmla="*/ 1295109 w 1591877"/>
                <a:gd name="connsiteY2296" fmla="*/ 371189 h 755236"/>
                <a:gd name="connsiteX2297" fmla="*/ 1295630 w 1591877"/>
                <a:gd name="connsiteY2297" fmla="*/ 371248 h 755236"/>
                <a:gd name="connsiteX2298" fmla="*/ 1296155 w 1591877"/>
                <a:gd name="connsiteY2298" fmla="*/ 371325 h 755236"/>
                <a:gd name="connsiteX2299" fmla="*/ 1296679 w 1591877"/>
                <a:gd name="connsiteY2299" fmla="*/ 371418 h 755236"/>
                <a:gd name="connsiteX2300" fmla="*/ 1297204 w 1591877"/>
                <a:gd name="connsiteY2300" fmla="*/ 371528 h 755236"/>
                <a:gd name="connsiteX2301" fmla="*/ 1297728 w 1591877"/>
                <a:gd name="connsiteY2301" fmla="*/ 371653 h 755236"/>
                <a:gd name="connsiteX2302" fmla="*/ 1298253 w 1591877"/>
                <a:gd name="connsiteY2302" fmla="*/ 371794 h 755236"/>
                <a:gd name="connsiteX2303" fmla="*/ 1299302 w 1591877"/>
                <a:gd name="connsiteY2303" fmla="*/ 372118 h 755236"/>
                <a:gd name="connsiteX2304" fmla="*/ 1300347 w 1591877"/>
                <a:gd name="connsiteY2304" fmla="*/ 372497 h 755236"/>
                <a:gd name="connsiteX2305" fmla="*/ 1301396 w 1591877"/>
                <a:gd name="connsiteY2305" fmla="*/ 372928 h 755236"/>
                <a:gd name="connsiteX2306" fmla="*/ 1302445 w 1591877"/>
                <a:gd name="connsiteY2306" fmla="*/ 373406 h 755236"/>
                <a:gd name="connsiteX2307" fmla="*/ 1304598 w 1591877"/>
                <a:gd name="connsiteY2307" fmla="*/ 374516 h 755236"/>
                <a:gd name="connsiteX2308" fmla="*/ 1306755 w 1591877"/>
                <a:gd name="connsiteY2308" fmla="*/ 375766 h 755236"/>
                <a:gd name="connsiteX2309" fmla="*/ 1311061 w 1591877"/>
                <a:gd name="connsiteY2309" fmla="*/ 378512 h 755236"/>
                <a:gd name="connsiteX2310" fmla="*/ 1315371 w 1591877"/>
                <a:gd name="connsiteY2310" fmla="*/ 381315 h 755236"/>
                <a:gd name="connsiteX2311" fmla="*/ 1317528 w 1591877"/>
                <a:gd name="connsiteY2311" fmla="*/ 382645 h 755236"/>
                <a:gd name="connsiteX2312" fmla="*/ 1319681 w 1591877"/>
                <a:gd name="connsiteY2312" fmla="*/ 383880 h 755236"/>
                <a:gd name="connsiteX2313" fmla="*/ 1321838 w 1591877"/>
                <a:gd name="connsiteY2313" fmla="*/ 384997 h 755236"/>
                <a:gd name="connsiteX2314" fmla="*/ 1323991 w 1591877"/>
                <a:gd name="connsiteY2314" fmla="*/ 385970 h 755236"/>
                <a:gd name="connsiteX2315" fmla="*/ 1325069 w 1591877"/>
                <a:gd name="connsiteY2315" fmla="*/ 386399 h 755236"/>
                <a:gd name="connsiteX2316" fmla="*/ 1326144 w 1591877"/>
                <a:gd name="connsiteY2316" fmla="*/ 386784 h 755236"/>
                <a:gd name="connsiteX2317" fmla="*/ 1327222 w 1591877"/>
                <a:gd name="connsiteY2317" fmla="*/ 387128 h 755236"/>
                <a:gd name="connsiteX2318" fmla="*/ 1328301 w 1591877"/>
                <a:gd name="connsiteY2318" fmla="*/ 387425 h 755236"/>
                <a:gd name="connsiteX2319" fmla="*/ 1329375 w 1591877"/>
                <a:gd name="connsiteY2319" fmla="*/ 387681 h 755236"/>
                <a:gd name="connsiteX2320" fmla="*/ 1330454 w 1591877"/>
                <a:gd name="connsiteY2320" fmla="*/ 387890 h 755236"/>
                <a:gd name="connsiteX2321" fmla="*/ 1331532 w 1591877"/>
                <a:gd name="connsiteY2321" fmla="*/ 388055 h 755236"/>
                <a:gd name="connsiteX2322" fmla="*/ 1332610 w 1591877"/>
                <a:gd name="connsiteY2322" fmla="*/ 388174 h 755236"/>
                <a:gd name="connsiteX2323" fmla="*/ 1333685 w 1591877"/>
                <a:gd name="connsiteY2323" fmla="*/ 388249 h 755236"/>
                <a:gd name="connsiteX2324" fmla="*/ 1334763 w 1591877"/>
                <a:gd name="connsiteY2324" fmla="*/ 388282 h 755236"/>
                <a:gd name="connsiteX2325" fmla="*/ 1335842 w 1591877"/>
                <a:gd name="connsiteY2325" fmla="*/ 388273 h 755236"/>
                <a:gd name="connsiteX2326" fmla="*/ 1336916 w 1591877"/>
                <a:gd name="connsiteY2326" fmla="*/ 388222 h 755236"/>
                <a:gd name="connsiteX2327" fmla="*/ 1338101 w 1591877"/>
                <a:gd name="connsiteY2327" fmla="*/ 388123 h 755236"/>
                <a:gd name="connsiteX2328" fmla="*/ 1339286 w 1591877"/>
                <a:gd name="connsiteY2328" fmla="*/ 387980 h 755236"/>
                <a:gd name="connsiteX2329" fmla="*/ 1340471 w 1591877"/>
                <a:gd name="connsiteY2329" fmla="*/ 387793 h 755236"/>
                <a:gd name="connsiteX2330" fmla="*/ 1341652 w 1591877"/>
                <a:gd name="connsiteY2330" fmla="*/ 387568 h 755236"/>
                <a:gd name="connsiteX2331" fmla="*/ 1342836 w 1591877"/>
                <a:gd name="connsiteY2331" fmla="*/ 387311 h 755236"/>
                <a:gd name="connsiteX2332" fmla="*/ 1344021 w 1591877"/>
                <a:gd name="connsiteY2332" fmla="*/ 387018 h 755236"/>
                <a:gd name="connsiteX2333" fmla="*/ 1346391 w 1591877"/>
                <a:gd name="connsiteY2333" fmla="*/ 386353 h 755236"/>
                <a:gd name="connsiteX2334" fmla="*/ 1348757 w 1591877"/>
                <a:gd name="connsiteY2334" fmla="*/ 385602 h 755236"/>
                <a:gd name="connsiteX2335" fmla="*/ 1351126 w 1591877"/>
                <a:gd name="connsiteY2335" fmla="*/ 384801 h 755236"/>
                <a:gd name="connsiteX2336" fmla="*/ 1355861 w 1591877"/>
                <a:gd name="connsiteY2336" fmla="*/ 383151 h 755236"/>
                <a:gd name="connsiteX2337" fmla="*/ 1360597 w 1591877"/>
                <a:gd name="connsiteY2337" fmla="*/ 381621 h 755236"/>
                <a:gd name="connsiteX2338" fmla="*/ 1362962 w 1591877"/>
                <a:gd name="connsiteY2338" fmla="*/ 380958 h 755236"/>
                <a:gd name="connsiteX2339" fmla="*/ 1365332 w 1591877"/>
                <a:gd name="connsiteY2339" fmla="*/ 380386 h 755236"/>
                <a:gd name="connsiteX2340" fmla="*/ 1367701 w 1591877"/>
                <a:gd name="connsiteY2340" fmla="*/ 379915 h 755236"/>
                <a:gd name="connsiteX2341" fmla="*/ 1370067 w 1591877"/>
                <a:gd name="connsiteY2341" fmla="*/ 379556 h 755236"/>
                <a:gd name="connsiteX2342" fmla="*/ 1372437 w 1591877"/>
                <a:gd name="connsiteY2342" fmla="*/ 379309 h 755236"/>
                <a:gd name="connsiteX2343" fmla="*/ 1374802 w 1591877"/>
                <a:gd name="connsiteY2343" fmla="*/ 379175 h 755236"/>
                <a:gd name="connsiteX2344" fmla="*/ 1377175 w 1591877"/>
                <a:gd name="connsiteY2344" fmla="*/ 379151 h 755236"/>
                <a:gd name="connsiteX2345" fmla="*/ 1379549 w 1591877"/>
                <a:gd name="connsiteY2345" fmla="*/ 379228 h 755236"/>
                <a:gd name="connsiteX2346" fmla="*/ 1381922 w 1591877"/>
                <a:gd name="connsiteY2346" fmla="*/ 379397 h 755236"/>
                <a:gd name="connsiteX2347" fmla="*/ 1384295 w 1591877"/>
                <a:gd name="connsiteY2347" fmla="*/ 379646 h 755236"/>
                <a:gd name="connsiteX2348" fmla="*/ 1386668 w 1591877"/>
                <a:gd name="connsiteY2348" fmla="*/ 379961 h 755236"/>
                <a:gd name="connsiteX2349" fmla="*/ 1389041 w 1591877"/>
                <a:gd name="connsiteY2349" fmla="*/ 380324 h 755236"/>
                <a:gd name="connsiteX2350" fmla="*/ 1393784 w 1591877"/>
                <a:gd name="connsiteY2350" fmla="*/ 381141 h 755236"/>
                <a:gd name="connsiteX2351" fmla="*/ 1398530 w 1591877"/>
                <a:gd name="connsiteY2351" fmla="*/ 381973 h 755236"/>
                <a:gd name="connsiteX2352" fmla="*/ 1403276 w 1591877"/>
                <a:gd name="connsiteY2352" fmla="*/ 382715 h 755236"/>
                <a:gd name="connsiteX2353" fmla="*/ 1408023 w 1591877"/>
                <a:gd name="connsiteY2353" fmla="*/ 383288 h 755236"/>
                <a:gd name="connsiteX2354" fmla="*/ 1412769 w 1591877"/>
                <a:gd name="connsiteY2354" fmla="*/ 383647 h 755236"/>
                <a:gd name="connsiteX2355" fmla="*/ 1417068 w 1591877"/>
                <a:gd name="connsiteY2355" fmla="*/ 383775 h 755236"/>
                <a:gd name="connsiteX2356" fmla="*/ 1421367 w 1591877"/>
                <a:gd name="connsiteY2356" fmla="*/ 383728 h 755236"/>
                <a:gd name="connsiteX2357" fmla="*/ 1425665 w 1591877"/>
                <a:gd name="connsiteY2357" fmla="*/ 383539 h 755236"/>
                <a:gd name="connsiteX2358" fmla="*/ 1429964 w 1591877"/>
                <a:gd name="connsiteY2358" fmla="*/ 383244 h 755236"/>
                <a:gd name="connsiteX2359" fmla="*/ 1438562 w 1591877"/>
                <a:gd name="connsiteY2359" fmla="*/ 382524 h 755236"/>
                <a:gd name="connsiteX2360" fmla="*/ 1447163 w 1591877"/>
                <a:gd name="connsiteY2360" fmla="*/ 381896 h 755236"/>
                <a:gd name="connsiteX2361" fmla="*/ 1460815 w 1591877"/>
                <a:gd name="connsiteY2361" fmla="*/ 381544 h 755236"/>
                <a:gd name="connsiteX2362" fmla="*/ 1474471 w 1591877"/>
                <a:gd name="connsiteY2362" fmla="*/ 381903 h 755236"/>
                <a:gd name="connsiteX2363" fmla="*/ 1519520 w 1591877"/>
                <a:gd name="connsiteY2363" fmla="*/ 382348 h 755236"/>
                <a:gd name="connsiteX2364" fmla="*/ 1555026 w 1591877"/>
                <a:gd name="connsiteY2364" fmla="*/ 382169 h 755236"/>
                <a:gd name="connsiteX2365" fmla="*/ 1591877 w 1591877"/>
                <a:gd name="connsiteY2365" fmla="*/ 382299 h 75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</a:cxnLst>
              <a:rect l="l" t="t" r="r" b="b"/>
              <a:pathLst>
                <a:path w="1591877" h="755236">
                  <a:moveTo>
                    <a:pt x="0" y="382299"/>
                  </a:moveTo>
                  <a:lnTo>
                    <a:pt x="33199" y="382196"/>
                  </a:lnTo>
                  <a:lnTo>
                    <a:pt x="72358" y="382348"/>
                  </a:lnTo>
                  <a:lnTo>
                    <a:pt x="110236" y="382185"/>
                  </a:lnTo>
                  <a:lnTo>
                    <a:pt x="127475" y="381590"/>
                  </a:lnTo>
                  <a:lnTo>
                    <a:pt x="136094" y="381573"/>
                  </a:lnTo>
                  <a:lnTo>
                    <a:pt x="144714" y="381896"/>
                  </a:lnTo>
                  <a:lnTo>
                    <a:pt x="153590" y="382546"/>
                  </a:lnTo>
                  <a:lnTo>
                    <a:pt x="162467" y="383286"/>
                  </a:lnTo>
                  <a:lnTo>
                    <a:pt x="166901" y="383579"/>
                  </a:lnTo>
                  <a:lnTo>
                    <a:pt x="171340" y="383750"/>
                  </a:lnTo>
                  <a:lnTo>
                    <a:pt x="175778" y="383761"/>
                  </a:lnTo>
                  <a:lnTo>
                    <a:pt x="180212" y="383583"/>
                  </a:lnTo>
                  <a:lnTo>
                    <a:pt x="184823" y="383187"/>
                  </a:lnTo>
                  <a:lnTo>
                    <a:pt x="189430" y="382597"/>
                  </a:lnTo>
                  <a:lnTo>
                    <a:pt x="194037" y="381854"/>
                  </a:lnTo>
                  <a:lnTo>
                    <a:pt x="198644" y="381042"/>
                  </a:lnTo>
                  <a:lnTo>
                    <a:pt x="203250" y="380258"/>
                  </a:lnTo>
                  <a:lnTo>
                    <a:pt x="205554" y="379910"/>
                  </a:lnTo>
                  <a:lnTo>
                    <a:pt x="207857" y="379613"/>
                  </a:lnTo>
                  <a:lnTo>
                    <a:pt x="210164" y="379380"/>
                  </a:lnTo>
                  <a:lnTo>
                    <a:pt x="212468" y="379221"/>
                  </a:lnTo>
                  <a:lnTo>
                    <a:pt x="214771" y="379148"/>
                  </a:lnTo>
                  <a:lnTo>
                    <a:pt x="217075" y="379175"/>
                  </a:lnTo>
                  <a:lnTo>
                    <a:pt x="219569" y="379318"/>
                  </a:lnTo>
                  <a:lnTo>
                    <a:pt x="222063" y="379589"/>
                  </a:lnTo>
                  <a:lnTo>
                    <a:pt x="224561" y="379983"/>
                  </a:lnTo>
                  <a:lnTo>
                    <a:pt x="227055" y="380500"/>
                  </a:lnTo>
                  <a:lnTo>
                    <a:pt x="229549" y="381128"/>
                  </a:lnTo>
                  <a:lnTo>
                    <a:pt x="232044" y="381852"/>
                  </a:lnTo>
                  <a:lnTo>
                    <a:pt x="237036" y="383501"/>
                  </a:lnTo>
                  <a:lnTo>
                    <a:pt x="242024" y="385237"/>
                  </a:lnTo>
                  <a:lnTo>
                    <a:pt x="244518" y="386053"/>
                  </a:lnTo>
                  <a:lnTo>
                    <a:pt x="247012" y="386793"/>
                  </a:lnTo>
                  <a:lnTo>
                    <a:pt x="249510" y="387416"/>
                  </a:lnTo>
                  <a:lnTo>
                    <a:pt x="250757" y="387674"/>
                  </a:lnTo>
                  <a:lnTo>
                    <a:pt x="252004" y="387892"/>
                  </a:lnTo>
                  <a:lnTo>
                    <a:pt x="253252" y="388066"/>
                  </a:lnTo>
                  <a:lnTo>
                    <a:pt x="254499" y="388189"/>
                  </a:lnTo>
                  <a:lnTo>
                    <a:pt x="255746" y="388264"/>
                  </a:lnTo>
                  <a:lnTo>
                    <a:pt x="256993" y="388284"/>
                  </a:lnTo>
                  <a:lnTo>
                    <a:pt x="258009" y="388257"/>
                  </a:lnTo>
                  <a:lnTo>
                    <a:pt x="259021" y="388196"/>
                  </a:lnTo>
                  <a:lnTo>
                    <a:pt x="260033" y="388092"/>
                  </a:lnTo>
                  <a:lnTo>
                    <a:pt x="261050" y="387951"/>
                  </a:lnTo>
                  <a:lnTo>
                    <a:pt x="262062" y="387771"/>
                  </a:lnTo>
                  <a:lnTo>
                    <a:pt x="263074" y="387551"/>
                  </a:lnTo>
                  <a:lnTo>
                    <a:pt x="264090" y="387289"/>
                  </a:lnTo>
                  <a:lnTo>
                    <a:pt x="265103" y="386989"/>
                  </a:lnTo>
                  <a:lnTo>
                    <a:pt x="266119" y="386650"/>
                  </a:lnTo>
                  <a:lnTo>
                    <a:pt x="267131" y="386276"/>
                  </a:lnTo>
                  <a:lnTo>
                    <a:pt x="269159" y="385415"/>
                  </a:lnTo>
                  <a:lnTo>
                    <a:pt x="271184" y="384420"/>
                  </a:lnTo>
                  <a:lnTo>
                    <a:pt x="273212" y="383310"/>
                  </a:lnTo>
                  <a:lnTo>
                    <a:pt x="277269" y="380828"/>
                  </a:lnTo>
                  <a:lnTo>
                    <a:pt x="281322" y="378177"/>
                  </a:lnTo>
                  <a:lnTo>
                    <a:pt x="285379" y="375612"/>
                  </a:lnTo>
                  <a:lnTo>
                    <a:pt x="287404" y="374447"/>
                  </a:lnTo>
                  <a:lnTo>
                    <a:pt x="288420" y="373908"/>
                  </a:lnTo>
                  <a:lnTo>
                    <a:pt x="289432" y="373406"/>
                  </a:lnTo>
                  <a:lnTo>
                    <a:pt x="290694" y="372838"/>
                  </a:lnTo>
                  <a:lnTo>
                    <a:pt x="291952" y="372338"/>
                  </a:lnTo>
                  <a:lnTo>
                    <a:pt x="292583" y="372116"/>
                  </a:lnTo>
                  <a:lnTo>
                    <a:pt x="293214" y="371913"/>
                  </a:lnTo>
                  <a:lnTo>
                    <a:pt x="293841" y="371733"/>
                  </a:lnTo>
                  <a:lnTo>
                    <a:pt x="294472" y="371574"/>
                  </a:lnTo>
                  <a:lnTo>
                    <a:pt x="295102" y="371437"/>
                  </a:lnTo>
                  <a:lnTo>
                    <a:pt x="295733" y="371323"/>
                  </a:lnTo>
                  <a:lnTo>
                    <a:pt x="296364" y="371233"/>
                  </a:lnTo>
                  <a:lnTo>
                    <a:pt x="296991" y="371169"/>
                  </a:lnTo>
                  <a:lnTo>
                    <a:pt x="297622" y="371127"/>
                  </a:lnTo>
                  <a:lnTo>
                    <a:pt x="298253" y="371114"/>
                  </a:lnTo>
                  <a:lnTo>
                    <a:pt x="298884" y="371125"/>
                  </a:lnTo>
                  <a:lnTo>
                    <a:pt x="299511" y="371162"/>
                  </a:lnTo>
                  <a:lnTo>
                    <a:pt x="300142" y="371226"/>
                  </a:lnTo>
                  <a:lnTo>
                    <a:pt x="300773" y="371319"/>
                  </a:lnTo>
                  <a:lnTo>
                    <a:pt x="301404" y="371440"/>
                  </a:lnTo>
                  <a:lnTo>
                    <a:pt x="302031" y="371585"/>
                  </a:lnTo>
                  <a:lnTo>
                    <a:pt x="302662" y="371761"/>
                  </a:lnTo>
                  <a:lnTo>
                    <a:pt x="303293" y="371964"/>
                  </a:lnTo>
                  <a:lnTo>
                    <a:pt x="303924" y="372195"/>
                  </a:lnTo>
                  <a:lnTo>
                    <a:pt x="304555" y="372455"/>
                  </a:lnTo>
                  <a:lnTo>
                    <a:pt x="305182" y="372741"/>
                  </a:lnTo>
                  <a:lnTo>
                    <a:pt x="305813" y="373056"/>
                  </a:lnTo>
                  <a:lnTo>
                    <a:pt x="307075" y="373765"/>
                  </a:lnTo>
                  <a:lnTo>
                    <a:pt x="308333" y="374582"/>
                  </a:lnTo>
                  <a:lnTo>
                    <a:pt x="309594" y="375500"/>
                  </a:lnTo>
                  <a:lnTo>
                    <a:pt x="310853" y="376515"/>
                  </a:lnTo>
                  <a:lnTo>
                    <a:pt x="312114" y="377623"/>
                  </a:lnTo>
                  <a:lnTo>
                    <a:pt x="314634" y="380075"/>
                  </a:lnTo>
                  <a:lnTo>
                    <a:pt x="317154" y="382786"/>
                  </a:lnTo>
                  <a:lnTo>
                    <a:pt x="319674" y="385670"/>
                  </a:lnTo>
                  <a:lnTo>
                    <a:pt x="324714" y="391543"/>
                  </a:lnTo>
                  <a:lnTo>
                    <a:pt x="327233" y="394306"/>
                  </a:lnTo>
                  <a:lnTo>
                    <a:pt x="329753" y="396794"/>
                  </a:lnTo>
                  <a:lnTo>
                    <a:pt x="330755" y="397681"/>
                  </a:lnTo>
                  <a:lnTo>
                    <a:pt x="331756" y="398500"/>
                  </a:lnTo>
                  <a:lnTo>
                    <a:pt x="332757" y="399245"/>
                  </a:lnTo>
                  <a:lnTo>
                    <a:pt x="333759" y="399907"/>
                  </a:lnTo>
                  <a:lnTo>
                    <a:pt x="334258" y="400205"/>
                  </a:lnTo>
                  <a:lnTo>
                    <a:pt x="334760" y="400480"/>
                  </a:lnTo>
                  <a:lnTo>
                    <a:pt x="335263" y="400733"/>
                  </a:lnTo>
                  <a:lnTo>
                    <a:pt x="335761" y="400962"/>
                  </a:lnTo>
                  <a:lnTo>
                    <a:pt x="336260" y="401165"/>
                  </a:lnTo>
                  <a:lnTo>
                    <a:pt x="336763" y="401343"/>
                  </a:lnTo>
                  <a:lnTo>
                    <a:pt x="337262" y="401495"/>
                  </a:lnTo>
                  <a:lnTo>
                    <a:pt x="337764" y="401623"/>
                  </a:lnTo>
                  <a:lnTo>
                    <a:pt x="338263" y="401720"/>
                  </a:lnTo>
                  <a:lnTo>
                    <a:pt x="338512" y="401759"/>
                  </a:lnTo>
                  <a:lnTo>
                    <a:pt x="338765" y="401792"/>
                  </a:lnTo>
                  <a:lnTo>
                    <a:pt x="339015" y="401817"/>
                  </a:lnTo>
                  <a:lnTo>
                    <a:pt x="339264" y="401834"/>
                  </a:lnTo>
                  <a:lnTo>
                    <a:pt x="339517" y="401845"/>
                  </a:lnTo>
                  <a:lnTo>
                    <a:pt x="339767" y="401850"/>
                  </a:lnTo>
                  <a:lnTo>
                    <a:pt x="340016" y="401845"/>
                  </a:lnTo>
                  <a:lnTo>
                    <a:pt x="340266" y="401834"/>
                  </a:lnTo>
                  <a:lnTo>
                    <a:pt x="340515" y="401817"/>
                  </a:lnTo>
                  <a:lnTo>
                    <a:pt x="340768" y="401792"/>
                  </a:lnTo>
                  <a:lnTo>
                    <a:pt x="341018" y="401759"/>
                  </a:lnTo>
                  <a:lnTo>
                    <a:pt x="341267" y="401717"/>
                  </a:lnTo>
                  <a:lnTo>
                    <a:pt x="341516" y="401671"/>
                  </a:lnTo>
                  <a:lnTo>
                    <a:pt x="341769" y="401616"/>
                  </a:lnTo>
                  <a:lnTo>
                    <a:pt x="342268" y="401484"/>
                  </a:lnTo>
                  <a:lnTo>
                    <a:pt x="342771" y="401319"/>
                  </a:lnTo>
                  <a:lnTo>
                    <a:pt x="343270" y="401127"/>
                  </a:lnTo>
                  <a:lnTo>
                    <a:pt x="343768" y="400903"/>
                  </a:lnTo>
                  <a:lnTo>
                    <a:pt x="344271" y="400647"/>
                  </a:lnTo>
                  <a:lnTo>
                    <a:pt x="344770" y="400363"/>
                  </a:lnTo>
                  <a:lnTo>
                    <a:pt x="345272" y="400048"/>
                  </a:lnTo>
                  <a:lnTo>
                    <a:pt x="345771" y="399703"/>
                  </a:lnTo>
                  <a:lnTo>
                    <a:pt x="346773" y="398919"/>
                  </a:lnTo>
                  <a:lnTo>
                    <a:pt x="347774" y="398016"/>
                  </a:lnTo>
                  <a:lnTo>
                    <a:pt x="348775" y="396997"/>
                  </a:lnTo>
                  <a:lnTo>
                    <a:pt x="349776" y="395865"/>
                  </a:lnTo>
                  <a:lnTo>
                    <a:pt x="351779" y="393271"/>
                  </a:lnTo>
                  <a:lnTo>
                    <a:pt x="353782" y="390279"/>
                  </a:lnTo>
                  <a:lnTo>
                    <a:pt x="357787" y="383314"/>
                  </a:lnTo>
                  <a:lnTo>
                    <a:pt x="361789" y="375513"/>
                  </a:lnTo>
                  <a:lnTo>
                    <a:pt x="366154" y="366873"/>
                  </a:lnTo>
                  <a:lnTo>
                    <a:pt x="368336" y="362795"/>
                  </a:lnTo>
                  <a:lnTo>
                    <a:pt x="370515" y="359052"/>
                  </a:lnTo>
                  <a:lnTo>
                    <a:pt x="372697" y="355769"/>
                  </a:lnTo>
                  <a:lnTo>
                    <a:pt x="373787" y="354338"/>
                  </a:lnTo>
                  <a:lnTo>
                    <a:pt x="374880" y="353065"/>
                  </a:lnTo>
                  <a:lnTo>
                    <a:pt x="375969" y="351964"/>
                  </a:lnTo>
                  <a:lnTo>
                    <a:pt x="376516" y="351484"/>
                  </a:lnTo>
                  <a:lnTo>
                    <a:pt x="377058" y="351051"/>
                  </a:lnTo>
                  <a:lnTo>
                    <a:pt x="377605" y="350663"/>
                  </a:lnTo>
                  <a:lnTo>
                    <a:pt x="378152" y="350331"/>
                  </a:lnTo>
                  <a:lnTo>
                    <a:pt x="378423" y="350181"/>
                  </a:lnTo>
                  <a:lnTo>
                    <a:pt x="378694" y="350046"/>
                  </a:lnTo>
                  <a:lnTo>
                    <a:pt x="378969" y="349923"/>
                  </a:lnTo>
                  <a:lnTo>
                    <a:pt x="379241" y="349815"/>
                  </a:lnTo>
                  <a:lnTo>
                    <a:pt x="379516" y="349721"/>
                  </a:lnTo>
                  <a:lnTo>
                    <a:pt x="379787" y="349639"/>
                  </a:lnTo>
                  <a:lnTo>
                    <a:pt x="380059" y="349571"/>
                  </a:lnTo>
                  <a:lnTo>
                    <a:pt x="380334" y="349516"/>
                  </a:lnTo>
                  <a:lnTo>
                    <a:pt x="380605" y="349476"/>
                  </a:lnTo>
                  <a:lnTo>
                    <a:pt x="380877" y="349450"/>
                  </a:lnTo>
                  <a:lnTo>
                    <a:pt x="381152" y="349439"/>
                  </a:lnTo>
                  <a:lnTo>
                    <a:pt x="381423" y="349441"/>
                  </a:lnTo>
                  <a:lnTo>
                    <a:pt x="381695" y="349456"/>
                  </a:lnTo>
                  <a:lnTo>
                    <a:pt x="381970" y="349489"/>
                  </a:lnTo>
                  <a:lnTo>
                    <a:pt x="382241" y="349533"/>
                  </a:lnTo>
                  <a:lnTo>
                    <a:pt x="382513" y="349595"/>
                  </a:lnTo>
                  <a:lnTo>
                    <a:pt x="382788" y="349670"/>
                  </a:lnTo>
                  <a:lnTo>
                    <a:pt x="383059" y="349758"/>
                  </a:lnTo>
                  <a:lnTo>
                    <a:pt x="383331" y="349864"/>
                  </a:lnTo>
                  <a:lnTo>
                    <a:pt x="383606" y="349983"/>
                  </a:lnTo>
                  <a:lnTo>
                    <a:pt x="383877" y="350115"/>
                  </a:lnTo>
                  <a:lnTo>
                    <a:pt x="384149" y="350264"/>
                  </a:lnTo>
                  <a:lnTo>
                    <a:pt x="384424" y="350427"/>
                  </a:lnTo>
                  <a:lnTo>
                    <a:pt x="384695" y="350606"/>
                  </a:lnTo>
                  <a:lnTo>
                    <a:pt x="385242" y="351009"/>
                  </a:lnTo>
                  <a:lnTo>
                    <a:pt x="385784" y="351469"/>
                  </a:lnTo>
                  <a:lnTo>
                    <a:pt x="386331" y="351991"/>
                  </a:lnTo>
                  <a:lnTo>
                    <a:pt x="386878" y="352572"/>
                  </a:lnTo>
                  <a:lnTo>
                    <a:pt x="387967" y="353913"/>
                  </a:lnTo>
                  <a:lnTo>
                    <a:pt x="389056" y="355487"/>
                  </a:lnTo>
                  <a:lnTo>
                    <a:pt x="390149" y="357288"/>
                  </a:lnTo>
                  <a:lnTo>
                    <a:pt x="392332" y="361549"/>
                  </a:lnTo>
                  <a:lnTo>
                    <a:pt x="394510" y="366618"/>
                  </a:lnTo>
                  <a:lnTo>
                    <a:pt x="396693" y="372389"/>
                  </a:lnTo>
                  <a:lnTo>
                    <a:pt x="401373" y="386511"/>
                  </a:lnTo>
                  <a:lnTo>
                    <a:pt x="406057" y="401629"/>
                  </a:lnTo>
                  <a:lnTo>
                    <a:pt x="408397" y="408966"/>
                  </a:lnTo>
                  <a:lnTo>
                    <a:pt x="410737" y="415816"/>
                  </a:lnTo>
                  <a:lnTo>
                    <a:pt x="413081" y="421930"/>
                  </a:lnTo>
                  <a:lnTo>
                    <a:pt x="415421" y="427067"/>
                  </a:lnTo>
                  <a:lnTo>
                    <a:pt x="416591" y="429199"/>
                  </a:lnTo>
                  <a:lnTo>
                    <a:pt x="417761" y="431006"/>
                  </a:lnTo>
                  <a:lnTo>
                    <a:pt x="418348" y="431782"/>
                  </a:lnTo>
                  <a:lnTo>
                    <a:pt x="418931" y="432466"/>
                  </a:lnTo>
                  <a:lnTo>
                    <a:pt x="419518" y="433059"/>
                  </a:lnTo>
                  <a:lnTo>
                    <a:pt x="419808" y="433321"/>
                  </a:lnTo>
                  <a:lnTo>
                    <a:pt x="420102" y="433556"/>
                  </a:lnTo>
                  <a:lnTo>
                    <a:pt x="420395" y="433770"/>
                  </a:lnTo>
                  <a:lnTo>
                    <a:pt x="420688" y="433959"/>
                  </a:lnTo>
                  <a:lnTo>
                    <a:pt x="420982" y="434122"/>
                  </a:lnTo>
                  <a:lnTo>
                    <a:pt x="421129" y="434195"/>
                  </a:lnTo>
                  <a:lnTo>
                    <a:pt x="421272" y="434261"/>
                  </a:lnTo>
                  <a:lnTo>
                    <a:pt x="421418" y="434322"/>
                  </a:lnTo>
                  <a:lnTo>
                    <a:pt x="421565" y="434375"/>
                  </a:lnTo>
                  <a:lnTo>
                    <a:pt x="421712" y="434422"/>
                  </a:lnTo>
                  <a:lnTo>
                    <a:pt x="421858" y="434463"/>
                  </a:lnTo>
                  <a:lnTo>
                    <a:pt x="422005" y="434499"/>
                  </a:lnTo>
                  <a:lnTo>
                    <a:pt x="422152" y="434527"/>
                  </a:lnTo>
                  <a:lnTo>
                    <a:pt x="422299" y="434547"/>
                  </a:lnTo>
                  <a:lnTo>
                    <a:pt x="422445" y="434562"/>
                  </a:lnTo>
                  <a:lnTo>
                    <a:pt x="422588" y="434571"/>
                  </a:lnTo>
                  <a:lnTo>
                    <a:pt x="422735" y="434573"/>
                  </a:lnTo>
                  <a:lnTo>
                    <a:pt x="422882" y="434571"/>
                  </a:lnTo>
                  <a:lnTo>
                    <a:pt x="423029" y="434560"/>
                  </a:lnTo>
                  <a:lnTo>
                    <a:pt x="423175" y="434543"/>
                  </a:lnTo>
                  <a:lnTo>
                    <a:pt x="423322" y="434518"/>
                  </a:lnTo>
                  <a:lnTo>
                    <a:pt x="423469" y="434488"/>
                  </a:lnTo>
                  <a:lnTo>
                    <a:pt x="423615" y="434450"/>
                  </a:lnTo>
                  <a:lnTo>
                    <a:pt x="423758" y="434406"/>
                  </a:lnTo>
                  <a:lnTo>
                    <a:pt x="423905" y="434358"/>
                  </a:lnTo>
                  <a:lnTo>
                    <a:pt x="424052" y="434300"/>
                  </a:lnTo>
                  <a:lnTo>
                    <a:pt x="424199" y="434237"/>
                  </a:lnTo>
                  <a:lnTo>
                    <a:pt x="424345" y="434166"/>
                  </a:lnTo>
                  <a:lnTo>
                    <a:pt x="424492" y="434089"/>
                  </a:lnTo>
                  <a:lnTo>
                    <a:pt x="424785" y="433915"/>
                  </a:lnTo>
                  <a:lnTo>
                    <a:pt x="425079" y="433713"/>
                  </a:lnTo>
                  <a:lnTo>
                    <a:pt x="425369" y="433484"/>
                  </a:lnTo>
                  <a:lnTo>
                    <a:pt x="425662" y="433230"/>
                  </a:lnTo>
                  <a:lnTo>
                    <a:pt x="425956" y="432946"/>
                  </a:lnTo>
                  <a:lnTo>
                    <a:pt x="426539" y="432301"/>
                  </a:lnTo>
                  <a:lnTo>
                    <a:pt x="427126" y="431546"/>
                  </a:lnTo>
                  <a:lnTo>
                    <a:pt x="427712" y="430685"/>
                  </a:lnTo>
                  <a:lnTo>
                    <a:pt x="428296" y="429714"/>
                  </a:lnTo>
                  <a:lnTo>
                    <a:pt x="429466" y="427453"/>
                  </a:lnTo>
                  <a:lnTo>
                    <a:pt x="430636" y="424773"/>
                  </a:lnTo>
                  <a:lnTo>
                    <a:pt x="431806" y="421682"/>
                  </a:lnTo>
                  <a:lnTo>
                    <a:pt x="432976" y="418198"/>
                  </a:lnTo>
                  <a:lnTo>
                    <a:pt x="434150" y="414341"/>
                  </a:lnTo>
                  <a:lnTo>
                    <a:pt x="436321" y="406260"/>
                  </a:lnTo>
                  <a:lnTo>
                    <a:pt x="438496" y="397138"/>
                  </a:lnTo>
                  <a:lnTo>
                    <a:pt x="440668" y="387187"/>
                  </a:lnTo>
                  <a:lnTo>
                    <a:pt x="442843" y="376652"/>
                  </a:lnTo>
                  <a:lnTo>
                    <a:pt x="447189" y="354935"/>
                  </a:lnTo>
                  <a:lnTo>
                    <a:pt x="449364" y="344355"/>
                  </a:lnTo>
                  <a:lnTo>
                    <a:pt x="451539" y="334369"/>
                  </a:lnTo>
                  <a:lnTo>
                    <a:pt x="453711" y="325289"/>
                  </a:lnTo>
                  <a:lnTo>
                    <a:pt x="454800" y="321182"/>
                  </a:lnTo>
                  <a:lnTo>
                    <a:pt x="455886" y="317411"/>
                  </a:lnTo>
                  <a:lnTo>
                    <a:pt x="456971" y="314009"/>
                  </a:lnTo>
                  <a:lnTo>
                    <a:pt x="458061" y="311005"/>
                  </a:lnTo>
                  <a:lnTo>
                    <a:pt x="459147" y="308434"/>
                  </a:lnTo>
                  <a:lnTo>
                    <a:pt x="460232" y="306318"/>
                  </a:lnTo>
                  <a:lnTo>
                    <a:pt x="460775" y="305439"/>
                  </a:lnTo>
                  <a:lnTo>
                    <a:pt x="461318" y="304684"/>
                  </a:lnTo>
                  <a:lnTo>
                    <a:pt x="461593" y="304351"/>
                  </a:lnTo>
                  <a:lnTo>
                    <a:pt x="461864" y="304054"/>
                  </a:lnTo>
                  <a:lnTo>
                    <a:pt x="462136" y="303786"/>
                  </a:lnTo>
                  <a:lnTo>
                    <a:pt x="462407" y="303552"/>
                  </a:lnTo>
                  <a:lnTo>
                    <a:pt x="462543" y="303446"/>
                  </a:lnTo>
                  <a:lnTo>
                    <a:pt x="462679" y="303350"/>
                  </a:lnTo>
                  <a:lnTo>
                    <a:pt x="462814" y="303261"/>
                  </a:lnTo>
                  <a:lnTo>
                    <a:pt x="462950" y="303180"/>
                  </a:lnTo>
                  <a:lnTo>
                    <a:pt x="463086" y="303107"/>
                  </a:lnTo>
                  <a:lnTo>
                    <a:pt x="463222" y="303043"/>
                  </a:lnTo>
                  <a:lnTo>
                    <a:pt x="463357" y="302988"/>
                  </a:lnTo>
                  <a:lnTo>
                    <a:pt x="463493" y="302942"/>
                  </a:lnTo>
                  <a:lnTo>
                    <a:pt x="463563" y="302920"/>
                  </a:lnTo>
                  <a:lnTo>
                    <a:pt x="463629" y="302903"/>
                  </a:lnTo>
                  <a:lnTo>
                    <a:pt x="463698" y="302885"/>
                  </a:lnTo>
                  <a:lnTo>
                    <a:pt x="463764" y="302872"/>
                  </a:lnTo>
                  <a:lnTo>
                    <a:pt x="463834" y="302861"/>
                  </a:lnTo>
                  <a:lnTo>
                    <a:pt x="463900" y="302850"/>
                  </a:lnTo>
                  <a:lnTo>
                    <a:pt x="463970" y="302841"/>
                  </a:lnTo>
                  <a:lnTo>
                    <a:pt x="464036" y="302837"/>
                  </a:lnTo>
                  <a:lnTo>
                    <a:pt x="464106" y="302832"/>
                  </a:lnTo>
                  <a:lnTo>
                    <a:pt x="464172" y="302832"/>
                  </a:lnTo>
                  <a:lnTo>
                    <a:pt x="464241" y="302832"/>
                  </a:lnTo>
                  <a:lnTo>
                    <a:pt x="464307" y="302834"/>
                  </a:lnTo>
                  <a:lnTo>
                    <a:pt x="464377" y="302839"/>
                  </a:lnTo>
                  <a:lnTo>
                    <a:pt x="464443" y="302845"/>
                  </a:lnTo>
                  <a:lnTo>
                    <a:pt x="464513" y="302856"/>
                  </a:lnTo>
                  <a:lnTo>
                    <a:pt x="464579" y="302867"/>
                  </a:lnTo>
                  <a:lnTo>
                    <a:pt x="464648" y="302881"/>
                  </a:lnTo>
                  <a:lnTo>
                    <a:pt x="464714" y="302896"/>
                  </a:lnTo>
                  <a:lnTo>
                    <a:pt x="464784" y="302914"/>
                  </a:lnTo>
                  <a:lnTo>
                    <a:pt x="464850" y="302933"/>
                  </a:lnTo>
                  <a:lnTo>
                    <a:pt x="464986" y="302980"/>
                  </a:lnTo>
                  <a:lnTo>
                    <a:pt x="465125" y="303035"/>
                  </a:lnTo>
                  <a:lnTo>
                    <a:pt x="465261" y="303099"/>
                  </a:lnTo>
                  <a:lnTo>
                    <a:pt x="465397" y="303169"/>
                  </a:lnTo>
                  <a:lnTo>
                    <a:pt x="465532" y="303250"/>
                  </a:lnTo>
                  <a:lnTo>
                    <a:pt x="465668" y="303341"/>
                  </a:lnTo>
                  <a:lnTo>
                    <a:pt x="465804" y="303438"/>
                  </a:lnTo>
                  <a:lnTo>
                    <a:pt x="465940" y="303545"/>
                  </a:lnTo>
                  <a:lnTo>
                    <a:pt x="466211" y="303783"/>
                  </a:lnTo>
                  <a:lnTo>
                    <a:pt x="466482" y="304059"/>
                  </a:lnTo>
                  <a:lnTo>
                    <a:pt x="466754" y="304369"/>
                  </a:lnTo>
                  <a:lnTo>
                    <a:pt x="467297" y="305093"/>
                  </a:lnTo>
                  <a:lnTo>
                    <a:pt x="467839" y="305957"/>
                  </a:lnTo>
                  <a:lnTo>
                    <a:pt x="468382" y="306961"/>
                  </a:lnTo>
                  <a:lnTo>
                    <a:pt x="468929" y="308106"/>
                  </a:lnTo>
                  <a:lnTo>
                    <a:pt x="470103" y="311052"/>
                  </a:lnTo>
                  <a:lnTo>
                    <a:pt x="471276" y="314638"/>
                  </a:lnTo>
                  <a:lnTo>
                    <a:pt x="472450" y="318848"/>
                  </a:lnTo>
                  <a:lnTo>
                    <a:pt x="473624" y="323664"/>
                  </a:lnTo>
                  <a:lnTo>
                    <a:pt x="474801" y="329056"/>
                  </a:lnTo>
                  <a:lnTo>
                    <a:pt x="475975" y="334995"/>
                  </a:lnTo>
                  <a:lnTo>
                    <a:pt x="477149" y="341444"/>
                  </a:lnTo>
                  <a:lnTo>
                    <a:pt x="478322" y="348360"/>
                  </a:lnTo>
                  <a:lnTo>
                    <a:pt x="479496" y="355696"/>
                  </a:lnTo>
                  <a:lnTo>
                    <a:pt x="480670" y="363405"/>
                  </a:lnTo>
                  <a:lnTo>
                    <a:pt x="483021" y="379712"/>
                  </a:lnTo>
                  <a:lnTo>
                    <a:pt x="485368" y="396796"/>
                  </a:lnTo>
                  <a:lnTo>
                    <a:pt x="487716" y="414131"/>
                  </a:lnTo>
                  <a:lnTo>
                    <a:pt x="490067" y="431156"/>
                  </a:lnTo>
                  <a:lnTo>
                    <a:pt x="491241" y="439376"/>
                  </a:lnTo>
                  <a:lnTo>
                    <a:pt x="492415" y="447302"/>
                  </a:lnTo>
                  <a:lnTo>
                    <a:pt x="493588" y="454870"/>
                  </a:lnTo>
                  <a:lnTo>
                    <a:pt x="494762" y="462004"/>
                  </a:lnTo>
                  <a:lnTo>
                    <a:pt x="495936" y="468643"/>
                  </a:lnTo>
                  <a:lnTo>
                    <a:pt x="497113" y="474720"/>
                  </a:lnTo>
                  <a:lnTo>
                    <a:pt x="498287" y="480174"/>
                  </a:lnTo>
                  <a:lnTo>
                    <a:pt x="498874" y="482651"/>
                  </a:lnTo>
                  <a:lnTo>
                    <a:pt x="499461" y="484952"/>
                  </a:lnTo>
                  <a:lnTo>
                    <a:pt x="500048" y="487068"/>
                  </a:lnTo>
                  <a:lnTo>
                    <a:pt x="500634" y="488997"/>
                  </a:lnTo>
                  <a:lnTo>
                    <a:pt x="501221" y="490730"/>
                  </a:lnTo>
                  <a:lnTo>
                    <a:pt x="501808" y="492262"/>
                  </a:lnTo>
                  <a:lnTo>
                    <a:pt x="502395" y="493592"/>
                  </a:lnTo>
                  <a:lnTo>
                    <a:pt x="502982" y="494708"/>
                  </a:lnTo>
                  <a:lnTo>
                    <a:pt x="503275" y="495188"/>
                  </a:lnTo>
                  <a:lnTo>
                    <a:pt x="503569" y="495613"/>
                  </a:lnTo>
                  <a:lnTo>
                    <a:pt x="503862" y="495983"/>
                  </a:lnTo>
                  <a:lnTo>
                    <a:pt x="504159" y="496300"/>
                  </a:lnTo>
                  <a:lnTo>
                    <a:pt x="504306" y="496437"/>
                  </a:lnTo>
                  <a:lnTo>
                    <a:pt x="504453" y="496560"/>
                  </a:lnTo>
                  <a:lnTo>
                    <a:pt x="504599" y="496668"/>
                  </a:lnTo>
                  <a:lnTo>
                    <a:pt x="504746" y="496765"/>
                  </a:lnTo>
                  <a:lnTo>
                    <a:pt x="504819" y="496807"/>
                  </a:lnTo>
                  <a:lnTo>
                    <a:pt x="504893" y="496844"/>
                  </a:lnTo>
                  <a:lnTo>
                    <a:pt x="504966" y="496879"/>
                  </a:lnTo>
                  <a:lnTo>
                    <a:pt x="505040" y="496912"/>
                  </a:lnTo>
                  <a:lnTo>
                    <a:pt x="505113" y="496941"/>
                  </a:lnTo>
                  <a:lnTo>
                    <a:pt x="505186" y="496965"/>
                  </a:lnTo>
                  <a:lnTo>
                    <a:pt x="505260" y="496985"/>
                  </a:lnTo>
                  <a:lnTo>
                    <a:pt x="505333" y="497003"/>
                  </a:lnTo>
                  <a:lnTo>
                    <a:pt x="505406" y="497018"/>
                  </a:lnTo>
                  <a:lnTo>
                    <a:pt x="505480" y="497029"/>
                  </a:lnTo>
                  <a:lnTo>
                    <a:pt x="505553" y="497036"/>
                  </a:lnTo>
                  <a:lnTo>
                    <a:pt x="505626" y="497038"/>
                  </a:lnTo>
                  <a:lnTo>
                    <a:pt x="505700" y="497038"/>
                  </a:lnTo>
                  <a:lnTo>
                    <a:pt x="505773" y="497034"/>
                  </a:lnTo>
                  <a:lnTo>
                    <a:pt x="505846" y="497027"/>
                  </a:lnTo>
                  <a:lnTo>
                    <a:pt x="505920" y="497016"/>
                  </a:lnTo>
                  <a:lnTo>
                    <a:pt x="505993" y="497000"/>
                  </a:lnTo>
                  <a:lnTo>
                    <a:pt x="506067" y="496983"/>
                  </a:lnTo>
                  <a:lnTo>
                    <a:pt x="506140" y="496961"/>
                  </a:lnTo>
                  <a:lnTo>
                    <a:pt x="506213" y="496937"/>
                  </a:lnTo>
                  <a:lnTo>
                    <a:pt x="506287" y="496908"/>
                  </a:lnTo>
                  <a:lnTo>
                    <a:pt x="506360" y="496875"/>
                  </a:lnTo>
                  <a:lnTo>
                    <a:pt x="506433" y="496838"/>
                  </a:lnTo>
                  <a:lnTo>
                    <a:pt x="506507" y="496798"/>
                  </a:lnTo>
                  <a:lnTo>
                    <a:pt x="506584" y="496752"/>
                  </a:lnTo>
                  <a:lnTo>
                    <a:pt x="506664" y="496701"/>
                  </a:lnTo>
                  <a:lnTo>
                    <a:pt x="506822" y="496587"/>
                  </a:lnTo>
                  <a:lnTo>
                    <a:pt x="506980" y="496454"/>
                  </a:lnTo>
                  <a:lnTo>
                    <a:pt x="507138" y="496307"/>
                  </a:lnTo>
                  <a:lnTo>
                    <a:pt x="507295" y="496142"/>
                  </a:lnTo>
                  <a:lnTo>
                    <a:pt x="507453" y="495961"/>
                  </a:lnTo>
                  <a:lnTo>
                    <a:pt x="507768" y="495547"/>
                  </a:lnTo>
                  <a:lnTo>
                    <a:pt x="508084" y="495067"/>
                  </a:lnTo>
                  <a:lnTo>
                    <a:pt x="508399" y="494519"/>
                  </a:lnTo>
                  <a:lnTo>
                    <a:pt x="509030" y="493220"/>
                  </a:lnTo>
                  <a:lnTo>
                    <a:pt x="509661" y="491652"/>
                  </a:lnTo>
                  <a:lnTo>
                    <a:pt x="510288" y="489814"/>
                  </a:lnTo>
                  <a:lnTo>
                    <a:pt x="510919" y="487709"/>
                  </a:lnTo>
                  <a:lnTo>
                    <a:pt x="511550" y="485339"/>
                  </a:lnTo>
                  <a:lnTo>
                    <a:pt x="512181" y="482708"/>
                  </a:lnTo>
                  <a:lnTo>
                    <a:pt x="512812" y="479817"/>
                  </a:lnTo>
                  <a:lnTo>
                    <a:pt x="513443" y="476673"/>
                  </a:lnTo>
                  <a:lnTo>
                    <a:pt x="514074" y="473278"/>
                  </a:lnTo>
                  <a:lnTo>
                    <a:pt x="514705" y="469638"/>
                  </a:lnTo>
                  <a:lnTo>
                    <a:pt x="515335" y="465761"/>
                  </a:lnTo>
                  <a:lnTo>
                    <a:pt x="515966" y="461650"/>
                  </a:lnTo>
                  <a:lnTo>
                    <a:pt x="516597" y="457316"/>
                  </a:lnTo>
                  <a:lnTo>
                    <a:pt x="517228" y="452765"/>
                  </a:lnTo>
                  <a:lnTo>
                    <a:pt x="517859" y="448005"/>
                  </a:lnTo>
                  <a:lnTo>
                    <a:pt x="518486" y="443046"/>
                  </a:lnTo>
                  <a:lnTo>
                    <a:pt x="519117" y="437896"/>
                  </a:lnTo>
                  <a:lnTo>
                    <a:pt x="520379" y="427072"/>
                  </a:lnTo>
                  <a:lnTo>
                    <a:pt x="521641" y="415613"/>
                  </a:lnTo>
                  <a:lnTo>
                    <a:pt x="522902" y="403620"/>
                  </a:lnTo>
                  <a:lnTo>
                    <a:pt x="524164" y="391193"/>
                  </a:lnTo>
                  <a:lnTo>
                    <a:pt x="526684" y="365466"/>
                  </a:lnTo>
                  <a:lnTo>
                    <a:pt x="529207" y="339354"/>
                  </a:lnTo>
                  <a:lnTo>
                    <a:pt x="530469" y="326454"/>
                  </a:lnTo>
                  <a:lnTo>
                    <a:pt x="531731" y="313824"/>
                  </a:lnTo>
                  <a:lnTo>
                    <a:pt x="532993" y="301586"/>
                  </a:lnTo>
                  <a:lnTo>
                    <a:pt x="534255" y="289859"/>
                  </a:lnTo>
                  <a:lnTo>
                    <a:pt x="535513" y="278768"/>
                  </a:lnTo>
                  <a:lnTo>
                    <a:pt x="536144" y="273495"/>
                  </a:lnTo>
                  <a:lnTo>
                    <a:pt x="536774" y="268424"/>
                  </a:lnTo>
                  <a:lnTo>
                    <a:pt x="537405" y="263566"/>
                  </a:lnTo>
                  <a:lnTo>
                    <a:pt x="538036" y="258938"/>
                  </a:lnTo>
                  <a:lnTo>
                    <a:pt x="538667" y="254550"/>
                  </a:lnTo>
                  <a:lnTo>
                    <a:pt x="539298" y="250417"/>
                  </a:lnTo>
                  <a:lnTo>
                    <a:pt x="539929" y="246548"/>
                  </a:lnTo>
                  <a:lnTo>
                    <a:pt x="540560" y="242955"/>
                  </a:lnTo>
                  <a:lnTo>
                    <a:pt x="541191" y="239650"/>
                  </a:lnTo>
                  <a:lnTo>
                    <a:pt x="541821" y="236644"/>
                  </a:lnTo>
                  <a:lnTo>
                    <a:pt x="542452" y="233945"/>
                  </a:lnTo>
                  <a:lnTo>
                    <a:pt x="543080" y="231562"/>
                  </a:lnTo>
                  <a:lnTo>
                    <a:pt x="543710" y="229506"/>
                  </a:lnTo>
                  <a:lnTo>
                    <a:pt x="544341" y="227782"/>
                  </a:lnTo>
                  <a:lnTo>
                    <a:pt x="544972" y="226397"/>
                  </a:lnTo>
                  <a:lnTo>
                    <a:pt x="545288" y="225835"/>
                  </a:lnTo>
                  <a:lnTo>
                    <a:pt x="545603" y="225360"/>
                  </a:lnTo>
                  <a:lnTo>
                    <a:pt x="545761" y="225155"/>
                  </a:lnTo>
                  <a:lnTo>
                    <a:pt x="545919" y="224972"/>
                  </a:lnTo>
                  <a:lnTo>
                    <a:pt x="546076" y="224812"/>
                  </a:lnTo>
                  <a:lnTo>
                    <a:pt x="546234" y="224673"/>
                  </a:lnTo>
                  <a:lnTo>
                    <a:pt x="546311" y="224611"/>
                  </a:lnTo>
                  <a:lnTo>
                    <a:pt x="546392" y="224556"/>
                  </a:lnTo>
                  <a:lnTo>
                    <a:pt x="546469" y="224506"/>
                  </a:lnTo>
                  <a:lnTo>
                    <a:pt x="546549" y="224464"/>
                  </a:lnTo>
                  <a:lnTo>
                    <a:pt x="546626" y="224424"/>
                  </a:lnTo>
                  <a:lnTo>
                    <a:pt x="546707" y="224391"/>
                  </a:lnTo>
                  <a:lnTo>
                    <a:pt x="546784" y="224365"/>
                  </a:lnTo>
                  <a:lnTo>
                    <a:pt x="546865" y="224343"/>
                  </a:lnTo>
                  <a:lnTo>
                    <a:pt x="546927" y="224329"/>
                  </a:lnTo>
                  <a:lnTo>
                    <a:pt x="546990" y="224321"/>
                  </a:lnTo>
                  <a:lnTo>
                    <a:pt x="547052" y="224314"/>
                  </a:lnTo>
                  <a:lnTo>
                    <a:pt x="547114" y="224312"/>
                  </a:lnTo>
                  <a:lnTo>
                    <a:pt x="547177" y="224312"/>
                  </a:lnTo>
                  <a:lnTo>
                    <a:pt x="547239" y="224316"/>
                  </a:lnTo>
                  <a:lnTo>
                    <a:pt x="547301" y="224325"/>
                  </a:lnTo>
                  <a:lnTo>
                    <a:pt x="547364" y="224336"/>
                  </a:lnTo>
                  <a:lnTo>
                    <a:pt x="547426" y="224351"/>
                  </a:lnTo>
                  <a:lnTo>
                    <a:pt x="547488" y="224371"/>
                  </a:lnTo>
                  <a:lnTo>
                    <a:pt x="547551" y="224393"/>
                  </a:lnTo>
                  <a:lnTo>
                    <a:pt x="547613" y="224420"/>
                  </a:lnTo>
                  <a:lnTo>
                    <a:pt x="547675" y="224448"/>
                  </a:lnTo>
                  <a:lnTo>
                    <a:pt x="547741" y="224481"/>
                  </a:lnTo>
                  <a:lnTo>
                    <a:pt x="547804" y="224519"/>
                  </a:lnTo>
                  <a:lnTo>
                    <a:pt x="547866" y="224558"/>
                  </a:lnTo>
                  <a:lnTo>
                    <a:pt x="547991" y="224651"/>
                  </a:lnTo>
                  <a:lnTo>
                    <a:pt x="548116" y="224757"/>
                  </a:lnTo>
                  <a:lnTo>
                    <a:pt x="548240" y="224875"/>
                  </a:lnTo>
                  <a:lnTo>
                    <a:pt x="548365" y="225010"/>
                  </a:lnTo>
                  <a:lnTo>
                    <a:pt x="548614" y="225322"/>
                  </a:lnTo>
                  <a:lnTo>
                    <a:pt x="548864" y="225692"/>
                  </a:lnTo>
                  <a:lnTo>
                    <a:pt x="549113" y="226119"/>
                  </a:lnTo>
                  <a:lnTo>
                    <a:pt x="549363" y="226606"/>
                  </a:lnTo>
                  <a:lnTo>
                    <a:pt x="549865" y="227751"/>
                  </a:lnTo>
                  <a:lnTo>
                    <a:pt x="550364" y="229127"/>
                  </a:lnTo>
                  <a:lnTo>
                    <a:pt x="550863" y="230732"/>
                  </a:lnTo>
                  <a:lnTo>
                    <a:pt x="551365" y="232569"/>
                  </a:lnTo>
                  <a:lnTo>
                    <a:pt x="551864" y="234636"/>
                  </a:lnTo>
                  <a:lnTo>
                    <a:pt x="552363" y="236928"/>
                  </a:lnTo>
                  <a:lnTo>
                    <a:pt x="552866" y="239447"/>
                  </a:lnTo>
                  <a:lnTo>
                    <a:pt x="553364" y="242191"/>
                  </a:lnTo>
                  <a:lnTo>
                    <a:pt x="553863" y="245155"/>
                  </a:lnTo>
                  <a:lnTo>
                    <a:pt x="554366" y="248338"/>
                  </a:lnTo>
                  <a:lnTo>
                    <a:pt x="554865" y="251736"/>
                  </a:lnTo>
                  <a:lnTo>
                    <a:pt x="555363" y="255347"/>
                  </a:lnTo>
                  <a:lnTo>
                    <a:pt x="555866" y="259165"/>
                  </a:lnTo>
                  <a:lnTo>
                    <a:pt x="556365" y="263186"/>
                  </a:lnTo>
                  <a:lnTo>
                    <a:pt x="556864" y="267406"/>
                  </a:lnTo>
                  <a:lnTo>
                    <a:pt x="557366" y="271823"/>
                  </a:lnTo>
                  <a:lnTo>
                    <a:pt x="557865" y="276430"/>
                  </a:lnTo>
                  <a:lnTo>
                    <a:pt x="558364" y="281219"/>
                  </a:lnTo>
                  <a:lnTo>
                    <a:pt x="558863" y="286186"/>
                  </a:lnTo>
                  <a:lnTo>
                    <a:pt x="559365" y="291325"/>
                  </a:lnTo>
                  <a:lnTo>
                    <a:pt x="559864" y="296632"/>
                  </a:lnTo>
                  <a:lnTo>
                    <a:pt x="560366" y="302097"/>
                  </a:lnTo>
                  <a:lnTo>
                    <a:pt x="560865" y="307716"/>
                  </a:lnTo>
                  <a:lnTo>
                    <a:pt x="561863" y="319379"/>
                  </a:lnTo>
                  <a:lnTo>
                    <a:pt x="562864" y="331562"/>
                  </a:lnTo>
                  <a:lnTo>
                    <a:pt x="563866" y="344203"/>
                  </a:lnTo>
                  <a:lnTo>
                    <a:pt x="564863" y="357231"/>
                  </a:lnTo>
                  <a:lnTo>
                    <a:pt x="565865" y="370577"/>
                  </a:lnTo>
                  <a:lnTo>
                    <a:pt x="566866" y="384164"/>
                  </a:lnTo>
                  <a:lnTo>
                    <a:pt x="568865" y="411764"/>
                  </a:lnTo>
                  <a:lnTo>
                    <a:pt x="570864" y="439398"/>
                  </a:lnTo>
                  <a:lnTo>
                    <a:pt x="571865" y="453025"/>
                  </a:lnTo>
                  <a:lnTo>
                    <a:pt x="572863" y="466419"/>
                  </a:lnTo>
                  <a:lnTo>
                    <a:pt x="573864" y="479496"/>
                  </a:lnTo>
                  <a:lnTo>
                    <a:pt x="574866" y="492176"/>
                  </a:lnTo>
                  <a:lnTo>
                    <a:pt x="575863" y="504383"/>
                  </a:lnTo>
                  <a:lnTo>
                    <a:pt x="576366" y="510282"/>
                  </a:lnTo>
                  <a:lnTo>
                    <a:pt x="576865" y="516036"/>
                  </a:lnTo>
                  <a:lnTo>
                    <a:pt x="577364" y="521630"/>
                  </a:lnTo>
                  <a:lnTo>
                    <a:pt x="577866" y="527060"/>
                  </a:lnTo>
                  <a:lnTo>
                    <a:pt x="578365" y="532314"/>
                  </a:lnTo>
                  <a:lnTo>
                    <a:pt x="578864" y="537385"/>
                  </a:lnTo>
                  <a:lnTo>
                    <a:pt x="579473" y="543275"/>
                  </a:lnTo>
                  <a:lnTo>
                    <a:pt x="580078" y="548867"/>
                  </a:lnTo>
                  <a:lnTo>
                    <a:pt x="580683" y="554147"/>
                  </a:lnTo>
                  <a:lnTo>
                    <a:pt x="581288" y="559104"/>
                  </a:lnTo>
                  <a:lnTo>
                    <a:pt x="581897" y="563721"/>
                  </a:lnTo>
                  <a:lnTo>
                    <a:pt x="582502" y="567988"/>
                  </a:lnTo>
                  <a:lnTo>
                    <a:pt x="582807" y="569988"/>
                  </a:lnTo>
                  <a:lnTo>
                    <a:pt x="583108" y="571894"/>
                  </a:lnTo>
                  <a:lnTo>
                    <a:pt x="583412" y="573707"/>
                  </a:lnTo>
                  <a:lnTo>
                    <a:pt x="583716" y="575424"/>
                  </a:lnTo>
                  <a:lnTo>
                    <a:pt x="584017" y="577047"/>
                  </a:lnTo>
                  <a:lnTo>
                    <a:pt x="584322" y="578573"/>
                  </a:lnTo>
                  <a:lnTo>
                    <a:pt x="584626" y="579999"/>
                  </a:lnTo>
                  <a:lnTo>
                    <a:pt x="584927" y="581327"/>
                  </a:lnTo>
                  <a:lnTo>
                    <a:pt x="585231" y="582554"/>
                  </a:lnTo>
                  <a:lnTo>
                    <a:pt x="585532" y="583681"/>
                  </a:lnTo>
                  <a:lnTo>
                    <a:pt x="585836" y="584703"/>
                  </a:lnTo>
                  <a:lnTo>
                    <a:pt x="586141" y="585623"/>
                  </a:lnTo>
                  <a:lnTo>
                    <a:pt x="586442" y="586438"/>
                  </a:lnTo>
                  <a:lnTo>
                    <a:pt x="586746" y="587149"/>
                  </a:lnTo>
                  <a:lnTo>
                    <a:pt x="587051" y="587752"/>
                  </a:lnTo>
                  <a:lnTo>
                    <a:pt x="587351" y="588252"/>
                  </a:lnTo>
                  <a:lnTo>
                    <a:pt x="587505" y="588461"/>
                  </a:lnTo>
                  <a:lnTo>
                    <a:pt x="587656" y="588642"/>
                  </a:lnTo>
                  <a:lnTo>
                    <a:pt x="587806" y="588798"/>
                  </a:lnTo>
                  <a:lnTo>
                    <a:pt x="587883" y="588864"/>
                  </a:lnTo>
                  <a:lnTo>
                    <a:pt x="587960" y="588926"/>
                  </a:lnTo>
                  <a:lnTo>
                    <a:pt x="588034" y="588979"/>
                  </a:lnTo>
                  <a:lnTo>
                    <a:pt x="588111" y="589027"/>
                  </a:lnTo>
                  <a:lnTo>
                    <a:pt x="588188" y="589067"/>
                  </a:lnTo>
                  <a:lnTo>
                    <a:pt x="588261" y="589100"/>
                  </a:lnTo>
                  <a:lnTo>
                    <a:pt x="588338" y="589126"/>
                  </a:lnTo>
                  <a:lnTo>
                    <a:pt x="588415" y="589146"/>
                  </a:lnTo>
                  <a:lnTo>
                    <a:pt x="588488" y="589159"/>
                  </a:lnTo>
                  <a:lnTo>
                    <a:pt x="588565" y="589166"/>
                  </a:lnTo>
                  <a:lnTo>
                    <a:pt x="588642" y="589166"/>
                  </a:lnTo>
                  <a:lnTo>
                    <a:pt x="588716" y="589159"/>
                  </a:lnTo>
                  <a:lnTo>
                    <a:pt x="588793" y="589144"/>
                  </a:lnTo>
                  <a:lnTo>
                    <a:pt x="588870" y="589124"/>
                  </a:lnTo>
                  <a:lnTo>
                    <a:pt x="588943" y="589095"/>
                  </a:lnTo>
                  <a:lnTo>
                    <a:pt x="589020" y="589060"/>
                  </a:lnTo>
                  <a:lnTo>
                    <a:pt x="589094" y="589018"/>
                  </a:lnTo>
                  <a:lnTo>
                    <a:pt x="589171" y="588970"/>
                  </a:lnTo>
                  <a:lnTo>
                    <a:pt x="589248" y="588915"/>
                  </a:lnTo>
                  <a:lnTo>
                    <a:pt x="589321" y="588853"/>
                  </a:lnTo>
                  <a:lnTo>
                    <a:pt x="589398" y="588785"/>
                  </a:lnTo>
                  <a:lnTo>
                    <a:pt x="589475" y="588708"/>
                  </a:lnTo>
                  <a:lnTo>
                    <a:pt x="589625" y="588536"/>
                  </a:lnTo>
                  <a:lnTo>
                    <a:pt x="589780" y="588336"/>
                  </a:lnTo>
                  <a:lnTo>
                    <a:pt x="589930" y="588107"/>
                  </a:lnTo>
                  <a:lnTo>
                    <a:pt x="590080" y="587851"/>
                  </a:lnTo>
                  <a:lnTo>
                    <a:pt x="590385" y="587259"/>
                  </a:lnTo>
                  <a:lnTo>
                    <a:pt x="590685" y="586554"/>
                  </a:lnTo>
                  <a:lnTo>
                    <a:pt x="590990" y="585740"/>
                  </a:lnTo>
                  <a:lnTo>
                    <a:pt x="591294" y="584815"/>
                  </a:lnTo>
                  <a:lnTo>
                    <a:pt x="591595" y="583780"/>
                  </a:lnTo>
                  <a:lnTo>
                    <a:pt x="591900" y="582635"/>
                  </a:lnTo>
                  <a:lnTo>
                    <a:pt x="592204" y="581378"/>
                  </a:lnTo>
                  <a:lnTo>
                    <a:pt x="592505" y="580013"/>
                  </a:lnTo>
                  <a:lnTo>
                    <a:pt x="592809" y="578537"/>
                  </a:lnTo>
                  <a:lnTo>
                    <a:pt x="593114" y="576954"/>
                  </a:lnTo>
                  <a:lnTo>
                    <a:pt x="593414" y="575263"/>
                  </a:lnTo>
                  <a:lnTo>
                    <a:pt x="593719" y="573462"/>
                  </a:lnTo>
                  <a:lnTo>
                    <a:pt x="594023" y="571555"/>
                  </a:lnTo>
                  <a:lnTo>
                    <a:pt x="594324" y="569541"/>
                  </a:lnTo>
                  <a:lnTo>
                    <a:pt x="594628" y="567420"/>
                  </a:lnTo>
                  <a:lnTo>
                    <a:pt x="594933" y="565194"/>
                  </a:lnTo>
                  <a:lnTo>
                    <a:pt x="595234" y="562865"/>
                  </a:lnTo>
                  <a:lnTo>
                    <a:pt x="595538" y="560432"/>
                  </a:lnTo>
                  <a:lnTo>
                    <a:pt x="595839" y="557895"/>
                  </a:lnTo>
                  <a:lnTo>
                    <a:pt x="596143" y="555257"/>
                  </a:lnTo>
                  <a:lnTo>
                    <a:pt x="596448" y="552518"/>
                  </a:lnTo>
                  <a:lnTo>
                    <a:pt x="596749" y="549682"/>
                  </a:lnTo>
                  <a:lnTo>
                    <a:pt x="597053" y="546745"/>
                  </a:lnTo>
                  <a:lnTo>
                    <a:pt x="597357" y="543713"/>
                  </a:lnTo>
                  <a:lnTo>
                    <a:pt x="597658" y="540584"/>
                  </a:lnTo>
                  <a:lnTo>
                    <a:pt x="597963" y="537361"/>
                  </a:lnTo>
                  <a:lnTo>
                    <a:pt x="598267" y="534044"/>
                  </a:lnTo>
                  <a:lnTo>
                    <a:pt x="598568" y="530636"/>
                  </a:lnTo>
                  <a:lnTo>
                    <a:pt x="598872" y="527137"/>
                  </a:lnTo>
                  <a:lnTo>
                    <a:pt x="599477" y="519880"/>
                  </a:lnTo>
                  <a:lnTo>
                    <a:pt x="600086" y="512279"/>
                  </a:lnTo>
                  <a:lnTo>
                    <a:pt x="600692" y="504352"/>
                  </a:lnTo>
                  <a:lnTo>
                    <a:pt x="601297" y="496113"/>
                  </a:lnTo>
                  <a:lnTo>
                    <a:pt x="601902" y="487579"/>
                  </a:lnTo>
                  <a:lnTo>
                    <a:pt x="602511" y="478763"/>
                  </a:lnTo>
                  <a:lnTo>
                    <a:pt x="603116" y="469684"/>
                  </a:lnTo>
                  <a:lnTo>
                    <a:pt x="603721" y="460359"/>
                  </a:lnTo>
                  <a:lnTo>
                    <a:pt x="604326" y="450808"/>
                  </a:lnTo>
                  <a:lnTo>
                    <a:pt x="604935" y="441047"/>
                  </a:lnTo>
                  <a:lnTo>
                    <a:pt x="605541" y="431099"/>
                  </a:lnTo>
                  <a:lnTo>
                    <a:pt x="606755" y="410714"/>
                  </a:lnTo>
                  <a:lnTo>
                    <a:pt x="607965" y="389821"/>
                  </a:lnTo>
                  <a:lnTo>
                    <a:pt x="610390" y="347202"/>
                  </a:lnTo>
                  <a:lnTo>
                    <a:pt x="611604" y="325837"/>
                  </a:lnTo>
                  <a:lnTo>
                    <a:pt x="612818" y="304675"/>
                  </a:lnTo>
                  <a:lnTo>
                    <a:pt x="614028" y="283905"/>
                  </a:lnTo>
                  <a:lnTo>
                    <a:pt x="614633" y="273721"/>
                  </a:lnTo>
                  <a:lnTo>
                    <a:pt x="615242" y="263705"/>
                  </a:lnTo>
                  <a:lnTo>
                    <a:pt x="615847" y="253876"/>
                  </a:lnTo>
                  <a:lnTo>
                    <a:pt x="616453" y="244258"/>
                  </a:lnTo>
                  <a:lnTo>
                    <a:pt x="617061" y="234872"/>
                  </a:lnTo>
                  <a:lnTo>
                    <a:pt x="617667" y="225741"/>
                  </a:lnTo>
                  <a:lnTo>
                    <a:pt x="618191" y="218063"/>
                  </a:lnTo>
                  <a:lnTo>
                    <a:pt x="618716" y="210605"/>
                  </a:lnTo>
                  <a:lnTo>
                    <a:pt x="619240" y="203379"/>
                  </a:lnTo>
                  <a:lnTo>
                    <a:pt x="619765" y="196399"/>
                  </a:lnTo>
                  <a:lnTo>
                    <a:pt x="620289" y="189674"/>
                  </a:lnTo>
                  <a:lnTo>
                    <a:pt x="620814" y="183219"/>
                  </a:lnTo>
                  <a:lnTo>
                    <a:pt x="621338" y="177045"/>
                  </a:lnTo>
                  <a:lnTo>
                    <a:pt x="621859" y="171161"/>
                  </a:lnTo>
                  <a:lnTo>
                    <a:pt x="622387" y="165582"/>
                  </a:lnTo>
                  <a:lnTo>
                    <a:pt x="622648" y="162911"/>
                  </a:lnTo>
                  <a:lnTo>
                    <a:pt x="622908" y="160317"/>
                  </a:lnTo>
                  <a:lnTo>
                    <a:pt x="623172" y="157805"/>
                  </a:lnTo>
                  <a:lnTo>
                    <a:pt x="623433" y="155374"/>
                  </a:lnTo>
                  <a:lnTo>
                    <a:pt x="623697" y="153027"/>
                  </a:lnTo>
                  <a:lnTo>
                    <a:pt x="623957" y="150766"/>
                  </a:lnTo>
                  <a:lnTo>
                    <a:pt x="624221" y="148589"/>
                  </a:lnTo>
                  <a:lnTo>
                    <a:pt x="624482" y="146499"/>
                  </a:lnTo>
                  <a:lnTo>
                    <a:pt x="624746" y="144496"/>
                  </a:lnTo>
                  <a:lnTo>
                    <a:pt x="625006" y="142583"/>
                  </a:lnTo>
                  <a:lnTo>
                    <a:pt x="625270" y="140759"/>
                  </a:lnTo>
                  <a:lnTo>
                    <a:pt x="625531" y="139025"/>
                  </a:lnTo>
                  <a:lnTo>
                    <a:pt x="625795" y="137383"/>
                  </a:lnTo>
                  <a:lnTo>
                    <a:pt x="626055" y="135834"/>
                  </a:lnTo>
                  <a:lnTo>
                    <a:pt x="626319" y="134378"/>
                  </a:lnTo>
                  <a:lnTo>
                    <a:pt x="626580" y="133016"/>
                  </a:lnTo>
                  <a:lnTo>
                    <a:pt x="626840" y="131749"/>
                  </a:lnTo>
                  <a:lnTo>
                    <a:pt x="627104" y="130577"/>
                  </a:lnTo>
                  <a:lnTo>
                    <a:pt x="627368" y="129503"/>
                  </a:lnTo>
                  <a:lnTo>
                    <a:pt x="627629" y="128524"/>
                  </a:lnTo>
                  <a:lnTo>
                    <a:pt x="627889" y="127644"/>
                  </a:lnTo>
                  <a:lnTo>
                    <a:pt x="628153" y="126862"/>
                  </a:lnTo>
                  <a:lnTo>
                    <a:pt x="628414" y="126179"/>
                  </a:lnTo>
                  <a:lnTo>
                    <a:pt x="628678" y="125595"/>
                  </a:lnTo>
                  <a:lnTo>
                    <a:pt x="628938" y="125110"/>
                  </a:lnTo>
                  <a:lnTo>
                    <a:pt x="629070" y="124906"/>
                  </a:lnTo>
                  <a:lnTo>
                    <a:pt x="629202" y="124726"/>
                  </a:lnTo>
                  <a:lnTo>
                    <a:pt x="629331" y="124572"/>
                  </a:lnTo>
                  <a:lnTo>
                    <a:pt x="629397" y="124505"/>
                  </a:lnTo>
                  <a:lnTo>
                    <a:pt x="629463" y="124443"/>
                  </a:lnTo>
                  <a:lnTo>
                    <a:pt x="629529" y="124388"/>
                  </a:lnTo>
                  <a:lnTo>
                    <a:pt x="629595" y="124339"/>
                  </a:lnTo>
                  <a:lnTo>
                    <a:pt x="629661" y="124297"/>
                  </a:lnTo>
                  <a:lnTo>
                    <a:pt x="629727" y="124261"/>
                  </a:lnTo>
                  <a:lnTo>
                    <a:pt x="629793" y="124231"/>
                  </a:lnTo>
                  <a:lnTo>
                    <a:pt x="629855" y="124208"/>
                  </a:lnTo>
                  <a:lnTo>
                    <a:pt x="629921" y="124191"/>
                  </a:lnTo>
                  <a:lnTo>
                    <a:pt x="629987" y="124180"/>
                  </a:lnTo>
                  <a:lnTo>
                    <a:pt x="630053" y="124175"/>
                  </a:lnTo>
                  <a:lnTo>
                    <a:pt x="630119" y="124177"/>
                  </a:lnTo>
                  <a:lnTo>
                    <a:pt x="630185" y="124186"/>
                  </a:lnTo>
                  <a:lnTo>
                    <a:pt x="630251" y="124200"/>
                  </a:lnTo>
                  <a:lnTo>
                    <a:pt x="630317" y="124221"/>
                  </a:lnTo>
                  <a:lnTo>
                    <a:pt x="630380" y="124249"/>
                  </a:lnTo>
                  <a:lnTo>
                    <a:pt x="630446" y="124283"/>
                  </a:lnTo>
                  <a:lnTo>
                    <a:pt x="630512" y="124323"/>
                  </a:lnTo>
                  <a:lnTo>
                    <a:pt x="630578" y="124369"/>
                  </a:lnTo>
                  <a:lnTo>
                    <a:pt x="630644" y="124422"/>
                  </a:lnTo>
                  <a:lnTo>
                    <a:pt x="630710" y="124482"/>
                  </a:lnTo>
                  <a:lnTo>
                    <a:pt x="630776" y="124547"/>
                  </a:lnTo>
                  <a:lnTo>
                    <a:pt x="630904" y="124698"/>
                  </a:lnTo>
                  <a:lnTo>
                    <a:pt x="631036" y="124874"/>
                  </a:lnTo>
                  <a:lnTo>
                    <a:pt x="631168" y="125076"/>
                  </a:lnTo>
                  <a:lnTo>
                    <a:pt x="631297" y="125303"/>
                  </a:lnTo>
                  <a:lnTo>
                    <a:pt x="631561" y="125835"/>
                  </a:lnTo>
                  <a:lnTo>
                    <a:pt x="631825" y="126469"/>
                  </a:lnTo>
                  <a:lnTo>
                    <a:pt x="632085" y="127205"/>
                  </a:lnTo>
                  <a:lnTo>
                    <a:pt x="632346" y="128044"/>
                  </a:lnTo>
                  <a:lnTo>
                    <a:pt x="632610" y="128985"/>
                  </a:lnTo>
                  <a:lnTo>
                    <a:pt x="632870" y="130028"/>
                  </a:lnTo>
                  <a:lnTo>
                    <a:pt x="633134" y="131173"/>
                  </a:lnTo>
                  <a:lnTo>
                    <a:pt x="633395" y="132420"/>
                  </a:lnTo>
                  <a:lnTo>
                    <a:pt x="633659" y="133769"/>
                  </a:lnTo>
                  <a:lnTo>
                    <a:pt x="633919" y="135219"/>
                  </a:lnTo>
                  <a:lnTo>
                    <a:pt x="634183" y="136770"/>
                  </a:lnTo>
                  <a:lnTo>
                    <a:pt x="634444" y="138421"/>
                  </a:lnTo>
                  <a:lnTo>
                    <a:pt x="634708" y="140173"/>
                  </a:lnTo>
                  <a:lnTo>
                    <a:pt x="634968" y="142024"/>
                  </a:lnTo>
                  <a:lnTo>
                    <a:pt x="635232" y="143975"/>
                  </a:lnTo>
                  <a:lnTo>
                    <a:pt x="635493" y="146024"/>
                  </a:lnTo>
                  <a:lnTo>
                    <a:pt x="635757" y="148171"/>
                  </a:lnTo>
                  <a:lnTo>
                    <a:pt x="636017" y="150416"/>
                  </a:lnTo>
                  <a:lnTo>
                    <a:pt x="636278" y="152756"/>
                  </a:lnTo>
                  <a:lnTo>
                    <a:pt x="636542" y="155193"/>
                  </a:lnTo>
                  <a:lnTo>
                    <a:pt x="636806" y="157728"/>
                  </a:lnTo>
                  <a:lnTo>
                    <a:pt x="637066" y="160354"/>
                  </a:lnTo>
                  <a:lnTo>
                    <a:pt x="637327" y="163076"/>
                  </a:lnTo>
                  <a:lnTo>
                    <a:pt x="637591" y="165890"/>
                  </a:lnTo>
                  <a:lnTo>
                    <a:pt x="637851" y="168796"/>
                  </a:lnTo>
                  <a:lnTo>
                    <a:pt x="638115" y="171793"/>
                  </a:lnTo>
                  <a:lnTo>
                    <a:pt x="638376" y="174880"/>
                  </a:lnTo>
                  <a:lnTo>
                    <a:pt x="638640" y="178055"/>
                  </a:lnTo>
                  <a:lnTo>
                    <a:pt x="638900" y="181321"/>
                  </a:lnTo>
                  <a:lnTo>
                    <a:pt x="639164" y="184670"/>
                  </a:lnTo>
                  <a:lnTo>
                    <a:pt x="639425" y="188107"/>
                  </a:lnTo>
                  <a:lnTo>
                    <a:pt x="639689" y="191627"/>
                  </a:lnTo>
                  <a:lnTo>
                    <a:pt x="639949" y="195232"/>
                  </a:lnTo>
                  <a:lnTo>
                    <a:pt x="640213" y="198920"/>
                  </a:lnTo>
                  <a:lnTo>
                    <a:pt x="640474" y="202687"/>
                  </a:lnTo>
                  <a:lnTo>
                    <a:pt x="640738" y="206534"/>
                  </a:lnTo>
                  <a:lnTo>
                    <a:pt x="641259" y="214461"/>
                  </a:lnTo>
                  <a:lnTo>
                    <a:pt x="641783" y="222689"/>
                  </a:lnTo>
                  <a:lnTo>
                    <a:pt x="642308" y="231208"/>
                  </a:lnTo>
                  <a:lnTo>
                    <a:pt x="642832" y="240004"/>
                  </a:lnTo>
                  <a:lnTo>
                    <a:pt x="643357" y="249065"/>
                  </a:lnTo>
                  <a:lnTo>
                    <a:pt x="643881" y="258377"/>
                  </a:lnTo>
                  <a:lnTo>
                    <a:pt x="644406" y="267928"/>
                  </a:lnTo>
                  <a:lnTo>
                    <a:pt x="644930" y="277702"/>
                  </a:lnTo>
                  <a:lnTo>
                    <a:pt x="645455" y="287686"/>
                  </a:lnTo>
                  <a:lnTo>
                    <a:pt x="645979" y="297863"/>
                  </a:lnTo>
                  <a:lnTo>
                    <a:pt x="646504" y="308218"/>
                  </a:lnTo>
                  <a:lnTo>
                    <a:pt x="647028" y="318736"/>
                  </a:lnTo>
                  <a:lnTo>
                    <a:pt x="648077" y="340198"/>
                  </a:lnTo>
                  <a:lnTo>
                    <a:pt x="649126" y="362117"/>
                  </a:lnTo>
                  <a:lnTo>
                    <a:pt x="650175" y="384356"/>
                  </a:lnTo>
                  <a:lnTo>
                    <a:pt x="651225" y="406775"/>
                  </a:lnTo>
                  <a:lnTo>
                    <a:pt x="652413" y="432255"/>
                  </a:lnTo>
                  <a:lnTo>
                    <a:pt x="653601" y="457578"/>
                  </a:lnTo>
                  <a:lnTo>
                    <a:pt x="654793" y="482532"/>
                  </a:lnTo>
                  <a:lnTo>
                    <a:pt x="655388" y="494807"/>
                  </a:lnTo>
                  <a:lnTo>
                    <a:pt x="655982" y="506909"/>
                  </a:lnTo>
                  <a:lnTo>
                    <a:pt x="656576" y="518816"/>
                  </a:lnTo>
                  <a:lnTo>
                    <a:pt x="657174" y="530504"/>
                  </a:lnTo>
                  <a:lnTo>
                    <a:pt x="657768" y="541943"/>
                  </a:lnTo>
                  <a:lnTo>
                    <a:pt x="658362" y="553113"/>
                  </a:lnTo>
                  <a:lnTo>
                    <a:pt x="658956" y="563988"/>
                  </a:lnTo>
                  <a:lnTo>
                    <a:pt x="659551" y="574541"/>
                  </a:lnTo>
                  <a:lnTo>
                    <a:pt x="659851" y="579693"/>
                  </a:lnTo>
                  <a:lnTo>
                    <a:pt x="660149" y="584755"/>
                  </a:lnTo>
                  <a:lnTo>
                    <a:pt x="660446" y="589727"/>
                  </a:lnTo>
                  <a:lnTo>
                    <a:pt x="660743" y="594604"/>
                  </a:lnTo>
                  <a:lnTo>
                    <a:pt x="661040" y="599385"/>
                  </a:lnTo>
                  <a:lnTo>
                    <a:pt x="661337" y="604068"/>
                  </a:lnTo>
                  <a:lnTo>
                    <a:pt x="661634" y="608648"/>
                  </a:lnTo>
                  <a:lnTo>
                    <a:pt x="661931" y="613122"/>
                  </a:lnTo>
                  <a:lnTo>
                    <a:pt x="662228" y="617490"/>
                  </a:lnTo>
                  <a:lnTo>
                    <a:pt x="662529" y="621751"/>
                  </a:lnTo>
                  <a:lnTo>
                    <a:pt x="662826" y="625897"/>
                  </a:lnTo>
                  <a:lnTo>
                    <a:pt x="663123" y="629931"/>
                  </a:lnTo>
                  <a:lnTo>
                    <a:pt x="663420" y="633848"/>
                  </a:lnTo>
                  <a:lnTo>
                    <a:pt x="663717" y="637644"/>
                  </a:lnTo>
                  <a:lnTo>
                    <a:pt x="664015" y="641321"/>
                  </a:lnTo>
                  <a:lnTo>
                    <a:pt x="664312" y="644875"/>
                  </a:lnTo>
                  <a:lnTo>
                    <a:pt x="664609" y="648303"/>
                  </a:lnTo>
                  <a:lnTo>
                    <a:pt x="664909" y="651604"/>
                  </a:lnTo>
                  <a:lnTo>
                    <a:pt x="665207" y="654774"/>
                  </a:lnTo>
                  <a:lnTo>
                    <a:pt x="665504" y="657813"/>
                  </a:lnTo>
                  <a:lnTo>
                    <a:pt x="665801" y="660722"/>
                  </a:lnTo>
                  <a:lnTo>
                    <a:pt x="666098" y="663494"/>
                  </a:lnTo>
                  <a:lnTo>
                    <a:pt x="666395" y="666129"/>
                  </a:lnTo>
                  <a:lnTo>
                    <a:pt x="666692" y="668626"/>
                  </a:lnTo>
                  <a:lnTo>
                    <a:pt x="666989" y="670984"/>
                  </a:lnTo>
                  <a:lnTo>
                    <a:pt x="667286" y="673200"/>
                  </a:lnTo>
                  <a:lnTo>
                    <a:pt x="667587" y="675274"/>
                  </a:lnTo>
                  <a:lnTo>
                    <a:pt x="667884" y="677202"/>
                  </a:lnTo>
                  <a:lnTo>
                    <a:pt x="668181" y="678988"/>
                  </a:lnTo>
                  <a:lnTo>
                    <a:pt x="668478" y="680626"/>
                  </a:lnTo>
                  <a:lnTo>
                    <a:pt x="668775" y="682115"/>
                  </a:lnTo>
                  <a:lnTo>
                    <a:pt x="669073" y="683456"/>
                  </a:lnTo>
                  <a:lnTo>
                    <a:pt x="669370" y="684647"/>
                  </a:lnTo>
                  <a:lnTo>
                    <a:pt x="669667" y="685686"/>
                  </a:lnTo>
                  <a:lnTo>
                    <a:pt x="669964" y="686576"/>
                  </a:lnTo>
                  <a:lnTo>
                    <a:pt x="670261" y="687311"/>
                  </a:lnTo>
                  <a:lnTo>
                    <a:pt x="670411" y="687622"/>
                  </a:lnTo>
                  <a:lnTo>
                    <a:pt x="670562" y="687895"/>
                  </a:lnTo>
                  <a:lnTo>
                    <a:pt x="670708" y="688128"/>
                  </a:lnTo>
                  <a:lnTo>
                    <a:pt x="670782" y="688232"/>
                  </a:lnTo>
                  <a:lnTo>
                    <a:pt x="670859" y="688324"/>
                  </a:lnTo>
                  <a:lnTo>
                    <a:pt x="670932" y="688408"/>
                  </a:lnTo>
                  <a:lnTo>
                    <a:pt x="671006" y="688480"/>
                  </a:lnTo>
                  <a:lnTo>
                    <a:pt x="671083" y="688544"/>
                  </a:lnTo>
                  <a:lnTo>
                    <a:pt x="671156" y="688599"/>
                  </a:lnTo>
                  <a:lnTo>
                    <a:pt x="671229" y="688643"/>
                  </a:lnTo>
                  <a:lnTo>
                    <a:pt x="671303" y="688679"/>
                  </a:lnTo>
                  <a:lnTo>
                    <a:pt x="671380" y="688703"/>
                  </a:lnTo>
                  <a:lnTo>
                    <a:pt x="671453" y="688718"/>
                  </a:lnTo>
                  <a:lnTo>
                    <a:pt x="671526" y="688725"/>
                  </a:lnTo>
                  <a:lnTo>
                    <a:pt x="671603" y="688720"/>
                  </a:lnTo>
                  <a:lnTo>
                    <a:pt x="671677" y="688707"/>
                  </a:lnTo>
                  <a:lnTo>
                    <a:pt x="671750" y="688683"/>
                  </a:lnTo>
                  <a:lnTo>
                    <a:pt x="671823" y="688650"/>
                  </a:lnTo>
                  <a:lnTo>
                    <a:pt x="671901" y="688608"/>
                  </a:lnTo>
                  <a:lnTo>
                    <a:pt x="671974" y="688555"/>
                  </a:lnTo>
                  <a:lnTo>
                    <a:pt x="672047" y="688494"/>
                  </a:lnTo>
                  <a:lnTo>
                    <a:pt x="672121" y="688421"/>
                  </a:lnTo>
                  <a:lnTo>
                    <a:pt x="672198" y="688339"/>
                  </a:lnTo>
                  <a:lnTo>
                    <a:pt x="672271" y="688247"/>
                  </a:lnTo>
                  <a:lnTo>
                    <a:pt x="672344" y="688146"/>
                  </a:lnTo>
                  <a:lnTo>
                    <a:pt x="672495" y="687914"/>
                  </a:lnTo>
                  <a:lnTo>
                    <a:pt x="672642" y="687644"/>
                  </a:lnTo>
                  <a:lnTo>
                    <a:pt x="672939" y="686988"/>
                  </a:lnTo>
                  <a:lnTo>
                    <a:pt x="673239" y="686173"/>
                  </a:lnTo>
                  <a:lnTo>
                    <a:pt x="673536" y="685204"/>
                  </a:lnTo>
                  <a:lnTo>
                    <a:pt x="673834" y="684079"/>
                  </a:lnTo>
                  <a:lnTo>
                    <a:pt x="674131" y="682797"/>
                  </a:lnTo>
                  <a:lnTo>
                    <a:pt x="674428" y="681362"/>
                  </a:lnTo>
                  <a:lnTo>
                    <a:pt x="674725" y="679772"/>
                  </a:lnTo>
                  <a:lnTo>
                    <a:pt x="675022" y="678028"/>
                  </a:lnTo>
                  <a:lnTo>
                    <a:pt x="675319" y="676130"/>
                  </a:lnTo>
                  <a:lnTo>
                    <a:pt x="675620" y="674078"/>
                  </a:lnTo>
                  <a:lnTo>
                    <a:pt x="675917" y="671876"/>
                  </a:lnTo>
                  <a:lnTo>
                    <a:pt x="676214" y="669522"/>
                  </a:lnTo>
                  <a:lnTo>
                    <a:pt x="676511" y="667017"/>
                  </a:lnTo>
                  <a:lnTo>
                    <a:pt x="676808" y="664363"/>
                  </a:lnTo>
                  <a:lnTo>
                    <a:pt x="677105" y="661560"/>
                  </a:lnTo>
                  <a:lnTo>
                    <a:pt x="677402" y="658610"/>
                  </a:lnTo>
                  <a:lnTo>
                    <a:pt x="677700" y="655514"/>
                  </a:lnTo>
                  <a:lnTo>
                    <a:pt x="677997" y="652275"/>
                  </a:lnTo>
                  <a:lnTo>
                    <a:pt x="678297" y="648891"/>
                  </a:lnTo>
                  <a:lnTo>
                    <a:pt x="678594" y="645366"/>
                  </a:lnTo>
                  <a:lnTo>
                    <a:pt x="678892" y="641700"/>
                  </a:lnTo>
                  <a:lnTo>
                    <a:pt x="679189" y="637895"/>
                  </a:lnTo>
                  <a:lnTo>
                    <a:pt x="679486" y="633954"/>
                  </a:lnTo>
                  <a:lnTo>
                    <a:pt x="679783" y="629876"/>
                  </a:lnTo>
                  <a:lnTo>
                    <a:pt x="680080" y="625664"/>
                  </a:lnTo>
                  <a:lnTo>
                    <a:pt x="680377" y="621322"/>
                  </a:lnTo>
                  <a:lnTo>
                    <a:pt x="680674" y="616850"/>
                  </a:lnTo>
                  <a:lnTo>
                    <a:pt x="680971" y="612250"/>
                  </a:lnTo>
                  <a:lnTo>
                    <a:pt x="681268" y="607525"/>
                  </a:lnTo>
                  <a:lnTo>
                    <a:pt x="681569" y="602676"/>
                  </a:lnTo>
                  <a:lnTo>
                    <a:pt x="681866" y="597707"/>
                  </a:lnTo>
                  <a:lnTo>
                    <a:pt x="682163" y="592618"/>
                  </a:lnTo>
                  <a:lnTo>
                    <a:pt x="682461" y="587413"/>
                  </a:lnTo>
                  <a:lnTo>
                    <a:pt x="682758" y="582093"/>
                  </a:lnTo>
                  <a:lnTo>
                    <a:pt x="683055" y="576664"/>
                  </a:lnTo>
                  <a:lnTo>
                    <a:pt x="683352" y="571124"/>
                  </a:lnTo>
                  <a:lnTo>
                    <a:pt x="683649" y="565478"/>
                  </a:lnTo>
                  <a:lnTo>
                    <a:pt x="683950" y="559729"/>
                  </a:lnTo>
                  <a:lnTo>
                    <a:pt x="684247" y="553879"/>
                  </a:lnTo>
                  <a:lnTo>
                    <a:pt x="684544" y="547932"/>
                  </a:lnTo>
                  <a:lnTo>
                    <a:pt x="684841" y="541888"/>
                  </a:lnTo>
                  <a:lnTo>
                    <a:pt x="685138" y="535753"/>
                  </a:lnTo>
                  <a:lnTo>
                    <a:pt x="685732" y="523216"/>
                  </a:lnTo>
                  <a:lnTo>
                    <a:pt x="686326" y="510348"/>
                  </a:lnTo>
                  <a:lnTo>
                    <a:pt x="686924" y="497170"/>
                  </a:lnTo>
                  <a:lnTo>
                    <a:pt x="687519" y="483712"/>
                  </a:lnTo>
                  <a:lnTo>
                    <a:pt x="688113" y="469999"/>
                  </a:lnTo>
                  <a:lnTo>
                    <a:pt x="688707" y="456057"/>
                  </a:lnTo>
                  <a:lnTo>
                    <a:pt x="689301" y="441917"/>
                  </a:lnTo>
                  <a:lnTo>
                    <a:pt x="690376" y="416043"/>
                  </a:lnTo>
                  <a:lnTo>
                    <a:pt x="691447" y="389779"/>
                  </a:lnTo>
                  <a:lnTo>
                    <a:pt x="693589" y="336778"/>
                  </a:lnTo>
                  <a:lnTo>
                    <a:pt x="694660" y="310389"/>
                  </a:lnTo>
                  <a:lnTo>
                    <a:pt x="695731" y="284310"/>
                  </a:lnTo>
                  <a:lnTo>
                    <a:pt x="696267" y="271440"/>
                  </a:lnTo>
                  <a:lnTo>
                    <a:pt x="696802" y="258716"/>
                  </a:lnTo>
                  <a:lnTo>
                    <a:pt x="697338" y="246154"/>
                  </a:lnTo>
                  <a:lnTo>
                    <a:pt x="697873" y="233778"/>
                  </a:lnTo>
                  <a:lnTo>
                    <a:pt x="698409" y="221610"/>
                  </a:lnTo>
                  <a:lnTo>
                    <a:pt x="698944" y="209669"/>
                  </a:lnTo>
                  <a:lnTo>
                    <a:pt x="699480" y="197975"/>
                  </a:lnTo>
                  <a:lnTo>
                    <a:pt x="700015" y="186552"/>
                  </a:lnTo>
                  <a:lnTo>
                    <a:pt x="700551" y="175415"/>
                  </a:lnTo>
                  <a:lnTo>
                    <a:pt x="700818" y="169961"/>
                  </a:lnTo>
                  <a:lnTo>
                    <a:pt x="701086" y="164586"/>
                  </a:lnTo>
                  <a:lnTo>
                    <a:pt x="701354" y="159293"/>
                  </a:lnTo>
                  <a:lnTo>
                    <a:pt x="701622" y="154084"/>
                  </a:lnTo>
                  <a:lnTo>
                    <a:pt x="701889" y="148960"/>
                  </a:lnTo>
                  <a:lnTo>
                    <a:pt x="702157" y="143925"/>
                  </a:lnTo>
                  <a:lnTo>
                    <a:pt x="702425" y="138981"/>
                  </a:lnTo>
                  <a:lnTo>
                    <a:pt x="702693" y="134129"/>
                  </a:lnTo>
                  <a:lnTo>
                    <a:pt x="702961" y="129373"/>
                  </a:lnTo>
                  <a:lnTo>
                    <a:pt x="703228" y="124713"/>
                  </a:lnTo>
                  <a:lnTo>
                    <a:pt x="703496" y="120153"/>
                  </a:lnTo>
                  <a:lnTo>
                    <a:pt x="703764" y="115693"/>
                  </a:lnTo>
                  <a:lnTo>
                    <a:pt x="704032" y="111337"/>
                  </a:lnTo>
                  <a:lnTo>
                    <a:pt x="704299" y="107086"/>
                  </a:lnTo>
                  <a:lnTo>
                    <a:pt x="704567" y="102942"/>
                  </a:lnTo>
                  <a:lnTo>
                    <a:pt x="704835" y="98906"/>
                  </a:lnTo>
                  <a:lnTo>
                    <a:pt x="705103" y="94981"/>
                  </a:lnTo>
                  <a:lnTo>
                    <a:pt x="705370" y="91169"/>
                  </a:lnTo>
                  <a:lnTo>
                    <a:pt x="705638" y="87471"/>
                  </a:lnTo>
                  <a:lnTo>
                    <a:pt x="705906" y="83889"/>
                  </a:lnTo>
                  <a:lnTo>
                    <a:pt x="706174" y="80424"/>
                  </a:lnTo>
                  <a:lnTo>
                    <a:pt x="706441" y="77078"/>
                  </a:lnTo>
                  <a:lnTo>
                    <a:pt x="706709" y="73853"/>
                  </a:lnTo>
                  <a:lnTo>
                    <a:pt x="706977" y="70750"/>
                  </a:lnTo>
                  <a:lnTo>
                    <a:pt x="707245" y="67771"/>
                  </a:lnTo>
                  <a:lnTo>
                    <a:pt x="707512" y="64917"/>
                  </a:lnTo>
                  <a:lnTo>
                    <a:pt x="707780" y="62189"/>
                  </a:lnTo>
                  <a:lnTo>
                    <a:pt x="708048" y="59589"/>
                  </a:lnTo>
                  <a:lnTo>
                    <a:pt x="708316" y="57117"/>
                  </a:lnTo>
                  <a:lnTo>
                    <a:pt x="708583" y="54776"/>
                  </a:lnTo>
                  <a:lnTo>
                    <a:pt x="708851" y="52566"/>
                  </a:lnTo>
                  <a:lnTo>
                    <a:pt x="709119" y="50488"/>
                  </a:lnTo>
                  <a:lnTo>
                    <a:pt x="709387" y="48544"/>
                  </a:lnTo>
                  <a:lnTo>
                    <a:pt x="709655" y="46734"/>
                  </a:lnTo>
                  <a:lnTo>
                    <a:pt x="709922" y="45059"/>
                  </a:lnTo>
                  <a:lnTo>
                    <a:pt x="710190" y="43521"/>
                  </a:lnTo>
                  <a:lnTo>
                    <a:pt x="710458" y="42119"/>
                  </a:lnTo>
                  <a:lnTo>
                    <a:pt x="710726" y="40855"/>
                  </a:lnTo>
                  <a:lnTo>
                    <a:pt x="710993" y="39729"/>
                  </a:lnTo>
                  <a:lnTo>
                    <a:pt x="711261" y="38743"/>
                  </a:lnTo>
                  <a:lnTo>
                    <a:pt x="711529" y="37896"/>
                  </a:lnTo>
                  <a:lnTo>
                    <a:pt x="711797" y="37189"/>
                  </a:lnTo>
                  <a:lnTo>
                    <a:pt x="712064" y="36623"/>
                  </a:lnTo>
                  <a:lnTo>
                    <a:pt x="712200" y="36393"/>
                  </a:lnTo>
                  <a:lnTo>
                    <a:pt x="712332" y="36198"/>
                  </a:lnTo>
                  <a:lnTo>
                    <a:pt x="712402" y="36114"/>
                  </a:lnTo>
                  <a:lnTo>
                    <a:pt x="712468" y="36039"/>
                  </a:lnTo>
                  <a:lnTo>
                    <a:pt x="712534" y="35972"/>
                  </a:lnTo>
                  <a:lnTo>
                    <a:pt x="712600" y="35914"/>
                  </a:lnTo>
                  <a:lnTo>
                    <a:pt x="712669" y="35866"/>
                  </a:lnTo>
                  <a:lnTo>
                    <a:pt x="712736" y="35826"/>
                  </a:lnTo>
                  <a:lnTo>
                    <a:pt x="712802" y="35795"/>
                  </a:lnTo>
                  <a:lnTo>
                    <a:pt x="712868" y="35773"/>
                  </a:lnTo>
                  <a:lnTo>
                    <a:pt x="712937" y="35759"/>
                  </a:lnTo>
                  <a:lnTo>
                    <a:pt x="713003" y="35755"/>
                  </a:lnTo>
                  <a:lnTo>
                    <a:pt x="713069" y="35759"/>
                  </a:lnTo>
                  <a:lnTo>
                    <a:pt x="713135" y="35773"/>
                  </a:lnTo>
                  <a:lnTo>
                    <a:pt x="713205" y="35795"/>
                  </a:lnTo>
                  <a:lnTo>
                    <a:pt x="713271" y="35826"/>
                  </a:lnTo>
                  <a:lnTo>
                    <a:pt x="713337" y="35866"/>
                  </a:lnTo>
                  <a:lnTo>
                    <a:pt x="713403" y="35915"/>
                  </a:lnTo>
                  <a:lnTo>
                    <a:pt x="713473" y="35973"/>
                  </a:lnTo>
                  <a:lnTo>
                    <a:pt x="713539" y="36039"/>
                  </a:lnTo>
                  <a:lnTo>
                    <a:pt x="713605" y="36115"/>
                  </a:lnTo>
                  <a:lnTo>
                    <a:pt x="713671" y="36199"/>
                  </a:lnTo>
                  <a:lnTo>
                    <a:pt x="713807" y="36395"/>
                  </a:lnTo>
                  <a:lnTo>
                    <a:pt x="713939" y="36626"/>
                  </a:lnTo>
                  <a:lnTo>
                    <a:pt x="714206" y="37195"/>
                  </a:lnTo>
                  <a:lnTo>
                    <a:pt x="714474" y="37906"/>
                  </a:lnTo>
                  <a:lnTo>
                    <a:pt x="714742" y="38760"/>
                  </a:lnTo>
                  <a:lnTo>
                    <a:pt x="715010" y="39755"/>
                  </a:lnTo>
                  <a:lnTo>
                    <a:pt x="715277" y="40892"/>
                  </a:lnTo>
                  <a:lnTo>
                    <a:pt x="715545" y="42171"/>
                  </a:lnTo>
                  <a:lnTo>
                    <a:pt x="715813" y="43590"/>
                  </a:lnTo>
                  <a:lnTo>
                    <a:pt x="716081" y="45150"/>
                  </a:lnTo>
                  <a:lnTo>
                    <a:pt x="716352" y="46850"/>
                  </a:lnTo>
                  <a:lnTo>
                    <a:pt x="716620" y="48690"/>
                  </a:lnTo>
                  <a:lnTo>
                    <a:pt x="716888" y="50669"/>
                  </a:lnTo>
                  <a:lnTo>
                    <a:pt x="717155" y="52787"/>
                  </a:lnTo>
                  <a:lnTo>
                    <a:pt x="717423" y="55042"/>
                  </a:lnTo>
                  <a:lnTo>
                    <a:pt x="717691" y="57434"/>
                  </a:lnTo>
                  <a:lnTo>
                    <a:pt x="717959" y="59962"/>
                  </a:lnTo>
                  <a:lnTo>
                    <a:pt x="718226" y="62625"/>
                  </a:lnTo>
                  <a:lnTo>
                    <a:pt x="718494" y="65422"/>
                  </a:lnTo>
                  <a:lnTo>
                    <a:pt x="718762" y="68353"/>
                  </a:lnTo>
                  <a:lnTo>
                    <a:pt x="719030" y="71416"/>
                  </a:lnTo>
                  <a:lnTo>
                    <a:pt x="719297" y="74610"/>
                  </a:lnTo>
                  <a:lnTo>
                    <a:pt x="719565" y="77933"/>
                  </a:lnTo>
                  <a:lnTo>
                    <a:pt x="719833" y="81386"/>
                  </a:lnTo>
                  <a:lnTo>
                    <a:pt x="720101" y="84966"/>
                  </a:lnTo>
                  <a:lnTo>
                    <a:pt x="720368" y="88672"/>
                  </a:lnTo>
                  <a:lnTo>
                    <a:pt x="720636" y="92502"/>
                  </a:lnTo>
                  <a:lnTo>
                    <a:pt x="720904" y="96456"/>
                  </a:lnTo>
                  <a:lnTo>
                    <a:pt x="721172" y="100531"/>
                  </a:lnTo>
                  <a:lnTo>
                    <a:pt x="721439" y="104727"/>
                  </a:lnTo>
                  <a:lnTo>
                    <a:pt x="721707" y="109041"/>
                  </a:lnTo>
                  <a:lnTo>
                    <a:pt x="721975" y="113473"/>
                  </a:lnTo>
                  <a:lnTo>
                    <a:pt x="722243" y="118019"/>
                  </a:lnTo>
                  <a:lnTo>
                    <a:pt x="722510" y="122679"/>
                  </a:lnTo>
                  <a:lnTo>
                    <a:pt x="722778" y="127450"/>
                  </a:lnTo>
                  <a:lnTo>
                    <a:pt x="723046" y="132331"/>
                  </a:lnTo>
                  <a:lnTo>
                    <a:pt x="723314" y="137321"/>
                  </a:lnTo>
                  <a:lnTo>
                    <a:pt x="723582" y="142416"/>
                  </a:lnTo>
                  <a:lnTo>
                    <a:pt x="723860" y="147855"/>
                  </a:lnTo>
                  <a:lnTo>
                    <a:pt x="724139" y="153405"/>
                  </a:lnTo>
                  <a:lnTo>
                    <a:pt x="724422" y="159064"/>
                  </a:lnTo>
                  <a:lnTo>
                    <a:pt x="724700" y="164831"/>
                  </a:lnTo>
                  <a:lnTo>
                    <a:pt x="724979" y="170701"/>
                  </a:lnTo>
                  <a:lnTo>
                    <a:pt x="725261" y="176672"/>
                  </a:lnTo>
                  <a:lnTo>
                    <a:pt x="725540" y="182743"/>
                  </a:lnTo>
                  <a:lnTo>
                    <a:pt x="725823" y="188908"/>
                  </a:lnTo>
                  <a:lnTo>
                    <a:pt x="726101" y="195168"/>
                  </a:lnTo>
                  <a:lnTo>
                    <a:pt x="726380" y="201520"/>
                  </a:lnTo>
                  <a:lnTo>
                    <a:pt x="726659" y="207959"/>
                  </a:lnTo>
                  <a:lnTo>
                    <a:pt x="726941" y="214483"/>
                  </a:lnTo>
                  <a:lnTo>
                    <a:pt x="727503" y="227775"/>
                  </a:lnTo>
                  <a:lnTo>
                    <a:pt x="728060" y="241376"/>
                  </a:lnTo>
                  <a:lnTo>
                    <a:pt x="728621" y="255257"/>
                  </a:lnTo>
                  <a:lnTo>
                    <a:pt x="729182" y="269395"/>
                  </a:lnTo>
                  <a:lnTo>
                    <a:pt x="729740" y="283766"/>
                  </a:lnTo>
                  <a:lnTo>
                    <a:pt x="730301" y="298345"/>
                  </a:lnTo>
                  <a:lnTo>
                    <a:pt x="730862" y="313104"/>
                  </a:lnTo>
                  <a:lnTo>
                    <a:pt x="731420" y="328019"/>
                  </a:lnTo>
                  <a:lnTo>
                    <a:pt x="732542" y="358204"/>
                  </a:lnTo>
                  <a:lnTo>
                    <a:pt x="734783" y="419238"/>
                  </a:lnTo>
                  <a:lnTo>
                    <a:pt x="735902" y="449645"/>
                  </a:lnTo>
                  <a:lnTo>
                    <a:pt x="737021" y="479687"/>
                  </a:lnTo>
                  <a:lnTo>
                    <a:pt x="737582" y="494501"/>
                  </a:lnTo>
                  <a:lnTo>
                    <a:pt x="738143" y="509142"/>
                  </a:lnTo>
                  <a:lnTo>
                    <a:pt x="738701" y="523581"/>
                  </a:lnTo>
                  <a:lnTo>
                    <a:pt x="739262" y="537794"/>
                  </a:lnTo>
                  <a:lnTo>
                    <a:pt x="739823" y="551752"/>
                  </a:lnTo>
                  <a:lnTo>
                    <a:pt x="740381" y="565432"/>
                  </a:lnTo>
                  <a:lnTo>
                    <a:pt x="740942" y="578808"/>
                  </a:lnTo>
                  <a:lnTo>
                    <a:pt x="741221" y="585374"/>
                  </a:lnTo>
                  <a:lnTo>
                    <a:pt x="741503" y="591856"/>
                  </a:lnTo>
                  <a:lnTo>
                    <a:pt x="741782" y="598248"/>
                  </a:lnTo>
                  <a:lnTo>
                    <a:pt x="742061" y="604550"/>
                  </a:lnTo>
                  <a:lnTo>
                    <a:pt x="742343" y="610757"/>
                  </a:lnTo>
                  <a:lnTo>
                    <a:pt x="742622" y="616865"/>
                  </a:lnTo>
                  <a:lnTo>
                    <a:pt x="742901" y="622876"/>
                  </a:lnTo>
                  <a:lnTo>
                    <a:pt x="743183" y="628784"/>
                  </a:lnTo>
                  <a:lnTo>
                    <a:pt x="743462" y="634583"/>
                  </a:lnTo>
                  <a:lnTo>
                    <a:pt x="743744" y="640277"/>
                  </a:lnTo>
                  <a:lnTo>
                    <a:pt x="744023" y="645859"/>
                  </a:lnTo>
                  <a:lnTo>
                    <a:pt x="744302" y="651328"/>
                  </a:lnTo>
                  <a:lnTo>
                    <a:pt x="744584" y="656681"/>
                  </a:lnTo>
                  <a:lnTo>
                    <a:pt x="744863" y="661915"/>
                  </a:lnTo>
                  <a:lnTo>
                    <a:pt x="745142" y="667030"/>
                  </a:lnTo>
                  <a:lnTo>
                    <a:pt x="745424" y="672019"/>
                  </a:lnTo>
                  <a:lnTo>
                    <a:pt x="745703" y="676883"/>
                  </a:lnTo>
                  <a:lnTo>
                    <a:pt x="745982" y="681617"/>
                  </a:lnTo>
                  <a:lnTo>
                    <a:pt x="746264" y="686224"/>
                  </a:lnTo>
                  <a:lnTo>
                    <a:pt x="746543" y="690695"/>
                  </a:lnTo>
                  <a:lnTo>
                    <a:pt x="746822" y="695033"/>
                  </a:lnTo>
                  <a:lnTo>
                    <a:pt x="747104" y="699234"/>
                  </a:lnTo>
                  <a:lnTo>
                    <a:pt x="747383" y="703297"/>
                  </a:lnTo>
                  <a:lnTo>
                    <a:pt x="747661" y="707218"/>
                  </a:lnTo>
                  <a:lnTo>
                    <a:pt x="747944" y="710999"/>
                  </a:lnTo>
                  <a:lnTo>
                    <a:pt x="748223" y="714632"/>
                  </a:lnTo>
                  <a:lnTo>
                    <a:pt x="748501" y="718122"/>
                  </a:lnTo>
                  <a:lnTo>
                    <a:pt x="748784" y="721462"/>
                  </a:lnTo>
                  <a:lnTo>
                    <a:pt x="749063" y="724652"/>
                  </a:lnTo>
                  <a:lnTo>
                    <a:pt x="749341" y="727693"/>
                  </a:lnTo>
                  <a:lnTo>
                    <a:pt x="749624" y="730580"/>
                  </a:lnTo>
                  <a:lnTo>
                    <a:pt x="749903" y="733312"/>
                  </a:lnTo>
                  <a:lnTo>
                    <a:pt x="750185" y="735891"/>
                  </a:lnTo>
                  <a:lnTo>
                    <a:pt x="750464" y="738313"/>
                  </a:lnTo>
                  <a:lnTo>
                    <a:pt x="750743" y="740576"/>
                  </a:lnTo>
                  <a:lnTo>
                    <a:pt x="751021" y="742681"/>
                  </a:lnTo>
                  <a:lnTo>
                    <a:pt x="751304" y="744625"/>
                  </a:lnTo>
                  <a:lnTo>
                    <a:pt x="751582" y="746411"/>
                  </a:lnTo>
                  <a:lnTo>
                    <a:pt x="751865" y="748032"/>
                  </a:lnTo>
                  <a:lnTo>
                    <a:pt x="752144" y="749492"/>
                  </a:lnTo>
                  <a:lnTo>
                    <a:pt x="752422" y="750786"/>
                  </a:lnTo>
                  <a:lnTo>
                    <a:pt x="752705" y="751918"/>
                  </a:lnTo>
                  <a:lnTo>
                    <a:pt x="752984" y="752885"/>
                  </a:lnTo>
                  <a:lnTo>
                    <a:pt x="753262" y="753686"/>
                  </a:lnTo>
                  <a:lnTo>
                    <a:pt x="753545" y="754322"/>
                  </a:lnTo>
                  <a:lnTo>
                    <a:pt x="753684" y="754578"/>
                  </a:lnTo>
                  <a:lnTo>
                    <a:pt x="753824" y="754791"/>
                  </a:lnTo>
                  <a:lnTo>
                    <a:pt x="753893" y="754882"/>
                  </a:lnTo>
                  <a:lnTo>
                    <a:pt x="753963" y="754963"/>
                  </a:lnTo>
                  <a:lnTo>
                    <a:pt x="754033" y="755034"/>
                  </a:lnTo>
                  <a:lnTo>
                    <a:pt x="754102" y="755093"/>
                  </a:lnTo>
                  <a:lnTo>
                    <a:pt x="754172" y="755142"/>
                  </a:lnTo>
                  <a:lnTo>
                    <a:pt x="754245" y="755181"/>
                  </a:lnTo>
                  <a:lnTo>
                    <a:pt x="754315" y="755210"/>
                  </a:lnTo>
                  <a:lnTo>
                    <a:pt x="754385" y="755227"/>
                  </a:lnTo>
                  <a:lnTo>
                    <a:pt x="754454" y="755236"/>
                  </a:lnTo>
                  <a:lnTo>
                    <a:pt x="754524" y="755234"/>
                  </a:lnTo>
                  <a:lnTo>
                    <a:pt x="754594" y="755221"/>
                  </a:lnTo>
                  <a:lnTo>
                    <a:pt x="754664" y="755197"/>
                  </a:lnTo>
                  <a:lnTo>
                    <a:pt x="754733" y="755164"/>
                  </a:lnTo>
                  <a:lnTo>
                    <a:pt x="754803" y="755119"/>
                  </a:lnTo>
                  <a:lnTo>
                    <a:pt x="754873" y="755064"/>
                  </a:lnTo>
                  <a:lnTo>
                    <a:pt x="754942" y="754998"/>
                  </a:lnTo>
                  <a:lnTo>
                    <a:pt x="755012" y="754924"/>
                  </a:lnTo>
                  <a:lnTo>
                    <a:pt x="755085" y="754835"/>
                  </a:lnTo>
                  <a:lnTo>
                    <a:pt x="755155" y="754739"/>
                  </a:lnTo>
                  <a:lnTo>
                    <a:pt x="755225" y="754633"/>
                  </a:lnTo>
                  <a:lnTo>
                    <a:pt x="755364" y="754386"/>
                  </a:lnTo>
                  <a:lnTo>
                    <a:pt x="755503" y="754100"/>
                  </a:lnTo>
                  <a:lnTo>
                    <a:pt x="755782" y="753400"/>
                  </a:lnTo>
                  <a:lnTo>
                    <a:pt x="756065" y="752532"/>
                  </a:lnTo>
                  <a:lnTo>
                    <a:pt x="756343" y="751500"/>
                  </a:lnTo>
                  <a:lnTo>
                    <a:pt x="756622" y="750302"/>
                  </a:lnTo>
                  <a:lnTo>
                    <a:pt x="756905" y="748937"/>
                  </a:lnTo>
                  <a:lnTo>
                    <a:pt x="757183" y="747406"/>
                  </a:lnTo>
                  <a:lnTo>
                    <a:pt x="757462" y="745711"/>
                  </a:lnTo>
                  <a:lnTo>
                    <a:pt x="757745" y="743853"/>
                  </a:lnTo>
                  <a:lnTo>
                    <a:pt x="758023" y="741831"/>
                  </a:lnTo>
                  <a:lnTo>
                    <a:pt x="758306" y="739649"/>
                  </a:lnTo>
                  <a:lnTo>
                    <a:pt x="758585" y="737302"/>
                  </a:lnTo>
                  <a:lnTo>
                    <a:pt x="758863" y="734796"/>
                  </a:lnTo>
                  <a:lnTo>
                    <a:pt x="759146" y="732132"/>
                  </a:lnTo>
                  <a:lnTo>
                    <a:pt x="759425" y="729309"/>
                  </a:lnTo>
                  <a:lnTo>
                    <a:pt x="759710" y="726271"/>
                  </a:lnTo>
                  <a:lnTo>
                    <a:pt x="759993" y="723072"/>
                  </a:lnTo>
                  <a:lnTo>
                    <a:pt x="760279" y="719711"/>
                  </a:lnTo>
                  <a:lnTo>
                    <a:pt x="760565" y="716193"/>
                  </a:lnTo>
                  <a:lnTo>
                    <a:pt x="760851" y="712516"/>
                  </a:lnTo>
                  <a:lnTo>
                    <a:pt x="761137" y="708685"/>
                  </a:lnTo>
                  <a:lnTo>
                    <a:pt x="761420" y="704699"/>
                  </a:lnTo>
                  <a:lnTo>
                    <a:pt x="761706" y="700562"/>
                  </a:lnTo>
                  <a:lnTo>
                    <a:pt x="761992" y="696273"/>
                  </a:lnTo>
                  <a:lnTo>
                    <a:pt x="762278" y="691836"/>
                  </a:lnTo>
                  <a:lnTo>
                    <a:pt x="762561" y="687254"/>
                  </a:lnTo>
                  <a:lnTo>
                    <a:pt x="762847" y="682527"/>
                  </a:lnTo>
                  <a:lnTo>
                    <a:pt x="763133" y="677658"/>
                  </a:lnTo>
                  <a:lnTo>
                    <a:pt x="763419" y="672649"/>
                  </a:lnTo>
                  <a:lnTo>
                    <a:pt x="763701" y="667501"/>
                  </a:lnTo>
                  <a:lnTo>
                    <a:pt x="763987" y="662219"/>
                  </a:lnTo>
                  <a:lnTo>
                    <a:pt x="764273" y="656804"/>
                  </a:lnTo>
                  <a:lnTo>
                    <a:pt x="764560" y="651258"/>
                  </a:lnTo>
                  <a:lnTo>
                    <a:pt x="764846" y="645586"/>
                  </a:lnTo>
                  <a:lnTo>
                    <a:pt x="765128" y="639786"/>
                  </a:lnTo>
                  <a:lnTo>
                    <a:pt x="765414" y="633866"/>
                  </a:lnTo>
                  <a:lnTo>
                    <a:pt x="765700" y="627824"/>
                  </a:lnTo>
                  <a:lnTo>
                    <a:pt x="765986" y="621665"/>
                  </a:lnTo>
                  <a:lnTo>
                    <a:pt x="766269" y="615394"/>
                  </a:lnTo>
                  <a:lnTo>
                    <a:pt x="766555" y="609009"/>
                  </a:lnTo>
                  <a:lnTo>
                    <a:pt x="766841" y="602518"/>
                  </a:lnTo>
                  <a:lnTo>
                    <a:pt x="767127" y="595919"/>
                  </a:lnTo>
                  <a:lnTo>
                    <a:pt x="767413" y="589219"/>
                  </a:lnTo>
                  <a:lnTo>
                    <a:pt x="767696" y="582419"/>
                  </a:lnTo>
                  <a:lnTo>
                    <a:pt x="767982" y="575523"/>
                  </a:lnTo>
                  <a:lnTo>
                    <a:pt x="768268" y="568534"/>
                  </a:lnTo>
                  <a:lnTo>
                    <a:pt x="768554" y="561455"/>
                  </a:lnTo>
                  <a:lnTo>
                    <a:pt x="768836" y="554291"/>
                  </a:lnTo>
                  <a:lnTo>
                    <a:pt x="769122" y="547042"/>
                  </a:lnTo>
                  <a:lnTo>
                    <a:pt x="769695" y="532312"/>
                  </a:lnTo>
                  <a:lnTo>
                    <a:pt x="770263" y="517286"/>
                  </a:lnTo>
                  <a:lnTo>
                    <a:pt x="770835" y="502001"/>
                  </a:lnTo>
                  <a:lnTo>
                    <a:pt x="771404" y="486478"/>
                  </a:lnTo>
                  <a:lnTo>
                    <a:pt x="771976" y="470748"/>
                  </a:lnTo>
                  <a:lnTo>
                    <a:pt x="772545" y="454844"/>
                  </a:lnTo>
                  <a:lnTo>
                    <a:pt x="773117" y="438790"/>
                  </a:lnTo>
                  <a:lnTo>
                    <a:pt x="774257" y="406366"/>
                  </a:lnTo>
                  <a:lnTo>
                    <a:pt x="775398" y="373714"/>
                  </a:lnTo>
                  <a:lnTo>
                    <a:pt x="776539" y="341083"/>
                  </a:lnTo>
                  <a:lnTo>
                    <a:pt x="777680" y="308718"/>
                  </a:lnTo>
                  <a:lnTo>
                    <a:pt x="778252" y="292710"/>
                  </a:lnTo>
                  <a:lnTo>
                    <a:pt x="778820" y="276861"/>
                  </a:lnTo>
                  <a:lnTo>
                    <a:pt x="779393" y="261197"/>
                  </a:lnTo>
                  <a:lnTo>
                    <a:pt x="779965" y="245751"/>
                  </a:lnTo>
                  <a:lnTo>
                    <a:pt x="780533" y="230552"/>
                  </a:lnTo>
                  <a:lnTo>
                    <a:pt x="781106" y="215625"/>
                  </a:lnTo>
                  <a:lnTo>
                    <a:pt x="781674" y="201003"/>
                  </a:lnTo>
                  <a:lnTo>
                    <a:pt x="781960" y="193814"/>
                  </a:lnTo>
                  <a:lnTo>
                    <a:pt x="782246" y="186711"/>
                  </a:lnTo>
                  <a:lnTo>
                    <a:pt x="782532" y="179696"/>
                  </a:lnTo>
                  <a:lnTo>
                    <a:pt x="782815" y="172773"/>
                  </a:lnTo>
                  <a:lnTo>
                    <a:pt x="783101" y="165949"/>
                  </a:lnTo>
                  <a:lnTo>
                    <a:pt x="783387" y="159223"/>
                  </a:lnTo>
                  <a:lnTo>
                    <a:pt x="783673" y="152597"/>
                  </a:lnTo>
                  <a:lnTo>
                    <a:pt x="783956" y="146079"/>
                  </a:lnTo>
                  <a:lnTo>
                    <a:pt x="784242" y="139668"/>
                  </a:lnTo>
                  <a:lnTo>
                    <a:pt x="784528" y="133369"/>
                  </a:lnTo>
                  <a:lnTo>
                    <a:pt x="784814" y="127185"/>
                  </a:lnTo>
                  <a:lnTo>
                    <a:pt x="785100" y="121118"/>
                  </a:lnTo>
                  <a:lnTo>
                    <a:pt x="785382" y="115172"/>
                  </a:lnTo>
                  <a:lnTo>
                    <a:pt x="785668" y="109348"/>
                  </a:lnTo>
                  <a:lnTo>
                    <a:pt x="785955" y="103651"/>
                  </a:lnTo>
                  <a:lnTo>
                    <a:pt x="786241" y="98082"/>
                  </a:lnTo>
                  <a:lnTo>
                    <a:pt x="786523" y="92644"/>
                  </a:lnTo>
                  <a:lnTo>
                    <a:pt x="786809" y="87340"/>
                  </a:lnTo>
                  <a:lnTo>
                    <a:pt x="787095" y="82172"/>
                  </a:lnTo>
                  <a:lnTo>
                    <a:pt x="787381" y="77143"/>
                  </a:lnTo>
                  <a:lnTo>
                    <a:pt x="787667" y="72255"/>
                  </a:lnTo>
                  <a:lnTo>
                    <a:pt x="787950" y="67511"/>
                  </a:lnTo>
                  <a:lnTo>
                    <a:pt x="788236" y="62912"/>
                  </a:lnTo>
                  <a:lnTo>
                    <a:pt x="788522" y="58461"/>
                  </a:lnTo>
                  <a:lnTo>
                    <a:pt x="788808" y="54160"/>
                  </a:lnTo>
                  <a:lnTo>
                    <a:pt x="789091" y="50011"/>
                  </a:lnTo>
                  <a:lnTo>
                    <a:pt x="789377" y="46016"/>
                  </a:lnTo>
                  <a:lnTo>
                    <a:pt x="789663" y="42177"/>
                  </a:lnTo>
                  <a:lnTo>
                    <a:pt x="789949" y="38495"/>
                  </a:lnTo>
                  <a:lnTo>
                    <a:pt x="790231" y="34973"/>
                  </a:lnTo>
                  <a:lnTo>
                    <a:pt x="790517" y="31612"/>
                  </a:lnTo>
                  <a:lnTo>
                    <a:pt x="790804" y="28414"/>
                  </a:lnTo>
                  <a:lnTo>
                    <a:pt x="791090" y="25379"/>
                  </a:lnTo>
                  <a:lnTo>
                    <a:pt x="791376" y="22511"/>
                  </a:lnTo>
                  <a:lnTo>
                    <a:pt x="791658" y="19809"/>
                  </a:lnTo>
                  <a:lnTo>
                    <a:pt x="791944" y="17276"/>
                  </a:lnTo>
                  <a:lnTo>
                    <a:pt x="792230" y="14912"/>
                  </a:lnTo>
                  <a:lnTo>
                    <a:pt x="792373" y="13794"/>
                  </a:lnTo>
                  <a:lnTo>
                    <a:pt x="792516" y="12719"/>
                  </a:lnTo>
                  <a:lnTo>
                    <a:pt x="792659" y="11686"/>
                  </a:lnTo>
                  <a:lnTo>
                    <a:pt x="792802" y="10697"/>
                  </a:lnTo>
                  <a:lnTo>
                    <a:pt x="792942" y="9751"/>
                  </a:lnTo>
                  <a:lnTo>
                    <a:pt x="793085" y="8848"/>
                  </a:lnTo>
                  <a:lnTo>
                    <a:pt x="793228" y="7988"/>
                  </a:lnTo>
                  <a:lnTo>
                    <a:pt x="793371" y="7172"/>
                  </a:lnTo>
                  <a:lnTo>
                    <a:pt x="793514" y="6399"/>
                  </a:lnTo>
                  <a:lnTo>
                    <a:pt x="793657" y="5671"/>
                  </a:lnTo>
                  <a:lnTo>
                    <a:pt x="793800" y="4985"/>
                  </a:lnTo>
                  <a:lnTo>
                    <a:pt x="793943" y="4344"/>
                  </a:lnTo>
                  <a:lnTo>
                    <a:pt x="794086" y="3747"/>
                  </a:lnTo>
                  <a:lnTo>
                    <a:pt x="794226" y="3193"/>
                  </a:lnTo>
                  <a:lnTo>
                    <a:pt x="794369" y="2684"/>
                  </a:lnTo>
                  <a:lnTo>
                    <a:pt x="794512" y="2219"/>
                  </a:lnTo>
                  <a:lnTo>
                    <a:pt x="794655" y="1797"/>
                  </a:lnTo>
                  <a:lnTo>
                    <a:pt x="794798" y="1420"/>
                  </a:lnTo>
                  <a:lnTo>
                    <a:pt x="794941" y="1087"/>
                  </a:lnTo>
                  <a:lnTo>
                    <a:pt x="795084" y="799"/>
                  </a:lnTo>
                  <a:lnTo>
                    <a:pt x="795227" y="555"/>
                  </a:lnTo>
                  <a:lnTo>
                    <a:pt x="795297" y="450"/>
                  </a:lnTo>
                  <a:lnTo>
                    <a:pt x="795370" y="355"/>
                  </a:lnTo>
                  <a:lnTo>
                    <a:pt x="795440" y="272"/>
                  </a:lnTo>
                  <a:lnTo>
                    <a:pt x="795509" y="200"/>
                  </a:lnTo>
                  <a:lnTo>
                    <a:pt x="795583" y="139"/>
                  </a:lnTo>
                  <a:lnTo>
                    <a:pt x="795652" y="89"/>
                  </a:lnTo>
                  <a:lnTo>
                    <a:pt x="795726" y="50"/>
                  </a:lnTo>
                  <a:lnTo>
                    <a:pt x="795796" y="22"/>
                  </a:lnTo>
                  <a:lnTo>
                    <a:pt x="795869" y="6"/>
                  </a:lnTo>
                  <a:lnTo>
                    <a:pt x="795939" y="0"/>
                  </a:lnTo>
                  <a:lnTo>
                    <a:pt x="796008" y="6"/>
                  </a:lnTo>
                  <a:lnTo>
                    <a:pt x="796082" y="22"/>
                  </a:lnTo>
                  <a:lnTo>
                    <a:pt x="796151" y="49"/>
                  </a:lnTo>
                  <a:lnTo>
                    <a:pt x="796221" y="87"/>
                  </a:lnTo>
                  <a:lnTo>
                    <a:pt x="796291" y="136"/>
                  </a:lnTo>
                  <a:lnTo>
                    <a:pt x="796364" y="196"/>
                  </a:lnTo>
                  <a:lnTo>
                    <a:pt x="796434" y="267"/>
                  </a:lnTo>
                  <a:lnTo>
                    <a:pt x="796503" y="349"/>
                  </a:lnTo>
                  <a:lnTo>
                    <a:pt x="796573" y="442"/>
                  </a:lnTo>
                  <a:lnTo>
                    <a:pt x="796646" y="545"/>
                  </a:lnTo>
                  <a:lnTo>
                    <a:pt x="796786" y="785"/>
                  </a:lnTo>
                  <a:lnTo>
                    <a:pt x="796929" y="1068"/>
                  </a:lnTo>
                  <a:lnTo>
                    <a:pt x="797068" y="1395"/>
                  </a:lnTo>
                  <a:lnTo>
                    <a:pt x="797211" y="1765"/>
                  </a:lnTo>
                  <a:lnTo>
                    <a:pt x="797351" y="2179"/>
                  </a:lnTo>
                  <a:lnTo>
                    <a:pt x="797494" y="2636"/>
                  </a:lnTo>
                  <a:lnTo>
                    <a:pt x="797633" y="3137"/>
                  </a:lnTo>
                  <a:lnTo>
                    <a:pt x="797776" y="3680"/>
                  </a:lnTo>
                  <a:lnTo>
                    <a:pt x="797919" y="4267"/>
                  </a:lnTo>
                  <a:lnTo>
                    <a:pt x="798059" y="4897"/>
                  </a:lnTo>
                  <a:lnTo>
                    <a:pt x="798202" y="5570"/>
                  </a:lnTo>
                  <a:lnTo>
                    <a:pt x="798341" y="6286"/>
                  </a:lnTo>
                  <a:lnTo>
                    <a:pt x="798484" y="7045"/>
                  </a:lnTo>
                  <a:lnTo>
                    <a:pt x="798623" y="7847"/>
                  </a:lnTo>
                  <a:lnTo>
                    <a:pt x="798767" y="8691"/>
                  </a:lnTo>
                  <a:lnTo>
                    <a:pt x="798906" y="9578"/>
                  </a:lnTo>
                  <a:lnTo>
                    <a:pt x="799049" y="10507"/>
                  </a:lnTo>
                  <a:lnTo>
                    <a:pt x="799331" y="12494"/>
                  </a:lnTo>
                  <a:lnTo>
                    <a:pt x="799614" y="14649"/>
                  </a:lnTo>
                  <a:lnTo>
                    <a:pt x="799896" y="16971"/>
                  </a:lnTo>
                  <a:lnTo>
                    <a:pt x="800179" y="19460"/>
                  </a:lnTo>
                  <a:lnTo>
                    <a:pt x="800461" y="22114"/>
                  </a:lnTo>
                  <a:lnTo>
                    <a:pt x="800744" y="24933"/>
                  </a:lnTo>
                  <a:lnTo>
                    <a:pt x="801030" y="27915"/>
                  </a:lnTo>
                  <a:lnTo>
                    <a:pt x="801312" y="31058"/>
                  </a:lnTo>
                  <a:lnTo>
                    <a:pt x="801594" y="34361"/>
                  </a:lnTo>
                  <a:lnTo>
                    <a:pt x="801877" y="37822"/>
                  </a:lnTo>
                  <a:lnTo>
                    <a:pt x="802159" y="41441"/>
                  </a:lnTo>
                  <a:lnTo>
                    <a:pt x="802442" y="45215"/>
                  </a:lnTo>
                  <a:lnTo>
                    <a:pt x="802724" y="49142"/>
                  </a:lnTo>
                  <a:lnTo>
                    <a:pt x="803007" y="53220"/>
                  </a:lnTo>
                  <a:lnTo>
                    <a:pt x="803289" y="57449"/>
                  </a:lnTo>
                  <a:lnTo>
                    <a:pt x="803572" y="61825"/>
                  </a:lnTo>
                  <a:lnTo>
                    <a:pt x="803854" y="66347"/>
                  </a:lnTo>
                  <a:lnTo>
                    <a:pt x="804136" y="71013"/>
                  </a:lnTo>
                  <a:lnTo>
                    <a:pt x="804419" y="75820"/>
                  </a:lnTo>
                  <a:lnTo>
                    <a:pt x="804701" y="80766"/>
                  </a:lnTo>
                  <a:lnTo>
                    <a:pt x="804987" y="85849"/>
                  </a:lnTo>
                  <a:lnTo>
                    <a:pt x="805270" y="91067"/>
                  </a:lnTo>
                  <a:lnTo>
                    <a:pt x="805552" y="96417"/>
                  </a:lnTo>
                  <a:lnTo>
                    <a:pt x="805835" y="101896"/>
                  </a:lnTo>
                  <a:lnTo>
                    <a:pt x="806117" y="107503"/>
                  </a:lnTo>
                  <a:lnTo>
                    <a:pt x="806399" y="113234"/>
                  </a:lnTo>
                  <a:lnTo>
                    <a:pt x="806682" y="119087"/>
                  </a:lnTo>
                  <a:lnTo>
                    <a:pt x="806964" y="125059"/>
                  </a:lnTo>
                  <a:lnTo>
                    <a:pt x="807247" y="131147"/>
                  </a:lnTo>
                  <a:lnTo>
                    <a:pt x="807529" y="137349"/>
                  </a:lnTo>
                  <a:lnTo>
                    <a:pt x="807812" y="143661"/>
                  </a:lnTo>
                  <a:lnTo>
                    <a:pt x="808094" y="150082"/>
                  </a:lnTo>
                  <a:lnTo>
                    <a:pt x="808380" y="156607"/>
                  </a:lnTo>
                  <a:lnTo>
                    <a:pt x="808663" y="163232"/>
                  </a:lnTo>
                  <a:lnTo>
                    <a:pt x="808945" y="169959"/>
                  </a:lnTo>
                  <a:lnTo>
                    <a:pt x="809227" y="176778"/>
                  </a:lnTo>
                  <a:lnTo>
                    <a:pt x="809510" y="183692"/>
                  </a:lnTo>
                  <a:lnTo>
                    <a:pt x="809792" y="190694"/>
                  </a:lnTo>
                  <a:lnTo>
                    <a:pt x="810075" y="197782"/>
                  </a:lnTo>
                  <a:lnTo>
                    <a:pt x="810640" y="212202"/>
                  </a:lnTo>
                  <a:lnTo>
                    <a:pt x="811204" y="226925"/>
                  </a:lnTo>
                  <a:lnTo>
                    <a:pt x="811769" y="241927"/>
                  </a:lnTo>
                  <a:lnTo>
                    <a:pt x="812338" y="257177"/>
                  </a:lnTo>
                  <a:lnTo>
                    <a:pt x="812903" y="272645"/>
                  </a:lnTo>
                  <a:lnTo>
                    <a:pt x="813468" y="288306"/>
                  </a:lnTo>
                  <a:lnTo>
                    <a:pt x="814032" y="304129"/>
                  </a:lnTo>
                  <a:lnTo>
                    <a:pt x="815162" y="336146"/>
                  </a:lnTo>
                  <a:lnTo>
                    <a:pt x="816296" y="368461"/>
                  </a:lnTo>
                  <a:lnTo>
                    <a:pt x="817425" y="400834"/>
                  </a:lnTo>
                  <a:lnTo>
                    <a:pt x="818555" y="433026"/>
                  </a:lnTo>
                  <a:lnTo>
                    <a:pt x="819688" y="464803"/>
                  </a:lnTo>
                  <a:lnTo>
                    <a:pt x="820253" y="480460"/>
                  </a:lnTo>
                  <a:lnTo>
                    <a:pt x="820818" y="495926"/>
                  </a:lnTo>
                  <a:lnTo>
                    <a:pt x="821383" y="511174"/>
                  </a:lnTo>
                  <a:lnTo>
                    <a:pt x="821948" y="526173"/>
                  </a:lnTo>
                  <a:lnTo>
                    <a:pt x="822516" y="540897"/>
                  </a:lnTo>
                  <a:lnTo>
                    <a:pt x="823081" y="555319"/>
                  </a:lnTo>
                  <a:lnTo>
                    <a:pt x="823364" y="562407"/>
                  </a:lnTo>
                  <a:lnTo>
                    <a:pt x="823646" y="569411"/>
                  </a:lnTo>
                  <a:lnTo>
                    <a:pt x="823929" y="576327"/>
                  </a:lnTo>
                  <a:lnTo>
                    <a:pt x="824211" y="583150"/>
                  </a:lnTo>
                  <a:lnTo>
                    <a:pt x="824493" y="589879"/>
                  </a:lnTo>
                  <a:lnTo>
                    <a:pt x="824776" y="596511"/>
                  </a:lnTo>
                  <a:lnTo>
                    <a:pt x="825058" y="603042"/>
                  </a:lnTo>
                  <a:lnTo>
                    <a:pt x="825341" y="609467"/>
                  </a:lnTo>
                  <a:lnTo>
                    <a:pt x="825623" y="615788"/>
                  </a:lnTo>
                  <a:lnTo>
                    <a:pt x="825909" y="621998"/>
                  </a:lnTo>
                  <a:lnTo>
                    <a:pt x="826192" y="628094"/>
                  </a:lnTo>
                  <a:lnTo>
                    <a:pt x="826474" y="634077"/>
                  </a:lnTo>
                  <a:lnTo>
                    <a:pt x="826756" y="639943"/>
                  </a:lnTo>
                  <a:lnTo>
                    <a:pt x="827039" y="645687"/>
                  </a:lnTo>
                  <a:lnTo>
                    <a:pt x="827321" y="651306"/>
                  </a:lnTo>
                  <a:lnTo>
                    <a:pt x="827604" y="656802"/>
                  </a:lnTo>
                  <a:lnTo>
                    <a:pt x="827886" y="662170"/>
                  </a:lnTo>
                  <a:lnTo>
                    <a:pt x="828169" y="667406"/>
                  </a:lnTo>
                  <a:lnTo>
                    <a:pt x="828451" y="672510"/>
                  </a:lnTo>
                  <a:lnTo>
                    <a:pt x="828733" y="677480"/>
                  </a:lnTo>
                  <a:lnTo>
                    <a:pt x="829016" y="682311"/>
                  </a:lnTo>
                  <a:lnTo>
                    <a:pt x="829298" y="687003"/>
                  </a:lnTo>
                  <a:lnTo>
                    <a:pt x="829581" y="691554"/>
                  </a:lnTo>
                  <a:lnTo>
                    <a:pt x="829867" y="695960"/>
                  </a:lnTo>
                  <a:lnTo>
                    <a:pt x="830149" y="700221"/>
                  </a:lnTo>
                  <a:lnTo>
                    <a:pt x="830432" y="704334"/>
                  </a:lnTo>
                  <a:lnTo>
                    <a:pt x="830714" y="708299"/>
                  </a:lnTo>
                  <a:lnTo>
                    <a:pt x="830997" y="712113"/>
                  </a:lnTo>
                  <a:lnTo>
                    <a:pt x="831279" y="715772"/>
                  </a:lnTo>
                  <a:lnTo>
                    <a:pt x="831561" y="719280"/>
                  </a:lnTo>
                  <a:lnTo>
                    <a:pt x="831844" y="722629"/>
                  </a:lnTo>
                  <a:lnTo>
                    <a:pt x="832126" y="725824"/>
                  </a:lnTo>
                  <a:lnTo>
                    <a:pt x="832409" y="728856"/>
                  </a:lnTo>
                  <a:lnTo>
                    <a:pt x="832691" y="731729"/>
                  </a:lnTo>
                  <a:lnTo>
                    <a:pt x="832974" y="734442"/>
                  </a:lnTo>
                  <a:lnTo>
                    <a:pt x="833256" y="736992"/>
                  </a:lnTo>
                  <a:lnTo>
                    <a:pt x="833538" y="739378"/>
                  </a:lnTo>
                  <a:lnTo>
                    <a:pt x="833821" y="741600"/>
                  </a:lnTo>
                  <a:lnTo>
                    <a:pt x="834103" y="743657"/>
                  </a:lnTo>
                  <a:lnTo>
                    <a:pt x="834389" y="745548"/>
                  </a:lnTo>
                  <a:lnTo>
                    <a:pt x="834672" y="747272"/>
                  </a:lnTo>
                  <a:lnTo>
                    <a:pt x="834954" y="748829"/>
                  </a:lnTo>
                  <a:lnTo>
                    <a:pt x="835237" y="750218"/>
                  </a:lnTo>
                  <a:lnTo>
                    <a:pt x="835519" y="751438"/>
                  </a:lnTo>
                  <a:lnTo>
                    <a:pt x="835802" y="752488"/>
                  </a:lnTo>
                  <a:lnTo>
                    <a:pt x="835941" y="752951"/>
                  </a:lnTo>
                  <a:lnTo>
                    <a:pt x="836084" y="753371"/>
                  </a:lnTo>
                  <a:lnTo>
                    <a:pt x="836223" y="753748"/>
                  </a:lnTo>
                  <a:lnTo>
                    <a:pt x="836366" y="754082"/>
                  </a:lnTo>
                  <a:lnTo>
                    <a:pt x="836506" y="754375"/>
                  </a:lnTo>
                  <a:lnTo>
                    <a:pt x="836649" y="754624"/>
                  </a:lnTo>
                  <a:lnTo>
                    <a:pt x="836788" y="754831"/>
                  </a:lnTo>
                  <a:lnTo>
                    <a:pt x="836862" y="754919"/>
                  </a:lnTo>
                  <a:lnTo>
                    <a:pt x="836931" y="754996"/>
                  </a:lnTo>
                  <a:lnTo>
                    <a:pt x="837001" y="755062"/>
                  </a:lnTo>
                  <a:lnTo>
                    <a:pt x="837071" y="755117"/>
                  </a:lnTo>
                  <a:lnTo>
                    <a:pt x="837144" y="755161"/>
                  </a:lnTo>
                  <a:lnTo>
                    <a:pt x="837214" y="755197"/>
                  </a:lnTo>
                  <a:lnTo>
                    <a:pt x="837283" y="755221"/>
                  </a:lnTo>
                  <a:lnTo>
                    <a:pt x="837353" y="755234"/>
                  </a:lnTo>
                  <a:lnTo>
                    <a:pt x="837426" y="755236"/>
                  </a:lnTo>
                  <a:lnTo>
                    <a:pt x="837496" y="755227"/>
                  </a:lnTo>
                  <a:lnTo>
                    <a:pt x="837566" y="755210"/>
                  </a:lnTo>
                  <a:lnTo>
                    <a:pt x="837636" y="755179"/>
                  </a:lnTo>
                  <a:lnTo>
                    <a:pt x="837709" y="755139"/>
                  </a:lnTo>
                  <a:lnTo>
                    <a:pt x="837779" y="755089"/>
                  </a:lnTo>
                  <a:lnTo>
                    <a:pt x="837848" y="755027"/>
                  </a:lnTo>
                  <a:lnTo>
                    <a:pt x="837918" y="754957"/>
                  </a:lnTo>
                  <a:lnTo>
                    <a:pt x="837991" y="754873"/>
                  </a:lnTo>
                  <a:lnTo>
                    <a:pt x="838061" y="754780"/>
                  </a:lnTo>
                  <a:lnTo>
                    <a:pt x="838204" y="754562"/>
                  </a:lnTo>
                  <a:lnTo>
                    <a:pt x="838343" y="754303"/>
                  </a:lnTo>
                  <a:lnTo>
                    <a:pt x="838626" y="753653"/>
                  </a:lnTo>
                  <a:lnTo>
                    <a:pt x="838908" y="752838"/>
                  </a:lnTo>
                  <a:lnTo>
                    <a:pt x="839191" y="751852"/>
                  </a:lnTo>
                  <a:lnTo>
                    <a:pt x="839473" y="750700"/>
                  </a:lnTo>
                  <a:lnTo>
                    <a:pt x="839756" y="749379"/>
                  </a:lnTo>
                  <a:lnTo>
                    <a:pt x="840038" y="747893"/>
                  </a:lnTo>
                  <a:lnTo>
                    <a:pt x="840320" y="746239"/>
                  </a:lnTo>
                  <a:lnTo>
                    <a:pt x="840603" y="744423"/>
                  </a:lnTo>
                  <a:lnTo>
                    <a:pt x="840885" y="742443"/>
                  </a:lnTo>
                  <a:lnTo>
                    <a:pt x="841171" y="740299"/>
                  </a:lnTo>
                  <a:lnTo>
                    <a:pt x="841454" y="737994"/>
                  </a:lnTo>
                  <a:lnTo>
                    <a:pt x="841736" y="735527"/>
                  </a:lnTo>
                  <a:lnTo>
                    <a:pt x="842019" y="732903"/>
                  </a:lnTo>
                  <a:lnTo>
                    <a:pt x="842301" y="730120"/>
                  </a:lnTo>
                  <a:lnTo>
                    <a:pt x="842584" y="727180"/>
                  </a:lnTo>
                  <a:lnTo>
                    <a:pt x="842866" y="724087"/>
                  </a:lnTo>
                  <a:lnTo>
                    <a:pt x="843148" y="720837"/>
                  </a:lnTo>
                  <a:lnTo>
                    <a:pt x="843431" y="717437"/>
                  </a:lnTo>
                  <a:lnTo>
                    <a:pt x="843713" y="713888"/>
                  </a:lnTo>
                  <a:lnTo>
                    <a:pt x="843996" y="710188"/>
                  </a:lnTo>
                  <a:lnTo>
                    <a:pt x="844278" y="706342"/>
                  </a:lnTo>
                  <a:lnTo>
                    <a:pt x="844561" y="702352"/>
                  </a:lnTo>
                  <a:lnTo>
                    <a:pt x="844843" y="698219"/>
                  </a:lnTo>
                  <a:lnTo>
                    <a:pt x="845125" y="693945"/>
                  </a:lnTo>
                  <a:lnTo>
                    <a:pt x="845408" y="689533"/>
                  </a:lnTo>
                  <a:lnTo>
                    <a:pt x="845690" y="684984"/>
                  </a:lnTo>
                  <a:lnTo>
                    <a:pt x="845973" y="680298"/>
                  </a:lnTo>
                  <a:lnTo>
                    <a:pt x="846255" y="675483"/>
                  </a:lnTo>
                  <a:lnTo>
                    <a:pt x="846538" y="670537"/>
                  </a:lnTo>
                  <a:lnTo>
                    <a:pt x="846820" y="665464"/>
                  </a:lnTo>
                  <a:lnTo>
                    <a:pt x="847102" y="660266"/>
                  </a:lnTo>
                  <a:lnTo>
                    <a:pt x="847385" y="654946"/>
                  </a:lnTo>
                  <a:lnTo>
                    <a:pt x="847667" y="649505"/>
                  </a:lnTo>
                  <a:lnTo>
                    <a:pt x="847950" y="643948"/>
                  </a:lnTo>
                  <a:lnTo>
                    <a:pt x="848236" y="638274"/>
                  </a:lnTo>
                  <a:lnTo>
                    <a:pt x="848518" y="632489"/>
                  </a:lnTo>
                  <a:lnTo>
                    <a:pt x="848801" y="626597"/>
                  </a:lnTo>
                  <a:lnTo>
                    <a:pt x="849083" y="620595"/>
                  </a:lnTo>
                  <a:lnTo>
                    <a:pt x="849366" y="614491"/>
                  </a:lnTo>
                  <a:lnTo>
                    <a:pt x="849648" y="608289"/>
                  </a:lnTo>
                  <a:lnTo>
                    <a:pt x="849930" y="601985"/>
                  </a:lnTo>
                  <a:lnTo>
                    <a:pt x="850213" y="595589"/>
                  </a:lnTo>
                  <a:lnTo>
                    <a:pt x="850495" y="589100"/>
                  </a:lnTo>
                  <a:lnTo>
                    <a:pt x="850778" y="582523"/>
                  </a:lnTo>
                  <a:lnTo>
                    <a:pt x="851060" y="575860"/>
                  </a:lnTo>
                  <a:lnTo>
                    <a:pt x="851343" y="569116"/>
                  </a:lnTo>
                  <a:lnTo>
                    <a:pt x="851907" y="555389"/>
                  </a:lnTo>
                  <a:lnTo>
                    <a:pt x="852472" y="541374"/>
                  </a:lnTo>
                  <a:lnTo>
                    <a:pt x="853037" y="527093"/>
                  </a:lnTo>
                  <a:lnTo>
                    <a:pt x="853602" y="512576"/>
                  </a:lnTo>
                  <a:lnTo>
                    <a:pt x="854167" y="497846"/>
                  </a:lnTo>
                  <a:lnTo>
                    <a:pt x="854732" y="482935"/>
                  </a:lnTo>
                  <a:lnTo>
                    <a:pt x="855861" y="452673"/>
                  </a:lnTo>
                  <a:lnTo>
                    <a:pt x="856995" y="422014"/>
                  </a:lnTo>
                  <a:lnTo>
                    <a:pt x="859254" y="360415"/>
                  </a:lnTo>
                  <a:lnTo>
                    <a:pt x="860384" y="329928"/>
                  </a:lnTo>
                  <a:lnTo>
                    <a:pt x="860949" y="314861"/>
                  </a:lnTo>
                  <a:lnTo>
                    <a:pt x="861514" y="299948"/>
                  </a:lnTo>
                  <a:lnTo>
                    <a:pt x="862079" y="285217"/>
                  </a:lnTo>
                  <a:lnTo>
                    <a:pt x="862643" y="270694"/>
                  </a:lnTo>
                  <a:lnTo>
                    <a:pt x="863212" y="256406"/>
                  </a:lnTo>
                  <a:lnTo>
                    <a:pt x="863777" y="242376"/>
                  </a:lnTo>
                  <a:lnTo>
                    <a:pt x="864342" y="228634"/>
                  </a:lnTo>
                  <a:lnTo>
                    <a:pt x="864907" y="215200"/>
                  </a:lnTo>
                  <a:lnTo>
                    <a:pt x="865189" y="208608"/>
                  </a:lnTo>
                  <a:lnTo>
                    <a:pt x="865471" y="202102"/>
                  </a:lnTo>
                  <a:lnTo>
                    <a:pt x="865754" y="195685"/>
                  </a:lnTo>
                  <a:lnTo>
                    <a:pt x="866036" y="189362"/>
                  </a:lnTo>
                  <a:lnTo>
                    <a:pt x="866319" y="183133"/>
                  </a:lnTo>
                  <a:lnTo>
                    <a:pt x="866601" y="177001"/>
                  </a:lnTo>
                  <a:lnTo>
                    <a:pt x="866884" y="170970"/>
                  </a:lnTo>
                  <a:lnTo>
                    <a:pt x="867166" y="165042"/>
                  </a:lnTo>
                  <a:lnTo>
                    <a:pt x="867448" y="159221"/>
                  </a:lnTo>
                  <a:lnTo>
                    <a:pt x="867731" y="153507"/>
                  </a:lnTo>
                  <a:lnTo>
                    <a:pt x="868013" y="147905"/>
                  </a:lnTo>
                  <a:lnTo>
                    <a:pt x="868296" y="142416"/>
                  </a:lnTo>
                  <a:lnTo>
                    <a:pt x="868589" y="136830"/>
                  </a:lnTo>
                  <a:lnTo>
                    <a:pt x="868886" y="131372"/>
                  </a:lnTo>
                  <a:lnTo>
                    <a:pt x="869180" y="126044"/>
                  </a:lnTo>
                  <a:lnTo>
                    <a:pt x="869473" y="120849"/>
                  </a:lnTo>
                  <a:lnTo>
                    <a:pt x="869766" y="115790"/>
                  </a:lnTo>
                  <a:lnTo>
                    <a:pt x="870060" y="110868"/>
                  </a:lnTo>
                  <a:lnTo>
                    <a:pt x="870353" y="106086"/>
                  </a:lnTo>
                  <a:lnTo>
                    <a:pt x="870647" y="101446"/>
                  </a:lnTo>
                  <a:lnTo>
                    <a:pt x="870940" y="96951"/>
                  </a:lnTo>
                  <a:lnTo>
                    <a:pt x="871237" y="92602"/>
                  </a:lnTo>
                  <a:lnTo>
                    <a:pt x="871531" y="88402"/>
                  </a:lnTo>
                  <a:lnTo>
                    <a:pt x="871824" y="84351"/>
                  </a:lnTo>
                  <a:lnTo>
                    <a:pt x="872118" y="80453"/>
                  </a:lnTo>
                  <a:lnTo>
                    <a:pt x="872411" y="76708"/>
                  </a:lnTo>
                  <a:lnTo>
                    <a:pt x="872704" y="73119"/>
                  </a:lnTo>
                  <a:lnTo>
                    <a:pt x="872998" y="69688"/>
                  </a:lnTo>
                  <a:lnTo>
                    <a:pt x="873291" y="66415"/>
                  </a:lnTo>
                  <a:lnTo>
                    <a:pt x="873585" y="63301"/>
                  </a:lnTo>
                  <a:lnTo>
                    <a:pt x="873882" y="60350"/>
                  </a:lnTo>
                  <a:lnTo>
                    <a:pt x="874175" y="57560"/>
                  </a:lnTo>
                  <a:lnTo>
                    <a:pt x="874469" y="54935"/>
                  </a:lnTo>
                  <a:lnTo>
                    <a:pt x="874762" y="52474"/>
                  </a:lnTo>
                  <a:lnTo>
                    <a:pt x="875056" y="50180"/>
                  </a:lnTo>
                  <a:lnTo>
                    <a:pt x="875349" y="48052"/>
                  </a:lnTo>
                  <a:lnTo>
                    <a:pt x="875643" y="46092"/>
                  </a:lnTo>
                  <a:lnTo>
                    <a:pt x="875936" y="44301"/>
                  </a:lnTo>
                  <a:lnTo>
                    <a:pt x="876233" y="42678"/>
                  </a:lnTo>
                  <a:lnTo>
                    <a:pt x="876526" y="41226"/>
                  </a:lnTo>
                  <a:lnTo>
                    <a:pt x="876820" y="39943"/>
                  </a:lnTo>
                  <a:lnTo>
                    <a:pt x="877113" y="38831"/>
                  </a:lnTo>
                  <a:lnTo>
                    <a:pt x="877407" y="37890"/>
                  </a:lnTo>
                  <a:lnTo>
                    <a:pt x="877700" y="37121"/>
                  </a:lnTo>
                  <a:lnTo>
                    <a:pt x="877847" y="36800"/>
                  </a:lnTo>
                  <a:lnTo>
                    <a:pt x="877994" y="36522"/>
                  </a:lnTo>
                  <a:lnTo>
                    <a:pt x="878140" y="36287"/>
                  </a:lnTo>
                  <a:lnTo>
                    <a:pt x="878214" y="36186"/>
                  </a:lnTo>
                  <a:lnTo>
                    <a:pt x="878287" y="36095"/>
                  </a:lnTo>
                  <a:lnTo>
                    <a:pt x="878360" y="36015"/>
                  </a:lnTo>
                  <a:lnTo>
                    <a:pt x="878434" y="35946"/>
                  </a:lnTo>
                  <a:lnTo>
                    <a:pt x="878511" y="35887"/>
                  </a:lnTo>
                  <a:lnTo>
                    <a:pt x="878584" y="35839"/>
                  </a:lnTo>
                  <a:lnTo>
                    <a:pt x="878658" y="35802"/>
                  </a:lnTo>
                  <a:lnTo>
                    <a:pt x="878731" y="35776"/>
                  </a:lnTo>
                  <a:lnTo>
                    <a:pt x="878804" y="35760"/>
                  </a:lnTo>
                  <a:lnTo>
                    <a:pt x="878878" y="35755"/>
                  </a:lnTo>
                  <a:lnTo>
                    <a:pt x="878951" y="35761"/>
                  </a:lnTo>
                  <a:lnTo>
                    <a:pt x="879024" y="35777"/>
                  </a:lnTo>
                  <a:lnTo>
                    <a:pt x="879098" y="35804"/>
                  </a:lnTo>
                  <a:lnTo>
                    <a:pt x="879171" y="35842"/>
                  </a:lnTo>
                  <a:lnTo>
                    <a:pt x="879244" y="35890"/>
                  </a:lnTo>
                  <a:lnTo>
                    <a:pt x="879318" y="35949"/>
                  </a:lnTo>
                  <a:lnTo>
                    <a:pt x="879391" y="36019"/>
                  </a:lnTo>
                  <a:lnTo>
                    <a:pt x="879464" y="36099"/>
                  </a:lnTo>
                  <a:lnTo>
                    <a:pt x="879538" y="36190"/>
                  </a:lnTo>
                  <a:lnTo>
                    <a:pt x="879611" y="36291"/>
                  </a:lnTo>
                  <a:lnTo>
                    <a:pt x="879758" y="36527"/>
                  </a:lnTo>
                  <a:lnTo>
                    <a:pt x="879905" y="36804"/>
                  </a:lnTo>
                  <a:lnTo>
                    <a:pt x="880051" y="37124"/>
                  </a:lnTo>
                  <a:lnTo>
                    <a:pt x="880345" y="37892"/>
                  </a:lnTo>
                  <a:lnTo>
                    <a:pt x="880638" y="38828"/>
                  </a:lnTo>
                  <a:lnTo>
                    <a:pt x="880932" y="39932"/>
                  </a:lnTo>
                  <a:lnTo>
                    <a:pt x="881229" y="41203"/>
                  </a:lnTo>
                  <a:lnTo>
                    <a:pt x="881522" y="42641"/>
                  </a:lnTo>
                  <a:lnTo>
                    <a:pt x="881816" y="44245"/>
                  </a:lnTo>
                  <a:lnTo>
                    <a:pt x="882109" y="46013"/>
                  </a:lnTo>
                  <a:lnTo>
                    <a:pt x="882402" y="47944"/>
                  </a:lnTo>
                  <a:lnTo>
                    <a:pt x="882696" y="50037"/>
                  </a:lnTo>
                  <a:lnTo>
                    <a:pt x="882989" y="52292"/>
                  </a:lnTo>
                  <a:lnTo>
                    <a:pt x="883286" y="54706"/>
                  </a:lnTo>
                  <a:lnTo>
                    <a:pt x="883580" y="57277"/>
                  </a:lnTo>
                  <a:lnTo>
                    <a:pt x="883873" y="60006"/>
                  </a:lnTo>
                  <a:lnTo>
                    <a:pt x="884167" y="62889"/>
                  </a:lnTo>
                  <a:lnTo>
                    <a:pt x="884460" y="65926"/>
                  </a:lnTo>
                  <a:lnTo>
                    <a:pt x="884754" y="69115"/>
                  </a:lnTo>
                  <a:lnTo>
                    <a:pt x="885047" y="72453"/>
                  </a:lnTo>
                  <a:lnTo>
                    <a:pt x="885340" y="75939"/>
                  </a:lnTo>
                  <a:lnTo>
                    <a:pt x="885634" y="79571"/>
                  </a:lnTo>
                  <a:lnTo>
                    <a:pt x="885931" y="83347"/>
                  </a:lnTo>
                  <a:lnTo>
                    <a:pt x="886224" y="87265"/>
                  </a:lnTo>
                  <a:lnTo>
                    <a:pt x="886518" y="91322"/>
                  </a:lnTo>
                  <a:lnTo>
                    <a:pt x="886811" y="95517"/>
                  </a:lnTo>
                  <a:lnTo>
                    <a:pt x="887105" y="99847"/>
                  </a:lnTo>
                  <a:lnTo>
                    <a:pt x="887398" y="104309"/>
                  </a:lnTo>
                  <a:lnTo>
                    <a:pt x="887692" y="108902"/>
                  </a:lnTo>
                  <a:lnTo>
                    <a:pt x="887985" y="113623"/>
                  </a:lnTo>
                  <a:lnTo>
                    <a:pt x="888282" y="118469"/>
                  </a:lnTo>
                  <a:lnTo>
                    <a:pt x="888576" y="123438"/>
                  </a:lnTo>
                  <a:lnTo>
                    <a:pt x="888869" y="128527"/>
                  </a:lnTo>
                  <a:lnTo>
                    <a:pt x="889162" y="133733"/>
                  </a:lnTo>
                  <a:lnTo>
                    <a:pt x="889456" y="139054"/>
                  </a:lnTo>
                  <a:lnTo>
                    <a:pt x="889749" y="144487"/>
                  </a:lnTo>
                  <a:lnTo>
                    <a:pt x="890043" y="150028"/>
                  </a:lnTo>
                  <a:lnTo>
                    <a:pt x="890340" y="155676"/>
                  </a:lnTo>
                  <a:lnTo>
                    <a:pt x="890633" y="161425"/>
                  </a:lnTo>
                  <a:lnTo>
                    <a:pt x="890927" y="167275"/>
                  </a:lnTo>
                  <a:lnTo>
                    <a:pt x="891220" y="173222"/>
                  </a:lnTo>
                  <a:lnTo>
                    <a:pt x="891514" y="179262"/>
                  </a:lnTo>
                  <a:lnTo>
                    <a:pt x="891807" y="185394"/>
                  </a:lnTo>
                  <a:lnTo>
                    <a:pt x="892394" y="197914"/>
                  </a:lnTo>
                  <a:lnTo>
                    <a:pt x="892984" y="210757"/>
                  </a:lnTo>
                  <a:lnTo>
                    <a:pt x="893571" y="223898"/>
                  </a:lnTo>
                  <a:lnTo>
                    <a:pt x="894158" y="237309"/>
                  </a:lnTo>
                  <a:lnTo>
                    <a:pt x="894745" y="250961"/>
                  </a:lnTo>
                  <a:lnTo>
                    <a:pt x="895336" y="264826"/>
                  </a:lnTo>
                  <a:lnTo>
                    <a:pt x="895922" y="278878"/>
                  </a:lnTo>
                  <a:lnTo>
                    <a:pt x="896509" y="293087"/>
                  </a:lnTo>
                  <a:lnTo>
                    <a:pt x="897687" y="321861"/>
                  </a:lnTo>
                  <a:lnTo>
                    <a:pt x="898860" y="350914"/>
                  </a:lnTo>
                  <a:lnTo>
                    <a:pt x="900034" y="380014"/>
                  </a:lnTo>
                  <a:lnTo>
                    <a:pt x="901212" y="408931"/>
                  </a:lnTo>
                  <a:lnTo>
                    <a:pt x="902389" y="437436"/>
                  </a:lnTo>
                  <a:lnTo>
                    <a:pt x="902976" y="451464"/>
                  </a:lnTo>
                  <a:lnTo>
                    <a:pt x="903563" y="465305"/>
                  </a:lnTo>
                  <a:lnTo>
                    <a:pt x="904150" y="478932"/>
                  </a:lnTo>
                  <a:lnTo>
                    <a:pt x="904740" y="492319"/>
                  </a:lnTo>
                  <a:lnTo>
                    <a:pt x="905327" y="505440"/>
                  </a:lnTo>
                  <a:lnTo>
                    <a:pt x="905914" y="518270"/>
                  </a:lnTo>
                  <a:lnTo>
                    <a:pt x="906457" y="529841"/>
                  </a:lnTo>
                  <a:lnTo>
                    <a:pt x="907000" y="541126"/>
                  </a:lnTo>
                  <a:lnTo>
                    <a:pt x="907542" y="552102"/>
                  </a:lnTo>
                  <a:lnTo>
                    <a:pt x="907814" y="557470"/>
                  </a:lnTo>
                  <a:lnTo>
                    <a:pt x="908085" y="562754"/>
                  </a:lnTo>
                  <a:lnTo>
                    <a:pt x="908357" y="567955"/>
                  </a:lnTo>
                  <a:lnTo>
                    <a:pt x="908628" y="573068"/>
                  </a:lnTo>
                  <a:lnTo>
                    <a:pt x="908900" y="578090"/>
                  </a:lnTo>
                  <a:lnTo>
                    <a:pt x="909171" y="583023"/>
                  </a:lnTo>
                  <a:lnTo>
                    <a:pt x="909442" y="587862"/>
                  </a:lnTo>
                  <a:lnTo>
                    <a:pt x="909714" y="592607"/>
                  </a:lnTo>
                  <a:lnTo>
                    <a:pt x="909985" y="597253"/>
                  </a:lnTo>
                  <a:lnTo>
                    <a:pt x="910257" y="601802"/>
                  </a:lnTo>
                  <a:lnTo>
                    <a:pt x="910528" y="606250"/>
                  </a:lnTo>
                  <a:lnTo>
                    <a:pt x="910800" y="610596"/>
                  </a:lnTo>
                  <a:lnTo>
                    <a:pt x="911071" y="614839"/>
                  </a:lnTo>
                  <a:lnTo>
                    <a:pt x="911342" y="618974"/>
                  </a:lnTo>
                  <a:lnTo>
                    <a:pt x="911614" y="623004"/>
                  </a:lnTo>
                  <a:lnTo>
                    <a:pt x="911885" y="626925"/>
                  </a:lnTo>
                  <a:lnTo>
                    <a:pt x="912157" y="630737"/>
                  </a:lnTo>
                  <a:lnTo>
                    <a:pt x="912428" y="634436"/>
                  </a:lnTo>
                  <a:lnTo>
                    <a:pt x="912700" y="638023"/>
                  </a:lnTo>
                  <a:lnTo>
                    <a:pt x="912971" y="641495"/>
                  </a:lnTo>
                  <a:lnTo>
                    <a:pt x="913242" y="644853"/>
                  </a:lnTo>
                  <a:lnTo>
                    <a:pt x="913514" y="648092"/>
                  </a:lnTo>
                  <a:lnTo>
                    <a:pt x="913785" y="651216"/>
                  </a:lnTo>
                  <a:lnTo>
                    <a:pt x="914057" y="654220"/>
                  </a:lnTo>
                  <a:lnTo>
                    <a:pt x="914328" y="657102"/>
                  </a:lnTo>
                  <a:lnTo>
                    <a:pt x="914600" y="659865"/>
                  </a:lnTo>
                  <a:lnTo>
                    <a:pt x="914871" y="662505"/>
                  </a:lnTo>
                  <a:lnTo>
                    <a:pt x="915142" y="665024"/>
                  </a:lnTo>
                  <a:lnTo>
                    <a:pt x="915414" y="667417"/>
                  </a:lnTo>
                  <a:lnTo>
                    <a:pt x="915685" y="669688"/>
                  </a:lnTo>
                  <a:lnTo>
                    <a:pt x="915957" y="671832"/>
                  </a:lnTo>
                  <a:lnTo>
                    <a:pt x="916228" y="673851"/>
                  </a:lnTo>
                  <a:lnTo>
                    <a:pt x="916499" y="675743"/>
                  </a:lnTo>
                  <a:lnTo>
                    <a:pt x="916771" y="677506"/>
                  </a:lnTo>
                  <a:lnTo>
                    <a:pt x="917042" y="679144"/>
                  </a:lnTo>
                  <a:lnTo>
                    <a:pt x="917314" y="680653"/>
                  </a:lnTo>
                  <a:lnTo>
                    <a:pt x="917585" y="682033"/>
                  </a:lnTo>
                  <a:lnTo>
                    <a:pt x="917857" y="683286"/>
                  </a:lnTo>
                  <a:lnTo>
                    <a:pt x="918128" y="684407"/>
                  </a:lnTo>
                  <a:lnTo>
                    <a:pt x="918399" y="685400"/>
                  </a:lnTo>
                  <a:lnTo>
                    <a:pt x="918671" y="686265"/>
                  </a:lnTo>
                  <a:lnTo>
                    <a:pt x="918942" y="686999"/>
                  </a:lnTo>
                  <a:lnTo>
                    <a:pt x="919214" y="687602"/>
                  </a:lnTo>
                  <a:lnTo>
                    <a:pt x="919349" y="687855"/>
                  </a:lnTo>
                  <a:lnTo>
                    <a:pt x="919485" y="688077"/>
                  </a:lnTo>
                  <a:lnTo>
                    <a:pt x="919621" y="688267"/>
                  </a:lnTo>
                  <a:lnTo>
                    <a:pt x="919687" y="688348"/>
                  </a:lnTo>
                  <a:lnTo>
                    <a:pt x="919757" y="688421"/>
                  </a:lnTo>
                  <a:lnTo>
                    <a:pt x="919823" y="688487"/>
                  </a:lnTo>
                  <a:lnTo>
                    <a:pt x="919892" y="688546"/>
                  </a:lnTo>
                  <a:lnTo>
                    <a:pt x="919958" y="688595"/>
                  </a:lnTo>
                  <a:lnTo>
                    <a:pt x="920028" y="688637"/>
                  </a:lnTo>
                  <a:lnTo>
                    <a:pt x="920094" y="688670"/>
                  </a:lnTo>
                  <a:lnTo>
                    <a:pt x="920164" y="688696"/>
                  </a:lnTo>
                  <a:lnTo>
                    <a:pt x="920230" y="688714"/>
                  </a:lnTo>
                  <a:lnTo>
                    <a:pt x="920299" y="688723"/>
                  </a:lnTo>
                  <a:lnTo>
                    <a:pt x="920365" y="688725"/>
                  </a:lnTo>
                  <a:lnTo>
                    <a:pt x="920435" y="688716"/>
                  </a:lnTo>
                  <a:lnTo>
                    <a:pt x="920501" y="688703"/>
                  </a:lnTo>
                  <a:lnTo>
                    <a:pt x="920571" y="688679"/>
                  </a:lnTo>
                  <a:lnTo>
                    <a:pt x="920637" y="688648"/>
                  </a:lnTo>
                  <a:lnTo>
                    <a:pt x="920707" y="688608"/>
                  </a:lnTo>
                  <a:lnTo>
                    <a:pt x="920773" y="688562"/>
                  </a:lnTo>
                  <a:lnTo>
                    <a:pt x="920842" y="688507"/>
                  </a:lnTo>
                  <a:lnTo>
                    <a:pt x="920908" y="688443"/>
                  </a:lnTo>
                  <a:lnTo>
                    <a:pt x="920978" y="688372"/>
                  </a:lnTo>
                  <a:lnTo>
                    <a:pt x="921044" y="688293"/>
                  </a:lnTo>
                  <a:lnTo>
                    <a:pt x="921114" y="688205"/>
                  </a:lnTo>
                  <a:lnTo>
                    <a:pt x="921249" y="688007"/>
                  </a:lnTo>
                  <a:lnTo>
                    <a:pt x="921385" y="687776"/>
                  </a:lnTo>
                  <a:lnTo>
                    <a:pt x="921657" y="687219"/>
                  </a:lnTo>
                  <a:lnTo>
                    <a:pt x="921928" y="686534"/>
                  </a:lnTo>
                  <a:lnTo>
                    <a:pt x="922199" y="685721"/>
                  </a:lnTo>
                  <a:lnTo>
                    <a:pt x="922471" y="684783"/>
                  </a:lnTo>
                  <a:lnTo>
                    <a:pt x="922742" y="683720"/>
                  </a:lnTo>
                  <a:lnTo>
                    <a:pt x="923014" y="682533"/>
                  </a:lnTo>
                  <a:lnTo>
                    <a:pt x="923285" y="681219"/>
                  </a:lnTo>
                  <a:lnTo>
                    <a:pt x="923557" y="679783"/>
                  </a:lnTo>
                  <a:lnTo>
                    <a:pt x="923828" y="678226"/>
                  </a:lnTo>
                  <a:lnTo>
                    <a:pt x="924099" y="676546"/>
                  </a:lnTo>
                  <a:lnTo>
                    <a:pt x="924371" y="674745"/>
                  </a:lnTo>
                  <a:lnTo>
                    <a:pt x="924642" y="672825"/>
                  </a:lnTo>
                  <a:lnTo>
                    <a:pt x="924914" y="670786"/>
                  </a:lnTo>
                  <a:lnTo>
                    <a:pt x="925185" y="668628"/>
                  </a:lnTo>
                  <a:lnTo>
                    <a:pt x="925457" y="666356"/>
                  </a:lnTo>
                  <a:lnTo>
                    <a:pt x="925728" y="663969"/>
                  </a:lnTo>
                  <a:lnTo>
                    <a:pt x="925999" y="661468"/>
                  </a:lnTo>
                  <a:lnTo>
                    <a:pt x="926271" y="658852"/>
                  </a:lnTo>
                  <a:lnTo>
                    <a:pt x="926542" y="656126"/>
                  </a:lnTo>
                  <a:lnTo>
                    <a:pt x="926814" y="653290"/>
                  </a:lnTo>
                  <a:lnTo>
                    <a:pt x="927085" y="650346"/>
                  </a:lnTo>
                  <a:lnTo>
                    <a:pt x="927357" y="647297"/>
                  </a:lnTo>
                  <a:lnTo>
                    <a:pt x="927628" y="644139"/>
                  </a:lnTo>
                  <a:lnTo>
                    <a:pt x="927899" y="640878"/>
                  </a:lnTo>
                  <a:lnTo>
                    <a:pt x="928171" y="637516"/>
                  </a:lnTo>
                  <a:lnTo>
                    <a:pt x="928442" y="634053"/>
                  </a:lnTo>
                  <a:lnTo>
                    <a:pt x="928714" y="630490"/>
                  </a:lnTo>
                  <a:lnTo>
                    <a:pt x="928985" y="626831"/>
                  </a:lnTo>
                  <a:lnTo>
                    <a:pt x="929256" y="623076"/>
                  </a:lnTo>
                  <a:lnTo>
                    <a:pt x="929528" y="619225"/>
                  </a:lnTo>
                  <a:lnTo>
                    <a:pt x="929799" y="615286"/>
                  </a:lnTo>
                  <a:lnTo>
                    <a:pt x="930071" y="611255"/>
                  </a:lnTo>
                  <a:lnTo>
                    <a:pt x="930342" y="607135"/>
                  </a:lnTo>
                  <a:lnTo>
                    <a:pt x="930614" y="602930"/>
                  </a:lnTo>
                  <a:lnTo>
                    <a:pt x="930885" y="598640"/>
                  </a:lnTo>
                  <a:lnTo>
                    <a:pt x="931156" y="594270"/>
                  </a:lnTo>
                  <a:lnTo>
                    <a:pt x="931428" y="589817"/>
                  </a:lnTo>
                  <a:lnTo>
                    <a:pt x="931971" y="580680"/>
                  </a:lnTo>
                  <a:lnTo>
                    <a:pt x="932514" y="571247"/>
                  </a:lnTo>
                  <a:lnTo>
                    <a:pt x="933056" y="561537"/>
                  </a:lnTo>
                  <a:lnTo>
                    <a:pt x="933599" y="551565"/>
                  </a:lnTo>
                  <a:lnTo>
                    <a:pt x="934142" y="541350"/>
                  </a:lnTo>
                  <a:lnTo>
                    <a:pt x="934685" y="530911"/>
                  </a:lnTo>
                  <a:lnTo>
                    <a:pt x="935228" y="520267"/>
                  </a:lnTo>
                  <a:lnTo>
                    <a:pt x="935771" y="509437"/>
                  </a:lnTo>
                  <a:lnTo>
                    <a:pt x="936314" y="498436"/>
                  </a:lnTo>
                  <a:lnTo>
                    <a:pt x="937399" y="476015"/>
                  </a:lnTo>
                  <a:lnTo>
                    <a:pt x="938485" y="453157"/>
                  </a:lnTo>
                  <a:lnTo>
                    <a:pt x="940656" y="406775"/>
                  </a:lnTo>
                  <a:lnTo>
                    <a:pt x="941878" y="380679"/>
                  </a:lnTo>
                  <a:lnTo>
                    <a:pt x="943096" y="354860"/>
                  </a:lnTo>
                  <a:lnTo>
                    <a:pt x="944317" y="329536"/>
                  </a:lnTo>
                  <a:lnTo>
                    <a:pt x="944929" y="317127"/>
                  </a:lnTo>
                  <a:lnTo>
                    <a:pt x="945538" y="304919"/>
                  </a:lnTo>
                  <a:lnTo>
                    <a:pt x="946151" y="292939"/>
                  </a:lnTo>
                  <a:lnTo>
                    <a:pt x="946760" y="281214"/>
                  </a:lnTo>
                  <a:lnTo>
                    <a:pt x="947372" y="269762"/>
                  </a:lnTo>
                  <a:lnTo>
                    <a:pt x="947981" y="258612"/>
                  </a:lnTo>
                  <a:lnTo>
                    <a:pt x="948594" y="247786"/>
                  </a:lnTo>
                  <a:lnTo>
                    <a:pt x="949203" y="237300"/>
                  </a:lnTo>
                  <a:lnTo>
                    <a:pt x="949507" y="232192"/>
                  </a:lnTo>
                  <a:lnTo>
                    <a:pt x="949815" y="227179"/>
                  </a:lnTo>
                  <a:lnTo>
                    <a:pt x="950120" y="222262"/>
                  </a:lnTo>
                  <a:lnTo>
                    <a:pt x="950424" y="217444"/>
                  </a:lnTo>
                  <a:lnTo>
                    <a:pt x="950728" y="212726"/>
                  </a:lnTo>
                  <a:lnTo>
                    <a:pt x="951037" y="208111"/>
                  </a:lnTo>
                  <a:lnTo>
                    <a:pt x="951341" y="203601"/>
                  </a:lnTo>
                  <a:lnTo>
                    <a:pt x="951645" y="199197"/>
                  </a:lnTo>
                  <a:lnTo>
                    <a:pt x="951950" y="194906"/>
                  </a:lnTo>
                  <a:lnTo>
                    <a:pt x="952254" y="190725"/>
                  </a:lnTo>
                  <a:lnTo>
                    <a:pt x="952562" y="186658"/>
                  </a:lnTo>
                  <a:lnTo>
                    <a:pt x="952867" y="182706"/>
                  </a:lnTo>
                  <a:lnTo>
                    <a:pt x="953171" y="178870"/>
                  </a:lnTo>
                  <a:lnTo>
                    <a:pt x="953479" y="175153"/>
                  </a:lnTo>
                  <a:lnTo>
                    <a:pt x="953784" y="171558"/>
                  </a:lnTo>
                  <a:lnTo>
                    <a:pt x="954088" y="168085"/>
                  </a:lnTo>
                  <a:lnTo>
                    <a:pt x="954393" y="164734"/>
                  </a:lnTo>
                  <a:lnTo>
                    <a:pt x="954697" y="161510"/>
                  </a:lnTo>
                  <a:lnTo>
                    <a:pt x="955005" y="158412"/>
                  </a:lnTo>
                  <a:lnTo>
                    <a:pt x="955310" y="155442"/>
                  </a:lnTo>
                  <a:lnTo>
                    <a:pt x="955614" y="152602"/>
                  </a:lnTo>
                  <a:lnTo>
                    <a:pt x="955919" y="149892"/>
                  </a:lnTo>
                  <a:lnTo>
                    <a:pt x="956227" y="147313"/>
                  </a:lnTo>
                  <a:lnTo>
                    <a:pt x="956531" y="144867"/>
                  </a:lnTo>
                  <a:lnTo>
                    <a:pt x="956836" y="142554"/>
                  </a:lnTo>
                  <a:lnTo>
                    <a:pt x="957140" y="140376"/>
                  </a:lnTo>
                  <a:lnTo>
                    <a:pt x="957448" y="138332"/>
                  </a:lnTo>
                  <a:lnTo>
                    <a:pt x="957753" y="136425"/>
                  </a:lnTo>
                  <a:lnTo>
                    <a:pt x="958057" y="134654"/>
                  </a:lnTo>
                  <a:lnTo>
                    <a:pt x="958361" y="133020"/>
                  </a:lnTo>
                  <a:lnTo>
                    <a:pt x="958670" y="131524"/>
                  </a:lnTo>
                  <a:lnTo>
                    <a:pt x="958974" y="130165"/>
                  </a:lnTo>
                  <a:lnTo>
                    <a:pt x="959278" y="128945"/>
                  </a:lnTo>
                  <a:lnTo>
                    <a:pt x="959583" y="127864"/>
                  </a:lnTo>
                  <a:lnTo>
                    <a:pt x="959887" y="126921"/>
                  </a:lnTo>
                  <a:lnTo>
                    <a:pt x="960195" y="126118"/>
                  </a:lnTo>
                  <a:lnTo>
                    <a:pt x="960500" y="125453"/>
                  </a:lnTo>
                  <a:lnTo>
                    <a:pt x="960650" y="125173"/>
                  </a:lnTo>
                  <a:lnTo>
                    <a:pt x="960804" y="124927"/>
                  </a:lnTo>
                  <a:lnTo>
                    <a:pt x="960958" y="124716"/>
                  </a:lnTo>
                  <a:lnTo>
                    <a:pt x="961035" y="124624"/>
                  </a:lnTo>
                  <a:lnTo>
                    <a:pt x="961109" y="124540"/>
                  </a:lnTo>
                  <a:lnTo>
                    <a:pt x="961186" y="124465"/>
                  </a:lnTo>
                  <a:lnTo>
                    <a:pt x="961263" y="124398"/>
                  </a:lnTo>
                  <a:lnTo>
                    <a:pt x="961340" y="124341"/>
                  </a:lnTo>
                  <a:lnTo>
                    <a:pt x="961417" y="124291"/>
                  </a:lnTo>
                  <a:lnTo>
                    <a:pt x="961490" y="124251"/>
                  </a:lnTo>
                  <a:lnTo>
                    <a:pt x="961567" y="124219"/>
                  </a:lnTo>
                  <a:lnTo>
                    <a:pt x="961644" y="124196"/>
                  </a:lnTo>
                  <a:lnTo>
                    <a:pt x="961721" y="124181"/>
                  </a:lnTo>
                  <a:lnTo>
                    <a:pt x="961798" y="124175"/>
                  </a:lnTo>
                  <a:lnTo>
                    <a:pt x="961872" y="124178"/>
                  </a:lnTo>
                  <a:lnTo>
                    <a:pt x="961949" y="124189"/>
                  </a:lnTo>
                  <a:lnTo>
                    <a:pt x="962026" y="124209"/>
                  </a:lnTo>
                  <a:lnTo>
                    <a:pt x="962103" y="124238"/>
                  </a:lnTo>
                  <a:lnTo>
                    <a:pt x="962180" y="124275"/>
                  </a:lnTo>
                  <a:lnTo>
                    <a:pt x="962257" y="124321"/>
                  </a:lnTo>
                  <a:lnTo>
                    <a:pt x="962330" y="124375"/>
                  </a:lnTo>
                  <a:lnTo>
                    <a:pt x="962407" y="124438"/>
                  </a:lnTo>
                  <a:lnTo>
                    <a:pt x="962484" y="124509"/>
                  </a:lnTo>
                  <a:lnTo>
                    <a:pt x="962561" y="124589"/>
                  </a:lnTo>
                  <a:lnTo>
                    <a:pt x="962638" y="124678"/>
                  </a:lnTo>
                  <a:lnTo>
                    <a:pt x="962789" y="124880"/>
                  </a:lnTo>
                  <a:lnTo>
                    <a:pt x="962943" y="125117"/>
                  </a:lnTo>
                  <a:lnTo>
                    <a:pt x="963247" y="125692"/>
                  </a:lnTo>
                  <a:lnTo>
                    <a:pt x="963551" y="126403"/>
                  </a:lnTo>
                  <a:lnTo>
                    <a:pt x="963856" y="127247"/>
                  </a:lnTo>
                  <a:lnTo>
                    <a:pt x="964164" y="128226"/>
                  </a:lnTo>
                  <a:lnTo>
                    <a:pt x="964468" y="129337"/>
                  </a:lnTo>
                  <a:lnTo>
                    <a:pt x="964773" y="130580"/>
                  </a:lnTo>
                  <a:lnTo>
                    <a:pt x="965077" y="131954"/>
                  </a:lnTo>
                  <a:lnTo>
                    <a:pt x="965385" y="133457"/>
                  </a:lnTo>
                  <a:lnTo>
                    <a:pt x="965690" y="135089"/>
                  </a:lnTo>
                  <a:lnTo>
                    <a:pt x="965994" y="136847"/>
                  </a:lnTo>
                  <a:lnTo>
                    <a:pt x="966299" y="138732"/>
                  </a:lnTo>
                  <a:lnTo>
                    <a:pt x="966607" y="140741"/>
                  </a:lnTo>
                  <a:lnTo>
                    <a:pt x="966911" y="142872"/>
                  </a:lnTo>
                  <a:lnTo>
                    <a:pt x="967216" y="145126"/>
                  </a:lnTo>
                  <a:lnTo>
                    <a:pt x="967520" y="147499"/>
                  </a:lnTo>
                  <a:lnTo>
                    <a:pt x="967825" y="149990"/>
                  </a:lnTo>
                  <a:lnTo>
                    <a:pt x="968133" y="152597"/>
                  </a:lnTo>
                  <a:lnTo>
                    <a:pt x="968437" y="155321"/>
                  </a:lnTo>
                  <a:lnTo>
                    <a:pt x="968742" y="158157"/>
                  </a:lnTo>
                  <a:lnTo>
                    <a:pt x="969046" y="161103"/>
                  </a:lnTo>
                  <a:lnTo>
                    <a:pt x="969354" y="164159"/>
                  </a:lnTo>
                  <a:lnTo>
                    <a:pt x="969659" y="167323"/>
                  </a:lnTo>
                  <a:lnTo>
                    <a:pt x="969963" y="170591"/>
                  </a:lnTo>
                  <a:lnTo>
                    <a:pt x="970268" y="173962"/>
                  </a:lnTo>
                  <a:lnTo>
                    <a:pt x="970576" y="177434"/>
                  </a:lnTo>
                  <a:lnTo>
                    <a:pt x="970880" y="181006"/>
                  </a:lnTo>
                  <a:lnTo>
                    <a:pt x="971185" y="184674"/>
                  </a:lnTo>
                  <a:lnTo>
                    <a:pt x="971489" y="188437"/>
                  </a:lnTo>
                  <a:lnTo>
                    <a:pt x="971797" y="192290"/>
                  </a:lnTo>
                  <a:lnTo>
                    <a:pt x="972406" y="200268"/>
                  </a:lnTo>
                  <a:lnTo>
                    <a:pt x="973018" y="208582"/>
                  </a:lnTo>
                  <a:lnTo>
                    <a:pt x="973627" y="217215"/>
                  </a:lnTo>
                  <a:lnTo>
                    <a:pt x="974240" y="226148"/>
                  </a:lnTo>
                  <a:lnTo>
                    <a:pt x="974849" y="235358"/>
                  </a:lnTo>
                  <a:lnTo>
                    <a:pt x="975461" y="244824"/>
                  </a:lnTo>
                  <a:lnTo>
                    <a:pt x="976070" y="254526"/>
                  </a:lnTo>
                  <a:lnTo>
                    <a:pt x="976679" y="264438"/>
                  </a:lnTo>
                  <a:lnTo>
                    <a:pt x="977292" y="274540"/>
                  </a:lnTo>
                  <a:lnTo>
                    <a:pt x="978513" y="295218"/>
                  </a:lnTo>
                  <a:lnTo>
                    <a:pt x="979734" y="316378"/>
                  </a:lnTo>
                  <a:lnTo>
                    <a:pt x="981814" y="352984"/>
                  </a:lnTo>
                  <a:lnTo>
                    <a:pt x="983894" y="389513"/>
                  </a:lnTo>
                  <a:lnTo>
                    <a:pt x="984932" y="407464"/>
                  </a:lnTo>
                  <a:lnTo>
                    <a:pt x="985974" y="425061"/>
                  </a:lnTo>
                  <a:lnTo>
                    <a:pt x="987015" y="442196"/>
                  </a:lnTo>
                  <a:lnTo>
                    <a:pt x="987532" y="450559"/>
                  </a:lnTo>
                  <a:lnTo>
                    <a:pt x="988053" y="458770"/>
                  </a:lnTo>
                  <a:lnTo>
                    <a:pt x="988574" y="466815"/>
                  </a:lnTo>
                  <a:lnTo>
                    <a:pt x="989095" y="474685"/>
                  </a:lnTo>
                  <a:lnTo>
                    <a:pt x="989612" y="482365"/>
                  </a:lnTo>
                  <a:lnTo>
                    <a:pt x="990133" y="489849"/>
                  </a:lnTo>
                  <a:lnTo>
                    <a:pt x="990654" y="497122"/>
                  </a:lnTo>
                  <a:lnTo>
                    <a:pt x="991175" y="504174"/>
                  </a:lnTo>
                  <a:lnTo>
                    <a:pt x="991692" y="510998"/>
                  </a:lnTo>
                  <a:lnTo>
                    <a:pt x="992213" y="517583"/>
                  </a:lnTo>
                  <a:lnTo>
                    <a:pt x="992734" y="523923"/>
                  </a:lnTo>
                  <a:lnTo>
                    <a:pt x="993254" y="530004"/>
                  </a:lnTo>
                  <a:lnTo>
                    <a:pt x="993772" y="535821"/>
                  </a:lnTo>
                  <a:lnTo>
                    <a:pt x="994292" y="541368"/>
                  </a:lnTo>
                  <a:lnTo>
                    <a:pt x="994813" y="546637"/>
                  </a:lnTo>
                  <a:lnTo>
                    <a:pt x="995334" y="551617"/>
                  </a:lnTo>
                  <a:lnTo>
                    <a:pt x="995855" y="556310"/>
                  </a:lnTo>
                  <a:lnTo>
                    <a:pt x="996372" y="560702"/>
                  </a:lnTo>
                  <a:lnTo>
                    <a:pt x="996893" y="564793"/>
                  </a:lnTo>
                  <a:lnTo>
                    <a:pt x="997414" y="568578"/>
                  </a:lnTo>
                  <a:lnTo>
                    <a:pt x="997674" y="570355"/>
                  </a:lnTo>
                  <a:lnTo>
                    <a:pt x="997935" y="572053"/>
                  </a:lnTo>
                  <a:lnTo>
                    <a:pt x="998195" y="573671"/>
                  </a:lnTo>
                  <a:lnTo>
                    <a:pt x="998452" y="575210"/>
                  </a:lnTo>
                  <a:lnTo>
                    <a:pt x="998712" y="576672"/>
                  </a:lnTo>
                  <a:lnTo>
                    <a:pt x="998973" y="578053"/>
                  </a:lnTo>
                  <a:lnTo>
                    <a:pt x="999233" y="579354"/>
                  </a:lnTo>
                  <a:lnTo>
                    <a:pt x="999493" y="580574"/>
                  </a:lnTo>
                  <a:lnTo>
                    <a:pt x="999754" y="581715"/>
                  </a:lnTo>
                  <a:lnTo>
                    <a:pt x="1000014" y="582774"/>
                  </a:lnTo>
                  <a:lnTo>
                    <a:pt x="1000271" y="583751"/>
                  </a:lnTo>
                  <a:lnTo>
                    <a:pt x="1000531" y="584650"/>
                  </a:lnTo>
                  <a:lnTo>
                    <a:pt x="1000792" y="585464"/>
                  </a:lnTo>
                  <a:lnTo>
                    <a:pt x="1001052" y="586200"/>
                  </a:lnTo>
                  <a:lnTo>
                    <a:pt x="1001313" y="586854"/>
                  </a:lnTo>
                  <a:lnTo>
                    <a:pt x="1001573" y="587424"/>
                  </a:lnTo>
                  <a:lnTo>
                    <a:pt x="1001834" y="587915"/>
                  </a:lnTo>
                  <a:lnTo>
                    <a:pt x="1002094" y="588325"/>
                  </a:lnTo>
                  <a:lnTo>
                    <a:pt x="1002222" y="588501"/>
                  </a:lnTo>
                  <a:lnTo>
                    <a:pt x="1002354" y="588655"/>
                  </a:lnTo>
                  <a:lnTo>
                    <a:pt x="1002483" y="588787"/>
                  </a:lnTo>
                  <a:lnTo>
                    <a:pt x="1002549" y="588846"/>
                  </a:lnTo>
                  <a:lnTo>
                    <a:pt x="1002611" y="588902"/>
                  </a:lnTo>
                  <a:lnTo>
                    <a:pt x="1002677" y="588950"/>
                  </a:lnTo>
                  <a:lnTo>
                    <a:pt x="1002743" y="588994"/>
                  </a:lnTo>
                  <a:lnTo>
                    <a:pt x="1002809" y="589034"/>
                  </a:lnTo>
                  <a:lnTo>
                    <a:pt x="1002872" y="589069"/>
                  </a:lnTo>
                  <a:lnTo>
                    <a:pt x="1002938" y="589097"/>
                  </a:lnTo>
                  <a:lnTo>
                    <a:pt x="1003004" y="589122"/>
                  </a:lnTo>
                  <a:lnTo>
                    <a:pt x="1003066" y="589139"/>
                  </a:lnTo>
                  <a:lnTo>
                    <a:pt x="1003132" y="589155"/>
                  </a:lnTo>
                  <a:lnTo>
                    <a:pt x="1003198" y="589163"/>
                  </a:lnTo>
                  <a:lnTo>
                    <a:pt x="1003264" y="589166"/>
                  </a:lnTo>
                  <a:lnTo>
                    <a:pt x="1003326" y="589166"/>
                  </a:lnTo>
                  <a:lnTo>
                    <a:pt x="1003392" y="589159"/>
                  </a:lnTo>
                  <a:lnTo>
                    <a:pt x="1003458" y="589148"/>
                  </a:lnTo>
                  <a:lnTo>
                    <a:pt x="1003525" y="589133"/>
                  </a:lnTo>
                  <a:lnTo>
                    <a:pt x="1003587" y="589111"/>
                  </a:lnTo>
                  <a:lnTo>
                    <a:pt x="1003653" y="589084"/>
                  </a:lnTo>
                  <a:lnTo>
                    <a:pt x="1003719" y="589053"/>
                  </a:lnTo>
                  <a:lnTo>
                    <a:pt x="1003781" y="589016"/>
                  </a:lnTo>
                  <a:lnTo>
                    <a:pt x="1003847" y="588976"/>
                  </a:lnTo>
                  <a:lnTo>
                    <a:pt x="1003913" y="588930"/>
                  </a:lnTo>
                  <a:lnTo>
                    <a:pt x="1003979" y="588877"/>
                  </a:lnTo>
                  <a:lnTo>
                    <a:pt x="1004042" y="588822"/>
                  </a:lnTo>
                  <a:lnTo>
                    <a:pt x="1004174" y="588695"/>
                  </a:lnTo>
                  <a:lnTo>
                    <a:pt x="1004302" y="588547"/>
                  </a:lnTo>
                  <a:lnTo>
                    <a:pt x="1004434" y="588382"/>
                  </a:lnTo>
                  <a:lnTo>
                    <a:pt x="1004695" y="587988"/>
                  </a:lnTo>
                  <a:lnTo>
                    <a:pt x="1004951" y="587517"/>
                  </a:lnTo>
                  <a:lnTo>
                    <a:pt x="1005212" y="586966"/>
                  </a:lnTo>
                  <a:lnTo>
                    <a:pt x="1005733" y="585636"/>
                  </a:lnTo>
                  <a:lnTo>
                    <a:pt x="1006253" y="583996"/>
                  </a:lnTo>
                  <a:lnTo>
                    <a:pt x="1006774" y="582056"/>
                  </a:lnTo>
                  <a:lnTo>
                    <a:pt x="1007291" y="579819"/>
                  </a:lnTo>
                  <a:lnTo>
                    <a:pt x="1007812" y="577287"/>
                  </a:lnTo>
                  <a:lnTo>
                    <a:pt x="1008333" y="574471"/>
                  </a:lnTo>
                  <a:lnTo>
                    <a:pt x="1008854" y="571375"/>
                  </a:lnTo>
                  <a:lnTo>
                    <a:pt x="1009375" y="568004"/>
                  </a:lnTo>
                  <a:lnTo>
                    <a:pt x="1009892" y="564366"/>
                  </a:lnTo>
                  <a:lnTo>
                    <a:pt x="1010413" y="560471"/>
                  </a:lnTo>
                  <a:lnTo>
                    <a:pt x="1010934" y="556323"/>
                  </a:lnTo>
                  <a:lnTo>
                    <a:pt x="1011455" y="551932"/>
                  </a:lnTo>
                  <a:lnTo>
                    <a:pt x="1011972" y="547306"/>
                  </a:lnTo>
                  <a:lnTo>
                    <a:pt x="1012493" y="542453"/>
                  </a:lnTo>
                  <a:lnTo>
                    <a:pt x="1013013" y="537385"/>
                  </a:lnTo>
                  <a:lnTo>
                    <a:pt x="1013567" y="531739"/>
                  </a:lnTo>
                  <a:lnTo>
                    <a:pt x="1014125" y="525867"/>
                  </a:lnTo>
                  <a:lnTo>
                    <a:pt x="1014679" y="519781"/>
                  </a:lnTo>
                  <a:lnTo>
                    <a:pt x="1015236" y="513495"/>
                  </a:lnTo>
                  <a:lnTo>
                    <a:pt x="1015790" y="507019"/>
                  </a:lnTo>
                  <a:lnTo>
                    <a:pt x="1016348" y="500369"/>
                  </a:lnTo>
                  <a:lnTo>
                    <a:pt x="1017459" y="486590"/>
                  </a:lnTo>
                  <a:lnTo>
                    <a:pt x="1018570" y="472269"/>
                  </a:lnTo>
                  <a:lnTo>
                    <a:pt x="1019682" y="457515"/>
                  </a:lnTo>
                  <a:lnTo>
                    <a:pt x="1021901" y="427142"/>
                  </a:lnTo>
                  <a:lnTo>
                    <a:pt x="1024124" y="396374"/>
                  </a:lnTo>
                  <a:lnTo>
                    <a:pt x="1026346" y="366083"/>
                  </a:lnTo>
                  <a:lnTo>
                    <a:pt x="1027458" y="351383"/>
                  </a:lnTo>
                  <a:lnTo>
                    <a:pt x="1028569" y="337113"/>
                  </a:lnTo>
                  <a:lnTo>
                    <a:pt x="1029680" y="323369"/>
                  </a:lnTo>
                  <a:lnTo>
                    <a:pt x="1030238" y="316724"/>
                  </a:lnTo>
                  <a:lnTo>
                    <a:pt x="1030792" y="310244"/>
                  </a:lnTo>
                  <a:lnTo>
                    <a:pt x="1031349" y="303937"/>
                  </a:lnTo>
                  <a:lnTo>
                    <a:pt x="1031903" y="297816"/>
                  </a:lnTo>
                  <a:lnTo>
                    <a:pt x="1032457" y="291891"/>
                  </a:lnTo>
                  <a:lnTo>
                    <a:pt x="1033015" y="286171"/>
                  </a:lnTo>
                  <a:lnTo>
                    <a:pt x="1033568" y="280662"/>
                  </a:lnTo>
                  <a:lnTo>
                    <a:pt x="1034126" y="275375"/>
                  </a:lnTo>
                  <a:lnTo>
                    <a:pt x="1034680" y="270315"/>
                  </a:lnTo>
                  <a:lnTo>
                    <a:pt x="1035237" y="265493"/>
                  </a:lnTo>
                  <a:lnTo>
                    <a:pt x="1035791" y="260913"/>
                  </a:lnTo>
                  <a:lnTo>
                    <a:pt x="1036349" y="256582"/>
                  </a:lnTo>
                  <a:lnTo>
                    <a:pt x="1036903" y="252507"/>
                  </a:lnTo>
                  <a:lnTo>
                    <a:pt x="1037460" y="248693"/>
                  </a:lnTo>
                  <a:lnTo>
                    <a:pt x="1038014" y="245144"/>
                  </a:lnTo>
                  <a:lnTo>
                    <a:pt x="1038571" y="241865"/>
                  </a:lnTo>
                  <a:lnTo>
                    <a:pt x="1039125" y="238859"/>
                  </a:lnTo>
                  <a:lnTo>
                    <a:pt x="1039683" y="236129"/>
                  </a:lnTo>
                  <a:lnTo>
                    <a:pt x="1040237" y="233681"/>
                  </a:lnTo>
                  <a:lnTo>
                    <a:pt x="1040794" y="231514"/>
                  </a:lnTo>
                  <a:lnTo>
                    <a:pt x="1041348" y="229629"/>
                  </a:lnTo>
                  <a:lnTo>
                    <a:pt x="1041906" y="228031"/>
                  </a:lnTo>
                  <a:lnTo>
                    <a:pt x="1042459" y="226716"/>
                  </a:lnTo>
                  <a:lnTo>
                    <a:pt x="1042738" y="226168"/>
                  </a:lnTo>
                  <a:lnTo>
                    <a:pt x="1043017" y="225688"/>
                  </a:lnTo>
                  <a:lnTo>
                    <a:pt x="1043292" y="225283"/>
                  </a:lnTo>
                  <a:lnTo>
                    <a:pt x="1043431" y="225104"/>
                  </a:lnTo>
                  <a:lnTo>
                    <a:pt x="1043571" y="224946"/>
                  </a:lnTo>
                  <a:lnTo>
                    <a:pt x="1043710" y="224805"/>
                  </a:lnTo>
                  <a:lnTo>
                    <a:pt x="1043850" y="224682"/>
                  </a:lnTo>
                  <a:lnTo>
                    <a:pt x="1043919" y="224627"/>
                  </a:lnTo>
                  <a:lnTo>
                    <a:pt x="1043985" y="224576"/>
                  </a:lnTo>
                  <a:lnTo>
                    <a:pt x="1044059" y="224530"/>
                  </a:lnTo>
                  <a:lnTo>
                    <a:pt x="1044125" y="224488"/>
                  </a:lnTo>
                  <a:lnTo>
                    <a:pt x="1044194" y="224450"/>
                  </a:lnTo>
                  <a:lnTo>
                    <a:pt x="1044264" y="224417"/>
                  </a:lnTo>
                  <a:lnTo>
                    <a:pt x="1044334" y="224389"/>
                  </a:lnTo>
                  <a:lnTo>
                    <a:pt x="1044403" y="224365"/>
                  </a:lnTo>
                  <a:lnTo>
                    <a:pt x="1044473" y="224345"/>
                  </a:lnTo>
                  <a:lnTo>
                    <a:pt x="1044543" y="224329"/>
                  </a:lnTo>
                  <a:lnTo>
                    <a:pt x="1044613" y="224321"/>
                  </a:lnTo>
                  <a:lnTo>
                    <a:pt x="1044682" y="224312"/>
                  </a:lnTo>
                  <a:lnTo>
                    <a:pt x="1044752" y="224312"/>
                  </a:lnTo>
                  <a:lnTo>
                    <a:pt x="1044822" y="224314"/>
                  </a:lnTo>
                  <a:lnTo>
                    <a:pt x="1044891" y="224321"/>
                  </a:lnTo>
                  <a:lnTo>
                    <a:pt x="1044961" y="224332"/>
                  </a:lnTo>
                  <a:lnTo>
                    <a:pt x="1045031" y="224347"/>
                  </a:lnTo>
                  <a:lnTo>
                    <a:pt x="1045100" y="224367"/>
                  </a:lnTo>
                  <a:lnTo>
                    <a:pt x="1045166" y="224391"/>
                  </a:lnTo>
                  <a:lnTo>
                    <a:pt x="1045236" y="224420"/>
                  </a:lnTo>
                  <a:lnTo>
                    <a:pt x="1045306" y="224453"/>
                  </a:lnTo>
                  <a:lnTo>
                    <a:pt x="1045375" y="224488"/>
                  </a:lnTo>
                  <a:lnTo>
                    <a:pt x="1045445" y="224530"/>
                  </a:lnTo>
                  <a:lnTo>
                    <a:pt x="1045515" y="224576"/>
                  </a:lnTo>
                  <a:lnTo>
                    <a:pt x="1045585" y="224627"/>
                  </a:lnTo>
                  <a:lnTo>
                    <a:pt x="1045654" y="224682"/>
                  </a:lnTo>
                  <a:lnTo>
                    <a:pt x="1045794" y="224803"/>
                  </a:lnTo>
                  <a:lnTo>
                    <a:pt x="1045933" y="224944"/>
                  </a:lnTo>
                  <a:lnTo>
                    <a:pt x="1046069" y="225100"/>
                  </a:lnTo>
                  <a:lnTo>
                    <a:pt x="1046347" y="225463"/>
                  </a:lnTo>
                  <a:lnTo>
                    <a:pt x="1046626" y="225897"/>
                  </a:lnTo>
                  <a:lnTo>
                    <a:pt x="1046905" y="226397"/>
                  </a:lnTo>
                  <a:lnTo>
                    <a:pt x="1047459" y="227599"/>
                  </a:lnTo>
                  <a:lnTo>
                    <a:pt x="1048016" y="229066"/>
                  </a:lnTo>
                  <a:lnTo>
                    <a:pt x="1048570" y="230790"/>
                  </a:lnTo>
                  <a:lnTo>
                    <a:pt x="1049146" y="232844"/>
                  </a:lnTo>
                  <a:lnTo>
                    <a:pt x="1049722" y="235165"/>
                  </a:lnTo>
                  <a:lnTo>
                    <a:pt x="1050294" y="237745"/>
                  </a:lnTo>
                  <a:lnTo>
                    <a:pt x="1050870" y="240579"/>
                  </a:lnTo>
                  <a:lnTo>
                    <a:pt x="1051446" y="243657"/>
                  </a:lnTo>
                  <a:lnTo>
                    <a:pt x="1052022" y="246973"/>
                  </a:lnTo>
                  <a:lnTo>
                    <a:pt x="1052598" y="250518"/>
                  </a:lnTo>
                  <a:lnTo>
                    <a:pt x="1053170" y="254283"/>
                  </a:lnTo>
                  <a:lnTo>
                    <a:pt x="1053746" y="258260"/>
                  </a:lnTo>
                  <a:lnTo>
                    <a:pt x="1054322" y="262439"/>
                  </a:lnTo>
                  <a:lnTo>
                    <a:pt x="1054897" y="266810"/>
                  </a:lnTo>
                  <a:lnTo>
                    <a:pt x="1055470" y="271363"/>
                  </a:lnTo>
                  <a:lnTo>
                    <a:pt x="1056621" y="280976"/>
                  </a:lnTo>
                  <a:lnTo>
                    <a:pt x="1057769" y="291191"/>
                  </a:lnTo>
                  <a:lnTo>
                    <a:pt x="1058921" y="301918"/>
                  </a:lnTo>
                  <a:lnTo>
                    <a:pt x="1060073" y="313073"/>
                  </a:lnTo>
                  <a:lnTo>
                    <a:pt x="1062369" y="336283"/>
                  </a:lnTo>
                  <a:lnTo>
                    <a:pt x="1064672" y="360074"/>
                  </a:lnTo>
                  <a:lnTo>
                    <a:pt x="1066972" y="383706"/>
                  </a:lnTo>
                  <a:lnTo>
                    <a:pt x="1068120" y="395242"/>
                  </a:lnTo>
                  <a:lnTo>
                    <a:pt x="1069272" y="406473"/>
                  </a:lnTo>
                  <a:lnTo>
                    <a:pt x="1070420" y="417324"/>
                  </a:lnTo>
                  <a:lnTo>
                    <a:pt x="1071572" y="427717"/>
                  </a:lnTo>
                  <a:lnTo>
                    <a:pt x="1072720" y="437581"/>
                  </a:lnTo>
                  <a:lnTo>
                    <a:pt x="1073872" y="446849"/>
                  </a:lnTo>
                  <a:lnTo>
                    <a:pt x="1074447" y="451242"/>
                  </a:lnTo>
                  <a:lnTo>
                    <a:pt x="1075020" y="455462"/>
                  </a:lnTo>
                  <a:lnTo>
                    <a:pt x="1075595" y="459505"/>
                  </a:lnTo>
                  <a:lnTo>
                    <a:pt x="1076171" y="463365"/>
                  </a:lnTo>
                  <a:lnTo>
                    <a:pt x="1076747" y="467038"/>
                  </a:lnTo>
                  <a:lnTo>
                    <a:pt x="1077319" y="470512"/>
                  </a:lnTo>
                  <a:lnTo>
                    <a:pt x="1077895" y="473789"/>
                  </a:lnTo>
                  <a:lnTo>
                    <a:pt x="1078471" y="476862"/>
                  </a:lnTo>
                  <a:lnTo>
                    <a:pt x="1079047" y="479727"/>
                  </a:lnTo>
                  <a:lnTo>
                    <a:pt x="1079619" y="482380"/>
                  </a:lnTo>
                  <a:lnTo>
                    <a:pt x="1080195" y="484818"/>
                  </a:lnTo>
                  <a:lnTo>
                    <a:pt x="1080771" y="487039"/>
                  </a:lnTo>
                  <a:lnTo>
                    <a:pt x="1081347" y="489041"/>
                  </a:lnTo>
                  <a:lnTo>
                    <a:pt x="1081923" y="490820"/>
                  </a:lnTo>
                  <a:lnTo>
                    <a:pt x="1082495" y="492377"/>
                  </a:lnTo>
                  <a:lnTo>
                    <a:pt x="1083071" y="493709"/>
                  </a:lnTo>
                  <a:lnTo>
                    <a:pt x="1083647" y="494816"/>
                  </a:lnTo>
                  <a:lnTo>
                    <a:pt x="1083933" y="495287"/>
                  </a:lnTo>
                  <a:lnTo>
                    <a:pt x="1084222" y="495701"/>
                  </a:lnTo>
                  <a:lnTo>
                    <a:pt x="1084509" y="496060"/>
                  </a:lnTo>
                  <a:lnTo>
                    <a:pt x="1084652" y="496217"/>
                  </a:lnTo>
                  <a:lnTo>
                    <a:pt x="1084795" y="496362"/>
                  </a:lnTo>
                  <a:lnTo>
                    <a:pt x="1084941" y="496492"/>
                  </a:lnTo>
                  <a:lnTo>
                    <a:pt x="1085084" y="496609"/>
                  </a:lnTo>
                  <a:lnTo>
                    <a:pt x="1085227" y="496710"/>
                  </a:lnTo>
                  <a:lnTo>
                    <a:pt x="1085370" y="496798"/>
                  </a:lnTo>
                  <a:lnTo>
                    <a:pt x="1085440" y="496838"/>
                  </a:lnTo>
                  <a:lnTo>
                    <a:pt x="1085514" y="496873"/>
                  </a:lnTo>
                  <a:lnTo>
                    <a:pt x="1085583" y="496904"/>
                  </a:lnTo>
                  <a:lnTo>
                    <a:pt x="1085657" y="496932"/>
                  </a:lnTo>
                  <a:lnTo>
                    <a:pt x="1085726" y="496956"/>
                  </a:lnTo>
                  <a:lnTo>
                    <a:pt x="1085800" y="496978"/>
                  </a:lnTo>
                  <a:lnTo>
                    <a:pt x="1085869" y="496998"/>
                  </a:lnTo>
                  <a:lnTo>
                    <a:pt x="1085939" y="497011"/>
                  </a:lnTo>
                  <a:lnTo>
                    <a:pt x="1086012" y="497025"/>
                  </a:lnTo>
                  <a:lnTo>
                    <a:pt x="1086082" y="497031"/>
                  </a:lnTo>
                  <a:lnTo>
                    <a:pt x="1086152" y="497038"/>
                  </a:lnTo>
                  <a:lnTo>
                    <a:pt x="1086225" y="497038"/>
                  </a:lnTo>
                  <a:lnTo>
                    <a:pt x="1086295" y="497036"/>
                  </a:lnTo>
                  <a:lnTo>
                    <a:pt x="1086368" y="497031"/>
                  </a:lnTo>
                  <a:lnTo>
                    <a:pt x="1086438" y="497022"/>
                  </a:lnTo>
                  <a:lnTo>
                    <a:pt x="1086508" y="497011"/>
                  </a:lnTo>
                  <a:lnTo>
                    <a:pt x="1086581" y="496996"/>
                  </a:lnTo>
                  <a:lnTo>
                    <a:pt x="1086651" y="496976"/>
                  </a:lnTo>
                  <a:lnTo>
                    <a:pt x="1086720" y="496954"/>
                  </a:lnTo>
                  <a:lnTo>
                    <a:pt x="1086794" y="496930"/>
                  </a:lnTo>
                  <a:lnTo>
                    <a:pt x="1086863" y="496901"/>
                  </a:lnTo>
                  <a:lnTo>
                    <a:pt x="1086937" y="496868"/>
                  </a:lnTo>
                  <a:lnTo>
                    <a:pt x="1087006" y="496833"/>
                  </a:lnTo>
                  <a:lnTo>
                    <a:pt x="1087080" y="496796"/>
                  </a:lnTo>
                  <a:lnTo>
                    <a:pt x="1087219" y="496708"/>
                  </a:lnTo>
                  <a:lnTo>
                    <a:pt x="1087362" y="496609"/>
                  </a:lnTo>
                  <a:lnTo>
                    <a:pt x="1087505" y="496496"/>
                  </a:lnTo>
                  <a:lnTo>
                    <a:pt x="1087648" y="496369"/>
                  </a:lnTo>
                  <a:lnTo>
                    <a:pt x="1087788" y="496230"/>
                  </a:lnTo>
                  <a:lnTo>
                    <a:pt x="1087931" y="496078"/>
                  </a:lnTo>
                  <a:lnTo>
                    <a:pt x="1088217" y="495734"/>
                  </a:lnTo>
                  <a:lnTo>
                    <a:pt x="1088499" y="495338"/>
                  </a:lnTo>
                  <a:lnTo>
                    <a:pt x="1088785" y="494893"/>
                  </a:lnTo>
                  <a:lnTo>
                    <a:pt x="1089354" y="493852"/>
                  </a:lnTo>
                  <a:lnTo>
                    <a:pt x="1089922" y="492610"/>
                  </a:lnTo>
                  <a:lnTo>
                    <a:pt x="1090491" y="491177"/>
                  </a:lnTo>
                  <a:lnTo>
                    <a:pt x="1091059" y="489554"/>
                  </a:lnTo>
                  <a:lnTo>
                    <a:pt x="1091632" y="487746"/>
                  </a:lnTo>
                  <a:lnTo>
                    <a:pt x="1092200" y="485758"/>
                  </a:lnTo>
                  <a:lnTo>
                    <a:pt x="1092769" y="483598"/>
                  </a:lnTo>
                  <a:lnTo>
                    <a:pt x="1093337" y="481268"/>
                  </a:lnTo>
                  <a:lnTo>
                    <a:pt x="1094474" y="476129"/>
                  </a:lnTo>
                  <a:lnTo>
                    <a:pt x="1095611" y="470393"/>
                  </a:lnTo>
                  <a:lnTo>
                    <a:pt x="1096752" y="464114"/>
                  </a:lnTo>
                  <a:lnTo>
                    <a:pt x="1097889" y="457347"/>
                  </a:lnTo>
                  <a:lnTo>
                    <a:pt x="1099026" y="450158"/>
                  </a:lnTo>
                  <a:lnTo>
                    <a:pt x="1100167" y="442601"/>
                  </a:lnTo>
                  <a:lnTo>
                    <a:pt x="1101304" y="434745"/>
                  </a:lnTo>
                  <a:lnTo>
                    <a:pt x="1103578" y="418394"/>
                  </a:lnTo>
                  <a:lnTo>
                    <a:pt x="1108130" y="384937"/>
                  </a:lnTo>
                  <a:lnTo>
                    <a:pt x="1110408" y="368835"/>
                  </a:lnTo>
                  <a:lnTo>
                    <a:pt x="1111545" y="361146"/>
                  </a:lnTo>
                  <a:lnTo>
                    <a:pt x="1112682" y="353768"/>
                  </a:lnTo>
                  <a:lnTo>
                    <a:pt x="1113822" y="346752"/>
                  </a:lnTo>
                  <a:lnTo>
                    <a:pt x="1114960" y="340143"/>
                  </a:lnTo>
                  <a:lnTo>
                    <a:pt x="1116097" y="333980"/>
                  </a:lnTo>
                  <a:lnTo>
                    <a:pt x="1117234" y="328301"/>
                  </a:lnTo>
                  <a:lnTo>
                    <a:pt x="1118374" y="323140"/>
                  </a:lnTo>
                  <a:lnTo>
                    <a:pt x="1119512" y="318525"/>
                  </a:lnTo>
                  <a:lnTo>
                    <a:pt x="1120649" y="314478"/>
                  </a:lnTo>
                  <a:lnTo>
                    <a:pt x="1121786" y="311019"/>
                  </a:lnTo>
                  <a:lnTo>
                    <a:pt x="1122912" y="308194"/>
                  </a:lnTo>
                  <a:lnTo>
                    <a:pt x="1123473" y="307002"/>
                  </a:lnTo>
                  <a:lnTo>
                    <a:pt x="1124034" y="305961"/>
                  </a:lnTo>
                  <a:lnTo>
                    <a:pt x="1124595" y="305069"/>
                  </a:lnTo>
                  <a:lnTo>
                    <a:pt x="1124878" y="304679"/>
                  </a:lnTo>
                  <a:lnTo>
                    <a:pt x="1125156" y="304327"/>
                  </a:lnTo>
                  <a:lnTo>
                    <a:pt x="1125439" y="304015"/>
                  </a:lnTo>
                  <a:lnTo>
                    <a:pt x="1125718" y="303735"/>
                  </a:lnTo>
                  <a:lnTo>
                    <a:pt x="1126000" y="303495"/>
                  </a:lnTo>
                  <a:lnTo>
                    <a:pt x="1126139" y="303389"/>
                  </a:lnTo>
                  <a:lnTo>
                    <a:pt x="1126279" y="303292"/>
                  </a:lnTo>
                  <a:lnTo>
                    <a:pt x="1126422" y="303204"/>
                  </a:lnTo>
                  <a:lnTo>
                    <a:pt x="1126561" y="303127"/>
                  </a:lnTo>
                  <a:lnTo>
                    <a:pt x="1126701" y="303057"/>
                  </a:lnTo>
                  <a:lnTo>
                    <a:pt x="1126844" y="302997"/>
                  </a:lnTo>
                  <a:lnTo>
                    <a:pt x="1126983" y="302947"/>
                  </a:lnTo>
                  <a:lnTo>
                    <a:pt x="1127053" y="302925"/>
                  </a:lnTo>
                  <a:lnTo>
                    <a:pt x="1127122" y="302905"/>
                  </a:lnTo>
                  <a:lnTo>
                    <a:pt x="1127192" y="302887"/>
                  </a:lnTo>
                  <a:lnTo>
                    <a:pt x="1127262" y="302874"/>
                  </a:lnTo>
                  <a:lnTo>
                    <a:pt x="1127331" y="302861"/>
                  </a:lnTo>
                  <a:lnTo>
                    <a:pt x="1127405" y="302850"/>
                  </a:lnTo>
                  <a:lnTo>
                    <a:pt x="1127475" y="302841"/>
                  </a:lnTo>
                  <a:lnTo>
                    <a:pt x="1127544" y="302837"/>
                  </a:lnTo>
                  <a:lnTo>
                    <a:pt x="1127614" y="302832"/>
                  </a:lnTo>
                  <a:lnTo>
                    <a:pt x="1127684" y="302832"/>
                  </a:lnTo>
                  <a:lnTo>
                    <a:pt x="1127753" y="302832"/>
                  </a:lnTo>
                  <a:lnTo>
                    <a:pt x="1127823" y="302834"/>
                  </a:lnTo>
                  <a:lnTo>
                    <a:pt x="1127896" y="302841"/>
                  </a:lnTo>
                  <a:lnTo>
                    <a:pt x="1127966" y="302848"/>
                  </a:lnTo>
                  <a:lnTo>
                    <a:pt x="1128036" y="302859"/>
                  </a:lnTo>
                  <a:lnTo>
                    <a:pt x="1128105" y="302870"/>
                  </a:lnTo>
                  <a:lnTo>
                    <a:pt x="1128175" y="302885"/>
                  </a:lnTo>
                  <a:lnTo>
                    <a:pt x="1128245" y="302903"/>
                  </a:lnTo>
                  <a:lnTo>
                    <a:pt x="1128315" y="302920"/>
                  </a:lnTo>
                  <a:lnTo>
                    <a:pt x="1128388" y="302942"/>
                  </a:lnTo>
                  <a:lnTo>
                    <a:pt x="1128527" y="302991"/>
                  </a:lnTo>
                  <a:lnTo>
                    <a:pt x="1128667" y="303048"/>
                  </a:lnTo>
                  <a:lnTo>
                    <a:pt x="1128806" y="303116"/>
                  </a:lnTo>
                  <a:lnTo>
                    <a:pt x="1128949" y="303191"/>
                  </a:lnTo>
                  <a:lnTo>
                    <a:pt x="1129088" y="303277"/>
                  </a:lnTo>
                  <a:lnTo>
                    <a:pt x="1129228" y="303369"/>
                  </a:lnTo>
                  <a:lnTo>
                    <a:pt x="1129367" y="303473"/>
                  </a:lnTo>
                  <a:lnTo>
                    <a:pt x="1129650" y="303702"/>
                  </a:lnTo>
                  <a:lnTo>
                    <a:pt x="1129932" y="303968"/>
                  </a:lnTo>
                  <a:lnTo>
                    <a:pt x="1130211" y="304268"/>
                  </a:lnTo>
                  <a:lnTo>
                    <a:pt x="1130493" y="304600"/>
                  </a:lnTo>
                  <a:lnTo>
                    <a:pt x="1130772" y="304968"/>
                  </a:lnTo>
                  <a:lnTo>
                    <a:pt x="1131333" y="305800"/>
                  </a:lnTo>
                  <a:lnTo>
                    <a:pt x="1131894" y="306765"/>
                  </a:lnTo>
                  <a:lnTo>
                    <a:pt x="1133020" y="309070"/>
                  </a:lnTo>
                  <a:lnTo>
                    <a:pt x="1134143" y="311858"/>
                  </a:lnTo>
                  <a:lnTo>
                    <a:pt x="1135265" y="315094"/>
                  </a:lnTo>
                  <a:lnTo>
                    <a:pt x="1136388" y="318747"/>
                  </a:lnTo>
                  <a:lnTo>
                    <a:pt x="1137514" y="322781"/>
                  </a:lnTo>
                  <a:lnTo>
                    <a:pt x="1138636" y="327158"/>
                  </a:lnTo>
                  <a:lnTo>
                    <a:pt x="1139758" y="331842"/>
                  </a:lnTo>
                  <a:lnTo>
                    <a:pt x="1142003" y="341952"/>
                  </a:lnTo>
                  <a:lnTo>
                    <a:pt x="1144252" y="352781"/>
                  </a:lnTo>
                  <a:lnTo>
                    <a:pt x="1148745" y="375214"/>
                  </a:lnTo>
                  <a:lnTo>
                    <a:pt x="1150990" y="386153"/>
                  </a:lnTo>
                  <a:lnTo>
                    <a:pt x="1153234" y="396495"/>
                  </a:lnTo>
                  <a:lnTo>
                    <a:pt x="1155483" y="405969"/>
                  </a:lnTo>
                  <a:lnTo>
                    <a:pt x="1157727" y="414341"/>
                  </a:lnTo>
                  <a:lnTo>
                    <a:pt x="1158861" y="418077"/>
                  </a:lnTo>
                  <a:lnTo>
                    <a:pt x="1159991" y="421461"/>
                  </a:lnTo>
                  <a:lnTo>
                    <a:pt x="1161124" y="424482"/>
                  </a:lnTo>
                  <a:lnTo>
                    <a:pt x="1162254" y="427120"/>
                  </a:lnTo>
                  <a:lnTo>
                    <a:pt x="1163387" y="429368"/>
                  </a:lnTo>
                  <a:lnTo>
                    <a:pt x="1163952" y="430342"/>
                  </a:lnTo>
                  <a:lnTo>
                    <a:pt x="1164517" y="431216"/>
                  </a:lnTo>
                  <a:lnTo>
                    <a:pt x="1165082" y="431988"/>
                  </a:lnTo>
                  <a:lnTo>
                    <a:pt x="1165650" y="432660"/>
                  </a:lnTo>
                  <a:lnTo>
                    <a:pt x="1165933" y="432957"/>
                  </a:lnTo>
                  <a:lnTo>
                    <a:pt x="1166215" y="433230"/>
                  </a:lnTo>
                  <a:lnTo>
                    <a:pt x="1166498" y="433477"/>
                  </a:lnTo>
                  <a:lnTo>
                    <a:pt x="1166780" y="433699"/>
                  </a:lnTo>
                  <a:lnTo>
                    <a:pt x="1167062" y="433895"/>
                  </a:lnTo>
                  <a:lnTo>
                    <a:pt x="1167345" y="434067"/>
                  </a:lnTo>
                  <a:lnTo>
                    <a:pt x="1167488" y="434144"/>
                  </a:lnTo>
                  <a:lnTo>
                    <a:pt x="1167631" y="434212"/>
                  </a:lnTo>
                  <a:lnTo>
                    <a:pt x="1167770" y="434276"/>
                  </a:lnTo>
                  <a:lnTo>
                    <a:pt x="1167913" y="434336"/>
                  </a:lnTo>
                  <a:lnTo>
                    <a:pt x="1168053" y="434386"/>
                  </a:lnTo>
                  <a:lnTo>
                    <a:pt x="1168196" y="434430"/>
                  </a:lnTo>
                  <a:lnTo>
                    <a:pt x="1168335" y="434470"/>
                  </a:lnTo>
                  <a:lnTo>
                    <a:pt x="1168478" y="434503"/>
                  </a:lnTo>
                  <a:lnTo>
                    <a:pt x="1168618" y="434529"/>
                  </a:lnTo>
                  <a:lnTo>
                    <a:pt x="1168761" y="434549"/>
                  </a:lnTo>
                  <a:lnTo>
                    <a:pt x="1168904" y="434565"/>
                  </a:lnTo>
                  <a:lnTo>
                    <a:pt x="1169043" y="434573"/>
                  </a:lnTo>
                  <a:lnTo>
                    <a:pt x="1169186" y="434573"/>
                  </a:lnTo>
                  <a:lnTo>
                    <a:pt x="1169326" y="434571"/>
                  </a:lnTo>
                  <a:lnTo>
                    <a:pt x="1169469" y="434560"/>
                  </a:lnTo>
                  <a:lnTo>
                    <a:pt x="1169608" y="434545"/>
                  </a:lnTo>
                  <a:lnTo>
                    <a:pt x="1169751" y="434523"/>
                  </a:lnTo>
                  <a:lnTo>
                    <a:pt x="1169894" y="434494"/>
                  </a:lnTo>
                  <a:lnTo>
                    <a:pt x="1170033" y="434459"/>
                  </a:lnTo>
                  <a:lnTo>
                    <a:pt x="1170176" y="434419"/>
                  </a:lnTo>
                  <a:lnTo>
                    <a:pt x="1170316" y="434373"/>
                  </a:lnTo>
                  <a:lnTo>
                    <a:pt x="1170459" y="434322"/>
                  </a:lnTo>
                  <a:lnTo>
                    <a:pt x="1170598" y="434263"/>
                  </a:lnTo>
                  <a:lnTo>
                    <a:pt x="1170741" y="434199"/>
                  </a:lnTo>
                  <a:lnTo>
                    <a:pt x="1171024" y="434054"/>
                  </a:lnTo>
                  <a:lnTo>
                    <a:pt x="1171306" y="433886"/>
                  </a:lnTo>
                  <a:lnTo>
                    <a:pt x="1171589" y="433695"/>
                  </a:lnTo>
                  <a:lnTo>
                    <a:pt x="1171871" y="433481"/>
                  </a:lnTo>
                  <a:lnTo>
                    <a:pt x="1172153" y="433244"/>
                  </a:lnTo>
                  <a:lnTo>
                    <a:pt x="1172440" y="432986"/>
                  </a:lnTo>
                  <a:lnTo>
                    <a:pt x="1173004" y="432402"/>
                  </a:lnTo>
                  <a:lnTo>
                    <a:pt x="1173569" y="431733"/>
                  </a:lnTo>
                  <a:lnTo>
                    <a:pt x="1174134" y="430980"/>
                  </a:lnTo>
                  <a:lnTo>
                    <a:pt x="1174699" y="430146"/>
                  </a:lnTo>
                  <a:lnTo>
                    <a:pt x="1175832" y="428243"/>
                  </a:lnTo>
                  <a:lnTo>
                    <a:pt x="1176962" y="426048"/>
                  </a:lnTo>
                  <a:lnTo>
                    <a:pt x="1178095" y="423584"/>
                  </a:lnTo>
                  <a:lnTo>
                    <a:pt x="1180359" y="417947"/>
                  </a:lnTo>
                  <a:lnTo>
                    <a:pt x="1182622" y="411546"/>
                  </a:lnTo>
                  <a:lnTo>
                    <a:pt x="1184885" y="404604"/>
                  </a:lnTo>
                  <a:lnTo>
                    <a:pt x="1189411" y="390015"/>
                  </a:lnTo>
                  <a:lnTo>
                    <a:pt x="1193937" y="375958"/>
                  </a:lnTo>
                  <a:lnTo>
                    <a:pt x="1196197" y="369632"/>
                  </a:lnTo>
                  <a:lnTo>
                    <a:pt x="1198456" y="363991"/>
                  </a:lnTo>
                  <a:lnTo>
                    <a:pt x="1200716" y="359162"/>
                  </a:lnTo>
                  <a:lnTo>
                    <a:pt x="1201845" y="357086"/>
                  </a:lnTo>
                  <a:lnTo>
                    <a:pt x="1202975" y="355249"/>
                  </a:lnTo>
                  <a:lnTo>
                    <a:pt x="1204105" y="353658"/>
                  </a:lnTo>
                  <a:lnTo>
                    <a:pt x="1204670" y="352955"/>
                  </a:lnTo>
                  <a:lnTo>
                    <a:pt x="1205234" y="352317"/>
                  </a:lnTo>
                  <a:lnTo>
                    <a:pt x="1205799" y="351744"/>
                  </a:lnTo>
                  <a:lnTo>
                    <a:pt x="1206364" y="351233"/>
                  </a:lnTo>
                  <a:lnTo>
                    <a:pt x="1206929" y="350786"/>
                  </a:lnTo>
                  <a:lnTo>
                    <a:pt x="1207212" y="350586"/>
                  </a:lnTo>
                  <a:lnTo>
                    <a:pt x="1207494" y="350403"/>
                  </a:lnTo>
                  <a:lnTo>
                    <a:pt x="1207776" y="350236"/>
                  </a:lnTo>
                  <a:lnTo>
                    <a:pt x="1208059" y="350086"/>
                  </a:lnTo>
                  <a:lnTo>
                    <a:pt x="1208341" y="349952"/>
                  </a:lnTo>
                  <a:lnTo>
                    <a:pt x="1208624" y="349831"/>
                  </a:lnTo>
                  <a:lnTo>
                    <a:pt x="1208906" y="349727"/>
                  </a:lnTo>
                  <a:lnTo>
                    <a:pt x="1209188" y="349641"/>
                  </a:lnTo>
                  <a:lnTo>
                    <a:pt x="1209471" y="349569"/>
                  </a:lnTo>
                  <a:lnTo>
                    <a:pt x="1209753" y="349514"/>
                  </a:lnTo>
                  <a:lnTo>
                    <a:pt x="1209893" y="349492"/>
                  </a:lnTo>
                  <a:lnTo>
                    <a:pt x="1210036" y="349472"/>
                  </a:lnTo>
                  <a:lnTo>
                    <a:pt x="1210175" y="349459"/>
                  </a:lnTo>
                  <a:lnTo>
                    <a:pt x="1210318" y="349448"/>
                  </a:lnTo>
                  <a:lnTo>
                    <a:pt x="1210458" y="349441"/>
                  </a:lnTo>
                  <a:lnTo>
                    <a:pt x="1210601" y="349439"/>
                  </a:lnTo>
                  <a:lnTo>
                    <a:pt x="1210740" y="349439"/>
                  </a:lnTo>
                  <a:lnTo>
                    <a:pt x="1210883" y="349443"/>
                  </a:lnTo>
                  <a:lnTo>
                    <a:pt x="1211022" y="349452"/>
                  </a:lnTo>
                  <a:lnTo>
                    <a:pt x="1211165" y="349465"/>
                  </a:lnTo>
                  <a:lnTo>
                    <a:pt x="1211448" y="349500"/>
                  </a:lnTo>
                  <a:lnTo>
                    <a:pt x="1211730" y="349551"/>
                  </a:lnTo>
                  <a:lnTo>
                    <a:pt x="1212013" y="349617"/>
                  </a:lnTo>
                  <a:lnTo>
                    <a:pt x="1212295" y="349699"/>
                  </a:lnTo>
                  <a:lnTo>
                    <a:pt x="1212578" y="349793"/>
                  </a:lnTo>
                  <a:lnTo>
                    <a:pt x="1212860" y="349903"/>
                  </a:lnTo>
                  <a:lnTo>
                    <a:pt x="1213142" y="350027"/>
                  </a:lnTo>
                  <a:lnTo>
                    <a:pt x="1213425" y="350165"/>
                  </a:lnTo>
                  <a:lnTo>
                    <a:pt x="1213707" y="350317"/>
                  </a:lnTo>
                  <a:lnTo>
                    <a:pt x="1214272" y="350663"/>
                  </a:lnTo>
                  <a:lnTo>
                    <a:pt x="1214837" y="351064"/>
                  </a:lnTo>
                  <a:lnTo>
                    <a:pt x="1215402" y="351515"/>
                  </a:lnTo>
                  <a:lnTo>
                    <a:pt x="1215967" y="352019"/>
                  </a:lnTo>
                  <a:lnTo>
                    <a:pt x="1216532" y="352572"/>
                  </a:lnTo>
                  <a:lnTo>
                    <a:pt x="1217661" y="353818"/>
                  </a:lnTo>
                  <a:lnTo>
                    <a:pt x="1218791" y="355241"/>
                  </a:lnTo>
                  <a:lnTo>
                    <a:pt x="1221050" y="358552"/>
                  </a:lnTo>
                  <a:lnTo>
                    <a:pt x="1223310" y="362377"/>
                  </a:lnTo>
                  <a:lnTo>
                    <a:pt x="1225569" y="366574"/>
                  </a:lnTo>
                  <a:lnTo>
                    <a:pt x="1230088" y="375513"/>
                  </a:lnTo>
                  <a:lnTo>
                    <a:pt x="1234937" y="384878"/>
                  </a:lnTo>
                  <a:lnTo>
                    <a:pt x="1237365" y="389096"/>
                  </a:lnTo>
                  <a:lnTo>
                    <a:pt x="1239790" y="392837"/>
                  </a:lnTo>
                  <a:lnTo>
                    <a:pt x="1241004" y="394498"/>
                  </a:lnTo>
                  <a:lnTo>
                    <a:pt x="1242218" y="396004"/>
                  </a:lnTo>
                  <a:lnTo>
                    <a:pt x="1243432" y="397347"/>
                  </a:lnTo>
                  <a:lnTo>
                    <a:pt x="1244643" y="398520"/>
                  </a:lnTo>
                  <a:lnTo>
                    <a:pt x="1245251" y="399042"/>
                  </a:lnTo>
                  <a:lnTo>
                    <a:pt x="1245857" y="399520"/>
                  </a:lnTo>
                  <a:lnTo>
                    <a:pt x="1246462" y="399952"/>
                  </a:lnTo>
                  <a:lnTo>
                    <a:pt x="1247071" y="400341"/>
                  </a:lnTo>
                  <a:lnTo>
                    <a:pt x="1247676" y="400685"/>
                  </a:lnTo>
                  <a:lnTo>
                    <a:pt x="1248281" y="400984"/>
                  </a:lnTo>
                  <a:lnTo>
                    <a:pt x="1248890" y="401240"/>
                  </a:lnTo>
                  <a:lnTo>
                    <a:pt x="1249194" y="401350"/>
                  </a:lnTo>
                  <a:lnTo>
                    <a:pt x="1249495" y="401449"/>
                  </a:lnTo>
                  <a:lnTo>
                    <a:pt x="1249800" y="401537"/>
                  </a:lnTo>
                  <a:lnTo>
                    <a:pt x="1250104" y="401614"/>
                  </a:lnTo>
                  <a:lnTo>
                    <a:pt x="1250405" y="401680"/>
                  </a:lnTo>
                  <a:lnTo>
                    <a:pt x="1250709" y="401735"/>
                  </a:lnTo>
                  <a:lnTo>
                    <a:pt x="1251014" y="401779"/>
                  </a:lnTo>
                  <a:lnTo>
                    <a:pt x="1251315" y="401812"/>
                  </a:lnTo>
                  <a:lnTo>
                    <a:pt x="1251619" y="401836"/>
                  </a:lnTo>
                  <a:lnTo>
                    <a:pt x="1251923" y="401847"/>
                  </a:lnTo>
                  <a:lnTo>
                    <a:pt x="1252224" y="401850"/>
                  </a:lnTo>
                  <a:lnTo>
                    <a:pt x="1252529" y="401839"/>
                  </a:lnTo>
                  <a:lnTo>
                    <a:pt x="1252833" y="401819"/>
                  </a:lnTo>
                  <a:lnTo>
                    <a:pt x="1253134" y="401788"/>
                  </a:lnTo>
                  <a:lnTo>
                    <a:pt x="1253438" y="401748"/>
                  </a:lnTo>
                  <a:lnTo>
                    <a:pt x="1253743" y="401698"/>
                  </a:lnTo>
                  <a:lnTo>
                    <a:pt x="1254043" y="401636"/>
                  </a:lnTo>
                  <a:lnTo>
                    <a:pt x="1254348" y="401565"/>
                  </a:lnTo>
                  <a:lnTo>
                    <a:pt x="1254652" y="401486"/>
                  </a:lnTo>
                  <a:lnTo>
                    <a:pt x="1254953" y="401396"/>
                  </a:lnTo>
                  <a:lnTo>
                    <a:pt x="1255562" y="401187"/>
                  </a:lnTo>
                  <a:lnTo>
                    <a:pt x="1256167" y="400940"/>
                  </a:lnTo>
                  <a:lnTo>
                    <a:pt x="1256772" y="400656"/>
                  </a:lnTo>
                  <a:lnTo>
                    <a:pt x="1257381" y="400339"/>
                  </a:lnTo>
                  <a:lnTo>
                    <a:pt x="1257986" y="399987"/>
                  </a:lnTo>
                  <a:lnTo>
                    <a:pt x="1258595" y="399604"/>
                  </a:lnTo>
                  <a:lnTo>
                    <a:pt x="1259201" y="399187"/>
                  </a:lnTo>
                  <a:lnTo>
                    <a:pt x="1260415" y="398269"/>
                  </a:lnTo>
                  <a:lnTo>
                    <a:pt x="1261625" y="397243"/>
                  </a:lnTo>
                  <a:lnTo>
                    <a:pt x="1264053" y="394918"/>
                  </a:lnTo>
                  <a:lnTo>
                    <a:pt x="1266478" y="392313"/>
                  </a:lnTo>
                  <a:lnTo>
                    <a:pt x="1268906" y="389537"/>
                  </a:lnTo>
                  <a:lnTo>
                    <a:pt x="1273098" y="384633"/>
                  </a:lnTo>
                  <a:lnTo>
                    <a:pt x="1277291" y="380027"/>
                  </a:lnTo>
                  <a:lnTo>
                    <a:pt x="1279385" y="377970"/>
                  </a:lnTo>
                  <a:lnTo>
                    <a:pt x="1281483" y="376136"/>
                  </a:lnTo>
                  <a:lnTo>
                    <a:pt x="1282532" y="375313"/>
                  </a:lnTo>
                  <a:lnTo>
                    <a:pt x="1283578" y="374558"/>
                  </a:lnTo>
                  <a:lnTo>
                    <a:pt x="1284627" y="373875"/>
                  </a:lnTo>
                  <a:lnTo>
                    <a:pt x="1285676" y="373263"/>
                  </a:lnTo>
                  <a:lnTo>
                    <a:pt x="1286725" y="372728"/>
                  </a:lnTo>
                  <a:lnTo>
                    <a:pt x="1287770" y="372268"/>
                  </a:lnTo>
                  <a:lnTo>
                    <a:pt x="1288294" y="372067"/>
                  </a:lnTo>
                  <a:lnTo>
                    <a:pt x="1288819" y="371884"/>
                  </a:lnTo>
                  <a:lnTo>
                    <a:pt x="1289344" y="371724"/>
                  </a:lnTo>
                  <a:lnTo>
                    <a:pt x="1289868" y="371581"/>
                  </a:lnTo>
                  <a:lnTo>
                    <a:pt x="1290393" y="371457"/>
                  </a:lnTo>
                  <a:lnTo>
                    <a:pt x="1290917" y="371352"/>
                  </a:lnTo>
                  <a:lnTo>
                    <a:pt x="1291442" y="371266"/>
                  </a:lnTo>
                  <a:lnTo>
                    <a:pt x="1291962" y="371200"/>
                  </a:lnTo>
                  <a:lnTo>
                    <a:pt x="1292487" y="371153"/>
                  </a:lnTo>
                  <a:lnTo>
                    <a:pt x="1293011" y="371123"/>
                  </a:lnTo>
                  <a:lnTo>
                    <a:pt x="1293536" y="371114"/>
                  </a:lnTo>
                  <a:lnTo>
                    <a:pt x="1294060" y="371120"/>
                  </a:lnTo>
                  <a:lnTo>
                    <a:pt x="1294585" y="371145"/>
                  </a:lnTo>
                  <a:lnTo>
                    <a:pt x="1295109" y="371189"/>
                  </a:lnTo>
                  <a:lnTo>
                    <a:pt x="1295630" y="371248"/>
                  </a:lnTo>
                  <a:lnTo>
                    <a:pt x="1296155" y="371325"/>
                  </a:lnTo>
                  <a:lnTo>
                    <a:pt x="1296679" y="371418"/>
                  </a:lnTo>
                  <a:lnTo>
                    <a:pt x="1297204" y="371528"/>
                  </a:lnTo>
                  <a:lnTo>
                    <a:pt x="1297728" y="371653"/>
                  </a:lnTo>
                  <a:lnTo>
                    <a:pt x="1298253" y="371794"/>
                  </a:lnTo>
                  <a:lnTo>
                    <a:pt x="1299302" y="372118"/>
                  </a:lnTo>
                  <a:lnTo>
                    <a:pt x="1300347" y="372497"/>
                  </a:lnTo>
                  <a:lnTo>
                    <a:pt x="1301396" y="372928"/>
                  </a:lnTo>
                  <a:lnTo>
                    <a:pt x="1302445" y="373406"/>
                  </a:lnTo>
                  <a:lnTo>
                    <a:pt x="1304598" y="374516"/>
                  </a:lnTo>
                  <a:lnTo>
                    <a:pt x="1306755" y="375766"/>
                  </a:lnTo>
                  <a:lnTo>
                    <a:pt x="1311061" y="378512"/>
                  </a:lnTo>
                  <a:lnTo>
                    <a:pt x="1315371" y="381315"/>
                  </a:lnTo>
                  <a:lnTo>
                    <a:pt x="1317528" y="382645"/>
                  </a:lnTo>
                  <a:lnTo>
                    <a:pt x="1319681" y="383880"/>
                  </a:lnTo>
                  <a:lnTo>
                    <a:pt x="1321838" y="384997"/>
                  </a:lnTo>
                  <a:lnTo>
                    <a:pt x="1323991" y="385970"/>
                  </a:lnTo>
                  <a:lnTo>
                    <a:pt x="1325069" y="386399"/>
                  </a:lnTo>
                  <a:lnTo>
                    <a:pt x="1326144" y="386784"/>
                  </a:lnTo>
                  <a:lnTo>
                    <a:pt x="1327222" y="387128"/>
                  </a:lnTo>
                  <a:lnTo>
                    <a:pt x="1328301" y="387425"/>
                  </a:lnTo>
                  <a:lnTo>
                    <a:pt x="1329375" y="387681"/>
                  </a:lnTo>
                  <a:lnTo>
                    <a:pt x="1330454" y="387890"/>
                  </a:lnTo>
                  <a:lnTo>
                    <a:pt x="1331532" y="388055"/>
                  </a:lnTo>
                  <a:lnTo>
                    <a:pt x="1332610" y="388174"/>
                  </a:lnTo>
                  <a:lnTo>
                    <a:pt x="1333685" y="388249"/>
                  </a:lnTo>
                  <a:lnTo>
                    <a:pt x="1334763" y="388282"/>
                  </a:lnTo>
                  <a:lnTo>
                    <a:pt x="1335842" y="388273"/>
                  </a:lnTo>
                  <a:lnTo>
                    <a:pt x="1336916" y="388222"/>
                  </a:lnTo>
                  <a:lnTo>
                    <a:pt x="1338101" y="388123"/>
                  </a:lnTo>
                  <a:lnTo>
                    <a:pt x="1339286" y="387980"/>
                  </a:lnTo>
                  <a:lnTo>
                    <a:pt x="1340471" y="387793"/>
                  </a:lnTo>
                  <a:lnTo>
                    <a:pt x="1341652" y="387568"/>
                  </a:lnTo>
                  <a:lnTo>
                    <a:pt x="1342836" y="387311"/>
                  </a:lnTo>
                  <a:lnTo>
                    <a:pt x="1344021" y="387018"/>
                  </a:lnTo>
                  <a:lnTo>
                    <a:pt x="1346391" y="386353"/>
                  </a:lnTo>
                  <a:lnTo>
                    <a:pt x="1348757" y="385602"/>
                  </a:lnTo>
                  <a:lnTo>
                    <a:pt x="1351126" y="384801"/>
                  </a:lnTo>
                  <a:lnTo>
                    <a:pt x="1355861" y="383151"/>
                  </a:lnTo>
                  <a:lnTo>
                    <a:pt x="1360597" y="381621"/>
                  </a:lnTo>
                  <a:lnTo>
                    <a:pt x="1362962" y="380958"/>
                  </a:lnTo>
                  <a:lnTo>
                    <a:pt x="1365332" y="380386"/>
                  </a:lnTo>
                  <a:lnTo>
                    <a:pt x="1367701" y="379915"/>
                  </a:lnTo>
                  <a:lnTo>
                    <a:pt x="1370067" y="379556"/>
                  </a:lnTo>
                  <a:lnTo>
                    <a:pt x="1372437" y="379309"/>
                  </a:lnTo>
                  <a:lnTo>
                    <a:pt x="1374802" y="379175"/>
                  </a:lnTo>
                  <a:lnTo>
                    <a:pt x="1377175" y="379151"/>
                  </a:lnTo>
                  <a:lnTo>
                    <a:pt x="1379549" y="379228"/>
                  </a:lnTo>
                  <a:lnTo>
                    <a:pt x="1381922" y="379397"/>
                  </a:lnTo>
                  <a:lnTo>
                    <a:pt x="1384295" y="379646"/>
                  </a:lnTo>
                  <a:lnTo>
                    <a:pt x="1386668" y="379961"/>
                  </a:lnTo>
                  <a:lnTo>
                    <a:pt x="1389041" y="380324"/>
                  </a:lnTo>
                  <a:lnTo>
                    <a:pt x="1393784" y="381141"/>
                  </a:lnTo>
                  <a:lnTo>
                    <a:pt x="1398530" y="381973"/>
                  </a:lnTo>
                  <a:lnTo>
                    <a:pt x="1403276" y="382715"/>
                  </a:lnTo>
                  <a:lnTo>
                    <a:pt x="1408023" y="383288"/>
                  </a:lnTo>
                  <a:lnTo>
                    <a:pt x="1412769" y="383647"/>
                  </a:lnTo>
                  <a:lnTo>
                    <a:pt x="1417068" y="383775"/>
                  </a:lnTo>
                  <a:lnTo>
                    <a:pt x="1421367" y="383728"/>
                  </a:lnTo>
                  <a:lnTo>
                    <a:pt x="1425665" y="383539"/>
                  </a:lnTo>
                  <a:lnTo>
                    <a:pt x="1429964" y="383244"/>
                  </a:lnTo>
                  <a:lnTo>
                    <a:pt x="1438562" y="382524"/>
                  </a:lnTo>
                  <a:lnTo>
                    <a:pt x="1447163" y="381896"/>
                  </a:lnTo>
                  <a:lnTo>
                    <a:pt x="1460815" y="381544"/>
                  </a:lnTo>
                  <a:lnTo>
                    <a:pt x="1474471" y="381903"/>
                  </a:lnTo>
                  <a:lnTo>
                    <a:pt x="1519520" y="382348"/>
                  </a:lnTo>
                  <a:lnTo>
                    <a:pt x="1555026" y="382169"/>
                  </a:lnTo>
                  <a:lnTo>
                    <a:pt x="1591877" y="382299"/>
                  </a:lnTo>
                </a:path>
              </a:pathLst>
            </a:custGeom>
            <a:noFill/>
            <a:ln w="12700" cap="flat">
              <a:solidFill>
                <a:srgbClr val="2F5597"/>
              </a:solidFill>
              <a:prstDash val="solid"/>
              <a:round/>
              <a:headEnd type="stealth" w="med" len="med"/>
            </a:ln>
          </p:spPr>
          <p:txBody>
            <a:bodyPr rtlCol="0" anchor="ctr"/>
            <a:lstStyle/>
            <a:p>
              <a:endParaRPr lang="en-NL"/>
            </a:p>
          </p:txBody>
        </p:sp>
        <p:cxnSp>
          <p:nvCxnSpPr>
            <p:cNvPr id="3475" name="Straight Arrow Connector 3474">
              <a:extLst>
                <a:ext uri="{FF2B5EF4-FFF2-40B4-BE49-F238E27FC236}">
                  <a16:creationId xmlns:a16="http://schemas.microsoft.com/office/drawing/2014/main" id="{7611D35F-077E-2334-93D9-B6EC605479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70927" y="459460"/>
              <a:ext cx="0" cy="93600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6" name="Straight Arrow Connector 3475">
              <a:extLst>
                <a:ext uri="{FF2B5EF4-FFF2-40B4-BE49-F238E27FC236}">
                  <a16:creationId xmlns:a16="http://schemas.microsoft.com/office/drawing/2014/main" id="{0A1F5A1C-46CB-6E76-E908-2AC116263C56}"/>
                </a:ext>
              </a:extLst>
            </p:cNvPr>
            <p:cNvCxnSpPr>
              <a:cxnSpLocks/>
            </p:cNvCxnSpPr>
            <p:nvPr/>
          </p:nvCxnSpPr>
          <p:spPr>
            <a:xfrm>
              <a:off x="4274654" y="927460"/>
              <a:ext cx="1430918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7" name="Straight Connector 3476">
              <a:extLst>
                <a:ext uri="{FF2B5EF4-FFF2-40B4-BE49-F238E27FC236}">
                  <a16:creationId xmlns:a16="http://schemas.microsoft.com/office/drawing/2014/main" id="{632933D6-DBDD-A8BF-112F-412354EF345B}"/>
                </a:ext>
              </a:extLst>
            </p:cNvPr>
            <p:cNvCxnSpPr>
              <a:cxnSpLocks/>
            </p:cNvCxnSpPr>
            <p:nvPr/>
          </p:nvCxnSpPr>
          <p:spPr>
            <a:xfrm>
              <a:off x="4575997" y="927695"/>
              <a:ext cx="365462" cy="1428"/>
            </a:xfrm>
            <a:prstGeom prst="line">
              <a:avLst/>
            </a:prstGeom>
            <a:ln w="19050">
              <a:solidFill>
                <a:srgbClr val="00B050"/>
              </a:solidFill>
              <a:tailEnd type="stealth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8" name="Arc 3477">
              <a:extLst>
                <a:ext uri="{FF2B5EF4-FFF2-40B4-BE49-F238E27FC236}">
                  <a16:creationId xmlns:a16="http://schemas.microsoft.com/office/drawing/2014/main" id="{0B0A0CD8-0609-41C9-1D20-D4CE0984B3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81085" y="444221"/>
              <a:ext cx="973388" cy="972000"/>
            </a:xfrm>
            <a:prstGeom prst="arc">
              <a:avLst>
                <a:gd name="adj1" fmla="val 9240978"/>
                <a:gd name="adj2" fmla="val 10806384"/>
              </a:avLst>
            </a:prstGeom>
            <a:ln>
              <a:solidFill>
                <a:schemeClr val="tx1"/>
              </a:solidFill>
              <a:head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88" name="Group 3487" descr="\documentclass{article}&#10;\usepackage{amsmath}&#10;\pagestyle{empty}&#10;\begin{document}&#10;&#10;$\theta_0$&#10;&#10;&#10;\end{document}" title="IguanaTex Vector Display">
              <a:extLst>
                <a:ext uri="{FF2B5EF4-FFF2-40B4-BE49-F238E27FC236}">
                  <a16:creationId xmlns:a16="http://schemas.microsoft.com/office/drawing/2014/main" id="{1002FE31-58B4-7B2C-D217-22BF4E1036B7}"/>
                </a:ext>
              </a:extLst>
            </p:cNvPr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>
            <a:xfrm rot="21550666">
              <a:off x="4323593" y="990414"/>
              <a:ext cx="119740" cy="136063"/>
              <a:chOff x="5579818" y="1804436"/>
              <a:chExt cx="119740" cy="136063"/>
            </a:xfrm>
          </p:grpSpPr>
          <p:sp>
            <p:nvSpPr>
              <p:cNvPr id="3497" name="Freeform: Shape 3496">
                <a:extLst>
                  <a:ext uri="{FF2B5EF4-FFF2-40B4-BE49-F238E27FC236}">
                    <a16:creationId xmlns:a16="http://schemas.microsoft.com/office/drawing/2014/main" id="{1B5AF46E-B1C7-83AE-486B-D8D3D2A991EA}"/>
                  </a:ext>
                </a:extLst>
              </p:cNvPr>
              <p:cNvSpPr/>
              <p:nvPr>
                <p:custDataLst>
                  <p:tags r:id="rId21"/>
                </p:custDataLst>
              </p:nvPr>
            </p:nvSpPr>
            <p:spPr>
              <a:xfrm>
                <a:off x="5579818" y="1804436"/>
                <a:ext cx="62706" cy="112107"/>
              </a:xfrm>
              <a:custGeom>
                <a:avLst/>
                <a:gdLst>
                  <a:gd name="connsiteX0" fmla="*/ 62783 w 62706"/>
                  <a:gd name="connsiteY0" fmla="*/ 32161 h 112107"/>
                  <a:gd name="connsiteX1" fmla="*/ 44563 w 62706"/>
                  <a:gd name="connsiteY1" fmla="*/ 63 h 112107"/>
                  <a:gd name="connsiteX2" fmla="*/ 77 w 62706"/>
                  <a:gd name="connsiteY2" fmla="*/ 80073 h 112107"/>
                  <a:gd name="connsiteX3" fmla="*/ 18296 w 62706"/>
                  <a:gd name="connsiteY3" fmla="*/ 112171 h 112107"/>
                  <a:gd name="connsiteX4" fmla="*/ 62783 w 62706"/>
                  <a:gd name="connsiteY4" fmla="*/ 32161 h 112107"/>
                  <a:gd name="connsiteX5" fmla="*/ 16171 w 62706"/>
                  <a:gd name="connsiteY5" fmla="*/ 53612 h 112107"/>
                  <a:gd name="connsiteX6" fmla="*/ 27862 w 62706"/>
                  <a:gd name="connsiteY6" fmla="*/ 19948 h 112107"/>
                  <a:gd name="connsiteX7" fmla="*/ 44411 w 62706"/>
                  <a:gd name="connsiteY7" fmla="*/ 3507 h 112107"/>
                  <a:gd name="connsiteX8" fmla="*/ 52762 w 62706"/>
                  <a:gd name="connsiteY8" fmla="*/ 22453 h 112107"/>
                  <a:gd name="connsiteX9" fmla="*/ 47903 w 62706"/>
                  <a:gd name="connsiteY9" fmla="*/ 53612 h 112107"/>
                  <a:gd name="connsiteX10" fmla="*/ 16171 w 62706"/>
                  <a:gd name="connsiteY10" fmla="*/ 53612 h 112107"/>
                  <a:gd name="connsiteX11" fmla="*/ 46537 w 62706"/>
                  <a:gd name="connsiteY11" fmla="*/ 58622 h 112107"/>
                  <a:gd name="connsiteX12" fmla="*/ 35909 w 62706"/>
                  <a:gd name="connsiteY12" fmla="*/ 90407 h 112107"/>
                  <a:gd name="connsiteX13" fmla="*/ 18296 w 62706"/>
                  <a:gd name="connsiteY13" fmla="*/ 108726 h 112107"/>
                  <a:gd name="connsiteX14" fmla="*/ 10098 w 62706"/>
                  <a:gd name="connsiteY14" fmla="*/ 89624 h 112107"/>
                  <a:gd name="connsiteX15" fmla="*/ 14956 w 62706"/>
                  <a:gd name="connsiteY15" fmla="*/ 58622 h 112107"/>
                  <a:gd name="connsiteX16" fmla="*/ 46537 w 62706"/>
                  <a:gd name="connsiteY16" fmla="*/ 58622 h 11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2706" h="112107">
                    <a:moveTo>
                      <a:pt x="62783" y="32161"/>
                    </a:moveTo>
                    <a:cubicBezTo>
                      <a:pt x="62783" y="21827"/>
                      <a:pt x="60050" y="63"/>
                      <a:pt x="44563" y="63"/>
                    </a:cubicBezTo>
                    <a:cubicBezTo>
                      <a:pt x="23459" y="63"/>
                      <a:pt x="77" y="44217"/>
                      <a:pt x="77" y="80073"/>
                    </a:cubicBezTo>
                    <a:cubicBezTo>
                      <a:pt x="77" y="94791"/>
                      <a:pt x="4480" y="112171"/>
                      <a:pt x="18296" y="112171"/>
                    </a:cubicBezTo>
                    <a:cubicBezTo>
                      <a:pt x="39705" y="112171"/>
                      <a:pt x="62783" y="67234"/>
                      <a:pt x="62783" y="32161"/>
                    </a:cubicBezTo>
                    <a:close/>
                    <a:moveTo>
                      <a:pt x="16171" y="53612"/>
                    </a:moveTo>
                    <a:cubicBezTo>
                      <a:pt x="18752" y="43591"/>
                      <a:pt x="21788" y="31065"/>
                      <a:pt x="27862" y="19948"/>
                    </a:cubicBezTo>
                    <a:cubicBezTo>
                      <a:pt x="31961" y="12276"/>
                      <a:pt x="37579" y="3507"/>
                      <a:pt x="44411" y="3507"/>
                    </a:cubicBezTo>
                    <a:cubicBezTo>
                      <a:pt x="51851" y="3507"/>
                      <a:pt x="52762" y="13528"/>
                      <a:pt x="52762" y="22453"/>
                    </a:cubicBezTo>
                    <a:cubicBezTo>
                      <a:pt x="52762" y="30125"/>
                      <a:pt x="51547" y="38111"/>
                      <a:pt x="47903" y="53612"/>
                    </a:cubicBezTo>
                    <a:lnTo>
                      <a:pt x="16171" y="53612"/>
                    </a:lnTo>
                    <a:close/>
                    <a:moveTo>
                      <a:pt x="46537" y="58622"/>
                    </a:moveTo>
                    <a:cubicBezTo>
                      <a:pt x="44867" y="65824"/>
                      <a:pt x="41678" y="79133"/>
                      <a:pt x="35909" y="90407"/>
                    </a:cubicBezTo>
                    <a:cubicBezTo>
                      <a:pt x="30595" y="101054"/>
                      <a:pt x="24825" y="108726"/>
                      <a:pt x="18296" y="108726"/>
                    </a:cubicBezTo>
                    <a:cubicBezTo>
                      <a:pt x="13286" y="108726"/>
                      <a:pt x="10098" y="104185"/>
                      <a:pt x="10098" y="89624"/>
                    </a:cubicBezTo>
                    <a:cubicBezTo>
                      <a:pt x="10098" y="83048"/>
                      <a:pt x="11009" y="73966"/>
                      <a:pt x="14956" y="58622"/>
                    </a:cubicBezTo>
                    <a:lnTo>
                      <a:pt x="46537" y="58622"/>
                    </a:lnTo>
                    <a:close/>
                  </a:path>
                </a:pathLst>
              </a:custGeom>
              <a:solidFill>
                <a:srgbClr val="000000"/>
              </a:solidFill>
              <a:ln w="1428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498" name="Freeform: Shape 3497">
                <a:extLst>
                  <a:ext uri="{FF2B5EF4-FFF2-40B4-BE49-F238E27FC236}">
                    <a16:creationId xmlns:a16="http://schemas.microsoft.com/office/drawing/2014/main" id="{9D70475D-6240-BF61-05F2-9A1594296FC7}"/>
                  </a:ext>
                </a:extLst>
              </p:cNvPr>
              <p:cNvSpPr/>
              <p:nvPr>
                <p:custDataLst>
                  <p:tags r:id="rId22"/>
                </p:custDataLst>
              </p:nvPr>
            </p:nvSpPr>
            <p:spPr>
              <a:xfrm>
                <a:off x="5650244" y="1865531"/>
                <a:ext cx="49314" cy="74968"/>
              </a:xfrm>
              <a:custGeom>
                <a:avLst/>
                <a:gdLst>
                  <a:gd name="connsiteX0" fmla="*/ 49396 w 49314"/>
                  <a:gd name="connsiteY0" fmla="*/ 37877 h 74968"/>
                  <a:gd name="connsiteX1" fmla="*/ 43125 w 49314"/>
                  <a:gd name="connsiteY1" fmla="*/ 9490 h 74968"/>
                  <a:gd name="connsiteX2" fmla="*/ 24739 w 49314"/>
                  <a:gd name="connsiteY2" fmla="*/ 64 h 74968"/>
                  <a:gd name="connsiteX3" fmla="*/ 81 w 49314"/>
                  <a:gd name="connsiteY3" fmla="*/ 37877 h 74968"/>
                  <a:gd name="connsiteX4" fmla="*/ 24739 w 49314"/>
                  <a:gd name="connsiteY4" fmla="*/ 75033 h 74968"/>
                  <a:gd name="connsiteX5" fmla="*/ 49396 w 49314"/>
                  <a:gd name="connsiteY5" fmla="*/ 37877 h 74968"/>
                  <a:gd name="connsiteX6" fmla="*/ 24739 w 49314"/>
                  <a:gd name="connsiteY6" fmla="*/ 71964 h 74968"/>
                  <a:gd name="connsiteX7" fmla="*/ 11241 w 49314"/>
                  <a:gd name="connsiteY7" fmla="*/ 60017 h 74968"/>
                  <a:gd name="connsiteX8" fmla="*/ 9753 w 49314"/>
                  <a:gd name="connsiteY8" fmla="*/ 36452 h 74968"/>
                  <a:gd name="connsiteX9" fmla="*/ 11347 w 49314"/>
                  <a:gd name="connsiteY9" fmla="*/ 14093 h 74968"/>
                  <a:gd name="connsiteX10" fmla="*/ 24739 w 49314"/>
                  <a:gd name="connsiteY10" fmla="*/ 3133 h 74968"/>
                  <a:gd name="connsiteX11" fmla="*/ 37918 w 49314"/>
                  <a:gd name="connsiteY11" fmla="*/ 13107 h 74968"/>
                  <a:gd name="connsiteX12" fmla="*/ 39724 w 49314"/>
                  <a:gd name="connsiteY12" fmla="*/ 36452 h 74968"/>
                  <a:gd name="connsiteX13" fmla="*/ 38343 w 49314"/>
                  <a:gd name="connsiteY13" fmla="*/ 59579 h 74968"/>
                  <a:gd name="connsiteX14" fmla="*/ 24739 w 49314"/>
                  <a:gd name="connsiteY14" fmla="*/ 71964 h 74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314" h="74968">
                    <a:moveTo>
                      <a:pt x="49396" y="37877"/>
                    </a:moveTo>
                    <a:cubicBezTo>
                      <a:pt x="49396" y="25821"/>
                      <a:pt x="48014" y="17162"/>
                      <a:pt x="43125" y="9490"/>
                    </a:cubicBezTo>
                    <a:cubicBezTo>
                      <a:pt x="39831" y="4448"/>
                      <a:pt x="33241" y="64"/>
                      <a:pt x="24739" y="64"/>
                    </a:cubicBezTo>
                    <a:cubicBezTo>
                      <a:pt x="81" y="64"/>
                      <a:pt x="81" y="29986"/>
                      <a:pt x="81" y="37877"/>
                    </a:cubicBezTo>
                    <a:cubicBezTo>
                      <a:pt x="81" y="45769"/>
                      <a:pt x="81" y="75033"/>
                      <a:pt x="24739" y="75033"/>
                    </a:cubicBezTo>
                    <a:cubicBezTo>
                      <a:pt x="49396" y="75033"/>
                      <a:pt x="49396" y="45769"/>
                      <a:pt x="49396" y="37877"/>
                    </a:cubicBezTo>
                    <a:close/>
                    <a:moveTo>
                      <a:pt x="24739" y="71964"/>
                    </a:moveTo>
                    <a:cubicBezTo>
                      <a:pt x="19850" y="71964"/>
                      <a:pt x="13367" y="69004"/>
                      <a:pt x="11241" y="60017"/>
                    </a:cubicBezTo>
                    <a:cubicBezTo>
                      <a:pt x="9753" y="53550"/>
                      <a:pt x="9753" y="44563"/>
                      <a:pt x="9753" y="36452"/>
                    </a:cubicBezTo>
                    <a:cubicBezTo>
                      <a:pt x="9753" y="28451"/>
                      <a:pt x="9753" y="20122"/>
                      <a:pt x="11347" y="14093"/>
                    </a:cubicBezTo>
                    <a:cubicBezTo>
                      <a:pt x="13579" y="5435"/>
                      <a:pt x="20381" y="3133"/>
                      <a:pt x="24739" y="3133"/>
                    </a:cubicBezTo>
                    <a:cubicBezTo>
                      <a:pt x="30478" y="3133"/>
                      <a:pt x="36005" y="6750"/>
                      <a:pt x="37918" y="13107"/>
                    </a:cubicBezTo>
                    <a:cubicBezTo>
                      <a:pt x="39618" y="19026"/>
                      <a:pt x="39724" y="26917"/>
                      <a:pt x="39724" y="36452"/>
                    </a:cubicBezTo>
                    <a:cubicBezTo>
                      <a:pt x="39724" y="44563"/>
                      <a:pt x="39724" y="52674"/>
                      <a:pt x="38343" y="59579"/>
                    </a:cubicBezTo>
                    <a:cubicBezTo>
                      <a:pt x="36217" y="69552"/>
                      <a:pt x="28990" y="71964"/>
                      <a:pt x="24739" y="719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428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3E58004A-A8A9-D79F-188E-E0672F7E7E57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rot="21550666">
              <a:off x="5539245" y="785794"/>
              <a:ext cx="62706" cy="112107"/>
            </a:xfrm>
            <a:custGeom>
              <a:avLst/>
              <a:gdLst>
                <a:gd name="connsiteX0" fmla="*/ 62783 w 62706"/>
                <a:gd name="connsiteY0" fmla="*/ 32161 h 112107"/>
                <a:gd name="connsiteX1" fmla="*/ 44563 w 62706"/>
                <a:gd name="connsiteY1" fmla="*/ 63 h 112107"/>
                <a:gd name="connsiteX2" fmla="*/ 77 w 62706"/>
                <a:gd name="connsiteY2" fmla="*/ 80073 h 112107"/>
                <a:gd name="connsiteX3" fmla="*/ 18296 w 62706"/>
                <a:gd name="connsiteY3" fmla="*/ 112171 h 112107"/>
                <a:gd name="connsiteX4" fmla="*/ 62783 w 62706"/>
                <a:gd name="connsiteY4" fmla="*/ 32161 h 112107"/>
                <a:gd name="connsiteX5" fmla="*/ 16171 w 62706"/>
                <a:gd name="connsiteY5" fmla="*/ 53612 h 112107"/>
                <a:gd name="connsiteX6" fmla="*/ 27862 w 62706"/>
                <a:gd name="connsiteY6" fmla="*/ 19948 h 112107"/>
                <a:gd name="connsiteX7" fmla="*/ 44411 w 62706"/>
                <a:gd name="connsiteY7" fmla="*/ 3507 h 112107"/>
                <a:gd name="connsiteX8" fmla="*/ 52762 w 62706"/>
                <a:gd name="connsiteY8" fmla="*/ 22453 h 112107"/>
                <a:gd name="connsiteX9" fmla="*/ 47903 w 62706"/>
                <a:gd name="connsiteY9" fmla="*/ 53612 h 112107"/>
                <a:gd name="connsiteX10" fmla="*/ 16171 w 62706"/>
                <a:gd name="connsiteY10" fmla="*/ 53612 h 112107"/>
                <a:gd name="connsiteX11" fmla="*/ 46537 w 62706"/>
                <a:gd name="connsiteY11" fmla="*/ 58622 h 112107"/>
                <a:gd name="connsiteX12" fmla="*/ 35909 w 62706"/>
                <a:gd name="connsiteY12" fmla="*/ 90407 h 112107"/>
                <a:gd name="connsiteX13" fmla="*/ 18296 w 62706"/>
                <a:gd name="connsiteY13" fmla="*/ 108726 h 112107"/>
                <a:gd name="connsiteX14" fmla="*/ 10098 w 62706"/>
                <a:gd name="connsiteY14" fmla="*/ 89624 h 112107"/>
                <a:gd name="connsiteX15" fmla="*/ 14956 w 62706"/>
                <a:gd name="connsiteY15" fmla="*/ 58622 h 112107"/>
                <a:gd name="connsiteX16" fmla="*/ 46537 w 62706"/>
                <a:gd name="connsiteY16" fmla="*/ 58622 h 11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06" h="112107">
                  <a:moveTo>
                    <a:pt x="62783" y="32161"/>
                  </a:moveTo>
                  <a:cubicBezTo>
                    <a:pt x="62783" y="21827"/>
                    <a:pt x="60050" y="63"/>
                    <a:pt x="44563" y="63"/>
                  </a:cubicBezTo>
                  <a:cubicBezTo>
                    <a:pt x="23459" y="63"/>
                    <a:pt x="77" y="44217"/>
                    <a:pt x="77" y="80073"/>
                  </a:cubicBezTo>
                  <a:cubicBezTo>
                    <a:pt x="77" y="94791"/>
                    <a:pt x="4480" y="112171"/>
                    <a:pt x="18296" y="112171"/>
                  </a:cubicBezTo>
                  <a:cubicBezTo>
                    <a:pt x="39705" y="112171"/>
                    <a:pt x="62783" y="67234"/>
                    <a:pt x="62783" y="32161"/>
                  </a:cubicBezTo>
                  <a:close/>
                  <a:moveTo>
                    <a:pt x="16171" y="53612"/>
                  </a:moveTo>
                  <a:cubicBezTo>
                    <a:pt x="18752" y="43591"/>
                    <a:pt x="21788" y="31065"/>
                    <a:pt x="27862" y="19948"/>
                  </a:cubicBezTo>
                  <a:cubicBezTo>
                    <a:pt x="31961" y="12276"/>
                    <a:pt x="37579" y="3507"/>
                    <a:pt x="44411" y="3507"/>
                  </a:cubicBezTo>
                  <a:cubicBezTo>
                    <a:pt x="51851" y="3507"/>
                    <a:pt x="52762" y="13528"/>
                    <a:pt x="52762" y="22453"/>
                  </a:cubicBezTo>
                  <a:cubicBezTo>
                    <a:pt x="52762" y="30125"/>
                    <a:pt x="51547" y="38111"/>
                    <a:pt x="47903" y="53612"/>
                  </a:cubicBezTo>
                  <a:lnTo>
                    <a:pt x="16171" y="53612"/>
                  </a:lnTo>
                  <a:close/>
                  <a:moveTo>
                    <a:pt x="46537" y="58622"/>
                  </a:moveTo>
                  <a:cubicBezTo>
                    <a:pt x="44867" y="65824"/>
                    <a:pt x="41678" y="79133"/>
                    <a:pt x="35909" y="90407"/>
                  </a:cubicBezTo>
                  <a:cubicBezTo>
                    <a:pt x="30595" y="101054"/>
                    <a:pt x="24825" y="108726"/>
                    <a:pt x="18296" y="108726"/>
                  </a:cubicBezTo>
                  <a:cubicBezTo>
                    <a:pt x="13286" y="108726"/>
                    <a:pt x="10098" y="104185"/>
                    <a:pt x="10098" y="89624"/>
                  </a:cubicBezTo>
                  <a:cubicBezTo>
                    <a:pt x="10098" y="83048"/>
                    <a:pt x="11009" y="73966"/>
                    <a:pt x="14956" y="58622"/>
                  </a:cubicBezTo>
                  <a:lnTo>
                    <a:pt x="46537" y="58622"/>
                  </a:lnTo>
                  <a:close/>
                </a:path>
              </a:pathLst>
            </a:custGeom>
            <a:solidFill>
              <a:srgbClr val="000000"/>
            </a:solidFill>
            <a:ln w="1428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3490" name="Group 3489">
              <a:extLst>
                <a:ext uri="{FF2B5EF4-FFF2-40B4-BE49-F238E27FC236}">
                  <a16:creationId xmlns:a16="http://schemas.microsoft.com/office/drawing/2014/main" id="{2377AAB3-4A88-C0CE-D4EA-95B3923AEE71}"/>
                </a:ext>
              </a:extLst>
            </p:cNvPr>
            <p:cNvGrpSpPr/>
            <p:nvPr/>
          </p:nvGrpSpPr>
          <p:grpSpPr>
            <a:xfrm>
              <a:off x="4936027" y="879001"/>
              <a:ext cx="73536" cy="73536"/>
              <a:chOff x="4671582" y="646197"/>
              <a:chExt cx="73536" cy="73536"/>
            </a:xfrm>
          </p:grpSpPr>
          <p:sp>
            <p:nvSpPr>
              <p:cNvPr id="3495" name="Oval 3494">
                <a:extLst>
                  <a:ext uri="{FF2B5EF4-FFF2-40B4-BE49-F238E27FC236}">
                    <a16:creationId xmlns:a16="http://schemas.microsoft.com/office/drawing/2014/main" id="{FABD48FA-4014-3E85-663B-9C02EBBA7D71}"/>
                  </a:ext>
                </a:extLst>
              </p:cNvPr>
              <p:cNvSpPr/>
              <p:nvPr/>
            </p:nvSpPr>
            <p:spPr>
              <a:xfrm>
                <a:off x="4671582" y="646197"/>
                <a:ext cx="73536" cy="73536"/>
              </a:xfrm>
              <a:prstGeom prst="ellipse">
                <a:avLst/>
              </a:prstGeom>
              <a:solidFill>
                <a:srgbClr val="00B050"/>
              </a:solidFill>
              <a:ln w="9525">
                <a:solidFill>
                  <a:srgbClr val="00823B"/>
                </a:solidFill>
              </a:ln>
              <a:effectLst>
                <a:reflection endPos="0" dist="508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  <p:sp>
            <p:nvSpPr>
              <p:cNvPr id="3496" name="Oval 3495">
                <a:extLst>
                  <a:ext uri="{FF2B5EF4-FFF2-40B4-BE49-F238E27FC236}">
                    <a16:creationId xmlns:a16="http://schemas.microsoft.com/office/drawing/2014/main" id="{E5F8773E-F733-645D-B17A-DAC21C610DE1}"/>
                  </a:ext>
                </a:extLst>
              </p:cNvPr>
              <p:cNvSpPr/>
              <p:nvPr/>
            </p:nvSpPr>
            <p:spPr>
              <a:xfrm>
                <a:off x="4706921" y="662283"/>
                <a:ext cx="24513" cy="24513"/>
              </a:xfrm>
              <a:prstGeom prst="ellipse">
                <a:avLst/>
              </a:prstGeom>
              <a:solidFill>
                <a:srgbClr val="60CE9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L"/>
              </a:p>
            </p:txBody>
          </p:sp>
        </p:grp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7CF706AB-8106-BBA6-F371-AAEDA88EFB3B}"/>
                </a:ext>
              </a:extLst>
            </p:cNvPr>
            <p:cNvSpPr/>
            <p:nvPr/>
          </p:nvSpPr>
          <p:spPr>
            <a:xfrm rot="9061897">
              <a:off x="4346860" y="1052412"/>
              <a:ext cx="646059" cy="99078"/>
            </a:xfrm>
            <a:custGeom>
              <a:avLst/>
              <a:gdLst>
                <a:gd name="connsiteX0" fmla="*/ 0 w 1591877"/>
                <a:gd name="connsiteY0" fmla="*/ 382299 h 755236"/>
                <a:gd name="connsiteX1" fmla="*/ 33199 w 1591877"/>
                <a:gd name="connsiteY1" fmla="*/ 382196 h 755236"/>
                <a:gd name="connsiteX2" fmla="*/ 72358 w 1591877"/>
                <a:gd name="connsiteY2" fmla="*/ 382348 h 755236"/>
                <a:gd name="connsiteX3" fmla="*/ 110236 w 1591877"/>
                <a:gd name="connsiteY3" fmla="*/ 382185 h 755236"/>
                <a:gd name="connsiteX4" fmla="*/ 127475 w 1591877"/>
                <a:gd name="connsiteY4" fmla="*/ 381590 h 755236"/>
                <a:gd name="connsiteX5" fmla="*/ 136094 w 1591877"/>
                <a:gd name="connsiteY5" fmla="*/ 381573 h 755236"/>
                <a:gd name="connsiteX6" fmla="*/ 144714 w 1591877"/>
                <a:gd name="connsiteY6" fmla="*/ 381896 h 755236"/>
                <a:gd name="connsiteX7" fmla="*/ 153590 w 1591877"/>
                <a:gd name="connsiteY7" fmla="*/ 382546 h 755236"/>
                <a:gd name="connsiteX8" fmla="*/ 162467 w 1591877"/>
                <a:gd name="connsiteY8" fmla="*/ 383286 h 755236"/>
                <a:gd name="connsiteX9" fmla="*/ 166901 w 1591877"/>
                <a:gd name="connsiteY9" fmla="*/ 383579 h 755236"/>
                <a:gd name="connsiteX10" fmla="*/ 171340 w 1591877"/>
                <a:gd name="connsiteY10" fmla="*/ 383750 h 755236"/>
                <a:gd name="connsiteX11" fmla="*/ 175778 w 1591877"/>
                <a:gd name="connsiteY11" fmla="*/ 383761 h 755236"/>
                <a:gd name="connsiteX12" fmla="*/ 180212 w 1591877"/>
                <a:gd name="connsiteY12" fmla="*/ 383583 h 755236"/>
                <a:gd name="connsiteX13" fmla="*/ 184823 w 1591877"/>
                <a:gd name="connsiteY13" fmla="*/ 383187 h 755236"/>
                <a:gd name="connsiteX14" fmla="*/ 189430 w 1591877"/>
                <a:gd name="connsiteY14" fmla="*/ 382597 h 755236"/>
                <a:gd name="connsiteX15" fmla="*/ 194037 w 1591877"/>
                <a:gd name="connsiteY15" fmla="*/ 381854 h 755236"/>
                <a:gd name="connsiteX16" fmla="*/ 198644 w 1591877"/>
                <a:gd name="connsiteY16" fmla="*/ 381042 h 755236"/>
                <a:gd name="connsiteX17" fmla="*/ 203250 w 1591877"/>
                <a:gd name="connsiteY17" fmla="*/ 380258 h 755236"/>
                <a:gd name="connsiteX18" fmla="*/ 205554 w 1591877"/>
                <a:gd name="connsiteY18" fmla="*/ 379910 h 755236"/>
                <a:gd name="connsiteX19" fmla="*/ 207857 w 1591877"/>
                <a:gd name="connsiteY19" fmla="*/ 379613 h 755236"/>
                <a:gd name="connsiteX20" fmla="*/ 210164 w 1591877"/>
                <a:gd name="connsiteY20" fmla="*/ 379380 h 755236"/>
                <a:gd name="connsiteX21" fmla="*/ 212468 w 1591877"/>
                <a:gd name="connsiteY21" fmla="*/ 379221 h 755236"/>
                <a:gd name="connsiteX22" fmla="*/ 214771 w 1591877"/>
                <a:gd name="connsiteY22" fmla="*/ 379148 h 755236"/>
                <a:gd name="connsiteX23" fmla="*/ 217075 w 1591877"/>
                <a:gd name="connsiteY23" fmla="*/ 379175 h 755236"/>
                <a:gd name="connsiteX24" fmla="*/ 219569 w 1591877"/>
                <a:gd name="connsiteY24" fmla="*/ 379318 h 755236"/>
                <a:gd name="connsiteX25" fmla="*/ 222063 w 1591877"/>
                <a:gd name="connsiteY25" fmla="*/ 379589 h 755236"/>
                <a:gd name="connsiteX26" fmla="*/ 224561 w 1591877"/>
                <a:gd name="connsiteY26" fmla="*/ 379983 h 755236"/>
                <a:gd name="connsiteX27" fmla="*/ 227055 w 1591877"/>
                <a:gd name="connsiteY27" fmla="*/ 380500 h 755236"/>
                <a:gd name="connsiteX28" fmla="*/ 229549 w 1591877"/>
                <a:gd name="connsiteY28" fmla="*/ 381128 h 755236"/>
                <a:gd name="connsiteX29" fmla="*/ 232044 w 1591877"/>
                <a:gd name="connsiteY29" fmla="*/ 381852 h 755236"/>
                <a:gd name="connsiteX30" fmla="*/ 237036 w 1591877"/>
                <a:gd name="connsiteY30" fmla="*/ 383501 h 755236"/>
                <a:gd name="connsiteX31" fmla="*/ 242024 w 1591877"/>
                <a:gd name="connsiteY31" fmla="*/ 385237 h 755236"/>
                <a:gd name="connsiteX32" fmla="*/ 244518 w 1591877"/>
                <a:gd name="connsiteY32" fmla="*/ 386053 h 755236"/>
                <a:gd name="connsiteX33" fmla="*/ 247012 w 1591877"/>
                <a:gd name="connsiteY33" fmla="*/ 386793 h 755236"/>
                <a:gd name="connsiteX34" fmla="*/ 249510 w 1591877"/>
                <a:gd name="connsiteY34" fmla="*/ 387416 h 755236"/>
                <a:gd name="connsiteX35" fmla="*/ 250757 w 1591877"/>
                <a:gd name="connsiteY35" fmla="*/ 387674 h 755236"/>
                <a:gd name="connsiteX36" fmla="*/ 252004 w 1591877"/>
                <a:gd name="connsiteY36" fmla="*/ 387892 h 755236"/>
                <a:gd name="connsiteX37" fmla="*/ 253252 w 1591877"/>
                <a:gd name="connsiteY37" fmla="*/ 388066 h 755236"/>
                <a:gd name="connsiteX38" fmla="*/ 254499 w 1591877"/>
                <a:gd name="connsiteY38" fmla="*/ 388189 h 755236"/>
                <a:gd name="connsiteX39" fmla="*/ 255746 w 1591877"/>
                <a:gd name="connsiteY39" fmla="*/ 388264 h 755236"/>
                <a:gd name="connsiteX40" fmla="*/ 256993 w 1591877"/>
                <a:gd name="connsiteY40" fmla="*/ 388284 h 755236"/>
                <a:gd name="connsiteX41" fmla="*/ 258009 w 1591877"/>
                <a:gd name="connsiteY41" fmla="*/ 388257 h 755236"/>
                <a:gd name="connsiteX42" fmla="*/ 259021 w 1591877"/>
                <a:gd name="connsiteY42" fmla="*/ 388196 h 755236"/>
                <a:gd name="connsiteX43" fmla="*/ 260033 w 1591877"/>
                <a:gd name="connsiteY43" fmla="*/ 388092 h 755236"/>
                <a:gd name="connsiteX44" fmla="*/ 261050 w 1591877"/>
                <a:gd name="connsiteY44" fmla="*/ 387951 h 755236"/>
                <a:gd name="connsiteX45" fmla="*/ 262062 w 1591877"/>
                <a:gd name="connsiteY45" fmla="*/ 387771 h 755236"/>
                <a:gd name="connsiteX46" fmla="*/ 263074 w 1591877"/>
                <a:gd name="connsiteY46" fmla="*/ 387551 h 755236"/>
                <a:gd name="connsiteX47" fmla="*/ 264090 w 1591877"/>
                <a:gd name="connsiteY47" fmla="*/ 387289 h 755236"/>
                <a:gd name="connsiteX48" fmla="*/ 265103 w 1591877"/>
                <a:gd name="connsiteY48" fmla="*/ 386989 h 755236"/>
                <a:gd name="connsiteX49" fmla="*/ 266119 w 1591877"/>
                <a:gd name="connsiteY49" fmla="*/ 386650 h 755236"/>
                <a:gd name="connsiteX50" fmla="*/ 267131 w 1591877"/>
                <a:gd name="connsiteY50" fmla="*/ 386276 h 755236"/>
                <a:gd name="connsiteX51" fmla="*/ 269159 w 1591877"/>
                <a:gd name="connsiteY51" fmla="*/ 385415 h 755236"/>
                <a:gd name="connsiteX52" fmla="*/ 271184 w 1591877"/>
                <a:gd name="connsiteY52" fmla="*/ 384420 h 755236"/>
                <a:gd name="connsiteX53" fmla="*/ 273212 w 1591877"/>
                <a:gd name="connsiteY53" fmla="*/ 383310 h 755236"/>
                <a:gd name="connsiteX54" fmla="*/ 277269 w 1591877"/>
                <a:gd name="connsiteY54" fmla="*/ 380828 h 755236"/>
                <a:gd name="connsiteX55" fmla="*/ 281322 w 1591877"/>
                <a:gd name="connsiteY55" fmla="*/ 378177 h 755236"/>
                <a:gd name="connsiteX56" fmla="*/ 285379 w 1591877"/>
                <a:gd name="connsiteY56" fmla="*/ 375612 h 755236"/>
                <a:gd name="connsiteX57" fmla="*/ 287404 w 1591877"/>
                <a:gd name="connsiteY57" fmla="*/ 374447 h 755236"/>
                <a:gd name="connsiteX58" fmla="*/ 288420 w 1591877"/>
                <a:gd name="connsiteY58" fmla="*/ 373908 h 755236"/>
                <a:gd name="connsiteX59" fmla="*/ 289432 w 1591877"/>
                <a:gd name="connsiteY59" fmla="*/ 373406 h 755236"/>
                <a:gd name="connsiteX60" fmla="*/ 290694 w 1591877"/>
                <a:gd name="connsiteY60" fmla="*/ 372838 h 755236"/>
                <a:gd name="connsiteX61" fmla="*/ 291952 w 1591877"/>
                <a:gd name="connsiteY61" fmla="*/ 372338 h 755236"/>
                <a:gd name="connsiteX62" fmla="*/ 292583 w 1591877"/>
                <a:gd name="connsiteY62" fmla="*/ 372116 h 755236"/>
                <a:gd name="connsiteX63" fmla="*/ 293214 w 1591877"/>
                <a:gd name="connsiteY63" fmla="*/ 371913 h 755236"/>
                <a:gd name="connsiteX64" fmla="*/ 293841 w 1591877"/>
                <a:gd name="connsiteY64" fmla="*/ 371733 h 755236"/>
                <a:gd name="connsiteX65" fmla="*/ 294472 w 1591877"/>
                <a:gd name="connsiteY65" fmla="*/ 371574 h 755236"/>
                <a:gd name="connsiteX66" fmla="*/ 295102 w 1591877"/>
                <a:gd name="connsiteY66" fmla="*/ 371437 h 755236"/>
                <a:gd name="connsiteX67" fmla="*/ 295733 w 1591877"/>
                <a:gd name="connsiteY67" fmla="*/ 371323 h 755236"/>
                <a:gd name="connsiteX68" fmla="*/ 296364 w 1591877"/>
                <a:gd name="connsiteY68" fmla="*/ 371233 h 755236"/>
                <a:gd name="connsiteX69" fmla="*/ 296991 w 1591877"/>
                <a:gd name="connsiteY69" fmla="*/ 371169 h 755236"/>
                <a:gd name="connsiteX70" fmla="*/ 297622 w 1591877"/>
                <a:gd name="connsiteY70" fmla="*/ 371127 h 755236"/>
                <a:gd name="connsiteX71" fmla="*/ 298253 w 1591877"/>
                <a:gd name="connsiteY71" fmla="*/ 371114 h 755236"/>
                <a:gd name="connsiteX72" fmla="*/ 298884 w 1591877"/>
                <a:gd name="connsiteY72" fmla="*/ 371125 h 755236"/>
                <a:gd name="connsiteX73" fmla="*/ 299511 w 1591877"/>
                <a:gd name="connsiteY73" fmla="*/ 371162 h 755236"/>
                <a:gd name="connsiteX74" fmla="*/ 300142 w 1591877"/>
                <a:gd name="connsiteY74" fmla="*/ 371226 h 755236"/>
                <a:gd name="connsiteX75" fmla="*/ 300773 w 1591877"/>
                <a:gd name="connsiteY75" fmla="*/ 371319 h 755236"/>
                <a:gd name="connsiteX76" fmla="*/ 301404 w 1591877"/>
                <a:gd name="connsiteY76" fmla="*/ 371440 h 755236"/>
                <a:gd name="connsiteX77" fmla="*/ 302031 w 1591877"/>
                <a:gd name="connsiteY77" fmla="*/ 371585 h 755236"/>
                <a:gd name="connsiteX78" fmla="*/ 302662 w 1591877"/>
                <a:gd name="connsiteY78" fmla="*/ 371761 h 755236"/>
                <a:gd name="connsiteX79" fmla="*/ 303293 w 1591877"/>
                <a:gd name="connsiteY79" fmla="*/ 371964 h 755236"/>
                <a:gd name="connsiteX80" fmla="*/ 303924 w 1591877"/>
                <a:gd name="connsiteY80" fmla="*/ 372195 h 755236"/>
                <a:gd name="connsiteX81" fmla="*/ 304555 w 1591877"/>
                <a:gd name="connsiteY81" fmla="*/ 372455 h 755236"/>
                <a:gd name="connsiteX82" fmla="*/ 305182 w 1591877"/>
                <a:gd name="connsiteY82" fmla="*/ 372741 h 755236"/>
                <a:gd name="connsiteX83" fmla="*/ 305813 w 1591877"/>
                <a:gd name="connsiteY83" fmla="*/ 373056 h 755236"/>
                <a:gd name="connsiteX84" fmla="*/ 307075 w 1591877"/>
                <a:gd name="connsiteY84" fmla="*/ 373765 h 755236"/>
                <a:gd name="connsiteX85" fmla="*/ 308333 w 1591877"/>
                <a:gd name="connsiteY85" fmla="*/ 374582 h 755236"/>
                <a:gd name="connsiteX86" fmla="*/ 309594 w 1591877"/>
                <a:gd name="connsiteY86" fmla="*/ 375500 h 755236"/>
                <a:gd name="connsiteX87" fmla="*/ 310853 w 1591877"/>
                <a:gd name="connsiteY87" fmla="*/ 376515 h 755236"/>
                <a:gd name="connsiteX88" fmla="*/ 312114 w 1591877"/>
                <a:gd name="connsiteY88" fmla="*/ 377623 h 755236"/>
                <a:gd name="connsiteX89" fmla="*/ 314634 w 1591877"/>
                <a:gd name="connsiteY89" fmla="*/ 380075 h 755236"/>
                <a:gd name="connsiteX90" fmla="*/ 317154 w 1591877"/>
                <a:gd name="connsiteY90" fmla="*/ 382786 h 755236"/>
                <a:gd name="connsiteX91" fmla="*/ 319674 w 1591877"/>
                <a:gd name="connsiteY91" fmla="*/ 385670 h 755236"/>
                <a:gd name="connsiteX92" fmla="*/ 324714 w 1591877"/>
                <a:gd name="connsiteY92" fmla="*/ 391543 h 755236"/>
                <a:gd name="connsiteX93" fmla="*/ 327233 w 1591877"/>
                <a:gd name="connsiteY93" fmla="*/ 394306 h 755236"/>
                <a:gd name="connsiteX94" fmla="*/ 329753 w 1591877"/>
                <a:gd name="connsiteY94" fmla="*/ 396794 h 755236"/>
                <a:gd name="connsiteX95" fmla="*/ 330755 w 1591877"/>
                <a:gd name="connsiteY95" fmla="*/ 397681 h 755236"/>
                <a:gd name="connsiteX96" fmla="*/ 331756 w 1591877"/>
                <a:gd name="connsiteY96" fmla="*/ 398500 h 755236"/>
                <a:gd name="connsiteX97" fmla="*/ 332757 w 1591877"/>
                <a:gd name="connsiteY97" fmla="*/ 399245 h 755236"/>
                <a:gd name="connsiteX98" fmla="*/ 333759 w 1591877"/>
                <a:gd name="connsiteY98" fmla="*/ 399907 h 755236"/>
                <a:gd name="connsiteX99" fmla="*/ 334258 w 1591877"/>
                <a:gd name="connsiteY99" fmla="*/ 400205 h 755236"/>
                <a:gd name="connsiteX100" fmla="*/ 334760 w 1591877"/>
                <a:gd name="connsiteY100" fmla="*/ 400480 h 755236"/>
                <a:gd name="connsiteX101" fmla="*/ 335263 w 1591877"/>
                <a:gd name="connsiteY101" fmla="*/ 400733 h 755236"/>
                <a:gd name="connsiteX102" fmla="*/ 335761 w 1591877"/>
                <a:gd name="connsiteY102" fmla="*/ 400962 h 755236"/>
                <a:gd name="connsiteX103" fmla="*/ 336260 w 1591877"/>
                <a:gd name="connsiteY103" fmla="*/ 401165 h 755236"/>
                <a:gd name="connsiteX104" fmla="*/ 336763 w 1591877"/>
                <a:gd name="connsiteY104" fmla="*/ 401343 h 755236"/>
                <a:gd name="connsiteX105" fmla="*/ 337262 w 1591877"/>
                <a:gd name="connsiteY105" fmla="*/ 401495 h 755236"/>
                <a:gd name="connsiteX106" fmla="*/ 337764 w 1591877"/>
                <a:gd name="connsiteY106" fmla="*/ 401623 h 755236"/>
                <a:gd name="connsiteX107" fmla="*/ 338263 w 1591877"/>
                <a:gd name="connsiteY107" fmla="*/ 401720 h 755236"/>
                <a:gd name="connsiteX108" fmla="*/ 338512 w 1591877"/>
                <a:gd name="connsiteY108" fmla="*/ 401759 h 755236"/>
                <a:gd name="connsiteX109" fmla="*/ 338765 w 1591877"/>
                <a:gd name="connsiteY109" fmla="*/ 401792 h 755236"/>
                <a:gd name="connsiteX110" fmla="*/ 339015 w 1591877"/>
                <a:gd name="connsiteY110" fmla="*/ 401817 h 755236"/>
                <a:gd name="connsiteX111" fmla="*/ 339264 w 1591877"/>
                <a:gd name="connsiteY111" fmla="*/ 401834 h 755236"/>
                <a:gd name="connsiteX112" fmla="*/ 339517 w 1591877"/>
                <a:gd name="connsiteY112" fmla="*/ 401845 h 755236"/>
                <a:gd name="connsiteX113" fmla="*/ 339767 w 1591877"/>
                <a:gd name="connsiteY113" fmla="*/ 401850 h 755236"/>
                <a:gd name="connsiteX114" fmla="*/ 340016 w 1591877"/>
                <a:gd name="connsiteY114" fmla="*/ 401845 h 755236"/>
                <a:gd name="connsiteX115" fmla="*/ 340266 w 1591877"/>
                <a:gd name="connsiteY115" fmla="*/ 401834 h 755236"/>
                <a:gd name="connsiteX116" fmla="*/ 340515 w 1591877"/>
                <a:gd name="connsiteY116" fmla="*/ 401817 h 755236"/>
                <a:gd name="connsiteX117" fmla="*/ 340768 w 1591877"/>
                <a:gd name="connsiteY117" fmla="*/ 401792 h 755236"/>
                <a:gd name="connsiteX118" fmla="*/ 341018 w 1591877"/>
                <a:gd name="connsiteY118" fmla="*/ 401759 h 755236"/>
                <a:gd name="connsiteX119" fmla="*/ 341267 w 1591877"/>
                <a:gd name="connsiteY119" fmla="*/ 401717 h 755236"/>
                <a:gd name="connsiteX120" fmla="*/ 341516 w 1591877"/>
                <a:gd name="connsiteY120" fmla="*/ 401671 h 755236"/>
                <a:gd name="connsiteX121" fmla="*/ 341769 w 1591877"/>
                <a:gd name="connsiteY121" fmla="*/ 401616 h 755236"/>
                <a:gd name="connsiteX122" fmla="*/ 342268 w 1591877"/>
                <a:gd name="connsiteY122" fmla="*/ 401484 h 755236"/>
                <a:gd name="connsiteX123" fmla="*/ 342771 w 1591877"/>
                <a:gd name="connsiteY123" fmla="*/ 401319 h 755236"/>
                <a:gd name="connsiteX124" fmla="*/ 343270 w 1591877"/>
                <a:gd name="connsiteY124" fmla="*/ 401127 h 755236"/>
                <a:gd name="connsiteX125" fmla="*/ 343768 w 1591877"/>
                <a:gd name="connsiteY125" fmla="*/ 400903 h 755236"/>
                <a:gd name="connsiteX126" fmla="*/ 344271 w 1591877"/>
                <a:gd name="connsiteY126" fmla="*/ 400647 h 755236"/>
                <a:gd name="connsiteX127" fmla="*/ 344770 w 1591877"/>
                <a:gd name="connsiteY127" fmla="*/ 400363 h 755236"/>
                <a:gd name="connsiteX128" fmla="*/ 345272 w 1591877"/>
                <a:gd name="connsiteY128" fmla="*/ 400048 h 755236"/>
                <a:gd name="connsiteX129" fmla="*/ 345771 w 1591877"/>
                <a:gd name="connsiteY129" fmla="*/ 399703 h 755236"/>
                <a:gd name="connsiteX130" fmla="*/ 346773 w 1591877"/>
                <a:gd name="connsiteY130" fmla="*/ 398919 h 755236"/>
                <a:gd name="connsiteX131" fmla="*/ 347774 w 1591877"/>
                <a:gd name="connsiteY131" fmla="*/ 398016 h 755236"/>
                <a:gd name="connsiteX132" fmla="*/ 348775 w 1591877"/>
                <a:gd name="connsiteY132" fmla="*/ 396997 h 755236"/>
                <a:gd name="connsiteX133" fmla="*/ 349776 w 1591877"/>
                <a:gd name="connsiteY133" fmla="*/ 395865 h 755236"/>
                <a:gd name="connsiteX134" fmla="*/ 351779 w 1591877"/>
                <a:gd name="connsiteY134" fmla="*/ 393271 h 755236"/>
                <a:gd name="connsiteX135" fmla="*/ 353782 w 1591877"/>
                <a:gd name="connsiteY135" fmla="*/ 390279 h 755236"/>
                <a:gd name="connsiteX136" fmla="*/ 357787 w 1591877"/>
                <a:gd name="connsiteY136" fmla="*/ 383314 h 755236"/>
                <a:gd name="connsiteX137" fmla="*/ 361789 w 1591877"/>
                <a:gd name="connsiteY137" fmla="*/ 375513 h 755236"/>
                <a:gd name="connsiteX138" fmla="*/ 366154 w 1591877"/>
                <a:gd name="connsiteY138" fmla="*/ 366873 h 755236"/>
                <a:gd name="connsiteX139" fmla="*/ 368336 w 1591877"/>
                <a:gd name="connsiteY139" fmla="*/ 362795 h 755236"/>
                <a:gd name="connsiteX140" fmla="*/ 370515 w 1591877"/>
                <a:gd name="connsiteY140" fmla="*/ 359052 h 755236"/>
                <a:gd name="connsiteX141" fmla="*/ 372697 w 1591877"/>
                <a:gd name="connsiteY141" fmla="*/ 355769 h 755236"/>
                <a:gd name="connsiteX142" fmla="*/ 373787 w 1591877"/>
                <a:gd name="connsiteY142" fmla="*/ 354338 h 755236"/>
                <a:gd name="connsiteX143" fmla="*/ 374880 w 1591877"/>
                <a:gd name="connsiteY143" fmla="*/ 353065 h 755236"/>
                <a:gd name="connsiteX144" fmla="*/ 375969 w 1591877"/>
                <a:gd name="connsiteY144" fmla="*/ 351964 h 755236"/>
                <a:gd name="connsiteX145" fmla="*/ 376516 w 1591877"/>
                <a:gd name="connsiteY145" fmla="*/ 351484 h 755236"/>
                <a:gd name="connsiteX146" fmla="*/ 377058 w 1591877"/>
                <a:gd name="connsiteY146" fmla="*/ 351051 h 755236"/>
                <a:gd name="connsiteX147" fmla="*/ 377605 w 1591877"/>
                <a:gd name="connsiteY147" fmla="*/ 350663 h 755236"/>
                <a:gd name="connsiteX148" fmla="*/ 378152 w 1591877"/>
                <a:gd name="connsiteY148" fmla="*/ 350331 h 755236"/>
                <a:gd name="connsiteX149" fmla="*/ 378423 w 1591877"/>
                <a:gd name="connsiteY149" fmla="*/ 350181 h 755236"/>
                <a:gd name="connsiteX150" fmla="*/ 378694 w 1591877"/>
                <a:gd name="connsiteY150" fmla="*/ 350046 h 755236"/>
                <a:gd name="connsiteX151" fmla="*/ 378969 w 1591877"/>
                <a:gd name="connsiteY151" fmla="*/ 349923 h 755236"/>
                <a:gd name="connsiteX152" fmla="*/ 379241 w 1591877"/>
                <a:gd name="connsiteY152" fmla="*/ 349815 h 755236"/>
                <a:gd name="connsiteX153" fmla="*/ 379516 w 1591877"/>
                <a:gd name="connsiteY153" fmla="*/ 349721 h 755236"/>
                <a:gd name="connsiteX154" fmla="*/ 379787 w 1591877"/>
                <a:gd name="connsiteY154" fmla="*/ 349639 h 755236"/>
                <a:gd name="connsiteX155" fmla="*/ 380059 w 1591877"/>
                <a:gd name="connsiteY155" fmla="*/ 349571 h 755236"/>
                <a:gd name="connsiteX156" fmla="*/ 380334 w 1591877"/>
                <a:gd name="connsiteY156" fmla="*/ 349516 h 755236"/>
                <a:gd name="connsiteX157" fmla="*/ 380605 w 1591877"/>
                <a:gd name="connsiteY157" fmla="*/ 349476 h 755236"/>
                <a:gd name="connsiteX158" fmla="*/ 380877 w 1591877"/>
                <a:gd name="connsiteY158" fmla="*/ 349450 h 755236"/>
                <a:gd name="connsiteX159" fmla="*/ 381152 w 1591877"/>
                <a:gd name="connsiteY159" fmla="*/ 349439 h 755236"/>
                <a:gd name="connsiteX160" fmla="*/ 381423 w 1591877"/>
                <a:gd name="connsiteY160" fmla="*/ 349441 h 755236"/>
                <a:gd name="connsiteX161" fmla="*/ 381695 w 1591877"/>
                <a:gd name="connsiteY161" fmla="*/ 349456 h 755236"/>
                <a:gd name="connsiteX162" fmla="*/ 381970 w 1591877"/>
                <a:gd name="connsiteY162" fmla="*/ 349489 h 755236"/>
                <a:gd name="connsiteX163" fmla="*/ 382241 w 1591877"/>
                <a:gd name="connsiteY163" fmla="*/ 349533 h 755236"/>
                <a:gd name="connsiteX164" fmla="*/ 382513 w 1591877"/>
                <a:gd name="connsiteY164" fmla="*/ 349595 h 755236"/>
                <a:gd name="connsiteX165" fmla="*/ 382788 w 1591877"/>
                <a:gd name="connsiteY165" fmla="*/ 349670 h 755236"/>
                <a:gd name="connsiteX166" fmla="*/ 383059 w 1591877"/>
                <a:gd name="connsiteY166" fmla="*/ 349758 h 755236"/>
                <a:gd name="connsiteX167" fmla="*/ 383331 w 1591877"/>
                <a:gd name="connsiteY167" fmla="*/ 349864 h 755236"/>
                <a:gd name="connsiteX168" fmla="*/ 383606 w 1591877"/>
                <a:gd name="connsiteY168" fmla="*/ 349983 h 755236"/>
                <a:gd name="connsiteX169" fmla="*/ 383877 w 1591877"/>
                <a:gd name="connsiteY169" fmla="*/ 350115 h 755236"/>
                <a:gd name="connsiteX170" fmla="*/ 384149 w 1591877"/>
                <a:gd name="connsiteY170" fmla="*/ 350264 h 755236"/>
                <a:gd name="connsiteX171" fmla="*/ 384424 w 1591877"/>
                <a:gd name="connsiteY171" fmla="*/ 350427 h 755236"/>
                <a:gd name="connsiteX172" fmla="*/ 384695 w 1591877"/>
                <a:gd name="connsiteY172" fmla="*/ 350606 h 755236"/>
                <a:gd name="connsiteX173" fmla="*/ 385242 w 1591877"/>
                <a:gd name="connsiteY173" fmla="*/ 351009 h 755236"/>
                <a:gd name="connsiteX174" fmla="*/ 385784 w 1591877"/>
                <a:gd name="connsiteY174" fmla="*/ 351469 h 755236"/>
                <a:gd name="connsiteX175" fmla="*/ 386331 w 1591877"/>
                <a:gd name="connsiteY175" fmla="*/ 351991 h 755236"/>
                <a:gd name="connsiteX176" fmla="*/ 386878 w 1591877"/>
                <a:gd name="connsiteY176" fmla="*/ 352572 h 755236"/>
                <a:gd name="connsiteX177" fmla="*/ 387967 w 1591877"/>
                <a:gd name="connsiteY177" fmla="*/ 353913 h 755236"/>
                <a:gd name="connsiteX178" fmla="*/ 389056 w 1591877"/>
                <a:gd name="connsiteY178" fmla="*/ 355487 h 755236"/>
                <a:gd name="connsiteX179" fmla="*/ 390149 w 1591877"/>
                <a:gd name="connsiteY179" fmla="*/ 357288 h 755236"/>
                <a:gd name="connsiteX180" fmla="*/ 392332 w 1591877"/>
                <a:gd name="connsiteY180" fmla="*/ 361549 h 755236"/>
                <a:gd name="connsiteX181" fmla="*/ 394510 w 1591877"/>
                <a:gd name="connsiteY181" fmla="*/ 366618 h 755236"/>
                <a:gd name="connsiteX182" fmla="*/ 396693 w 1591877"/>
                <a:gd name="connsiteY182" fmla="*/ 372389 h 755236"/>
                <a:gd name="connsiteX183" fmla="*/ 401373 w 1591877"/>
                <a:gd name="connsiteY183" fmla="*/ 386511 h 755236"/>
                <a:gd name="connsiteX184" fmla="*/ 406057 w 1591877"/>
                <a:gd name="connsiteY184" fmla="*/ 401629 h 755236"/>
                <a:gd name="connsiteX185" fmla="*/ 408397 w 1591877"/>
                <a:gd name="connsiteY185" fmla="*/ 408966 h 755236"/>
                <a:gd name="connsiteX186" fmla="*/ 410737 w 1591877"/>
                <a:gd name="connsiteY186" fmla="*/ 415816 h 755236"/>
                <a:gd name="connsiteX187" fmla="*/ 413081 w 1591877"/>
                <a:gd name="connsiteY187" fmla="*/ 421930 h 755236"/>
                <a:gd name="connsiteX188" fmla="*/ 415421 w 1591877"/>
                <a:gd name="connsiteY188" fmla="*/ 427067 h 755236"/>
                <a:gd name="connsiteX189" fmla="*/ 416591 w 1591877"/>
                <a:gd name="connsiteY189" fmla="*/ 429199 h 755236"/>
                <a:gd name="connsiteX190" fmla="*/ 417761 w 1591877"/>
                <a:gd name="connsiteY190" fmla="*/ 431006 h 755236"/>
                <a:gd name="connsiteX191" fmla="*/ 418348 w 1591877"/>
                <a:gd name="connsiteY191" fmla="*/ 431782 h 755236"/>
                <a:gd name="connsiteX192" fmla="*/ 418931 w 1591877"/>
                <a:gd name="connsiteY192" fmla="*/ 432466 h 755236"/>
                <a:gd name="connsiteX193" fmla="*/ 419518 w 1591877"/>
                <a:gd name="connsiteY193" fmla="*/ 433059 h 755236"/>
                <a:gd name="connsiteX194" fmla="*/ 419808 w 1591877"/>
                <a:gd name="connsiteY194" fmla="*/ 433321 h 755236"/>
                <a:gd name="connsiteX195" fmla="*/ 420102 w 1591877"/>
                <a:gd name="connsiteY195" fmla="*/ 433556 h 755236"/>
                <a:gd name="connsiteX196" fmla="*/ 420395 w 1591877"/>
                <a:gd name="connsiteY196" fmla="*/ 433770 h 755236"/>
                <a:gd name="connsiteX197" fmla="*/ 420688 w 1591877"/>
                <a:gd name="connsiteY197" fmla="*/ 433959 h 755236"/>
                <a:gd name="connsiteX198" fmla="*/ 420982 w 1591877"/>
                <a:gd name="connsiteY198" fmla="*/ 434122 h 755236"/>
                <a:gd name="connsiteX199" fmla="*/ 421129 w 1591877"/>
                <a:gd name="connsiteY199" fmla="*/ 434195 h 755236"/>
                <a:gd name="connsiteX200" fmla="*/ 421272 w 1591877"/>
                <a:gd name="connsiteY200" fmla="*/ 434261 h 755236"/>
                <a:gd name="connsiteX201" fmla="*/ 421418 w 1591877"/>
                <a:gd name="connsiteY201" fmla="*/ 434322 h 755236"/>
                <a:gd name="connsiteX202" fmla="*/ 421565 w 1591877"/>
                <a:gd name="connsiteY202" fmla="*/ 434375 h 755236"/>
                <a:gd name="connsiteX203" fmla="*/ 421712 w 1591877"/>
                <a:gd name="connsiteY203" fmla="*/ 434422 h 755236"/>
                <a:gd name="connsiteX204" fmla="*/ 421858 w 1591877"/>
                <a:gd name="connsiteY204" fmla="*/ 434463 h 755236"/>
                <a:gd name="connsiteX205" fmla="*/ 422005 w 1591877"/>
                <a:gd name="connsiteY205" fmla="*/ 434499 h 755236"/>
                <a:gd name="connsiteX206" fmla="*/ 422152 w 1591877"/>
                <a:gd name="connsiteY206" fmla="*/ 434527 h 755236"/>
                <a:gd name="connsiteX207" fmla="*/ 422299 w 1591877"/>
                <a:gd name="connsiteY207" fmla="*/ 434547 h 755236"/>
                <a:gd name="connsiteX208" fmla="*/ 422445 w 1591877"/>
                <a:gd name="connsiteY208" fmla="*/ 434562 h 755236"/>
                <a:gd name="connsiteX209" fmla="*/ 422588 w 1591877"/>
                <a:gd name="connsiteY209" fmla="*/ 434571 h 755236"/>
                <a:gd name="connsiteX210" fmla="*/ 422735 w 1591877"/>
                <a:gd name="connsiteY210" fmla="*/ 434573 h 755236"/>
                <a:gd name="connsiteX211" fmla="*/ 422882 w 1591877"/>
                <a:gd name="connsiteY211" fmla="*/ 434571 h 755236"/>
                <a:gd name="connsiteX212" fmla="*/ 423029 w 1591877"/>
                <a:gd name="connsiteY212" fmla="*/ 434560 h 755236"/>
                <a:gd name="connsiteX213" fmla="*/ 423175 w 1591877"/>
                <a:gd name="connsiteY213" fmla="*/ 434543 h 755236"/>
                <a:gd name="connsiteX214" fmla="*/ 423322 w 1591877"/>
                <a:gd name="connsiteY214" fmla="*/ 434518 h 755236"/>
                <a:gd name="connsiteX215" fmla="*/ 423469 w 1591877"/>
                <a:gd name="connsiteY215" fmla="*/ 434488 h 755236"/>
                <a:gd name="connsiteX216" fmla="*/ 423615 w 1591877"/>
                <a:gd name="connsiteY216" fmla="*/ 434450 h 755236"/>
                <a:gd name="connsiteX217" fmla="*/ 423758 w 1591877"/>
                <a:gd name="connsiteY217" fmla="*/ 434406 h 755236"/>
                <a:gd name="connsiteX218" fmla="*/ 423905 w 1591877"/>
                <a:gd name="connsiteY218" fmla="*/ 434358 h 755236"/>
                <a:gd name="connsiteX219" fmla="*/ 424052 w 1591877"/>
                <a:gd name="connsiteY219" fmla="*/ 434300 h 755236"/>
                <a:gd name="connsiteX220" fmla="*/ 424199 w 1591877"/>
                <a:gd name="connsiteY220" fmla="*/ 434237 h 755236"/>
                <a:gd name="connsiteX221" fmla="*/ 424345 w 1591877"/>
                <a:gd name="connsiteY221" fmla="*/ 434166 h 755236"/>
                <a:gd name="connsiteX222" fmla="*/ 424492 w 1591877"/>
                <a:gd name="connsiteY222" fmla="*/ 434089 h 755236"/>
                <a:gd name="connsiteX223" fmla="*/ 424785 w 1591877"/>
                <a:gd name="connsiteY223" fmla="*/ 433915 h 755236"/>
                <a:gd name="connsiteX224" fmla="*/ 425079 w 1591877"/>
                <a:gd name="connsiteY224" fmla="*/ 433713 h 755236"/>
                <a:gd name="connsiteX225" fmla="*/ 425369 w 1591877"/>
                <a:gd name="connsiteY225" fmla="*/ 433484 h 755236"/>
                <a:gd name="connsiteX226" fmla="*/ 425662 w 1591877"/>
                <a:gd name="connsiteY226" fmla="*/ 433230 h 755236"/>
                <a:gd name="connsiteX227" fmla="*/ 425956 w 1591877"/>
                <a:gd name="connsiteY227" fmla="*/ 432946 h 755236"/>
                <a:gd name="connsiteX228" fmla="*/ 426539 w 1591877"/>
                <a:gd name="connsiteY228" fmla="*/ 432301 h 755236"/>
                <a:gd name="connsiteX229" fmla="*/ 427126 w 1591877"/>
                <a:gd name="connsiteY229" fmla="*/ 431546 h 755236"/>
                <a:gd name="connsiteX230" fmla="*/ 427712 w 1591877"/>
                <a:gd name="connsiteY230" fmla="*/ 430685 h 755236"/>
                <a:gd name="connsiteX231" fmla="*/ 428296 w 1591877"/>
                <a:gd name="connsiteY231" fmla="*/ 429714 h 755236"/>
                <a:gd name="connsiteX232" fmla="*/ 429466 w 1591877"/>
                <a:gd name="connsiteY232" fmla="*/ 427453 h 755236"/>
                <a:gd name="connsiteX233" fmla="*/ 430636 w 1591877"/>
                <a:gd name="connsiteY233" fmla="*/ 424773 h 755236"/>
                <a:gd name="connsiteX234" fmla="*/ 431806 w 1591877"/>
                <a:gd name="connsiteY234" fmla="*/ 421682 h 755236"/>
                <a:gd name="connsiteX235" fmla="*/ 432976 w 1591877"/>
                <a:gd name="connsiteY235" fmla="*/ 418198 h 755236"/>
                <a:gd name="connsiteX236" fmla="*/ 434150 w 1591877"/>
                <a:gd name="connsiteY236" fmla="*/ 414341 h 755236"/>
                <a:gd name="connsiteX237" fmla="*/ 436321 w 1591877"/>
                <a:gd name="connsiteY237" fmla="*/ 406260 h 755236"/>
                <a:gd name="connsiteX238" fmla="*/ 438496 w 1591877"/>
                <a:gd name="connsiteY238" fmla="*/ 397138 h 755236"/>
                <a:gd name="connsiteX239" fmla="*/ 440668 w 1591877"/>
                <a:gd name="connsiteY239" fmla="*/ 387187 h 755236"/>
                <a:gd name="connsiteX240" fmla="*/ 442843 w 1591877"/>
                <a:gd name="connsiteY240" fmla="*/ 376652 h 755236"/>
                <a:gd name="connsiteX241" fmla="*/ 447189 w 1591877"/>
                <a:gd name="connsiteY241" fmla="*/ 354935 h 755236"/>
                <a:gd name="connsiteX242" fmla="*/ 449364 w 1591877"/>
                <a:gd name="connsiteY242" fmla="*/ 344355 h 755236"/>
                <a:gd name="connsiteX243" fmla="*/ 451539 w 1591877"/>
                <a:gd name="connsiteY243" fmla="*/ 334369 h 755236"/>
                <a:gd name="connsiteX244" fmla="*/ 453711 w 1591877"/>
                <a:gd name="connsiteY244" fmla="*/ 325289 h 755236"/>
                <a:gd name="connsiteX245" fmla="*/ 454800 w 1591877"/>
                <a:gd name="connsiteY245" fmla="*/ 321182 h 755236"/>
                <a:gd name="connsiteX246" fmla="*/ 455886 w 1591877"/>
                <a:gd name="connsiteY246" fmla="*/ 317411 h 755236"/>
                <a:gd name="connsiteX247" fmla="*/ 456971 w 1591877"/>
                <a:gd name="connsiteY247" fmla="*/ 314009 h 755236"/>
                <a:gd name="connsiteX248" fmla="*/ 458061 w 1591877"/>
                <a:gd name="connsiteY248" fmla="*/ 311005 h 755236"/>
                <a:gd name="connsiteX249" fmla="*/ 459147 w 1591877"/>
                <a:gd name="connsiteY249" fmla="*/ 308434 h 755236"/>
                <a:gd name="connsiteX250" fmla="*/ 460232 w 1591877"/>
                <a:gd name="connsiteY250" fmla="*/ 306318 h 755236"/>
                <a:gd name="connsiteX251" fmla="*/ 460775 w 1591877"/>
                <a:gd name="connsiteY251" fmla="*/ 305439 h 755236"/>
                <a:gd name="connsiteX252" fmla="*/ 461318 w 1591877"/>
                <a:gd name="connsiteY252" fmla="*/ 304684 h 755236"/>
                <a:gd name="connsiteX253" fmla="*/ 461593 w 1591877"/>
                <a:gd name="connsiteY253" fmla="*/ 304351 h 755236"/>
                <a:gd name="connsiteX254" fmla="*/ 461864 w 1591877"/>
                <a:gd name="connsiteY254" fmla="*/ 304054 h 755236"/>
                <a:gd name="connsiteX255" fmla="*/ 462136 w 1591877"/>
                <a:gd name="connsiteY255" fmla="*/ 303786 h 755236"/>
                <a:gd name="connsiteX256" fmla="*/ 462407 w 1591877"/>
                <a:gd name="connsiteY256" fmla="*/ 303552 h 755236"/>
                <a:gd name="connsiteX257" fmla="*/ 462543 w 1591877"/>
                <a:gd name="connsiteY257" fmla="*/ 303446 h 755236"/>
                <a:gd name="connsiteX258" fmla="*/ 462679 w 1591877"/>
                <a:gd name="connsiteY258" fmla="*/ 303350 h 755236"/>
                <a:gd name="connsiteX259" fmla="*/ 462814 w 1591877"/>
                <a:gd name="connsiteY259" fmla="*/ 303261 h 755236"/>
                <a:gd name="connsiteX260" fmla="*/ 462950 w 1591877"/>
                <a:gd name="connsiteY260" fmla="*/ 303180 h 755236"/>
                <a:gd name="connsiteX261" fmla="*/ 463086 w 1591877"/>
                <a:gd name="connsiteY261" fmla="*/ 303107 h 755236"/>
                <a:gd name="connsiteX262" fmla="*/ 463222 w 1591877"/>
                <a:gd name="connsiteY262" fmla="*/ 303043 h 755236"/>
                <a:gd name="connsiteX263" fmla="*/ 463357 w 1591877"/>
                <a:gd name="connsiteY263" fmla="*/ 302988 h 755236"/>
                <a:gd name="connsiteX264" fmla="*/ 463493 w 1591877"/>
                <a:gd name="connsiteY264" fmla="*/ 302942 h 755236"/>
                <a:gd name="connsiteX265" fmla="*/ 463563 w 1591877"/>
                <a:gd name="connsiteY265" fmla="*/ 302920 h 755236"/>
                <a:gd name="connsiteX266" fmla="*/ 463629 w 1591877"/>
                <a:gd name="connsiteY266" fmla="*/ 302903 h 755236"/>
                <a:gd name="connsiteX267" fmla="*/ 463698 w 1591877"/>
                <a:gd name="connsiteY267" fmla="*/ 302885 h 755236"/>
                <a:gd name="connsiteX268" fmla="*/ 463764 w 1591877"/>
                <a:gd name="connsiteY268" fmla="*/ 302872 h 755236"/>
                <a:gd name="connsiteX269" fmla="*/ 463834 w 1591877"/>
                <a:gd name="connsiteY269" fmla="*/ 302861 h 755236"/>
                <a:gd name="connsiteX270" fmla="*/ 463900 w 1591877"/>
                <a:gd name="connsiteY270" fmla="*/ 302850 h 755236"/>
                <a:gd name="connsiteX271" fmla="*/ 463970 w 1591877"/>
                <a:gd name="connsiteY271" fmla="*/ 302841 h 755236"/>
                <a:gd name="connsiteX272" fmla="*/ 464036 w 1591877"/>
                <a:gd name="connsiteY272" fmla="*/ 302837 h 755236"/>
                <a:gd name="connsiteX273" fmla="*/ 464106 w 1591877"/>
                <a:gd name="connsiteY273" fmla="*/ 302832 h 755236"/>
                <a:gd name="connsiteX274" fmla="*/ 464172 w 1591877"/>
                <a:gd name="connsiteY274" fmla="*/ 302832 h 755236"/>
                <a:gd name="connsiteX275" fmla="*/ 464241 w 1591877"/>
                <a:gd name="connsiteY275" fmla="*/ 302832 h 755236"/>
                <a:gd name="connsiteX276" fmla="*/ 464307 w 1591877"/>
                <a:gd name="connsiteY276" fmla="*/ 302834 h 755236"/>
                <a:gd name="connsiteX277" fmla="*/ 464377 w 1591877"/>
                <a:gd name="connsiteY277" fmla="*/ 302839 h 755236"/>
                <a:gd name="connsiteX278" fmla="*/ 464443 w 1591877"/>
                <a:gd name="connsiteY278" fmla="*/ 302845 h 755236"/>
                <a:gd name="connsiteX279" fmla="*/ 464513 w 1591877"/>
                <a:gd name="connsiteY279" fmla="*/ 302856 h 755236"/>
                <a:gd name="connsiteX280" fmla="*/ 464579 w 1591877"/>
                <a:gd name="connsiteY280" fmla="*/ 302867 h 755236"/>
                <a:gd name="connsiteX281" fmla="*/ 464648 w 1591877"/>
                <a:gd name="connsiteY281" fmla="*/ 302881 h 755236"/>
                <a:gd name="connsiteX282" fmla="*/ 464714 w 1591877"/>
                <a:gd name="connsiteY282" fmla="*/ 302896 h 755236"/>
                <a:gd name="connsiteX283" fmla="*/ 464784 w 1591877"/>
                <a:gd name="connsiteY283" fmla="*/ 302914 h 755236"/>
                <a:gd name="connsiteX284" fmla="*/ 464850 w 1591877"/>
                <a:gd name="connsiteY284" fmla="*/ 302933 h 755236"/>
                <a:gd name="connsiteX285" fmla="*/ 464986 w 1591877"/>
                <a:gd name="connsiteY285" fmla="*/ 302980 h 755236"/>
                <a:gd name="connsiteX286" fmla="*/ 465125 w 1591877"/>
                <a:gd name="connsiteY286" fmla="*/ 303035 h 755236"/>
                <a:gd name="connsiteX287" fmla="*/ 465261 w 1591877"/>
                <a:gd name="connsiteY287" fmla="*/ 303099 h 755236"/>
                <a:gd name="connsiteX288" fmla="*/ 465397 w 1591877"/>
                <a:gd name="connsiteY288" fmla="*/ 303169 h 755236"/>
                <a:gd name="connsiteX289" fmla="*/ 465532 w 1591877"/>
                <a:gd name="connsiteY289" fmla="*/ 303250 h 755236"/>
                <a:gd name="connsiteX290" fmla="*/ 465668 w 1591877"/>
                <a:gd name="connsiteY290" fmla="*/ 303341 h 755236"/>
                <a:gd name="connsiteX291" fmla="*/ 465804 w 1591877"/>
                <a:gd name="connsiteY291" fmla="*/ 303438 h 755236"/>
                <a:gd name="connsiteX292" fmla="*/ 465940 w 1591877"/>
                <a:gd name="connsiteY292" fmla="*/ 303545 h 755236"/>
                <a:gd name="connsiteX293" fmla="*/ 466211 w 1591877"/>
                <a:gd name="connsiteY293" fmla="*/ 303783 h 755236"/>
                <a:gd name="connsiteX294" fmla="*/ 466482 w 1591877"/>
                <a:gd name="connsiteY294" fmla="*/ 304059 h 755236"/>
                <a:gd name="connsiteX295" fmla="*/ 466754 w 1591877"/>
                <a:gd name="connsiteY295" fmla="*/ 304369 h 755236"/>
                <a:gd name="connsiteX296" fmla="*/ 467297 w 1591877"/>
                <a:gd name="connsiteY296" fmla="*/ 305093 h 755236"/>
                <a:gd name="connsiteX297" fmla="*/ 467839 w 1591877"/>
                <a:gd name="connsiteY297" fmla="*/ 305957 h 755236"/>
                <a:gd name="connsiteX298" fmla="*/ 468382 w 1591877"/>
                <a:gd name="connsiteY298" fmla="*/ 306961 h 755236"/>
                <a:gd name="connsiteX299" fmla="*/ 468929 w 1591877"/>
                <a:gd name="connsiteY299" fmla="*/ 308106 h 755236"/>
                <a:gd name="connsiteX300" fmla="*/ 470103 w 1591877"/>
                <a:gd name="connsiteY300" fmla="*/ 311052 h 755236"/>
                <a:gd name="connsiteX301" fmla="*/ 471276 w 1591877"/>
                <a:gd name="connsiteY301" fmla="*/ 314638 h 755236"/>
                <a:gd name="connsiteX302" fmla="*/ 472450 w 1591877"/>
                <a:gd name="connsiteY302" fmla="*/ 318848 h 755236"/>
                <a:gd name="connsiteX303" fmla="*/ 473624 w 1591877"/>
                <a:gd name="connsiteY303" fmla="*/ 323664 h 755236"/>
                <a:gd name="connsiteX304" fmla="*/ 474801 w 1591877"/>
                <a:gd name="connsiteY304" fmla="*/ 329056 h 755236"/>
                <a:gd name="connsiteX305" fmla="*/ 475975 w 1591877"/>
                <a:gd name="connsiteY305" fmla="*/ 334995 h 755236"/>
                <a:gd name="connsiteX306" fmla="*/ 477149 w 1591877"/>
                <a:gd name="connsiteY306" fmla="*/ 341444 h 755236"/>
                <a:gd name="connsiteX307" fmla="*/ 478322 w 1591877"/>
                <a:gd name="connsiteY307" fmla="*/ 348360 h 755236"/>
                <a:gd name="connsiteX308" fmla="*/ 479496 w 1591877"/>
                <a:gd name="connsiteY308" fmla="*/ 355696 h 755236"/>
                <a:gd name="connsiteX309" fmla="*/ 480670 w 1591877"/>
                <a:gd name="connsiteY309" fmla="*/ 363405 h 755236"/>
                <a:gd name="connsiteX310" fmla="*/ 483021 w 1591877"/>
                <a:gd name="connsiteY310" fmla="*/ 379712 h 755236"/>
                <a:gd name="connsiteX311" fmla="*/ 485368 w 1591877"/>
                <a:gd name="connsiteY311" fmla="*/ 396796 h 755236"/>
                <a:gd name="connsiteX312" fmla="*/ 487716 w 1591877"/>
                <a:gd name="connsiteY312" fmla="*/ 414131 h 755236"/>
                <a:gd name="connsiteX313" fmla="*/ 490067 w 1591877"/>
                <a:gd name="connsiteY313" fmla="*/ 431156 h 755236"/>
                <a:gd name="connsiteX314" fmla="*/ 491241 w 1591877"/>
                <a:gd name="connsiteY314" fmla="*/ 439376 h 755236"/>
                <a:gd name="connsiteX315" fmla="*/ 492415 w 1591877"/>
                <a:gd name="connsiteY315" fmla="*/ 447302 h 755236"/>
                <a:gd name="connsiteX316" fmla="*/ 493588 w 1591877"/>
                <a:gd name="connsiteY316" fmla="*/ 454870 h 755236"/>
                <a:gd name="connsiteX317" fmla="*/ 494762 w 1591877"/>
                <a:gd name="connsiteY317" fmla="*/ 462004 h 755236"/>
                <a:gd name="connsiteX318" fmla="*/ 495936 w 1591877"/>
                <a:gd name="connsiteY318" fmla="*/ 468643 h 755236"/>
                <a:gd name="connsiteX319" fmla="*/ 497113 w 1591877"/>
                <a:gd name="connsiteY319" fmla="*/ 474720 h 755236"/>
                <a:gd name="connsiteX320" fmla="*/ 498287 w 1591877"/>
                <a:gd name="connsiteY320" fmla="*/ 480174 h 755236"/>
                <a:gd name="connsiteX321" fmla="*/ 498874 w 1591877"/>
                <a:gd name="connsiteY321" fmla="*/ 482651 h 755236"/>
                <a:gd name="connsiteX322" fmla="*/ 499461 w 1591877"/>
                <a:gd name="connsiteY322" fmla="*/ 484952 h 755236"/>
                <a:gd name="connsiteX323" fmla="*/ 500048 w 1591877"/>
                <a:gd name="connsiteY323" fmla="*/ 487068 h 755236"/>
                <a:gd name="connsiteX324" fmla="*/ 500634 w 1591877"/>
                <a:gd name="connsiteY324" fmla="*/ 488997 h 755236"/>
                <a:gd name="connsiteX325" fmla="*/ 501221 w 1591877"/>
                <a:gd name="connsiteY325" fmla="*/ 490730 h 755236"/>
                <a:gd name="connsiteX326" fmla="*/ 501808 w 1591877"/>
                <a:gd name="connsiteY326" fmla="*/ 492262 h 755236"/>
                <a:gd name="connsiteX327" fmla="*/ 502395 w 1591877"/>
                <a:gd name="connsiteY327" fmla="*/ 493592 h 755236"/>
                <a:gd name="connsiteX328" fmla="*/ 502982 w 1591877"/>
                <a:gd name="connsiteY328" fmla="*/ 494708 h 755236"/>
                <a:gd name="connsiteX329" fmla="*/ 503275 w 1591877"/>
                <a:gd name="connsiteY329" fmla="*/ 495188 h 755236"/>
                <a:gd name="connsiteX330" fmla="*/ 503569 w 1591877"/>
                <a:gd name="connsiteY330" fmla="*/ 495613 h 755236"/>
                <a:gd name="connsiteX331" fmla="*/ 503862 w 1591877"/>
                <a:gd name="connsiteY331" fmla="*/ 495983 h 755236"/>
                <a:gd name="connsiteX332" fmla="*/ 504159 w 1591877"/>
                <a:gd name="connsiteY332" fmla="*/ 496300 h 755236"/>
                <a:gd name="connsiteX333" fmla="*/ 504306 w 1591877"/>
                <a:gd name="connsiteY333" fmla="*/ 496437 h 755236"/>
                <a:gd name="connsiteX334" fmla="*/ 504453 w 1591877"/>
                <a:gd name="connsiteY334" fmla="*/ 496560 h 755236"/>
                <a:gd name="connsiteX335" fmla="*/ 504599 w 1591877"/>
                <a:gd name="connsiteY335" fmla="*/ 496668 h 755236"/>
                <a:gd name="connsiteX336" fmla="*/ 504746 w 1591877"/>
                <a:gd name="connsiteY336" fmla="*/ 496765 h 755236"/>
                <a:gd name="connsiteX337" fmla="*/ 504819 w 1591877"/>
                <a:gd name="connsiteY337" fmla="*/ 496807 h 755236"/>
                <a:gd name="connsiteX338" fmla="*/ 504893 w 1591877"/>
                <a:gd name="connsiteY338" fmla="*/ 496844 h 755236"/>
                <a:gd name="connsiteX339" fmla="*/ 504966 w 1591877"/>
                <a:gd name="connsiteY339" fmla="*/ 496879 h 755236"/>
                <a:gd name="connsiteX340" fmla="*/ 505040 w 1591877"/>
                <a:gd name="connsiteY340" fmla="*/ 496912 h 755236"/>
                <a:gd name="connsiteX341" fmla="*/ 505113 w 1591877"/>
                <a:gd name="connsiteY341" fmla="*/ 496941 h 755236"/>
                <a:gd name="connsiteX342" fmla="*/ 505186 w 1591877"/>
                <a:gd name="connsiteY342" fmla="*/ 496965 h 755236"/>
                <a:gd name="connsiteX343" fmla="*/ 505260 w 1591877"/>
                <a:gd name="connsiteY343" fmla="*/ 496985 h 755236"/>
                <a:gd name="connsiteX344" fmla="*/ 505333 w 1591877"/>
                <a:gd name="connsiteY344" fmla="*/ 497003 h 755236"/>
                <a:gd name="connsiteX345" fmla="*/ 505406 w 1591877"/>
                <a:gd name="connsiteY345" fmla="*/ 497018 h 755236"/>
                <a:gd name="connsiteX346" fmla="*/ 505480 w 1591877"/>
                <a:gd name="connsiteY346" fmla="*/ 497029 h 755236"/>
                <a:gd name="connsiteX347" fmla="*/ 505553 w 1591877"/>
                <a:gd name="connsiteY347" fmla="*/ 497036 h 755236"/>
                <a:gd name="connsiteX348" fmla="*/ 505626 w 1591877"/>
                <a:gd name="connsiteY348" fmla="*/ 497038 h 755236"/>
                <a:gd name="connsiteX349" fmla="*/ 505700 w 1591877"/>
                <a:gd name="connsiteY349" fmla="*/ 497038 h 755236"/>
                <a:gd name="connsiteX350" fmla="*/ 505773 w 1591877"/>
                <a:gd name="connsiteY350" fmla="*/ 497034 h 755236"/>
                <a:gd name="connsiteX351" fmla="*/ 505846 w 1591877"/>
                <a:gd name="connsiteY351" fmla="*/ 497027 h 755236"/>
                <a:gd name="connsiteX352" fmla="*/ 505920 w 1591877"/>
                <a:gd name="connsiteY352" fmla="*/ 497016 h 755236"/>
                <a:gd name="connsiteX353" fmla="*/ 505993 w 1591877"/>
                <a:gd name="connsiteY353" fmla="*/ 497000 h 755236"/>
                <a:gd name="connsiteX354" fmla="*/ 506067 w 1591877"/>
                <a:gd name="connsiteY354" fmla="*/ 496983 h 755236"/>
                <a:gd name="connsiteX355" fmla="*/ 506140 w 1591877"/>
                <a:gd name="connsiteY355" fmla="*/ 496961 h 755236"/>
                <a:gd name="connsiteX356" fmla="*/ 506213 w 1591877"/>
                <a:gd name="connsiteY356" fmla="*/ 496937 h 755236"/>
                <a:gd name="connsiteX357" fmla="*/ 506287 w 1591877"/>
                <a:gd name="connsiteY357" fmla="*/ 496908 h 755236"/>
                <a:gd name="connsiteX358" fmla="*/ 506360 w 1591877"/>
                <a:gd name="connsiteY358" fmla="*/ 496875 h 755236"/>
                <a:gd name="connsiteX359" fmla="*/ 506433 w 1591877"/>
                <a:gd name="connsiteY359" fmla="*/ 496838 h 755236"/>
                <a:gd name="connsiteX360" fmla="*/ 506507 w 1591877"/>
                <a:gd name="connsiteY360" fmla="*/ 496798 h 755236"/>
                <a:gd name="connsiteX361" fmla="*/ 506584 w 1591877"/>
                <a:gd name="connsiteY361" fmla="*/ 496752 h 755236"/>
                <a:gd name="connsiteX362" fmla="*/ 506664 w 1591877"/>
                <a:gd name="connsiteY362" fmla="*/ 496701 h 755236"/>
                <a:gd name="connsiteX363" fmla="*/ 506822 w 1591877"/>
                <a:gd name="connsiteY363" fmla="*/ 496587 h 755236"/>
                <a:gd name="connsiteX364" fmla="*/ 506980 w 1591877"/>
                <a:gd name="connsiteY364" fmla="*/ 496454 h 755236"/>
                <a:gd name="connsiteX365" fmla="*/ 507138 w 1591877"/>
                <a:gd name="connsiteY365" fmla="*/ 496307 h 755236"/>
                <a:gd name="connsiteX366" fmla="*/ 507295 w 1591877"/>
                <a:gd name="connsiteY366" fmla="*/ 496142 h 755236"/>
                <a:gd name="connsiteX367" fmla="*/ 507453 w 1591877"/>
                <a:gd name="connsiteY367" fmla="*/ 495961 h 755236"/>
                <a:gd name="connsiteX368" fmla="*/ 507768 w 1591877"/>
                <a:gd name="connsiteY368" fmla="*/ 495547 h 755236"/>
                <a:gd name="connsiteX369" fmla="*/ 508084 w 1591877"/>
                <a:gd name="connsiteY369" fmla="*/ 495067 h 755236"/>
                <a:gd name="connsiteX370" fmla="*/ 508399 w 1591877"/>
                <a:gd name="connsiteY370" fmla="*/ 494519 h 755236"/>
                <a:gd name="connsiteX371" fmla="*/ 509030 w 1591877"/>
                <a:gd name="connsiteY371" fmla="*/ 493220 h 755236"/>
                <a:gd name="connsiteX372" fmla="*/ 509661 w 1591877"/>
                <a:gd name="connsiteY372" fmla="*/ 491652 h 755236"/>
                <a:gd name="connsiteX373" fmla="*/ 510288 w 1591877"/>
                <a:gd name="connsiteY373" fmla="*/ 489814 h 755236"/>
                <a:gd name="connsiteX374" fmla="*/ 510919 w 1591877"/>
                <a:gd name="connsiteY374" fmla="*/ 487709 h 755236"/>
                <a:gd name="connsiteX375" fmla="*/ 511550 w 1591877"/>
                <a:gd name="connsiteY375" fmla="*/ 485339 h 755236"/>
                <a:gd name="connsiteX376" fmla="*/ 512181 w 1591877"/>
                <a:gd name="connsiteY376" fmla="*/ 482708 h 755236"/>
                <a:gd name="connsiteX377" fmla="*/ 512812 w 1591877"/>
                <a:gd name="connsiteY377" fmla="*/ 479817 h 755236"/>
                <a:gd name="connsiteX378" fmla="*/ 513443 w 1591877"/>
                <a:gd name="connsiteY378" fmla="*/ 476673 h 755236"/>
                <a:gd name="connsiteX379" fmla="*/ 514074 w 1591877"/>
                <a:gd name="connsiteY379" fmla="*/ 473278 h 755236"/>
                <a:gd name="connsiteX380" fmla="*/ 514705 w 1591877"/>
                <a:gd name="connsiteY380" fmla="*/ 469638 h 755236"/>
                <a:gd name="connsiteX381" fmla="*/ 515335 w 1591877"/>
                <a:gd name="connsiteY381" fmla="*/ 465761 h 755236"/>
                <a:gd name="connsiteX382" fmla="*/ 515966 w 1591877"/>
                <a:gd name="connsiteY382" fmla="*/ 461650 h 755236"/>
                <a:gd name="connsiteX383" fmla="*/ 516597 w 1591877"/>
                <a:gd name="connsiteY383" fmla="*/ 457316 h 755236"/>
                <a:gd name="connsiteX384" fmla="*/ 517228 w 1591877"/>
                <a:gd name="connsiteY384" fmla="*/ 452765 h 755236"/>
                <a:gd name="connsiteX385" fmla="*/ 517859 w 1591877"/>
                <a:gd name="connsiteY385" fmla="*/ 448005 h 755236"/>
                <a:gd name="connsiteX386" fmla="*/ 518486 w 1591877"/>
                <a:gd name="connsiteY386" fmla="*/ 443046 h 755236"/>
                <a:gd name="connsiteX387" fmla="*/ 519117 w 1591877"/>
                <a:gd name="connsiteY387" fmla="*/ 437896 h 755236"/>
                <a:gd name="connsiteX388" fmla="*/ 520379 w 1591877"/>
                <a:gd name="connsiteY388" fmla="*/ 427072 h 755236"/>
                <a:gd name="connsiteX389" fmla="*/ 521641 w 1591877"/>
                <a:gd name="connsiteY389" fmla="*/ 415613 h 755236"/>
                <a:gd name="connsiteX390" fmla="*/ 522902 w 1591877"/>
                <a:gd name="connsiteY390" fmla="*/ 403620 h 755236"/>
                <a:gd name="connsiteX391" fmla="*/ 524164 w 1591877"/>
                <a:gd name="connsiteY391" fmla="*/ 391193 h 755236"/>
                <a:gd name="connsiteX392" fmla="*/ 526684 w 1591877"/>
                <a:gd name="connsiteY392" fmla="*/ 365466 h 755236"/>
                <a:gd name="connsiteX393" fmla="*/ 529207 w 1591877"/>
                <a:gd name="connsiteY393" fmla="*/ 339354 h 755236"/>
                <a:gd name="connsiteX394" fmla="*/ 530469 w 1591877"/>
                <a:gd name="connsiteY394" fmla="*/ 326454 h 755236"/>
                <a:gd name="connsiteX395" fmla="*/ 531731 w 1591877"/>
                <a:gd name="connsiteY395" fmla="*/ 313824 h 755236"/>
                <a:gd name="connsiteX396" fmla="*/ 532993 w 1591877"/>
                <a:gd name="connsiteY396" fmla="*/ 301586 h 755236"/>
                <a:gd name="connsiteX397" fmla="*/ 534255 w 1591877"/>
                <a:gd name="connsiteY397" fmla="*/ 289859 h 755236"/>
                <a:gd name="connsiteX398" fmla="*/ 535513 w 1591877"/>
                <a:gd name="connsiteY398" fmla="*/ 278768 h 755236"/>
                <a:gd name="connsiteX399" fmla="*/ 536144 w 1591877"/>
                <a:gd name="connsiteY399" fmla="*/ 273495 h 755236"/>
                <a:gd name="connsiteX400" fmla="*/ 536774 w 1591877"/>
                <a:gd name="connsiteY400" fmla="*/ 268424 h 755236"/>
                <a:gd name="connsiteX401" fmla="*/ 537405 w 1591877"/>
                <a:gd name="connsiteY401" fmla="*/ 263566 h 755236"/>
                <a:gd name="connsiteX402" fmla="*/ 538036 w 1591877"/>
                <a:gd name="connsiteY402" fmla="*/ 258938 h 755236"/>
                <a:gd name="connsiteX403" fmla="*/ 538667 w 1591877"/>
                <a:gd name="connsiteY403" fmla="*/ 254550 h 755236"/>
                <a:gd name="connsiteX404" fmla="*/ 539298 w 1591877"/>
                <a:gd name="connsiteY404" fmla="*/ 250417 h 755236"/>
                <a:gd name="connsiteX405" fmla="*/ 539929 w 1591877"/>
                <a:gd name="connsiteY405" fmla="*/ 246548 h 755236"/>
                <a:gd name="connsiteX406" fmla="*/ 540560 w 1591877"/>
                <a:gd name="connsiteY406" fmla="*/ 242955 h 755236"/>
                <a:gd name="connsiteX407" fmla="*/ 541191 w 1591877"/>
                <a:gd name="connsiteY407" fmla="*/ 239650 h 755236"/>
                <a:gd name="connsiteX408" fmla="*/ 541821 w 1591877"/>
                <a:gd name="connsiteY408" fmla="*/ 236644 h 755236"/>
                <a:gd name="connsiteX409" fmla="*/ 542452 w 1591877"/>
                <a:gd name="connsiteY409" fmla="*/ 233945 h 755236"/>
                <a:gd name="connsiteX410" fmla="*/ 543080 w 1591877"/>
                <a:gd name="connsiteY410" fmla="*/ 231562 h 755236"/>
                <a:gd name="connsiteX411" fmla="*/ 543710 w 1591877"/>
                <a:gd name="connsiteY411" fmla="*/ 229506 h 755236"/>
                <a:gd name="connsiteX412" fmla="*/ 544341 w 1591877"/>
                <a:gd name="connsiteY412" fmla="*/ 227782 h 755236"/>
                <a:gd name="connsiteX413" fmla="*/ 544972 w 1591877"/>
                <a:gd name="connsiteY413" fmla="*/ 226397 h 755236"/>
                <a:gd name="connsiteX414" fmla="*/ 545288 w 1591877"/>
                <a:gd name="connsiteY414" fmla="*/ 225835 h 755236"/>
                <a:gd name="connsiteX415" fmla="*/ 545603 w 1591877"/>
                <a:gd name="connsiteY415" fmla="*/ 225360 h 755236"/>
                <a:gd name="connsiteX416" fmla="*/ 545761 w 1591877"/>
                <a:gd name="connsiteY416" fmla="*/ 225155 h 755236"/>
                <a:gd name="connsiteX417" fmla="*/ 545919 w 1591877"/>
                <a:gd name="connsiteY417" fmla="*/ 224972 h 755236"/>
                <a:gd name="connsiteX418" fmla="*/ 546076 w 1591877"/>
                <a:gd name="connsiteY418" fmla="*/ 224812 h 755236"/>
                <a:gd name="connsiteX419" fmla="*/ 546234 w 1591877"/>
                <a:gd name="connsiteY419" fmla="*/ 224673 h 755236"/>
                <a:gd name="connsiteX420" fmla="*/ 546311 w 1591877"/>
                <a:gd name="connsiteY420" fmla="*/ 224611 h 755236"/>
                <a:gd name="connsiteX421" fmla="*/ 546392 w 1591877"/>
                <a:gd name="connsiteY421" fmla="*/ 224556 h 755236"/>
                <a:gd name="connsiteX422" fmla="*/ 546469 w 1591877"/>
                <a:gd name="connsiteY422" fmla="*/ 224506 h 755236"/>
                <a:gd name="connsiteX423" fmla="*/ 546549 w 1591877"/>
                <a:gd name="connsiteY423" fmla="*/ 224464 h 755236"/>
                <a:gd name="connsiteX424" fmla="*/ 546626 w 1591877"/>
                <a:gd name="connsiteY424" fmla="*/ 224424 h 755236"/>
                <a:gd name="connsiteX425" fmla="*/ 546707 w 1591877"/>
                <a:gd name="connsiteY425" fmla="*/ 224391 h 755236"/>
                <a:gd name="connsiteX426" fmla="*/ 546784 w 1591877"/>
                <a:gd name="connsiteY426" fmla="*/ 224365 h 755236"/>
                <a:gd name="connsiteX427" fmla="*/ 546865 w 1591877"/>
                <a:gd name="connsiteY427" fmla="*/ 224343 h 755236"/>
                <a:gd name="connsiteX428" fmla="*/ 546927 w 1591877"/>
                <a:gd name="connsiteY428" fmla="*/ 224329 h 755236"/>
                <a:gd name="connsiteX429" fmla="*/ 546990 w 1591877"/>
                <a:gd name="connsiteY429" fmla="*/ 224321 h 755236"/>
                <a:gd name="connsiteX430" fmla="*/ 547052 w 1591877"/>
                <a:gd name="connsiteY430" fmla="*/ 224314 h 755236"/>
                <a:gd name="connsiteX431" fmla="*/ 547114 w 1591877"/>
                <a:gd name="connsiteY431" fmla="*/ 224312 h 755236"/>
                <a:gd name="connsiteX432" fmla="*/ 547177 w 1591877"/>
                <a:gd name="connsiteY432" fmla="*/ 224312 h 755236"/>
                <a:gd name="connsiteX433" fmla="*/ 547239 w 1591877"/>
                <a:gd name="connsiteY433" fmla="*/ 224316 h 755236"/>
                <a:gd name="connsiteX434" fmla="*/ 547301 w 1591877"/>
                <a:gd name="connsiteY434" fmla="*/ 224325 h 755236"/>
                <a:gd name="connsiteX435" fmla="*/ 547364 w 1591877"/>
                <a:gd name="connsiteY435" fmla="*/ 224336 h 755236"/>
                <a:gd name="connsiteX436" fmla="*/ 547426 w 1591877"/>
                <a:gd name="connsiteY436" fmla="*/ 224351 h 755236"/>
                <a:gd name="connsiteX437" fmla="*/ 547488 w 1591877"/>
                <a:gd name="connsiteY437" fmla="*/ 224371 h 755236"/>
                <a:gd name="connsiteX438" fmla="*/ 547551 w 1591877"/>
                <a:gd name="connsiteY438" fmla="*/ 224393 h 755236"/>
                <a:gd name="connsiteX439" fmla="*/ 547613 w 1591877"/>
                <a:gd name="connsiteY439" fmla="*/ 224420 h 755236"/>
                <a:gd name="connsiteX440" fmla="*/ 547675 w 1591877"/>
                <a:gd name="connsiteY440" fmla="*/ 224448 h 755236"/>
                <a:gd name="connsiteX441" fmla="*/ 547741 w 1591877"/>
                <a:gd name="connsiteY441" fmla="*/ 224481 h 755236"/>
                <a:gd name="connsiteX442" fmla="*/ 547804 w 1591877"/>
                <a:gd name="connsiteY442" fmla="*/ 224519 h 755236"/>
                <a:gd name="connsiteX443" fmla="*/ 547866 w 1591877"/>
                <a:gd name="connsiteY443" fmla="*/ 224558 h 755236"/>
                <a:gd name="connsiteX444" fmla="*/ 547991 w 1591877"/>
                <a:gd name="connsiteY444" fmla="*/ 224651 h 755236"/>
                <a:gd name="connsiteX445" fmla="*/ 548116 w 1591877"/>
                <a:gd name="connsiteY445" fmla="*/ 224757 h 755236"/>
                <a:gd name="connsiteX446" fmla="*/ 548240 w 1591877"/>
                <a:gd name="connsiteY446" fmla="*/ 224875 h 755236"/>
                <a:gd name="connsiteX447" fmla="*/ 548365 w 1591877"/>
                <a:gd name="connsiteY447" fmla="*/ 225010 h 755236"/>
                <a:gd name="connsiteX448" fmla="*/ 548614 w 1591877"/>
                <a:gd name="connsiteY448" fmla="*/ 225322 h 755236"/>
                <a:gd name="connsiteX449" fmla="*/ 548864 w 1591877"/>
                <a:gd name="connsiteY449" fmla="*/ 225692 h 755236"/>
                <a:gd name="connsiteX450" fmla="*/ 549113 w 1591877"/>
                <a:gd name="connsiteY450" fmla="*/ 226119 h 755236"/>
                <a:gd name="connsiteX451" fmla="*/ 549363 w 1591877"/>
                <a:gd name="connsiteY451" fmla="*/ 226606 h 755236"/>
                <a:gd name="connsiteX452" fmla="*/ 549865 w 1591877"/>
                <a:gd name="connsiteY452" fmla="*/ 227751 h 755236"/>
                <a:gd name="connsiteX453" fmla="*/ 550364 w 1591877"/>
                <a:gd name="connsiteY453" fmla="*/ 229127 h 755236"/>
                <a:gd name="connsiteX454" fmla="*/ 550863 w 1591877"/>
                <a:gd name="connsiteY454" fmla="*/ 230732 h 755236"/>
                <a:gd name="connsiteX455" fmla="*/ 551365 w 1591877"/>
                <a:gd name="connsiteY455" fmla="*/ 232569 h 755236"/>
                <a:gd name="connsiteX456" fmla="*/ 551864 w 1591877"/>
                <a:gd name="connsiteY456" fmla="*/ 234636 h 755236"/>
                <a:gd name="connsiteX457" fmla="*/ 552363 w 1591877"/>
                <a:gd name="connsiteY457" fmla="*/ 236928 h 755236"/>
                <a:gd name="connsiteX458" fmla="*/ 552866 w 1591877"/>
                <a:gd name="connsiteY458" fmla="*/ 239447 h 755236"/>
                <a:gd name="connsiteX459" fmla="*/ 553364 w 1591877"/>
                <a:gd name="connsiteY459" fmla="*/ 242191 h 755236"/>
                <a:gd name="connsiteX460" fmla="*/ 553863 w 1591877"/>
                <a:gd name="connsiteY460" fmla="*/ 245155 h 755236"/>
                <a:gd name="connsiteX461" fmla="*/ 554366 w 1591877"/>
                <a:gd name="connsiteY461" fmla="*/ 248338 h 755236"/>
                <a:gd name="connsiteX462" fmla="*/ 554865 w 1591877"/>
                <a:gd name="connsiteY462" fmla="*/ 251736 h 755236"/>
                <a:gd name="connsiteX463" fmla="*/ 555363 w 1591877"/>
                <a:gd name="connsiteY463" fmla="*/ 255347 h 755236"/>
                <a:gd name="connsiteX464" fmla="*/ 555866 w 1591877"/>
                <a:gd name="connsiteY464" fmla="*/ 259165 h 755236"/>
                <a:gd name="connsiteX465" fmla="*/ 556365 w 1591877"/>
                <a:gd name="connsiteY465" fmla="*/ 263186 h 755236"/>
                <a:gd name="connsiteX466" fmla="*/ 556864 w 1591877"/>
                <a:gd name="connsiteY466" fmla="*/ 267406 h 755236"/>
                <a:gd name="connsiteX467" fmla="*/ 557366 w 1591877"/>
                <a:gd name="connsiteY467" fmla="*/ 271823 h 755236"/>
                <a:gd name="connsiteX468" fmla="*/ 557865 w 1591877"/>
                <a:gd name="connsiteY468" fmla="*/ 276430 h 755236"/>
                <a:gd name="connsiteX469" fmla="*/ 558364 w 1591877"/>
                <a:gd name="connsiteY469" fmla="*/ 281219 h 755236"/>
                <a:gd name="connsiteX470" fmla="*/ 558863 w 1591877"/>
                <a:gd name="connsiteY470" fmla="*/ 286186 h 755236"/>
                <a:gd name="connsiteX471" fmla="*/ 559365 w 1591877"/>
                <a:gd name="connsiteY471" fmla="*/ 291325 h 755236"/>
                <a:gd name="connsiteX472" fmla="*/ 559864 w 1591877"/>
                <a:gd name="connsiteY472" fmla="*/ 296632 h 755236"/>
                <a:gd name="connsiteX473" fmla="*/ 560366 w 1591877"/>
                <a:gd name="connsiteY473" fmla="*/ 302097 h 755236"/>
                <a:gd name="connsiteX474" fmla="*/ 560865 w 1591877"/>
                <a:gd name="connsiteY474" fmla="*/ 307716 h 755236"/>
                <a:gd name="connsiteX475" fmla="*/ 561863 w 1591877"/>
                <a:gd name="connsiteY475" fmla="*/ 319379 h 755236"/>
                <a:gd name="connsiteX476" fmla="*/ 562864 w 1591877"/>
                <a:gd name="connsiteY476" fmla="*/ 331562 h 755236"/>
                <a:gd name="connsiteX477" fmla="*/ 563866 w 1591877"/>
                <a:gd name="connsiteY477" fmla="*/ 344203 h 755236"/>
                <a:gd name="connsiteX478" fmla="*/ 564863 w 1591877"/>
                <a:gd name="connsiteY478" fmla="*/ 357231 h 755236"/>
                <a:gd name="connsiteX479" fmla="*/ 565865 w 1591877"/>
                <a:gd name="connsiteY479" fmla="*/ 370577 h 755236"/>
                <a:gd name="connsiteX480" fmla="*/ 566866 w 1591877"/>
                <a:gd name="connsiteY480" fmla="*/ 384164 h 755236"/>
                <a:gd name="connsiteX481" fmla="*/ 568865 w 1591877"/>
                <a:gd name="connsiteY481" fmla="*/ 411764 h 755236"/>
                <a:gd name="connsiteX482" fmla="*/ 570864 w 1591877"/>
                <a:gd name="connsiteY482" fmla="*/ 439398 h 755236"/>
                <a:gd name="connsiteX483" fmla="*/ 571865 w 1591877"/>
                <a:gd name="connsiteY483" fmla="*/ 453025 h 755236"/>
                <a:gd name="connsiteX484" fmla="*/ 572863 w 1591877"/>
                <a:gd name="connsiteY484" fmla="*/ 466419 h 755236"/>
                <a:gd name="connsiteX485" fmla="*/ 573864 w 1591877"/>
                <a:gd name="connsiteY485" fmla="*/ 479496 h 755236"/>
                <a:gd name="connsiteX486" fmla="*/ 574866 w 1591877"/>
                <a:gd name="connsiteY486" fmla="*/ 492176 h 755236"/>
                <a:gd name="connsiteX487" fmla="*/ 575863 w 1591877"/>
                <a:gd name="connsiteY487" fmla="*/ 504383 h 755236"/>
                <a:gd name="connsiteX488" fmla="*/ 576366 w 1591877"/>
                <a:gd name="connsiteY488" fmla="*/ 510282 h 755236"/>
                <a:gd name="connsiteX489" fmla="*/ 576865 w 1591877"/>
                <a:gd name="connsiteY489" fmla="*/ 516036 h 755236"/>
                <a:gd name="connsiteX490" fmla="*/ 577364 w 1591877"/>
                <a:gd name="connsiteY490" fmla="*/ 521630 h 755236"/>
                <a:gd name="connsiteX491" fmla="*/ 577866 w 1591877"/>
                <a:gd name="connsiteY491" fmla="*/ 527060 h 755236"/>
                <a:gd name="connsiteX492" fmla="*/ 578365 w 1591877"/>
                <a:gd name="connsiteY492" fmla="*/ 532314 h 755236"/>
                <a:gd name="connsiteX493" fmla="*/ 578864 w 1591877"/>
                <a:gd name="connsiteY493" fmla="*/ 537385 h 755236"/>
                <a:gd name="connsiteX494" fmla="*/ 579473 w 1591877"/>
                <a:gd name="connsiteY494" fmla="*/ 543275 h 755236"/>
                <a:gd name="connsiteX495" fmla="*/ 580078 w 1591877"/>
                <a:gd name="connsiteY495" fmla="*/ 548867 h 755236"/>
                <a:gd name="connsiteX496" fmla="*/ 580683 w 1591877"/>
                <a:gd name="connsiteY496" fmla="*/ 554147 h 755236"/>
                <a:gd name="connsiteX497" fmla="*/ 581288 w 1591877"/>
                <a:gd name="connsiteY497" fmla="*/ 559104 h 755236"/>
                <a:gd name="connsiteX498" fmla="*/ 581897 w 1591877"/>
                <a:gd name="connsiteY498" fmla="*/ 563721 h 755236"/>
                <a:gd name="connsiteX499" fmla="*/ 582502 w 1591877"/>
                <a:gd name="connsiteY499" fmla="*/ 567988 h 755236"/>
                <a:gd name="connsiteX500" fmla="*/ 582807 w 1591877"/>
                <a:gd name="connsiteY500" fmla="*/ 569988 h 755236"/>
                <a:gd name="connsiteX501" fmla="*/ 583108 w 1591877"/>
                <a:gd name="connsiteY501" fmla="*/ 571894 h 755236"/>
                <a:gd name="connsiteX502" fmla="*/ 583412 w 1591877"/>
                <a:gd name="connsiteY502" fmla="*/ 573707 h 755236"/>
                <a:gd name="connsiteX503" fmla="*/ 583716 w 1591877"/>
                <a:gd name="connsiteY503" fmla="*/ 575424 h 755236"/>
                <a:gd name="connsiteX504" fmla="*/ 584017 w 1591877"/>
                <a:gd name="connsiteY504" fmla="*/ 577047 h 755236"/>
                <a:gd name="connsiteX505" fmla="*/ 584322 w 1591877"/>
                <a:gd name="connsiteY505" fmla="*/ 578573 h 755236"/>
                <a:gd name="connsiteX506" fmla="*/ 584626 w 1591877"/>
                <a:gd name="connsiteY506" fmla="*/ 579999 h 755236"/>
                <a:gd name="connsiteX507" fmla="*/ 584927 w 1591877"/>
                <a:gd name="connsiteY507" fmla="*/ 581327 h 755236"/>
                <a:gd name="connsiteX508" fmla="*/ 585231 w 1591877"/>
                <a:gd name="connsiteY508" fmla="*/ 582554 h 755236"/>
                <a:gd name="connsiteX509" fmla="*/ 585532 w 1591877"/>
                <a:gd name="connsiteY509" fmla="*/ 583681 h 755236"/>
                <a:gd name="connsiteX510" fmla="*/ 585836 w 1591877"/>
                <a:gd name="connsiteY510" fmla="*/ 584703 h 755236"/>
                <a:gd name="connsiteX511" fmla="*/ 586141 w 1591877"/>
                <a:gd name="connsiteY511" fmla="*/ 585623 h 755236"/>
                <a:gd name="connsiteX512" fmla="*/ 586442 w 1591877"/>
                <a:gd name="connsiteY512" fmla="*/ 586438 h 755236"/>
                <a:gd name="connsiteX513" fmla="*/ 586746 w 1591877"/>
                <a:gd name="connsiteY513" fmla="*/ 587149 h 755236"/>
                <a:gd name="connsiteX514" fmla="*/ 587051 w 1591877"/>
                <a:gd name="connsiteY514" fmla="*/ 587752 h 755236"/>
                <a:gd name="connsiteX515" fmla="*/ 587351 w 1591877"/>
                <a:gd name="connsiteY515" fmla="*/ 588252 h 755236"/>
                <a:gd name="connsiteX516" fmla="*/ 587505 w 1591877"/>
                <a:gd name="connsiteY516" fmla="*/ 588461 h 755236"/>
                <a:gd name="connsiteX517" fmla="*/ 587656 w 1591877"/>
                <a:gd name="connsiteY517" fmla="*/ 588642 h 755236"/>
                <a:gd name="connsiteX518" fmla="*/ 587806 w 1591877"/>
                <a:gd name="connsiteY518" fmla="*/ 588798 h 755236"/>
                <a:gd name="connsiteX519" fmla="*/ 587883 w 1591877"/>
                <a:gd name="connsiteY519" fmla="*/ 588864 h 755236"/>
                <a:gd name="connsiteX520" fmla="*/ 587960 w 1591877"/>
                <a:gd name="connsiteY520" fmla="*/ 588926 h 755236"/>
                <a:gd name="connsiteX521" fmla="*/ 588034 w 1591877"/>
                <a:gd name="connsiteY521" fmla="*/ 588979 h 755236"/>
                <a:gd name="connsiteX522" fmla="*/ 588111 w 1591877"/>
                <a:gd name="connsiteY522" fmla="*/ 589027 h 755236"/>
                <a:gd name="connsiteX523" fmla="*/ 588188 w 1591877"/>
                <a:gd name="connsiteY523" fmla="*/ 589067 h 755236"/>
                <a:gd name="connsiteX524" fmla="*/ 588261 w 1591877"/>
                <a:gd name="connsiteY524" fmla="*/ 589100 h 755236"/>
                <a:gd name="connsiteX525" fmla="*/ 588338 w 1591877"/>
                <a:gd name="connsiteY525" fmla="*/ 589126 h 755236"/>
                <a:gd name="connsiteX526" fmla="*/ 588415 w 1591877"/>
                <a:gd name="connsiteY526" fmla="*/ 589146 h 755236"/>
                <a:gd name="connsiteX527" fmla="*/ 588488 w 1591877"/>
                <a:gd name="connsiteY527" fmla="*/ 589159 h 755236"/>
                <a:gd name="connsiteX528" fmla="*/ 588565 w 1591877"/>
                <a:gd name="connsiteY528" fmla="*/ 589166 h 755236"/>
                <a:gd name="connsiteX529" fmla="*/ 588642 w 1591877"/>
                <a:gd name="connsiteY529" fmla="*/ 589166 h 755236"/>
                <a:gd name="connsiteX530" fmla="*/ 588716 w 1591877"/>
                <a:gd name="connsiteY530" fmla="*/ 589159 h 755236"/>
                <a:gd name="connsiteX531" fmla="*/ 588793 w 1591877"/>
                <a:gd name="connsiteY531" fmla="*/ 589144 h 755236"/>
                <a:gd name="connsiteX532" fmla="*/ 588870 w 1591877"/>
                <a:gd name="connsiteY532" fmla="*/ 589124 h 755236"/>
                <a:gd name="connsiteX533" fmla="*/ 588943 w 1591877"/>
                <a:gd name="connsiteY533" fmla="*/ 589095 h 755236"/>
                <a:gd name="connsiteX534" fmla="*/ 589020 w 1591877"/>
                <a:gd name="connsiteY534" fmla="*/ 589060 h 755236"/>
                <a:gd name="connsiteX535" fmla="*/ 589094 w 1591877"/>
                <a:gd name="connsiteY535" fmla="*/ 589018 h 755236"/>
                <a:gd name="connsiteX536" fmla="*/ 589171 w 1591877"/>
                <a:gd name="connsiteY536" fmla="*/ 588970 h 755236"/>
                <a:gd name="connsiteX537" fmla="*/ 589248 w 1591877"/>
                <a:gd name="connsiteY537" fmla="*/ 588915 h 755236"/>
                <a:gd name="connsiteX538" fmla="*/ 589321 w 1591877"/>
                <a:gd name="connsiteY538" fmla="*/ 588853 h 755236"/>
                <a:gd name="connsiteX539" fmla="*/ 589398 w 1591877"/>
                <a:gd name="connsiteY539" fmla="*/ 588785 h 755236"/>
                <a:gd name="connsiteX540" fmla="*/ 589475 w 1591877"/>
                <a:gd name="connsiteY540" fmla="*/ 588708 h 755236"/>
                <a:gd name="connsiteX541" fmla="*/ 589625 w 1591877"/>
                <a:gd name="connsiteY541" fmla="*/ 588536 h 755236"/>
                <a:gd name="connsiteX542" fmla="*/ 589780 w 1591877"/>
                <a:gd name="connsiteY542" fmla="*/ 588336 h 755236"/>
                <a:gd name="connsiteX543" fmla="*/ 589930 w 1591877"/>
                <a:gd name="connsiteY543" fmla="*/ 588107 h 755236"/>
                <a:gd name="connsiteX544" fmla="*/ 590080 w 1591877"/>
                <a:gd name="connsiteY544" fmla="*/ 587851 h 755236"/>
                <a:gd name="connsiteX545" fmla="*/ 590385 w 1591877"/>
                <a:gd name="connsiteY545" fmla="*/ 587259 h 755236"/>
                <a:gd name="connsiteX546" fmla="*/ 590685 w 1591877"/>
                <a:gd name="connsiteY546" fmla="*/ 586554 h 755236"/>
                <a:gd name="connsiteX547" fmla="*/ 590990 w 1591877"/>
                <a:gd name="connsiteY547" fmla="*/ 585740 h 755236"/>
                <a:gd name="connsiteX548" fmla="*/ 591294 w 1591877"/>
                <a:gd name="connsiteY548" fmla="*/ 584815 h 755236"/>
                <a:gd name="connsiteX549" fmla="*/ 591595 w 1591877"/>
                <a:gd name="connsiteY549" fmla="*/ 583780 h 755236"/>
                <a:gd name="connsiteX550" fmla="*/ 591900 w 1591877"/>
                <a:gd name="connsiteY550" fmla="*/ 582635 h 755236"/>
                <a:gd name="connsiteX551" fmla="*/ 592204 w 1591877"/>
                <a:gd name="connsiteY551" fmla="*/ 581378 h 755236"/>
                <a:gd name="connsiteX552" fmla="*/ 592505 w 1591877"/>
                <a:gd name="connsiteY552" fmla="*/ 580013 h 755236"/>
                <a:gd name="connsiteX553" fmla="*/ 592809 w 1591877"/>
                <a:gd name="connsiteY553" fmla="*/ 578537 h 755236"/>
                <a:gd name="connsiteX554" fmla="*/ 593114 w 1591877"/>
                <a:gd name="connsiteY554" fmla="*/ 576954 h 755236"/>
                <a:gd name="connsiteX555" fmla="*/ 593414 w 1591877"/>
                <a:gd name="connsiteY555" fmla="*/ 575263 h 755236"/>
                <a:gd name="connsiteX556" fmla="*/ 593719 w 1591877"/>
                <a:gd name="connsiteY556" fmla="*/ 573462 h 755236"/>
                <a:gd name="connsiteX557" fmla="*/ 594023 w 1591877"/>
                <a:gd name="connsiteY557" fmla="*/ 571555 h 755236"/>
                <a:gd name="connsiteX558" fmla="*/ 594324 w 1591877"/>
                <a:gd name="connsiteY558" fmla="*/ 569541 h 755236"/>
                <a:gd name="connsiteX559" fmla="*/ 594628 w 1591877"/>
                <a:gd name="connsiteY559" fmla="*/ 567420 h 755236"/>
                <a:gd name="connsiteX560" fmla="*/ 594933 w 1591877"/>
                <a:gd name="connsiteY560" fmla="*/ 565194 h 755236"/>
                <a:gd name="connsiteX561" fmla="*/ 595234 w 1591877"/>
                <a:gd name="connsiteY561" fmla="*/ 562865 h 755236"/>
                <a:gd name="connsiteX562" fmla="*/ 595538 w 1591877"/>
                <a:gd name="connsiteY562" fmla="*/ 560432 h 755236"/>
                <a:gd name="connsiteX563" fmla="*/ 595839 w 1591877"/>
                <a:gd name="connsiteY563" fmla="*/ 557895 h 755236"/>
                <a:gd name="connsiteX564" fmla="*/ 596143 w 1591877"/>
                <a:gd name="connsiteY564" fmla="*/ 555257 h 755236"/>
                <a:gd name="connsiteX565" fmla="*/ 596448 w 1591877"/>
                <a:gd name="connsiteY565" fmla="*/ 552518 h 755236"/>
                <a:gd name="connsiteX566" fmla="*/ 596749 w 1591877"/>
                <a:gd name="connsiteY566" fmla="*/ 549682 h 755236"/>
                <a:gd name="connsiteX567" fmla="*/ 597053 w 1591877"/>
                <a:gd name="connsiteY567" fmla="*/ 546745 h 755236"/>
                <a:gd name="connsiteX568" fmla="*/ 597357 w 1591877"/>
                <a:gd name="connsiteY568" fmla="*/ 543713 h 755236"/>
                <a:gd name="connsiteX569" fmla="*/ 597658 w 1591877"/>
                <a:gd name="connsiteY569" fmla="*/ 540584 h 755236"/>
                <a:gd name="connsiteX570" fmla="*/ 597963 w 1591877"/>
                <a:gd name="connsiteY570" fmla="*/ 537361 h 755236"/>
                <a:gd name="connsiteX571" fmla="*/ 598267 w 1591877"/>
                <a:gd name="connsiteY571" fmla="*/ 534044 h 755236"/>
                <a:gd name="connsiteX572" fmla="*/ 598568 w 1591877"/>
                <a:gd name="connsiteY572" fmla="*/ 530636 h 755236"/>
                <a:gd name="connsiteX573" fmla="*/ 598872 w 1591877"/>
                <a:gd name="connsiteY573" fmla="*/ 527137 h 755236"/>
                <a:gd name="connsiteX574" fmla="*/ 599477 w 1591877"/>
                <a:gd name="connsiteY574" fmla="*/ 519880 h 755236"/>
                <a:gd name="connsiteX575" fmla="*/ 600086 w 1591877"/>
                <a:gd name="connsiteY575" fmla="*/ 512279 h 755236"/>
                <a:gd name="connsiteX576" fmla="*/ 600692 w 1591877"/>
                <a:gd name="connsiteY576" fmla="*/ 504352 h 755236"/>
                <a:gd name="connsiteX577" fmla="*/ 601297 w 1591877"/>
                <a:gd name="connsiteY577" fmla="*/ 496113 h 755236"/>
                <a:gd name="connsiteX578" fmla="*/ 601902 w 1591877"/>
                <a:gd name="connsiteY578" fmla="*/ 487579 h 755236"/>
                <a:gd name="connsiteX579" fmla="*/ 602511 w 1591877"/>
                <a:gd name="connsiteY579" fmla="*/ 478763 h 755236"/>
                <a:gd name="connsiteX580" fmla="*/ 603116 w 1591877"/>
                <a:gd name="connsiteY580" fmla="*/ 469684 h 755236"/>
                <a:gd name="connsiteX581" fmla="*/ 603721 w 1591877"/>
                <a:gd name="connsiteY581" fmla="*/ 460359 h 755236"/>
                <a:gd name="connsiteX582" fmla="*/ 604326 w 1591877"/>
                <a:gd name="connsiteY582" fmla="*/ 450808 h 755236"/>
                <a:gd name="connsiteX583" fmla="*/ 604935 w 1591877"/>
                <a:gd name="connsiteY583" fmla="*/ 441047 h 755236"/>
                <a:gd name="connsiteX584" fmla="*/ 605541 w 1591877"/>
                <a:gd name="connsiteY584" fmla="*/ 431099 h 755236"/>
                <a:gd name="connsiteX585" fmla="*/ 606755 w 1591877"/>
                <a:gd name="connsiteY585" fmla="*/ 410714 h 755236"/>
                <a:gd name="connsiteX586" fmla="*/ 607965 w 1591877"/>
                <a:gd name="connsiteY586" fmla="*/ 389821 h 755236"/>
                <a:gd name="connsiteX587" fmla="*/ 610390 w 1591877"/>
                <a:gd name="connsiteY587" fmla="*/ 347202 h 755236"/>
                <a:gd name="connsiteX588" fmla="*/ 611604 w 1591877"/>
                <a:gd name="connsiteY588" fmla="*/ 325837 h 755236"/>
                <a:gd name="connsiteX589" fmla="*/ 612818 w 1591877"/>
                <a:gd name="connsiteY589" fmla="*/ 304675 h 755236"/>
                <a:gd name="connsiteX590" fmla="*/ 614028 w 1591877"/>
                <a:gd name="connsiteY590" fmla="*/ 283905 h 755236"/>
                <a:gd name="connsiteX591" fmla="*/ 614633 w 1591877"/>
                <a:gd name="connsiteY591" fmla="*/ 273721 h 755236"/>
                <a:gd name="connsiteX592" fmla="*/ 615242 w 1591877"/>
                <a:gd name="connsiteY592" fmla="*/ 263705 h 755236"/>
                <a:gd name="connsiteX593" fmla="*/ 615847 w 1591877"/>
                <a:gd name="connsiteY593" fmla="*/ 253876 h 755236"/>
                <a:gd name="connsiteX594" fmla="*/ 616453 w 1591877"/>
                <a:gd name="connsiteY594" fmla="*/ 244258 h 755236"/>
                <a:gd name="connsiteX595" fmla="*/ 617061 w 1591877"/>
                <a:gd name="connsiteY595" fmla="*/ 234872 h 755236"/>
                <a:gd name="connsiteX596" fmla="*/ 617667 w 1591877"/>
                <a:gd name="connsiteY596" fmla="*/ 225741 h 755236"/>
                <a:gd name="connsiteX597" fmla="*/ 618191 w 1591877"/>
                <a:gd name="connsiteY597" fmla="*/ 218063 h 755236"/>
                <a:gd name="connsiteX598" fmla="*/ 618716 w 1591877"/>
                <a:gd name="connsiteY598" fmla="*/ 210605 h 755236"/>
                <a:gd name="connsiteX599" fmla="*/ 619240 w 1591877"/>
                <a:gd name="connsiteY599" fmla="*/ 203379 h 755236"/>
                <a:gd name="connsiteX600" fmla="*/ 619765 w 1591877"/>
                <a:gd name="connsiteY600" fmla="*/ 196399 h 755236"/>
                <a:gd name="connsiteX601" fmla="*/ 620289 w 1591877"/>
                <a:gd name="connsiteY601" fmla="*/ 189674 h 755236"/>
                <a:gd name="connsiteX602" fmla="*/ 620814 w 1591877"/>
                <a:gd name="connsiteY602" fmla="*/ 183219 h 755236"/>
                <a:gd name="connsiteX603" fmla="*/ 621338 w 1591877"/>
                <a:gd name="connsiteY603" fmla="*/ 177045 h 755236"/>
                <a:gd name="connsiteX604" fmla="*/ 621859 w 1591877"/>
                <a:gd name="connsiteY604" fmla="*/ 171161 h 755236"/>
                <a:gd name="connsiteX605" fmla="*/ 622387 w 1591877"/>
                <a:gd name="connsiteY605" fmla="*/ 165582 h 755236"/>
                <a:gd name="connsiteX606" fmla="*/ 622648 w 1591877"/>
                <a:gd name="connsiteY606" fmla="*/ 162911 h 755236"/>
                <a:gd name="connsiteX607" fmla="*/ 622908 w 1591877"/>
                <a:gd name="connsiteY607" fmla="*/ 160317 h 755236"/>
                <a:gd name="connsiteX608" fmla="*/ 623172 w 1591877"/>
                <a:gd name="connsiteY608" fmla="*/ 157805 h 755236"/>
                <a:gd name="connsiteX609" fmla="*/ 623433 w 1591877"/>
                <a:gd name="connsiteY609" fmla="*/ 155374 h 755236"/>
                <a:gd name="connsiteX610" fmla="*/ 623697 w 1591877"/>
                <a:gd name="connsiteY610" fmla="*/ 153027 h 755236"/>
                <a:gd name="connsiteX611" fmla="*/ 623957 w 1591877"/>
                <a:gd name="connsiteY611" fmla="*/ 150766 h 755236"/>
                <a:gd name="connsiteX612" fmla="*/ 624221 w 1591877"/>
                <a:gd name="connsiteY612" fmla="*/ 148589 h 755236"/>
                <a:gd name="connsiteX613" fmla="*/ 624482 w 1591877"/>
                <a:gd name="connsiteY613" fmla="*/ 146499 h 755236"/>
                <a:gd name="connsiteX614" fmla="*/ 624746 w 1591877"/>
                <a:gd name="connsiteY614" fmla="*/ 144496 h 755236"/>
                <a:gd name="connsiteX615" fmla="*/ 625006 w 1591877"/>
                <a:gd name="connsiteY615" fmla="*/ 142583 h 755236"/>
                <a:gd name="connsiteX616" fmla="*/ 625270 w 1591877"/>
                <a:gd name="connsiteY616" fmla="*/ 140759 h 755236"/>
                <a:gd name="connsiteX617" fmla="*/ 625531 w 1591877"/>
                <a:gd name="connsiteY617" fmla="*/ 139025 h 755236"/>
                <a:gd name="connsiteX618" fmla="*/ 625795 w 1591877"/>
                <a:gd name="connsiteY618" fmla="*/ 137383 h 755236"/>
                <a:gd name="connsiteX619" fmla="*/ 626055 w 1591877"/>
                <a:gd name="connsiteY619" fmla="*/ 135834 h 755236"/>
                <a:gd name="connsiteX620" fmla="*/ 626319 w 1591877"/>
                <a:gd name="connsiteY620" fmla="*/ 134378 h 755236"/>
                <a:gd name="connsiteX621" fmla="*/ 626580 w 1591877"/>
                <a:gd name="connsiteY621" fmla="*/ 133016 h 755236"/>
                <a:gd name="connsiteX622" fmla="*/ 626840 w 1591877"/>
                <a:gd name="connsiteY622" fmla="*/ 131749 h 755236"/>
                <a:gd name="connsiteX623" fmla="*/ 627104 w 1591877"/>
                <a:gd name="connsiteY623" fmla="*/ 130577 h 755236"/>
                <a:gd name="connsiteX624" fmla="*/ 627368 w 1591877"/>
                <a:gd name="connsiteY624" fmla="*/ 129503 h 755236"/>
                <a:gd name="connsiteX625" fmla="*/ 627629 w 1591877"/>
                <a:gd name="connsiteY625" fmla="*/ 128524 h 755236"/>
                <a:gd name="connsiteX626" fmla="*/ 627889 w 1591877"/>
                <a:gd name="connsiteY626" fmla="*/ 127644 h 755236"/>
                <a:gd name="connsiteX627" fmla="*/ 628153 w 1591877"/>
                <a:gd name="connsiteY627" fmla="*/ 126862 h 755236"/>
                <a:gd name="connsiteX628" fmla="*/ 628414 w 1591877"/>
                <a:gd name="connsiteY628" fmla="*/ 126179 h 755236"/>
                <a:gd name="connsiteX629" fmla="*/ 628678 w 1591877"/>
                <a:gd name="connsiteY629" fmla="*/ 125595 h 755236"/>
                <a:gd name="connsiteX630" fmla="*/ 628938 w 1591877"/>
                <a:gd name="connsiteY630" fmla="*/ 125110 h 755236"/>
                <a:gd name="connsiteX631" fmla="*/ 629070 w 1591877"/>
                <a:gd name="connsiteY631" fmla="*/ 124906 h 755236"/>
                <a:gd name="connsiteX632" fmla="*/ 629202 w 1591877"/>
                <a:gd name="connsiteY632" fmla="*/ 124726 h 755236"/>
                <a:gd name="connsiteX633" fmla="*/ 629331 w 1591877"/>
                <a:gd name="connsiteY633" fmla="*/ 124572 h 755236"/>
                <a:gd name="connsiteX634" fmla="*/ 629397 w 1591877"/>
                <a:gd name="connsiteY634" fmla="*/ 124505 h 755236"/>
                <a:gd name="connsiteX635" fmla="*/ 629463 w 1591877"/>
                <a:gd name="connsiteY635" fmla="*/ 124443 h 755236"/>
                <a:gd name="connsiteX636" fmla="*/ 629529 w 1591877"/>
                <a:gd name="connsiteY636" fmla="*/ 124388 h 755236"/>
                <a:gd name="connsiteX637" fmla="*/ 629595 w 1591877"/>
                <a:gd name="connsiteY637" fmla="*/ 124339 h 755236"/>
                <a:gd name="connsiteX638" fmla="*/ 629661 w 1591877"/>
                <a:gd name="connsiteY638" fmla="*/ 124297 h 755236"/>
                <a:gd name="connsiteX639" fmla="*/ 629727 w 1591877"/>
                <a:gd name="connsiteY639" fmla="*/ 124261 h 755236"/>
                <a:gd name="connsiteX640" fmla="*/ 629793 w 1591877"/>
                <a:gd name="connsiteY640" fmla="*/ 124231 h 755236"/>
                <a:gd name="connsiteX641" fmla="*/ 629855 w 1591877"/>
                <a:gd name="connsiteY641" fmla="*/ 124208 h 755236"/>
                <a:gd name="connsiteX642" fmla="*/ 629921 w 1591877"/>
                <a:gd name="connsiteY642" fmla="*/ 124191 h 755236"/>
                <a:gd name="connsiteX643" fmla="*/ 629987 w 1591877"/>
                <a:gd name="connsiteY643" fmla="*/ 124180 h 755236"/>
                <a:gd name="connsiteX644" fmla="*/ 630053 w 1591877"/>
                <a:gd name="connsiteY644" fmla="*/ 124175 h 755236"/>
                <a:gd name="connsiteX645" fmla="*/ 630119 w 1591877"/>
                <a:gd name="connsiteY645" fmla="*/ 124177 h 755236"/>
                <a:gd name="connsiteX646" fmla="*/ 630185 w 1591877"/>
                <a:gd name="connsiteY646" fmla="*/ 124186 h 755236"/>
                <a:gd name="connsiteX647" fmla="*/ 630251 w 1591877"/>
                <a:gd name="connsiteY647" fmla="*/ 124200 h 755236"/>
                <a:gd name="connsiteX648" fmla="*/ 630317 w 1591877"/>
                <a:gd name="connsiteY648" fmla="*/ 124221 h 755236"/>
                <a:gd name="connsiteX649" fmla="*/ 630380 w 1591877"/>
                <a:gd name="connsiteY649" fmla="*/ 124249 h 755236"/>
                <a:gd name="connsiteX650" fmla="*/ 630446 w 1591877"/>
                <a:gd name="connsiteY650" fmla="*/ 124283 h 755236"/>
                <a:gd name="connsiteX651" fmla="*/ 630512 w 1591877"/>
                <a:gd name="connsiteY651" fmla="*/ 124323 h 755236"/>
                <a:gd name="connsiteX652" fmla="*/ 630578 w 1591877"/>
                <a:gd name="connsiteY652" fmla="*/ 124369 h 755236"/>
                <a:gd name="connsiteX653" fmla="*/ 630644 w 1591877"/>
                <a:gd name="connsiteY653" fmla="*/ 124422 h 755236"/>
                <a:gd name="connsiteX654" fmla="*/ 630710 w 1591877"/>
                <a:gd name="connsiteY654" fmla="*/ 124482 h 755236"/>
                <a:gd name="connsiteX655" fmla="*/ 630776 w 1591877"/>
                <a:gd name="connsiteY655" fmla="*/ 124547 h 755236"/>
                <a:gd name="connsiteX656" fmla="*/ 630904 w 1591877"/>
                <a:gd name="connsiteY656" fmla="*/ 124698 h 755236"/>
                <a:gd name="connsiteX657" fmla="*/ 631036 w 1591877"/>
                <a:gd name="connsiteY657" fmla="*/ 124874 h 755236"/>
                <a:gd name="connsiteX658" fmla="*/ 631168 w 1591877"/>
                <a:gd name="connsiteY658" fmla="*/ 125076 h 755236"/>
                <a:gd name="connsiteX659" fmla="*/ 631297 w 1591877"/>
                <a:gd name="connsiteY659" fmla="*/ 125303 h 755236"/>
                <a:gd name="connsiteX660" fmla="*/ 631561 w 1591877"/>
                <a:gd name="connsiteY660" fmla="*/ 125835 h 755236"/>
                <a:gd name="connsiteX661" fmla="*/ 631825 w 1591877"/>
                <a:gd name="connsiteY661" fmla="*/ 126469 h 755236"/>
                <a:gd name="connsiteX662" fmla="*/ 632085 w 1591877"/>
                <a:gd name="connsiteY662" fmla="*/ 127205 h 755236"/>
                <a:gd name="connsiteX663" fmla="*/ 632346 w 1591877"/>
                <a:gd name="connsiteY663" fmla="*/ 128044 h 755236"/>
                <a:gd name="connsiteX664" fmla="*/ 632610 w 1591877"/>
                <a:gd name="connsiteY664" fmla="*/ 128985 h 755236"/>
                <a:gd name="connsiteX665" fmla="*/ 632870 w 1591877"/>
                <a:gd name="connsiteY665" fmla="*/ 130028 h 755236"/>
                <a:gd name="connsiteX666" fmla="*/ 633134 w 1591877"/>
                <a:gd name="connsiteY666" fmla="*/ 131173 h 755236"/>
                <a:gd name="connsiteX667" fmla="*/ 633395 w 1591877"/>
                <a:gd name="connsiteY667" fmla="*/ 132420 h 755236"/>
                <a:gd name="connsiteX668" fmla="*/ 633659 w 1591877"/>
                <a:gd name="connsiteY668" fmla="*/ 133769 h 755236"/>
                <a:gd name="connsiteX669" fmla="*/ 633919 w 1591877"/>
                <a:gd name="connsiteY669" fmla="*/ 135219 h 755236"/>
                <a:gd name="connsiteX670" fmla="*/ 634183 w 1591877"/>
                <a:gd name="connsiteY670" fmla="*/ 136770 h 755236"/>
                <a:gd name="connsiteX671" fmla="*/ 634444 w 1591877"/>
                <a:gd name="connsiteY671" fmla="*/ 138421 h 755236"/>
                <a:gd name="connsiteX672" fmla="*/ 634708 w 1591877"/>
                <a:gd name="connsiteY672" fmla="*/ 140173 h 755236"/>
                <a:gd name="connsiteX673" fmla="*/ 634968 w 1591877"/>
                <a:gd name="connsiteY673" fmla="*/ 142024 h 755236"/>
                <a:gd name="connsiteX674" fmla="*/ 635232 w 1591877"/>
                <a:gd name="connsiteY674" fmla="*/ 143975 h 755236"/>
                <a:gd name="connsiteX675" fmla="*/ 635493 w 1591877"/>
                <a:gd name="connsiteY675" fmla="*/ 146024 h 755236"/>
                <a:gd name="connsiteX676" fmla="*/ 635757 w 1591877"/>
                <a:gd name="connsiteY676" fmla="*/ 148171 h 755236"/>
                <a:gd name="connsiteX677" fmla="*/ 636017 w 1591877"/>
                <a:gd name="connsiteY677" fmla="*/ 150416 h 755236"/>
                <a:gd name="connsiteX678" fmla="*/ 636278 w 1591877"/>
                <a:gd name="connsiteY678" fmla="*/ 152756 h 755236"/>
                <a:gd name="connsiteX679" fmla="*/ 636542 w 1591877"/>
                <a:gd name="connsiteY679" fmla="*/ 155193 h 755236"/>
                <a:gd name="connsiteX680" fmla="*/ 636806 w 1591877"/>
                <a:gd name="connsiteY680" fmla="*/ 157728 h 755236"/>
                <a:gd name="connsiteX681" fmla="*/ 637066 w 1591877"/>
                <a:gd name="connsiteY681" fmla="*/ 160354 h 755236"/>
                <a:gd name="connsiteX682" fmla="*/ 637327 w 1591877"/>
                <a:gd name="connsiteY682" fmla="*/ 163076 h 755236"/>
                <a:gd name="connsiteX683" fmla="*/ 637591 w 1591877"/>
                <a:gd name="connsiteY683" fmla="*/ 165890 h 755236"/>
                <a:gd name="connsiteX684" fmla="*/ 637851 w 1591877"/>
                <a:gd name="connsiteY684" fmla="*/ 168796 h 755236"/>
                <a:gd name="connsiteX685" fmla="*/ 638115 w 1591877"/>
                <a:gd name="connsiteY685" fmla="*/ 171793 h 755236"/>
                <a:gd name="connsiteX686" fmla="*/ 638376 w 1591877"/>
                <a:gd name="connsiteY686" fmla="*/ 174880 h 755236"/>
                <a:gd name="connsiteX687" fmla="*/ 638640 w 1591877"/>
                <a:gd name="connsiteY687" fmla="*/ 178055 h 755236"/>
                <a:gd name="connsiteX688" fmla="*/ 638900 w 1591877"/>
                <a:gd name="connsiteY688" fmla="*/ 181321 h 755236"/>
                <a:gd name="connsiteX689" fmla="*/ 639164 w 1591877"/>
                <a:gd name="connsiteY689" fmla="*/ 184670 h 755236"/>
                <a:gd name="connsiteX690" fmla="*/ 639425 w 1591877"/>
                <a:gd name="connsiteY690" fmla="*/ 188107 h 755236"/>
                <a:gd name="connsiteX691" fmla="*/ 639689 w 1591877"/>
                <a:gd name="connsiteY691" fmla="*/ 191627 h 755236"/>
                <a:gd name="connsiteX692" fmla="*/ 639949 w 1591877"/>
                <a:gd name="connsiteY692" fmla="*/ 195232 h 755236"/>
                <a:gd name="connsiteX693" fmla="*/ 640213 w 1591877"/>
                <a:gd name="connsiteY693" fmla="*/ 198920 h 755236"/>
                <a:gd name="connsiteX694" fmla="*/ 640474 w 1591877"/>
                <a:gd name="connsiteY694" fmla="*/ 202687 h 755236"/>
                <a:gd name="connsiteX695" fmla="*/ 640738 w 1591877"/>
                <a:gd name="connsiteY695" fmla="*/ 206534 h 755236"/>
                <a:gd name="connsiteX696" fmla="*/ 641259 w 1591877"/>
                <a:gd name="connsiteY696" fmla="*/ 214461 h 755236"/>
                <a:gd name="connsiteX697" fmla="*/ 641783 w 1591877"/>
                <a:gd name="connsiteY697" fmla="*/ 222689 h 755236"/>
                <a:gd name="connsiteX698" fmla="*/ 642308 w 1591877"/>
                <a:gd name="connsiteY698" fmla="*/ 231208 h 755236"/>
                <a:gd name="connsiteX699" fmla="*/ 642832 w 1591877"/>
                <a:gd name="connsiteY699" fmla="*/ 240004 h 755236"/>
                <a:gd name="connsiteX700" fmla="*/ 643357 w 1591877"/>
                <a:gd name="connsiteY700" fmla="*/ 249065 h 755236"/>
                <a:gd name="connsiteX701" fmla="*/ 643881 w 1591877"/>
                <a:gd name="connsiteY701" fmla="*/ 258377 h 755236"/>
                <a:gd name="connsiteX702" fmla="*/ 644406 w 1591877"/>
                <a:gd name="connsiteY702" fmla="*/ 267928 h 755236"/>
                <a:gd name="connsiteX703" fmla="*/ 644930 w 1591877"/>
                <a:gd name="connsiteY703" fmla="*/ 277702 h 755236"/>
                <a:gd name="connsiteX704" fmla="*/ 645455 w 1591877"/>
                <a:gd name="connsiteY704" fmla="*/ 287686 h 755236"/>
                <a:gd name="connsiteX705" fmla="*/ 645979 w 1591877"/>
                <a:gd name="connsiteY705" fmla="*/ 297863 h 755236"/>
                <a:gd name="connsiteX706" fmla="*/ 646504 w 1591877"/>
                <a:gd name="connsiteY706" fmla="*/ 308218 h 755236"/>
                <a:gd name="connsiteX707" fmla="*/ 647028 w 1591877"/>
                <a:gd name="connsiteY707" fmla="*/ 318736 h 755236"/>
                <a:gd name="connsiteX708" fmla="*/ 648077 w 1591877"/>
                <a:gd name="connsiteY708" fmla="*/ 340198 h 755236"/>
                <a:gd name="connsiteX709" fmla="*/ 649126 w 1591877"/>
                <a:gd name="connsiteY709" fmla="*/ 362117 h 755236"/>
                <a:gd name="connsiteX710" fmla="*/ 650175 w 1591877"/>
                <a:gd name="connsiteY710" fmla="*/ 384356 h 755236"/>
                <a:gd name="connsiteX711" fmla="*/ 651225 w 1591877"/>
                <a:gd name="connsiteY711" fmla="*/ 406775 h 755236"/>
                <a:gd name="connsiteX712" fmla="*/ 652413 w 1591877"/>
                <a:gd name="connsiteY712" fmla="*/ 432255 h 755236"/>
                <a:gd name="connsiteX713" fmla="*/ 653601 w 1591877"/>
                <a:gd name="connsiteY713" fmla="*/ 457578 h 755236"/>
                <a:gd name="connsiteX714" fmla="*/ 654793 w 1591877"/>
                <a:gd name="connsiteY714" fmla="*/ 482532 h 755236"/>
                <a:gd name="connsiteX715" fmla="*/ 655388 w 1591877"/>
                <a:gd name="connsiteY715" fmla="*/ 494807 h 755236"/>
                <a:gd name="connsiteX716" fmla="*/ 655982 w 1591877"/>
                <a:gd name="connsiteY716" fmla="*/ 506909 h 755236"/>
                <a:gd name="connsiteX717" fmla="*/ 656576 w 1591877"/>
                <a:gd name="connsiteY717" fmla="*/ 518816 h 755236"/>
                <a:gd name="connsiteX718" fmla="*/ 657174 w 1591877"/>
                <a:gd name="connsiteY718" fmla="*/ 530504 h 755236"/>
                <a:gd name="connsiteX719" fmla="*/ 657768 w 1591877"/>
                <a:gd name="connsiteY719" fmla="*/ 541943 h 755236"/>
                <a:gd name="connsiteX720" fmla="*/ 658362 w 1591877"/>
                <a:gd name="connsiteY720" fmla="*/ 553113 h 755236"/>
                <a:gd name="connsiteX721" fmla="*/ 658956 w 1591877"/>
                <a:gd name="connsiteY721" fmla="*/ 563988 h 755236"/>
                <a:gd name="connsiteX722" fmla="*/ 659551 w 1591877"/>
                <a:gd name="connsiteY722" fmla="*/ 574541 h 755236"/>
                <a:gd name="connsiteX723" fmla="*/ 659851 w 1591877"/>
                <a:gd name="connsiteY723" fmla="*/ 579693 h 755236"/>
                <a:gd name="connsiteX724" fmla="*/ 660149 w 1591877"/>
                <a:gd name="connsiteY724" fmla="*/ 584755 h 755236"/>
                <a:gd name="connsiteX725" fmla="*/ 660446 w 1591877"/>
                <a:gd name="connsiteY725" fmla="*/ 589727 h 755236"/>
                <a:gd name="connsiteX726" fmla="*/ 660743 w 1591877"/>
                <a:gd name="connsiteY726" fmla="*/ 594604 h 755236"/>
                <a:gd name="connsiteX727" fmla="*/ 661040 w 1591877"/>
                <a:gd name="connsiteY727" fmla="*/ 599385 h 755236"/>
                <a:gd name="connsiteX728" fmla="*/ 661337 w 1591877"/>
                <a:gd name="connsiteY728" fmla="*/ 604068 h 755236"/>
                <a:gd name="connsiteX729" fmla="*/ 661634 w 1591877"/>
                <a:gd name="connsiteY729" fmla="*/ 608648 h 755236"/>
                <a:gd name="connsiteX730" fmla="*/ 661931 w 1591877"/>
                <a:gd name="connsiteY730" fmla="*/ 613122 h 755236"/>
                <a:gd name="connsiteX731" fmla="*/ 662228 w 1591877"/>
                <a:gd name="connsiteY731" fmla="*/ 617490 h 755236"/>
                <a:gd name="connsiteX732" fmla="*/ 662529 w 1591877"/>
                <a:gd name="connsiteY732" fmla="*/ 621751 h 755236"/>
                <a:gd name="connsiteX733" fmla="*/ 662826 w 1591877"/>
                <a:gd name="connsiteY733" fmla="*/ 625897 h 755236"/>
                <a:gd name="connsiteX734" fmla="*/ 663123 w 1591877"/>
                <a:gd name="connsiteY734" fmla="*/ 629931 h 755236"/>
                <a:gd name="connsiteX735" fmla="*/ 663420 w 1591877"/>
                <a:gd name="connsiteY735" fmla="*/ 633848 h 755236"/>
                <a:gd name="connsiteX736" fmla="*/ 663717 w 1591877"/>
                <a:gd name="connsiteY736" fmla="*/ 637644 h 755236"/>
                <a:gd name="connsiteX737" fmla="*/ 664015 w 1591877"/>
                <a:gd name="connsiteY737" fmla="*/ 641321 h 755236"/>
                <a:gd name="connsiteX738" fmla="*/ 664312 w 1591877"/>
                <a:gd name="connsiteY738" fmla="*/ 644875 h 755236"/>
                <a:gd name="connsiteX739" fmla="*/ 664609 w 1591877"/>
                <a:gd name="connsiteY739" fmla="*/ 648303 h 755236"/>
                <a:gd name="connsiteX740" fmla="*/ 664909 w 1591877"/>
                <a:gd name="connsiteY740" fmla="*/ 651604 h 755236"/>
                <a:gd name="connsiteX741" fmla="*/ 665207 w 1591877"/>
                <a:gd name="connsiteY741" fmla="*/ 654774 h 755236"/>
                <a:gd name="connsiteX742" fmla="*/ 665504 w 1591877"/>
                <a:gd name="connsiteY742" fmla="*/ 657813 h 755236"/>
                <a:gd name="connsiteX743" fmla="*/ 665801 w 1591877"/>
                <a:gd name="connsiteY743" fmla="*/ 660722 h 755236"/>
                <a:gd name="connsiteX744" fmla="*/ 666098 w 1591877"/>
                <a:gd name="connsiteY744" fmla="*/ 663494 h 755236"/>
                <a:gd name="connsiteX745" fmla="*/ 666395 w 1591877"/>
                <a:gd name="connsiteY745" fmla="*/ 666129 h 755236"/>
                <a:gd name="connsiteX746" fmla="*/ 666692 w 1591877"/>
                <a:gd name="connsiteY746" fmla="*/ 668626 h 755236"/>
                <a:gd name="connsiteX747" fmla="*/ 666989 w 1591877"/>
                <a:gd name="connsiteY747" fmla="*/ 670984 h 755236"/>
                <a:gd name="connsiteX748" fmla="*/ 667286 w 1591877"/>
                <a:gd name="connsiteY748" fmla="*/ 673200 h 755236"/>
                <a:gd name="connsiteX749" fmla="*/ 667587 w 1591877"/>
                <a:gd name="connsiteY749" fmla="*/ 675274 h 755236"/>
                <a:gd name="connsiteX750" fmla="*/ 667884 w 1591877"/>
                <a:gd name="connsiteY750" fmla="*/ 677202 h 755236"/>
                <a:gd name="connsiteX751" fmla="*/ 668181 w 1591877"/>
                <a:gd name="connsiteY751" fmla="*/ 678988 h 755236"/>
                <a:gd name="connsiteX752" fmla="*/ 668478 w 1591877"/>
                <a:gd name="connsiteY752" fmla="*/ 680626 h 755236"/>
                <a:gd name="connsiteX753" fmla="*/ 668775 w 1591877"/>
                <a:gd name="connsiteY753" fmla="*/ 682115 h 755236"/>
                <a:gd name="connsiteX754" fmla="*/ 669073 w 1591877"/>
                <a:gd name="connsiteY754" fmla="*/ 683456 h 755236"/>
                <a:gd name="connsiteX755" fmla="*/ 669370 w 1591877"/>
                <a:gd name="connsiteY755" fmla="*/ 684647 h 755236"/>
                <a:gd name="connsiteX756" fmla="*/ 669667 w 1591877"/>
                <a:gd name="connsiteY756" fmla="*/ 685686 h 755236"/>
                <a:gd name="connsiteX757" fmla="*/ 669964 w 1591877"/>
                <a:gd name="connsiteY757" fmla="*/ 686576 h 755236"/>
                <a:gd name="connsiteX758" fmla="*/ 670261 w 1591877"/>
                <a:gd name="connsiteY758" fmla="*/ 687311 h 755236"/>
                <a:gd name="connsiteX759" fmla="*/ 670411 w 1591877"/>
                <a:gd name="connsiteY759" fmla="*/ 687622 h 755236"/>
                <a:gd name="connsiteX760" fmla="*/ 670562 w 1591877"/>
                <a:gd name="connsiteY760" fmla="*/ 687895 h 755236"/>
                <a:gd name="connsiteX761" fmla="*/ 670708 w 1591877"/>
                <a:gd name="connsiteY761" fmla="*/ 688128 h 755236"/>
                <a:gd name="connsiteX762" fmla="*/ 670782 w 1591877"/>
                <a:gd name="connsiteY762" fmla="*/ 688232 h 755236"/>
                <a:gd name="connsiteX763" fmla="*/ 670859 w 1591877"/>
                <a:gd name="connsiteY763" fmla="*/ 688324 h 755236"/>
                <a:gd name="connsiteX764" fmla="*/ 670932 w 1591877"/>
                <a:gd name="connsiteY764" fmla="*/ 688408 h 755236"/>
                <a:gd name="connsiteX765" fmla="*/ 671006 w 1591877"/>
                <a:gd name="connsiteY765" fmla="*/ 688480 h 755236"/>
                <a:gd name="connsiteX766" fmla="*/ 671083 w 1591877"/>
                <a:gd name="connsiteY766" fmla="*/ 688544 h 755236"/>
                <a:gd name="connsiteX767" fmla="*/ 671156 w 1591877"/>
                <a:gd name="connsiteY767" fmla="*/ 688599 h 755236"/>
                <a:gd name="connsiteX768" fmla="*/ 671229 w 1591877"/>
                <a:gd name="connsiteY768" fmla="*/ 688643 h 755236"/>
                <a:gd name="connsiteX769" fmla="*/ 671303 w 1591877"/>
                <a:gd name="connsiteY769" fmla="*/ 688679 h 755236"/>
                <a:gd name="connsiteX770" fmla="*/ 671380 w 1591877"/>
                <a:gd name="connsiteY770" fmla="*/ 688703 h 755236"/>
                <a:gd name="connsiteX771" fmla="*/ 671453 w 1591877"/>
                <a:gd name="connsiteY771" fmla="*/ 688718 h 755236"/>
                <a:gd name="connsiteX772" fmla="*/ 671526 w 1591877"/>
                <a:gd name="connsiteY772" fmla="*/ 688725 h 755236"/>
                <a:gd name="connsiteX773" fmla="*/ 671603 w 1591877"/>
                <a:gd name="connsiteY773" fmla="*/ 688720 h 755236"/>
                <a:gd name="connsiteX774" fmla="*/ 671677 w 1591877"/>
                <a:gd name="connsiteY774" fmla="*/ 688707 h 755236"/>
                <a:gd name="connsiteX775" fmla="*/ 671750 w 1591877"/>
                <a:gd name="connsiteY775" fmla="*/ 688683 h 755236"/>
                <a:gd name="connsiteX776" fmla="*/ 671823 w 1591877"/>
                <a:gd name="connsiteY776" fmla="*/ 688650 h 755236"/>
                <a:gd name="connsiteX777" fmla="*/ 671901 w 1591877"/>
                <a:gd name="connsiteY777" fmla="*/ 688608 h 755236"/>
                <a:gd name="connsiteX778" fmla="*/ 671974 w 1591877"/>
                <a:gd name="connsiteY778" fmla="*/ 688555 h 755236"/>
                <a:gd name="connsiteX779" fmla="*/ 672047 w 1591877"/>
                <a:gd name="connsiteY779" fmla="*/ 688494 h 755236"/>
                <a:gd name="connsiteX780" fmla="*/ 672121 w 1591877"/>
                <a:gd name="connsiteY780" fmla="*/ 688421 h 755236"/>
                <a:gd name="connsiteX781" fmla="*/ 672198 w 1591877"/>
                <a:gd name="connsiteY781" fmla="*/ 688339 h 755236"/>
                <a:gd name="connsiteX782" fmla="*/ 672271 w 1591877"/>
                <a:gd name="connsiteY782" fmla="*/ 688247 h 755236"/>
                <a:gd name="connsiteX783" fmla="*/ 672344 w 1591877"/>
                <a:gd name="connsiteY783" fmla="*/ 688146 h 755236"/>
                <a:gd name="connsiteX784" fmla="*/ 672495 w 1591877"/>
                <a:gd name="connsiteY784" fmla="*/ 687914 h 755236"/>
                <a:gd name="connsiteX785" fmla="*/ 672642 w 1591877"/>
                <a:gd name="connsiteY785" fmla="*/ 687644 h 755236"/>
                <a:gd name="connsiteX786" fmla="*/ 672939 w 1591877"/>
                <a:gd name="connsiteY786" fmla="*/ 686988 h 755236"/>
                <a:gd name="connsiteX787" fmla="*/ 673239 w 1591877"/>
                <a:gd name="connsiteY787" fmla="*/ 686173 h 755236"/>
                <a:gd name="connsiteX788" fmla="*/ 673536 w 1591877"/>
                <a:gd name="connsiteY788" fmla="*/ 685204 h 755236"/>
                <a:gd name="connsiteX789" fmla="*/ 673834 w 1591877"/>
                <a:gd name="connsiteY789" fmla="*/ 684079 h 755236"/>
                <a:gd name="connsiteX790" fmla="*/ 674131 w 1591877"/>
                <a:gd name="connsiteY790" fmla="*/ 682797 h 755236"/>
                <a:gd name="connsiteX791" fmla="*/ 674428 w 1591877"/>
                <a:gd name="connsiteY791" fmla="*/ 681362 h 755236"/>
                <a:gd name="connsiteX792" fmla="*/ 674725 w 1591877"/>
                <a:gd name="connsiteY792" fmla="*/ 679772 h 755236"/>
                <a:gd name="connsiteX793" fmla="*/ 675022 w 1591877"/>
                <a:gd name="connsiteY793" fmla="*/ 678028 h 755236"/>
                <a:gd name="connsiteX794" fmla="*/ 675319 w 1591877"/>
                <a:gd name="connsiteY794" fmla="*/ 676130 h 755236"/>
                <a:gd name="connsiteX795" fmla="*/ 675620 w 1591877"/>
                <a:gd name="connsiteY795" fmla="*/ 674078 h 755236"/>
                <a:gd name="connsiteX796" fmla="*/ 675917 w 1591877"/>
                <a:gd name="connsiteY796" fmla="*/ 671876 h 755236"/>
                <a:gd name="connsiteX797" fmla="*/ 676214 w 1591877"/>
                <a:gd name="connsiteY797" fmla="*/ 669522 h 755236"/>
                <a:gd name="connsiteX798" fmla="*/ 676511 w 1591877"/>
                <a:gd name="connsiteY798" fmla="*/ 667017 h 755236"/>
                <a:gd name="connsiteX799" fmla="*/ 676808 w 1591877"/>
                <a:gd name="connsiteY799" fmla="*/ 664363 h 755236"/>
                <a:gd name="connsiteX800" fmla="*/ 677105 w 1591877"/>
                <a:gd name="connsiteY800" fmla="*/ 661560 h 755236"/>
                <a:gd name="connsiteX801" fmla="*/ 677402 w 1591877"/>
                <a:gd name="connsiteY801" fmla="*/ 658610 h 755236"/>
                <a:gd name="connsiteX802" fmla="*/ 677700 w 1591877"/>
                <a:gd name="connsiteY802" fmla="*/ 655514 h 755236"/>
                <a:gd name="connsiteX803" fmla="*/ 677997 w 1591877"/>
                <a:gd name="connsiteY803" fmla="*/ 652275 h 755236"/>
                <a:gd name="connsiteX804" fmla="*/ 678297 w 1591877"/>
                <a:gd name="connsiteY804" fmla="*/ 648891 h 755236"/>
                <a:gd name="connsiteX805" fmla="*/ 678594 w 1591877"/>
                <a:gd name="connsiteY805" fmla="*/ 645366 h 755236"/>
                <a:gd name="connsiteX806" fmla="*/ 678892 w 1591877"/>
                <a:gd name="connsiteY806" fmla="*/ 641700 h 755236"/>
                <a:gd name="connsiteX807" fmla="*/ 679189 w 1591877"/>
                <a:gd name="connsiteY807" fmla="*/ 637895 h 755236"/>
                <a:gd name="connsiteX808" fmla="*/ 679486 w 1591877"/>
                <a:gd name="connsiteY808" fmla="*/ 633954 h 755236"/>
                <a:gd name="connsiteX809" fmla="*/ 679783 w 1591877"/>
                <a:gd name="connsiteY809" fmla="*/ 629876 h 755236"/>
                <a:gd name="connsiteX810" fmla="*/ 680080 w 1591877"/>
                <a:gd name="connsiteY810" fmla="*/ 625664 h 755236"/>
                <a:gd name="connsiteX811" fmla="*/ 680377 w 1591877"/>
                <a:gd name="connsiteY811" fmla="*/ 621322 h 755236"/>
                <a:gd name="connsiteX812" fmla="*/ 680674 w 1591877"/>
                <a:gd name="connsiteY812" fmla="*/ 616850 h 755236"/>
                <a:gd name="connsiteX813" fmla="*/ 680971 w 1591877"/>
                <a:gd name="connsiteY813" fmla="*/ 612250 h 755236"/>
                <a:gd name="connsiteX814" fmla="*/ 681268 w 1591877"/>
                <a:gd name="connsiteY814" fmla="*/ 607525 h 755236"/>
                <a:gd name="connsiteX815" fmla="*/ 681569 w 1591877"/>
                <a:gd name="connsiteY815" fmla="*/ 602676 h 755236"/>
                <a:gd name="connsiteX816" fmla="*/ 681866 w 1591877"/>
                <a:gd name="connsiteY816" fmla="*/ 597707 h 755236"/>
                <a:gd name="connsiteX817" fmla="*/ 682163 w 1591877"/>
                <a:gd name="connsiteY817" fmla="*/ 592618 h 755236"/>
                <a:gd name="connsiteX818" fmla="*/ 682461 w 1591877"/>
                <a:gd name="connsiteY818" fmla="*/ 587413 h 755236"/>
                <a:gd name="connsiteX819" fmla="*/ 682758 w 1591877"/>
                <a:gd name="connsiteY819" fmla="*/ 582093 h 755236"/>
                <a:gd name="connsiteX820" fmla="*/ 683055 w 1591877"/>
                <a:gd name="connsiteY820" fmla="*/ 576664 h 755236"/>
                <a:gd name="connsiteX821" fmla="*/ 683352 w 1591877"/>
                <a:gd name="connsiteY821" fmla="*/ 571124 h 755236"/>
                <a:gd name="connsiteX822" fmla="*/ 683649 w 1591877"/>
                <a:gd name="connsiteY822" fmla="*/ 565478 h 755236"/>
                <a:gd name="connsiteX823" fmla="*/ 683950 w 1591877"/>
                <a:gd name="connsiteY823" fmla="*/ 559729 h 755236"/>
                <a:gd name="connsiteX824" fmla="*/ 684247 w 1591877"/>
                <a:gd name="connsiteY824" fmla="*/ 553879 h 755236"/>
                <a:gd name="connsiteX825" fmla="*/ 684544 w 1591877"/>
                <a:gd name="connsiteY825" fmla="*/ 547932 h 755236"/>
                <a:gd name="connsiteX826" fmla="*/ 684841 w 1591877"/>
                <a:gd name="connsiteY826" fmla="*/ 541888 h 755236"/>
                <a:gd name="connsiteX827" fmla="*/ 685138 w 1591877"/>
                <a:gd name="connsiteY827" fmla="*/ 535753 h 755236"/>
                <a:gd name="connsiteX828" fmla="*/ 685732 w 1591877"/>
                <a:gd name="connsiteY828" fmla="*/ 523216 h 755236"/>
                <a:gd name="connsiteX829" fmla="*/ 686326 w 1591877"/>
                <a:gd name="connsiteY829" fmla="*/ 510348 h 755236"/>
                <a:gd name="connsiteX830" fmla="*/ 686924 w 1591877"/>
                <a:gd name="connsiteY830" fmla="*/ 497170 h 755236"/>
                <a:gd name="connsiteX831" fmla="*/ 687519 w 1591877"/>
                <a:gd name="connsiteY831" fmla="*/ 483712 h 755236"/>
                <a:gd name="connsiteX832" fmla="*/ 688113 w 1591877"/>
                <a:gd name="connsiteY832" fmla="*/ 469999 h 755236"/>
                <a:gd name="connsiteX833" fmla="*/ 688707 w 1591877"/>
                <a:gd name="connsiteY833" fmla="*/ 456057 h 755236"/>
                <a:gd name="connsiteX834" fmla="*/ 689301 w 1591877"/>
                <a:gd name="connsiteY834" fmla="*/ 441917 h 755236"/>
                <a:gd name="connsiteX835" fmla="*/ 690376 w 1591877"/>
                <a:gd name="connsiteY835" fmla="*/ 416043 h 755236"/>
                <a:gd name="connsiteX836" fmla="*/ 691447 w 1591877"/>
                <a:gd name="connsiteY836" fmla="*/ 389779 h 755236"/>
                <a:gd name="connsiteX837" fmla="*/ 693589 w 1591877"/>
                <a:gd name="connsiteY837" fmla="*/ 336778 h 755236"/>
                <a:gd name="connsiteX838" fmla="*/ 694660 w 1591877"/>
                <a:gd name="connsiteY838" fmla="*/ 310389 h 755236"/>
                <a:gd name="connsiteX839" fmla="*/ 695731 w 1591877"/>
                <a:gd name="connsiteY839" fmla="*/ 284310 h 755236"/>
                <a:gd name="connsiteX840" fmla="*/ 696267 w 1591877"/>
                <a:gd name="connsiteY840" fmla="*/ 271440 h 755236"/>
                <a:gd name="connsiteX841" fmla="*/ 696802 w 1591877"/>
                <a:gd name="connsiteY841" fmla="*/ 258716 h 755236"/>
                <a:gd name="connsiteX842" fmla="*/ 697338 w 1591877"/>
                <a:gd name="connsiteY842" fmla="*/ 246154 h 755236"/>
                <a:gd name="connsiteX843" fmla="*/ 697873 w 1591877"/>
                <a:gd name="connsiteY843" fmla="*/ 233778 h 755236"/>
                <a:gd name="connsiteX844" fmla="*/ 698409 w 1591877"/>
                <a:gd name="connsiteY844" fmla="*/ 221610 h 755236"/>
                <a:gd name="connsiteX845" fmla="*/ 698944 w 1591877"/>
                <a:gd name="connsiteY845" fmla="*/ 209669 h 755236"/>
                <a:gd name="connsiteX846" fmla="*/ 699480 w 1591877"/>
                <a:gd name="connsiteY846" fmla="*/ 197975 h 755236"/>
                <a:gd name="connsiteX847" fmla="*/ 700015 w 1591877"/>
                <a:gd name="connsiteY847" fmla="*/ 186552 h 755236"/>
                <a:gd name="connsiteX848" fmla="*/ 700551 w 1591877"/>
                <a:gd name="connsiteY848" fmla="*/ 175415 h 755236"/>
                <a:gd name="connsiteX849" fmla="*/ 700818 w 1591877"/>
                <a:gd name="connsiteY849" fmla="*/ 169961 h 755236"/>
                <a:gd name="connsiteX850" fmla="*/ 701086 w 1591877"/>
                <a:gd name="connsiteY850" fmla="*/ 164586 h 755236"/>
                <a:gd name="connsiteX851" fmla="*/ 701354 w 1591877"/>
                <a:gd name="connsiteY851" fmla="*/ 159293 h 755236"/>
                <a:gd name="connsiteX852" fmla="*/ 701622 w 1591877"/>
                <a:gd name="connsiteY852" fmla="*/ 154084 h 755236"/>
                <a:gd name="connsiteX853" fmla="*/ 701889 w 1591877"/>
                <a:gd name="connsiteY853" fmla="*/ 148960 h 755236"/>
                <a:gd name="connsiteX854" fmla="*/ 702157 w 1591877"/>
                <a:gd name="connsiteY854" fmla="*/ 143925 h 755236"/>
                <a:gd name="connsiteX855" fmla="*/ 702425 w 1591877"/>
                <a:gd name="connsiteY855" fmla="*/ 138981 h 755236"/>
                <a:gd name="connsiteX856" fmla="*/ 702693 w 1591877"/>
                <a:gd name="connsiteY856" fmla="*/ 134129 h 755236"/>
                <a:gd name="connsiteX857" fmla="*/ 702961 w 1591877"/>
                <a:gd name="connsiteY857" fmla="*/ 129373 h 755236"/>
                <a:gd name="connsiteX858" fmla="*/ 703228 w 1591877"/>
                <a:gd name="connsiteY858" fmla="*/ 124713 h 755236"/>
                <a:gd name="connsiteX859" fmla="*/ 703496 w 1591877"/>
                <a:gd name="connsiteY859" fmla="*/ 120153 h 755236"/>
                <a:gd name="connsiteX860" fmla="*/ 703764 w 1591877"/>
                <a:gd name="connsiteY860" fmla="*/ 115693 h 755236"/>
                <a:gd name="connsiteX861" fmla="*/ 704032 w 1591877"/>
                <a:gd name="connsiteY861" fmla="*/ 111337 h 755236"/>
                <a:gd name="connsiteX862" fmla="*/ 704299 w 1591877"/>
                <a:gd name="connsiteY862" fmla="*/ 107086 h 755236"/>
                <a:gd name="connsiteX863" fmla="*/ 704567 w 1591877"/>
                <a:gd name="connsiteY863" fmla="*/ 102942 h 755236"/>
                <a:gd name="connsiteX864" fmla="*/ 704835 w 1591877"/>
                <a:gd name="connsiteY864" fmla="*/ 98906 h 755236"/>
                <a:gd name="connsiteX865" fmla="*/ 705103 w 1591877"/>
                <a:gd name="connsiteY865" fmla="*/ 94981 h 755236"/>
                <a:gd name="connsiteX866" fmla="*/ 705370 w 1591877"/>
                <a:gd name="connsiteY866" fmla="*/ 91169 h 755236"/>
                <a:gd name="connsiteX867" fmla="*/ 705638 w 1591877"/>
                <a:gd name="connsiteY867" fmla="*/ 87471 h 755236"/>
                <a:gd name="connsiteX868" fmla="*/ 705906 w 1591877"/>
                <a:gd name="connsiteY868" fmla="*/ 83889 h 755236"/>
                <a:gd name="connsiteX869" fmla="*/ 706174 w 1591877"/>
                <a:gd name="connsiteY869" fmla="*/ 80424 h 755236"/>
                <a:gd name="connsiteX870" fmla="*/ 706441 w 1591877"/>
                <a:gd name="connsiteY870" fmla="*/ 77078 h 755236"/>
                <a:gd name="connsiteX871" fmla="*/ 706709 w 1591877"/>
                <a:gd name="connsiteY871" fmla="*/ 73853 h 755236"/>
                <a:gd name="connsiteX872" fmla="*/ 706977 w 1591877"/>
                <a:gd name="connsiteY872" fmla="*/ 70750 h 755236"/>
                <a:gd name="connsiteX873" fmla="*/ 707245 w 1591877"/>
                <a:gd name="connsiteY873" fmla="*/ 67771 h 755236"/>
                <a:gd name="connsiteX874" fmla="*/ 707512 w 1591877"/>
                <a:gd name="connsiteY874" fmla="*/ 64917 h 755236"/>
                <a:gd name="connsiteX875" fmla="*/ 707780 w 1591877"/>
                <a:gd name="connsiteY875" fmla="*/ 62189 h 755236"/>
                <a:gd name="connsiteX876" fmla="*/ 708048 w 1591877"/>
                <a:gd name="connsiteY876" fmla="*/ 59589 h 755236"/>
                <a:gd name="connsiteX877" fmla="*/ 708316 w 1591877"/>
                <a:gd name="connsiteY877" fmla="*/ 57117 h 755236"/>
                <a:gd name="connsiteX878" fmla="*/ 708583 w 1591877"/>
                <a:gd name="connsiteY878" fmla="*/ 54776 h 755236"/>
                <a:gd name="connsiteX879" fmla="*/ 708851 w 1591877"/>
                <a:gd name="connsiteY879" fmla="*/ 52566 h 755236"/>
                <a:gd name="connsiteX880" fmla="*/ 709119 w 1591877"/>
                <a:gd name="connsiteY880" fmla="*/ 50488 h 755236"/>
                <a:gd name="connsiteX881" fmla="*/ 709387 w 1591877"/>
                <a:gd name="connsiteY881" fmla="*/ 48544 h 755236"/>
                <a:gd name="connsiteX882" fmla="*/ 709655 w 1591877"/>
                <a:gd name="connsiteY882" fmla="*/ 46734 h 755236"/>
                <a:gd name="connsiteX883" fmla="*/ 709922 w 1591877"/>
                <a:gd name="connsiteY883" fmla="*/ 45059 h 755236"/>
                <a:gd name="connsiteX884" fmla="*/ 710190 w 1591877"/>
                <a:gd name="connsiteY884" fmla="*/ 43521 h 755236"/>
                <a:gd name="connsiteX885" fmla="*/ 710458 w 1591877"/>
                <a:gd name="connsiteY885" fmla="*/ 42119 h 755236"/>
                <a:gd name="connsiteX886" fmla="*/ 710726 w 1591877"/>
                <a:gd name="connsiteY886" fmla="*/ 40855 h 755236"/>
                <a:gd name="connsiteX887" fmla="*/ 710993 w 1591877"/>
                <a:gd name="connsiteY887" fmla="*/ 39729 h 755236"/>
                <a:gd name="connsiteX888" fmla="*/ 711261 w 1591877"/>
                <a:gd name="connsiteY888" fmla="*/ 38743 h 755236"/>
                <a:gd name="connsiteX889" fmla="*/ 711529 w 1591877"/>
                <a:gd name="connsiteY889" fmla="*/ 37896 h 755236"/>
                <a:gd name="connsiteX890" fmla="*/ 711797 w 1591877"/>
                <a:gd name="connsiteY890" fmla="*/ 37189 h 755236"/>
                <a:gd name="connsiteX891" fmla="*/ 712064 w 1591877"/>
                <a:gd name="connsiteY891" fmla="*/ 36623 h 755236"/>
                <a:gd name="connsiteX892" fmla="*/ 712200 w 1591877"/>
                <a:gd name="connsiteY892" fmla="*/ 36393 h 755236"/>
                <a:gd name="connsiteX893" fmla="*/ 712332 w 1591877"/>
                <a:gd name="connsiteY893" fmla="*/ 36198 h 755236"/>
                <a:gd name="connsiteX894" fmla="*/ 712402 w 1591877"/>
                <a:gd name="connsiteY894" fmla="*/ 36114 h 755236"/>
                <a:gd name="connsiteX895" fmla="*/ 712468 w 1591877"/>
                <a:gd name="connsiteY895" fmla="*/ 36039 h 755236"/>
                <a:gd name="connsiteX896" fmla="*/ 712534 w 1591877"/>
                <a:gd name="connsiteY896" fmla="*/ 35972 h 755236"/>
                <a:gd name="connsiteX897" fmla="*/ 712600 w 1591877"/>
                <a:gd name="connsiteY897" fmla="*/ 35914 h 755236"/>
                <a:gd name="connsiteX898" fmla="*/ 712669 w 1591877"/>
                <a:gd name="connsiteY898" fmla="*/ 35866 h 755236"/>
                <a:gd name="connsiteX899" fmla="*/ 712736 w 1591877"/>
                <a:gd name="connsiteY899" fmla="*/ 35826 h 755236"/>
                <a:gd name="connsiteX900" fmla="*/ 712802 w 1591877"/>
                <a:gd name="connsiteY900" fmla="*/ 35795 h 755236"/>
                <a:gd name="connsiteX901" fmla="*/ 712868 w 1591877"/>
                <a:gd name="connsiteY901" fmla="*/ 35773 h 755236"/>
                <a:gd name="connsiteX902" fmla="*/ 712937 w 1591877"/>
                <a:gd name="connsiteY902" fmla="*/ 35759 h 755236"/>
                <a:gd name="connsiteX903" fmla="*/ 713003 w 1591877"/>
                <a:gd name="connsiteY903" fmla="*/ 35755 h 755236"/>
                <a:gd name="connsiteX904" fmla="*/ 713069 w 1591877"/>
                <a:gd name="connsiteY904" fmla="*/ 35759 h 755236"/>
                <a:gd name="connsiteX905" fmla="*/ 713135 w 1591877"/>
                <a:gd name="connsiteY905" fmla="*/ 35773 h 755236"/>
                <a:gd name="connsiteX906" fmla="*/ 713205 w 1591877"/>
                <a:gd name="connsiteY906" fmla="*/ 35795 h 755236"/>
                <a:gd name="connsiteX907" fmla="*/ 713271 w 1591877"/>
                <a:gd name="connsiteY907" fmla="*/ 35826 h 755236"/>
                <a:gd name="connsiteX908" fmla="*/ 713337 w 1591877"/>
                <a:gd name="connsiteY908" fmla="*/ 35866 h 755236"/>
                <a:gd name="connsiteX909" fmla="*/ 713403 w 1591877"/>
                <a:gd name="connsiteY909" fmla="*/ 35915 h 755236"/>
                <a:gd name="connsiteX910" fmla="*/ 713473 w 1591877"/>
                <a:gd name="connsiteY910" fmla="*/ 35973 h 755236"/>
                <a:gd name="connsiteX911" fmla="*/ 713539 w 1591877"/>
                <a:gd name="connsiteY911" fmla="*/ 36039 h 755236"/>
                <a:gd name="connsiteX912" fmla="*/ 713605 w 1591877"/>
                <a:gd name="connsiteY912" fmla="*/ 36115 h 755236"/>
                <a:gd name="connsiteX913" fmla="*/ 713671 w 1591877"/>
                <a:gd name="connsiteY913" fmla="*/ 36199 h 755236"/>
                <a:gd name="connsiteX914" fmla="*/ 713807 w 1591877"/>
                <a:gd name="connsiteY914" fmla="*/ 36395 h 755236"/>
                <a:gd name="connsiteX915" fmla="*/ 713939 w 1591877"/>
                <a:gd name="connsiteY915" fmla="*/ 36626 h 755236"/>
                <a:gd name="connsiteX916" fmla="*/ 714206 w 1591877"/>
                <a:gd name="connsiteY916" fmla="*/ 37195 h 755236"/>
                <a:gd name="connsiteX917" fmla="*/ 714474 w 1591877"/>
                <a:gd name="connsiteY917" fmla="*/ 37906 h 755236"/>
                <a:gd name="connsiteX918" fmla="*/ 714742 w 1591877"/>
                <a:gd name="connsiteY918" fmla="*/ 38760 h 755236"/>
                <a:gd name="connsiteX919" fmla="*/ 715010 w 1591877"/>
                <a:gd name="connsiteY919" fmla="*/ 39755 h 755236"/>
                <a:gd name="connsiteX920" fmla="*/ 715277 w 1591877"/>
                <a:gd name="connsiteY920" fmla="*/ 40892 h 755236"/>
                <a:gd name="connsiteX921" fmla="*/ 715545 w 1591877"/>
                <a:gd name="connsiteY921" fmla="*/ 42171 h 755236"/>
                <a:gd name="connsiteX922" fmla="*/ 715813 w 1591877"/>
                <a:gd name="connsiteY922" fmla="*/ 43590 h 755236"/>
                <a:gd name="connsiteX923" fmla="*/ 716081 w 1591877"/>
                <a:gd name="connsiteY923" fmla="*/ 45150 h 755236"/>
                <a:gd name="connsiteX924" fmla="*/ 716352 w 1591877"/>
                <a:gd name="connsiteY924" fmla="*/ 46850 h 755236"/>
                <a:gd name="connsiteX925" fmla="*/ 716620 w 1591877"/>
                <a:gd name="connsiteY925" fmla="*/ 48690 h 755236"/>
                <a:gd name="connsiteX926" fmla="*/ 716888 w 1591877"/>
                <a:gd name="connsiteY926" fmla="*/ 50669 h 755236"/>
                <a:gd name="connsiteX927" fmla="*/ 717155 w 1591877"/>
                <a:gd name="connsiteY927" fmla="*/ 52787 h 755236"/>
                <a:gd name="connsiteX928" fmla="*/ 717423 w 1591877"/>
                <a:gd name="connsiteY928" fmla="*/ 55042 h 755236"/>
                <a:gd name="connsiteX929" fmla="*/ 717691 w 1591877"/>
                <a:gd name="connsiteY929" fmla="*/ 57434 h 755236"/>
                <a:gd name="connsiteX930" fmla="*/ 717959 w 1591877"/>
                <a:gd name="connsiteY930" fmla="*/ 59962 h 755236"/>
                <a:gd name="connsiteX931" fmla="*/ 718226 w 1591877"/>
                <a:gd name="connsiteY931" fmla="*/ 62625 h 755236"/>
                <a:gd name="connsiteX932" fmla="*/ 718494 w 1591877"/>
                <a:gd name="connsiteY932" fmla="*/ 65422 h 755236"/>
                <a:gd name="connsiteX933" fmla="*/ 718762 w 1591877"/>
                <a:gd name="connsiteY933" fmla="*/ 68353 h 755236"/>
                <a:gd name="connsiteX934" fmla="*/ 719030 w 1591877"/>
                <a:gd name="connsiteY934" fmla="*/ 71416 h 755236"/>
                <a:gd name="connsiteX935" fmla="*/ 719297 w 1591877"/>
                <a:gd name="connsiteY935" fmla="*/ 74610 h 755236"/>
                <a:gd name="connsiteX936" fmla="*/ 719565 w 1591877"/>
                <a:gd name="connsiteY936" fmla="*/ 77933 h 755236"/>
                <a:gd name="connsiteX937" fmla="*/ 719833 w 1591877"/>
                <a:gd name="connsiteY937" fmla="*/ 81386 h 755236"/>
                <a:gd name="connsiteX938" fmla="*/ 720101 w 1591877"/>
                <a:gd name="connsiteY938" fmla="*/ 84966 h 755236"/>
                <a:gd name="connsiteX939" fmla="*/ 720368 w 1591877"/>
                <a:gd name="connsiteY939" fmla="*/ 88672 h 755236"/>
                <a:gd name="connsiteX940" fmla="*/ 720636 w 1591877"/>
                <a:gd name="connsiteY940" fmla="*/ 92502 h 755236"/>
                <a:gd name="connsiteX941" fmla="*/ 720904 w 1591877"/>
                <a:gd name="connsiteY941" fmla="*/ 96456 h 755236"/>
                <a:gd name="connsiteX942" fmla="*/ 721172 w 1591877"/>
                <a:gd name="connsiteY942" fmla="*/ 100531 h 755236"/>
                <a:gd name="connsiteX943" fmla="*/ 721439 w 1591877"/>
                <a:gd name="connsiteY943" fmla="*/ 104727 h 755236"/>
                <a:gd name="connsiteX944" fmla="*/ 721707 w 1591877"/>
                <a:gd name="connsiteY944" fmla="*/ 109041 h 755236"/>
                <a:gd name="connsiteX945" fmla="*/ 721975 w 1591877"/>
                <a:gd name="connsiteY945" fmla="*/ 113473 h 755236"/>
                <a:gd name="connsiteX946" fmla="*/ 722243 w 1591877"/>
                <a:gd name="connsiteY946" fmla="*/ 118019 h 755236"/>
                <a:gd name="connsiteX947" fmla="*/ 722510 w 1591877"/>
                <a:gd name="connsiteY947" fmla="*/ 122679 h 755236"/>
                <a:gd name="connsiteX948" fmla="*/ 722778 w 1591877"/>
                <a:gd name="connsiteY948" fmla="*/ 127450 h 755236"/>
                <a:gd name="connsiteX949" fmla="*/ 723046 w 1591877"/>
                <a:gd name="connsiteY949" fmla="*/ 132331 h 755236"/>
                <a:gd name="connsiteX950" fmla="*/ 723314 w 1591877"/>
                <a:gd name="connsiteY950" fmla="*/ 137321 h 755236"/>
                <a:gd name="connsiteX951" fmla="*/ 723582 w 1591877"/>
                <a:gd name="connsiteY951" fmla="*/ 142416 h 755236"/>
                <a:gd name="connsiteX952" fmla="*/ 723860 w 1591877"/>
                <a:gd name="connsiteY952" fmla="*/ 147855 h 755236"/>
                <a:gd name="connsiteX953" fmla="*/ 724139 w 1591877"/>
                <a:gd name="connsiteY953" fmla="*/ 153405 h 755236"/>
                <a:gd name="connsiteX954" fmla="*/ 724422 w 1591877"/>
                <a:gd name="connsiteY954" fmla="*/ 159064 h 755236"/>
                <a:gd name="connsiteX955" fmla="*/ 724700 w 1591877"/>
                <a:gd name="connsiteY955" fmla="*/ 164831 h 755236"/>
                <a:gd name="connsiteX956" fmla="*/ 724979 w 1591877"/>
                <a:gd name="connsiteY956" fmla="*/ 170701 h 755236"/>
                <a:gd name="connsiteX957" fmla="*/ 725261 w 1591877"/>
                <a:gd name="connsiteY957" fmla="*/ 176672 h 755236"/>
                <a:gd name="connsiteX958" fmla="*/ 725540 w 1591877"/>
                <a:gd name="connsiteY958" fmla="*/ 182743 h 755236"/>
                <a:gd name="connsiteX959" fmla="*/ 725823 w 1591877"/>
                <a:gd name="connsiteY959" fmla="*/ 188908 h 755236"/>
                <a:gd name="connsiteX960" fmla="*/ 726101 w 1591877"/>
                <a:gd name="connsiteY960" fmla="*/ 195168 h 755236"/>
                <a:gd name="connsiteX961" fmla="*/ 726380 w 1591877"/>
                <a:gd name="connsiteY961" fmla="*/ 201520 h 755236"/>
                <a:gd name="connsiteX962" fmla="*/ 726659 w 1591877"/>
                <a:gd name="connsiteY962" fmla="*/ 207959 h 755236"/>
                <a:gd name="connsiteX963" fmla="*/ 726941 w 1591877"/>
                <a:gd name="connsiteY963" fmla="*/ 214483 h 755236"/>
                <a:gd name="connsiteX964" fmla="*/ 727503 w 1591877"/>
                <a:gd name="connsiteY964" fmla="*/ 227775 h 755236"/>
                <a:gd name="connsiteX965" fmla="*/ 728060 w 1591877"/>
                <a:gd name="connsiteY965" fmla="*/ 241376 h 755236"/>
                <a:gd name="connsiteX966" fmla="*/ 728621 w 1591877"/>
                <a:gd name="connsiteY966" fmla="*/ 255257 h 755236"/>
                <a:gd name="connsiteX967" fmla="*/ 729182 w 1591877"/>
                <a:gd name="connsiteY967" fmla="*/ 269395 h 755236"/>
                <a:gd name="connsiteX968" fmla="*/ 729740 w 1591877"/>
                <a:gd name="connsiteY968" fmla="*/ 283766 h 755236"/>
                <a:gd name="connsiteX969" fmla="*/ 730301 w 1591877"/>
                <a:gd name="connsiteY969" fmla="*/ 298345 h 755236"/>
                <a:gd name="connsiteX970" fmla="*/ 730862 w 1591877"/>
                <a:gd name="connsiteY970" fmla="*/ 313104 h 755236"/>
                <a:gd name="connsiteX971" fmla="*/ 731420 w 1591877"/>
                <a:gd name="connsiteY971" fmla="*/ 328019 h 755236"/>
                <a:gd name="connsiteX972" fmla="*/ 732542 w 1591877"/>
                <a:gd name="connsiteY972" fmla="*/ 358204 h 755236"/>
                <a:gd name="connsiteX973" fmla="*/ 734783 w 1591877"/>
                <a:gd name="connsiteY973" fmla="*/ 419238 h 755236"/>
                <a:gd name="connsiteX974" fmla="*/ 735902 w 1591877"/>
                <a:gd name="connsiteY974" fmla="*/ 449645 h 755236"/>
                <a:gd name="connsiteX975" fmla="*/ 737021 w 1591877"/>
                <a:gd name="connsiteY975" fmla="*/ 479687 h 755236"/>
                <a:gd name="connsiteX976" fmla="*/ 737582 w 1591877"/>
                <a:gd name="connsiteY976" fmla="*/ 494501 h 755236"/>
                <a:gd name="connsiteX977" fmla="*/ 738143 w 1591877"/>
                <a:gd name="connsiteY977" fmla="*/ 509142 h 755236"/>
                <a:gd name="connsiteX978" fmla="*/ 738701 w 1591877"/>
                <a:gd name="connsiteY978" fmla="*/ 523581 h 755236"/>
                <a:gd name="connsiteX979" fmla="*/ 739262 w 1591877"/>
                <a:gd name="connsiteY979" fmla="*/ 537794 h 755236"/>
                <a:gd name="connsiteX980" fmla="*/ 739823 w 1591877"/>
                <a:gd name="connsiteY980" fmla="*/ 551752 h 755236"/>
                <a:gd name="connsiteX981" fmla="*/ 740381 w 1591877"/>
                <a:gd name="connsiteY981" fmla="*/ 565432 h 755236"/>
                <a:gd name="connsiteX982" fmla="*/ 740942 w 1591877"/>
                <a:gd name="connsiteY982" fmla="*/ 578808 h 755236"/>
                <a:gd name="connsiteX983" fmla="*/ 741221 w 1591877"/>
                <a:gd name="connsiteY983" fmla="*/ 585374 h 755236"/>
                <a:gd name="connsiteX984" fmla="*/ 741503 w 1591877"/>
                <a:gd name="connsiteY984" fmla="*/ 591856 h 755236"/>
                <a:gd name="connsiteX985" fmla="*/ 741782 w 1591877"/>
                <a:gd name="connsiteY985" fmla="*/ 598248 h 755236"/>
                <a:gd name="connsiteX986" fmla="*/ 742061 w 1591877"/>
                <a:gd name="connsiteY986" fmla="*/ 604550 h 755236"/>
                <a:gd name="connsiteX987" fmla="*/ 742343 w 1591877"/>
                <a:gd name="connsiteY987" fmla="*/ 610757 h 755236"/>
                <a:gd name="connsiteX988" fmla="*/ 742622 w 1591877"/>
                <a:gd name="connsiteY988" fmla="*/ 616865 h 755236"/>
                <a:gd name="connsiteX989" fmla="*/ 742901 w 1591877"/>
                <a:gd name="connsiteY989" fmla="*/ 622876 h 755236"/>
                <a:gd name="connsiteX990" fmla="*/ 743183 w 1591877"/>
                <a:gd name="connsiteY990" fmla="*/ 628784 h 755236"/>
                <a:gd name="connsiteX991" fmla="*/ 743462 w 1591877"/>
                <a:gd name="connsiteY991" fmla="*/ 634583 h 755236"/>
                <a:gd name="connsiteX992" fmla="*/ 743744 w 1591877"/>
                <a:gd name="connsiteY992" fmla="*/ 640277 h 755236"/>
                <a:gd name="connsiteX993" fmla="*/ 744023 w 1591877"/>
                <a:gd name="connsiteY993" fmla="*/ 645859 h 755236"/>
                <a:gd name="connsiteX994" fmla="*/ 744302 w 1591877"/>
                <a:gd name="connsiteY994" fmla="*/ 651328 h 755236"/>
                <a:gd name="connsiteX995" fmla="*/ 744584 w 1591877"/>
                <a:gd name="connsiteY995" fmla="*/ 656681 h 755236"/>
                <a:gd name="connsiteX996" fmla="*/ 744863 w 1591877"/>
                <a:gd name="connsiteY996" fmla="*/ 661915 h 755236"/>
                <a:gd name="connsiteX997" fmla="*/ 745142 w 1591877"/>
                <a:gd name="connsiteY997" fmla="*/ 667030 h 755236"/>
                <a:gd name="connsiteX998" fmla="*/ 745424 w 1591877"/>
                <a:gd name="connsiteY998" fmla="*/ 672019 h 755236"/>
                <a:gd name="connsiteX999" fmla="*/ 745703 w 1591877"/>
                <a:gd name="connsiteY999" fmla="*/ 676883 h 755236"/>
                <a:gd name="connsiteX1000" fmla="*/ 745982 w 1591877"/>
                <a:gd name="connsiteY1000" fmla="*/ 681617 h 755236"/>
                <a:gd name="connsiteX1001" fmla="*/ 746264 w 1591877"/>
                <a:gd name="connsiteY1001" fmla="*/ 686224 h 755236"/>
                <a:gd name="connsiteX1002" fmla="*/ 746543 w 1591877"/>
                <a:gd name="connsiteY1002" fmla="*/ 690695 h 755236"/>
                <a:gd name="connsiteX1003" fmla="*/ 746822 w 1591877"/>
                <a:gd name="connsiteY1003" fmla="*/ 695033 h 755236"/>
                <a:gd name="connsiteX1004" fmla="*/ 747104 w 1591877"/>
                <a:gd name="connsiteY1004" fmla="*/ 699234 h 755236"/>
                <a:gd name="connsiteX1005" fmla="*/ 747383 w 1591877"/>
                <a:gd name="connsiteY1005" fmla="*/ 703297 h 755236"/>
                <a:gd name="connsiteX1006" fmla="*/ 747661 w 1591877"/>
                <a:gd name="connsiteY1006" fmla="*/ 707218 h 755236"/>
                <a:gd name="connsiteX1007" fmla="*/ 747944 w 1591877"/>
                <a:gd name="connsiteY1007" fmla="*/ 710999 h 755236"/>
                <a:gd name="connsiteX1008" fmla="*/ 748223 w 1591877"/>
                <a:gd name="connsiteY1008" fmla="*/ 714632 h 755236"/>
                <a:gd name="connsiteX1009" fmla="*/ 748501 w 1591877"/>
                <a:gd name="connsiteY1009" fmla="*/ 718122 h 755236"/>
                <a:gd name="connsiteX1010" fmla="*/ 748784 w 1591877"/>
                <a:gd name="connsiteY1010" fmla="*/ 721462 h 755236"/>
                <a:gd name="connsiteX1011" fmla="*/ 749063 w 1591877"/>
                <a:gd name="connsiteY1011" fmla="*/ 724652 h 755236"/>
                <a:gd name="connsiteX1012" fmla="*/ 749341 w 1591877"/>
                <a:gd name="connsiteY1012" fmla="*/ 727693 h 755236"/>
                <a:gd name="connsiteX1013" fmla="*/ 749624 w 1591877"/>
                <a:gd name="connsiteY1013" fmla="*/ 730580 h 755236"/>
                <a:gd name="connsiteX1014" fmla="*/ 749903 w 1591877"/>
                <a:gd name="connsiteY1014" fmla="*/ 733312 h 755236"/>
                <a:gd name="connsiteX1015" fmla="*/ 750185 w 1591877"/>
                <a:gd name="connsiteY1015" fmla="*/ 735891 h 755236"/>
                <a:gd name="connsiteX1016" fmla="*/ 750464 w 1591877"/>
                <a:gd name="connsiteY1016" fmla="*/ 738313 h 755236"/>
                <a:gd name="connsiteX1017" fmla="*/ 750743 w 1591877"/>
                <a:gd name="connsiteY1017" fmla="*/ 740576 h 755236"/>
                <a:gd name="connsiteX1018" fmla="*/ 751021 w 1591877"/>
                <a:gd name="connsiteY1018" fmla="*/ 742681 h 755236"/>
                <a:gd name="connsiteX1019" fmla="*/ 751304 w 1591877"/>
                <a:gd name="connsiteY1019" fmla="*/ 744625 h 755236"/>
                <a:gd name="connsiteX1020" fmla="*/ 751582 w 1591877"/>
                <a:gd name="connsiteY1020" fmla="*/ 746411 h 755236"/>
                <a:gd name="connsiteX1021" fmla="*/ 751865 w 1591877"/>
                <a:gd name="connsiteY1021" fmla="*/ 748032 h 755236"/>
                <a:gd name="connsiteX1022" fmla="*/ 752144 w 1591877"/>
                <a:gd name="connsiteY1022" fmla="*/ 749492 h 755236"/>
                <a:gd name="connsiteX1023" fmla="*/ 752422 w 1591877"/>
                <a:gd name="connsiteY1023" fmla="*/ 750786 h 755236"/>
                <a:gd name="connsiteX1024" fmla="*/ 752705 w 1591877"/>
                <a:gd name="connsiteY1024" fmla="*/ 751918 h 755236"/>
                <a:gd name="connsiteX1025" fmla="*/ 752984 w 1591877"/>
                <a:gd name="connsiteY1025" fmla="*/ 752885 h 755236"/>
                <a:gd name="connsiteX1026" fmla="*/ 753262 w 1591877"/>
                <a:gd name="connsiteY1026" fmla="*/ 753686 h 755236"/>
                <a:gd name="connsiteX1027" fmla="*/ 753545 w 1591877"/>
                <a:gd name="connsiteY1027" fmla="*/ 754322 h 755236"/>
                <a:gd name="connsiteX1028" fmla="*/ 753684 w 1591877"/>
                <a:gd name="connsiteY1028" fmla="*/ 754578 h 755236"/>
                <a:gd name="connsiteX1029" fmla="*/ 753824 w 1591877"/>
                <a:gd name="connsiteY1029" fmla="*/ 754791 h 755236"/>
                <a:gd name="connsiteX1030" fmla="*/ 753893 w 1591877"/>
                <a:gd name="connsiteY1030" fmla="*/ 754882 h 755236"/>
                <a:gd name="connsiteX1031" fmla="*/ 753963 w 1591877"/>
                <a:gd name="connsiteY1031" fmla="*/ 754963 h 755236"/>
                <a:gd name="connsiteX1032" fmla="*/ 754033 w 1591877"/>
                <a:gd name="connsiteY1032" fmla="*/ 755034 h 755236"/>
                <a:gd name="connsiteX1033" fmla="*/ 754102 w 1591877"/>
                <a:gd name="connsiteY1033" fmla="*/ 755093 h 755236"/>
                <a:gd name="connsiteX1034" fmla="*/ 754172 w 1591877"/>
                <a:gd name="connsiteY1034" fmla="*/ 755142 h 755236"/>
                <a:gd name="connsiteX1035" fmla="*/ 754245 w 1591877"/>
                <a:gd name="connsiteY1035" fmla="*/ 755181 h 755236"/>
                <a:gd name="connsiteX1036" fmla="*/ 754315 w 1591877"/>
                <a:gd name="connsiteY1036" fmla="*/ 755210 h 755236"/>
                <a:gd name="connsiteX1037" fmla="*/ 754385 w 1591877"/>
                <a:gd name="connsiteY1037" fmla="*/ 755227 h 755236"/>
                <a:gd name="connsiteX1038" fmla="*/ 754454 w 1591877"/>
                <a:gd name="connsiteY1038" fmla="*/ 755236 h 755236"/>
                <a:gd name="connsiteX1039" fmla="*/ 754524 w 1591877"/>
                <a:gd name="connsiteY1039" fmla="*/ 755234 h 755236"/>
                <a:gd name="connsiteX1040" fmla="*/ 754594 w 1591877"/>
                <a:gd name="connsiteY1040" fmla="*/ 755221 h 755236"/>
                <a:gd name="connsiteX1041" fmla="*/ 754664 w 1591877"/>
                <a:gd name="connsiteY1041" fmla="*/ 755197 h 755236"/>
                <a:gd name="connsiteX1042" fmla="*/ 754733 w 1591877"/>
                <a:gd name="connsiteY1042" fmla="*/ 755164 h 755236"/>
                <a:gd name="connsiteX1043" fmla="*/ 754803 w 1591877"/>
                <a:gd name="connsiteY1043" fmla="*/ 755119 h 755236"/>
                <a:gd name="connsiteX1044" fmla="*/ 754873 w 1591877"/>
                <a:gd name="connsiteY1044" fmla="*/ 755064 h 755236"/>
                <a:gd name="connsiteX1045" fmla="*/ 754942 w 1591877"/>
                <a:gd name="connsiteY1045" fmla="*/ 754998 h 755236"/>
                <a:gd name="connsiteX1046" fmla="*/ 755012 w 1591877"/>
                <a:gd name="connsiteY1046" fmla="*/ 754924 h 755236"/>
                <a:gd name="connsiteX1047" fmla="*/ 755085 w 1591877"/>
                <a:gd name="connsiteY1047" fmla="*/ 754835 h 755236"/>
                <a:gd name="connsiteX1048" fmla="*/ 755155 w 1591877"/>
                <a:gd name="connsiteY1048" fmla="*/ 754739 h 755236"/>
                <a:gd name="connsiteX1049" fmla="*/ 755225 w 1591877"/>
                <a:gd name="connsiteY1049" fmla="*/ 754633 h 755236"/>
                <a:gd name="connsiteX1050" fmla="*/ 755364 w 1591877"/>
                <a:gd name="connsiteY1050" fmla="*/ 754386 h 755236"/>
                <a:gd name="connsiteX1051" fmla="*/ 755503 w 1591877"/>
                <a:gd name="connsiteY1051" fmla="*/ 754100 h 755236"/>
                <a:gd name="connsiteX1052" fmla="*/ 755782 w 1591877"/>
                <a:gd name="connsiteY1052" fmla="*/ 753400 h 755236"/>
                <a:gd name="connsiteX1053" fmla="*/ 756065 w 1591877"/>
                <a:gd name="connsiteY1053" fmla="*/ 752532 h 755236"/>
                <a:gd name="connsiteX1054" fmla="*/ 756343 w 1591877"/>
                <a:gd name="connsiteY1054" fmla="*/ 751500 h 755236"/>
                <a:gd name="connsiteX1055" fmla="*/ 756622 w 1591877"/>
                <a:gd name="connsiteY1055" fmla="*/ 750302 h 755236"/>
                <a:gd name="connsiteX1056" fmla="*/ 756905 w 1591877"/>
                <a:gd name="connsiteY1056" fmla="*/ 748937 h 755236"/>
                <a:gd name="connsiteX1057" fmla="*/ 757183 w 1591877"/>
                <a:gd name="connsiteY1057" fmla="*/ 747406 h 755236"/>
                <a:gd name="connsiteX1058" fmla="*/ 757462 w 1591877"/>
                <a:gd name="connsiteY1058" fmla="*/ 745711 h 755236"/>
                <a:gd name="connsiteX1059" fmla="*/ 757745 w 1591877"/>
                <a:gd name="connsiteY1059" fmla="*/ 743853 h 755236"/>
                <a:gd name="connsiteX1060" fmla="*/ 758023 w 1591877"/>
                <a:gd name="connsiteY1060" fmla="*/ 741831 h 755236"/>
                <a:gd name="connsiteX1061" fmla="*/ 758306 w 1591877"/>
                <a:gd name="connsiteY1061" fmla="*/ 739649 h 755236"/>
                <a:gd name="connsiteX1062" fmla="*/ 758585 w 1591877"/>
                <a:gd name="connsiteY1062" fmla="*/ 737302 h 755236"/>
                <a:gd name="connsiteX1063" fmla="*/ 758863 w 1591877"/>
                <a:gd name="connsiteY1063" fmla="*/ 734796 h 755236"/>
                <a:gd name="connsiteX1064" fmla="*/ 759146 w 1591877"/>
                <a:gd name="connsiteY1064" fmla="*/ 732132 h 755236"/>
                <a:gd name="connsiteX1065" fmla="*/ 759425 w 1591877"/>
                <a:gd name="connsiteY1065" fmla="*/ 729309 h 755236"/>
                <a:gd name="connsiteX1066" fmla="*/ 759710 w 1591877"/>
                <a:gd name="connsiteY1066" fmla="*/ 726271 h 755236"/>
                <a:gd name="connsiteX1067" fmla="*/ 759993 w 1591877"/>
                <a:gd name="connsiteY1067" fmla="*/ 723072 h 755236"/>
                <a:gd name="connsiteX1068" fmla="*/ 760279 w 1591877"/>
                <a:gd name="connsiteY1068" fmla="*/ 719711 h 755236"/>
                <a:gd name="connsiteX1069" fmla="*/ 760565 w 1591877"/>
                <a:gd name="connsiteY1069" fmla="*/ 716193 h 755236"/>
                <a:gd name="connsiteX1070" fmla="*/ 760851 w 1591877"/>
                <a:gd name="connsiteY1070" fmla="*/ 712516 h 755236"/>
                <a:gd name="connsiteX1071" fmla="*/ 761137 w 1591877"/>
                <a:gd name="connsiteY1071" fmla="*/ 708685 h 755236"/>
                <a:gd name="connsiteX1072" fmla="*/ 761420 w 1591877"/>
                <a:gd name="connsiteY1072" fmla="*/ 704699 h 755236"/>
                <a:gd name="connsiteX1073" fmla="*/ 761706 w 1591877"/>
                <a:gd name="connsiteY1073" fmla="*/ 700562 h 755236"/>
                <a:gd name="connsiteX1074" fmla="*/ 761992 w 1591877"/>
                <a:gd name="connsiteY1074" fmla="*/ 696273 h 755236"/>
                <a:gd name="connsiteX1075" fmla="*/ 762278 w 1591877"/>
                <a:gd name="connsiteY1075" fmla="*/ 691836 h 755236"/>
                <a:gd name="connsiteX1076" fmla="*/ 762561 w 1591877"/>
                <a:gd name="connsiteY1076" fmla="*/ 687254 h 755236"/>
                <a:gd name="connsiteX1077" fmla="*/ 762847 w 1591877"/>
                <a:gd name="connsiteY1077" fmla="*/ 682527 h 755236"/>
                <a:gd name="connsiteX1078" fmla="*/ 763133 w 1591877"/>
                <a:gd name="connsiteY1078" fmla="*/ 677658 h 755236"/>
                <a:gd name="connsiteX1079" fmla="*/ 763419 w 1591877"/>
                <a:gd name="connsiteY1079" fmla="*/ 672649 h 755236"/>
                <a:gd name="connsiteX1080" fmla="*/ 763701 w 1591877"/>
                <a:gd name="connsiteY1080" fmla="*/ 667501 h 755236"/>
                <a:gd name="connsiteX1081" fmla="*/ 763987 w 1591877"/>
                <a:gd name="connsiteY1081" fmla="*/ 662219 h 755236"/>
                <a:gd name="connsiteX1082" fmla="*/ 764273 w 1591877"/>
                <a:gd name="connsiteY1082" fmla="*/ 656804 h 755236"/>
                <a:gd name="connsiteX1083" fmla="*/ 764560 w 1591877"/>
                <a:gd name="connsiteY1083" fmla="*/ 651258 h 755236"/>
                <a:gd name="connsiteX1084" fmla="*/ 764846 w 1591877"/>
                <a:gd name="connsiteY1084" fmla="*/ 645586 h 755236"/>
                <a:gd name="connsiteX1085" fmla="*/ 765128 w 1591877"/>
                <a:gd name="connsiteY1085" fmla="*/ 639786 h 755236"/>
                <a:gd name="connsiteX1086" fmla="*/ 765414 w 1591877"/>
                <a:gd name="connsiteY1086" fmla="*/ 633866 h 755236"/>
                <a:gd name="connsiteX1087" fmla="*/ 765700 w 1591877"/>
                <a:gd name="connsiteY1087" fmla="*/ 627824 h 755236"/>
                <a:gd name="connsiteX1088" fmla="*/ 765986 w 1591877"/>
                <a:gd name="connsiteY1088" fmla="*/ 621665 h 755236"/>
                <a:gd name="connsiteX1089" fmla="*/ 766269 w 1591877"/>
                <a:gd name="connsiteY1089" fmla="*/ 615394 h 755236"/>
                <a:gd name="connsiteX1090" fmla="*/ 766555 w 1591877"/>
                <a:gd name="connsiteY1090" fmla="*/ 609009 h 755236"/>
                <a:gd name="connsiteX1091" fmla="*/ 766841 w 1591877"/>
                <a:gd name="connsiteY1091" fmla="*/ 602518 h 755236"/>
                <a:gd name="connsiteX1092" fmla="*/ 767127 w 1591877"/>
                <a:gd name="connsiteY1092" fmla="*/ 595919 h 755236"/>
                <a:gd name="connsiteX1093" fmla="*/ 767413 w 1591877"/>
                <a:gd name="connsiteY1093" fmla="*/ 589219 h 755236"/>
                <a:gd name="connsiteX1094" fmla="*/ 767696 w 1591877"/>
                <a:gd name="connsiteY1094" fmla="*/ 582419 h 755236"/>
                <a:gd name="connsiteX1095" fmla="*/ 767982 w 1591877"/>
                <a:gd name="connsiteY1095" fmla="*/ 575523 h 755236"/>
                <a:gd name="connsiteX1096" fmla="*/ 768268 w 1591877"/>
                <a:gd name="connsiteY1096" fmla="*/ 568534 h 755236"/>
                <a:gd name="connsiteX1097" fmla="*/ 768554 w 1591877"/>
                <a:gd name="connsiteY1097" fmla="*/ 561455 h 755236"/>
                <a:gd name="connsiteX1098" fmla="*/ 768836 w 1591877"/>
                <a:gd name="connsiteY1098" fmla="*/ 554291 h 755236"/>
                <a:gd name="connsiteX1099" fmla="*/ 769122 w 1591877"/>
                <a:gd name="connsiteY1099" fmla="*/ 547042 h 755236"/>
                <a:gd name="connsiteX1100" fmla="*/ 769695 w 1591877"/>
                <a:gd name="connsiteY1100" fmla="*/ 532312 h 755236"/>
                <a:gd name="connsiteX1101" fmla="*/ 770263 w 1591877"/>
                <a:gd name="connsiteY1101" fmla="*/ 517286 h 755236"/>
                <a:gd name="connsiteX1102" fmla="*/ 770835 w 1591877"/>
                <a:gd name="connsiteY1102" fmla="*/ 502001 h 755236"/>
                <a:gd name="connsiteX1103" fmla="*/ 771404 w 1591877"/>
                <a:gd name="connsiteY1103" fmla="*/ 486478 h 755236"/>
                <a:gd name="connsiteX1104" fmla="*/ 771976 w 1591877"/>
                <a:gd name="connsiteY1104" fmla="*/ 470748 h 755236"/>
                <a:gd name="connsiteX1105" fmla="*/ 772545 w 1591877"/>
                <a:gd name="connsiteY1105" fmla="*/ 454844 h 755236"/>
                <a:gd name="connsiteX1106" fmla="*/ 773117 w 1591877"/>
                <a:gd name="connsiteY1106" fmla="*/ 438790 h 755236"/>
                <a:gd name="connsiteX1107" fmla="*/ 774257 w 1591877"/>
                <a:gd name="connsiteY1107" fmla="*/ 406366 h 755236"/>
                <a:gd name="connsiteX1108" fmla="*/ 775398 w 1591877"/>
                <a:gd name="connsiteY1108" fmla="*/ 373714 h 755236"/>
                <a:gd name="connsiteX1109" fmla="*/ 776539 w 1591877"/>
                <a:gd name="connsiteY1109" fmla="*/ 341083 h 755236"/>
                <a:gd name="connsiteX1110" fmla="*/ 777680 w 1591877"/>
                <a:gd name="connsiteY1110" fmla="*/ 308718 h 755236"/>
                <a:gd name="connsiteX1111" fmla="*/ 778252 w 1591877"/>
                <a:gd name="connsiteY1111" fmla="*/ 292710 h 755236"/>
                <a:gd name="connsiteX1112" fmla="*/ 778820 w 1591877"/>
                <a:gd name="connsiteY1112" fmla="*/ 276861 h 755236"/>
                <a:gd name="connsiteX1113" fmla="*/ 779393 w 1591877"/>
                <a:gd name="connsiteY1113" fmla="*/ 261197 h 755236"/>
                <a:gd name="connsiteX1114" fmla="*/ 779965 w 1591877"/>
                <a:gd name="connsiteY1114" fmla="*/ 245751 h 755236"/>
                <a:gd name="connsiteX1115" fmla="*/ 780533 w 1591877"/>
                <a:gd name="connsiteY1115" fmla="*/ 230552 h 755236"/>
                <a:gd name="connsiteX1116" fmla="*/ 781106 w 1591877"/>
                <a:gd name="connsiteY1116" fmla="*/ 215625 h 755236"/>
                <a:gd name="connsiteX1117" fmla="*/ 781674 w 1591877"/>
                <a:gd name="connsiteY1117" fmla="*/ 201003 h 755236"/>
                <a:gd name="connsiteX1118" fmla="*/ 781960 w 1591877"/>
                <a:gd name="connsiteY1118" fmla="*/ 193814 h 755236"/>
                <a:gd name="connsiteX1119" fmla="*/ 782246 w 1591877"/>
                <a:gd name="connsiteY1119" fmla="*/ 186711 h 755236"/>
                <a:gd name="connsiteX1120" fmla="*/ 782532 w 1591877"/>
                <a:gd name="connsiteY1120" fmla="*/ 179696 h 755236"/>
                <a:gd name="connsiteX1121" fmla="*/ 782815 w 1591877"/>
                <a:gd name="connsiteY1121" fmla="*/ 172773 h 755236"/>
                <a:gd name="connsiteX1122" fmla="*/ 783101 w 1591877"/>
                <a:gd name="connsiteY1122" fmla="*/ 165949 h 755236"/>
                <a:gd name="connsiteX1123" fmla="*/ 783387 w 1591877"/>
                <a:gd name="connsiteY1123" fmla="*/ 159223 h 755236"/>
                <a:gd name="connsiteX1124" fmla="*/ 783673 w 1591877"/>
                <a:gd name="connsiteY1124" fmla="*/ 152597 h 755236"/>
                <a:gd name="connsiteX1125" fmla="*/ 783956 w 1591877"/>
                <a:gd name="connsiteY1125" fmla="*/ 146079 h 755236"/>
                <a:gd name="connsiteX1126" fmla="*/ 784242 w 1591877"/>
                <a:gd name="connsiteY1126" fmla="*/ 139668 h 755236"/>
                <a:gd name="connsiteX1127" fmla="*/ 784528 w 1591877"/>
                <a:gd name="connsiteY1127" fmla="*/ 133369 h 755236"/>
                <a:gd name="connsiteX1128" fmla="*/ 784814 w 1591877"/>
                <a:gd name="connsiteY1128" fmla="*/ 127185 h 755236"/>
                <a:gd name="connsiteX1129" fmla="*/ 785100 w 1591877"/>
                <a:gd name="connsiteY1129" fmla="*/ 121118 h 755236"/>
                <a:gd name="connsiteX1130" fmla="*/ 785382 w 1591877"/>
                <a:gd name="connsiteY1130" fmla="*/ 115172 h 755236"/>
                <a:gd name="connsiteX1131" fmla="*/ 785668 w 1591877"/>
                <a:gd name="connsiteY1131" fmla="*/ 109348 h 755236"/>
                <a:gd name="connsiteX1132" fmla="*/ 785955 w 1591877"/>
                <a:gd name="connsiteY1132" fmla="*/ 103651 h 755236"/>
                <a:gd name="connsiteX1133" fmla="*/ 786241 w 1591877"/>
                <a:gd name="connsiteY1133" fmla="*/ 98082 h 755236"/>
                <a:gd name="connsiteX1134" fmla="*/ 786523 w 1591877"/>
                <a:gd name="connsiteY1134" fmla="*/ 92644 h 755236"/>
                <a:gd name="connsiteX1135" fmla="*/ 786809 w 1591877"/>
                <a:gd name="connsiteY1135" fmla="*/ 87340 h 755236"/>
                <a:gd name="connsiteX1136" fmla="*/ 787095 w 1591877"/>
                <a:gd name="connsiteY1136" fmla="*/ 82172 h 755236"/>
                <a:gd name="connsiteX1137" fmla="*/ 787381 w 1591877"/>
                <a:gd name="connsiteY1137" fmla="*/ 77143 h 755236"/>
                <a:gd name="connsiteX1138" fmla="*/ 787667 w 1591877"/>
                <a:gd name="connsiteY1138" fmla="*/ 72255 h 755236"/>
                <a:gd name="connsiteX1139" fmla="*/ 787950 w 1591877"/>
                <a:gd name="connsiteY1139" fmla="*/ 67511 h 755236"/>
                <a:gd name="connsiteX1140" fmla="*/ 788236 w 1591877"/>
                <a:gd name="connsiteY1140" fmla="*/ 62912 h 755236"/>
                <a:gd name="connsiteX1141" fmla="*/ 788522 w 1591877"/>
                <a:gd name="connsiteY1141" fmla="*/ 58461 h 755236"/>
                <a:gd name="connsiteX1142" fmla="*/ 788808 w 1591877"/>
                <a:gd name="connsiteY1142" fmla="*/ 54160 h 755236"/>
                <a:gd name="connsiteX1143" fmla="*/ 789091 w 1591877"/>
                <a:gd name="connsiteY1143" fmla="*/ 50011 h 755236"/>
                <a:gd name="connsiteX1144" fmla="*/ 789377 w 1591877"/>
                <a:gd name="connsiteY1144" fmla="*/ 46016 h 755236"/>
                <a:gd name="connsiteX1145" fmla="*/ 789663 w 1591877"/>
                <a:gd name="connsiteY1145" fmla="*/ 42177 h 755236"/>
                <a:gd name="connsiteX1146" fmla="*/ 789949 w 1591877"/>
                <a:gd name="connsiteY1146" fmla="*/ 38495 h 755236"/>
                <a:gd name="connsiteX1147" fmla="*/ 790231 w 1591877"/>
                <a:gd name="connsiteY1147" fmla="*/ 34973 h 755236"/>
                <a:gd name="connsiteX1148" fmla="*/ 790517 w 1591877"/>
                <a:gd name="connsiteY1148" fmla="*/ 31612 h 755236"/>
                <a:gd name="connsiteX1149" fmla="*/ 790804 w 1591877"/>
                <a:gd name="connsiteY1149" fmla="*/ 28414 h 755236"/>
                <a:gd name="connsiteX1150" fmla="*/ 791090 w 1591877"/>
                <a:gd name="connsiteY1150" fmla="*/ 25379 h 755236"/>
                <a:gd name="connsiteX1151" fmla="*/ 791376 w 1591877"/>
                <a:gd name="connsiteY1151" fmla="*/ 22511 h 755236"/>
                <a:gd name="connsiteX1152" fmla="*/ 791658 w 1591877"/>
                <a:gd name="connsiteY1152" fmla="*/ 19809 h 755236"/>
                <a:gd name="connsiteX1153" fmla="*/ 791944 w 1591877"/>
                <a:gd name="connsiteY1153" fmla="*/ 17276 h 755236"/>
                <a:gd name="connsiteX1154" fmla="*/ 792230 w 1591877"/>
                <a:gd name="connsiteY1154" fmla="*/ 14912 h 755236"/>
                <a:gd name="connsiteX1155" fmla="*/ 792373 w 1591877"/>
                <a:gd name="connsiteY1155" fmla="*/ 13794 h 755236"/>
                <a:gd name="connsiteX1156" fmla="*/ 792516 w 1591877"/>
                <a:gd name="connsiteY1156" fmla="*/ 12719 h 755236"/>
                <a:gd name="connsiteX1157" fmla="*/ 792659 w 1591877"/>
                <a:gd name="connsiteY1157" fmla="*/ 11686 h 755236"/>
                <a:gd name="connsiteX1158" fmla="*/ 792802 w 1591877"/>
                <a:gd name="connsiteY1158" fmla="*/ 10697 h 755236"/>
                <a:gd name="connsiteX1159" fmla="*/ 792942 w 1591877"/>
                <a:gd name="connsiteY1159" fmla="*/ 9751 h 755236"/>
                <a:gd name="connsiteX1160" fmla="*/ 793085 w 1591877"/>
                <a:gd name="connsiteY1160" fmla="*/ 8848 h 755236"/>
                <a:gd name="connsiteX1161" fmla="*/ 793228 w 1591877"/>
                <a:gd name="connsiteY1161" fmla="*/ 7988 h 755236"/>
                <a:gd name="connsiteX1162" fmla="*/ 793371 w 1591877"/>
                <a:gd name="connsiteY1162" fmla="*/ 7172 h 755236"/>
                <a:gd name="connsiteX1163" fmla="*/ 793514 w 1591877"/>
                <a:gd name="connsiteY1163" fmla="*/ 6399 h 755236"/>
                <a:gd name="connsiteX1164" fmla="*/ 793657 w 1591877"/>
                <a:gd name="connsiteY1164" fmla="*/ 5671 h 755236"/>
                <a:gd name="connsiteX1165" fmla="*/ 793800 w 1591877"/>
                <a:gd name="connsiteY1165" fmla="*/ 4985 h 755236"/>
                <a:gd name="connsiteX1166" fmla="*/ 793943 w 1591877"/>
                <a:gd name="connsiteY1166" fmla="*/ 4344 h 755236"/>
                <a:gd name="connsiteX1167" fmla="*/ 794086 w 1591877"/>
                <a:gd name="connsiteY1167" fmla="*/ 3747 h 755236"/>
                <a:gd name="connsiteX1168" fmla="*/ 794226 w 1591877"/>
                <a:gd name="connsiteY1168" fmla="*/ 3193 h 755236"/>
                <a:gd name="connsiteX1169" fmla="*/ 794369 w 1591877"/>
                <a:gd name="connsiteY1169" fmla="*/ 2684 h 755236"/>
                <a:gd name="connsiteX1170" fmla="*/ 794512 w 1591877"/>
                <a:gd name="connsiteY1170" fmla="*/ 2219 h 755236"/>
                <a:gd name="connsiteX1171" fmla="*/ 794655 w 1591877"/>
                <a:gd name="connsiteY1171" fmla="*/ 1797 h 755236"/>
                <a:gd name="connsiteX1172" fmla="*/ 794798 w 1591877"/>
                <a:gd name="connsiteY1172" fmla="*/ 1420 h 755236"/>
                <a:gd name="connsiteX1173" fmla="*/ 794941 w 1591877"/>
                <a:gd name="connsiteY1173" fmla="*/ 1087 h 755236"/>
                <a:gd name="connsiteX1174" fmla="*/ 795084 w 1591877"/>
                <a:gd name="connsiteY1174" fmla="*/ 799 h 755236"/>
                <a:gd name="connsiteX1175" fmla="*/ 795227 w 1591877"/>
                <a:gd name="connsiteY1175" fmla="*/ 555 h 755236"/>
                <a:gd name="connsiteX1176" fmla="*/ 795297 w 1591877"/>
                <a:gd name="connsiteY1176" fmla="*/ 450 h 755236"/>
                <a:gd name="connsiteX1177" fmla="*/ 795370 w 1591877"/>
                <a:gd name="connsiteY1177" fmla="*/ 355 h 755236"/>
                <a:gd name="connsiteX1178" fmla="*/ 795440 w 1591877"/>
                <a:gd name="connsiteY1178" fmla="*/ 272 h 755236"/>
                <a:gd name="connsiteX1179" fmla="*/ 795509 w 1591877"/>
                <a:gd name="connsiteY1179" fmla="*/ 200 h 755236"/>
                <a:gd name="connsiteX1180" fmla="*/ 795583 w 1591877"/>
                <a:gd name="connsiteY1180" fmla="*/ 139 h 755236"/>
                <a:gd name="connsiteX1181" fmla="*/ 795652 w 1591877"/>
                <a:gd name="connsiteY1181" fmla="*/ 89 h 755236"/>
                <a:gd name="connsiteX1182" fmla="*/ 795726 w 1591877"/>
                <a:gd name="connsiteY1182" fmla="*/ 50 h 755236"/>
                <a:gd name="connsiteX1183" fmla="*/ 795796 w 1591877"/>
                <a:gd name="connsiteY1183" fmla="*/ 22 h 755236"/>
                <a:gd name="connsiteX1184" fmla="*/ 795869 w 1591877"/>
                <a:gd name="connsiteY1184" fmla="*/ 6 h 755236"/>
                <a:gd name="connsiteX1185" fmla="*/ 795939 w 1591877"/>
                <a:gd name="connsiteY1185" fmla="*/ 0 h 755236"/>
                <a:gd name="connsiteX1186" fmla="*/ 796008 w 1591877"/>
                <a:gd name="connsiteY1186" fmla="*/ 6 h 755236"/>
                <a:gd name="connsiteX1187" fmla="*/ 796082 w 1591877"/>
                <a:gd name="connsiteY1187" fmla="*/ 22 h 755236"/>
                <a:gd name="connsiteX1188" fmla="*/ 796151 w 1591877"/>
                <a:gd name="connsiteY1188" fmla="*/ 49 h 755236"/>
                <a:gd name="connsiteX1189" fmla="*/ 796221 w 1591877"/>
                <a:gd name="connsiteY1189" fmla="*/ 87 h 755236"/>
                <a:gd name="connsiteX1190" fmla="*/ 796291 w 1591877"/>
                <a:gd name="connsiteY1190" fmla="*/ 136 h 755236"/>
                <a:gd name="connsiteX1191" fmla="*/ 796364 w 1591877"/>
                <a:gd name="connsiteY1191" fmla="*/ 196 h 755236"/>
                <a:gd name="connsiteX1192" fmla="*/ 796434 w 1591877"/>
                <a:gd name="connsiteY1192" fmla="*/ 267 h 755236"/>
                <a:gd name="connsiteX1193" fmla="*/ 796503 w 1591877"/>
                <a:gd name="connsiteY1193" fmla="*/ 349 h 755236"/>
                <a:gd name="connsiteX1194" fmla="*/ 796573 w 1591877"/>
                <a:gd name="connsiteY1194" fmla="*/ 442 h 755236"/>
                <a:gd name="connsiteX1195" fmla="*/ 796646 w 1591877"/>
                <a:gd name="connsiteY1195" fmla="*/ 545 h 755236"/>
                <a:gd name="connsiteX1196" fmla="*/ 796786 w 1591877"/>
                <a:gd name="connsiteY1196" fmla="*/ 785 h 755236"/>
                <a:gd name="connsiteX1197" fmla="*/ 796929 w 1591877"/>
                <a:gd name="connsiteY1197" fmla="*/ 1068 h 755236"/>
                <a:gd name="connsiteX1198" fmla="*/ 797068 w 1591877"/>
                <a:gd name="connsiteY1198" fmla="*/ 1395 h 755236"/>
                <a:gd name="connsiteX1199" fmla="*/ 797211 w 1591877"/>
                <a:gd name="connsiteY1199" fmla="*/ 1765 h 755236"/>
                <a:gd name="connsiteX1200" fmla="*/ 797351 w 1591877"/>
                <a:gd name="connsiteY1200" fmla="*/ 2179 h 755236"/>
                <a:gd name="connsiteX1201" fmla="*/ 797494 w 1591877"/>
                <a:gd name="connsiteY1201" fmla="*/ 2636 h 755236"/>
                <a:gd name="connsiteX1202" fmla="*/ 797633 w 1591877"/>
                <a:gd name="connsiteY1202" fmla="*/ 3137 h 755236"/>
                <a:gd name="connsiteX1203" fmla="*/ 797776 w 1591877"/>
                <a:gd name="connsiteY1203" fmla="*/ 3680 h 755236"/>
                <a:gd name="connsiteX1204" fmla="*/ 797919 w 1591877"/>
                <a:gd name="connsiteY1204" fmla="*/ 4267 h 755236"/>
                <a:gd name="connsiteX1205" fmla="*/ 798059 w 1591877"/>
                <a:gd name="connsiteY1205" fmla="*/ 4897 h 755236"/>
                <a:gd name="connsiteX1206" fmla="*/ 798202 w 1591877"/>
                <a:gd name="connsiteY1206" fmla="*/ 5570 h 755236"/>
                <a:gd name="connsiteX1207" fmla="*/ 798341 w 1591877"/>
                <a:gd name="connsiteY1207" fmla="*/ 6286 h 755236"/>
                <a:gd name="connsiteX1208" fmla="*/ 798484 w 1591877"/>
                <a:gd name="connsiteY1208" fmla="*/ 7045 h 755236"/>
                <a:gd name="connsiteX1209" fmla="*/ 798623 w 1591877"/>
                <a:gd name="connsiteY1209" fmla="*/ 7847 h 755236"/>
                <a:gd name="connsiteX1210" fmla="*/ 798767 w 1591877"/>
                <a:gd name="connsiteY1210" fmla="*/ 8691 h 755236"/>
                <a:gd name="connsiteX1211" fmla="*/ 798906 w 1591877"/>
                <a:gd name="connsiteY1211" fmla="*/ 9578 h 755236"/>
                <a:gd name="connsiteX1212" fmla="*/ 799049 w 1591877"/>
                <a:gd name="connsiteY1212" fmla="*/ 10507 h 755236"/>
                <a:gd name="connsiteX1213" fmla="*/ 799331 w 1591877"/>
                <a:gd name="connsiteY1213" fmla="*/ 12494 h 755236"/>
                <a:gd name="connsiteX1214" fmla="*/ 799614 w 1591877"/>
                <a:gd name="connsiteY1214" fmla="*/ 14649 h 755236"/>
                <a:gd name="connsiteX1215" fmla="*/ 799896 w 1591877"/>
                <a:gd name="connsiteY1215" fmla="*/ 16971 h 755236"/>
                <a:gd name="connsiteX1216" fmla="*/ 800179 w 1591877"/>
                <a:gd name="connsiteY1216" fmla="*/ 19460 h 755236"/>
                <a:gd name="connsiteX1217" fmla="*/ 800461 w 1591877"/>
                <a:gd name="connsiteY1217" fmla="*/ 22114 h 755236"/>
                <a:gd name="connsiteX1218" fmla="*/ 800744 w 1591877"/>
                <a:gd name="connsiteY1218" fmla="*/ 24933 h 755236"/>
                <a:gd name="connsiteX1219" fmla="*/ 801030 w 1591877"/>
                <a:gd name="connsiteY1219" fmla="*/ 27915 h 755236"/>
                <a:gd name="connsiteX1220" fmla="*/ 801312 w 1591877"/>
                <a:gd name="connsiteY1220" fmla="*/ 31058 h 755236"/>
                <a:gd name="connsiteX1221" fmla="*/ 801594 w 1591877"/>
                <a:gd name="connsiteY1221" fmla="*/ 34361 h 755236"/>
                <a:gd name="connsiteX1222" fmla="*/ 801877 w 1591877"/>
                <a:gd name="connsiteY1222" fmla="*/ 37822 h 755236"/>
                <a:gd name="connsiteX1223" fmla="*/ 802159 w 1591877"/>
                <a:gd name="connsiteY1223" fmla="*/ 41441 h 755236"/>
                <a:gd name="connsiteX1224" fmla="*/ 802442 w 1591877"/>
                <a:gd name="connsiteY1224" fmla="*/ 45215 h 755236"/>
                <a:gd name="connsiteX1225" fmla="*/ 802724 w 1591877"/>
                <a:gd name="connsiteY1225" fmla="*/ 49142 h 755236"/>
                <a:gd name="connsiteX1226" fmla="*/ 803007 w 1591877"/>
                <a:gd name="connsiteY1226" fmla="*/ 53220 h 755236"/>
                <a:gd name="connsiteX1227" fmla="*/ 803289 w 1591877"/>
                <a:gd name="connsiteY1227" fmla="*/ 57449 h 755236"/>
                <a:gd name="connsiteX1228" fmla="*/ 803572 w 1591877"/>
                <a:gd name="connsiteY1228" fmla="*/ 61825 h 755236"/>
                <a:gd name="connsiteX1229" fmla="*/ 803854 w 1591877"/>
                <a:gd name="connsiteY1229" fmla="*/ 66347 h 755236"/>
                <a:gd name="connsiteX1230" fmla="*/ 804136 w 1591877"/>
                <a:gd name="connsiteY1230" fmla="*/ 71013 h 755236"/>
                <a:gd name="connsiteX1231" fmla="*/ 804419 w 1591877"/>
                <a:gd name="connsiteY1231" fmla="*/ 75820 h 755236"/>
                <a:gd name="connsiteX1232" fmla="*/ 804701 w 1591877"/>
                <a:gd name="connsiteY1232" fmla="*/ 80766 h 755236"/>
                <a:gd name="connsiteX1233" fmla="*/ 804987 w 1591877"/>
                <a:gd name="connsiteY1233" fmla="*/ 85849 h 755236"/>
                <a:gd name="connsiteX1234" fmla="*/ 805270 w 1591877"/>
                <a:gd name="connsiteY1234" fmla="*/ 91067 h 755236"/>
                <a:gd name="connsiteX1235" fmla="*/ 805552 w 1591877"/>
                <a:gd name="connsiteY1235" fmla="*/ 96417 h 755236"/>
                <a:gd name="connsiteX1236" fmla="*/ 805835 w 1591877"/>
                <a:gd name="connsiteY1236" fmla="*/ 101896 h 755236"/>
                <a:gd name="connsiteX1237" fmla="*/ 806117 w 1591877"/>
                <a:gd name="connsiteY1237" fmla="*/ 107503 h 755236"/>
                <a:gd name="connsiteX1238" fmla="*/ 806399 w 1591877"/>
                <a:gd name="connsiteY1238" fmla="*/ 113234 h 755236"/>
                <a:gd name="connsiteX1239" fmla="*/ 806682 w 1591877"/>
                <a:gd name="connsiteY1239" fmla="*/ 119087 h 755236"/>
                <a:gd name="connsiteX1240" fmla="*/ 806964 w 1591877"/>
                <a:gd name="connsiteY1240" fmla="*/ 125059 h 755236"/>
                <a:gd name="connsiteX1241" fmla="*/ 807247 w 1591877"/>
                <a:gd name="connsiteY1241" fmla="*/ 131147 h 755236"/>
                <a:gd name="connsiteX1242" fmla="*/ 807529 w 1591877"/>
                <a:gd name="connsiteY1242" fmla="*/ 137349 h 755236"/>
                <a:gd name="connsiteX1243" fmla="*/ 807812 w 1591877"/>
                <a:gd name="connsiteY1243" fmla="*/ 143661 h 755236"/>
                <a:gd name="connsiteX1244" fmla="*/ 808094 w 1591877"/>
                <a:gd name="connsiteY1244" fmla="*/ 150082 h 755236"/>
                <a:gd name="connsiteX1245" fmla="*/ 808380 w 1591877"/>
                <a:gd name="connsiteY1245" fmla="*/ 156607 h 755236"/>
                <a:gd name="connsiteX1246" fmla="*/ 808663 w 1591877"/>
                <a:gd name="connsiteY1246" fmla="*/ 163232 h 755236"/>
                <a:gd name="connsiteX1247" fmla="*/ 808945 w 1591877"/>
                <a:gd name="connsiteY1247" fmla="*/ 169959 h 755236"/>
                <a:gd name="connsiteX1248" fmla="*/ 809227 w 1591877"/>
                <a:gd name="connsiteY1248" fmla="*/ 176778 h 755236"/>
                <a:gd name="connsiteX1249" fmla="*/ 809510 w 1591877"/>
                <a:gd name="connsiteY1249" fmla="*/ 183692 h 755236"/>
                <a:gd name="connsiteX1250" fmla="*/ 809792 w 1591877"/>
                <a:gd name="connsiteY1250" fmla="*/ 190694 h 755236"/>
                <a:gd name="connsiteX1251" fmla="*/ 810075 w 1591877"/>
                <a:gd name="connsiteY1251" fmla="*/ 197782 h 755236"/>
                <a:gd name="connsiteX1252" fmla="*/ 810640 w 1591877"/>
                <a:gd name="connsiteY1252" fmla="*/ 212202 h 755236"/>
                <a:gd name="connsiteX1253" fmla="*/ 811204 w 1591877"/>
                <a:gd name="connsiteY1253" fmla="*/ 226925 h 755236"/>
                <a:gd name="connsiteX1254" fmla="*/ 811769 w 1591877"/>
                <a:gd name="connsiteY1254" fmla="*/ 241927 h 755236"/>
                <a:gd name="connsiteX1255" fmla="*/ 812338 w 1591877"/>
                <a:gd name="connsiteY1255" fmla="*/ 257177 h 755236"/>
                <a:gd name="connsiteX1256" fmla="*/ 812903 w 1591877"/>
                <a:gd name="connsiteY1256" fmla="*/ 272645 h 755236"/>
                <a:gd name="connsiteX1257" fmla="*/ 813468 w 1591877"/>
                <a:gd name="connsiteY1257" fmla="*/ 288306 h 755236"/>
                <a:gd name="connsiteX1258" fmla="*/ 814032 w 1591877"/>
                <a:gd name="connsiteY1258" fmla="*/ 304129 h 755236"/>
                <a:gd name="connsiteX1259" fmla="*/ 815162 w 1591877"/>
                <a:gd name="connsiteY1259" fmla="*/ 336146 h 755236"/>
                <a:gd name="connsiteX1260" fmla="*/ 816296 w 1591877"/>
                <a:gd name="connsiteY1260" fmla="*/ 368461 h 755236"/>
                <a:gd name="connsiteX1261" fmla="*/ 817425 w 1591877"/>
                <a:gd name="connsiteY1261" fmla="*/ 400834 h 755236"/>
                <a:gd name="connsiteX1262" fmla="*/ 818555 w 1591877"/>
                <a:gd name="connsiteY1262" fmla="*/ 433026 h 755236"/>
                <a:gd name="connsiteX1263" fmla="*/ 819688 w 1591877"/>
                <a:gd name="connsiteY1263" fmla="*/ 464803 h 755236"/>
                <a:gd name="connsiteX1264" fmla="*/ 820253 w 1591877"/>
                <a:gd name="connsiteY1264" fmla="*/ 480460 h 755236"/>
                <a:gd name="connsiteX1265" fmla="*/ 820818 w 1591877"/>
                <a:gd name="connsiteY1265" fmla="*/ 495926 h 755236"/>
                <a:gd name="connsiteX1266" fmla="*/ 821383 w 1591877"/>
                <a:gd name="connsiteY1266" fmla="*/ 511174 h 755236"/>
                <a:gd name="connsiteX1267" fmla="*/ 821948 w 1591877"/>
                <a:gd name="connsiteY1267" fmla="*/ 526173 h 755236"/>
                <a:gd name="connsiteX1268" fmla="*/ 822516 w 1591877"/>
                <a:gd name="connsiteY1268" fmla="*/ 540897 h 755236"/>
                <a:gd name="connsiteX1269" fmla="*/ 823081 w 1591877"/>
                <a:gd name="connsiteY1269" fmla="*/ 555319 h 755236"/>
                <a:gd name="connsiteX1270" fmla="*/ 823364 w 1591877"/>
                <a:gd name="connsiteY1270" fmla="*/ 562407 h 755236"/>
                <a:gd name="connsiteX1271" fmla="*/ 823646 w 1591877"/>
                <a:gd name="connsiteY1271" fmla="*/ 569411 h 755236"/>
                <a:gd name="connsiteX1272" fmla="*/ 823929 w 1591877"/>
                <a:gd name="connsiteY1272" fmla="*/ 576327 h 755236"/>
                <a:gd name="connsiteX1273" fmla="*/ 824211 w 1591877"/>
                <a:gd name="connsiteY1273" fmla="*/ 583150 h 755236"/>
                <a:gd name="connsiteX1274" fmla="*/ 824493 w 1591877"/>
                <a:gd name="connsiteY1274" fmla="*/ 589879 h 755236"/>
                <a:gd name="connsiteX1275" fmla="*/ 824776 w 1591877"/>
                <a:gd name="connsiteY1275" fmla="*/ 596511 h 755236"/>
                <a:gd name="connsiteX1276" fmla="*/ 825058 w 1591877"/>
                <a:gd name="connsiteY1276" fmla="*/ 603042 h 755236"/>
                <a:gd name="connsiteX1277" fmla="*/ 825341 w 1591877"/>
                <a:gd name="connsiteY1277" fmla="*/ 609467 h 755236"/>
                <a:gd name="connsiteX1278" fmla="*/ 825623 w 1591877"/>
                <a:gd name="connsiteY1278" fmla="*/ 615788 h 755236"/>
                <a:gd name="connsiteX1279" fmla="*/ 825909 w 1591877"/>
                <a:gd name="connsiteY1279" fmla="*/ 621998 h 755236"/>
                <a:gd name="connsiteX1280" fmla="*/ 826192 w 1591877"/>
                <a:gd name="connsiteY1280" fmla="*/ 628094 h 755236"/>
                <a:gd name="connsiteX1281" fmla="*/ 826474 w 1591877"/>
                <a:gd name="connsiteY1281" fmla="*/ 634077 h 755236"/>
                <a:gd name="connsiteX1282" fmla="*/ 826756 w 1591877"/>
                <a:gd name="connsiteY1282" fmla="*/ 639943 h 755236"/>
                <a:gd name="connsiteX1283" fmla="*/ 827039 w 1591877"/>
                <a:gd name="connsiteY1283" fmla="*/ 645687 h 755236"/>
                <a:gd name="connsiteX1284" fmla="*/ 827321 w 1591877"/>
                <a:gd name="connsiteY1284" fmla="*/ 651306 h 755236"/>
                <a:gd name="connsiteX1285" fmla="*/ 827604 w 1591877"/>
                <a:gd name="connsiteY1285" fmla="*/ 656802 h 755236"/>
                <a:gd name="connsiteX1286" fmla="*/ 827886 w 1591877"/>
                <a:gd name="connsiteY1286" fmla="*/ 662170 h 755236"/>
                <a:gd name="connsiteX1287" fmla="*/ 828169 w 1591877"/>
                <a:gd name="connsiteY1287" fmla="*/ 667406 h 755236"/>
                <a:gd name="connsiteX1288" fmla="*/ 828451 w 1591877"/>
                <a:gd name="connsiteY1288" fmla="*/ 672510 h 755236"/>
                <a:gd name="connsiteX1289" fmla="*/ 828733 w 1591877"/>
                <a:gd name="connsiteY1289" fmla="*/ 677480 h 755236"/>
                <a:gd name="connsiteX1290" fmla="*/ 829016 w 1591877"/>
                <a:gd name="connsiteY1290" fmla="*/ 682311 h 755236"/>
                <a:gd name="connsiteX1291" fmla="*/ 829298 w 1591877"/>
                <a:gd name="connsiteY1291" fmla="*/ 687003 h 755236"/>
                <a:gd name="connsiteX1292" fmla="*/ 829581 w 1591877"/>
                <a:gd name="connsiteY1292" fmla="*/ 691554 h 755236"/>
                <a:gd name="connsiteX1293" fmla="*/ 829867 w 1591877"/>
                <a:gd name="connsiteY1293" fmla="*/ 695960 h 755236"/>
                <a:gd name="connsiteX1294" fmla="*/ 830149 w 1591877"/>
                <a:gd name="connsiteY1294" fmla="*/ 700221 h 755236"/>
                <a:gd name="connsiteX1295" fmla="*/ 830432 w 1591877"/>
                <a:gd name="connsiteY1295" fmla="*/ 704334 h 755236"/>
                <a:gd name="connsiteX1296" fmla="*/ 830714 w 1591877"/>
                <a:gd name="connsiteY1296" fmla="*/ 708299 h 755236"/>
                <a:gd name="connsiteX1297" fmla="*/ 830997 w 1591877"/>
                <a:gd name="connsiteY1297" fmla="*/ 712113 h 755236"/>
                <a:gd name="connsiteX1298" fmla="*/ 831279 w 1591877"/>
                <a:gd name="connsiteY1298" fmla="*/ 715772 h 755236"/>
                <a:gd name="connsiteX1299" fmla="*/ 831561 w 1591877"/>
                <a:gd name="connsiteY1299" fmla="*/ 719280 h 755236"/>
                <a:gd name="connsiteX1300" fmla="*/ 831844 w 1591877"/>
                <a:gd name="connsiteY1300" fmla="*/ 722629 h 755236"/>
                <a:gd name="connsiteX1301" fmla="*/ 832126 w 1591877"/>
                <a:gd name="connsiteY1301" fmla="*/ 725824 h 755236"/>
                <a:gd name="connsiteX1302" fmla="*/ 832409 w 1591877"/>
                <a:gd name="connsiteY1302" fmla="*/ 728856 h 755236"/>
                <a:gd name="connsiteX1303" fmla="*/ 832691 w 1591877"/>
                <a:gd name="connsiteY1303" fmla="*/ 731729 h 755236"/>
                <a:gd name="connsiteX1304" fmla="*/ 832974 w 1591877"/>
                <a:gd name="connsiteY1304" fmla="*/ 734442 h 755236"/>
                <a:gd name="connsiteX1305" fmla="*/ 833256 w 1591877"/>
                <a:gd name="connsiteY1305" fmla="*/ 736992 h 755236"/>
                <a:gd name="connsiteX1306" fmla="*/ 833538 w 1591877"/>
                <a:gd name="connsiteY1306" fmla="*/ 739378 h 755236"/>
                <a:gd name="connsiteX1307" fmla="*/ 833821 w 1591877"/>
                <a:gd name="connsiteY1307" fmla="*/ 741600 h 755236"/>
                <a:gd name="connsiteX1308" fmla="*/ 834103 w 1591877"/>
                <a:gd name="connsiteY1308" fmla="*/ 743657 h 755236"/>
                <a:gd name="connsiteX1309" fmla="*/ 834389 w 1591877"/>
                <a:gd name="connsiteY1309" fmla="*/ 745548 h 755236"/>
                <a:gd name="connsiteX1310" fmla="*/ 834672 w 1591877"/>
                <a:gd name="connsiteY1310" fmla="*/ 747272 h 755236"/>
                <a:gd name="connsiteX1311" fmla="*/ 834954 w 1591877"/>
                <a:gd name="connsiteY1311" fmla="*/ 748829 h 755236"/>
                <a:gd name="connsiteX1312" fmla="*/ 835237 w 1591877"/>
                <a:gd name="connsiteY1312" fmla="*/ 750218 h 755236"/>
                <a:gd name="connsiteX1313" fmla="*/ 835519 w 1591877"/>
                <a:gd name="connsiteY1313" fmla="*/ 751438 h 755236"/>
                <a:gd name="connsiteX1314" fmla="*/ 835802 w 1591877"/>
                <a:gd name="connsiteY1314" fmla="*/ 752488 h 755236"/>
                <a:gd name="connsiteX1315" fmla="*/ 835941 w 1591877"/>
                <a:gd name="connsiteY1315" fmla="*/ 752951 h 755236"/>
                <a:gd name="connsiteX1316" fmla="*/ 836084 w 1591877"/>
                <a:gd name="connsiteY1316" fmla="*/ 753371 h 755236"/>
                <a:gd name="connsiteX1317" fmla="*/ 836223 w 1591877"/>
                <a:gd name="connsiteY1317" fmla="*/ 753748 h 755236"/>
                <a:gd name="connsiteX1318" fmla="*/ 836366 w 1591877"/>
                <a:gd name="connsiteY1318" fmla="*/ 754082 h 755236"/>
                <a:gd name="connsiteX1319" fmla="*/ 836506 w 1591877"/>
                <a:gd name="connsiteY1319" fmla="*/ 754375 h 755236"/>
                <a:gd name="connsiteX1320" fmla="*/ 836649 w 1591877"/>
                <a:gd name="connsiteY1320" fmla="*/ 754624 h 755236"/>
                <a:gd name="connsiteX1321" fmla="*/ 836788 w 1591877"/>
                <a:gd name="connsiteY1321" fmla="*/ 754831 h 755236"/>
                <a:gd name="connsiteX1322" fmla="*/ 836862 w 1591877"/>
                <a:gd name="connsiteY1322" fmla="*/ 754919 h 755236"/>
                <a:gd name="connsiteX1323" fmla="*/ 836931 w 1591877"/>
                <a:gd name="connsiteY1323" fmla="*/ 754996 h 755236"/>
                <a:gd name="connsiteX1324" fmla="*/ 837001 w 1591877"/>
                <a:gd name="connsiteY1324" fmla="*/ 755062 h 755236"/>
                <a:gd name="connsiteX1325" fmla="*/ 837071 w 1591877"/>
                <a:gd name="connsiteY1325" fmla="*/ 755117 h 755236"/>
                <a:gd name="connsiteX1326" fmla="*/ 837144 w 1591877"/>
                <a:gd name="connsiteY1326" fmla="*/ 755161 h 755236"/>
                <a:gd name="connsiteX1327" fmla="*/ 837214 w 1591877"/>
                <a:gd name="connsiteY1327" fmla="*/ 755197 h 755236"/>
                <a:gd name="connsiteX1328" fmla="*/ 837283 w 1591877"/>
                <a:gd name="connsiteY1328" fmla="*/ 755221 h 755236"/>
                <a:gd name="connsiteX1329" fmla="*/ 837353 w 1591877"/>
                <a:gd name="connsiteY1329" fmla="*/ 755234 h 755236"/>
                <a:gd name="connsiteX1330" fmla="*/ 837426 w 1591877"/>
                <a:gd name="connsiteY1330" fmla="*/ 755236 h 755236"/>
                <a:gd name="connsiteX1331" fmla="*/ 837496 w 1591877"/>
                <a:gd name="connsiteY1331" fmla="*/ 755227 h 755236"/>
                <a:gd name="connsiteX1332" fmla="*/ 837566 w 1591877"/>
                <a:gd name="connsiteY1332" fmla="*/ 755210 h 755236"/>
                <a:gd name="connsiteX1333" fmla="*/ 837636 w 1591877"/>
                <a:gd name="connsiteY1333" fmla="*/ 755179 h 755236"/>
                <a:gd name="connsiteX1334" fmla="*/ 837709 w 1591877"/>
                <a:gd name="connsiteY1334" fmla="*/ 755139 h 755236"/>
                <a:gd name="connsiteX1335" fmla="*/ 837779 w 1591877"/>
                <a:gd name="connsiteY1335" fmla="*/ 755089 h 755236"/>
                <a:gd name="connsiteX1336" fmla="*/ 837848 w 1591877"/>
                <a:gd name="connsiteY1336" fmla="*/ 755027 h 755236"/>
                <a:gd name="connsiteX1337" fmla="*/ 837918 w 1591877"/>
                <a:gd name="connsiteY1337" fmla="*/ 754957 h 755236"/>
                <a:gd name="connsiteX1338" fmla="*/ 837991 w 1591877"/>
                <a:gd name="connsiteY1338" fmla="*/ 754873 h 755236"/>
                <a:gd name="connsiteX1339" fmla="*/ 838061 w 1591877"/>
                <a:gd name="connsiteY1339" fmla="*/ 754780 h 755236"/>
                <a:gd name="connsiteX1340" fmla="*/ 838204 w 1591877"/>
                <a:gd name="connsiteY1340" fmla="*/ 754562 h 755236"/>
                <a:gd name="connsiteX1341" fmla="*/ 838343 w 1591877"/>
                <a:gd name="connsiteY1341" fmla="*/ 754303 h 755236"/>
                <a:gd name="connsiteX1342" fmla="*/ 838626 w 1591877"/>
                <a:gd name="connsiteY1342" fmla="*/ 753653 h 755236"/>
                <a:gd name="connsiteX1343" fmla="*/ 838908 w 1591877"/>
                <a:gd name="connsiteY1343" fmla="*/ 752838 h 755236"/>
                <a:gd name="connsiteX1344" fmla="*/ 839191 w 1591877"/>
                <a:gd name="connsiteY1344" fmla="*/ 751852 h 755236"/>
                <a:gd name="connsiteX1345" fmla="*/ 839473 w 1591877"/>
                <a:gd name="connsiteY1345" fmla="*/ 750700 h 755236"/>
                <a:gd name="connsiteX1346" fmla="*/ 839756 w 1591877"/>
                <a:gd name="connsiteY1346" fmla="*/ 749379 h 755236"/>
                <a:gd name="connsiteX1347" fmla="*/ 840038 w 1591877"/>
                <a:gd name="connsiteY1347" fmla="*/ 747893 h 755236"/>
                <a:gd name="connsiteX1348" fmla="*/ 840320 w 1591877"/>
                <a:gd name="connsiteY1348" fmla="*/ 746239 h 755236"/>
                <a:gd name="connsiteX1349" fmla="*/ 840603 w 1591877"/>
                <a:gd name="connsiteY1349" fmla="*/ 744423 h 755236"/>
                <a:gd name="connsiteX1350" fmla="*/ 840885 w 1591877"/>
                <a:gd name="connsiteY1350" fmla="*/ 742443 h 755236"/>
                <a:gd name="connsiteX1351" fmla="*/ 841171 w 1591877"/>
                <a:gd name="connsiteY1351" fmla="*/ 740299 h 755236"/>
                <a:gd name="connsiteX1352" fmla="*/ 841454 w 1591877"/>
                <a:gd name="connsiteY1352" fmla="*/ 737994 h 755236"/>
                <a:gd name="connsiteX1353" fmla="*/ 841736 w 1591877"/>
                <a:gd name="connsiteY1353" fmla="*/ 735527 h 755236"/>
                <a:gd name="connsiteX1354" fmla="*/ 842019 w 1591877"/>
                <a:gd name="connsiteY1354" fmla="*/ 732903 h 755236"/>
                <a:gd name="connsiteX1355" fmla="*/ 842301 w 1591877"/>
                <a:gd name="connsiteY1355" fmla="*/ 730120 h 755236"/>
                <a:gd name="connsiteX1356" fmla="*/ 842584 w 1591877"/>
                <a:gd name="connsiteY1356" fmla="*/ 727180 h 755236"/>
                <a:gd name="connsiteX1357" fmla="*/ 842866 w 1591877"/>
                <a:gd name="connsiteY1357" fmla="*/ 724087 h 755236"/>
                <a:gd name="connsiteX1358" fmla="*/ 843148 w 1591877"/>
                <a:gd name="connsiteY1358" fmla="*/ 720837 h 755236"/>
                <a:gd name="connsiteX1359" fmla="*/ 843431 w 1591877"/>
                <a:gd name="connsiteY1359" fmla="*/ 717437 h 755236"/>
                <a:gd name="connsiteX1360" fmla="*/ 843713 w 1591877"/>
                <a:gd name="connsiteY1360" fmla="*/ 713888 h 755236"/>
                <a:gd name="connsiteX1361" fmla="*/ 843996 w 1591877"/>
                <a:gd name="connsiteY1361" fmla="*/ 710188 h 755236"/>
                <a:gd name="connsiteX1362" fmla="*/ 844278 w 1591877"/>
                <a:gd name="connsiteY1362" fmla="*/ 706342 h 755236"/>
                <a:gd name="connsiteX1363" fmla="*/ 844561 w 1591877"/>
                <a:gd name="connsiteY1363" fmla="*/ 702352 h 755236"/>
                <a:gd name="connsiteX1364" fmla="*/ 844843 w 1591877"/>
                <a:gd name="connsiteY1364" fmla="*/ 698219 h 755236"/>
                <a:gd name="connsiteX1365" fmla="*/ 845125 w 1591877"/>
                <a:gd name="connsiteY1365" fmla="*/ 693945 h 755236"/>
                <a:gd name="connsiteX1366" fmla="*/ 845408 w 1591877"/>
                <a:gd name="connsiteY1366" fmla="*/ 689533 h 755236"/>
                <a:gd name="connsiteX1367" fmla="*/ 845690 w 1591877"/>
                <a:gd name="connsiteY1367" fmla="*/ 684984 h 755236"/>
                <a:gd name="connsiteX1368" fmla="*/ 845973 w 1591877"/>
                <a:gd name="connsiteY1368" fmla="*/ 680298 h 755236"/>
                <a:gd name="connsiteX1369" fmla="*/ 846255 w 1591877"/>
                <a:gd name="connsiteY1369" fmla="*/ 675483 h 755236"/>
                <a:gd name="connsiteX1370" fmla="*/ 846538 w 1591877"/>
                <a:gd name="connsiteY1370" fmla="*/ 670537 h 755236"/>
                <a:gd name="connsiteX1371" fmla="*/ 846820 w 1591877"/>
                <a:gd name="connsiteY1371" fmla="*/ 665464 h 755236"/>
                <a:gd name="connsiteX1372" fmla="*/ 847102 w 1591877"/>
                <a:gd name="connsiteY1372" fmla="*/ 660266 h 755236"/>
                <a:gd name="connsiteX1373" fmla="*/ 847385 w 1591877"/>
                <a:gd name="connsiteY1373" fmla="*/ 654946 h 755236"/>
                <a:gd name="connsiteX1374" fmla="*/ 847667 w 1591877"/>
                <a:gd name="connsiteY1374" fmla="*/ 649505 h 755236"/>
                <a:gd name="connsiteX1375" fmla="*/ 847950 w 1591877"/>
                <a:gd name="connsiteY1375" fmla="*/ 643948 h 755236"/>
                <a:gd name="connsiteX1376" fmla="*/ 848236 w 1591877"/>
                <a:gd name="connsiteY1376" fmla="*/ 638274 h 755236"/>
                <a:gd name="connsiteX1377" fmla="*/ 848518 w 1591877"/>
                <a:gd name="connsiteY1377" fmla="*/ 632489 h 755236"/>
                <a:gd name="connsiteX1378" fmla="*/ 848801 w 1591877"/>
                <a:gd name="connsiteY1378" fmla="*/ 626597 h 755236"/>
                <a:gd name="connsiteX1379" fmla="*/ 849083 w 1591877"/>
                <a:gd name="connsiteY1379" fmla="*/ 620595 h 755236"/>
                <a:gd name="connsiteX1380" fmla="*/ 849366 w 1591877"/>
                <a:gd name="connsiteY1380" fmla="*/ 614491 h 755236"/>
                <a:gd name="connsiteX1381" fmla="*/ 849648 w 1591877"/>
                <a:gd name="connsiteY1381" fmla="*/ 608289 h 755236"/>
                <a:gd name="connsiteX1382" fmla="*/ 849930 w 1591877"/>
                <a:gd name="connsiteY1382" fmla="*/ 601985 h 755236"/>
                <a:gd name="connsiteX1383" fmla="*/ 850213 w 1591877"/>
                <a:gd name="connsiteY1383" fmla="*/ 595589 h 755236"/>
                <a:gd name="connsiteX1384" fmla="*/ 850495 w 1591877"/>
                <a:gd name="connsiteY1384" fmla="*/ 589100 h 755236"/>
                <a:gd name="connsiteX1385" fmla="*/ 850778 w 1591877"/>
                <a:gd name="connsiteY1385" fmla="*/ 582523 h 755236"/>
                <a:gd name="connsiteX1386" fmla="*/ 851060 w 1591877"/>
                <a:gd name="connsiteY1386" fmla="*/ 575860 h 755236"/>
                <a:gd name="connsiteX1387" fmla="*/ 851343 w 1591877"/>
                <a:gd name="connsiteY1387" fmla="*/ 569116 h 755236"/>
                <a:gd name="connsiteX1388" fmla="*/ 851907 w 1591877"/>
                <a:gd name="connsiteY1388" fmla="*/ 555389 h 755236"/>
                <a:gd name="connsiteX1389" fmla="*/ 852472 w 1591877"/>
                <a:gd name="connsiteY1389" fmla="*/ 541374 h 755236"/>
                <a:gd name="connsiteX1390" fmla="*/ 853037 w 1591877"/>
                <a:gd name="connsiteY1390" fmla="*/ 527093 h 755236"/>
                <a:gd name="connsiteX1391" fmla="*/ 853602 w 1591877"/>
                <a:gd name="connsiteY1391" fmla="*/ 512576 h 755236"/>
                <a:gd name="connsiteX1392" fmla="*/ 854167 w 1591877"/>
                <a:gd name="connsiteY1392" fmla="*/ 497846 h 755236"/>
                <a:gd name="connsiteX1393" fmla="*/ 854732 w 1591877"/>
                <a:gd name="connsiteY1393" fmla="*/ 482935 h 755236"/>
                <a:gd name="connsiteX1394" fmla="*/ 855861 w 1591877"/>
                <a:gd name="connsiteY1394" fmla="*/ 452673 h 755236"/>
                <a:gd name="connsiteX1395" fmla="*/ 856995 w 1591877"/>
                <a:gd name="connsiteY1395" fmla="*/ 422014 h 755236"/>
                <a:gd name="connsiteX1396" fmla="*/ 859254 w 1591877"/>
                <a:gd name="connsiteY1396" fmla="*/ 360415 h 755236"/>
                <a:gd name="connsiteX1397" fmla="*/ 860384 w 1591877"/>
                <a:gd name="connsiteY1397" fmla="*/ 329928 h 755236"/>
                <a:gd name="connsiteX1398" fmla="*/ 860949 w 1591877"/>
                <a:gd name="connsiteY1398" fmla="*/ 314861 h 755236"/>
                <a:gd name="connsiteX1399" fmla="*/ 861514 w 1591877"/>
                <a:gd name="connsiteY1399" fmla="*/ 299948 h 755236"/>
                <a:gd name="connsiteX1400" fmla="*/ 862079 w 1591877"/>
                <a:gd name="connsiteY1400" fmla="*/ 285217 h 755236"/>
                <a:gd name="connsiteX1401" fmla="*/ 862643 w 1591877"/>
                <a:gd name="connsiteY1401" fmla="*/ 270694 h 755236"/>
                <a:gd name="connsiteX1402" fmla="*/ 863212 w 1591877"/>
                <a:gd name="connsiteY1402" fmla="*/ 256406 h 755236"/>
                <a:gd name="connsiteX1403" fmla="*/ 863777 w 1591877"/>
                <a:gd name="connsiteY1403" fmla="*/ 242376 h 755236"/>
                <a:gd name="connsiteX1404" fmla="*/ 864342 w 1591877"/>
                <a:gd name="connsiteY1404" fmla="*/ 228634 h 755236"/>
                <a:gd name="connsiteX1405" fmla="*/ 864907 w 1591877"/>
                <a:gd name="connsiteY1405" fmla="*/ 215200 h 755236"/>
                <a:gd name="connsiteX1406" fmla="*/ 865189 w 1591877"/>
                <a:gd name="connsiteY1406" fmla="*/ 208608 h 755236"/>
                <a:gd name="connsiteX1407" fmla="*/ 865471 w 1591877"/>
                <a:gd name="connsiteY1407" fmla="*/ 202102 h 755236"/>
                <a:gd name="connsiteX1408" fmla="*/ 865754 w 1591877"/>
                <a:gd name="connsiteY1408" fmla="*/ 195685 h 755236"/>
                <a:gd name="connsiteX1409" fmla="*/ 866036 w 1591877"/>
                <a:gd name="connsiteY1409" fmla="*/ 189362 h 755236"/>
                <a:gd name="connsiteX1410" fmla="*/ 866319 w 1591877"/>
                <a:gd name="connsiteY1410" fmla="*/ 183133 h 755236"/>
                <a:gd name="connsiteX1411" fmla="*/ 866601 w 1591877"/>
                <a:gd name="connsiteY1411" fmla="*/ 177001 h 755236"/>
                <a:gd name="connsiteX1412" fmla="*/ 866884 w 1591877"/>
                <a:gd name="connsiteY1412" fmla="*/ 170970 h 755236"/>
                <a:gd name="connsiteX1413" fmla="*/ 867166 w 1591877"/>
                <a:gd name="connsiteY1413" fmla="*/ 165042 h 755236"/>
                <a:gd name="connsiteX1414" fmla="*/ 867448 w 1591877"/>
                <a:gd name="connsiteY1414" fmla="*/ 159221 h 755236"/>
                <a:gd name="connsiteX1415" fmla="*/ 867731 w 1591877"/>
                <a:gd name="connsiteY1415" fmla="*/ 153507 h 755236"/>
                <a:gd name="connsiteX1416" fmla="*/ 868013 w 1591877"/>
                <a:gd name="connsiteY1416" fmla="*/ 147905 h 755236"/>
                <a:gd name="connsiteX1417" fmla="*/ 868296 w 1591877"/>
                <a:gd name="connsiteY1417" fmla="*/ 142416 h 755236"/>
                <a:gd name="connsiteX1418" fmla="*/ 868589 w 1591877"/>
                <a:gd name="connsiteY1418" fmla="*/ 136830 h 755236"/>
                <a:gd name="connsiteX1419" fmla="*/ 868886 w 1591877"/>
                <a:gd name="connsiteY1419" fmla="*/ 131372 h 755236"/>
                <a:gd name="connsiteX1420" fmla="*/ 869180 w 1591877"/>
                <a:gd name="connsiteY1420" fmla="*/ 126044 h 755236"/>
                <a:gd name="connsiteX1421" fmla="*/ 869473 w 1591877"/>
                <a:gd name="connsiteY1421" fmla="*/ 120849 h 755236"/>
                <a:gd name="connsiteX1422" fmla="*/ 869766 w 1591877"/>
                <a:gd name="connsiteY1422" fmla="*/ 115790 h 755236"/>
                <a:gd name="connsiteX1423" fmla="*/ 870060 w 1591877"/>
                <a:gd name="connsiteY1423" fmla="*/ 110868 h 755236"/>
                <a:gd name="connsiteX1424" fmla="*/ 870353 w 1591877"/>
                <a:gd name="connsiteY1424" fmla="*/ 106086 h 755236"/>
                <a:gd name="connsiteX1425" fmla="*/ 870647 w 1591877"/>
                <a:gd name="connsiteY1425" fmla="*/ 101446 h 755236"/>
                <a:gd name="connsiteX1426" fmla="*/ 870940 w 1591877"/>
                <a:gd name="connsiteY1426" fmla="*/ 96951 h 755236"/>
                <a:gd name="connsiteX1427" fmla="*/ 871237 w 1591877"/>
                <a:gd name="connsiteY1427" fmla="*/ 92602 h 755236"/>
                <a:gd name="connsiteX1428" fmla="*/ 871531 w 1591877"/>
                <a:gd name="connsiteY1428" fmla="*/ 88402 h 755236"/>
                <a:gd name="connsiteX1429" fmla="*/ 871824 w 1591877"/>
                <a:gd name="connsiteY1429" fmla="*/ 84351 h 755236"/>
                <a:gd name="connsiteX1430" fmla="*/ 872118 w 1591877"/>
                <a:gd name="connsiteY1430" fmla="*/ 80453 h 755236"/>
                <a:gd name="connsiteX1431" fmla="*/ 872411 w 1591877"/>
                <a:gd name="connsiteY1431" fmla="*/ 76708 h 755236"/>
                <a:gd name="connsiteX1432" fmla="*/ 872704 w 1591877"/>
                <a:gd name="connsiteY1432" fmla="*/ 73119 h 755236"/>
                <a:gd name="connsiteX1433" fmla="*/ 872998 w 1591877"/>
                <a:gd name="connsiteY1433" fmla="*/ 69688 h 755236"/>
                <a:gd name="connsiteX1434" fmla="*/ 873291 w 1591877"/>
                <a:gd name="connsiteY1434" fmla="*/ 66415 h 755236"/>
                <a:gd name="connsiteX1435" fmla="*/ 873585 w 1591877"/>
                <a:gd name="connsiteY1435" fmla="*/ 63301 h 755236"/>
                <a:gd name="connsiteX1436" fmla="*/ 873882 w 1591877"/>
                <a:gd name="connsiteY1436" fmla="*/ 60350 h 755236"/>
                <a:gd name="connsiteX1437" fmla="*/ 874175 w 1591877"/>
                <a:gd name="connsiteY1437" fmla="*/ 57560 h 755236"/>
                <a:gd name="connsiteX1438" fmla="*/ 874469 w 1591877"/>
                <a:gd name="connsiteY1438" fmla="*/ 54935 h 755236"/>
                <a:gd name="connsiteX1439" fmla="*/ 874762 w 1591877"/>
                <a:gd name="connsiteY1439" fmla="*/ 52474 h 755236"/>
                <a:gd name="connsiteX1440" fmla="*/ 875056 w 1591877"/>
                <a:gd name="connsiteY1440" fmla="*/ 50180 h 755236"/>
                <a:gd name="connsiteX1441" fmla="*/ 875349 w 1591877"/>
                <a:gd name="connsiteY1441" fmla="*/ 48052 h 755236"/>
                <a:gd name="connsiteX1442" fmla="*/ 875643 w 1591877"/>
                <a:gd name="connsiteY1442" fmla="*/ 46092 h 755236"/>
                <a:gd name="connsiteX1443" fmla="*/ 875936 w 1591877"/>
                <a:gd name="connsiteY1443" fmla="*/ 44301 h 755236"/>
                <a:gd name="connsiteX1444" fmla="*/ 876233 w 1591877"/>
                <a:gd name="connsiteY1444" fmla="*/ 42678 h 755236"/>
                <a:gd name="connsiteX1445" fmla="*/ 876526 w 1591877"/>
                <a:gd name="connsiteY1445" fmla="*/ 41226 h 755236"/>
                <a:gd name="connsiteX1446" fmla="*/ 876820 w 1591877"/>
                <a:gd name="connsiteY1446" fmla="*/ 39943 h 755236"/>
                <a:gd name="connsiteX1447" fmla="*/ 877113 w 1591877"/>
                <a:gd name="connsiteY1447" fmla="*/ 38831 h 755236"/>
                <a:gd name="connsiteX1448" fmla="*/ 877407 w 1591877"/>
                <a:gd name="connsiteY1448" fmla="*/ 37890 h 755236"/>
                <a:gd name="connsiteX1449" fmla="*/ 877700 w 1591877"/>
                <a:gd name="connsiteY1449" fmla="*/ 37121 h 755236"/>
                <a:gd name="connsiteX1450" fmla="*/ 877847 w 1591877"/>
                <a:gd name="connsiteY1450" fmla="*/ 36800 h 755236"/>
                <a:gd name="connsiteX1451" fmla="*/ 877994 w 1591877"/>
                <a:gd name="connsiteY1451" fmla="*/ 36522 h 755236"/>
                <a:gd name="connsiteX1452" fmla="*/ 878140 w 1591877"/>
                <a:gd name="connsiteY1452" fmla="*/ 36287 h 755236"/>
                <a:gd name="connsiteX1453" fmla="*/ 878214 w 1591877"/>
                <a:gd name="connsiteY1453" fmla="*/ 36186 h 755236"/>
                <a:gd name="connsiteX1454" fmla="*/ 878287 w 1591877"/>
                <a:gd name="connsiteY1454" fmla="*/ 36095 h 755236"/>
                <a:gd name="connsiteX1455" fmla="*/ 878360 w 1591877"/>
                <a:gd name="connsiteY1455" fmla="*/ 36015 h 755236"/>
                <a:gd name="connsiteX1456" fmla="*/ 878434 w 1591877"/>
                <a:gd name="connsiteY1456" fmla="*/ 35946 h 755236"/>
                <a:gd name="connsiteX1457" fmla="*/ 878511 w 1591877"/>
                <a:gd name="connsiteY1457" fmla="*/ 35887 h 755236"/>
                <a:gd name="connsiteX1458" fmla="*/ 878584 w 1591877"/>
                <a:gd name="connsiteY1458" fmla="*/ 35839 h 755236"/>
                <a:gd name="connsiteX1459" fmla="*/ 878658 w 1591877"/>
                <a:gd name="connsiteY1459" fmla="*/ 35802 h 755236"/>
                <a:gd name="connsiteX1460" fmla="*/ 878731 w 1591877"/>
                <a:gd name="connsiteY1460" fmla="*/ 35776 h 755236"/>
                <a:gd name="connsiteX1461" fmla="*/ 878804 w 1591877"/>
                <a:gd name="connsiteY1461" fmla="*/ 35760 h 755236"/>
                <a:gd name="connsiteX1462" fmla="*/ 878878 w 1591877"/>
                <a:gd name="connsiteY1462" fmla="*/ 35755 h 755236"/>
                <a:gd name="connsiteX1463" fmla="*/ 878951 w 1591877"/>
                <a:gd name="connsiteY1463" fmla="*/ 35761 h 755236"/>
                <a:gd name="connsiteX1464" fmla="*/ 879024 w 1591877"/>
                <a:gd name="connsiteY1464" fmla="*/ 35777 h 755236"/>
                <a:gd name="connsiteX1465" fmla="*/ 879098 w 1591877"/>
                <a:gd name="connsiteY1465" fmla="*/ 35804 h 755236"/>
                <a:gd name="connsiteX1466" fmla="*/ 879171 w 1591877"/>
                <a:gd name="connsiteY1466" fmla="*/ 35842 h 755236"/>
                <a:gd name="connsiteX1467" fmla="*/ 879244 w 1591877"/>
                <a:gd name="connsiteY1467" fmla="*/ 35890 h 755236"/>
                <a:gd name="connsiteX1468" fmla="*/ 879318 w 1591877"/>
                <a:gd name="connsiteY1468" fmla="*/ 35949 h 755236"/>
                <a:gd name="connsiteX1469" fmla="*/ 879391 w 1591877"/>
                <a:gd name="connsiteY1469" fmla="*/ 36019 h 755236"/>
                <a:gd name="connsiteX1470" fmla="*/ 879464 w 1591877"/>
                <a:gd name="connsiteY1470" fmla="*/ 36099 h 755236"/>
                <a:gd name="connsiteX1471" fmla="*/ 879538 w 1591877"/>
                <a:gd name="connsiteY1471" fmla="*/ 36190 h 755236"/>
                <a:gd name="connsiteX1472" fmla="*/ 879611 w 1591877"/>
                <a:gd name="connsiteY1472" fmla="*/ 36291 h 755236"/>
                <a:gd name="connsiteX1473" fmla="*/ 879758 w 1591877"/>
                <a:gd name="connsiteY1473" fmla="*/ 36527 h 755236"/>
                <a:gd name="connsiteX1474" fmla="*/ 879905 w 1591877"/>
                <a:gd name="connsiteY1474" fmla="*/ 36804 h 755236"/>
                <a:gd name="connsiteX1475" fmla="*/ 880051 w 1591877"/>
                <a:gd name="connsiteY1475" fmla="*/ 37124 h 755236"/>
                <a:gd name="connsiteX1476" fmla="*/ 880345 w 1591877"/>
                <a:gd name="connsiteY1476" fmla="*/ 37892 h 755236"/>
                <a:gd name="connsiteX1477" fmla="*/ 880638 w 1591877"/>
                <a:gd name="connsiteY1477" fmla="*/ 38828 h 755236"/>
                <a:gd name="connsiteX1478" fmla="*/ 880932 w 1591877"/>
                <a:gd name="connsiteY1478" fmla="*/ 39932 h 755236"/>
                <a:gd name="connsiteX1479" fmla="*/ 881229 w 1591877"/>
                <a:gd name="connsiteY1479" fmla="*/ 41203 h 755236"/>
                <a:gd name="connsiteX1480" fmla="*/ 881522 w 1591877"/>
                <a:gd name="connsiteY1480" fmla="*/ 42641 h 755236"/>
                <a:gd name="connsiteX1481" fmla="*/ 881816 w 1591877"/>
                <a:gd name="connsiteY1481" fmla="*/ 44245 h 755236"/>
                <a:gd name="connsiteX1482" fmla="*/ 882109 w 1591877"/>
                <a:gd name="connsiteY1482" fmla="*/ 46013 h 755236"/>
                <a:gd name="connsiteX1483" fmla="*/ 882402 w 1591877"/>
                <a:gd name="connsiteY1483" fmla="*/ 47944 h 755236"/>
                <a:gd name="connsiteX1484" fmla="*/ 882696 w 1591877"/>
                <a:gd name="connsiteY1484" fmla="*/ 50037 h 755236"/>
                <a:gd name="connsiteX1485" fmla="*/ 882989 w 1591877"/>
                <a:gd name="connsiteY1485" fmla="*/ 52292 h 755236"/>
                <a:gd name="connsiteX1486" fmla="*/ 883286 w 1591877"/>
                <a:gd name="connsiteY1486" fmla="*/ 54706 h 755236"/>
                <a:gd name="connsiteX1487" fmla="*/ 883580 w 1591877"/>
                <a:gd name="connsiteY1487" fmla="*/ 57277 h 755236"/>
                <a:gd name="connsiteX1488" fmla="*/ 883873 w 1591877"/>
                <a:gd name="connsiteY1488" fmla="*/ 60006 h 755236"/>
                <a:gd name="connsiteX1489" fmla="*/ 884167 w 1591877"/>
                <a:gd name="connsiteY1489" fmla="*/ 62889 h 755236"/>
                <a:gd name="connsiteX1490" fmla="*/ 884460 w 1591877"/>
                <a:gd name="connsiteY1490" fmla="*/ 65926 h 755236"/>
                <a:gd name="connsiteX1491" fmla="*/ 884754 w 1591877"/>
                <a:gd name="connsiteY1491" fmla="*/ 69115 h 755236"/>
                <a:gd name="connsiteX1492" fmla="*/ 885047 w 1591877"/>
                <a:gd name="connsiteY1492" fmla="*/ 72453 h 755236"/>
                <a:gd name="connsiteX1493" fmla="*/ 885340 w 1591877"/>
                <a:gd name="connsiteY1493" fmla="*/ 75939 h 755236"/>
                <a:gd name="connsiteX1494" fmla="*/ 885634 w 1591877"/>
                <a:gd name="connsiteY1494" fmla="*/ 79571 h 755236"/>
                <a:gd name="connsiteX1495" fmla="*/ 885931 w 1591877"/>
                <a:gd name="connsiteY1495" fmla="*/ 83347 h 755236"/>
                <a:gd name="connsiteX1496" fmla="*/ 886224 w 1591877"/>
                <a:gd name="connsiteY1496" fmla="*/ 87265 h 755236"/>
                <a:gd name="connsiteX1497" fmla="*/ 886518 w 1591877"/>
                <a:gd name="connsiteY1497" fmla="*/ 91322 h 755236"/>
                <a:gd name="connsiteX1498" fmla="*/ 886811 w 1591877"/>
                <a:gd name="connsiteY1498" fmla="*/ 95517 h 755236"/>
                <a:gd name="connsiteX1499" fmla="*/ 887105 w 1591877"/>
                <a:gd name="connsiteY1499" fmla="*/ 99847 h 755236"/>
                <a:gd name="connsiteX1500" fmla="*/ 887398 w 1591877"/>
                <a:gd name="connsiteY1500" fmla="*/ 104309 h 755236"/>
                <a:gd name="connsiteX1501" fmla="*/ 887692 w 1591877"/>
                <a:gd name="connsiteY1501" fmla="*/ 108902 h 755236"/>
                <a:gd name="connsiteX1502" fmla="*/ 887985 w 1591877"/>
                <a:gd name="connsiteY1502" fmla="*/ 113623 h 755236"/>
                <a:gd name="connsiteX1503" fmla="*/ 888282 w 1591877"/>
                <a:gd name="connsiteY1503" fmla="*/ 118469 h 755236"/>
                <a:gd name="connsiteX1504" fmla="*/ 888576 w 1591877"/>
                <a:gd name="connsiteY1504" fmla="*/ 123438 h 755236"/>
                <a:gd name="connsiteX1505" fmla="*/ 888869 w 1591877"/>
                <a:gd name="connsiteY1505" fmla="*/ 128527 h 755236"/>
                <a:gd name="connsiteX1506" fmla="*/ 889162 w 1591877"/>
                <a:gd name="connsiteY1506" fmla="*/ 133733 h 755236"/>
                <a:gd name="connsiteX1507" fmla="*/ 889456 w 1591877"/>
                <a:gd name="connsiteY1507" fmla="*/ 139054 h 755236"/>
                <a:gd name="connsiteX1508" fmla="*/ 889749 w 1591877"/>
                <a:gd name="connsiteY1508" fmla="*/ 144487 h 755236"/>
                <a:gd name="connsiteX1509" fmla="*/ 890043 w 1591877"/>
                <a:gd name="connsiteY1509" fmla="*/ 150028 h 755236"/>
                <a:gd name="connsiteX1510" fmla="*/ 890340 w 1591877"/>
                <a:gd name="connsiteY1510" fmla="*/ 155676 h 755236"/>
                <a:gd name="connsiteX1511" fmla="*/ 890633 w 1591877"/>
                <a:gd name="connsiteY1511" fmla="*/ 161425 h 755236"/>
                <a:gd name="connsiteX1512" fmla="*/ 890927 w 1591877"/>
                <a:gd name="connsiteY1512" fmla="*/ 167275 h 755236"/>
                <a:gd name="connsiteX1513" fmla="*/ 891220 w 1591877"/>
                <a:gd name="connsiteY1513" fmla="*/ 173222 h 755236"/>
                <a:gd name="connsiteX1514" fmla="*/ 891514 w 1591877"/>
                <a:gd name="connsiteY1514" fmla="*/ 179262 h 755236"/>
                <a:gd name="connsiteX1515" fmla="*/ 891807 w 1591877"/>
                <a:gd name="connsiteY1515" fmla="*/ 185394 h 755236"/>
                <a:gd name="connsiteX1516" fmla="*/ 892394 w 1591877"/>
                <a:gd name="connsiteY1516" fmla="*/ 197914 h 755236"/>
                <a:gd name="connsiteX1517" fmla="*/ 892984 w 1591877"/>
                <a:gd name="connsiteY1517" fmla="*/ 210757 h 755236"/>
                <a:gd name="connsiteX1518" fmla="*/ 893571 w 1591877"/>
                <a:gd name="connsiteY1518" fmla="*/ 223898 h 755236"/>
                <a:gd name="connsiteX1519" fmla="*/ 894158 w 1591877"/>
                <a:gd name="connsiteY1519" fmla="*/ 237309 h 755236"/>
                <a:gd name="connsiteX1520" fmla="*/ 894745 w 1591877"/>
                <a:gd name="connsiteY1520" fmla="*/ 250961 h 755236"/>
                <a:gd name="connsiteX1521" fmla="*/ 895336 w 1591877"/>
                <a:gd name="connsiteY1521" fmla="*/ 264826 h 755236"/>
                <a:gd name="connsiteX1522" fmla="*/ 895922 w 1591877"/>
                <a:gd name="connsiteY1522" fmla="*/ 278878 h 755236"/>
                <a:gd name="connsiteX1523" fmla="*/ 896509 w 1591877"/>
                <a:gd name="connsiteY1523" fmla="*/ 293087 h 755236"/>
                <a:gd name="connsiteX1524" fmla="*/ 897687 w 1591877"/>
                <a:gd name="connsiteY1524" fmla="*/ 321861 h 755236"/>
                <a:gd name="connsiteX1525" fmla="*/ 898860 w 1591877"/>
                <a:gd name="connsiteY1525" fmla="*/ 350914 h 755236"/>
                <a:gd name="connsiteX1526" fmla="*/ 900034 w 1591877"/>
                <a:gd name="connsiteY1526" fmla="*/ 380014 h 755236"/>
                <a:gd name="connsiteX1527" fmla="*/ 901212 w 1591877"/>
                <a:gd name="connsiteY1527" fmla="*/ 408931 h 755236"/>
                <a:gd name="connsiteX1528" fmla="*/ 902389 w 1591877"/>
                <a:gd name="connsiteY1528" fmla="*/ 437436 h 755236"/>
                <a:gd name="connsiteX1529" fmla="*/ 902976 w 1591877"/>
                <a:gd name="connsiteY1529" fmla="*/ 451464 h 755236"/>
                <a:gd name="connsiteX1530" fmla="*/ 903563 w 1591877"/>
                <a:gd name="connsiteY1530" fmla="*/ 465305 h 755236"/>
                <a:gd name="connsiteX1531" fmla="*/ 904150 w 1591877"/>
                <a:gd name="connsiteY1531" fmla="*/ 478932 h 755236"/>
                <a:gd name="connsiteX1532" fmla="*/ 904740 w 1591877"/>
                <a:gd name="connsiteY1532" fmla="*/ 492319 h 755236"/>
                <a:gd name="connsiteX1533" fmla="*/ 905327 w 1591877"/>
                <a:gd name="connsiteY1533" fmla="*/ 505440 h 755236"/>
                <a:gd name="connsiteX1534" fmla="*/ 905914 w 1591877"/>
                <a:gd name="connsiteY1534" fmla="*/ 518270 h 755236"/>
                <a:gd name="connsiteX1535" fmla="*/ 906457 w 1591877"/>
                <a:gd name="connsiteY1535" fmla="*/ 529841 h 755236"/>
                <a:gd name="connsiteX1536" fmla="*/ 907000 w 1591877"/>
                <a:gd name="connsiteY1536" fmla="*/ 541126 h 755236"/>
                <a:gd name="connsiteX1537" fmla="*/ 907542 w 1591877"/>
                <a:gd name="connsiteY1537" fmla="*/ 552102 h 755236"/>
                <a:gd name="connsiteX1538" fmla="*/ 907814 w 1591877"/>
                <a:gd name="connsiteY1538" fmla="*/ 557470 h 755236"/>
                <a:gd name="connsiteX1539" fmla="*/ 908085 w 1591877"/>
                <a:gd name="connsiteY1539" fmla="*/ 562754 h 755236"/>
                <a:gd name="connsiteX1540" fmla="*/ 908357 w 1591877"/>
                <a:gd name="connsiteY1540" fmla="*/ 567955 h 755236"/>
                <a:gd name="connsiteX1541" fmla="*/ 908628 w 1591877"/>
                <a:gd name="connsiteY1541" fmla="*/ 573068 h 755236"/>
                <a:gd name="connsiteX1542" fmla="*/ 908900 w 1591877"/>
                <a:gd name="connsiteY1542" fmla="*/ 578090 h 755236"/>
                <a:gd name="connsiteX1543" fmla="*/ 909171 w 1591877"/>
                <a:gd name="connsiteY1543" fmla="*/ 583023 h 755236"/>
                <a:gd name="connsiteX1544" fmla="*/ 909442 w 1591877"/>
                <a:gd name="connsiteY1544" fmla="*/ 587862 h 755236"/>
                <a:gd name="connsiteX1545" fmla="*/ 909714 w 1591877"/>
                <a:gd name="connsiteY1545" fmla="*/ 592607 h 755236"/>
                <a:gd name="connsiteX1546" fmla="*/ 909985 w 1591877"/>
                <a:gd name="connsiteY1546" fmla="*/ 597253 h 755236"/>
                <a:gd name="connsiteX1547" fmla="*/ 910257 w 1591877"/>
                <a:gd name="connsiteY1547" fmla="*/ 601802 h 755236"/>
                <a:gd name="connsiteX1548" fmla="*/ 910528 w 1591877"/>
                <a:gd name="connsiteY1548" fmla="*/ 606250 h 755236"/>
                <a:gd name="connsiteX1549" fmla="*/ 910800 w 1591877"/>
                <a:gd name="connsiteY1549" fmla="*/ 610596 h 755236"/>
                <a:gd name="connsiteX1550" fmla="*/ 911071 w 1591877"/>
                <a:gd name="connsiteY1550" fmla="*/ 614839 h 755236"/>
                <a:gd name="connsiteX1551" fmla="*/ 911342 w 1591877"/>
                <a:gd name="connsiteY1551" fmla="*/ 618974 h 755236"/>
                <a:gd name="connsiteX1552" fmla="*/ 911614 w 1591877"/>
                <a:gd name="connsiteY1552" fmla="*/ 623004 h 755236"/>
                <a:gd name="connsiteX1553" fmla="*/ 911885 w 1591877"/>
                <a:gd name="connsiteY1553" fmla="*/ 626925 h 755236"/>
                <a:gd name="connsiteX1554" fmla="*/ 912157 w 1591877"/>
                <a:gd name="connsiteY1554" fmla="*/ 630737 h 755236"/>
                <a:gd name="connsiteX1555" fmla="*/ 912428 w 1591877"/>
                <a:gd name="connsiteY1555" fmla="*/ 634436 h 755236"/>
                <a:gd name="connsiteX1556" fmla="*/ 912700 w 1591877"/>
                <a:gd name="connsiteY1556" fmla="*/ 638023 h 755236"/>
                <a:gd name="connsiteX1557" fmla="*/ 912971 w 1591877"/>
                <a:gd name="connsiteY1557" fmla="*/ 641495 h 755236"/>
                <a:gd name="connsiteX1558" fmla="*/ 913242 w 1591877"/>
                <a:gd name="connsiteY1558" fmla="*/ 644853 h 755236"/>
                <a:gd name="connsiteX1559" fmla="*/ 913514 w 1591877"/>
                <a:gd name="connsiteY1559" fmla="*/ 648092 h 755236"/>
                <a:gd name="connsiteX1560" fmla="*/ 913785 w 1591877"/>
                <a:gd name="connsiteY1560" fmla="*/ 651216 h 755236"/>
                <a:gd name="connsiteX1561" fmla="*/ 914057 w 1591877"/>
                <a:gd name="connsiteY1561" fmla="*/ 654220 h 755236"/>
                <a:gd name="connsiteX1562" fmla="*/ 914328 w 1591877"/>
                <a:gd name="connsiteY1562" fmla="*/ 657102 h 755236"/>
                <a:gd name="connsiteX1563" fmla="*/ 914600 w 1591877"/>
                <a:gd name="connsiteY1563" fmla="*/ 659865 h 755236"/>
                <a:gd name="connsiteX1564" fmla="*/ 914871 w 1591877"/>
                <a:gd name="connsiteY1564" fmla="*/ 662505 h 755236"/>
                <a:gd name="connsiteX1565" fmla="*/ 915142 w 1591877"/>
                <a:gd name="connsiteY1565" fmla="*/ 665024 h 755236"/>
                <a:gd name="connsiteX1566" fmla="*/ 915414 w 1591877"/>
                <a:gd name="connsiteY1566" fmla="*/ 667417 h 755236"/>
                <a:gd name="connsiteX1567" fmla="*/ 915685 w 1591877"/>
                <a:gd name="connsiteY1567" fmla="*/ 669688 h 755236"/>
                <a:gd name="connsiteX1568" fmla="*/ 915957 w 1591877"/>
                <a:gd name="connsiteY1568" fmla="*/ 671832 h 755236"/>
                <a:gd name="connsiteX1569" fmla="*/ 916228 w 1591877"/>
                <a:gd name="connsiteY1569" fmla="*/ 673851 h 755236"/>
                <a:gd name="connsiteX1570" fmla="*/ 916499 w 1591877"/>
                <a:gd name="connsiteY1570" fmla="*/ 675743 h 755236"/>
                <a:gd name="connsiteX1571" fmla="*/ 916771 w 1591877"/>
                <a:gd name="connsiteY1571" fmla="*/ 677506 h 755236"/>
                <a:gd name="connsiteX1572" fmla="*/ 917042 w 1591877"/>
                <a:gd name="connsiteY1572" fmla="*/ 679144 h 755236"/>
                <a:gd name="connsiteX1573" fmla="*/ 917314 w 1591877"/>
                <a:gd name="connsiteY1573" fmla="*/ 680653 h 755236"/>
                <a:gd name="connsiteX1574" fmla="*/ 917585 w 1591877"/>
                <a:gd name="connsiteY1574" fmla="*/ 682033 h 755236"/>
                <a:gd name="connsiteX1575" fmla="*/ 917857 w 1591877"/>
                <a:gd name="connsiteY1575" fmla="*/ 683286 h 755236"/>
                <a:gd name="connsiteX1576" fmla="*/ 918128 w 1591877"/>
                <a:gd name="connsiteY1576" fmla="*/ 684407 h 755236"/>
                <a:gd name="connsiteX1577" fmla="*/ 918399 w 1591877"/>
                <a:gd name="connsiteY1577" fmla="*/ 685400 h 755236"/>
                <a:gd name="connsiteX1578" fmla="*/ 918671 w 1591877"/>
                <a:gd name="connsiteY1578" fmla="*/ 686265 h 755236"/>
                <a:gd name="connsiteX1579" fmla="*/ 918942 w 1591877"/>
                <a:gd name="connsiteY1579" fmla="*/ 686999 h 755236"/>
                <a:gd name="connsiteX1580" fmla="*/ 919214 w 1591877"/>
                <a:gd name="connsiteY1580" fmla="*/ 687602 h 755236"/>
                <a:gd name="connsiteX1581" fmla="*/ 919349 w 1591877"/>
                <a:gd name="connsiteY1581" fmla="*/ 687855 h 755236"/>
                <a:gd name="connsiteX1582" fmla="*/ 919485 w 1591877"/>
                <a:gd name="connsiteY1582" fmla="*/ 688077 h 755236"/>
                <a:gd name="connsiteX1583" fmla="*/ 919621 w 1591877"/>
                <a:gd name="connsiteY1583" fmla="*/ 688267 h 755236"/>
                <a:gd name="connsiteX1584" fmla="*/ 919687 w 1591877"/>
                <a:gd name="connsiteY1584" fmla="*/ 688348 h 755236"/>
                <a:gd name="connsiteX1585" fmla="*/ 919757 w 1591877"/>
                <a:gd name="connsiteY1585" fmla="*/ 688421 h 755236"/>
                <a:gd name="connsiteX1586" fmla="*/ 919823 w 1591877"/>
                <a:gd name="connsiteY1586" fmla="*/ 688487 h 755236"/>
                <a:gd name="connsiteX1587" fmla="*/ 919892 w 1591877"/>
                <a:gd name="connsiteY1587" fmla="*/ 688546 h 755236"/>
                <a:gd name="connsiteX1588" fmla="*/ 919958 w 1591877"/>
                <a:gd name="connsiteY1588" fmla="*/ 688595 h 755236"/>
                <a:gd name="connsiteX1589" fmla="*/ 920028 w 1591877"/>
                <a:gd name="connsiteY1589" fmla="*/ 688637 h 755236"/>
                <a:gd name="connsiteX1590" fmla="*/ 920094 w 1591877"/>
                <a:gd name="connsiteY1590" fmla="*/ 688670 h 755236"/>
                <a:gd name="connsiteX1591" fmla="*/ 920164 w 1591877"/>
                <a:gd name="connsiteY1591" fmla="*/ 688696 h 755236"/>
                <a:gd name="connsiteX1592" fmla="*/ 920230 w 1591877"/>
                <a:gd name="connsiteY1592" fmla="*/ 688714 h 755236"/>
                <a:gd name="connsiteX1593" fmla="*/ 920299 w 1591877"/>
                <a:gd name="connsiteY1593" fmla="*/ 688723 h 755236"/>
                <a:gd name="connsiteX1594" fmla="*/ 920365 w 1591877"/>
                <a:gd name="connsiteY1594" fmla="*/ 688725 h 755236"/>
                <a:gd name="connsiteX1595" fmla="*/ 920435 w 1591877"/>
                <a:gd name="connsiteY1595" fmla="*/ 688716 h 755236"/>
                <a:gd name="connsiteX1596" fmla="*/ 920501 w 1591877"/>
                <a:gd name="connsiteY1596" fmla="*/ 688703 h 755236"/>
                <a:gd name="connsiteX1597" fmla="*/ 920571 w 1591877"/>
                <a:gd name="connsiteY1597" fmla="*/ 688679 h 755236"/>
                <a:gd name="connsiteX1598" fmla="*/ 920637 w 1591877"/>
                <a:gd name="connsiteY1598" fmla="*/ 688648 h 755236"/>
                <a:gd name="connsiteX1599" fmla="*/ 920707 w 1591877"/>
                <a:gd name="connsiteY1599" fmla="*/ 688608 h 755236"/>
                <a:gd name="connsiteX1600" fmla="*/ 920773 w 1591877"/>
                <a:gd name="connsiteY1600" fmla="*/ 688562 h 755236"/>
                <a:gd name="connsiteX1601" fmla="*/ 920842 w 1591877"/>
                <a:gd name="connsiteY1601" fmla="*/ 688507 h 755236"/>
                <a:gd name="connsiteX1602" fmla="*/ 920908 w 1591877"/>
                <a:gd name="connsiteY1602" fmla="*/ 688443 h 755236"/>
                <a:gd name="connsiteX1603" fmla="*/ 920978 w 1591877"/>
                <a:gd name="connsiteY1603" fmla="*/ 688372 h 755236"/>
                <a:gd name="connsiteX1604" fmla="*/ 921044 w 1591877"/>
                <a:gd name="connsiteY1604" fmla="*/ 688293 h 755236"/>
                <a:gd name="connsiteX1605" fmla="*/ 921114 w 1591877"/>
                <a:gd name="connsiteY1605" fmla="*/ 688205 h 755236"/>
                <a:gd name="connsiteX1606" fmla="*/ 921249 w 1591877"/>
                <a:gd name="connsiteY1606" fmla="*/ 688007 h 755236"/>
                <a:gd name="connsiteX1607" fmla="*/ 921385 w 1591877"/>
                <a:gd name="connsiteY1607" fmla="*/ 687776 h 755236"/>
                <a:gd name="connsiteX1608" fmla="*/ 921657 w 1591877"/>
                <a:gd name="connsiteY1608" fmla="*/ 687219 h 755236"/>
                <a:gd name="connsiteX1609" fmla="*/ 921928 w 1591877"/>
                <a:gd name="connsiteY1609" fmla="*/ 686534 h 755236"/>
                <a:gd name="connsiteX1610" fmla="*/ 922199 w 1591877"/>
                <a:gd name="connsiteY1610" fmla="*/ 685721 h 755236"/>
                <a:gd name="connsiteX1611" fmla="*/ 922471 w 1591877"/>
                <a:gd name="connsiteY1611" fmla="*/ 684783 h 755236"/>
                <a:gd name="connsiteX1612" fmla="*/ 922742 w 1591877"/>
                <a:gd name="connsiteY1612" fmla="*/ 683720 h 755236"/>
                <a:gd name="connsiteX1613" fmla="*/ 923014 w 1591877"/>
                <a:gd name="connsiteY1613" fmla="*/ 682533 h 755236"/>
                <a:gd name="connsiteX1614" fmla="*/ 923285 w 1591877"/>
                <a:gd name="connsiteY1614" fmla="*/ 681219 h 755236"/>
                <a:gd name="connsiteX1615" fmla="*/ 923557 w 1591877"/>
                <a:gd name="connsiteY1615" fmla="*/ 679783 h 755236"/>
                <a:gd name="connsiteX1616" fmla="*/ 923828 w 1591877"/>
                <a:gd name="connsiteY1616" fmla="*/ 678226 h 755236"/>
                <a:gd name="connsiteX1617" fmla="*/ 924099 w 1591877"/>
                <a:gd name="connsiteY1617" fmla="*/ 676546 h 755236"/>
                <a:gd name="connsiteX1618" fmla="*/ 924371 w 1591877"/>
                <a:gd name="connsiteY1618" fmla="*/ 674745 h 755236"/>
                <a:gd name="connsiteX1619" fmla="*/ 924642 w 1591877"/>
                <a:gd name="connsiteY1619" fmla="*/ 672825 h 755236"/>
                <a:gd name="connsiteX1620" fmla="*/ 924914 w 1591877"/>
                <a:gd name="connsiteY1620" fmla="*/ 670786 h 755236"/>
                <a:gd name="connsiteX1621" fmla="*/ 925185 w 1591877"/>
                <a:gd name="connsiteY1621" fmla="*/ 668628 h 755236"/>
                <a:gd name="connsiteX1622" fmla="*/ 925457 w 1591877"/>
                <a:gd name="connsiteY1622" fmla="*/ 666356 h 755236"/>
                <a:gd name="connsiteX1623" fmla="*/ 925728 w 1591877"/>
                <a:gd name="connsiteY1623" fmla="*/ 663969 h 755236"/>
                <a:gd name="connsiteX1624" fmla="*/ 925999 w 1591877"/>
                <a:gd name="connsiteY1624" fmla="*/ 661468 h 755236"/>
                <a:gd name="connsiteX1625" fmla="*/ 926271 w 1591877"/>
                <a:gd name="connsiteY1625" fmla="*/ 658852 h 755236"/>
                <a:gd name="connsiteX1626" fmla="*/ 926542 w 1591877"/>
                <a:gd name="connsiteY1626" fmla="*/ 656126 h 755236"/>
                <a:gd name="connsiteX1627" fmla="*/ 926814 w 1591877"/>
                <a:gd name="connsiteY1627" fmla="*/ 653290 h 755236"/>
                <a:gd name="connsiteX1628" fmla="*/ 927085 w 1591877"/>
                <a:gd name="connsiteY1628" fmla="*/ 650346 h 755236"/>
                <a:gd name="connsiteX1629" fmla="*/ 927357 w 1591877"/>
                <a:gd name="connsiteY1629" fmla="*/ 647297 h 755236"/>
                <a:gd name="connsiteX1630" fmla="*/ 927628 w 1591877"/>
                <a:gd name="connsiteY1630" fmla="*/ 644139 h 755236"/>
                <a:gd name="connsiteX1631" fmla="*/ 927899 w 1591877"/>
                <a:gd name="connsiteY1631" fmla="*/ 640878 h 755236"/>
                <a:gd name="connsiteX1632" fmla="*/ 928171 w 1591877"/>
                <a:gd name="connsiteY1632" fmla="*/ 637516 h 755236"/>
                <a:gd name="connsiteX1633" fmla="*/ 928442 w 1591877"/>
                <a:gd name="connsiteY1633" fmla="*/ 634053 h 755236"/>
                <a:gd name="connsiteX1634" fmla="*/ 928714 w 1591877"/>
                <a:gd name="connsiteY1634" fmla="*/ 630490 h 755236"/>
                <a:gd name="connsiteX1635" fmla="*/ 928985 w 1591877"/>
                <a:gd name="connsiteY1635" fmla="*/ 626831 h 755236"/>
                <a:gd name="connsiteX1636" fmla="*/ 929256 w 1591877"/>
                <a:gd name="connsiteY1636" fmla="*/ 623076 h 755236"/>
                <a:gd name="connsiteX1637" fmla="*/ 929528 w 1591877"/>
                <a:gd name="connsiteY1637" fmla="*/ 619225 h 755236"/>
                <a:gd name="connsiteX1638" fmla="*/ 929799 w 1591877"/>
                <a:gd name="connsiteY1638" fmla="*/ 615286 h 755236"/>
                <a:gd name="connsiteX1639" fmla="*/ 930071 w 1591877"/>
                <a:gd name="connsiteY1639" fmla="*/ 611255 h 755236"/>
                <a:gd name="connsiteX1640" fmla="*/ 930342 w 1591877"/>
                <a:gd name="connsiteY1640" fmla="*/ 607135 h 755236"/>
                <a:gd name="connsiteX1641" fmla="*/ 930614 w 1591877"/>
                <a:gd name="connsiteY1641" fmla="*/ 602930 h 755236"/>
                <a:gd name="connsiteX1642" fmla="*/ 930885 w 1591877"/>
                <a:gd name="connsiteY1642" fmla="*/ 598640 h 755236"/>
                <a:gd name="connsiteX1643" fmla="*/ 931156 w 1591877"/>
                <a:gd name="connsiteY1643" fmla="*/ 594270 h 755236"/>
                <a:gd name="connsiteX1644" fmla="*/ 931428 w 1591877"/>
                <a:gd name="connsiteY1644" fmla="*/ 589817 h 755236"/>
                <a:gd name="connsiteX1645" fmla="*/ 931971 w 1591877"/>
                <a:gd name="connsiteY1645" fmla="*/ 580680 h 755236"/>
                <a:gd name="connsiteX1646" fmla="*/ 932514 w 1591877"/>
                <a:gd name="connsiteY1646" fmla="*/ 571247 h 755236"/>
                <a:gd name="connsiteX1647" fmla="*/ 933056 w 1591877"/>
                <a:gd name="connsiteY1647" fmla="*/ 561537 h 755236"/>
                <a:gd name="connsiteX1648" fmla="*/ 933599 w 1591877"/>
                <a:gd name="connsiteY1648" fmla="*/ 551565 h 755236"/>
                <a:gd name="connsiteX1649" fmla="*/ 934142 w 1591877"/>
                <a:gd name="connsiteY1649" fmla="*/ 541350 h 755236"/>
                <a:gd name="connsiteX1650" fmla="*/ 934685 w 1591877"/>
                <a:gd name="connsiteY1650" fmla="*/ 530911 h 755236"/>
                <a:gd name="connsiteX1651" fmla="*/ 935228 w 1591877"/>
                <a:gd name="connsiteY1651" fmla="*/ 520267 h 755236"/>
                <a:gd name="connsiteX1652" fmla="*/ 935771 w 1591877"/>
                <a:gd name="connsiteY1652" fmla="*/ 509437 h 755236"/>
                <a:gd name="connsiteX1653" fmla="*/ 936314 w 1591877"/>
                <a:gd name="connsiteY1653" fmla="*/ 498436 h 755236"/>
                <a:gd name="connsiteX1654" fmla="*/ 937399 w 1591877"/>
                <a:gd name="connsiteY1654" fmla="*/ 476015 h 755236"/>
                <a:gd name="connsiteX1655" fmla="*/ 938485 w 1591877"/>
                <a:gd name="connsiteY1655" fmla="*/ 453157 h 755236"/>
                <a:gd name="connsiteX1656" fmla="*/ 940656 w 1591877"/>
                <a:gd name="connsiteY1656" fmla="*/ 406775 h 755236"/>
                <a:gd name="connsiteX1657" fmla="*/ 941878 w 1591877"/>
                <a:gd name="connsiteY1657" fmla="*/ 380679 h 755236"/>
                <a:gd name="connsiteX1658" fmla="*/ 943096 w 1591877"/>
                <a:gd name="connsiteY1658" fmla="*/ 354860 h 755236"/>
                <a:gd name="connsiteX1659" fmla="*/ 944317 w 1591877"/>
                <a:gd name="connsiteY1659" fmla="*/ 329536 h 755236"/>
                <a:gd name="connsiteX1660" fmla="*/ 944929 w 1591877"/>
                <a:gd name="connsiteY1660" fmla="*/ 317127 h 755236"/>
                <a:gd name="connsiteX1661" fmla="*/ 945538 w 1591877"/>
                <a:gd name="connsiteY1661" fmla="*/ 304919 h 755236"/>
                <a:gd name="connsiteX1662" fmla="*/ 946151 w 1591877"/>
                <a:gd name="connsiteY1662" fmla="*/ 292939 h 755236"/>
                <a:gd name="connsiteX1663" fmla="*/ 946760 w 1591877"/>
                <a:gd name="connsiteY1663" fmla="*/ 281214 h 755236"/>
                <a:gd name="connsiteX1664" fmla="*/ 947372 w 1591877"/>
                <a:gd name="connsiteY1664" fmla="*/ 269762 h 755236"/>
                <a:gd name="connsiteX1665" fmla="*/ 947981 w 1591877"/>
                <a:gd name="connsiteY1665" fmla="*/ 258612 h 755236"/>
                <a:gd name="connsiteX1666" fmla="*/ 948594 w 1591877"/>
                <a:gd name="connsiteY1666" fmla="*/ 247786 h 755236"/>
                <a:gd name="connsiteX1667" fmla="*/ 949203 w 1591877"/>
                <a:gd name="connsiteY1667" fmla="*/ 237300 h 755236"/>
                <a:gd name="connsiteX1668" fmla="*/ 949507 w 1591877"/>
                <a:gd name="connsiteY1668" fmla="*/ 232192 h 755236"/>
                <a:gd name="connsiteX1669" fmla="*/ 949815 w 1591877"/>
                <a:gd name="connsiteY1669" fmla="*/ 227179 h 755236"/>
                <a:gd name="connsiteX1670" fmla="*/ 950120 w 1591877"/>
                <a:gd name="connsiteY1670" fmla="*/ 222262 h 755236"/>
                <a:gd name="connsiteX1671" fmla="*/ 950424 w 1591877"/>
                <a:gd name="connsiteY1671" fmla="*/ 217444 h 755236"/>
                <a:gd name="connsiteX1672" fmla="*/ 950728 w 1591877"/>
                <a:gd name="connsiteY1672" fmla="*/ 212726 h 755236"/>
                <a:gd name="connsiteX1673" fmla="*/ 951037 w 1591877"/>
                <a:gd name="connsiteY1673" fmla="*/ 208111 h 755236"/>
                <a:gd name="connsiteX1674" fmla="*/ 951341 w 1591877"/>
                <a:gd name="connsiteY1674" fmla="*/ 203601 h 755236"/>
                <a:gd name="connsiteX1675" fmla="*/ 951645 w 1591877"/>
                <a:gd name="connsiteY1675" fmla="*/ 199197 h 755236"/>
                <a:gd name="connsiteX1676" fmla="*/ 951950 w 1591877"/>
                <a:gd name="connsiteY1676" fmla="*/ 194906 h 755236"/>
                <a:gd name="connsiteX1677" fmla="*/ 952254 w 1591877"/>
                <a:gd name="connsiteY1677" fmla="*/ 190725 h 755236"/>
                <a:gd name="connsiteX1678" fmla="*/ 952562 w 1591877"/>
                <a:gd name="connsiteY1678" fmla="*/ 186658 h 755236"/>
                <a:gd name="connsiteX1679" fmla="*/ 952867 w 1591877"/>
                <a:gd name="connsiteY1679" fmla="*/ 182706 h 755236"/>
                <a:gd name="connsiteX1680" fmla="*/ 953171 w 1591877"/>
                <a:gd name="connsiteY1680" fmla="*/ 178870 h 755236"/>
                <a:gd name="connsiteX1681" fmla="*/ 953479 w 1591877"/>
                <a:gd name="connsiteY1681" fmla="*/ 175153 h 755236"/>
                <a:gd name="connsiteX1682" fmla="*/ 953784 w 1591877"/>
                <a:gd name="connsiteY1682" fmla="*/ 171558 h 755236"/>
                <a:gd name="connsiteX1683" fmla="*/ 954088 w 1591877"/>
                <a:gd name="connsiteY1683" fmla="*/ 168085 h 755236"/>
                <a:gd name="connsiteX1684" fmla="*/ 954393 w 1591877"/>
                <a:gd name="connsiteY1684" fmla="*/ 164734 h 755236"/>
                <a:gd name="connsiteX1685" fmla="*/ 954697 w 1591877"/>
                <a:gd name="connsiteY1685" fmla="*/ 161510 h 755236"/>
                <a:gd name="connsiteX1686" fmla="*/ 955005 w 1591877"/>
                <a:gd name="connsiteY1686" fmla="*/ 158412 h 755236"/>
                <a:gd name="connsiteX1687" fmla="*/ 955310 w 1591877"/>
                <a:gd name="connsiteY1687" fmla="*/ 155442 h 755236"/>
                <a:gd name="connsiteX1688" fmla="*/ 955614 w 1591877"/>
                <a:gd name="connsiteY1688" fmla="*/ 152602 h 755236"/>
                <a:gd name="connsiteX1689" fmla="*/ 955919 w 1591877"/>
                <a:gd name="connsiteY1689" fmla="*/ 149892 h 755236"/>
                <a:gd name="connsiteX1690" fmla="*/ 956227 w 1591877"/>
                <a:gd name="connsiteY1690" fmla="*/ 147313 h 755236"/>
                <a:gd name="connsiteX1691" fmla="*/ 956531 w 1591877"/>
                <a:gd name="connsiteY1691" fmla="*/ 144867 h 755236"/>
                <a:gd name="connsiteX1692" fmla="*/ 956836 w 1591877"/>
                <a:gd name="connsiteY1692" fmla="*/ 142554 h 755236"/>
                <a:gd name="connsiteX1693" fmla="*/ 957140 w 1591877"/>
                <a:gd name="connsiteY1693" fmla="*/ 140376 h 755236"/>
                <a:gd name="connsiteX1694" fmla="*/ 957448 w 1591877"/>
                <a:gd name="connsiteY1694" fmla="*/ 138332 h 755236"/>
                <a:gd name="connsiteX1695" fmla="*/ 957753 w 1591877"/>
                <a:gd name="connsiteY1695" fmla="*/ 136425 h 755236"/>
                <a:gd name="connsiteX1696" fmla="*/ 958057 w 1591877"/>
                <a:gd name="connsiteY1696" fmla="*/ 134654 h 755236"/>
                <a:gd name="connsiteX1697" fmla="*/ 958361 w 1591877"/>
                <a:gd name="connsiteY1697" fmla="*/ 133020 h 755236"/>
                <a:gd name="connsiteX1698" fmla="*/ 958670 w 1591877"/>
                <a:gd name="connsiteY1698" fmla="*/ 131524 h 755236"/>
                <a:gd name="connsiteX1699" fmla="*/ 958974 w 1591877"/>
                <a:gd name="connsiteY1699" fmla="*/ 130165 h 755236"/>
                <a:gd name="connsiteX1700" fmla="*/ 959278 w 1591877"/>
                <a:gd name="connsiteY1700" fmla="*/ 128945 h 755236"/>
                <a:gd name="connsiteX1701" fmla="*/ 959583 w 1591877"/>
                <a:gd name="connsiteY1701" fmla="*/ 127864 h 755236"/>
                <a:gd name="connsiteX1702" fmla="*/ 959887 w 1591877"/>
                <a:gd name="connsiteY1702" fmla="*/ 126921 h 755236"/>
                <a:gd name="connsiteX1703" fmla="*/ 960195 w 1591877"/>
                <a:gd name="connsiteY1703" fmla="*/ 126118 h 755236"/>
                <a:gd name="connsiteX1704" fmla="*/ 960500 w 1591877"/>
                <a:gd name="connsiteY1704" fmla="*/ 125453 h 755236"/>
                <a:gd name="connsiteX1705" fmla="*/ 960650 w 1591877"/>
                <a:gd name="connsiteY1705" fmla="*/ 125173 h 755236"/>
                <a:gd name="connsiteX1706" fmla="*/ 960804 w 1591877"/>
                <a:gd name="connsiteY1706" fmla="*/ 124927 h 755236"/>
                <a:gd name="connsiteX1707" fmla="*/ 960958 w 1591877"/>
                <a:gd name="connsiteY1707" fmla="*/ 124716 h 755236"/>
                <a:gd name="connsiteX1708" fmla="*/ 961035 w 1591877"/>
                <a:gd name="connsiteY1708" fmla="*/ 124624 h 755236"/>
                <a:gd name="connsiteX1709" fmla="*/ 961109 w 1591877"/>
                <a:gd name="connsiteY1709" fmla="*/ 124540 h 755236"/>
                <a:gd name="connsiteX1710" fmla="*/ 961186 w 1591877"/>
                <a:gd name="connsiteY1710" fmla="*/ 124465 h 755236"/>
                <a:gd name="connsiteX1711" fmla="*/ 961263 w 1591877"/>
                <a:gd name="connsiteY1711" fmla="*/ 124398 h 755236"/>
                <a:gd name="connsiteX1712" fmla="*/ 961340 w 1591877"/>
                <a:gd name="connsiteY1712" fmla="*/ 124341 h 755236"/>
                <a:gd name="connsiteX1713" fmla="*/ 961417 w 1591877"/>
                <a:gd name="connsiteY1713" fmla="*/ 124291 h 755236"/>
                <a:gd name="connsiteX1714" fmla="*/ 961490 w 1591877"/>
                <a:gd name="connsiteY1714" fmla="*/ 124251 h 755236"/>
                <a:gd name="connsiteX1715" fmla="*/ 961567 w 1591877"/>
                <a:gd name="connsiteY1715" fmla="*/ 124219 h 755236"/>
                <a:gd name="connsiteX1716" fmla="*/ 961644 w 1591877"/>
                <a:gd name="connsiteY1716" fmla="*/ 124196 h 755236"/>
                <a:gd name="connsiteX1717" fmla="*/ 961721 w 1591877"/>
                <a:gd name="connsiteY1717" fmla="*/ 124181 h 755236"/>
                <a:gd name="connsiteX1718" fmla="*/ 961798 w 1591877"/>
                <a:gd name="connsiteY1718" fmla="*/ 124175 h 755236"/>
                <a:gd name="connsiteX1719" fmla="*/ 961872 w 1591877"/>
                <a:gd name="connsiteY1719" fmla="*/ 124178 h 755236"/>
                <a:gd name="connsiteX1720" fmla="*/ 961949 w 1591877"/>
                <a:gd name="connsiteY1720" fmla="*/ 124189 h 755236"/>
                <a:gd name="connsiteX1721" fmla="*/ 962026 w 1591877"/>
                <a:gd name="connsiteY1721" fmla="*/ 124209 h 755236"/>
                <a:gd name="connsiteX1722" fmla="*/ 962103 w 1591877"/>
                <a:gd name="connsiteY1722" fmla="*/ 124238 h 755236"/>
                <a:gd name="connsiteX1723" fmla="*/ 962180 w 1591877"/>
                <a:gd name="connsiteY1723" fmla="*/ 124275 h 755236"/>
                <a:gd name="connsiteX1724" fmla="*/ 962257 w 1591877"/>
                <a:gd name="connsiteY1724" fmla="*/ 124321 h 755236"/>
                <a:gd name="connsiteX1725" fmla="*/ 962330 w 1591877"/>
                <a:gd name="connsiteY1725" fmla="*/ 124375 h 755236"/>
                <a:gd name="connsiteX1726" fmla="*/ 962407 w 1591877"/>
                <a:gd name="connsiteY1726" fmla="*/ 124438 h 755236"/>
                <a:gd name="connsiteX1727" fmla="*/ 962484 w 1591877"/>
                <a:gd name="connsiteY1727" fmla="*/ 124509 h 755236"/>
                <a:gd name="connsiteX1728" fmla="*/ 962561 w 1591877"/>
                <a:gd name="connsiteY1728" fmla="*/ 124589 h 755236"/>
                <a:gd name="connsiteX1729" fmla="*/ 962638 w 1591877"/>
                <a:gd name="connsiteY1729" fmla="*/ 124678 h 755236"/>
                <a:gd name="connsiteX1730" fmla="*/ 962789 w 1591877"/>
                <a:gd name="connsiteY1730" fmla="*/ 124880 h 755236"/>
                <a:gd name="connsiteX1731" fmla="*/ 962943 w 1591877"/>
                <a:gd name="connsiteY1731" fmla="*/ 125117 h 755236"/>
                <a:gd name="connsiteX1732" fmla="*/ 963247 w 1591877"/>
                <a:gd name="connsiteY1732" fmla="*/ 125692 h 755236"/>
                <a:gd name="connsiteX1733" fmla="*/ 963551 w 1591877"/>
                <a:gd name="connsiteY1733" fmla="*/ 126403 h 755236"/>
                <a:gd name="connsiteX1734" fmla="*/ 963856 w 1591877"/>
                <a:gd name="connsiteY1734" fmla="*/ 127247 h 755236"/>
                <a:gd name="connsiteX1735" fmla="*/ 964164 w 1591877"/>
                <a:gd name="connsiteY1735" fmla="*/ 128226 h 755236"/>
                <a:gd name="connsiteX1736" fmla="*/ 964468 w 1591877"/>
                <a:gd name="connsiteY1736" fmla="*/ 129337 h 755236"/>
                <a:gd name="connsiteX1737" fmla="*/ 964773 w 1591877"/>
                <a:gd name="connsiteY1737" fmla="*/ 130580 h 755236"/>
                <a:gd name="connsiteX1738" fmla="*/ 965077 w 1591877"/>
                <a:gd name="connsiteY1738" fmla="*/ 131954 h 755236"/>
                <a:gd name="connsiteX1739" fmla="*/ 965385 w 1591877"/>
                <a:gd name="connsiteY1739" fmla="*/ 133457 h 755236"/>
                <a:gd name="connsiteX1740" fmla="*/ 965690 w 1591877"/>
                <a:gd name="connsiteY1740" fmla="*/ 135089 h 755236"/>
                <a:gd name="connsiteX1741" fmla="*/ 965994 w 1591877"/>
                <a:gd name="connsiteY1741" fmla="*/ 136847 h 755236"/>
                <a:gd name="connsiteX1742" fmla="*/ 966299 w 1591877"/>
                <a:gd name="connsiteY1742" fmla="*/ 138732 h 755236"/>
                <a:gd name="connsiteX1743" fmla="*/ 966607 w 1591877"/>
                <a:gd name="connsiteY1743" fmla="*/ 140741 h 755236"/>
                <a:gd name="connsiteX1744" fmla="*/ 966911 w 1591877"/>
                <a:gd name="connsiteY1744" fmla="*/ 142872 h 755236"/>
                <a:gd name="connsiteX1745" fmla="*/ 967216 w 1591877"/>
                <a:gd name="connsiteY1745" fmla="*/ 145126 h 755236"/>
                <a:gd name="connsiteX1746" fmla="*/ 967520 w 1591877"/>
                <a:gd name="connsiteY1746" fmla="*/ 147499 h 755236"/>
                <a:gd name="connsiteX1747" fmla="*/ 967825 w 1591877"/>
                <a:gd name="connsiteY1747" fmla="*/ 149990 h 755236"/>
                <a:gd name="connsiteX1748" fmla="*/ 968133 w 1591877"/>
                <a:gd name="connsiteY1748" fmla="*/ 152597 h 755236"/>
                <a:gd name="connsiteX1749" fmla="*/ 968437 w 1591877"/>
                <a:gd name="connsiteY1749" fmla="*/ 155321 h 755236"/>
                <a:gd name="connsiteX1750" fmla="*/ 968742 w 1591877"/>
                <a:gd name="connsiteY1750" fmla="*/ 158157 h 755236"/>
                <a:gd name="connsiteX1751" fmla="*/ 969046 w 1591877"/>
                <a:gd name="connsiteY1751" fmla="*/ 161103 h 755236"/>
                <a:gd name="connsiteX1752" fmla="*/ 969354 w 1591877"/>
                <a:gd name="connsiteY1752" fmla="*/ 164159 h 755236"/>
                <a:gd name="connsiteX1753" fmla="*/ 969659 w 1591877"/>
                <a:gd name="connsiteY1753" fmla="*/ 167323 h 755236"/>
                <a:gd name="connsiteX1754" fmla="*/ 969963 w 1591877"/>
                <a:gd name="connsiteY1754" fmla="*/ 170591 h 755236"/>
                <a:gd name="connsiteX1755" fmla="*/ 970268 w 1591877"/>
                <a:gd name="connsiteY1755" fmla="*/ 173962 h 755236"/>
                <a:gd name="connsiteX1756" fmla="*/ 970576 w 1591877"/>
                <a:gd name="connsiteY1756" fmla="*/ 177434 h 755236"/>
                <a:gd name="connsiteX1757" fmla="*/ 970880 w 1591877"/>
                <a:gd name="connsiteY1757" fmla="*/ 181006 h 755236"/>
                <a:gd name="connsiteX1758" fmla="*/ 971185 w 1591877"/>
                <a:gd name="connsiteY1758" fmla="*/ 184674 h 755236"/>
                <a:gd name="connsiteX1759" fmla="*/ 971489 w 1591877"/>
                <a:gd name="connsiteY1759" fmla="*/ 188437 h 755236"/>
                <a:gd name="connsiteX1760" fmla="*/ 971797 w 1591877"/>
                <a:gd name="connsiteY1760" fmla="*/ 192290 h 755236"/>
                <a:gd name="connsiteX1761" fmla="*/ 972406 w 1591877"/>
                <a:gd name="connsiteY1761" fmla="*/ 200268 h 755236"/>
                <a:gd name="connsiteX1762" fmla="*/ 973018 w 1591877"/>
                <a:gd name="connsiteY1762" fmla="*/ 208582 h 755236"/>
                <a:gd name="connsiteX1763" fmla="*/ 973627 w 1591877"/>
                <a:gd name="connsiteY1763" fmla="*/ 217215 h 755236"/>
                <a:gd name="connsiteX1764" fmla="*/ 974240 w 1591877"/>
                <a:gd name="connsiteY1764" fmla="*/ 226148 h 755236"/>
                <a:gd name="connsiteX1765" fmla="*/ 974849 w 1591877"/>
                <a:gd name="connsiteY1765" fmla="*/ 235358 h 755236"/>
                <a:gd name="connsiteX1766" fmla="*/ 975461 w 1591877"/>
                <a:gd name="connsiteY1766" fmla="*/ 244824 h 755236"/>
                <a:gd name="connsiteX1767" fmla="*/ 976070 w 1591877"/>
                <a:gd name="connsiteY1767" fmla="*/ 254526 h 755236"/>
                <a:gd name="connsiteX1768" fmla="*/ 976679 w 1591877"/>
                <a:gd name="connsiteY1768" fmla="*/ 264438 h 755236"/>
                <a:gd name="connsiteX1769" fmla="*/ 977292 w 1591877"/>
                <a:gd name="connsiteY1769" fmla="*/ 274540 h 755236"/>
                <a:gd name="connsiteX1770" fmla="*/ 978513 w 1591877"/>
                <a:gd name="connsiteY1770" fmla="*/ 295218 h 755236"/>
                <a:gd name="connsiteX1771" fmla="*/ 979734 w 1591877"/>
                <a:gd name="connsiteY1771" fmla="*/ 316378 h 755236"/>
                <a:gd name="connsiteX1772" fmla="*/ 981814 w 1591877"/>
                <a:gd name="connsiteY1772" fmla="*/ 352984 h 755236"/>
                <a:gd name="connsiteX1773" fmla="*/ 983894 w 1591877"/>
                <a:gd name="connsiteY1773" fmla="*/ 389513 h 755236"/>
                <a:gd name="connsiteX1774" fmla="*/ 984932 w 1591877"/>
                <a:gd name="connsiteY1774" fmla="*/ 407464 h 755236"/>
                <a:gd name="connsiteX1775" fmla="*/ 985974 w 1591877"/>
                <a:gd name="connsiteY1775" fmla="*/ 425061 h 755236"/>
                <a:gd name="connsiteX1776" fmla="*/ 987015 w 1591877"/>
                <a:gd name="connsiteY1776" fmla="*/ 442196 h 755236"/>
                <a:gd name="connsiteX1777" fmla="*/ 987532 w 1591877"/>
                <a:gd name="connsiteY1777" fmla="*/ 450559 h 755236"/>
                <a:gd name="connsiteX1778" fmla="*/ 988053 w 1591877"/>
                <a:gd name="connsiteY1778" fmla="*/ 458770 h 755236"/>
                <a:gd name="connsiteX1779" fmla="*/ 988574 w 1591877"/>
                <a:gd name="connsiteY1779" fmla="*/ 466815 h 755236"/>
                <a:gd name="connsiteX1780" fmla="*/ 989095 w 1591877"/>
                <a:gd name="connsiteY1780" fmla="*/ 474685 h 755236"/>
                <a:gd name="connsiteX1781" fmla="*/ 989612 w 1591877"/>
                <a:gd name="connsiteY1781" fmla="*/ 482365 h 755236"/>
                <a:gd name="connsiteX1782" fmla="*/ 990133 w 1591877"/>
                <a:gd name="connsiteY1782" fmla="*/ 489849 h 755236"/>
                <a:gd name="connsiteX1783" fmla="*/ 990654 w 1591877"/>
                <a:gd name="connsiteY1783" fmla="*/ 497122 h 755236"/>
                <a:gd name="connsiteX1784" fmla="*/ 991175 w 1591877"/>
                <a:gd name="connsiteY1784" fmla="*/ 504174 h 755236"/>
                <a:gd name="connsiteX1785" fmla="*/ 991692 w 1591877"/>
                <a:gd name="connsiteY1785" fmla="*/ 510998 h 755236"/>
                <a:gd name="connsiteX1786" fmla="*/ 992213 w 1591877"/>
                <a:gd name="connsiteY1786" fmla="*/ 517583 h 755236"/>
                <a:gd name="connsiteX1787" fmla="*/ 992734 w 1591877"/>
                <a:gd name="connsiteY1787" fmla="*/ 523923 h 755236"/>
                <a:gd name="connsiteX1788" fmla="*/ 993254 w 1591877"/>
                <a:gd name="connsiteY1788" fmla="*/ 530004 h 755236"/>
                <a:gd name="connsiteX1789" fmla="*/ 993772 w 1591877"/>
                <a:gd name="connsiteY1789" fmla="*/ 535821 h 755236"/>
                <a:gd name="connsiteX1790" fmla="*/ 994292 w 1591877"/>
                <a:gd name="connsiteY1790" fmla="*/ 541368 h 755236"/>
                <a:gd name="connsiteX1791" fmla="*/ 994813 w 1591877"/>
                <a:gd name="connsiteY1791" fmla="*/ 546637 h 755236"/>
                <a:gd name="connsiteX1792" fmla="*/ 995334 w 1591877"/>
                <a:gd name="connsiteY1792" fmla="*/ 551617 h 755236"/>
                <a:gd name="connsiteX1793" fmla="*/ 995855 w 1591877"/>
                <a:gd name="connsiteY1793" fmla="*/ 556310 h 755236"/>
                <a:gd name="connsiteX1794" fmla="*/ 996372 w 1591877"/>
                <a:gd name="connsiteY1794" fmla="*/ 560702 h 755236"/>
                <a:gd name="connsiteX1795" fmla="*/ 996893 w 1591877"/>
                <a:gd name="connsiteY1795" fmla="*/ 564793 h 755236"/>
                <a:gd name="connsiteX1796" fmla="*/ 997414 w 1591877"/>
                <a:gd name="connsiteY1796" fmla="*/ 568578 h 755236"/>
                <a:gd name="connsiteX1797" fmla="*/ 997674 w 1591877"/>
                <a:gd name="connsiteY1797" fmla="*/ 570355 h 755236"/>
                <a:gd name="connsiteX1798" fmla="*/ 997935 w 1591877"/>
                <a:gd name="connsiteY1798" fmla="*/ 572053 h 755236"/>
                <a:gd name="connsiteX1799" fmla="*/ 998195 w 1591877"/>
                <a:gd name="connsiteY1799" fmla="*/ 573671 h 755236"/>
                <a:gd name="connsiteX1800" fmla="*/ 998452 w 1591877"/>
                <a:gd name="connsiteY1800" fmla="*/ 575210 h 755236"/>
                <a:gd name="connsiteX1801" fmla="*/ 998712 w 1591877"/>
                <a:gd name="connsiteY1801" fmla="*/ 576672 h 755236"/>
                <a:gd name="connsiteX1802" fmla="*/ 998973 w 1591877"/>
                <a:gd name="connsiteY1802" fmla="*/ 578053 h 755236"/>
                <a:gd name="connsiteX1803" fmla="*/ 999233 w 1591877"/>
                <a:gd name="connsiteY1803" fmla="*/ 579354 h 755236"/>
                <a:gd name="connsiteX1804" fmla="*/ 999493 w 1591877"/>
                <a:gd name="connsiteY1804" fmla="*/ 580574 h 755236"/>
                <a:gd name="connsiteX1805" fmla="*/ 999754 w 1591877"/>
                <a:gd name="connsiteY1805" fmla="*/ 581715 h 755236"/>
                <a:gd name="connsiteX1806" fmla="*/ 1000014 w 1591877"/>
                <a:gd name="connsiteY1806" fmla="*/ 582774 h 755236"/>
                <a:gd name="connsiteX1807" fmla="*/ 1000271 w 1591877"/>
                <a:gd name="connsiteY1807" fmla="*/ 583751 h 755236"/>
                <a:gd name="connsiteX1808" fmla="*/ 1000531 w 1591877"/>
                <a:gd name="connsiteY1808" fmla="*/ 584650 h 755236"/>
                <a:gd name="connsiteX1809" fmla="*/ 1000792 w 1591877"/>
                <a:gd name="connsiteY1809" fmla="*/ 585464 h 755236"/>
                <a:gd name="connsiteX1810" fmla="*/ 1001052 w 1591877"/>
                <a:gd name="connsiteY1810" fmla="*/ 586200 h 755236"/>
                <a:gd name="connsiteX1811" fmla="*/ 1001313 w 1591877"/>
                <a:gd name="connsiteY1811" fmla="*/ 586854 h 755236"/>
                <a:gd name="connsiteX1812" fmla="*/ 1001573 w 1591877"/>
                <a:gd name="connsiteY1812" fmla="*/ 587424 h 755236"/>
                <a:gd name="connsiteX1813" fmla="*/ 1001834 w 1591877"/>
                <a:gd name="connsiteY1813" fmla="*/ 587915 h 755236"/>
                <a:gd name="connsiteX1814" fmla="*/ 1002094 w 1591877"/>
                <a:gd name="connsiteY1814" fmla="*/ 588325 h 755236"/>
                <a:gd name="connsiteX1815" fmla="*/ 1002222 w 1591877"/>
                <a:gd name="connsiteY1815" fmla="*/ 588501 h 755236"/>
                <a:gd name="connsiteX1816" fmla="*/ 1002354 w 1591877"/>
                <a:gd name="connsiteY1816" fmla="*/ 588655 h 755236"/>
                <a:gd name="connsiteX1817" fmla="*/ 1002483 w 1591877"/>
                <a:gd name="connsiteY1817" fmla="*/ 588787 h 755236"/>
                <a:gd name="connsiteX1818" fmla="*/ 1002549 w 1591877"/>
                <a:gd name="connsiteY1818" fmla="*/ 588846 h 755236"/>
                <a:gd name="connsiteX1819" fmla="*/ 1002611 w 1591877"/>
                <a:gd name="connsiteY1819" fmla="*/ 588902 h 755236"/>
                <a:gd name="connsiteX1820" fmla="*/ 1002677 w 1591877"/>
                <a:gd name="connsiteY1820" fmla="*/ 588950 h 755236"/>
                <a:gd name="connsiteX1821" fmla="*/ 1002743 w 1591877"/>
                <a:gd name="connsiteY1821" fmla="*/ 588994 h 755236"/>
                <a:gd name="connsiteX1822" fmla="*/ 1002809 w 1591877"/>
                <a:gd name="connsiteY1822" fmla="*/ 589034 h 755236"/>
                <a:gd name="connsiteX1823" fmla="*/ 1002872 w 1591877"/>
                <a:gd name="connsiteY1823" fmla="*/ 589069 h 755236"/>
                <a:gd name="connsiteX1824" fmla="*/ 1002938 w 1591877"/>
                <a:gd name="connsiteY1824" fmla="*/ 589097 h 755236"/>
                <a:gd name="connsiteX1825" fmla="*/ 1003004 w 1591877"/>
                <a:gd name="connsiteY1825" fmla="*/ 589122 h 755236"/>
                <a:gd name="connsiteX1826" fmla="*/ 1003066 w 1591877"/>
                <a:gd name="connsiteY1826" fmla="*/ 589139 h 755236"/>
                <a:gd name="connsiteX1827" fmla="*/ 1003132 w 1591877"/>
                <a:gd name="connsiteY1827" fmla="*/ 589155 h 755236"/>
                <a:gd name="connsiteX1828" fmla="*/ 1003198 w 1591877"/>
                <a:gd name="connsiteY1828" fmla="*/ 589163 h 755236"/>
                <a:gd name="connsiteX1829" fmla="*/ 1003264 w 1591877"/>
                <a:gd name="connsiteY1829" fmla="*/ 589166 h 755236"/>
                <a:gd name="connsiteX1830" fmla="*/ 1003326 w 1591877"/>
                <a:gd name="connsiteY1830" fmla="*/ 589166 h 755236"/>
                <a:gd name="connsiteX1831" fmla="*/ 1003392 w 1591877"/>
                <a:gd name="connsiteY1831" fmla="*/ 589159 h 755236"/>
                <a:gd name="connsiteX1832" fmla="*/ 1003458 w 1591877"/>
                <a:gd name="connsiteY1832" fmla="*/ 589148 h 755236"/>
                <a:gd name="connsiteX1833" fmla="*/ 1003525 w 1591877"/>
                <a:gd name="connsiteY1833" fmla="*/ 589133 h 755236"/>
                <a:gd name="connsiteX1834" fmla="*/ 1003587 w 1591877"/>
                <a:gd name="connsiteY1834" fmla="*/ 589111 h 755236"/>
                <a:gd name="connsiteX1835" fmla="*/ 1003653 w 1591877"/>
                <a:gd name="connsiteY1835" fmla="*/ 589084 h 755236"/>
                <a:gd name="connsiteX1836" fmla="*/ 1003719 w 1591877"/>
                <a:gd name="connsiteY1836" fmla="*/ 589053 h 755236"/>
                <a:gd name="connsiteX1837" fmla="*/ 1003781 w 1591877"/>
                <a:gd name="connsiteY1837" fmla="*/ 589016 h 755236"/>
                <a:gd name="connsiteX1838" fmla="*/ 1003847 w 1591877"/>
                <a:gd name="connsiteY1838" fmla="*/ 588976 h 755236"/>
                <a:gd name="connsiteX1839" fmla="*/ 1003913 w 1591877"/>
                <a:gd name="connsiteY1839" fmla="*/ 588930 h 755236"/>
                <a:gd name="connsiteX1840" fmla="*/ 1003979 w 1591877"/>
                <a:gd name="connsiteY1840" fmla="*/ 588877 h 755236"/>
                <a:gd name="connsiteX1841" fmla="*/ 1004042 w 1591877"/>
                <a:gd name="connsiteY1841" fmla="*/ 588822 h 755236"/>
                <a:gd name="connsiteX1842" fmla="*/ 1004174 w 1591877"/>
                <a:gd name="connsiteY1842" fmla="*/ 588695 h 755236"/>
                <a:gd name="connsiteX1843" fmla="*/ 1004302 w 1591877"/>
                <a:gd name="connsiteY1843" fmla="*/ 588547 h 755236"/>
                <a:gd name="connsiteX1844" fmla="*/ 1004434 w 1591877"/>
                <a:gd name="connsiteY1844" fmla="*/ 588382 h 755236"/>
                <a:gd name="connsiteX1845" fmla="*/ 1004695 w 1591877"/>
                <a:gd name="connsiteY1845" fmla="*/ 587988 h 755236"/>
                <a:gd name="connsiteX1846" fmla="*/ 1004951 w 1591877"/>
                <a:gd name="connsiteY1846" fmla="*/ 587517 h 755236"/>
                <a:gd name="connsiteX1847" fmla="*/ 1005212 w 1591877"/>
                <a:gd name="connsiteY1847" fmla="*/ 586966 h 755236"/>
                <a:gd name="connsiteX1848" fmla="*/ 1005733 w 1591877"/>
                <a:gd name="connsiteY1848" fmla="*/ 585636 h 755236"/>
                <a:gd name="connsiteX1849" fmla="*/ 1006253 w 1591877"/>
                <a:gd name="connsiteY1849" fmla="*/ 583996 h 755236"/>
                <a:gd name="connsiteX1850" fmla="*/ 1006774 w 1591877"/>
                <a:gd name="connsiteY1850" fmla="*/ 582056 h 755236"/>
                <a:gd name="connsiteX1851" fmla="*/ 1007291 w 1591877"/>
                <a:gd name="connsiteY1851" fmla="*/ 579819 h 755236"/>
                <a:gd name="connsiteX1852" fmla="*/ 1007812 w 1591877"/>
                <a:gd name="connsiteY1852" fmla="*/ 577287 h 755236"/>
                <a:gd name="connsiteX1853" fmla="*/ 1008333 w 1591877"/>
                <a:gd name="connsiteY1853" fmla="*/ 574471 h 755236"/>
                <a:gd name="connsiteX1854" fmla="*/ 1008854 w 1591877"/>
                <a:gd name="connsiteY1854" fmla="*/ 571375 h 755236"/>
                <a:gd name="connsiteX1855" fmla="*/ 1009375 w 1591877"/>
                <a:gd name="connsiteY1855" fmla="*/ 568004 h 755236"/>
                <a:gd name="connsiteX1856" fmla="*/ 1009892 w 1591877"/>
                <a:gd name="connsiteY1856" fmla="*/ 564366 h 755236"/>
                <a:gd name="connsiteX1857" fmla="*/ 1010413 w 1591877"/>
                <a:gd name="connsiteY1857" fmla="*/ 560471 h 755236"/>
                <a:gd name="connsiteX1858" fmla="*/ 1010934 w 1591877"/>
                <a:gd name="connsiteY1858" fmla="*/ 556323 h 755236"/>
                <a:gd name="connsiteX1859" fmla="*/ 1011455 w 1591877"/>
                <a:gd name="connsiteY1859" fmla="*/ 551932 h 755236"/>
                <a:gd name="connsiteX1860" fmla="*/ 1011972 w 1591877"/>
                <a:gd name="connsiteY1860" fmla="*/ 547306 h 755236"/>
                <a:gd name="connsiteX1861" fmla="*/ 1012493 w 1591877"/>
                <a:gd name="connsiteY1861" fmla="*/ 542453 h 755236"/>
                <a:gd name="connsiteX1862" fmla="*/ 1013013 w 1591877"/>
                <a:gd name="connsiteY1862" fmla="*/ 537385 h 755236"/>
                <a:gd name="connsiteX1863" fmla="*/ 1013567 w 1591877"/>
                <a:gd name="connsiteY1863" fmla="*/ 531739 h 755236"/>
                <a:gd name="connsiteX1864" fmla="*/ 1014125 w 1591877"/>
                <a:gd name="connsiteY1864" fmla="*/ 525867 h 755236"/>
                <a:gd name="connsiteX1865" fmla="*/ 1014679 w 1591877"/>
                <a:gd name="connsiteY1865" fmla="*/ 519781 h 755236"/>
                <a:gd name="connsiteX1866" fmla="*/ 1015236 w 1591877"/>
                <a:gd name="connsiteY1866" fmla="*/ 513495 h 755236"/>
                <a:gd name="connsiteX1867" fmla="*/ 1015790 w 1591877"/>
                <a:gd name="connsiteY1867" fmla="*/ 507019 h 755236"/>
                <a:gd name="connsiteX1868" fmla="*/ 1016348 w 1591877"/>
                <a:gd name="connsiteY1868" fmla="*/ 500369 h 755236"/>
                <a:gd name="connsiteX1869" fmla="*/ 1017459 w 1591877"/>
                <a:gd name="connsiteY1869" fmla="*/ 486590 h 755236"/>
                <a:gd name="connsiteX1870" fmla="*/ 1018570 w 1591877"/>
                <a:gd name="connsiteY1870" fmla="*/ 472269 h 755236"/>
                <a:gd name="connsiteX1871" fmla="*/ 1019682 w 1591877"/>
                <a:gd name="connsiteY1871" fmla="*/ 457515 h 755236"/>
                <a:gd name="connsiteX1872" fmla="*/ 1021901 w 1591877"/>
                <a:gd name="connsiteY1872" fmla="*/ 427142 h 755236"/>
                <a:gd name="connsiteX1873" fmla="*/ 1024124 w 1591877"/>
                <a:gd name="connsiteY1873" fmla="*/ 396374 h 755236"/>
                <a:gd name="connsiteX1874" fmla="*/ 1026346 w 1591877"/>
                <a:gd name="connsiteY1874" fmla="*/ 366083 h 755236"/>
                <a:gd name="connsiteX1875" fmla="*/ 1027458 w 1591877"/>
                <a:gd name="connsiteY1875" fmla="*/ 351383 h 755236"/>
                <a:gd name="connsiteX1876" fmla="*/ 1028569 w 1591877"/>
                <a:gd name="connsiteY1876" fmla="*/ 337113 h 755236"/>
                <a:gd name="connsiteX1877" fmla="*/ 1029680 w 1591877"/>
                <a:gd name="connsiteY1877" fmla="*/ 323369 h 755236"/>
                <a:gd name="connsiteX1878" fmla="*/ 1030238 w 1591877"/>
                <a:gd name="connsiteY1878" fmla="*/ 316724 h 755236"/>
                <a:gd name="connsiteX1879" fmla="*/ 1030792 w 1591877"/>
                <a:gd name="connsiteY1879" fmla="*/ 310244 h 755236"/>
                <a:gd name="connsiteX1880" fmla="*/ 1031349 w 1591877"/>
                <a:gd name="connsiteY1880" fmla="*/ 303937 h 755236"/>
                <a:gd name="connsiteX1881" fmla="*/ 1031903 w 1591877"/>
                <a:gd name="connsiteY1881" fmla="*/ 297816 h 755236"/>
                <a:gd name="connsiteX1882" fmla="*/ 1032457 w 1591877"/>
                <a:gd name="connsiteY1882" fmla="*/ 291891 h 755236"/>
                <a:gd name="connsiteX1883" fmla="*/ 1033015 w 1591877"/>
                <a:gd name="connsiteY1883" fmla="*/ 286171 h 755236"/>
                <a:gd name="connsiteX1884" fmla="*/ 1033568 w 1591877"/>
                <a:gd name="connsiteY1884" fmla="*/ 280662 h 755236"/>
                <a:gd name="connsiteX1885" fmla="*/ 1034126 w 1591877"/>
                <a:gd name="connsiteY1885" fmla="*/ 275375 h 755236"/>
                <a:gd name="connsiteX1886" fmla="*/ 1034680 w 1591877"/>
                <a:gd name="connsiteY1886" fmla="*/ 270315 h 755236"/>
                <a:gd name="connsiteX1887" fmla="*/ 1035237 w 1591877"/>
                <a:gd name="connsiteY1887" fmla="*/ 265493 h 755236"/>
                <a:gd name="connsiteX1888" fmla="*/ 1035791 w 1591877"/>
                <a:gd name="connsiteY1888" fmla="*/ 260913 h 755236"/>
                <a:gd name="connsiteX1889" fmla="*/ 1036349 w 1591877"/>
                <a:gd name="connsiteY1889" fmla="*/ 256582 h 755236"/>
                <a:gd name="connsiteX1890" fmla="*/ 1036903 w 1591877"/>
                <a:gd name="connsiteY1890" fmla="*/ 252507 h 755236"/>
                <a:gd name="connsiteX1891" fmla="*/ 1037460 w 1591877"/>
                <a:gd name="connsiteY1891" fmla="*/ 248693 h 755236"/>
                <a:gd name="connsiteX1892" fmla="*/ 1038014 w 1591877"/>
                <a:gd name="connsiteY1892" fmla="*/ 245144 h 755236"/>
                <a:gd name="connsiteX1893" fmla="*/ 1038571 w 1591877"/>
                <a:gd name="connsiteY1893" fmla="*/ 241865 h 755236"/>
                <a:gd name="connsiteX1894" fmla="*/ 1039125 w 1591877"/>
                <a:gd name="connsiteY1894" fmla="*/ 238859 h 755236"/>
                <a:gd name="connsiteX1895" fmla="*/ 1039683 w 1591877"/>
                <a:gd name="connsiteY1895" fmla="*/ 236129 h 755236"/>
                <a:gd name="connsiteX1896" fmla="*/ 1040237 w 1591877"/>
                <a:gd name="connsiteY1896" fmla="*/ 233681 h 755236"/>
                <a:gd name="connsiteX1897" fmla="*/ 1040794 w 1591877"/>
                <a:gd name="connsiteY1897" fmla="*/ 231514 h 755236"/>
                <a:gd name="connsiteX1898" fmla="*/ 1041348 w 1591877"/>
                <a:gd name="connsiteY1898" fmla="*/ 229629 h 755236"/>
                <a:gd name="connsiteX1899" fmla="*/ 1041906 w 1591877"/>
                <a:gd name="connsiteY1899" fmla="*/ 228031 h 755236"/>
                <a:gd name="connsiteX1900" fmla="*/ 1042459 w 1591877"/>
                <a:gd name="connsiteY1900" fmla="*/ 226716 h 755236"/>
                <a:gd name="connsiteX1901" fmla="*/ 1042738 w 1591877"/>
                <a:gd name="connsiteY1901" fmla="*/ 226168 h 755236"/>
                <a:gd name="connsiteX1902" fmla="*/ 1043017 w 1591877"/>
                <a:gd name="connsiteY1902" fmla="*/ 225688 h 755236"/>
                <a:gd name="connsiteX1903" fmla="*/ 1043292 w 1591877"/>
                <a:gd name="connsiteY1903" fmla="*/ 225283 h 755236"/>
                <a:gd name="connsiteX1904" fmla="*/ 1043431 w 1591877"/>
                <a:gd name="connsiteY1904" fmla="*/ 225104 h 755236"/>
                <a:gd name="connsiteX1905" fmla="*/ 1043571 w 1591877"/>
                <a:gd name="connsiteY1905" fmla="*/ 224946 h 755236"/>
                <a:gd name="connsiteX1906" fmla="*/ 1043710 w 1591877"/>
                <a:gd name="connsiteY1906" fmla="*/ 224805 h 755236"/>
                <a:gd name="connsiteX1907" fmla="*/ 1043850 w 1591877"/>
                <a:gd name="connsiteY1907" fmla="*/ 224682 h 755236"/>
                <a:gd name="connsiteX1908" fmla="*/ 1043919 w 1591877"/>
                <a:gd name="connsiteY1908" fmla="*/ 224627 h 755236"/>
                <a:gd name="connsiteX1909" fmla="*/ 1043985 w 1591877"/>
                <a:gd name="connsiteY1909" fmla="*/ 224576 h 755236"/>
                <a:gd name="connsiteX1910" fmla="*/ 1044059 w 1591877"/>
                <a:gd name="connsiteY1910" fmla="*/ 224530 h 755236"/>
                <a:gd name="connsiteX1911" fmla="*/ 1044125 w 1591877"/>
                <a:gd name="connsiteY1911" fmla="*/ 224488 h 755236"/>
                <a:gd name="connsiteX1912" fmla="*/ 1044194 w 1591877"/>
                <a:gd name="connsiteY1912" fmla="*/ 224450 h 755236"/>
                <a:gd name="connsiteX1913" fmla="*/ 1044264 w 1591877"/>
                <a:gd name="connsiteY1913" fmla="*/ 224417 h 755236"/>
                <a:gd name="connsiteX1914" fmla="*/ 1044334 w 1591877"/>
                <a:gd name="connsiteY1914" fmla="*/ 224389 h 755236"/>
                <a:gd name="connsiteX1915" fmla="*/ 1044403 w 1591877"/>
                <a:gd name="connsiteY1915" fmla="*/ 224365 h 755236"/>
                <a:gd name="connsiteX1916" fmla="*/ 1044473 w 1591877"/>
                <a:gd name="connsiteY1916" fmla="*/ 224345 h 755236"/>
                <a:gd name="connsiteX1917" fmla="*/ 1044543 w 1591877"/>
                <a:gd name="connsiteY1917" fmla="*/ 224329 h 755236"/>
                <a:gd name="connsiteX1918" fmla="*/ 1044613 w 1591877"/>
                <a:gd name="connsiteY1918" fmla="*/ 224321 h 755236"/>
                <a:gd name="connsiteX1919" fmla="*/ 1044682 w 1591877"/>
                <a:gd name="connsiteY1919" fmla="*/ 224312 h 755236"/>
                <a:gd name="connsiteX1920" fmla="*/ 1044752 w 1591877"/>
                <a:gd name="connsiteY1920" fmla="*/ 224312 h 755236"/>
                <a:gd name="connsiteX1921" fmla="*/ 1044822 w 1591877"/>
                <a:gd name="connsiteY1921" fmla="*/ 224314 h 755236"/>
                <a:gd name="connsiteX1922" fmla="*/ 1044891 w 1591877"/>
                <a:gd name="connsiteY1922" fmla="*/ 224321 h 755236"/>
                <a:gd name="connsiteX1923" fmla="*/ 1044961 w 1591877"/>
                <a:gd name="connsiteY1923" fmla="*/ 224332 h 755236"/>
                <a:gd name="connsiteX1924" fmla="*/ 1045031 w 1591877"/>
                <a:gd name="connsiteY1924" fmla="*/ 224347 h 755236"/>
                <a:gd name="connsiteX1925" fmla="*/ 1045100 w 1591877"/>
                <a:gd name="connsiteY1925" fmla="*/ 224367 h 755236"/>
                <a:gd name="connsiteX1926" fmla="*/ 1045166 w 1591877"/>
                <a:gd name="connsiteY1926" fmla="*/ 224391 h 755236"/>
                <a:gd name="connsiteX1927" fmla="*/ 1045236 w 1591877"/>
                <a:gd name="connsiteY1927" fmla="*/ 224420 h 755236"/>
                <a:gd name="connsiteX1928" fmla="*/ 1045306 w 1591877"/>
                <a:gd name="connsiteY1928" fmla="*/ 224453 h 755236"/>
                <a:gd name="connsiteX1929" fmla="*/ 1045375 w 1591877"/>
                <a:gd name="connsiteY1929" fmla="*/ 224488 h 755236"/>
                <a:gd name="connsiteX1930" fmla="*/ 1045445 w 1591877"/>
                <a:gd name="connsiteY1930" fmla="*/ 224530 h 755236"/>
                <a:gd name="connsiteX1931" fmla="*/ 1045515 w 1591877"/>
                <a:gd name="connsiteY1931" fmla="*/ 224576 h 755236"/>
                <a:gd name="connsiteX1932" fmla="*/ 1045585 w 1591877"/>
                <a:gd name="connsiteY1932" fmla="*/ 224627 h 755236"/>
                <a:gd name="connsiteX1933" fmla="*/ 1045654 w 1591877"/>
                <a:gd name="connsiteY1933" fmla="*/ 224682 h 755236"/>
                <a:gd name="connsiteX1934" fmla="*/ 1045794 w 1591877"/>
                <a:gd name="connsiteY1934" fmla="*/ 224803 h 755236"/>
                <a:gd name="connsiteX1935" fmla="*/ 1045933 w 1591877"/>
                <a:gd name="connsiteY1935" fmla="*/ 224944 h 755236"/>
                <a:gd name="connsiteX1936" fmla="*/ 1046069 w 1591877"/>
                <a:gd name="connsiteY1936" fmla="*/ 225100 h 755236"/>
                <a:gd name="connsiteX1937" fmla="*/ 1046347 w 1591877"/>
                <a:gd name="connsiteY1937" fmla="*/ 225463 h 755236"/>
                <a:gd name="connsiteX1938" fmla="*/ 1046626 w 1591877"/>
                <a:gd name="connsiteY1938" fmla="*/ 225897 h 755236"/>
                <a:gd name="connsiteX1939" fmla="*/ 1046905 w 1591877"/>
                <a:gd name="connsiteY1939" fmla="*/ 226397 h 755236"/>
                <a:gd name="connsiteX1940" fmla="*/ 1047459 w 1591877"/>
                <a:gd name="connsiteY1940" fmla="*/ 227599 h 755236"/>
                <a:gd name="connsiteX1941" fmla="*/ 1048016 w 1591877"/>
                <a:gd name="connsiteY1941" fmla="*/ 229066 h 755236"/>
                <a:gd name="connsiteX1942" fmla="*/ 1048570 w 1591877"/>
                <a:gd name="connsiteY1942" fmla="*/ 230790 h 755236"/>
                <a:gd name="connsiteX1943" fmla="*/ 1049146 w 1591877"/>
                <a:gd name="connsiteY1943" fmla="*/ 232844 h 755236"/>
                <a:gd name="connsiteX1944" fmla="*/ 1049722 w 1591877"/>
                <a:gd name="connsiteY1944" fmla="*/ 235165 h 755236"/>
                <a:gd name="connsiteX1945" fmla="*/ 1050294 w 1591877"/>
                <a:gd name="connsiteY1945" fmla="*/ 237745 h 755236"/>
                <a:gd name="connsiteX1946" fmla="*/ 1050870 w 1591877"/>
                <a:gd name="connsiteY1946" fmla="*/ 240579 h 755236"/>
                <a:gd name="connsiteX1947" fmla="*/ 1051446 w 1591877"/>
                <a:gd name="connsiteY1947" fmla="*/ 243657 h 755236"/>
                <a:gd name="connsiteX1948" fmla="*/ 1052022 w 1591877"/>
                <a:gd name="connsiteY1948" fmla="*/ 246973 h 755236"/>
                <a:gd name="connsiteX1949" fmla="*/ 1052598 w 1591877"/>
                <a:gd name="connsiteY1949" fmla="*/ 250518 h 755236"/>
                <a:gd name="connsiteX1950" fmla="*/ 1053170 w 1591877"/>
                <a:gd name="connsiteY1950" fmla="*/ 254283 h 755236"/>
                <a:gd name="connsiteX1951" fmla="*/ 1053746 w 1591877"/>
                <a:gd name="connsiteY1951" fmla="*/ 258260 h 755236"/>
                <a:gd name="connsiteX1952" fmla="*/ 1054322 w 1591877"/>
                <a:gd name="connsiteY1952" fmla="*/ 262439 h 755236"/>
                <a:gd name="connsiteX1953" fmla="*/ 1054897 w 1591877"/>
                <a:gd name="connsiteY1953" fmla="*/ 266810 h 755236"/>
                <a:gd name="connsiteX1954" fmla="*/ 1055470 w 1591877"/>
                <a:gd name="connsiteY1954" fmla="*/ 271363 h 755236"/>
                <a:gd name="connsiteX1955" fmla="*/ 1056621 w 1591877"/>
                <a:gd name="connsiteY1955" fmla="*/ 280976 h 755236"/>
                <a:gd name="connsiteX1956" fmla="*/ 1057769 w 1591877"/>
                <a:gd name="connsiteY1956" fmla="*/ 291191 h 755236"/>
                <a:gd name="connsiteX1957" fmla="*/ 1058921 w 1591877"/>
                <a:gd name="connsiteY1957" fmla="*/ 301918 h 755236"/>
                <a:gd name="connsiteX1958" fmla="*/ 1060073 w 1591877"/>
                <a:gd name="connsiteY1958" fmla="*/ 313073 h 755236"/>
                <a:gd name="connsiteX1959" fmla="*/ 1062369 w 1591877"/>
                <a:gd name="connsiteY1959" fmla="*/ 336283 h 755236"/>
                <a:gd name="connsiteX1960" fmla="*/ 1064672 w 1591877"/>
                <a:gd name="connsiteY1960" fmla="*/ 360074 h 755236"/>
                <a:gd name="connsiteX1961" fmla="*/ 1066972 w 1591877"/>
                <a:gd name="connsiteY1961" fmla="*/ 383706 h 755236"/>
                <a:gd name="connsiteX1962" fmla="*/ 1068120 w 1591877"/>
                <a:gd name="connsiteY1962" fmla="*/ 395242 h 755236"/>
                <a:gd name="connsiteX1963" fmla="*/ 1069272 w 1591877"/>
                <a:gd name="connsiteY1963" fmla="*/ 406473 h 755236"/>
                <a:gd name="connsiteX1964" fmla="*/ 1070420 w 1591877"/>
                <a:gd name="connsiteY1964" fmla="*/ 417324 h 755236"/>
                <a:gd name="connsiteX1965" fmla="*/ 1071572 w 1591877"/>
                <a:gd name="connsiteY1965" fmla="*/ 427717 h 755236"/>
                <a:gd name="connsiteX1966" fmla="*/ 1072720 w 1591877"/>
                <a:gd name="connsiteY1966" fmla="*/ 437581 h 755236"/>
                <a:gd name="connsiteX1967" fmla="*/ 1073872 w 1591877"/>
                <a:gd name="connsiteY1967" fmla="*/ 446849 h 755236"/>
                <a:gd name="connsiteX1968" fmla="*/ 1074447 w 1591877"/>
                <a:gd name="connsiteY1968" fmla="*/ 451242 h 755236"/>
                <a:gd name="connsiteX1969" fmla="*/ 1075020 w 1591877"/>
                <a:gd name="connsiteY1969" fmla="*/ 455462 h 755236"/>
                <a:gd name="connsiteX1970" fmla="*/ 1075595 w 1591877"/>
                <a:gd name="connsiteY1970" fmla="*/ 459505 h 755236"/>
                <a:gd name="connsiteX1971" fmla="*/ 1076171 w 1591877"/>
                <a:gd name="connsiteY1971" fmla="*/ 463365 h 755236"/>
                <a:gd name="connsiteX1972" fmla="*/ 1076747 w 1591877"/>
                <a:gd name="connsiteY1972" fmla="*/ 467038 h 755236"/>
                <a:gd name="connsiteX1973" fmla="*/ 1077319 w 1591877"/>
                <a:gd name="connsiteY1973" fmla="*/ 470512 h 755236"/>
                <a:gd name="connsiteX1974" fmla="*/ 1077895 w 1591877"/>
                <a:gd name="connsiteY1974" fmla="*/ 473789 h 755236"/>
                <a:gd name="connsiteX1975" fmla="*/ 1078471 w 1591877"/>
                <a:gd name="connsiteY1975" fmla="*/ 476862 h 755236"/>
                <a:gd name="connsiteX1976" fmla="*/ 1079047 w 1591877"/>
                <a:gd name="connsiteY1976" fmla="*/ 479727 h 755236"/>
                <a:gd name="connsiteX1977" fmla="*/ 1079619 w 1591877"/>
                <a:gd name="connsiteY1977" fmla="*/ 482380 h 755236"/>
                <a:gd name="connsiteX1978" fmla="*/ 1080195 w 1591877"/>
                <a:gd name="connsiteY1978" fmla="*/ 484818 h 755236"/>
                <a:gd name="connsiteX1979" fmla="*/ 1080771 w 1591877"/>
                <a:gd name="connsiteY1979" fmla="*/ 487039 h 755236"/>
                <a:gd name="connsiteX1980" fmla="*/ 1081347 w 1591877"/>
                <a:gd name="connsiteY1980" fmla="*/ 489041 h 755236"/>
                <a:gd name="connsiteX1981" fmla="*/ 1081923 w 1591877"/>
                <a:gd name="connsiteY1981" fmla="*/ 490820 h 755236"/>
                <a:gd name="connsiteX1982" fmla="*/ 1082495 w 1591877"/>
                <a:gd name="connsiteY1982" fmla="*/ 492377 h 755236"/>
                <a:gd name="connsiteX1983" fmla="*/ 1083071 w 1591877"/>
                <a:gd name="connsiteY1983" fmla="*/ 493709 h 755236"/>
                <a:gd name="connsiteX1984" fmla="*/ 1083647 w 1591877"/>
                <a:gd name="connsiteY1984" fmla="*/ 494816 h 755236"/>
                <a:gd name="connsiteX1985" fmla="*/ 1083933 w 1591877"/>
                <a:gd name="connsiteY1985" fmla="*/ 495287 h 755236"/>
                <a:gd name="connsiteX1986" fmla="*/ 1084222 w 1591877"/>
                <a:gd name="connsiteY1986" fmla="*/ 495701 h 755236"/>
                <a:gd name="connsiteX1987" fmla="*/ 1084509 w 1591877"/>
                <a:gd name="connsiteY1987" fmla="*/ 496060 h 755236"/>
                <a:gd name="connsiteX1988" fmla="*/ 1084652 w 1591877"/>
                <a:gd name="connsiteY1988" fmla="*/ 496217 h 755236"/>
                <a:gd name="connsiteX1989" fmla="*/ 1084795 w 1591877"/>
                <a:gd name="connsiteY1989" fmla="*/ 496362 h 755236"/>
                <a:gd name="connsiteX1990" fmla="*/ 1084941 w 1591877"/>
                <a:gd name="connsiteY1990" fmla="*/ 496492 h 755236"/>
                <a:gd name="connsiteX1991" fmla="*/ 1085084 w 1591877"/>
                <a:gd name="connsiteY1991" fmla="*/ 496609 h 755236"/>
                <a:gd name="connsiteX1992" fmla="*/ 1085227 w 1591877"/>
                <a:gd name="connsiteY1992" fmla="*/ 496710 h 755236"/>
                <a:gd name="connsiteX1993" fmla="*/ 1085370 w 1591877"/>
                <a:gd name="connsiteY1993" fmla="*/ 496798 h 755236"/>
                <a:gd name="connsiteX1994" fmla="*/ 1085440 w 1591877"/>
                <a:gd name="connsiteY1994" fmla="*/ 496838 h 755236"/>
                <a:gd name="connsiteX1995" fmla="*/ 1085514 w 1591877"/>
                <a:gd name="connsiteY1995" fmla="*/ 496873 h 755236"/>
                <a:gd name="connsiteX1996" fmla="*/ 1085583 w 1591877"/>
                <a:gd name="connsiteY1996" fmla="*/ 496904 h 755236"/>
                <a:gd name="connsiteX1997" fmla="*/ 1085657 w 1591877"/>
                <a:gd name="connsiteY1997" fmla="*/ 496932 h 755236"/>
                <a:gd name="connsiteX1998" fmla="*/ 1085726 w 1591877"/>
                <a:gd name="connsiteY1998" fmla="*/ 496956 h 755236"/>
                <a:gd name="connsiteX1999" fmla="*/ 1085800 w 1591877"/>
                <a:gd name="connsiteY1999" fmla="*/ 496978 h 755236"/>
                <a:gd name="connsiteX2000" fmla="*/ 1085869 w 1591877"/>
                <a:gd name="connsiteY2000" fmla="*/ 496998 h 755236"/>
                <a:gd name="connsiteX2001" fmla="*/ 1085939 w 1591877"/>
                <a:gd name="connsiteY2001" fmla="*/ 497011 h 755236"/>
                <a:gd name="connsiteX2002" fmla="*/ 1086012 w 1591877"/>
                <a:gd name="connsiteY2002" fmla="*/ 497025 h 755236"/>
                <a:gd name="connsiteX2003" fmla="*/ 1086082 w 1591877"/>
                <a:gd name="connsiteY2003" fmla="*/ 497031 h 755236"/>
                <a:gd name="connsiteX2004" fmla="*/ 1086152 w 1591877"/>
                <a:gd name="connsiteY2004" fmla="*/ 497038 h 755236"/>
                <a:gd name="connsiteX2005" fmla="*/ 1086225 w 1591877"/>
                <a:gd name="connsiteY2005" fmla="*/ 497038 h 755236"/>
                <a:gd name="connsiteX2006" fmla="*/ 1086295 w 1591877"/>
                <a:gd name="connsiteY2006" fmla="*/ 497036 h 755236"/>
                <a:gd name="connsiteX2007" fmla="*/ 1086368 w 1591877"/>
                <a:gd name="connsiteY2007" fmla="*/ 497031 h 755236"/>
                <a:gd name="connsiteX2008" fmla="*/ 1086438 w 1591877"/>
                <a:gd name="connsiteY2008" fmla="*/ 497022 h 755236"/>
                <a:gd name="connsiteX2009" fmla="*/ 1086508 w 1591877"/>
                <a:gd name="connsiteY2009" fmla="*/ 497011 h 755236"/>
                <a:gd name="connsiteX2010" fmla="*/ 1086581 w 1591877"/>
                <a:gd name="connsiteY2010" fmla="*/ 496996 h 755236"/>
                <a:gd name="connsiteX2011" fmla="*/ 1086651 w 1591877"/>
                <a:gd name="connsiteY2011" fmla="*/ 496976 h 755236"/>
                <a:gd name="connsiteX2012" fmla="*/ 1086720 w 1591877"/>
                <a:gd name="connsiteY2012" fmla="*/ 496954 h 755236"/>
                <a:gd name="connsiteX2013" fmla="*/ 1086794 w 1591877"/>
                <a:gd name="connsiteY2013" fmla="*/ 496930 h 755236"/>
                <a:gd name="connsiteX2014" fmla="*/ 1086863 w 1591877"/>
                <a:gd name="connsiteY2014" fmla="*/ 496901 h 755236"/>
                <a:gd name="connsiteX2015" fmla="*/ 1086937 w 1591877"/>
                <a:gd name="connsiteY2015" fmla="*/ 496868 h 755236"/>
                <a:gd name="connsiteX2016" fmla="*/ 1087006 w 1591877"/>
                <a:gd name="connsiteY2016" fmla="*/ 496833 h 755236"/>
                <a:gd name="connsiteX2017" fmla="*/ 1087080 w 1591877"/>
                <a:gd name="connsiteY2017" fmla="*/ 496796 h 755236"/>
                <a:gd name="connsiteX2018" fmla="*/ 1087219 w 1591877"/>
                <a:gd name="connsiteY2018" fmla="*/ 496708 h 755236"/>
                <a:gd name="connsiteX2019" fmla="*/ 1087362 w 1591877"/>
                <a:gd name="connsiteY2019" fmla="*/ 496609 h 755236"/>
                <a:gd name="connsiteX2020" fmla="*/ 1087505 w 1591877"/>
                <a:gd name="connsiteY2020" fmla="*/ 496496 h 755236"/>
                <a:gd name="connsiteX2021" fmla="*/ 1087648 w 1591877"/>
                <a:gd name="connsiteY2021" fmla="*/ 496369 h 755236"/>
                <a:gd name="connsiteX2022" fmla="*/ 1087788 w 1591877"/>
                <a:gd name="connsiteY2022" fmla="*/ 496230 h 755236"/>
                <a:gd name="connsiteX2023" fmla="*/ 1087931 w 1591877"/>
                <a:gd name="connsiteY2023" fmla="*/ 496078 h 755236"/>
                <a:gd name="connsiteX2024" fmla="*/ 1088217 w 1591877"/>
                <a:gd name="connsiteY2024" fmla="*/ 495734 h 755236"/>
                <a:gd name="connsiteX2025" fmla="*/ 1088499 w 1591877"/>
                <a:gd name="connsiteY2025" fmla="*/ 495338 h 755236"/>
                <a:gd name="connsiteX2026" fmla="*/ 1088785 w 1591877"/>
                <a:gd name="connsiteY2026" fmla="*/ 494893 h 755236"/>
                <a:gd name="connsiteX2027" fmla="*/ 1089354 w 1591877"/>
                <a:gd name="connsiteY2027" fmla="*/ 493852 h 755236"/>
                <a:gd name="connsiteX2028" fmla="*/ 1089922 w 1591877"/>
                <a:gd name="connsiteY2028" fmla="*/ 492610 h 755236"/>
                <a:gd name="connsiteX2029" fmla="*/ 1090491 w 1591877"/>
                <a:gd name="connsiteY2029" fmla="*/ 491177 h 755236"/>
                <a:gd name="connsiteX2030" fmla="*/ 1091059 w 1591877"/>
                <a:gd name="connsiteY2030" fmla="*/ 489554 h 755236"/>
                <a:gd name="connsiteX2031" fmla="*/ 1091632 w 1591877"/>
                <a:gd name="connsiteY2031" fmla="*/ 487746 h 755236"/>
                <a:gd name="connsiteX2032" fmla="*/ 1092200 w 1591877"/>
                <a:gd name="connsiteY2032" fmla="*/ 485758 h 755236"/>
                <a:gd name="connsiteX2033" fmla="*/ 1092769 w 1591877"/>
                <a:gd name="connsiteY2033" fmla="*/ 483598 h 755236"/>
                <a:gd name="connsiteX2034" fmla="*/ 1093337 w 1591877"/>
                <a:gd name="connsiteY2034" fmla="*/ 481268 h 755236"/>
                <a:gd name="connsiteX2035" fmla="*/ 1094474 w 1591877"/>
                <a:gd name="connsiteY2035" fmla="*/ 476129 h 755236"/>
                <a:gd name="connsiteX2036" fmla="*/ 1095611 w 1591877"/>
                <a:gd name="connsiteY2036" fmla="*/ 470393 h 755236"/>
                <a:gd name="connsiteX2037" fmla="*/ 1096752 w 1591877"/>
                <a:gd name="connsiteY2037" fmla="*/ 464114 h 755236"/>
                <a:gd name="connsiteX2038" fmla="*/ 1097889 w 1591877"/>
                <a:gd name="connsiteY2038" fmla="*/ 457347 h 755236"/>
                <a:gd name="connsiteX2039" fmla="*/ 1099026 w 1591877"/>
                <a:gd name="connsiteY2039" fmla="*/ 450158 h 755236"/>
                <a:gd name="connsiteX2040" fmla="*/ 1100167 w 1591877"/>
                <a:gd name="connsiteY2040" fmla="*/ 442601 h 755236"/>
                <a:gd name="connsiteX2041" fmla="*/ 1101304 w 1591877"/>
                <a:gd name="connsiteY2041" fmla="*/ 434745 h 755236"/>
                <a:gd name="connsiteX2042" fmla="*/ 1103578 w 1591877"/>
                <a:gd name="connsiteY2042" fmla="*/ 418394 h 755236"/>
                <a:gd name="connsiteX2043" fmla="*/ 1108130 w 1591877"/>
                <a:gd name="connsiteY2043" fmla="*/ 384937 h 755236"/>
                <a:gd name="connsiteX2044" fmla="*/ 1110408 w 1591877"/>
                <a:gd name="connsiteY2044" fmla="*/ 368835 h 755236"/>
                <a:gd name="connsiteX2045" fmla="*/ 1111545 w 1591877"/>
                <a:gd name="connsiteY2045" fmla="*/ 361146 h 755236"/>
                <a:gd name="connsiteX2046" fmla="*/ 1112682 w 1591877"/>
                <a:gd name="connsiteY2046" fmla="*/ 353768 h 755236"/>
                <a:gd name="connsiteX2047" fmla="*/ 1113822 w 1591877"/>
                <a:gd name="connsiteY2047" fmla="*/ 346752 h 755236"/>
                <a:gd name="connsiteX2048" fmla="*/ 1114960 w 1591877"/>
                <a:gd name="connsiteY2048" fmla="*/ 340143 h 755236"/>
                <a:gd name="connsiteX2049" fmla="*/ 1116097 w 1591877"/>
                <a:gd name="connsiteY2049" fmla="*/ 333980 h 755236"/>
                <a:gd name="connsiteX2050" fmla="*/ 1117234 w 1591877"/>
                <a:gd name="connsiteY2050" fmla="*/ 328301 h 755236"/>
                <a:gd name="connsiteX2051" fmla="*/ 1118374 w 1591877"/>
                <a:gd name="connsiteY2051" fmla="*/ 323140 h 755236"/>
                <a:gd name="connsiteX2052" fmla="*/ 1119512 w 1591877"/>
                <a:gd name="connsiteY2052" fmla="*/ 318525 h 755236"/>
                <a:gd name="connsiteX2053" fmla="*/ 1120649 w 1591877"/>
                <a:gd name="connsiteY2053" fmla="*/ 314478 h 755236"/>
                <a:gd name="connsiteX2054" fmla="*/ 1121786 w 1591877"/>
                <a:gd name="connsiteY2054" fmla="*/ 311019 h 755236"/>
                <a:gd name="connsiteX2055" fmla="*/ 1122912 w 1591877"/>
                <a:gd name="connsiteY2055" fmla="*/ 308194 h 755236"/>
                <a:gd name="connsiteX2056" fmla="*/ 1123473 w 1591877"/>
                <a:gd name="connsiteY2056" fmla="*/ 307002 h 755236"/>
                <a:gd name="connsiteX2057" fmla="*/ 1124034 w 1591877"/>
                <a:gd name="connsiteY2057" fmla="*/ 305961 h 755236"/>
                <a:gd name="connsiteX2058" fmla="*/ 1124595 w 1591877"/>
                <a:gd name="connsiteY2058" fmla="*/ 305069 h 755236"/>
                <a:gd name="connsiteX2059" fmla="*/ 1124878 w 1591877"/>
                <a:gd name="connsiteY2059" fmla="*/ 304679 h 755236"/>
                <a:gd name="connsiteX2060" fmla="*/ 1125156 w 1591877"/>
                <a:gd name="connsiteY2060" fmla="*/ 304327 h 755236"/>
                <a:gd name="connsiteX2061" fmla="*/ 1125439 w 1591877"/>
                <a:gd name="connsiteY2061" fmla="*/ 304015 h 755236"/>
                <a:gd name="connsiteX2062" fmla="*/ 1125718 w 1591877"/>
                <a:gd name="connsiteY2062" fmla="*/ 303735 h 755236"/>
                <a:gd name="connsiteX2063" fmla="*/ 1126000 w 1591877"/>
                <a:gd name="connsiteY2063" fmla="*/ 303495 h 755236"/>
                <a:gd name="connsiteX2064" fmla="*/ 1126139 w 1591877"/>
                <a:gd name="connsiteY2064" fmla="*/ 303389 h 755236"/>
                <a:gd name="connsiteX2065" fmla="*/ 1126279 w 1591877"/>
                <a:gd name="connsiteY2065" fmla="*/ 303292 h 755236"/>
                <a:gd name="connsiteX2066" fmla="*/ 1126422 w 1591877"/>
                <a:gd name="connsiteY2066" fmla="*/ 303204 h 755236"/>
                <a:gd name="connsiteX2067" fmla="*/ 1126561 w 1591877"/>
                <a:gd name="connsiteY2067" fmla="*/ 303127 h 755236"/>
                <a:gd name="connsiteX2068" fmla="*/ 1126701 w 1591877"/>
                <a:gd name="connsiteY2068" fmla="*/ 303057 h 755236"/>
                <a:gd name="connsiteX2069" fmla="*/ 1126844 w 1591877"/>
                <a:gd name="connsiteY2069" fmla="*/ 302997 h 755236"/>
                <a:gd name="connsiteX2070" fmla="*/ 1126983 w 1591877"/>
                <a:gd name="connsiteY2070" fmla="*/ 302947 h 755236"/>
                <a:gd name="connsiteX2071" fmla="*/ 1127053 w 1591877"/>
                <a:gd name="connsiteY2071" fmla="*/ 302925 h 755236"/>
                <a:gd name="connsiteX2072" fmla="*/ 1127122 w 1591877"/>
                <a:gd name="connsiteY2072" fmla="*/ 302905 h 755236"/>
                <a:gd name="connsiteX2073" fmla="*/ 1127192 w 1591877"/>
                <a:gd name="connsiteY2073" fmla="*/ 302887 h 755236"/>
                <a:gd name="connsiteX2074" fmla="*/ 1127262 w 1591877"/>
                <a:gd name="connsiteY2074" fmla="*/ 302874 h 755236"/>
                <a:gd name="connsiteX2075" fmla="*/ 1127331 w 1591877"/>
                <a:gd name="connsiteY2075" fmla="*/ 302861 h 755236"/>
                <a:gd name="connsiteX2076" fmla="*/ 1127405 w 1591877"/>
                <a:gd name="connsiteY2076" fmla="*/ 302850 h 755236"/>
                <a:gd name="connsiteX2077" fmla="*/ 1127475 w 1591877"/>
                <a:gd name="connsiteY2077" fmla="*/ 302841 h 755236"/>
                <a:gd name="connsiteX2078" fmla="*/ 1127544 w 1591877"/>
                <a:gd name="connsiteY2078" fmla="*/ 302837 h 755236"/>
                <a:gd name="connsiteX2079" fmla="*/ 1127614 w 1591877"/>
                <a:gd name="connsiteY2079" fmla="*/ 302832 h 755236"/>
                <a:gd name="connsiteX2080" fmla="*/ 1127684 w 1591877"/>
                <a:gd name="connsiteY2080" fmla="*/ 302832 h 755236"/>
                <a:gd name="connsiteX2081" fmla="*/ 1127753 w 1591877"/>
                <a:gd name="connsiteY2081" fmla="*/ 302832 h 755236"/>
                <a:gd name="connsiteX2082" fmla="*/ 1127823 w 1591877"/>
                <a:gd name="connsiteY2082" fmla="*/ 302834 h 755236"/>
                <a:gd name="connsiteX2083" fmla="*/ 1127896 w 1591877"/>
                <a:gd name="connsiteY2083" fmla="*/ 302841 h 755236"/>
                <a:gd name="connsiteX2084" fmla="*/ 1127966 w 1591877"/>
                <a:gd name="connsiteY2084" fmla="*/ 302848 h 755236"/>
                <a:gd name="connsiteX2085" fmla="*/ 1128036 w 1591877"/>
                <a:gd name="connsiteY2085" fmla="*/ 302859 h 755236"/>
                <a:gd name="connsiteX2086" fmla="*/ 1128105 w 1591877"/>
                <a:gd name="connsiteY2086" fmla="*/ 302870 h 755236"/>
                <a:gd name="connsiteX2087" fmla="*/ 1128175 w 1591877"/>
                <a:gd name="connsiteY2087" fmla="*/ 302885 h 755236"/>
                <a:gd name="connsiteX2088" fmla="*/ 1128245 w 1591877"/>
                <a:gd name="connsiteY2088" fmla="*/ 302903 h 755236"/>
                <a:gd name="connsiteX2089" fmla="*/ 1128315 w 1591877"/>
                <a:gd name="connsiteY2089" fmla="*/ 302920 h 755236"/>
                <a:gd name="connsiteX2090" fmla="*/ 1128388 w 1591877"/>
                <a:gd name="connsiteY2090" fmla="*/ 302942 h 755236"/>
                <a:gd name="connsiteX2091" fmla="*/ 1128527 w 1591877"/>
                <a:gd name="connsiteY2091" fmla="*/ 302991 h 755236"/>
                <a:gd name="connsiteX2092" fmla="*/ 1128667 w 1591877"/>
                <a:gd name="connsiteY2092" fmla="*/ 303048 h 755236"/>
                <a:gd name="connsiteX2093" fmla="*/ 1128806 w 1591877"/>
                <a:gd name="connsiteY2093" fmla="*/ 303116 h 755236"/>
                <a:gd name="connsiteX2094" fmla="*/ 1128949 w 1591877"/>
                <a:gd name="connsiteY2094" fmla="*/ 303191 h 755236"/>
                <a:gd name="connsiteX2095" fmla="*/ 1129088 w 1591877"/>
                <a:gd name="connsiteY2095" fmla="*/ 303277 h 755236"/>
                <a:gd name="connsiteX2096" fmla="*/ 1129228 w 1591877"/>
                <a:gd name="connsiteY2096" fmla="*/ 303369 h 755236"/>
                <a:gd name="connsiteX2097" fmla="*/ 1129367 w 1591877"/>
                <a:gd name="connsiteY2097" fmla="*/ 303473 h 755236"/>
                <a:gd name="connsiteX2098" fmla="*/ 1129650 w 1591877"/>
                <a:gd name="connsiteY2098" fmla="*/ 303702 h 755236"/>
                <a:gd name="connsiteX2099" fmla="*/ 1129932 w 1591877"/>
                <a:gd name="connsiteY2099" fmla="*/ 303968 h 755236"/>
                <a:gd name="connsiteX2100" fmla="*/ 1130211 w 1591877"/>
                <a:gd name="connsiteY2100" fmla="*/ 304268 h 755236"/>
                <a:gd name="connsiteX2101" fmla="*/ 1130493 w 1591877"/>
                <a:gd name="connsiteY2101" fmla="*/ 304600 h 755236"/>
                <a:gd name="connsiteX2102" fmla="*/ 1130772 w 1591877"/>
                <a:gd name="connsiteY2102" fmla="*/ 304968 h 755236"/>
                <a:gd name="connsiteX2103" fmla="*/ 1131333 w 1591877"/>
                <a:gd name="connsiteY2103" fmla="*/ 305800 h 755236"/>
                <a:gd name="connsiteX2104" fmla="*/ 1131894 w 1591877"/>
                <a:gd name="connsiteY2104" fmla="*/ 306765 h 755236"/>
                <a:gd name="connsiteX2105" fmla="*/ 1133020 w 1591877"/>
                <a:gd name="connsiteY2105" fmla="*/ 309070 h 755236"/>
                <a:gd name="connsiteX2106" fmla="*/ 1134143 w 1591877"/>
                <a:gd name="connsiteY2106" fmla="*/ 311858 h 755236"/>
                <a:gd name="connsiteX2107" fmla="*/ 1135265 w 1591877"/>
                <a:gd name="connsiteY2107" fmla="*/ 315094 h 755236"/>
                <a:gd name="connsiteX2108" fmla="*/ 1136388 w 1591877"/>
                <a:gd name="connsiteY2108" fmla="*/ 318747 h 755236"/>
                <a:gd name="connsiteX2109" fmla="*/ 1137514 w 1591877"/>
                <a:gd name="connsiteY2109" fmla="*/ 322781 h 755236"/>
                <a:gd name="connsiteX2110" fmla="*/ 1138636 w 1591877"/>
                <a:gd name="connsiteY2110" fmla="*/ 327158 h 755236"/>
                <a:gd name="connsiteX2111" fmla="*/ 1139758 w 1591877"/>
                <a:gd name="connsiteY2111" fmla="*/ 331842 h 755236"/>
                <a:gd name="connsiteX2112" fmla="*/ 1142003 w 1591877"/>
                <a:gd name="connsiteY2112" fmla="*/ 341952 h 755236"/>
                <a:gd name="connsiteX2113" fmla="*/ 1144252 w 1591877"/>
                <a:gd name="connsiteY2113" fmla="*/ 352781 h 755236"/>
                <a:gd name="connsiteX2114" fmla="*/ 1148745 w 1591877"/>
                <a:gd name="connsiteY2114" fmla="*/ 375214 h 755236"/>
                <a:gd name="connsiteX2115" fmla="*/ 1150990 w 1591877"/>
                <a:gd name="connsiteY2115" fmla="*/ 386153 h 755236"/>
                <a:gd name="connsiteX2116" fmla="*/ 1153234 w 1591877"/>
                <a:gd name="connsiteY2116" fmla="*/ 396495 h 755236"/>
                <a:gd name="connsiteX2117" fmla="*/ 1155483 w 1591877"/>
                <a:gd name="connsiteY2117" fmla="*/ 405969 h 755236"/>
                <a:gd name="connsiteX2118" fmla="*/ 1157727 w 1591877"/>
                <a:gd name="connsiteY2118" fmla="*/ 414341 h 755236"/>
                <a:gd name="connsiteX2119" fmla="*/ 1158861 w 1591877"/>
                <a:gd name="connsiteY2119" fmla="*/ 418077 h 755236"/>
                <a:gd name="connsiteX2120" fmla="*/ 1159991 w 1591877"/>
                <a:gd name="connsiteY2120" fmla="*/ 421461 h 755236"/>
                <a:gd name="connsiteX2121" fmla="*/ 1161124 w 1591877"/>
                <a:gd name="connsiteY2121" fmla="*/ 424482 h 755236"/>
                <a:gd name="connsiteX2122" fmla="*/ 1162254 w 1591877"/>
                <a:gd name="connsiteY2122" fmla="*/ 427120 h 755236"/>
                <a:gd name="connsiteX2123" fmla="*/ 1163387 w 1591877"/>
                <a:gd name="connsiteY2123" fmla="*/ 429368 h 755236"/>
                <a:gd name="connsiteX2124" fmla="*/ 1163952 w 1591877"/>
                <a:gd name="connsiteY2124" fmla="*/ 430342 h 755236"/>
                <a:gd name="connsiteX2125" fmla="*/ 1164517 w 1591877"/>
                <a:gd name="connsiteY2125" fmla="*/ 431216 h 755236"/>
                <a:gd name="connsiteX2126" fmla="*/ 1165082 w 1591877"/>
                <a:gd name="connsiteY2126" fmla="*/ 431988 h 755236"/>
                <a:gd name="connsiteX2127" fmla="*/ 1165650 w 1591877"/>
                <a:gd name="connsiteY2127" fmla="*/ 432660 h 755236"/>
                <a:gd name="connsiteX2128" fmla="*/ 1165933 w 1591877"/>
                <a:gd name="connsiteY2128" fmla="*/ 432957 h 755236"/>
                <a:gd name="connsiteX2129" fmla="*/ 1166215 w 1591877"/>
                <a:gd name="connsiteY2129" fmla="*/ 433230 h 755236"/>
                <a:gd name="connsiteX2130" fmla="*/ 1166498 w 1591877"/>
                <a:gd name="connsiteY2130" fmla="*/ 433477 h 755236"/>
                <a:gd name="connsiteX2131" fmla="*/ 1166780 w 1591877"/>
                <a:gd name="connsiteY2131" fmla="*/ 433699 h 755236"/>
                <a:gd name="connsiteX2132" fmla="*/ 1167062 w 1591877"/>
                <a:gd name="connsiteY2132" fmla="*/ 433895 h 755236"/>
                <a:gd name="connsiteX2133" fmla="*/ 1167345 w 1591877"/>
                <a:gd name="connsiteY2133" fmla="*/ 434067 h 755236"/>
                <a:gd name="connsiteX2134" fmla="*/ 1167488 w 1591877"/>
                <a:gd name="connsiteY2134" fmla="*/ 434144 h 755236"/>
                <a:gd name="connsiteX2135" fmla="*/ 1167631 w 1591877"/>
                <a:gd name="connsiteY2135" fmla="*/ 434212 h 755236"/>
                <a:gd name="connsiteX2136" fmla="*/ 1167770 w 1591877"/>
                <a:gd name="connsiteY2136" fmla="*/ 434276 h 755236"/>
                <a:gd name="connsiteX2137" fmla="*/ 1167913 w 1591877"/>
                <a:gd name="connsiteY2137" fmla="*/ 434336 h 755236"/>
                <a:gd name="connsiteX2138" fmla="*/ 1168053 w 1591877"/>
                <a:gd name="connsiteY2138" fmla="*/ 434386 h 755236"/>
                <a:gd name="connsiteX2139" fmla="*/ 1168196 w 1591877"/>
                <a:gd name="connsiteY2139" fmla="*/ 434430 h 755236"/>
                <a:gd name="connsiteX2140" fmla="*/ 1168335 w 1591877"/>
                <a:gd name="connsiteY2140" fmla="*/ 434470 h 755236"/>
                <a:gd name="connsiteX2141" fmla="*/ 1168478 w 1591877"/>
                <a:gd name="connsiteY2141" fmla="*/ 434503 h 755236"/>
                <a:gd name="connsiteX2142" fmla="*/ 1168618 w 1591877"/>
                <a:gd name="connsiteY2142" fmla="*/ 434529 h 755236"/>
                <a:gd name="connsiteX2143" fmla="*/ 1168761 w 1591877"/>
                <a:gd name="connsiteY2143" fmla="*/ 434549 h 755236"/>
                <a:gd name="connsiteX2144" fmla="*/ 1168904 w 1591877"/>
                <a:gd name="connsiteY2144" fmla="*/ 434565 h 755236"/>
                <a:gd name="connsiteX2145" fmla="*/ 1169043 w 1591877"/>
                <a:gd name="connsiteY2145" fmla="*/ 434573 h 755236"/>
                <a:gd name="connsiteX2146" fmla="*/ 1169186 w 1591877"/>
                <a:gd name="connsiteY2146" fmla="*/ 434573 h 755236"/>
                <a:gd name="connsiteX2147" fmla="*/ 1169326 w 1591877"/>
                <a:gd name="connsiteY2147" fmla="*/ 434571 h 755236"/>
                <a:gd name="connsiteX2148" fmla="*/ 1169469 w 1591877"/>
                <a:gd name="connsiteY2148" fmla="*/ 434560 h 755236"/>
                <a:gd name="connsiteX2149" fmla="*/ 1169608 w 1591877"/>
                <a:gd name="connsiteY2149" fmla="*/ 434545 h 755236"/>
                <a:gd name="connsiteX2150" fmla="*/ 1169751 w 1591877"/>
                <a:gd name="connsiteY2150" fmla="*/ 434523 h 755236"/>
                <a:gd name="connsiteX2151" fmla="*/ 1169894 w 1591877"/>
                <a:gd name="connsiteY2151" fmla="*/ 434494 h 755236"/>
                <a:gd name="connsiteX2152" fmla="*/ 1170033 w 1591877"/>
                <a:gd name="connsiteY2152" fmla="*/ 434459 h 755236"/>
                <a:gd name="connsiteX2153" fmla="*/ 1170176 w 1591877"/>
                <a:gd name="connsiteY2153" fmla="*/ 434419 h 755236"/>
                <a:gd name="connsiteX2154" fmla="*/ 1170316 w 1591877"/>
                <a:gd name="connsiteY2154" fmla="*/ 434373 h 755236"/>
                <a:gd name="connsiteX2155" fmla="*/ 1170459 w 1591877"/>
                <a:gd name="connsiteY2155" fmla="*/ 434322 h 755236"/>
                <a:gd name="connsiteX2156" fmla="*/ 1170598 w 1591877"/>
                <a:gd name="connsiteY2156" fmla="*/ 434263 h 755236"/>
                <a:gd name="connsiteX2157" fmla="*/ 1170741 w 1591877"/>
                <a:gd name="connsiteY2157" fmla="*/ 434199 h 755236"/>
                <a:gd name="connsiteX2158" fmla="*/ 1171024 w 1591877"/>
                <a:gd name="connsiteY2158" fmla="*/ 434054 h 755236"/>
                <a:gd name="connsiteX2159" fmla="*/ 1171306 w 1591877"/>
                <a:gd name="connsiteY2159" fmla="*/ 433886 h 755236"/>
                <a:gd name="connsiteX2160" fmla="*/ 1171589 w 1591877"/>
                <a:gd name="connsiteY2160" fmla="*/ 433695 h 755236"/>
                <a:gd name="connsiteX2161" fmla="*/ 1171871 w 1591877"/>
                <a:gd name="connsiteY2161" fmla="*/ 433481 h 755236"/>
                <a:gd name="connsiteX2162" fmla="*/ 1172153 w 1591877"/>
                <a:gd name="connsiteY2162" fmla="*/ 433244 h 755236"/>
                <a:gd name="connsiteX2163" fmla="*/ 1172440 w 1591877"/>
                <a:gd name="connsiteY2163" fmla="*/ 432986 h 755236"/>
                <a:gd name="connsiteX2164" fmla="*/ 1173004 w 1591877"/>
                <a:gd name="connsiteY2164" fmla="*/ 432402 h 755236"/>
                <a:gd name="connsiteX2165" fmla="*/ 1173569 w 1591877"/>
                <a:gd name="connsiteY2165" fmla="*/ 431733 h 755236"/>
                <a:gd name="connsiteX2166" fmla="*/ 1174134 w 1591877"/>
                <a:gd name="connsiteY2166" fmla="*/ 430980 h 755236"/>
                <a:gd name="connsiteX2167" fmla="*/ 1174699 w 1591877"/>
                <a:gd name="connsiteY2167" fmla="*/ 430146 h 755236"/>
                <a:gd name="connsiteX2168" fmla="*/ 1175832 w 1591877"/>
                <a:gd name="connsiteY2168" fmla="*/ 428243 h 755236"/>
                <a:gd name="connsiteX2169" fmla="*/ 1176962 w 1591877"/>
                <a:gd name="connsiteY2169" fmla="*/ 426048 h 755236"/>
                <a:gd name="connsiteX2170" fmla="*/ 1178095 w 1591877"/>
                <a:gd name="connsiteY2170" fmla="*/ 423584 h 755236"/>
                <a:gd name="connsiteX2171" fmla="*/ 1180359 w 1591877"/>
                <a:gd name="connsiteY2171" fmla="*/ 417947 h 755236"/>
                <a:gd name="connsiteX2172" fmla="*/ 1182622 w 1591877"/>
                <a:gd name="connsiteY2172" fmla="*/ 411546 h 755236"/>
                <a:gd name="connsiteX2173" fmla="*/ 1184885 w 1591877"/>
                <a:gd name="connsiteY2173" fmla="*/ 404604 h 755236"/>
                <a:gd name="connsiteX2174" fmla="*/ 1189411 w 1591877"/>
                <a:gd name="connsiteY2174" fmla="*/ 390015 h 755236"/>
                <a:gd name="connsiteX2175" fmla="*/ 1193937 w 1591877"/>
                <a:gd name="connsiteY2175" fmla="*/ 375958 h 755236"/>
                <a:gd name="connsiteX2176" fmla="*/ 1196197 w 1591877"/>
                <a:gd name="connsiteY2176" fmla="*/ 369632 h 755236"/>
                <a:gd name="connsiteX2177" fmla="*/ 1198456 w 1591877"/>
                <a:gd name="connsiteY2177" fmla="*/ 363991 h 755236"/>
                <a:gd name="connsiteX2178" fmla="*/ 1200716 w 1591877"/>
                <a:gd name="connsiteY2178" fmla="*/ 359162 h 755236"/>
                <a:gd name="connsiteX2179" fmla="*/ 1201845 w 1591877"/>
                <a:gd name="connsiteY2179" fmla="*/ 357086 h 755236"/>
                <a:gd name="connsiteX2180" fmla="*/ 1202975 w 1591877"/>
                <a:gd name="connsiteY2180" fmla="*/ 355249 h 755236"/>
                <a:gd name="connsiteX2181" fmla="*/ 1204105 w 1591877"/>
                <a:gd name="connsiteY2181" fmla="*/ 353658 h 755236"/>
                <a:gd name="connsiteX2182" fmla="*/ 1204670 w 1591877"/>
                <a:gd name="connsiteY2182" fmla="*/ 352955 h 755236"/>
                <a:gd name="connsiteX2183" fmla="*/ 1205234 w 1591877"/>
                <a:gd name="connsiteY2183" fmla="*/ 352317 h 755236"/>
                <a:gd name="connsiteX2184" fmla="*/ 1205799 w 1591877"/>
                <a:gd name="connsiteY2184" fmla="*/ 351744 h 755236"/>
                <a:gd name="connsiteX2185" fmla="*/ 1206364 w 1591877"/>
                <a:gd name="connsiteY2185" fmla="*/ 351233 h 755236"/>
                <a:gd name="connsiteX2186" fmla="*/ 1206929 w 1591877"/>
                <a:gd name="connsiteY2186" fmla="*/ 350786 h 755236"/>
                <a:gd name="connsiteX2187" fmla="*/ 1207212 w 1591877"/>
                <a:gd name="connsiteY2187" fmla="*/ 350586 h 755236"/>
                <a:gd name="connsiteX2188" fmla="*/ 1207494 w 1591877"/>
                <a:gd name="connsiteY2188" fmla="*/ 350403 h 755236"/>
                <a:gd name="connsiteX2189" fmla="*/ 1207776 w 1591877"/>
                <a:gd name="connsiteY2189" fmla="*/ 350236 h 755236"/>
                <a:gd name="connsiteX2190" fmla="*/ 1208059 w 1591877"/>
                <a:gd name="connsiteY2190" fmla="*/ 350086 h 755236"/>
                <a:gd name="connsiteX2191" fmla="*/ 1208341 w 1591877"/>
                <a:gd name="connsiteY2191" fmla="*/ 349952 h 755236"/>
                <a:gd name="connsiteX2192" fmla="*/ 1208624 w 1591877"/>
                <a:gd name="connsiteY2192" fmla="*/ 349831 h 755236"/>
                <a:gd name="connsiteX2193" fmla="*/ 1208906 w 1591877"/>
                <a:gd name="connsiteY2193" fmla="*/ 349727 h 755236"/>
                <a:gd name="connsiteX2194" fmla="*/ 1209188 w 1591877"/>
                <a:gd name="connsiteY2194" fmla="*/ 349641 h 755236"/>
                <a:gd name="connsiteX2195" fmla="*/ 1209471 w 1591877"/>
                <a:gd name="connsiteY2195" fmla="*/ 349569 h 755236"/>
                <a:gd name="connsiteX2196" fmla="*/ 1209753 w 1591877"/>
                <a:gd name="connsiteY2196" fmla="*/ 349514 h 755236"/>
                <a:gd name="connsiteX2197" fmla="*/ 1209893 w 1591877"/>
                <a:gd name="connsiteY2197" fmla="*/ 349492 h 755236"/>
                <a:gd name="connsiteX2198" fmla="*/ 1210036 w 1591877"/>
                <a:gd name="connsiteY2198" fmla="*/ 349472 h 755236"/>
                <a:gd name="connsiteX2199" fmla="*/ 1210175 w 1591877"/>
                <a:gd name="connsiteY2199" fmla="*/ 349459 h 755236"/>
                <a:gd name="connsiteX2200" fmla="*/ 1210318 w 1591877"/>
                <a:gd name="connsiteY2200" fmla="*/ 349448 h 755236"/>
                <a:gd name="connsiteX2201" fmla="*/ 1210458 w 1591877"/>
                <a:gd name="connsiteY2201" fmla="*/ 349441 h 755236"/>
                <a:gd name="connsiteX2202" fmla="*/ 1210601 w 1591877"/>
                <a:gd name="connsiteY2202" fmla="*/ 349439 h 755236"/>
                <a:gd name="connsiteX2203" fmla="*/ 1210740 w 1591877"/>
                <a:gd name="connsiteY2203" fmla="*/ 349439 h 755236"/>
                <a:gd name="connsiteX2204" fmla="*/ 1210883 w 1591877"/>
                <a:gd name="connsiteY2204" fmla="*/ 349443 h 755236"/>
                <a:gd name="connsiteX2205" fmla="*/ 1211022 w 1591877"/>
                <a:gd name="connsiteY2205" fmla="*/ 349452 h 755236"/>
                <a:gd name="connsiteX2206" fmla="*/ 1211165 w 1591877"/>
                <a:gd name="connsiteY2206" fmla="*/ 349465 h 755236"/>
                <a:gd name="connsiteX2207" fmla="*/ 1211448 w 1591877"/>
                <a:gd name="connsiteY2207" fmla="*/ 349500 h 755236"/>
                <a:gd name="connsiteX2208" fmla="*/ 1211730 w 1591877"/>
                <a:gd name="connsiteY2208" fmla="*/ 349551 h 755236"/>
                <a:gd name="connsiteX2209" fmla="*/ 1212013 w 1591877"/>
                <a:gd name="connsiteY2209" fmla="*/ 349617 h 755236"/>
                <a:gd name="connsiteX2210" fmla="*/ 1212295 w 1591877"/>
                <a:gd name="connsiteY2210" fmla="*/ 349699 h 755236"/>
                <a:gd name="connsiteX2211" fmla="*/ 1212578 w 1591877"/>
                <a:gd name="connsiteY2211" fmla="*/ 349793 h 755236"/>
                <a:gd name="connsiteX2212" fmla="*/ 1212860 w 1591877"/>
                <a:gd name="connsiteY2212" fmla="*/ 349903 h 755236"/>
                <a:gd name="connsiteX2213" fmla="*/ 1213142 w 1591877"/>
                <a:gd name="connsiteY2213" fmla="*/ 350027 h 755236"/>
                <a:gd name="connsiteX2214" fmla="*/ 1213425 w 1591877"/>
                <a:gd name="connsiteY2214" fmla="*/ 350165 h 755236"/>
                <a:gd name="connsiteX2215" fmla="*/ 1213707 w 1591877"/>
                <a:gd name="connsiteY2215" fmla="*/ 350317 h 755236"/>
                <a:gd name="connsiteX2216" fmla="*/ 1214272 w 1591877"/>
                <a:gd name="connsiteY2216" fmla="*/ 350663 h 755236"/>
                <a:gd name="connsiteX2217" fmla="*/ 1214837 w 1591877"/>
                <a:gd name="connsiteY2217" fmla="*/ 351064 h 755236"/>
                <a:gd name="connsiteX2218" fmla="*/ 1215402 w 1591877"/>
                <a:gd name="connsiteY2218" fmla="*/ 351515 h 755236"/>
                <a:gd name="connsiteX2219" fmla="*/ 1215967 w 1591877"/>
                <a:gd name="connsiteY2219" fmla="*/ 352019 h 755236"/>
                <a:gd name="connsiteX2220" fmla="*/ 1216532 w 1591877"/>
                <a:gd name="connsiteY2220" fmla="*/ 352572 h 755236"/>
                <a:gd name="connsiteX2221" fmla="*/ 1217661 w 1591877"/>
                <a:gd name="connsiteY2221" fmla="*/ 353818 h 755236"/>
                <a:gd name="connsiteX2222" fmla="*/ 1218791 w 1591877"/>
                <a:gd name="connsiteY2222" fmla="*/ 355241 h 755236"/>
                <a:gd name="connsiteX2223" fmla="*/ 1221050 w 1591877"/>
                <a:gd name="connsiteY2223" fmla="*/ 358552 h 755236"/>
                <a:gd name="connsiteX2224" fmla="*/ 1223310 w 1591877"/>
                <a:gd name="connsiteY2224" fmla="*/ 362377 h 755236"/>
                <a:gd name="connsiteX2225" fmla="*/ 1225569 w 1591877"/>
                <a:gd name="connsiteY2225" fmla="*/ 366574 h 755236"/>
                <a:gd name="connsiteX2226" fmla="*/ 1230088 w 1591877"/>
                <a:gd name="connsiteY2226" fmla="*/ 375513 h 755236"/>
                <a:gd name="connsiteX2227" fmla="*/ 1234937 w 1591877"/>
                <a:gd name="connsiteY2227" fmla="*/ 384878 h 755236"/>
                <a:gd name="connsiteX2228" fmla="*/ 1237365 w 1591877"/>
                <a:gd name="connsiteY2228" fmla="*/ 389096 h 755236"/>
                <a:gd name="connsiteX2229" fmla="*/ 1239790 w 1591877"/>
                <a:gd name="connsiteY2229" fmla="*/ 392837 h 755236"/>
                <a:gd name="connsiteX2230" fmla="*/ 1241004 w 1591877"/>
                <a:gd name="connsiteY2230" fmla="*/ 394498 h 755236"/>
                <a:gd name="connsiteX2231" fmla="*/ 1242218 w 1591877"/>
                <a:gd name="connsiteY2231" fmla="*/ 396004 h 755236"/>
                <a:gd name="connsiteX2232" fmla="*/ 1243432 w 1591877"/>
                <a:gd name="connsiteY2232" fmla="*/ 397347 h 755236"/>
                <a:gd name="connsiteX2233" fmla="*/ 1244643 w 1591877"/>
                <a:gd name="connsiteY2233" fmla="*/ 398520 h 755236"/>
                <a:gd name="connsiteX2234" fmla="*/ 1245251 w 1591877"/>
                <a:gd name="connsiteY2234" fmla="*/ 399042 h 755236"/>
                <a:gd name="connsiteX2235" fmla="*/ 1245857 w 1591877"/>
                <a:gd name="connsiteY2235" fmla="*/ 399520 h 755236"/>
                <a:gd name="connsiteX2236" fmla="*/ 1246462 w 1591877"/>
                <a:gd name="connsiteY2236" fmla="*/ 399952 h 755236"/>
                <a:gd name="connsiteX2237" fmla="*/ 1247071 w 1591877"/>
                <a:gd name="connsiteY2237" fmla="*/ 400341 h 755236"/>
                <a:gd name="connsiteX2238" fmla="*/ 1247676 w 1591877"/>
                <a:gd name="connsiteY2238" fmla="*/ 400685 h 755236"/>
                <a:gd name="connsiteX2239" fmla="*/ 1248281 w 1591877"/>
                <a:gd name="connsiteY2239" fmla="*/ 400984 h 755236"/>
                <a:gd name="connsiteX2240" fmla="*/ 1248890 w 1591877"/>
                <a:gd name="connsiteY2240" fmla="*/ 401240 h 755236"/>
                <a:gd name="connsiteX2241" fmla="*/ 1249194 w 1591877"/>
                <a:gd name="connsiteY2241" fmla="*/ 401350 h 755236"/>
                <a:gd name="connsiteX2242" fmla="*/ 1249495 w 1591877"/>
                <a:gd name="connsiteY2242" fmla="*/ 401449 h 755236"/>
                <a:gd name="connsiteX2243" fmla="*/ 1249800 w 1591877"/>
                <a:gd name="connsiteY2243" fmla="*/ 401537 h 755236"/>
                <a:gd name="connsiteX2244" fmla="*/ 1250104 w 1591877"/>
                <a:gd name="connsiteY2244" fmla="*/ 401614 h 755236"/>
                <a:gd name="connsiteX2245" fmla="*/ 1250405 w 1591877"/>
                <a:gd name="connsiteY2245" fmla="*/ 401680 h 755236"/>
                <a:gd name="connsiteX2246" fmla="*/ 1250709 w 1591877"/>
                <a:gd name="connsiteY2246" fmla="*/ 401735 h 755236"/>
                <a:gd name="connsiteX2247" fmla="*/ 1251014 w 1591877"/>
                <a:gd name="connsiteY2247" fmla="*/ 401779 h 755236"/>
                <a:gd name="connsiteX2248" fmla="*/ 1251315 w 1591877"/>
                <a:gd name="connsiteY2248" fmla="*/ 401812 h 755236"/>
                <a:gd name="connsiteX2249" fmla="*/ 1251619 w 1591877"/>
                <a:gd name="connsiteY2249" fmla="*/ 401836 h 755236"/>
                <a:gd name="connsiteX2250" fmla="*/ 1251923 w 1591877"/>
                <a:gd name="connsiteY2250" fmla="*/ 401847 h 755236"/>
                <a:gd name="connsiteX2251" fmla="*/ 1252224 w 1591877"/>
                <a:gd name="connsiteY2251" fmla="*/ 401850 h 755236"/>
                <a:gd name="connsiteX2252" fmla="*/ 1252529 w 1591877"/>
                <a:gd name="connsiteY2252" fmla="*/ 401839 h 755236"/>
                <a:gd name="connsiteX2253" fmla="*/ 1252833 w 1591877"/>
                <a:gd name="connsiteY2253" fmla="*/ 401819 h 755236"/>
                <a:gd name="connsiteX2254" fmla="*/ 1253134 w 1591877"/>
                <a:gd name="connsiteY2254" fmla="*/ 401788 h 755236"/>
                <a:gd name="connsiteX2255" fmla="*/ 1253438 w 1591877"/>
                <a:gd name="connsiteY2255" fmla="*/ 401748 h 755236"/>
                <a:gd name="connsiteX2256" fmla="*/ 1253743 w 1591877"/>
                <a:gd name="connsiteY2256" fmla="*/ 401698 h 755236"/>
                <a:gd name="connsiteX2257" fmla="*/ 1254043 w 1591877"/>
                <a:gd name="connsiteY2257" fmla="*/ 401636 h 755236"/>
                <a:gd name="connsiteX2258" fmla="*/ 1254348 w 1591877"/>
                <a:gd name="connsiteY2258" fmla="*/ 401565 h 755236"/>
                <a:gd name="connsiteX2259" fmla="*/ 1254652 w 1591877"/>
                <a:gd name="connsiteY2259" fmla="*/ 401486 h 755236"/>
                <a:gd name="connsiteX2260" fmla="*/ 1254953 w 1591877"/>
                <a:gd name="connsiteY2260" fmla="*/ 401396 h 755236"/>
                <a:gd name="connsiteX2261" fmla="*/ 1255562 w 1591877"/>
                <a:gd name="connsiteY2261" fmla="*/ 401187 h 755236"/>
                <a:gd name="connsiteX2262" fmla="*/ 1256167 w 1591877"/>
                <a:gd name="connsiteY2262" fmla="*/ 400940 h 755236"/>
                <a:gd name="connsiteX2263" fmla="*/ 1256772 w 1591877"/>
                <a:gd name="connsiteY2263" fmla="*/ 400656 h 755236"/>
                <a:gd name="connsiteX2264" fmla="*/ 1257381 w 1591877"/>
                <a:gd name="connsiteY2264" fmla="*/ 400339 h 755236"/>
                <a:gd name="connsiteX2265" fmla="*/ 1257986 w 1591877"/>
                <a:gd name="connsiteY2265" fmla="*/ 399987 h 755236"/>
                <a:gd name="connsiteX2266" fmla="*/ 1258595 w 1591877"/>
                <a:gd name="connsiteY2266" fmla="*/ 399604 h 755236"/>
                <a:gd name="connsiteX2267" fmla="*/ 1259201 w 1591877"/>
                <a:gd name="connsiteY2267" fmla="*/ 399187 h 755236"/>
                <a:gd name="connsiteX2268" fmla="*/ 1260415 w 1591877"/>
                <a:gd name="connsiteY2268" fmla="*/ 398269 h 755236"/>
                <a:gd name="connsiteX2269" fmla="*/ 1261625 w 1591877"/>
                <a:gd name="connsiteY2269" fmla="*/ 397243 h 755236"/>
                <a:gd name="connsiteX2270" fmla="*/ 1264053 w 1591877"/>
                <a:gd name="connsiteY2270" fmla="*/ 394918 h 755236"/>
                <a:gd name="connsiteX2271" fmla="*/ 1266478 w 1591877"/>
                <a:gd name="connsiteY2271" fmla="*/ 392313 h 755236"/>
                <a:gd name="connsiteX2272" fmla="*/ 1268906 w 1591877"/>
                <a:gd name="connsiteY2272" fmla="*/ 389537 h 755236"/>
                <a:gd name="connsiteX2273" fmla="*/ 1273098 w 1591877"/>
                <a:gd name="connsiteY2273" fmla="*/ 384633 h 755236"/>
                <a:gd name="connsiteX2274" fmla="*/ 1277291 w 1591877"/>
                <a:gd name="connsiteY2274" fmla="*/ 380027 h 755236"/>
                <a:gd name="connsiteX2275" fmla="*/ 1279385 w 1591877"/>
                <a:gd name="connsiteY2275" fmla="*/ 377970 h 755236"/>
                <a:gd name="connsiteX2276" fmla="*/ 1281483 w 1591877"/>
                <a:gd name="connsiteY2276" fmla="*/ 376136 h 755236"/>
                <a:gd name="connsiteX2277" fmla="*/ 1282532 w 1591877"/>
                <a:gd name="connsiteY2277" fmla="*/ 375313 h 755236"/>
                <a:gd name="connsiteX2278" fmla="*/ 1283578 w 1591877"/>
                <a:gd name="connsiteY2278" fmla="*/ 374558 h 755236"/>
                <a:gd name="connsiteX2279" fmla="*/ 1284627 w 1591877"/>
                <a:gd name="connsiteY2279" fmla="*/ 373875 h 755236"/>
                <a:gd name="connsiteX2280" fmla="*/ 1285676 w 1591877"/>
                <a:gd name="connsiteY2280" fmla="*/ 373263 h 755236"/>
                <a:gd name="connsiteX2281" fmla="*/ 1286725 w 1591877"/>
                <a:gd name="connsiteY2281" fmla="*/ 372728 h 755236"/>
                <a:gd name="connsiteX2282" fmla="*/ 1287770 w 1591877"/>
                <a:gd name="connsiteY2282" fmla="*/ 372268 h 755236"/>
                <a:gd name="connsiteX2283" fmla="*/ 1288294 w 1591877"/>
                <a:gd name="connsiteY2283" fmla="*/ 372067 h 755236"/>
                <a:gd name="connsiteX2284" fmla="*/ 1288819 w 1591877"/>
                <a:gd name="connsiteY2284" fmla="*/ 371884 h 755236"/>
                <a:gd name="connsiteX2285" fmla="*/ 1289344 w 1591877"/>
                <a:gd name="connsiteY2285" fmla="*/ 371724 h 755236"/>
                <a:gd name="connsiteX2286" fmla="*/ 1289868 w 1591877"/>
                <a:gd name="connsiteY2286" fmla="*/ 371581 h 755236"/>
                <a:gd name="connsiteX2287" fmla="*/ 1290393 w 1591877"/>
                <a:gd name="connsiteY2287" fmla="*/ 371457 h 755236"/>
                <a:gd name="connsiteX2288" fmla="*/ 1290917 w 1591877"/>
                <a:gd name="connsiteY2288" fmla="*/ 371352 h 755236"/>
                <a:gd name="connsiteX2289" fmla="*/ 1291442 w 1591877"/>
                <a:gd name="connsiteY2289" fmla="*/ 371266 h 755236"/>
                <a:gd name="connsiteX2290" fmla="*/ 1291962 w 1591877"/>
                <a:gd name="connsiteY2290" fmla="*/ 371200 h 755236"/>
                <a:gd name="connsiteX2291" fmla="*/ 1292487 w 1591877"/>
                <a:gd name="connsiteY2291" fmla="*/ 371153 h 755236"/>
                <a:gd name="connsiteX2292" fmla="*/ 1293011 w 1591877"/>
                <a:gd name="connsiteY2292" fmla="*/ 371123 h 755236"/>
                <a:gd name="connsiteX2293" fmla="*/ 1293536 w 1591877"/>
                <a:gd name="connsiteY2293" fmla="*/ 371114 h 755236"/>
                <a:gd name="connsiteX2294" fmla="*/ 1294060 w 1591877"/>
                <a:gd name="connsiteY2294" fmla="*/ 371120 h 755236"/>
                <a:gd name="connsiteX2295" fmla="*/ 1294585 w 1591877"/>
                <a:gd name="connsiteY2295" fmla="*/ 371145 h 755236"/>
                <a:gd name="connsiteX2296" fmla="*/ 1295109 w 1591877"/>
                <a:gd name="connsiteY2296" fmla="*/ 371189 h 755236"/>
                <a:gd name="connsiteX2297" fmla="*/ 1295630 w 1591877"/>
                <a:gd name="connsiteY2297" fmla="*/ 371248 h 755236"/>
                <a:gd name="connsiteX2298" fmla="*/ 1296155 w 1591877"/>
                <a:gd name="connsiteY2298" fmla="*/ 371325 h 755236"/>
                <a:gd name="connsiteX2299" fmla="*/ 1296679 w 1591877"/>
                <a:gd name="connsiteY2299" fmla="*/ 371418 h 755236"/>
                <a:gd name="connsiteX2300" fmla="*/ 1297204 w 1591877"/>
                <a:gd name="connsiteY2300" fmla="*/ 371528 h 755236"/>
                <a:gd name="connsiteX2301" fmla="*/ 1297728 w 1591877"/>
                <a:gd name="connsiteY2301" fmla="*/ 371653 h 755236"/>
                <a:gd name="connsiteX2302" fmla="*/ 1298253 w 1591877"/>
                <a:gd name="connsiteY2302" fmla="*/ 371794 h 755236"/>
                <a:gd name="connsiteX2303" fmla="*/ 1299302 w 1591877"/>
                <a:gd name="connsiteY2303" fmla="*/ 372118 h 755236"/>
                <a:gd name="connsiteX2304" fmla="*/ 1300347 w 1591877"/>
                <a:gd name="connsiteY2304" fmla="*/ 372497 h 755236"/>
                <a:gd name="connsiteX2305" fmla="*/ 1301396 w 1591877"/>
                <a:gd name="connsiteY2305" fmla="*/ 372928 h 755236"/>
                <a:gd name="connsiteX2306" fmla="*/ 1302445 w 1591877"/>
                <a:gd name="connsiteY2306" fmla="*/ 373406 h 755236"/>
                <a:gd name="connsiteX2307" fmla="*/ 1304598 w 1591877"/>
                <a:gd name="connsiteY2307" fmla="*/ 374516 h 755236"/>
                <a:gd name="connsiteX2308" fmla="*/ 1306755 w 1591877"/>
                <a:gd name="connsiteY2308" fmla="*/ 375766 h 755236"/>
                <a:gd name="connsiteX2309" fmla="*/ 1311061 w 1591877"/>
                <a:gd name="connsiteY2309" fmla="*/ 378512 h 755236"/>
                <a:gd name="connsiteX2310" fmla="*/ 1315371 w 1591877"/>
                <a:gd name="connsiteY2310" fmla="*/ 381315 h 755236"/>
                <a:gd name="connsiteX2311" fmla="*/ 1317528 w 1591877"/>
                <a:gd name="connsiteY2311" fmla="*/ 382645 h 755236"/>
                <a:gd name="connsiteX2312" fmla="*/ 1319681 w 1591877"/>
                <a:gd name="connsiteY2312" fmla="*/ 383880 h 755236"/>
                <a:gd name="connsiteX2313" fmla="*/ 1321838 w 1591877"/>
                <a:gd name="connsiteY2313" fmla="*/ 384997 h 755236"/>
                <a:gd name="connsiteX2314" fmla="*/ 1323991 w 1591877"/>
                <a:gd name="connsiteY2314" fmla="*/ 385970 h 755236"/>
                <a:gd name="connsiteX2315" fmla="*/ 1325069 w 1591877"/>
                <a:gd name="connsiteY2315" fmla="*/ 386399 h 755236"/>
                <a:gd name="connsiteX2316" fmla="*/ 1326144 w 1591877"/>
                <a:gd name="connsiteY2316" fmla="*/ 386784 h 755236"/>
                <a:gd name="connsiteX2317" fmla="*/ 1327222 w 1591877"/>
                <a:gd name="connsiteY2317" fmla="*/ 387128 h 755236"/>
                <a:gd name="connsiteX2318" fmla="*/ 1328301 w 1591877"/>
                <a:gd name="connsiteY2318" fmla="*/ 387425 h 755236"/>
                <a:gd name="connsiteX2319" fmla="*/ 1329375 w 1591877"/>
                <a:gd name="connsiteY2319" fmla="*/ 387681 h 755236"/>
                <a:gd name="connsiteX2320" fmla="*/ 1330454 w 1591877"/>
                <a:gd name="connsiteY2320" fmla="*/ 387890 h 755236"/>
                <a:gd name="connsiteX2321" fmla="*/ 1331532 w 1591877"/>
                <a:gd name="connsiteY2321" fmla="*/ 388055 h 755236"/>
                <a:gd name="connsiteX2322" fmla="*/ 1332610 w 1591877"/>
                <a:gd name="connsiteY2322" fmla="*/ 388174 h 755236"/>
                <a:gd name="connsiteX2323" fmla="*/ 1333685 w 1591877"/>
                <a:gd name="connsiteY2323" fmla="*/ 388249 h 755236"/>
                <a:gd name="connsiteX2324" fmla="*/ 1334763 w 1591877"/>
                <a:gd name="connsiteY2324" fmla="*/ 388282 h 755236"/>
                <a:gd name="connsiteX2325" fmla="*/ 1335842 w 1591877"/>
                <a:gd name="connsiteY2325" fmla="*/ 388273 h 755236"/>
                <a:gd name="connsiteX2326" fmla="*/ 1336916 w 1591877"/>
                <a:gd name="connsiteY2326" fmla="*/ 388222 h 755236"/>
                <a:gd name="connsiteX2327" fmla="*/ 1338101 w 1591877"/>
                <a:gd name="connsiteY2327" fmla="*/ 388123 h 755236"/>
                <a:gd name="connsiteX2328" fmla="*/ 1339286 w 1591877"/>
                <a:gd name="connsiteY2328" fmla="*/ 387980 h 755236"/>
                <a:gd name="connsiteX2329" fmla="*/ 1340471 w 1591877"/>
                <a:gd name="connsiteY2329" fmla="*/ 387793 h 755236"/>
                <a:gd name="connsiteX2330" fmla="*/ 1341652 w 1591877"/>
                <a:gd name="connsiteY2330" fmla="*/ 387568 h 755236"/>
                <a:gd name="connsiteX2331" fmla="*/ 1342836 w 1591877"/>
                <a:gd name="connsiteY2331" fmla="*/ 387311 h 755236"/>
                <a:gd name="connsiteX2332" fmla="*/ 1344021 w 1591877"/>
                <a:gd name="connsiteY2332" fmla="*/ 387018 h 755236"/>
                <a:gd name="connsiteX2333" fmla="*/ 1346391 w 1591877"/>
                <a:gd name="connsiteY2333" fmla="*/ 386353 h 755236"/>
                <a:gd name="connsiteX2334" fmla="*/ 1348757 w 1591877"/>
                <a:gd name="connsiteY2334" fmla="*/ 385602 h 755236"/>
                <a:gd name="connsiteX2335" fmla="*/ 1351126 w 1591877"/>
                <a:gd name="connsiteY2335" fmla="*/ 384801 h 755236"/>
                <a:gd name="connsiteX2336" fmla="*/ 1355861 w 1591877"/>
                <a:gd name="connsiteY2336" fmla="*/ 383151 h 755236"/>
                <a:gd name="connsiteX2337" fmla="*/ 1360597 w 1591877"/>
                <a:gd name="connsiteY2337" fmla="*/ 381621 h 755236"/>
                <a:gd name="connsiteX2338" fmla="*/ 1362962 w 1591877"/>
                <a:gd name="connsiteY2338" fmla="*/ 380958 h 755236"/>
                <a:gd name="connsiteX2339" fmla="*/ 1365332 w 1591877"/>
                <a:gd name="connsiteY2339" fmla="*/ 380386 h 755236"/>
                <a:gd name="connsiteX2340" fmla="*/ 1367701 w 1591877"/>
                <a:gd name="connsiteY2340" fmla="*/ 379915 h 755236"/>
                <a:gd name="connsiteX2341" fmla="*/ 1370067 w 1591877"/>
                <a:gd name="connsiteY2341" fmla="*/ 379556 h 755236"/>
                <a:gd name="connsiteX2342" fmla="*/ 1372437 w 1591877"/>
                <a:gd name="connsiteY2342" fmla="*/ 379309 h 755236"/>
                <a:gd name="connsiteX2343" fmla="*/ 1374802 w 1591877"/>
                <a:gd name="connsiteY2343" fmla="*/ 379175 h 755236"/>
                <a:gd name="connsiteX2344" fmla="*/ 1377175 w 1591877"/>
                <a:gd name="connsiteY2344" fmla="*/ 379151 h 755236"/>
                <a:gd name="connsiteX2345" fmla="*/ 1379549 w 1591877"/>
                <a:gd name="connsiteY2345" fmla="*/ 379228 h 755236"/>
                <a:gd name="connsiteX2346" fmla="*/ 1381922 w 1591877"/>
                <a:gd name="connsiteY2346" fmla="*/ 379397 h 755236"/>
                <a:gd name="connsiteX2347" fmla="*/ 1384295 w 1591877"/>
                <a:gd name="connsiteY2347" fmla="*/ 379646 h 755236"/>
                <a:gd name="connsiteX2348" fmla="*/ 1386668 w 1591877"/>
                <a:gd name="connsiteY2348" fmla="*/ 379961 h 755236"/>
                <a:gd name="connsiteX2349" fmla="*/ 1389041 w 1591877"/>
                <a:gd name="connsiteY2349" fmla="*/ 380324 h 755236"/>
                <a:gd name="connsiteX2350" fmla="*/ 1393784 w 1591877"/>
                <a:gd name="connsiteY2350" fmla="*/ 381141 h 755236"/>
                <a:gd name="connsiteX2351" fmla="*/ 1398530 w 1591877"/>
                <a:gd name="connsiteY2351" fmla="*/ 381973 h 755236"/>
                <a:gd name="connsiteX2352" fmla="*/ 1403276 w 1591877"/>
                <a:gd name="connsiteY2352" fmla="*/ 382715 h 755236"/>
                <a:gd name="connsiteX2353" fmla="*/ 1408023 w 1591877"/>
                <a:gd name="connsiteY2353" fmla="*/ 383288 h 755236"/>
                <a:gd name="connsiteX2354" fmla="*/ 1412769 w 1591877"/>
                <a:gd name="connsiteY2354" fmla="*/ 383647 h 755236"/>
                <a:gd name="connsiteX2355" fmla="*/ 1417068 w 1591877"/>
                <a:gd name="connsiteY2355" fmla="*/ 383775 h 755236"/>
                <a:gd name="connsiteX2356" fmla="*/ 1421367 w 1591877"/>
                <a:gd name="connsiteY2356" fmla="*/ 383728 h 755236"/>
                <a:gd name="connsiteX2357" fmla="*/ 1425665 w 1591877"/>
                <a:gd name="connsiteY2357" fmla="*/ 383539 h 755236"/>
                <a:gd name="connsiteX2358" fmla="*/ 1429964 w 1591877"/>
                <a:gd name="connsiteY2358" fmla="*/ 383244 h 755236"/>
                <a:gd name="connsiteX2359" fmla="*/ 1438562 w 1591877"/>
                <a:gd name="connsiteY2359" fmla="*/ 382524 h 755236"/>
                <a:gd name="connsiteX2360" fmla="*/ 1447163 w 1591877"/>
                <a:gd name="connsiteY2360" fmla="*/ 381896 h 755236"/>
                <a:gd name="connsiteX2361" fmla="*/ 1460815 w 1591877"/>
                <a:gd name="connsiteY2361" fmla="*/ 381544 h 755236"/>
                <a:gd name="connsiteX2362" fmla="*/ 1474471 w 1591877"/>
                <a:gd name="connsiteY2362" fmla="*/ 381903 h 755236"/>
                <a:gd name="connsiteX2363" fmla="*/ 1519520 w 1591877"/>
                <a:gd name="connsiteY2363" fmla="*/ 382348 h 755236"/>
                <a:gd name="connsiteX2364" fmla="*/ 1555026 w 1591877"/>
                <a:gd name="connsiteY2364" fmla="*/ 382169 h 755236"/>
                <a:gd name="connsiteX2365" fmla="*/ 1591877 w 1591877"/>
                <a:gd name="connsiteY2365" fmla="*/ 382299 h 75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</a:cxnLst>
              <a:rect l="l" t="t" r="r" b="b"/>
              <a:pathLst>
                <a:path w="1591877" h="755236">
                  <a:moveTo>
                    <a:pt x="0" y="382299"/>
                  </a:moveTo>
                  <a:lnTo>
                    <a:pt x="33199" y="382196"/>
                  </a:lnTo>
                  <a:lnTo>
                    <a:pt x="72358" y="382348"/>
                  </a:lnTo>
                  <a:lnTo>
                    <a:pt x="110236" y="382185"/>
                  </a:lnTo>
                  <a:lnTo>
                    <a:pt x="127475" y="381590"/>
                  </a:lnTo>
                  <a:lnTo>
                    <a:pt x="136094" y="381573"/>
                  </a:lnTo>
                  <a:lnTo>
                    <a:pt x="144714" y="381896"/>
                  </a:lnTo>
                  <a:lnTo>
                    <a:pt x="153590" y="382546"/>
                  </a:lnTo>
                  <a:lnTo>
                    <a:pt x="162467" y="383286"/>
                  </a:lnTo>
                  <a:lnTo>
                    <a:pt x="166901" y="383579"/>
                  </a:lnTo>
                  <a:lnTo>
                    <a:pt x="171340" y="383750"/>
                  </a:lnTo>
                  <a:lnTo>
                    <a:pt x="175778" y="383761"/>
                  </a:lnTo>
                  <a:lnTo>
                    <a:pt x="180212" y="383583"/>
                  </a:lnTo>
                  <a:lnTo>
                    <a:pt x="184823" y="383187"/>
                  </a:lnTo>
                  <a:lnTo>
                    <a:pt x="189430" y="382597"/>
                  </a:lnTo>
                  <a:lnTo>
                    <a:pt x="194037" y="381854"/>
                  </a:lnTo>
                  <a:lnTo>
                    <a:pt x="198644" y="381042"/>
                  </a:lnTo>
                  <a:lnTo>
                    <a:pt x="203250" y="380258"/>
                  </a:lnTo>
                  <a:lnTo>
                    <a:pt x="205554" y="379910"/>
                  </a:lnTo>
                  <a:lnTo>
                    <a:pt x="207857" y="379613"/>
                  </a:lnTo>
                  <a:lnTo>
                    <a:pt x="210164" y="379380"/>
                  </a:lnTo>
                  <a:lnTo>
                    <a:pt x="212468" y="379221"/>
                  </a:lnTo>
                  <a:lnTo>
                    <a:pt x="214771" y="379148"/>
                  </a:lnTo>
                  <a:lnTo>
                    <a:pt x="217075" y="379175"/>
                  </a:lnTo>
                  <a:lnTo>
                    <a:pt x="219569" y="379318"/>
                  </a:lnTo>
                  <a:lnTo>
                    <a:pt x="222063" y="379589"/>
                  </a:lnTo>
                  <a:lnTo>
                    <a:pt x="224561" y="379983"/>
                  </a:lnTo>
                  <a:lnTo>
                    <a:pt x="227055" y="380500"/>
                  </a:lnTo>
                  <a:lnTo>
                    <a:pt x="229549" y="381128"/>
                  </a:lnTo>
                  <a:lnTo>
                    <a:pt x="232044" y="381852"/>
                  </a:lnTo>
                  <a:lnTo>
                    <a:pt x="237036" y="383501"/>
                  </a:lnTo>
                  <a:lnTo>
                    <a:pt x="242024" y="385237"/>
                  </a:lnTo>
                  <a:lnTo>
                    <a:pt x="244518" y="386053"/>
                  </a:lnTo>
                  <a:lnTo>
                    <a:pt x="247012" y="386793"/>
                  </a:lnTo>
                  <a:lnTo>
                    <a:pt x="249510" y="387416"/>
                  </a:lnTo>
                  <a:lnTo>
                    <a:pt x="250757" y="387674"/>
                  </a:lnTo>
                  <a:lnTo>
                    <a:pt x="252004" y="387892"/>
                  </a:lnTo>
                  <a:lnTo>
                    <a:pt x="253252" y="388066"/>
                  </a:lnTo>
                  <a:lnTo>
                    <a:pt x="254499" y="388189"/>
                  </a:lnTo>
                  <a:lnTo>
                    <a:pt x="255746" y="388264"/>
                  </a:lnTo>
                  <a:lnTo>
                    <a:pt x="256993" y="388284"/>
                  </a:lnTo>
                  <a:lnTo>
                    <a:pt x="258009" y="388257"/>
                  </a:lnTo>
                  <a:lnTo>
                    <a:pt x="259021" y="388196"/>
                  </a:lnTo>
                  <a:lnTo>
                    <a:pt x="260033" y="388092"/>
                  </a:lnTo>
                  <a:lnTo>
                    <a:pt x="261050" y="387951"/>
                  </a:lnTo>
                  <a:lnTo>
                    <a:pt x="262062" y="387771"/>
                  </a:lnTo>
                  <a:lnTo>
                    <a:pt x="263074" y="387551"/>
                  </a:lnTo>
                  <a:lnTo>
                    <a:pt x="264090" y="387289"/>
                  </a:lnTo>
                  <a:lnTo>
                    <a:pt x="265103" y="386989"/>
                  </a:lnTo>
                  <a:lnTo>
                    <a:pt x="266119" y="386650"/>
                  </a:lnTo>
                  <a:lnTo>
                    <a:pt x="267131" y="386276"/>
                  </a:lnTo>
                  <a:lnTo>
                    <a:pt x="269159" y="385415"/>
                  </a:lnTo>
                  <a:lnTo>
                    <a:pt x="271184" y="384420"/>
                  </a:lnTo>
                  <a:lnTo>
                    <a:pt x="273212" y="383310"/>
                  </a:lnTo>
                  <a:lnTo>
                    <a:pt x="277269" y="380828"/>
                  </a:lnTo>
                  <a:lnTo>
                    <a:pt x="281322" y="378177"/>
                  </a:lnTo>
                  <a:lnTo>
                    <a:pt x="285379" y="375612"/>
                  </a:lnTo>
                  <a:lnTo>
                    <a:pt x="287404" y="374447"/>
                  </a:lnTo>
                  <a:lnTo>
                    <a:pt x="288420" y="373908"/>
                  </a:lnTo>
                  <a:lnTo>
                    <a:pt x="289432" y="373406"/>
                  </a:lnTo>
                  <a:lnTo>
                    <a:pt x="290694" y="372838"/>
                  </a:lnTo>
                  <a:lnTo>
                    <a:pt x="291952" y="372338"/>
                  </a:lnTo>
                  <a:lnTo>
                    <a:pt x="292583" y="372116"/>
                  </a:lnTo>
                  <a:lnTo>
                    <a:pt x="293214" y="371913"/>
                  </a:lnTo>
                  <a:lnTo>
                    <a:pt x="293841" y="371733"/>
                  </a:lnTo>
                  <a:lnTo>
                    <a:pt x="294472" y="371574"/>
                  </a:lnTo>
                  <a:lnTo>
                    <a:pt x="295102" y="371437"/>
                  </a:lnTo>
                  <a:lnTo>
                    <a:pt x="295733" y="371323"/>
                  </a:lnTo>
                  <a:lnTo>
                    <a:pt x="296364" y="371233"/>
                  </a:lnTo>
                  <a:lnTo>
                    <a:pt x="296991" y="371169"/>
                  </a:lnTo>
                  <a:lnTo>
                    <a:pt x="297622" y="371127"/>
                  </a:lnTo>
                  <a:lnTo>
                    <a:pt x="298253" y="371114"/>
                  </a:lnTo>
                  <a:lnTo>
                    <a:pt x="298884" y="371125"/>
                  </a:lnTo>
                  <a:lnTo>
                    <a:pt x="299511" y="371162"/>
                  </a:lnTo>
                  <a:lnTo>
                    <a:pt x="300142" y="371226"/>
                  </a:lnTo>
                  <a:lnTo>
                    <a:pt x="300773" y="371319"/>
                  </a:lnTo>
                  <a:lnTo>
                    <a:pt x="301404" y="371440"/>
                  </a:lnTo>
                  <a:lnTo>
                    <a:pt x="302031" y="371585"/>
                  </a:lnTo>
                  <a:lnTo>
                    <a:pt x="302662" y="371761"/>
                  </a:lnTo>
                  <a:lnTo>
                    <a:pt x="303293" y="371964"/>
                  </a:lnTo>
                  <a:lnTo>
                    <a:pt x="303924" y="372195"/>
                  </a:lnTo>
                  <a:lnTo>
                    <a:pt x="304555" y="372455"/>
                  </a:lnTo>
                  <a:lnTo>
                    <a:pt x="305182" y="372741"/>
                  </a:lnTo>
                  <a:lnTo>
                    <a:pt x="305813" y="373056"/>
                  </a:lnTo>
                  <a:lnTo>
                    <a:pt x="307075" y="373765"/>
                  </a:lnTo>
                  <a:lnTo>
                    <a:pt x="308333" y="374582"/>
                  </a:lnTo>
                  <a:lnTo>
                    <a:pt x="309594" y="375500"/>
                  </a:lnTo>
                  <a:lnTo>
                    <a:pt x="310853" y="376515"/>
                  </a:lnTo>
                  <a:lnTo>
                    <a:pt x="312114" y="377623"/>
                  </a:lnTo>
                  <a:lnTo>
                    <a:pt x="314634" y="380075"/>
                  </a:lnTo>
                  <a:lnTo>
                    <a:pt x="317154" y="382786"/>
                  </a:lnTo>
                  <a:lnTo>
                    <a:pt x="319674" y="385670"/>
                  </a:lnTo>
                  <a:lnTo>
                    <a:pt x="324714" y="391543"/>
                  </a:lnTo>
                  <a:lnTo>
                    <a:pt x="327233" y="394306"/>
                  </a:lnTo>
                  <a:lnTo>
                    <a:pt x="329753" y="396794"/>
                  </a:lnTo>
                  <a:lnTo>
                    <a:pt x="330755" y="397681"/>
                  </a:lnTo>
                  <a:lnTo>
                    <a:pt x="331756" y="398500"/>
                  </a:lnTo>
                  <a:lnTo>
                    <a:pt x="332757" y="399245"/>
                  </a:lnTo>
                  <a:lnTo>
                    <a:pt x="333759" y="399907"/>
                  </a:lnTo>
                  <a:lnTo>
                    <a:pt x="334258" y="400205"/>
                  </a:lnTo>
                  <a:lnTo>
                    <a:pt x="334760" y="400480"/>
                  </a:lnTo>
                  <a:lnTo>
                    <a:pt x="335263" y="400733"/>
                  </a:lnTo>
                  <a:lnTo>
                    <a:pt x="335761" y="400962"/>
                  </a:lnTo>
                  <a:lnTo>
                    <a:pt x="336260" y="401165"/>
                  </a:lnTo>
                  <a:lnTo>
                    <a:pt x="336763" y="401343"/>
                  </a:lnTo>
                  <a:lnTo>
                    <a:pt x="337262" y="401495"/>
                  </a:lnTo>
                  <a:lnTo>
                    <a:pt x="337764" y="401623"/>
                  </a:lnTo>
                  <a:lnTo>
                    <a:pt x="338263" y="401720"/>
                  </a:lnTo>
                  <a:lnTo>
                    <a:pt x="338512" y="401759"/>
                  </a:lnTo>
                  <a:lnTo>
                    <a:pt x="338765" y="401792"/>
                  </a:lnTo>
                  <a:lnTo>
                    <a:pt x="339015" y="401817"/>
                  </a:lnTo>
                  <a:lnTo>
                    <a:pt x="339264" y="401834"/>
                  </a:lnTo>
                  <a:lnTo>
                    <a:pt x="339517" y="401845"/>
                  </a:lnTo>
                  <a:lnTo>
                    <a:pt x="339767" y="401850"/>
                  </a:lnTo>
                  <a:lnTo>
                    <a:pt x="340016" y="401845"/>
                  </a:lnTo>
                  <a:lnTo>
                    <a:pt x="340266" y="401834"/>
                  </a:lnTo>
                  <a:lnTo>
                    <a:pt x="340515" y="401817"/>
                  </a:lnTo>
                  <a:lnTo>
                    <a:pt x="340768" y="401792"/>
                  </a:lnTo>
                  <a:lnTo>
                    <a:pt x="341018" y="401759"/>
                  </a:lnTo>
                  <a:lnTo>
                    <a:pt x="341267" y="401717"/>
                  </a:lnTo>
                  <a:lnTo>
                    <a:pt x="341516" y="401671"/>
                  </a:lnTo>
                  <a:lnTo>
                    <a:pt x="341769" y="401616"/>
                  </a:lnTo>
                  <a:lnTo>
                    <a:pt x="342268" y="401484"/>
                  </a:lnTo>
                  <a:lnTo>
                    <a:pt x="342771" y="401319"/>
                  </a:lnTo>
                  <a:lnTo>
                    <a:pt x="343270" y="401127"/>
                  </a:lnTo>
                  <a:lnTo>
                    <a:pt x="343768" y="400903"/>
                  </a:lnTo>
                  <a:lnTo>
                    <a:pt x="344271" y="400647"/>
                  </a:lnTo>
                  <a:lnTo>
                    <a:pt x="344770" y="400363"/>
                  </a:lnTo>
                  <a:lnTo>
                    <a:pt x="345272" y="400048"/>
                  </a:lnTo>
                  <a:lnTo>
                    <a:pt x="345771" y="399703"/>
                  </a:lnTo>
                  <a:lnTo>
                    <a:pt x="346773" y="398919"/>
                  </a:lnTo>
                  <a:lnTo>
                    <a:pt x="347774" y="398016"/>
                  </a:lnTo>
                  <a:lnTo>
                    <a:pt x="348775" y="396997"/>
                  </a:lnTo>
                  <a:lnTo>
                    <a:pt x="349776" y="395865"/>
                  </a:lnTo>
                  <a:lnTo>
                    <a:pt x="351779" y="393271"/>
                  </a:lnTo>
                  <a:lnTo>
                    <a:pt x="353782" y="390279"/>
                  </a:lnTo>
                  <a:lnTo>
                    <a:pt x="357787" y="383314"/>
                  </a:lnTo>
                  <a:lnTo>
                    <a:pt x="361789" y="375513"/>
                  </a:lnTo>
                  <a:lnTo>
                    <a:pt x="366154" y="366873"/>
                  </a:lnTo>
                  <a:lnTo>
                    <a:pt x="368336" y="362795"/>
                  </a:lnTo>
                  <a:lnTo>
                    <a:pt x="370515" y="359052"/>
                  </a:lnTo>
                  <a:lnTo>
                    <a:pt x="372697" y="355769"/>
                  </a:lnTo>
                  <a:lnTo>
                    <a:pt x="373787" y="354338"/>
                  </a:lnTo>
                  <a:lnTo>
                    <a:pt x="374880" y="353065"/>
                  </a:lnTo>
                  <a:lnTo>
                    <a:pt x="375969" y="351964"/>
                  </a:lnTo>
                  <a:lnTo>
                    <a:pt x="376516" y="351484"/>
                  </a:lnTo>
                  <a:lnTo>
                    <a:pt x="377058" y="351051"/>
                  </a:lnTo>
                  <a:lnTo>
                    <a:pt x="377605" y="350663"/>
                  </a:lnTo>
                  <a:lnTo>
                    <a:pt x="378152" y="350331"/>
                  </a:lnTo>
                  <a:lnTo>
                    <a:pt x="378423" y="350181"/>
                  </a:lnTo>
                  <a:lnTo>
                    <a:pt x="378694" y="350046"/>
                  </a:lnTo>
                  <a:lnTo>
                    <a:pt x="378969" y="349923"/>
                  </a:lnTo>
                  <a:lnTo>
                    <a:pt x="379241" y="349815"/>
                  </a:lnTo>
                  <a:lnTo>
                    <a:pt x="379516" y="349721"/>
                  </a:lnTo>
                  <a:lnTo>
                    <a:pt x="379787" y="349639"/>
                  </a:lnTo>
                  <a:lnTo>
                    <a:pt x="380059" y="349571"/>
                  </a:lnTo>
                  <a:lnTo>
                    <a:pt x="380334" y="349516"/>
                  </a:lnTo>
                  <a:lnTo>
                    <a:pt x="380605" y="349476"/>
                  </a:lnTo>
                  <a:lnTo>
                    <a:pt x="380877" y="349450"/>
                  </a:lnTo>
                  <a:lnTo>
                    <a:pt x="381152" y="349439"/>
                  </a:lnTo>
                  <a:lnTo>
                    <a:pt x="381423" y="349441"/>
                  </a:lnTo>
                  <a:lnTo>
                    <a:pt x="381695" y="349456"/>
                  </a:lnTo>
                  <a:lnTo>
                    <a:pt x="381970" y="349489"/>
                  </a:lnTo>
                  <a:lnTo>
                    <a:pt x="382241" y="349533"/>
                  </a:lnTo>
                  <a:lnTo>
                    <a:pt x="382513" y="349595"/>
                  </a:lnTo>
                  <a:lnTo>
                    <a:pt x="382788" y="349670"/>
                  </a:lnTo>
                  <a:lnTo>
                    <a:pt x="383059" y="349758"/>
                  </a:lnTo>
                  <a:lnTo>
                    <a:pt x="383331" y="349864"/>
                  </a:lnTo>
                  <a:lnTo>
                    <a:pt x="383606" y="349983"/>
                  </a:lnTo>
                  <a:lnTo>
                    <a:pt x="383877" y="350115"/>
                  </a:lnTo>
                  <a:lnTo>
                    <a:pt x="384149" y="350264"/>
                  </a:lnTo>
                  <a:lnTo>
                    <a:pt x="384424" y="350427"/>
                  </a:lnTo>
                  <a:lnTo>
                    <a:pt x="384695" y="350606"/>
                  </a:lnTo>
                  <a:lnTo>
                    <a:pt x="385242" y="351009"/>
                  </a:lnTo>
                  <a:lnTo>
                    <a:pt x="385784" y="351469"/>
                  </a:lnTo>
                  <a:lnTo>
                    <a:pt x="386331" y="351991"/>
                  </a:lnTo>
                  <a:lnTo>
                    <a:pt x="386878" y="352572"/>
                  </a:lnTo>
                  <a:lnTo>
                    <a:pt x="387967" y="353913"/>
                  </a:lnTo>
                  <a:lnTo>
                    <a:pt x="389056" y="355487"/>
                  </a:lnTo>
                  <a:lnTo>
                    <a:pt x="390149" y="357288"/>
                  </a:lnTo>
                  <a:lnTo>
                    <a:pt x="392332" y="361549"/>
                  </a:lnTo>
                  <a:lnTo>
                    <a:pt x="394510" y="366618"/>
                  </a:lnTo>
                  <a:lnTo>
                    <a:pt x="396693" y="372389"/>
                  </a:lnTo>
                  <a:lnTo>
                    <a:pt x="401373" y="386511"/>
                  </a:lnTo>
                  <a:lnTo>
                    <a:pt x="406057" y="401629"/>
                  </a:lnTo>
                  <a:lnTo>
                    <a:pt x="408397" y="408966"/>
                  </a:lnTo>
                  <a:lnTo>
                    <a:pt x="410737" y="415816"/>
                  </a:lnTo>
                  <a:lnTo>
                    <a:pt x="413081" y="421930"/>
                  </a:lnTo>
                  <a:lnTo>
                    <a:pt x="415421" y="427067"/>
                  </a:lnTo>
                  <a:lnTo>
                    <a:pt x="416591" y="429199"/>
                  </a:lnTo>
                  <a:lnTo>
                    <a:pt x="417761" y="431006"/>
                  </a:lnTo>
                  <a:lnTo>
                    <a:pt x="418348" y="431782"/>
                  </a:lnTo>
                  <a:lnTo>
                    <a:pt x="418931" y="432466"/>
                  </a:lnTo>
                  <a:lnTo>
                    <a:pt x="419518" y="433059"/>
                  </a:lnTo>
                  <a:lnTo>
                    <a:pt x="419808" y="433321"/>
                  </a:lnTo>
                  <a:lnTo>
                    <a:pt x="420102" y="433556"/>
                  </a:lnTo>
                  <a:lnTo>
                    <a:pt x="420395" y="433770"/>
                  </a:lnTo>
                  <a:lnTo>
                    <a:pt x="420688" y="433959"/>
                  </a:lnTo>
                  <a:lnTo>
                    <a:pt x="420982" y="434122"/>
                  </a:lnTo>
                  <a:lnTo>
                    <a:pt x="421129" y="434195"/>
                  </a:lnTo>
                  <a:lnTo>
                    <a:pt x="421272" y="434261"/>
                  </a:lnTo>
                  <a:lnTo>
                    <a:pt x="421418" y="434322"/>
                  </a:lnTo>
                  <a:lnTo>
                    <a:pt x="421565" y="434375"/>
                  </a:lnTo>
                  <a:lnTo>
                    <a:pt x="421712" y="434422"/>
                  </a:lnTo>
                  <a:lnTo>
                    <a:pt x="421858" y="434463"/>
                  </a:lnTo>
                  <a:lnTo>
                    <a:pt x="422005" y="434499"/>
                  </a:lnTo>
                  <a:lnTo>
                    <a:pt x="422152" y="434527"/>
                  </a:lnTo>
                  <a:lnTo>
                    <a:pt x="422299" y="434547"/>
                  </a:lnTo>
                  <a:lnTo>
                    <a:pt x="422445" y="434562"/>
                  </a:lnTo>
                  <a:lnTo>
                    <a:pt x="422588" y="434571"/>
                  </a:lnTo>
                  <a:lnTo>
                    <a:pt x="422735" y="434573"/>
                  </a:lnTo>
                  <a:lnTo>
                    <a:pt x="422882" y="434571"/>
                  </a:lnTo>
                  <a:lnTo>
                    <a:pt x="423029" y="434560"/>
                  </a:lnTo>
                  <a:lnTo>
                    <a:pt x="423175" y="434543"/>
                  </a:lnTo>
                  <a:lnTo>
                    <a:pt x="423322" y="434518"/>
                  </a:lnTo>
                  <a:lnTo>
                    <a:pt x="423469" y="434488"/>
                  </a:lnTo>
                  <a:lnTo>
                    <a:pt x="423615" y="434450"/>
                  </a:lnTo>
                  <a:lnTo>
                    <a:pt x="423758" y="434406"/>
                  </a:lnTo>
                  <a:lnTo>
                    <a:pt x="423905" y="434358"/>
                  </a:lnTo>
                  <a:lnTo>
                    <a:pt x="424052" y="434300"/>
                  </a:lnTo>
                  <a:lnTo>
                    <a:pt x="424199" y="434237"/>
                  </a:lnTo>
                  <a:lnTo>
                    <a:pt x="424345" y="434166"/>
                  </a:lnTo>
                  <a:lnTo>
                    <a:pt x="424492" y="434089"/>
                  </a:lnTo>
                  <a:lnTo>
                    <a:pt x="424785" y="433915"/>
                  </a:lnTo>
                  <a:lnTo>
                    <a:pt x="425079" y="433713"/>
                  </a:lnTo>
                  <a:lnTo>
                    <a:pt x="425369" y="433484"/>
                  </a:lnTo>
                  <a:lnTo>
                    <a:pt x="425662" y="433230"/>
                  </a:lnTo>
                  <a:lnTo>
                    <a:pt x="425956" y="432946"/>
                  </a:lnTo>
                  <a:lnTo>
                    <a:pt x="426539" y="432301"/>
                  </a:lnTo>
                  <a:lnTo>
                    <a:pt x="427126" y="431546"/>
                  </a:lnTo>
                  <a:lnTo>
                    <a:pt x="427712" y="430685"/>
                  </a:lnTo>
                  <a:lnTo>
                    <a:pt x="428296" y="429714"/>
                  </a:lnTo>
                  <a:lnTo>
                    <a:pt x="429466" y="427453"/>
                  </a:lnTo>
                  <a:lnTo>
                    <a:pt x="430636" y="424773"/>
                  </a:lnTo>
                  <a:lnTo>
                    <a:pt x="431806" y="421682"/>
                  </a:lnTo>
                  <a:lnTo>
                    <a:pt x="432976" y="418198"/>
                  </a:lnTo>
                  <a:lnTo>
                    <a:pt x="434150" y="414341"/>
                  </a:lnTo>
                  <a:lnTo>
                    <a:pt x="436321" y="406260"/>
                  </a:lnTo>
                  <a:lnTo>
                    <a:pt x="438496" y="397138"/>
                  </a:lnTo>
                  <a:lnTo>
                    <a:pt x="440668" y="387187"/>
                  </a:lnTo>
                  <a:lnTo>
                    <a:pt x="442843" y="376652"/>
                  </a:lnTo>
                  <a:lnTo>
                    <a:pt x="447189" y="354935"/>
                  </a:lnTo>
                  <a:lnTo>
                    <a:pt x="449364" y="344355"/>
                  </a:lnTo>
                  <a:lnTo>
                    <a:pt x="451539" y="334369"/>
                  </a:lnTo>
                  <a:lnTo>
                    <a:pt x="453711" y="325289"/>
                  </a:lnTo>
                  <a:lnTo>
                    <a:pt x="454800" y="321182"/>
                  </a:lnTo>
                  <a:lnTo>
                    <a:pt x="455886" y="317411"/>
                  </a:lnTo>
                  <a:lnTo>
                    <a:pt x="456971" y="314009"/>
                  </a:lnTo>
                  <a:lnTo>
                    <a:pt x="458061" y="311005"/>
                  </a:lnTo>
                  <a:lnTo>
                    <a:pt x="459147" y="308434"/>
                  </a:lnTo>
                  <a:lnTo>
                    <a:pt x="460232" y="306318"/>
                  </a:lnTo>
                  <a:lnTo>
                    <a:pt x="460775" y="305439"/>
                  </a:lnTo>
                  <a:lnTo>
                    <a:pt x="461318" y="304684"/>
                  </a:lnTo>
                  <a:lnTo>
                    <a:pt x="461593" y="304351"/>
                  </a:lnTo>
                  <a:lnTo>
                    <a:pt x="461864" y="304054"/>
                  </a:lnTo>
                  <a:lnTo>
                    <a:pt x="462136" y="303786"/>
                  </a:lnTo>
                  <a:lnTo>
                    <a:pt x="462407" y="303552"/>
                  </a:lnTo>
                  <a:lnTo>
                    <a:pt x="462543" y="303446"/>
                  </a:lnTo>
                  <a:lnTo>
                    <a:pt x="462679" y="303350"/>
                  </a:lnTo>
                  <a:lnTo>
                    <a:pt x="462814" y="303261"/>
                  </a:lnTo>
                  <a:lnTo>
                    <a:pt x="462950" y="303180"/>
                  </a:lnTo>
                  <a:lnTo>
                    <a:pt x="463086" y="303107"/>
                  </a:lnTo>
                  <a:lnTo>
                    <a:pt x="463222" y="303043"/>
                  </a:lnTo>
                  <a:lnTo>
                    <a:pt x="463357" y="302988"/>
                  </a:lnTo>
                  <a:lnTo>
                    <a:pt x="463493" y="302942"/>
                  </a:lnTo>
                  <a:lnTo>
                    <a:pt x="463563" y="302920"/>
                  </a:lnTo>
                  <a:lnTo>
                    <a:pt x="463629" y="302903"/>
                  </a:lnTo>
                  <a:lnTo>
                    <a:pt x="463698" y="302885"/>
                  </a:lnTo>
                  <a:lnTo>
                    <a:pt x="463764" y="302872"/>
                  </a:lnTo>
                  <a:lnTo>
                    <a:pt x="463834" y="302861"/>
                  </a:lnTo>
                  <a:lnTo>
                    <a:pt x="463900" y="302850"/>
                  </a:lnTo>
                  <a:lnTo>
                    <a:pt x="463970" y="302841"/>
                  </a:lnTo>
                  <a:lnTo>
                    <a:pt x="464036" y="302837"/>
                  </a:lnTo>
                  <a:lnTo>
                    <a:pt x="464106" y="302832"/>
                  </a:lnTo>
                  <a:lnTo>
                    <a:pt x="464172" y="302832"/>
                  </a:lnTo>
                  <a:lnTo>
                    <a:pt x="464241" y="302832"/>
                  </a:lnTo>
                  <a:lnTo>
                    <a:pt x="464307" y="302834"/>
                  </a:lnTo>
                  <a:lnTo>
                    <a:pt x="464377" y="302839"/>
                  </a:lnTo>
                  <a:lnTo>
                    <a:pt x="464443" y="302845"/>
                  </a:lnTo>
                  <a:lnTo>
                    <a:pt x="464513" y="302856"/>
                  </a:lnTo>
                  <a:lnTo>
                    <a:pt x="464579" y="302867"/>
                  </a:lnTo>
                  <a:lnTo>
                    <a:pt x="464648" y="302881"/>
                  </a:lnTo>
                  <a:lnTo>
                    <a:pt x="464714" y="302896"/>
                  </a:lnTo>
                  <a:lnTo>
                    <a:pt x="464784" y="302914"/>
                  </a:lnTo>
                  <a:lnTo>
                    <a:pt x="464850" y="302933"/>
                  </a:lnTo>
                  <a:lnTo>
                    <a:pt x="464986" y="302980"/>
                  </a:lnTo>
                  <a:lnTo>
                    <a:pt x="465125" y="303035"/>
                  </a:lnTo>
                  <a:lnTo>
                    <a:pt x="465261" y="303099"/>
                  </a:lnTo>
                  <a:lnTo>
                    <a:pt x="465397" y="303169"/>
                  </a:lnTo>
                  <a:lnTo>
                    <a:pt x="465532" y="303250"/>
                  </a:lnTo>
                  <a:lnTo>
                    <a:pt x="465668" y="303341"/>
                  </a:lnTo>
                  <a:lnTo>
                    <a:pt x="465804" y="303438"/>
                  </a:lnTo>
                  <a:lnTo>
                    <a:pt x="465940" y="303545"/>
                  </a:lnTo>
                  <a:lnTo>
                    <a:pt x="466211" y="303783"/>
                  </a:lnTo>
                  <a:lnTo>
                    <a:pt x="466482" y="304059"/>
                  </a:lnTo>
                  <a:lnTo>
                    <a:pt x="466754" y="304369"/>
                  </a:lnTo>
                  <a:lnTo>
                    <a:pt x="467297" y="305093"/>
                  </a:lnTo>
                  <a:lnTo>
                    <a:pt x="467839" y="305957"/>
                  </a:lnTo>
                  <a:lnTo>
                    <a:pt x="468382" y="306961"/>
                  </a:lnTo>
                  <a:lnTo>
                    <a:pt x="468929" y="308106"/>
                  </a:lnTo>
                  <a:lnTo>
                    <a:pt x="470103" y="311052"/>
                  </a:lnTo>
                  <a:lnTo>
                    <a:pt x="471276" y="314638"/>
                  </a:lnTo>
                  <a:lnTo>
                    <a:pt x="472450" y="318848"/>
                  </a:lnTo>
                  <a:lnTo>
                    <a:pt x="473624" y="323664"/>
                  </a:lnTo>
                  <a:lnTo>
                    <a:pt x="474801" y="329056"/>
                  </a:lnTo>
                  <a:lnTo>
                    <a:pt x="475975" y="334995"/>
                  </a:lnTo>
                  <a:lnTo>
                    <a:pt x="477149" y="341444"/>
                  </a:lnTo>
                  <a:lnTo>
                    <a:pt x="478322" y="348360"/>
                  </a:lnTo>
                  <a:lnTo>
                    <a:pt x="479496" y="355696"/>
                  </a:lnTo>
                  <a:lnTo>
                    <a:pt x="480670" y="363405"/>
                  </a:lnTo>
                  <a:lnTo>
                    <a:pt x="483021" y="379712"/>
                  </a:lnTo>
                  <a:lnTo>
                    <a:pt x="485368" y="396796"/>
                  </a:lnTo>
                  <a:lnTo>
                    <a:pt x="487716" y="414131"/>
                  </a:lnTo>
                  <a:lnTo>
                    <a:pt x="490067" y="431156"/>
                  </a:lnTo>
                  <a:lnTo>
                    <a:pt x="491241" y="439376"/>
                  </a:lnTo>
                  <a:lnTo>
                    <a:pt x="492415" y="447302"/>
                  </a:lnTo>
                  <a:lnTo>
                    <a:pt x="493588" y="454870"/>
                  </a:lnTo>
                  <a:lnTo>
                    <a:pt x="494762" y="462004"/>
                  </a:lnTo>
                  <a:lnTo>
                    <a:pt x="495936" y="468643"/>
                  </a:lnTo>
                  <a:lnTo>
                    <a:pt x="497113" y="474720"/>
                  </a:lnTo>
                  <a:lnTo>
                    <a:pt x="498287" y="480174"/>
                  </a:lnTo>
                  <a:lnTo>
                    <a:pt x="498874" y="482651"/>
                  </a:lnTo>
                  <a:lnTo>
                    <a:pt x="499461" y="484952"/>
                  </a:lnTo>
                  <a:lnTo>
                    <a:pt x="500048" y="487068"/>
                  </a:lnTo>
                  <a:lnTo>
                    <a:pt x="500634" y="488997"/>
                  </a:lnTo>
                  <a:lnTo>
                    <a:pt x="501221" y="490730"/>
                  </a:lnTo>
                  <a:lnTo>
                    <a:pt x="501808" y="492262"/>
                  </a:lnTo>
                  <a:lnTo>
                    <a:pt x="502395" y="493592"/>
                  </a:lnTo>
                  <a:lnTo>
                    <a:pt x="502982" y="494708"/>
                  </a:lnTo>
                  <a:lnTo>
                    <a:pt x="503275" y="495188"/>
                  </a:lnTo>
                  <a:lnTo>
                    <a:pt x="503569" y="495613"/>
                  </a:lnTo>
                  <a:lnTo>
                    <a:pt x="503862" y="495983"/>
                  </a:lnTo>
                  <a:lnTo>
                    <a:pt x="504159" y="496300"/>
                  </a:lnTo>
                  <a:lnTo>
                    <a:pt x="504306" y="496437"/>
                  </a:lnTo>
                  <a:lnTo>
                    <a:pt x="504453" y="496560"/>
                  </a:lnTo>
                  <a:lnTo>
                    <a:pt x="504599" y="496668"/>
                  </a:lnTo>
                  <a:lnTo>
                    <a:pt x="504746" y="496765"/>
                  </a:lnTo>
                  <a:lnTo>
                    <a:pt x="504819" y="496807"/>
                  </a:lnTo>
                  <a:lnTo>
                    <a:pt x="504893" y="496844"/>
                  </a:lnTo>
                  <a:lnTo>
                    <a:pt x="504966" y="496879"/>
                  </a:lnTo>
                  <a:lnTo>
                    <a:pt x="505040" y="496912"/>
                  </a:lnTo>
                  <a:lnTo>
                    <a:pt x="505113" y="496941"/>
                  </a:lnTo>
                  <a:lnTo>
                    <a:pt x="505186" y="496965"/>
                  </a:lnTo>
                  <a:lnTo>
                    <a:pt x="505260" y="496985"/>
                  </a:lnTo>
                  <a:lnTo>
                    <a:pt x="505333" y="497003"/>
                  </a:lnTo>
                  <a:lnTo>
                    <a:pt x="505406" y="497018"/>
                  </a:lnTo>
                  <a:lnTo>
                    <a:pt x="505480" y="497029"/>
                  </a:lnTo>
                  <a:lnTo>
                    <a:pt x="505553" y="497036"/>
                  </a:lnTo>
                  <a:lnTo>
                    <a:pt x="505626" y="497038"/>
                  </a:lnTo>
                  <a:lnTo>
                    <a:pt x="505700" y="497038"/>
                  </a:lnTo>
                  <a:lnTo>
                    <a:pt x="505773" y="497034"/>
                  </a:lnTo>
                  <a:lnTo>
                    <a:pt x="505846" y="497027"/>
                  </a:lnTo>
                  <a:lnTo>
                    <a:pt x="505920" y="497016"/>
                  </a:lnTo>
                  <a:lnTo>
                    <a:pt x="505993" y="497000"/>
                  </a:lnTo>
                  <a:lnTo>
                    <a:pt x="506067" y="496983"/>
                  </a:lnTo>
                  <a:lnTo>
                    <a:pt x="506140" y="496961"/>
                  </a:lnTo>
                  <a:lnTo>
                    <a:pt x="506213" y="496937"/>
                  </a:lnTo>
                  <a:lnTo>
                    <a:pt x="506287" y="496908"/>
                  </a:lnTo>
                  <a:lnTo>
                    <a:pt x="506360" y="496875"/>
                  </a:lnTo>
                  <a:lnTo>
                    <a:pt x="506433" y="496838"/>
                  </a:lnTo>
                  <a:lnTo>
                    <a:pt x="506507" y="496798"/>
                  </a:lnTo>
                  <a:lnTo>
                    <a:pt x="506584" y="496752"/>
                  </a:lnTo>
                  <a:lnTo>
                    <a:pt x="506664" y="496701"/>
                  </a:lnTo>
                  <a:lnTo>
                    <a:pt x="506822" y="496587"/>
                  </a:lnTo>
                  <a:lnTo>
                    <a:pt x="506980" y="496454"/>
                  </a:lnTo>
                  <a:lnTo>
                    <a:pt x="507138" y="496307"/>
                  </a:lnTo>
                  <a:lnTo>
                    <a:pt x="507295" y="496142"/>
                  </a:lnTo>
                  <a:lnTo>
                    <a:pt x="507453" y="495961"/>
                  </a:lnTo>
                  <a:lnTo>
                    <a:pt x="507768" y="495547"/>
                  </a:lnTo>
                  <a:lnTo>
                    <a:pt x="508084" y="495067"/>
                  </a:lnTo>
                  <a:lnTo>
                    <a:pt x="508399" y="494519"/>
                  </a:lnTo>
                  <a:lnTo>
                    <a:pt x="509030" y="493220"/>
                  </a:lnTo>
                  <a:lnTo>
                    <a:pt x="509661" y="491652"/>
                  </a:lnTo>
                  <a:lnTo>
                    <a:pt x="510288" y="489814"/>
                  </a:lnTo>
                  <a:lnTo>
                    <a:pt x="510919" y="487709"/>
                  </a:lnTo>
                  <a:lnTo>
                    <a:pt x="511550" y="485339"/>
                  </a:lnTo>
                  <a:lnTo>
                    <a:pt x="512181" y="482708"/>
                  </a:lnTo>
                  <a:lnTo>
                    <a:pt x="512812" y="479817"/>
                  </a:lnTo>
                  <a:lnTo>
                    <a:pt x="513443" y="476673"/>
                  </a:lnTo>
                  <a:lnTo>
                    <a:pt x="514074" y="473278"/>
                  </a:lnTo>
                  <a:lnTo>
                    <a:pt x="514705" y="469638"/>
                  </a:lnTo>
                  <a:lnTo>
                    <a:pt x="515335" y="465761"/>
                  </a:lnTo>
                  <a:lnTo>
                    <a:pt x="515966" y="461650"/>
                  </a:lnTo>
                  <a:lnTo>
                    <a:pt x="516597" y="457316"/>
                  </a:lnTo>
                  <a:lnTo>
                    <a:pt x="517228" y="452765"/>
                  </a:lnTo>
                  <a:lnTo>
                    <a:pt x="517859" y="448005"/>
                  </a:lnTo>
                  <a:lnTo>
                    <a:pt x="518486" y="443046"/>
                  </a:lnTo>
                  <a:lnTo>
                    <a:pt x="519117" y="437896"/>
                  </a:lnTo>
                  <a:lnTo>
                    <a:pt x="520379" y="427072"/>
                  </a:lnTo>
                  <a:lnTo>
                    <a:pt x="521641" y="415613"/>
                  </a:lnTo>
                  <a:lnTo>
                    <a:pt x="522902" y="403620"/>
                  </a:lnTo>
                  <a:lnTo>
                    <a:pt x="524164" y="391193"/>
                  </a:lnTo>
                  <a:lnTo>
                    <a:pt x="526684" y="365466"/>
                  </a:lnTo>
                  <a:lnTo>
                    <a:pt x="529207" y="339354"/>
                  </a:lnTo>
                  <a:lnTo>
                    <a:pt x="530469" y="326454"/>
                  </a:lnTo>
                  <a:lnTo>
                    <a:pt x="531731" y="313824"/>
                  </a:lnTo>
                  <a:lnTo>
                    <a:pt x="532993" y="301586"/>
                  </a:lnTo>
                  <a:lnTo>
                    <a:pt x="534255" y="289859"/>
                  </a:lnTo>
                  <a:lnTo>
                    <a:pt x="535513" y="278768"/>
                  </a:lnTo>
                  <a:lnTo>
                    <a:pt x="536144" y="273495"/>
                  </a:lnTo>
                  <a:lnTo>
                    <a:pt x="536774" y="268424"/>
                  </a:lnTo>
                  <a:lnTo>
                    <a:pt x="537405" y="263566"/>
                  </a:lnTo>
                  <a:lnTo>
                    <a:pt x="538036" y="258938"/>
                  </a:lnTo>
                  <a:lnTo>
                    <a:pt x="538667" y="254550"/>
                  </a:lnTo>
                  <a:lnTo>
                    <a:pt x="539298" y="250417"/>
                  </a:lnTo>
                  <a:lnTo>
                    <a:pt x="539929" y="246548"/>
                  </a:lnTo>
                  <a:lnTo>
                    <a:pt x="540560" y="242955"/>
                  </a:lnTo>
                  <a:lnTo>
                    <a:pt x="541191" y="239650"/>
                  </a:lnTo>
                  <a:lnTo>
                    <a:pt x="541821" y="236644"/>
                  </a:lnTo>
                  <a:lnTo>
                    <a:pt x="542452" y="233945"/>
                  </a:lnTo>
                  <a:lnTo>
                    <a:pt x="543080" y="231562"/>
                  </a:lnTo>
                  <a:lnTo>
                    <a:pt x="543710" y="229506"/>
                  </a:lnTo>
                  <a:lnTo>
                    <a:pt x="544341" y="227782"/>
                  </a:lnTo>
                  <a:lnTo>
                    <a:pt x="544972" y="226397"/>
                  </a:lnTo>
                  <a:lnTo>
                    <a:pt x="545288" y="225835"/>
                  </a:lnTo>
                  <a:lnTo>
                    <a:pt x="545603" y="225360"/>
                  </a:lnTo>
                  <a:lnTo>
                    <a:pt x="545761" y="225155"/>
                  </a:lnTo>
                  <a:lnTo>
                    <a:pt x="545919" y="224972"/>
                  </a:lnTo>
                  <a:lnTo>
                    <a:pt x="546076" y="224812"/>
                  </a:lnTo>
                  <a:lnTo>
                    <a:pt x="546234" y="224673"/>
                  </a:lnTo>
                  <a:lnTo>
                    <a:pt x="546311" y="224611"/>
                  </a:lnTo>
                  <a:lnTo>
                    <a:pt x="546392" y="224556"/>
                  </a:lnTo>
                  <a:lnTo>
                    <a:pt x="546469" y="224506"/>
                  </a:lnTo>
                  <a:lnTo>
                    <a:pt x="546549" y="224464"/>
                  </a:lnTo>
                  <a:lnTo>
                    <a:pt x="546626" y="224424"/>
                  </a:lnTo>
                  <a:lnTo>
                    <a:pt x="546707" y="224391"/>
                  </a:lnTo>
                  <a:lnTo>
                    <a:pt x="546784" y="224365"/>
                  </a:lnTo>
                  <a:lnTo>
                    <a:pt x="546865" y="224343"/>
                  </a:lnTo>
                  <a:lnTo>
                    <a:pt x="546927" y="224329"/>
                  </a:lnTo>
                  <a:lnTo>
                    <a:pt x="546990" y="224321"/>
                  </a:lnTo>
                  <a:lnTo>
                    <a:pt x="547052" y="224314"/>
                  </a:lnTo>
                  <a:lnTo>
                    <a:pt x="547114" y="224312"/>
                  </a:lnTo>
                  <a:lnTo>
                    <a:pt x="547177" y="224312"/>
                  </a:lnTo>
                  <a:lnTo>
                    <a:pt x="547239" y="224316"/>
                  </a:lnTo>
                  <a:lnTo>
                    <a:pt x="547301" y="224325"/>
                  </a:lnTo>
                  <a:lnTo>
                    <a:pt x="547364" y="224336"/>
                  </a:lnTo>
                  <a:lnTo>
                    <a:pt x="547426" y="224351"/>
                  </a:lnTo>
                  <a:lnTo>
                    <a:pt x="547488" y="224371"/>
                  </a:lnTo>
                  <a:lnTo>
                    <a:pt x="547551" y="224393"/>
                  </a:lnTo>
                  <a:lnTo>
                    <a:pt x="547613" y="224420"/>
                  </a:lnTo>
                  <a:lnTo>
                    <a:pt x="547675" y="224448"/>
                  </a:lnTo>
                  <a:lnTo>
                    <a:pt x="547741" y="224481"/>
                  </a:lnTo>
                  <a:lnTo>
                    <a:pt x="547804" y="224519"/>
                  </a:lnTo>
                  <a:lnTo>
                    <a:pt x="547866" y="224558"/>
                  </a:lnTo>
                  <a:lnTo>
                    <a:pt x="547991" y="224651"/>
                  </a:lnTo>
                  <a:lnTo>
                    <a:pt x="548116" y="224757"/>
                  </a:lnTo>
                  <a:lnTo>
                    <a:pt x="548240" y="224875"/>
                  </a:lnTo>
                  <a:lnTo>
                    <a:pt x="548365" y="225010"/>
                  </a:lnTo>
                  <a:lnTo>
                    <a:pt x="548614" y="225322"/>
                  </a:lnTo>
                  <a:lnTo>
                    <a:pt x="548864" y="225692"/>
                  </a:lnTo>
                  <a:lnTo>
                    <a:pt x="549113" y="226119"/>
                  </a:lnTo>
                  <a:lnTo>
                    <a:pt x="549363" y="226606"/>
                  </a:lnTo>
                  <a:lnTo>
                    <a:pt x="549865" y="227751"/>
                  </a:lnTo>
                  <a:lnTo>
                    <a:pt x="550364" y="229127"/>
                  </a:lnTo>
                  <a:lnTo>
                    <a:pt x="550863" y="230732"/>
                  </a:lnTo>
                  <a:lnTo>
                    <a:pt x="551365" y="232569"/>
                  </a:lnTo>
                  <a:lnTo>
                    <a:pt x="551864" y="234636"/>
                  </a:lnTo>
                  <a:lnTo>
                    <a:pt x="552363" y="236928"/>
                  </a:lnTo>
                  <a:lnTo>
                    <a:pt x="552866" y="239447"/>
                  </a:lnTo>
                  <a:lnTo>
                    <a:pt x="553364" y="242191"/>
                  </a:lnTo>
                  <a:lnTo>
                    <a:pt x="553863" y="245155"/>
                  </a:lnTo>
                  <a:lnTo>
                    <a:pt x="554366" y="248338"/>
                  </a:lnTo>
                  <a:lnTo>
                    <a:pt x="554865" y="251736"/>
                  </a:lnTo>
                  <a:lnTo>
                    <a:pt x="555363" y="255347"/>
                  </a:lnTo>
                  <a:lnTo>
                    <a:pt x="555866" y="259165"/>
                  </a:lnTo>
                  <a:lnTo>
                    <a:pt x="556365" y="263186"/>
                  </a:lnTo>
                  <a:lnTo>
                    <a:pt x="556864" y="267406"/>
                  </a:lnTo>
                  <a:lnTo>
                    <a:pt x="557366" y="271823"/>
                  </a:lnTo>
                  <a:lnTo>
                    <a:pt x="557865" y="276430"/>
                  </a:lnTo>
                  <a:lnTo>
                    <a:pt x="558364" y="281219"/>
                  </a:lnTo>
                  <a:lnTo>
                    <a:pt x="558863" y="286186"/>
                  </a:lnTo>
                  <a:lnTo>
                    <a:pt x="559365" y="291325"/>
                  </a:lnTo>
                  <a:lnTo>
                    <a:pt x="559864" y="296632"/>
                  </a:lnTo>
                  <a:lnTo>
                    <a:pt x="560366" y="302097"/>
                  </a:lnTo>
                  <a:lnTo>
                    <a:pt x="560865" y="307716"/>
                  </a:lnTo>
                  <a:lnTo>
                    <a:pt x="561863" y="319379"/>
                  </a:lnTo>
                  <a:lnTo>
                    <a:pt x="562864" y="331562"/>
                  </a:lnTo>
                  <a:lnTo>
                    <a:pt x="563866" y="344203"/>
                  </a:lnTo>
                  <a:lnTo>
                    <a:pt x="564863" y="357231"/>
                  </a:lnTo>
                  <a:lnTo>
                    <a:pt x="565865" y="370577"/>
                  </a:lnTo>
                  <a:lnTo>
                    <a:pt x="566866" y="384164"/>
                  </a:lnTo>
                  <a:lnTo>
                    <a:pt x="568865" y="411764"/>
                  </a:lnTo>
                  <a:lnTo>
                    <a:pt x="570864" y="439398"/>
                  </a:lnTo>
                  <a:lnTo>
                    <a:pt x="571865" y="453025"/>
                  </a:lnTo>
                  <a:lnTo>
                    <a:pt x="572863" y="466419"/>
                  </a:lnTo>
                  <a:lnTo>
                    <a:pt x="573864" y="479496"/>
                  </a:lnTo>
                  <a:lnTo>
                    <a:pt x="574866" y="492176"/>
                  </a:lnTo>
                  <a:lnTo>
                    <a:pt x="575863" y="504383"/>
                  </a:lnTo>
                  <a:lnTo>
                    <a:pt x="576366" y="510282"/>
                  </a:lnTo>
                  <a:lnTo>
                    <a:pt x="576865" y="516036"/>
                  </a:lnTo>
                  <a:lnTo>
                    <a:pt x="577364" y="521630"/>
                  </a:lnTo>
                  <a:lnTo>
                    <a:pt x="577866" y="527060"/>
                  </a:lnTo>
                  <a:lnTo>
                    <a:pt x="578365" y="532314"/>
                  </a:lnTo>
                  <a:lnTo>
                    <a:pt x="578864" y="537385"/>
                  </a:lnTo>
                  <a:lnTo>
                    <a:pt x="579473" y="543275"/>
                  </a:lnTo>
                  <a:lnTo>
                    <a:pt x="580078" y="548867"/>
                  </a:lnTo>
                  <a:lnTo>
                    <a:pt x="580683" y="554147"/>
                  </a:lnTo>
                  <a:lnTo>
                    <a:pt x="581288" y="559104"/>
                  </a:lnTo>
                  <a:lnTo>
                    <a:pt x="581897" y="563721"/>
                  </a:lnTo>
                  <a:lnTo>
                    <a:pt x="582502" y="567988"/>
                  </a:lnTo>
                  <a:lnTo>
                    <a:pt x="582807" y="569988"/>
                  </a:lnTo>
                  <a:lnTo>
                    <a:pt x="583108" y="571894"/>
                  </a:lnTo>
                  <a:lnTo>
                    <a:pt x="583412" y="573707"/>
                  </a:lnTo>
                  <a:lnTo>
                    <a:pt x="583716" y="575424"/>
                  </a:lnTo>
                  <a:lnTo>
                    <a:pt x="584017" y="577047"/>
                  </a:lnTo>
                  <a:lnTo>
                    <a:pt x="584322" y="578573"/>
                  </a:lnTo>
                  <a:lnTo>
                    <a:pt x="584626" y="579999"/>
                  </a:lnTo>
                  <a:lnTo>
                    <a:pt x="584927" y="581327"/>
                  </a:lnTo>
                  <a:lnTo>
                    <a:pt x="585231" y="582554"/>
                  </a:lnTo>
                  <a:lnTo>
                    <a:pt x="585532" y="583681"/>
                  </a:lnTo>
                  <a:lnTo>
                    <a:pt x="585836" y="584703"/>
                  </a:lnTo>
                  <a:lnTo>
                    <a:pt x="586141" y="585623"/>
                  </a:lnTo>
                  <a:lnTo>
                    <a:pt x="586442" y="586438"/>
                  </a:lnTo>
                  <a:lnTo>
                    <a:pt x="586746" y="587149"/>
                  </a:lnTo>
                  <a:lnTo>
                    <a:pt x="587051" y="587752"/>
                  </a:lnTo>
                  <a:lnTo>
                    <a:pt x="587351" y="588252"/>
                  </a:lnTo>
                  <a:lnTo>
                    <a:pt x="587505" y="588461"/>
                  </a:lnTo>
                  <a:lnTo>
                    <a:pt x="587656" y="588642"/>
                  </a:lnTo>
                  <a:lnTo>
                    <a:pt x="587806" y="588798"/>
                  </a:lnTo>
                  <a:lnTo>
                    <a:pt x="587883" y="588864"/>
                  </a:lnTo>
                  <a:lnTo>
                    <a:pt x="587960" y="588926"/>
                  </a:lnTo>
                  <a:lnTo>
                    <a:pt x="588034" y="588979"/>
                  </a:lnTo>
                  <a:lnTo>
                    <a:pt x="588111" y="589027"/>
                  </a:lnTo>
                  <a:lnTo>
                    <a:pt x="588188" y="589067"/>
                  </a:lnTo>
                  <a:lnTo>
                    <a:pt x="588261" y="589100"/>
                  </a:lnTo>
                  <a:lnTo>
                    <a:pt x="588338" y="589126"/>
                  </a:lnTo>
                  <a:lnTo>
                    <a:pt x="588415" y="589146"/>
                  </a:lnTo>
                  <a:lnTo>
                    <a:pt x="588488" y="589159"/>
                  </a:lnTo>
                  <a:lnTo>
                    <a:pt x="588565" y="589166"/>
                  </a:lnTo>
                  <a:lnTo>
                    <a:pt x="588642" y="589166"/>
                  </a:lnTo>
                  <a:lnTo>
                    <a:pt x="588716" y="589159"/>
                  </a:lnTo>
                  <a:lnTo>
                    <a:pt x="588793" y="589144"/>
                  </a:lnTo>
                  <a:lnTo>
                    <a:pt x="588870" y="589124"/>
                  </a:lnTo>
                  <a:lnTo>
                    <a:pt x="588943" y="589095"/>
                  </a:lnTo>
                  <a:lnTo>
                    <a:pt x="589020" y="589060"/>
                  </a:lnTo>
                  <a:lnTo>
                    <a:pt x="589094" y="589018"/>
                  </a:lnTo>
                  <a:lnTo>
                    <a:pt x="589171" y="588970"/>
                  </a:lnTo>
                  <a:lnTo>
                    <a:pt x="589248" y="588915"/>
                  </a:lnTo>
                  <a:lnTo>
                    <a:pt x="589321" y="588853"/>
                  </a:lnTo>
                  <a:lnTo>
                    <a:pt x="589398" y="588785"/>
                  </a:lnTo>
                  <a:lnTo>
                    <a:pt x="589475" y="588708"/>
                  </a:lnTo>
                  <a:lnTo>
                    <a:pt x="589625" y="588536"/>
                  </a:lnTo>
                  <a:lnTo>
                    <a:pt x="589780" y="588336"/>
                  </a:lnTo>
                  <a:lnTo>
                    <a:pt x="589930" y="588107"/>
                  </a:lnTo>
                  <a:lnTo>
                    <a:pt x="590080" y="587851"/>
                  </a:lnTo>
                  <a:lnTo>
                    <a:pt x="590385" y="587259"/>
                  </a:lnTo>
                  <a:lnTo>
                    <a:pt x="590685" y="586554"/>
                  </a:lnTo>
                  <a:lnTo>
                    <a:pt x="590990" y="585740"/>
                  </a:lnTo>
                  <a:lnTo>
                    <a:pt x="591294" y="584815"/>
                  </a:lnTo>
                  <a:lnTo>
                    <a:pt x="591595" y="583780"/>
                  </a:lnTo>
                  <a:lnTo>
                    <a:pt x="591900" y="582635"/>
                  </a:lnTo>
                  <a:lnTo>
                    <a:pt x="592204" y="581378"/>
                  </a:lnTo>
                  <a:lnTo>
                    <a:pt x="592505" y="580013"/>
                  </a:lnTo>
                  <a:lnTo>
                    <a:pt x="592809" y="578537"/>
                  </a:lnTo>
                  <a:lnTo>
                    <a:pt x="593114" y="576954"/>
                  </a:lnTo>
                  <a:lnTo>
                    <a:pt x="593414" y="575263"/>
                  </a:lnTo>
                  <a:lnTo>
                    <a:pt x="593719" y="573462"/>
                  </a:lnTo>
                  <a:lnTo>
                    <a:pt x="594023" y="571555"/>
                  </a:lnTo>
                  <a:lnTo>
                    <a:pt x="594324" y="569541"/>
                  </a:lnTo>
                  <a:lnTo>
                    <a:pt x="594628" y="567420"/>
                  </a:lnTo>
                  <a:lnTo>
                    <a:pt x="594933" y="565194"/>
                  </a:lnTo>
                  <a:lnTo>
                    <a:pt x="595234" y="562865"/>
                  </a:lnTo>
                  <a:lnTo>
                    <a:pt x="595538" y="560432"/>
                  </a:lnTo>
                  <a:lnTo>
                    <a:pt x="595839" y="557895"/>
                  </a:lnTo>
                  <a:lnTo>
                    <a:pt x="596143" y="555257"/>
                  </a:lnTo>
                  <a:lnTo>
                    <a:pt x="596448" y="552518"/>
                  </a:lnTo>
                  <a:lnTo>
                    <a:pt x="596749" y="549682"/>
                  </a:lnTo>
                  <a:lnTo>
                    <a:pt x="597053" y="546745"/>
                  </a:lnTo>
                  <a:lnTo>
                    <a:pt x="597357" y="543713"/>
                  </a:lnTo>
                  <a:lnTo>
                    <a:pt x="597658" y="540584"/>
                  </a:lnTo>
                  <a:lnTo>
                    <a:pt x="597963" y="537361"/>
                  </a:lnTo>
                  <a:lnTo>
                    <a:pt x="598267" y="534044"/>
                  </a:lnTo>
                  <a:lnTo>
                    <a:pt x="598568" y="530636"/>
                  </a:lnTo>
                  <a:lnTo>
                    <a:pt x="598872" y="527137"/>
                  </a:lnTo>
                  <a:lnTo>
                    <a:pt x="599477" y="519880"/>
                  </a:lnTo>
                  <a:lnTo>
                    <a:pt x="600086" y="512279"/>
                  </a:lnTo>
                  <a:lnTo>
                    <a:pt x="600692" y="504352"/>
                  </a:lnTo>
                  <a:lnTo>
                    <a:pt x="601297" y="496113"/>
                  </a:lnTo>
                  <a:lnTo>
                    <a:pt x="601902" y="487579"/>
                  </a:lnTo>
                  <a:lnTo>
                    <a:pt x="602511" y="478763"/>
                  </a:lnTo>
                  <a:lnTo>
                    <a:pt x="603116" y="469684"/>
                  </a:lnTo>
                  <a:lnTo>
                    <a:pt x="603721" y="460359"/>
                  </a:lnTo>
                  <a:lnTo>
                    <a:pt x="604326" y="450808"/>
                  </a:lnTo>
                  <a:lnTo>
                    <a:pt x="604935" y="441047"/>
                  </a:lnTo>
                  <a:lnTo>
                    <a:pt x="605541" y="431099"/>
                  </a:lnTo>
                  <a:lnTo>
                    <a:pt x="606755" y="410714"/>
                  </a:lnTo>
                  <a:lnTo>
                    <a:pt x="607965" y="389821"/>
                  </a:lnTo>
                  <a:lnTo>
                    <a:pt x="610390" y="347202"/>
                  </a:lnTo>
                  <a:lnTo>
                    <a:pt x="611604" y="325837"/>
                  </a:lnTo>
                  <a:lnTo>
                    <a:pt x="612818" y="304675"/>
                  </a:lnTo>
                  <a:lnTo>
                    <a:pt x="614028" y="283905"/>
                  </a:lnTo>
                  <a:lnTo>
                    <a:pt x="614633" y="273721"/>
                  </a:lnTo>
                  <a:lnTo>
                    <a:pt x="615242" y="263705"/>
                  </a:lnTo>
                  <a:lnTo>
                    <a:pt x="615847" y="253876"/>
                  </a:lnTo>
                  <a:lnTo>
                    <a:pt x="616453" y="244258"/>
                  </a:lnTo>
                  <a:lnTo>
                    <a:pt x="617061" y="234872"/>
                  </a:lnTo>
                  <a:lnTo>
                    <a:pt x="617667" y="225741"/>
                  </a:lnTo>
                  <a:lnTo>
                    <a:pt x="618191" y="218063"/>
                  </a:lnTo>
                  <a:lnTo>
                    <a:pt x="618716" y="210605"/>
                  </a:lnTo>
                  <a:lnTo>
                    <a:pt x="619240" y="203379"/>
                  </a:lnTo>
                  <a:lnTo>
                    <a:pt x="619765" y="196399"/>
                  </a:lnTo>
                  <a:lnTo>
                    <a:pt x="620289" y="189674"/>
                  </a:lnTo>
                  <a:lnTo>
                    <a:pt x="620814" y="183219"/>
                  </a:lnTo>
                  <a:lnTo>
                    <a:pt x="621338" y="177045"/>
                  </a:lnTo>
                  <a:lnTo>
                    <a:pt x="621859" y="171161"/>
                  </a:lnTo>
                  <a:lnTo>
                    <a:pt x="622387" y="165582"/>
                  </a:lnTo>
                  <a:lnTo>
                    <a:pt x="622648" y="162911"/>
                  </a:lnTo>
                  <a:lnTo>
                    <a:pt x="622908" y="160317"/>
                  </a:lnTo>
                  <a:lnTo>
                    <a:pt x="623172" y="157805"/>
                  </a:lnTo>
                  <a:lnTo>
                    <a:pt x="623433" y="155374"/>
                  </a:lnTo>
                  <a:lnTo>
                    <a:pt x="623697" y="153027"/>
                  </a:lnTo>
                  <a:lnTo>
                    <a:pt x="623957" y="150766"/>
                  </a:lnTo>
                  <a:lnTo>
                    <a:pt x="624221" y="148589"/>
                  </a:lnTo>
                  <a:lnTo>
                    <a:pt x="624482" y="146499"/>
                  </a:lnTo>
                  <a:lnTo>
                    <a:pt x="624746" y="144496"/>
                  </a:lnTo>
                  <a:lnTo>
                    <a:pt x="625006" y="142583"/>
                  </a:lnTo>
                  <a:lnTo>
                    <a:pt x="625270" y="140759"/>
                  </a:lnTo>
                  <a:lnTo>
                    <a:pt x="625531" y="139025"/>
                  </a:lnTo>
                  <a:lnTo>
                    <a:pt x="625795" y="137383"/>
                  </a:lnTo>
                  <a:lnTo>
                    <a:pt x="626055" y="135834"/>
                  </a:lnTo>
                  <a:lnTo>
                    <a:pt x="626319" y="134378"/>
                  </a:lnTo>
                  <a:lnTo>
                    <a:pt x="626580" y="133016"/>
                  </a:lnTo>
                  <a:lnTo>
                    <a:pt x="626840" y="131749"/>
                  </a:lnTo>
                  <a:lnTo>
                    <a:pt x="627104" y="130577"/>
                  </a:lnTo>
                  <a:lnTo>
                    <a:pt x="627368" y="129503"/>
                  </a:lnTo>
                  <a:lnTo>
                    <a:pt x="627629" y="128524"/>
                  </a:lnTo>
                  <a:lnTo>
                    <a:pt x="627889" y="127644"/>
                  </a:lnTo>
                  <a:lnTo>
                    <a:pt x="628153" y="126862"/>
                  </a:lnTo>
                  <a:lnTo>
                    <a:pt x="628414" y="126179"/>
                  </a:lnTo>
                  <a:lnTo>
                    <a:pt x="628678" y="125595"/>
                  </a:lnTo>
                  <a:lnTo>
                    <a:pt x="628938" y="125110"/>
                  </a:lnTo>
                  <a:lnTo>
                    <a:pt x="629070" y="124906"/>
                  </a:lnTo>
                  <a:lnTo>
                    <a:pt x="629202" y="124726"/>
                  </a:lnTo>
                  <a:lnTo>
                    <a:pt x="629331" y="124572"/>
                  </a:lnTo>
                  <a:lnTo>
                    <a:pt x="629397" y="124505"/>
                  </a:lnTo>
                  <a:lnTo>
                    <a:pt x="629463" y="124443"/>
                  </a:lnTo>
                  <a:lnTo>
                    <a:pt x="629529" y="124388"/>
                  </a:lnTo>
                  <a:lnTo>
                    <a:pt x="629595" y="124339"/>
                  </a:lnTo>
                  <a:lnTo>
                    <a:pt x="629661" y="124297"/>
                  </a:lnTo>
                  <a:lnTo>
                    <a:pt x="629727" y="124261"/>
                  </a:lnTo>
                  <a:lnTo>
                    <a:pt x="629793" y="124231"/>
                  </a:lnTo>
                  <a:lnTo>
                    <a:pt x="629855" y="124208"/>
                  </a:lnTo>
                  <a:lnTo>
                    <a:pt x="629921" y="124191"/>
                  </a:lnTo>
                  <a:lnTo>
                    <a:pt x="629987" y="124180"/>
                  </a:lnTo>
                  <a:lnTo>
                    <a:pt x="630053" y="124175"/>
                  </a:lnTo>
                  <a:lnTo>
                    <a:pt x="630119" y="124177"/>
                  </a:lnTo>
                  <a:lnTo>
                    <a:pt x="630185" y="124186"/>
                  </a:lnTo>
                  <a:lnTo>
                    <a:pt x="630251" y="124200"/>
                  </a:lnTo>
                  <a:lnTo>
                    <a:pt x="630317" y="124221"/>
                  </a:lnTo>
                  <a:lnTo>
                    <a:pt x="630380" y="124249"/>
                  </a:lnTo>
                  <a:lnTo>
                    <a:pt x="630446" y="124283"/>
                  </a:lnTo>
                  <a:lnTo>
                    <a:pt x="630512" y="124323"/>
                  </a:lnTo>
                  <a:lnTo>
                    <a:pt x="630578" y="124369"/>
                  </a:lnTo>
                  <a:lnTo>
                    <a:pt x="630644" y="124422"/>
                  </a:lnTo>
                  <a:lnTo>
                    <a:pt x="630710" y="124482"/>
                  </a:lnTo>
                  <a:lnTo>
                    <a:pt x="630776" y="124547"/>
                  </a:lnTo>
                  <a:lnTo>
                    <a:pt x="630904" y="124698"/>
                  </a:lnTo>
                  <a:lnTo>
                    <a:pt x="631036" y="124874"/>
                  </a:lnTo>
                  <a:lnTo>
                    <a:pt x="631168" y="125076"/>
                  </a:lnTo>
                  <a:lnTo>
                    <a:pt x="631297" y="125303"/>
                  </a:lnTo>
                  <a:lnTo>
                    <a:pt x="631561" y="125835"/>
                  </a:lnTo>
                  <a:lnTo>
                    <a:pt x="631825" y="126469"/>
                  </a:lnTo>
                  <a:lnTo>
                    <a:pt x="632085" y="127205"/>
                  </a:lnTo>
                  <a:lnTo>
                    <a:pt x="632346" y="128044"/>
                  </a:lnTo>
                  <a:lnTo>
                    <a:pt x="632610" y="128985"/>
                  </a:lnTo>
                  <a:lnTo>
                    <a:pt x="632870" y="130028"/>
                  </a:lnTo>
                  <a:lnTo>
                    <a:pt x="633134" y="131173"/>
                  </a:lnTo>
                  <a:lnTo>
                    <a:pt x="633395" y="132420"/>
                  </a:lnTo>
                  <a:lnTo>
                    <a:pt x="633659" y="133769"/>
                  </a:lnTo>
                  <a:lnTo>
                    <a:pt x="633919" y="135219"/>
                  </a:lnTo>
                  <a:lnTo>
                    <a:pt x="634183" y="136770"/>
                  </a:lnTo>
                  <a:lnTo>
                    <a:pt x="634444" y="138421"/>
                  </a:lnTo>
                  <a:lnTo>
                    <a:pt x="634708" y="140173"/>
                  </a:lnTo>
                  <a:lnTo>
                    <a:pt x="634968" y="142024"/>
                  </a:lnTo>
                  <a:lnTo>
                    <a:pt x="635232" y="143975"/>
                  </a:lnTo>
                  <a:lnTo>
                    <a:pt x="635493" y="146024"/>
                  </a:lnTo>
                  <a:lnTo>
                    <a:pt x="635757" y="148171"/>
                  </a:lnTo>
                  <a:lnTo>
                    <a:pt x="636017" y="150416"/>
                  </a:lnTo>
                  <a:lnTo>
                    <a:pt x="636278" y="152756"/>
                  </a:lnTo>
                  <a:lnTo>
                    <a:pt x="636542" y="155193"/>
                  </a:lnTo>
                  <a:lnTo>
                    <a:pt x="636806" y="157728"/>
                  </a:lnTo>
                  <a:lnTo>
                    <a:pt x="637066" y="160354"/>
                  </a:lnTo>
                  <a:lnTo>
                    <a:pt x="637327" y="163076"/>
                  </a:lnTo>
                  <a:lnTo>
                    <a:pt x="637591" y="165890"/>
                  </a:lnTo>
                  <a:lnTo>
                    <a:pt x="637851" y="168796"/>
                  </a:lnTo>
                  <a:lnTo>
                    <a:pt x="638115" y="171793"/>
                  </a:lnTo>
                  <a:lnTo>
                    <a:pt x="638376" y="174880"/>
                  </a:lnTo>
                  <a:lnTo>
                    <a:pt x="638640" y="178055"/>
                  </a:lnTo>
                  <a:lnTo>
                    <a:pt x="638900" y="181321"/>
                  </a:lnTo>
                  <a:lnTo>
                    <a:pt x="639164" y="184670"/>
                  </a:lnTo>
                  <a:lnTo>
                    <a:pt x="639425" y="188107"/>
                  </a:lnTo>
                  <a:lnTo>
                    <a:pt x="639689" y="191627"/>
                  </a:lnTo>
                  <a:lnTo>
                    <a:pt x="639949" y="195232"/>
                  </a:lnTo>
                  <a:lnTo>
                    <a:pt x="640213" y="198920"/>
                  </a:lnTo>
                  <a:lnTo>
                    <a:pt x="640474" y="202687"/>
                  </a:lnTo>
                  <a:lnTo>
                    <a:pt x="640738" y="206534"/>
                  </a:lnTo>
                  <a:lnTo>
                    <a:pt x="641259" y="214461"/>
                  </a:lnTo>
                  <a:lnTo>
                    <a:pt x="641783" y="222689"/>
                  </a:lnTo>
                  <a:lnTo>
                    <a:pt x="642308" y="231208"/>
                  </a:lnTo>
                  <a:lnTo>
                    <a:pt x="642832" y="240004"/>
                  </a:lnTo>
                  <a:lnTo>
                    <a:pt x="643357" y="249065"/>
                  </a:lnTo>
                  <a:lnTo>
                    <a:pt x="643881" y="258377"/>
                  </a:lnTo>
                  <a:lnTo>
                    <a:pt x="644406" y="267928"/>
                  </a:lnTo>
                  <a:lnTo>
                    <a:pt x="644930" y="277702"/>
                  </a:lnTo>
                  <a:lnTo>
                    <a:pt x="645455" y="287686"/>
                  </a:lnTo>
                  <a:lnTo>
                    <a:pt x="645979" y="297863"/>
                  </a:lnTo>
                  <a:lnTo>
                    <a:pt x="646504" y="308218"/>
                  </a:lnTo>
                  <a:lnTo>
                    <a:pt x="647028" y="318736"/>
                  </a:lnTo>
                  <a:lnTo>
                    <a:pt x="648077" y="340198"/>
                  </a:lnTo>
                  <a:lnTo>
                    <a:pt x="649126" y="362117"/>
                  </a:lnTo>
                  <a:lnTo>
                    <a:pt x="650175" y="384356"/>
                  </a:lnTo>
                  <a:lnTo>
                    <a:pt x="651225" y="406775"/>
                  </a:lnTo>
                  <a:lnTo>
                    <a:pt x="652413" y="432255"/>
                  </a:lnTo>
                  <a:lnTo>
                    <a:pt x="653601" y="457578"/>
                  </a:lnTo>
                  <a:lnTo>
                    <a:pt x="654793" y="482532"/>
                  </a:lnTo>
                  <a:lnTo>
                    <a:pt x="655388" y="494807"/>
                  </a:lnTo>
                  <a:lnTo>
                    <a:pt x="655982" y="506909"/>
                  </a:lnTo>
                  <a:lnTo>
                    <a:pt x="656576" y="518816"/>
                  </a:lnTo>
                  <a:lnTo>
                    <a:pt x="657174" y="530504"/>
                  </a:lnTo>
                  <a:lnTo>
                    <a:pt x="657768" y="541943"/>
                  </a:lnTo>
                  <a:lnTo>
                    <a:pt x="658362" y="553113"/>
                  </a:lnTo>
                  <a:lnTo>
                    <a:pt x="658956" y="563988"/>
                  </a:lnTo>
                  <a:lnTo>
                    <a:pt x="659551" y="574541"/>
                  </a:lnTo>
                  <a:lnTo>
                    <a:pt x="659851" y="579693"/>
                  </a:lnTo>
                  <a:lnTo>
                    <a:pt x="660149" y="584755"/>
                  </a:lnTo>
                  <a:lnTo>
                    <a:pt x="660446" y="589727"/>
                  </a:lnTo>
                  <a:lnTo>
                    <a:pt x="660743" y="594604"/>
                  </a:lnTo>
                  <a:lnTo>
                    <a:pt x="661040" y="599385"/>
                  </a:lnTo>
                  <a:lnTo>
                    <a:pt x="661337" y="604068"/>
                  </a:lnTo>
                  <a:lnTo>
                    <a:pt x="661634" y="608648"/>
                  </a:lnTo>
                  <a:lnTo>
                    <a:pt x="661931" y="613122"/>
                  </a:lnTo>
                  <a:lnTo>
                    <a:pt x="662228" y="617490"/>
                  </a:lnTo>
                  <a:lnTo>
                    <a:pt x="662529" y="621751"/>
                  </a:lnTo>
                  <a:lnTo>
                    <a:pt x="662826" y="625897"/>
                  </a:lnTo>
                  <a:lnTo>
                    <a:pt x="663123" y="629931"/>
                  </a:lnTo>
                  <a:lnTo>
                    <a:pt x="663420" y="633848"/>
                  </a:lnTo>
                  <a:lnTo>
                    <a:pt x="663717" y="637644"/>
                  </a:lnTo>
                  <a:lnTo>
                    <a:pt x="664015" y="641321"/>
                  </a:lnTo>
                  <a:lnTo>
                    <a:pt x="664312" y="644875"/>
                  </a:lnTo>
                  <a:lnTo>
                    <a:pt x="664609" y="648303"/>
                  </a:lnTo>
                  <a:lnTo>
                    <a:pt x="664909" y="651604"/>
                  </a:lnTo>
                  <a:lnTo>
                    <a:pt x="665207" y="654774"/>
                  </a:lnTo>
                  <a:lnTo>
                    <a:pt x="665504" y="657813"/>
                  </a:lnTo>
                  <a:lnTo>
                    <a:pt x="665801" y="660722"/>
                  </a:lnTo>
                  <a:lnTo>
                    <a:pt x="666098" y="663494"/>
                  </a:lnTo>
                  <a:lnTo>
                    <a:pt x="666395" y="666129"/>
                  </a:lnTo>
                  <a:lnTo>
                    <a:pt x="666692" y="668626"/>
                  </a:lnTo>
                  <a:lnTo>
                    <a:pt x="666989" y="670984"/>
                  </a:lnTo>
                  <a:lnTo>
                    <a:pt x="667286" y="673200"/>
                  </a:lnTo>
                  <a:lnTo>
                    <a:pt x="667587" y="675274"/>
                  </a:lnTo>
                  <a:lnTo>
                    <a:pt x="667884" y="677202"/>
                  </a:lnTo>
                  <a:lnTo>
                    <a:pt x="668181" y="678988"/>
                  </a:lnTo>
                  <a:lnTo>
                    <a:pt x="668478" y="680626"/>
                  </a:lnTo>
                  <a:lnTo>
                    <a:pt x="668775" y="682115"/>
                  </a:lnTo>
                  <a:lnTo>
                    <a:pt x="669073" y="683456"/>
                  </a:lnTo>
                  <a:lnTo>
                    <a:pt x="669370" y="684647"/>
                  </a:lnTo>
                  <a:lnTo>
                    <a:pt x="669667" y="685686"/>
                  </a:lnTo>
                  <a:lnTo>
                    <a:pt x="669964" y="686576"/>
                  </a:lnTo>
                  <a:lnTo>
                    <a:pt x="670261" y="687311"/>
                  </a:lnTo>
                  <a:lnTo>
                    <a:pt x="670411" y="687622"/>
                  </a:lnTo>
                  <a:lnTo>
                    <a:pt x="670562" y="687895"/>
                  </a:lnTo>
                  <a:lnTo>
                    <a:pt x="670708" y="688128"/>
                  </a:lnTo>
                  <a:lnTo>
                    <a:pt x="670782" y="688232"/>
                  </a:lnTo>
                  <a:lnTo>
                    <a:pt x="670859" y="688324"/>
                  </a:lnTo>
                  <a:lnTo>
                    <a:pt x="670932" y="688408"/>
                  </a:lnTo>
                  <a:lnTo>
                    <a:pt x="671006" y="688480"/>
                  </a:lnTo>
                  <a:lnTo>
                    <a:pt x="671083" y="688544"/>
                  </a:lnTo>
                  <a:lnTo>
                    <a:pt x="671156" y="688599"/>
                  </a:lnTo>
                  <a:lnTo>
                    <a:pt x="671229" y="688643"/>
                  </a:lnTo>
                  <a:lnTo>
                    <a:pt x="671303" y="688679"/>
                  </a:lnTo>
                  <a:lnTo>
                    <a:pt x="671380" y="688703"/>
                  </a:lnTo>
                  <a:lnTo>
                    <a:pt x="671453" y="688718"/>
                  </a:lnTo>
                  <a:lnTo>
                    <a:pt x="671526" y="688725"/>
                  </a:lnTo>
                  <a:lnTo>
                    <a:pt x="671603" y="688720"/>
                  </a:lnTo>
                  <a:lnTo>
                    <a:pt x="671677" y="688707"/>
                  </a:lnTo>
                  <a:lnTo>
                    <a:pt x="671750" y="688683"/>
                  </a:lnTo>
                  <a:lnTo>
                    <a:pt x="671823" y="688650"/>
                  </a:lnTo>
                  <a:lnTo>
                    <a:pt x="671901" y="688608"/>
                  </a:lnTo>
                  <a:lnTo>
                    <a:pt x="671974" y="688555"/>
                  </a:lnTo>
                  <a:lnTo>
                    <a:pt x="672047" y="688494"/>
                  </a:lnTo>
                  <a:lnTo>
                    <a:pt x="672121" y="688421"/>
                  </a:lnTo>
                  <a:lnTo>
                    <a:pt x="672198" y="688339"/>
                  </a:lnTo>
                  <a:lnTo>
                    <a:pt x="672271" y="688247"/>
                  </a:lnTo>
                  <a:lnTo>
                    <a:pt x="672344" y="688146"/>
                  </a:lnTo>
                  <a:lnTo>
                    <a:pt x="672495" y="687914"/>
                  </a:lnTo>
                  <a:lnTo>
                    <a:pt x="672642" y="687644"/>
                  </a:lnTo>
                  <a:lnTo>
                    <a:pt x="672939" y="686988"/>
                  </a:lnTo>
                  <a:lnTo>
                    <a:pt x="673239" y="686173"/>
                  </a:lnTo>
                  <a:lnTo>
                    <a:pt x="673536" y="685204"/>
                  </a:lnTo>
                  <a:lnTo>
                    <a:pt x="673834" y="684079"/>
                  </a:lnTo>
                  <a:lnTo>
                    <a:pt x="674131" y="682797"/>
                  </a:lnTo>
                  <a:lnTo>
                    <a:pt x="674428" y="681362"/>
                  </a:lnTo>
                  <a:lnTo>
                    <a:pt x="674725" y="679772"/>
                  </a:lnTo>
                  <a:lnTo>
                    <a:pt x="675022" y="678028"/>
                  </a:lnTo>
                  <a:lnTo>
                    <a:pt x="675319" y="676130"/>
                  </a:lnTo>
                  <a:lnTo>
                    <a:pt x="675620" y="674078"/>
                  </a:lnTo>
                  <a:lnTo>
                    <a:pt x="675917" y="671876"/>
                  </a:lnTo>
                  <a:lnTo>
                    <a:pt x="676214" y="669522"/>
                  </a:lnTo>
                  <a:lnTo>
                    <a:pt x="676511" y="667017"/>
                  </a:lnTo>
                  <a:lnTo>
                    <a:pt x="676808" y="664363"/>
                  </a:lnTo>
                  <a:lnTo>
                    <a:pt x="677105" y="661560"/>
                  </a:lnTo>
                  <a:lnTo>
                    <a:pt x="677402" y="658610"/>
                  </a:lnTo>
                  <a:lnTo>
                    <a:pt x="677700" y="655514"/>
                  </a:lnTo>
                  <a:lnTo>
                    <a:pt x="677997" y="652275"/>
                  </a:lnTo>
                  <a:lnTo>
                    <a:pt x="678297" y="648891"/>
                  </a:lnTo>
                  <a:lnTo>
                    <a:pt x="678594" y="645366"/>
                  </a:lnTo>
                  <a:lnTo>
                    <a:pt x="678892" y="641700"/>
                  </a:lnTo>
                  <a:lnTo>
                    <a:pt x="679189" y="637895"/>
                  </a:lnTo>
                  <a:lnTo>
                    <a:pt x="679486" y="633954"/>
                  </a:lnTo>
                  <a:lnTo>
                    <a:pt x="679783" y="629876"/>
                  </a:lnTo>
                  <a:lnTo>
                    <a:pt x="680080" y="625664"/>
                  </a:lnTo>
                  <a:lnTo>
                    <a:pt x="680377" y="621322"/>
                  </a:lnTo>
                  <a:lnTo>
                    <a:pt x="680674" y="616850"/>
                  </a:lnTo>
                  <a:lnTo>
                    <a:pt x="680971" y="612250"/>
                  </a:lnTo>
                  <a:lnTo>
                    <a:pt x="681268" y="607525"/>
                  </a:lnTo>
                  <a:lnTo>
                    <a:pt x="681569" y="602676"/>
                  </a:lnTo>
                  <a:lnTo>
                    <a:pt x="681866" y="597707"/>
                  </a:lnTo>
                  <a:lnTo>
                    <a:pt x="682163" y="592618"/>
                  </a:lnTo>
                  <a:lnTo>
                    <a:pt x="682461" y="587413"/>
                  </a:lnTo>
                  <a:lnTo>
                    <a:pt x="682758" y="582093"/>
                  </a:lnTo>
                  <a:lnTo>
                    <a:pt x="683055" y="576664"/>
                  </a:lnTo>
                  <a:lnTo>
                    <a:pt x="683352" y="571124"/>
                  </a:lnTo>
                  <a:lnTo>
                    <a:pt x="683649" y="565478"/>
                  </a:lnTo>
                  <a:lnTo>
                    <a:pt x="683950" y="559729"/>
                  </a:lnTo>
                  <a:lnTo>
                    <a:pt x="684247" y="553879"/>
                  </a:lnTo>
                  <a:lnTo>
                    <a:pt x="684544" y="547932"/>
                  </a:lnTo>
                  <a:lnTo>
                    <a:pt x="684841" y="541888"/>
                  </a:lnTo>
                  <a:lnTo>
                    <a:pt x="685138" y="535753"/>
                  </a:lnTo>
                  <a:lnTo>
                    <a:pt x="685732" y="523216"/>
                  </a:lnTo>
                  <a:lnTo>
                    <a:pt x="686326" y="510348"/>
                  </a:lnTo>
                  <a:lnTo>
                    <a:pt x="686924" y="497170"/>
                  </a:lnTo>
                  <a:lnTo>
                    <a:pt x="687519" y="483712"/>
                  </a:lnTo>
                  <a:lnTo>
                    <a:pt x="688113" y="469999"/>
                  </a:lnTo>
                  <a:lnTo>
                    <a:pt x="688707" y="456057"/>
                  </a:lnTo>
                  <a:lnTo>
                    <a:pt x="689301" y="441917"/>
                  </a:lnTo>
                  <a:lnTo>
                    <a:pt x="690376" y="416043"/>
                  </a:lnTo>
                  <a:lnTo>
                    <a:pt x="691447" y="389779"/>
                  </a:lnTo>
                  <a:lnTo>
                    <a:pt x="693589" y="336778"/>
                  </a:lnTo>
                  <a:lnTo>
                    <a:pt x="694660" y="310389"/>
                  </a:lnTo>
                  <a:lnTo>
                    <a:pt x="695731" y="284310"/>
                  </a:lnTo>
                  <a:lnTo>
                    <a:pt x="696267" y="271440"/>
                  </a:lnTo>
                  <a:lnTo>
                    <a:pt x="696802" y="258716"/>
                  </a:lnTo>
                  <a:lnTo>
                    <a:pt x="697338" y="246154"/>
                  </a:lnTo>
                  <a:lnTo>
                    <a:pt x="697873" y="233778"/>
                  </a:lnTo>
                  <a:lnTo>
                    <a:pt x="698409" y="221610"/>
                  </a:lnTo>
                  <a:lnTo>
                    <a:pt x="698944" y="209669"/>
                  </a:lnTo>
                  <a:lnTo>
                    <a:pt x="699480" y="197975"/>
                  </a:lnTo>
                  <a:lnTo>
                    <a:pt x="700015" y="186552"/>
                  </a:lnTo>
                  <a:lnTo>
                    <a:pt x="700551" y="175415"/>
                  </a:lnTo>
                  <a:lnTo>
                    <a:pt x="700818" y="169961"/>
                  </a:lnTo>
                  <a:lnTo>
                    <a:pt x="701086" y="164586"/>
                  </a:lnTo>
                  <a:lnTo>
                    <a:pt x="701354" y="159293"/>
                  </a:lnTo>
                  <a:lnTo>
                    <a:pt x="701622" y="154084"/>
                  </a:lnTo>
                  <a:lnTo>
                    <a:pt x="701889" y="148960"/>
                  </a:lnTo>
                  <a:lnTo>
                    <a:pt x="702157" y="143925"/>
                  </a:lnTo>
                  <a:lnTo>
                    <a:pt x="702425" y="138981"/>
                  </a:lnTo>
                  <a:lnTo>
                    <a:pt x="702693" y="134129"/>
                  </a:lnTo>
                  <a:lnTo>
                    <a:pt x="702961" y="129373"/>
                  </a:lnTo>
                  <a:lnTo>
                    <a:pt x="703228" y="124713"/>
                  </a:lnTo>
                  <a:lnTo>
                    <a:pt x="703496" y="120153"/>
                  </a:lnTo>
                  <a:lnTo>
                    <a:pt x="703764" y="115693"/>
                  </a:lnTo>
                  <a:lnTo>
                    <a:pt x="704032" y="111337"/>
                  </a:lnTo>
                  <a:lnTo>
                    <a:pt x="704299" y="107086"/>
                  </a:lnTo>
                  <a:lnTo>
                    <a:pt x="704567" y="102942"/>
                  </a:lnTo>
                  <a:lnTo>
                    <a:pt x="704835" y="98906"/>
                  </a:lnTo>
                  <a:lnTo>
                    <a:pt x="705103" y="94981"/>
                  </a:lnTo>
                  <a:lnTo>
                    <a:pt x="705370" y="91169"/>
                  </a:lnTo>
                  <a:lnTo>
                    <a:pt x="705638" y="87471"/>
                  </a:lnTo>
                  <a:lnTo>
                    <a:pt x="705906" y="83889"/>
                  </a:lnTo>
                  <a:lnTo>
                    <a:pt x="706174" y="80424"/>
                  </a:lnTo>
                  <a:lnTo>
                    <a:pt x="706441" y="77078"/>
                  </a:lnTo>
                  <a:lnTo>
                    <a:pt x="706709" y="73853"/>
                  </a:lnTo>
                  <a:lnTo>
                    <a:pt x="706977" y="70750"/>
                  </a:lnTo>
                  <a:lnTo>
                    <a:pt x="707245" y="67771"/>
                  </a:lnTo>
                  <a:lnTo>
                    <a:pt x="707512" y="64917"/>
                  </a:lnTo>
                  <a:lnTo>
                    <a:pt x="707780" y="62189"/>
                  </a:lnTo>
                  <a:lnTo>
                    <a:pt x="708048" y="59589"/>
                  </a:lnTo>
                  <a:lnTo>
                    <a:pt x="708316" y="57117"/>
                  </a:lnTo>
                  <a:lnTo>
                    <a:pt x="708583" y="54776"/>
                  </a:lnTo>
                  <a:lnTo>
                    <a:pt x="708851" y="52566"/>
                  </a:lnTo>
                  <a:lnTo>
                    <a:pt x="709119" y="50488"/>
                  </a:lnTo>
                  <a:lnTo>
                    <a:pt x="709387" y="48544"/>
                  </a:lnTo>
                  <a:lnTo>
                    <a:pt x="709655" y="46734"/>
                  </a:lnTo>
                  <a:lnTo>
                    <a:pt x="709922" y="45059"/>
                  </a:lnTo>
                  <a:lnTo>
                    <a:pt x="710190" y="43521"/>
                  </a:lnTo>
                  <a:lnTo>
                    <a:pt x="710458" y="42119"/>
                  </a:lnTo>
                  <a:lnTo>
                    <a:pt x="710726" y="40855"/>
                  </a:lnTo>
                  <a:lnTo>
                    <a:pt x="710993" y="39729"/>
                  </a:lnTo>
                  <a:lnTo>
                    <a:pt x="711261" y="38743"/>
                  </a:lnTo>
                  <a:lnTo>
                    <a:pt x="711529" y="37896"/>
                  </a:lnTo>
                  <a:lnTo>
                    <a:pt x="711797" y="37189"/>
                  </a:lnTo>
                  <a:lnTo>
                    <a:pt x="712064" y="36623"/>
                  </a:lnTo>
                  <a:lnTo>
                    <a:pt x="712200" y="36393"/>
                  </a:lnTo>
                  <a:lnTo>
                    <a:pt x="712332" y="36198"/>
                  </a:lnTo>
                  <a:lnTo>
                    <a:pt x="712402" y="36114"/>
                  </a:lnTo>
                  <a:lnTo>
                    <a:pt x="712468" y="36039"/>
                  </a:lnTo>
                  <a:lnTo>
                    <a:pt x="712534" y="35972"/>
                  </a:lnTo>
                  <a:lnTo>
                    <a:pt x="712600" y="35914"/>
                  </a:lnTo>
                  <a:lnTo>
                    <a:pt x="712669" y="35866"/>
                  </a:lnTo>
                  <a:lnTo>
                    <a:pt x="712736" y="35826"/>
                  </a:lnTo>
                  <a:lnTo>
                    <a:pt x="712802" y="35795"/>
                  </a:lnTo>
                  <a:lnTo>
                    <a:pt x="712868" y="35773"/>
                  </a:lnTo>
                  <a:lnTo>
                    <a:pt x="712937" y="35759"/>
                  </a:lnTo>
                  <a:lnTo>
                    <a:pt x="713003" y="35755"/>
                  </a:lnTo>
                  <a:lnTo>
                    <a:pt x="713069" y="35759"/>
                  </a:lnTo>
                  <a:lnTo>
                    <a:pt x="713135" y="35773"/>
                  </a:lnTo>
                  <a:lnTo>
                    <a:pt x="713205" y="35795"/>
                  </a:lnTo>
                  <a:lnTo>
                    <a:pt x="713271" y="35826"/>
                  </a:lnTo>
                  <a:lnTo>
                    <a:pt x="713337" y="35866"/>
                  </a:lnTo>
                  <a:lnTo>
                    <a:pt x="713403" y="35915"/>
                  </a:lnTo>
                  <a:lnTo>
                    <a:pt x="713473" y="35973"/>
                  </a:lnTo>
                  <a:lnTo>
                    <a:pt x="713539" y="36039"/>
                  </a:lnTo>
                  <a:lnTo>
                    <a:pt x="713605" y="36115"/>
                  </a:lnTo>
                  <a:lnTo>
                    <a:pt x="713671" y="36199"/>
                  </a:lnTo>
                  <a:lnTo>
                    <a:pt x="713807" y="36395"/>
                  </a:lnTo>
                  <a:lnTo>
                    <a:pt x="713939" y="36626"/>
                  </a:lnTo>
                  <a:lnTo>
                    <a:pt x="714206" y="37195"/>
                  </a:lnTo>
                  <a:lnTo>
                    <a:pt x="714474" y="37906"/>
                  </a:lnTo>
                  <a:lnTo>
                    <a:pt x="714742" y="38760"/>
                  </a:lnTo>
                  <a:lnTo>
                    <a:pt x="715010" y="39755"/>
                  </a:lnTo>
                  <a:lnTo>
                    <a:pt x="715277" y="40892"/>
                  </a:lnTo>
                  <a:lnTo>
                    <a:pt x="715545" y="42171"/>
                  </a:lnTo>
                  <a:lnTo>
                    <a:pt x="715813" y="43590"/>
                  </a:lnTo>
                  <a:lnTo>
                    <a:pt x="716081" y="45150"/>
                  </a:lnTo>
                  <a:lnTo>
                    <a:pt x="716352" y="46850"/>
                  </a:lnTo>
                  <a:lnTo>
                    <a:pt x="716620" y="48690"/>
                  </a:lnTo>
                  <a:lnTo>
                    <a:pt x="716888" y="50669"/>
                  </a:lnTo>
                  <a:lnTo>
                    <a:pt x="717155" y="52787"/>
                  </a:lnTo>
                  <a:lnTo>
                    <a:pt x="717423" y="55042"/>
                  </a:lnTo>
                  <a:lnTo>
                    <a:pt x="717691" y="57434"/>
                  </a:lnTo>
                  <a:lnTo>
                    <a:pt x="717959" y="59962"/>
                  </a:lnTo>
                  <a:lnTo>
                    <a:pt x="718226" y="62625"/>
                  </a:lnTo>
                  <a:lnTo>
                    <a:pt x="718494" y="65422"/>
                  </a:lnTo>
                  <a:lnTo>
                    <a:pt x="718762" y="68353"/>
                  </a:lnTo>
                  <a:lnTo>
                    <a:pt x="719030" y="71416"/>
                  </a:lnTo>
                  <a:lnTo>
                    <a:pt x="719297" y="74610"/>
                  </a:lnTo>
                  <a:lnTo>
                    <a:pt x="719565" y="77933"/>
                  </a:lnTo>
                  <a:lnTo>
                    <a:pt x="719833" y="81386"/>
                  </a:lnTo>
                  <a:lnTo>
                    <a:pt x="720101" y="84966"/>
                  </a:lnTo>
                  <a:lnTo>
                    <a:pt x="720368" y="88672"/>
                  </a:lnTo>
                  <a:lnTo>
                    <a:pt x="720636" y="92502"/>
                  </a:lnTo>
                  <a:lnTo>
                    <a:pt x="720904" y="96456"/>
                  </a:lnTo>
                  <a:lnTo>
                    <a:pt x="721172" y="100531"/>
                  </a:lnTo>
                  <a:lnTo>
                    <a:pt x="721439" y="104727"/>
                  </a:lnTo>
                  <a:lnTo>
                    <a:pt x="721707" y="109041"/>
                  </a:lnTo>
                  <a:lnTo>
                    <a:pt x="721975" y="113473"/>
                  </a:lnTo>
                  <a:lnTo>
                    <a:pt x="722243" y="118019"/>
                  </a:lnTo>
                  <a:lnTo>
                    <a:pt x="722510" y="122679"/>
                  </a:lnTo>
                  <a:lnTo>
                    <a:pt x="722778" y="127450"/>
                  </a:lnTo>
                  <a:lnTo>
                    <a:pt x="723046" y="132331"/>
                  </a:lnTo>
                  <a:lnTo>
                    <a:pt x="723314" y="137321"/>
                  </a:lnTo>
                  <a:lnTo>
                    <a:pt x="723582" y="142416"/>
                  </a:lnTo>
                  <a:lnTo>
                    <a:pt x="723860" y="147855"/>
                  </a:lnTo>
                  <a:lnTo>
                    <a:pt x="724139" y="153405"/>
                  </a:lnTo>
                  <a:lnTo>
                    <a:pt x="724422" y="159064"/>
                  </a:lnTo>
                  <a:lnTo>
                    <a:pt x="724700" y="164831"/>
                  </a:lnTo>
                  <a:lnTo>
                    <a:pt x="724979" y="170701"/>
                  </a:lnTo>
                  <a:lnTo>
                    <a:pt x="725261" y="176672"/>
                  </a:lnTo>
                  <a:lnTo>
                    <a:pt x="725540" y="182743"/>
                  </a:lnTo>
                  <a:lnTo>
                    <a:pt x="725823" y="188908"/>
                  </a:lnTo>
                  <a:lnTo>
                    <a:pt x="726101" y="195168"/>
                  </a:lnTo>
                  <a:lnTo>
                    <a:pt x="726380" y="201520"/>
                  </a:lnTo>
                  <a:lnTo>
                    <a:pt x="726659" y="207959"/>
                  </a:lnTo>
                  <a:lnTo>
                    <a:pt x="726941" y="214483"/>
                  </a:lnTo>
                  <a:lnTo>
                    <a:pt x="727503" y="227775"/>
                  </a:lnTo>
                  <a:lnTo>
                    <a:pt x="728060" y="241376"/>
                  </a:lnTo>
                  <a:lnTo>
                    <a:pt x="728621" y="255257"/>
                  </a:lnTo>
                  <a:lnTo>
                    <a:pt x="729182" y="269395"/>
                  </a:lnTo>
                  <a:lnTo>
                    <a:pt x="729740" y="283766"/>
                  </a:lnTo>
                  <a:lnTo>
                    <a:pt x="730301" y="298345"/>
                  </a:lnTo>
                  <a:lnTo>
                    <a:pt x="730862" y="313104"/>
                  </a:lnTo>
                  <a:lnTo>
                    <a:pt x="731420" y="328019"/>
                  </a:lnTo>
                  <a:lnTo>
                    <a:pt x="732542" y="358204"/>
                  </a:lnTo>
                  <a:lnTo>
                    <a:pt x="734783" y="419238"/>
                  </a:lnTo>
                  <a:lnTo>
                    <a:pt x="735902" y="449645"/>
                  </a:lnTo>
                  <a:lnTo>
                    <a:pt x="737021" y="479687"/>
                  </a:lnTo>
                  <a:lnTo>
                    <a:pt x="737582" y="494501"/>
                  </a:lnTo>
                  <a:lnTo>
                    <a:pt x="738143" y="509142"/>
                  </a:lnTo>
                  <a:lnTo>
                    <a:pt x="738701" y="523581"/>
                  </a:lnTo>
                  <a:lnTo>
                    <a:pt x="739262" y="537794"/>
                  </a:lnTo>
                  <a:lnTo>
                    <a:pt x="739823" y="551752"/>
                  </a:lnTo>
                  <a:lnTo>
                    <a:pt x="740381" y="565432"/>
                  </a:lnTo>
                  <a:lnTo>
                    <a:pt x="740942" y="578808"/>
                  </a:lnTo>
                  <a:lnTo>
                    <a:pt x="741221" y="585374"/>
                  </a:lnTo>
                  <a:lnTo>
                    <a:pt x="741503" y="591856"/>
                  </a:lnTo>
                  <a:lnTo>
                    <a:pt x="741782" y="598248"/>
                  </a:lnTo>
                  <a:lnTo>
                    <a:pt x="742061" y="604550"/>
                  </a:lnTo>
                  <a:lnTo>
                    <a:pt x="742343" y="610757"/>
                  </a:lnTo>
                  <a:lnTo>
                    <a:pt x="742622" y="616865"/>
                  </a:lnTo>
                  <a:lnTo>
                    <a:pt x="742901" y="622876"/>
                  </a:lnTo>
                  <a:lnTo>
                    <a:pt x="743183" y="628784"/>
                  </a:lnTo>
                  <a:lnTo>
                    <a:pt x="743462" y="634583"/>
                  </a:lnTo>
                  <a:lnTo>
                    <a:pt x="743744" y="640277"/>
                  </a:lnTo>
                  <a:lnTo>
                    <a:pt x="744023" y="645859"/>
                  </a:lnTo>
                  <a:lnTo>
                    <a:pt x="744302" y="651328"/>
                  </a:lnTo>
                  <a:lnTo>
                    <a:pt x="744584" y="656681"/>
                  </a:lnTo>
                  <a:lnTo>
                    <a:pt x="744863" y="661915"/>
                  </a:lnTo>
                  <a:lnTo>
                    <a:pt x="745142" y="667030"/>
                  </a:lnTo>
                  <a:lnTo>
                    <a:pt x="745424" y="672019"/>
                  </a:lnTo>
                  <a:lnTo>
                    <a:pt x="745703" y="676883"/>
                  </a:lnTo>
                  <a:lnTo>
                    <a:pt x="745982" y="681617"/>
                  </a:lnTo>
                  <a:lnTo>
                    <a:pt x="746264" y="686224"/>
                  </a:lnTo>
                  <a:lnTo>
                    <a:pt x="746543" y="690695"/>
                  </a:lnTo>
                  <a:lnTo>
                    <a:pt x="746822" y="695033"/>
                  </a:lnTo>
                  <a:lnTo>
                    <a:pt x="747104" y="699234"/>
                  </a:lnTo>
                  <a:lnTo>
                    <a:pt x="747383" y="703297"/>
                  </a:lnTo>
                  <a:lnTo>
                    <a:pt x="747661" y="707218"/>
                  </a:lnTo>
                  <a:lnTo>
                    <a:pt x="747944" y="710999"/>
                  </a:lnTo>
                  <a:lnTo>
                    <a:pt x="748223" y="714632"/>
                  </a:lnTo>
                  <a:lnTo>
                    <a:pt x="748501" y="718122"/>
                  </a:lnTo>
                  <a:lnTo>
                    <a:pt x="748784" y="721462"/>
                  </a:lnTo>
                  <a:lnTo>
                    <a:pt x="749063" y="724652"/>
                  </a:lnTo>
                  <a:lnTo>
                    <a:pt x="749341" y="727693"/>
                  </a:lnTo>
                  <a:lnTo>
                    <a:pt x="749624" y="730580"/>
                  </a:lnTo>
                  <a:lnTo>
                    <a:pt x="749903" y="733312"/>
                  </a:lnTo>
                  <a:lnTo>
                    <a:pt x="750185" y="735891"/>
                  </a:lnTo>
                  <a:lnTo>
                    <a:pt x="750464" y="738313"/>
                  </a:lnTo>
                  <a:lnTo>
                    <a:pt x="750743" y="740576"/>
                  </a:lnTo>
                  <a:lnTo>
                    <a:pt x="751021" y="742681"/>
                  </a:lnTo>
                  <a:lnTo>
                    <a:pt x="751304" y="744625"/>
                  </a:lnTo>
                  <a:lnTo>
                    <a:pt x="751582" y="746411"/>
                  </a:lnTo>
                  <a:lnTo>
                    <a:pt x="751865" y="748032"/>
                  </a:lnTo>
                  <a:lnTo>
                    <a:pt x="752144" y="749492"/>
                  </a:lnTo>
                  <a:lnTo>
                    <a:pt x="752422" y="750786"/>
                  </a:lnTo>
                  <a:lnTo>
                    <a:pt x="752705" y="751918"/>
                  </a:lnTo>
                  <a:lnTo>
                    <a:pt x="752984" y="752885"/>
                  </a:lnTo>
                  <a:lnTo>
                    <a:pt x="753262" y="753686"/>
                  </a:lnTo>
                  <a:lnTo>
                    <a:pt x="753545" y="754322"/>
                  </a:lnTo>
                  <a:lnTo>
                    <a:pt x="753684" y="754578"/>
                  </a:lnTo>
                  <a:lnTo>
                    <a:pt x="753824" y="754791"/>
                  </a:lnTo>
                  <a:lnTo>
                    <a:pt x="753893" y="754882"/>
                  </a:lnTo>
                  <a:lnTo>
                    <a:pt x="753963" y="754963"/>
                  </a:lnTo>
                  <a:lnTo>
                    <a:pt x="754033" y="755034"/>
                  </a:lnTo>
                  <a:lnTo>
                    <a:pt x="754102" y="755093"/>
                  </a:lnTo>
                  <a:lnTo>
                    <a:pt x="754172" y="755142"/>
                  </a:lnTo>
                  <a:lnTo>
                    <a:pt x="754245" y="755181"/>
                  </a:lnTo>
                  <a:lnTo>
                    <a:pt x="754315" y="755210"/>
                  </a:lnTo>
                  <a:lnTo>
                    <a:pt x="754385" y="755227"/>
                  </a:lnTo>
                  <a:lnTo>
                    <a:pt x="754454" y="755236"/>
                  </a:lnTo>
                  <a:lnTo>
                    <a:pt x="754524" y="755234"/>
                  </a:lnTo>
                  <a:lnTo>
                    <a:pt x="754594" y="755221"/>
                  </a:lnTo>
                  <a:lnTo>
                    <a:pt x="754664" y="755197"/>
                  </a:lnTo>
                  <a:lnTo>
                    <a:pt x="754733" y="755164"/>
                  </a:lnTo>
                  <a:lnTo>
                    <a:pt x="754803" y="755119"/>
                  </a:lnTo>
                  <a:lnTo>
                    <a:pt x="754873" y="755064"/>
                  </a:lnTo>
                  <a:lnTo>
                    <a:pt x="754942" y="754998"/>
                  </a:lnTo>
                  <a:lnTo>
                    <a:pt x="755012" y="754924"/>
                  </a:lnTo>
                  <a:lnTo>
                    <a:pt x="755085" y="754835"/>
                  </a:lnTo>
                  <a:lnTo>
                    <a:pt x="755155" y="754739"/>
                  </a:lnTo>
                  <a:lnTo>
                    <a:pt x="755225" y="754633"/>
                  </a:lnTo>
                  <a:lnTo>
                    <a:pt x="755364" y="754386"/>
                  </a:lnTo>
                  <a:lnTo>
                    <a:pt x="755503" y="754100"/>
                  </a:lnTo>
                  <a:lnTo>
                    <a:pt x="755782" y="753400"/>
                  </a:lnTo>
                  <a:lnTo>
                    <a:pt x="756065" y="752532"/>
                  </a:lnTo>
                  <a:lnTo>
                    <a:pt x="756343" y="751500"/>
                  </a:lnTo>
                  <a:lnTo>
                    <a:pt x="756622" y="750302"/>
                  </a:lnTo>
                  <a:lnTo>
                    <a:pt x="756905" y="748937"/>
                  </a:lnTo>
                  <a:lnTo>
                    <a:pt x="757183" y="747406"/>
                  </a:lnTo>
                  <a:lnTo>
                    <a:pt x="757462" y="745711"/>
                  </a:lnTo>
                  <a:lnTo>
                    <a:pt x="757745" y="743853"/>
                  </a:lnTo>
                  <a:lnTo>
                    <a:pt x="758023" y="741831"/>
                  </a:lnTo>
                  <a:lnTo>
                    <a:pt x="758306" y="739649"/>
                  </a:lnTo>
                  <a:lnTo>
                    <a:pt x="758585" y="737302"/>
                  </a:lnTo>
                  <a:lnTo>
                    <a:pt x="758863" y="734796"/>
                  </a:lnTo>
                  <a:lnTo>
                    <a:pt x="759146" y="732132"/>
                  </a:lnTo>
                  <a:lnTo>
                    <a:pt x="759425" y="729309"/>
                  </a:lnTo>
                  <a:lnTo>
                    <a:pt x="759710" y="726271"/>
                  </a:lnTo>
                  <a:lnTo>
                    <a:pt x="759993" y="723072"/>
                  </a:lnTo>
                  <a:lnTo>
                    <a:pt x="760279" y="719711"/>
                  </a:lnTo>
                  <a:lnTo>
                    <a:pt x="760565" y="716193"/>
                  </a:lnTo>
                  <a:lnTo>
                    <a:pt x="760851" y="712516"/>
                  </a:lnTo>
                  <a:lnTo>
                    <a:pt x="761137" y="708685"/>
                  </a:lnTo>
                  <a:lnTo>
                    <a:pt x="761420" y="704699"/>
                  </a:lnTo>
                  <a:lnTo>
                    <a:pt x="761706" y="700562"/>
                  </a:lnTo>
                  <a:lnTo>
                    <a:pt x="761992" y="696273"/>
                  </a:lnTo>
                  <a:lnTo>
                    <a:pt x="762278" y="691836"/>
                  </a:lnTo>
                  <a:lnTo>
                    <a:pt x="762561" y="687254"/>
                  </a:lnTo>
                  <a:lnTo>
                    <a:pt x="762847" y="682527"/>
                  </a:lnTo>
                  <a:lnTo>
                    <a:pt x="763133" y="677658"/>
                  </a:lnTo>
                  <a:lnTo>
                    <a:pt x="763419" y="672649"/>
                  </a:lnTo>
                  <a:lnTo>
                    <a:pt x="763701" y="667501"/>
                  </a:lnTo>
                  <a:lnTo>
                    <a:pt x="763987" y="662219"/>
                  </a:lnTo>
                  <a:lnTo>
                    <a:pt x="764273" y="656804"/>
                  </a:lnTo>
                  <a:lnTo>
                    <a:pt x="764560" y="651258"/>
                  </a:lnTo>
                  <a:lnTo>
                    <a:pt x="764846" y="645586"/>
                  </a:lnTo>
                  <a:lnTo>
                    <a:pt x="765128" y="639786"/>
                  </a:lnTo>
                  <a:lnTo>
                    <a:pt x="765414" y="633866"/>
                  </a:lnTo>
                  <a:lnTo>
                    <a:pt x="765700" y="627824"/>
                  </a:lnTo>
                  <a:lnTo>
                    <a:pt x="765986" y="621665"/>
                  </a:lnTo>
                  <a:lnTo>
                    <a:pt x="766269" y="615394"/>
                  </a:lnTo>
                  <a:lnTo>
                    <a:pt x="766555" y="609009"/>
                  </a:lnTo>
                  <a:lnTo>
                    <a:pt x="766841" y="602518"/>
                  </a:lnTo>
                  <a:lnTo>
                    <a:pt x="767127" y="595919"/>
                  </a:lnTo>
                  <a:lnTo>
                    <a:pt x="767413" y="589219"/>
                  </a:lnTo>
                  <a:lnTo>
                    <a:pt x="767696" y="582419"/>
                  </a:lnTo>
                  <a:lnTo>
                    <a:pt x="767982" y="575523"/>
                  </a:lnTo>
                  <a:lnTo>
                    <a:pt x="768268" y="568534"/>
                  </a:lnTo>
                  <a:lnTo>
                    <a:pt x="768554" y="561455"/>
                  </a:lnTo>
                  <a:lnTo>
                    <a:pt x="768836" y="554291"/>
                  </a:lnTo>
                  <a:lnTo>
                    <a:pt x="769122" y="547042"/>
                  </a:lnTo>
                  <a:lnTo>
                    <a:pt x="769695" y="532312"/>
                  </a:lnTo>
                  <a:lnTo>
                    <a:pt x="770263" y="517286"/>
                  </a:lnTo>
                  <a:lnTo>
                    <a:pt x="770835" y="502001"/>
                  </a:lnTo>
                  <a:lnTo>
                    <a:pt x="771404" y="486478"/>
                  </a:lnTo>
                  <a:lnTo>
                    <a:pt x="771976" y="470748"/>
                  </a:lnTo>
                  <a:lnTo>
                    <a:pt x="772545" y="454844"/>
                  </a:lnTo>
                  <a:lnTo>
                    <a:pt x="773117" y="438790"/>
                  </a:lnTo>
                  <a:lnTo>
                    <a:pt x="774257" y="406366"/>
                  </a:lnTo>
                  <a:lnTo>
                    <a:pt x="775398" y="373714"/>
                  </a:lnTo>
                  <a:lnTo>
                    <a:pt x="776539" y="341083"/>
                  </a:lnTo>
                  <a:lnTo>
                    <a:pt x="777680" y="308718"/>
                  </a:lnTo>
                  <a:lnTo>
                    <a:pt x="778252" y="292710"/>
                  </a:lnTo>
                  <a:lnTo>
                    <a:pt x="778820" y="276861"/>
                  </a:lnTo>
                  <a:lnTo>
                    <a:pt x="779393" y="261197"/>
                  </a:lnTo>
                  <a:lnTo>
                    <a:pt x="779965" y="245751"/>
                  </a:lnTo>
                  <a:lnTo>
                    <a:pt x="780533" y="230552"/>
                  </a:lnTo>
                  <a:lnTo>
                    <a:pt x="781106" y="215625"/>
                  </a:lnTo>
                  <a:lnTo>
                    <a:pt x="781674" y="201003"/>
                  </a:lnTo>
                  <a:lnTo>
                    <a:pt x="781960" y="193814"/>
                  </a:lnTo>
                  <a:lnTo>
                    <a:pt x="782246" y="186711"/>
                  </a:lnTo>
                  <a:lnTo>
                    <a:pt x="782532" y="179696"/>
                  </a:lnTo>
                  <a:lnTo>
                    <a:pt x="782815" y="172773"/>
                  </a:lnTo>
                  <a:lnTo>
                    <a:pt x="783101" y="165949"/>
                  </a:lnTo>
                  <a:lnTo>
                    <a:pt x="783387" y="159223"/>
                  </a:lnTo>
                  <a:lnTo>
                    <a:pt x="783673" y="152597"/>
                  </a:lnTo>
                  <a:lnTo>
                    <a:pt x="783956" y="146079"/>
                  </a:lnTo>
                  <a:lnTo>
                    <a:pt x="784242" y="139668"/>
                  </a:lnTo>
                  <a:lnTo>
                    <a:pt x="784528" y="133369"/>
                  </a:lnTo>
                  <a:lnTo>
                    <a:pt x="784814" y="127185"/>
                  </a:lnTo>
                  <a:lnTo>
                    <a:pt x="785100" y="121118"/>
                  </a:lnTo>
                  <a:lnTo>
                    <a:pt x="785382" y="115172"/>
                  </a:lnTo>
                  <a:lnTo>
                    <a:pt x="785668" y="109348"/>
                  </a:lnTo>
                  <a:lnTo>
                    <a:pt x="785955" y="103651"/>
                  </a:lnTo>
                  <a:lnTo>
                    <a:pt x="786241" y="98082"/>
                  </a:lnTo>
                  <a:lnTo>
                    <a:pt x="786523" y="92644"/>
                  </a:lnTo>
                  <a:lnTo>
                    <a:pt x="786809" y="87340"/>
                  </a:lnTo>
                  <a:lnTo>
                    <a:pt x="787095" y="82172"/>
                  </a:lnTo>
                  <a:lnTo>
                    <a:pt x="787381" y="77143"/>
                  </a:lnTo>
                  <a:lnTo>
                    <a:pt x="787667" y="72255"/>
                  </a:lnTo>
                  <a:lnTo>
                    <a:pt x="787950" y="67511"/>
                  </a:lnTo>
                  <a:lnTo>
                    <a:pt x="788236" y="62912"/>
                  </a:lnTo>
                  <a:lnTo>
                    <a:pt x="788522" y="58461"/>
                  </a:lnTo>
                  <a:lnTo>
                    <a:pt x="788808" y="54160"/>
                  </a:lnTo>
                  <a:lnTo>
                    <a:pt x="789091" y="50011"/>
                  </a:lnTo>
                  <a:lnTo>
                    <a:pt x="789377" y="46016"/>
                  </a:lnTo>
                  <a:lnTo>
                    <a:pt x="789663" y="42177"/>
                  </a:lnTo>
                  <a:lnTo>
                    <a:pt x="789949" y="38495"/>
                  </a:lnTo>
                  <a:lnTo>
                    <a:pt x="790231" y="34973"/>
                  </a:lnTo>
                  <a:lnTo>
                    <a:pt x="790517" y="31612"/>
                  </a:lnTo>
                  <a:lnTo>
                    <a:pt x="790804" y="28414"/>
                  </a:lnTo>
                  <a:lnTo>
                    <a:pt x="791090" y="25379"/>
                  </a:lnTo>
                  <a:lnTo>
                    <a:pt x="791376" y="22511"/>
                  </a:lnTo>
                  <a:lnTo>
                    <a:pt x="791658" y="19809"/>
                  </a:lnTo>
                  <a:lnTo>
                    <a:pt x="791944" y="17276"/>
                  </a:lnTo>
                  <a:lnTo>
                    <a:pt x="792230" y="14912"/>
                  </a:lnTo>
                  <a:lnTo>
                    <a:pt x="792373" y="13794"/>
                  </a:lnTo>
                  <a:lnTo>
                    <a:pt x="792516" y="12719"/>
                  </a:lnTo>
                  <a:lnTo>
                    <a:pt x="792659" y="11686"/>
                  </a:lnTo>
                  <a:lnTo>
                    <a:pt x="792802" y="10697"/>
                  </a:lnTo>
                  <a:lnTo>
                    <a:pt x="792942" y="9751"/>
                  </a:lnTo>
                  <a:lnTo>
                    <a:pt x="793085" y="8848"/>
                  </a:lnTo>
                  <a:lnTo>
                    <a:pt x="793228" y="7988"/>
                  </a:lnTo>
                  <a:lnTo>
                    <a:pt x="793371" y="7172"/>
                  </a:lnTo>
                  <a:lnTo>
                    <a:pt x="793514" y="6399"/>
                  </a:lnTo>
                  <a:lnTo>
                    <a:pt x="793657" y="5671"/>
                  </a:lnTo>
                  <a:lnTo>
                    <a:pt x="793800" y="4985"/>
                  </a:lnTo>
                  <a:lnTo>
                    <a:pt x="793943" y="4344"/>
                  </a:lnTo>
                  <a:lnTo>
                    <a:pt x="794086" y="3747"/>
                  </a:lnTo>
                  <a:lnTo>
                    <a:pt x="794226" y="3193"/>
                  </a:lnTo>
                  <a:lnTo>
                    <a:pt x="794369" y="2684"/>
                  </a:lnTo>
                  <a:lnTo>
                    <a:pt x="794512" y="2219"/>
                  </a:lnTo>
                  <a:lnTo>
                    <a:pt x="794655" y="1797"/>
                  </a:lnTo>
                  <a:lnTo>
                    <a:pt x="794798" y="1420"/>
                  </a:lnTo>
                  <a:lnTo>
                    <a:pt x="794941" y="1087"/>
                  </a:lnTo>
                  <a:lnTo>
                    <a:pt x="795084" y="799"/>
                  </a:lnTo>
                  <a:lnTo>
                    <a:pt x="795227" y="555"/>
                  </a:lnTo>
                  <a:lnTo>
                    <a:pt x="795297" y="450"/>
                  </a:lnTo>
                  <a:lnTo>
                    <a:pt x="795370" y="355"/>
                  </a:lnTo>
                  <a:lnTo>
                    <a:pt x="795440" y="272"/>
                  </a:lnTo>
                  <a:lnTo>
                    <a:pt x="795509" y="200"/>
                  </a:lnTo>
                  <a:lnTo>
                    <a:pt x="795583" y="139"/>
                  </a:lnTo>
                  <a:lnTo>
                    <a:pt x="795652" y="89"/>
                  </a:lnTo>
                  <a:lnTo>
                    <a:pt x="795726" y="50"/>
                  </a:lnTo>
                  <a:lnTo>
                    <a:pt x="795796" y="22"/>
                  </a:lnTo>
                  <a:lnTo>
                    <a:pt x="795869" y="6"/>
                  </a:lnTo>
                  <a:lnTo>
                    <a:pt x="795939" y="0"/>
                  </a:lnTo>
                  <a:lnTo>
                    <a:pt x="796008" y="6"/>
                  </a:lnTo>
                  <a:lnTo>
                    <a:pt x="796082" y="22"/>
                  </a:lnTo>
                  <a:lnTo>
                    <a:pt x="796151" y="49"/>
                  </a:lnTo>
                  <a:lnTo>
                    <a:pt x="796221" y="87"/>
                  </a:lnTo>
                  <a:lnTo>
                    <a:pt x="796291" y="136"/>
                  </a:lnTo>
                  <a:lnTo>
                    <a:pt x="796364" y="196"/>
                  </a:lnTo>
                  <a:lnTo>
                    <a:pt x="796434" y="267"/>
                  </a:lnTo>
                  <a:lnTo>
                    <a:pt x="796503" y="349"/>
                  </a:lnTo>
                  <a:lnTo>
                    <a:pt x="796573" y="442"/>
                  </a:lnTo>
                  <a:lnTo>
                    <a:pt x="796646" y="545"/>
                  </a:lnTo>
                  <a:lnTo>
                    <a:pt x="796786" y="785"/>
                  </a:lnTo>
                  <a:lnTo>
                    <a:pt x="796929" y="1068"/>
                  </a:lnTo>
                  <a:lnTo>
                    <a:pt x="797068" y="1395"/>
                  </a:lnTo>
                  <a:lnTo>
                    <a:pt x="797211" y="1765"/>
                  </a:lnTo>
                  <a:lnTo>
                    <a:pt x="797351" y="2179"/>
                  </a:lnTo>
                  <a:lnTo>
                    <a:pt x="797494" y="2636"/>
                  </a:lnTo>
                  <a:lnTo>
                    <a:pt x="797633" y="3137"/>
                  </a:lnTo>
                  <a:lnTo>
                    <a:pt x="797776" y="3680"/>
                  </a:lnTo>
                  <a:lnTo>
                    <a:pt x="797919" y="4267"/>
                  </a:lnTo>
                  <a:lnTo>
                    <a:pt x="798059" y="4897"/>
                  </a:lnTo>
                  <a:lnTo>
                    <a:pt x="798202" y="5570"/>
                  </a:lnTo>
                  <a:lnTo>
                    <a:pt x="798341" y="6286"/>
                  </a:lnTo>
                  <a:lnTo>
                    <a:pt x="798484" y="7045"/>
                  </a:lnTo>
                  <a:lnTo>
                    <a:pt x="798623" y="7847"/>
                  </a:lnTo>
                  <a:lnTo>
                    <a:pt x="798767" y="8691"/>
                  </a:lnTo>
                  <a:lnTo>
                    <a:pt x="798906" y="9578"/>
                  </a:lnTo>
                  <a:lnTo>
                    <a:pt x="799049" y="10507"/>
                  </a:lnTo>
                  <a:lnTo>
                    <a:pt x="799331" y="12494"/>
                  </a:lnTo>
                  <a:lnTo>
                    <a:pt x="799614" y="14649"/>
                  </a:lnTo>
                  <a:lnTo>
                    <a:pt x="799896" y="16971"/>
                  </a:lnTo>
                  <a:lnTo>
                    <a:pt x="800179" y="19460"/>
                  </a:lnTo>
                  <a:lnTo>
                    <a:pt x="800461" y="22114"/>
                  </a:lnTo>
                  <a:lnTo>
                    <a:pt x="800744" y="24933"/>
                  </a:lnTo>
                  <a:lnTo>
                    <a:pt x="801030" y="27915"/>
                  </a:lnTo>
                  <a:lnTo>
                    <a:pt x="801312" y="31058"/>
                  </a:lnTo>
                  <a:lnTo>
                    <a:pt x="801594" y="34361"/>
                  </a:lnTo>
                  <a:lnTo>
                    <a:pt x="801877" y="37822"/>
                  </a:lnTo>
                  <a:lnTo>
                    <a:pt x="802159" y="41441"/>
                  </a:lnTo>
                  <a:lnTo>
                    <a:pt x="802442" y="45215"/>
                  </a:lnTo>
                  <a:lnTo>
                    <a:pt x="802724" y="49142"/>
                  </a:lnTo>
                  <a:lnTo>
                    <a:pt x="803007" y="53220"/>
                  </a:lnTo>
                  <a:lnTo>
                    <a:pt x="803289" y="57449"/>
                  </a:lnTo>
                  <a:lnTo>
                    <a:pt x="803572" y="61825"/>
                  </a:lnTo>
                  <a:lnTo>
                    <a:pt x="803854" y="66347"/>
                  </a:lnTo>
                  <a:lnTo>
                    <a:pt x="804136" y="71013"/>
                  </a:lnTo>
                  <a:lnTo>
                    <a:pt x="804419" y="75820"/>
                  </a:lnTo>
                  <a:lnTo>
                    <a:pt x="804701" y="80766"/>
                  </a:lnTo>
                  <a:lnTo>
                    <a:pt x="804987" y="85849"/>
                  </a:lnTo>
                  <a:lnTo>
                    <a:pt x="805270" y="91067"/>
                  </a:lnTo>
                  <a:lnTo>
                    <a:pt x="805552" y="96417"/>
                  </a:lnTo>
                  <a:lnTo>
                    <a:pt x="805835" y="101896"/>
                  </a:lnTo>
                  <a:lnTo>
                    <a:pt x="806117" y="107503"/>
                  </a:lnTo>
                  <a:lnTo>
                    <a:pt x="806399" y="113234"/>
                  </a:lnTo>
                  <a:lnTo>
                    <a:pt x="806682" y="119087"/>
                  </a:lnTo>
                  <a:lnTo>
                    <a:pt x="806964" y="125059"/>
                  </a:lnTo>
                  <a:lnTo>
                    <a:pt x="807247" y="131147"/>
                  </a:lnTo>
                  <a:lnTo>
                    <a:pt x="807529" y="137349"/>
                  </a:lnTo>
                  <a:lnTo>
                    <a:pt x="807812" y="143661"/>
                  </a:lnTo>
                  <a:lnTo>
                    <a:pt x="808094" y="150082"/>
                  </a:lnTo>
                  <a:lnTo>
                    <a:pt x="808380" y="156607"/>
                  </a:lnTo>
                  <a:lnTo>
                    <a:pt x="808663" y="163232"/>
                  </a:lnTo>
                  <a:lnTo>
                    <a:pt x="808945" y="169959"/>
                  </a:lnTo>
                  <a:lnTo>
                    <a:pt x="809227" y="176778"/>
                  </a:lnTo>
                  <a:lnTo>
                    <a:pt x="809510" y="183692"/>
                  </a:lnTo>
                  <a:lnTo>
                    <a:pt x="809792" y="190694"/>
                  </a:lnTo>
                  <a:lnTo>
                    <a:pt x="810075" y="197782"/>
                  </a:lnTo>
                  <a:lnTo>
                    <a:pt x="810640" y="212202"/>
                  </a:lnTo>
                  <a:lnTo>
                    <a:pt x="811204" y="226925"/>
                  </a:lnTo>
                  <a:lnTo>
                    <a:pt x="811769" y="241927"/>
                  </a:lnTo>
                  <a:lnTo>
                    <a:pt x="812338" y="257177"/>
                  </a:lnTo>
                  <a:lnTo>
                    <a:pt x="812903" y="272645"/>
                  </a:lnTo>
                  <a:lnTo>
                    <a:pt x="813468" y="288306"/>
                  </a:lnTo>
                  <a:lnTo>
                    <a:pt x="814032" y="304129"/>
                  </a:lnTo>
                  <a:lnTo>
                    <a:pt x="815162" y="336146"/>
                  </a:lnTo>
                  <a:lnTo>
                    <a:pt x="816296" y="368461"/>
                  </a:lnTo>
                  <a:lnTo>
                    <a:pt x="817425" y="400834"/>
                  </a:lnTo>
                  <a:lnTo>
                    <a:pt x="818555" y="433026"/>
                  </a:lnTo>
                  <a:lnTo>
                    <a:pt x="819688" y="464803"/>
                  </a:lnTo>
                  <a:lnTo>
                    <a:pt x="820253" y="480460"/>
                  </a:lnTo>
                  <a:lnTo>
                    <a:pt x="820818" y="495926"/>
                  </a:lnTo>
                  <a:lnTo>
                    <a:pt x="821383" y="511174"/>
                  </a:lnTo>
                  <a:lnTo>
                    <a:pt x="821948" y="526173"/>
                  </a:lnTo>
                  <a:lnTo>
                    <a:pt x="822516" y="540897"/>
                  </a:lnTo>
                  <a:lnTo>
                    <a:pt x="823081" y="555319"/>
                  </a:lnTo>
                  <a:lnTo>
                    <a:pt x="823364" y="562407"/>
                  </a:lnTo>
                  <a:lnTo>
                    <a:pt x="823646" y="569411"/>
                  </a:lnTo>
                  <a:lnTo>
                    <a:pt x="823929" y="576327"/>
                  </a:lnTo>
                  <a:lnTo>
                    <a:pt x="824211" y="583150"/>
                  </a:lnTo>
                  <a:lnTo>
                    <a:pt x="824493" y="589879"/>
                  </a:lnTo>
                  <a:lnTo>
                    <a:pt x="824776" y="596511"/>
                  </a:lnTo>
                  <a:lnTo>
                    <a:pt x="825058" y="603042"/>
                  </a:lnTo>
                  <a:lnTo>
                    <a:pt x="825341" y="609467"/>
                  </a:lnTo>
                  <a:lnTo>
                    <a:pt x="825623" y="615788"/>
                  </a:lnTo>
                  <a:lnTo>
                    <a:pt x="825909" y="621998"/>
                  </a:lnTo>
                  <a:lnTo>
                    <a:pt x="826192" y="628094"/>
                  </a:lnTo>
                  <a:lnTo>
                    <a:pt x="826474" y="634077"/>
                  </a:lnTo>
                  <a:lnTo>
                    <a:pt x="826756" y="639943"/>
                  </a:lnTo>
                  <a:lnTo>
                    <a:pt x="827039" y="645687"/>
                  </a:lnTo>
                  <a:lnTo>
                    <a:pt x="827321" y="651306"/>
                  </a:lnTo>
                  <a:lnTo>
                    <a:pt x="827604" y="656802"/>
                  </a:lnTo>
                  <a:lnTo>
                    <a:pt x="827886" y="662170"/>
                  </a:lnTo>
                  <a:lnTo>
                    <a:pt x="828169" y="667406"/>
                  </a:lnTo>
                  <a:lnTo>
                    <a:pt x="828451" y="672510"/>
                  </a:lnTo>
                  <a:lnTo>
                    <a:pt x="828733" y="677480"/>
                  </a:lnTo>
                  <a:lnTo>
                    <a:pt x="829016" y="682311"/>
                  </a:lnTo>
                  <a:lnTo>
                    <a:pt x="829298" y="687003"/>
                  </a:lnTo>
                  <a:lnTo>
                    <a:pt x="829581" y="691554"/>
                  </a:lnTo>
                  <a:lnTo>
                    <a:pt x="829867" y="695960"/>
                  </a:lnTo>
                  <a:lnTo>
                    <a:pt x="830149" y="700221"/>
                  </a:lnTo>
                  <a:lnTo>
                    <a:pt x="830432" y="704334"/>
                  </a:lnTo>
                  <a:lnTo>
                    <a:pt x="830714" y="708299"/>
                  </a:lnTo>
                  <a:lnTo>
                    <a:pt x="830997" y="712113"/>
                  </a:lnTo>
                  <a:lnTo>
                    <a:pt x="831279" y="715772"/>
                  </a:lnTo>
                  <a:lnTo>
                    <a:pt x="831561" y="719280"/>
                  </a:lnTo>
                  <a:lnTo>
                    <a:pt x="831844" y="722629"/>
                  </a:lnTo>
                  <a:lnTo>
                    <a:pt x="832126" y="725824"/>
                  </a:lnTo>
                  <a:lnTo>
                    <a:pt x="832409" y="728856"/>
                  </a:lnTo>
                  <a:lnTo>
                    <a:pt x="832691" y="731729"/>
                  </a:lnTo>
                  <a:lnTo>
                    <a:pt x="832974" y="734442"/>
                  </a:lnTo>
                  <a:lnTo>
                    <a:pt x="833256" y="736992"/>
                  </a:lnTo>
                  <a:lnTo>
                    <a:pt x="833538" y="739378"/>
                  </a:lnTo>
                  <a:lnTo>
                    <a:pt x="833821" y="741600"/>
                  </a:lnTo>
                  <a:lnTo>
                    <a:pt x="834103" y="743657"/>
                  </a:lnTo>
                  <a:lnTo>
                    <a:pt x="834389" y="745548"/>
                  </a:lnTo>
                  <a:lnTo>
                    <a:pt x="834672" y="747272"/>
                  </a:lnTo>
                  <a:lnTo>
                    <a:pt x="834954" y="748829"/>
                  </a:lnTo>
                  <a:lnTo>
                    <a:pt x="835237" y="750218"/>
                  </a:lnTo>
                  <a:lnTo>
                    <a:pt x="835519" y="751438"/>
                  </a:lnTo>
                  <a:lnTo>
                    <a:pt x="835802" y="752488"/>
                  </a:lnTo>
                  <a:lnTo>
                    <a:pt x="835941" y="752951"/>
                  </a:lnTo>
                  <a:lnTo>
                    <a:pt x="836084" y="753371"/>
                  </a:lnTo>
                  <a:lnTo>
                    <a:pt x="836223" y="753748"/>
                  </a:lnTo>
                  <a:lnTo>
                    <a:pt x="836366" y="754082"/>
                  </a:lnTo>
                  <a:lnTo>
                    <a:pt x="836506" y="754375"/>
                  </a:lnTo>
                  <a:lnTo>
                    <a:pt x="836649" y="754624"/>
                  </a:lnTo>
                  <a:lnTo>
                    <a:pt x="836788" y="754831"/>
                  </a:lnTo>
                  <a:lnTo>
                    <a:pt x="836862" y="754919"/>
                  </a:lnTo>
                  <a:lnTo>
                    <a:pt x="836931" y="754996"/>
                  </a:lnTo>
                  <a:lnTo>
                    <a:pt x="837001" y="755062"/>
                  </a:lnTo>
                  <a:lnTo>
                    <a:pt x="837071" y="755117"/>
                  </a:lnTo>
                  <a:lnTo>
                    <a:pt x="837144" y="755161"/>
                  </a:lnTo>
                  <a:lnTo>
                    <a:pt x="837214" y="755197"/>
                  </a:lnTo>
                  <a:lnTo>
                    <a:pt x="837283" y="755221"/>
                  </a:lnTo>
                  <a:lnTo>
                    <a:pt x="837353" y="755234"/>
                  </a:lnTo>
                  <a:lnTo>
                    <a:pt x="837426" y="755236"/>
                  </a:lnTo>
                  <a:lnTo>
                    <a:pt x="837496" y="755227"/>
                  </a:lnTo>
                  <a:lnTo>
                    <a:pt x="837566" y="755210"/>
                  </a:lnTo>
                  <a:lnTo>
                    <a:pt x="837636" y="755179"/>
                  </a:lnTo>
                  <a:lnTo>
                    <a:pt x="837709" y="755139"/>
                  </a:lnTo>
                  <a:lnTo>
                    <a:pt x="837779" y="755089"/>
                  </a:lnTo>
                  <a:lnTo>
                    <a:pt x="837848" y="755027"/>
                  </a:lnTo>
                  <a:lnTo>
                    <a:pt x="837918" y="754957"/>
                  </a:lnTo>
                  <a:lnTo>
                    <a:pt x="837991" y="754873"/>
                  </a:lnTo>
                  <a:lnTo>
                    <a:pt x="838061" y="754780"/>
                  </a:lnTo>
                  <a:lnTo>
                    <a:pt x="838204" y="754562"/>
                  </a:lnTo>
                  <a:lnTo>
                    <a:pt x="838343" y="754303"/>
                  </a:lnTo>
                  <a:lnTo>
                    <a:pt x="838626" y="753653"/>
                  </a:lnTo>
                  <a:lnTo>
                    <a:pt x="838908" y="752838"/>
                  </a:lnTo>
                  <a:lnTo>
                    <a:pt x="839191" y="751852"/>
                  </a:lnTo>
                  <a:lnTo>
                    <a:pt x="839473" y="750700"/>
                  </a:lnTo>
                  <a:lnTo>
                    <a:pt x="839756" y="749379"/>
                  </a:lnTo>
                  <a:lnTo>
                    <a:pt x="840038" y="747893"/>
                  </a:lnTo>
                  <a:lnTo>
                    <a:pt x="840320" y="746239"/>
                  </a:lnTo>
                  <a:lnTo>
                    <a:pt x="840603" y="744423"/>
                  </a:lnTo>
                  <a:lnTo>
                    <a:pt x="840885" y="742443"/>
                  </a:lnTo>
                  <a:lnTo>
                    <a:pt x="841171" y="740299"/>
                  </a:lnTo>
                  <a:lnTo>
                    <a:pt x="841454" y="737994"/>
                  </a:lnTo>
                  <a:lnTo>
                    <a:pt x="841736" y="735527"/>
                  </a:lnTo>
                  <a:lnTo>
                    <a:pt x="842019" y="732903"/>
                  </a:lnTo>
                  <a:lnTo>
                    <a:pt x="842301" y="730120"/>
                  </a:lnTo>
                  <a:lnTo>
                    <a:pt x="842584" y="727180"/>
                  </a:lnTo>
                  <a:lnTo>
                    <a:pt x="842866" y="724087"/>
                  </a:lnTo>
                  <a:lnTo>
                    <a:pt x="843148" y="720837"/>
                  </a:lnTo>
                  <a:lnTo>
                    <a:pt x="843431" y="717437"/>
                  </a:lnTo>
                  <a:lnTo>
                    <a:pt x="843713" y="713888"/>
                  </a:lnTo>
                  <a:lnTo>
                    <a:pt x="843996" y="710188"/>
                  </a:lnTo>
                  <a:lnTo>
                    <a:pt x="844278" y="706342"/>
                  </a:lnTo>
                  <a:lnTo>
                    <a:pt x="844561" y="702352"/>
                  </a:lnTo>
                  <a:lnTo>
                    <a:pt x="844843" y="698219"/>
                  </a:lnTo>
                  <a:lnTo>
                    <a:pt x="845125" y="693945"/>
                  </a:lnTo>
                  <a:lnTo>
                    <a:pt x="845408" y="689533"/>
                  </a:lnTo>
                  <a:lnTo>
                    <a:pt x="845690" y="684984"/>
                  </a:lnTo>
                  <a:lnTo>
                    <a:pt x="845973" y="680298"/>
                  </a:lnTo>
                  <a:lnTo>
                    <a:pt x="846255" y="675483"/>
                  </a:lnTo>
                  <a:lnTo>
                    <a:pt x="846538" y="670537"/>
                  </a:lnTo>
                  <a:lnTo>
                    <a:pt x="846820" y="665464"/>
                  </a:lnTo>
                  <a:lnTo>
                    <a:pt x="847102" y="660266"/>
                  </a:lnTo>
                  <a:lnTo>
                    <a:pt x="847385" y="654946"/>
                  </a:lnTo>
                  <a:lnTo>
                    <a:pt x="847667" y="649505"/>
                  </a:lnTo>
                  <a:lnTo>
                    <a:pt x="847950" y="643948"/>
                  </a:lnTo>
                  <a:lnTo>
                    <a:pt x="848236" y="638274"/>
                  </a:lnTo>
                  <a:lnTo>
                    <a:pt x="848518" y="632489"/>
                  </a:lnTo>
                  <a:lnTo>
                    <a:pt x="848801" y="626597"/>
                  </a:lnTo>
                  <a:lnTo>
                    <a:pt x="849083" y="620595"/>
                  </a:lnTo>
                  <a:lnTo>
                    <a:pt x="849366" y="614491"/>
                  </a:lnTo>
                  <a:lnTo>
                    <a:pt x="849648" y="608289"/>
                  </a:lnTo>
                  <a:lnTo>
                    <a:pt x="849930" y="601985"/>
                  </a:lnTo>
                  <a:lnTo>
                    <a:pt x="850213" y="595589"/>
                  </a:lnTo>
                  <a:lnTo>
                    <a:pt x="850495" y="589100"/>
                  </a:lnTo>
                  <a:lnTo>
                    <a:pt x="850778" y="582523"/>
                  </a:lnTo>
                  <a:lnTo>
                    <a:pt x="851060" y="575860"/>
                  </a:lnTo>
                  <a:lnTo>
                    <a:pt x="851343" y="569116"/>
                  </a:lnTo>
                  <a:lnTo>
                    <a:pt x="851907" y="555389"/>
                  </a:lnTo>
                  <a:lnTo>
                    <a:pt x="852472" y="541374"/>
                  </a:lnTo>
                  <a:lnTo>
                    <a:pt x="853037" y="527093"/>
                  </a:lnTo>
                  <a:lnTo>
                    <a:pt x="853602" y="512576"/>
                  </a:lnTo>
                  <a:lnTo>
                    <a:pt x="854167" y="497846"/>
                  </a:lnTo>
                  <a:lnTo>
                    <a:pt x="854732" y="482935"/>
                  </a:lnTo>
                  <a:lnTo>
                    <a:pt x="855861" y="452673"/>
                  </a:lnTo>
                  <a:lnTo>
                    <a:pt x="856995" y="422014"/>
                  </a:lnTo>
                  <a:lnTo>
                    <a:pt x="859254" y="360415"/>
                  </a:lnTo>
                  <a:lnTo>
                    <a:pt x="860384" y="329928"/>
                  </a:lnTo>
                  <a:lnTo>
                    <a:pt x="860949" y="314861"/>
                  </a:lnTo>
                  <a:lnTo>
                    <a:pt x="861514" y="299948"/>
                  </a:lnTo>
                  <a:lnTo>
                    <a:pt x="862079" y="285217"/>
                  </a:lnTo>
                  <a:lnTo>
                    <a:pt x="862643" y="270694"/>
                  </a:lnTo>
                  <a:lnTo>
                    <a:pt x="863212" y="256406"/>
                  </a:lnTo>
                  <a:lnTo>
                    <a:pt x="863777" y="242376"/>
                  </a:lnTo>
                  <a:lnTo>
                    <a:pt x="864342" y="228634"/>
                  </a:lnTo>
                  <a:lnTo>
                    <a:pt x="864907" y="215200"/>
                  </a:lnTo>
                  <a:lnTo>
                    <a:pt x="865189" y="208608"/>
                  </a:lnTo>
                  <a:lnTo>
                    <a:pt x="865471" y="202102"/>
                  </a:lnTo>
                  <a:lnTo>
                    <a:pt x="865754" y="195685"/>
                  </a:lnTo>
                  <a:lnTo>
                    <a:pt x="866036" y="189362"/>
                  </a:lnTo>
                  <a:lnTo>
                    <a:pt x="866319" y="183133"/>
                  </a:lnTo>
                  <a:lnTo>
                    <a:pt x="866601" y="177001"/>
                  </a:lnTo>
                  <a:lnTo>
                    <a:pt x="866884" y="170970"/>
                  </a:lnTo>
                  <a:lnTo>
                    <a:pt x="867166" y="165042"/>
                  </a:lnTo>
                  <a:lnTo>
                    <a:pt x="867448" y="159221"/>
                  </a:lnTo>
                  <a:lnTo>
                    <a:pt x="867731" y="153507"/>
                  </a:lnTo>
                  <a:lnTo>
                    <a:pt x="868013" y="147905"/>
                  </a:lnTo>
                  <a:lnTo>
                    <a:pt x="868296" y="142416"/>
                  </a:lnTo>
                  <a:lnTo>
                    <a:pt x="868589" y="136830"/>
                  </a:lnTo>
                  <a:lnTo>
                    <a:pt x="868886" y="131372"/>
                  </a:lnTo>
                  <a:lnTo>
                    <a:pt x="869180" y="126044"/>
                  </a:lnTo>
                  <a:lnTo>
                    <a:pt x="869473" y="120849"/>
                  </a:lnTo>
                  <a:lnTo>
                    <a:pt x="869766" y="115790"/>
                  </a:lnTo>
                  <a:lnTo>
                    <a:pt x="870060" y="110868"/>
                  </a:lnTo>
                  <a:lnTo>
                    <a:pt x="870353" y="106086"/>
                  </a:lnTo>
                  <a:lnTo>
                    <a:pt x="870647" y="101446"/>
                  </a:lnTo>
                  <a:lnTo>
                    <a:pt x="870940" y="96951"/>
                  </a:lnTo>
                  <a:lnTo>
                    <a:pt x="871237" y="92602"/>
                  </a:lnTo>
                  <a:lnTo>
                    <a:pt x="871531" y="88402"/>
                  </a:lnTo>
                  <a:lnTo>
                    <a:pt x="871824" y="84351"/>
                  </a:lnTo>
                  <a:lnTo>
                    <a:pt x="872118" y="80453"/>
                  </a:lnTo>
                  <a:lnTo>
                    <a:pt x="872411" y="76708"/>
                  </a:lnTo>
                  <a:lnTo>
                    <a:pt x="872704" y="73119"/>
                  </a:lnTo>
                  <a:lnTo>
                    <a:pt x="872998" y="69688"/>
                  </a:lnTo>
                  <a:lnTo>
                    <a:pt x="873291" y="66415"/>
                  </a:lnTo>
                  <a:lnTo>
                    <a:pt x="873585" y="63301"/>
                  </a:lnTo>
                  <a:lnTo>
                    <a:pt x="873882" y="60350"/>
                  </a:lnTo>
                  <a:lnTo>
                    <a:pt x="874175" y="57560"/>
                  </a:lnTo>
                  <a:lnTo>
                    <a:pt x="874469" y="54935"/>
                  </a:lnTo>
                  <a:lnTo>
                    <a:pt x="874762" y="52474"/>
                  </a:lnTo>
                  <a:lnTo>
                    <a:pt x="875056" y="50180"/>
                  </a:lnTo>
                  <a:lnTo>
                    <a:pt x="875349" y="48052"/>
                  </a:lnTo>
                  <a:lnTo>
                    <a:pt x="875643" y="46092"/>
                  </a:lnTo>
                  <a:lnTo>
                    <a:pt x="875936" y="44301"/>
                  </a:lnTo>
                  <a:lnTo>
                    <a:pt x="876233" y="42678"/>
                  </a:lnTo>
                  <a:lnTo>
                    <a:pt x="876526" y="41226"/>
                  </a:lnTo>
                  <a:lnTo>
                    <a:pt x="876820" y="39943"/>
                  </a:lnTo>
                  <a:lnTo>
                    <a:pt x="877113" y="38831"/>
                  </a:lnTo>
                  <a:lnTo>
                    <a:pt x="877407" y="37890"/>
                  </a:lnTo>
                  <a:lnTo>
                    <a:pt x="877700" y="37121"/>
                  </a:lnTo>
                  <a:lnTo>
                    <a:pt x="877847" y="36800"/>
                  </a:lnTo>
                  <a:lnTo>
                    <a:pt x="877994" y="36522"/>
                  </a:lnTo>
                  <a:lnTo>
                    <a:pt x="878140" y="36287"/>
                  </a:lnTo>
                  <a:lnTo>
                    <a:pt x="878214" y="36186"/>
                  </a:lnTo>
                  <a:lnTo>
                    <a:pt x="878287" y="36095"/>
                  </a:lnTo>
                  <a:lnTo>
                    <a:pt x="878360" y="36015"/>
                  </a:lnTo>
                  <a:lnTo>
                    <a:pt x="878434" y="35946"/>
                  </a:lnTo>
                  <a:lnTo>
                    <a:pt x="878511" y="35887"/>
                  </a:lnTo>
                  <a:lnTo>
                    <a:pt x="878584" y="35839"/>
                  </a:lnTo>
                  <a:lnTo>
                    <a:pt x="878658" y="35802"/>
                  </a:lnTo>
                  <a:lnTo>
                    <a:pt x="878731" y="35776"/>
                  </a:lnTo>
                  <a:lnTo>
                    <a:pt x="878804" y="35760"/>
                  </a:lnTo>
                  <a:lnTo>
                    <a:pt x="878878" y="35755"/>
                  </a:lnTo>
                  <a:lnTo>
                    <a:pt x="878951" y="35761"/>
                  </a:lnTo>
                  <a:lnTo>
                    <a:pt x="879024" y="35777"/>
                  </a:lnTo>
                  <a:lnTo>
                    <a:pt x="879098" y="35804"/>
                  </a:lnTo>
                  <a:lnTo>
                    <a:pt x="879171" y="35842"/>
                  </a:lnTo>
                  <a:lnTo>
                    <a:pt x="879244" y="35890"/>
                  </a:lnTo>
                  <a:lnTo>
                    <a:pt x="879318" y="35949"/>
                  </a:lnTo>
                  <a:lnTo>
                    <a:pt x="879391" y="36019"/>
                  </a:lnTo>
                  <a:lnTo>
                    <a:pt x="879464" y="36099"/>
                  </a:lnTo>
                  <a:lnTo>
                    <a:pt x="879538" y="36190"/>
                  </a:lnTo>
                  <a:lnTo>
                    <a:pt x="879611" y="36291"/>
                  </a:lnTo>
                  <a:lnTo>
                    <a:pt x="879758" y="36527"/>
                  </a:lnTo>
                  <a:lnTo>
                    <a:pt x="879905" y="36804"/>
                  </a:lnTo>
                  <a:lnTo>
                    <a:pt x="880051" y="37124"/>
                  </a:lnTo>
                  <a:lnTo>
                    <a:pt x="880345" y="37892"/>
                  </a:lnTo>
                  <a:lnTo>
                    <a:pt x="880638" y="38828"/>
                  </a:lnTo>
                  <a:lnTo>
                    <a:pt x="880932" y="39932"/>
                  </a:lnTo>
                  <a:lnTo>
                    <a:pt x="881229" y="41203"/>
                  </a:lnTo>
                  <a:lnTo>
                    <a:pt x="881522" y="42641"/>
                  </a:lnTo>
                  <a:lnTo>
                    <a:pt x="881816" y="44245"/>
                  </a:lnTo>
                  <a:lnTo>
                    <a:pt x="882109" y="46013"/>
                  </a:lnTo>
                  <a:lnTo>
                    <a:pt x="882402" y="47944"/>
                  </a:lnTo>
                  <a:lnTo>
                    <a:pt x="882696" y="50037"/>
                  </a:lnTo>
                  <a:lnTo>
                    <a:pt x="882989" y="52292"/>
                  </a:lnTo>
                  <a:lnTo>
                    <a:pt x="883286" y="54706"/>
                  </a:lnTo>
                  <a:lnTo>
                    <a:pt x="883580" y="57277"/>
                  </a:lnTo>
                  <a:lnTo>
                    <a:pt x="883873" y="60006"/>
                  </a:lnTo>
                  <a:lnTo>
                    <a:pt x="884167" y="62889"/>
                  </a:lnTo>
                  <a:lnTo>
                    <a:pt x="884460" y="65926"/>
                  </a:lnTo>
                  <a:lnTo>
                    <a:pt x="884754" y="69115"/>
                  </a:lnTo>
                  <a:lnTo>
                    <a:pt x="885047" y="72453"/>
                  </a:lnTo>
                  <a:lnTo>
                    <a:pt x="885340" y="75939"/>
                  </a:lnTo>
                  <a:lnTo>
                    <a:pt x="885634" y="79571"/>
                  </a:lnTo>
                  <a:lnTo>
                    <a:pt x="885931" y="83347"/>
                  </a:lnTo>
                  <a:lnTo>
                    <a:pt x="886224" y="87265"/>
                  </a:lnTo>
                  <a:lnTo>
                    <a:pt x="886518" y="91322"/>
                  </a:lnTo>
                  <a:lnTo>
                    <a:pt x="886811" y="95517"/>
                  </a:lnTo>
                  <a:lnTo>
                    <a:pt x="887105" y="99847"/>
                  </a:lnTo>
                  <a:lnTo>
                    <a:pt x="887398" y="104309"/>
                  </a:lnTo>
                  <a:lnTo>
                    <a:pt x="887692" y="108902"/>
                  </a:lnTo>
                  <a:lnTo>
                    <a:pt x="887985" y="113623"/>
                  </a:lnTo>
                  <a:lnTo>
                    <a:pt x="888282" y="118469"/>
                  </a:lnTo>
                  <a:lnTo>
                    <a:pt x="888576" y="123438"/>
                  </a:lnTo>
                  <a:lnTo>
                    <a:pt x="888869" y="128527"/>
                  </a:lnTo>
                  <a:lnTo>
                    <a:pt x="889162" y="133733"/>
                  </a:lnTo>
                  <a:lnTo>
                    <a:pt x="889456" y="139054"/>
                  </a:lnTo>
                  <a:lnTo>
                    <a:pt x="889749" y="144487"/>
                  </a:lnTo>
                  <a:lnTo>
                    <a:pt x="890043" y="150028"/>
                  </a:lnTo>
                  <a:lnTo>
                    <a:pt x="890340" y="155676"/>
                  </a:lnTo>
                  <a:lnTo>
                    <a:pt x="890633" y="161425"/>
                  </a:lnTo>
                  <a:lnTo>
                    <a:pt x="890927" y="167275"/>
                  </a:lnTo>
                  <a:lnTo>
                    <a:pt x="891220" y="173222"/>
                  </a:lnTo>
                  <a:lnTo>
                    <a:pt x="891514" y="179262"/>
                  </a:lnTo>
                  <a:lnTo>
                    <a:pt x="891807" y="185394"/>
                  </a:lnTo>
                  <a:lnTo>
                    <a:pt x="892394" y="197914"/>
                  </a:lnTo>
                  <a:lnTo>
                    <a:pt x="892984" y="210757"/>
                  </a:lnTo>
                  <a:lnTo>
                    <a:pt x="893571" y="223898"/>
                  </a:lnTo>
                  <a:lnTo>
                    <a:pt x="894158" y="237309"/>
                  </a:lnTo>
                  <a:lnTo>
                    <a:pt x="894745" y="250961"/>
                  </a:lnTo>
                  <a:lnTo>
                    <a:pt x="895336" y="264826"/>
                  </a:lnTo>
                  <a:lnTo>
                    <a:pt x="895922" y="278878"/>
                  </a:lnTo>
                  <a:lnTo>
                    <a:pt x="896509" y="293087"/>
                  </a:lnTo>
                  <a:lnTo>
                    <a:pt x="897687" y="321861"/>
                  </a:lnTo>
                  <a:lnTo>
                    <a:pt x="898860" y="350914"/>
                  </a:lnTo>
                  <a:lnTo>
                    <a:pt x="900034" y="380014"/>
                  </a:lnTo>
                  <a:lnTo>
                    <a:pt x="901212" y="408931"/>
                  </a:lnTo>
                  <a:lnTo>
                    <a:pt x="902389" y="437436"/>
                  </a:lnTo>
                  <a:lnTo>
                    <a:pt x="902976" y="451464"/>
                  </a:lnTo>
                  <a:lnTo>
                    <a:pt x="903563" y="465305"/>
                  </a:lnTo>
                  <a:lnTo>
                    <a:pt x="904150" y="478932"/>
                  </a:lnTo>
                  <a:lnTo>
                    <a:pt x="904740" y="492319"/>
                  </a:lnTo>
                  <a:lnTo>
                    <a:pt x="905327" y="505440"/>
                  </a:lnTo>
                  <a:lnTo>
                    <a:pt x="905914" y="518270"/>
                  </a:lnTo>
                  <a:lnTo>
                    <a:pt x="906457" y="529841"/>
                  </a:lnTo>
                  <a:lnTo>
                    <a:pt x="907000" y="541126"/>
                  </a:lnTo>
                  <a:lnTo>
                    <a:pt x="907542" y="552102"/>
                  </a:lnTo>
                  <a:lnTo>
                    <a:pt x="907814" y="557470"/>
                  </a:lnTo>
                  <a:lnTo>
                    <a:pt x="908085" y="562754"/>
                  </a:lnTo>
                  <a:lnTo>
                    <a:pt x="908357" y="567955"/>
                  </a:lnTo>
                  <a:lnTo>
                    <a:pt x="908628" y="573068"/>
                  </a:lnTo>
                  <a:lnTo>
                    <a:pt x="908900" y="578090"/>
                  </a:lnTo>
                  <a:lnTo>
                    <a:pt x="909171" y="583023"/>
                  </a:lnTo>
                  <a:lnTo>
                    <a:pt x="909442" y="587862"/>
                  </a:lnTo>
                  <a:lnTo>
                    <a:pt x="909714" y="592607"/>
                  </a:lnTo>
                  <a:lnTo>
                    <a:pt x="909985" y="597253"/>
                  </a:lnTo>
                  <a:lnTo>
                    <a:pt x="910257" y="601802"/>
                  </a:lnTo>
                  <a:lnTo>
                    <a:pt x="910528" y="606250"/>
                  </a:lnTo>
                  <a:lnTo>
                    <a:pt x="910800" y="610596"/>
                  </a:lnTo>
                  <a:lnTo>
                    <a:pt x="911071" y="614839"/>
                  </a:lnTo>
                  <a:lnTo>
                    <a:pt x="911342" y="618974"/>
                  </a:lnTo>
                  <a:lnTo>
                    <a:pt x="911614" y="623004"/>
                  </a:lnTo>
                  <a:lnTo>
                    <a:pt x="911885" y="626925"/>
                  </a:lnTo>
                  <a:lnTo>
                    <a:pt x="912157" y="630737"/>
                  </a:lnTo>
                  <a:lnTo>
                    <a:pt x="912428" y="634436"/>
                  </a:lnTo>
                  <a:lnTo>
                    <a:pt x="912700" y="638023"/>
                  </a:lnTo>
                  <a:lnTo>
                    <a:pt x="912971" y="641495"/>
                  </a:lnTo>
                  <a:lnTo>
                    <a:pt x="913242" y="644853"/>
                  </a:lnTo>
                  <a:lnTo>
                    <a:pt x="913514" y="648092"/>
                  </a:lnTo>
                  <a:lnTo>
                    <a:pt x="913785" y="651216"/>
                  </a:lnTo>
                  <a:lnTo>
                    <a:pt x="914057" y="654220"/>
                  </a:lnTo>
                  <a:lnTo>
                    <a:pt x="914328" y="657102"/>
                  </a:lnTo>
                  <a:lnTo>
                    <a:pt x="914600" y="659865"/>
                  </a:lnTo>
                  <a:lnTo>
                    <a:pt x="914871" y="662505"/>
                  </a:lnTo>
                  <a:lnTo>
                    <a:pt x="915142" y="665024"/>
                  </a:lnTo>
                  <a:lnTo>
                    <a:pt x="915414" y="667417"/>
                  </a:lnTo>
                  <a:lnTo>
                    <a:pt x="915685" y="669688"/>
                  </a:lnTo>
                  <a:lnTo>
                    <a:pt x="915957" y="671832"/>
                  </a:lnTo>
                  <a:lnTo>
                    <a:pt x="916228" y="673851"/>
                  </a:lnTo>
                  <a:lnTo>
                    <a:pt x="916499" y="675743"/>
                  </a:lnTo>
                  <a:lnTo>
                    <a:pt x="916771" y="677506"/>
                  </a:lnTo>
                  <a:lnTo>
                    <a:pt x="917042" y="679144"/>
                  </a:lnTo>
                  <a:lnTo>
                    <a:pt x="917314" y="680653"/>
                  </a:lnTo>
                  <a:lnTo>
                    <a:pt x="917585" y="682033"/>
                  </a:lnTo>
                  <a:lnTo>
                    <a:pt x="917857" y="683286"/>
                  </a:lnTo>
                  <a:lnTo>
                    <a:pt x="918128" y="684407"/>
                  </a:lnTo>
                  <a:lnTo>
                    <a:pt x="918399" y="685400"/>
                  </a:lnTo>
                  <a:lnTo>
                    <a:pt x="918671" y="686265"/>
                  </a:lnTo>
                  <a:lnTo>
                    <a:pt x="918942" y="686999"/>
                  </a:lnTo>
                  <a:lnTo>
                    <a:pt x="919214" y="687602"/>
                  </a:lnTo>
                  <a:lnTo>
                    <a:pt x="919349" y="687855"/>
                  </a:lnTo>
                  <a:lnTo>
                    <a:pt x="919485" y="688077"/>
                  </a:lnTo>
                  <a:lnTo>
                    <a:pt x="919621" y="688267"/>
                  </a:lnTo>
                  <a:lnTo>
                    <a:pt x="919687" y="688348"/>
                  </a:lnTo>
                  <a:lnTo>
                    <a:pt x="919757" y="688421"/>
                  </a:lnTo>
                  <a:lnTo>
                    <a:pt x="919823" y="688487"/>
                  </a:lnTo>
                  <a:lnTo>
                    <a:pt x="919892" y="688546"/>
                  </a:lnTo>
                  <a:lnTo>
                    <a:pt x="919958" y="688595"/>
                  </a:lnTo>
                  <a:lnTo>
                    <a:pt x="920028" y="688637"/>
                  </a:lnTo>
                  <a:lnTo>
                    <a:pt x="920094" y="688670"/>
                  </a:lnTo>
                  <a:lnTo>
                    <a:pt x="920164" y="688696"/>
                  </a:lnTo>
                  <a:lnTo>
                    <a:pt x="920230" y="688714"/>
                  </a:lnTo>
                  <a:lnTo>
                    <a:pt x="920299" y="688723"/>
                  </a:lnTo>
                  <a:lnTo>
                    <a:pt x="920365" y="688725"/>
                  </a:lnTo>
                  <a:lnTo>
                    <a:pt x="920435" y="688716"/>
                  </a:lnTo>
                  <a:lnTo>
                    <a:pt x="920501" y="688703"/>
                  </a:lnTo>
                  <a:lnTo>
                    <a:pt x="920571" y="688679"/>
                  </a:lnTo>
                  <a:lnTo>
                    <a:pt x="920637" y="688648"/>
                  </a:lnTo>
                  <a:lnTo>
                    <a:pt x="920707" y="688608"/>
                  </a:lnTo>
                  <a:lnTo>
                    <a:pt x="920773" y="688562"/>
                  </a:lnTo>
                  <a:lnTo>
                    <a:pt x="920842" y="688507"/>
                  </a:lnTo>
                  <a:lnTo>
                    <a:pt x="920908" y="688443"/>
                  </a:lnTo>
                  <a:lnTo>
                    <a:pt x="920978" y="688372"/>
                  </a:lnTo>
                  <a:lnTo>
                    <a:pt x="921044" y="688293"/>
                  </a:lnTo>
                  <a:lnTo>
                    <a:pt x="921114" y="688205"/>
                  </a:lnTo>
                  <a:lnTo>
                    <a:pt x="921249" y="688007"/>
                  </a:lnTo>
                  <a:lnTo>
                    <a:pt x="921385" y="687776"/>
                  </a:lnTo>
                  <a:lnTo>
                    <a:pt x="921657" y="687219"/>
                  </a:lnTo>
                  <a:lnTo>
                    <a:pt x="921928" y="686534"/>
                  </a:lnTo>
                  <a:lnTo>
                    <a:pt x="922199" y="685721"/>
                  </a:lnTo>
                  <a:lnTo>
                    <a:pt x="922471" y="684783"/>
                  </a:lnTo>
                  <a:lnTo>
                    <a:pt x="922742" y="683720"/>
                  </a:lnTo>
                  <a:lnTo>
                    <a:pt x="923014" y="682533"/>
                  </a:lnTo>
                  <a:lnTo>
                    <a:pt x="923285" y="681219"/>
                  </a:lnTo>
                  <a:lnTo>
                    <a:pt x="923557" y="679783"/>
                  </a:lnTo>
                  <a:lnTo>
                    <a:pt x="923828" y="678226"/>
                  </a:lnTo>
                  <a:lnTo>
                    <a:pt x="924099" y="676546"/>
                  </a:lnTo>
                  <a:lnTo>
                    <a:pt x="924371" y="674745"/>
                  </a:lnTo>
                  <a:lnTo>
                    <a:pt x="924642" y="672825"/>
                  </a:lnTo>
                  <a:lnTo>
                    <a:pt x="924914" y="670786"/>
                  </a:lnTo>
                  <a:lnTo>
                    <a:pt x="925185" y="668628"/>
                  </a:lnTo>
                  <a:lnTo>
                    <a:pt x="925457" y="666356"/>
                  </a:lnTo>
                  <a:lnTo>
                    <a:pt x="925728" y="663969"/>
                  </a:lnTo>
                  <a:lnTo>
                    <a:pt x="925999" y="661468"/>
                  </a:lnTo>
                  <a:lnTo>
                    <a:pt x="926271" y="658852"/>
                  </a:lnTo>
                  <a:lnTo>
                    <a:pt x="926542" y="656126"/>
                  </a:lnTo>
                  <a:lnTo>
                    <a:pt x="926814" y="653290"/>
                  </a:lnTo>
                  <a:lnTo>
                    <a:pt x="927085" y="650346"/>
                  </a:lnTo>
                  <a:lnTo>
                    <a:pt x="927357" y="647297"/>
                  </a:lnTo>
                  <a:lnTo>
                    <a:pt x="927628" y="644139"/>
                  </a:lnTo>
                  <a:lnTo>
                    <a:pt x="927899" y="640878"/>
                  </a:lnTo>
                  <a:lnTo>
                    <a:pt x="928171" y="637516"/>
                  </a:lnTo>
                  <a:lnTo>
                    <a:pt x="928442" y="634053"/>
                  </a:lnTo>
                  <a:lnTo>
                    <a:pt x="928714" y="630490"/>
                  </a:lnTo>
                  <a:lnTo>
                    <a:pt x="928985" y="626831"/>
                  </a:lnTo>
                  <a:lnTo>
                    <a:pt x="929256" y="623076"/>
                  </a:lnTo>
                  <a:lnTo>
                    <a:pt x="929528" y="619225"/>
                  </a:lnTo>
                  <a:lnTo>
                    <a:pt x="929799" y="615286"/>
                  </a:lnTo>
                  <a:lnTo>
                    <a:pt x="930071" y="611255"/>
                  </a:lnTo>
                  <a:lnTo>
                    <a:pt x="930342" y="607135"/>
                  </a:lnTo>
                  <a:lnTo>
                    <a:pt x="930614" y="602930"/>
                  </a:lnTo>
                  <a:lnTo>
                    <a:pt x="930885" y="598640"/>
                  </a:lnTo>
                  <a:lnTo>
                    <a:pt x="931156" y="594270"/>
                  </a:lnTo>
                  <a:lnTo>
                    <a:pt x="931428" y="589817"/>
                  </a:lnTo>
                  <a:lnTo>
                    <a:pt x="931971" y="580680"/>
                  </a:lnTo>
                  <a:lnTo>
                    <a:pt x="932514" y="571247"/>
                  </a:lnTo>
                  <a:lnTo>
                    <a:pt x="933056" y="561537"/>
                  </a:lnTo>
                  <a:lnTo>
                    <a:pt x="933599" y="551565"/>
                  </a:lnTo>
                  <a:lnTo>
                    <a:pt x="934142" y="541350"/>
                  </a:lnTo>
                  <a:lnTo>
                    <a:pt x="934685" y="530911"/>
                  </a:lnTo>
                  <a:lnTo>
                    <a:pt x="935228" y="520267"/>
                  </a:lnTo>
                  <a:lnTo>
                    <a:pt x="935771" y="509437"/>
                  </a:lnTo>
                  <a:lnTo>
                    <a:pt x="936314" y="498436"/>
                  </a:lnTo>
                  <a:lnTo>
                    <a:pt x="937399" y="476015"/>
                  </a:lnTo>
                  <a:lnTo>
                    <a:pt x="938485" y="453157"/>
                  </a:lnTo>
                  <a:lnTo>
                    <a:pt x="940656" y="406775"/>
                  </a:lnTo>
                  <a:lnTo>
                    <a:pt x="941878" y="380679"/>
                  </a:lnTo>
                  <a:lnTo>
                    <a:pt x="943096" y="354860"/>
                  </a:lnTo>
                  <a:lnTo>
                    <a:pt x="944317" y="329536"/>
                  </a:lnTo>
                  <a:lnTo>
                    <a:pt x="944929" y="317127"/>
                  </a:lnTo>
                  <a:lnTo>
                    <a:pt x="945538" y="304919"/>
                  </a:lnTo>
                  <a:lnTo>
                    <a:pt x="946151" y="292939"/>
                  </a:lnTo>
                  <a:lnTo>
                    <a:pt x="946760" y="281214"/>
                  </a:lnTo>
                  <a:lnTo>
                    <a:pt x="947372" y="269762"/>
                  </a:lnTo>
                  <a:lnTo>
                    <a:pt x="947981" y="258612"/>
                  </a:lnTo>
                  <a:lnTo>
                    <a:pt x="948594" y="247786"/>
                  </a:lnTo>
                  <a:lnTo>
                    <a:pt x="949203" y="237300"/>
                  </a:lnTo>
                  <a:lnTo>
                    <a:pt x="949507" y="232192"/>
                  </a:lnTo>
                  <a:lnTo>
                    <a:pt x="949815" y="227179"/>
                  </a:lnTo>
                  <a:lnTo>
                    <a:pt x="950120" y="222262"/>
                  </a:lnTo>
                  <a:lnTo>
                    <a:pt x="950424" y="217444"/>
                  </a:lnTo>
                  <a:lnTo>
                    <a:pt x="950728" y="212726"/>
                  </a:lnTo>
                  <a:lnTo>
                    <a:pt x="951037" y="208111"/>
                  </a:lnTo>
                  <a:lnTo>
                    <a:pt x="951341" y="203601"/>
                  </a:lnTo>
                  <a:lnTo>
                    <a:pt x="951645" y="199197"/>
                  </a:lnTo>
                  <a:lnTo>
                    <a:pt x="951950" y="194906"/>
                  </a:lnTo>
                  <a:lnTo>
                    <a:pt x="952254" y="190725"/>
                  </a:lnTo>
                  <a:lnTo>
                    <a:pt x="952562" y="186658"/>
                  </a:lnTo>
                  <a:lnTo>
                    <a:pt x="952867" y="182706"/>
                  </a:lnTo>
                  <a:lnTo>
                    <a:pt x="953171" y="178870"/>
                  </a:lnTo>
                  <a:lnTo>
                    <a:pt x="953479" y="175153"/>
                  </a:lnTo>
                  <a:lnTo>
                    <a:pt x="953784" y="171558"/>
                  </a:lnTo>
                  <a:lnTo>
                    <a:pt x="954088" y="168085"/>
                  </a:lnTo>
                  <a:lnTo>
                    <a:pt x="954393" y="164734"/>
                  </a:lnTo>
                  <a:lnTo>
                    <a:pt x="954697" y="161510"/>
                  </a:lnTo>
                  <a:lnTo>
                    <a:pt x="955005" y="158412"/>
                  </a:lnTo>
                  <a:lnTo>
                    <a:pt x="955310" y="155442"/>
                  </a:lnTo>
                  <a:lnTo>
                    <a:pt x="955614" y="152602"/>
                  </a:lnTo>
                  <a:lnTo>
                    <a:pt x="955919" y="149892"/>
                  </a:lnTo>
                  <a:lnTo>
                    <a:pt x="956227" y="147313"/>
                  </a:lnTo>
                  <a:lnTo>
                    <a:pt x="956531" y="144867"/>
                  </a:lnTo>
                  <a:lnTo>
                    <a:pt x="956836" y="142554"/>
                  </a:lnTo>
                  <a:lnTo>
                    <a:pt x="957140" y="140376"/>
                  </a:lnTo>
                  <a:lnTo>
                    <a:pt x="957448" y="138332"/>
                  </a:lnTo>
                  <a:lnTo>
                    <a:pt x="957753" y="136425"/>
                  </a:lnTo>
                  <a:lnTo>
                    <a:pt x="958057" y="134654"/>
                  </a:lnTo>
                  <a:lnTo>
                    <a:pt x="958361" y="133020"/>
                  </a:lnTo>
                  <a:lnTo>
                    <a:pt x="958670" y="131524"/>
                  </a:lnTo>
                  <a:lnTo>
                    <a:pt x="958974" y="130165"/>
                  </a:lnTo>
                  <a:lnTo>
                    <a:pt x="959278" y="128945"/>
                  </a:lnTo>
                  <a:lnTo>
                    <a:pt x="959583" y="127864"/>
                  </a:lnTo>
                  <a:lnTo>
                    <a:pt x="959887" y="126921"/>
                  </a:lnTo>
                  <a:lnTo>
                    <a:pt x="960195" y="126118"/>
                  </a:lnTo>
                  <a:lnTo>
                    <a:pt x="960500" y="125453"/>
                  </a:lnTo>
                  <a:lnTo>
                    <a:pt x="960650" y="125173"/>
                  </a:lnTo>
                  <a:lnTo>
                    <a:pt x="960804" y="124927"/>
                  </a:lnTo>
                  <a:lnTo>
                    <a:pt x="960958" y="124716"/>
                  </a:lnTo>
                  <a:lnTo>
                    <a:pt x="961035" y="124624"/>
                  </a:lnTo>
                  <a:lnTo>
                    <a:pt x="961109" y="124540"/>
                  </a:lnTo>
                  <a:lnTo>
                    <a:pt x="961186" y="124465"/>
                  </a:lnTo>
                  <a:lnTo>
                    <a:pt x="961263" y="124398"/>
                  </a:lnTo>
                  <a:lnTo>
                    <a:pt x="961340" y="124341"/>
                  </a:lnTo>
                  <a:lnTo>
                    <a:pt x="961417" y="124291"/>
                  </a:lnTo>
                  <a:lnTo>
                    <a:pt x="961490" y="124251"/>
                  </a:lnTo>
                  <a:lnTo>
                    <a:pt x="961567" y="124219"/>
                  </a:lnTo>
                  <a:lnTo>
                    <a:pt x="961644" y="124196"/>
                  </a:lnTo>
                  <a:lnTo>
                    <a:pt x="961721" y="124181"/>
                  </a:lnTo>
                  <a:lnTo>
                    <a:pt x="961798" y="124175"/>
                  </a:lnTo>
                  <a:lnTo>
                    <a:pt x="961872" y="124178"/>
                  </a:lnTo>
                  <a:lnTo>
                    <a:pt x="961949" y="124189"/>
                  </a:lnTo>
                  <a:lnTo>
                    <a:pt x="962026" y="124209"/>
                  </a:lnTo>
                  <a:lnTo>
                    <a:pt x="962103" y="124238"/>
                  </a:lnTo>
                  <a:lnTo>
                    <a:pt x="962180" y="124275"/>
                  </a:lnTo>
                  <a:lnTo>
                    <a:pt x="962257" y="124321"/>
                  </a:lnTo>
                  <a:lnTo>
                    <a:pt x="962330" y="124375"/>
                  </a:lnTo>
                  <a:lnTo>
                    <a:pt x="962407" y="124438"/>
                  </a:lnTo>
                  <a:lnTo>
                    <a:pt x="962484" y="124509"/>
                  </a:lnTo>
                  <a:lnTo>
                    <a:pt x="962561" y="124589"/>
                  </a:lnTo>
                  <a:lnTo>
                    <a:pt x="962638" y="124678"/>
                  </a:lnTo>
                  <a:lnTo>
                    <a:pt x="962789" y="124880"/>
                  </a:lnTo>
                  <a:lnTo>
                    <a:pt x="962943" y="125117"/>
                  </a:lnTo>
                  <a:lnTo>
                    <a:pt x="963247" y="125692"/>
                  </a:lnTo>
                  <a:lnTo>
                    <a:pt x="963551" y="126403"/>
                  </a:lnTo>
                  <a:lnTo>
                    <a:pt x="963856" y="127247"/>
                  </a:lnTo>
                  <a:lnTo>
                    <a:pt x="964164" y="128226"/>
                  </a:lnTo>
                  <a:lnTo>
                    <a:pt x="964468" y="129337"/>
                  </a:lnTo>
                  <a:lnTo>
                    <a:pt x="964773" y="130580"/>
                  </a:lnTo>
                  <a:lnTo>
                    <a:pt x="965077" y="131954"/>
                  </a:lnTo>
                  <a:lnTo>
                    <a:pt x="965385" y="133457"/>
                  </a:lnTo>
                  <a:lnTo>
                    <a:pt x="965690" y="135089"/>
                  </a:lnTo>
                  <a:lnTo>
                    <a:pt x="965994" y="136847"/>
                  </a:lnTo>
                  <a:lnTo>
                    <a:pt x="966299" y="138732"/>
                  </a:lnTo>
                  <a:lnTo>
                    <a:pt x="966607" y="140741"/>
                  </a:lnTo>
                  <a:lnTo>
                    <a:pt x="966911" y="142872"/>
                  </a:lnTo>
                  <a:lnTo>
                    <a:pt x="967216" y="145126"/>
                  </a:lnTo>
                  <a:lnTo>
                    <a:pt x="967520" y="147499"/>
                  </a:lnTo>
                  <a:lnTo>
                    <a:pt x="967825" y="149990"/>
                  </a:lnTo>
                  <a:lnTo>
                    <a:pt x="968133" y="152597"/>
                  </a:lnTo>
                  <a:lnTo>
                    <a:pt x="968437" y="155321"/>
                  </a:lnTo>
                  <a:lnTo>
                    <a:pt x="968742" y="158157"/>
                  </a:lnTo>
                  <a:lnTo>
                    <a:pt x="969046" y="161103"/>
                  </a:lnTo>
                  <a:lnTo>
                    <a:pt x="969354" y="164159"/>
                  </a:lnTo>
                  <a:lnTo>
                    <a:pt x="969659" y="167323"/>
                  </a:lnTo>
                  <a:lnTo>
                    <a:pt x="969963" y="170591"/>
                  </a:lnTo>
                  <a:lnTo>
                    <a:pt x="970268" y="173962"/>
                  </a:lnTo>
                  <a:lnTo>
                    <a:pt x="970576" y="177434"/>
                  </a:lnTo>
                  <a:lnTo>
                    <a:pt x="970880" y="181006"/>
                  </a:lnTo>
                  <a:lnTo>
                    <a:pt x="971185" y="184674"/>
                  </a:lnTo>
                  <a:lnTo>
                    <a:pt x="971489" y="188437"/>
                  </a:lnTo>
                  <a:lnTo>
                    <a:pt x="971797" y="192290"/>
                  </a:lnTo>
                  <a:lnTo>
                    <a:pt x="972406" y="200268"/>
                  </a:lnTo>
                  <a:lnTo>
                    <a:pt x="973018" y="208582"/>
                  </a:lnTo>
                  <a:lnTo>
                    <a:pt x="973627" y="217215"/>
                  </a:lnTo>
                  <a:lnTo>
                    <a:pt x="974240" y="226148"/>
                  </a:lnTo>
                  <a:lnTo>
                    <a:pt x="974849" y="235358"/>
                  </a:lnTo>
                  <a:lnTo>
                    <a:pt x="975461" y="244824"/>
                  </a:lnTo>
                  <a:lnTo>
                    <a:pt x="976070" y="254526"/>
                  </a:lnTo>
                  <a:lnTo>
                    <a:pt x="976679" y="264438"/>
                  </a:lnTo>
                  <a:lnTo>
                    <a:pt x="977292" y="274540"/>
                  </a:lnTo>
                  <a:lnTo>
                    <a:pt x="978513" y="295218"/>
                  </a:lnTo>
                  <a:lnTo>
                    <a:pt x="979734" y="316378"/>
                  </a:lnTo>
                  <a:lnTo>
                    <a:pt x="981814" y="352984"/>
                  </a:lnTo>
                  <a:lnTo>
                    <a:pt x="983894" y="389513"/>
                  </a:lnTo>
                  <a:lnTo>
                    <a:pt x="984932" y="407464"/>
                  </a:lnTo>
                  <a:lnTo>
                    <a:pt x="985974" y="425061"/>
                  </a:lnTo>
                  <a:lnTo>
                    <a:pt x="987015" y="442196"/>
                  </a:lnTo>
                  <a:lnTo>
                    <a:pt x="987532" y="450559"/>
                  </a:lnTo>
                  <a:lnTo>
                    <a:pt x="988053" y="458770"/>
                  </a:lnTo>
                  <a:lnTo>
                    <a:pt x="988574" y="466815"/>
                  </a:lnTo>
                  <a:lnTo>
                    <a:pt x="989095" y="474685"/>
                  </a:lnTo>
                  <a:lnTo>
                    <a:pt x="989612" y="482365"/>
                  </a:lnTo>
                  <a:lnTo>
                    <a:pt x="990133" y="489849"/>
                  </a:lnTo>
                  <a:lnTo>
                    <a:pt x="990654" y="497122"/>
                  </a:lnTo>
                  <a:lnTo>
                    <a:pt x="991175" y="504174"/>
                  </a:lnTo>
                  <a:lnTo>
                    <a:pt x="991692" y="510998"/>
                  </a:lnTo>
                  <a:lnTo>
                    <a:pt x="992213" y="517583"/>
                  </a:lnTo>
                  <a:lnTo>
                    <a:pt x="992734" y="523923"/>
                  </a:lnTo>
                  <a:lnTo>
                    <a:pt x="993254" y="530004"/>
                  </a:lnTo>
                  <a:lnTo>
                    <a:pt x="993772" y="535821"/>
                  </a:lnTo>
                  <a:lnTo>
                    <a:pt x="994292" y="541368"/>
                  </a:lnTo>
                  <a:lnTo>
                    <a:pt x="994813" y="546637"/>
                  </a:lnTo>
                  <a:lnTo>
                    <a:pt x="995334" y="551617"/>
                  </a:lnTo>
                  <a:lnTo>
                    <a:pt x="995855" y="556310"/>
                  </a:lnTo>
                  <a:lnTo>
                    <a:pt x="996372" y="560702"/>
                  </a:lnTo>
                  <a:lnTo>
                    <a:pt x="996893" y="564793"/>
                  </a:lnTo>
                  <a:lnTo>
                    <a:pt x="997414" y="568578"/>
                  </a:lnTo>
                  <a:lnTo>
                    <a:pt x="997674" y="570355"/>
                  </a:lnTo>
                  <a:lnTo>
                    <a:pt x="997935" y="572053"/>
                  </a:lnTo>
                  <a:lnTo>
                    <a:pt x="998195" y="573671"/>
                  </a:lnTo>
                  <a:lnTo>
                    <a:pt x="998452" y="575210"/>
                  </a:lnTo>
                  <a:lnTo>
                    <a:pt x="998712" y="576672"/>
                  </a:lnTo>
                  <a:lnTo>
                    <a:pt x="998973" y="578053"/>
                  </a:lnTo>
                  <a:lnTo>
                    <a:pt x="999233" y="579354"/>
                  </a:lnTo>
                  <a:lnTo>
                    <a:pt x="999493" y="580574"/>
                  </a:lnTo>
                  <a:lnTo>
                    <a:pt x="999754" y="581715"/>
                  </a:lnTo>
                  <a:lnTo>
                    <a:pt x="1000014" y="582774"/>
                  </a:lnTo>
                  <a:lnTo>
                    <a:pt x="1000271" y="583751"/>
                  </a:lnTo>
                  <a:lnTo>
                    <a:pt x="1000531" y="584650"/>
                  </a:lnTo>
                  <a:lnTo>
                    <a:pt x="1000792" y="585464"/>
                  </a:lnTo>
                  <a:lnTo>
                    <a:pt x="1001052" y="586200"/>
                  </a:lnTo>
                  <a:lnTo>
                    <a:pt x="1001313" y="586854"/>
                  </a:lnTo>
                  <a:lnTo>
                    <a:pt x="1001573" y="587424"/>
                  </a:lnTo>
                  <a:lnTo>
                    <a:pt x="1001834" y="587915"/>
                  </a:lnTo>
                  <a:lnTo>
                    <a:pt x="1002094" y="588325"/>
                  </a:lnTo>
                  <a:lnTo>
                    <a:pt x="1002222" y="588501"/>
                  </a:lnTo>
                  <a:lnTo>
                    <a:pt x="1002354" y="588655"/>
                  </a:lnTo>
                  <a:lnTo>
                    <a:pt x="1002483" y="588787"/>
                  </a:lnTo>
                  <a:lnTo>
                    <a:pt x="1002549" y="588846"/>
                  </a:lnTo>
                  <a:lnTo>
                    <a:pt x="1002611" y="588902"/>
                  </a:lnTo>
                  <a:lnTo>
                    <a:pt x="1002677" y="588950"/>
                  </a:lnTo>
                  <a:lnTo>
                    <a:pt x="1002743" y="588994"/>
                  </a:lnTo>
                  <a:lnTo>
                    <a:pt x="1002809" y="589034"/>
                  </a:lnTo>
                  <a:lnTo>
                    <a:pt x="1002872" y="589069"/>
                  </a:lnTo>
                  <a:lnTo>
                    <a:pt x="1002938" y="589097"/>
                  </a:lnTo>
                  <a:lnTo>
                    <a:pt x="1003004" y="589122"/>
                  </a:lnTo>
                  <a:lnTo>
                    <a:pt x="1003066" y="589139"/>
                  </a:lnTo>
                  <a:lnTo>
                    <a:pt x="1003132" y="589155"/>
                  </a:lnTo>
                  <a:lnTo>
                    <a:pt x="1003198" y="589163"/>
                  </a:lnTo>
                  <a:lnTo>
                    <a:pt x="1003264" y="589166"/>
                  </a:lnTo>
                  <a:lnTo>
                    <a:pt x="1003326" y="589166"/>
                  </a:lnTo>
                  <a:lnTo>
                    <a:pt x="1003392" y="589159"/>
                  </a:lnTo>
                  <a:lnTo>
                    <a:pt x="1003458" y="589148"/>
                  </a:lnTo>
                  <a:lnTo>
                    <a:pt x="1003525" y="589133"/>
                  </a:lnTo>
                  <a:lnTo>
                    <a:pt x="1003587" y="589111"/>
                  </a:lnTo>
                  <a:lnTo>
                    <a:pt x="1003653" y="589084"/>
                  </a:lnTo>
                  <a:lnTo>
                    <a:pt x="1003719" y="589053"/>
                  </a:lnTo>
                  <a:lnTo>
                    <a:pt x="1003781" y="589016"/>
                  </a:lnTo>
                  <a:lnTo>
                    <a:pt x="1003847" y="588976"/>
                  </a:lnTo>
                  <a:lnTo>
                    <a:pt x="1003913" y="588930"/>
                  </a:lnTo>
                  <a:lnTo>
                    <a:pt x="1003979" y="588877"/>
                  </a:lnTo>
                  <a:lnTo>
                    <a:pt x="1004042" y="588822"/>
                  </a:lnTo>
                  <a:lnTo>
                    <a:pt x="1004174" y="588695"/>
                  </a:lnTo>
                  <a:lnTo>
                    <a:pt x="1004302" y="588547"/>
                  </a:lnTo>
                  <a:lnTo>
                    <a:pt x="1004434" y="588382"/>
                  </a:lnTo>
                  <a:lnTo>
                    <a:pt x="1004695" y="587988"/>
                  </a:lnTo>
                  <a:lnTo>
                    <a:pt x="1004951" y="587517"/>
                  </a:lnTo>
                  <a:lnTo>
                    <a:pt x="1005212" y="586966"/>
                  </a:lnTo>
                  <a:lnTo>
                    <a:pt x="1005733" y="585636"/>
                  </a:lnTo>
                  <a:lnTo>
                    <a:pt x="1006253" y="583996"/>
                  </a:lnTo>
                  <a:lnTo>
                    <a:pt x="1006774" y="582056"/>
                  </a:lnTo>
                  <a:lnTo>
                    <a:pt x="1007291" y="579819"/>
                  </a:lnTo>
                  <a:lnTo>
                    <a:pt x="1007812" y="577287"/>
                  </a:lnTo>
                  <a:lnTo>
                    <a:pt x="1008333" y="574471"/>
                  </a:lnTo>
                  <a:lnTo>
                    <a:pt x="1008854" y="571375"/>
                  </a:lnTo>
                  <a:lnTo>
                    <a:pt x="1009375" y="568004"/>
                  </a:lnTo>
                  <a:lnTo>
                    <a:pt x="1009892" y="564366"/>
                  </a:lnTo>
                  <a:lnTo>
                    <a:pt x="1010413" y="560471"/>
                  </a:lnTo>
                  <a:lnTo>
                    <a:pt x="1010934" y="556323"/>
                  </a:lnTo>
                  <a:lnTo>
                    <a:pt x="1011455" y="551932"/>
                  </a:lnTo>
                  <a:lnTo>
                    <a:pt x="1011972" y="547306"/>
                  </a:lnTo>
                  <a:lnTo>
                    <a:pt x="1012493" y="542453"/>
                  </a:lnTo>
                  <a:lnTo>
                    <a:pt x="1013013" y="537385"/>
                  </a:lnTo>
                  <a:lnTo>
                    <a:pt x="1013567" y="531739"/>
                  </a:lnTo>
                  <a:lnTo>
                    <a:pt x="1014125" y="525867"/>
                  </a:lnTo>
                  <a:lnTo>
                    <a:pt x="1014679" y="519781"/>
                  </a:lnTo>
                  <a:lnTo>
                    <a:pt x="1015236" y="513495"/>
                  </a:lnTo>
                  <a:lnTo>
                    <a:pt x="1015790" y="507019"/>
                  </a:lnTo>
                  <a:lnTo>
                    <a:pt x="1016348" y="500369"/>
                  </a:lnTo>
                  <a:lnTo>
                    <a:pt x="1017459" y="486590"/>
                  </a:lnTo>
                  <a:lnTo>
                    <a:pt x="1018570" y="472269"/>
                  </a:lnTo>
                  <a:lnTo>
                    <a:pt x="1019682" y="457515"/>
                  </a:lnTo>
                  <a:lnTo>
                    <a:pt x="1021901" y="427142"/>
                  </a:lnTo>
                  <a:lnTo>
                    <a:pt x="1024124" y="396374"/>
                  </a:lnTo>
                  <a:lnTo>
                    <a:pt x="1026346" y="366083"/>
                  </a:lnTo>
                  <a:lnTo>
                    <a:pt x="1027458" y="351383"/>
                  </a:lnTo>
                  <a:lnTo>
                    <a:pt x="1028569" y="337113"/>
                  </a:lnTo>
                  <a:lnTo>
                    <a:pt x="1029680" y="323369"/>
                  </a:lnTo>
                  <a:lnTo>
                    <a:pt x="1030238" y="316724"/>
                  </a:lnTo>
                  <a:lnTo>
                    <a:pt x="1030792" y="310244"/>
                  </a:lnTo>
                  <a:lnTo>
                    <a:pt x="1031349" y="303937"/>
                  </a:lnTo>
                  <a:lnTo>
                    <a:pt x="1031903" y="297816"/>
                  </a:lnTo>
                  <a:lnTo>
                    <a:pt x="1032457" y="291891"/>
                  </a:lnTo>
                  <a:lnTo>
                    <a:pt x="1033015" y="286171"/>
                  </a:lnTo>
                  <a:lnTo>
                    <a:pt x="1033568" y="280662"/>
                  </a:lnTo>
                  <a:lnTo>
                    <a:pt x="1034126" y="275375"/>
                  </a:lnTo>
                  <a:lnTo>
                    <a:pt x="1034680" y="270315"/>
                  </a:lnTo>
                  <a:lnTo>
                    <a:pt x="1035237" y="265493"/>
                  </a:lnTo>
                  <a:lnTo>
                    <a:pt x="1035791" y="260913"/>
                  </a:lnTo>
                  <a:lnTo>
                    <a:pt x="1036349" y="256582"/>
                  </a:lnTo>
                  <a:lnTo>
                    <a:pt x="1036903" y="252507"/>
                  </a:lnTo>
                  <a:lnTo>
                    <a:pt x="1037460" y="248693"/>
                  </a:lnTo>
                  <a:lnTo>
                    <a:pt x="1038014" y="245144"/>
                  </a:lnTo>
                  <a:lnTo>
                    <a:pt x="1038571" y="241865"/>
                  </a:lnTo>
                  <a:lnTo>
                    <a:pt x="1039125" y="238859"/>
                  </a:lnTo>
                  <a:lnTo>
                    <a:pt x="1039683" y="236129"/>
                  </a:lnTo>
                  <a:lnTo>
                    <a:pt x="1040237" y="233681"/>
                  </a:lnTo>
                  <a:lnTo>
                    <a:pt x="1040794" y="231514"/>
                  </a:lnTo>
                  <a:lnTo>
                    <a:pt x="1041348" y="229629"/>
                  </a:lnTo>
                  <a:lnTo>
                    <a:pt x="1041906" y="228031"/>
                  </a:lnTo>
                  <a:lnTo>
                    <a:pt x="1042459" y="226716"/>
                  </a:lnTo>
                  <a:lnTo>
                    <a:pt x="1042738" y="226168"/>
                  </a:lnTo>
                  <a:lnTo>
                    <a:pt x="1043017" y="225688"/>
                  </a:lnTo>
                  <a:lnTo>
                    <a:pt x="1043292" y="225283"/>
                  </a:lnTo>
                  <a:lnTo>
                    <a:pt x="1043431" y="225104"/>
                  </a:lnTo>
                  <a:lnTo>
                    <a:pt x="1043571" y="224946"/>
                  </a:lnTo>
                  <a:lnTo>
                    <a:pt x="1043710" y="224805"/>
                  </a:lnTo>
                  <a:lnTo>
                    <a:pt x="1043850" y="224682"/>
                  </a:lnTo>
                  <a:lnTo>
                    <a:pt x="1043919" y="224627"/>
                  </a:lnTo>
                  <a:lnTo>
                    <a:pt x="1043985" y="224576"/>
                  </a:lnTo>
                  <a:lnTo>
                    <a:pt x="1044059" y="224530"/>
                  </a:lnTo>
                  <a:lnTo>
                    <a:pt x="1044125" y="224488"/>
                  </a:lnTo>
                  <a:lnTo>
                    <a:pt x="1044194" y="224450"/>
                  </a:lnTo>
                  <a:lnTo>
                    <a:pt x="1044264" y="224417"/>
                  </a:lnTo>
                  <a:lnTo>
                    <a:pt x="1044334" y="224389"/>
                  </a:lnTo>
                  <a:lnTo>
                    <a:pt x="1044403" y="224365"/>
                  </a:lnTo>
                  <a:lnTo>
                    <a:pt x="1044473" y="224345"/>
                  </a:lnTo>
                  <a:lnTo>
                    <a:pt x="1044543" y="224329"/>
                  </a:lnTo>
                  <a:lnTo>
                    <a:pt x="1044613" y="224321"/>
                  </a:lnTo>
                  <a:lnTo>
                    <a:pt x="1044682" y="224312"/>
                  </a:lnTo>
                  <a:lnTo>
                    <a:pt x="1044752" y="224312"/>
                  </a:lnTo>
                  <a:lnTo>
                    <a:pt x="1044822" y="224314"/>
                  </a:lnTo>
                  <a:lnTo>
                    <a:pt x="1044891" y="224321"/>
                  </a:lnTo>
                  <a:lnTo>
                    <a:pt x="1044961" y="224332"/>
                  </a:lnTo>
                  <a:lnTo>
                    <a:pt x="1045031" y="224347"/>
                  </a:lnTo>
                  <a:lnTo>
                    <a:pt x="1045100" y="224367"/>
                  </a:lnTo>
                  <a:lnTo>
                    <a:pt x="1045166" y="224391"/>
                  </a:lnTo>
                  <a:lnTo>
                    <a:pt x="1045236" y="224420"/>
                  </a:lnTo>
                  <a:lnTo>
                    <a:pt x="1045306" y="224453"/>
                  </a:lnTo>
                  <a:lnTo>
                    <a:pt x="1045375" y="224488"/>
                  </a:lnTo>
                  <a:lnTo>
                    <a:pt x="1045445" y="224530"/>
                  </a:lnTo>
                  <a:lnTo>
                    <a:pt x="1045515" y="224576"/>
                  </a:lnTo>
                  <a:lnTo>
                    <a:pt x="1045585" y="224627"/>
                  </a:lnTo>
                  <a:lnTo>
                    <a:pt x="1045654" y="224682"/>
                  </a:lnTo>
                  <a:lnTo>
                    <a:pt x="1045794" y="224803"/>
                  </a:lnTo>
                  <a:lnTo>
                    <a:pt x="1045933" y="224944"/>
                  </a:lnTo>
                  <a:lnTo>
                    <a:pt x="1046069" y="225100"/>
                  </a:lnTo>
                  <a:lnTo>
                    <a:pt x="1046347" y="225463"/>
                  </a:lnTo>
                  <a:lnTo>
                    <a:pt x="1046626" y="225897"/>
                  </a:lnTo>
                  <a:lnTo>
                    <a:pt x="1046905" y="226397"/>
                  </a:lnTo>
                  <a:lnTo>
                    <a:pt x="1047459" y="227599"/>
                  </a:lnTo>
                  <a:lnTo>
                    <a:pt x="1048016" y="229066"/>
                  </a:lnTo>
                  <a:lnTo>
                    <a:pt x="1048570" y="230790"/>
                  </a:lnTo>
                  <a:lnTo>
                    <a:pt x="1049146" y="232844"/>
                  </a:lnTo>
                  <a:lnTo>
                    <a:pt x="1049722" y="235165"/>
                  </a:lnTo>
                  <a:lnTo>
                    <a:pt x="1050294" y="237745"/>
                  </a:lnTo>
                  <a:lnTo>
                    <a:pt x="1050870" y="240579"/>
                  </a:lnTo>
                  <a:lnTo>
                    <a:pt x="1051446" y="243657"/>
                  </a:lnTo>
                  <a:lnTo>
                    <a:pt x="1052022" y="246973"/>
                  </a:lnTo>
                  <a:lnTo>
                    <a:pt x="1052598" y="250518"/>
                  </a:lnTo>
                  <a:lnTo>
                    <a:pt x="1053170" y="254283"/>
                  </a:lnTo>
                  <a:lnTo>
                    <a:pt x="1053746" y="258260"/>
                  </a:lnTo>
                  <a:lnTo>
                    <a:pt x="1054322" y="262439"/>
                  </a:lnTo>
                  <a:lnTo>
                    <a:pt x="1054897" y="266810"/>
                  </a:lnTo>
                  <a:lnTo>
                    <a:pt x="1055470" y="271363"/>
                  </a:lnTo>
                  <a:lnTo>
                    <a:pt x="1056621" y="280976"/>
                  </a:lnTo>
                  <a:lnTo>
                    <a:pt x="1057769" y="291191"/>
                  </a:lnTo>
                  <a:lnTo>
                    <a:pt x="1058921" y="301918"/>
                  </a:lnTo>
                  <a:lnTo>
                    <a:pt x="1060073" y="313073"/>
                  </a:lnTo>
                  <a:lnTo>
                    <a:pt x="1062369" y="336283"/>
                  </a:lnTo>
                  <a:lnTo>
                    <a:pt x="1064672" y="360074"/>
                  </a:lnTo>
                  <a:lnTo>
                    <a:pt x="1066972" y="383706"/>
                  </a:lnTo>
                  <a:lnTo>
                    <a:pt x="1068120" y="395242"/>
                  </a:lnTo>
                  <a:lnTo>
                    <a:pt x="1069272" y="406473"/>
                  </a:lnTo>
                  <a:lnTo>
                    <a:pt x="1070420" y="417324"/>
                  </a:lnTo>
                  <a:lnTo>
                    <a:pt x="1071572" y="427717"/>
                  </a:lnTo>
                  <a:lnTo>
                    <a:pt x="1072720" y="437581"/>
                  </a:lnTo>
                  <a:lnTo>
                    <a:pt x="1073872" y="446849"/>
                  </a:lnTo>
                  <a:lnTo>
                    <a:pt x="1074447" y="451242"/>
                  </a:lnTo>
                  <a:lnTo>
                    <a:pt x="1075020" y="455462"/>
                  </a:lnTo>
                  <a:lnTo>
                    <a:pt x="1075595" y="459505"/>
                  </a:lnTo>
                  <a:lnTo>
                    <a:pt x="1076171" y="463365"/>
                  </a:lnTo>
                  <a:lnTo>
                    <a:pt x="1076747" y="467038"/>
                  </a:lnTo>
                  <a:lnTo>
                    <a:pt x="1077319" y="470512"/>
                  </a:lnTo>
                  <a:lnTo>
                    <a:pt x="1077895" y="473789"/>
                  </a:lnTo>
                  <a:lnTo>
                    <a:pt x="1078471" y="476862"/>
                  </a:lnTo>
                  <a:lnTo>
                    <a:pt x="1079047" y="479727"/>
                  </a:lnTo>
                  <a:lnTo>
                    <a:pt x="1079619" y="482380"/>
                  </a:lnTo>
                  <a:lnTo>
                    <a:pt x="1080195" y="484818"/>
                  </a:lnTo>
                  <a:lnTo>
                    <a:pt x="1080771" y="487039"/>
                  </a:lnTo>
                  <a:lnTo>
                    <a:pt x="1081347" y="489041"/>
                  </a:lnTo>
                  <a:lnTo>
                    <a:pt x="1081923" y="490820"/>
                  </a:lnTo>
                  <a:lnTo>
                    <a:pt x="1082495" y="492377"/>
                  </a:lnTo>
                  <a:lnTo>
                    <a:pt x="1083071" y="493709"/>
                  </a:lnTo>
                  <a:lnTo>
                    <a:pt x="1083647" y="494816"/>
                  </a:lnTo>
                  <a:lnTo>
                    <a:pt x="1083933" y="495287"/>
                  </a:lnTo>
                  <a:lnTo>
                    <a:pt x="1084222" y="495701"/>
                  </a:lnTo>
                  <a:lnTo>
                    <a:pt x="1084509" y="496060"/>
                  </a:lnTo>
                  <a:lnTo>
                    <a:pt x="1084652" y="496217"/>
                  </a:lnTo>
                  <a:lnTo>
                    <a:pt x="1084795" y="496362"/>
                  </a:lnTo>
                  <a:lnTo>
                    <a:pt x="1084941" y="496492"/>
                  </a:lnTo>
                  <a:lnTo>
                    <a:pt x="1085084" y="496609"/>
                  </a:lnTo>
                  <a:lnTo>
                    <a:pt x="1085227" y="496710"/>
                  </a:lnTo>
                  <a:lnTo>
                    <a:pt x="1085370" y="496798"/>
                  </a:lnTo>
                  <a:lnTo>
                    <a:pt x="1085440" y="496838"/>
                  </a:lnTo>
                  <a:lnTo>
                    <a:pt x="1085514" y="496873"/>
                  </a:lnTo>
                  <a:lnTo>
                    <a:pt x="1085583" y="496904"/>
                  </a:lnTo>
                  <a:lnTo>
                    <a:pt x="1085657" y="496932"/>
                  </a:lnTo>
                  <a:lnTo>
                    <a:pt x="1085726" y="496956"/>
                  </a:lnTo>
                  <a:lnTo>
                    <a:pt x="1085800" y="496978"/>
                  </a:lnTo>
                  <a:lnTo>
                    <a:pt x="1085869" y="496998"/>
                  </a:lnTo>
                  <a:lnTo>
                    <a:pt x="1085939" y="497011"/>
                  </a:lnTo>
                  <a:lnTo>
                    <a:pt x="1086012" y="497025"/>
                  </a:lnTo>
                  <a:lnTo>
                    <a:pt x="1086082" y="497031"/>
                  </a:lnTo>
                  <a:lnTo>
                    <a:pt x="1086152" y="497038"/>
                  </a:lnTo>
                  <a:lnTo>
                    <a:pt x="1086225" y="497038"/>
                  </a:lnTo>
                  <a:lnTo>
                    <a:pt x="1086295" y="497036"/>
                  </a:lnTo>
                  <a:lnTo>
                    <a:pt x="1086368" y="497031"/>
                  </a:lnTo>
                  <a:lnTo>
                    <a:pt x="1086438" y="497022"/>
                  </a:lnTo>
                  <a:lnTo>
                    <a:pt x="1086508" y="497011"/>
                  </a:lnTo>
                  <a:lnTo>
                    <a:pt x="1086581" y="496996"/>
                  </a:lnTo>
                  <a:lnTo>
                    <a:pt x="1086651" y="496976"/>
                  </a:lnTo>
                  <a:lnTo>
                    <a:pt x="1086720" y="496954"/>
                  </a:lnTo>
                  <a:lnTo>
                    <a:pt x="1086794" y="496930"/>
                  </a:lnTo>
                  <a:lnTo>
                    <a:pt x="1086863" y="496901"/>
                  </a:lnTo>
                  <a:lnTo>
                    <a:pt x="1086937" y="496868"/>
                  </a:lnTo>
                  <a:lnTo>
                    <a:pt x="1087006" y="496833"/>
                  </a:lnTo>
                  <a:lnTo>
                    <a:pt x="1087080" y="496796"/>
                  </a:lnTo>
                  <a:lnTo>
                    <a:pt x="1087219" y="496708"/>
                  </a:lnTo>
                  <a:lnTo>
                    <a:pt x="1087362" y="496609"/>
                  </a:lnTo>
                  <a:lnTo>
                    <a:pt x="1087505" y="496496"/>
                  </a:lnTo>
                  <a:lnTo>
                    <a:pt x="1087648" y="496369"/>
                  </a:lnTo>
                  <a:lnTo>
                    <a:pt x="1087788" y="496230"/>
                  </a:lnTo>
                  <a:lnTo>
                    <a:pt x="1087931" y="496078"/>
                  </a:lnTo>
                  <a:lnTo>
                    <a:pt x="1088217" y="495734"/>
                  </a:lnTo>
                  <a:lnTo>
                    <a:pt x="1088499" y="495338"/>
                  </a:lnTo>
                  <a:lnTo>
                    <a:pt x="1088785" y="494893"/>
                  </a:lnTo>
                  <a:lnTo>
                    <a:pt x="1089354" y="493852"/>
                  </a:lnTo>
                  <a:lnTo>
                    <a:pt x="1089922" y="492610"/>
                  </a:lnTo>
                  <a:lnTo>
                    <a:pt x="1090491" y="491177"/>
                  </a:lnTo>
                  <a:lnTo>
                    <a:pt x="1091059" y="489554"/>
                  </a:lnTo>
                  <a:lnTo>
                    <a:pt x="1091632" y="487746"/>
                  </a:lnTo>
                  <a:lnTo>
                    <a:pt x="1092200" y="485758"/>
                  </a:lnTo>
                  <a:lnTo>
                    <a:pt x="1092769" y="483598"/>
                  </a:lnTo>
                  <a:lnTo>
                    <a:pt x="1093337" y="481268"/>
                  </a:lnTo>
                  <a:lnTo>
                    <a:pt x="1094474" y="476129"/>
                  </a:lnTo>
                  <a:lnTo>
                    <a:pt x="1095611" y="470393"/>
                  </a:lnTo>
                  <a:lnTo>
                    <a:pt x="1096752" y="464114"/>
                  </a:lnTo>
                  <a:lnTo>
                    <a:pt x="1097889" y="457347"/>
                  </a:lnTo>
                  <a:lnTo>
                    <a:pt x="1099026" y="450158"/>
                  </a:lnTo>
                  <a:lnTo>
                    <a:pt x="1100167" y="442601"/>
                  </a:lnTo>
                  <a:lnTo>
                    <a:pt x="1101304" y="434745"/>
                  </a:lnTo>
                  <a:lnTo>
                    <a:pt x="1103578" y="418394"/>
                  </a:lnTo>
                  <a:lnTo>
                    <a:pt x="1108130" y="384937"/>
                  </a:lnTo>
                  <a:lnTo>
                    <a:pt x="1110408" y="368835"/>
                  </a:lnTo>
                  <a:lnTo>
                    <a:pt x="1111545" y="361146"/>
                  </a:lnTo>
                  <a:lnTo>
                    <a:pt x="1112682" y="353768"/>
                  </a:lnTo>
                  <a:lnTo>
                    <a:pt x="1113822" y="346752"/>
                  </a:lnTo>
                  <a:lnTo>
                    <a:pt x="1114960" y="340143"/>
                  </a:lnTo>
                  <a:lnTo>
                    <a:pt x="1116097" y="333980"/>
                  </a:lnTo>
                  <a:lnTo>
                    <a:pt x="1117234" y="328301"/>
                  </a:lnTo>
                  <a:lnTo>
                    <a:pt x="1118374" y="323140"/>
                  </a:lnTo>
                  <a:lnTo>
                    <a:pt x="1119512" y="318525"/>
                  </a:lnTo>
                  <a:lnTo>
                    <a:pt x="1120649" y="314478"/>
                  </a:lnTo>
                  <a:lnTo>
                    <a:pt x="1121786" y="311019"/>
                  </a:lnTo>
                  <a:lnTo>
                    <a:pt x="1122912" y="308194"/>
                  </a:lnTo>
                  <a:lnTo>
                    <a:pt x="1123473" y="307002"/>
                  </a:lnTo>
                  <a:lnTo>
                    <a:pt x="1124034" y="305961"/>
                  </a:lnTo>
                  <a:lnTo>
                    <a:pt x="1124595" y="305069"/>
                  </a:lnTo>
                  <a:lnTo>
                    <a:pt x="1124878" y="304679"/>
                  </a:lnTo>
                  <a:lnTo>
                    <a:pt x="1125156" y="304327"/>
                  </a:lnTo>
                  <a:lnTo>
                    <a:pt x="1125439" y="304015"/>
                  </a:lnTo>
                  <a:lnTo>
                    <a:pt x="1125718" y="303735"/>
                  </a:lnTo>
                  <a:lnTo>
                    <a:pt x="1126000" y="303495"/>
                  </a:lnTo>
                  <a:lnTo>
                    <a:pt x="1126139" y="303389"/>
                  </a:lnTo>
                  <a:lnTo>
                    <a:pt x="1126279" y="303292"/>
                  </a:lnTo>
                  <a:lnTo>
                    <a:pt x="1126422" y="303204"/>
                  </a:lnTo>
                  <a:lnTo>
                    <a:pt x="1126561" y="303127"/>
                  </a:lnTo>
                  <a:lnTo>
                    <a:pt x="1126701" y="303057"/>
                  </a:lnTo>
                  <a:lnTo>
                    <a:pt x="1126844" y="302997"/>
                  </a:lnTo>
                  <a:lnTo>
                    <a:pt x="1126983" y="302947"/>
                  </a:lnTo>
                  <a:lnTo>
                    <a:pt x="1127053" y="302925"/>
                  </a:lnTo>
                  <a:lnTo>
                    <a:pt x="1127122" y="302905"/>
                  </a:lnTo>
                  <a:lnTo>
                    <a:pt x="1127192" y="302887"/>
                  </a:lnTo>
                  <a:lnTo>
                    <a:pt x="1127262" y="302874"/>
                  </a:lnTo>
                  <a:lnTo>
                    <a:pt x="1127331" y="302861"/>
                  </a:lnTo>
                  <a:lnTo>
                    <a:pt x="1127405" y="302850"/>
                  </a:lnTo>
                  <a:lnTo>
                    <a:pt x="1127475" y="302841"/>
                  </a:lnTo>
                  <a:lnTo>
                    <a:pt x="1127544" y="302837"/>
                  </a:lnTo>
                  <a:lnTo>
                    <a:pt x="1127614" y="302832"/>
                  </a:lnTo>
                  <a:lnTo>
                    <a:pt x="1127684" y="302832"/>
                  </a:lnTo>
                  <a:lnTo>
                    <a:pt x="1127753" y="302832"/>
                  </a:lnTo>
                  <a:lnTo>
                    <a:pt x="1127823" y="302834"/>
                  </a:lnTo>
                  <a:lnTo>
                    <a:pt x="1127896" y="302841"/>
                  </a:lnTo>
                  <a:lnTo>
                    <a:pt x="1127966" y="302848"/>
                  </a:lnTo>
                  <a:lnTo>
                    <a:pt x="1128036" y="302859"/>
                  </a:lnTo>
                  <a:lnTo>
                    <a:pt x="1128105" y="302870"/>
                  </a:lnTo>
                  <a:lnTo>
                    <a:pt x="1128175" y="302885"/>
                  </a:lnTo>
                  <a:lnTo>
                    <a:pt x="1128245" y="302903"/>
                  </a:lnTo>
                  <a:lnTo>
                    <a:pt x="1128315" y="302920"/>
                  </a:lnTo>
                  <a:lnTo>
                    <a:pt x="1128388" y="302942"/>
                  </a:lnTo>
                  <a:lnTo>
                    <a:pt x="1128527" y="302991"/>
                  </a:lnTo>
                  <a:lnTo>
                    <a:pt x="1128667" y="303048"/>
                  </a:lnTo>
                  <a:lnTo>
                    <a:pt x="1128806" y="303116"/>
                  </a:lnTo>
                  <a:lnTo>
                    <a:pt x="1128949" y="303191"/>
                  </a:lnTo>
                  <a:lnTo>
                    <a:pt x="1129088" y="303277"/>
                  </a:lnTo>
                  <a:lnTo>
                    <a:pt x="1129228" y="303369"/>
                  </a:lnTo>
                  <a:lnTo>
                    <a:pt x="1129367" y="303473"/>
                  </a:lnTo>
                  <a:lnTo>
                    <a:pt x="1129650" y="303702"/>
                  </a:lnTo>
                  <a:lnTo>
                    <a:pt x="1129932" y="303968"/>
                  </a:lnTo>
                  <a:lnTo>
                    <a:pt x="1130211" y="304268"/>
                  </a:lnTo>
                  <a:lnTo>
                    <a:pt x="1130493" y="304600"/>
                  </a:lnTo>
                  <a:lnTo>
                    <a:pt x="1130772" y="304968"/>
                  </a:lnTo>
                  <a:lnTo>
                    <a:pt x="1131333" y="305800"/>
                  </a:lnTo>
                  <a:lnTo>
                    <a:pt x="1131894" y="306765"/>
                  </a:lnTo>
                  <a:lnTo>
                    <a:pt x="1133020" y="309070"/>
                  </a:lnTo>
                  <a:lnTo>
                    <a:pt x="1134143" y="311858"/>
                  </a:lnTo>
                  <a:lnTo>
                    <a:pt x="1135265" y="315094"/>
                  </a:lnTo>
                  <a:lnTo>
                    <a:pt x="1136388" y="318747"/>
                  </a:lnTo>
                  <a:lnTo>
                    <a:pt x="1137514" y="322781"/>
                  </a:lnTo>
                  <a:lnTo>
                    <a:pt x="1138636" y="327158"/>
                  </a:lnTo>
                  <a:lnTo>
                    <a:pt x="1139758" y="331842"/>
                  </a:lnTo>
                  <a:lnTo>
                    <a:pt x="1142003" y="341952"/>
                  </a:lnTo>
                  <a:lnTo>
                    <a:pt x="1144252" y="352781"/>
                  </a:lnTo>
                  <a:lnTo>
                    <a:pt x="1148745" y="375214"/>
                  </a:lnTo>
                  <a:lnTo>
                    <a:pt x="1150990" y="386153"/>
                  </a:lnTo>
                  <a:lnTo>
                    <a:pt x="1153234" y="396495"/>
                  </a:lnTo>
                  <a:lnTo>
                    <a:pt x="1155483" y="405969"/>
                  </a:lnTo>
                  <a:lnTo>
                    <a:pt x="1157727" y="414341"/>
                  </a:lnTo>
                  <a:lnTo>
                    <a:pt x="1158861" y="418077"/>
                  </a:lnTo>
                  <a:lnTo>
                    <a:pt x="1159991" y="421461"/>
                  </a:lnTo>
                  <a:lnTo>
                    <a:pt x="1161124" y="424482"/>
                  </a:lnTo>
                  <a:lnTo>
                    <a:pt x="1162254" y="427120"/>
                  </a:lnTo>
                  <a:lnTo>
                    <a:pt x="1163387" y="429368"/>
                  </a:lnTo>
                  <a:lnTo>
                    <a:pt x="1163952" y="430342"/>
                  </a:lnTo>
                  <a:lnTo>
                    <a:pt x="1164517" y="431216"/>
                  </a:lnTo>
                  <a:lnTo>
                    <a:pt x="1165082" y="431988"/>
                  </a:lnTo>
                  <a:lnTo>
                    <a:pt x="1165650" y="432660"/>
                  </a:lnTo>
                  <a:lnTo>
                    <a:pt x="1165933" y="432957"/>
                  </a:lnTo>
                  <a:lnTo>
                    <a:pt x="1166215" y="433230"/>
                  </a:lnTo>
                  <a:lnTo>
                    <a:pt x="1166498" y="433477"/>
                  </a:lnTo>
                  <a:lnTo>
                    <a:pt x="1166780" y="433699"/>
                  </a:lnTo>
                  <a:lnTo>
                    <a:pt x="1167062" y="433895"/>
                  </a:lnTo>
                  <a:lnTo>
                    <a:pt x="1167345" y="434067"/>
                  </a:lnTo>
                  <a:lnTo>
                    <a:pt x="1167488" y="434144"/>
                  </a:lnTo>
                  <a:lnTo>
                    <a:pt x="1167631" y="434212"/>
                  </a:lnTo>
                  <a:lnTo>
                    <a:pt x="1167770" y="434276"/>
                  </a:lnTo>
                  <a:lnTo>
                    <a:pt x="1167913" y="434336"/>
                  </a:lnTo>
                  <a:lnTo>
                    <a:pt x="1168053" y="434386"/>
                  </a:lnTo>
                  <a:lnTo>
                    <a:pt x="1168196" y="434430"/>
                  </a:lnTo>
                  <a:lnTo>
                    <a:pt x="1168335" y="434470"/>
                  </a:lnTo>
                  <a:lnTo>
                    <a:pt x="1168478" y="434503"/>
                  </a:lnTo>
                  <a:lnTo>
                    <a:pt x="1168618" y="434529"/>
                  </a:lnTo>
                  <a:lnTo>
                    <a:pt x="1168761" y="434549"/>
                  </a:lnTo>
                  <a:lnTo>
                    <a:pt x="1168904" y="434565"/>
                  </a:lnTo>
                  <a:lnTo>
                    <a:pt x="1169043" y="434573"/>
                  </a:lnTo>
                  <a:lnTo>
                    <a:pt x="1169186" y="434573"/>
                  </a:lnTo>
                  <a:lnTo>
                    <a:pt x="1169326" y="434571"/>
                  </a:lnTo>
                  <a:lnTo>
                    <a:pt x="1169469" y="434560"/>
                  </a:lnTo>
                  <a:lnTo>
                    <a:pt x="1169608" y="434545"/>
                  </a:lnTo>
                  <a:lnTo>
                    <a:pt x="1169751" y="434523"/>
                  </a:lnTo>
                  <a:lnTo>
                    <a:pt x="1169894" y="434494"/>
                  </a:lnTo>
                  <a:lnTo>
                    <a:pt x="1170033" y="434459"/>
                  </a:lnTo>
                  <a:lnTo>
                    <a:pt x="1170176" y="434419"/>
                  </a:lnTo>
                  <a:lnTo>
                    <a:pt x="1170316" y="434373"/>
                  </a:lnTo>
                  <a:lnTo>
                    <a:pt x="1170459" y="434322"/>
                  </a:lnTo>
                  <a:lnTo>
                    <a:pt x="1170598" y="434263"/>
                  </a:lnTo>
                  <a:lnTo>
                    <a:pt x="1170741" y="434199"/>
                  </a:lnTo>
                  <a:lnTo>
                    <a:pt x="1171024" y="434054"/>
                  </a:lnTo>
                  <a:lnTo>
                    <a:pt x="1171306" y="433886"/>
                  </a:lnTo>
                  <a:lnTo>
                    <a:pt x="1171589" y="433695"/>
                  </a:lnTo>
                  <a:lnTo>
                    <a:pt x="1171871" y="433481"/>
                  </a:lnTo>
                  <a:lnTo>
                    <a:pt x="1172153" y="433244"/>
                  </a:lnTo>
                  <a:lnTo>
                    <a:pt x="1172440" y="432986"/>
                  </a:lnTo>
                  <a:lnTo>
                    <a:pt x="1173004" y="432402"/>
                  </a:lnTo>
                  <a:lnTo>
                    <a:pt x="1173569" y="431733"/>
                  </a:lnTo>
                  <a:lnTo>
                    <a:pt x="1174134" y="430980"/>
                  </a:lnTo>
                  <a:lnTo>
                    <a:pt x="1174699" y="430146"/>
                  </a:lnTo>
                  <a:lnTo>
                    <a:pt x="1175832" y="428243"/>
                  </a:lnTo>
                  <a:lnTo>
                    <a:pt x="1176962" y="426048"/>
                  </a:lnTo>
                  <a:lnTo>
                    <a:pt x="1178095" y="423584"/>
                  </a:lnTo>
                  <a:lnTo>
                    <a:pt x="1180359" y="417947"/>
                  </a:lnTo>
                  <a:lnTo>
                    <a:pt x="1182622" y="411546"/>
                  </a:lnTo>
                  <a:lnTo>
                    <a:pt x="1184885" y="404604"/>
                  </a:lnTo>
                  <a:lnTo>
                    <a:pt x="1189411" y="390015"/>
                  </a:lnTo>
                  <a:lnTo>
                    <a:pt x="1193937" y="375958"/>
                  </a:lnTo>
                  <a:lnTo>
                    <a:pt x="1196197" y="369632"/>
                  </a:lnTo>
                  <a:lnTo>
                    <a:pt x="1198456" y="363991"/>
                  </a:lnTo>
                  <a:lnTo>
                    <a:pt x="1200716" y="359162"/>
                  </a:lnTo>
                  <a:lnTo>
                    <a:pt x="1201845" y="357086"/>
                  </a:lnTo>
                  <a:lnTo>
                    <a:pt x="1202975" y="355249"/>
                  </a:lnTo>
                  <a:lnTo>
                    <a:pt x="1204105" y="353658"/>
                  </a:lnTo>
                  <a:lnTo>
                    <a:pt x="1204670" y="352955"/>
                  </a:lnTo>
                  <a:lnTo>
                    <a:pt x="1205234" y="352317"/>
                  </a:lnTo>
                  <a:lnTo>
                    <a:pt x="1205799" y="351744"/>
                  </a:lnTo>
                  <a:lnTo>
                    <a:pt x="1206364" y="351233"/>
                  </a:lnTo>
                  <a:lnTo>
                    <a:pt x="1206929" y="350786"/>
                  </a:lnTo>
                  <a:lnTo>
                    <a:pt x="1207212" y="350586"/>
                  </a:lnTo>
                  <a:lnTo>
                    <a:pt x="1207494" y="350403"/>
                  </a:lnTo>
                  <a:lnTo>
                    <a:pt x="1207776" y="350236"/>
                  </a:lnTo>
                  <a:lnTo>
                    <a:pt x="1208059" y="350086"/>
                  </a:lnTo>
                  <a:lnTo>
                    <a:pt x="1208341" y="349952"/>
                  </a:lnTo>
                  <a:lnTo>
                    <a:pt x="1208624" y="349831"/>
                  </a:lnTo>
                  <a:lnTo>
                    <a:pt x="1208906" y="349727"/>
                  </a:lnTo>
                  <a:lnTo>
                    <a:pt x="1209188" y="349641"/>
                  </a:lnTo>
                  <a:lnTo>
                    <a:pt x="1209471" y="349569"/>
                  </a:lnTo>
                  <a:lnTo>
                    <a:pt x="1209753" y="349514"/>
                  </a:lnTo>
                  <a:lnTo>
                    <a:pt x="1209893" y="349492"/>
                  </a:lnTo>
                  <a:lnTo>
                    <a:pt x="1210036" y="349472"/>
                  </a:lnTo>
                  <a:lnTo>
                    <a:pt x="1210175" y="349459"/>
                  </a:lnTo>
                  <a:lnTo>
                    <a:pt x="1210318" y="349448"/>
                  </a:lnTo>
                  <a:lnTo>
                    <a:pt x="1210458" y="349441"/>
                  </a:lnTo>
                  <a:lnTo>
                    <a:pt x="1210601" y="349439"/>
                  </a:lnTo>
                  <a:lnTo>
                    <a:pt x="1210740" y="349439"/>
                  </a:lnTo>
                  <a:lnTo>
                    <a:pt x="1210883" y="349443"/>
                  </a:lnTo>
                  <a:lnTo>
                    <a:pt x="1211022" y="349452"/>
                  </a:lnTo>
                  <a:lnTo>
                    <a:pt x="1211165" y="349465"/>
                  </a:lnTo>
                  <a:lnTo>
                    <a:pt x="1211448" y="349500"/>
                  </a:lnTo>
                  <a:lnTo>
                    <a:pt x="1211730" y="349551"/>
                  </a:lnTo>
                  <a:lnTo>
                    <a:pt x="1212013" y="349617"/>
                  </a:lnTo>
                  <a:lnTo>
                    <a:pt x="1212295" y="349699"/>
                  </a:lnTo>
                  <a:lnTo>
                    <a:pt x="1212578" y="349793"/>
                  </a:lnTo>
                  <a:lnTo>
                    <a:pt x="1212860" y="349903"/>
                  </a:lnTo>
                  <a:lnTo>
                    <a:pt x="1213142" y="350027"/>
                  </a:lnTo>
                  <a:lnTo>
                    <a:pt x="1213425" y="350165"/>
                  </a:lnTo>
                  <a:lnTo>
                    <a:pt x="1213707" y="350317"/>
                  </a:lnTo>
                  <a:lnTo>
                    <a:pt x="1214272" y="350663"/>
                  </a:lnTo>
                  <a:lnTo>
                    <a:pt x="1214837" y="351064"/>
                  </a:lnTo>
                  <a:lnTo>
                    <a:pt x="1215402" y="351515"/>
                  </a:lnTo>
                  <a:lnTo>
                    <a:pt x="1215967" y="352019"/>
                  </a:lnTo>
                  <a:lnTo>
                    <a:pt x="1216532" y="352572"/>
                  </a:lnTo>
                  <a:lnTo>
                    <a:pt x="1217661" y="353818"/>
                  </a:lnTo>
                  <a:lnTo>
                    <a:pt x="1218791" y="355241"/>
                  </a:lnTo>
                  <a:lnTo>
                    <a:pt x="1221050" y="358552"/>
                  </a:lnTo>
                  <a:lnTo>
                    <a:pt x="1223310" y="362377"/>
                  </a:lnTo>
                  <a:lnTo>
                    <a:pt x="1225569" y="366574"/>
                  </a:lnTo>
                  <a:lnTo>
                    <a:pt x="1230088" y="375513"/>
                  </a:lnTo>
                  <a:lnTo>
                    <a:pt x="1234937" y="384878"/>
                  </a:lnTo>
                  <a:lnTo>
                    <a:pt x="1237365" y="389096"/>
                  </a:lnTo>
                  <a:lnTo>
                    <a:pt x="1239790" y="392837"/>
                  </a:lnTo>
                  <a:lnTo>
                    <a:pt x="1241004" y="394498"/>
                  </a:lnTo>
                  <a:lnTo>
                    <a:pt x="1242218" y="396004"/>
                  </a:lnTo>
                  <a:lnTo>
                    <a:pt x="1243432" y="397347"/>
                  </a:lnTo>
                  <a:lnTo>
                    <a:pt x="1244643" y="398520"/>
                  </a:lnTo>
                  <a:lnTo>
                    <a:pt x="1245251" y="399042"/>
                  </a:lnTo>
                  <a:lnTo>
                    <a:pt x="1245857" y="399520"/>
                  </a:lnTo>
                  <a:lnTo>
                    <a:pt x="1246462" y="399952"/>
                  </a:lnTo>
                  <a:lnTo>
                    <a:pt x="1247071" y="400341"/>
                  </a:lnTo>
                  <a:lnTo>
                    <a:pt x="1247676" y="400685"/>
                  </a:lnTo>
                  <a:lnTo>
                    <a:pt x="1248281" y="400984"/>
                  </a:lnTo>
                  <a:lnTo>
                    <a:pt x="1248890" y="401240"/>
                  </a:lnTo>
                  <a:lnTo>
                    <a:pt x="1249194" y="401350"/>
                  </a:lnTo>
                  <a:lnTo>
                    <a:pt x="1249495" y="401449"/>
                  </a:lnTo>
                  <a:lnTo>
                    <a:pt x="1249800" y="401537"/>
                  </a:lnTo>
                  <a:lnTo>
                    <a:pt x="1250104" y="401614"/>
                  </a:lnTo>
                  <a:lnTo>
                    <a:pt x="1250405" y="401680"/>
                  </a:lnTo>
                  <a:lnTo>
                    <a:pt x="1250709" y="401735"/>
                  </a:lnTo>
                  <a:lnTo>
                    <a:pt x="1251014" y="401779"/>
                  </a:lnTo>
                  <a:lnTo>
                    <a:pt x="1251315" y="401812"/>
                  </a:lnTo>
                  <a:lnTo>
                    <a:pt x="1251619" y="401836"/>
                  </a:lnTo>
                  <a:lnTo>
                    <a:pt x="1251923" y="401847"/>
                  </a:lnTo>
                  <a:lnTo>
                    <a:pt x="1252224" y="401850"/>
                  </a:lnTo>
                  <a:lnTo>
                    <a:pt x="1252529" y="401839"/>
                  </a:lnTo>
                  <a:lnTo>
                    <a:pt x="1252833" y="401819"/>
                  </a:lnTo>
                  <a:lnTo>
                    <a:pt x="1253134" y="401788"/>
                  </a:lnTo>
                  <a:lnTo>
                    <a:pt x="1253438" y="401748"/>
                  </a:lnTo>
                  <a:lnTo>
                    <a:pt x="1253743" y="401698"/>
                  </a:lnTo>
                  <a:lnTo>
                    <a:pt x="1254043" y="401636"/>
                  </a:lnTo>
                  <a:lnTo>
                    <a:pt x="1254348" y="401565"/>
                  </a:lnTo>
                  <a:lnTo>
                    <a:pt x="1254652" y="401486"/>
                  </a:lnTo>
                  <a:lnTo>
                    <a:pt x="1254953" y="401396"/>
                  </a:lnTo>
                  <a:lnTo>
                    <a:pt x="1255562" y="401187"/>
                  </a:lnTo>
                  <a:lnTo>
                    <a:pt x="1256167" y="400940"/>
                  </a:lnTo>
                  <a:lnTo>
                    <a:pt x="1256772" y="400656"/>
                  </a:lnTo>
                  <a:lnTo>
                    <a:pt x="1257381" y="400339"/>
                  </a:lnTo>
                  <a:lnTo>
                    <a:pt x="1257986" y="399987"/>
                  </a:lnTo>
                  <a:lnTo>
                    <a:pt x="1258595" y="399604"/>
                  </a:lnTo>
                  <a:lnTo>
                    <a:pt x="1259201" y="399187"/>
                  </a:lnTo>
                  <a:lnTo>
                    <a:pt x="1260415" y="398269"/>
                  </a:lnTo>
                  <a:lnTo>
                    <a:pt x="1261625" y="397243"/>
                  </a:lnTo>
                  <a:lnTo>
                    <a:pt x="1264053" y="394918"/>
                  </a:lnTo>
                  <a:lnTo>
                    <a:pt x="1266478" y="392313"/>
                  </a:lnTo>
                  <a:lnTo>
                    <a:pt x="1268906" y="389537"/>
                  </a:lnTo>
                  <a:lnTo>
                    <a:pt x="1273098" y="384633"/>
                  </a:lnTo>
                  <a:lnTo>
                    <a:pt x="1277291" y="380027"/>
                  </a:lnTo>
                  <a:lnTo>
                    <a:pt x="1279385" y="377970"/>
                  </a:lnTo>
                  <a:lnTo>
                    <a:pt x="1281483" y="376136"/>
                  </a:lnTo>
                  <a:lnTo>
                    <a:pt x="1282532" y="375313"/>
                  </a:lnTo>
                  <a:lnTo>
                    <a:pt x="1283578" y="374558"/>
                  </a:lnTo>
                  <a:lnTo>
                    <a:pt x="1284627" y="373875"/>
                  </a:lnTo>
                  <a:lnTo>
                    <a:pt x="1285676" y="373263"/>
                  </a:lnTo>
                  <a:lnTo>
                    <a:pt x="1286725" y="372728"/>
                  </a:lnTo>
                  <a:lnTo>
                    <a:pt x="1287770" y="372268"/>
                  </a:lnTo>
                  <a:lnTo>
                    <a:pt x="1288294" y="372067"/>
                  </a:lnTo>
                  <a:lnTo>
                    <a:pt x="1288819" y="371884"/>
                  </a:lnTo>
                  <a:lnTo>
                    <a:pt x="1289344" y="371724"/>
                  </a:lnTo>
                  <a:lnTo>
                    <a:pt x="1289868" y="371581"/>
                  </a:lnTo>
                  <a:lnTo>
                    <a:pt x="1290393" y="371457"/>
                  </a:lnTo>
                  <a:lnTo>
                    <a:pt x="1290917" y="371352"/>
                  </a:lnTo>
                  <a:lnTo>
                    <a:pt x="1291442" y="371266"/>
                  </a:lnTo>
                  <a:lnTo>
                    <a:pt x="1291962" y="371200"/>
                  </a:lnTo>
                  <a:lnTo>
                    <a:pt x="1292487" y="371153"/>
                  </a:lnTo>
                  <a:lnTo>
                    <a:pt x="1293011" y="371123"/>
                  </a:lnTo>
                  <a:lnTo>
                    <a:pt x="1293536" y="371114"/>
                  </a:lnTo>
                  <a:lnTo>
                    <a:pt x="1294060" y="371120"/>
                  </a:lnTo>
                  <a:lnTo>
                    <a:pt x="1294585" y="371145"/>
                  </a:lnTo>
                  <a:lnTo>
                    <a:pt x="1295109" y="371189"/>
                  </a:lnTo>
                  <a:lnTo>
                    <a:pt x="1295630" y="371248"/>
                  </a:lnTo>
                  <a:lnTo>
                    <a:pt x="1296155" y="371325"/>
                  </a:lnTo>
                  <a:lnTo>
                    <a:pt x="1296679" y="371418"/>
                  </a:lnTo>
                  <a:lnTo>
                    <a:pt x="1297204" y="371528"/>
                  </a:lnTo>
                  <a:lnTo>
                    <a:pt x="1297728" y="371653"/>
                  </a:lnTo>
                  <a:lnTo>
                    <a:pt x="1298253" y="371794"/>
                  </a:lnTo>
                  <a:lnTo>
                    <a:pt x="1299302" y="372118"/>
                  </a:lnTo>
                  <a:lnTo>
                    <a:pt x="1300347" y="372497"/>
                  </a:lnTo>
                  <a:lnTo>
                    <a:pt x="1301396" y="372928"/>
                  </a:lnTo>
                  <a:lnTo>
                    <a:pt x="1302445" y="373406"/>
                  </a:lnTo>
                  <a:lnTo>
                    <a:pt x="1304598" y="374516"/>
                  </a:lnTo>
                  <a:lnTo>
                    <a:pt x="1306755" y="375766"/>
                  </a:lnTo>
                  <a:lnTo>
                    <a:pt x="1311061" y="378512"/>
                  </a:lnTo>
                  <a:lnTo>
                    <a:pt x="1315371" y="381315"/>
                  </a:lnTo>
                  <a:lnTo>
                    <a:pt x="1317528" y="382645"/>
                  </a:lnTo>
                  <a:lnTo>
                    <a:pt x="1319681" y="383880"/>
                  </a:lnTo>
                  <a:lnTo>
                    <a:pt x="1321838" y="384997"/>
                  </a:lnTo>
                  <a:lnTo>
                    <a:pt x="1323991" y="385970"/>
                  </a:lnTo>
                  <a:lnTo>
                    <a:pt x="1325069" y="386399"/>
                  </a:lnTo>
                  <a:lnTo>
                    <a:pt x="1326144" y="386784"/>
                  </a:lnTo>
                  <a:lnTo>
                    <a:pt x="1327222" y="387128"/>
                  </a:lnTo>
                  <a:lnTo>
                    <a:pt x="1328301" y="387425"/>
                  </a:lnTo>
                  <a:lnTo>
                    <a:pt x="1329375" y="387681"/>
                  </a:lnTo>
                  <a:lnTo>
                    <a:pt x="1330454" y="387890"/>
                  </a:lnTo>
                  <a:lnTo>
                    <a:pt x="1331532" y="388055"/>
                  </a:lnTo>
                  <a:lnTo>
                    <a:pt x="1332610" y="388174"/>
                  </a:lnTo>
                  <a:lnTo>
                    <a:pt x="1333685" y="388249"/>
                  </a:lnTo>
                  <a:lnTo>
                    <a:pt x="1334763" y="388282"/>
                  </a:lnTo>
                  <a:lnTo>
                    <a:pt x="1335842" y="388273"/>
                  </a:lnTo>
                  <a:lnTo>
                    <a:pt x="1336916" y="388222"/>
                  </a:lnTo>
                  <a:lnTo>
                    <a:pt x="1338101" y="388123"/>
                  </a:lnTo>
                  <a:lnTo>
                    <a:pt x="1339286" y="387980"/>
                  </a:lnTo>
                  <a:lnTo>
                    <a:pt x="1340471" y="387793"/>
                  </a:lnTo>
                  <a:lnTo>
                    <a:pt x="1341652" y="387568"/>
                  </a:lnTo>
                  <a:lnTo>
                    <a:pt x="1342836" y="387311"/>
                  </a:lnTo>
                  <a:lnTo>
                    <a:pt x="1344021" y="387018"/>
                  </a:lnTo>
                  <a:lnTo>
                    <a:pt x="1346391" y="386353"/>
                  </a:lnTo>
                  <a:lnTo>
                    <a:pt x="1348757" y="385602"/>
                  </a:lnTo>
                  <a:lnTo>
                    <a:pt x="1351126" y="384801"/>
                  </a:lnTo>
                  <a:lnTo>
                    <a:pt x="1355861" y="383151"/>
                  </a:lnTo>
                  <a:lnTo>
                    <a:pt x="1360597" y="381621"/>
                  </a:lnTo>
                  <a:lnTo>
                    <a:pt x="1362962" y="380958"/>
                  </a:lnTo>
                  <a:lnTo>
                    <a:pt x="1365332" y="380386"/>
                  </a:lnTo>
                  <a:lnTo>
                    <a:pt x="1367701" y="379915"/>
                  </a:lnTo>
                  <a:lnTo>
                    <a:pt x="1370067" y="379556"/>
                  </a:lnTo>
                  <a:lnTo>
                    <a:pt x="1372437" y="379309"/>
                  </a:lnTo>
                  <a:lnTo>
                    <a:pt x="1374802" y="379175"/>
                  </a:lnTo>
                  <a:lnTo>
                    <a:pt x="1377175" y="379151"/>
                  </a:lnTo>
                  <a:lnTo>
                    <a:pt x="1379549" y="379228"/>
                  </a:lnTo>
                  <a:lnTo>
                    <a:pt x="1381922" y="379397"/>
                  </a:lnTo>
                  <a:lnTo>
                    <a:pt x="1384295" y="379646"/>
                  </a:lnTo>
                  <a:lnTo>
                    <a:pt x="1386668" y="379961"/>
                  </a:lnTo>
                  <a:lnTo>
                    <a:pt x="1389041" y="380324"/>
                  </a:lnTo>
                  <a:lnTo>
                    <a:pt x="1393784" y="381141"/>
                  </a:lnTo>
                  <a:lnTo>
                    <a:pt x="1398530" y="381973"/>
                  </a:lnTo>
                  <a:lnTo>
                    <a:pt x="1403276" y="382715"/>
                  </a:lnTo>
                  <a:lnTo>
                    <a:pt x="1408023" y="383288"/>
                  </a:lnTo>
                  <a:lnTo>
                    <a:pt x="1412769" y="383647"/>
                  </a:lnTo>
                  <a:lnTo>
                    <a:pt x="1417068" y="383775"/>
                  </a:lnTo>
                  <a:lnTo>
                    <a:pt x="1421367" y="383728"/>
                  </a:lnTo>
                  <a:lnTo>
                    <a:pt x="1425665" y="383539"/>
                  </a:lnTo>
                  <a:lnTo>
                    <a:pt x="1429964" y="383244"/>
                  </a:lnTo>
                  <a:lnTo>
                    <a:pt x="1438562" y="382524"/>
                  </a:lnTo>
                  <a:lnTo>
                    <a:pt x="1447163" y="381896"/>
                  </a:lnTo>
                  <a:lnTo>
                    <a:pt x="1460815" y="381544"/>
                  </a:lnTo>
                  <a:lnTo>
                    <a:pt x="1474471" y="381903"/>
                  </a:lnTo>
                  <a:lnTo>
                    <a:pt x="1519520" y="382348"/>
                  </a:lnTo>
                  <a:lnTo>
                    <a:pt x="1555026" y="382169"/>
                  </a:lnTo>
                  <a:lnTo>
                    <a:pt x="1591877" y="382299"/>
                  </a:lnTo>
                </a:path>
              </a:pathLst>
            </a:custGeom>
            <a:noFill/>
            <a:ln w="12700" cap="flat">
              <a:solidFill>
                <a:srgbClr val="C00000"/>
              </a:solidFill>
              <a:prstDash val="solid"/>
              <a:round/>
              <a:headEnd type="stealth" w="med" len="med"/>
            </a:ln>
          </p:spPr>
          <p:txBody>
            <a:bodyPr rtlCol="0" anchor="ctr"/>
            <a:lstStyle/>
            <a:p>
              <a:endParaRPr lang="en-NL"/>
            </a:p>
          </p:txBody>
        </p:sp>
        <p:sp>
          <p:nvSpPr>
            <p:cNvPr id="3492" name="Arc 3491">
              <a:extLst>
                <a:ext uri="{FF2B5EF4-FFF2-40B4-BE49-F238E27FC236}">
                  <a16:creationId xmlns:a16="http://schemas.microsoft.com/office/drawing/2014/main" id="{13692756-45A1-B63B-BC7C-0210445D25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81085" y="427950"/>
              <a:ext cx="973388" cy="972000"/>
            </a:xfrm>
            <a:prstGeom prst="arc">
              <a:avLst>
                <a:gd name="adj1" fmla="val 20815577"/>
                <a:gd name="adj2" fmla="val 50386"/>
              </a:avLst>
            </a:prstGeom>
            <a:ln>
              <a:solidFill>
                <a:schemeClr val="tx1"/>
              </a:solidFill>
              <a:head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3" name="Graphic 1389 1 1">
              <a:extLst>
                <a:ext uri="{FF2B5EF4-FFF2-40B4-BE49-F238E27FC236}">
                  <a16:creationId xmlns:a16="http://schemas.microsoft.com/office/drawing/2014/main" id="{6F50A4DE-056C-5E4B-43D6-11A3448A18EE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>
            <a:xfrm rot="21550666">
              <a:off x="4934965" y="341813"/>
              <a:ext cx="75611" cy="77376"/>
            </a:xfrm>
            <a:custGeom>
              <a:avLst/>
              <a:gdLst>
                <a:gd name="connsiteX0" fmla="*/ 46385 w 75611"/>
                <a:gd name="connsiteY0" fmla="*/ 23976 h 77376"/>
                <a:gd name="connsiteX1" fmla="*/ 61416 w 75611"/>
                <a:gd name="connsiteY1" fmla="*/ 3821 h 77376"/>
                <a:gd name="connsiteX2" fmla="*/ 69008 w 75611"/>
                <a:gd name="connsiteY2" fmla="*/ 6041 h 77376"/>
                <a:gd name="connsiteX3" fmla="*/ 61720 w 75611"/>
                <a:gd name="connsiteY3" fmla="*/ 15265 h 77376"/>
                <a:gd name="connsiteX4" fmla="*/ 67490 w 75611"/>
                <a:gd name="connsiteY4" fmla="*/ 21243 h 77376"/>
                <a:gd name="connsiteX5" fmla="*/ 75688 w 75611"/>
                <a:gd name="connsiteY5" fmla="*/ 11336 h 77376"/>
                <a:gd name="connsiteX6" fmla="*/ 61568 w 75611"/>
                <a:gd name="connsiteY6" fmla="*/ 63 h 77376"/>
                <a:gd name="connsiteX7" fmla="*/ 45626 w 75611"/>
                <a:gd name="connsiteY7" fmla="*/ 13044 h 77376"/>
                <a:gd name="connsiteX8" fmla="*/ 29228 w 75611"/>
                <a:gd name="connsiteY8" fmla="*/ 63 h 77376"/>
                <a:gd name="connsiteX9" fmla="*/ 4783 w 75611"/>
                <a:gd name="connsiteY9" fmla="*/ 26367 h 77376"/>
                <a:gd name="connsiteX10" fmla="*/ 6605 w 75611"/>
                <a:gd name="connsiteY10" fmla="*/ 28076 h 77376"/>
                <a:gd name="connsiteX11" fmla="*/ 8579 w 75611"/>
                <a:gd name="connsiteY11" fmla="*/ 26197 h 77376"/>
                <a:gd name="connsiteX12" fmla="*/ 28925 w 75611"/>
                <a:gd name="connsiteY12" fmla="*/ 3821 h 77376"/>
                <a:gd name="connsiteX13" fmla="*/ 37123 w 75611"/>
                <a:gd name="connsiteY13" fmla="*/ 15265 h 77376"/>
                <a:gd name="connsiteX14" fmla="*/ 28925 w 75611"/>
                <a:gd name="connsiteY14" fmla="*/ 55917 h 77376"/>
                <a:gd name="connsiteX15" fmla="*/ 14501 w 75611"/>
                <a:gd name="connsiteY15" fmla="*/ 73682 h 77376"/>
                <a:gd name="connsiteX16" fmla="*/ 6909 w 75611"/>
                <a:gd name="connsiteY16" fmla="*/ 71461 h 77376"/>
                <a:gd name="connsiteX17" fmla="*/ 14045 w 75611"/>
                <a:gd name="connsiteY17" fmla="*/ 62237 h 77376"/>
                <a:gd name="connsiteX18" fmla="*/ 8427 w 75611"/>
                <a:gd name="connsiteY18" fmla="*/ 56259 h 77376"/>
                <a:gd name="connsiteX19" fmla="*/ 77 w 75611"/>
                <a:gd name="connsiteY19" fmla="*/ 66166 h 77376"/>
                <a:gd name="connsiteX20" fmla="*/ 14349 w 75611"/>
                <a:gd name="connsiteY20" fmla="*/ 77439 h 77376"/>
                <a:gd name="connsiteX21" fmla="*/ 30291 w 75611"/>
                <a:gd name="connsiteY21" fmla="*/ 64458 h 77376"/>
                <a:gd name="connsiteX22" fmla="*/ 46689 w 75611"/>
                <a:gd name="connsiteY22" fmla="*/ 77439 h 77376"/>
                <a:gd name="connsiteX23" fmla="*/ 70982 w 75611"/>
                <a:gd name="connsiteY23" fmla="*/ 51135 h 77376"/>
                <a:gd name="connsiteX24" fmla="*/ 69160 w 75611"/>
                <a:gd name="connsiteY24" fmla="*/ 49427 h 77376"/>
                <a:gd name="connsiteX25" fmla="*/ 67186 w 75611"/>
                <a:gd name="connsiteY25" fmla="*/ 51306 h 77376"/>
                <a:gd name="connsiteX26" fmla="*/ 46992 w 75611"/>
                <a:gd name="connsiteY26" fmla="*/ 73682 h 77376"/>
                <a:gd name="connsiteX27" fmla="*/ 38642 w 75611"/>
                <a:gd name="connsiteY27" fmla="*/ 62408 h 77376"/>
                <a:gd name="connsiteX28" fmla="*/ 41223 w 75611"/>
                <a:gd name="connsiteY28" fmla="*/ 47377 h 77376"/>
                <a:gd name="connsiteX29" fmla="*/ 46385 w 75611"/>
                <a:gd name="connsiteY29" fmla="*/ 23976 h 7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5611" h="77376">
                  <a:moveTo>
                    <a:pt x="46385" y="23976"/>
                  </a:moveTo>
                  <a:cubicBezTo>
                    <a:pt x="47296" y="19535"/>
                    <a:pt x="50788" y="3821"/>
                    <a:pt x="61416" y="3821"/>
                  </a:cubicBezTo>
                  <a:cubicBezTo>
                    <a:pt x="62175" y="3821"/>
                    <a:pt x="65819" y="3821"/>
                    <a:pt x="69008" y="6041"/>
                  </a:cubicBezTo>
                  <a:cubicBezTo>
                    <a:pt x="64757" y="6895"/>
                    <a:pt x="61720" y="11165"/>
                    <a:pt x="61720" y="15265"/>
                  </a:cubicBezTo>
                  <a:cubicBezTo>
                    <a:pt x="61720" y="17998"/>
                    <a:pt x="63390" y="21243"/>
                    <a:pt x="67490" y="21243"/>
                  </a:cubicBezTo>
                  <a:cubicBezTo>
                    <a:pt x="70830" y="21243"/>
                    <a:pt x="75688" y="18169"/>
                    <a:pt x="75688" y="11336"/>
                  </a:cubicBezTo>
                  <a:cubicBezTo>
                    <a:pt x="75688" y="2454"/>
                    <a:pt x="66730" y="63"/>
                    <a:pt x="61568" y="63"/>
                  </a:cubicBezTo>
                  <a:cubicBezTo>
                    <a:pt x="52762" y="63"/>
                    <a:pt x="47448" y="9116"/>
                    <a:pt x="45626" y="13044"/>
                  </a:cubicBezTo>
                  <a:cubicBezTo>
                    <a:pt x="41830" y="1771"/>
                    <a:pt x="33631" y="63"/>
                    <a:pt x="29228" y="63"/>
                  </a:cubicBezTo>
                  <a:cubicBezTo>
                    <a:pt x="13438" y="63"/>
                    <a:pt x="4783" y="22097"/>
                    <a:pt x="4783" y="26367"/>
                  </a:cubicBezTo>
                  <a:cubicBezTo>
                    <a:pt x="4783" y="28076"/>
                    <a:pt x="6302" y="28076"/>
                    <a:pt x="6605" y="28076"/>
                  </a:cubicBezTo>
                  <a:cubicBezTo>
                    <a:pt x="7820" y="28076"/>
                    <a:pt x="8276" y="27734"/>
                    <a:pt x="8579" y="26197"/>
                  </a:cubicBezTo>
                  <a:cubicBezTo>
                    <a:pt x="13741" y="8091"/>
                    <a:pt x="23762" y="3821"/>
                    <a:pt x="28925" y="3821"/>
                  </a:cubicBezTo>
                  <a:cubicBezTo>
                    <a:pt x="31809" y="3821"/>
                    <a:pt x="37123" y="5358"/>
                    <a:pt x="37123" y="15265"/>
                  </a:cubicBezTo>
                  <a:cubicBezTo>
                    <a:pt x="37123" y="20560"/>
                    <a:pt x="34542" y="32004"/>
                    <a:pt x="28925" y="55917"/>
                  </a:cubicBezTo>
                  <a:cubicBezTo>
                    <a:pt x="26495" y="66508"/>
                    <a:pt x="21181" y="73682"/>
                    <a:pt x="14501" y="73682"/>
                  </a:cubicBezTo>
                  <a:cubicBezTo>
                    <a:pt x="13590" y="73682"/>
                    <a:pt x="10098" y="73682"/>
                    <a:pt x="6909" y="71461"/>
                  </a:cubicBezTo>
                  <a:cubicBezTo>
                    <a:pt x="10705" y="70607"/>
                    <a:pt x="14045" y="67020"/>
                    <a:pt x="14045" y="62237"/>
                  </a:cubicBezTo>
                  <a:cubicBezTo>
                    <a:pt x="14045" y="57626"/>
                    <a:pt x="10705" y="56259"/>
                    <a:pt x="8427" y="56259"/>
                  </a:cubicBezTo>
                  <a:cubicBezTo>
                    <a:pt x="3872" y="56259"/>
                    <a:pt x="77" y="60700"/>
                    <a:pt x="77" y="66166"/>
                  </a:cubicBezTo>
                  <a:cubicBezTo>
                    <a:pt x="77" y="74023"/>
                    <a:pt x="7668" y="77439"/>
                    <a:pt x="14349" y="77439"/>
                  </a:cubicBezTo>
                  <a:cubicBezTo>
                    <a:pt x="24370" y="77439"/>
                    <a:pt x="29836" y="65483"/>
                    <a:pt x="30291" y="64458"/>
                  </a:cubicBezTo>
                  <a:cubicBezTo>
                    <a:pt x="32113" y="70778"/>
                    <a:pt x="37579" y="77439"/>
                    <a:pt x="46689" y="77439"/>
                  </a:cubicBezTo>
                  <a:cubicBezTo>
                    <a:pt x="62327" y="77439"/>
                    <a:pt x="70982" y="55405"/>
                    <a:pt x="70982" y="51135"/>
                  </a:cubicBezTo>
                  <a:cubicBezTo>
                    <a:pt x="70982" y="49427"/>
                    <a:pt x="69615" y="49427"/>
                    <a:pt x="69160" y="49427"/>
                  </a:cubicBezTo>
                  <a:cubicBezTo>
                    <a:pt x="67793" y="49427"/>
                    <a:pt x="67490" y="50110"/>
                    <a:pt x="67186" y="51306"/>
                  </a:cubicBezTo>
                  <a:cubicBezTo>
                    <a:pt x="62175" y="69582"/>
                    <a:pt x="51851" y="73682"/>
                    <a:pt x="46992" y="73682"/>
                  </a:cubicBezTo>
                  <a:cubicBezTo>
                    <a:pt x="41071" y="73682"/>
                    <a:pt x="38642" y="68216"/>
                    <a:pt x="38642" y="62408"/>
                  </a:cubicBezTo>
                  <a:cubicBezTo>
                    <a:pt x="38642" y="58650"/>
                    <a:pt x="39553" y="54893"/>
                    <a:pt x="41223" y="47377"/>
                  </a:cubicBezTo>
                  <a:lnTo>
                    <a:pt x="46385" y="23976"/>
                  </a:lnTo>
                  <a:close/>
                </a:path>
              </a:pathLst>
            </a:custGeom>
            <a:solidFill>
              <a:srgbClr val="000000"/>
            </a:solidFill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Graphic 1402" descr="\documentclass{article}&#10;\usepackage{amsmath}&#10;\pagestyle{empty}&#10;\begin{document}&#10;&#10;$z$&#10;&#10;&#10;\end{document}" title="IguanaTex Vector Display">
              <a:extLst>
                <a:ext uri="{FF2B5EF4-FFF2-40B4-BE49-F238E27FC236}">
                  <a16:creationId xmlns:a16="http://schemas.microsoft.com/office/drawing/2014/main" id="{DA9A3B02-5A3B-D0B9-17CA-E9C866D42754}"/>
                </a:ext>
              </a:extLst>
            </p:cNvPr>
            <p:cNvSpPr>
              <a:spLocks noChangeAspect="1"/>
            </p:cNvSpPr>
            <p:nvPr>
              <p:custDataLst>
                <p:tags r:id="rId20"/>
              </p:custDataLst>
            </p:nvPr>
          </p:nvSpPr>
          <p:spPr>
            <a:xfrm rot="21550666">
              <a:off x="5748176" y="893877"/>
              <a:ext cx="67594" cy="77376"/>
            </a:xfrm>
            <a:custGeom>
              <a:avLst/>
              <a:gdLst>
                <a:gd name="connsiteX0" fmla="*/ 14425 w 67594"/>
                <a:gd name="connsiteY0" fmla="*/ 61383 h 77376"/>
                <a:gd name="connsiteX1" fmla="*/ 33396 w 67594"/>
                <a:gd name="connsiteY1" fmla="*/ 41911 h 77376"/>
                <a:gd name="connsiteX2" fmla="*/ 49019 w 67594"/>
                <a:gd name="connsiteY2" fmla="*/ 26538 h 77376"/>
                <a:gd name="connsiteX3" fmla="*/ 67672 w 67594"/>
                <a:gd name="connsiteY3" fmla="*/ 1771 h 77376"/>
                <a:gd name="connsiteX4" fmla="*/ 65918 w 67594"/>
                <a:gd name="connsiteY4" fmla="*/ 63 h 77376"/>
                <a:gd name="connsiteX5" fmla="*/ 63527 w 67594"/>
                <a:gd name="connsiteY5" fmla="*/ 1942 h 77376"/>
                <a:gd name="connsiteX6" fmla="*/ 51570 w 67594"/>
                <a:gd name="connsiteY6" fmla="*/ 12873 h 77376"/>
                <a:gd name="connsiteX7" fmla="*/ 43440 w 67594"/>
                <a:gd name="connsiteY7" fmla="*/ 7408 h 77376"/>
                <a:gd name="connsiteX8" fmla="*/ 32439 w 67594"/>
                <a:gd name="connsiteY8" fmla="*/ 63 h 77376"/>
                <a:gd name="connsiteX9" fmla="*/ 13149 w 67594"/>
                <a:gd name="connsiteY9" fmla="*/ 19535 h 77376"/>
                <a:gd name="connsiteX10" fmla="*/ 15062 w 67594"/>
                <a:gd name="connsiteY10" fmla="*/ 21414 h 77376"/>
                <a:gd name="connsiteX11" fmla="*/ 17135 w 67594"/>
                <a:gd name="connsiteY11" fmla="*/ 19535 h 77376"/>
                <a:gd name="connsiteX12" fmla="*/ 30686 w 67594"/>
                <a:gd name="connsiteY12" fmla="*/ 11507 h 77376"/>
                <a:gd name="connsiteX13" fmla="*/ 40729 w 67594"/>
                <a:gd name="connsiteY13" fmla="*/ 14069 h 77376"/>
                <a:gd name="connsiteX14" fmla="*/ 53005 w 67594"/>
                <a:gd name="connsiteY14" fmla="*/ 16631 h 77376"/>
                <a:gd name="connsiteX15" fmla="*/ 30845 w 67594"/>
                <a:gd name="connsiteY15" fmla="*/ 39007 h 77376"/>
                <a:gd name="connsiteX16" fmla="*/ 16497 w 67594"/>
                <a:gd name="connsiteY16" fmla="*/ 53355 h 77376"/>
                <a:gd name="connsiteX17" fmla="*/ 77 w 67594"/>
                <a:gd name="connsiteY17" fmla="*/ 75731 h 77376"/>
                <a:gd name="connsiteX18" fmla="*/ 1990 w 67594"/>
                <a:gd name="connsiteY18" fmla="*/ 77439 h 77376"/>
                <a:gd name="connsiteX19" fmla="*/ 4541 w 67594"/>
                <a:gd name="connsiteY19" fmla="*/ 75219 h 77376"/>
                <a:gd name="connsiteX20" fmla="*/ 18091 w 67594"/>
                <a:gd name="connsiteY20" fmla="*/ 64629 h 77376"/>
                <a:gd name="connsiteX21" fmla="*/ 27338 w 67594"/>
                <a:gd name="connsiteY21" fmla="*/ 71120 h 77376"/>
                <a:gd name="connsiteX22" fmla="*/ 37541 w 67594"/>
                <a:gd name="connsiteY22" fmla="*/ 77439 h 77376"/>
                <a:gd name="connsiteX23" fmla="*/ 62570 w 67594"/>
                <a:gd name="connsiteY23" fmla="*/ 51135 h 77376"/>
                <a:gd name="connsiteX24" fmla="*/ 60657 w 67594"/>
                <a:gd name="connsiteY24" fmla="*/ 49427 h 77376"/>
                <a:gd name="connsiteX25" fmla="*/ 58425 w 67594"/>
                <a:gd name="connsiteY25" fmla="*/ 51647 h 77376"/>
                <a:gd name="connsiteX26" fmla="*/ 39295 w 67594"/>
                <a:gd name="connsiteY26" fmla="*/ 65995 h 77376"/>
                <a:gd name="connsiteX27" fmla="*/ 29889 w 67594"/>
                <a:gd name="connsiteY27" fmla="*/ 63775 h 77376"/>
                <a:gd name="connsiteX28" fmla="*/ 18729 w 67594"/>
                <a:gd name="connsiteY28" fmla="*/ 60871 h 77376"/>
                <a:gd name="connsiteX29" fmla="*/ 14425 w 67594"/>
                <a:gd name="connsiteY29" fmla="*/ 61383 h 7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7594" h="77376">
                  <a:moveTo>
                    <a:pt x="14425" y="61383"/>
                  </a:moveTo>
                  <a:cubicBezTo>
                    <a:pt x="23034" y="51476"/>
                    <a:pt x="27657" y="47206"/>
                    <a:pt x="33396" y="41911"/>
                  </a:cubicBezTo>
                  <a:cubicBezTo>
                    <a:pt x="33396" y="41740"/>
                    <a:pt x="43280" y="32687"/>
                    <a:pt x="49019" y="26538"/>
                  </a:cubicBezTo>
                  <a:cubicBezTo>
                    <a:pt x="64164" y="10653"/>
                    <a:pt x="67672" y="2454"/>
                    <a:pt x="67672" y="1771"/>
                  </a:cubicBezTo>
                  <a:cubicBezTo>
                    <a:pt x="67672" y="63"/>
                    <a:pt x="66237" y="63"/>
                    <a:pt x="65918" y="63"/>
                  </a:cubicBezTo>
                  <a:cubicBezTo>
                    <a:pt x="64802" y="63"/>
                    <a:pt x="64324" y="404"/>
                    <a:pt x="63527" y="1942"/>
                  </a:cubicBezTo>
                  <a:cubicBezTo>
                    <a:pt x="58744" y="10141"/>
                    <a:pt x="55396" y="12873"/>
                    <a:pt x="51570" y="12873"/>
                  </a:cubicBezTo>
                  <a:cubicBezTo>
                    <a:pt x="47744" y="12873"/>
                    <a:pt x="45831" y="10311"/>
                    <a:pt x="43440" y="7408"/>
                  </a:cubicBezTo>
                  <a:cubicBezTo>
                    <a:pt x="40411" y="3479"/>
                    <a:pt x="37700" y="63"/>
                    <a:pt x="32439" y="63"/>
                  </a:cubicBezTo>
                  <a:cubicBezTo>
                    <a:pt x="20483" y="63"/>
                    <a:pt x="13149" y="15948"/>
                    <a:pt x="13149" y="19535"/>
                  </a:cubicBezTo>
                  <a:cubicBezTo>
                    <a:pt x="13149" y="20389"/>
                    <a:pt x="13628" y="21414"/>
                    <a:pt x="15062" y="21414"/>
                  </a:cubicBezTo>
                  <a:cubicBezTo>
                    <a:pt x="16497" y="21414"/>
                    <a:pt x="16816" y="20560"/>
                    <a:pt x="17135" y="19535"/>
                  </a:cubicBezTo>
                  <a:cubicBezTo>
                    <a:pt x="20164" y="11678"/>
                    <a:pt x="29410" y="11507"/>
                    <a:pt x="30686" y="11507"/>
                  </a:cubicBezTo>
                  <a:cubicBezTo>
                    <a:pt x="34034" y="11507"/>
                    <a:pt x="37063" y="12703"/>
                    <a:pt x="40729" y="14069"/>
                  </a:cubicBezTo>
                  <a:cubicBezTo>
                    <a:pt x="47106" y="16631"/>
                    <a:pt x="48860" y="16631"/>
                    <a:pt x="53005" y="16631"/>
                  </a:cubicBezTo>
                  <a:cubicBezTo>
                    <a:pt x="47266" y="23976"/>
                    <a:pt x="33874" y="36274"/>
                    <a:pt x="30845" y="39007"/>
                  </a:cubicBezTo>
                  <a:lnTo>
                    <a:pt x="16497" y="53355"/>
                  </a:lnTo>
                  <a:cubicBezTo>
                    <a:pt x="5656" y="64800"/>
                    <a:pt x="77" y="74536"/>
                    <a:pt x="77" y="75731"/>
                  </a:cubicBezTo>
                  <a:cubicBezTo>
                    <a:pt x="77" y="77439"/>
                    <a:pt x="1671" y="77439"/>
                    <a:pt x="1990" y="77439"/>
                  </a:cubicBezTo>
                  <a:cubicBezTo>
                    <a:pt x="3265" y="77439"/>
                    <a:pt x="3584" y="77098"/>
                    <a:pt x="4541" y="75219"/>
                  </a:cubicBezTo>
                  <a:cubicBezTo>
                    <a:pt x="8207" y="69241"/>
                    <a:pt x="12990" y="64629"/>
                    <a:pt x="18091" y="64629"/>
                  </a:cubicBezTo>
                  <a:cubicBezTo>
                    <a:pt x="21758" y="64629"/>
                    <a:pt x="23352" y="66166"/>
                    <a:pt x="27338" y="71120"/>
                  </a:cubicBezTo>
                  <a:cubicBezTo>
                    <a:pt x="30048" y="74707"/>
                    <a:pt x="32918" y="77439"/>
                    <a:pt x="37541" y="77439"/>
                  </a:cubicBezTo>
                  <a:cubicBezTo>
                    <a:pt x="53324" y="77439"/>
                    <a:pt x="62570" y="55747"/>
                    <a:pt x="62570" y="51135"/>
                  </a:cubicBezTo>
                  <a:cubicBezTo>
                    <a:pt x="62570" y="50281"/>
                    <a:pt x="61933" y="49427"/>
                    <a:pt x="60657" y="49427"/>
                  </a:cubicBezTo>
                  <a:cubicBezTo>
                    <a:pt x="59222" y="49427"/>
                    <a:pt x="58903" y="50452"/>
                    <a:pt x="58425" y="51647"/>
                  </a:cubicBezTo>
                  <a:cubicBezTo>
                    <a:pt x="54759" y="62750"/>
                    <a:pt x="44555" y="65995"/>
                    <a:pt x="39295" y="65995"/>
                  </a:cubicBezTo>
                  <a:cubicBezTo>
                    <a:pt x="36106" y="65995"/>
                    <a:pt x="33237" y="64970"/>
                    <a:pt x="29889" y="63775"/>
                  </a:cubicBezTo>
                  <a:cubicBezTo>
                    <a:pt x="24468" y="61554"/>
                    <a:pt x="22077" y="60871"/>
                    <a:pt x="18729" y="60871"/>
                  </a:cubicBezTo>
                  <a:cubicBezTo>
                    <a:pt x="18410" y="60871"/>
                    <a:pt x="15860" y="60871"/>
                    <a:pt x="14425" y="61383"/>
                  </a:cubicBezTo>
                  <a:close/>
                </a:path>
              </a:pathLst>
            </a:custGeom>
            <a:solidFill>
              <a:srgbClr val="000000"/>
            </a:solidFill>
            <a:ln w="14288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3499" name="TextBox 3498">
            <a:extLst>
              <a:ext uri="{FF2B5EF4-FFF2-40B4-BE49-F238E27FC236}">
                <a16:creationId xmlns:a16="http://schemas.microsoft.com/office/drawing/2014/main" id="{C4223AC2-3C84-3854-9BA6-075395CB2823}"/>
              </a:ext>
            </a:extLst>
          </p:cNvPr>
          <p:cNvSpPr txBox="1"/>
          <p:nvPr/>
        </p:nvSpPr>
        <p:spPr>
          <a:xfrm>
            <a:off x="1134027" y="1582753"/>
            <a:ext cx="320211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Example: 800 nm drive laser pulse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</p:txBody>
      </p:sp>
      <p:sp>
        <p:nvSpPr>
          <p:cNvPr id="3500" name="TextBox 3499">
            <a:extLst>
              <a:ext uri="{FF2B5EF4-FFF2-40B4-BE49-F238E27FC236}">
                <a16:creationId xmlns:a16="http://schemas.microsoft.com/office/drawing/2014/main" id="{E8CFF408-AF96-843D-762F-4F7444C75397}"/>
              </a:ext>
            </a:extLst>
          </p:cNvPr>
          <p:cNvSpPr txBox="1"/>
          <p:nvPr/>
        </p:nvSpPr>
        <p:spPr>
          <a:xfrm>
            <a:off x="6547967" y="2573772"/>
            <a:ext cx="517965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Resonance condition: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sp>
        <p:nvSpPr>
          <p:cNvPr id="3501" name="TextBox 3500">
            <a:extLst>
              <a:ext uri="{FF2B5EF4-FFF2-40B4-BE49-F238E27FC236}">
                <a16:creationId xmlns:a16="http://schemas.microsoft.com/office/drawing/2014/main" id="{6AED700C-C674-211F-EF17-FA07E5039CCC}"/>
              </a:ext>
            </a:extLst>
          </p:cNvPr>
          <p:cNvSpPr txBox="1"/>
          <p:nvPr/>
        </p:nvSpPr>
        <p:spPr>
          <a:xfrm>
            <a:off x="6573367" y="3759014"/>
            <a:ext cx="517965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Additional tunability from crossing angle</a:t>
            </a:r>
            <a:endParaRPr lang="en-NL" sz="1400" dirty="0">
              <a:latin typeface="Avenir Next LT Pro Light" panose="020B0304020202020204" pitchFamily="34" charset="0"/>
            </a:endParaRPr>
          </a:p>
        </p:txBody>
      </p:sp>
      <p:grpSp>
        <p:nvGrpSpPr>
          <p:cNvPr id="3503" name="Group 3502" descr="\documentclass{article}&#10;\usepackage{amsmath}&#10;\pagestyle{empty}&#10;\begin{document}&#10;&#10;$$\Delta\Omega \sim \gamma^{-2}$$&#10;&#10;&#10;\end{document}" title="IguanaTex Vector Display">
            <a:extLst>
              <a:ext uri="{FF2B5EF4-FFF2-40B4-BE49-F238E27FC236}">
                <a16:creationId xmlns:a16="http://schemas.microsoft.com/office/drawing/2014/main" id="{1B3BB006-DA0D-6AED-D144-21470BC4442A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7421896" y="5398600"/>
            <a:ext cx="1111822" cy="263937"/>
            <a:chOff x="14499936" y="6191779"/>
            <a:chExt cx="1111822" cy="263937"/>
          </a:xfrm>
        </p:grpSpPr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BEB834EA-FC6F-CC6B-C437-CF23CE71D4A9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4499936" y="6230835"/>
              <a:ext cx="186751" cy="172948"/>
            </a:xfrm>
            <a:custGeom>
              <a:avLst/>
              <a:gdLst>
                <a:gd name="connsiteX0" fmla="*/ 100166 w 186751"/>
                <a:gd name="connsiteY0" fmla="*/ 4423 h 172948"/>
                <a:gd name="connsiteX1" fmla="*/ 93587 w 186751"/>
                <a:gd name="connsiteY1" fmla="*/ 75 h 172948"/>
                <a:gd name="connsiteX2" fmla="*/ 87008 w 186751"/>
                <a:gd name="connsiteY2" fmla="*/ 4423 h 172948"/>
                <a:gd name="connsiteX3" fmla="*/ 1476 w 186751"/>
                <a:gd name="connsiteY3" fmla="*/ 168193 h 172948"/>
                <a:gd name="connsiteX4" fmla="*/ 211 w 186751"/>
                <a:gd name="connsiteY4" fmla="*/ 171091 h 172948"/>
                <a:gd name="connsiteX5" fmla="*/ 5778 w 186751"/>
                <a:gd name="connsiteY5" fmla="*/ 173024 h 172948"/>
                <a:gd name="connsiteX6" fmla="*/ 181396 w 186751"/>
                <a:gd name="connsiteY6" fmla="*/ 173024 h 172948"/>
                <a:gd name="connsiteX7" fmla="*/ 186963 w 186751"/>
                <a:gd name="connsiteY7" fmla="*/ 171091 h 172948"/>
                <a:gd name="connsiteX8" fmla="*/ 185697 w 186751"/>
                <a:gd name="connsiteY8" fmla="*/ 168193 h 172948"/>
                <a:gd name="connsiteX9" fmla="*/ 100166 w 186751"/>
                <a:gd name="connsiteY9" fmla="*/ 4423 h 172948"/>
                <a:gd name="connsiteX10" fmla="*/ 85489 w 186751"/>
                <a:gd name="connsiteY10" fmla="*/ 24230 h 172948"/>
                <a:gd name="connsiteX11" fmla="*/ 153560 w 186751"/>
                <a:gd name="connsiteY11" fmla="*/ 154666 h 172948"/>
                <a:gd name="connsiteX12" fmla="*/ 17165 w 186751"/>
                <a:gd name="connsiteY12" fmla="*/ 154666 h 172948"/>
                <a:gd name="connsiteX13" fmla="*/ 85489 w 186751"/>
                <a:gd name="connsiteY13" fmla="*/ 24230 h 17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751" h="172948">
                  <a:moveTo>
                    <a:pt x="100166" y="4423"/>
                  </a:moveTo>
                  <a:cubicBezTo>
                    <a:pt x="98395" y="1282"/>
                    <a:pt x="97889" y="75"/>
                    <a:pt x="93587" y="75"/>
                  </a:cubicBezTo>
                  <a:cubicBezTo>
                    <a:pt x="89285" y="75"/>
                    <a:pt x="88779" y="1282"/>
                    <a:pt x="87008" y="4423"/>
                  </a:cubicBezTo>
                  <a:lnTo>
                    <a:pt x="1476" y="168193"/>
                  </a:lnTo>
                  <a:cubicBezTo>
                    <a:pt x="211" y="170367"/>
                    <a:pt x="211" y="170850"/>
                    <a:pt x="211" y="171091"/>
                  </a:cubicBezTo>
                  <a:cubicBezTo>
                    <a:pt x="211" y="173024"/>
                    <a:pt x="1729" y="173024"/>
                    <a:pt x="5778" y="173024"/>
                  </a:cubicBezTo>
                  <a:lnTo>
                    <a:pt x="181396" y="173024"/>
                  </a:lnTo>
                  <a:cubicBezTo>
                    <a:pt x="185444" y="173024"/>
                    <a:pt x="186963" y="173024"/>
                    <a:pt x="186963" y="171091"/>
                  </a:cubicBezTo>
                  <a:cubicBezTo>
                    <a:pt x="186963" y="170850"/>
                    <a:pt x="186963" y="170367"/>
                    <a:pt x="185697" y="168193"/>
                  </a:cubicBezTo>
                  <a:lnTo>
                    <a:pt x="100166" y="4423"/>
                  </a:lnTo>
                  <a:close/>
                  <a:moveTo>
                    <a:pt x="85489" y="24230"/>
                  </a:moveTo>
                  <a:lnTo>
                    <a:pt x="153560" y="154666"/>
                  </a:lnTo>
                  <a:lnTo>
                    <a:pt x="17165" y="154666"/>
                  </a:lnTo>
                  <a:lnTo>
                    <a:pt x="85489" y="24230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4CE62CF5-EBF8-F2D9-B1A2-1649905DC697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4710054" y="6233492"/>
              <a:ext cx="160181" cy="170291"/>
            </a:xfrm>
            <a:custGeom>
              <a:avLst/>
              <a:gdLst>
                <a:gd name="connsiteX0" fmla="*/ 160401 w 160181"/>
                <a:gd name="connsiteY0" fmla="*/ 131236 h 170291"/>
                <a:gd name="connsiteX1" fmla="*/ 154074 w 160181"/>
                <a:gd name="connsiteY1" fmla="*/ 131236 h 170291"/>
                <a:gd name="connsiteX2" fmla="*/ 149519 w 160181"/>
                <a:gd name="connsiteY2" fmla="*/ 148869 h 170291"/>
                <a:gd name="connsiteX3" fmla="*/ 132818 w 160181"/>
                <a:gd name="connsiteY3" fmla="*/ 154666 h 170291"/>
                <a:gd name="connsiteX4" fmla="*/ 112574 w 160181"/>
                <a:gd name="connsiteY4" fmla="*/ 154666 h 170291"/>
                <a:gd name="connsiteX5" fmla="*/ 135096 w 160181"/>
                <a:gd name="connsiteY5" fmla="*/ 113603 h 170291"/>
                <a:gd name="connsiteX6" fmla="*/ 157364 w 160181"/>
                <a:gd name="connsiteY6" fmla="*/ 60703 h 170291"/>
                <a:gd name="connsiteX7" fmla="*/ 80437 w 160181"/>
                <a:gd name="connsiteY7" fmla="*/ 75 h 170291"/>
                <a:gd name="connsiteX8" fmla="*/ 3256 w 160181"/>
                <a:gd name="connsiteY8" fmla="*/ 60703 h 170291"/>
                <a:gd name="connsiteX9" fmla="*/ 25524 w 160181"/>
                <a:gd name="connsiteY9" fmla="*/ 113603 h 170291"/>
                <a:gd name="connsiteX10" fmla="*/ 48046 w 160181"/>
                <a:gd name="connsiteY10" fmla="*/ 154666 h 170291"/>
                <a:gd name="connsiteX11" fmla="*/ 27802 w 160181"/>
                <a:gd name="connsiteY11" fmla="*/ 154666 h 170291"/>
                <a:gd name="connsiteX12" fmla="*/ 11101 w 160181"/>
                <a:gd name="connsiteY12" fmla="*/ 149110 h 170291"/>
                <a:gd name="connsiteX13" fmla="*/ 6546 w 160181"/>
                <a:gd name="connsiteY13" fmla="*/ 131236 h 170291"/>
                <a:gd name="connsiteX14" fmla="*/ 219 w 160181"/>
                <a:gd name="connsiteY14" fmla="*/ 131236 h 170291"/>
                <a:gd name="connsiteX15" fmla="*/ 8570 w 160181"/>
                <a:gd name="connsiteY15" fmla="*/ 170367 h 170291"/>
                <a:gd name="connsiteX16" fmla="*/ 49058 w 160181"/>
                <a:gd name="connsiteY16" fmla="*/ 170367 h 170291"/>
                <a:gd name="connsiteX17" fmla="*/ 55384 w 160181"/>
                <a:gd name="connsiteY17" fmla="*/ 165294 h 170291"/>
                <a:gd name="connsiteX18" fmla="*/ 41720 w 160181"/>
                <a:gd name="connsiteY18" fmla="*/ 111670 h 170291"/>
                <a:gd name="connsiteX19" fmla="*/ 29320 w 160181"/>
                <a:gd name="connsiteY19" fmla="*/ 60462 h 170291"/>
                <a:gd name="connsiteX20" fmla="*/ 80183 w 160181"/>
                <a:gd name="connsiteY20" fmla="*/ 5389 h 170291"/>
                <a:gd name="connsiteX21" fmla="*/ 131300 w 160181"/>
                <a:gd name="connsiteY21" fmla="*/ 60462 h 170291"/>
                <a:gd name="connsiteX22" fmla="*/ 117129 w 160181"/>
                <a:gd name="connsiteY22" fmla="*/ 116743 h 170291"/>
                <a:gd name="connsiteX23" fmla="*/ 105236 w 160181"/>
                <a:gd name="connsiteY23" fmla="*/ 165294 h 170291"/>
                <a:gd name="connsiteX24" fmla="*/ 111815 w 160181"/>
                <a:gd name="connsiteY24" fmla="*/ 170367 h 170291"/>
                <a:gd name="connsiteX25" fmla="*/ 152050 w 160181"/>
                <a:gd name="connsiteY25" fmla="*/ 170367 h 170291"/>
                <a:gd name="connsiteX26" fmla="*/ 160401 w 160181"/>
                <a:gd name="connsiteY26" fmla="*/ 131236 h 17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181" h="170291">
                  <a:moveTo>
                    <a:pt x="160401" y="131236"/>
                  </a:moveTo>
                  <a:lnTo>
                    <a:pt x="154074" y="131236"/>
                  </a:lnTo>
                  <a:cubicBezTo>
                    <a:pt x="152809" y="137516"/>
                    <a:pt x="151797" y="143072"/>
                    <a:pt x="149519" y="148869"/>
                  </a:cubicBezTo>
                  <a:cubicBezTo>
                    <a:pt x="148254" y="152734"/>
                    <a:pt x="147495" y="154666"/>
                    <a:pt x="132818" y="154666"/>
                  </a:cubicBezTo>
                  <a:lnTo>
                    <a:pt x="112574" y="154666"/>
                  </a:lnTo>
                  <a:cubicBezTo>
                    <a:pt x="115864" y="141139"/>
                    <a:pt x="123708" y="129545"/>
                    <a:pt x="135096" y="113603"/>
                  </a:cubicBezTo>
                  <a:cubicBezTo>
                    <a:pt x="146989" y="96453"/>
                    <a:pt x="157364" y="79786"/>
                    <a:pt x="157364" y="60703"/>
                  </a:cubicBezTo>
                  <a:cubicBezTo>
                    <a:pt x="157364" y="27128"/>
                    <a:pt x="123202" y="75"/>
                    <a:pt x="80437" y="75"/>
                  </a:cubicBezTo>
                  <a:cubicBezTo>
                    <a:pt x="36912" y="75"/>
                    <a:pt x="3256" y="27611"/>
                    <a:pt x="3256" y="60703"/>
                  </a:cubicBezTo>
                  <a:cubicBezTo>
                    <a:pt x="3256" y="79786"/>
                    <a:pt x="13631" y="96453"/>
                    <a:pt x="25524" y="113603"/>
                  </a:cubicBezTo>
                  <a:cubicBezTo>
                    <a:pt x="36659" y="129545"/>
                    <a:pt x="44756" y="141139"/>
                    <a:pt x="48046" y="154666"/>
                  </a:cubicBezTo>
                  <a:lnTo>
                    <a:pt x="27802" y="154666"/>
                  </a:lnTo>
                  <a:cubicBezTo>
                    <a:pt x="13125" y="154666"/>
                    <a:pt x="12366" y="152734"/>
                    <a:pt x="11101" y="149110"/>
                  </a:cubicBezTo>
                  <a:cubicBezTo>
                    <a:pt x="9076" y="143555"/>
                    <a:pt x="7811" y="137274"/>
                    <a:pt x="6546" y="131236"/>
                  </a:cubicBezTo>
                  <a:lnTo>
                    <a:pt x="219" y="131236"/>
                  </a:lnTo>
                  <a:lnTo>
                    <a:pt x="8570" y="170367"/>
                  </a:lnTo>
                  <a:lnTo>
                    <a:pt x="49058" y="170367"/>
                  </a:lnTo>
                  <a:cubicBezTo>
                    <a:pt x="54625" y="170367"/>
                    <a:pt x="55384" y="170367"/>
                    <a:pt x="55384" y="165294"/>
                  </a:cubicBezTo>
                  <a:cubicBezTo>
                    <a:pt x="55384" y="148386"/>
                    <a:pt x="47540" y="127129"/>
                    <a:pt x="41720" y="111670"/>
                  </a:cubicBezTo>
                  <a:cubicBezTo>
                    <a:pt x="36406" y="97660"/>
                    <a:pt x="29320" y="78578"/>
                    <a:pt x="29320" y="60462"/>
                  </a:cubicBezTo>
                  <a:cubicBezTo>
                    <a:pt x="29320" y="21814"/>
                    <a:pt x="57156" y="5389"/>
                    <a:pt x="80183" y="5389"/>
                  </a:cubicBezTo>
                  <a:cubicBezTo>
                    <a:pt x="104476" y="5389"/>
                    <a:pt x="131300" y="22780"/>
                    <a:pt x="131300" y="60462"/>
                  </a:cubicBezTo>
                  <a:cubicBezTo>
                    <a:pt x="131300" y="78578"/>
                    <a:pt x="124467" y="96936"/>
                    <a:pt x="117129" y="116743"/>
                  </a:cubicBezTo>
                  <a:cubicBezTo>
                    <a:pt x="113333" y="126888"/>
                    <a:pt x="105236" y="148627"/>
                    <a:pt x="105236" y="165294"/>
                  </a:cubicBezTo>
                  <a:cubicBezTo>
                    <a:pt x="105236" y="170367"/>
                    <a:pt x="105995" y="170367"/>
                    <a:pt x="111815" y="170367"/>
                  </a:cubicBezTo>
                  <a:lnTo>
                    <a:pt x="152050" y="170367"/>
                  </a:lnTo>
                  <a:lnTo>
                    <a:pt x="160401" y="13123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D15E662F-6F52-3059-932E-7D83F8C9B720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4965887" y="6315136"/>
              <a:ext cx="168785" cy="56522"/>
            </a:xfrm>
            <a:custGeom>
              <a:avLst/>
              <a:gdLst>
                <a:gd name="connsiteX0" fmla="*/ 169014 w 168785"/>
                <a:gd name="connsiteY0" fmla="*/ 8046 h 56522"/>
                <a:gd name="connsiteX1" fmla="*/ 165472 w 168785"/>
                <a:gd name="connsiteY1" fmla="*/ 316 h 56522"/>
                <a:gd name="connsiteX2" fmla="*/ 161929 w 168785"/>
                <a:gd name="connsiteY2" fmla="*/ 6597 h 56522"/>
                <a:gd name="connsiteX3" fmla="*/ 126502 w 168785"/>
                <a:gd name="connsiteY3" fmla="*/ 43070 h 56522"/>
                <a:gd name="connsiteX4" fmla="*/ 86014 w 168785"/>
                <a:gd name="connsiteY4" fmla="*/ 22297 h 56522"/>
                <a:gd name="connsiteX5" fmla="*/ 42742 w 168785"/>
                <a:gd name="connsiteY5" fmla="*/ 75 h 56522"/>
                <a:gd name="connsiteX6" fmla="*/ 229 w 168785"/>
                <a:gd name="connsiteY6" fmla="*/ 48626 h 56522"/>
                <a:gd name="connsiteX7" fmla="*/ 3772 w 168785"/>
                <a:gd name="connsiteY7" fmla="*/ 56356 h 56522"/>
                <a:gd name="connsiteX8" fmla="*/ 7315 w 168785"/>
                <a:gd name="connsiteY8" fmla="*/ 50800 h 56522"/>
                <a:gd name="connsiteX9" fmla="*/ 42742 w 168785"/>
                <a:gd name="connsiteY9" fmla="*/ 13601 h 56522"/>
                <a:gd name="connsiteX10" fmla="*/ 83230 w 168785"/>
                <a:gd name="connsiteY10" fmla="*/ 34375 h 56522"/>
                <a:gd name="connsiteX11" fmla="*/ 126502 w 168785"/>
                <a:gd name="connsiteY11" fmla="*/ 56597 h 56522"/>
                <a:gd name="connsiteX12" fmla="*/ 169014 w 168785"/>
                <a:gd name="connsiteY12" fmla="*/ 8046 h 5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785" h="56522">
                  <a:moveTo>
                    <a:pt x="169014" y="8046"/>
                  </a:moveTo>
                  <a:cubicBezTo>
                    <a:pt x="169014" y="2732"/>
                    <a:pt x="167496" y="316"/>
                    <a:pt x="165472" y="316"/>
                  </a:cubicBezTo>
                  <a:cubicBezTo>
                    <a:pt x="164206" y="316"/>
                    <a:pt x="162182" y="2007"/>
                    <a:pt x="161929" y="6597"/>
                  </a:cubicBezTo>
                  <a:cubicBezTo>
                    <a:pt x="160917" y="29785"/>
                    <a:pt x="144215" y="43070"/>
                    <a:pt x="126502" y="43070"/>
                  </a:cubicBezTo>
                  <a:cubicBezTo>
                    <a:pt x="110560" y="43070"/>
                    <a:pt x="98413" y="32684"/>
                    <a:pt x="86014" y="22297"/>
                  </a:cubicBezTo>
                  <a:cubicBezTo>
                    <a:pt x="73108" y="11186"/>
                    <a:pt x="59949" y="75"/>
                    <a:pt x="42742" y="75"/>
                  </a:cubicBezTo>
                  <a:cubicBezTo>
                    <a:pt x="15159" y="75"/>
                    <a:pt x="229" y="26645"/>
                    <a:pt x="229" y="48626"/>
                  </a:cubicBezTo>
                  <a:cubicBezTo>
                    <a:pt x="229" y="56356"/>
                    <a:pt x="3519" y="56356"/>
                    <a:pt x="3772" y="56356"/>
                  </a:cubicBezTo>
                  <a:cubicBezTo>
                    <a:pt x="6556" y="56356"/>
                    <a:pt x="7315" y="51525"/>
                    <a:pt x="7315" y="50800"/>
                  </a:cubicBezTo>
                  <a:cubicBezTo>
                    <a:pt x="8327" y="24230"/>
                    <a:pt x="27306" y="13601"/>
                    <a:pt x="42742" y="13601"/>
                  </a:cubicBezTo>
                  <a:cubicBezTo>
                    <a:pt x="58684" y="13601"/>
                    <a:pt x="70831" y="23988"/>
                    <a:pt x="83230" y="34375"/>
                  </a:cubicBezTo>
                  <a:cubicBezTo>
                    <a:pt x="96136" y="45486"/>
                    <a:pt x="109294" y="56597"/>
                    <a:pt x="126502" y="56597"/>
                  </a:cubicBezTo>
                  <a:cubicBezTo>
                    <a:pt x="154084" y="56597"/>
                    <a:pt x="169014" y="30027"/>
                    <a:pt x="169014" y="8046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C7D9E56B-74C5-5BA7-1714-9EB2214A95A3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5223633" y="6297019"/>
              <a:ext cx="132851" cy="158697"/>
            </a:xfrm>
            <a:custGeom>
              <a:avLst/>
              <a:gdLst>
                <a:gd name="connsiteX0" fmla="*/ 6060 w 132851"/>
                <a:gd name="connsiteY0" fmla="*/ 45486 h 158697"/>
                <a:gd name="connsiteX1" fmla="*/ 46295 w 132851"/>
                <a:gd name="connsiteY1" fmla="*/ 17466 h 158697"/>
                <a:gd name="connsiteX2" fmla="*/ 87289 w 132851"/>
                <a:gd name="connsiteY2" fmla="*/ 78820 h 158697"/>
                <a:gd name="connsiteX3" fmla="*/ 84253 w 132851"/>
                <a:gd name="connsiteY3" fmla="*/ 102491 h 158697"/>
                <a:gd name="connsiteX4" fmla="*/ 71094 w 132851"/>
                <a:gd name="connsiteY4" fmla="*/ 154424 h 158697"/>
                <a:gd name="connsiteX5" fmla="*/ 74384 w 132851"/>
                <a:gd name="connsiteY5" fmla="*/ 158772 h 158697"/>
                <a:gd name="connsiteX6" fmla="*/ 82481 w 132851"/>
                <a:gd name="connsiteY6" fmla="*/ 144279 h 158697"/>
                <a:gd name="connsiteX7" fmla="*/ 91844 w 132851"/>
                <a:gd name="connsiteY7" fmla="*/ 102733 h 158697"/>
                <a:gd name="connsiteX8" fmla="*/ 93869 w 132851"/>
                <a:gd name="connsiteY8" fmla="*/ 93313 h 158697"/>
                <a:gd name="connsiteX9" fmla="*/ 128284 w 132851"/>
                <a:gd name="connsiteY9" fmla="*/ 14326 h 158697"/>
                <a:gd name="connsiteX10" fmla="*/ 133092 w 132851"/>
                <a:gd name="connsiteY10" fmla="*/ 5147 h 158697"/>
                <a:gd name="connsiteX11" fmla="*/ 130055 w 132851"/>
                <a:gd name="connsiteY11" fmla="*/ 2732 h 158697"/>
                <a:gd name="connsiteX12" fmla="*/ 127018 w 132851"/>
                <a:gd name="connsiteY12" fmla="*/ 4423 h 158697"/>
                <a:gd name="connsiteX13" fmla="*/ 93616 w 132851"/>
                <a:gd name="connsiteY13" fmla="*/ 75921 h 158697"/>
                <a:gd name="connsiteX14" fmla="*/ 83241 w 132851"/>
                <a:gd name="connsiteY14" fmla="*/ 26645 h 158697"/>
                <a:gd name="connsiteX15" fmla="*/ 49585 w 132851"/>
                <a:gd name="connsiteY15" fmla="*/ 75 h 158697"/>
                <a:gd name="connsiteX16" fmla="*/ 240 w 132851"/>
                <a:gd name="connsiteY16" fmla="*/ 44278 h 158697"/>
                <a:gd name="connsiteX17" fmla="*/ 5048 w 132851"/>
                <a:gd name="connsiteY17" fmla="*/ 46694 h 158697"/>
                <a:gd name="connsiteX18" fmla="*/ 6060 w 132851"/>
                <a:gd name="connsiteY18" fmla="*/ 45486 h 15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851" h="158697">
                  <a:moveTo>
                    <a:pt x="6060" y="45486"/>
                  </a:moveTo>
                  <a:cubicBezTo>
                    <a:pt x="15929" y="17708"/>
                    <a:pt x="43512" y="17466"/>
                    <a:pt x="46295" y="17466"/>
                  </a:cubicBezTo>
                  <a:cubicBezTo>
                    <a:pt x="84506" y="17466"/>
                    <a:pt x="87289" y="59737"/>
                    <a:pt x="87289" y="78820"/>
                  </a:cubicBezTo>
                  <a:cubicBezTo>
                    <a:pt x="87289" y="93554"/>
                    <a:pt x="86024" y="97660"/>
                    <a:pt x="84253" y="102491"/>
                  </a:cubicBezTo>
                  <a:cubicBezTo>
                    <a:pt x="78686" y="120124"/>
                    <a:pt x="71094" y="148144"/>
                    <a:pt x="71094" y="154424"/>
                  </a:cubicBezTo>
                  <a:cubicBezTo>
                    <a:pt x="71094" y="157081"/>
                    <a:pt x="72359" y="158772"/>
                    <a:pt x="74384" y="158772"/>
                  </a:cubicBezTo>
                  <a:cubicBezTo>
                    <a:pt x="77673" y="158772"/>
                    <a:pt x="79698" y="153458"/>
                    <a:pt x="82481" y="144279"/>
                  </a:cubicBezTo>
                  <a:cubicBezTo>
                    <a:pt x="88302" y="123989"/>
                    <a:pt x="90832" y="110221"/>
                    <a:pt x="91844" y="102733"/>
                  </a:cubicBezTo>
                  <a:cubicBezTo>
                    <a:pt x="92350" y="99593"/>
                    <a:pt x="92856" y="96453"/>
                    <a:pt x="93869" y="93313"/>
                  </a:cubicBezTo>
                  <a:cubicBezTo>
                    <a:pt x="101966" y="69399"/>
                    <a:pt x="118162" y="33408"/>
                    <a:pt x="128284" y="14326"/>
                  </a:cubicBezTo>
                  <a:cubicBezTo>
                    <a:pt x="130055" y="11428"/>
                    <a:pt x="133092" y="6113"/>
                    <a:pt x="133092" y="5147"/>
                  </a:cubicBezTo>
                  <a:cubicBezTo>
                    <a:pt x="133092" y="2732"/>
                    <a:pt x="130561" y="2732"/>
                    <a:pt x="130055" y="2732"/>
                  </a:cubicBezTo>
                  <a:cubicBezTo>
                    <a:pt x="129296" y="2732"/>
                    <a:pt x="127778" y="2732"/>
                    <a:pt x="127018" y="4423"/>
                  </a:cubicBezTo>
                  <a:cubicBezTo>
                    <a:pt x="113860" y="27370"/>
                    <a:pt x="103738" y="51525"/>
                    <a:pt x="93616" y="75921"/>
                  </a:cubicBezTo>
                  <a:cubicBezTo>
                    <a:pt x="93363" y="68433"/>
                    <a:pt x="93110" y="50075"/>
                    <a:pt x="83241" y="26645"/>
                  </a:cubicBezTo>
                  <a:cubicBezTo>
                    <a:pt x="77167" y="11911"/>
                    <a:pt x="67045" y="75"/>
                    <a:pt x="49585" y="75"/>
                  </a:cubicBezTo>
                  <a:cubicBezTo>
                    <a:pt x="17953" y="75"/>
                    <a:pt x="240" y="36790"/>
                    <a:pt x="240" y="44278"/>
                  </a:cubicBezTo>
                  <a:cubicBezTo>
                    <a:pt x="240" y="46694"/>
                    <a:pt x="2517" y="46694"/>
                    <a:pt x="5048" y="46694"/>
                  </a:cubicBezTo>
                  <a:lnTo>
                    <a:pt x="6060" y="4548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D8B34BD3-B8EF-6F30-40D4-1946C0E0171A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5383279" y="6257552"/>
              <a:ext cx="119743" cy="8285"/>
            </a:xfrm>
            <a:custGeom>
              <a:avLst/>
              <a:gdLst>
                <a:gd name="connsiteX0" fmla="*/ 112904 w 119743"/>
                <a:gd name="connsiteY0" fmla="*/ 8356 h 8285"/>
                <a:gd name="connsiteX1" fmla="*/ 119989 w 119743"/>
                <a:gd name="connsiteY1" fmla="*/ 4298 h 8285"/>
                <a:gd name="connsiteX2" fmla="*/ 112904 w 119743"/>
                <a:gd name="connsiteY2" fmla="*/ 71 h 8285"/>
                <a:gd name="connsiteX3" fmla="*/ 7331 w 119743"/>
                <a:gd name="connsiteY3" fmla="*/ 71 h 8285"/>
                <a:gd name="connsiteX4" fmla="*/ 246 w 119743"/>
                <a:gd name="connsiteY4" fmla="*/ 4129 h 8285"/>
                <a:gd name="connsiteX5" fmla="*/ 7331 w 119743"/>
                <a:gd name="connsiteY5" fmla="*/ 8356 h 8285"/>
                <a:gd name="connsiteX6" fmla="*/ 112904 w 119743"/>
                <a:gd name="connsiteY6" fmla="*/ 8356 h 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743" h="8285">
                  <a:moveTo>
                    <a:pt x="112904" y="8356"/>
                  </a:moveTo>
                  <a:cubicBezTo>
                    <a:pt x="115738" y="8356"/>
                    <a:pt x="119989" y="8356"/>
                    <a:pt x="119989" y="4298"/>
                  </a:cubicBezTo>
                  <a:cubicBezTo>
                    <a:pt x="119989" y="71"/>
                    <a:pt x="115915" y="71"/>
                    <a:pt x="112904" y="71"/>
                  </a:cubicBezTo>
                  <a:lnTo>
                    <a:pt x="7331" y="71"/>
                  </a:lnTo>
                  <a:cubicBezTo>
                    <a:pt x="4497" y="71"/>
                    <a:pt x="246" y="71"/>
                    <a:pt x="246" y="4129"/>
                  </a:cubicBezTo>
                  <a:cubicBezTo>
                    <a:pt x="246" y="8356"/>
                    <a:pt x="4320" y="8356"/>
                    <a:pt x="7331" y="8356"/>
                  </a:cubicBezTo>
                  <a:lnTo>
                    <a:pt x="112904" y="835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F1B64361-E7CD-905F-8A40-753D52C91D05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5533465" y="6191779"/>
              <a:ext cx="78293" cy="112271"/>
            </a:xfrm>
            <a:custGeom>
              <a:avLst/>
              <a:gdLst>
                <a:gd name="connsiteX0" fmla="*/ 78546 w 78293"/>
                <a:gd name="connsiteY0" fmla="*/ 81569 h 112271"/>
                <a:gd name="connsiteX1" fmla="*/ 72523 w 78293"/>
                <a:gd name="connsiteY1" fmla="*/ 81569 h 112271"/>
                <a:gd name="connsiteX2" fmla="*/ 67918 w 78293"/>
                <a:gd name="connsiteY2" fmla="*/ 96956 h 112271"/>
                <a:gd name="connsiteX3" fmla="*/ 50381 w 78293"/>
                <a:gd name="connsiteY3" fmla="*/ 97970 h 112271"/>
                <a:gd name="connsiteX4" fmla="*/ 17788 w 78293"/>
                <a:gd name="connsiteY4" fmla="*/ 97970 h 112271"/>
                <a:gd name="connsiteX5" fmla="*/ 53215 w 78293"/>
                <a:gd name="connsiteY5" fmla="*/ 69564 h 112271"/>
                <a:gd name="connsiteX6" fmla="*/ 78546 w 78293"/>
                <a:gd name="connsiteY6" fmla="*/ 33042 h 112271"/>
                <a:gd name="connsiteX7" fmla="*/ 37096 w 78293"/>
                <a:gd name="connsiteY7" fmla="*/ 71 h 112271"/>
                <a:gd name="connsiteX8" fmla="*/ 252 w 78293"/>
                <a:gd name="connsiteY8" fmla="*/ 30337 h 112271"/>
                <a:gd name="connsiteX9" fmla="*/ 9640 w 78293"/>
                <a:gd name="connsiteY9" fmla="*/ 39805 h 112271"/>
                <a:gd name="connsiteX10" fmla="*/ 19028 w 78293"/>
                <a:gd name="connsiteY10" fmla="*/ 30844 h 112271"/>
                <a:gd name="connsiteX11" fmla="*/ 8577 w 78293"/>
                <a:gd name="connsiteY11" fmla="*/ 21882 h 112271"/>
                <a:gd name="connsiteX12" fmla="*/ 34439 w 78293"/>
                <a:gd name="connsiteY12" fmla="*/ 6158 h 112271"/>
                <a:gd name="connsiteX13" fmla="*/ 61364 w 78293"/>
                <a:gd name="connsiteY13" fmla="*/ 33042 h 112271"/>
                <a:gd name="connsiteX14" fmla="*/ 44713 w 78293"/>
                <a:gd name="connsiteY14" fmla="*/ 65506 h 112271"/>
                <a:gd name="connsiteX15" fmla="*/ 2023 w 78293"/>
                <a:gd name="connsiteY15" fmla="*/ 105748 h 112271"/>
                <a:gd name="connsiteX16" fmla="*/ 252 w 78293"/>
                <a:gd name="connsiteY16" fmla="*/ 112342 h 112271"/>
                <a:gd name="connsiteX17" fmla="*/ 73232 w 78293"/>
                <a:gd name="connsiteY17" fmla="*/ 112342 h 112271"/>
                <a:gd name="connsiteX18" fmla="*/ 78546 w 78293"/>
                <a:gd name="connsiteY18" fmla="*/ 81569 h 1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293" h="112271">
                  <a:moveTo>
                    <a:pt x="78546" y="81569"/>
                  </a:moveTo>
                  <a:lnTo>
                    <a:pt x="72523" y="81569"/>
                  </a:lnTo>
                  <a:cubicBezTo>
                    <a:pt x="71992" y="85289"/>
                    <a:pt x="70220" y="95265"/>
                    <a:pt x="67918" y="96956"/>
                  </a:cubicBezTo>
                  <a:cubicBezTo>
                    <a:pt x="66501" y="97970"/>
                    <a:pt x="52861" y="97970"/>
                    <a:pt x="50381" y="97970"/>
                  </a:cubicBezTo>
                  <a:lnTo>
                    <a:pt x="17788" y="97970"/>
                  </a:lnTo>
                  <a:cubicBezTo>
                    <a:pt x="36387" y="82245"/>
                    <a:pt x="42587" y="77511"/>
                    <a:pt x="53215" y="69564"/>
                  </a:cubicBezTo>
                  <a:cubicBezTo>
                    <a:pt x="66323" y="59588"/>
                    <a:pt x="78546" y="49105"/>
                    <a:pt x="78546" y="33042"/>
                  </a:cubicBezTo>
                  <a:cubicBezTo>
                    <a:pt x="78546" y="12583"/>
                    <a:pt x="59769" y="71"/>
                    <a:pt x="37096" y="71"/>
                  </a:cubicBezTo>
                  <a:cubicBezTo>
                    <a:pt x="15131" y="71"/>
                    <a:pt x="252" y="14781"/>
                    <a:pt x="252" y="30337"/>
                  </a:cubicBezTo>
                  <a:cubicBezTo>
                    <a:pt x="252" y="38960"/>
                    <a:pt x="7869" y="39805"/>
                    <a:pt x="9640" y="39805"/>
                  </a:cubicBezTo>
                  <a:cubicBezTo>
                    <a:pt x="13891" y="39805"/>
                    <a:pt x="19028" y="36931"/>
                    <a:pt x="19028" y="30844"/>
                  </a:cubicBezTo>
                  <a:cubicBezTo>
                    <a:pt x="19028" y="27800"/>
                    <a:pt x="17788" y="21882"/>
                    <a:pt x="8577" y="21882"/>
                  </a:cubicBezTo>
                  <a:cubicBezTo>
                    <a:pt x="14068" y="9877"/>
                    <a:pt x="26114" y="6158"/>
                    <a:pt x="34439" y="6158"/>
                  </a:cubicBezTo>
                  <a:cubicBezTo>
                    <a:pt x="52153" y="6158"/>
                    <a:pt x="61364" y="19346"/>
                    <a:pt x="61364" y="33042"/>
                  </a:cubicBezTo>
                  <a:cubicBezTo>
                    <a:pt x="61364" y="47752"/>
                    <a:pt x="50381" y="59419"/>
                    <a:pt x="44713" y="65506"/>
                  </a:cubicBezTo>
                  <a:lnTo>
                    <a:pt x="2023" y="105748"/>
                  </a:lnTo>
                  <a:cubicBezTo>
                    <a:pt x="252" y="107270"/>
                    <a:pt x="252" y="107608"/>
                    <a:pt x="252" y="112342"/>
                  </a:cubicBezTo>
                  <a:lnTo>
                    <a:pt x="73232" y="112342"/>
                  </a:lnTo>
                  <a:lnTo>
                    <a:pt x="78546" y="81569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</p:grpSp>
      <p:sp>
        <p:nvSpPr>
          <p:cNvPr id="3510" name="TextBox 3509">
            <a:extLst>
              <a:ext uri="{FF2B5EF4-FFF2-40B4-BE49-F238E27FC236}">
                <a16:creationId xmlns:a16="http://schemas.microsoft.com/office/drawing/2014/main" id="{98D86F0E-3740-5127-905A-DC27EE9D6427}"/>
              </a:ext>
            </a:extLst>
          </p:cNvPr>
          <p:cNvSpPr txBox="1"/>
          <p:nvPr/>
        </p:nvSpPr>
        <p:spPr>
          <a:xfrm>
            <a:off x="7540360" y="4144037"/>
            <a:ext cx="4212663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Allows for operation at </a:t>
            </a:r>
            <a:r>
              <a:rPr lang="en-US" sz="1400" u="sng" dirty="0">
                <a:latin typeface="Avenir Next LT Pro Light" panose="020B0304020202020204" pitchFamily="34" charset="0"/>
              </a:rPr>
              <a:t>higher beam energy 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(yet still compact accelerators)</a:t>
            </a: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</p:txBody>
      </p:sp>
      <p:sp>
        <p:nvSpPr>
          <p:cNvPr id="3511" name="TextBox 3510">
            <a:extLst>
              <a:ext uri="{FF2B5EF4-FFF2-40B4-BE49-F238E27FC236}">
                <a16:creationId xmlns:a16="http://schemas.microsoft.com/office/drawing/2014/main" id="{87FF832D-9E04-2E99-ECCE-4B70A1ABFBB0}"/>
              </a:ext>
            </a:extLst>
          </p:cNvPr>
          <p:cNvSpPr txBox="1"/>
          <p:nvPr/>
        </p:nvSpPr>
        <p:spPr>
          <a:xfrm>
            <a:off x="7540360" y="4984768"/>
            <a:ext cx="421266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Space charge forces reduced</a:t>
            </a: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  <a:p>
            <a:pPr algn="r"/>
            <a:endParaRPr lang="en-US" sz="1400" dirty="0">
              <a:latin typeface="Avenir Next LT Pro Light" panose="020B0304020202020204" pitchFamily="34" charset="0"/>
            </a:endParaRPr>
          </a:p>
        </p:txBody>
      </p:sp>
      <p:grpSp>
        <p:nvGrpSpPr>
          <p:cNvPr id="3554" name="Group 3553" descr="\documentclass{article}&#10;\usepackage{amsmath}&#10;\pagestyle{empty}&#10;\begin{document}&#10;&#10;$$F _{\rm sc}\sim \gamma^{-2}$$&#10;&#10;&#10;\end{document}" title="IguanaTex Vector Display">
            <a:extLst>
              <a:ext uri="{FF2B5EF4-FFF2-40B4-BE49-F238E27FC236}">
                <a16:creationId xmlns:a16="http://schemas.microsoft.com/office/drawing/2014/main" id="{673BF73C-36CB-23DD-BAC2-87973AED1C79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10586548" y="5357312"/>
            <a:ext cx="1059787" cy="263937"/>
            <a:chOff x="14074668" y="7162210"/>
            <a:chExt cx="1059787" cy="263937"/>
          </a:xfrm>
        </p:grpSpPr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29DE8208-2238-EF8D-8DD6-ECA7CFF84E63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14074668" y="7209962"/>
              <a:ext cx="178817" cy="164253"/>
            </a:xfrm>
            <a:custGeom>
              <a:avLst/>
              <a:gdLst>
                <a:gd name="connsiteX0" fmla="*/ 66881 w 178817"/>
                <a:gd name="connsiteY0" fmla="*/ 85825 h 164253"/>
                <a:gd name="connsiteX1" fmla="*/ 91284 w 178817"/>
                <a:gd name="connsiteY1" fmla="*/ 85825 h 164253"/>
                <a:gd name="connsiteX2" fmla="*/ 112165 w 178817"/>
                <a:gd name="connsiteY2" fmla="*/ 96694 h 164253"/>
                <a:gd name="connsiteX3" fmla="*/ 110404 w 178817"/>
                <a:gd name="connsiteY3" fmla="*/ 108530 h 164253"/>
                <a:gd name="connsiteX4" fmla="*/ 109649 w 178817"/>
                <a:gd name="connsiteY4" fmla="*/ 111187 h 164253"/>
                <a:gd name="connsiteX5" fmla="*/ 112668 w 178817"/>
                <a:gd name="connsiteY5" fmla="*/ 114086 h 164253"/>
                <a:gd name="connsiteX6" fmla="*/ 116442 w 178817"/>
                <a:gd name="connsiteY6" fmla="*/ 109013 h 164253"/>
                <a:gd name="connsiteX7" fmla="*/ 130279 w 178817"/>
                <a:gd name="connsiteY7" fmla="*/ 56597 h 164253"/>
                <a:gd name="connsiteX8" fmla="*/ 131033 w 178817"/>
                <a:gd name="connsiteY8" fmla="*/ 52732 h 164253"/>
                <a:gd name="connsiteX9" fmla="*/ 128015 w 178817"/>
                <a:gd name="connsiteY9" fmla="*/ 50075 h 164253"/>
                <a:gd name="connsiteX10" fmla="*/ 124241 w 178817"/>
                <a:gd name="connsiteY10" fmla="*/ 55148 h 164253"/>
                <a:gd name="connsiteX11" fmla="*/ 91787 w 178817"/>
                <a:gd name="connsiteY11" fmla="*/ 78336 h 164253"/>
                <a:gd name="connsiteX12" fmla="*/ 68893 w 178817"/>
                <a:gd name="connsiteY12" fmla="*/ 78336 h 164253"/>
                <a:gd name="connsiteX13" fmla="*/ 84994 w 178817"/>
                <a:gd name="connsiteY13" fmla="*/ 16983 h 164253"/>
                <a:gd name="connsiteX14" fmla="*/ 98580 w 178817"/>
                <a:gd name="connsiteY14" fmla="*/ 7563 h 164253"/>
                <a:gd name="connsiteX15" fmla="*/ 131788 w 178817"/>
                <a:gd name="connsiteY15" fmla="*/ 7563 h 164253"/>
                <a:gd name="connsiteX16" fmla="*/ 168519 w 178817"/>
                <a:gd name="connsiteY16" fmla="*/ 34133 h 164253"/>
                <a:gd name="connsiteX17" fmla="*/ 167764 w 178817"/>
                <a:gd name="connsiteY17" fmla="*/ 47177 h 164253"/>
                <a:gd name="connsiteX18" fmla="*/ 167261 w 178817"/>
                <a:gd name="connsiteY18" fmla="*/ 51525 h 164253"/>
                <a:gd name="connsiteX19" fmla="*/ 170280 w 178817"/>
                <a:gd name="connsiteY19" fmla="*/ 54423 h 164253"/>
                <a:gd name="connsiteX20" fmla="*/ 173802 w 178817"/>
                <a:gd name="connsiteY20" fmla="*/ 48384 h 164253"/>
                <a:gd name="connsiteX21" fmla="*/ 178834 w 178817"/>
                <a:gd name="connsiteY21" fmla="*/ 6597 h 164253"/>
                <a:gd name="connsiteX22" fmla="*/ 172041 w 178817"/>
                <a:gd name="connsiteY22" fmla="*/ 75 h 164253"/>
                <a:gd name="connsiteX23" fmla="*/ 48767 w 178817"/>
                <a:gd name="connsiteY23" fmla="*/ 75 h 164253"/>
                <a:gd name="connsiteX24" fmla="*/ 41220 w 178817"/>
                <a:gd name="connsiteY24" fmla="*/ 4906 h 164253"/>
                <a:gd name="connsiteX25" fmla="*/ 48264 w 178817"/>
                <a:gd name="connsiteY25" fmla="*/ 7563 h 164253"/>
                <a:gd name="connsiteX26" fmla="*/ 64616 w 178817"/>
                <a:gd name="connsiteY26" fmla="*/ 11911 h 164253"/>
                <a:gd name="connsiteX27" fmla="*/ 63359 w 178817"/>
                <a:gd name="connsiteY27" fmla="*/ 17708 h 164253"/>
                <a:gd name="connsiteX28" fmla="*/ 30150 w 178817"/>
                <a:gd name="connsiteY28" fmla="*/ 145487 h 164253"/>
                <a:gd name="connsiteX29" fmla="*/ 7256 w 178817"/>
                <a:gd name="connsiteY29" fmla="*/ 156840 h 164253"/>
                <a:gd name="connsiteX30" fmla="*/ 212 w 178817"/>
                <a:gd name="connsiteY30" fmla="*/ 161429 h 164253"/>
                <a:gd name="connsiteX31" fmla="*/ 3986 w 178817"/>
                <a:gd name="connsiteY31" fmla="*/ 164328 h 164253"/>
                <a:gd name="connsiteX32" fmla="*/ 37194 w 178817"/>
                <a:gd name="connsiteY32" fmla="*/ 163603 h 164253"/>
                <a:gd name="connsiteX33" fmla="*/ 74680 w 178817"/>
                <a:gd name="connsiteY33" fmla="*/ 164328 h 164253"/>
                <a:gd name="connsiteX34" fmla="*/ 79963 w 178817"/>
                <a:gd name="connsiteY34" fmla="*/ 159738 h 164253"/>
                <a:gd name="connsiteX35" fmla="*/ 78453 w 178817"/>
                <a:gd name="connsiteY35" fmla="*/ 157081 h 164253"/>
                <a:gd name="connsiteX36" fmla="*/ 71409 w 178817"/>
                <a:gd name="connsiteY36" fmla="*/ 156840 h 164253"/>
                <a:gd name="connsiteX37" fmla="*/ 58327 w 178817"/>
                <a:gd name="connsiteY37" fmla="*/ 156357 h 164253"/>
                <a:gd name="connsiteX38" fmla="*/ 50276 w 178817"/>
                <a:gd name="connsiteY38" fmla="*/ 151526 h 164253"/>
                <a:gd name="connsiteX39" fmla="*/ 51283 w 178817"/>
                <a:gd name="connsiteY39" fmla="*/ 145970 h 164253"/>
                <a:gd name="connsiteX40" fmla="*/ 66881 w 178817"/>
                <a:gd name="connsiteY40" fmla="*/ 85825 h 16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817" h="164253">
                  <a:moveTo>
                    <a:pt x="66881" y="85825"/>
                  </a:moveTo>
                  <a:lnTo>
                    <a:pt x="91284" y="85825"/>
                  </a:lnTo>
                  <a:cubicBezTo>
                    <a:pt x="110152" y="85825"/>
                    <a:pt x="112165" y="89689"/>
                    <a:pt x="112165" y="96694"/>
                  </a:cubicBezTo>
                  <a:cubicBezTo>
                    <a:pt x="112165" y="98385"/>
                    <a:pt x="112165" y="101284"/>
                    <a:pt x="110404" y="108530"/>
                  </a:cubicBezTo>
                  <a:cubicBezTo>
                    <a:pt x="109901" y="109738"/>
                    <a:pt x="109649" y="110704"/>
                    <a:pt x="109649" y="111187"/>
                  </a:cubicBezTo>
                  <a:cubicBezTo>
                    <a:pt x="109649" y="113120"/>
                    <a:pt x="111159" y="114086"/>
                    <a:pt x="112668" y="114086"/>
                  </a:cubicBezTo>
                  <a:cubicBezTo>
                    <a:pt x="115184" y="114086"/>
                    <a:pt x="115184" y="113361"/>
                    <a:pt x="116442" y="109013"/>
                  </a:cubicBezTo>
                  <a:lnTo>
                    <a:pt x="130279" y="56597"/>
                  </a:lnTo>
                  <a:cubicBezTo>
                    <a:pt x="131033" y="53940"/>
                    <a:pt x="131033" y="53457"/>
                    <a:pt x="131033" y="52732"/>
                  </a:cubicBezTo>
                  <a:cubicBezTo>
                    <a:pt x="131033" y="52249"/>
                    <a:pt x="130530" y="50075"/>
                    <a:pt x="128015" y="50075"/>
                  </a:cubicBezTo>
                  <a:cubicBezTo>
                    <a:pt x="125499" y="50075"/>
                    <a:pt x="125247" y="51283"/>
                    <a:pt x="124241" y="55148"/>
                  </a:cubicBezTo>
                  <a:cubicBezTo>
                    <a:pt x="118958" y="73989"/>
                    <a:pt x="113171" y="78336"/>
                    <a:pt x="91787" y="78336"/>
                  </a:cubicBezTo>
                  <a:lnTo>
                    <a:pt x="68893" y="78336"/>
                  </a:lnTo>
                  <a:lnTo>
                    <a:pt x="84994" y="16983"/>
                  </a:lnTo>
                  <a:cubicBezTo>
                    <a:pt x="87259" y="8529"/>
                    <a:pt x="87510" y="7563"/>
                    <a:pt x="98580" y="7563"/>
                  </a:cubicBezTo>
                  <a:lnTo>
                    <a:pt x="131788" y="7563"/>
                  </a:lnTo>
                  <a:cubicBezTo>
                    <a:pt x="162733" y="7563"/>
                    <a:pt x="168519" y="15534"/>
                    <a:pt x="168519" y="34133"/>
                  </a:cubicBezTo>
                  <a:cubicBezTo>
                    <a:pt x="168519" y="39689"/>
                    <a:pt x="168519" y="40655"/>
                    <a:pt x="167764" y="47177"/>
                  </a:cubicBezTo>
                  <a:cubicBezTo>
                    <a:pt x="167261" y="50317"/>
                    <a:pt x="167261" y="50800"/>
                    <a:pt x="167261" y="51525"/>
                  </a:cubicBezTo>
                  <a:cubicBezTo>
                    <a:pt x="167261" y="52732"/>
                    <a:pt x="168016" y="54423"/>
                    <a:pt x="170280" y="54423"/>
                  </a:cubicBezTo>
                  <a:cubicBezTo>
                    <a:pt x="173047" y="54423"/>
                    <a:pt x="173299" y="52974"/>
                    <a:pt x="173802" y="48384"/>
                  </a:cubicBezTo>
                  <a:lnTo>
                    <a:pt x="178834" y="6597"/>
                  </a:lnTo>
                  <a:cubicBezTo>
                    <a:pt x="179588" y="75"/>
                    <a:pt x="178331" y="75"/>
                    <a:pt x="172041" y="75"/>
                  </a:cubicBezTo>
                  <a:lnTo>
                    <a:pt x="48767" y="75"/>
                  </a:lnTo>
                  <a:cubicBezTo>
                    <a:pt x="43735" y="75"/>
                    <a:pt x="41220" y="75"/>
                    <a:pt x="41220" y="4906"/>
                  </a:cubicBezTo>
                  <a:cubicBezTo>
                    <a:pt x="41220" y="7563"/>
                    <a:pt x="43484" y="7563"/>
                    <a:pt x="48264" y="7563"/>
                  </a:cubicBezTo>
                  <a:cubicBezTo>
                    <a:pt x="57572" y="7563"/>
                    <a:pt x="64616" y="7563"/>
                    <a:pt x="64616" y="11911"/>
                  </a:cubicBezTo>
                  <a:cubicBezTo>
                    <a:pt x="64616" y="12877"/>
                    <a:pt x="64616" y="13360"/>
                    <a:pt x="63359" y="17708"/>
                  </a:cubicBezTo>
                  <a:lnTo>
                    <a:pt x="30150" y="145487"/>
                  </a:lnTo>
                  <a:cubicBezTo>
                    <a:pt x="27634" y="154907"/>
                    <a:pt x="27131" y="156840"/>
                    <a:pt x="7256" y="156840"/>
                  </a:cubicBezTo>
                  <a:cubicBezTo>
                    <a:pt x="2979" y="156840"/>
                    <a:pt x="212" y="156840"/>
                    <a:pt x="212" y="161429"/>
                  </a:cubicBezTo>
                  <a:cubicBezTo>
                    <a:pt x="212" y="164328"/>
                    <a:pt x="3231" y="164328"/>
                    <a:pt x="3986" y="164328"/>
                  </a:cubicBezTo>
                  <a:cubicBezTo>
                    <a:pt x="11281" y="164328"/>
                    <a:pt x="29898" y="163603"/>
                    <a:pt x="37194" y="163603"/>
                  </a:cubicBezTo>
                  <a:cubicBezTo>
                    <a:pt x="45496" y="163603"/>
                    <a:pt x="66377" y="164328"/>
                    <a:pt x="74680" y="164328"/>
                  </a:cubicBezTo>
                  <a:cubicBezTo>
                    <a:pt x="76944" y="164328"/>
                    <a:pt x="79963" y="164328"/>
                    <a:pt x="79963" y="159738"/>
                  </a:cubicBezTo>
                  <a:cubicBezTo>
                    <a:pt x="79963" y="157806"/>
                    <a:pt x="78453" y="157323"/>
                    <a:pt x="78453" y="157081"/>
                  </a:cubicBezTo>
                  <a:cubicBezTo>
                    <a:pt x="77699" y="156840"/>
                    <a:pt x="77195" y="156840"/>
                    <a:pt x="71409" y="156840"/>
                  </a:cubicBezTo>
                  <a:cubicBezTo>
                    <a:pt x="65874" y="156840"/>
                    <a:pt x="64616" y="156840"/>
                    <a:pt x="58327" y="156357"/>
                  </a:cubicBezTo>
                  <a:cubicBezTo>
                    <a:pt x="51031" y="155632"/>
                    <a:pt x="50276" y="154666"/>
                    <a:pt x="50276" y="151526"/>
                  </a:cubicBezTo>
                  <a:cubicBezTo>
                    <a:pt x="50276" y="151043"/>
                    <a:pt x="50276" y="149593"/>
                    <a:pt x="51283" y="145970"/>
                  </a:cubicBezTo>
                  <a:lnTo>
                    <a:pt x="66881" y="85825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12426DFC-96B2-91B5-CC65-B08BE732A9A6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14234812" y="7335035"/>
              <a:ext cx="63750" cy="77102"/>
            </a:xfrm>
            <a:custGeom>
              <a:avLst/>
              <a:gdLst>
                <a:gd name="connsiteX0" fmla="*/ 59038 w 63750"/>
                <a:gd name="connsiteY0" fmla="*/ 4472 h 77102"/>
                <a:gd name="connsiteX1" fmla="*/ 56572 w 63750"/>
                <a:gd name="connsiteY1" fmla="*/ 76 h 77102"/>
                <a:gd name="connsiteX2" fmla="*/ 53050 w 63750"/>
                <a:gd name="connsiteY2" fmla="*/ 2105 h 77102"/>
                <a:gd name="connsiteX3" fmla="*/ 49880 w 63750"/>
                <a:gd name="connsiteY3" fmla="*/ 4641 h 77102"/>
                <a:gd name="connsiteX4" fmla="*/ 31389 w 63750"/>
                <a:gd name="connsiteY4" fmla="*/ 76 h 77102"/>
                <a:gd name="connsiteX5" fmla="*/ 218 w 63750"/>
                <a:gd name="connsiteY5" fmla="*/ 21212 h 77102"/>
                <a:gd name="connsiteX6" fmla="*/ 6910 w 63750"/>
                <a:gd name="connsiteY6" fmla="*/ 34400 h 77102"/>
                <a:gd name="connsiteX7" fmla="*/ 31213 w 63750"/>
                <a:gd name="connsiteY7" fmla="*/ 42854 h 77102"/>
                <a:gd name="connsiteX8" fmla="*/ 54283 w 63750"/>
                <a:gd name="connsiteY8" fmla="*/ 58072 h 77102"/>
                <a:gd name="connsiteX9" fmla="*/ 32622 w 63750"/>
                <a:gd name="connsiteY9" fmla="*/ 72444 h 77102"/>
                <a:gd name="connsiteX10" fmla="*/ 6382 w 63750"/>
                <a:gd name="connsiteY10" fmla="*/ 50294 h 77102"/>
                <a:gd name="connsiteX11" fmla="*/ 3212 w 63750"/>
                <a:gd name="connsiteY11" fmla="*/ 47420 h 77102"/>
                <a:gd name="connsiteX12" fmla="*/ 218 w 63750"/>
                <a:gd name="connsiteY12" fmla="*/ 51985 h 77102"/>
                <a:gd name="connsiteX13" fmla="*/ 218 w 63750"/>
                <a:gd name="connsiteY13" fmla="*/ 72782 h 77102"/>
                <a:gd name="connsiteX14" fmla="*/ 2684 w 63750"/>
                <a:gd name="connsiteY14" fmla="*/ 77179 h 77102"/>
                <a:gd name="connsiteX15" fmla="*/ 11137 w 63750"/>
                <a:gd name="connsiteY15" fmla="*/ 69908 h 77102"/>
                <a:gd name="connsiteX16" fmla="*/ 32622 w 63750"/>
                <a:gd name="connsiteY16" fmla="*/ 77179 h 77102"/>
                <a:gd name="connsiteX17" fmla="*/ 63969 w 63750"/>
                <a:gd name="connsiteY17" fmla="*/ 53338 h 77102"/>
                <a:gd name="connsiteX18" fmla="*/ 56396 w 63750"/>
                <a:gd name="connsiteY18" fmla="*/ 37782 h 77102"/>
                <a:gd name="connsiteX19" fmla="*/ 35440 w 63750"/>
                <a:gd name="connsiteY19" fmla="*/ 29497 h 77102"/>
                <a:gd name="connsiteX20" fmla="*/ 9904 w 63750"/>
                <a:gd name="connsiteY20" fmla="*/ 16139 h 77102"/>
                <a:gd name="connsiteX21" fmla="*/ 31389 w 63750"/>
                <a:gd name="connsiteY21" fmla="*/ 4134 h 77102"/>
                <a:gd name="connsiteX22" fmla="*/ 53050 w 63750"/>
                <a:gd name="connsiteY22" fmla="*/ 22733 h 77102"/>
                <a:gd name="connsiteX23" fmla="*/ 56044 w 63750"/>
                <a:gd name="connsiteY23" fmla="*/ 24593 h 77102"/>
                <a:gd name="connsiteX24" fmla="*/ 59038 w 63750"/>
                <a:gd name="connsiteY24" fmla="*/ 20197 h 77102"/>
                <a:gd name="connsiteX25" fmla="*/ 59038 w 63750"/>
                <a:gd name="connsiteY25" fmla="*/ 4472 h 7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750" h="77102">
                  <a:moveTo>
                    <a:pt x="59038" y="4472"/>
                  </a:moveTo>
                  <a:cubicBezTo>
                    <a:pt x="59038" y="1598"/>
                    <a:pt x="59038" y="76"/>
                    <a:pt x="56572" y="76"/>
                  </a:cubicBezTo>
                  <a:cubicBezTo>
                    <a:pt x="55692" y="76"/>
                    <a:pt x="55340" y="76"/>
                    <a:pt x="53050" y="2105"/>
                  </a:cubicBezTo>
                  <a:cubicBezTo>
                    <a:pt x="52698" y="2274"/>
                    <a:pt x="50937" y="3796"/>
                    <a:pt x="49880" y="4641"/>
                  </a:cubicBezTo>
                  <a:cubicBezTo>
                    <a:pt x="44597" y="1091"/>
                    <a:pt x="37905" y="76"/>
                    <a:pt x="31389" y="76"/>
                  </a:cubicBezTo>
                  <a:cubicBezTo>
                    <a:pt x="6206" y="76"/>
                    <a:pt x="218" y="12758"/>
                    <a:pt x="218" y="21212"/>
                  </a:cubicBezTo>
                  <a:cubicBezTo>
                    <a:pt x="218" y="26622"/>
                    <a:pt x="2684" y="31019"/>
                    <a:pt x="6910" y="34400"/>
                  </a:cubicBezTo>
                  <a:cubicBezTo>
                    <a:pt x="13602" y="39980"/>
                    <a:pt x="20294" y="41164"/>
                    <a:pt x="31213" y="42854"/>
                  </a:cubicBezTo>
                  <a:cubicBezTo>
                    <a:pt x="40018" y="44376"/>
                    <a:pt x="54283" y="46743"/>
                    <a:pt x="54283" y="58072"/>
                  </a:cubicBezTo>
                  <a:cubicBezTo>
                    <a:pt x="54283" y="64666"/>
                    <a:pt x="49528" y="72444"/>
                    <a:pt x="32622" y="72444"/>
                  </a:cubicBezTo>
                  <a:cubicBezTo>
                    <a:pt x="15716" y="72444"/>
                    <a:pt x="9552" y="61792"/>
                    <a:pt x="6382" y="50294"/>
                  </a:cubicBezTo>
                  <a:cubicBezTo>
                    <a:pt x="5854" y="48096"/>
                    <a:pt x="5678" y="47420"/>
                    <a:pt x="3212" y="47420"/>
                  </a:cubicBezTo>
                  <a:cubicBezTo>
                    <a:pt x="218" y="47420"/>
                    <a:pt x="218" y="48603"/>
                    <a:pt x="218" y="51985"/>
                  </a:cubicBezTo>
                  <a:lnTo>
                    <a:pt x="218" y="72782"/>
                  </a:lnTo>
                  <a:cubicBezTo>
                    <a:pt x="218" y="75657"/>
                    <a:pt x="218" y="77179"/>
                    <a:pt x="2684" y="77179"/>
                  </a:cubicBezTo>
                  <a:cubicBezTo>
                    <a:pt x="4269" y="77179"/>
                    <a:pt x="7615" y="73628"/>
                    <a:pt x="11137" y="69908"/>
                  </a:cubicBezTo>
                  <a:cubicBezTo>
                    <a:pt x="18886" y="76840"/>
                    <a:pt x="28395" y="77179"/>
                    <a:pt x="32622" y="77179"/>
                  </a:cubicBezTo>
                  <a:cubicBezTo>
                    <a:pt x="55516" y="77179"/>
                    <a:pt x="63969" y="65343"/>
                    <a:pt x="63969" y="53338"/>
                  </a:cubicBezTo>
                  <a:cubicBezTo>
                    <a:pt x="63969" y="46913"/>
                    <a:pt x="60975" y="41840"/>
                    <a:pt x="56396" y="37782"/>
                  </a:cubicBezTo>
                  <a:cubicBezTo>
                    <a:pt x="49704" y="31864"/>
                    <a:pt x="41603" y="30511"/>
                    <a:pt x="35440" y="29497"/>
                  </a:cubicBezTo>
                  <a:cubicBezTo>
                    <a:pt x="21351" y="27130"/>
                    <a:pt x="9904" y="25101"/>
                    <a:pt x="9904" y="16139"/>
                  </a:cubicBezTo>
                  <a:cubicBezTo>
                    <a:pt x="9904" y="10729"/>
                    <a:pt x="14659" y="4134"/>
                    <a:pt x="31389" y="4134"/>
                  </a:cubicBezTo>
                  <a:cubicBezTo>
                    <a:pt x="51817" y="4134"/>
                    <a:pt x="52698" y="17830"/>
                    <a:pt x="53050" y="22733"/>
                  </a:cubicBezTo>
                  <a:cubicBezTo>
                    <a:pt x="53226" y="24593"/>
                    <a:pt x="55340" y="24593"/>
                    <a:pt x="56044" y="24593"/>
                  </a:cubicBezTo>
                  <a:cubicBezTo>
                    <a:pt x="59038" y="24593"/>
                    <a:pt x="59038" y="23410"/>
                    <a:pt x="59038" y="20197"/>
                  </a:cubicBezTo>
                  <a:lnTo>
                    <a:pt x="59038" y="4472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D1923F92-AECE-C5AE-F14E-6F822FEB7C96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14314691" y="7335035"/>
              <a:ext cx="74316" cy="77102"/>
            </a:xfrm>
            <a:custGeom>
              <a:avLst/>
              <a:gdLst>
                <a:gd name="connsiteX0" fmla="*/ 60626 w 74316"/>
                <a:gd name="connsiteY0" fmla="*/ 8023 h 77102"/>
                <a:gd name="connsiteX1" fmla="*/ 55695 w 74316"/>
                <a:gd name="connsiteY1" fmla="*/ 15463 h 77102"/>
                <a:gd name="connsiteX2" fmla="*/ 63972 w 74316"/>
                <a:gd name="connsiteY2" fmla="*/ 23410 h 77102"/>
                <a:gd name="connsiteX3" fmla="*/ 72425 w 74316"/>
                <a:gd name="connsiteY3" fmla="*/ 15125 h 77102"/>
                <a:gd name="connsiteX4" fmla="*/ 43015 w 74316"/>
                <a:gd name="connsiteY4" fmla="*/ 76 h 77102"/>
                <a:gd name="connsiteX5" fmla="*/ 222 w 74316"/>
                <a:gd name="connsiteY5" fmla="*/ 38966 h 77102"/>
                <a:gd name="connsiteX6" fmla="*/ 42135 w 74316"/>
                <a:gd name="connsiteY6" fmla="*/ 77179 h 77102"/>
                <a:gd name="connsiteX7" fmla="*/ 74538 w 74316"/>
                <a:gd name="connsiteY7" fmla="*/ 55198 h 77102"/>
                <a:gd name="connsiteX8" fmla="*/ 71544 w 74316"/>
                <a:gd name="connsiteY8" fmla="*/ 53169 h 77102"/>
                <a:gd name="connsiteX9" fmla="*/ 68198 w 74316"/>
                <a:gd name="connsiteY9" fmla="*/ 56043 h 77102"/>
                <a:gd name="connsiteX10" fmla="*/ 44248 w 74316"/>
                <a:gd name="connsiteY10" fmla="*/ 71768 h 77102"/>
                <a:gd name="connsiteX11" fmla="*/ 16247 w 74316"/>
                <a:gd name="connsiteY11" fmla="*/ 38796 h 77102"/>
                <a:gd name="connsiteX12" fmla="*/ 43544 w 74316"/>
                <a:gd name="connsiteY12" fmla="*/ 5487 h 77102"/>
                <a:gd name="connsiteX13" fmla="*/ 60626 w 74316"/>
                <a:gd name="connsiteY13" fmla="*/ 8023 h 7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316" h="77102">
                  <a:moveTo>
                    <a:pt x="60626" y="8023"/>
                  </a:moveTo>
                  <a:cubicBezTo>
                    <a:pt x="57456" y="9376"/>
                    <a:pt x="55695" y="12081"/>
                    <a:pt x="55695" y="15463"/>
                  </a:cubicBezTo>
                  <a:cubicBezTo>
                    <a:pt x="55695" y="20028"/>
                    <a:pt x="59041" y="23410"/>
                    <a:pt x="63972" y="23410"/>
                  </a:cubicBezTo>
                  <a:cubicBezTo>
                    <a:pt x="68727" y="23410"/>
                    <a:pt x="72425" y="20535"/>
                    <a:pt x="72425" y="15125"/>
                  </a:cubicBezTo>
                  <a:cubicBezTo>
                    <a:pt x="72425" y="76"/>
                    <a:pt x="47946" y="76"/>
                    <a:pt x="43015" y="76"/>
                  </a:cubicBezTo>
                  <a:cubicBezTo>
                    <a:pt x="16599" y="76"/>
                    <a:pt x="222" y="19521"/>
                    <a:pt x="222" y="38966"/>
                  </a:cubicBezTo>
                  <a:cubicBezTo>
                    <a:pt x="222" y="60270"/>
                    <a:pt x="19065" y="77179"/>
                    <a:pt x="42135" y="77179"/>
                  </a:cubicBezTo>
                  <a:cubicBezTo>
                    <a:pt x="68375" y="77179"/>
                    <a:pt x="74538" y="57227"/>
                    <a:pt x="74538" y="55198"/>
                  </a:cubicBezTo>
                  <a:cubicBezTo>
                    <a:pt x="74538" y="53169"/>
                    <a:pt x="72249" y="53169"/>
                    <a:pt x="71544" y="53169"/>
                  </a:cubicBezTo>
                  <a:cubicBezTo>
                    <a:pt x="69255" y="53169"/>
                    <a:pt x="69079" y="53676"/>
                    <a:pt x="68198" y="56043"/>
                  </a:cubicBezTo>
                  <a:cubicBezTo>
                    <a:pt x="64324" y="66526"/>
                    <a:pt x="54990" y="71768"/>
                    <a:pt x="44248" y="71768"/>
                  </a:cubicBezTo>
                  <a:cubicBezTo>
                    <a:pt x="32097" y="71768"/>
                    <a:pt x="16247" y="63145"/>
                    <a:pt x="16247" y="38796"/>
                  </a:cubicBezTo>
                  <a:cubicBezTo>
                    <a:pt x="16247" y="17323"/>
                    <a:pt x="27166" y="5487"/>
                    <a:pt x="43544" y="5487"/>
                  </a:cubicBezTo>
                  <a:cubicBezTo>
                    <a:pt x="45833" y="5487"/>
                    <a:pt x="54286" y="5487"/>
                    <a:pt x="60626" y="8023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2F4282C8-1086-E586-8DB0-22298917BB0C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14492339" y="7285567"/>
              <a:ext cx="167803" cy="56522"/>
            </a:xfrm>
            <a:custGeom>
              <a:avLst/>
              <a:gdLst>
                <a:gd name="connsiteX0" fmla="*/ 168032 w 167803"/>
                <a:gd name="connsiteY0" fmla="*/ 8046 h 56522"/>
                <a:gd name="connsiteX1" fmla="*/ 164510 w 167803"/>
                <a:gd name="connsiteY1" fmla="*/ 316 h 56522"/>
                <a:gd name="connsiteX2" fmla="*/ 160988 w 167803"/>
                <a:gd name="connsiteY2" fmla="*/ 6597 h 56522"/>
                <a:gd name="connsiteX3" fmla="*/ 125767 w 167803"/>
                <a:gd name="connsiteY3" fmla="*/ 43070 h 56522"/>
                <a:gd name="connsiteX4" fmla="*/ 85514 w 167803"/>
                <a:gd name="connsiteY4" fmla="*/ 22297 h 56522"/>
                <a:gd name="connsiteX5" fmla="*/ 42494 w 167803"/>
                <a:gd name="connsiteY5" fmla="*/ 75 h 56522"/>
                <a:gd name="connsiteX6" fmla="*/ 228 w 167803"/>
                <a:gd name="connsiteY6" fmla="*/ 48626 h 56522"/>
                <a:gd name="connsiteX7" fmla="*/ 3750 w 167803"/>
                <a:gd name="connsiteY7" fmla="*/ 56356 h 56522"/>
                <a:gd name="connsiteX8" fmla="*/ 7273 w 167803"/>
                <a:gd name="connsiteY8" fmla="*/ 50800 h 56522"/>
                <a:gd name="connsiteX9" fmla="*/ 42494 w 167803"/>
                <a:gd name="connsiteY9" fmla="*/ 13601 h 56522"/>
                <a:gd name="connsiteX10" fmla="*/ 82747 w 167803"/>
                <a:gd name="connsiteY10" fmla="*/ 34375 h 56522"/>
                <a:gd name="connsiteX11" fmla="*/ 125767 w 167803"/>
                <a:gd name="connsiteY11" fmla="*/ 56597 h 56522"/>
                <a:gd name="connsiteX12" fmla="*/ 168032 w 167803"/>
                <a:gd name="connsiteY12" fmla="*/ 8046 h 5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803" h="56522">
                  <a:moveTo>
                    <a:pt x="168032" y="8046"/>
                  </a:moveTo>
                  <a:cubicBezTo>
                    <a:pt x="168032" y="2732"/>
                    <a:pt x="166523" y="316"/>
                    <a:pt x="164510" y="316"/>
                  </a:cubicBezTo>
                  <a:cubicBezTo>
                    <a:pt x="163252" y="316"/>
                    <a:pt x="161239" y="2007"/>
                    <a:pt x="160988" y="6597"/>
                  </a:cubicBezTo>
                  <a:cubicBezTo>
                    <a:pt x="159982" y="29785"/>
                    <a:pt x="143377" y="43070"/>
                    <a:pt x="125767" y="43070"/>
                  </a:cubicBezTo>
                  <a:cubicBezTo>
                    <a:pt x="109917" y="43070"/>
                    <a:pt x="97841" y="32684"/>
                    <a:pt x="85514" y="22297"/>
                  </a:cubicBezTo>
                  <a:cubicBezTo>
                    <a:pt x="72683" y="11186"/>
                    <a:pt x="59601" y="75"/>
                    <a:pt x="42494" y="75"/>
                  </a:cubicBezTo>
                  <a:cubicBezTo>
                    <a:pt x="15072" y="75"/>
                    <a:pt x="228" y="26645"/>
                    <a:pt x="228" y="48626"/>
                  </a:cubicBezTo>
                  <a:cubicBezTo>
                    <a:pt x="228" y="56356"/>
                    <a:pt x="3499" y="56356"/>
                    <a:pt x="3750" y="56356"/>
                  </a:cubicBezTo>
                  <a:cubicBezTo>
                    <a:pt x="6518" y="56356"/>
                    <a:pt x="7273" y="51525"/>
                    <a:pt x="7273" y="50800"/>
                  </a:cubicBezTo>
                  <a:cubicBezTo>
                    <a:pt x="8279" y="24230"/>
                    <a:pt x="27147" y="13601"/>
                    <a:pt x="42494" y="13601"/>
                  </a:cubicBezTo>
                  <a:cubicBezTo>
                    <a:pt x="58343" y="13601"/>
                    <a:pt x="70419" y="23988"/>
                    <a:pt x="82747" y="34375"/>
                  </a:cubicBezTo>
                  <a:cubicBezTo>
                    <a:pt x="95577" y="45486"/>
                    <a:pt x="108659" y="56597"/>
                    <a:pt x="125767" y="56597"/>
                  </a:cubicBezTo>
                  <a:cubicBezTo>
                    <a:pt x="153189" y="56597"/>
                    <a:pt x="168032" y="30027"/>
                    <a:pt x="168032" y="8046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45F39D78-6FF5-BDCF-39B4-21950DB52F3F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14748586" y="7267450"/>
              <a:ext cx="132079" cy="158697"/>
            </a:xfrm>
            <a:custGeom>
              <a:avLst/>
              <a:gdLst>
                <a:gd name="connsiteX0" fmla="*/ 6025 w 132079"/>
                <a:gd name="connsiteY0" fmla="*/ 45486 h 158697"/>
                <a:gd name="connsiteX1" fmla="*/ 46026 w 132079"/>
                <a:gd name="connsiteY1" fmla="*/ 17466 h 158697"/>
                <a:gd name="connsiteX2" fmla="*/ 86782 w 132079"/>
                <a:gd name="connsiteY2" fmla="*/ 78820 h 158697"/>
                <a:gd name="connsiteX3" fmla="*/ 83763 w 132079"/>
                <a:gd name="connsiteY3" fmla="*/ 102491 h 158697"/>
                <a:gd name="connsiteX4" fmla="*/ 70681 w 132079"/>
                <a:gd name="connsiteY4" fmla="*/ 154424 h 158697"/>
                <a:gd name="connsiteX5" fmla="*/ 73952 w 132079"/>
                <a:gd name="connsiteY5" fmla="*/ 158772 h 158697"/>
                <a:gd name="connsiteX6" fmla="*/ 82002 w 132079"/>
                <a:gd name="connsiteY6" fmla="*/ 144279 h 158697"/>
                <a:gd name="connsiteX7" fmla="*/ 91311 w 132079"/>
                <a:gd name="connsiteY7" fmla="*/ 102733 h 158697"/>
                <a:gd name="connsiteX8" fmla="*/ 93323 w 132079"/>
                <a:gd name="connsiteY8" fmla="*/ 93313 h 158697"/>
                <a:gd name="connsiteX9" fmla="*/ 127538 w 132079"/>
                <a:gd name="connsiteY9" fmla="*/ 14326 h 158697"/>
                <a:gd name="connsiteX10" fmla="*/ 132318 w 132079"/>
                <a:gd name="connsiteY10" fmla="*/ 5147 h 158697"/>
                <a:gd name="connsiteX11" fmla="*/ 129299 w 132079"/>
                <a:gd name="connsiteY11" fmla="*/ 2732 h 158697"/>
                <a:gd name="connsiteX12" fmla="*/ 126280 w 132079"/>
                <a:gd name="connsiteY12" fmla="*/ 4423 h 158697"/>
                <a:gd name="connsiteX13" fmla="*/ 93072 w 132079"/>
                <a:gd name="connsiteY13" fmla="*/ 75921 h 158697"/>
                <a:gd name="connsiteX14" fmla="*/ 82757 w 132079"/>
                <a:gd name="connsiteY14" fmla="*/ 26645 h 158697"/>
                <a:gd name="connsiteX15" fmla="*/ 49297 w 132079"/>
                <a:gd name="connsiteY15" fmla="*/ 75 h 158697"/>
                <a:gd name="connsiteX16" fmla="*/ 239 w 132079"/>
                <a:gd name="connsiteY16" fmla="*/ 44278 h 158697"/>
                <a:gd name="connsiteX17" fmla="*/ 5019 w 132079"/>
                <a:gd name="connsiteY17" fmla="*/ 46694 h 158697"/>
                <a:gd name="connsiteX18" fmla="*/ 6025 w 132079"/>
                <a:gd name="connsiteY18" fmla="*/ 45486 h 15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079" h="158697">
                  <a:moveTo>
                    <a:pt x="6025" y="45486"/>
                  </a:moveTo>
                  <a:cubicBezTo>
                    <a:pt x="15837" y="17708"/>
                    <a:pt x="43259" y="17466"/>
                    <a:pt x="46026" y="17466"/>
                  </a:cubicBezTo>
                  <a:cubicBezTo>
                    <a:pt x="84015" y="17466"/>
                    <a:pt x="86782" y="59737"/>
                    <a:pt x="86782" y="78820"/>
                  </a:cubicBezTo>
                  <a:cubicBezTo>
                    <a:pt x="86782" y="93554"/>
                    <a:pt x="85524" y="97660"/>
                    <a:pt x="83763" y="102491"/>
                  </a:cubicBezTo>
                  <a:cubicBezTo>
                    <a:pt x="78229" y="120124"/>
                    <a:pt x="70681" y="148144"/>
                    <a:pt x="70681" y="154424"/>
                  </a:cubicBezTo>
                  <a:cubicBezTo>
                    <a:pt x="70681" y="157081"/>
                    <a:pt x="71939" y="158772"/>
                    <a:pt x="73952" y="158772"/>
                  </a:cubicBezTo>
                  <a:cubicBezTo>
                    <a:pt x="77222" y="158772"/>
                    <a:pt x="79235" y="153458"/>
                    <a:pt x="82002" y="144279"/>
                  </a:cubicBezTo>
                  <a:cubicBezTo>
                    <a:pt x="87789" y="123989"/>
                    <a:pt x="90304" y="110221"/>
                    <a:pt x="91311" y="102733"/>
                  </a:cubicBezTo>
                  <a:cubicBezTo>
                    <a:pt x="91814" y="99593"/>
                    <a:pt x="92317" y="96453"/>
                    <a:pt x="93323" y="93313"/>
                  </a:cubicBezTo>
                  <a:cubicBezTo>
                    <a:pt x="101374" y="69399"/>
                    <a:pt x="117475" y="33408"/>
                    <a:pt x="127538" y="14326"/>
                  </a:cubicBezTo>
                  <a:cubicBezTo>
                    <a:pt x="129299" y="11428"/>
                    <a:pt x="132318" y="6113"/>
                    <a:pt x="132318" y="5147"/>
                  </a:cubicBezTo>
                  <a:cubicBezTo>
                    <a:pt x="132318" y="2732"/>
                    <a:pt x="129802" y="2732"/>
                    <a:pt x="129299" y="2732"/>
                  </a:cubicBezTo>
                  <a:cubicBezTo>
                    <a:pt x="128545" y="2732"/>
                    <a:pt x="127035" y="2732"/>
                    <a:pt x="126280" y="4423"/>
                  </a:cubicBezTo>
                  <a:cubicBezTo>
                    <a:pt x="113198" y="27370"/>
                    <a:pt x="103135" y="51525"/>
                    <a:pt x="93072" y="75921"/>
                  </a:cubicBezTo>
                  <a:cubicBezTo>
                    <a:pt x="92820" y="68433"/>
                    <a:pt x="92569" y="50075"/>
                    <a:pt x="82757" y="26645"/>
                  </a:cubicBezTo>
                  <a:cubicBezTo>
                    <a:pt x="76719" y="11911"/>
                    <a:pt x="66656" y="75"/>
                    <a:pt x="49297" y="75"/>
                  </a:cubicBezTo>
                  <a:cubicBezTo>
                    <a:pt x="17849" y="75"/>
                    <a:pt x="239" y="36790"/>
                    <a:pt x="239" y="44278"/>
                  </a:cubicBezTo>
                  <a:cubicBezTo>
                    <a:pt x="239" y="46694"/>
                    <a:pt x="2503" y="46694"/>
                    <a:pt x="5019" y="46694"/>
                  </a:cubicBezTo>
                  <a:lnTo>
                    <a:pt x="6025" y="4548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B3F73C79-45B3-B5F2-3275-4B71355C1E50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14907304" y="7227983"/>
              <a:ext cx="119047" cy="8285"/>
            </a:xfrm>
            <a:custGeom>
              <a:avLst/>
              <a:gdLst>
                <a:gd name="connsiteX0" fmla="*/ 112248 w 119047"/>
                <a:gd name="connsiteY0" fmla="*/ 8356 h 8285"/>
                <a:gd name="connsiteX1" fmla="*/ 119292 w 119047"/>
                <a:gd name="connsiteY1" fmla="*/ 4298 h 8285"/>
                <a:gd name="connsiteX2" fmla="*/ 112248 w 119047"/>
                <a:gd name="connsiteY2" fmla="*/ 71 h 8285"/>
                <a:gd name="connsiteX3" fmla="*/ 7289 w 119047"/>
                <a:gd name="connsiteY3" fmla="*/ 71 h 8285"/>
                <a:gd name="connsiteX4" fmla="*/ 245 w 119047"/>
                <a:gd name="connsiteY4" fmla="*/ 4129 h 8285"/>
                <a:gd name="connsiteX5" fmla="*/ 7289 w 119047"/>
                <a:gd name="connsiteY5" fmla="*/ 8356 h 8285"/>
                <a:gd name="connsiteX6" fmla="*/ 112248 w 119047"/>
                <a:gd name="connsiteY6" fmla="*/ 8356 h 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047" h="8285">
                  <a:moveTo>
                    <a:pt x="112248" y="8356"/>
                  </a:moveTo>
                  <a:cubicBezTo>
                    <a:pt x="115066" y="8356"/>
                    <a:pt x="119292" y="8356"/>
                    <a:pt x="119292" y="4298"/>
                  </a:cubicBezTo>
                  <a:cubicBezTo>
                    <a:pt x="119292" y="71"/>
                    <a:pt x="115242" y="71"/>
                    <a:pt x="112248" y="71"/>
                  </a:cubicBezTo>
                  <a:lnTo>
                    <a:pt x="7289" y="71"/>
                  </a:lnTo>
                  <a:cubicBezTo>
                    <a:pt x="4471" y="71"/>
                    <a:pt x="245" y="71"/>
                    <a:pt x="245" y="4129"/>
                  </a:cubicBezTo>
                  <a:cubicBezTo>
                    <a:pt x="245" y="8356"/>
                    <a:pt x="4295" y="8356"/>
                    <a:pt x="7289" y="8356"/>
                  </a:cubicBezTo>
                  <a:lnTo>
                    <a:pt x="112248" y="835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EFDF177A-9685-91EC-63B2-27D409209E05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5056617" y="7162210"/>
              <a:ext cx="77838" cy="112271"/>
            </a:xfrm>
            <a:custGeom>
              <a:avLst/>
              <a:gdLst>
                <a:gd name="connsiteX0" fmla="*/ 78090 w 77838"/>
                <a:gd name="connsiteY0" fmla="*/ 81569 h 112271"/>
                <a:gd name="connsiteX1" fmla="*/ 72102 w 77838"/>
                <a:gd name="connsiteY1" fmla="*/ 81569 h 112271"/>
                <a:gd name="connsiteX2" fmla="*/ 67523 w 77838"/>
                <a:gd name="connsiteY2" fmla="*/ 96956 h 112271"/>
                <a:gd name="connsiteX3" fmla="*/ 50089 w 77838"/>
                <a:gd name="connsiteY3" fmla="*/ 97970 h 112271"/>
                <a:gd name="connsiteX4" fmla="*/ 17685 w 77838"/>
                <a:gd name="connsiteY4" fmla="*/ 97970 h 112271"/>
                <a:gd name="connsiteX5" fmla="*/ 52906 w 77838"/>
                <a:gd name="connsiteY5" fmla="*/ 69564 h 112271"/>
                <a:gd name="connsiteX6" fmla="*/ 78090 w 77838"/>
                <a:gd name="connsiteY6" fmla="*/ 33042 h 112271"/>
                <a:gd name="connsiteX7" fmla="*/ 36881 w 77838"/>
                <a:gd name="connsiteY7" fmla="*/ 71 h 112271"/>
                <a:gd name="connsiteX8" fmla="*/ 251 w 77838"/>
                <a:gd name="connsiteY8" fmla="*/ 30337 h 112271"/>
                <a:gd name="connsiteX9" fmla="*/ 9584 w 77838"/>
                <a:gd name="connsiteY9" fmla="*/ 39805 h 112271"/>
                <a:gd name="connsiteX10" fmla="*/ 18918 w 77838"/>
                <a:gd name="connsiteY10" fmla="*/ 30844 h 112271"/>
                <a:gd name="connsiteX11" fmla="*/ 8528 w 77838"/>
                <a:gd name="connsiteY11" fmla="*/ 21882 h 112271"/>
                <a:gd name="connsiteX12" fmla="*/ 34239 w 77838"/>
                <a:gd name="connsiteY12" fmla="*/ 6158 h 112271"/>
                <a:gd name="connsiteX13" fmla="*/ 61007 w 77838"/>
                <a:gd name="connsiteY13" fmla="*/ 33042 h 112271"/>
                <a:gd name="connsiteX14" fmla="*/ 44453 w 77838"/>
                <a:gd name="connsiteY14" fmla="*/ 65506 h 112271"/>
                <a:gd name="connsiteX15" fmla="*/ 2012 w 77838"/>
                <a:gd name="connsiteY15" fmla="*/ 105748 h 112271"/>
                <a:gd name="connsiteX16" fmla="*/ 251 w 77838"/>
                <a:gd name="connsiteY16" fmla="*/ 112342 h 112271"/>
                <a:gd name="connsiteX17" fmla="*/ 72806 w 77838"/>
                <a:gd name="connsiteY17" fmla="*/ 112342 h 112271"/>
                <a:gd name="connsiteX18" fmla="*/ 78090 w 77838"/>
                <a:gd name="connsiteY18" fmla="*/ 81569 h 1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838" h="112271">
                  <a:moveTo>
                    <a:pt x="78090" y="81569"/>
                  </a:moveTo>
                  <a:lnTo>
                    <a:pt x="72102" y="81569"/>
                  </a:lnTo>
                  <a:cubicBezTo>
                    <a:pt x="71574" y="85289"/>
                    <a:pt x="69813" y="95265"/>
                    <a:pt x="67523" y="96956"/>
                  </a:cubicBezTo>
                  <a:cubicBezTo>
                    <a:pt x="66114" y="97970"/>
                    <a:pt x="52554" y="97970"/>
                    <a:pt x="50089" y="97970"/>
                  </a:cubicBezTo>
                  <a:lnTo>
                    <a:pt x="17685" y="97970"/>
                  </a:lnTo>
                  <a:cubicBezTo>
                    <a:pt x="36176" y="82245"/>
                    <a:pt x="42340" y="77511"/>
                    <a:pt x="52906" y="69564"/>
                  </a:cubicBezTo>
                  <a:cubicBezTo>
                    <a:pt x="65938" y="59588"/>
                    <a:pt x="78090" y="49105"/>
                    <a:pt x="78090" y="33042"/>
                  </a:cubicBezTo>
                  <a:cubicBezTo>
                    <a:pt x="78090" y="12583"/>
                    <a:pt x="59422" y="71"/>
                    <a:pt x="36881" y="71"/>
                  </a:cubicBezTo>
                  <a:cubicBezTo>
                    <a:pt x="15044" y="71"/>
                    <a:pt x="251" y="14781"/>
                    <a:pt x="251" y="30337"/>
                  </a:cubicBezTo>
                  <a:cubicBezTo>
                    <a:pt x="251" y="38960"/>
                    <a:pt x="7823" y="39805"/>
                    <a:pt x="9584" y="39805"/>
                  </a:cubicBezTo>
                  <a:cubicBezTo>
                    <a:pt x="13811" y="39805"/>
                    <a:pt x="18918" y="36931"/>
                    <a:pt x="18918" y="30844"/>
                  </a:cubicBezTo>
                  <a:cubicBezTo>
                    <a:pt x="18918" y="27800"/>
                    <a:pt x="17685" y="21882"/>
                    <a:pt x="8528" y="21882"/>
                  </a:cubicBezTo>
                  <a:cubicBezTo>
                    <a:pt x="13987" y="9877"/>
                    <a:pt x="25962" y="6158"/>
                    <a:pt x="34239" y="6158"/>
                  </a:cubicBezTo>
                  <a:cubicBezTo>
                    <a:pt x="51850" y="6158"/>
                    <a:pt x="61007" y="19346"/>
                    <a:pt x="61007" y="33042"/>
                  </a:cubicBezTo>
                  <a:cubicBezTo>
                    <a:pt x="61007" y="47752"/>
                    <a:pt x="50089" y="59419"/>
                    <a:pt x="44453" y="65506"/>
                  </a:cubicBezTo>
                  <a:lnTo>
                    <a:pt x="2012" y="105748"/>
                  </a:lnTo>
                  <a:cubicBezTo>
                    <a:pt x="251" y="107270"/>
                    <a:pt x="251" y="107608"/>
                    <a:pt x="251" y="112342"/>
                  </a:cubicBezTo>
                  <a:lnTo>
                    <a:pt x="72806" y="112342"/>
                  </a:lnTo>
                  <a:lnTo>
                    <a:pt x="78090" y="81569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en-US"/>
            </a:p>
          </p:txBody>
        </p:sp>
      </p:grpSp>
      <p:sp>
        <p:nvSpPr>
          <p:cNvPr id="3568" name="TextBox 3567">
            <a:extLst>
              <a:ext uri="{FF2B5EF4-FFF2-40B4-BE49-F238E27FC236}">
                <a16:creationId xmlns:a16="http://schemas.microsoft.com/office/drawing/2014/main" id="{CEA597E3-E4F0-7BD4-F5D6-66D5878B3F09}"/>
              </a:ext>
            </a:extLst>
          </p:cNvPr>
          <p:cNvSpPr txBox="1"/>
          <p:nvPr/>
        </p:nvSpPr>
        <p:spPr>
          <a:xfrm>
            <a:off x="7217551" y="4773958"/>
            <a:ext cx="198359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Opening solid angle</a:t>
            </a:r>
          </a:p>
        </p:txBody>
      </p:sp>
      <p:sp>
        <p:nvSpPr>
          <p:cNvPr id="3574" name="TextBox 3573">
            <a:extLst>
              <a:ext uri="{FF2B5EF4-FFF2-40B4-BE49-F238E27FC236}">
                <a16:creationId xmlns:a16="http://schemas.microsoft.com/office/drawing/2014/main" id="{54B730D6-F31F-0583-5EAF-EF191EFDA587}"/>
              </a:ext>
            </a:extLst>
          </p:cNvPr>
          <p:cNvSpPr txBox="1"/>
          <p:nvPr/>
        </p:nvSpPr>
        <p:spPr>
          <a:xfrm>
            <a:off x="7230251" y="4683605"/>
            <a:ext cx="692785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40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Improved brightness</a:t>
            </a:r>
            <a:endParaRPr lang="en-US" u="sng" dirty="0"/>
          </a:p>
        </p:txBody>
      </p:sp>
      <p:pic>
        <p:nvPicPr>
          <p:cNvPr id="3576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ECAFDFDB-412D-7D97-B51D-95E6475D68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2995102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F737A1-9627-CD3D-4000-AE86A98BFB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54D957D1-4759-532D-6DCC-EDD08ABAB4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7475"/>
            <a:ext cx="10515600" cy="1325563"/>
          </a:xfrm>
        </p:spPr>
        <p:txBody>
          <a:bodyPr>
            <a:normAutofit/>
          </a:bodyPr>
          <a:lstStyle/>
          <a:p>
            <a:pPr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Shallow angle inverse Compton scattering experiment at Pegasus (UCLA)</a:t>
            </a:r>
            <a:b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</a:br>
            <a:r>
              <a:rPr lang="en-US" sz="1400" i="1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To be submitted </a:t>
            </a:r>
            <a:endParaRPr lang="en-US" sz="3600" i="1" dirty="0"/>
          </a:p>
        </p:txBody>
      </p:sp>
      <p:grpSp>
        <p:nvGrpSpPr>
          <p:cNvPr id="2475" name="Group 2474">
            <a:extLst>
              <a:ext uri="{FF2B5EF4-FFF2-40B4-BE49-F238E27FC236}">
                <a16:creationId xmlns:a16="http://schemas.microsoft.com/office/drawing/2014/main" id="{426573BA-0015-DF52-8C95-DD515C4E4DE0}"/>
              </a:ext>
            </a:extLst>
          </p:cNvPr>
          <p:cNvGrpSpPr/>
          <p:nvPr/>
        </p:nvGrpSpPr>
        <p:grpSpPr>
          <a:xfrm>
            <a:off x="1351412" y="1323131"/>
            <a:ext cx="7054531" cy="2697172"/>
            <a:chOff x="1294404" y="1173505"/>
            <a:chExt cx="7054531" cy="2697172"/>
          </a:xfrm>
        </p:grpSpPr>
        <p:pic>
          <p:nvPicPr>
            <p:cNvPr id="2273" name="Picture 2272">
              <a:extLst>
                <a:ext uri="{FF2B5EF4-FFF2-40B4-BE49-F238E27FC236}">
                  <a16:creationId xmlns:a16="http://schemas.microsoft.com/office/drawing/2014/main" id="{A0A58F50-0B67-1AF8-739B-B305633CA163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1294404" y="1173505"/>
              <a:ext cx="5813396" cy="2697172"/>
            </a:xfrm>
            <a:prstGeom prst="rect">
              <a:avLst/>
            </a:prstGeom>
          </p:spPr>
        </p:pic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C4ADAE2-0BA7-272E-9FAA-9570F483F3F2}"/>
                </a:ext>
              </a:extLst>
            </p:cNvPr>
            <p:cNvSpPr txBox="1"/>
            <p:nvPr/>
          </p:nvSpPr>
          <p:spPr>
            <a:xfrm>
              <a:off x="4356630" y="2192487"/>
              <a:ext cx="366307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18B760"/>
                  </a:solidFill>
                  <a:latin typeface="Avenir Next LT Pro Light" panose="020B0304020202020204" pitchFamily="34" charset="0"/>
                </a:rPr>
                <a:t>4.7 MeV, 200 </a:t>
              </a:r>
              <a:r>
                <a:rPr lang="en-US" sz="1400" dirty="0" err="1">
                  <a:solidFill>
                    <a:srgbClr val="18B760"/>
                  </a:solidFill>
                  <a:latin typeface="Avenir Next LT Pro Light" panose="020B0304020202020204" pitchFamily="34" charset="0"/>
                </a:rPr>
                <a:t>pC</a:t>
              </a:r>
              <a:r>
                <a:rPr lang="en-US" sz="1400" dirty="0">
                  <a:solidFill>
                    <a:srgbClr val="18B760"/>
                  </a:solidFill>
                  <a:latin typeface="Avenir Next LT Pro Light" panose="020B0304020202020204" pitchFamily="34" charset="0"/>
                </a:rPr>
                <a:t>, 300 fs</a:t>
              </a: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3CC375F2-D363-B75D-FA7D-5E64DDD63881}"/>
                </a:ext>
              </a:extLst>
            </p:cNvPr>
            <p:cNvSpPr txBox="1"/>
            <p:nvPr/>
          </p:nvSpPr>
          <p:spPr>
            <a:xfrm>
              <a:off x="4685858" y="3433080"/>
              <a:ext cx="366307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3C609E"/>
                  </a:solidFill>
                  <a:latin typeface="Avenir Next LT Pro Light" panose="020B0304020202020204" pitchFamily="34" charset="0"/>
                </a:rPr>
                <a:t>414 nm, 10</a:t>
              </a:r>
              <a:r>
                <a:rPr lang="en-US" sz="1400" baseline="30000" dirty="0">
                  <a:solidFill>
                    <a:srgbClr val="3C609E"/>
                  </a:solidFill>
                  <a:latin typeface="Avenir Next LT Pro Light" panose="020B0304020202020204" pitchFamily="34" charset="0"/>
                </a:rPr>
                <a:t>3</a:t>
              </a:r>
              <a:r>
                <a:rPr lang="en-US" sz="1400" dirty="0">
                  <a:solidFill>
                    <a:srgbClr val="3C609E"/>
                  </a:solidFill>
                  <a:latin typeface="Avenir Next LT Pro Light" panose="020B0304020202020204" pitchFamily="34" charset="0"/>
                </a:rPr>
                <a:t> </a:t>
              </a:r>
              <a:r>
                <a:rPr lang="en-US" sz="1400" dirty="0" err="1">
                  <a:solidFill>
                    <a:srgbClr val="3C609E"/>
                  </a:solidFill>
                  <a:latin typeface="Avenir Next LT Pro Light" panose="020B0304020202020204" pitchFamily="34" charset="0"/>
                </a:rPr>
                <a:t>ph</a:t>
              </a:r>
              <a:r>
                <a:rPr lang="en-US" sz="1400" dirty="0">
                  <a:solidFill>
                    <a:srgbClr val="3C609E"/>
                  </a:solidFill>
                  <a:latin typeface="Avenir Next LT Pro Light" panose="020B0304020202020204" pitchFamily="34" charset="0"/>
                </a:rPr>
                <a:t>/shot</a:t>
              </a: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29C2D7A0-9BC9-F757-397D-C161CAFABBF6}"/>
                </a:ext>
              </a:extLst>
            </p:cNvPr>
            <p:cNvSpPr txBox="1"/>
            <p:nvPr/>
          </p:nvSpPr>
          <p:spPr>
            <a:xfrm>
              <a:off x="2585148" y="3034366"/>
              <a:ext cx="366307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C00000"/>
                  </a:solidFill>
                  <a:latin typeface="Avenir Next LT Pro Light" panose="020B0304020202020204" pitchFamily="34" charset="0"/>
                </a:rPr>
                <a:t>780 nm, 6 </a:t>
              </a:r>
              <a:r>
                <a:rPr lang="en-US" sz="1400" dirty="0" err="1">
                  <a:solidFill>
                    <a:srgbClr val="C00000"/>
                  </a:solidFill>
                  <a:latin typeface="Avenir Next LT Pro Light" panose="020B0304020202020204" pitchFamily="34" charset="0"/>
                </a:rPr>
                <a:t>mJ</a:t>
              </a:r>
              <a:r>
                <a:rPr lang="en-US" sz="1400" dirty="0">
                  <a:solidFill>
                    <a:srgbClr val="C00000"/>
                  </a:solidFill>
                  <a:latin typeface="Avenir Next LT Pro Light" panose="020B0304020202020204" pitchFamily="34" charset="0"/>
                </a:rPr>
                <a:t>, 100 fs, 6</a:t>
              </a:r>
              <a:r>
                <a:rPr lang="en-US" sz="1400" baseline="30000" dirty="0">
                  <a:solidFill>
                    <a:srgbClr val="C00000"/>
                  </a:solidFill>
                  <a:latin typeface="Avenir Next LT Pro Light" panose="020B0304020202020204" pitchFamily="34" charset="0"/>
                </a:rPr>
                <a:t>o</a:t>
              </a:r>
              <a:endParaRPr lang="en-US" sz="1400" dirty="0">
                <a:solidFill>
                  <a:srgbClr val="C00000"/>
                </a:solidFill>
                <a:latin typeface="Avenir Next LT Pro Light" panose="020B0304020202020204" pitchFamily="34" charset="0"/>
              </a:endParaRPr>
            </a:p>
          </p:txBody>
        </p:sp>
      </p:grpSp>
      <p:grpSp>
        <p:nvGrpSpPr>
          <p:cNvPr id="2196" name="Group 2195">
            <a:extLst>
              <a:ext uri="{FF2B5EF4-FFF2-40B4-BE49-F238E27FC236}">
                <a16:creationId xmlns:a16="http://schemas.microsoft.com/office/drawing/2014/main" id="{190ADEB5-AA84-F6A0-5C95-6C86F517B6FA}"/>
              </a:ext>
            </a:extLst>
          </p:cNvPr>
          <p:cNvGrpSpPr/>
          <p:nvPr/>
        </p:nvGrpSpPr>
        <p:grpSpPr>
          <a:xfrm>
            <a:off x="7842126" y="1643937"/>
            <a:ext cx="2208074" cy="2090059"/>
            <a:chOff x="7984627" y="3984974"/>
            <a:chExt cx="2208074" cy="2090059"/>
          </a:xfrm>
        </p:grpSpPr>
        <p:grpSp>
          <p:nvGrpSpPr>
            <p:cNvPr id="295" name="Group 294">
              <a:extLst>
                <a:ext uri="{FF2B5EF4-FFF2-40B4-BE49-F238E27FC236}">
                  <a16:creationId xmlns:a16="http://schemas.microsoft.com/office/drawing/2014/main" id="{5B9526F0-8FE5-AF05-AB8D-6A5E94B5FDA7}"/>
                </a:ext>
              </a:extLst>
            </p:cNvPr>
            <p:cNvGrpSpPr/>
            <p:nvPr/>
          </p:nvGrpSpPr>
          <p:grpSpPr>
            <a:xfrm>
              <a:off x="7984627" y="3984974"/>
              <a:ext cx="2208074" cy="2090059"/>
              <a:chOff x="1347972" y="1997916"/>
              <a:chExt cx="2208074" cy="2090059"/>
            </a:xfrm>
          </p:grpSpPr>
          <p:grpSp>
            <p:nvGrpSpPr>
              <p:cNvPr id="311" name="Graphic 2345">
                <a:extLst>
                  <a:ext uri="{FF2B5EF4-FFF2-40B4-BE49-F238E27FC236}">
                    <a16:creationId xmlns:a16="http://schemas.microsoft.com/office/drawing/2014/main" id="{37681810-0B3E-1590-80AD-79C3C0912801}"/>
                  </a:ext>
                </a:extLst>
              </p:cNvPr>
              <p:cNvGrpSpPr/>
              <p:nvPr/>
            </p:nvGrpSpPr>
            <p:grpSpPr>
              <a:xfrm>
                <a:off x="1347972" y="1997916"/>
                <a:ext cx="2208074" cy="2090059"/>
                <a:chOff x="1128897" y="2007441"/>
                <a:chExt cx="2208074" cy="2090059"/>
              </a:xfrm>
            </p:grpSpPr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943D2A68-2EBC-4826-E569-C2D4FC233D14}"/>
                    </a:ext>
                  </a:extLst>
                </p:cNvPr>
                <p:cNvSpPr/>
                <p:nvPr/>
              </p:nvSpPr>
              <p:spPr>
                <a:xfrm>
                  <a:off x="1657350" y="2033587"/>
                  <a:ext cx="1628775" cy="1628775"/>
                </a:xfrm>
                <a:custGeom>
                  <a:avLst/>
                  <a:gdLst>
                    <a:gd name="connsiteX0" fmla="*/ 0 w 1628775"/>
                    <a:gd name="connsiteY0" fmla="*/ 1628775 h 1628775"/>
                    <a:gd name="connsiteX1" fmla="*/ 1628775 w 1628775"/>
                    <a:gd name="connsiteY1" fmla="*/ 1628775 h 1628775"/>
                    <a:gd name="connsiteX2" fmla="*/ 1628775 w 1628775"/>
                    <a:gd name="connsiteY2" fmla="*/ 0 h 1628775"/>
                    <a:gd name="connsiteX3" fmla="*/ 0 w 1628775"/>
                    <a:gd name="connsiteY3" fmla="*/ 0 h 1628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8775" h="1628775">
                      <a:moveTo>
                        <a:pt x="0" y="1628775"/>
                      </a:moveTo>
                      <a:lnTo>
                        <a:pt x="1628775" y="1628775"/>
                      </a:lnTo>
                      <a:lnTo>
                        <a:pt x="162877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pic>
              <p:nvPicPr>
                <p:cNvPr id="314" name="Picture 313">
                  <a:extLst>
                    <a:ext uri="{FF2B5EF4-FFF2-40B4-BE49-F238E27FC236}">
                      <a16:creationId xmlns:a16="http://schemas.microsoft.com/office/drawing/2014/main" id="{6FACBD34-D5CD-11D5-A906-01FD2ACF43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657350" y="2033587"/>
                  <a:ext cx="1628775" cy="1628775"/>
                </a:xfrm>
                <a:custGeom>
                  <a:avLst/>
                  <a:gdLst>
                    <a:gd name="connsiteX0" fmla="*/ -23 w 1628775"/>
                    <a:gd name="connsiteY0" fmla="*/ -68 h 1628775"/>
                    <a:gd name="connsiteX1" fmla="*/ 1628753 w 1628775"/>
                    <a:gd name="connsiteY1" fmla="*/ -68 h 1628775"/>
                    <a:gd name="connsiteX2" fmla="*/ 1628753 w 1628775"/>
                    <a:gd name="connsiteY2" fmla="*/ 1628708 h 1628775"/>
                    <a:gd name="connsiteX3" fmla="*/ -23 w 1628775"/>
                    <a:gd name="connsiteY3" fmla="*/ 1628708 h 1628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8775" h="1628775">
                      <a:moveTo>
                        <a:pt x="-23" y="-68"/>
                      </a:moveTo>
                      <a:lnTo>
                        <a:pt x="1628753" y="-68"/>
                      </a:lnTo>
                      <a:lnTo>
                        <a:pt x="1628753" y="1628708"/>
                      </a:lnTo>
                      <a:lnTo>
                        <a:pt x="-23" y="1628708"/>
                      </a:lnTo>
                      <a:close/>
                    </a:path>
                  </a:pathLst>
                </a:custGeom>
              </p:spPr>
            </p:pic>
            <p:grpSp>
              <p:nvGrpSpPr>
                <p:cNvPr id="315" name="Graphic 2345">
                  <a:extLst>
                    <a:ext uri="{FF2B5EF4-FFF2-40B4-BE49-F238E27FC236}">
                      <a16:creationId xmlns:a16="http://schemas.microsoft.com/office/drawing/2014/main" id="{A298763A-A208-5985-B284-273EADBA5BED}"/>
                    </a:ext>
                  </a:extLst>
                </p:cNvPr>
                <p:cNvGrpSpPr/>
                <p:nvPr/>
              </p:nvGrpSpPr>
              <p:grpSpPr>
                <a:xfrm>
                  <a:off x="1657350" y="2033587"/>
                  <a:ext cx="1628775" cy="1628775"/>
                  <a:chOff x="1657350" y="2033587"/>
                  <a:chExt cx="1628775" cy="1628775"/>
                </a:xfrm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8B2CD8FB-6C0F-C283-5835-E5C94DDF0C1F}"/>
                      </a:ext>
                    </a:extLst>
                  </p:cNvPr>
                  <p:cNvSpPr/>
                  <p:nvPr/>
                </p:nvSpPr>
                <p:spPr>
                  <a:xfrm>
                    <a:off x="1657350" y="3662362"/>
                    <a:ext cx="1628775" cy="9525"/>
                  </a:xfrm>
                  <a:custGeom>
                    <a:avLst/>
                    <a:gdLst>
                      <a:gd name="connsiteX0" fmla="*/ 0 w 1628775"/>
                      <a:gd name="connsiteY0" fmla="*/ 0 h 9525"/>
                      <a:gd name="connsiteX1" fmla="*/ 1628775 w 1628775"/>
                      <a:gd name="connsiteY1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8775" h="9525">
                        <a:moveTo>
                          <a:pt x="0" y="0"/>
                        </a:moveTo>
                        <a:lnTo>
                          <a:pt x="1628775" y="0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2BDB85E5-20B6-A580-C027-163CF5DF84CB}"/>
                      </a:ext>
                    </a:extLst>
                  </p:cNvPr>
                  <p:cNvSpPr/>
                  <p:nvPr/>
                </p:nvSpPr>
                <p:spPr>
                  <a:xfrm>
                    <a:off x="1657350" y="2033587"/>
                    <a:ext cx="1628775" cy="9525"/>
                  </a:xfrm>
                  <a:custGeom>
                    <a:avLst/>
                    <a:gdLst>
                      <a:gd name="connsiteX0" fmla="*/ 0 w 1628775"/>
                      <a:gd name="connsiteY0" fmla="*/ 0 h 9525"/>
                      <a:gd name="connsiteX1" fmla="*/ 1628775 w 1628775"/>
                      <a:gd name="connsiteY1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8775" h="9525">
                        <a:moveTo>
                          <a:pt x="0" y="0"/>
                        </a:moveTo>
                        <a:lnTo>
                          <a:pt x="1628775" y="0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8132F967-ED32-C613-5EFE-0AC3DEFEAF0F}"/>
                      </a:ext>
                    </a:extLst>
                  </p:cNvPr>
                  <p:cNvSpPr/>
                  <p:nvPr/>
                </p:nvSpPr>
                <p:spPr>
                  <a:xfrm>
                    <a:off x="1696130" y="3646074"/>
                    <a:ext cx="9525" cy="16287"/>
                  </a:xfrm>
                  <a:custGeom>
                    <a:avLst/>
                    <a:gdLst>
                      <a:gd name="connsiteX0" fmla="*/ 0 w 9525"/>
                      <a:gd name="connsiteY0" fmla="*/ 16288 h 16287"/>
                      <a:gd name="connsiteX1" fmla="*/ 0 w 9525"/>
                      <a:gd name="connsiteY1" fmla="*/ 0 h 16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25" h="16287">
                        <a:moveTo>
                          <a:pt x="0" y="1628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4AD4FC16-FBD5-64D7-A0E6-994BD81CC7C0}"/>
                      </a:ext>
                    </a:extLst>
                  </p:cNvPr>
                  <p:cNvSpPr/>
                  <p:nvPr/>
                </p:nvSpPr>
                <p:spPr>
                  <a:xfrm>
                    <a:off x="2471737" y="3646074"/>
                    <a:ext cx="9525" cy="16287"/>
                  </a:xfrm>
                  <a:custGeom>
                    <a:avLst/>
                    <a:gdLst>
                      <a:gd name="connsiteX0" fmla="*/ 0 w 9525"/>
                      <a:gd name="connsiteY0" fmla="*/ 16288 h 16287"/>
                      <a:gd name="connsiteX1" fmla="*/ 0 w 9525"/>
                      <a:gd name="connsiteY1" fmla="*/ 0 h 16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25" h="16287">
                        <a:moveTo>
                          <a:pt x="0" y="1628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0" name="Freeform: Shape 359">
                    <a:extLst>
                      <a:ext uri="{FF2B5EF4-FFF2-40B4-BE49-F238E27FC236}">
                        <a16:creationId xmlns:a16="http://schemas.microsoft.com/office/drawing/2014/main" id="{DCDC8B1A-A8BE-1FCF-C136-1B5B259A9F6A}"/>
                      </a:ext>
                    </a:extLst>
                  </p:cNvPr>
                  <p:cNvSpPr/>
                  <p:nvPr/>
                </p:nvSpPr>
                <p:spPr>
                  <a:xfrm>
                    <a:off x="3247344" y="3646074"/>
                    <a:ext cx="9525" cy="16287"/>
                  </a:xfrm>
                  <a:custGeom>
                    <a:avLst/>
                    <a:gdLst>
                      <a:gd name="connsiteX0" fmla="*/ 0 w 9525"/>
                      <a:gd name="connsiteY0" fmla="*/ 16288 h 16287"/>
                      <a:gd name="connsiteX1" fmla="*/ 0 w 9525"/>
                      <a:gd name="connsiteY1" fmla="*/ 0 h 16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25" h="16287">
                        <a:moveTo>
                          <a:pt x="0" y="1628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FA4A46D6-07E4-BD3E-9792-EA1EE7D2F3A0}"/>
                      </a:ext>
                    </a:extLst>
                  </p:cNvPr>
                  <p:cNvSpPr/>
                  <p:nvPr/>
                </p:nvSpPr>
                <p:spPr>
                  <a:xfrm>
                    <a:off x="1696130" y="2033587"/>
                    <a:ext cx="9525" cy="16287"/>
                  </a:xfrm>
                  <a:custGeom>
                    <a:avLst/>
                    <a:gdLst>
                      <a:gd name="connsiteX0" fmla="*/ 0 w 9525"/>
                      <a:gd name="connsiteY0" fmla="*/ 0 h 16287"/>
                      <a:gd name="connsiteX1" fmla="*/ 0 w 9525"/>
                      <a:gd name="connsiteY1" fmla="*/ 16288 h 16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25" h="16287">
                        <a:moveTo>
                          <a:pt x="0" y="0"/>
                        </a:moveTo>
                        <a:lnTo>
                          <a:pt x="0" y="16288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B935B6C2-6863-B854-689D-2CA56FF0F538}"/>
                      </a:ext>
                    </a:extLst>
                  </p:cNvPr>
                  <p:cNvSpPr/>
                  <p:nvPr/>
                </p:nvSpPr>
                <p:spPr>
                  <a:xfrm>
                    <a:off x="2471737" y="2033587"/>
                    <a:ext cx="9525" cy="16287"/>
                  </a:xfrm>
                  <a:custGeom>
                    <a:avLst/>
                    <a:gdLst>
                      <a:gd name="connsiteX0" fmla="*/ 0 w 9525"/>
                      <a:gd name="connsiteY0" fmla="*/ 0 h 16287"/>
                      <a:gd name="connsiteX1" fmla="*/ 0 w 9525"/>
                      <a:gd name="connsiteY1" fmla="*/ 16288 h 16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25" h="16287">
                        <a:moveTo>
                          <a:pt x="0" y="0"/>
                        </a:moveTo>
                        <a:lnTo>
                          <a:pt x="0" y="16288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D1AC3C21-08E2-9985-5D51-84290E93A097}"/>
                      </a:ext>
                    </a:extLst>
                  </p:cNvPr>
                  <p:cNvSpPr/>
                  <p:nvPr/>
                </p:nvSpPr>
                <p:spPr>
                  <a:xfrm>
                    <a:off x="3247344" y="2033587"/>
                    <a:ext cx="9525" cy="16287"/>
                  </a:xfrm>
                  <a:custGeom>
                    <a:avLst/>
                    <a:gdLst>
                      <a:gd name="connsiteX0" fmla="*/ 0 w 9525"/>
                      <a:gd name="connsiteY0" fmla="*/ 0 h 16287"/>
                      <a:gd name="connsiteX1" fmla="*/ 0 w 9525"/>
                      <a:gd name="connsiteY1" fmla="*/ 16288 h 16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25" h="16287">
                        <a:moveTo>
                          <a:pt x="0" y="0"/>
                        </a:moveTo>
                        <a:lnTo>
                          <a:pt x="0" y="16288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6" name="Graphic 2345">
                  <a:extLst>
                    <a:ext uri="{FF2B5EF4-FFF2-40B4-BE49-F238E27FC236}">
                      <a16:creationId xmlns:a16="http://schemas.microsoft.com/office/drawing/2014/main" id="{4641CD38-FEDE-3EE3-E637-4A39C9463C61}"/>
                    </a:ext>
                  </a:extLst>
                </p:cNvPr>
                <p:cNvGrpSpPr/>
                <p:nvPr/>
              </p:nvGrpSpPr>
              <p:grpSpPr>
                <a:xfrm>
                  <a:off x="1575149" y="3744757"/>
                  <a:ext cx="236008" cy="104923"/>
                  <a:chOff x="1575149" y="3744757"/>
                  <a:chExt cx="236008" cy="104923"/>
                </a:xfrm>
                <a:solidFill>
                  <a:srgbClr val="262626"/>
                </a:solidFill>
              </p:grpSpPr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EB651CC9-73C3-B1DF-F423-B68F641979FB}"/>
                      </a:ext>
                    </a:extLst>
                  </p:cNvPr>
                  <p:cNvSpPr/>
                  <p:nvPr/>
                </p:nvSpPr>
                <p:spPr>
                  <a:xfrm>
                    <a:off x="1575149" y="3801461"/>
                    <a:ext cx="40332" cy="9376"/>
                  </a:xfrm>
                  <a:custGeom>
                    <a:avLst/>
                    <a:gdLst>
                      <a:gd name="connsiteX0" fmla="*/ 67 w 40332"/>
                      <a:gd name="connsiteY0" fmla="*/ 9571 h 9376"/>
                      <a:gd name="connsiteX1" fmla="*/ 67 w 40332"/>
                      <a:gd name="connsiteY1" fmla="*/ 195 h 9376"/>
                      <a:gd name="connsiteX2" fmla="*/ 40400 w 40332"/>
                      <a:gd name="connsiteY2" fmla="*/ 195 h 9376"/>
                      <a:gd name="connsiteX3" fmla="*/ 40400 w 40332"/>
                      <a:gd name="connsiteY3" fmla="*/ 9571 h 9376"/>
                      <a:gd name="connsiteX4" fmla="*/ 67 w 40332"/>
                      <a:gd name="connsiteY4" fmla="*/ 9571 h 9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32" h="9376">
                        <a:moveTo>
                          <a:pt x="67" y="9571"/>
                        </a:moveTo>
                        <a:lnTo>
                          <a:pt x="67" y="195"/>
                        </a:lnTo>
                        <a:lnTo>
                          <a:pt x="40400" y="195"/>
                        </a:lnTo>
                        <a:lnTo>
                          <a:pt x="40400" y="9571"/>
                        </a:lnTo>
                        <a:lnTo>
                          <a:pt x="67" y="9571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914025A9-16B7-BBEA-8EA7-400C6EB80521}"/>
                      </a:ext>
                    </a:extLst>
                  </p:cNvPr>
                  <p:cNvSpPr/>
                  <p:nvPr/>
                </p:nvSpPr>
                <p:spPr>
                  <a:xfrm>
                    <a:off x="1630116" y="3744757"/>
                    <a:ext cx="64145" cy="104923"/>
                  </a:xfrm>
                  <a:custGeom>
                    <a:avLst/>
                    <a:gdLst>
                      <a:gd name="connsiteX0" fmla="*/ 32214 w 64145"/>
                      <a:gd name="connsiteY0" fmla="*/ 105118 h 104923"/>
                      <a:gd name="connsiteX1" fmla="*/ 6838 w 64145"/>
                      <a:gd name="connsiteY1" fmla="*/ 89715 h 104923"/>
                      <a:gd name="connsiteX2" fmla="*/ 67 w 64145"/>
                      <a:gd name="connsiteY2" fmla="*/ 53029 h 104923"/>
                      <a:gd name="connsiteX3" fmla="*/ 2523 w 64145"/>
                      <a:gd name="connsiteY3" fmla="*/ 28100 h 104923"/>
                      <a:gd name="connsiteX4" fmla="*/ 12122 w 64145"/>
                      <a:gd name="connsiteY4" fmla="*/ 8306 h 104923"/>
                      <a:gd name="connsiteX5" fmla="*/ 32214 w 64145"/>
                      <a:gd name="connsiteY5" fmla="*/ 195 h 104923"/>
                      <a:gd name="connsiteX6" fmla="*/ 48734 w 64145"/>
                      <a:gd name="connsiteY6" fmla="*/ 5106 h 104923"/>
                      <a:gd name="connsiteX7" fmla="*/ 58482 w 64145"/>
                      <a:gd name="connsiteY7" fmla="*/ 17756 h 104923"/>
                      <a:gd name="connsiteX8" fmla="*/ 63022 w 64145"/>
                      <a:gd name="connsiteY8" fmla="*/ 34425 h 104923"/>
                      <a:gd name="connsiteX9" fmla="*/ 64212 w 64145"/>
                      <a:gd name="connsiteY9" fmla="*/ 53029 h 104923"/>
                      <a:gd name="connsiteX10" fmla="*/ 61831 w 64145"/>
                      <a:gd name="connsiteY10" fmla="*/ 77585 h 104923"/>
                      <a:gd name="connsiteX11" fmla="*/ 52380 w 64145"/>
                      <a:gd name="connsiteY11" fmla="*/ 97082 h 104923"/>
                      <a:gd name="connsiteX12" fmla="*/ 32214 w 64145"/>
                      <a:gd name="connsiteY12" fmla="*/ 105118 h 104923"/>
                      <a:gd name="connsiteX13" fmla="*/ 32214 w 64145"/>
                      <a:gd name="connsiteY13" fmla="*/ 101100 h 104923"/>
                      <a:gd name="connsiteX14" fmla="*/ 44864 w 64145"/>
                      <a:gd name="connsiteY14" fmla="*/ 92394 h 104923"/>
                      <a:gd name="connsiteX15" fmla="*/ 49999 w 64145"/>
                      <a:gd name="connsiteY15" fmla="*/ 73120 h 104923"/>
                      <a:gd name="connsiteX16" fmla="*/ 50967 w 64145"/>
                      <a:gd name="connsiteY16" fmla="*/ 50648 h 104923"/>
                      <a:gd name="connsiteX17" fmla="*/ 49999 w 64145"/>
                      <a:gd name="connsiteY17" fmla="*/ 29514 h 104923"/>
                      <a:gd name="connsiteX18" fmla="*/ 44938 w 64145"/>
                      <a:gd name="connsiteY18" fmla="*/ 11953 h 104923"/>
                      <a:gd name="connsiteX19" fmla="*/ 32214 w 64145"/>
                      <a:gd name="connsiteY19" fmla="*/ 4064 h 104923"/>
                      <a:gd name="connsiteX20" fmla="*/ 19415 w 64145"/>
                      <a:gd name="connsiteY20" fmla="*/ 11953 h 104923"/>
                      <a:gd name="connsiteX21" fmla="*/ 14280 w 64145"/>
                      <a:gd name="connsiteY21" fmla="*/ 29514 h 104923"/>
                      <a:gd name="connsiteX22" fmla="*/ 13313 w 64145"/>
                      <a:gd name="connsiteY22" fmla="*/ 50648 h 104923"/>
                      <a:gd name="connsiteX23" fmla="*/ 13759 w 64145"/>
                      <a:gd name="connsiteY23" fmla="*/ 66647 h 104923"/>
                      <a:gd name="connsiteX24" fmla="*/ 15992 w 64145"/>
                      <a:gd name="connsiteY24" fmla="*/ 82125 h 104923"/>
                      <a:gd name="connsiteX25" fmla="*/ 21721 w 64145"/>
                      <a:gd name="connsiteY25" fmla="*/ 95593 h 104923"/>
                      <a:gd name="connsiteX26" fmla="*/ 32214 w 64145"/>
                      <a:gd name="connsiteY26" fmla="*/ 101100 h 104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4145" h="104923">
                        <a:moveTo>
                          <a:pt x="32214" y="105118"/>
                        </a:moveTo>
                        <a:cubicBezTo>
                          <a:pt x="19812" y="105118"/>
                          <a:pt x="11353" y="99984"/>
                          <a:pt x="6838" y="89715"/>
                        </a:cubicBezTo>
                        <a:cubicBezTo>
                          <a:pt x="2324" y="79445"/>
                          <a:pt x="67" y="67217"/>
                          <a:pt x="67" y="53029"/>
                        </a:cubicBezTo>
                        <a:cubicBezTo>
                          <a:pt x="67" y="44198"/>
                          <a:pt x="886" y="35889"/>
                          <a:pt x="2523" y="28100"/>
                        </a:cubicBezTo>
                        <a:cubicBezTo>
                          <a:pt x="4160" y="20311"/>
                          <a:pt x="7359" y="13713"/>
                          <a:pt x="12122" y="8306"/>
                        </a:cubicBezTo>
                        <a:cubicBezTo>
                          <a:pt x="16884" y="2899"/>
                          <a:pt x="23582" y="195"/>
                          <a:pt x="32214" y="195"/>
                        </a:cubicBezTo>
                        <a:cubicBezTo>
                          <a:pt x="38961" y="195"/>
                          <a:pt x="44468" y="1832"/>
                          <a:pt x="48734" y="5106"/>
                        </a:cubicBezTo>
                        <a:cubicBezTo>
                          <a:pt x="53001" y="8380"/>
                          <a:pt x="56250" y="12597"/>
                          <a:pt x="58482" y="17756"/>
                        </a:cubicBezTo>
                        <a:cubicBezTo>
                          <a:pt x="60715" y="22915"/>
                          <a:pt x="62228" y="28472"/>
                          <a:pt x="63022" y="34425"/>
                        </a:cubicBezTo>
                        <a:cubicBezTo>
                          <a:pt x="63815" y="40378"/>
                          <a:pt x="64212" y="46579"/>
                          <a:pt x="64212" y="53029"/>
                        </a:cubicBezTo>
                        <a:cubicBezTo>
                          <a:pt x="64212" y="61760"/>
                          <a:pt x="63418" y="69946"/>
                          <a:pt x="61831" y="77585"/>
                        </a:cubicBezTo>
                        <a:cubicBezTo>
                          <a:pt x="60243" y="85225"/>
                          <a:pt x="57093" y="91724"/>
                          <a:pt x="52380" y="97082"/>
                        </a:cubicBezTo>
                        <a:cubicBezTo>
                          <a:pt x="47667" y="102440"/>
                          <a:pt x="40945" y="105118"/>
                          <a:pt x="32214" y="105118"/>
                        </a:cubicBezTo>
                        <a:close/>
                        <a:moveTo>
                          <a:pt x="32214" y="101100"/>
                        </a:moveTo>
                        <a:cubicBezTo>
                          <a:pt x="37869" y="101100"/>
                          <a:pt x="42086" y="98198"/>
                          <a:pt x="44864" y="92394"/>
                        </a:cubicBezTo>
                        <a:cubicBezTo>
                          <a:pt x="47642" y="86589"/>
                          <a:pt x="49354" y="80165"/>
                          <a:pt x="49999" y="73120"/>
                        </a:cubicBezTo>
                        <a:cubicBezTo>
                          <a:pt x="50644" y="66076"/>
                          <a:pt x="50967" y="58585"/>
                          <a:pt x="50967" y="50648"/>
                        </a:cubicBezTo>
                        <a:cubicBezTo>
                          <a:pt x="50967" y="43008"/>
                          <a:pt x="50644" y="35963"/>
                          <a:pt x="49999" y="29514"/>
                        </a:cubicBezTo>
                        <a:cubicBezTo>
                          <a:pt x="49354" y="23065"/>
                          <a:pt x="47667" y="17211"/>
                          <a:pt x="44938" y="11953"/>
                        </a:cubicBezTo>
                        <a:cubicBezTo>
                          <a:pt x="42210" y="6693"/>
                          <a:pt x="37969" y="4064"/>
                          <a:pt x="32214" y="4064"/>
                        </a:cubicBezTo>
                        <a:cubicBezTo>
                          <a:pt x="26460" y="4064"/>
                          <a:pt x="22193" y="6693"/>
                          <a:pt x="19415" y="11953"/>
                        </a:cubicBezTo>
                        <a:cubicBezTo>
                          <a:pt x="16637" y="17211"/>
                          <a:pt x="14925" y="23065"/>
                          <a:pt x="14280" y="29514"/>
                        </a:cubicBezTo>
                        <a:cubicBezTo>
                          <a:pt x="13635" y="35963"/>
                          <a:pt x="13313" y="43008"/>
                          <a:pt x="13313" y="50648"/>
                        </a:cubicBezTo>
                        <a:cubicBezTo>
                          <a:pt x="13313" y="56303"/>
                          <a:pt x="13461" y="61636"/>
                          <a:pt x="13759" y="66647"/>
                        </a:cubicBezTo>
                        <a:cubicBezTo>
                          <a:pt x="14057" y="71657"/>
                          <a:pt x="14801" y="76817"/>
                          <a:pt x="15992" y="82125"/>
                        </a:cubicBezTo>
                        <a:cubicBezTo>
                          <a:pt x="17183" y="87433"/>
                          <a:pt x="19092" y="91923"/>
                          <a:pt x="21721" y="95593"/>
                        </a:cubicBezTo>
                        <a:cubicBezTo>
                          <a:pt x="24351" y="99264"/>
                          <a:pt x="27848" y="101100"/>
                          <a:pt x="32214" y="10110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2978A9AC-5384-B218-6789-0CE86BA50424}"/>
                      </a:ext>
                    </a:extLst>
                  </p:cNvPr>
                  <p:cNvSpPr/>
                  <p:nvPr/>
                </p:nvSpPr>
                <p:spPr>
                  <a:xfrm>
                    <a:off x="1713162" y="3829440"/>
                    <a:ext cx="16817" cy="16817"/>
                  </a:xfrm>
                  <a:custGeom>
                    <a:avLst/>
                    <a:gdLst>
                      <a:gd name="connsiteX0" fmla="*/ 67 w 16817"/>
                      <a:gd name="connsiteY0" fmla="*/ 8529 h 16817"/>
                      <a:gd name="connsiteX1" fmla="*/ 2597 w 16817"/>
                      <a:gd name="connsiteY1" fmla="*/ 2650 h 16817"/>
                      <a:gd name="connsiteX2" fmla="*/ 8550 w 16817"/>
                      <a:gd name="connsiteY2" fmla="*/ 195 h 16817"/>
                      <a:gd name="connsiteX3" fmla="*/ 12643 w 16817"/>
                      <a:gd name="connsiteY3" fmla="*/ 1311 h 16817"/>
                      <a:gd name="connsiteX4" fmla="*/ 15768 w 16817"/>
                      <a:gd name="connsiteY4" fmla="*/ 4436 h 16817"/>
                      <a:gd name="connsiteX5" fmla="*/ 16884 w 16817"/>
                      <a:gd name="connsiteY5" fmla="*/ 8529 h 16817"/>
                      <a:gd name="connsiteX6" fmla="*/ 14429 w 16817"/>
                      <a:gd name="connsiteY6" fmla="*/ 14482 h 16817"/>
                      <a:gd name="connsiteX7" fmla="*/ 8550 w 16817"/>
                      <a:gd name="connsiteY7" fmla="*/ 17012 h 16817"/>
                      <a:gd name="connsiteX8" fmla="*/ 2597 w 16817"/>
                      <a:gd name="connsiteY8" fmla="*/ 14482 h 16817"/>
                      <a:gd name="connsiteX9" fmla="*/ 67 w 16817"/>
                      <a:gd name="connsiteY9" fmla="*/ 8529 h 1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17" h="16817">
                        <a:moveTo>
                          <a:pt x="67" y="8529"/>
                        </a:moveTo>
                        <a:cubicBezTo>
                          <a:pt x="67" y="6247"/>
                          <a:pt x="910" y="4287"/>
                          <a:pt x="2597" y="2650"/>
                        </a:cubicBezTo>
                        <a:cubicBezTo>
                          <a:pt x="4283" y="1013"/>
                          <a:pt x="6268" y="195"/>
                          <a:pt x="8550" y="195"/>
                        </a:cubicBezTo>
                        <a:cubicBezTo>
                          <a:pt x="9939" y="195"/>
                          <a:pt x="11304" y="567"/>
                          <a:pt x="12643" y="1311"/>
                        </a:cubicBezTo>
                        <a:cubicBezTo>
                          <a:pt x="13982" y="2055"/>
                          <a:pt x="15024" y="3097"/>
                          <a:pt x="15768" y="4436"/>
                        </a:cubicBezTo>
                        <a:cubicBezTo>
                          <a:pt x="16512" y="5776"/>
                          <a:pt x="16884" y="7140"/>
                          <a:pt x="16884" y="8529"/>
                        </a:cubicBezTo>
                        <a:cubicBezTo>
                          <a:pt x="16884" y="10811"/>
                          <a:pt x="16066" y="12796"/>
                          <a:pt x="14429" y="14482"/>
                        </a:cubicBezTo>
                        <a:cubicBezTo>
                          <a:pt x="12792" y="16169"/>
                          <a:pt x="10832" y="17012"/>
                          <a:pt x="8550" y="17012"/>
                        </a:cubicBezTo>
                        <a:cubicBezTo>
                          <a:pt x="6268" y="17012"/>
                          <a:pt x="4283" y="16169"/>
                          <a:pt x="2597" y="14482"/>
                        </a:cubicBezTo>
                        <a:cubicBezTo>
                          <a:pt x="910" y="12796"/>
                          <a:pt x="67" y="10811"/>
                          <a:pt x="67" y="852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63944BF5-6C28-E8D4-3C07-553BFAF984DB}"/>
                      </a:ext>
                    </a:extLst>
                  </p:cNvPr>
                  <p:cNvSpPr/>
                  <p:nvPr/>
                </p:nvSpPr>
                <p:spPr>
                  <a:xfrm>
                    <a:off x="1750287" y="3744757"/>
                    <a:ext cx="60870" cy="104923"/>
                  </a:xfrm>
                  <a:custGeom>
                    <a:avLst/>
                    <a:gdLst>
                      <a:gd name="connsiteX0" fmla="*/ 5722 w 60870"/>
                      <a:gd name="connsiteY0" fmla="*/ 84283 h 104923"/>
                      <a:gd name="connsiteX1" fmla="*/ 10559 w 60870"/>
                      <a:gd name="connsiteY1" fmla="*/ 92394 h 104923"/>
                      <a:gd name="connsiteX2" fmla="*/ 18224 w 60870"/>
                      <a:gd name="connsiteY2" fmla="*/ 98123 h 104923"/>
                      <a:gd name="connsiteX3" fmla="*/ 27451 w 60870"/>
                      <a:gd name="connsiteY3" fmla="*/ 100207 h 104923"/>
                      <a:gd name="connsiteX4" fmla="*/ 42631 w 60870"/>
                      <a:gd name="connsiteY4" fmla="*/ 91650 h 104923"/>
                      <a:gd name="connsiteX5" fmla="*/ 46799 w 60870"/>
                      <a:gd name="connsiteY5" fmla="*/ 70888 h 104923"/>
                      <a:gd name="connsiteX6" fmla="*/ 46576 w 60870"/>
                      <a:gd name="connsiteY6" fmla="*/ 61959 h 104923"/>
                      <a:gd name="connsiteX7" fmla="*/ 45608 w 60870"/>
                      <a:gd name="connsiteY7" fmla="*/ 54964 h 104923"/>
                      <a:gd name="connsiteX8" fmla="*/ 40623 w 60870"/>
                      <a:gd name="connsiteY8" fmla="*/ 45587 h 104923"/>
                      <a:gd name="connsiteX9" fmla="*/ 31916 w 60870"/>
                      <a:gd name="connsiteY9" fmla="*/ 41569 h 104923"/>
                      <a:gd name="connsiteX10" fmla="*/ 23135 w 60870"/>
                      <a:gd name="connsiteY10" fmla="*/ 43132 h 104923"/>
                      <a:gd name="connsiteX11" fmla="*/ 17107 w 60870"/>
                      <a:gd name="connsiteY11" fmla="*/ 46778 h 104923"/>
                      <a:gd name="connsiteX12" fmla="*/ 13014 w 60870"/>
                      <a:gd name="connsiteY12" fmla="*/ 51169 h 104923"/>
                      <a:gd name="connsiteX13" fmla="*/ 10783 w 60870"/>
                      <a:gd name="connsiteY13" fmla="*/ 53624 h 104923"/>
                      <a:gd name="connsiteX14" fmla="*/ 9145 w 60870"/>
                      <a:gd name="connsiteY14" fmla="*/ 53624 h 104923"/>
                      <a:gd name="connsiteX15" fmla="*/ 8178 w 60870"/>
                      <a:gd name="connsiteY15" fmla="*/ 53178 h 104923"/>
                      <a:gd name="connsiteX16" fmla="*/ 7657 w 60870"/>
                      <a:gd name="connsiteY16" fmla="*/ 52284 h 104923"/>
                      <a:gd name="connsiteX17" fmla="*/ 7657 w 60870"/>
                      <a:gd name="connsiteY17" fmla="*/ 1385 h 104923"/>
                      <a:gd name="connsiteX18" fmla="*/ 8103 w 60870"/>
                      <a:gd name="connsiteY18" fmla="*/ 567 h 104923"/>
                      <a:gd name="connsiteX19" fmla="*/ 9145 w 60870"/>
                      <a:gd name="connsiteY19" fmla="*/ 195 h 104923"/>
                      <a:gd name="connsiteX20" fmla="*/ 9592 w 60870"/>
                      <a:gd name="connsiteY20" fmla="*/ 195 h 104923"/>
                      <a:gd name="connsiteX21" fmla="*/ 31321 w 60870"/>
                      <a:gd name="connsiteY21" fmla="*/ 5106 h 104923"/>
                      <a:gd name="connsiteX22" fmla="*/ 53198 w 60870"/>
                      <a:gd name="connsiteY22" fmla="*/ 195 h 104923"/>
                      <a:gd name="connsiteX23" fmla="*/ 53645 w 60870"/>
                      <a:gd name="connsiteY23" fmla="*/ 195 h 104923"/>
                      <a:gd name="connsiteX24" fmla="*/ 54538 w 60870"/>
                      <a:gd name="connsiteY24" fmla="*/ 567 h 104923"/>
                      <a:gd name="connsiteX25" fmla="*/ 54984 w 60870"/>
                      <a:gd name="connsiteY25" fmla="*/ 1385 h 104923"/>
                      <a:gd name="connsiteX26" fmla="*/ 54984 w 60870"/>
                      <a:gd name="connsiteY26" fmla="*/ 2725 h 104923"/>
                      <a:gd name="connsiteX27" fmla="*/ 54686 w 60870"/>
                      <a:gd name="connsiteY27" fmla="*/ 3469 h 104923"/>
                      <a:gd name="connsiteX28" fmla="*/ 41665 w 60870"/>
                      <a:gd name="connsiteY28" fmla="*/ 14334 h 104923"/>
                      <a:gd name="connsiteX29" fmla="*/ 25367 w 60870"/>
                      <a:gd name="connsiteY29" fmla="*/ 18203 h 104923"/>
                      <a:gd name="connsiteX30" fmla="*/ 12866 w 60870"/>
                      <a:gd name="connsiteY30" fmla="*/ 16417 h 104923"/>
                      <a:gd name="connsiteX31" fmla="*/ 12866 w 60870"/>
                      <a:gd name="connsiteY31" fmla="*/ 45290 h 104923"/>
                      <a:gd name="connsiteX32" fmla="*/ 21944 w 60870"/>
                      <a:gd name="connsiteY32" fmla="*/ 39411 h 104923"/>
                      <a:gd name="connsiteX33" fmla="*/ 32064 w 60870"/>
                      <a:gd name="connsiteY33" fmla="*/ 37700 h 104923"/>
                      <a:gd name="connsiteX34" fmla="*/ 47171 w 60870"/>
                      <a:gd name="connsiteY34" fmla="*/ 42536 h 104923"/>
                      <a:gd name="connsiteX35" fmla="*/ 57366 w 60870"/>
                      <a:gd name="connsiteY35" fmla="*/ 55112 h 104923"/>
                      <a:gd name="connsiteX36" fmla="*/ 60938 w 60870"/>
                      <a:gd name="connsiteY36" fmla="*/ 71037 h 104923"/>
                      <a:gd name="connsiteX37" fmla="*/ 56472 w 60870"/>
                      <a:gd name="connsiteY37" fmla="*/ 87929 h 104923"/>
                      <a:gd name="connsiteX38" fmla="*/ 44269 w 60870"/>
                      <a:gd name="connsiteY38" fmla="*/ 100430 h 104923"/>
                      <a:gd name="connsiteX39" fmla="*/ 27451 w 60870"/>
                      <a:gd name="connsiteY39" fmla="*/ 105118 h 104923"/>
                      <a:gd name="connsiteX40" fmla="*/ 13610 w 60870"/>
                      <a:gd name="connsiteY40" fmla="*/ 101175 h 104923"/>
                      <a:gd name="connsiteX41" fmla="*/ 3713 w 60870"/>
                      <a:gd name="connsiteY41" fmla="*/ 90682 h 104923"/>
                      <a:gd name="connsiteX42" fmla="*/ 67 w 60870"/>
                      <a:gd name="connsiteY42" fmla="*/ 76842 h 104923"/>
                      <a:gd name="connsiteX43" fmla="*/ 2299 w 60870"/>
                      <a:gd name="connsiteY43" fmla="*/ 71260 h 104923"/>
                      <a:gd name="connsiteX44" fmla="*/ 7955 w 60870"/>
                      <a:gd name="connsiteY44" fmla="*/ 69103 h 104923"/>
                      <a:gd name="connsiteX45" fmla="*/ 13535 w 60870"/>
                      <a:gd name="connsiteY45" fmla="*/ 71260 h 104923"/>
                      <a:gd name="connsiteX46" fmla="*/ 15842 w 60870"/>
                      <a:gd name="connsiteY46" fmla="*/ 76842 h 104923"/>
                      <a:gd name="connsiteX47" fmla="*/ 13535 w 60870"/>
                      <a:gd name="connsiteY47" fmla="*/ 82348 h 104923"/>
                      <a:gd name="connsiteX48" fmla="*/ 7955 w 60870"/>
                      <a:gd name="connsiteY48" fmla="*/ 84581 h 104923"/>
                      <a:gd name="connsiteX49" fmla="*/ 6690 w 60870"/>
                      <a:gd name="connsiteY49" fmla="*/ 84506 h 104923"/>
                      <a:gd name="connsiteX50" fmla="*/ 5722 w 60870"/>
                      <a:gd name="connsiteY50" fmla="*/ 84283 h 104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60870" h="104923">
                        <a:moveTo>
                          <a:pt x="5722" y="84283"/>
                        </a:moveTo>
                        <a:cubicBezTo>
                          <a:pt x="6814" y="87259"/>
                          <a:pt x="8426" y="89963"/>
                          <a:pt x="10559" y="92394"/>
                        </a:cubicBezTo>
                        <a:cubicBezTo>
                          <a:pt x="12692" y="94825"/>
                          <a:pt x="15247" y="96735"/>
                          <a:pt x="18224" y="98123"/>
                        </a:cubicBezTo>
                        <a:cubicBezTo>
                          <a:pt x="21201" y="99513"/>
                          <a:pt x="24276" y="100207"/>
                          <a:pt x="27451" y="100207"/>
                        </a:cubicBezTo>
                        <a:cubicBezTo>
                          <a:pt x="34793" y="100207"/>
                          <a:pt x="39853" y="97355"/>
                          <a:pt x="42631" y="91650"/>
                        </a:cubicBezTo>
                        <a:cubicBezTo>
                          <a:pt x="45410" y="85945"/>
                          <a:pt x="46799" y="79024"/>
                          <a:pt x="46799" y="70888"/>
                        </a:cubicBezTo>
                        <a:cubicBezTo>
                          <a:pt x="46799" y="67317"/>
                          <a:pt x="46724" y="64340"/>
                          <a:pt x="46576" y="61959"/>
                        </a:cubicBezTo>
                        <a:cubicBezTo>
                          <a:pt x="46427" y="59578"/>
                          <a:pt x="46104" y="57246"/>
                          <a:pt x="45608" y="54964"/>
                        </a:cubicBezTo>
                        <a:cubicBezTo>
                          <a:pt x="44616" y="51392"/>
                          <a:pt x="42954" y="48266"/>
                          <a:pt x="40623" y="45587"/>
                        </a:cubicBezTo>
                        <a:cubicBezTo>
                          <a:pt x="38291" y="42908"/>
                          <a:pt x="35389" y="41569"/>
                          <a:pt x="31916" y="41569"/>
                        </a:cubicBezTo>
                        <a:cubicBezTo>
                          <a:pt x="28543" y="41569"/>
                          <a:pt x="25616" y="42090"/>
                          <a:pt x="23135" y="43132"/>
                        </a:cubicBezTo>
                        <a:cubicBezTo>
                          <a:pt x="20654" y="44174"/>
                          <a:pt x="18645" y="45389"/>
                          <a:pt x="17107" y="46778"/>
                        </a:cubicBezTo>
                        <a:cubicBezTo>
                          <a:pt x="15569" y="48167"/>
                          <a:pt x="14205" y="49631"/>
                          <a:pt x="13014" y="51169"/>
                        </a:cubicBezTo>
                        <a:cubicBezTo>
                          <a:pt x="11824" y="52706"/>
                          <a:pt x="11080" y="53525"/>
                          <a:pt x="10783" y="53624"/>
                        </a:cubicBezTo>
                        <a:lnTo>
                          <a:pt x="9145" y="53624"/>
                        </a:lnTo>
                        <a:cubicBezTo>
                          <a:pt x="8848" y="53624"/>
                          <a:pt x="8525" y="53475"/>
                          <a:pt x="8178" y="53178"/>
                        </a:cubicBezTo>
                        <a:cubicBezTo>
                          <a:pt x="7830" y="52880"/>
                          <a:pt x="7657" y="52582"/>
                          <a:pt x="7657" y="52284"/>
                        </a:cubicBezTo>
                        <a:lnTo>
                          <a:pt x="7657" y="1385"/>
                        </a:lnTo>
                        <a:cubicBezTo>
                          <a:pt x="7657" y="1088"/>
                          <a:pt x="7805" y="815"/>
                          <a:pt x="8103" y="567"/>
                        </a:cubicBezTo>
                        <a:cubicBezTo>
                          <a:pt x="8401" y="319"/>
                          <a:pt x="8748" y="195"/>
                          <a:pt x="9145" y="195"/>
                        </a:cubicBezTo>
                        <a:lnTo>
                          <a:pt x="9592" y="195"/>
                        </a:lnTo>
                        <a:cubicBezTo>
                          <a:pt x="16438" y="3469"/>
                          <a:pt x="23681" y="5106"/>
                          <a:pt x="31321" y="5106"/>
                        </a:cubicBezTo>
                        <a:cubicBezTo>
                          <a:pt x="38861" y="5106"/>
                          <a:pt x="46154" y="3469"/>
                          <a:pt x="53198" y="195"/>
                        </a:cubicBezTo>
                        <a:lnTo>
                          <a:pt x="53645" y="195"/>
                        </a:lnTo>
                        <a:cubicBezTo>
                          <a:pt x="53942" y="195"/>
                          <a:pt x="54240" y="319"/>
                          <a:pt x="54538" y="567"/>
                        </a:cubicBezTo>
                        <a:cubicBezTo>
                          <a:pt x="54836" y="815"/>
                          <a:pt x="54984" y="1088"/>
                          <a:pt x="54984" y="1385"/>
                        </a:cubicBezTo>
                        <a:lnTo>
                          <a:pt x="54984" y="2725"/>
                        </a:lnTo>
                        <a:cubicBezTo>
                          <a:pt x="54984" y="3221"/>
                          <a:pt x="54885" y="3469"/>
                          <a:pt x="54686" y="3469"/>
                        </a:cubicBezTo>
                        <a:cubicBezTo>
                          <a:pt x="51214" y="8132"/>
                          <a:pt x="46874" y="11754"/>
                          <a:pt x="41665" y="14334"/>
                        </a:cubicBezTo>
                        <a:cubicBezTo>
                          <a:pt x="36455" y="16913"/>
                          <a:pt x="31023" y="18203"/>
                          <a:pt x="25367" y="18203"/>
                        </a:cubicBezTo>
                        <a:cubicBezTo>
                          <a:pt x="21300" y="18203"/>
                          <a:pt x="17132" y="17608"/>
                          <a:pt x="12866" y="16417"/>
                        </a:cubicBezTo>
                        <a:lnTo>
                          <a:pt x="12866" y="45290"/>
                        </a:lnTo>
                        <a:cubicBezTo>
                          <a:pt x="16240" y="42512"/>
                          <a:pt x="19266" y="40552"/>
                          <a:pt x="21944" y="39411"/>
                        </a:cubicBezTo>
                        <a:cubicBezTo>
                          <a:pt x="24623" y="38270"/>
                          <a:pt x="27997" y="37700"/>
                          <a:pt x="32064" y="37700"/>
                        </a:cubicBezTo>
                        <a:cubicBezTo>
                          <a:pt x="37720" y="37700"/>
                          <a:pt x="42756" y="39312"/>
                          <a:pt x="47171" y="42536"/>
                        </a:cubicBezTo>
                        <a:cubicBezTo>
                          <a:pt x="51586" y="45761"/>
                          <a:pt x="54984" y="49953"/>
                          <a:pt x="57366" y="55112"/>
                        </a:cubicBezTo>
                        <a:cubicBezTo>
                          <a:pt x="59747" y="60272"/>
                          <a:pt x="60938" y="65580"/>
                          <a:pt x="60938" y="71037"/>
                        </a:cubicBezTo>
                        <a:cubicBezTo>
                          <a:pt x="60938" y="77089"/>
                          <a:pt x="59449" y="82720"/>
                          <a:pt x="56472" y="87929"/>
                        </a:cubicBezTo>
                        <a:cubicBezTo>
                          <a:pt x="53496" y="93138"/>
                          <a:pt x="49428" y="97305"/>
                          <a:pt x="44269" y="100430"/>
                        </a:cubicBezTo>
                        <a:cubicBezTo>
                          <a:pt x="39109" y="103556"/>
                          <a:pt x="33504" y="105118"/>
                          <a:pt x="27451" y="105118"/>
                        </a:cubicBezTo>
                        <a:cubicBezTo>
                          <a:pt x="22391" y="105118"/>
                          <a:pt x="17777" y="103804"/>
                          <a:pt x="13610" y="101175"/>
                        </a:cubicBezTo>
                        <a:cubicBezTo>
                          <a:pt x="9443" y="98546"/>
                          <a:pt x="6144" y="95048"/>
                          <a:pt x="3713" y="90682"/>
                        </a:cubicBezTo>
                        <a:cubicBezTo>
                          <a:pt x="1282" y="86317"/>
                          <a:pt x="67" y="81703"/>
                          <a:pt x="67" y="76842"/>
                        </a:cubicBezTo>
                        <a:cubicBezTo>
                          <a:pt x="67" y="74559"/>
                          <a:pt x="811" y="72699"/>
                          <a:pt x="2299" y="71260"/>
                        </a:cubicBezTo>
                        <a:cubicBezTo>
                          <a:pt x="3787" y="69822"/>
                          <a:pt x="5673" y="69103"/>
                          <a:pt x="7955" y="69103"/>
                        </a:cubicBezTo>
                        <a:cubicBezTo>
                          <a:pt x="10137" y="69103"/>
                          <a:pt x="11997" y="69822"/>
                          <a:pt x="13535" y="71260"/>
                        </a:cubicBezTo>
                        <a:cubicBezTo>
                          <a:pt x="15073" y="72699"/>
                          <a:pt x="15842" y="74559"/>
                          <a:pt x="15842" y="76842"/>
                        </a:cubicBezTo>
                        <a:cubicBezTo>
                          <a:pt x="15842" y="79024"/>
                          <a:pt x="15073" y="80860"/>
                          <a:pt x="13535" y="82348"/>
                        </a:cubicBezTo>
                        <a:cubicBezTo>
                          <a:pt x="11997" y="83836"/>
                          <a:pt x="10137" y="84581"/>
                          <a:pt x="7955" y="84581"/>
                        </a:cubicBezTo>
                        <a:cubicBezTo>
                          <a:pt x="7558" y="84581"/>
                          <a:pt x="7136" y="84556"/>
                          <a:pt x="6690" y="84506"/>
                        </a:cubicBezTo>
                        <a:cubicBezTo>
                          <a:pt x="6243" y="84456"/>
                          <a:pt x="5921" y="84382"/>
                          <a:pt x="5722" y="84283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76531282-1BC4-DE9E-200D-B46883A1F5C5}"/>
                    </a:ext>
                  </a:extLst>
                </p:cNvPr>
                <p:cNvSpPr/>
                <p:nvPr/>
              </p:nvSpPr>
              <p:spPr>
                <a:xfrm>
                  <a:off x="2439590" y="3744757"/>
                  <a:ext cx="64145" cy="104923"/>
                </a:xfrm>
                <a:custGeom>
                  <a:avLst/>
                  <a:gdLst>
                    <a:gd name="connsiteX0" fmla="*/ 32295 w 64145"/>
                    <a:gd name="connsiteY0" fmla="*/ 105118 h 104923"/>
                    <a:gd name="connsiteX1" fmla="*/ 6920 w 64145"/>
                    <a:gd name="connsiteY1" fmla="*/ 89715 h 104923"/>
                    <a:gd name="connsiteX2" fmla="*/ 149 w 64145"/>
                    <a:gd name="connsiteY2" fmla="*/ 53029 h 104923"/>
                    <a:gd name="connsiteX3" fmla="*/ 2604 w 64145"/>
                    <a:gd name="connsiteY3" fmla="*/ 28100 h 104923"/>
                    <a:gd name="connsiteX4" fmla="*/ 12203 w 64145"/>
                    <a:gd name="connsiteY4" fmla="*/ 8306 h 104923"/>
                    <a:gd name="connsiteX5" fmla="*/ 32295 w 64145"/>
                    <a:gd name="connsiteY5" fmla="*/ 195 h 104923"/>
                    <a:gd name="connsiteX6" fmla="*/ 48816 w 64145"/>
                    <a:gd name="connsiteY6" fmla="*/ 5106 h 104923"/>
                    <a:gd name="connsiteX7" fmla="*/ 58563 w 64145"/>
                    <a:gd name="connsiteY7" fmla="*/ 17756 h 104923"/>
                    <a:gd name="connsiteX8" fmla="*/ 63103 w 64145"/>
                    <a:gd name="connsiteY8" fmla="*/ 34425 h 104923"/>
                    <a:gd name="connsiteX9" fmla="*/ 64294 w 64145"/>
                    <a:gd name="connsiteY9" fmla="*/ 53029 h 104923"/>
                    <a:gd name="connsiteX10" fmla="*/ 61912 w 64145"/>
                    <a:gd name="connsiteY10" fmla="*/ 77585 h 104923"/>
                    <a:gd name="connsiteX11" fmla="*/ 52462 w 64145"/>
                    <a:gd name="connsiteY11" fmla="*/ 97082 h 104923"/>
                    <a:gd name="connsiteX12" fmla="*/ 32295 w 64145"/>
                    <a:gd name="connsiteY12" fmla="*/ 105118 h 104923"/>
                    <a:gd name="connsiteX13" fmla="*/ 32295 w 64145"/>
                    <a:gd name="connsiteY13" fmla="*/ 101100 h 104923"/>
                    <a:gd name="connsiteX14" fmla="*/ 44946 w 64145"/>
                    <a:gd name="connsiteY14" fmla="*/ 92394 h 104923"/>
                    <a:gd name="connsiteX15" fmla="*/ 50080 w 64145"/>
                    <a:gd name="connsiteY15" fmla="*/ 73120 h 104923"/>
                    <a:gd name="connsiteX16" fmla="*/ 51047 w 64145"/>
                    <a:gd name="connsiteY16" fmla="*/ 50648 h 104923"/>
                    <a:gd name="connsiteX17" fmla="*/ 50080 w 64145"/>
                    <a:gd name="connsiteY17" fmla="*/ 29514 h 104923"/>
                    <a:gd name="connsiteX18" fmla="*/ 45020 w 64145"/>
                    <a:gd name="connsiteY18" fmla="*/ 11953 h 104923"/>
                    <a:gd name="connsiteX19" fmla="*/ 32295 w 64145"/>
                    <a:gd name="connsiteY19" fmla="*/ 4064 h 104923"/>
                    <a:gd name="connsiteX20" fmla="*/ 19496 w 64145"/>
                    <a:gd name="connsiteY20" fmla="*/ 11953 h 104923"/>
                    <a:gd name="connsiteX21" fmla="*/ 14362 w 64145"/>
                    <a:gd name="connsiteY21" fmla="*/ 29514 h 104923"/>
                    <a:gd name="connsiteX22" fmla="*/ 13394 w 64145"/>
                    <a:gd name="connsiteY22" fmla="*/ 50648 h 104923"/>
                    <a:gd name="connsiteX23" fmla="*/ 13841 w 64145"/>
                    <a:gd name="connsiteY23" fmla="*/ 66647 h 104923"/>
                    <a:gd name="connsiteX24" fmla="*/ 16073 w 64145"/>
                    <a:gd name="connsiteY24" fmla="*/ 82125 h 104923"/>
                    <a:gd name="connsiteX25" fmla="*/ 21803 w 64145"/>
                    <a:gd name="connsiteY25" fmla="*/ 95593 h 104923"/>
                    <a:gd name="connsiteX26" fmla="*/ 32295 w 64145"/>
                    <a:gd name="connsiteY26" fmla="*/ 101100 h 104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4145" h="104923">
                      <a:moveTo>
                        <a:pt x="32295" y="105118"/>
                      </a:moveTo>
                      <a:cubicBezTo>
                        <a:pt x="19893" y="105118"/>
                        <a:pt x="11435" y="99984"/>
                        <a:pt x="6920" y="89715"/>
                      </a:cubicBezTo>
                      <a:cubicBezTo>
                        <a:pt x="2406" y="79445"/>
                        <a:pt x="149" y="67217"/>
                        <a:pt x="149" y="53029"/>
                      </a:cubicBezTo>
                      <a:cubicBezTo>
                        <a:pt x="149" y="44198"/>
                        <a:pt x="967" y="35889"/>
                        <a:pt x="2604" y="28100"/>
                      </a:cubicBezTo>
                      <a:cubicBezTo>
                        <a:pt x="4241" y="20311"/>
                        <a:pt x="7441" y="13713"/>
                        <a:pt x="12203" y="8306"/>
                      </a:cubicBezTo>
                      <a:cubicBezTo>
                        <a:pt x="16966" y="2899"/>
                        <a:pt x="23663" y="195"/>
                        <a:pt x="32295" y="195"/>
                      </a:cubicBezTo>
                      <a:cubicBezTo>
                        <a:pt x="39042" y="195"/>
                        <a:pt x="44549" y="1832"/>
                        <a:pt x="48816" y="5106"/>
                      </a:cubicBezTo>
                      <a:cubicBezTo>
                        <a:pt x="53081" y="8380"/>
                        <a:pt x="56331" y="12597"/>
                        <a:pt x="58563" y="17756"/>
                      </a:cubicBezTo>
                      <a:cubicBezTo>
                        <a:pt x="60796" y="22915"/>
                        <a:pt x="62309" y="28472"/>
                        <a:pt x="63103" y="34425"/>
                      </a:cubicBezTo>
                      <a:cubicBezTo>
                        <a:pt x="63897" y="40378"/>
                        <a:pt x="64294" y="46579"/>
                        <a:pt x="64294" y="53029"/>
                      </a:cubicBezTo>
                      <a:cubicBezTo>
                        <a:pt x="64294" y="61760"/>
                        <a:pt x="63500" y="69946"/>
                        <a:pt x="61912" y="77585"/>
                      </a:cubicBezTo>
                      <a:cubicBezTo>
                        <a:pt x="60325" y="85225"/>
                        <a:pt x="57175" y="91724"/>
                        <a:pt x="52462" y="97082"/>
                      </a:cubicBezTo>
                      <a:cubicBezTo>
                        <a:pt x="47749" y="102440"/>
                        <a:pt x="41027" y="105118"/>
                        <a:pt x="32295" y="105118"/>
                      </a:cubicBezTo>
                      <a:close/>
                      <a:moveTo>
                        <a:pt x="32295" y="101100"/>
                      </a:moveTo>
                      <a:cubicBezTo>
                        <a:pt x="37951" y="101100"/>
                        <a:pt x="42167" y="98198"/>
                        <a:pt x="44946" y="92394"/>
                      </a:cubicBezTo>
                      <a:cubicBezTo>
                        <a:pt x="47724" y="86589"/>
                        <a:pt x="49435" y="80165"/>
                        <a:pt x="50080" y="73120"/>
                      </a:cubicBezTo>
                      <a:cubicBezTo>
                        <a:pt x="50725" y="66076"/>
                        <a:pt x="51047" y="58585"/>
                        <a:pt x="51047" y="50648"/>
                      </a:cubicBezTo>
                      <a:cubicBezTo>
                        <a:pt x="51047" y="43008"/>
                        <a:pt x="50725" y="35963"/>
                        <a:pt x="50080" y="29514"/>
                      </a:cubicBezTo>
                      <a:cubicBezTo>
                        <a:pt x="49435" y="23065"/>
                        <a:pt x="47748" y="17211"/>
                        <a:pt x="45020" y="11953"/>
                      </a:cubicBezTo>
                      <a:cubicBezTo>
                        <a:pt x="42291" y="6693"/>
                        <a:pt x="38050" y="4064"/>
                        <a:pt x="32295" y="4064"/>
                      </a:cubicBezTo>
                      <a:cubicBezTo>
                        <a:pt x="26540" y="4064"/>
                        <a:pt x="22274" y="6693"/>
                        <a:pt x="19496" y="11953"/>
                      </a:cubicBezTo>
                      <a:cubicBezTo>
                        <a:pt x="16718" y="17211"/>
                        <a:pt x="15006" y="23065"/>
                        <a:pt x="14362" y="29514"/>
                      </a:cubicBezTo>
                      <a:cubicBezTo>
                        <a:pt x="13717" y="35963"/>
                        <a:pt x="13394" y="43008"/>
                        <a:pt x="13394" y="50648"/>
                      </a:cubicBezTo>
                      <a:cubicBezTo>
                        <a:pt x="13394" y="56303"/>
                        <a:pt x="13543" y="61636"/>
                        <a:pt x="13841" y="66647"/>
                      </a:cubicBezTo>
                      <a:cubicBezTo>
                        <a:pt x="14139" y="71657"/>
                        <a:pt x="14883" y="76817"/>
                        <a:pt x="16073" y="82125"/>
                      </a:cubicBezTo>
                      <a:cubicBezTo>
                        <a:pt x="17264" y="87433"/>
                        <a:pt x="19174" y="91923"/>
                        <a:pt x="21803" y="95593"/>
                      </a:cubicBezTo>
                      <a:cubicBezTo>
                        <a:pt x="24432" y="99264"/>
                        <a:pt x="27930" y="101100"/>
                        <a:pt x="32295" y="101100"/>
                      </a:cubicBezTo>
                      <a:close/>
                    </a:path>
                  </a:pathLst>
                </a:custGeom>
                <a:solidFill>
                  <a:srgbClr val="262626"/>
                </a:solidFill>
                <a:ln w="9525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18" name="Graphic 2345">
                  <a:extLst>
                    <a:ext uri="{FF2B5EF4-FFF2-40B4-BE49-F238E27FC236}">
                      <a16:creationId xmlns:a16="http://schemas.microsoft.com/office/drawing/2014/main" id="{D917B3E5-C8F1-E021-8CC3-40637B4DA296}"/>
                    </a:ext>
                  </a:extLst>
                </p:cNvPr>
                <p:cNvGrpSpPr/>
                <p:nvPr/>
              </p:nvGrpSpPr>
              <p:grpSpPr>
                <a:xfrm>
                  <a:off x="3155931" y="3744757"/>
                  <a:ext cx="181040" cy="104923"/>
                  <a:chOff x="3155931" y="3744757"/>
                  <a:chExt cx="181040" cy="104923"/>
                </a:xfrm>
                <a:solidFill>
                  <a:srgbClr val="262626"/>
                </a:solidFill>
              </p:grpSpPr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E48DE558-0748-DA68-EEA0-C1D42D745532}"/>
                      </a:ext>
                    </a:extLst>
                  </p:cNvPr>
                  <p:cNvSpPr/>
                  <p:nvPr/>
                </p:nvSpPr>
                <p:spPr>
                  <a:xfrm>
                    <a:off x="3155931" y="3744757"/>
                    <a:ext cx="64144" cy="104923"/>
                  </a:xfrm>
                  <a:custGeom>
                    <a:avLst/>
                    <a:gdLst>
                      <a:gd name="connsiteX0" fmla="*/ 32377 w 64144"/>
                      <a:gd name="connsiteY0" fmla="*/ 105118 h 104923"/>
                      <a:gd name="connsiteX1" fmla="*/ 7001 w 64144"/>
                      <a:gd name="connsiteY1" fmla="*/ 89715 h 104923"/>
                      <a:gd name="connsiteX2" fmla="*/ 230 w 64144"/>
                      <a:gd name="connsiteY2" fmla="*/ 53029 h 104923"/>
                      <a:gd name="connsiteX3" fmla="*/ 2685 w 64144"/>
                      <a:gd name="connsiteY3" fmla="*/ 28100 h 104923"/>
                      <a:gd name="connsiteX4" fmla="*/ 12285 w 64144"/>
                      <a:gd name="connsiteY4" fmla="*/ 8306 h 104923"/>
                      <a:gd name="connsiteX5" fmla="*/ 32377 w 64144"/>
                      <a:gd name="connsiteY5" fmla="*/ 195 h 104923"/>
                      <a:gd name="connsiteX6" fmla="*/ 48896 w 64144"/>
                      <a:gd name="connsiteY6" fmla="*/ 5106 h 104923"/>
                      <a:gd name="connsiteX7" fmla="*/ 58645 w 64144"/>
                      <a:gd name="connsiteY7" fmla="*/ 17756 h 104923"/>
                      <a:gd name="connsiteX8" fmla="*/ 63184 w 64144"/>
                      <a:gd name="connsiteY8" fmla="*/ 34425 h 104923"/>
                      <a:gd name="connsiteX9" fmla="*/ 64374 w 64144"/>
                      <a:gd name="connsiteY9" fmla="*/ 53029 h 104923"/>
                      <a:gd name="connsiteX10" fmla="*/ 61993 w 64144"/>
                      <a:gd name="connsiteY10" fmla="*/ 77585 h 104923"/>
                      <a:gd name="connsiteX11" fmla="*/ 52542 w 64144"/>
                      <a:gd name="connsiteY11" fmla="*/ 97082 h 104923"/>
                      <a:gd name="connsiteX12" fmla="*/ 32377 w 64144"/>
                      <a:gd name="connsiteY12" fmla="*/ 105118 h 104923"/>
                      <a:gd name="connsiteX13" fmla="*/ 32377 w 64144"/>
                      <a:gd name="connsiteY13" fmla="*/ 101100 h 104923"/>
                      <a:gd name="connsiteX14" fmla="*/ 45027 w 64144"/>
                      <a:gd name="connsiteY14" fmla="*/ 92394 h 104923"/>
                      <a:gd name="connsiteX15" fmla="*/ 50161 w 64144"/>
                      <a:gd name="connsiteY15" fmla="*/ 73120 h 104923"/>
                      <a:gd name="connsiteX16" fmla="*/ 51129 w 64144"/>
                      <a:gd name="connsiteY16" fmla="*/ 50648 h 104923"/>
                      <a:gd name="connsiteX17" fmla="*/ 50161 w 64144"/>
                      <a:gd name="connsiteY17" fmla="*/ 29514 h 104923"/>
                      <a:gd name="connsiteX18" fmla="*/ 45101 w 64144"/>
                      <a:gd name="connsiteY18" fmla="*/ 11953 h 104923"/>
                      <a:gd name="connsiteX19" fmla="*/ 32377 w 64144"/>
                      <a:gd name="connsiteY19" fmla="*/ 4064 h 104923"/>
                      <a:gd name="connsiteX20" fmla="*/ 19577 w 64144"/>
                      <a:gd name="connsiteY20" fmla="*/ 11953 h 104923"/>
                      <a:gd name="connsiteX21" fmla="*/ 14442 w 64144"/>
                      <a:gd name="connsiteY21" fmla="*/ 29514 h 104923"/>
                      <a:gd name="connsiteX22" fmla="*/ 13475 w 64144"/>
                      <a:gd name="connsiteY22" fmla="*/ 50648 h 104923"/>
                      <a:gd name="connsiteX23" fmla="*/ 13922 w 64144"/>
                      <a:gd name="connsiteY23" fmla="*/ 66647 h 104923"/>
                      <a:gd name="connsiteX24" fmla="*/ 16154 w 64144"/>
                      <a:gd name="connsiteY24" fmla="*/ 82125 h 104923"/>
                      <a:gd name="connsiteX25" fmla="*/ 21884 w 64144"/>
                      <a:gd name="connsiteY25" fmla="*/ 95593 h 104923"/>
                      <a:gd name="connsiteX26" fmla="*/ 32377 w 64144"/>
                      <a:gd name="connsiteY26" fmla="*/ 101100 h 104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4144" h="104923">
                        <a:moveTo>
                          <a:pt x="32377" y="105118"/>
                        </a:moveTo>
                        <a:cubicBezTo>
                          <a:pt x="19974" y="105118"/>
                          <a:pt x="11515" y="99984"/>
                          <a:pt x="7001" y="89715"/>
                        </a:cubicBezTo>
                        <a:cubicBezTo>
                          <a:pt x="2487" y="79445"/>
                          <a:pt x="230" y="67217"/>
                          <a:pt x="230" y="53029"/>
                        </a:cubicBezTo>
                        <a:cubicBezTo>
                          <a:pt x="230" y="44198"/>
                          <a:pt x="1048" y="35889"/>
                          <a:pt x="2685" y="28100"/>
                        </a:cubicBezTo>
                        <a:cubicBezTo>
                          <a:pt x="4323" y="20311"/>
                          <a:pt x="7522" y="13713"/>
                          <a:pt x="12285" y="8306"/>
                        </a:cubicBezTo>
                        <a:cubicBezTo>
                          <a:pt x="17047" y="2899"/>
                          <a:pt x="23745" y="195"/>
                          <a:pt x="32377" y="195"/>
                        </a:cubicBezTo>
                        <a:cubicBezTo>
                          <a:pt x="39124" y="195"/>
                          <a:pt x="44630" y="1832"/>
                          <a:pt x="48896" y="5106"/>
                        </a:cubicBezTo>
                        <a:cubicBezTo>
                          <a:pt x="53163" y="8380"/>
                          <a:pt x="56412" y="12597"/>
                          <a:pt x="58645" y="17756"/>
                        </a:cubicBezTo>
                        <a:cubicBezTo>
                          <a:pt x="60877" y="22915"/>
                          <a:pt x="62390" y="28472"/>
                          <a:pt x="63184" y="34425"/>
                        </a:cubicBezTo>
                        <a:cubicBezTo>
                          <a:pt x="63977" y="40378"/>
                          <a:pt x="64374" y="46579"/>
                          <a:pt x="64374" y="53029"/>
                        </a:cubicBezTo>
                        <a:cubicBezTo>
                          <a:pt x="64374" y="61760"/>
                          <a:pt x="63580" y="69946"/>
                          <a:pt x="61993" y="77585"/>
                        </a:cubicBezTo>
                        <a:cubicBezTo>
                          <a:pt x="60405" y="85225"/>
                          <a:pt x="57255" y="91724"/>
                          <a:pt x="52542" y="97082"/>
                        </a:cubicBezTo>
                        <a:cubicBezTo>
                          <a:pt x="47830" y="102440"/>
                          <a:pt x="41108" y="105118"/>
                          <a:pt x="32377" y="105118"/>
                        </a:cubicBezTo>
                        <a:close/>
                        <a:moveTo>
                          <a:pt x="32377" y="101100"/>
                        </a:moveTo>
                        <a:cubicBezTo>
                          <a:pt x="38032" y="101100"/>
                          <a:pt x="42249" y="98198"/>
                          <a:pt x="45027" y="92394"/>
                        </a:cubicBezTo>
                        <a:cubicBezTo>
                          <a:pt x="47805" y="86589"/>
                          <a:pt x="49516" y="80165"/>
                          <a:pt x="50161" y="73120"/>
                        </a:cubicBezTo>
                        <a:cubicBezTo>
                          <a:pt x="50806" y="66076"/>
                          <a:pt x="51129" y="58585"/>
                          <a:pt x="51129" y="50648"/>
                        </a:cubicBezTo>
                        <a:cubicBezTo>
                          <a:pt x="51129" y="43008"/>
                          <a:pt x="50806" y="35963"/>
                          <a:pt x="50161" y="29514"/>
                        </a:cubicBezTo>
                        <a:cubicBezTo>
                          <a:pt x="49516" y="23065"/>
                          <a:pt x="47830" y="17211"/>
                          <a:pt x="45101" y="11953"/>
                        </a:cubicBezTo>
                        <a:cubicBezTo>
                          <a:pt x="42373" y="6693"/>
                          <a:pt x="38131" y="4064"/>
                          <a:pt x="32377" y="4064"/>
                        </a:cubicBezTo>
                        <a:cubicBezTo>
                          <a:pt x="26622" y="4064"/>
                          <a:pt x="22355" y="6693"/>
                          <a:pt x="19577" y="11953"/>
                        </a:cubicBezTo>
                        <a:cubicBezTo>
                          <a:pt x="16799" y="17211"/>
                          <a:pt x="15087" y="23065"/>
                          <a:pt x="14442" y="29514"/>
                        </a:cubicBezTo>
                        <a:cubicBezTo>
                          <a:pt x="13798" y="35963"/>
                          <a:pt x="13475" y="43008"/>
                          <a:pt x="13475" y="50648"/>
                        </a:cubicBezTo>
                        <a:cubicBezTo>
                          <a:pt x="13475" y="56303"/>
                          <a:pt x="13624" y="61636"/>
                          <a:pt x="13922" y="66647"/>
                        </a:cubicBezTo>
                        <a:cubicBezTo>
                          <a:pt x="14219" y="71657"/>
                          <a:pt x="14963" y="76817"/>
                          <a:pt x="16154" y="82125"/>
                        </a:cubicBezTo>
                        <a:cubicBezTo>
                          <a:pt x="17344" y="87433"/>
                          <a:pt x="19255" y="91923"/>
                          <a:pt x="21884" y="95593"/>
                        </a:cubicBezTo>
                        <a:cubicBezTo>
                          <a:pt x="24514" y="99264"/>
                          <a:pt x="28011" y="101100"/>
                          <a:pt x="32377" y="10110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0" name="Freeform: Shape 349">
                    <a:extLst>
                      <a:ext uri="{FF2B5EF4-FFF2-40B4-BE49-F238E27FC236}">
                        <a16:creationId xmlns:a16="http://schemas.microsoft.com/office/drawing/2014/main" id="{6CFAA50E-108D-25B7-3D8F-FD0A09F3C8AB}"/>
                      </a:ext>
                    </a:extLst>
                  </p:cNvPr>
                  <p:cNvSpPr/>
                  <p:nvPr/>
                </p:nvSpPr>
                <p:spPr>
                  <a:xfrm>
                    <a:off x="3238977" y="3829440"/>
                    <a:ext cx="16818" cy="16817"/>
                  </a:xfrm>
                  <a:custGeom>
                    <a:avLst/>
                    <a:gdLst>
                      <a:gd name="connsiteX0" fmla="*/ 230 w 16818"/>
                      <a:gd name="connsiteY0" fmla="*/ 8529 h 16817"/>
                      <a:gd name="connsiteX1" fmla="*/ 2761 w 16818"/>
                      <a:gd name="connsiteY1" fmla="*/ 2650 h 16817"/>
                      <a:gd name="connsiteX2" fmla="*/ 8714 w 16818"/>
                      <a:gd name="connsiteY2" fmla="*/ 195 h 16817"/>
                      <a:gd name="connsiteX3" fmla="*/ 12806 w 16818"/>
                      <a:gd name="connsiteY3" fmla="*/ 1311 h 16817"/>
                      <a:gd name="connsiteX4" fmla="*/ 15932 w 16818"/>
                      <a:gd name="connsiteY4" fmla="*/ 4436 h 16817"/>
                      <a:gd name="connsiteX5" fmla="*/ 17048 w 16818"/>
                      <a:gd name="connsiteY5" fmla="*/ 8529 h 16817"/>
                      <a:gd name="connsiteX6" fmla="*/ 14592 w 16818"/>
                      <a:gd name="connsiteY6" fmla="*/ 14482 h 16817"/>
                      <a:gd name="connsiteX7" fmla="*/ 8714 w 16818"/>
                      <a:gd name="connsiteY7" fmla="*/ 17012 h 16817"/>
                      <a:gd name="connsiteX8" fmla="*/ 2761 w 16818"/>
                      <a:gd name="connsiteY8" fmla="*/ 14482 h 16817"/>
                      <a:gd name="connsiteX9" fmla="*/ 230 w 16818"/>
                      <a:gd name="connsiteY9" fmla="*/ 8529 h 1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18" h="16817">
                        <a:moveTo>
                          <a:pt x="230" y="8529"/>
                        </a:moveTo>
                        <a:cubicBezTo>
                          <a:pt x="230" y="6247"/>
                          <a:pt x="1074" y="4287"/>
                          <a:pt x="2761" y="2650"/>
                        </a:cubicBezTo>
                        <a:cubicBezTo>
                          <a:pt x="4447" y="1013"/>
                          <a:pt x="6432" y="195"/>
                          <a:pt x="8714" y="195"/>
                        </a:cubicBezTo>
                        <a:cubicBezTo>
                          <a:pt x="10103" y="195"/>
                          <a:pt x="11467" y="567"/>
                          <a:pt x="12806" y="1311"/>
                        </a:cubicBezTo>
                        <a:cubicBezTo>
                          <a:pt x="14146" y="2055"/>
                          <a:pt x="15188" y="3097"/>
                          <a:pt x="15932" y="4436"/>
                        </a:cubicBezTo>
                        <a:cubicBezTo>
                          <a:pt x="16676" y="5776"/>
                          <a:pt x="17048" y="7140"/>
                          <a:pt x="17048" y="8529"/>
                        </a:cubicBezTo>
                        <a:cubicBezTo>
                          <a:pt x="17048" y="10811"/>
                          <a:pt x="16229" y="12796"/>
                          <a:pt x="14592" y="14482"/>
                        </a:cubicBezTo>
                        <a:cubicBezTo>
                          <a:pt x="12955" y="16169"/>
                          <a:pt x="10995" y="17012"/>
                          <a:pt x="8714" y="17012"/>
                        </a:cubicBezTo>
                        <a:cubicBezTo>
                          <a:pt x="6432" y="17012"/>
                          <a:pt x="4447" y="16169"/>
                          <a:pt x="2761" y="14482"/>
                        </a:cubicBezTo>
                        <a:cubicBezTo>
                          <a:pt x="1074" y="12796"/>
                          <a:pt x="230" y="10811"/>
                          <a:pt x="230" y="852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7FECC32D-3C1C-0B2A-EA8F-03EC4D1CFA20}"/>
                      </a:ext>
                    </a:extLst>
                  </p:cNvPr>
                  <p:cNvSpPr/>
                  <p:nvPr/>
                </p:nvSpPr>
                <p:spPr>
                  <a:xfrm>
                    <a:off x="3276101" y="3744757"/>
                    <a:ext cx="60870" cy="104923"/>
                  </a:xfrm>
                  <a:custGeom>
                    <a:avLst/>
                    <a:gdLst>
                      <a:gd name="connsiteX0" fmla="*/ 5886 w 60870"/>
                      <a:gd name="connsiteY0" fmla="*/ 84283 h 104923"/>
                      <a:gd name="connsiteX1" fmla="*/ 10723 w 60870"/>
                      <a:gd name="connsiteY1" fmla="*/ 92394 h 104923"/>
                      <a:gd name="connsiteX2" fmla="*/ 18387 w 60870"/>
                      <a:gd name="connsiteY2" fmla="*/ 98123 h 104923"/>
                      <a:gd name="connsiteX3" fmla="*/ 27614 w 60870"/>
                      <a:gd name="connsiteY3" fmla="*/ 100207 h 104923"/>
                      <a:gd name="connsiteX4" fmla="*/ 42795 w 60870"/>
                      <a:gd name="connsiteY4" fmla="*/ 91650 h 104923"/>
                      <a:gd name="connsiteX5" fmla="*/ 46962 w 60870"/>
                      <a:gd name="connsiteY5" fmla="*/ 70888 h 104923"/>
                      <a:gd name="connsiteX6" fmla="*/ 46739 w 60870"/>
                      <a:gd name="connsiteY6" fmla="*/ 61959 h 104923"/>
                      <a:gd name="connsiteX7" fmla="*/ 45772 w 60870"/>
                      <a:gd name="connsiteY7" fmla="*/ 54964 h 104923"/>
                      <a:gd name="connsiteX8" fmla="*/ 40785 w 60870"/>
                      <a:gd name="connsiteY8" fmla="*/ 45587 h 104923"/>
                      <a:gd name="connsiteX9" fmla="*/ 32080 w 60870"/>
                      <a:gd name="connsiteY9" fmla="*/ 41569 h 104923"/>
                      <a:gd name="connsiteX10" fmla="*/ 23299 w 60870"/>
                      <a:gd name="connsiteY10" fmla="*/ 43132 h 104923"/>
                      <a:gd name="connsiteX11" fmla="*/ 17271 w 60870"/>
                      <a:gd name="connsiteY11" fmla="*/ 46778 h 104923"/>
                      <a:gd name="connsiteX12" fmla="*/ 13178 w 60870"/>
                      <a:gd name="connsiteY12" fmla="*/ 51169 h 104923"/>
                      <a:gd name="connsiteX13" fmla="*/ 10946 w 60870"/>
                      <a:gd name="connsiteY13" fmla="*/ 53624 h 104923"/>
                      <a:gd name="connsiteX14" fmla="*/ 9308 w 60870"/>
                      <a:gd name="connsiteY14" fmla="*/ 53624 h 104923"/>
                      <a:gd name="connsiteX15" fmla="*/ 8341 w 60870"/>
                      <a:gd name="connsiteY15" fmla="*/ 53178 h 104923"/>
                      <a:gd name="connsiteX16" fmla="*/ 7820 w 60870"/>
                      <a:gd name="connsiteY16" fmla="*/ 52284 h 104923"/>
                      <a:gd name="connsiteX17" fmla="*/ 7820 w 60870"/>
                      <a:gd name="connsiteY17" fmla="*/ 1385 h 104923"/>
                      <a:gd name="connsiteX18" fmla="*/ 8267 w 60870"/>
                      <a:gd name="connsiteY18" fmla="*/ 567 h 104923"/>
                      <a:gd name="connsiteX19" fmla="*/ 9308 w 60870"/>
                      <a:gd name="connsiteY19" fmla="*/ 195 h 104923"/>
                      <a:gd name="connsiteX20" fmla="*/ 9755 w 60870"/>
                      <a:gd name="connsiteY20" fmla="*/ 195 h 104923"/>
                      <a:gd name="connsiteX21" fmla="*/ 31484 w 60870"/>
                      <a:gd name="connsiteY21" fmla="*/ 5106 h 104923"/>
                      <a:gd name="connsiteX22" fmla="*/ 53361 w 60870"/>
                      <a:gd name="connsiteY22" fmla="*/ 195 h 104923"/>
                      <a:gd name="connsiteX23" fmla="*/ 53808 w 60870"/>
                      <a:gd name="connsiteY23" fmla="*/ 195 h 104923"/>
                      <a:gd name="connsiteX24" fmla="*/ 54701 w 60870"/>
                      <a:gd name="connsiteY24" fmla="*/ 567 h 104923"/>
                      <a:gd name="connsiteX25" fmla="*/ 55147 w 60870"/>
                      <a:gd name="connsiteY25" fmla="*/ 1385 h 104923"/>
                      <a:gd name="connsiteX26" fmla="*/ 55147 w 60870"/>
                      <a:gd name="connsiteY26" fmla="*/ 2725 h 104923"/>
                      <a:gd name="connsiteX27" fmla="*/ 54850 w 60870"/>
                      <a:gd name="connsiteY27" fmla="*/ 3469 h 104923"/>
                      <a:gd name="connsiteX28" fmla="*/ 41828 w 60870"/>
                      <a:gd name="connsiteY28" fmla="*/ 14334 h 104923"/>
                      <a:gd name="connsiteX29" fmla="*/ 25531 w 60870"/>
                      <a:gd name="connsiteY29" fmla="*/ 18203 h 104923"/>
                      <a:gd name="connsiteX30" fmla="*/ 13030 w 60870"/>
                      <a:gd name="connsiteY30" fmla="*/ 16417 h 104923"/>
                      <a:gd name="connsiteX31" fmla="*/ 13030 w 60870"/>
                      <a:gd name="connsiteY31" fmla="*/ 45290 h 104923"/>
                      <a:gd name="connsiteX32" fmla="*/ 22108 w 60870"/>
                      <a:gd name="connsiteY32" fmla="*/ 39411 h 104923"/>
                      <a:gd name="connsiteX33" fmla="*/ 32228 w 60870"/>
                      <a:gd name="connsiteY33" fmla="*/ 37700 h 104923"/>
                      <a:gd name="connsiteX34" fmla="*/ 47334 w 60870"/>
                      <a:gd name="connsiteY34" fmla="*/ 42536 h 104923"/>
                      <a:gd name="connsiteX35" fmla="*/ 57529 w 60870"/>
                      <a:gd name="connsiteY35" fmla="*/ 55112 h 104923"/>
                      <a:gd name="connsiteX36" fmla="*/ 61100 w 60870"/>
                      <a:gd name="connsiteY36" fmla="*/ 71037 h 104923"/>
                      <a:gd name="connsiteX37" fmla="*/ 56636 w 60870"/>
                      <a:gd name="connsiteY37" fmla="*/ 87929 h 104923"/>
                      <a:gd name="connsiteX38" fmla="*/ 44432 w 60870"/>
                      <a:gd name="connsiteY38" fmla="*/ 100430 h 104923"/>
                      <a:gd name="connsiteX39" fmla="*/ 27614 w 60870"/>
                      <a:gd name="connsiteY39" fmla="*/ 105118 h 104923"/>
                      <a:gd name="connsiteX40" fmla="*/ 13774 w 60870"/>
                      <a:gd name="connsiteY40" fmla="*/ 101175 h 104923"/>
                      <a:gd name="connsiteX41" fmla="*/ 3876 w 60870"/>
                      <a:gd name="connsiteY41" fmla="*/ 90682 h 104923"/>
                      <a:gd name="connsiteX42" fmla="*/ 230 w 60870"/>
                      <a:gd name="connsiteY42" fmla="*/ 76842 h 104923"/>
                      <a:gd name="connsiteX43" fmla="*/ 2463 w 60870"/>
                      <a:gd name="connsiteY43" fmla="*/ 71260 h 104923"/>
                      <a:gd name="connsiteX44" fmla="*/ 8118 w 60870"/>
                      <a:gd name="connsiteY44" fmla="*/ 69103 h 104923"/>
                      <a:gd name="connsiteX45" fmla="*/ 13699 w 60870"/>
                      <a:gd name="connsiteY45" fmla="*/ 71260 h 104923"/>
                      <a:gd name="connsiteX46" fmla="*/ 16006 w 60870"/>
                      <a:gd name="connsiteY46" fmla="*/ 76842 h 104923"/>
                      <a:gd name="connsiteX47" fmla="*/ 13699 w 60870"/>
                      <a:gd name="connsiteY47" fmla="*/ 82348 h 104923"/>
                      <a:gd name="connsiteX48" fmla="*/ 8118 w 60870"/>
                      <a:gd name="connsiteY48" fmla="*/ 84581 h 104923"/>
                      <a:gd name="connsiteX49" fmla="*/ 6853 w 60870"/>
                      <a:gd name="connsiteY49" fmla="*/ 84506 h 104923"/>
                      <a:gd name="connsiteX50" fmla="*/ 5886 w 60870"/>
                      <a:gd name="connsiteY50" fmla="*/ 84283 h 104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60870" h="104923">
                        <a:moveTo>
                          <a:pt x="5886" y="84283"/>
                        </a:moveTo>
                        <a:cubicBezTo>
                          <a:pt x="6977" y="87259"/>
                          <a:pt x="8589" y="89963"/>
                          <a:pt x="10723" y="92394"/>
                        </a:cubicBezTo>
                        <a:cubicBezTo>
                          <a:pt x="12856" y="94825"/>
                          <a:pt x="15411" y="96735"/>
                          <a:pt x="18387" y="98123"/>
                        </a:cubicBezTo>
                        <a:cubicBezTo>
                          <a:pt x="21364" y="99513"/>
                          <a:pt x="24439" y="100207"/>
                          <a:pt x="27614" y="100207"/>
                        </a:cubicBezTo>
                        <a:cubicBezTo>
                          <a:pt x="34957" y="100207"/>
                          <a:pt x="40017" y="97355"/>
                          <a:pt x="42795" y="91650"/>
                        </a:cubicBezTo>
                        <a:cubicBezTo>
                          <a:pt x="45573" y="85945"/>
                          <a:pt x="46962" y="79024"/>
                          <a:pt x="46962" y="70888"/>
                        </a:cubicBezTo>
                        <a:cubicBezTo>
                          <a:pt x="46962" y="67317"/>
                          <a:pt x="46888" y="64340"/>
                          <a:pt x="46739" y="61959"/>
                        </a:cubicBezTo>
                        <a:cubicBezTo>
                          <a:pt x="46590" y="59578"/>
                          <a:pt x="46268" y="57246"/>
                          <a:pt x="45772" y="54964"/>
                        </a:cubicBezTo>
                        <a:cubicBezTo>
                          <a:pt x="44779" y="51392"/>
                          <a:pt x="43117" y="48266"/>
                          <a:pt x="40785" y="45587"/>
                        </a:cubicBezTo>
                        <a:cubicBezTo>
                          <a:pt x="38454" y="42908"/>
                          <a:pt x="35552" y="41569"/>
                          <a:pt x="32080" y="41569"/>
                        </a:cubicBezTo>
                        <a:cubicBezTo>
                          <a:pt x="28706" y="41569"/>
                          <a:pt x="25779" y="42090"/>
                          <a:pt x="23299" y="43132"/>
                        </a:cubicBezTo>
                        <a:cubicBezTo>
                          <a:pt x="20818" y="44174"/>
                          <a:pt x="18809" y="45389"/>
                          <a:pt x="17271" y="46778"/>
                        </a:cubicBezTo>
                        <a:cubicBezTo>
                          <a:pt x="15733" y="48167"/>
                          <a:pt x="14369" y="49631"/>
                          <a:pt x="13178" y="51169"/>
                        </a:cubicBezTo>
                        <a:cubicBezTo>
                          <a:pt x="11988" y="52706"/>
                          <a:pt x="11243" y="53525"/>
                          <a:pt x="10946" y="53624"/>
                        </a:cubicBezTo>
                        <a:lnTo>
                          <a:pt x="9308" y="53624"/>
                        </a:lnTo>
                        <a:cubicBezTo>
                          <a:pt x="9011" y="53624"/>
                          <a:pt x="8689" y="53475"/>
                          <a:pt x="8341" y="53178"/>
                        </a:cubicBezTo>
                        <a:cubicBezTo>
                          <a:pt x="7994" y="52880"/>
                          <a:pt x="7820" y="52582"/>
                          <a:pt x="7820" y="52284"/>
                        </a:cubicBezTo>
                        <a:lnTo>
                          <a:pt x="7820" y="1385"/>
                        </a:lnTo>
                        <a:cubicBezTo>
                          <a:pt x="7820" y="1088"/>
                          <a:pt x="7969" y="815"/>
                          <a:pt x="8267" y="567"/>
                        </a:cubicBezTo>
                        <a:cubicBezTo>
                          <a:pt x="8564" y="319"/>
                          <a:pt x="8911" y="195"/>
                          <a:pt x="9308" y="195"/>
                        </a:cubicBezTo>
                        <a:lnTo>
                          <a:pt x="9755" y="195"/>
                        </a:lnTo>
                        <a:cubicBezTo>
                          <a:pt x="16601" y="3469"/>
                          <a:pt x="23844" y="5106"/>
                          <a:pt x="31484" y="5106"/>
                        </a:cubicBezTo>
                        <a:cubicBezTo>
                          <a:pt x="39025" y="5106"/>
                          <a:pt x="46317" y="3469"/>
                          <a:pt x="53361" y="195"/>
                        </a:cubicBezTo>
                        <a:lnTo>
                          <a:pt x="53808" y="195"/>
                        </a:lnTo>
                        <a:cubicBezTo>
                          <a:pt x="54106" y="195"/>
                          <a:pt x="54404" y="319"/>
                          <a:pt x="54701" y="567"/>
                        </a:cubicBezTo>
                        <a:cubicBezTo>
                          <a:pt x="54999" y="815"/>
                          <a:pt x="55147" y="1088"/>
                          <a:pt x="55147" y="1385"/>
                        </a:cubicBezTo>
                        <a:lnTo>
                          <a:pt x="55147" y="2725"/>
                        </a:lnTo>
                        <a:cubicBezTo>
                          <a:pt x="55147" y="3221"/>
                          <a:pt x="55048" y="3469"/>
                          <a:pt x="54850" y="3469"/>
                        </a:cubicBezTo>
                        <a:cubicBezTo>
                          <a:pt x="51377" y="8132"/>
                          <a:pt x="47036" y="11754"/>
                          <a:pt x="41828" y="14334"/>
                        </a:cubicBezTo>
                        <a:cubicBezTo>
                          <a:pt x="36619" y="16913"/>
                          <a:pt x="31186" y="18203"/>
                          <a:pt x="25531" y="18203"/>
                        </a:cubicBezTo>
                        <a:cubicBezTo>
                          <a:pt x="21463" y="18203"/>
                          <a:pt x="17296" y="17608"/>
                          <a:pt x="13030" y="16417"/>
                        </a:cubicBezTo>
                        <a:lnTo>
                          <a:pt x="13030" y="45290"/>
                        </a:lnTo>
                        <a:cubicBezTo>
                          <a:pt x="16403" y="42512"/>
                          <a:pt x="19429" y="40552"/>
                          <a:pt x="22108" y="39411"/>
                        </a:cubicBezTo>
                        <a:cubicBezTo>
                          <a:pt x="24787" y="38270"/>
                          <a:pt x="28160" y="37700"/>
                          <a:pt x="32228" y="37700"/>
                        </a:cubicBezTo>
                        <a:cubicBezTo>
                          <a:pt x="37884" y="37700"/>
                          <a:pt x="42919" y="39312"/>
                          <a:pt x="47334" y="42536"/>
                        </a:cubicBezTo>
                        <a:cubicBezTo>
                          <a:pt x="51749" y="45761"/>
                          <a:pt x="55147" y="49953"/>
                          <a:pt x="57529" y="55112"/>
                        </a:cubicBezTo>
                        <a:cubicBezTo>
                          <a:pt x="59910" y="60272"/>
                          <a:pt x="61100" y="65580"/>
                          <a:pt x="61100" y="71037"/>
                        </a:cubicBezTo>
                        <a:cubicBezTo>
                          <a:pt x="61100" y="77089"/>
                          <a:pt x="59612" y="82720"/>
                          <a:pt x="56636" y="87929"/>
                        </a:cubicBezTo>
                        <a:cubicBezTo>
                          <a:pt x="53659" y="93138"/>
                          <a:pt x="49591" y="97305"/>
                          <a:pt x="44432" y="100430"/>
                        </a:cubicBezTo>
                        <a:cubicBezTo>
                          <a:pt x="39272" y="103556"/>
                          <a:pt x="33666" y="105118"/>
                          <a:pt x="27614" y="105118"/>
                        </a:cubicBezTo>
                        <a:cubicBezTo>
                          <a:pt x="22554" y="105118"/>
                          <a:pt x="17940" y="103804"/>
                          <a:pt x="13774" y="101175"/>
                        </a:cubicBezTo>
                        <a:cubicBezTo>
                          <a:pt x="9606" y="98546"/>
                          <a:pt x="6307" y="95048"/>
                          <a:pt x="3876" y="90682"/>
                        </a:cubicBezTo>
                        <a:cubicBezTo>
                          <a:pt x="1445" y="86317"/>
                          <a:pt x="230" y="81703"/>
                          <a:pt x="230" y="76842"/>
                        </a:cubicBezTo>
                        <a:cubicBezTo>
                          <a:pt x="230" y="74559"/>
                          <a:pt x="974" y="72699"/>
                          <a:pt x="2463" y="71260"/>
                        </a:cubicBezTo>
                        <a:cubicBezTo>
                          <a:pt x="3951" y="69822"/>
                          <a:pt x="5836" y="69103"/>
                          <a:pt x="8118" y="69103"/>
                        </a:cubicBezTo>
                        <a:cubicBezTo>
                          <a:pt x="10301" y="69103"/>
                          <a:pt x="12161" y="69822"/>
                          <a:pt x="13699" y="71260"/>
                        </a:cubicBezTo>
                        <a:cubicBezTo>
                          <a:pt x="15237" y="72699"/>
                          <a:pt x="16006" y="74559"/>
                          <a:pt x="16006" y="76842"/>
                        </a:cubicBezTo>
                        <a:cubicBezTo>
                          <a:pt x="16006" y="79024"/>
                          <a:pt x="15237" y="80860"/>
                          <a:pt x="13699" y="82348"/>
                        </a:cubicBezTo>
                        <a:cubicBezTo>
                          <a:pt x="12161" y="83836"/>
                          <a:pt x="10301" y="84581"/>
                          <a:pt x="8118" y="84581"/>
                        </a:cubicBezTo>
                        <a:cubicBezTo>
                          <a:pt x="7721" y="84581"/>
                          <a:pt x="7299" y="84556"/>
                          <a:pt x="6853" y="84506"/>
                        </a:cubicBezTo>
                        <a:cubicBezTo>
                          <a:pt x="6406" y="84456"/>
                          <a:pt x="6084" y="84382"/>
                          <a:pt x="5886" y="84283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9" name="Graphic 2345">
                  <a:extLst>
                    <a:ext uri="{FF2B5EF4-FFF2-40B4-BE49-F238E27FC236}">
                      <a16:creationId xmlns:a16="http://schemas.microsoft.com/office/drawing/2014/main" id="{45225D79-7EE9-70AB-BFF1-B8C6FCF74C6B}"/>
                    </a:ext>
                  </a:extLst>
                </p:cNvPr>
                <p:cNvGrpSpPr/>
                <p:nvPr/>
              </p:nvGrpSpPr>
              <p:grpSpPr>
                <a:xfrm>
                  <a:off x="2196207" y="3926051"/>
                  <a:ext cx="540934" cy="171449"/>
                  <a:chOff x="2196207" y="3926051"/>
                  <a:chExt cx="540934" cy="171449"/>
                </a:xfrm>
                <a:solidFill>
                  <a:srgbClr val="262626"/>
                </a:solidFill>
              </p:grpSpPr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581DEE26-EB7E-810E-F749-1691346436DF}"/>
                      </a:ext>
                    </a:extLst>
                  </p:cNvPr>
                  <p:cNvSpPr/>
                  <p:nvPr/>
                </p:nvSpPr>
                <p:spPr>
                  <a:xfrm>
                    <a:off x="2196207" y="3978885"/>
                    <a:ext cx="84981" cy="77688"/>
                  </a:xfrm>
                  <a:custGeom>
                    <a:avLst/>
                    <a:gdLst>
                      <a:gd name="connsiteX0" fmla="*/ 8334 w 84981"/>
                      <a:gd name="connsiteY0" fmla="*/ 71058 h 77688"/>
                      <a:gd name="connsiteX1" fmla="*/ 16817 w 84981"/>
                      <a:gd name="connsiteY1" fmla="*/ 73439 h 77688"/>
                      <a:gd name="connsiteX2" fmla="*/ 26342 w 84981"/>
                      <a:gd name="connsiteY2" fmla="*/ 68230 h 77688"/>
                      <a:gd name="connsiteX3" fmla="*/ 31998 w 84981"/>
                      <a:gd name="connsiteY3" fmla="*/ 56919 h 77688"/>
                      <a:gd name="connsiteX4" fmla="*/ 39737 w 84981"/>
                      <a:gd name="connsiteY4" fmla="*/ 26558 h 77688"/>
                      <a:gd name="connsiteX5" fmla="*/ 41523 w 84981"/>
                      <a:gd name="connsiteY5" fmla="*/ 15247 h 77688"/>
                      <a:gd name="connsiteX6" fmla="*/ 39142 w 84981"/>
                      <a:gd name="connsiteY6" fmla="*/ 7806 h 77688"/>
                      <a:gd name="connsiteX7" fmla="*/ 32594 w 84981"/>
                      <a:gd name="connsiteY7" fmla="*/ 4681 h 77688"/>
                      <a:gd name="connsiteX8" fmla="*/ 22325 w 84981"/>
                      <a:gd name="connsiteY8" fmla="*/ 8029 h 77688"/>
                      <a:gd name="connsiteX9" fmla="*/ 14287 w 84981"/>
                      <a:gd name="connsiteY9" fmla="*/ 16661 h 77688"/>
                      <a:gd name="connsiteX10" fmla="*/ 9674 w 84981"/>
                      <a:gd name="connsiteY10" fmla="*/ 27303 h 77688"/>
                      <a:gd name="connsiteX11" fmla="*/ 8334 w 84981"/>
                      <a:gd name="connsiteY11" fmla="*/ 28344 h 77688"/>
                      <a:gd name="connsiteX12" fmla="*/ 6251 w 84981"/>
                      <a:gd name="connsiteY12" fmla="*/ 28344 h 77688"/>
                      <a:gd name="connsiteX13" fmla="*/ 4911 w 84981"/>
                      <a:gd name="connsiteY13" fmla="*/ 26707 h 77688"/>
                      <a:gd name="connsiteX14" fmla="*/ 4911 w 84981"/>
                      <a:gd name="connsiteY14" fmla="*/ 26261 h 77688"/>
                      <a:gd name="connsiteX15" fmla="*/ 10567 w 84981"/>
                      <a:gd name="connsiteY15" fmla="*/ 13833 h 77688"/>
                      <a:gd name="connsiteX16" fmla="*/ 20389 w 84981"/>
                      <a:gd name="connsiteY16" fmla="*/ 4010 h 77688"/>
                      <a:gd name="connsiteX17" fmla="*/ 32891 w 84981"/>
                      <a:gd name="connsiteY17" fmla="*/ 215 h 77688"/>
                      <a:gd name="connsiteX18" fmla="*/ 44202 w 84981"/>
                      <a:gd name="connsiteY18" fmla="*/ 3564 h 77688"/>
                      <a:gd name="connsiteX19" fmla="*/ 51345 w 84981"/>
                      <a:gd name="connsiteY19" fmla="*/ 12717 h 77688"/>
                      <a:gd name="connsiteX20" fmla="*/ 58862 w 84981"/>
                      <a:gd name="connsiteY20" fmla="*/ 3787 h 77688"/>
                      <a:gd name="connsiteX21" fmla="*/ 68908 w 84981"/>
                      <a:gd name="connsiteY21" fmla="*/ 215 h 77688"/>
                      <a:gd name="connsiteX22" fmla="*/ 76349 w 84981"/>
                      <a:gd name="connsiteY22" fmla="*/ 1480 h 77688"/>
                      <a:gd name="connsiteX23" fmla="*/ 82674 w 84981"/>
                      <a:gd name="connsiteY23" fmla="*/ 5425 h 77688"/>
                      <a:gd name="connsiteX24" fmla="*/ 85130 w 84981"/>
                      <a:gd name="connsiteY24" fmla="*/ 12122 h 77688"/>
                      <a:gd name="connsiteX25" fmla="*/ 82302 w 84981"/>
                      <a:gd name="connsiteY25" fmla="*/ 19712 h 77688"/>
                      <a:gd name="connsiteX26" fmla="*/ 75158 w 84981"/>
                      <a:gd name="connsiteY26" fmla="*/ 22837 h 77688"/>
                      <a:gd name="connsiteX27" fmla="*/ 70545 w 84981"/>
                      <a:gd name="connsiteY27" fmla="*/ 21051 h 77688"/>
                      <a:gd name="connsiteX28" fmla="*/ 68759 w 84981"/>
                      <a:gd name="connsiteY28" fmla="*/ 16587 h 77688"/>
                      <a:gd name="connsiteX29" fmla="*/ 71215 w 84981"/>
                      <a:gd name="connsiteY29" fmla="*/ 10261 h 77688"/>
                      <a:gd name="connsiteX30" fmla="*/ 77093 w 84981"/>
                      <a:gd name="connsiteY30" fmla="*/ 7062 h 77688"/>
                      <a:gd name="connsiteX31" fmla="*/ 68461 w 84981"/>
                      <a:gd name="connsiteY31" fmla="*/ 4681 h 77688"/>
                      <a:gd name="connsiteX32" fmla="*/ 58936 w 84981"/>
                      <a:gd name="connsiteY32" fmla="*/ 9740 h 77688"/>
                      <a:gd name="connsiteX33" fmla="*/ 53281 w 84981"/>
                      <a:gd name="connsiteY33" fmla="*/ 21200 h 77688"/>
                      <a:gd name="connsiteX34" fmla="*/ 45690 w 84981"/>
                      <a:gd name="connsiteY34" fmla="*/ 51412 h 77688"/>
                      <a:gd name="connsiteX35" fmla="*/ 43904 w 84981"/>
                      <a:gd name="connsiteY35" fmla="*/ 62723 h 77688"/>
                      <a:gd name="connsiteX36" fmla="*/ 46360 w 84981"/>
                      <a:gd name="connsiteY36" fmla="*/ 70239 h 77688"/>
                      <a:gd name="connsiteX37" fmla="*/ 52834 w 84981"/>
                      <a:gd name="connsiteY37" fmla="*/ 73439 h 77688"/>
                      <a:gd name="connsiteX38" fmla="*/ 67196 w 84981"/>
                      <a:gd name="connsiteY38" fmla="*/ 66295 h 77688"/>
                      <a:gd name="connsiteX39" fmla="*/ 75605 w 84981"/>
                      <a:gd name="connsiteY39" fmla="*/ 50817 h 77688"/>
                      <a:gd name="connsiteX40" fmla="*/ 76944 w 84981"/>
                      <a:gd name="connsiteY40" fmla="*/ 49775 h 77688"/>
                      <a:gd name="connsiteX41" fmla="*/ 79028 w 84981"/>
                      <a:gd name="connsiteY41" fmla="*/ 49775 h 77688"/>
                      <a:gd name="connsiteX42" fmla="*/ 80070 w 84981"/>
                      <a:gd name="connsiteY42" fmla="*/ 50222 h 77688"/>
                      <a:gd name="connsiteX43" fmla="*/ 80516 w 84981"/>
                      <a:gd name="connsiteY43" fmla="*/ 51264 h 77688"/>
                      <a:gd name="connsiteX44" fmla="*/ 80367 w 84981"/>
                      <a:gd name="connsiteY44" fmla="*/ 51710 h 77688"/>
                      <a:gd name="connsiteX45" fmla="*/ 70098 w 84981"/>
                      <a:gd name="connsiteY45" fmla="*/ 69941 h 77688"/>
                      <a:gd name="connsiteX46" fmla="*/ 52536 w 84981"/>
                      <a:gd name="connsiteY46" fmla="*/ 77904 h 77688"/>
                      <a:gd name="connsiteX47" fmla="*/ 41225 w 84981"/>
                      <a:gd name="connsiteY47" fmla="*/ 74481 h 77688"/>
                      <a:gd name="connsiteX48" fmla="*/ 34081 w 84981"/>
                      <a:gd name="connsiteY48" fmla="*/ 65403 h 77688"/>
                      <a:gd name="connsiteX49" fmla="*/ 26640 w 84981"/>
                      <a:gd name="connsiteY49" fmla="*/ 74108 h 77688"/>
                      <a:gd name="connsiteX50" fmla="*/ 16520 w 84981"/>
                      <a:gd name="connsiteY50" fmla="*/ 77904 h 77688"/>
                      <a:gd name="connsiteX51" fmla="*/ 8930 w 84981"/>
                      <a:gd name="connsiteY51" fmla="*/ 76564 h 77688"/>
                      <a:gd name="connsiteX52" fmla="*/ 2605 w 84981"/>
                      <a:gd name="connsiteY52" fmla="*/ 72546 h 77688"/>
                      <a:gd name="connsiteX53" fmla="*/ 149 w 84981"/>
                      <a:gd name="connsiteY53" fmla="*/ 65848 h 77688"/>
                      <a:gd name="connsiteX54" fmla="*/ 2976 w 84981"/>
                      <a:gd name="connsiteY54" fmla="*/ 58482 h 77688"/>
                      <a:gd name="connsiteX55" fmla="*/ 9972 w 84981"/>
                      <a:gd name="connsiteY55" fmla="*/ 55133 h 77688"/>
                      <a:gd name="connsiteX56" fmla="*/ 14734 w 84981"/>
                      <a:gd name="connsiteY56" fmla="*/ 56919 h 77688"/>
                      <a:gd name="connsiteX57" fmla="*/ 16669 w 84981"/>
                      <a:gd name="connsiteY57" fmla="*/ 61384 h 77688"/>
                      <a:gd name="connsiteX58" fmla="*/ 14287 w 84981"/>
                      <a:gd name="connsiteY58" fmla="*/ 67634 h 77688"/>
                      <a:gd name="connsiteX59" fmla="*/ 8334 w 84981"/>
                      <a:gd name="connsiteY59" fmla="*/ 71058 h 77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84981" h="77688">
                        <a:moveTo>
                          <a:pt x="8334" y="71058"/>
                        </a:moveTo>
                        <a:cubicBezTo>
                          <a:pt x="10319" y="72645"/>
                          <a:pt x="13146" y="73439"/>
                          <a:pt x="16817" y="73439"/>
                        </a:cubicBezTo>
                        <a:cubicBezTo>
                          <a:pt x="20389" y="73439"/>
                          <a:pt x="23564" y="71702"/>
                          <a:pt x="26342" y="68230"/>
                        </a:cubicBezTo>
                        <a:cubicBezTo>
                          <a:pt x="29120" y="64757"/>
                          <a:pt x="31006" y="60987"/>
                          <a:pt x="31998" y="56919"/>
                        </a:cubicBezTo>
                        <a:lnTo>
                          <a:pt x="39737" y="26558"/>
                        </a:lnTo>
                        <a:cubicBezTo>
                          <a:pt x="40928" y="21001"/>
                          <a:pt x="41523" y="17231"/>
                          <a:pt x="41523" y="15247"/>
                        </a:cubicBezTo>
                        <a:cubicBezTo>
                          <a:pt x="41523" y="12370"/>
                          <a:pt x="40729" y="9889"/>
                          <a:pt x="39142" y="7806"/>
                        </a:cubicBezTo>
                        <a:cubicBezTo>
                          <a:pt x="37554" y="5722"/>
                          <a:pt x="35372" y="4681"/>
                          <a:pt x="32594" y="4681"/>
                        </a:cubicBezTo>
                        <a:cubicBezTo>
                          <a:pt x="28923" y="4681"/>
                          <a:pt x="25500" y="5797"/>
                          <a:pt x="22325" y="8029"/>
                        </a:cubicBezTo>
                        <a:cubicBezTo>
                          <a:pt x="19150" y="10261"/>
                          <a:pt x="16471" y="13139"/>
                          <a:pt x="14287" y="16661"/>
                        </a:cubicBezTo>
                        <a:cubicBezTo>
                          <a:pt x="12105" y="20184"/>
                          <a:pt x="10567" y="23731"/>
                          <a:pt x="9674" y="27303"/>
                        </a:cubicBezTo>
                        <a:cubicBezTo>
                          <a:pt x="9475" y="27997"/>
                          <a:pt x="9029" y="28344"/>
                          <a:pt x="8334" y="28344"/>
                        </a:cubicBezTo>
                        <a:lnTo>
                          <a:pt x="6251" y="28344"/>
                        </a:lnTo>
                        <a:cubicBezTo>
                          <a:pt x="5358" y="28344"/>
                          <a:pt x="4911" y="27798"/>
                          <a:pt x="4911" y="26707"/>
                        </a:cubicBezTo>
                        <a:lnTo>
                          <a:pt x="4911" y="26261"/>
                        </a:lnTo>
                        <a:cubicBezTo>
                          <a:pt x="6003" y="21994"/>
                          <a:pt x="7888" y="17852"/>
                          <a:pt x="10567" y="13833"/>
                        </a:cubicBezTo>
                        <a:cubicBezTo>
                          <a:pt x="13246" y="9815"/>
                          <a:pt x="16520" y="6541"/>
                          <a:pt x="20389" y="4010"/>
                        </a:cubicBezTo>
                        <a:cubicBezTo>
                          <a:pt x="24259" y="1480"/>
                          <a:pt x="28426" y="215"/>
                          <a:pt x="32891" y="215"/>
                        </a:cubicBezTo>
                        <a:cubicBezTo>
                          <a:pt x="37058" y="215"/>
                          <a:pt x="40829" y="1332"/>
                          <a:pt x="44202" y="3564"/>
                        </a:cubicBezTo>
                        <a:cubicBezTo>
                          <a:pt x="47575" y="5796"/>
                          <a:pt x="49957" y="8847"/>
                          <a:pt x="51345" y="12717"/>
                        </a:cubicBezTo>
                        <a:cubicBezTo>
                          <a:pt x="53330" y="9145"/>
                          <a:pt x="55835" y="6169"/>
                          <a:pt x="58862" y="3787"/>
                        </a:cubicBezTo>
                        <a:cubicBezTo>
                          <a:pt x="61888" y="1406"/>
                          <a:pt x="65237" y="215"/>
                          <a:pt x="68908" y="215"/>
                        </a:cubicBezTo>
                        <a:cubicBezTo>
                          <a:pt x="71289" y="215"/>
                          <a:pt x="73769" y="637"/>
                          <a:pt x="76349" y="1480"/>
                        </a:cubicBezTo>
                        <a:cubicBezTo>
                          <a:pt x="78929" y="2324"/>
                          <a:pt x="81037" y="3638"/>
                          <a:pt x="82674" y="5425"/>
                        </a:cubicBezTo>
                        <a:cubicBezTo>
                          <a:pt x="84311" y="7210"/>
                          <a:pt x="85130" y="9443"/>
                          <a:pt x="85130" y="12122"/>
                        </a:cubicBezTo>
                        <a:cubicBezTo>
                          <a:pt x="85130" y="15099"/>
                          <a:pt x="84187" y="17629"/>
                          <a:pt x="82302" y="19712"/>
                        </a:cubicBezTo>
                        <a:cubicBezTo>
                          <a:pt x="80417" y="21796"/>
                          <a:pt x="78036" y="22837"/>
                          <a:pt x="75158" y="22837"/>
                        </a:cubicBezTo>
                        <a:cubicBezTo>
                          <a:pt x="73273" y="22837"/>
                          <a:pt x="71736" y="22242"/>
                          <a:pt x="70545" y="21051"/>
                        </a:cubicBezTo>
                        <a:cubicBezTo>
                          <a:pt x="69354" y="19861"/>
                          <a:pt x="68759" y="18373"/>
                          <a:pt x="68759" y="16587"/>
                        </a:cubicBezTo>
                        <a:cubicBezTo>
                          <a:pt x="68759" y="14206"/>
                          <a:pt x="69577" y="12097"/>
                          <a:pt x="71215" y="10261"/>
                        </a:cubicBezTo>
                        <a:cubicBezTo>
                          <a:pt x="72852" y="8426"/>
                          <a:pt x="74811" y="7359"/>
                          <a:pt x="77093" y="7062"/>
                        </a:cubicBezTo>
                        <a:cubicBezTo>
                          <a:pt x="75009" y="5474"/>
                          <a:pt x="72132" y="4681"/>
                          <a:pt x="68461" y="4681"/>
                        </a:cubicBezTo>
                        <a:cubicBezTo>
                          <a:pt x="64790" y="4681"/>
                          <a:pt x="61615" y="6367"/>
                          <a:pt x="58936" y="9740"/>
                        </a:cubicBezTo>
                        <a:cubicBezTo>
                          <a:pt x="56257" y="13114"/>
                          <a:pt x="54372" y="16934"/>
                          <a:pt x="53281" y="21200"/>
                        </a:cubicBezTo>
                        <a:lnTo>
                          <a:pt x="45690" y="51412"/>
                        </a:lnTo>
                        <a:cubicBezTo>
                          <a:pt x="44500" y="55977"/>
                          <a:pt x="43904" y="59747"/>
                          <a:pt x="43904" y="62723"/>
                        </a:cubicBezTo>
                        <a:cubicBezTo>
                          <a:pt x="43904" y="65600"/>
                          <a:pt x="44723" y="68106"/>
                          <a:pt x="46360" y="70239"/>
                        </a:cubicBezTo>
                        <a:cubicBezTo>
                          <a:pt x="47997" y="72372"/>
                          <a:pt x="50155" y="73439"/>
                          <a:pt x="52834" y="73439"/>
                        </a:cubicBezTo>
                        <a:cubicBezTo>
                          <a:pt x="58192" y="73439"/>
                          <a:pt x="62979" y="71058"/>
                          <a:pt x="67196" y="66295"/>
                        </a:cubicBezTo>
                        <a:cubicBezTo>
                          <a:pt x="71413" y="61533"/>
                          <a:pt x="74216" y="56373"/>
                          <a:pt x="75605" y="50817"/>
                        </a:cubicBezTo>
                        <a:cubicBezTo>
                          <a:pt x="75803" y="50122"/>
                          <a:pt x="76250" y="49775"/>
                          <a:pt x="76944" y="49775"/>
                        </a:cubicBezTo>
                        <a:lnTo>
                          <a:pt x="79028" y="49775"/>
                        </a:lnTo>
                        <a:cubicBezTo>
                          <a:pt x="79425" y="49775"/>
                          <a:pt x="79772" y="49924"/>
                          <a:pt x="80070" y="50222"/>
                        </a:cubicBezTo>
                        <a:cubicBezTo>
                          <a:pt x="80367" y="50519"/>
                          <a:pt x="80516" y="50867"/>
                          <a:pt x="80516" y="51264"/>
                        </a:cubicBezTo>
                        <a:cubicBezTo>
                          <a:pt x="80516" y="51363"/>
                          <a:pt x="80466" y="51512"/>
                          <a:pt x="80367" y="51710"/>
                        </a:cubicBezTo>
                        <a:cubicBezTo>
                          <a:pt x="78681" y="58556"/>
                          <a:pt x="75258" y="64633"/>
                          <a:pt x="70098" y="69941"/>
                        </a:cubicBezTo>
                        <a:cubicBezTo>
                          <a:pt x="64939" y="75250"/>
                          <a:pt x="59085" y="77904"/>
                          <a:pt x="52536" y="77904"/>
                        </a:cubicBezTo>
                        <a:cubicBezTo>
                          <a:pt x="48369" y="77904"/>
                          <a:pt x="44599" y="76763"/>
                          <a:pt x="41225" y="74481"/>
                        </a:cubicBezTo>
                        <a:cubicBezTo>
                          <a:pt x="37852" y="72199"/>
                          <a:pt x="35471" y="69173"/>
                          <a:pt x="34081" y="65403"/>
                        </a:cubicBezTo>
                        <a:cubicBezTo>
                          <a:pt x="32296" y="68677"/>
                          <a:pt x="29815" y="71579"/>
                          <a:pt x="26640" y="74108"/>
                        </a:cubicBezTo>
                        <a:cubicBezTo>
                          <a:pt x="23465" y="76639"/>
                          <a:pt x="20092" y="77904"/>
                          <a:pt x="16520" y="77904"/>
                        </a:cubicBezTo>
                        <a:cubicBezTo>
                          <a:pt x="14040" y="77904"/>
                          <a:pt x="11510" y="77457"/>
                          <a:pt x="8930" y="76564"/>
                        </a:cubicBezTo>
                        <a:cubicBezTo>
                          <a:pt x="6350" y="75671"/>
                          <a:pt x="4242" y="74332"/>
                          <a:pt x="2605" y="72546"/>
                        </a:cubicBezTo>
                        <a:cubicBezTo>
                          <a:pt x="967" y="70760"/>
                          <a:pt x="149" y="68527"/>
                          <a:pt x="149" y="65848"/>
                        </a:cubicBezTo>
                        <a:cubicBezTo>
                          <a:pt x="149" y="63170"/>
                          <a:pt x="1091" y="60714"/>
                          <a:pt x="2976" y="58482"/>
                        </a:cubicBezTo>
                        <a:cubicBezTo>
                          <a:pt x="4862" y="56249"/>
                          <a:pt x="7193" y="55133"/>
                          <a:pt x="9972" y="55133"/>
                        </a:cubicBezTo>
                        <a:cubicBezTo>
                          <a:pt x="11857" y="55133"/>
                          <a:pt x="13444" y="55728"/>
                          <a:pt x="14734" y="56919"/>
                        </a:cubicBezTo>
                        <a:cubicBezTo>
                          <a:pt x="16024" y="58109"/>
                          <a:pt x="16669" y="59598"/>
                          <a:pt x="16669" y="61384"/>
                        </a:cubicBezTo>
                        <a:cubicBezTo>
                          <a:pt x="16669" y="63765"/>
                          <a:pt x="15875" y="65849"/>
                          <a:pt x="14287" y="67634"/>
                        </a:cubicBezTo>
                        <a:cubicBezTo>
                          <a:pt x="12700" y="69421"/>
                          <a:pt x="10716" y="70562"/>
                          <a:pt x="8334" y="71058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56708D01-00EC-78D7-91C3-7F23FAADCCAB}"/>
                      </a:ext>
                    </a:extLst>
                  </p:cNvPr>
                  <p:cNvSpPr/>
                  <p:nvPr/>
                </p:nvSpPr>
                <p:spPr>
                  <a:xfrm>
                    <a:off x="2359358" y="3926051"/>
                    <a:ext cx="40332" cy="171449"/>
                  </a:xfrm>
                  <a:custGeom>
                    <a:avLst/>
                    <a:gdLst>
                      <a:gd name="connsiteX0" fmla="*/ 36611 w 40332"/>
                      <a:gd name="connsiteY0" fmla="*/ 171368 h 171449"/>
                      <a:gd name="connsiteX1" fmla="*/ 20166 w 40332"/>
                      <a:gd name="connsiteY1" fmla="*/ 154030 h 171449"/>
                      <a:gd name="connsiteX2" fmla="*/ 8855 w 40332"/>
                      <a:gd name="connsiteY2" fmla="*/ 133268 h 171449"/>
                      <a:gd name="connsiteX3" fmla="*/ 2307 w 40332"/>
                      <a:gd name="connsiteY3" fmla="*/ 110200 h 171449"/>
                      <a:gd name="connsiteX4" fmla="*/ 149 w 40332"/>
                      <a:gd name="connsiteY4" fmla="*/ 85940 h 171449"/>
                      <a:gd name="connsiteX5" fmla="*/ 2307 w 40332"/>
                      <a:gd name="connsiteY5" fmla="*/ 61533 h 171449"/>
                      <a:gd name="connsiteX6" fmla="*/ 8930 w 40332"/>
                      <a:gd name="connsiteY6" fmla="*/ 38390 h 171449"/>
                      <a:gd name="connsiteX7" fmla="*/ 20389 w 40332"/>
                      <a:gd name="connsiteY7" fmla="*/ 17554 h 171449"/>
                      <a:gd name="connsiteX8" fmla="*/ 36611 w 40332"/>
                      <a:gd name="connsiteY8" fmla="*/ 514 h 171449"/>
                      <a:gd name="connsiteX9" fmla="*/ 37505 w 40332"/>
                      <a:gd name="connsiteY9" fmla="*/ 215 h 171449"/>
                      <a:gd name="connsiteX10" fmla="*/ 39142 w 40332"/>
                      <a:gd name="connsiteY10" fmla="*/ 215 h 171449"/>
                      <a:gd name="connsiteX11" fmla="*/ 40034 w 40332"/>
                      <a:gd name="connsiteY11" fmla="*/ 662 h 171449"/>
                      <a:gd name="connsiteX12" fmla="*/ 40481 w 40332"/>
                      <a:gd name="connsiteY12" fmla="*/ 1704 h 171449"/>
                      <a:gd name="connsiteX13" fmla="*/ 40034 w 40332"/>
                      <a:gd name="connsiteY13" fmla="*/ 2746 h 171449"/>
                      <a:gd name="connsiteX14" fmla="*/ 26119 w 40332"/>
                      <a:gd name="connsiteY14" fmla="*/ 20456 h 171449"/>
                      <a:gd name="connsiteX15" fmla="*/ 17190 w 40332"/>
                      <a:gd name="connsiteY15" fmla="*/ 40399 h 171449"/>
                      <a:gd name="connsiteX16" fmla="*/ 12278 w 40332"/>
                      <a:gd name="connsiteY16" fmla="*/ 62277 h 171449"/>
                      <a:gd name="connsiteX17" fmla="*/ 10716 w 40332"/>
                      <a:gd name="connsiteY17" fmla="*/ 85940 h 171449"/>
                      <a:gd name="connsiteX18" fmla="*/ 39886 w 40332"/>
                      <a:gd name="connsiteY18" fmla="*/ 168689 h 171449"/>
                      <a:gd name="connsiteX19" fmla="*/ 40481 w 40332"/>
                      <a:gd name="connsiteY19" fmla="*/ 170178 h 171449"/>
                      <a:gd name="connsiteX20" fmla="*/ 39960 w 40332"/>
                      <a:gd name="connsiteY20" fmla="*/ 171144 h 171449"/>
                      <a:gd name="connsiteX21" fmla="*/ 39142 w 40332"/>
                      <a:gd name="connsiteY21" fmla="*/ 171665 h 171449"/>
                      <a:gd name="connsiteX22" fmla="*/ 37505 w 40332"/>
                      <a:gd name="connsiteY22" fmla="*/ 171665 h 171449"/>
                      <a:gd name="connsiteX23" fmla="*/ 36611 w 40332"/>
                      <a:gd name="connsiteY23" fmla="*/ 171368 h 17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332" h="171449">
                        <a:moveTo>
                          <a:pt x="36611" y="171368"/>
                        </a:moveTo>
                        <a:cubicBezTo>
                          <a:pt x="30261" y="166308"/>
                          <a:pt x="24780" y="160528"/>
                          <a:pt x="20166" y="154030"/>
                        </a:cubicBezTo>
                        <a:cubicBezTo>
                          <a:pt x="15552" y="147531"/>
                          <a:pt x="11782" y="140610"/>
                          <a:pt x="8855" y="133268"/>
                        </a:cubicBezTo>
                        <a:cubicBezTo>
                          <a:pt x="5928" y="125926"/>
                          <a:pt x="3745" y="118236"/>
                          <a:pt x="2307" y="110200"/>
                        </a:cubicBezTo>
                        <a:cubicBezTo>
                          <a:pt x="868" y="102163"/>
                          <a:pt x="149" y="94077"/>
                          <a:pt x="149" y="85940"/>
                        </a:cubicBezTo>
                        <a:cubicBezTo>
                          <a:pt x="149" y="77706"/>
                          <a:pt x="868" y="69570"/>
                          <a:pt x="2307" y="61533"/>
                        </a:cubicBezTo>
                        <a:cubicBezTo>
                          <a:pt x="3745" y="53496"/>
                          <a:pt x="5953" y="45782"/>
                          <a:pt x="8930" y="38390"/>
                        </a:cubicBezTo>
                        <a:cubicBezTo>
                          <a:pt x="11906" y="30998"/>
                          <a:pt x="15726" y="24053"/>
                          <a:pt x="20389" y="17554"/>
                        </a:cubicBezTo>
                        <a:cubicBezTo>
                          <a:pt x="25053" y="11055"/>
                          <a:pt x="30460" y="5375"/>
                          <a:pt x="36611" y="514"/>
                        </a:cubicBezTo>
                        <a:cubicBezTo>
                          <a:pt x="36611" y="315"/>
                          <a:pt x="36909" y="215"/>
                          <a:pt x="37505" y="215"/>
                        </a:cubicBezTo>
                        <a:lnTo>
                          <a:pt x="39142" y="215"/>
                        </a:lnTo>
                        <a:cubicBezTo>
                          <a:pt x="39439" y="215"/>
                          <a:pt x="39737" y="364"/>
                          <a:pt x="40034" y="662"/>
                        </a:cubicBezTo>
                        <a:cubicBezTo>
                          <a:pt x="40332" y="960"/>
                          <a:pt x="40481" y="1307"/>
                          <a:pt x="40481" y="1704"/>
                        </a:cubicBezTo>
                        <a:cubicBezTo>
                          <a:pt x="40481" y="2200"/>
                          <a:pt x="40332" y="2547"/>
                          <a:pt x="40034" y="2746"/>
                        </a:cubicBezTo>
                        <a:cubicBezTo>
                          <a:pt x="34478" y="8302"/>
                          <a:pt x="29840" y="14206"/>
                          <a:pt x="26119" y="20456"/>
                        </a:cubicBezTo>
                        <a:cubicBezTo>
                          <a:pt x="22398" y="26707"/>
                          <a:pt x="19422" y="33355"/>
                          <a:pt x="17190" y="40399"/>
                        </a:cubicBezTo>
                        <a:cubicBezTo>
                          <a:pt x="14957" y="47444"/>
                          <a:pt x="13320" y="54737"/>
                          <a:pt x="12278" y="62277"/>
                        </a:cubicBezTo>
                        <a:cubicBezTo>
                          <a:pt x="11236" y="69818"/>
                          <a:pt x="10716" y="77706"/>
                          <a:pt x="10716" y="85940"/>
                        </a:cubicBezTo>
                        <a:cubicBezTo>
                          <a:pt x="10716" y="122255"/>
                          <a:pt x="20439" y="149838"/>
                          <a:pt x="39886" y="168689"/>
                        </a:cubicBezTo>
                        <a:cubicBezTo>
                          <a:pt x="40283" y="169086"/>
                          <a:pt x="40481" y="169582"/>
                          <a:pt x="40481" y="170178"/>
                        </a:cubicBezTo>
                        <a:cubicBezTo>
                          <a:pt x="40481" y="170475"/>
                          <a:pt x="40307" y="170798"/>
                          <a:pt x="39960" y="171144"/>
                        </a:cubicBezTo>
                        <a:cubicBezTo>
                          <a:pt x="39613" y="171492"/>
                          <a:pt x="39340" y="171665"/>
                          <a:pt x="39142" y="171665"/>
                        </a:cubicBezTo>
                        <a:lnTo>
                          <a:pt x="37505" y="171665"/>
                        </a:lnTo>
                        <a:cubicBezTo>
                          <a:pt x="36909" y="171665"/>
                          <a:pt x="36611" y="171566"/>
                          <a:pt x="36611" y="171368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12CD22E1-2FA9-C27D-8101-F58A4C2BB69F}"/>
                      </a:ext>
                    </a:extLst>
                  </p:cNvPr>
                  <p:cNvSpPr/>
                  <p:nvPr/>
                </p:nvSpPr>
                <p:spPr>
                  <a:xfrm>
                    <a:off x="2412943" y="3978885"/>
                    <a:ext cx="134689" cy="75753"/>
                  </a:xfrm>
                  <a:custGeom>
                    <a:avLst/>
                    <a:gdLst>
                      <a:gd name="connsiteX0" fmla="*/ 149 w 134689"/>
                      <a:gd name="connsiteY0" fmla="*/ 75969 h 75753"/>
                      <a:gd name="connsiteX1" fmla="*/ 149 w 134689"/>
                      <a:gd name="connsiteY1" fmla="*/ 69867 h 75753"/>
                      <a:gd name="connsiteX2" fmla="*/ 9822 w 134689"/>
                      <a:gd name="connsiteY2" fmla="*/ 68974 h 75753"/>
                      <a:gd name="connsiteX3" fmla="*/ 13544 w 134689"/>
                      <a:gd name="connsiteY3" fmla="*/ 64509 h 75753"/>
                      <a:gd name="connsiteX4" fmla="*/ 13544 w 134689"/>
                      <a:gd name="connsiteY4" fmla="*/ 17628 h 75753"/>
                      <a:gd name="connsiteX5" fmla="*/ 12203 w 134689"/>
                      <a:gd name="connsiteY5" fmla="*/ 11080 h 75753"/>
                      <a:gd name="connsiteX6" fmla="*/ 8260 w 134689"/>
                      <a:gd name="connsiteY6" fmla="*/ 8550 h 75753"/>
                      <a:gd name="connsiteX7" fmla="*/ 149 w 134689"/>
                      <a:gd name="connsiteY7" fmla="*/ 8103 h 75753"/>
                      <a:gd name="connsiteX8" fmla="*/ 149 w 134689"/>
                      <a:gd name="connsiteY8" fmla="*/ 2001 h 75753"/>
                      <a:gd name="connsiteX9" fmla="*/ 25003 w 134689"/>
                      <a:gd name="connsiteY9" fmla="*/ 215 h 75753"/>
                      <a:gd name="connsiteX10" fmla="*/ 25003 w 134689"/>
                      <a:gd name="connsiteY10" fmla="*/ 16884 h 75753"/>
                      <a:gd name="connsiteX11" fmla="*/ 35198 w 134689"/>
                      <a:gd name="connsiteY11" fmla="*/ 4904 h 75753"/>
                      <a:gd name="connsiteX12" fmla="*/ 49858 w 134689"/>
                      <a:gd name="connsiteY12" fmla="*/ 215 h 75753"/>
                      <a:gd name="connsiteX13" fmla="*/ 73075 w 134689"/>
                      <a:gd name="connsiteY13" fmla="*/ 16289 h 75753"/>
                      <a:gd name="connsiteX14" fmla="*/ 83121 w 134689"/>
                      <a:gd name="connsiteY14" fmla="*/ 4681 h 75753"/>
                      <a:gd name="connsiteX15" fmla="*/ 97631 w 134689"/>
                      <a:gd name="connsiteY15" fmla="*/ 215 h 75753"/>
                      <a:gd name="connsiteX16" fmla="*/ 110728 w 134689"/>
                      <a:gd name="connsiteY16" fmla="*/ 2745 h 75753"/>
                      <a:gd name="connsiteX17" fmla="*/ 118764 w 134689"/>
                      <a:gd name="connsiteY17" fmla="*/ 10410 h 75753"/>
                      <a:gd name="connsiteX18" fmla="*/ 121444 w 134689"/>
                      <a:gd name="connsiteY18" fmla="*/ 23284 h 75753"/>
                      <a:gd name="connsiteX19" fmla="*/ 121444 w 134689"/>
                      <a:gd name="connsiteY19" fmla="*/ 64509 h 75753"/>
                      <a:gd name="connsiteX20" fmla="*/ 125238 w 134689"/>
                      <a:gd name="connsiteY20" fmla="*/ 68974 h 75753"/>
                      <a:gd name="connsiteX21" fmla="*/ 134838 w 134689"/>
                      <a:gd name="connsiteY21" fmla="*/ 69867 h 75753"/>
                      <a:gd name="connsiteX22" fmla="*/ 134838 w 134689"/>
                      <a:gd name="connsiteY22" fmla="*/ 75969 h 75753"/>
                      <a:gd name="connsiteX23" fmla="*/ 95547 w 134689"/>
                      <a:gd name="connsiteY23" fmla="*/ 75969 h 75753"/>
                      <a:gd name="connsiteX24" fmla="*/ 95547 w 134689"/>
                      <a:gd name="connsiteY24" fmla="*/ 69867 h 75753"/>
                      <a:gd name="connsiteX25" fmla="*/ 105147 w 134689"/>
                      <a:gd name="connsiteY25" fmla="*/ 68974 h 75753"/>
                      <a:gd name="connsiteX26" fmla="*/ 108942 w 134689"/>
                      <a:gd name="connsiteY26" fmla="*/ 64509 h 75753"/>
                      <a:gd name="connsiteX27" fmla="*/ 108942 w 134689"/>
                      <a:gd name="connsiteY27" fmla="*/ 23879 h 75753"/>
                      <a:gd name="connsiteX28" fmla="*/ 106487 w 134689"/>
                      <a:gd name="connsiteY28" fmla="*/ 9963 h 75753"/>
                      <a:gd name="connsiteX29" fmla="*/ 96589 w 134689"/>
                      <a:gd name="connsiteY29" fmla="*/ 4681 h 75753"/>
                      <a:gd name="connsiteX30" fmla="*/ 80219 w 134689"/>
                      <a:gd name="connsiteY30" fmla="*/ 12643 h 75753"/>
                      <a:gd name="connsiteX31" fmla="*/ 73819 w 134689"/>
                      <a:gd name="connsiteY31" fmla="*/ 30725 h 75753"/>
                      <a:gd name="connsiteX32" fmla="*/ 73819 w 134689"/>
                      <a:gd name="connsiteY32" fmla="*/ 64509 h 75753"/>
                      <a:gd name="connsiteX33" fmla="*/ 77539 w 134689"/>
                      <a:gd name="connsiteY33" fmla="*/ 68974 h 75753"/>
                      <a:gd name="connsiteX34" fmla="*/ 87213 w 134689"/>
                      <a:gd name="connsiteY34" fmla="*/ 69867 h 75753"/>
                      <a:gd name="connsiteX35" fmla="*/ 87213 w 134689"/>
                      <a:gd name="connsiteY35" fmla="*/ 75969 h 75753"/>
                      <a:gd name="connsiteX36" fmla="*/ 47922 w 134689"/>
                      <a:gd name="connsiteY36" fmla="*/ 75969 h 75753"/>
                      <a:gd name="connsiteX37" fmla="*/ 47922 w 134689"/>
                      <a:gd name="connsiteY37" fmla="*/ 69867 h 75753"/>
                      <a:gd name="connsiteX38" fmla="*/ 57522 w 134689"/>
                      <a:gd name="connsiteY38" fmla="*/ 68974 h 75753"/>
                      <a:gd name="connsiteX39" fmla="*/ 61317 w 134689"/>
                      <a:gd name="connsiteY39" fmla="*/ 64509 h 75753"/>
                      <a:gd name="connsiteX40" fmla="*/ 61317 w 134689"/>
                      <a:gd name="connsiteY40" fmla="*/ 23879 h 75753"/>
                      <a:gd name="connsiteX41" fmla="*/ 58862 w 134689"/>
                      <a:gd name="connsiteY41" fmla="*/ 10039 h 75753"/>
                      <a:gd name="connsiteX42" fmla="*/ 48964 w 134689"/>
                      <a:gd name="connsiteY42" fmla="*/ 4681 h 75753"/>
                      <a:gd name="connsiteX43" fmla="*/ 32594 w 134689"/>
                      <a:gd name="connsiteY43" fmla="*/ 12643 h 75753"/>
                      <a:gd name="connsiteX44" fmla="*/ 26194 w 134689"/>
                      <a:gd name="connsiteY44" fmla="*/ 30725 h 75753"/>
                      <a:gd name="connsiteX45" fmla="*/ 26194 w 134689"/>
                      <a:gd name="connsiteY45" fmla="*/ 64509 h 75753"/>
                      <a:gd name="connsiteX46" fmla="*/ 29914 w 134689"/>
                      <a:gd name="connsiteY46" fmla="*/ 68974 h 75753"/>
                      <a:gd name="connsiteX47" fmla="*/ 39439 w 134689"/>
                      <a:gd name="connsiteY47" fmla="*/ 69867 h 75753"/>
                      <a:gd name="connsiteX48" fmla="*/ 39439 w 134689"/>
                      <a:gd name="connsiteY48" fmla="*/ 75969 h 75753"/>
                      <a:gd name="connsiteX49" fmla="*/ 149 w 134689"/>
                      <a:gd name="connsiteY49" fmla="*/ 75969 h 75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34689" h="75753">
                        <a:moveTo>
                          <a:pt x="149" y="75969"/>
                        </a:moveTo>
                        <a:lnTo>
                          <a:pt x="149" y="69867"/>
                        </a:lnTo>
                        <a:cubicBezTo>
                          <a:pt x="4117" y="69867"/>
                          <a:pt x="7342" y="69569"/>
                          <a:pt x="9822" y="68974"/>
                        </a:cubicBezTo>
                        <a:cubicBezTo>
                          <a:pt x="12303" y="68379"/>
                          <a:pt x="13544" y="66890"/>
                          <a:pt x="13544" y="64509"/>
                        </a:cubicBezTo>
                        <a:lnTo>
                          <a:pt x="13544" y="17628"/>
                        </a:lnTo>
                        <a:cubicBezTo>
                          <a:pt x="13544" y="14652"/>
                          <a:pt x="13097" y="12469"/>
                          <a:pt x="12203" y="11080"/>
                        </a:cubicBezTo>
                        <a:cubicBezTo>
                          <a:pt x="11311" y="9691"/>
                          <a:pt x="9996" y="8848"/>
                          <a:pt x="8260" y="8550"/>
                        </a:cubicBezTo>
                        <a:cubicBezTo>
                          <a:pt x="6523" y="8252"/>
                          <a:pt x="3819" y="8103"/>
                          <a:pt x="149" y="8103"/>
                        </a:cubicBezTo>
                        <a:lnTo>
                          <a:pt x="149" y="2001"/>
                        </a:lnTo>
                        <a:lnTo>
                          <a:pt x="25003" y="215"/>
                        </a:lnTo>
                        <a:lnTo>
                          <a:pt x="25003" y="16884"/>
                        </a:lnTo>
                        <a:cubicBezTo>
                          <a:pt x="27285" y="12023"/>
                          <a:pt x="30683" y="8029"/>
                          <a:pt x="35198" y="4904"/>
                        </a:cubicBezTo>
                        <a:cubicBezTo>
                          <a:pt x="39712" y="1778"/>
                          <a:pt x="44599" y="215"/>
                          <a:pt x="49858" y="215"/>
                        </a:cubicBezTo>
                        <a:cubicBezTo>
                          <a:pt x="63054" y="215"/>
                          <a:pt x="70793" y="5573"/>
                          <a:pt x="73075" y="16289"/>
                        </a:cubicBezTo>
                        <a:cubicBezTo>
                          <a:pt x="75356" y="11526"/>
                          <a:pt x="78705" y="7657"/>
                          <a:pt x="83121" y="4681"/>
                        </a:cubicBezTo>
                        <a:cubicBezTo>
                          <a:pt x="87536" y="1704"/>
                          <a:pt x="92373" y="215"/>
                          <a:pt x="97631" y="215"/>
                        </a:cubicBezTo>
                        <a:cubicBezTo>
                          <a:pt x="102791" y="215"/>
                          <a:pt x="107156" y="1059"/>
                          <a:pt x="110728" y="2745"/>
                        </a:cubicBezTo>
                        <a:cubicBezTo>
                          <a:pt x="114300" y="4432"/>
                          <a:pt x="116979" y="6987"/>
                          <a:pt x="118764" y="10410"/>
                        </a:cubicBezTo>
                        <a:cubicBezTo>
                          <a:pt x="120551" y="13833"/>
                          <a:pt x="121444" y="18125"/>
                          <a:pt x="121444" y="23284"/>
                        </a:cubicBezTo>
                        <a:lnTo>
                          <a:pt x="121444" y="64509"/>
                        </a:lnTo>
                        <a:cubicBezTo>
                          <a:pt x="121444" y="66890"/>
                          <a:pt x="122709" y="68379"/>
                          <a:pt x="125238" y="68974"/>
                        </a:cubicBezTo>
                        <a:cubicBezTo>
                          <a:pt x="127769" y="69569"/>
                          <a:pt x="130969" y="69867"/>
                          <a:pt x="134838" y="69867"/>
                        </a:cubicBezTo>
                        <a:lnTo>
                          <a:pt x="134838" y="75969"/>
                        </a:lnTo>
                        <a:lnTo>
                          <a:pt x="95547" y="75969"/>
                        </a:lnTo>
                        <a:lnTo>
                          <a:pt x="95547" y="69867"/>
                        </a:lnTo>
                        <a:cubicBezTo>
                          <a:pt x="99417" y="69867"/>
                          <a:pt x="102617" y="69569"/>
                          <a:pt x="105147" y="68974"/>
                        </a:cubicBezTo>
                        <a:cubicBezTo>
                          <a:pt x="107677" y="68379"/>
                          <a:pt x="108942" y="66890"/>
                          <a:pt x="108942" y="64509"/>
                        </a:cubicBezTo>
                        <a:lnTo>
                          <a:pt x="108942" y="23879"/>
                        </a:lnTo>
                        <a:cubicBezTo>
                          <a:pt x="108942" y="18124"/>
                          <a:pt x="108124" y="13486"/>
                          <a:pt x="106487" y="9963"/>
                        </a:cubicBezTo>
                        <a:cubicBezTo>
                          <a:pt x="104850" y="6442"/>
                          <a:pt x="101550" y="4681"/>
                          <a:pt x="96589" y="4681"/>
                        </a:cubicBezTo>
                        <a:cubicBezTo>
                          <a:pt x="89941" y="4681"/>
                          <a:pt x="84484" y="7335"/>
                          <a:pt x="80219" y="12643"/>
                        </a:cubicBezTo>
                        <a:cubicBezTo>
                          <a:pt x="75952" y="17951"/>
                          <a:pt x="73819" y="23978"/>
                          <a:pt x="73819" y="30725"/>
                        </a:cubicBezTo>
                        <a:lnTo>
                          <a:pt x="73819" y="64509"/>
                        </a:lnTo>
                        <a:cubicBezTo>
                          <a:pt x="73819" y="66890"/>
                          <a:pt x="75059" y="68379"/>
                          <a:pt x="77539" y="68974"/>
                        </a:cubicBezTo>
                        <a:cubicBezTo>
                          <a:pt x="80019" y="69569"/>
                          <a:pt x="83244" y="69867"/>
                          <a:pt x="87213" y="69867"/>
                        </a:cubicBezTo>
                        <a:lnTo>
                          <a:pt x="87213" y="75969"/>
                        </a:lnTo>
                        <a:lnTo>
                          <a:pt x="47922" y="75969"/>
                        </a:lnTo>
                        <a:lnTo>
                          <a:pt x="47922" y="69867"/>
                        </a:lnTo>
                        <a:cubicBezTo>
                          <a:pt x="51792" y="69867"/>
                          <a:pt x="54992" y="69569"/>
                          <a:pt x="57522" y="68974"/>
                        </a:cubicBezTo>
                        <a:cubicBezTo>
                          <a:pt x="60052" y="68379"/>
                          <a:pt x="61317" y="66890"/>
                          <a:pt x="61317" y="64509"/>
                        </a:cubicBezTo>
                        <a:lnTo>
                          <a:pt x="61317" y="23879"/>
                        </a:lnTo>
                        <a:cubicBezTo>
                          <a:pt x="61317" y="18224"/>
                          <a:pt x="60499" y="13610"/>
                          <a:pt x="58862" y="10039"/>
                        </a:cubicBezTo>
                        <a:cubicBezTo>
                          <a:pt x="57225" y="6467"/>
                          <a:pt x="53925" y="4681"/>
                          <a:pt x="48964" y="4681"/>
                        </a:cubicBezTo>
                        <a:cubicBezTo>
                          <a:pt x="42316" y="4681"/>
                          <a:pt x="36859" y="7335"/>
                          <a:pt x="32594" y="12643"/>
                        </a:cubicBezTo>
                        <a:cubicBezTo>
                          <a:pt x="28327" y="17951"/>
                          <a:pt x="26194" y="23978"/>
                          <a:pt x="26194" y="30725"/>
                        </a:cubicBezTo>
                        <a:lnTo>
                          <a:pt x="26194" y="64509"/>
                        </a:lnTo>
                        <a:cubicBezTo>
                          <a:pt x="26194" y="66890"/>
                          <a:pt x="27434" y="68379"/>
                          <a:pt x="29914" y="68974"/>
                        </a:cubicBezTo>
                        <a:cubicBezTo>
                          <a:pt x="32394" y="69569"/>
                          <a:pt x="35569" y="69867"/>
                          <a:pt x="39439" y="69867"/>
                        </a:cubicBezTo>
                        <a:lnTo>
                          <a:pt x="39439" y="75969"/>
                        </a:lnTo>
                        <a:lnTo>
                          <a:pt x="149" y="7596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AD1EB42C-2479-6CF9-11F7-08AF60D19F27}"/>
                      </a:ext>
                    </a:extLst>
                  </p:cNvPr>
                  <p:cNvSpPr/>
                  <p:nvPr/>
                </p:nvSpPr>
                <p:spPr>
                  <a:xfrm>
                    <a:off x="2552643" y="3978885"/>
                    <a:ext cx="134690" cy="75753"/>
                  </a:xfrm>
                  <a:custGeom>
                    <a:avLst/>
                    <a:gdLst>
                      <a:gd name="connsiteX0" fmla="*/ 149 w 134690"/>
                      <a:gd name="connsiteY0" fmla="*/ 75969 h 75753"/>
                      <a:gd name="connsiteX1" fmla="*/ 149 w 134690"/>
                      <a:gd name="connsiteY1" fmla="*/ 69867 h 75753"/>
                      <a:gd name="connsiteX2" fmla="*/ 9823 w 134690"/>
                      <a:gd name="connsiteY2" fmla="*/ 68974 h 75753"/>
                      <a:gd name="connsiteX3" fmla="*/ 13544 w 134690"/>
                      <a:gd name="connsiteY3" fmla="*/ 64509 h 75753"/>
                      <a:gd name="connsiteX4" fmla="*/ 13544 w 134690"/>
                      <a:gd name="connsiteY4" fmla="*/ 17628 h 75753"/>
                      <a:gd name="connsiteX5" fmla="*/ 12204 w 134690"/>
                      <a:gd name="connsiteY5" fmla="*/ 11080 h 75753"/>
                      <a:gd name="connsiteX6" fmla="*/ 8260 w 134690"/>
                      <a:gd name="connsiteY6" fmla="*/ 8550 h 75753"/>
                      <a:gd name="connsiteX7" fmla="*/ 149 w 134690"/>
                      <a:gd name="connsiteY7" fmla="*/ 8103 h 75753"/>
                      <a:gd name="connsiteX8" fmla="*/ 149 w 134690"/>
                      <a:gd name="connsiteY8" fmla="*/ 2001 h 75753"/>
                      <a:gd name="connsiteX9" fmla="*/ 25003 w 134690"/>
                      <a:gd name="connsiteY9" fmla="*/ 215 h 75753"/>
                      <a:gd name="connsiteX10" fmla="*/ 25003 w 134690"/>
                      <a:gd name="connsiteY10" fmla="*/ 16884 h 75753"/>
                      <a:gd name="connsiteX11" fmla="*/ 35198 w 134690"/>
                      <a:gd name="connsiteY11" fmla="*/ 4904 h 75753"/>
                      <a:gd name="connsiteX12" fmla="*/ 49858 w 134690"/>
                      <a:gd name="connsiteY12" fmla="*/ 215 h 75753"/>
                      <a:gd name="connsiteX13" fmla="*/ 73075 w 134690"/>
                      <a:gd name="connsiteY13" fmla="*/ 16289 h 75753"/>
                      <a:gd name="connsiteX14" fmla="*/ 83121 w 134690"/>
                      <a:gd name="connsiteY14" fmla="*/ 4681 h 75753"/>
                      <a:gd name="connsiteX15" fmla="*/ 97631 w 134690"/>
                      <a:gd name="connsiteY15" fmla="*/ 215 h 75753"/>
                      <a:gd name="connsiteX16" fmla="*/ 110728 w 134690"/>
                      <a:gd name="connsiteY16" fmla="*/ 2745 h 75753"/>
                      <a:gd name="connsiteX17" fmla="*/ 118765 w 134690"/>
                      <a:gd name="connsiteY17" fmla="*/ 10410 h 75753"/>
                      <a:gd name="connsiteX18" fmla="*/ 121444 w 134690"/>
                      <a:gd name="connsiteY18" fmla="*/ 23284 h 75753"/>
                      <a:gd name="connsiteX19" fmla="*/ 121444 w 134690"/>
                      <a:gd name="connsiteY19" fmla="*/ 64509 h 75753"/>
                      <a:gd name="connsiteX20" fmla="*/ 125238 w 134690"/>
                      <a:gd name="connsiteY20" fmla="*/ 68974 h 75753"/>
                      <a:gd name="connsiteX21" fmla="*/ 134839 w 134690"/>
                      <a:gd name="connsiteY21" fmla="*/ 69867 h 75753"/>
                      <a:gd name="connsiteX22" fmla="*/ 134839 w 134690"/>
                      <a:gd name="connsiteY22" fmla="*/ 75969 h 75753"/>
                      <a:gd name="connsiteX23" fmla="*/ 95548 w 134690"/>
                      <a:gd name="connsiteY23" fmla="*/ 75969 h 75753"/>
                      <a:gd name="connsiteX24" fmla="*/ 95548 w 134690"/>
                      <a:gd name="connsiteY24" fmla="*/ 69867 h 75753"/>
                      <a:gd name="connsiteX25" fmla="*/ 105147 w 134690"/>
                      <a:gd name="connsiteY25" fmla="*/ 68974 h 75753"/>
                      <a:gd name="connsiteX26" fmla="*/ 108942 w 134690"/>
                      <a:gd name="connsiteY26" fmla="*/ 64509 h 75753"/>
                      <a:gd name="connsiteX27" fmla="*/ 108942 w 134690"/>
                      <a:gd name="connsiteY27" fmla="*/ 23879 h 75753"/>
                      <a:gd name="connsiteX28" fmla="*/ 106487 w 134690"/>
                      <a:gd name="connsiteY28" fmla="*/ 9963 h 75753"/>
                      <a:gd name="connsiteX29" fmla="*/ 96589 w 134690"/>
                      <a:gd name="connsiteY29" fmla="*/ 4681 h 75753"/>
                      <a:gd name="connsiteX30" fmla="*/ 80218 w 134690"/>
                      <a:gd name="connsiteY30" fmla="*/ 12643 h 75753"/>
                      <a:gd name="connsiteX31" fmla="*/ 73819 w 134690"/>
                      <a:gd name="connsiteY31" fmla="*/ 30725 h 75753"/>
                      <a:gd name="connsiteX32" fmla="*/ 73819 w 134690"/>
                      <a:gd name="connsiteY32" fmla="*/ 64509 h 75753"/>
                      <a:gd name="connsiteX33" fmla="*/ 77539 w 134690"/>
                      <a:gd name="connsiteY33" fmla="*/ 68974 h 75753"/>
                      <a:gd name="connsiteX34" fmla="*/ 87214 w 134690"/>
                      <a:gd name="connsiteY34" fmla="*/ 69867 h 75753"/>
                      <a:gd name="connsiteX35" fmla="*/ 87214 w 134690"/>
                      <a:gd name="connsiteY35" fmla="*/ 75969 h 75753"/>
                      <a:gd name="connsiteX36" fmla="*/ 47923 w 134690"/>
                      <a:gd name="connsiteY36" fmla="*/ 75969 h 75753"/>
                      <a:gd name="connsiteX37" fmla="*/ 47923 w 134690"/>
                      <a:gd name="connsiteY37" fmla="*/ 69867 h 75753"/>
                      <a:gd name="connsiteX38" fmla="*/ 57522 w 134690"/>
                      <a:gd name="connsiteY38" fmla="*/ 68974 h 75753"/>
                      <a:gd name="connsiteX39" fmla="*/ 61317 w 134690"/>
                      <a:gd name="connsiteY39" fmla="*/ 64509 h 75753"/>
                      <a:gd name="connsiteX40" fmla="*/ 61317 w 134690"/>
                      <a:gd name="connsiteY40" fmla="*/ 23879 h 75753"/>
                      <a:gd name="connsiteX41" fmla="*/ 58862 w 134690"/>
                      <a:gd name="connsiteY41" fmla="*/ 10039 h 75753"/>
                      <a:gd name="connsiteX42" fmla="*/ 48964 w 134690"/>
                      <a:gd name="connsiteY42" fmla="*/ 4681 h 75753"/>
                      <a:gd name="connsiteX43" fmla="*/ 32594 w 134690"/>
                      <a:gd name="connsiteY43" fmla="*/ 12643 h 75753"/>
                      <a:gd name="connsiteX44" fmla="*/ 26194 w 134690"/>
                      <a:gd name="connsiteY44" fmla="*/ 30725 h 75753"/>
                      <a:gd name="connsiteX45" fmla="*/ 26194 w 134690"/>
                      <a:gd name="connsiteY45" fmla="*/ 64509 h 75753"/>
                      <a:gd name="connsiteX46" fmla="*/ 29914 w 134690"/>
                      <a:gd name="connsiteY46" fmla="*/ 68974 h 75753"/>
                      <a:gd name="connsiteX47" fmla="*/ 39439 w 134690"/>
                      <a:gd name="connsiteY47" fmla="*/ 69867 h 75753"/>
                      <a:gd name="connsiteX48" fmla="*/ 39439 w 134690"/>
                      <a:gd name="connsiteY48" fmla="*/ 75969 h 75753"/>
                      <a:gd name="connsiteX49" fmla="*/ 149 w 134690"/>
                      <a:gd name="connsiteY49" fmla="*/ 75969 h 75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34690" h="75753">
                        <a:moveTo>
                          <a:pt x="149" y="75969"/>
                        </a:moveTo>
                        <a:lnTo>
                          <a:pt x="149" y="69867"/>
                        </a:lnTo>
                        <a:cubicBezTo>
                          <a:pt x="4117" y="69867"/>
                          <a:pt x="7342" y="69569"/>
                          <a:pt x="9823" y="68974"/>
                        </a:cubicBezTo>
                        <a:cubicBezTo>
                          <a:pt x="12303" y="68379"/>
                          <a:pt x="13544" y="66890"/>
                          <a:pt x="13544" y="64509"/>
                        </a:cubicBezTo>
                        <a:lnTo>
                          <a:pt x="13544" y="17628"/>
                        </a:lnTo>
                        <a:cubicBezTo>
                          <a:pt x="13544" y="14652"/>
                          <a:pt x="13097" y="12469"/>
                          <a:pt x="12204" y="11080"/>
                        </a:cubicBezTo>
                        <a:cubicBezTo>
                          <a:pt x="11311" y="9691"/>
                          <a:pt x="9996" y="8848"/>
                          <a:pt x="8260" y="8550"/>
                        </a:cubicBezTo>
                        <a:cubicBezTo>
                          <a:pt x="6524" y="8252"/>
                          <a:pt x="3820" y="8103"/>
                          <a:pt x="149" y="8103"/>
                        </a:cubicBezTo>
                        <a:lnTo>
                          <a:pt x="149" y="2001"/>
                        </a:lnTo>
                        <a:lnTo>
                          <a:pt x="25003" y="215"/>
                        </a:lnTo>
                        <a:lnTo>
                          <a:pt x="25003" y="16884"/>
                        </a:lnTo>
                        <a:cubicBezTo>
                          <a:pt x="27285" y="12023"/>
                          <a:pt x="30683" y="8029"/>
                          <a:pt x="35198" y="4904"/>
                        </a:cubicBezTo>
                        <a:cubicBezTo>
                          <a:pt x="39712" y="1778"/>
                          <a:pt x="44599" y="215"/>
                          <a:pt x="49858" y="215"/>
                        </a:cubicBezTo>
                        <a:cubicBezTo>
                          <a:pt x="63054" y="215"/>
                          <a:pt x="70793" y="5573"/>
                          <a:pt x="73075" y="16289"/>
                        </a:cubicBezTo>
                        <a:cubicBezTo>
                          <a:pt x="75357" y="11526"/>
                          <a:pt x="78706" y="7657"/>
                          <a:pt x="83121" y="4681"/>
                        </a:cubicBezTo>
                        <a:cubicBezTo>
                          <a:pt x="87536" y="1704"/>
                          <a:pt x="92373" y="215"/>
                          <a:pt x="97631" y="215"/>
                        </a:cubicBezTo>
                        <a:cubicBezTo>
                          <a:pt x="102791" y="215"/>
                          <a:pt x="107156" y="1059"/>
                          <a:pt x="110728" y="2745"/>
                        </a:cubicBezTo>
                        <a:cubicBezTo>
                          <a:pt x="114300" y="4432"/>
                          <a:pt x="116979" y="6987"/>
                          <a:pt x="118765" y="10410"/>
                        </a:cubicBezTo>
                        <a:cubicBezTo>
                          <a:pt x="120551" y="13833"/>
                          <a:pt x="121444" y="18125"/>
                          <a:pt x="121444" y="23284"/>
                        </a:cubicBezTo>
                        <a:lnTo>
                          <a:pt x="121444" y="64509"/>
                        </a:lnTo>
                        <a:cubicBezTo>
                          <a:pt x="121444" y="66890"/>
                          <a:pt x="122709" y="68379"/>
                          <a:pt x="125238" y="68974"/>
                        </a:cubicBezTo>
                        <a:cubicBezTo>
                          <a:pt x="127769" y="69569"/>
                          <a:pt x="130969" y="69867"/>
                          <a:pt x="134839" y="69867"/>
                        </a:cubicBezTo>
                        <a:lnTo>
                          <a:pt x="134839" y="75969"/>
                        </a:lnTo>
                        <a:lnTo>
                          <a:pt x="95548" y="75969"/>
                        </a:lnTo>
                        <a:lnTo>
                          <a:pt x="95548" y="69867"/>
                        </a:lnTo>
                        <a:cubicBezTo>
                          <a:pt x="99417" y="69867"/>
                          <a:pt x="102617" y="69569"/>
                          <a:pt x="105147" y="68974"/>
                        </a:cubicBezTo>
                        <a:cubicBezTo>
                          <a:pt x="107677" y="68379"/>
                          <a:pt x="108942" y="66890"/>
                          <a:pt x="108942" y="64509"/>
                        </a:cubicBezTo>
                        <a:lnTo>
                          <a:pt x="108942" y="23879"/>
                        </a:lnTo>
                        <a:cubicBezTo>
                          <a:pt x="108942" y="18124"/>
                          <a:pt x="108124" y="13486"/>
                          <a:pt x="106487" y="9963"/>
                        </a:cubicBezTo>
                        <a:cubicBezTo>
                          <a:pt x="104850" y="6442"/>
                          <a:pt x="101550" y="4681"/>
                          <a:pt x="96589" y="4681"/>
                        </a:cubicBezTo>
                        <a:cubicBezTo>
                          <a:pt x="89942" y="4681"/>
                          <a:pt x="84485" y="7335"/>
                          <a:pt x="80218" y="12643"/>
                        </a:cubicBezTo>
                        <a:cubicBezTo>
                          <a:pt x="75952" y="17951"/>
                          <a:pt x="73819" y="23978"/>
                          <a:pt x="73819" y="30725"/>
                        </a:cubicBezTo>
                        <a:lnTo>
                          <a:pt x="73819" y="64509"/>
                        </a:lnTo>
                        <a:cubicBezTo>
                          <a:pt x="73819" y="66890"/>
                          <a:pt x="75059" y="68379"/>
                          <a:pt x="77539" y="68974"/>
                        </a:cubicBezTo>
                        <a:cubicBezTo>
                          <a:pt x="80020" y="69569"/>
                          <a:pt x="83245" y="69867"/>
                          <a:pt x="87214" y="69867"/>
                        </a:cubicBezTo>
                        <a:lnTo>
                          <a:pt x="87214" y="75969"/>
                        </a:lnTo>
                        <a:lnTo>
                          <a:pt x="47923" y="75969"/>
                        </a:lnTo>
                        <a:lnTo>
                          <a:pt x="47923" y="69867"/>
                        </a:lnTo>
                        <a:cubicBezTo>
                          <a:pt x="51792" y="69867"/>
                          <a:pt x="54992" y="69569"/>
                          <a:pt x="57522" y="68974"/>
                        </a:cubicBezTo>
                        <a:cubicBezTo>
                          <a:pt x="60052" y="68379"/>
                          <a:pt x="61317" y="66890"/>
                          <a:pt x="61317" y="64509"/>
                        </a:cubicBezTo>
                        <a:lnTo>
                          <a:pt x="61317" y="23879"/>
                        </a:lnTo>
                        <a:cubicBezTo>
                          <a:pt x="61317" y="18224"/>
                          <a:pt x="60499" y="13610"/>
                          <a:pt x="58862" y="10039"/>
                        </a:cubicBezTo>
                        <a:cubicBezTo>
                          <a:pt x="57225" y="6467"/>
                          <a:pt x="53925" y="4681"/>
                          <a:pt x="48964" y="4681"/>
                        </a:cubicBezTo>
                        <a:cubicBezTo>
                          <a:pt x="42317" y="4681"/>
                          <a:pt x="36860" y="7335"/>
                          <a:pt x="32594" y="12643"/>
                        </a:cubicBezTo>
                        <a:cubicBezTo>
                          <a:pt x="28327" y="17951"/>
                          <a:pt x="26194" y="23978"/>
                          <a:pt x="26194" y="30725"/>
                        </a:cubicBezTo>
                        <a:lnTo>
                          <a:pt x="26194" y="64509"/>
                        </a:lnTo>
                        <a:cubicBezTo>
                          <a:pt x="26194" y="66890"/>
                          <a:pt x="27434" y="68379"/>
                          <a:pt x="29914" y="68974"/>
                        </a:cubicBezTo>
                        <a:cubicBezTo>
                          <a:pt x="32395" y="69569"/>
                          <a:pt x="35570" y="69867"/>
                          <a:pt x="39439" y="69867"/>
                        </a:cubicBezTo>
                        <a:lnTo>
                          <a:pt x="39439" y="75969"/>
                        </a:lnTo>
                        <a:lnTo>
                          <a:pt x="149" y="7596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AD8CDE3F-A26F-813E-1E7C-27AA9190EB60}"/>
                      </a:ext>
                    </a:extLst>
                  </p:cNvPr>
                  <p:cNvSpPr/>
                  <p:nvPr/>
                </p:nvSpPr>
                <p:spPr>
                  <a:xfrm>
                    <a:off x="2696958" y="3926051"/>
                    <a:ext cx="40184" cy="171449"/>
                  </a:xfrm>
                  <a:custGeom>
                    <a:avLst/>
                    <a:gdLst>
                      <a:gd name="connsiteX0" fmla="*/ 1637 w 40184"/>
                      <a:gd name="connsiteY0" fmla="*/ 171665 h 171449"/>
                      <a:gd name="connsiteX1" fmla="*/ 149 w 40184"/>
                      <a:gd name="connsiteY1" fmla="*/ 170178 h 171449"/>
                      <a:gd name="connsiteX2" fmla="*/ 447 w 40184"/>
                      <a:gd name="connsiteY2" fmla="*/ 169136 h 171449"/>
                      <a:gd name="connsiteX3" fmla="*/ 29766 w 40184"/>
                      <a:gd name="connsiteY3" fmla="*/ 85940 h 171449"/>
                      <a:gd name="connsiteX4" fmla="*/ 744 w 40184"/>
                      <a:gd name="connsiteY4" fmla="*/ 3192 h 171449"/>
                      <a:gd name="connsiteX5" fmla="*/ 149 w 40184"/>
                      <a:gd name="connsiteY5" fmla="*/ 1704 h 171449"/>
                      <a:gd name="connsiteX6" fmla="*/ 595 w 40184"/>
                      <a:gd name="connsiteY6" fmla="*/ 662 h 171449"/>
                      <a:gd name="connsiteX7" fmla="*/ 1637 w 40184"/>
                      <a:gd name="connsiteY7" fmla="*/ 215 h 171449"/>
                      <a:gd name="connsiteX8" fmla="*/ 3274 w 40184"/>
                      <a:gd name="connsiteY8" fmla="*/ 215 h 171449"/>
                      <a:gd name="connsiteX9" fmla="*/ 4019 w 40184"/>
                      <a:gd name="connsiteY9" fmla="*/ 514 h 171449"/>
                      <a:gd name="connsiteX10" fmla="*/ 24556 w 40184"/>
                      <a:gd name="connsiteY10" fmla="*/ 24102 h 171449"/>
                      <a:gd name="connsiteX11" fmla="*/ 36537 w 40184"/>
                      <a:gd name="connsiteY11" fmla="*/ 53794 h 171449"/>
                      <a:gd name="connsiteX12" fmla="*/ 40333 w 40184"/>
                      <a:gd name="connsiteY12" fmla="*/ 85940 h 171449"/>
                      <a:gd name="connsiteX13" fmla="*/ 38323 w 40184"/>
                      <a:gd name="connsiteY13" fmla="*/ 109902 h 171449"/>
                      <a:gd name="connsiteX14" fmla="*/ 31849 w 40184"/>
                      <a:gd name="connsiteY14" fmla="*/ 133044 h 171449"/>
                      <a:gd name="connsiteX15" fmla="*/ 20463 w 40184"/>
                      <a:gd name="connsiteY15" fmla="*/ 154104 h 171449"/>
                      <a:gd name="connsiteX16" fmla="*/ 4019 w 40184"/>
                      <a:gd name="connsiteY16" fmla="*/ 171368 h 171449"/>
                      <a:gd name="connsiteX17" fmla="*/ 3274 w 40184"/>
                      <a:gd name="connsiteY17" fmla="*/ 171665 h 171449"/>
                      <a:gd name="connsiteX18" fmla="*/ 1637 w 40184"/>
                      <a:gd name="connsiteY18" fmla="*/ 171665 h 17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40184" h="171449">
                        <a:moveTo>
                          <a:pt x="1637" y="171665"/>
                        </a:moveTo>
                        <a:cubicBezTo>
                          <a:pt x="645" y="171665"/>
                          <a:pt x="149" y="171169"/>
                          <a:pt x="149" y="170178"/>
                        </a:cubicBezTo>
                        <a:cubicBezTo>
                          <a:pt x="149" y="169682"/>
                          <a:pt x="248" y="169334"/>
                          <a:pt x="447" y="169136"/>
                        </a:cubicBezTo>
                        <a:cubicBezTo>
                          <a:pt x="19993" y="149987"/>
                          <a:pt x="29766" y="122255"/>
                          <a:pt x="29766" y="85940"/>
                        </a:cubicBezTo>
                        <a:cubicBezTo>
                          <a:pt x="29766" y="49627"/>
                          <a:pt x="20092" y="22044"/>
                          <a:pt x="744" y="3192"/>
                        </a:cubicBezTo>
                        <a:cubicBezTo>
                          <a:pt x="347" y="2895"/>
                          <a:pt x="149" y="2399"/>
                          <a:pt x="149" y="1704"/>
                        </a:cubicBezTo>
                        <a:cubicBezTo>
                          <a:pt x="149" y="1307"/>
                          <a:pt x="297" y="960"/>
                          <a:pt x="595" y="662"/>
                        </a:cubicBezTo>
                        <a:cubicBezTo>
                          <a:pt x="893" y="364"/>
                          <a:pt x="1240" y="215"/>
                          <a:pt x="1637" y="215"/>
                        </a:cubicBezTo>
                        <a:lnTo>
                          <a:pt x="3274" y="215"/>
                        </a:lnTo>
                        <a:cubicBezTo>
                          <a:pt x="3571" y="215"/>
                          <a:pt x="3820" y="315"/>
                          <a:pt x="4019" y="514"/>
                        </a:cubicBezTo>
                        <a:cubicBezTo>
                          <a:pt x="12253" y="6963"/>
                          <a:pt x="19099" y="14825"/>
                          <a:pt x="24556" y="24102"/>
                        </a:cubicBezTo>
                        <a:cubicBezTo>
                          <a:pt x="30014" y="33380"/>
                          <a:pt x="34007" y="43277"/>
                          <a:pt x="36537" y="53794"/>
                        </a:cubicBezTo>
                        <a:cubicBezTo>
                          <a:pt x="39067" y="64311"/>
                          <a:pt x="40333" y="75027"/>
                          <a:pt x="40333" y="85940"/>
                        </a:cubicBezTo>
                        <a:cubicBezTo>
                          <a:pt x="40333" y="94077"/>
                          <a:pt x="39663" y="102064"/>
                          <a:pt x="38323" y="109902"/>
                        </a:cubicBezTo>
                        <a:cubicBezTo>
                          <a:pt x="36984" y="117740"/>
                          <a:pt x="34826" y="125454"/>
                          <a:pt x="31849" y="133044"/>
                        </a:cubicBezTo>
                        <a:cubicBezTo>
                          <a:pt x="28872" y="140635"/>
                          <a:pt x="25077" y="147655"/>
                          <a:pt x="20463" y="154104"/>
                        </a:cubicBezTo>
                        <a:cubicBezTo>
                          <a:pt x="15850" y="160553"/>
                          <a:pt x="10369" y="166308"/>
                          <a:pt x="4019" y="171368"/>
                        </a:cubicBezTo>
                        <a:cubicBezTo>
                          <a:pt x="3820" y="171566"/>
                          <a:pt x="3571" y="171665"/>
                          <a:pt x="3274" y="171665"/>
                        </a:cubicBezTo>
                        <a:lnTo>
                          <a:pt x="1637" y="171665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0" name="Graphic 2345">
                  <a:extLst>
                    <a:ext uri="{FF2B5EF4-FFF2-40B4-BE49-F238E27FC236}">
                      <a16:creationId xmlns:a16="http://schemas.microsoft.com/office/drawing/2014/main" id="{5305D748-EFE5-46AB-94EF-ACA1641418FB}"/>
                    </a:ext>
                  </a:extLst>
                </p:cNvPr>
                <p:cNvGrpSpPr/>
                <p:nvPr/>
              </p:nvGrpSpPr>
              <p:grpSpPr>
                <a:xfrm>
                  <a:off x="1657350" y="2033587"/>
                  <a:ext cx="1628775" cy="1628775"/>
                  <a:chOff x="1657350" y="2033587"/>
                  <a:chExt cx="1628775" cy="1628775"/>
                </a:xfrm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19E62921-07E5-331D-3294-F41B88316D78}"/>
                      </a:ext>
                    </a:extLst>
                  </p:cNvPr>
                  <p:cNvSpPr/>
                  <p:nvPr/>
                </p:nvSpPr>
                <p:spPr>
                  <a:xfrm>
                    <a:off x="1657350" y="2033587"/>
                    <a:ext cx="9525" cy="1628775"/>
                  </a:xfrm>
                  <a:custGeom>
                    <a:avLst/>
                    <a:gdLst>
                      <a:gd name="connsiteX0" fmla="*/ 0 w 9525"/>
                      <a:gd name="connsiteY0" fmla="*/ 0 h 1628775"/>
                      <a:gd name="connsiteX1" fmla="*/ 0 w 9525"/>
                      <a:gd name="connsiteY1" fmla="*/ 1628775 h 1628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25" h="1628775">
                        <a:moveTo>
                          <a:pt x="0" y="0"/>
                        </a:moveTo>
                        <a:lnTo>
                          <a:pt x="0" y="1628775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3EDE2393-8D00-FC31-FB87-D99A662E5E7E}"/>
                      </a:ext>
                    </a:extLst>
                  </p:cNvPr>
                  <p:cNvSpPr/>
                  <p:nvPr/>
                </p:nvSpPr>
                <p:spPr>
                  <a:xfrm>
                    <a:off x="3286125" y="2033587"/>
                    <a:ext cx="9525" cy="1628775"/>
                  </a:xfrm>
                  <a:custGeom>
                    <a:avLst/>
                    <a:gdLst>
                      <a:gd name="connsiteX0" fmla="*/ 0 w 9525"/>
                      <a:gd name="connsiteY0" fmla="*/ 0 h 1628775"/>
                      <a:gd name="connsiteX1" fmla="*/ 0 w 9525"/>
                      <a:gd name="connsiteY1" fmla="*/ 1628775 h 1628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25" h="1628775">
                        <a:moveTo>
                          <a:pt x="0" y="0"/>
                        </a:moveTo>
                        <a:lnTo>
                          <a:pt x="0" y="1628775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B49B95B3-A21D-358C-5FB0-DD1FE6EDB19B}"/>
                      </a:ext>
                    </a:extLst>
                  </p:cNvPr>
                  <p:cNvSpPr/>
                  <p:nvPr/>
                </p:nvSpPr>
                <p:spPr>
                  <a:xfrm>
                    <a:off x="1657350" y="2072367"/>
                    <a:ext cx="16287" cy="9525"/>
                  </a:xfrm>
                  <a:custGeom>
                    <a:avLst/>
                    <a:gdLst>
                      <a:gd name="connsiteX0" fmla="*/ 0 w 16287"/>
                      <a:gd name="connsiteY0" fmla="*/ 0 h 9525"/>
                      <a:gd name="connsiteX1" fmla="*/ 16288 w 16287"/>
                      <a:gd name="connsiteY1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87" h="9525">
                        <a:moveTo>
                          <a:pt x="0" y="0"/>
                        </a:moveTo>
                        <a:lnTo>
                          <a:pt x="16288" y="0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4F7EFC9C-F832-3D09-BC78-3FB1D002390D}"/>
                      </a:ext>
                    </a:extLst>
                  </p:cNvPr>
                  <p:cNvSpPr/>
                  <p:nvPr/>
                </p:nvSpPr>
                <p:spPr>
                  <a:xfrm>
                    <a:off x="1657350" y="2847974"/>
                    <a:ext cx="16287" cy="9525"/>
                  </a:xfrm>
                  <a:custGeom>
                    <a:avLst/>
                    <a:gdLst>
                      <a:gd name="connsiteX0" fmla="*/ 0 w 16287"/>
                      <a:gd name="connsiteY0" fmla="*/ 0 h 9525"/>
                      <a:gd name="connsiteX1" fmla="*/ 16288 w 16287"/>
                      <a:gd name="connsiteY1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87" h="9525">
                        <a:moveTo>
                          <a:pt x="0" y="0"/>
                        </a:moveTo>
                        <a:lnTo>
                          <a:pt x="16288" y="0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81C3ACAB-3A9F-69D3-DC12-87CC666C3F62}"/>
                      </a:ext>
                    </a:extLst>
                  </p:cNvPr>
                  <p:cNvSpPr/>
                  <p:nvPr/>
                </p:nvSpPr>
                <p:spPr>
                  <a:xfrm>
                    <a:off x="1657350" y="3623581"/>
                    <a:ext cx="16287" cy="9525"/>
                  </a:xfrm>
                  <a:custGeom>
                    <a:avLst/>
                    <a:gdLst>
                      <a:gd name="connsiteX0" fmla="*/ 0 w 16287"/>
                      <a:gd name="connsiteY0" fmla="*/ 0 h 9525"/>
                      <a:gd name="connsiteX1" fmla="*/ 16288 w 16287"/>
                      <a:gd name="connsiteY1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87" h="9525">
                        <a:moveTo>
                          <a:pt x="0" y="0"/>
                        </a:moveTo>
                        <a:lnTo>
                          <a:pt x="16288" y="0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50E1A604-1B3E-CE44-EB1C-A30DF4DBF38C}"/>
                      </a:ext>
                    </a:extLst>
                  </p:cNvPr>
                  <p:cNvSpPr/>
                  <p:nvPr/>
                </p:nvSpPr>
                <p:spPr>
                  <a:xfrm>
                    <a:off x="3269837" y="2072367"/>
                    <a:ext cx="16287" cy="9525"/>
                  </a:xfrm>
                  <a:custGeom>
                    <a:avLst/>
                    <a:gdLst>
                      <a:gd name="connsiteX0" fmla="*/ 16288 w 16287"/>
                      <a:gd name="connsiteY0" fmla="*/ 0 h 9525"/>
                      <a:gd name="connsiteX1" fmla="*/ 0 w 16287"/>
                      <a:gd name="connsiteY1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87" h="9525">
                        <a:moveTo>
                          <a:pt x="16288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C70ABE8E-FAE1-124A-112D-02FF007A8A8D}"/>
                      </a:ext>
                    </a:extLst>
                  </p:cNvPr>
                  <p:cNvSpPr/>
                  <p:nvPr/>
                </p:nvSpPr>
                <p:spPr>
                  <a:xfrm>
                    <a:off x="3269837" y="2847974"/>
                    <a:ext cx="16287" cy="9525"/>
                  </a:xfrm>
                  <a:custGeom>
                    <a:avLst/>
                    <a:gdLst>
                      <a:gd name="connsiteX0" fmla="*/ 16288 w 16287"/>
                      <a:gd name="connsiteY0" fmla="*/ 0 h 9525"/>
                      <a:gd name="connsiteX1" fmla="*/ 0 w 16287"/>
                      <a:gd name="connsiteY1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87" h="9525">
                        <a:moveTo>
                          <a:pt x="16288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E10FF80C-0ABE-E352-1F43-49D59FBD57DC}"/>
                      </a:ext>
                    </a:extLst>
                  </p:cNvPr>
                  <p:cNvSpPr/>
                  <p:nvPr/>
                </p:nvSpPr>
                <p:spPr>
                  <a:xfrm>
                    <a:off x="3269837" y="3623581"/>
                    <a:ext cx="16287" cy="9525"/>
                  </a:xfrm>
                  <a:custGeom>
                    <a:avLst/>
                    <a:gdLst>
                      <a:gd name="connsiteX0" fmla="*/ 16288 w 16287"/>
                      <a:gd name="connsiteY0" fmla="*/ 0 h 9525"/>
                      <a:gd name="connsiteX1" fmla="*/ 0 w 16287"/>
                      <a:gd name="connsiteY1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87" h="9525">
                        <a:moveTo>
                          <a:pt x="16288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sq">
                    <a:solidFill>
                      <a:srgbClr val="26262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1" name="Graphic 2345">
                  <a:extLst>
                    <a:ext uri="{FF2B5EF4-FFF2-40B4-BE49-F238E27FC236}">
                      <a16:creationId xmlns:a16="http://schemas.microsoft.com/office/drawing/2014/main" id="{99736984-09D6-EFF0-A3ED-078CD596FD3F}"/>
                    </a:ext>
                  </a:extLst>
                </p:cNvPr>
                <p:cNvGrpSpPr/>
                <p:nvPr/>
              </p:nvGrpSpPr>
              <p:grpSpPr>
                <a:xfrm>
                  <a:off x="1412688" y="2007441"/>
                  <a:ext cx="181041" cy="104923"/>
                  <a:chOff x="1412688" y="2007441"/>
                  <a:chExt cx="181041" cy="104923"/>
                </a:xfrm>
                <a:solidFill>
                  <a:srgbClr val="262626"/>
                </a:solidFill>
              </p:grpSpPr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225804D6-4671-A9B7-52CE-2771F1EA48FA}"/>
                      </a:ext>
                    </a:extLst>
                  </p:cNvPr>
                  <p:cNvSpPr/>
                  <p:nvPr/>
                </p:nvSpPr>
                <p:spPr>
                  <a:xfrm>
                    <a:off x="1412688" y="2007441"/>
                    <a:ext cx="64145" cy="104923"/>
                  </a:xfrm>
                  <a:custGeom>
                    <a:avLst/>
                    <a:gdLst>
                      <a:gd name="connsiteX0" fmla="*/ 32204 w 64145"/>
                      <a:gd name="connsiteY0" fmla="*/ 104946 h 104923"/>
                      <a:gd name="connsiteX1" fmla="*/ 6828 w 64145"/>
                      <a:gd name="connsiteY1" fmla="*/ 89542 h 104923"/>
                      <a:gd name="connsiteX2" fmla="*/ 57 w 64145"/>
                      <a:gd name="connsiteY2" fmla="*/ 52856 h 104923"/>
                      <a:gd name="connsiteX3" fmla="*/ 2513 w 64145"/>
                      <a:gd name="connsiteY3" fmla="*/ 27927 h 104923"/>
                      <a:gd name="connsiteX4" fmla="*/ 12112 w 64145"/>
                      <a:gd name="connsiteY4" fmla="*/ 8134 h 104923"/>
                      <a:gd name="connsiteX5" fmla="*/ 32204 w 64145"/>
                      <a:gd name="connsiteY5" fmla="*/ 22 h 104923"/>
                      <a:gd name="connsiteX6" fmla="*/ 48724 w 64145"/>
                      <a:gd name="connsiteY6" fmla="*/ 4933 h 104923"/>
                      <a:gd name="connsiteX7" fmla="*/ 58472 w 64145"/>
                      <a:gd name="connsiteY7" fmla="*/ 17583 h 104923"/>
                      <a:gd name="connsiteX8" fmla="*/ 63012 w 64145"/>
                      <a:gd name="connsiteY8" fmla="*/ 34252 h 104923"/>
                      <a:gd name="connsiteX9" fmla="*/ 64202 w 64145"/>
                      <a:gd name="connsiteY9" fmla="*/ 52856 h 104923"/>
                      <a:gd name="connsiteX10" fmla="*/ 61821 w 64145"/>
                      <a:gd name="connsiteY10" fmla="*/ 77413 h 104923"/>
                      <a:gd name="connsiteX11" fmla="*/ 52370 w 64145"/>
                      <a:gd name="connsiteY11" fmla="*/ 96909 h 104923"/>
                      <a:gd name="connsiteX12" fmla="*/ 32204 w 64145"/>
                      <a:gd name="connsiteY12" fmla="*/ 104946 h 104923"/>
                      <a:gd name="connsiteX13" fmla="*/ 32204 w 64145"/>
                      <a:gd name="connsiteY13" fmla="*/ 100927 h 104923"/>
                      <a:gd name="connsiteX14" fmla="*/ 44854 w 64145"/>
                      <a:gd name="connsiteY14" fmla="*/ 92221 h 104923"/>
                      <a:gd name="connsiteX15" fmla="*/ 49989 w 64145"/>
                      <a:gd name="connsiteY15" fmla="*/ 72947 h 104923"/>
                      <a:gd name="connsiteX16" fmla="*/ 50956 w 64145"/>
                      <a:gd name="connsiteY16" fmla="*/ 50475 h 104923"/>
                      <a:gd name="connsiteX17" fmla="*/ 49989 w 64145"/>
                      <a:gd name="connsiteY17" fmla="*/ 29341 h 104923"/>
                      <a:gd name="connsiteX18" fmla="*/ 44928 w 64145"/>
                      <a:gd name="connsiteY18" fmla="*/ 11780 h 104923"/>
                      <a:gd name="connsiteX19" fmla="*/ 32204 w 64145"/>
                      <a:gd name="connsiteY19" fmla="*/ 3891 h 104923"/>
                      <a:gd name="connsiteX20" fmla="*/ 19404 w 64145"/>
                      <a:gd name="connsiteY20" fmla="*/ 11780 h 104923"/>
                      <a:gd name="connsiteX21" fmla="*/ 14270 w 64145"/>
                      <a:gd name="connsiteY21" fmla="*/ 29341 h 104923"/>
                      <a:gd name="connsiteX22" fmla="*/ 13303 w 64145"/>
                      <a:gd name="connsiteY22" fmla="*/ 50475 h 104923"/>
                      <a:gd name="connsiteX23" fmla="*/ 13749 w 64145"/>
                      <a:gd name="connsiteY23" fmla="*/ 66474 h 104923"/>
                      <a:gd name="connsiteX24" fmla="*/ 15982 w 64145"/>
                      <a:gd name="connsiteY24" fmla="*/ 81952 h 104923"/>
                      <a:gd name="connsiteX25" fmla="*/ 21711 w 64145"/>
                      <a:gd name="connsiteY25" fmla="*/ 95421 h 104923"/>
                      <a:gd name="connsiteX26" fmla="*/ 32204 w 64145"/>
                      <a:gd name="connsiteY26" fmla="*/ 100927 h 104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4145" h="104923">
                        <a:moveTo>
                          <a:pt x="32204" y="104946"/>
                        </a:moveTo>
                        <a:cubicBezTo>
                          <a:pt x="19802" y="104946"/>
                          <a:pt x="11343" y="99811"/>
                          <a:pt x="6828" y="89542"/>
                        </a:cubicBezTo>
                        <a:cubicBezTo>
                          <a:pt x="2314" y="79273"/>
                          <a:pt x="57" y="67044"/>
                          <a:pt x="57" y="52856"/>
                        </a:cubicBezTo>
                        <a:cubicBezTo>
                          <a:pt x="57" y="44025"/>
                          <a:pt x="876" y="35716"/>
                          <a:pt x="2513" y="27927"/>
                        </a:cubicBezTo>
                        <a:cubicBezTo>
                          <a:pt x="4150" y="20139"/>
                          <a:pt x="7349" y="13541"/>
                          <a:pt x="12112" y="8134"/>
                        </a:cubicBezTo>
                        <a:cubicBezTo>
                          <a:pt x="16874" y="2726"/>
                          <a:pt x="23572" y="22"/>
                          <a:pt x="32204" y="22"/>
                        </a:cubicBezTo>
                        <a:cubicBezTo>
                          <a:pt x="38951" y="22"/>
                          <a:pt x="44458" y="1659"/>
                          <a:pt x="48724" y="4933"/>
                        </a:cubicBezTo>
                        <a:cubicBezTo>
                          <a:pt x="52990" y="8207"/>
                          <a:pt x="56239" y="12424"/>
                          <a:pt x="58472" y="17583"/>
                        </a:cubicBezTo>
                        <a:cubicBezTo>
                          <a:pt x="60705" y="22743"/>
                          <a:pt x="62218" y="28299"/>
                          <a:pt x="63012" y="34252"/>
                        </a:cubicBezTo>
                        <a:cubicBezTo>
                          <a:pt x="63805" y="40205"/>
                          <a:pt x="64202" y="46407"/>
                          <a:pt x="64202" y="52856"/>
                        </a:cubicBezTo>
                        <a:cubicBezTo>
                          <a:pt x="64202" y="61588"/>
                          <a:pt x="63409" y="69773"/>
                          <a:pt x="61821" y="77413"/>
                        </a:cubicBezTo>
                        <a:cubicBezTo>
                          <a:pt x="60234" y="85052"/>
                          <a:pt x="57083" y="91551"/>
                          <a:pt x="52370" y="96909"/>
                        </a:cubicBezTo>
                        <a:cubicBezTo>
                          <a:pt x="47657" y="102267"/>
                          <a:pt x="40935" y="104946"/>
                          <a:pt x="32204" y="104946"/>
                        </a:cubicBezTo>
                        <a:close/>
                        <a:moveTo>
                          <a:pt x="32204" y="100927"/>
                        </a:moveTo>
                        <a:cubicBezTo>
                          <a:pt x="37859" y="100927"/>
                          <a:pt x="42076" y="98025"/>
                          <a:pt x="44854" y="92221"/>
                        </a:cubicBezTo>
                        <a:cubicBezTo>
                          <a:pt x="47632" y="86417"/>
                          <a:pt x="49344" y="79992"/>
                          <a:pt x="49989" y="72947"/>
                        </a:cubicBezTo>
                        <a:cubicBezTo>
                          <a:pt x="50634" y="65903"/>
                          <a:pt x="50956" y="58413"/>
                          <a:pt x="50956" y="50475"/>
                        </a:cubicBezTo>
                        <a:cubicBezTo>
                          <a:pt x="50956" y="42835"/>
                          <a:pt x="50634" y="35790"/>
                          <a:pt x="49989" y="29341"/>
                        </a:cubicBezTo>
                        <a:cubicBezTo>
                          <a:pt x="49344" y="22892"/>
                          <a:pt x="47657" y="17038"/>
                          <a:pt x="44928" y="11780"/>
                        </a:cubicBezTo>
                        <a:cubicBezTo>
                          <a:pt x="42200" y="6521"/>
                          <a:pt x="37958" y="3891"/>
                          <a:pt x="32204" y="3891"/>
                        </a:cubicBezTo>
                        <a:cubicBezTo>
                          <a:pt x="26449" y="3891"/>
                          <a:pt x="22182" y="6521"/>
                          <a:pt x="19404" y="11780"/>
                        </a:cubicBezTo>
                        <a:cubicBezTo>
                          <a:pt x="16626" y="17038"/>
                          <a:pt x="14915" y="22892"/>
                          <a:pt x="14270" y="29341"/>
                        </a:cubicBezTo>
                        <a:cubicBezTo>
                          <a:pt x="13625" y="35790"/>
                          <a:pt x="13303" y="42835"/>
                          <a:pt x="13303" y="50475"/>
                        </a:cubicBezTo>
                        <a:cubicBezTo>
                          <a:pt x="13303" y="56130"/>
                          <a:pt x="13452" y="61463"/>
                          <a:pt x="13749" y="66474"/>
                        </a:cubicBezTo>
                        <a:cubicBezTo>
                          <a:pt x="14047" y="71484"/>
                          <a:pt x="14791" y="76644"/>
                          <a:pt x="15982" y="81952"/>
                        </a:cubicBezTo>
                        <a:cubicBezTo>
                          <a:pt x="17173" y="87260"/>
                          <a:pt x="19082" y="91750"/>
                          <a:pt x="21711" y="95421"/>
                        </a:cubicBezTo>
                        <a:cubicBezTo>
                          <a:pt x="24341" y="99092"/>
                          <a:pt x="27838" y="100927"/>
                          <a:pt x="32204" y="100927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98B0D331-B1EE-1731-0BB4-3FADDC2A54C3}"/>
                      </a:ext>
                    </a:extLst>
                  </p:cNvPr>
                  <p:cNvSpPr/>
                  <p:nvPr/>
                </p:nvSpPr>
                <p:spPr>
                  <a:xfrm>
                    <a:off x="1495735" y="2092124"/>
                    <a:ext cx="16817" cy="16817"/>
                  </a:xfrm>
                  <a:custGeom>
                    <a:avLst/>
                    <a:gdLst>
                      <a:gd name="connsiteX0" fmla="*/ 57 w 16817"/>
                      <a:gd name="connsiteY0" fmla="*/ 8356 h 16817"/>
                      <a:gd name="connsiteX1" fmla="*/ 2587 w 16817"/>
                      <a:gd name="connsiteY1" fmla="*/ 2478 h 16817"/>
                      <a:gd name="connsiteX2" fmla="*/ 8540 w 16817"/>
                      <a:gd name="connsiteY2" fmla="*/ 22 h 16817"/>
                      <a:gd name="connsiteX3" fmla="*/ 12633 w 16817"/>
                      <a:gd name="connsiteY3" fmla="*/ 1138 h 16817"/>
                      <a:gd name="connsiteX4" fmla="*/ 15758 w 16817"/>
                      <a:gd name="connsiteY4" fmla="*/ 4264 h 16817"/>
                      <a:gd name="connsiteX5" fmla="*/ 16874 w 16817"/>
                      <a:gd name="connsiteY5" fmla="*/ 8356 h 16817"/>
                      <a:gd name="connsiteX6" fmla="*/ 14419 w 16817"/>
                      <a:gd name="connsiteY6" fmla="*/ 14310 h 16817"/>
                      <a:gd name="connsiteX7" fmla="*/ 8540 w 16817"/>
                      <a:gd name="connsiteY7" fmla="*/ 16839 h 16817"/>
                      <a:gd name="connsiteX8" fmla="*/ 2587 w 16817"/>
                      <a:gd name="connsiteY8" fmla="*/ 14310 h 16817"/>
                      <a:gd name="connsiteX9" fmla="*/ 57 w 16817"/>
                      <a:gd name="connsiteY9" fmla="*/ 8356 h 1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17" h="16817">
                        <a:moveTo>
                          <a:pt x="57" y="8356"/>
                        </a:moveTo>
                        <a:cubicBezTo>
                          <a:pt x="57" y="6074"/>
                          <a:pt x="900" y="4115"/>
                          <a:pt x="2587" y="2478"/>
                        </a:cubicBezTo>
                        <a:cubicBezTo>
                          <a:pt x="4274" y="841"/>
                          <a:pt x="6258" y="22"/>
                          <a:pt x="8540" y="22"/>
                        </a:cubicBezTo>
                        <a:cubicBezTo>
                          <a:pt x="9929" y="22"/>
                          <a:pt x="11293" y="394"/>
                          <a:pt x="12633" y="1138"/>
                        </a:cubicBezTo>
                        <a:cubicBezTo>
                          <a:pt x="13972" y="1883"/>
                          <a:pt x="15014" y="2924"/>
                          <a:pt x="15758" y="4264"/>
                        </a:cubicBezTo>
                        <a:cubicBezTo>
                          <a:pt x="16502" y="5603"/>
                          <a:pt x="16874" y="6968"/>
                          <a:pt x="16874" y="8356"/>
                        </a:cubicBezTo>
                        <a:cubicBezTo>
                          <a:pt x="16874" y="10639"/>
                          <a:pt x="16056" y="12623"/>
                          <a:pt x="14419" y="14310"/>
                        </a:cubicBezTo>
                        <a:cubicBezTo>
                          <a:pt x="12782" y="15996"/>
                          <a:pt x="10822" y="16839"/>
                          <a:pt x="8540" y="16839"/>
                        </a:cubicBezTo>
                        <a:cubicBezTo>
                          <a:pt x="6258" y="16839"/>
                          <a:pt x="4274" y="15996"/>
                          <a:pt x="2587" y="14310"/>
                        </a:cubicBezTo>
                        <a:cubicBezTo>
                          <a:pt x="900" y="12623"/>
                          <a:pt x="57" y="10639"/>
                          <a:pt x="57" y="8356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CFAC2572-2642-7E18-BD81-D250AFE5A0E6}"/>
                      </a:ext>
                    </a:extLst>
                  </p:cNvPr>
                  <p:cNvSpPr/>
                  <p:nvPr/>
                </p:nvSpPr>
                <p:spPr>
                  <a:xfrm>
                    <a:off x="1532860" y="2007441"/>
                    <a:ext cx="60870" cy="104923"/>
                  </a:xfrm>
                  <a:custGeom>
                    <a:avLst/>
                    <a:gdLst>
                      <a:gd name="connsiteX0" fmla="*/ 5712 w 60870"/>
                      <a:gd name="connsiteY0" fmla="*/ 84110 h 104923"/>
                      <a:gd name="connsiteX1" fmla="*/ 10549 w 60870"/>
                      <a:gd name="connsiteY1" fmla="*/ 92221 h 104923"/>
                      <a:gd name="connsiteX2" fmla="*/ 18214 w 60870"/>
                      <a:gd name="connsiteY2" fmla="*/ 97951 h 104923"/>
                      <a:gd name="connsiteX3" fmla="*/ 27442 w 60870"/>
                      <a:gd name="connsiteY3" fmla="*/ 100035 h 104923"/>
                      <a:gd name="connsiteX4" fmla="*/ 42622 w 60870"/>
                      <a:gd name="connsiteY4" fmla="*/ 91477 h 104923"/>
                      <a:gd name="connsiteX5" fmla="*/ 46789 w 60870"/>
                      <a:gd name="connsiteY5" fmla="*/ 70716 h 104923"/>
                      <a:gd name="connsiteX6" fmla="*/ 46566 w 60870"/>
                      <a:gd name="connsiteY6" fmla="*/ 61786 h 104923"/>
                      <a:gd name="connsiteX7" fmla="*/ 45598 w 60870"/>
                      <a:gd name="connsiteY7" fmla="*/ 54791 h 104923"/>
                      <a:gd name="connsiteX8" fmla="*/ 40613 w 60870"/>
                      <a:gd name="connsiteY8" fmla="*/ 45414 h 104923"/>
                      <a:gd name="connsiteX9" fmla="*/ 31906 w 60870"/>
                      <a:gd name="connsiteY9" fmla="*/ 41396 h 104923"/>
                      <a:gd name="connsiteX10" fmla="*/ 23125 w 60870"/>
                      <a:gd name="connsiteY10" fmla="*/ 42959 h 104923"/>
                      <a:gd name="connsiteX11" fmla="*/ 17097 w 60870"/>
                      <a:gd name="connsiteY11" fmla="*/ 46605 h 104923"/>
                      <a:gd name="connsiteX12" fmla="*/ 13004 w 60870"/>
                      <a:gd name="connsiteY12" fmla="*/ 50996 h 104923"/>
                      <a:gd name="connsiteX13" fmla="*/ 10773 w 60870"/>
                      <a:gd name="connsiteY13" fmla="*/ 53452 h 104923"/>
                      <a:gd name="connsiteX14" fmla="*/ 9135 w 60870"/>
                      <a:gd name="connsiteY14" fmla="*/ 53452 h 104923"/>
                      <a:gd name="connsiteX15" fmla="*/ 8168 w 60870"/>
                      <a:gd name="connsiteY15" fmla="*/ 53005 h 104923"/>
                      <a:gd name="connsiteX16" fmla="*/ 7647 w 60870"/>
                      <a:gd name="connsiteY16" fmla="*/ 52111 h 104923"/>
                      <a:gd name="connsiteX17" fmla="*/ 7647 w 60870"/>
                      <a:gd name="connsiteY17" fmla="*/ 1213 h 104923"/>
                      <a:gd name="connsiteX18" fmla="*/ 8093 w 60870"/>
                      <a:gd name="connsiteY18" fmla="*/ 394 h 104923"/>
                      <a:gd name="connsiteX19" fmla="*/ 9135 w 60870"/>
                      <a:gd name="connsiteY19" fmla="*/ 22 h 104923"/>
                      <a:gd name="connsiteX20" fmla="*/ 9582 w 60870"/>
                      <a:gd name="connsiteY20" fmla="*/ 22 h 104923"/>
                      <a:gd name="connsiteX21" fmla="*/ 31311 w 60870"/>
                      <a:gd name="connsiteY21" fmla="*/ 4933 h 104923"/>
                      <a:gd name="connsiteX22" fmla="*/ 53189 w 60870"/>
                      <a:gd name="connsiteY22" fmla="*/ 22 h 104923"/>
                      <a:gd name="connsiteX23" fmla="*/ 53635 w 60870"/>
                      <a:gd name="connsiteY23" fmla="*/ 22 h 104923"/>
                      <a:gd name="connsiteX24" fmla="*/ 54528 w 60870"/>
                      <a:gd name="connsiteY24" fmla="*/ 394 h 104923"/>
                      <a:gd name="connsiteX25" fmla="*/ 54974 w 60870"/>
                      <a:gd name="connsiteY25" fmla="*/ 1213 h 104923"/>
                      <a:gd name="connsiteX26" fmla="*/ 54974 w 60870"/>
                      <a:gd name="connsiteY26" fmla="*/ 2552 h 104923"/>
                      <a:gd name="connsiteX27" fmla="*/ 54676 w 60870"/>
                      <a:gd name="connsiteY27" fmla="*/ 3296 h 104923"/>
                      <a:gd name="connsiteX28" fmla="*/ 41654 w 60870"/>
                      <a:gd name="connsiteY28" fmla="*/ 14161 h 104923"/>
                      <a:gd name="connsiteX29" fmla="*/ 25357 w 60870"/>
                      <a:gd name="connsiteY29" fmla="*/ 18030 h 104923"/>
                      <a:gd name="connsiteX30" fmla="*/ 12856 w 60870"/>
                      <a:gd name="connsiteY30" fmla="*/ 16244 h 104923"/>
                      <a:gd name="connsiteX31" fmla="*/ 12856 w 60870"/>
                      <a:gd name="connsiteY31" fmla="*/ 45117 h 104923"/>
                      <a:gd name="connsiteX32" fmla="*/ 21934 w 60870"/>
                      <a:gd name="connsiteY32" fmla="*/ 39238 h 104923"/>
                      <a:gd name="connsiteX33" fmla="*/ 32054 w 60870"/>
                      <a:gd name="connsiteY33" fmla="*/ 37527 h 104923"/>
                      <a:gd name="connsiteX34" fmla="*/ 47161 w 60870"/>
                      <a:gd name="connsiteY34" fmla="*/ 42364 h 104923"/>
                      <a:gd name="connsiteX35" fmla="*/ 57356 w 60870"/>
                      <a:gd name="connsiteY35" fmla="*/ 54939 h 104923"/>
                      <a:gd name="connsiteX36" fmla="*/ 60928 w 60870"/>
                      <a:gd name="connsiteY36" fmla="*/ 70864 h 104923"/>
                      <a:gd name="connsiteX37" fmla="*/ 56462 w 60870"/>
                      <a:gd name="connsiteY37" fmla="*/ 87756 h 104923"/>
                      <a:gd name="connsiteX38" fmla="*/ 44259 w 60870"/>
                      <a:gd name="connsiteY38" fmla="*/ 100257 h 104923"/>
                      <a:gd name="connsiteX39" fmla="*/ 27442 w 60870"/>
                      <a:gd name="connsiteY39" fmla="*/ 104946 h 104923"/>
                      <a:gd name="connsiteX40" fmla="*/ 13600 w 60870"/>
                      <a:gd name="connsiteY40" fmla="*/ 101002 h 104923"/>
                      <a:gd name="connsiteX41" fmla="*/ 3703 w 60870"/>
                      <a:gd name="connsiteY41" fmla="*/ 90510 h 104923"/>
                      <a:gd name="connsiteX42" fmla="*/ 57 w 60870"/>
                      <a:gd name="connsiteY42" fmla="*/ 76669 h 104923"/>
                      <a:gd name="connsiteX43" fmla="*/ 2289 w 60870"/>
                      <a:gd name="connsiteY43" fmla="*/ 71087 h 104923"/>
                      <a:gd name="connsiteX44" fmla="*/ 7945 w 60870"/>
                      <a:gd name="connsiteY44" fmla="*/ 68930 h 104923"/>
                      <a:gd name="connsiteX45" fmla="*/ 13525 w 60870"/>
                      <a:gd name="connsiteY45" fmla="*/ 71087 h 104923"/>
                      <a:gd name="connsiteX46" fmla="*/ 15832 w 60870"/>
                      <a:gd name="connsiteY46" fmla="*/ 76669 h 104923"/>
                      <a:gd name="connsiteX47" fmla="*/ 13525 w 60870"/>
                      <a:gd name="connsiteY47" fmla="*/ 82175 h 104923"/>
                      <a:gd name="connsiteX48" fmla="*/ 7945 w 60870"/>
                      <a:gd name="connsiteY48" fmla="*/ 84408 h 104923"/>
                      <a:gd name="connsiteX49" fmla="*/ 6680 w 60870"/>
                      <a:gd name="connsiteY49" fmla="*/ 84334 h 104923"/>
                      <a:gd name="connsiteX50" fmla="*/ 5712 w 60870"/>
                      <a:gd name="connsiteY50" fmla="*/ 84110 h 104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60870" h="104923">
                        <a:moveTo>
                          <a:pt x="5712" y="84110"/>
                        </a:moveTo>
                        <a:cubicBezTo>
                          <a:pt x="6804" y="87087"/>
                          <a:pt x="8416" y="89790"/>
                          <a:pt x="10549" y="92221"/>
                        </a:cubicBezTo>
                        <a:cubicBezTo>
                          <a:pt x="12683" y="94652"/>
                          <a:pt x="15237" y="96562"/>
                          <a:pt x="18214" y="97951"/>
                        </a:cubicBezTo>
                        <a:cubicBezTo>
                          <a:pt x="21191" y="99340"/>
                          <a:pt x="24267" y="100035"/>
                          <a:pt x="27442" y="100035"/>
                        </a:cubicBezTo>
                        <a:cubicBezTo>
                          <a:pt x="34783" y="100035"/>
                          <a:pt x="39843" y="97182"/>
                          <a:pt x="42622" y="91477"/>
                        </a:cubicBezTo>
                        <a:cubicBezTo>
                          <a:pt x="45400" y="85772"/>
                          <a:pt x="46789" y="78851"/>
                          <a:pt x="46789" y="70716"/>
                        </a:cubicBezTo>
                        <a:cubicBezTo>
                          <a:pt x="46789" y="67144"/>
                          <a:pt x="46714" y="64167"/>
                          <a:pt x="46566" y="61786"/>
                        </a:cubicBezTo>
                        <a:cubicBezTo>
                          <a:pt x="46417" y="59405"/>
                          <a:pt x="46094" y="57073"/>
                          <a:pt x="45598" y="54791"/>
                        </a:cubicBezTo>
                        <a:cubicBezTo>
                          <a:pt x="44606" y="51219"/>
                          <a:pt x="42944" y="48093"/>
                          <a:pt x="40613" y="45414"/>
                        </a:cubicBezTo>
                        <a:cubicBezTo>
                          <a:pt x="38281" y="42735"/>
                          <a:pt x="35379" y="41396"/>
                          <a:pt x="31906" y="41396"/>
                        </a:cubicBezTo>
                        <a:cubicBezTo>
                          <a:pt x="28533" y="41396"/>
                          <a:pt x="25606" y="41917"/>
                          <a:pt x="23125" y="42959"/>
                        </a:cubicBezTo>
                        <a:cubicBezTo>
                          <a:pt x="20644" y="44001"/>
                          <a:pt x="18635" y="45216"/>
                          <a:pt x="17097" y="46605"/>
                        </a:cubicBezTo>
                        <a:cubicBezTo>
                          <a:pt x="15559" y="47994"/>
                          <a:pt x="14195" y="49458"/>
                          <a:pt x="13004" y="50996"/>
                        </a:cubicBezTo>
                        <a:cubicBezTo>
                          <a:pt x="11814" y="52533"/>
                          <a:pt x="11070" y="53352"/>
                          <a:pt x="10773" y="53452"/>
                        </a:cubicBezTo>
                        <a:lnTo>
                          <a:pt x="9135" y="53452"/>
                        </a:lnTo>
                        <a:cubicBezTo>
                          <a:pt x="8838" y="53452"/>
                          <a:pt x="8515" y="53303"/>
                          <a:pt x="8168" y="53005"/>
                        </a:cubicBezTo>
                        <a:cubicBezTo>
                          <a:pt x="7820" y="52707"/>
                          <a:pt x="7647" y="52409"/>
                          <a:pt x="7647" y="52111"/>
                        </a:cubicBezTo>
                        <a:lnTo>
                          <a:pt x="7647" y="1213"/>
                        </a:lnTo>
                        <a:cubicBezTo>
                          <a:pt x="7647" y="915"/>
                          <a:pt x="7796" y="642"/>
                          <a:pt x="8093" y="394"/>
                        </a:cubicBezTo>
                        <a:cubicBezTo>
                          <a:pt x="8391" y="146"/>
                          <a:pt x="8739" y="22"/>
                          <a:pt x="9135" y="22"/>
                        </a:cubicBezTo>
                        <a:lnTo>
                          <a:pt x="9582" y="22"/>
                        </a:lnTo>
                        <a:cubicBezTo>
                          <a:pt x="16428" y="3296"/>
                          <a:pt x="23671" y="4933"/>
                          <a:pt x="31311" y="4933"/>
                        </a:cubicBezTo>
                        <a:cubicBezTo>
                          <a:pt x="38851" y="4933"/>
                          <a:pt x="46144" y="3296"/>
                          <a:pt x="53189" y="22"/>
                        </a:cubicBezTo>
                        <a:lnTo>
                          <a:pt x="53635" y="22"/>
                        </a:lnTo>
                        <a:cubicBezTo>
                          <a:pt x="53932" y="22"/>
                          <a:pt x="54230" y="146"/>
                          <a:pt x="54528" y="394"/>
                        </a:cubicBezTo>
                        <a:cubicBezTo>
                          <a:pt x="54826" y="642"/>
                          <a:pt x="54974" y="915"/>
                          <a:pt x="54974" y="1213"/>
                        </a:cubicBezTo>
                        <a:lnTo>
                          <a:pt x="54974" y="2552"/>
                        </a:lnTo>
                        <a:cubicBezTo>
                          <a:pt x="54974" y="3048"/>
                          <a:pt x="54875" y="3296"/>
                          <a:pt x="54676" y="3296"/>
                        </a:cubicBezTo>
                        <a:cubicBezTo>
                          <a:pt x="51204" y="7959"/>
                          <a:pt x="46863" y="11581"/>
                          <a:pt x="41654" y="14161"/>
                        </a:cubicBezTo>
                        <a:cubicBezTo>
                          <a:pt x="36445" y="16740"/>
                          <a:pt x="31013" y="18030"/>
                          <a:pt x="25357" y="18030"/>
                        </a:cubicBezTo>
                        <a:cubicBezTo>
                          <a:pt x="21290" y="18030"/>
                          <a:pt x="17122" y="17435"/>
                          <a:pt x="12856" y="16244"/>
                        </a:cubicBezTo>
                        <a:lnTo>
                          <a:pt x="12856" y="45117"/>
                        </a:lnTo>
                        <a:cubicBezTo>
                          <a:pt x="16230" y="42339"/>
                          <a:pt x="19256" y="40379"/>
                          <a:pt x="21934" y="39238"/>
                        </a:cubicBezTo>
                        <a:cubicBezTo>
                          <a:pt x="24613" y="38097"/>
                          <a:pt x="27987" y="37527"/>
                          <a:pt x="32054" y="37527"/>
                        </a:cubicBezTo>
                        <a:cubicBezTo>
                          <a:pt x="37710" y="37527"/>
                          <a:pt x="42746" y="39139"/>
                          <a:pt x="47161" y="42364"/>
                        </a:cubicBezTo>
                        <a:cubicBezTo>
                          <a:pt x="51576" y="45588"/>
                          <a:pt x="54974" y="49780"/>
                          <a:pt x="57356" y="54939"/>
                        </a:cubicBezTo>
                        <a:cubicBezTo>
                          <a:pt x="59737" y="60099"/>
                          <a:pt x="60928" y="65407"/>
                          <a:pt x="60928" y="70864"/>
                        </a:cubicBezTo>
                        <a:cubicBezTo>
                          <a:pt x="60928" y="76916"/>
                          <a:pt x="59439" y="82547"/>
                          <a:pt x="56462" y="87756"/>
                        </a:cubicBezTo>
                        <a:cubicBezTo>
                          <a:pt x="53486" y="92965"/>
                          <a:pt x="49418" y="97132"/>
                          <a:pt x="44259" y="100257"/>
                        </a:cubicBezTo>
                        <a:cubicBezTo>
                          <a:pt x="39099" y="103383"/>
                          <a:pt x="33494" y="104946"/>
                          <a:pt x="27442" y="104946"/>
                        </a:cubicBezTo>
                        <a:cubicBezTo>
                          <a:pt x="22381" y="104946"/>
                          <a:pt x="17767" y="103631"/>
                          <a:pt x="13600" y="101002"/>
                        </a:cubicBezTo>
                        <a:cubicBezTo>
                          <a:pt x="9433" y="98373"/>
                          <a:pt x="6134" y="94875"/>
                          <a:pt x="3703" y="90510"/>
                        </a:cubicBezTo>
                        <a:cubicBezTo>
                          <a:pt x="1273" y="86144"/>
                          <a:pt x="57" y="81530"/>
                          <a:pt x="57" y="76669"/>
                        </a:cubicBezTo>
                        <a:cubicBezTo>
                          <a:pt x="57" y="74387"/>
                          <a:pt x="801" y="72526"/>
                          <a:pt x="2289" y="71087"/>
                        </a:cubicBezTo>
                        <a:cubicBezTo>
                          <a:pt x="3777" y="69649"/>
                          <a:pt x="5663" y="68930"/>
                          <a:pt x="7945" y="68930"/>
                        </a:cubicBezTo>
                        <a:cubicBezTo>
                          <a:pt x="10127" y="68930"/>
                          <a:pt x="11988" y="69649"/>
                          <a:pt x="13525" y="71087"/>
                        </a:cubicBezTo>
                        <a:cubicBezTo>
                          <a:pt x="15063" y="72526"/>
                          <a:pt x="15832" y="74387"/>
                          <a:pt x="15832" y="76669"/>
                        </a:cubicBezTo>
                        <a:cubicBezTo>
                          <a:pt x="15832" y="78851"/>
                          <a:pt x="15063" y="80687"/>
                          <a:pt x="13525" y="82175"/>
                        </a:cubicBezTo>
                        <a:cubicBezTo>
                          <a:pt x="11988" y="83664"/>
                          <a:pt x="10127" y="84408"/>
                          <a:pt x="7945" y="84408"/>
                        </a:cubicBezTo>
                        <a:cubicBezTo>
                          <a:pt x="7548" y="84408"/>
                          <a:pt x="7126" y="84383"/>
                          <a:pt x="6680" y="84334"/>
                        </a:cubicBezTo>
                        <a:cubicBezTo>
                          <a:pt x="6233" y="84283"/>
                          <a:pt x="5911" y="84209"/>
                          <a:pt x="5712" y="8411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DE59FF2D-1BC6-4822-0497-DCB74FF108AB}"/>
                    </a:ext>
                  </a:extLst>
                </p:cNvPr>
                <p:cNvSpPr/>
                <p:nvPr/>
              </p:nvSpPr>
              <p:spPr>
                <a:xfrm>
                  <a:off x="1531222" y="2783049"/>
                  <a:ext cx="64145" cy="104923"/>
                </a:xfrm>
                <a:custGeom>
                  <a:avLst/>
                  <a:gdLst>
                    <a:gd name="connsiteX0" fmla="*/ 32204 w 64145"/>
                    <a:gd name="connsiteY0" fmla="*/ 105027 h 104923"/>
                    <a:gd name="connsiteX1" fmla="*/ 6828 w 64145"/>
                    <a:gd name="connsiteY1" fmla="*/ 89623 h 104923"/>
                    <a:gd name="connsiteX2" fmla="*/ 57 w 64145"/>
                    <a:gd name="connsiteY2" fmla="*/ 52938 h 104923"/>
                    <a:gd name="connsiteX3" fmla="*/ 2513 w 64145"/>
                    <a:gd name="connsiteY3" fmla="*/ 28009 h 104923"/>
                    <a:gd name="connsiteX4" fmla="*/ 12112 w 64145"/>
                    <a:gd name="connsiteY4" fmla="*/ 8215 h 104923"/>
                    <a:gd name="connsiteX5" fmla="*/ 32204 w 64145"/>
                    <a:gd name="connsiteY5" fmla="*/ 104 h 104923"/>
                    <a:gd name="connsiteX6" fmla="*/ 48724 w 64145"/>
                    <a:gd name="connsiteY6" fmla="*/ 5015 h 104923"/>
                    <a:gd name="connsiteX7" fmla="*/ 58472 w 64145"/>
                    <a:gd name="connsiteY7" fmla="*/ 17665 h 104923"/>
                    <a:gd name="connsiteX8" fmla="*/ 63012 w 64145"/>
                    <a:gd name="connsiteY8" fmla="*/ 34333 h 104923"/>
                    <a:gd name="connsiteX9" fmla="*/ 64202 w 64145"/>
                    <a:gd name="connsiteY9" fmla="*/ 52938 h 104923"/>
                    <a:gd name="connsiteX10" fmla="*/ 61821 w 64145"/>
                    <a:gd name="connsiteY10" fmla="*/ 77494 h 104923"/>
                    <a:gd name="connsiteX11" fmla="*/ 52370 w 64145"/>
                    <a:gd name="connsiteY11" fmla="*/ 96991 h 104923"/>
                    <a:gd name="connsiteX12" fmla="*/ 32204 w 64145"/>
                    <a:gd name="connsiteY12" fmla="*/ 105027 h 104923"/>
                    <a:gd name="connsiteX13" fmla="*/ 32204 w 64145"/>
                    <a:gd name="connsiteY13" fmla="*/ 101008 h 104923"/>
                    <a:gd name="connsiteX14" fmla="*/ 44854 w 64145"/>
                    <a:gd name="connsiteY14" fmla="*/ 92303 h 104923"/>
                    <a:gd name="connsiteX15" fmla="*/ 49989 w 64145"/>
                    <a:gd name="connsiteY15" fmla="*/ 73029 h 104923"/>
                    <a:gd name="connsiteX16" fmla="*/ 50956 w 64145"/>
                    <a:gd name="connsiteY16" fmla="*/ 50556 h 104923"/>
                    <a:gd name="connsiteX17" fmla="*/ 49989 w 64145"/>
                    <a:gd name="connsiteY17" fmla="*/ 29422 h 104923"/>
                    <a:gd name="connsiteX18" fmla="*/ 44928 w 64145"/>
                    <a:gd name="connsiteY18" fmla="*/ 11861 h 104923"/>
                    <a:gd name="connsiteX19" fmla="*/ 32204 w 64145"/>
                    <a:gd name="connsiteY19" fmla="*/ 3973 h 104923"/>
                    <a:gd name="connsiteX20" fmla="*/ 19404 w 64145"/>
                    <a:gd name="connsiteY20" fmla="*/ 11861 h 104923"/>
                    <a:gd name="connsiteX21" fmla="*/ 14270 w 64145"/>
                    <a:gd name="connsiteY21" fmla="*/ 29422 h 104923"/>
                    <a:gd name="connsiteX22" fmla="*/ 13303 w 64145"/>
                    <a:gd name="connsiteY22" fmla="*/ 50556 h 104923"/>
                    <a:gd name="connsiteX23" fmla="*/ 13749 w 64145"/>
                    <a:gd name="connsiteY23" fmla="*/ 66556 h 104923"/>
                    <a:gd name="connsiteX24" fmla="*/ 15982 w 64145"/>
                    <a:gd name="connsiteY24" fmla="*/ 82034 h 104923"/>
                    <a:gd name="connsiteX25" fmla="*/ 21711 w 64145"/>
                    <a:gd name="connsiteY25" fmla="*/ 95502 h 104923"/>
                    <a:gd name="connsiteX26" fmla="*/ 32204 w 64145"/>
                    <a:gd name="connsiteY26" fmla="*/ 101008 h 104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4145" h="104923">
                      <a:moveTo>
                        <a:pt x="32204" y="105027"/>
                      </a:moveTo>
                      <a:cubicBezTo>
                        <a:pt x="19802" y="105027"/>
                        <a:pt x="11343" y="99892"/>
                        <a:pt x="6828" y="89623"/>
                      </a:cubicBezTo>
                      <a:cubicBezTo>
                        <a:pt x="2314" y="79354"/>
                        <a:pt x="57" y="67126"/>
                        <a:pt x="57" y="52938"/>
                      </a:cubicBezTo>
                      <a:cubicBezTo>
                        <a:pt x="57" y="44107"/>
                        <a:pt x="876" y="35797"/>
                        <a:pt x="2513" y="28009"/>
                      </a:cubicBezTo>
                      <a:cubicBezTo>
                        <a:pt x="4150" y="20220"/>
                        <a:pt x="7349" y="13622"/>
                        <a:pt x="12112" y="8215"/>
                      </a:cubicBezTo>
                      <a:cubicBezTo>
                        <a:pt x="16874" y="2807"/>
                        <a:pt x="23572" y="104"/>
                        <a:pt x="32204" y="104"/>
                      </a:cubicBezTo>
                      <a:cubicBezTo>
                        <a:pt x="38951" y="104"/>
                        <a:pt x="44458" y="1741"/>
                        <a:pt x="48724" y="5015"/>
                      </a:cubicBezTo>
                      <a:cubicBezTo>
                        <a:pt x="52990" y="8289"/>
                        <a:pt x="56239" y="12505"/>
                        <a:pt x="58472" y="17665"/>
                      </a:cubicBezTo>
                      <a:cubicBezTo>
                        <a:pt x="60705" y="22824"/>
                        <a:pt x="62218" y="28380"/>
                        <a:pt x="63012" y="34333"/>
                      </a:cubicBezTo>
                      <a:cubicBezTo>
                        <a:pt x="63805" y="40287"/>
                        <a:pt x="64202" y="46488"/>
                        <a:pt x="64202" y="52938"/>
                      </a:cubicBezTo>
                      <a:cubicBezTo>
                        <a:pt x="64202" y="61669"/>
                        <a:pt x="63409" y="69854"/>
                        <a:pt x="61821" y="77494"/>
                      </a:cubicBezTo>
                      <a:cubicBezTo>
                        <a:pt x="60234" y="85134"/>
                        <a:pt x="57083" y="91633"/>
                        <a:pt x="52370" y="96991"/>
                      </a:cubicBezTo>
                      <a:cubicBezTo>
                        <a:pt x="47657" y="102348"/>
                        <a:pt x="40935" y="105027"/>
                        <a:pt x="32204" y="105027"/>
                      </a:cubicBezTo>
                      <a:close/>
                      <a:moveTo>
                        <a:pt x="32204" y="101008"/>
                      </a:moveTo>
                      <a:cubicBezTo>
                        <a:pt x="37859" y="101008"/>
                        <a:pt x="42076" y="98107"/>
                        <a:pt x="44854" y="92303"/>
                      </a:cubicBezTo>
                      <a:cubicBezTo>
                        <a:pt x="47632" y="86498"/>
                        <a:pt x="49344" y="80073"/>
                        <a:pt x="49989" y="73029"/>
                      </a:cubicBezTo>
                      <a:cubicBezTo>
                        <a:pt x="50634" y="65985"/>
                        <a:pt x="50956" y="58494"/>
                        <a:pt x="50956" y="50556"/>
                      </a:cubicBezTo>
                      <a:cubicBezTo>
                        <a:pt x="50956" y="42916"/>
                        <a:pt x="50634" y="35871"/>
                        <a:pt x="49989" y="29422"/>
                      </a:cubicBezTo>
                      <a:cubicBezTo>
                        <a:pt x="49344" y="22973"/>
                        <a:pt x="47657" y="17120"/>
                        <a:pt x="44928" y="11861"/>
                      </a:cubicBezTo>
                      <a:cubicBezTo>
                        <a:pt x="42200" y="6602"/>
                        <a:pt x="37958" y="3973"/>
                        <a:pt x="32204" y="3973"/>
                      </a:cubicBezTo>
                      <a:cubicBezTo>
                        <a:pt x="26449" y="3973"/>
                        <a:pt x="22182" y="6602"/>
                        <a:pt x="19404" y="11861"/>
                      </a:cubicBezTo>
                      <a:cubicBezTo>
                        <a:pt x="16626" y="17120"/>
                        <a:pt x="14915" y="22973"/>
                        <a:pt x="14270" y="29422"/>
                      </a:cubicBezTo>
                      <a:cubicBezTo>
                        <a:pt x="13625" y="35871"/>
                        <a:pt x="13303" y="42916"/>
                        <a:pt x="13303" y="50556"/>
                      </a:cubicBezTo>
                      <a:cubicBezTo>
                        <a:pt x="13303" y="56212"/>
                        <a:pt x="13452" y="61545"/>
                        <a:pt x="13749" y="66556"/>
                      </a:cubicBezTo>
                      <a:cubicBezTo>
                        <a:pt x="14047" y="71566"/>
                        <a:pt x="14791" y="76725"/>
                        <a:pt x="15982" y="82034"/>
                      </a:cubicBezTo>
                      <a:cubicBezTo>
                        <a:pt x="17173" y="87342"/>
                        <a:pt x="19082" y="91831"/>
                        <a:pt x="21711" y="95502"/>
                      </a:cubicBezTo>
                      <a:cubicBezTo>
                        <a:pt x="24341" y="99173"/>
                        <a:pt x="27838" y="101008"/>
                        <a:pt x="32204" y="101008"/>
                      </a:cubicBezTo>
                      <a:close/>
                    </a:path>
                  </a:pathLst>
                </a:custGeom>
                <a:solidFill>
                  <a:srgbClr val="262626"/>
                </a:solidFill>
                <a:ln w="9525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23" name="Graphic 2345">
                  <a:extLst>
                    <a:ext uri="{FF2B5EF4-FFF2-40B4-BE49-F238E27FC236}">
                      <a16:creationId xmlns:a16="http://schemas.microsoft.com/office/drawing/2014/main" id="{5F0193F2-C22E-D77C-4C92-2FA469FEF2B2}"/>
                    </a:ext>
                  </a:extLst>
                </p:cNvPr>
                <p:cNvGrpSpPr/>
                <p:nvPr/>
              </p:nvGrpSpPr>
              <p:grpSpPr>
                <a:xfrm>
                  <a:off x="1412688" y="3558656"/>
                  <a:ext cx="181041" cy="104923"/>
                  <a:chOff x="1412688" y="3558656"/>
                  <a:chExt cx="181041" cy="104923"/>
                </a:xfrm>
                <a:solidFill>
                  <a:srgbClr val="262626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9CA5737D-6D7C-DC29-658A-F5F02E93F1CF}"/>
                      </a:ext>
                    </a:extLst>
                  </p:cNvPr>
                  <p:cNvSpPr/>
                  <p:nvPr/>
                </p:nvSpPr>
                <p:spPr>
                  <a:xfrm>
                    <a:off x="1412688" y="3558656"/>
                    <a:ext cx="64145" cy="104923"/>
                  </a:xfrm>
                  <a:custGeom>
                    <a:avLst/>
                    <a:gdLst>
                      <a:gd name="connsiteX0" fmla="*/ 32204 w 64145"/>
                      <a:gd name="connsiteY0" fmla="*/ 105109 h 104923"/>
                      <a:gd name="connsiteX1" fmla="*/ 6828 w 64145"/>
                      <a:gd name="connsiteY1" fmla="*/ 89705 h 104923"/>
                      <a:gd name="connsiteX2" fmla="*/ 57 w 64145"/>
                      <a:gd name="connsiteY2" fmla="*/ 53019 h 104923"/>
                      <a:gd name="connsiteX3" fmla="*/ 2513 w 64145"/>
                      <a:gd name="connsiteY3" fmla="*/ 28090 h 104923"/>
                      <a:gd name="connsiteX4" fmla="*/ 12112 w 64145"/>
                      <a:gd name="connsiteY4" fmla="*/ 8296 h 104923"/>
                      <a:gd name="connsiteX5" fmla="*/ 32204 w 64145"/>
                      <a:gd name="connsiteY5" fmla="*/ 185 h 104923"/>
                      <a:gd name="connsiteX6" fmla="*/ 48724 w 64145"/>
                      <a:gd name="connsiteY6" fmla="*/ 5096 h 104923"/>
                      <a:gd name="connsiteX7" fmla="*/ 58472 w 64145"/>
                      <a:gd name="connsiteY7" fmla="*/ 17746 h 104923"/>
                      <a:gd name="connsiteX8" fmla="*/ 63012 w 64145"/>
                      <a:gd name="connsiteY8" fmla="*/ 34415 h 104923"/>
                      <a:gd name="connsiteX9" fmla="*/ 64202 w 64145"/>
                      <a:gd name="connsiteY9" fmla="*/ 53019 h 104923"/>
                      <a:gd name="connsiteX10" fmla="*/ 61821 w 64145"/>
                      <a:gd name="connsiteY10" fmla="*/ 77576 h 104923"/>
                      <a:gd name="connsiteX11" fmla="*/ 52370 w 64145"/>
                      <a:gd name="connsiteY11" fmla="*/ 97072 h 104923"/>
                      <a:gd name="connsiteX12" fmla="*/ 32204 w 64145"/>
                      <a:gd name="connsiteY12" fmla="*/ 105109 h 104923"/>
                      <a:gd name="connsiteX13" fmla="*/ 32204 w 64145"/>
                      <a:gd name="connsiteY13" fmla="*/ 101090 h 104923"/>
                      <a:gd name="connsiteX14" fmla="*/ 44854 w 64145"/>
                      <a:gd name="connsiteY14" fmla="*/ 92384 h 104923"/>
                      <a:gd name="connsiteX15" fmla="*/ 49989 w 64145"/>
                      <a:gd name="connsiteY15" fmla="*/ 73110 h 104923"/>
                      <a:gd name="connsiteX16" fmla="*/ 50956 w 64145"/>
                      <a:gd name="connsiteY16" fmla="*/ 50638 h 104923"/>
                      <a:gd name="connsiteX17" fmla="*/ 49989 w 64145"/>
                      <a:gd name="connsiteY17" fmla="*/ 29504 h 104923"/>
                      <a:gd name="connsiteX18" fmla="*/ 44928 w 64145"/>
                      <a:gd name="connsiteY18" fmla="*/ 11943 h 104923"/>
                      <a:gd name="connsiteX19" fmla="*/ 32204 w 64145"/>
                      <a:gd name="connsiteY19" fmla="*/ 4054 h 104923"/>
                      <a:gd name="connsiteX20" fmla="*/ 19404 w 64145"/>
                      <a:gd name="connsiteY20" fmla="*/ 11943 h 104923"/>
                      <a:gd name="connsiteX21" fmla="*/ 14270 w 64145"/>
                      <a:gd name="connsiteY21" fmla="*/ 29504 h 104923"/>
                      <a:gd name="connsiteX22" fmla="*/ 13303 w 64145"/>
                      <a:gd name="connsiteY22" fmla="*/ 50638 h 104923"/>
                      <a:gd name="connsiteX23" fmla="*/ 13749 w 64145"/>
                      <a:gd name="connsiteY23" fmla="*/ 66637 h 104923"/>
                      <a:gd name="connsiteX24" fmla="*/ 15982 w 64145"/>
                      <a:gd name="connsiteY24" fmla="*/ 82115 h 104923"/>
                      <a:gd name="connsiteX25" fmla="*/ 21711 w 64145"/>
                      <a:gd name="connsiteY25" fmla="*/ 95584 h 104923"/>
                      <a:gd name="connsiteX26" fmla="*/ 32204 w 64145"/>
                      <a:gd name="connsiteY26" fmla="*/ 101090 h 104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4145" h="104923">
                        <a:moveTo>
                          <a:pt x="32204" y="105109"/>
                        </a:moveTo>
                        <a:cubicBezTo>
                          <a:pt x="19802" y="105109"/>
                          <a:pt x="11343" y="99974"/>
                          <a:pt x="6828" y="89705"/>
                        </a:cubicBezTo>
                        <a:cubicBezTo>
                          <a:pt x="2314" y="79435"/>
                          <a:pt x="57" y="67207"/>
                          <a:pt x="57" y="53019"/>
                        </a:cubicBezTo>
                        <a:cubicBezTo>
                          <a:pt x="57" y="44188"/>
                          <a:pt x="876" y="35879"/>
                          <a:pt x="2513" y="28090"/>
                        </a:cubicBezTo>
                        <a:cubicBezTo>
                          <a:pt x="4150" y="20301"/>
                          <a:pt x="7349" y="13703"/>
                          <a:pt x="12112" y="8296"/>
                        </a:cubicBezTo>
                        <a:cubicBezTo>
                          <a:pt x="16874" y="2889"/>
                          <a:pt x="23572" y="185"/>
                          <a:pt x="32204" y="185"/>
                        </a:cubicBezTo>
                        <a:cubicBezTo>
                          <a:pt x="38951" y="185"/>
                          <a:pt x="44458" y="1822"/>
                          <a:pt x="48724" y="5096"/>
                        </a:cubicBezTo>
                        <a:cubicBezTo>
                          <a:pt x="52990" y="8370"/>
                          <a:pt x="56239" y="12587"/>
                          <a:pt x="58472" y="17746"/>
                        </a:cubicBezTo>
                        <a:cubicBezTo>
                          <a:pt x="60705" y="22906"/>
                          <a:pt x="62218" y="28462"/>
                          <a:pt x="63012" y="34415"/>
                        </a:cubicBezTo>
                        <a:cubicBezTo>
                          <a:pt x="63805" y="40368"/>
                          <a:pt x="64202" y="46569"/>
                          <a:pt x="64202" y="53019"/>
                        </a:cubicBezTo>
                        <a:cubicBezTo>
                          <a:pt x="64202" y="61750"/>
                          <a:pt x="63409" y="69936"/>
                          <a:pt x="61821" y="77576"/>
                        </a:cubicBezTo>
                        <a:cubicBezTo>
                          <a:pt x="60234" y="85215"/>
                          <a:pt x="57083" y="91714"/>
                          <a:pt x="52370" y="97072"/>
                        </a:cubicBezTo>
                        <a:cubicBezTo>
                          <a:pt x="47657" y="102430"/>
                          <a:pt x="40935" y="105109"/>
                          <a:pt x="32204" y="105109"/>
                        </a:cubicBezTo>
                        <a:close/>
                        <a:moveTo>
                          <a:pt x="32204" y="101090"/>
                        </a:moveTo>
                        <a:cubicBezTo>
                          <a:pt x="37859" y="101090"/>
                          <a:pt x="42076" y="98188"/>
                          <a:pt x="44854" y="92384"/>
                        </a:cubicBezTo>
                        <a:cubicBezTo>
                          <a:pt x="47632" y="86580"/>
                          <a:pt x="49344" y="80155"/>
                          <a:pt x="49989" y="73110"/>
                        </a:cubicBezTo>
                        <a:cubicBezTo>
                          <a:pt x="50634" y="66066"/>
                          <a:pt x="50956" y="58575"/>
                          <a:pt x="50956" y="50638"/>
                        </a:cubicBezTo>
                        <a:cubicBezTo>
                          <a:pt x="50956" y="42998"/>
                          <a:pt x="50634" y="35953"/>
                          <a:pt x="49989" y="29504"/>
                        </a:cubicBezTo>
                        <a:cubicBezTo>
                          <a:pt x="49344" y="23055"/>
                          <a:pt x="47657" y="17201"/>
                          <a:pt x="44928" y="11943"/>
                        </a:cubicBezTo>
                        <a:cubicBezTo>
                          <a:pt x="42200" y="6684"/>
                          <a:pt x="37958" y="4054"/>
                          <a:pt x="32204" y="4054"/>
                        </a:cubicBezTo>
                        <a:cubicBezTo>
                          <a:pt x="26449" y="4054"/>
                          <a:pt x="22182" y="6684"/>
                          <a:pt x="19404" y="11943"/>
                        </a:cubicBezTo>
                        <a:cubicBezTo>
                          <a:pt x="16626" y="17201"/>
                          <a:pt x="14915" y="23055"/>
                          <a:pt x="14270" y="29504"/>
                        </a:cubicBezTo>
                        <a:cubicBezTo>
                          <a:pt x="13625" y="35953"/>
                          <a:pt x="13303" y="42998"/>
                          <a:pt x="13303" y="50638"/>
                        </a:cubicBezTo>
                        <a:cubicBezTo>
                          <a:pt x="13303" y="56293"/>
                          <a:pt x="13452" y="61626"/>
                          <a:pt x="13749" y="66637"/>
                        </a:cubicBezTo>
                        <a:cubicBezTo>
                          <a:pt x="14047" y="71647"/>
                          <a:pt x="14791" y="76807"/>
                          <a:pt x="15982" y="82115"/>
                        </a:cubicBezTo>
                        <a:cubicBezTo>
                          <a:pt x="17173" y="87423"/>
                          <a:pt x="19082" y="91913"/>
                          <a:pt x="21711" y="95584"/>
                        </a:cubicBezTo>
                        <a:cubicBezTo>
                          <a:pt x="24341" y="99254"/>
                          <a:pt x="27838" y="101090"/>
                          <a:pt x="32204" y="10109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1DE7D898-D1F7-60C7-2FA3-CF911443443F}"/>
                      </a:ext>
                    </a:extLst>
                  </p:cNvPr>
                  <p:cNvSpPr/>
                  <p:nvPr/>
                </p:nvSpPr>
                <p:spPr>
                  <a:xfrm>
                    <a:off x="1495735" y="3643339"/>
                    <a:ext cx="16817" cy="16817"/>
                  </a:xfrm>
                  <a:custGeom>
                    <a:avLst/>
                    <a:gdLst>
                      <a:gd name="connsiteX0" fmla="*/ 57 w 16817"/>
                      <a:gd name="connsiteY0" fmla="*/ 8519 h 16817"/>
                      <a:gd name="connsiteX1" fmla="*/ 2587 w 16817"/>
                      <a:gd name="connsiteY1" fmla="*/ 2640 h 16817"/>
                      <a:gd name="connsiteX2" fmla="*/ 8540 w 16817"/>
                      <a:gd name="connsiteY2" fmla="*/ 185 h 16817"/>
                      <a:gd name="connsiteX3" fmla="*/ 12633 w 16817"/>
                      <a:gd name="connsiteY3" fmla="*/ 1301 h 16817"/>
                      <a:gd name="connsiteX4" fmla="*/ 15758 w 16817"/>
                      <a:gd name="connsiteY4" fmla="*/ 4426 h 16817"/>
                      <a:gd name="connsiteX5" fmla="*/ 16874 w 16817"/>
                      <a:gd name="connsiteY5" fmla="*/ 8519 h 16817"/>
                      <a:gd name="connsiteX6" fmla="*/ 14419 w 16817"/>
                      <a:gd name="connsiteY6" fmla="*/ 14472 h 16817"/>
                      <a:gd name="connsiteX7" fmla="*/ 8540 w 16817"/>
                      <a:gd name="connsiteY7" fmla="*/ 17002 h 16817"/>
                      <a:gd name="connsiteX8" fmla="*/ 2587 w 16817"/>
                      <a:gd name="connsiteY8" fmla="*/ 14472 h 16817"/>
                      <a:gd name="connsiteX9" fmla="*/ 57 w 16817"/>
                      <a:gd name="connsiteY9" fmla="*/ 8519 h 1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17" h="16817">
                        <a:moveTo>
                          <a:pt x="57" y="8519"/>
                        </a:moveTo>
                        <a:cubicBezTo>
                          <a:pt x="57" y="6237"/>
                          <a:pt x="900" y="4278"/>
                          <a:pt x="2587" y="2640"/>
                        </a:cubicBezTo>
                        <a:cubicBezTo>
                          <a:pt x="4274" y="1003"/>
                          <a:pt x="6258" y="185"/>
                          <a:pt x="8540" y="185"/>
                        </a:cubicBezTo>
                        <a:cubicBezTo>
                          <a:pt x="9929" y="185"/>
                          <a:pt x="11293" y="557"/>
                          <a:pt x="12633" y="1301"/>
                        </a:cubicBezTo>
                        <a:cubicBezTo>
                          <a:pt x="13972" y="2045"/>
                          <a:pt x="15014" y="3087"/>
                          <a:pt x="15758" y="4426"/>
                        </a:cubicBezTo>
                        <a:cubicBezTo>
                          <a:pt x="16502" y="5766"/>
                          <a:pt x="16874" y="7131"/>
                          <a:pt x="16874" y="8519"/>
                        </a:cubicBezTo>
                        <a:cubicBezTo>
                          <a:pt x="16874" y="10801"/>
                          <a:pt x="16056" y="12786"/>
                          <a:pt x="14419" y="14472"/>
                        </a:cubicBezTo>
                        <a:cubicBezTo>
                          <a:pt x="12782" y="16159"/>
                          <a:pt x="10822" y="17002"/>
                          <a:pt x="8540" y="17002"/>
                        </a:cubicBezTo>
                        <a:cubicBezTo>
                          <a:pt x="6258" y="17002"/>
                          <a:pt x="4274" y="16159"/>
                          <a:pt x="2587" y="14472"/>
                        </a:cubicBezTo>
                        <a:cubicBezTo>
                          <a:pt x="900" y="12786"/>
                          <a:pt x="57" y="10801"/>
                          <a:pt x="57" y="851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9492792B-41FE-095A-5661-7DC52B8EBC7F}"/>
                      </a:ext>
                    </a:extLst>
                  </p:cNvPr>
                  <p:cNvSpPr/>
                  <p:nvPr/>
                </p:nvSpPr>
                <p:spPr>
                  <a:xfrm>
                    <a:off x="1532860" y="3558656"/>
                    <a:ext cx="60870" cy="104923"/>
                  </a:xfrm>
                  <a:custGeom>
                    <a:avLst/>
                    <a:gdLst>
                      <a:gd name="connsiteX0" fmla="*/ 5712 w 60870"/>
                      <a:gd name="connsiteY0" fmla="*/ 84273 h 104923"/>
                      <a:gd name="connsiteX1" fmla="*/ 10549 w 60870"/>
                      <a:gd name="connsiteY1" fmla="*/ 92384 h 104923"/>
                      <a:gd name="connsiteX2" fmla="*/ 18214 w 60870"/>
                      <a:gd name="connsiteY2" fmla="*/ 98113 h 104923"/>
                      <a:gd name="connsiteX3" fmla="*/ 27442 w 60870"/>
                      <a:gd name="connsiteY3" fmla="*/ 100197 h 104923"/>
                      <a:gd name="connsiteX4" fmla="*/ 42622 w 60870"/>
                      <a:gd name="connsiteY4" fmla="*/ 91640 h 104923"/>
                      <a:gd name="connsiteX5" fmla="*/ 46789 w 60870"/>
                      <a:gd name="connsiteY5" fmla="*/ 70879 h 104923"/>
                      <a:gd name="connsiteX6" fmla="*/ 46566 w 60870"/>
                      <a:gd name="connsiteY6" fmla="*/ 61949 h 104923"/>
                      <a:gd name="connsiteX7" fmla="*/ 45598 w 60870"/>
                      <a:gd name="connsiteY7" fmla="*/ 54954 h 104923"/>
                      <a:gd name="connsiteX8" fmla="*/ 40613 w 60870"/>
                      <a:gd name="connsiteY8" fmla="*/ 45577 h 104923"/>
                      <a:gd name="connsiteX9" fmla="*/ 31906 w 60870"/>
                      <a:gd name="connsiteY9" fmla="*/ 41559 h 104923"/>
                      <a:gd name="connsiteX10" fmla="*/ 23125 w 60870"/>
                      <a:gd name="connsiteY10" fmla="*/ 43122 h 104923"/>
                      <a:gd name="connsiteX11" fmla="*/ 17097 w 60870"/>
                      <a:gd name="connsiteY11" fmla="*/ 46768 h 104923"/>
                      <a:gd name="connsiteX12" fmla="*/ 13004 w 60870"/>
                      <a:gd name="connsiteY12" fmla="*/ 51159 h 104923"/>
                      <a:gd name="connsiteX13" fmla="*/ 10773 w 60870"/>
                      <a:gd name="connsiteY13" fmla="*/ 53614 h 104923"/>
                      <a:gd name="connsiteX14" fmla="*/ 9135 w 60870"/>
                      <a:gd name="connsiteY14" fmla="*/ 53614 h 104923"/>
                      <a:gd name="connsiteX15" fmla="*/ 8168 w 60870"/>
                      <a:gd name="connsiteY15" fmla="*/ 53168 h 104923"/>
                      <a:gd name="connsiteX16" fmla="*/ 7647 w 60870"/>
                      <a:gd name="connsiteY16" fmla="*/ 52274 h 104923"/>
                      <a:gd name="connsiteX17" fmla="*/ 7647 w 60870"/>
                      <a:gd name="connsiteY17" fmla="*/ 1376 h 104923"/>
                      <a:gd name="connsiteX18" fmla="*/ 8093 w 60870"/>
                      <a:gd name="connsiteY18" fmla="*/ 557 h 104923"/>
                      <a:gd name="connsiteX19" fmla="*/ 9135 w 60870"/>
                      <a:gd name="connsiteY19" fmla="*/ 185 h 104923"/>
                      <a:gd name="connsiteX20" fmla="*/ 9582 w 60870"/>
                      <a:gd name="connsiteY20" fmla="*/ 185 h 104923"/>
                      <a:gd name="connsiteX21" fmla="*/ 31311 w 60870"/>
                      <a:gd name="connsiteY21" fmla="*/ 5096 h 104923"/>
                      <a:gd name="connsiteX22" fmla="*/ 53189 w 60870"/>
                      <a:gd name="connsiteY22" fmla="*/ 185 h 104923"/>
                      <a:gd name="connsiteX23" fmla="*/ 53635 w 60870"/>
                      <a:gd name="connsiteY23" fmla="*/ 185 h 104923"/>
                      <a:gd name="connsiteX24" fmla="*/ 54528 w 60870"/>
                      <a:gd name="connsiteY24" fmla="*/ 557 h 104923"/>
                      <a:gd name="connsiteX25" fmla="*/ 54974 w 60870"/>
                      <a:gd name="connsiteY25" fmla="*/ 1376 h 104923"/>
                      <a:gd name="connsiteX26" fmla="*/ 54974 w 60870"/>
                      <a:gd name="connsiteY26" fmla="*/ 2715 h 104923"/>
                      <a:gd name="connsiteX27" fmla="*/ 54676 w 60870"/>
                      <a:gd name="connsiteY27" fmla="*/ 3459 h 104923"/>
                      <a:gd name="connsiteX28" fmla="*/ 41654 w 60870"/>
                      <a:gd name="connsiteY28" fmla="*/ 14324 h 104923"/>
                      <a:gd name="connsiteX29" fmla="*/ 25357 w 60870"/>
                      <a:gd name="connsiteY29" fmla="*/ 18193 h 104923"/>
                      <a:gd name="connsiteX30" fmla="*/ 12856 w 60870"/>
                      <a:gd name="connsiteY30" fmla="*/ 16407 h 104923"/>
                      <a:gd name="connsiteX31" fmla="*/ 12856 w 60870"/>
                      <a:gd name="connsiteY31" fmla="*/ 45280 h 104923"/>
                      <a:gd name="connsiteX32" fmla="*/ 21934 w 60870"/>
                      <a:gd name="connsiteY32" fmla="*/ 39401 h 104923"/>
                      <a:gd name="connsiteX33" fmla="*/ 32054 w 60870"/>
                      <a:gd name="connsiteY33" fmla="*/ 37690 h 104923"/>
                      <a:gd name="connsiteX34" fmla="*/ 47161 w 60870"/>
                      <a:gd name="connsiteY34" fmla="*/ 42526 h 104923"/>
                      <a:gd name="connsiteX35" fmla="*/ 57356 w 60870"/>
                      <a:gd name="connsiteY35" fmla="*/ 55102 h 104923"/>
                      <a:gd name="connsiteX36" fmla="*/ 60928 w 60870"/>
                      <a:gd name="connsiteY36" fmla="*/ 71027 h 104923"/>
                      <a:gd name="connsiteX37" fmla="*/ 56462 w 60870"/>
                      <a:gd name="connsiteY37" fmla="*/ 87919 h 104923"/>
                      <a:gd name="connsiteX38" fmla="*/ 44259 w 60870"/>
                      <a:gd name="connsiteY38" fmla="*/ 100420 h 104923"/>
                      <a:gd name="connsiteX39" fmla="*/ 27442 w 60870"/>
                      <a:gd name="connsiteY39" fmla="*/ 105109 h 104923"/>
                      <a:gd name="connsiteX40" fmla="*/ 13600 w 60870"/>
                      <a:gd name="connsiteY40" fmla="*/ 101165 h 104923"/>
                      <a:gd name="connsiteX41" fmla="*/ 3703 w 60870"/>
                      <a:gd name="connsiteY41" fmla="*/ 90672 h 104923"/>
                      <a:gd name="connsiteX42" fmla="*/ 57 w 60870"/>
                      <a:gd name="connsiteY42" fmla="*/ 76832 h 104923"/>
                      <a:gd name="connsiteX43" fmla="*/ 2289 w 60870"/>
                      <a:gd name="connsiteY43" fmla="*/ 71250 h 104923"/>
                      <a:gd name="connsiteX44" fmla="*/ 7945 w 60870"/>
                      <a:gd name="connsiteY44" fmla="*/ 69093 h 104923"/>
                      <a:gd name="connsiteX45" fmla="*/ 13525 w 60870"/>
                      <a:gd name="connsiteY45" fmla="*/ 71250 h 104923"/>
                      <a:gd name="connsiteX46" fmla="*/ 15832 w 60870"/>
                      <a:gd name="connsiteY46" fmla="*/ 76832 h 104923"/>
                      <a:gd name="connsiteX47" fmla="*/ 13525 w 60870"/>
                      <a:gd name="connsiteY47" fmla="*/ 82338 h 104923"/>
                      <a:gd name="connsiteX48" fmla="*/ 7945 w 60870"/>
                      <a:gd name="connsiteY48" fmla="*/ 84571 h 104923"/>
                      <a:gd name="connsiteX49" fmla="*/ 6680 w 60870"/>
                      <a:gd name="connsiteY49" fmla="*/ 84496 h 104923"/>
                      <a:gd name="connsiteX50" fmla="*/ 5712 w 60870"/>
                      <a:gd name="connsiteY50" fmla="*/ 84273 h 104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60870" h="104923">
                        <a:moveTo>
                          <a:pt x="5712" y="84273"/>
                        </a:moveTo>
                        <a:cubicBezTo>
                          <a:pt x="6804" y="87249"/>
                          <a:pt x="8416" y="89953"/>
                          <a:pt x="10549" y="92384"/>
                        </a:cubicBezTo>
                        <a:cubicBezTo>
                          <a:pt x="12683" y="94815"/>
                          <a:pt x="15237" y="96725"/>
                          <a:pt x="18214" y="98113"/>
                        </a:cubicBezTo>
                        <a:cubicBezTo>
                          <a:pt x="21191" y="99503"/>
                          <a:pt x="24267" y="100197"/>
                          <a:pt x="27442" y="100197"/>
                        </a:cubicBezTo>
                        <a:cubicBezTo>
                          <a:pt x="34783" y="100197"/>
                          <a:pt x="39843" y="97345"/>
                          <a:pt x="42622" y="91640"/>
                        </a:cubicBezTo>
                        <a:cubicBezTo>
                          <a:pt x="45400" y="85935"/>
                          <a:pt x="46789" y="79014"/>
                          <a:pt x="46789" y="70879"/>
                        </a:cubicBezTo>
                        <a:cubicBezTo>
                          <a:pt x="46789" y="67307"/>
                          <a:pt x="46714" y="64330"/>
                          <a:pt x="46566" y="61949"/>
                        </a:cubicBezTo>
                        <a:cubicBezTo>
                          <a:pt x="46417" y="59568"/>
                          <a:pt x="46094" y="57236"/>
                          <a:pt x="45598" y="54954"/>
                        </a:cubicBezTo>
                        <a:cubicBezTo>
                          <a:pt x="44606" y="51382"/>
                          <a:pt x="42944" y="48256"/>
                          <a:pt x="40613" y="45577"/>
                        </a:cubicBezTo>
                        <a:cubicBezTo>
                          <a:pt x="38281" y="42898"/>
                          <a:pt x="35379" y="41559"/>
                          <a:pt x="31906" y="41559"/>
                        </a:cubicBezTo>
                        <a:cubicBezTo>
                          <a:pt x="28533" y="41559"/>
                          <a:pt x="25606" y="42080"/>
                          <a:pt x="23125" y="43122"/>
                        </a:cubicBezTo>
                        <a:cubicBezTo>
                          <a:pt x="20644" y="44164"/>
                          <a:pt x="18635" y="45379"/>
                          <a:pt x="17097" y="46768"/>
                        </a:cubicBezTo>
                        <a:cubicBezTo>
                          <a:pt x="15559" y="48157"/>
                          <a:pt x="14195" y="49621"/>
                          <a:pt x="13004" y="51159"/>
                        </a:cubicBezTo>
                        <a:cubicBezTo>
                          <a:pt x="11814" y="52696"/>
                          <a:pt x="11070" y="53515"/>
                          <a:pt x="10773" y="53614"/>
                        </a:cubicBezTo>
                        <a:lnTo>
                          <a:pt x="9135" y="53614"/>
                        </a:lnTo>
                        <a:cubicBezTo>
                          <a:pt x="8838" y="53614"/>
                          <a:pt x="8515" y="53466"/>
                          <a:pt x="8168" y="53168"/>
                        </a:cubicBezTo>
                        <a:cubicBezTo>
                          <a:pt x="7820" y="52870"/>
                          <a:pt x="7647" y="52572"/>
                          <a:pt x="7647" y="52274"/>
                        </a:cubicBezTo>
                        <a:lnTo>
                          <a:pt x="7647" y="1376"/>
                        </a:lnTo>
                        <a:cubicBezTo>
                          <a:pt x="7647" y="1078"/>
                          <a:pt x="7796" y="805"/>
                          <a:pt x="8093" y="557"/>
                        </a:cubicBezTo>
                        <a:cubicBezTo>
                          <a:pt x="8391" y="309"/>
                          <a:pt x="8739" y="185"/>
                          <a:pt x="9135" y="185"/>
                        </a:cubicBezTo>
                        <a:lnTo>
                          <a:pt x="9582" y="185"/>
                        </a:lnTo>
                        <a:cubicBezTo>
                          <a:pt x="16428" y="3459"/>
                          <a:pt x="23671" y="5096"/>
                          <a:pt x="31311" y="5096"/>
                        </a:cubicBezTo>
                        <a:cubicBezTo>
                          <a:pt x="38851" y="5096"/>
                          <a:pt x="46144" y="3459"/>
                          <a:pt x="53189" y="185"/>
                        </a:cubicBezTo>
                        <a:lnTo>
                          <a:pt x="53635" y="185"/>
                        </a:lnTo>
                        <a:cubicBezTo>
                          <a:pt x="53932" y="185"/>
                          <a:pt x="54230" y="309"/>
                          <a:pt x="54528" y="557"/>
                        </a:cubicBezTo>
                        <a:cubicBezTo>
                          <a:pt x="54826" y="805"/>
                          <a:pt x="54974" y="1078"/>
                          <a:pt x="54974" y="1376"/>
                        </a:cubicBezTo>
                        <a:lnTo>
                          <a:pt x="54974" y="2715"/>
                        </a:lnTo>
                        <a:cubicBezTo>
                          <a:pt x="54974" y="3211"/>
                          <a:pt x="54875" y="3459"/>
                          <a:pt x="54676" y="3459"/>
                        </a:cubicBezTo>
                        <a:cubicBezTo>
                          <a:pt x="51204" y="8122"/>
                          <a:pt x="46863" y="11744"/>
                          <a:pt x="41654" y="14324"/>
                        </a:cubicBezTo>
                        <a:cubicBezTo>
                          <a:pt x="36445" y="16903"/>
                          <a:pt x="31013" y="18193"/>
                          <a:pt x="25357" y="18193"/>
                        </a:cubicBezTo>
                        <a:cubicBezTo>
                          <a:pt x="21290" y="18193"/>
                          <a:pt x="17122" y="17598"/>
                          <a:pt x="12856" y="16407"/>
                        </a:cubicBezTo>
                        <a:lnTo>
                          <a:pt x="12856" y="45280"/>
                        </a:lnTo>
                        <a:cubicBezTo>
                          <a:pt x="16230" y="42502"/>
                          <a:pt x="19256" y="40542"/>
                          <a:pt x="21934" y="39401"/>
                        </a:cubicBezTo>
                        <a:cubicBezTo>
                          <a:pt x="24613" y="38260"/>
                          <a:pt x="27987" y="37690"/>
                          <a:pt x="32054" y="37690"/>
                        </a:cubicBezTo>
                        <a:cubicBezTo>
                          <a:pt x="37710" y="37690"/>
                          <a:pt x="42746" y="39302"/>
                          <a:pt x="47161" y="42526"/>
                        </a:cubicBezTo>
                        <a:cubicBezTo>
                          <a:pt x="51576" y="45751"/>
                          <a:pt x="54974" y="49943"/>
                          <a:pt x="57356" y="55102"/>
                        </a:cubicBezTo>
                        <a:cubicBezTo>
                          <a:pt x="59737" y="60262"/>
                          <a:pt x="60928" y="65570"/>
                          <a:pt x="60928" y="71027"/>
                        </a:cubicBezTo>
                        <a:cubicBezTo>
                          <a:pt x="60928" y="77079"/>
                          <a:pt x="59439" y="82710"/>
                          <a:pt x="56462" y="87919"/>
                        </a:cubicBezTo>
                        <a:cubicBezTo>
                          <a:pt x="53486" y="93128"/>
                          <a:pt x="49418" y="97295"/>
                          <a:pt x="44259" y="100420"/>
                        </a:cubicBezTo>
                        <a:cubicBezTo>
                          <a:pt x="39099" y="103546"/>
                          <a:pt x="33494" y="105109"/>
                          <a:pt x="27442" y="105109"/>
                        </a:cubicBezTo>
                        <a:cubicBezTo>
                          <a:pt x="22381" y="105109"/>
                          <a:pt x="17767" y="103794"/>
                          <a:pt x="13600" y="101165"/>
                        </a:cubicBezTo>
                        <a:cubicBezTo>
                          <a:pt x="9433" y="98536"/>
                          <a:pt x="6134" y="95038"/>
                          <a:pt x="3703" y="90672"/>
                        </a:cubicBezTo>
                        <a:cubicBezTo>
                          <a:pt x="1273" y="86307"/>
                          <a:pt x="57" y="81693"/>
                          <a:pt x="57" y="76832"/>
                        </a:cubicBezTo>
                        <a:cubicBezTo>
                          <a:pt x="57" y="74549"/>
                          <a:pt x="801" y="72689"/>
                          <a:pt x="2289" y="71250"/>
                        </a:cubicBezTo>
                        <a:cubicBezTo>
                          <a:pt x="3777" y="69812"/>
                          <a:pt x="5663" y="69093"/>
                          <a:pt x="7945" y="69093"/>
                        </a:cubicBezTo>
                        <a:cubicBezTo>
                          <a:pt x="10127" y="69093"/>
                          <a:pt x="11988" y="69812"/>
                          <a:pt x="13525" y="71250"/>
                        </a:cubicBezTo>
                        <a:cubicBezTo>
                          <a:pt x="15063" y="72689"/>
                          <a:pt x="15832" y="74549"/>
                          <a:pt x="15832" y="76832"/>
                        </a:cubicBezTo>
                        <a:cubicBezTo>
                          <a:pt x="15832" y="79014"/>
                          <a:pt x="15063" y="80850"/>
                          <a:pt x="13525" y="82338"/>
                        </a:cubicBezTo>
                        <a:cubicBezTo>
                          <a:pt x="11988" y="83826"/>
                          <a:pt x="10127" y="84571"/>
                          <a:pt x="7945" y="84571"/>
                        </a:cubicBezTo>
                        <a:cubicBezTo>
                          <a:pt x="7548" y="84571"/>
                          <a:pt x="7126" y="84546"/>
                          <a:pt x="6680" y="84496"/>
                        </a:cubicBezTo>
                        <a:cubicBezTo>
                          <a:pt x="6233" y="84446"/>
                          <a:pt x="5911" y="84372"/>
                          <a:pt x="5712" y="84273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4" name="Graphic 2345">
                  <a:extLst>
                    <a:ext uri="{FF2B5EF4-FFF2-40B4-BE49-F238E27FC236}">
                      <a16:creationId xmlns:a16="http://schemas.microsoft.com/office/drawing/2014/main" id="{904A1AAB-FBAE-7D6D-8B89-B53DC01C50F9}"/>
                    </a:ext>
                  </a:extLst>
                </p:cNvPr>
                <p:cNvGrpSpPr/>
                <p:nvPr/>
              </p:nvGrpSpPr>
              <p:grpSpPr>
                <a:xfrm>
                  <a:off x="1128897" y="2586373"/>
                  <a:ext cx="171449" cy="533922"/>
                  <a:chOff x="1128897" y="2586373"/>
                  <a:chExt cx="171449" cy="533922"/>
                </a:xfrm>
                <a:solidFill>
                  <a:srgbClr val="262626"/>
                </a:solidFill>
              </p:grpSpPr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355F595A-FBE6-9390-CECB-5003B7DC0C3D}"/>
                      </a:ext>
                    </a:extLst>
                  </p:cNvPr>
                  <p:cNvSpPr/>
                  <p:nvPr/>
                </p:nvSpPr>
                <p:spPr>
                  <a:xfrm rot="-5400000">
                    <a:off x="1197283" y="3024971"/>
                    <a:ext cx="79771" cy="110876"/>
                  </a:xfrm>
                  <a:custGeom>
                    <a:avLst/>
                    <a:gdLst>
                      <a:gd name="connsiteX0" fmla="*/ 9865 w 79771"/>
                      <a:gd name="connsiteY0" fmla="*/ 100447 h 110876"/>
                      <a:gd name="connsiteX1" fmla="*/ 22367 w 79771"/>
                      <a:gd name="connsiteY1" fmla="*/ 106549 h 110876"/>
                      <a:gd name="connsiteX2" fmla="*/ 36506 w 79771"/>
                      <a:gd name="connsiteY2" fmla="*/ 100893 h 110876"/>
                      <a:gd name="connsiteX3" fmla="*/ 46105 w 79771"/>
                      <a:gd name="connsiteY3" fmla="*/ 87126 h 110876"/>
                      <a:gd name="connsiteX4" fmla="*/ 51687 w 79771"/>
                      <a:gd name="connsiteY4" fmla="*/ 70681 h 110876"/>
                      <a:gd name="connsiteX5" fmla="*/ 35167 w 79771"/>
                      <a:gd name="connsiteY5" fmla="*/ 77825 h 110876"/>
                      <a:gd name="connsiteX6" fmla="*/ 23707 w 79771"/>
                      <a:gd name="connsiteY6" fmla="*/ 75444 h 110876"/>
                      <a:gd name="connsiteX7" fmla="*/ 16265 w 79771"/>
                      <a:gd name="connsiteY7" fmla="*/ 68449 h 110876"/>
                      <a:gd name="connsiteX8" fmla="*/ 13587 w 79771"/>
                      <a:gd name="connsiteY8" fmla="*/ 57286 h 110876"/>
                      <a:gd name="connsiteX9" fmla="*/ 15075 w 79771"/>
                      <a:gd name="connsiteY9" fmla="*/ 45753 h 110876"/>
                      <a:gd name="connsiteX10" fmla="*/ 19316 w 79771"/>
                      <a:gd name="connsiteY10" fmla="*/ 32581 h 110876"/>
                      <a:gd name="connsiteX11" fmla="*/ 24004 w 79771"/>
                      <a:gd name="connsiteY11" fmla="*/ 19930 h 110876"/>
                      <a:gd name="connsiteX12" fmla="*/ 26386 w 79771"/>
                      <a:gd name="connsiteY12" fmla="*/ 9661 h 110876"/>
                      <a:gd name="connsiteX13" fmla="*/ 22517 w 79771"/>
                      <a:gd name="connsiteY13" fmla="*/ 4602 h 110876"/>
                      <a:gd name="connsiteX14" fmla="*/ 11429 w 79771"/>
                      <a:gd name="connsiteY14" fmla="*/ 11596 h 110876"/>
                      <a:gd name="connsiteX15" fmla="*/ 4954 w 79771"/>
                      <a:gd name="connsiteY15" fmla="*/ 27224 h 110876"/>
                      <a:gd name="connsiteX16" fmla="*/ 3467 w 79771"/>
                      <a:gd name="connsiteY16" fmla="*/ 28265 h 110876"/>
                      <a:gd name="connsiteX17" fmla="*/ 1531 w 79771"/>
                      <a:gd name="connsiteY17" fmla="*/ 28265 h 110876"/>
                      <a:gd name="connsiteX18" fmla="*/ 43 w 79771"/>
                      <a:gd name="connsiteY18" fmla="*/ 26628 h 110876"/>
                      <a:gd name="connsiteX19" fmla="*/ 43 w 79771"/>
                      <a:gd name="connsiteY19" fmla="*/ 26182 h 110876"/>
                      <a:gd name="connsiteX20" fmla="*/ 8526 w 79771"/>
                      <a:gd name="connsiteY20" fmla="*/ 8024 h 110876"/>
                      <a:gd name="connsiteX21" fmla="*/ 22962 w 79771"/>
                      <a:gd name="connsiteY21" fmla="*/ 136 h 110876"/>
                      <a:gd name="connsiteX22" fmla="*/ 33232 w 79771"/>
                      <a:gd name="connsiteY22" fmla="*/ 4155 h 110876"/>
                      <a:gd name="connsiteX23" fmla="*/ 37399 w 79771"/>
                      <a:gd name="connsiteY23" fmla="*/ 14424 h 110876"/>
                      <a:gd name="connsiteX24" fmla="*/ 36059 w 79771"/>
                      <a:gd name="connsiteY24" fmla="*/ 21121 h 110876"/>
                      <a:gd name="connsiteX25" fmla="*/ 32637 w 79771"/>
                      <a:gd name="connsiteY25" fmla="*/ 30200 h 110876"/>
                      <a:gd name="connsiteX26" fmla="*/ 28544 w 79771"/>
                      <a:gd name="connsiteY26" fmla="*/ 41808 h 110876"/>
                      <a:gd name="connsiteX27" fmla="*/ 26163 w 79771"/>
                      <a:gd name="connsiteY27" fmla="*/ 50887 h 110876"/>
                      <a:gd name="connsiteX28" fmla="*/ 25195 w 79771"/>
                      <a:gd name="connsiteY28" fmla="*/ 59668 h 110876"/>
                      <a:gd name="connsiteX29" fmla="*/ 27651 w 79771"/>
                      <a:gd name="connsiteY29" fmla="*/ 69416 h 110876"/>
                      <a:gd name="connsiteX30" fmla="*/ 35315 w 79771"/>
                      <a:gd name="connsiteY30" fmla="*/ 73360 h 110876"/>
                      <a:gd name="connsiteX31" fmla="*/ 54514 w 79771"/>
                      <a:gd name="connsiteY31" fmla="*/ 60263 h 110876"/>
                      <a:gd name="connsiteX32" fmla="*/ 67462 w 79771"/>
                      <a:gd name="connsiteY32" fmla="*/ 7429 h 110876"/>
                      <a:gd name="connsiteX33" fmla="*/ 70142 w 79771"/>
                      <a:gd name="connsiteY33" fmla="*/ 3560 h 110876"/>
                      <a:gd name="connsiteX34" fmla="*/ 74606 w 79771"/>
                      <a:gd name="connsiteY34" fmla="*/ 1922 h 110876"/>
                      <a:gd name="connsiteX35" fmla="*/ 78252 w 79771"/>
                      <a:gd name="connsiteY35" fmla="*/ 3262 h 110876"/>
                      <a:gd name="connsiteX36" fmla="*/ 79815 w 79771"/>
                      <a:gd name="connsiteY36" fmla="*/ 6833 h 110876"/>
                      <a:gd name="connsiteX37" fmla="*/ 79667 w 79771"/>
                      <a:gd name="connsiteY37" fmla="*/ 8174 h 110876"/>
                      <a:gd name="connsiteX38" fmla="*/ 62700 w 79771"/>
                      <a:gd name="connsiteY38" fmla="*/ 76336 h 110876"/>
                      <a:gd name="connsiteX39" fmla="*/ 54440 w 79771"/>
                      <a:gd name="connsiteY39" fmla="*/ 93154 h 110876"/>
                      <a:gd name="connsiteX40" fmla="*/ 39855 w 79771"/>
                      <a:gd name="connsiteY40" fmla="*/ 106102 h 110876"/>
                      <a:gd name="connsiteX41" fmla="*/ 22070 w 79771"/>
                      <a:gd name="connsiteY41" fmla="*/ 111013 h 110876"/>
                      <a:gd name="connsiteX42" fmla="*/ 13363 w 79771"/>
                      <a:gd name="connsiteY42" fmla="*/ 109301 h 110876"/>
                      <a:gd name="connsiteX43" fmla="*/ 6294 w 79771"/>
                      <a:gd name="connsiteY43" fmla="*/ 104167 h 110876"/>
                      <a:gd name="connsiteX44" fmla="*/ 3615 w 79771"/>
                      <a:gd name="connsiteY44" fmla="*/ 96130 h 110876"/>
                      <a:gd name="connsiteX45" fmla="*/ 6368 w 79771"/>
                      <a:gd name="connsiteY45" fmla="*/ 88094 h 110876"/>
                      <a:gd name="connsiteX46" fmla="*/ 13735 w 79771"/>
                      <a:gd name="connsiteY46" fmla="*/ 84671 h 110876"/>
                      <a:gd name="connsiteX47" fmla="*/ 18424 w 79771"/>
                      <a:gd name="connsiteY47" fmla="*/ 86382 h 110876"/>
                      <a:gd name="connsiteX48" fmla="*/ 20284 w 79771"/>
                      <a:gd name="connsiteY48" fmla="*/ 90772 h 110876"/>
                      <a:gd name="connsiteX49" fmla="*/ 17382 w 79771"/>
                      <a:gd name="connsiteY49" fmla="*/ 97693 h 110876"/>
                      <a:gd name="connsiteX50" fmla="*/ 10461 w 79771"/>
                      <a:gd name="connsiteY50" fmla="*/ 100596 h 110876"/>
                      <a:gd name="connsiteX51" fmla="*/ 10164 w 79771"/>
                      <a:gd name="connsiteY51" fmla="*/ 100447 h 110876"/>
                      <a:gd name="connsiteX52" fmla="*/ 9865 w 79771"/>
                      <a:gd name="connsiteY52" fmla="*/ 100447 h 110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79771" h="110876">
                        <a:moveTo>
                          <a:pt x="9865" y="100447"/>
                        </a:moveTo>
                        <a:cubicBezTo>
                          <a:pt x="12247" y="104515"/>
                          <a:pt x="16414" y="106549"/>
                          <a:pt x="22367" y="106549"/>
                        </a:cubicBezTo>
                        <a:cubicBezTo>
                          <a:pt x="27824" y="106549"/>
                          <a:pt x="32537" y="104663"/>
                          <a:pt x="36506" y="100893"/>
                        </a:cubicBezTo>
                        <a:cubicBezTo>
                          <a:pt x="40475" y="97123"/>
                          <a:pt x="43674" y="92534"/>
                          <a:pt x="46105" y="87126"/>
                        </a:cubicBezTo>
                        <a:cubicBezTo>
                          <a:pt x="48536" y="81719"/>
                          <a:pt x="50397" y="76238"/>
                          <a:pt x="51687" y="70681"/>
                        </a:cubicBezTo>
                        <a:cubicBezTo>
                          <a:pt x="46627" y="75444"/>
                          <a:pt x="41120" y="77825"/>
                          <a:pt x="35167" y="77825"/>
                        </a:cubicBezTo>
                        <a:cubicBezTo>
                          <a:pt x="30702" y="77825"/>
                          <a:pt x="26882" y="77031"/>
                          <a:pt x="23707" y="75444"/>
                        </a:cubicBezTo>
                        <a:cubicBezTo>
                          <a:pt x="20532" y="73856"/>
                          <a:pt x="18052" y="71525"/>
                          <a:pt x="16265" y="68449"/>
                        </a:cubicBezTo>
                        <a:cubicBezTo>
                          <a:pt x="14480" y="65373"/>
                          <a:pt x="13587" y="61652"/>
                          <a:pt x="13587" y="57286"/>
                        </a:cubicBezTo>
                        <a:cubicBezTo>
                          <a:pt x="13587" y="53516"/>
                          <a:pt x="14083" y="49672"/>
                          <a:pt x="15075" y="45753"/>
                        </a:cubicBezTo>
                        <a:cubicBezTo>
                          <a:pt x="16067" y="41833"/>
                          <a:pt x="17481" y="37443"/>
                          <a:pt x="19316" y="32581"/>
                        </a:cubicBezTo>
                        <a:cubicBezTo>
                          <a:pt x="21152" y="27719"/>
                          <a:pt x="22715" y="23502"/>
                          <a:pt x="24004" y="19930"/>
                        </a:cubicBezTo>
                        <a:cubicBezTo>
                          <a:pt x="25592" y="15763"/>
                          <a:pt x="26386" y="12340"/>
                          <a:pt x="26386" y="9661"/>
                        </a:cubicBezTo>
                        <a:cubicBezTo>
                          <a:pt x="26386" y="6288"/>
                          <a:pt x="25096" y="4602"/>
                          <a:pt x="22517" y="4602"/>
                        </a:cubicBezTo>
                        <a:cubicBezTo>
                          <a:pt x="18051" y="4602"/>
                          <a:pt x="14355" y="6933"/>
                          <a:pt x="11429" y="11596"/>
                        </a:cubicBezTo>
                        <a:cubicBezTo>
                          <a:pt x="8502" y="16259"/>
                          <a:pt x="6344" y="21469"/>
                          <a:pt x="4954" y="27224"/>
                        </a:cubicBezTo>
                        <a:cubicBezTo>
                          <a:pt x="4657" y="27918"/>
                          <a:pt x="4161" y="28265"/>
                          <a:pt x="3467" y="28265"/>
                        </a:cubicBezTo>
                        <a:lnTo>
                          <a:pt x="1531" y="28265"/>
                        </a:lnTo>
                        <a:cubicBezTo>
                          <a:pt x="539" y="28265"/>
                          <a:pt x="43" y="27719"/>
                          <a:pt x="43" y="26628"/>
                        </a:cubicBezTo>
                        <a:lnTo>
                          <a:pt x="43" y="26182"/>
                        </a:lnTo>
                        <a:cubicBezTo>
                          <a:pt x="1929" y="19336"/>
                          <a:pt x="4756" y="13283"/>
                          <a:pt x="8526" y="8024"/>
                        </a:cubicBezTo>
                        <a:cubicBezTo>
                          <a:pt x="12297" y="2766"/>
                          <a:pt x="17109" y="136"/>
                          <a:pt x="22962" y="136"/>
                        </a:cubicBezTo>
                        <a:cubicBezTo>
                          <a:pt x="27031" y="136"/>
                          <a:pt x="30454" y="1476"/>
                          <a:pt x="33232" y="4155"/>
                        </a:cubicBezTo>
                        <a:cubicBezTo>
                          <a:pt x="36010" y="6834"/>
                          <a:pt x="37399" y="10257"/>
                          <a:pt x="37399" y="14424"/>
                        </a:cubicBezTo>
                        <a:cubicBezTo>
                          <a:pt x="37399" y="16507"/>
                          <a:pt x="36953" y="18740"/>
                          <a:pt x="36059" y="21121"/>
                        </a:cubicBezTo>
                        <a:cubicBezTo>
                          <a:pt x="35563" y="22510"/>
                          <a:pt x="34422" y="25537"/>
                          <a:pt x="32637" y="30200"/>
                        </a:cubicBezTo>
                        <a:cubicBezTo>
                          <a:pt x="30851" y="34863"/>
                          <a:pt x="29486" y="38732"/>
                          <a:pt x="28544" y="41808"/>
                        </a:cubicBezTo>
                        <a:cubicBezTo>
                          <a:pt x="27601" y="44884"/>
                          <a:pt x="26807" y="47910"/>
                          <a:pt x="26163" y="50887"/>
                        </a:cubicBezTo>
                        <a:cubicBezTo>
                          <a:pt x="25518" y="53863"/>
                          <a:pt x="25195" y="56790"/>
                          <a:pt x="25195" y="59668"/>
                        </a:cubicBezTo>
                        <a:cubicBezTo>
                          <a:pt x="25195" y="63537"/>
                          <a:pt x="26014" y="66787"/>
                          <a:pt x="27651" y="69416"/>
                        </a:cubicBezTo>
                        <a:cubicBezTo>
                          <a:pt x="29288" y="72045"/>
                          <a:pt x="31842" y="73360"/>
                          <a:pt x="35315" y="73360"/>
                        </a:cubicBezTo>
                        <a:cubicBezTo>
                          <a:pt x="42459" y="73360"/>
                          <a:pt x="48859" y="68994"/>
                          <a:pt x="54514" y="60263"/>
                        </a:cubicBezTo>
                        <a:lnTo>
                          <a:pt x="67462" y="7429"/>
                        </a:lnTo>
                        <a:cubicBezTo>
                          <a:pt x="67859" y="5941"/>
                          <a:pt x="68752" y="4651"/>
                          <a:pt x="70142" y="3560"/>
                        </a:cubicBezTo>
                        <a:cubicBezTo>
                          <a:pt x="71530" y="2468"/>
                          <a:pt x="73018" y="1922"/>
                          <a:pt x="74606" y="1922"/>
                        </a:cubicBezTo>
                        <a:cubicBezTo>
                          <a:pt x="75995" y="1922"/>
                          <a:pt x="77211" y="2369"/>
                          <a:pt x="78252" y="3262"/>
                        </a:cubicBezTo>
                        <a:cubicBezTo>
                          <a:pt x="79294" y="4155"/>
                          <a:pt x="79815" y="5346"/>
                          <a:pt x="79815" y="6833"/>
                        </a:cubicBezTo>
                        <a:cubicBezTo>
                          <a:pt x="79815" y="7528"/>
                          <a:pt x="79766" y="7975"/>
                          <a:pt x="79667" y="8174"/>
                        </a:cubicBezTo>
                        <a:lnTo>
                          <a:pt x="62700" y="76336"/>
                        </a:lnTo>
                        <a:cubicBezTo>
                          <a:pt x="61211" y="82190"/>
                          <a:pt x="58458" y="87796"/>
                          <a:pt x="54440" y="93154"/>
                        </a:cubicBezTo>
                        <a:cubicBezTo>
                          <a:pt x="50421" y="98512"/>
                          <a:pt x="45560" y="102828"/>
                          <a:pt x="39855" y="106102"/>
                        </a:cubicBezTo>
                        <a:cubicBezTo>
                          <a:pt x="34149" y="109376"/>
                          <a:pt x="28221" y="111013"/>
                          <a:pt x="22070" y="111013"/>
                        </a:cubicBezTo>
                        <a:cubicBezTo>
                          <a:pt x="19193" y="111013"/>
                          <a:pt x="16290" y="110443"/>
                          <a:pt x="13363" y="109301"/>
                        </a:cubicBezTo>
                        <a:cubicBezTo>
                          <a:pt x="10436" y="108161"/>
                          <a:pt x="8080" y="106450"/>
                          <a:pt x="6294" y="104167"/>
                        </a:cubicBezTo>
                        <a:cubicBezTo>
                          <a:pt x="4508" y="101885"/>
                          <a:pt x="3615" y="99206"/>
                          <a:pt x="3615" y="96130"/>
                        </a:cubicBezTo>
                        <a:cubicBezTo>
                          <a:pt x="3615" y="93055"/>
                          <a:pt x="4533" y="90376"/>
                          <a:pt x="6368" y="88094"/>
                        </a:cubicBezTo>
                        <a:cubicBezTo>
                          <a:pt x="8204" y="85812"/>
                          <a:pt x="10660" y="84671"/>
                          <a:pt x="13735" y="84671"/>
                        </a:cubicBezTo>
                        <a:cubicBezTo>
                          <a:pt x="15621" y="84671"/>
                          <a:pt x="17184" y="85241"/>
                          <a:pt x="18424" y="86382"/>
                        </a:cubicBezTo>
                        <a:cubicBezTo>
                          <a:pt x="19664" y="87523"/>
                          <a:pt x="20284" y="88987"/>
                          <a:pt x="20284" y="90772"/>
                        </a:cubicBezTo>
                        <a:cubicBezTo>
                          <a:pt x="20284" y="93452"/>
                          <a:pt x="19316" y="95758"/>
                          <a:pt x="17382" y="97693"/>
                        </a:cubicBezTo>
                        <a:cubicBezTo>
                          <a:pt x="15447" y="99628"/>
                          <a:pt x="13140" y="100596"/>
                          <a:pt x="10461" y="100596"/>
                        </a:cubicBezTo>
                        <a:cubicBezTo>
                          <a:pt x="10362" y="100497"/>
                          <a:pt x="10263" y="100447"/>
                          <a:pt x="10164" y="100447"/>
                        </a:cubicBezTo>
                        <a:cubicBezTo>
                          <a:pt x="10065" y="100447"/>
                          <a:pt x="9965" y="100447"/>
                          <a:pt x="9865" y="100447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4450F172-A13A-DAAC-D87D-581948CD483C}"/>
                      </a:ext>
                    </a:extLst>
                  </p:cNvPr>
                  <p:cNvSpPr/>
                  <p:nvPr/>
                </p:nvSpPr>
                <p:spPr>
                  <a:xfrm rot="-5400000">
                    <a:off x="1194456" y="2858264"/>
                    <a:ext cx="40331" cy="171449"/>
                  </a:xfrm>
                  <a:custGeom>
                    <a:avLst/>
                    <a:gdLst>
                      <a:gd name="connsiteX0" fmla="*/ 36489 w 40331"/>
                      <a:gd name="connsiteY0" fmla="*/ 171277 h 171449"/>
                      <a:gd name="connsiteX1" fmla="*/ 20043 w 40331"/>
                      <a:gd name="connsiteY1" fmla="*/ 153939 h 171449"/>
                      <a:gd name="connsiteX2" fmla="*/ 8732 w 40331"/>
                      <a:gd name="connsiteY2" fmla="*/ 133177 h 171449"/>
                      <a:gd name="connsiteX3" fmla="*/ 2184 w 40331"/>
                      <a:gd name="connsiteY3" fmla="*/ 110109 h 171449"/>
                      <a:gd name="connsiteX4" fmla="*/ 27 w 40331"/>
                      <a:gd name="connsiteY4" fmla="*/ 85849 h 171449"/>
                      <a:gd name="connsiteX5" fmla="*/ 2184 w 40331"/>
                      <a:gd name="connsiteY5" fmla="*/ 61442 h 171449"/>
                      <a:gd name="connsiteX6" fmla="*/ 8807 w 40331"/>
                      <a:gd name="connsiteY6" fmla="*/ 38299 h 171449"/>
                      <a:gd name="connsiteX7" fmla="*/ 20267 w 40331"/>
                      <a:gd name="connsiteY7" fmla="*/ 17463 h 171449"/>
                      <a:gd name="connsiteX8" fmla="*/ 36489 w 40331"/>
                      <a:gd name="connsiteY8" fmla="*/ 423 h 171449"/>
                      <a:gd name="connsiteX9" fmla="*/ 37382 w 40331"/>
                      <a:gd name="connsiteY9" fmla="*/ 124 h 171449"/>
                      <a:gd name="connsiteX10" fmla="*/ 39019 w 40331"/>
                      <a:gd name="connsiteY10" fmla="*/ 124 h 171449"/>
                      <a:gd name="connsiteX11" fmla="*/ 39913 w 40331"/>
                      <a:gd name="connsiteY11" fmla="*/ 571 h 171449"/>
                      <a:gd name="connsiteX12" fmla="*/ 40358 w 40331"/>
                      <a:gd name="connsiteY12" fmla="*/ 1613 h 171449"/>
                      <a:gd name="connsiteX13" fmla="*/ 39913 w 40331"/>
                      <a:gd name="connsiteY13" fmla="*/ 2655 h 171449"/>
                      <a:gd name="connsiteX14" fmla="*/ 25997 w 40331"/>
                      <a:gd name="connsiteY14" fmla="*/ 20365 h 171449"/>
                      <a:gd name="connsiteX15" fmla="*/ 17067 w 40331"/>
                      <a:gd name="connsiteY15" fmla="*/ 40308 h 171449"/>
                      <a:gd name="connsiteX16" fmla="*/ 12156 w 40331"/>
                      <a:gd name="connsiteY16" fmla="*/ 62186 h 171449"/>
                      <a:gd name="connsiteX17" fmla="*/ 10593 w 40331"/>
                      <a:gd name="connsiteY17" fmla="*/ 85849 h 171449"/>
                      <a:gd name="connsiteX18" fmla="*/ 39763 w 40331"/>
                      <a:gd name="connsiteY18" fmla="*/ 168598 h 171449"/>
                      <a:gd name="connsiteX19" fmla="*/ 40358 w 40331"/>
                      <a:gd name="connsiteY19" fmla="*/ 170087 h 171449"/>
                      <a:gd name="connsiteX20" fmla="*/ 39838 w 40331"/>
                      <a:gd name="connsiteY20" fmla="*/ 171053 h 171449"/>
                      <a:gd name="connsiteX21" fmla="*/ 39019 w 40331"/>
                      <a:gd name="connsiteY21" fmla="*/ 171574 h 171449"/>
                      <a:gd name="connsiteX22" fmla="*/ 37382 w 40331"/>
                      <a:gd name="connsiteY22" fmla="*/ 171574 h 171449"/>
                      <a:gd name="connsiteX23" fmla="*/ 36489 w 40331"/>
                      <a:gd name="connsiteY23" fmla="*/ 171277 h 17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331" h="171449">
                        <a:moveTo>
                          <a:pt x="36489" y="171277"/>
                        </a:moveTo>
                        <a:cubicBezTo>
                          <a:pt x="30139" y="166217"/>
                          <a:pt x="24657" y="160437"/>
                          <a:pt x="20043" y="153939"/>
                        </a:cubicBezTo>
                        <a:cubicBezTo>
                          <a:pt x="15430" y="147440"/>
                          <a:pt x="11660" y="140519"/>
                          <a:pt x="8732" y="133177"/>
                        </a:cubicBezTo>
                        <a:cubicBezTo>
                          <a:pt x="5806" y="125835"/>
                          <a:pt x="3623" y="118145"/>
                          <a:pt x="2184" y="110109"/>
                        </a:cubicBezTo>
                        <a:cubicBezTo>
                          <a:pt x="746" y="102072"/>
                          <a:pt x="27" y="93986"/>
                          <a:pt x="27" y="85849"/>
                        </a:cubicBezTo>
                        <a:cubicBezTo>
                          <a:pt x="27" y="77615"/>
                          <a:pt x="746" y="69479"/>
                          <a:pt x="2184" y="61442"/>
                        </a:cubicBezTo>
                        <a:cubicBezTo>
                          <a:pt x="3623" y="53405"/>
                          <a:pt x="5831" y="45691"/>
                          <a:pt x="8807" y="38299"/>
                        </a:cubicBezTo>
                        <a:cubicBezTo>
                          <a:pt x="11784" y="30907"/>
                          <a:pt x="15604" y="23962"/>
                          <a:pt x="20267" y="17463"/>
                        </a:cubicBezTo>
                        <a:cubicBezTo>
                          <a:pt x="24930" y="10964"/>
                          <a:pt x="30337" y="5284"/>
                          <a:pt x="36489" y="423"/>
                        </a:cubicBezTo>
                        <a:cubicBezTo>
                          <a:pt x="36489" y="224"/>
                          <a:pt x="36787" y="124"/>
                          <a:pt x="37382" y="124"/>
                        </a:cubicBezTo>
                        <a:lnTo>
                          <a:pt x="39019" y="124"/>
                        </a:lnTo>
                        <a:cubicBezTo>
                          <a:pt x="39317" y="124"/>
                          <a:pt x="39615" y="273"/>
                          <a:pt x="39913" y="571"/>
                        </a:cubicBezTo>
                        <a:cubicBezTo>
                          <a:pt x="40210" y="869"/>
                          <a:pt x="40358" y="1216"/>
                          <a:pt x="40358" y="1613"/>
                        </a:cubicBezTo>
                        <a:cubicBezTo>
                          <a:pt x="40358" y="2109"/>
                          <a:pt x="40210" y="2456"/>
                          <a:pt x="39913" y="2655"/>
                        </a:cubicBezTo>
                        <a:cubicBezTo>
                          <a:pt x="34356" y="8211"/>
                          <a:pt x="29718" y="14115"/>
                          <a:pt x="25997" y="20365"/>
                        </a:cubicBezTo>
                        <a:cubicBezTo>
                          <a:pt x="22276" y="26616"/>
                          <a:pt x="19299" y="33264"/>
                          <a:pt x="17067" y="40308"/>
                        </a:cubicBezTo>
                        <a:cubicBezTo>
                          <a:pt x="14835" y="47353"/>
                          <a:pt x="13198" y="54646"/>
                          <a:pt x="12156" y="62186"/>
                        </a:cubicBezTo>
                        <a:cubicBezTo>
                          <a:pt x="11114" y="69727"/>
                          <a:pt x="10593" y="77615"/>
                          <a:pt x="10593" y="85849"/>
                        </a:cubicBezTo>
                        <a:cubicBezTo>
                          <a:pt x="10593" y="122164"/>
                          <a:pt x="20316" y="149747"/>
                          <a:pt x="39763" y="168598"/>
                        </a:cubicBezTo>
                        <a:cubicBezTo>
                          <a:pt x="40160" y="168995"/>
                          <a:pt x="40358" y="169491"/>
                          <a:pt x="40358" y="170087"/>
                        </a:cubicBezTo>
                        <a:cubicBezTo>
                          <a:pt x="40358" y="170384"/>
                          <a:pt x="40185" y="170707"/>
                          <a:pt x="39838" y="171053"/>
                        </a:cubicBezTo>
                        <a:cubicBezTo>
                          <a:pt x="39491" y="171401"/>
                          <a:pt x="39218" y="171574"/>
                          <a:pt x="39019" y="171574"/>
                        </a:cubicBezTo>
                        <a:lnTo>
                          <a:pt x="37382" y="171574"/>
                        </a:lnTo>
                        <a:cubicBezTo>
                          <a:pt x="36787" y="171574"/>
                          <a:pt x="36489" y="171475"/>
                          <a:pt x="36489" y="171277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B006DC1D-2EF4-EACA-83C8-317B536715CC}"/>
                      </a:ext>
                    </a:extLst>
                  </p:cNvPr>
                  <p:cNvSpPr/>
                  <p:nvPr/>
                </p:nvSpPr>
                <p:spPr>
                  <a:xfrm rot="-5400000">
                    <a:off x="1152263" y="2805349"/>
                    <a:ext cx="134689" cy="75753"/>
                  </a:xfrm>
                  <a:custGeom>
                    <a:avLst/>
                    <a:gdLst>
                      <a:gd name="connsiteX0" fmla="*/ 17 w 134689"/>
                      <a:gd name="connsiteY0" fmla="*/ 75867 h 75753"/>
                      <a:gd name="connsiteX1" fmla="*/ 17 w 134689"/>
                      <a:gd name="connsiteY1" fmla="*/ 69765 h 75753"/>
                      <a:gd name="connsiteX2" fmla="*/ 9690 w 134689"/>
                      <a:gd name="connsiteY2" fmla="*/ 68872 h 75753"/>
                      <a:gd name="connsiteX3" fmla="*/ 13411 w 134689"/>
                      <a:gd name="connsiteY3" fmla="*/ 64407 h 75753"/>
                      <a:gd name="connsiteX4" fmla="*/ 13411 w 134689"/>
                      <a:gd name="connsiteY4" fmla="*/ 17526 h 75753"/>
                      <a:gd name="connsiteX5" fmla="*/ 12071 w 134689"/>
                      <a:gd name="connsiteY5" fmla="*/ 10978 h 75753"/>
                      <a:gd name="connsiteX6" fmla="*/ 8127 w 134689"/>
                      <a:gd name="connsiteY6" fmla="*/ 8448 h 75753"/>
                      <a:gd name="connsiteX7" fmla="*/ 17 w 134689"/>
                      <a:gd name="connsiteY7" fmla="*/ 8001 h 75753"/>
                      <a:gd name="connsiteX8" fmla="*/ 17 w 134689"/>
                      <a:gd name="connsiteY8" fmla="*/ 1899 h 75753"/>
                      <a:gd name="connsiteX9" fmla="*/ 24871 w 134689"/>
                      <a:gd name="connsiteY9" fmla="*/ 113 h 75753"/>
                      <a:gd name="connsiteX10" fmla="*/ 24871 w 134689"/>
                      <a:gd name="connsiteY10" fmla="*/ 16782 h 75753"/>
                      <a:gd name="connsiteX11" fmla="*/ 35066 w 134689"/>
                      <a:gd name="connsiteY11" fmla="*/ 4802 h 75753"/>
                      <a:gd name="connsiteX12" fmla="*/ 49725 w 134689"/>
                      <a:gd name="connsiteY12" fmla="*/ 113 h 75753"/>
                      <a:gd name="connsiteX13" fmla="*/ 72942 w 134689"/>
                      <a:gd name="connsiteY13" fmla="*/ 16187 h 75753"/>
                      <a:gd name="connsiteX14" fmla="*/ 82988 w 134689"/>
                      <a:gd name="connsiteY14" fmla="*/ 4579 h 75753"/>
                      <a:gd name="connsiteX15" fmla="*/ 97499 w 134689"/>
                      <a:gd name="connsiteY15" fmla="*/ 113 h 75753"/>
                      <a:gd name="connsiteX16" fmla="*/ 110596 w 134689"/>
                      <a:gd name="connsiteY16" fmla="*/ 2643 h 75753"/>
                      <a:gd name="connsiteX17" fmla="*/ 118632 w 134689"/>
                      <a:gd name="connsiteY17" fmla="*/ 10308 h 75753"/>
                      <a:gd name="connsiteX18" fmla="*/ 121312 w 134689"/>
                      <a:gd name="connsiteY18" fmla="*/ 23182 h 75753"/>
                      <a:gd name="connsiteX19" fmla="*/ 121312 w 134689"/>
                      <a:gd name="connsiteY19" fmla="*/ 64407 h 75753"/>
                      <a:gd name="connsiteX20" fmla="*/ 125106 w 134689"/>
                      <a:gd name="connsiteY20" fmla="*/ 68872 h 75753"/>
                      <a:gd name="connsiteX21" fmla="*/ 134706 w 134689"/>
                      <a:gd name="connsiteY21" fmla="*/ 69765 h 75753"/>
                      <a:gd name="connsiteX22" fmla="*/ 134706 w 134689"/>
                      <a:gd name="connsiteY22" fmla="*/ 75867 h 75753"/>
                      <a:gd name="connsiteX23" fmla="*/ 95415 w 134689"/>
                      <a:gd name="connsiteY23" fmla="*/ 75867 h 75753"/>
                      <a:gd name="connsiteX24" fmla="*/ 95415 w 134689"/>
                      <a:gd name="connsiteY24" fmla="*/ 69765 h 75753"/>
                      <a:gd name="connsiteX25" fmla="*/ 105014 w 134689"/>
                      <a:gd name="connsiteY25" fmla="*/ 68872 h 75753"/>
                      <a:gd name="connsiteX26" fmla="*/ 108810 w 134689"/>
                      <a:gd name="connsiteY26" fmla="*/ 64407 h 75753"/>
                      <a:gd name="connsiteX27" fmla="*/ 108810 w 134689"/>
                      <a:gd name="connsiteY27" fmla="*/ 23777 h 75753"/>
                      <a:gd name="connsiteX28" fmla="*/ 106354 w 134689"/>
                      <a:gd name="connsiteY28" fmla="*/ 9861 h 75753"/>
                      <a:gd name="connsiteX29" fmla="*/ 96457 w 134689"/>
                      <a:gd name="connsiteY29" fmla="*/ 4579 h 75753"/>
                      <a:gd name="connsiteX30" fmla="*/ 80086 w 134689"/>
                      <a:gd name="connsiteY30" fmla="*/ 12541 h 75753"/>
                      <a:gd name="connsiteX31" fmla="*/ 73687 w 134689"/>
                      <a:gd name="connsiteY31" fmla="*/ 30623 h 75753"/>
                      <a:gd name="connsiteX32" fmla="*/ 73687 w 134689"/>
                      <a:gd name="connsiteY32" fmla="*/ 64407 h 75753"/>
                      <a:gd name="connsiteX33" fmla="*/ 77407 w 134689"/>
                      <a:gd name="connsiteY33" fmla="*/ 68872 h 75753"/>
                      <a:gd name="connsiteX34" fmla="*/ 87081 w 134689"/>
                      <a:gd name="connsiteY34" fmla="*/ 69765 h 75753"/>
                      <a:gd name="connsiteX35" fmla="*/ 87081 w 134689"/>
                      <a:gd name="connsiteY35" fmla="*/ 75867 h 75753"/>
                      <a:gd name="connsiteX36" fmla="*/ 47790 w 134689"/>
                      <a:gd name="connsiteY36" fmla="*/ 75867 h 75753"/>
                      <a:gd name="connsiteX37" fmla="*/ 47790 w 134689"/>
                      <a:gd name="connsiteY37" fmla="*/ 69765 h 75753"/>
                      <a:gd name="connsiteX38" fmla="*/ 57389 w 134689"/>
                      <a:gd name="connsiteY38" fmla="*/ 68872 h 75753"/>
                      <a:gd name="connsiteX39" fmla="*/ 61185 w 134689"/>
                      <a:gd name="connsiteY39" fmla="*/ 64407 h 75753"/>
                      <a:gd name="connsiteX40" fmla="*/ 61185 w 134689"/>
                      <a:gd name="connsiteY40" fmla="*/ 23777 h 75753"/>
                      <a:gd name="connsiteX41" fmla="*/ 58729 w 134689"/>
                      <a:gd name="connsiteY41" fmla="*/ 9936 h 75753"/>
                      <a:gd name="connsiteX42" fmla="*/ 48832 w 134689"/>
                      <a:gd name="connsiteY42" fmla="*/ 4579 h 75753"/>
                      <a:gd name="connsiteX43" fmla="*/ 32461 w 134689"/>
                      <a:gd name="connsiteY43" fmla="*/ 12541 h 75753"/>
                      <a:gd name="connsiteX44" fmla="*/ 26062 w 134689"/>
                      <a:gd name="connsiteY44" fmla="*/ 30623 h 75753"/>
                      <a:gd name="connsiteX45" fmla="*/ 26062 w 134689"/>
                      <a:gd name="connsiteY45" fmla="*/ 64407 h 75753"/>
                      <a:gd name="connsiteX46" fmla="*/ 29782 w 134689"/>
                      <a:gd name="connsiteY46" fmla="*/ 68872 h 75753"/>
                      <a:gd name="connsiteX47" fmla="*/ 39307 w 134689"/>
                      <a:gd name="connsiteY47" fmla="*/ 69765 h 75753"/>
                      <a:gd name="connsiteX48" fmla="*/ 39307 w 134689"/>
                      <a:gd name="connsiteY48" fmla="*/ 75867 h 75753"/>
                      <a:gd name="connsiteX49" fmla="*/ 17 w 134689"/>
                      <a:gd name="connsiteY49" fmla="*/ 75867 h 75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34689" h="75753">
                        <a:moveTo>
                          <a:pt x="17" y="75867"/>
                        </a:moveTo>
                        <a:lnTo>
                          <a:pt x="17" y="69765"/>
                        </a:lnTo>
                        <a:cubicBezTo>
                          <a:pt x="3985" y="69765"/>
                          <a:pt x="7210" y="69467"/>
                          <a:pt x="9690" y="68872"/>
                        </a:cubicBezTo>
                        <a:cubicBezTo>
                          <a:pt x="12170" y="68277"/>
                          <a:pt x="13411" y="66788"/>
                          <a:pt x="13411" y="64407"/>
                        </a:cubicBezTo>
                        <a:lnTo>
                          <a:pt x="13411" y="17526"/>
                        </a:lnTo>
                        <a:cubicBezTo>
                          <a:pt x="13411" y="14550"/>
                          <a:pt x="12964" y="12367"/>
                          <a:pt x="12071" y="10978"/>
                        </a:cubicBezTo>
                        <a:cubicBezTo>
                          <a:pt x="11179" y="9589"/>
                          <a:pt x="9864" y="8746"/>
                          <a:pt x="8127" y="8448"/>
                        </a:cubicBezTo>
                        <a:cubicBezTo>
                          <a:pt x="6391" y="8150"/>
                          <a:pt x="3687" y="8001"/>
                          <a:pt x="17" y="8001"/>
                        </a:cubicBezTo>
                        <a:lnTo>
                          <a:pt x="17" y="1899"/>
                        </a:lnTo>
                        <a:lnTo>
                          <a:pt x="24871" y="113"/>
                        </a:lnTo>
                        <a:lnTo>
                          <a:pt x="24871" y="16782"/>
                        </a:lnTo>
                        <a:cubicBezTo>
                          <a:pt x="27153" y="11921"/>
                          <a:pt x="30551" y="7927"/>
                          <a:pt x="35066" y="4802"/>
                        </a:cubicBezTo>
                        <a:cubicBezTo>
                          <a:pt x="39580" y="1676"/>
                          <a:pt x="44466" y="113"/>
                          <a:pt x="49725" y="113"/>
                        </a:cubicBezTo>
                        <a:cubicBezTo>
                          <a:pt x="62921" y="113"/>
                          <a:pt x="70660" y="5471"/>
                          <a:pt x="72942" y="16187"/>
                        </a:cubicBezTo>
                        <a:cubicBezTo>
                          <a:pt x="75224" y="11424"/>
                          <a:pt x="78573" y="7555"/>
                          <a:pt x="82988" y="4579"/>
                        </a:cubicBezTo>
                        <a:cubicBezTo>
                          <a:pt x="87403" y="1602"/>
                          <a:pt x="92240" y="113"/>
                          <a:pt x="97499" y="113"/>
                        </a:cubicBezTo>
                        <a:cubicBezTo>
                          <a:pt x="102659" y="113"/>
                          <a:pt x="107024" y="957"/>
                          <a:pt x="110596" y="2643"/>
                        </a:cubicBezTo>
                        <a:cubicBezTo>
                          <a:pt x="114168" y="4330"/>
                          <a:pt x="116847" y="6885"/>
                          <a:pt x="118632" y="10308"/>
                        </a:cubicBezTo>
                        <a:cubicBezTo>
                          <a:pt x="120419" y="13731"/>
                          <a:pt x="121312" y="18023"/>
                          <a:pt x="121312" y="23182"/>
                        </a:cubicBezTo>
                        <a:lnTo>
                          <a:pt x="121312" y="64407"/>
                        </a:lnTo>
                        <a:cubicBezTo>
                          <a:pt x="121312" y="66788"/>
                          <a:pt x="122577" y="68277"/>
                          <a:pt x="125106" y="68872"/>
                        </a:cubicBezTo>
                        <a:cubicBezTo>
                          <a:pt x="127636" y="69467"/>
                          <a:pt x="130836" y="69765"/>
                          <a:pt x="134706" y="69765"/>
                        </a:cubicBezTo>
                        <a:lnTo>
                          <a:pt x="134706" y="75867"/>
                        </a:lnTo>
                        <a:lnTo>
                          <a:pt x="95415" y="75867"/>
                        </a:lnTo>
                        <a:lnTo>
                          <a:pt x="95415" y="69765"/>
                        </a:lnTo>
                        <a:cubicBezTo>
                          <a:pt x="99285" y="69765"/>
                          <a:pt x="102485" y="69467"/>
                          <a:pt x="105014" y="68872"/>
                        </a:cubicBezTo>
                        <a:cubicBezTo>
                          <a:pt x="107545" y="68277"/>
                          <a:pt x="108810" y="66788"/>
                          <a:pt x="108810" y="64407"/>
                        </a:cubicBezTo>
                        <a:lnTo>
                          <a:pt x="108810" y="23777"/>
                        </a:lnTo>
                        <a:cubicBezTo>
                          <a:pt x="108810" y="18022"/>
                          <a:pt x="107991" y="13384"/>
                          <a:pt x="106354" y="9861"/>
                        </a:cubicBezTo>
                        <a:cubicBezTo>
                          <a:pt x="104717" y="6339"/>
                          <a:pt x="101418" y="4579"/>
                          <a:pt x="96457" y="4579"/>
                        </a:cubicBezTo>
                        <a:cubicBezTo>
                          <a:pt x="89809" y="4579"/>
                          <a:pt x="84352" y="7233"/>
                          <a:pt x="80086" y="12541"/>
                        </a:cubicBezTo>
                        <a:cubicBezTo>
                          <a:pt x="75820" y="17849"/>
                          <a:pt x="73687" y="23876"/>
                          <a:pt x="73687" y="30623"/>
                        </a:cubicBezTo>
                        <a:lnTo>
                          <a:pt x="73687" y="64407"/>
                        </a:lnTo>
                        <a:cubicBezTo>
                          <a:pt x="73687" y="66788"/>
                          <a:pt x="74927" y="68277"/>
                          <a:pt x="77407" y="68872"/>
                        </a:cubicBezTo>
                        <a:cubicBezTo>
                          <a:pt x="79887" y="69467"/>
                          <a:pt x="83112" y="69765"/>
                          <a:pt x="87081" y="69765"/>
                        </a:cubicBezTo>
                        <a:lnTo>
                          <a:pt x="87081" y="75867"/>
                        </a:lnTo>
                        <a:lnTo>
                          <a:pt x="47790" y="75867"/>
                        </a:lnTo>
                        <a:lnTo>
                          <a:pt x="47790" y="69765"/>
                        </a:lnTo>
                        <a:cubicBezTo>
                          <a:pt x="51660" y="69765"/>
                          <a:pt x="54860" y="69467"/>
                          <a:pt x="57389" y="68872"/>
                        </a:cubicBezTo>
                        <a:cubicBezTo>
                          <a:pt x="59920" y="68277"/>
                          <a:pt x="61185" y="66788"/>
                          <a:pt x="61185" y="64407"/>
                        </a:cubicBezTo>
                        <a:lnTo>
                          <a:pt x="61185" y="23777"/>
                        </a:lnTo>
                        <a:cubicBezTo>
                          <a:pt x="61185" y="18122"/>
                          <a:pt x="60366" y="13508"/>
                          <a:pt x="58729" y="9936"/>
                        </a:cubicBezTo>
                        <a:cubicBezTo>
                          <a:pt x="57092" y="6365"/>
                          <a:pt x="53793" y="4579"/>
                          <a:pt x="48832" y="4579"/>
                        </a:cubicBezTo>
                        <a:cubicBezTo>
                          <a:pt x="42184" y="4579"/>
                          <a:pt x="36727" y="7233"/>
                          <a:pt x="32461" y="12541"/>
                        </a:cubicBezTo>
                        <a:cubicBezTo>
                          <a:pt x="28195" y="17849"/>
                          <a:pt x="26062" y="23876"/>
                          <a:pt x="26062" y="30623"/>
                        </a:cubicBezTo>
                        <a:lnTo>
                          <a:pt x="26062" y="64407"/>
                        </a:lnTo>
                        <a:cubicBezTo>
                          <a:pt x="26062" y="66788"/>
                          <a:pt x="27302" y="68277"/>
                          <a:pt x="29782" y="68872"/>
                        </a:cubicBezTo>
                        <a:cubicBezTo>
                          <a:pt x="32262" y="69467"/>
                          <a:pt x="35437" y="69765"/>
                          <a:pt x="39307" y="69765"/>
                        </a:cubicBezTo>
                        <a:lnTo>
                          <a:pt x="39307" y="75867"/>
                        </a:lnTo>
                        <a:lnTo>
                          <a:pt x="17" y="75867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52DC9477-2231-4404-0EEB-945979106766}"/>
                      </a:ext>
                    </a:extLst>
                  </p:cNvPr>
                  <p:cNvSpPr/>
                  <p:nvPr/>
                </p:nvSpPr>
                <p:spPr>
                  <a:xfrm rot="-5400000">
                    <a:off x="1152263" y="2665649"/>
                    <a:ext cx="134689" cy="75753"/>
                  </a:xfrm>
                  <a:custGeom>
                    <a:avLst/>
                    <a:gdLst>
                      <a:gd name="connsiteX0" fmla="*/ 2 w 134689"/>
                      <a:gd name="connsiteY0" fmla="*/ 75852 h 75753"/>
                      <a:gd name="connsiteX1" fmla="*/ 2 w 134689"/>
                      <a:gd name="connsiteY1" fmla="*/ 69750 h 75753"/>
                      <a:gd name="connsiteX2" fmla="*/ 9675 w 134689"/>
                      <a:gd name="connsiteY2" fmla="*/ 68858 h 75753"/>
                      <a:gd name="connsiteX3" fmla="*/ 13396 w 134689"/>
                      <a:gd name="connsiteY3" fmla="*/ 64392 h 75753"/>
                      <a:gd name="connsiteX4" fmla="*/ 13396 w 134689"/>
                      <a:gd name="connsiteY4" fmla="*/ 17511 h 75753"/>
                      <a:gd name="connsiteX5" fmla="*/ 12057 w 134689"/>
                      <a:gd name="connsiteY5" fmla="*/ 10963 h 75753"/>
                      <a:gd name="connsiteX6" fmla="*/ 8113 w 134689"/>
                      <a:gd name="connsiteY6" fmla="*/ 8433 h 75753"/>
                      <a:gd name="connsiteX7" fmla="*/ 2 w 134689"/>
                      <a:gd name="connsiteY7" fmla="*/ 7986 h 75753"/>
                      <a:gd name="connsiteX8" fmla="*/ 2 w 134689"/>
                      <a:gd name="connsiteY8" fmla="*/ 1885 h 75753"/>
                      <a:gd name="connsiteX9" fmla="*/ 24856 w 134689"/>
                      <a:gd name="connsiteY9" fmla="*/ 99 h 75753"/>
                      <a:gd name="connsiteX10" fmla="*/ 24856 w 134689"/>
                      <a:gd name="connsiteY10" fmla="*/ 16767 h 75753"/>
                      <a:gd name="connsiteX11" fmla="*/ 35051 w 134689"/>
                      <a:gd name="connsiteY11" fmla="*/ 4787 h 75753"/>
                      <a:gd name="connsiteX12" fmla="*/ 49710 w 134689"/>
                      <a:gd name="connsiteY12" fmla="*/ 99 h 75753"/>
                      <a:gd name="connsiteX13" fmla="*/ 72927 w 134689"/>
                      <a:gd name="connsiteY13" fmla="*/ 16172 h 75753"/>
                      <a:gd name="connsiteX14" fmla="*/ 82973 w 134689"/>
                      <a:gd name="connsiteY14" fmla="*/ 4564 h 75753"/>
                      <a:gd name="connsiteX15" fmla="*/ 97485 w 134689"/>
                      <a:gd name="connsiteY15" fmla="*/ 99 h 75753"/>
                      <a:gd name="connsiteX16" fmla="*/ 110581 w 134689"/>
                      <a:gd name="connsiteY16" fmla="*/ 2628 h 75753"/>
                      <a:gd name="connsiteX17" fmla="*/ 118618 w 134689"/>
                      <a:gd name="connsiteY17" fmla="*/ 10293 h 75753"/>
                      <a:gd name="connsiteX18" fmla="*/ 121297 w 134689"/>
                      <a:gd name="connsiteY18" fmla="*/ 23167 h 75753"/>
                      <a:gd name="connsiteX19" fmla="*/ 121297 w 134689"/>
                      <a:gd name="connsiteY19" fmla="*/ 64392 h 75753"/>
                      <a:gd name="connsiteX20" fmla="*/ 125092 w 134689"/>
                      <a:gd name="connsiteY20" fmla="*/ 68858 h 75753"/>
                      <a:gd name="connsiteX21" fmla="*/ 134691 w 134689"/>
                      <a:gd name="connsiteY21" fmla="*/ 69750 h 75753"/>
                      <a:gd name="connsiteX22" fmla="*/ 134691 w 134689"/>
                      <a:gd name="connsiteY22" fmla="*/ 75852 h 75753"/>
                      <a:gd name="connsiteX23" fmla="*/ 95400 w 134689"/>
                      <a:gd name="connsiteY23" fmla="*/ 75852 h 75753"/>
                      <a:gd name="connsiteX24" fmla="*/ 95400 w 134689"/>
                      <a:gd name="connsiteY24" fmla="*/ 69750 h 75753"/>
                      <a:gd name="connsiteX25" fmla="*/ 105000 w 134689"/>
                      <a:gd name="connsiteY25" fmla="*/ 68858 h 75753"/>
                      <a:gd name="connsiteX26" fmla="*/ 108795 w 134689"/>
                      <a:gd name="connsiteY26" fmla="*/ 64392 h 75753"/>
                      <a:gd name="connsiteX27" fmla="*/ 108795 w 134689"/>
                      <a:gd name="connsiteY27" fmla="*/ 23763 h 75753"/>
                      <a:gd name="connsiteX28" fmla="*/ 106340 w 134689"/>
                      <a:gd name="connsiteY28" fmla="*/ 9847 h 75753"/>
                      <a:gd name="connsiteX29" fmla="*/ 96443 w 134689"/>
                      <a:gd name="connsiteY29" fmla="*/ 4564 h 75753"/>
                      <a:gd name="connsiteX30" fmla="*/ 80071 w 134689"/>
                      <a:gd name="connsiteY30" fmla="*/ 12526 h 75753"/>
                      <a:gd name="connsiteX31" fmla="*/ 73672 w 134689"/>
                      <a:gd name="connsiteY31" fmla="*/ 30608 h 75753"/>
                      <a:gd name="connsiteX32" fmla="*/ 73672 w 134689"/>
                      <a:gd name="connsiteY32" fmla="*/ 64392 h 75753"/>
                      <a:gd name="connsiteX33" fmla="*/ 77393 w 134689"/>
                      <a:gd name="connsiteY33" fmla="*/ 68858 h 75753"/>
                      <a:gd name="connsiteX34" fmla="*/ 87066 w 134689"/>
                      <a:gd name="connsiteY34" fmla="*/ 69750 h 75753"/>
                      <a:gd name="connsiteX35" fmla="*/ 87066 w 134689"/>
                      <a:gd name="connsiteY35" fmla="*/ 75852 h 75753"/>
                      <a:gd name="connsiteX36" fmla="*/ 47775 w 134689"/>
                      <a:gd name="connsiteY36" fmla="*/ 75852 h 75753"/>
                      <a:gd name="connsiteX37" fmla="*/ 47775 w 134689"/>
                      <a:gd name="connsiteY37" fmla="*/ 69750 h 75753"/>
                      <a:gd name="connsiteX38" fmla="*/ 57375 w 134689"/>
                      <a:gd name="connsiteY38" fmla="*/ 68858 h 75753"/>
                      <a:gd name="connsiteX39" fmla="*/ 61170 w 134689"/>
                      <a:gd name="connsiteY39" fmla="*/ 64392 h 75753"/>
                      <a:gd name="connsiteX40" fmla="*/ 61170 w 134689"/>
                      <a:gd name="connsiteY40" fmla="*/ 23763 h 75753"/>
                      <a:gd name="connsiteX41" fmla="*/ 58715 w 134689"/>
                      <a:gd name="connsiteY41" fmla="*/ 9922 h 75753"/>
                      <a:gd name="connsiteX42" fmla="*/ 48818 w 134689"/>
                      <a:gd name="connsiteY42" fmla="*/ 4564 h 75753"/>
                      <a:gd name="connsiteX43" fmla="*/ 32446 w 134689"/>
                      <a:gd name="connsiteY43" fmla="*/ 12526 h 75753"/>
                      <a:gd name="connsiteX44" fmla="*/ 26047 w 134689"/>
                      <a:gd name="connsiteY44" fmla="*/ 30608 h 75753"/>
                      <a:gd name="connsiteX45" fmla="*/ 26047 w 134689"/>
                      <a:gd name="connsiteY45" fmla="*/ 64392 h 75753"/>
                      <a:gd name="connsiteX46" fmla="*/ 29768 w 134689"/>
                      <a:gd name="connsiteY46" fmla="*/ 68858 h 75753"/>
                      <a:gd name="connsiteX47" fmla="*/ 39293 w 134689"/>
                      <a:gd name="connsiteY47" fmla="*/ 69750 h 75753"/>
                      <a:gd name="connsiteX48" fmla="*/ 39293 w 134689"/>
                      <a:gd name="connsiteY48" fmla="*/ 75852 h 75753"/>
                      <a:gd name="connsiteX49" fmla="*/ 2 w 134689"/>
                      <a:gd name="connsiteY49" fmla="*/ 75852 h 75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34689" h="75753">
                        <a:moveTo>
                          <a:pt x="2" y="75852"/>
                        </a:moveTo>
                        <a:lnTo>
                          <a:pt x="2" y="69750"/>
                        </a:lnTo>
                        <a:cubicBezTo>
                          <a:pt x="3971" y="69750"/>
                          <a:pt x="7195" y="69453"/>
                          <a:pt x="9675" y="68858"/>
                        </a:cubicBezTo>
                        <a:cubicBezTo>
                          <a:pt x="12156" y="68262"/>
                          <a:pt x="13396" y="66774"/>
                          <a:pt x="13396" y="64392"/>
                        </a:cubicBezTo>
                        <a:lnTo>
                          <a:pt x="13396" y="17511"/>
                        </a:lnTo>
                        <a:cubicBezTo>
                          <a:pt x="13396" y="14535"/>
                          <a:pt x="12950" y="12352"/>
                          <a:pt x="12057" y="10963"/>
                        </a:cubicBezTo>
                        <a:cubicBezTo>
                          <a:pt x="11164" y="9574"/>
                          <a:pt x="9849" y="8731"/>
                          <a:pt x="8113" y="8433"/>
                        </a:cubicBezTo>
                        <a:cubicBezTo>
                          <a:pt x="6377" y="8135"/>
                          <a:pt x="3673" y="7986"/>
                          <a:pt x="2" y="7986"/>
                        </a:cubicBezTo>
                        <a:lnTo>
                          <a:pt x="2" y="1885"/>
                        </a:lnTo>
                        <a:lnTo>
                          <a:pt x="24856" y="99"/>
                        </a:lnTo>
                        <a:lnTo>
                          <a:pt x="24856" y="16767"/>
                        </a:lnTo>
                        <a:cubicBezTo>
                          <a:pt x="27138" y="11906"/>
                          <a:pt x="30536" y="7912"/>
                          <a:pt x="35051" y="4787"/>
                        </a:cubicBezTo>
                        <a:cubicBezTo>
                          <a:pt x="39565" y="1661"/>
                          <a:pt x="44452" y="99"/>
                          <a:pt x="49710" y="99"/>
                        </a:cubicBezTo>
                        <a:cubicBezTo>
                          <a:pt x="62907" y="99"/>
                          <a:pt x="70646" y="5456"/>
                          <a:pt x="72927" y="16172"/>
                        </a:cubicBezTo>
                        <a:cubicBezTo>
                          <a:pt x="75209" y="11410"/>
                          <a:pt x="78558" y="7540"/>
                          <a:pt x="82973" y="4564"/>
                        </a:cubicBezTo>
                        <a:cubicBezTo>
                          <a:pt x="87388" y="1587"/>
                          <a:pt x="92225" y="99"/>
                          <a:pt x="97485" y="99"/>
                        </a:cubicBezTo>
                        <a:cubicBezTo>
                          <a:pt x="102644" y="99"/>
                          <a:pt x="107010" y="942"/>
                          <a:pt x="110581" y="2628"/>
                        </a:cubicBezTo>
                        <a:cubicBezTo>
                          <a:pt x="114153" y="4316"/>
                          <a:pt x="116832" y="6871"/>
                          <a:pt x="118618" y="10293"/>
                        </a:cubicBezTo>
                        <a:cubicBezTo>
                          <a:pt x="120404" y="13717"/>
                          <a:pt x="121297" y="18008"/>
                          <a:pt x="121297" y="23167"/>
                        </a:cubicBezTo>
                        <a:lnTo>
                          <a:pt x="121297" y="64392"/>
                        </a:lnTo>
                        <a:cubicBezTo>
                          <a:pt x="121297" y="66774"/>
                          <a:pt x="122562" y="68262"/>
                          <a:pt x="125092" y="68858"/>
                        </a:cubicBezTo>
                        <a:cubicBezTo>
                          <a:pt x="127622" y="69453"/>
                          <a:pt x="130821" y="69750"/>
                          <a:pt x="134691" y="69750"/>
                        </a:cubicBezTo>
                        <a:lnTo>
                          <a:pt x="134691" y="75852"/>
                        </a:lnTo>
                        <a:lnTo>
                          <a:pt x="95400" y="75852"/>
                        </a:lnTo>
                        <a:lnTo>
                          <a:pt x="95400" y="69750"/>
                        </a:lnTo>
                        <a:cubicBezTo>
                          <a:pt x="99270" y="69750"/>
                          <a:pt x="102470" y="69453"/>
                          <a:pt x="105000" y="68858"/>
                        </a:cubicBezTo>
                        <a:cubicBezTo>
                          <a:pt x="107530" y="68262"/>
                          <a:pt x="108795" y="66774"/>
                          <a:pt x="108795" y="64392"/>
                        </a:cubicBezTo>
                        <a:lnTo>
                          <a:pt x="108795" y="23763"/>
                        </a:lnTo>
                        <a:cubicBezTo>
                          <a:pt x="108795" y="18008"/>
                          <a:pt x="107977" y="13369"/>
                          <a:pt x="106340" y="9847"/>
                        </a:cubicBezTo>
                        <a:cubicBezTo>
                          <a:pt x="104702" y="6325"/>
                          <a:pt x="101403" y="4564"/>
                          <a:pt x="96443" y="4564"/>
                        </a:cubicBezTo>
                        <a:cubicBezTo>
                          <a:pt x="89795" y="4564"/>
                          <a:pt x="84337" y="7218"/>
                          <a:pt x="80071" y="12526"/>
                        </a:cubicBezTo>
                        <a:cubicBezTo>
                          <a:pt x="75805" y="17834"/>
                          <a:pt x="73672" y="23861"/>
                          <a:pt x="73672" y="30608"/>
                        </a:cubicBezTo>
                        <a:lnTo>
                          <a:pt x="73672" y="64392"/>
                        </a:lnTo>
                        <a:cubicBezTo>
                          <a:pt x="73672" y="66774"/>
                          <a:pt x="74912" y="68262"/>
                          <a:pt x="77393" y="68858"/>
                        </a:cubicBezTo>
                        <a:cubicBezTo>
                          <a:pt x="79873" y="69453"/>
                          <a:pt x="83097" y="69750"/>
                          <a:pt x="87066" y="69750"/>
                        </a:cubicBezTo>
                        <a:lnTo>
                          <a:pt x="87066" y="75852"/>
                        </a:lnTo>
                        <a:lnTo>
                          <a:pt x="47775" y="75852"/>
                        </a:lnTo>
                        <a:lnTo>
                          <a:pt x="47775" y="69750"/>
                        </a:lnTo>
                        <a:cubicBezTo>
                          <a:pt x="51645" y="69750"/>
                          <a:pt x="54845" y="69453"/>
                          <a:pt x="57375" y="68858"/>
                        </a:cubicBezTo>
                        <a:cubicBezTo>
                          <a:pt x="59905" y="68262"/>
                          <a:pt x="61170" y="66774"/>
                          <a:pt x="61170" y="64392"/>
                        </a:cubicBezTo>
                        <a:lnTo>
                          <a:pt x="61170" y="23763"/>
                        </a:lnTo>
                        <a:cubicBezTo>
                          <a:pt x="61170" y="18107"/>
                          <a:pt x="60352" y="13494"/>
                          <a:pt x="58715" y="9922"/>
                        </a:cubicBezTo>
                        <a:cubicBezTo>
                          <a:pt x="57077" y="6350"/>
                          <a:pt x="53778" y="4564"/>
                          <a:pt x="48818" y="4564"/>
                        </a:cubicBezTo>
                        <a:cubicBezTo>
                          <a:pt x="42170" y="4564"/>
                          <a:pt x="36713" y="7218"/>
                          <a:pt x="32446" y="12526"/>
                        </a:cubicBezTo>
                        <a:cubicBezTo>
                          <a:pt x="28180" y="17834"/>
                          <a:pt x="26047" y="23861"/>
                          <a:pt x="26047" y="30608"/>
                        </a:cubicBezTo>
                        <a:lnTo>
                          <a:pt x="26047" y="64392"/>
                        </a:lnTo>
                        <a:cubicBezTo>
                          <a:pt x="26047" y="66774"/>
                          <a:pt x="27287" y="68262"/>
                          <a:pt x="29768" y="68858"/>
                        </a:cubicBezTo>
                        <a:cubicBezTo>
                          <a:pt x="32248" y="69453"/>
                          <a:pt x="35423" y="69750"/>
                          <a:pt x="39293" y="69750"/>
                        </a:cubicBezTo>
                        <a:lnTo>
                          <a:pt x="39293" y="75852"/>
                        </a:lnTo>
                        <a:lnTo>
                          <a:pt x="2" y="75852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11588A7D-EB24-4945-A46D-15A44BEF795C}"/>
                      </a:ext>
                    </a:extLst>
                  </p:cNvPr>
                  <p:cNvSpPr/>
                  <p:nvPr/>
                </p:nvSpPr>
                <p:spPr>
                  <a:xfrm rot="-5400000">
                    <a:off x="1194530" y="2520739"/>
                    <a:ext cx="40183" cy="171449"/>
                  </a:xfrm>
                  <a:custGeom>
                    <a:avLst/>
                    <a:gdLst>
                      <a:gd name="connsiteX0" fmla="*/ 1479 w 40183"/>
                      <a:gd name="connsiteY0" fmla="*/ 171539 h 171449"/>
                      <a:gd name="connsiteX1" fmla="*/ -9 w 40183"/>
                      <a:gd name="connsiteY1" fmla="*/ 170051 h 171449"/>
                      <a:gd name="connsiteX2" fmla="*/ 288 w 40183"/>
                      <a:gd name="connsiteY2" fmla="*/ 169009 h 171449"/>
                      <a:gd name="connsiteX3" fmla="*/ 29608 w 40183"/>
                      <a:gd name="connsiteY3" fmla="*/ 85814 h 171449"/>
                      <a:gd name="connsiteX4" fmla="*/ 586 w 40183"/>
                      <a:gd name="connsiteY4" fmla="*/ 3066 h 171449"/>
                      <a:gd name="connsiteX5" fmla="*/ -9 w 40183"/>
                      <a:gd name="connsiteY5" fmla="*/ 1578 h 171449"/>
                      <a:gd name="connsiteX6" fmla="*/ 438 w 40183"/>
                      <a:gd name="connsiteY6" fmla="*/ 536 h 171449"/>
                      <a:gd name="connsiteX7" fmla="*/ 1479 w 40183"/>
                      <a:gd name="connsiteY7" fmla="*/ 89 h 171449"/>
                      <a:gd name="connsiteX8" fmla="*/ 3116 w 40183"/>
                      <a:gd name="connsiteY8" fmla="*/ 89 h 171449"/>
                      <a:gd name="connsiteX9" fmla="*/ 3860 w 40183"/>
                      <a:gd name="connsiteY9" fmla="*/ 387 h 171449"/>
                      <a:gd name="connsiteX10" fmla="*/ 24399 w 40183"/>
                      <a:gd name="connsiteY10" fmla="*/ 23976 h 171449"/>
                      <a:gd name="connsiteX11" fmla="*/ 36380 w 40183"/>
                      <a:gd name="connsiteY11" fmla="*/ 53667 h 171449"/>
                      <a:gd name="connsiteX12" fmla="*/ 40174 w 40183"/>
                      <a:gd name="connsiteY12" fmla="*/ 85814 h 171449"/>
                      <a:gd name="connsiteX13" fmla="*/ 38165 w 40183"/>
                      <a:gd name="connsiteY13" fmla="*/ 109776 h 171449"/>
                      <a:gd name="connsiteX14" fmla="*/ 31691 w 40183"/>
                      <a:gd name="connsiteY14" fmla="*/ 132918 h 171449"/>
                      <a:gd name="connsiteX15" fmla="*/ 20306 w 40183"/>
                      <a:gd name="connsiteY15" fmla="*/ 153978 h 171449"/>
                      <a:gd name="connsiteX16" fmla="*/ 3860 w 40183"/>
                      <a:gd name="connsiteY16" fmla="*/ 171242 h 171449"/>
                      <a:gd name="connsiteX17" fmla="*/ 3116 w 40183"/>
                      <a:gd name="connsiteY17" fmla="*/ 171539 h 171449"/>
                      <a:gd name="connsiteX18" fmla="*/ 1479 w 40183"/>
                      <a:gd name="connsiteY18" fmla="*/ 171539 h 17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40183" h="171449">
                        <a:moveTo>
                          <a:pt x="1479" y="171539"/>
                        </a:moveTo>
                        <a:cubicBezTo>
                          <a:pt x="487" y="171539"/>
                          <a:pt x="-9" y="171043"/>
                          <a:pt x="-9" y="170051"/>
                        </a:cubicBezTo>
                        <a:cubicBezTo>
                          <a:pt x="-9" y="169555"/>
                          <a:pt x="90" y="169208"/>
                          <a:pt x="288" y="169009"/>
                        </a:cubicBezTo>
                        <a:cubicBezTo>
                          <a:pt x="19835" y="149860"/>
                          <a:pt x="29608" y="122128"/>
                          <a:pt x="29608" y="85814"/>
                        </a:cubicBezTo>
                        <a:cubicBezTo>
                          <a:pt x="29608" y="49500"/>
                          <a:pt x="19934" y="21917"/>
                          <a:pt x="586" y="3066"/>
                        </a:cubicBezTo>
                        <a:cubicBezTo>
                          <a:pt x="190" y="2768"/>
                          <a:pt x="-9" y="2272"/>
                          <a:pt x="-9" y="1578"/>
                        </a:cubicBezTo>
                        <a:cubicBezTo>
                          <a:pt x="-9" y="1181"/>
                          <a:pt x="140" y="834"/>
                          <a:pt x="438" y="536"/>
                        </a:cubicBezTo>
                        <a:cubicBezTo>
                          <a:pt x="735" y="238"/>
                          <a:pt x="1082" y="89"/>
                          <a:pt x="1479" y="89"/>
                        </a:cubicBezTo>
                        <a:lnTo>
                          <a:pt x="3116" y="89"/>
                        </a:lnTo>
                        <a:cubicBezTo>
                          <a:pt x="3414" y="89"/>
                          <a:pt x="3662" y="188"/>
                          <a:pt x="3860" y="387"/>
                        </a:cubicBezTo>
                        <a:cubicBezTo>
                          <a:pt x="12096" y="6836"/>
                          <a:pt x="18942" y="14699"/>
                          <a:pt x="24399" y="23976"/>
                        </a:cubicBezTo>
                        <a:cubicBezTo>
                          <a:pt x="29856" y="33253"/>
                          <a:pt x="33850" y="43150"/>
                          <a:pt x="36380" y="53667"/>
                        </a:cubicBezTo>
                        <a:cubicBezTo>
                          <a:pt x="38909" y="64185"/>
                          <a:pt x="40174" y="74900"/>
                          <a:pt x="40174" y="85814"/>
                        </a:cubicBezTo>
                        <a:cubicBezTo>
                          <a:pt x="40174" y="93950"/>
                          <a:pt x="39505" y="101938"/>
                          <a:pt x="38165" y="109776"/>
                        </a:cubicBezTo>
                        <a:cubicBezTo>
                          <a:pt x="36826" y="117614"/>
                          <a:pt x="34668" y="125328"/>
                          <a:pt x="31691" y="132918"/>
                        </a:cubicBezTo>
                        <a:cubicBezTo>
                          <a:pt x="28715" y="140509"/>
                          <a:pt x="24920" y="147529"/>
                          <a:pt x="20306" y="153978"/>
                        </a:cubicBezTo>
                        <a:cubicBezTo>
                          <a:pt x="15692" y="160427"/>
                          <a:pt x="10210" y="166181"/>
                          <a:pt x="3860" y="171242"/>
                        </a:cubicBezTo>
                        <a:cubicBezTo>
                          <a:pt x="3662" y="171440"/>
                          <a:pt x="3414" y="171539"/>
                          <a:pt x="3116" y="171539"/>
                        </a:cubicBezTo>
                        <a:lnTo>
                          <a:pt x="1479" y="17153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sq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07D3B0A7-7990-3DAC-B2D3-9ABFE50889E6}"/>
                  </a:ext>
                </a:extLst>
              </p:cNvPr>
              <p:cNvSpPr/>
              <p:nvPr/>
            </p:nvSpPr>
            <p:spPr>
              <a:xfrm>
                <a:off x="1568859" y="3599256"/>
                <a:ext cx="40331" cy="9376"/>
              </a:xfrm>
              <a:custGeom>
                <a:avLst/>
                <a:gdLst>
                  <a:gd name="connsiteX0" fmla="*/ 57 w 40331"/>
                  <a:gd name="connsiteY0" fmla="*/ 9398 h 9376"/>
                  <a:gd name="connsiteX1" fmla="*/ 57 w 40331"/>
                  <a:gd name="connsiteY1" fmla="*/ 22 h 9376"/>
                  <a:gd name="connsiteX2" fmla="*/ 40389 w 40331"/>
                  <a:gd name="connsiteY2" fmla="*/ 22 h 9376"/>
                  <a:gd name="connsiteX3" fmla="*/ 40389 w 40331"/>
                  <a:gd name="connsiteY3" fmla="*/ 9398 h 9376"/>
                  <a:gd name="connsiteX4" fmla="*/ 57 w 40331"/>
                  <a:gd name="connsiteY4" fmla="*/ 9398 h 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31" h="9376">
                    <a:moveTo>
                      <a:pt x="57" y="9398"/>
                    </a:moveTo>
                    <a:lnTo>
                      <a:pt x="57" y="22"/>
                    </a:lnTo>
                    <a:lnTo>
                      <a:pt x="40389" y="22"/>
                    </a:lnTo>
                    <a:lnTo>
                      <a:pt x="40389" y="9398"/>
                    </a:lnTo>
                    <a:lnTo>
                      <a:pt x="57" y="9398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74" name="Group 2273" descr="\documentclass{article}&#10;\usepackage{amsmath}&#10;\pagestyle{empty}&#10;\begin{document}&#10;&#10;$\sigma_x = 108$ $\mu$m&#10;\end{document}" title="IguanaTex Vector Display">
              <a:extLst>
                <a:ext uri="{FF2B5EF4-FFF2-40B4-BE49-F238E27FC236}">
                  <a16:creationId xmlns:a16="http://schemas.microsoft.com/office/drawing/2014/main" id="{B37885B8-8CC0-3722-DC47-C03E071A5E57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8569555" y="5439026"/>
              <a:ext cx="975376" cy="159988"/>
              <a:chOff x="5170296" y="3426013"/>
              <a:chExt cx="975376" cy="159988"/>
            </a:xfrm>
          </p:grpSpPr>
          <p:sp>
            <p:nvSpPr>
              <p:cNvPr id="2275" name="Freeform: Shape 2274">
                <a:extLst>
                  <a:ext uri="{FF2B5EF4-FFF2-40B4-BE49-F238E27FC236}">
                    <a16:creationId xmlns:a16="http://schemas.microsoft.com/office/drawing/2014/main" id="{587875F5-2561-80C8-58A8-6C307E4A65A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5170296" y="3468640"/>
                <a:ext cx="91825" cy="80175"/>
              </a:xfrm>
              <a:custGeom>
                <a:avLst/>
                <a:gdLst>
                  <a:gd name="connsiteX0" fmla="*/ 83396 w 91825"/>
                  <a:gd name="connsiteY0" fmla="*/ 10584 h 80175"/>
                  <a:gd name="connsiteX1" fmla="*/ 91902 w 91825"/>
                  <a:gd name="connsiteY1" fmla="*/ 4416 h 80175"/>
                  <a:gd name="connsiteX2" fmla="*/ 85132 w 91825"/>
                  <a:gd name="connsiteY2" fmla="*/ 63 h 80175"/>
                  <a:gd name="connsiteX3" fmla="*/ 45555 w 91825"/>
                  <a:gd name="connsiteY3" fmla="*/ 63 h 80175"/>
                  <a:gd name="connsiteX4" fmla="*/ 77 w 91825"/>
                  <a:gd name="connsiteY4" fmla="*/ 51579 h 80175"/>
                  <a:gd name="connsiteX5" fmla="*/ 26114 w 91825"/>
                  <a:gd name="connsiteY5" fmla="*/ 80239 h 80175"/>
                  <a:gd name="connsiteX6" fmla="*/ 69683 w 91825"/>
                  <a:gd name="connsiteY6" fmla="*/ 30355 h 80175"/>
                  <a:gd name="connsiteX7" fmla="*/ 64302 w 91825"/>
                  <a:gd name="connsiteY7" fmla="*/ 10584 h 80175"/>
                  <a:gd name="connsiteX8" fmla="*/ 83396 w 91825"/>
                  <a:gd name="connsiteY8" fmla="*/ 10584 h 80175"/>
                  <a:gd name="connsiteX9" fmla="*/ 26288 w 91825"/>
                  <a:gd name="connsiteY9" fmla="*/ 76248 h 80175"/>
                  <a:gd name="connsiteX10" fmla="*/ 10839 w 91825"/>
                  <a:gd name="connsiteY10" fmla="*/ 56658 h 80175"/>
                  <a:gd name="connsiteX11" fmla="*/ 18997 w 91825"/>
                  <a:gd name="connsiteY11" fmla="*/ 25639 h 80175"/>
                  <a:gd name="connsiteX12" fmla="*/ 42604 w 91825"/>
                  <a:gd name="connsiteY12" fmla="*/ 10584 h 80175"/>
                  <a:gd name="connsiteX13" fmla="*/ 58574 w 91825"/>
                  <a:gd name="connsiteY13" fmla="*/ 28179 h 80175"/>
                  <a:gd name="connsiteX14" fmla="*/ 49201 w 91825"/>
                  <a:gd name="connsiteY14" fmla="*/ 60830 h 80175"/>
                  <a:gd name="connsiteX15" fmla="*/ 26288 w 91825"/>
                  <a:gd name="connsiteY15" fmla="*/ 76248 h 8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1825" h="80175">
                    <a:moveTo>
                      <a:pt x="83396" y="10584"/>
                    </a:moveTo>
                    <a:cubicBezTo>
                      <a:pt x="85653" y="10584"/>
                      <a:pt x="91902" y="10584"/>
                      <a:pt x="91902" y="4416"/>
                    </a:cubicBezTo>
                    <a:cubicBezTo>
                      <a:pt x="91902" y="63"/>
                      <a:pt x="88257" y="63"/>
                      <a:pt x="85132" y="63"/>
                    </a:cubicBezTo>
                    <a:lnTo>
                      <a:pt x="45555" y="63"/>
                    </a:lnTo>
                    <a:cubicBezTo>
                      <a:pt x="19344" y="63"/>
                      <a:pt x="77" y="29993"/>
                      <a:pt x="77" y="51579"/>
                    </a:cubicBezTo>
                    <a:cubicBezTo>
                      <a:pt x="77" y="67541"/>
                      <a:pt x="10318" y="80239"/>
                      <a:pt x="26114" y="80239"/>
                    </a:cubicBezTo>
                    <a:cubicBezTo>
                      <a:pt x="46597" y="80239"/>
                      <a:pt x="69683" y="58290"/>
                      <a:pt x="69683" y="30355"/>
                    </a:cubicBezTo>
                    <a:cubicBezTo>
                      <a:pt x="69683" y="27272"/>
                      <a:pt x="69683" y="18565"/>
                      <a:pt x="64302" y="10584"/>
                    </a:cubicBezTo>
                    <a:lnTo>
                      <a:pt x="83396" y="10584"/>
                    </a:lnTo>
                    <a:close/>
                    <a:moveTo>
                      <a:pt x="26288" y="76248"/>
                    </a:moveTo>
                    <a:cubicBezTo>
                      <a:pt x="17782" y="76248"/>
                      <a:pt x="10839" y="69718"/>
                      <a:pt x="10839" y="56658"/>
                    </a:cubicBezTo>
                    <a:cubicBezTo>
                      <a:pt x="10839" y="51216"/>
                      <a:pt x="12922" y="36341"/>
                      <a:pt x="18997" y="25639"/>
                    </a:cubicBezTo>
                    <a:cubicBezTo>
                      <a:pt x="26288" y="13123"/>
                      <a:pt x="36703" y="10584"/>
                      <a:pt x="42604" y="10584"/>
                    </a:cubicBezTo>
                    <a:cubicBezTo>
                      <a:pt x="57185" y="10584"/>
                      <a:pt x="58574" y="22556"/>
                      <a:pt x="58574" y="28179"/>
                    </a:cubicBezTo>
                    <a:cubicBezTo>
                      <a:pt x="58574" y="36704"/>
                      <a:pt x="55102" y="51579"/>
                      <a:pt x="49201" y="60830"/>
                    </a:cubicBezTo>
                    <a:cubicBezTo>
                      <a:pt x="42431" y="71532"/>
                      <a:pt x="33057" y="76248"/>
                      <a:pt x="26288" y="76248"/>
                    </a:cubicBez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76" name="Freeform: Shape 2275">
                <a:extLst>
                  <a:ext uri="{FF2B5EF4-FFF2-40B4-BE49-F238E27FC236}">
                    <a16:creationId xmlns:a16="http://schemas.microsoft.com/office/drawing/2014/main" id="{8CD8F7F1-A5FE-8F61-A7CE-BEDE82A4B20A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5268720" y="3518033"/>
                <a:ext cx="65006" cy="57265"/>
              </a:xfrm>
              <a:custGeom>
                <a:avLst/>
                <a:gdLst>
                  <a:gd name="connsiteX0" fmla="*/ 24505 w 65006"/>
                  <a:gd name="connsiteY0" fmla="*/ 42601 h 57265"/>
                  <a:gd name="connsiteX1" fmla="*/ 13084 w 65006"/>
                  <a:gd name="connsiteY1" fmla="*/ 53775 h 57265"/>
                  <a:gd name="connsiteX2" fmla="*/ 6522 w 65006"/>
                  <a:gd name="connsiteY2" fmla="*/ 51997 h 57265"/>
                  <a:gd name="connsiteX3" fmla="*/ 11869 w 65006"/>
                  <a:gd name="connsiteY3" fmla="*/ 45014 h 57265"/>
                  <a:gd name="connsiteX4" fmla="*/ 7008 w 65006"/>
                  <a:gd name="connsiteY4" fmla="*/ 40315 h 57265"/>
                  <a:gd name="connsiteX5" fmla="*/ 82 w 65006"/>
                  <a:gd name="connsiteY5" fmla="*/ 48061 h 57265"/>
                  <a:gd name="connsiteX6" fmla="*/ 12841 w 65006"/>
                  <a:gd name="connsiteY6" fmla="*/ 57330 h 57265"/>
                  <a:gd name="connsiteX7" fmla="*/ 26450 w 65006"/>
                  <a:gd name="connsiteY7" fmla="*/ 48315 h 57265"/>
                  <a:gd name="connsiteX8" fmla="*/ 40909 w 65006"/>
                  <a:gd name="connsiteY8" fmla="*/ 57330 h 57265"/>
                  <a:gd name="connsiteX9" fmla="*/ 62294 w 65006"/>
                  <a:gd name="connsiteY9" fmla="*/ 37903 h 57265"/>
                  <a:gd name="connsiteX10" fmla="*/ 60350 w 65006"/>
                  <a:gd name="connsiteY10" fmla="*/ 36252 h 57265"/>
                  <a:gd name="connsiteX11" fmla="*/ 58042 w 65006"/>
                  <a:gd name="connsiteY11" fmla="*/ 38411 h 57265"/>
                  <a:gd name="connsiteX12" fmla="*/ 41395 w 65006"/>
                  <a:gd name="connsiteY12" fmla="*/ 53775 h 57265"/>
                  <a:gd name="connsiteX13" fmla="*/ 33983 w 65006"/>
                  <a:gd name="connsiteY13" fmla="*/ 45521 h 57265"/>
                  <a:gd name="connsiteX14" fmla="*/ 40301 w 65006"/>
                  <a:gd name="connsiteY14" fmla="*/ 16571 h 57265"/>
                  <a:gd name="connsiteX15" fmla="*/ 52209 w 65006"/>
                  <a:gd name="connsiteY15" fmla="*/ 3620 h 57265"/>
                  <a:gd name="connsiteX16" fmla="*/ 58771 w 65006"/>
                  <a:gd name="connsiteY16" fmla="*/ 5397 h 57265"/>
                  <a:gd name="connsiteX17" fmla="*/ 53424 w 65006"/>
                  <a:gd name="connsiteY17" fmla="*/ 12381 h 57265"/>
                  <a:gd name="connsiteX18" fmla="*/ 58285 w 65006"/>
                  <a:gd name="connsiteY18" fmla="*/ 17079 h 57265"/>
                  <a:gd name="connsiteX19" fmla="*/ 65089 w 65006"/>
                  <a:gd name="connsiteY19" fmla="*/ 9333 h 57265"/>
                  <a:gd name="connsiteX20" fmla="*/ 52452 w 65006"/>
                  <a:gd name="connsiteY20" fmla="*/ 64 h 57265"/>
                  <a:gd name="connsiteX21" fmla="*/ 38843 w 65006"/>
                  <a:gd name="connsiteY21" fmla="*/ 9080 h 57265"/>
                  <a:gd name="connsiteX22" fmla="*/ 24262 w 65006"/>
                  <a:gd name="connsiteY22" fmla="*/ 64 h 57265"/>
                  <a:gd name="connsiteX23" fmla="*/ 2877 w 65006"/>
                  <a:gd name="connsiteY23" fmla="*/ 19492 h 57265"/>
                  <a:gd name="connsiteX24" fmla="*/ 4943 w 65006"/>
                  <a:gd name="connsiteY24" fmla="*/ 21142 h 57265"/>
                  <a:gd name="connsiteX25" fmla="*/ 7251 w 65006"/>
                  <a:gd name="connsiteY25" fmla="*/ 18984 h 57265"/>
                  <a:gd name="connsiteX26" fmla="*/ 23898 w 65006"/>
                  <a:gd name="connsiteY26" fmla="*/ 3620 h 57265"/>
                  <a:gd name="connsiteX27" fmla="*/ 31188 w 65006"/>
                  <a:gd name="connsiteY27" fmla="*/ 12000 h 57265"/>
                  <a:gd name="connsiteX28" fmla="*/ 28637 w 65006"/>
                  <a:gd name="connsiteY28" fmla="*/ 25205 h 57265"/>
                  <a:gd name="connsiteX29" fmla="*/ 24505 w 65006"/>
                  <a:gd name="connsiteY29" fmla="*/ 42601 h 57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5006" h="57265">
                    <a:moveTo>
                      <a:pt x="24505" y="42601"/>
                    </a:moveTo>
                    <a:cubicBezTo>
                      <a:pt x="23290" y="46918"/>
                      <a:pt x="19281" y="53775"/>
                      <a:pt x="13084" y="53775"/>
                    </a:cubicBezTo>
                    <a:cubicBezTo>
                      <a:pt x="12719" y="53775"/>
                      <a:pt x="9074" y="53775"/>
                      <a:pt x="6522" y="51997"/>
                    </a:cubicBezTo>
                    <a:cubicBezTo>
                      <a:pt x="11504" y="50347"/>
                      <a:pt x="11869" y="45775"/>
                      <a:pt x="11869" y="45014"/>
                    </a:cubicBezTo>
                    <a:cubicBezTo>
                      <a:pt x="11869" y="42220"/>
                      <a:pt x="9803" y="40315"/>
                      <a:pt x="7008" y="40315"/>
                    </a:cubicBezTo>
                    <a:cubicBezTo>
                      <a:pt x="3606" y="40315"/>
                      <a:pt x="82" y="43363"/>
                      <a:pt x="82" y="48061"/>
                    </a:cubicBezTo>
                    <a:cubicBezTo>
                      <a:pt x="82" y="54410"/>
                      <a:pt x="6887" y="57330"/>
                      <a:pt x="12841" y="57330"/>
                    </a:cubicBezTo>
                    <a:cubicBezTo>
                      <a:pt x="18430" y="57330"/>
                      <a:pt x="23412" y="53648"/>
                      <a:pt x="26450" y="48315"/>
                    </a:cubicBezTo>
                    <a:cubicBezTo>
                      <a:pt x="29366" y="55045"/>
                      <a:pt x="36049" y="57330"/>
                      <a:pt x="40909" y="57330"/>
                    </a:cubicBezTo>
                    <a:cubicBezTo>
                      <a:pt x="54882" y="57330"/>
                      <a:pt x="62294" y="41458"/>
                      <a:pt x="62294" y="37903"/>
                    </a:cubicBezTo>
                    <a:cubicBezTo>
                      <a:pt x="62294" y="36252"/>
                      <a:pt x="60715" y="36252"/>
                      <a:pt x="60350" y="36252"/>
                    </a:cubicBezTo>
                    <a:cubicBezTo>
                      <a:pt x="58649" y="36252"/>
                      <a:pt x="58528" y="36887"/>
                      <a:pt x="58042" y="38411"/>
                    </a:cubicBezTo>
                    <a:cubicBezTo>
                      <a:pt x="55490" y="47172"/>
                      <a:pt x="48199" y="53775"/>
                      <a:pt x="41395" y="53775"/>
                    </a:cubicBezTo>
                    <a:cubicBezTo>
                      <a:pt x="36535" y="53775"/>
                      <a:pt x="33983" y="50347"/>
                      <a:pt x="33983" y="45521"/>
                    </a:cubicBezTo>
                    <a:cubicBezTo>
                      <a:pt x="33983" y="42220"/>
                      <a:pt x="36899" y="30665"/>
                      <a:pt x="40301" y="16571"/>
                    </a:cubicBezTo>
                    <a:cubicBezTo>
                      <a:pt x="42732" y="6794"/>
                      <a:pt x="48199" y="3620"/>
                      <a:pt x="52209" y="3620"/>
                    </a:cubicBezTo>
                    <a:cubicBezTo>
                      <a:pt x="52452" y="3620"/>
                      <a:pt x="56219" y="3620"/>
                      <a:pt x="58771" y="5397"/>
                    </a:cubicBezTo>
                    <a:cubicBezTo>
                      <a:pt x="54882" y="6540"/>
                      <a:pt x="53424" y="10095"/>
                      <a:pt x="53424" y="12381"/>
                    </a:cubicBezTo>
                    <a:cubicBezTo>
                      <a:pt x="53424" y="15174"/>
                      <a:pt x="55490" y="17079"/>
                      <a:pt x="58285" y="17079"/>
                    </a:cubicBezTo>
                    <a:cubicBezTo>
                      <a:pt x="61079" y="17079"/>
                      <a:pt x="65089" y="14666"/>
                      <a:pt x="65089" y="9333"/>
                    </a:cubicBezTo>
                    <a:cubicBezTo>
                      <a:pt x="65089" y="2223"/>
                      <a:pt x="57313" y="64"/>
                      <a:pt x="52452" y="64"/>
                    </a:cubicBezTo>
                    <a:cubicBezTo>
                      <a:pt x="46377" y="64"/>
                      <a:pt x="41517" y="4254"/>
                      <a:pt x="38843" y="9080"/>
                    </a:cubicBezTo>
                    <a:cubicBezTo>
                      <a:pt x="36656" y="3874"/>
                      <a:pt x="31067" y="64"/>
                      <a:pt x="24262" y="64"/>
                    </a:cubicBezTo>
                    <a:cubicBezTo>
                      <a:pt x="10654" y="64"/>
                      <a:pt x="2877" y="15682"/>
                      <a:pt x="2877" y="19492"/>
                    </a:cubicBezTo>
                    <a:cubicBezTo>
                      <a:pt x="2877" y="21142"/>
                      <a:pt x="4578" y="21142"/>
                      <a:pt x="4943" y="21142"/>
                    </a:cubicBezTo>
                    <a:cubicBezTo>
                      <a:pt x="6522" y="21142"/>
                      <a:pt x="6644" y="20634"/>
                      <a:pt x="7251" y="18984"/>
                    </a:cubicBezTo>
                    <a:cubicBezTo>
                      <a:pt x="10289" y="9080"/>
                      <a:pt x="17944" y="3620"/>
                      <a:pt x="23898" y="3620"/>
                    </a:cubicBezTo>
                    <a:cubicBezTo>
                      <a:pt x="27908" y="3620"/>
                      <a:pt x="31188" y="5905"/>
                      <a:pt x="31188" y="12000"/>
                    </a:cubicBezTo>
                    <a:cubicBezTo>
                      <a:pt x="31188" y="14539"/>
                      <a:pt x="29730" y="20888"/>
                      <a:pt x="28637" y="25205"/>
                    </a:cubicBezTo>
                    <a:lnTo>
                      <a:pt x="24505" y="42601"/>
                    </a:ln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77" name="Freeform: Shape 2276">
                <a:extLst>
                  <a:ext uri="{FF2B5EF4-FFF2-40B4-BE49-F238E27FC236}">
                    <a16:creationId xmlns:a16="http://schemas.microsoft.com/office/drawing/2014/main" id="{35740FA9-1C4C-EA59-F56F-EE50D9347F19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5408218" y="3480249"/>
                <a:ext cx="115432" cy="42446"/>
              </a:xfrm>
              <a:custGeom>
                <a:avLst/>
                <a:gdLst>
                  <a:gd name="connsiteX0" fmla="*/ 109621 w 115432"/>
                  <a:gd name="connsiteY0" fmla="*/ 7319 h 42446"/>
                  <a:gd name="connsiteX1" fmla="*/ 115522 w 115432"/>
                  <a:gd name="connsiteY1" fmla="*/ 3691 h 42446"/>
                  <a:gd name="connsiteX2" fmla="*/ 109794 w 115432"/>
                  <a:gd name="connsiteY2" fmla="*/ 63 h 42446"/>
                  <a:gd name="connsiteX3" fmla="*/ 5818 w 115432"/>
                  <a:gd name="connsiteY3" fmla="*/ 63 h 42446"/>
                  <a:gd name="connsiteX4" fmla="*/ 90 w 115432"/>
                  <a:gd name="connsiteY4" fmla="*/ 3691 h 42446"/>
                  <a:gd name="connsiteX5" fmla="*/ 5992 w 115432"/>
                  <a:gd name="connsiteY5" fmla="*/ 7319 h 42446"/>
                  <a:gd name="connsiteX6" fmla="*/ 109621 w 115432"/>
                  <a:gd name="connsiteY6" fmla="*/ 7319 h 42446"/>
                  <a:gd name="connsiteX7" fmla="*/ 109794 w 115432"/>
                  <a:gd name="connsiteY7" fmla="*/ 42509 h 42446"/>
                  <a:gd name="connsiteX8" fmla="*/ 115522 w 115432"/>
                  <a:gd name="connsiteY8" fmla="*/ 38881 h 42446"/>
                  <a:gd name="connsiteX9" fmla="*/ 109621 w 115432"/>
                  <a:gd name="connsiteY9" fmla="*/ 35253 h 42446"/>
                  <a:gd name="connsiteX10" fmla="*/ 5992 w 115432"/>
                  <a:gd name="connsiteY10" fmla="*/ 35253 h 42446"/>
                  <a:gd name="connsiteX11" fmla="*/ 90 w 115432"/>
                  <a:gd name="connsiteY11" fmla="*/ 38881 h 42446"/>
                  <a:gd name="connsiteX12" fmla="*/ 5818 w 115432"/>
                  <a:gd name="connsiteY12" fmla="*/ 42509 h 42446"/>
                  <a:gd name="connsiteX13" fmla="*/ 109794 w 115432"/>
                  <a:gd name="connsiteY13" fmla="*/ 42509 h 42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432" h="42446">
                    <a:moveTo>
                      <a:pt x="109621" y="7319"/>
                    </a:moveTo>
                    <a:cubicBezTo>
                      <a:pt x="112224" y="7319"/>
                      <a:pt x="115522" y="7319"/>
                      <a:pt x="115522" y="3691"/>
                    </a:cubicBezTo>
                    <a:cubicBezTo>
                      <a:pt x="115522" y="63"/>
                      <a:pt x="112224" y="63"/>
                      <a:pt x="109794" y="63"/>
                    </a:cubicBezTo>
                    <a:lnTo>
                      <a:pt x="5818" y="63"/>
                    </a:lnTo>
                    <a:cubicBezTo>
                      <a:pt x="3388" y="63"/>
                      <a:pt x="90" y="63"/>
                      <a:pt x="90" y="3691"/>
                    </a:cubicBezTo>
                    <a:cubicBezTo>
                      <a:pt x="90" y="7319"/>
                      <a:pt x="3388" y="7319"/>
                      <a:pt x="5992" y="7319"/>
                    </a:cubicBezTo>
                    <a:lnTo>
                      <a:pt x="109621" y="7319"/>
                    </a:lnTo>
                    <a:close/>
                    <a:moveTo>
                      <a:pt x="109794" y="42509"/>
                    </a:moveTo>
                    <a:cubicBezTo>
                      <a:pt x="112224" y="42509"/>
                      <a:pt x="115522" y="42509"/>
                      <a:pt x="115522" y="38881"/>
                    </a:cubicBezTo>
                    <a:cubicBezTo>
                      <a:pt x="115522" y="35253"/>
                      <a:pt x="112224" y="35253"/>
                      <a:pt x="109621" y="35253"/>
                    </a:cubicBezTo>
                    <a:lnTo>
                      <a:pt x="5992" y="35253"/>
                    </a:lnTo>
                    <a:cubicBezTo>
                      <a:pt x="3388" y="35253"/>
                      <a:pt x="90" y="35253"/>
                      <a:pt x="90" y="38881"/>
                    </a:cubicBezTo>
                    <a:cubicBezTo>
                      <a:pt x="90" y="42509"/>
                      <a:pt x="3388" y="42509"/>
                      <a:pt x="5818" y="42509"/>
                    </a:cubicBezTo>
                    <a:lnTo>
                      <a:pt x="109794" y="42509"/>
                    </a:ln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78" name="Freeform: Shape 2277">
                <a:extLst>
                  <a:ext uri="{FF2B5EF4-FFF2-40B4-BE49-F238E27FC236}">
                    <a16:creationId xmlns:a16="http://schemas.microsoft.com/office/drawing/2014/main" id="{C7BEE08C-3C42-9424-DF21-327D99C1A4DB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5597172" y="3426013"/>
                <a:ext cx="57282" cy="120808"/>
              </a:xfrm>
              <a:custGeom>
                <a:avLst/>
                <a:gdLst>
                  <a:gd name="connsiteX0" fmla="*/ 35685 w 57282"/>
                  <a:gd name="connsiteY0" fmla="*/ 4779 h 120808"/>
                  <a:gd name="connsiteX1" fmla="*/ 31693 w 57282"/>
                  <a:gd name="connsiteY1" fmla="*/ 63 h 120808"/>
                  <a:gd name="connsiteX2" fmla="*/ 101 w 57282"/>
                  <a:gd name="connsiteY2" fmla="*/ 11672 h 120808"/>
                  <a:gd name="connsiteX3" fmla="*/ 101 w 57282"/>
                  <a:gd name="connsiteY3" fmla="*/ 17295 h 120808"/>
                  <a:gd name="connsiteX4" fmla="*/ 22840 w 57282"/>
                  <a:gd name="connsiteY4" fmla="*/ 12579 h 120808"/>
                  <a:gd name="connsiteX5" fmla="*/ 22840 w 57282"/>
                  <a:gd name="connsiteY5" fmla="*/ 106541 h 120808"/>
                  <a:gd name="connsiteX6" fmla="*/ 6697 w 57282"/>
                  <a:gd name="connsiteY6" fmla="*/ 115248 h 120808"/>
                  <a:gd name="connsiteX7" fmla="*/ 1142 w 57282"/>
                  <a:gd name="connsiteY7" fmla="*/ 115248 h 120808"/>
                  <a:gd name="connsiteX8" fmla="*/ 1142 w 57282"/>
                  <a:gd name="connsiteY8" fmla="*/ 120871 h 120808"/>
                  <a:gd name="connsiteX9" fmla="*/ 29263 w 57282"/>
                  <a:gd name="connsiteY9" fmla="*/ 120327 h 120808"/>
                  <a:gd name="connsiteX10" fmla="*/ 57383 w 57282"/>
                  <a:gd name="connsiteY10" fmla="*/ 120871 h 120808"/>
                  <a:gd name="connsiteX11" fmla="*/ 57383 w 57282"/>
                  <a:gd name="connsiteY11" fmla="*/ 115248 h 120808"/>
                  <a:gd name="connsiteX12" fmla="*/ 51828 w 57282"/>
                  <a:gd name="connsiteY12" fmla="*/ 115248 h 120808"/>
                  <a:gd name="connsiteX13" fmla="*/ 35685 w 57282"/>
                  <a:gd name="connsiteY13" fmla="*/ 106541 h 120808"/>
                  <a:gd name="connsiteX14" fmla="*/ 35685 w 57282"/>
                  <a:gd name="connsiteY14" fmla="*/ 4779 h 120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7282" h="120808">
                    <a:moveTo>
                      <a:pt x="35685" y="4779"/>
                    </a:moveTo>
                    <a:cubicBezTo>
                      <a:pt x="35685" y="426"/>
                      <a:pt x="35685" y="63"/>
                      <a:pt x="31693" y="63"/>
                    </a:cubicBezTo>
                    <a:cubicBezTo>
                      <a:pt x="20931" y="11672"/>
                      <a:pt x="5655" y="11672"/>
                      <a:pt x="101" y="11672"/>
                    </a:cubicBezTo>
                    <a:lnTo>
                      <a:pt x="101" y="17295"/>
                    </a:lnTo>
                    <a:cubicBezTo>
                      <a:pt x="3572" y="17295"/>
                      <a:pt x="13814" y="17295"/>
                      <a:pt x="22840" y="12579"/>
                    </a:cubicBezTo>
                    <a:lnTo>
                      <a:pt x="22840" y="106541"/>
                    </a:lnTo>
                    <a:cubicBezTo>
                      <a:pt x="22840" y="113071"/>
                      <a:pt x="22319" y="115248"/>
                      <a:pt x="6697" y="115248"/>
                    </a:cubicBezTo>
                    <a:lnTo>
                      <a:pt x="1142" y="115248"/>
                    </a:lnTo>
                    <a:lnTo>
                      <a:pt x="1142" y="120871"/>
                    </a:lnTo>
                    <a:cubicBezTo>
                      <a:pt x="7218" y="120327"/>
                      <a:pt x="22319" y="120327"/>
                      <a:pt x="29263" y="120327"/>
                    </a:cubicBezTo>
                    <a:cubicBezTo>
                      <a:pt x="36206" y="120327"/>
                      <a:pt x="51308" y="120327"/>
                      <a:pt x="57383" y="120871"/>
                    </a:cubicBezTo>
                    <a:lnTo>
                      <a:pt x="57383" y="115248"/>
                    </a:lnTo>
                    <a:lnTo>
                      <a:pt x="51828" y="115248"/>
                    </a:lnTo>
                    <a:cubicBezTo>
                      <a:pt x="36206" y="115248"/>
                      <a:pt x="35685" y="113252"/>
                      <a:pt x="35685" y="106541"/>
                    </a:cubicBezTo>
                    <a:lnTo>
                      <a:pt x="35685" y="4779"/>
                    </a:ln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79" name="Freeform: Shape 2278">
                <a:extLst>
                  <a:ext uri="{FF2B5EF4-FFF2-40B4-BE49-F238E27FC236}">
                    <a16:creationId xmlns:a16="http://schemas.microsoft.com/office/drawing/2014/main" id="{0F0ECF14-628A-9445-EFBF-CAA1613CD3C4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5675284" y="3426013"/>
                <a:ext cx="73078" cy="124798"/>
              </a:xfrm>
              <a:custGeom>
                <a:avLst/>
                <a:gdLst>
                  <a:gd name="connsiteX0" fmla="*/ 73184 w 73078"/>
                  <a:gd name="connsiteY0" fmla="*/ 62825 h 124798"/>
                  <a:gd name="connsiteX1" fmla="*/ 66241 w 73078"/>
                  <a:gd name="connsiteY1" fmla="*/ 20379 h 124798"/>
                  <a:gd name="connsiteX2" fmla="*/ 36732 w 73078"/>
                  <a:gd name="connsiteY2" fmla="*/ 63 h 124798"/>
                  <a:gd name="connsiteX3" fmla="*/ 6528 w 73078"/>
                  <a:gd name="connsiteY3" fmla="*/ 21649 h 124798"/>
                  <a:gd name="connsiteX4" fmla="*/ 106 w 73078"/>
                  <a:gd name="connsiteY4" fmla="*/ 62825 h 124798"/>
                  <a:gd name="connsiteX5" fmla="*/ 7917 w 73078"/>
                  <a:gd name="connsiteY5" fmla="*/ 106541 h 124798"/>
                  <a:gd name="connsiteX6" fmla="*/ 36558 w 73078"/>
                  <a:gd name="connsiteY6" fmla="*/ 124862 h 124798"/>
                  <a:gd name="connsiteX7" fmla="*/ 66761 w 73078"/>
                  <a:gd name="connsiteY7" fmla="*/ 103820 h 124798"/>
                  <a:gd name="connsiteX8" fmla="*/ 73184 w 73078"/>
                  <a:gd name="connsiteY8" fmla="*/ 62825 h 124798"/>
                  <a:gd name="connsiteX9" fmla="*/ 36558 w 73078"/>
                  <a:gd name="connsiteY9" fmla="*/ 120871 h 124798"/>
                  <a:gd name="connsiteX10" fmla="*/ 16422 w 73078"/>
                  <a:gd name="connsiteY10" fmla="*/ 98922 h 124798"/>
                  <a:gd name="connsiteX11" fmla="*/ 14513 w 73078"/>
                  <a:gd name="connsiteY11" fmla="*/ 60648 h 124798"/>
                  <a:gd name="connsiteX12" fmla="*/ 15902 w 73078"/>
                  <a:gd name="connsiteY12" fmla="*/ 27272 h 124798"/>
                  <a:gd name="connsiteX13" fmla="*/ 36558 w 73078"/>
                  <a:gd name="connsiteY13" fmla="*/ 4053 h 124798"/>
                  <a:gd name="connsiteX14" fmla="*/ 57041 w 73078"/>
                  <a:gd name="connsiteY14" fmla="*/ 25276 h 124798"/>
                  <a:gd name="connsiteX15" fmla="*/ 58777 w 73078"/>
                  <a:gd name="connsiteY15" fmla="*/ 60648 h 124798"/>
                  <a:gd name="connsiteX16" fmla="*/ 56867 w 73078"/>
                  <a:gd name="connsiteY16" fmla="*/ 98197 h 124798"/>
                  <a:gd name="connsiteX17" fmla="*/ 36558 w 73078"/>
                  <a:gd name="connsiteY17" fmla="*/ 120871 h 12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078" h="124798">
                    <a:moveTo>
                      <a:pt x="73184" y="62825"/>
                    </a:moveTo>
                    <a:cubicBezTo>
                      <a:pt x="73184" y="48313"/>
                      <a:pt x="72316" y="33802"/>
                      <a:pt x="66241" y="20379"/>
                    </a:cubicBezTo>
                    <a:cubicBezTo>
                      <a:pt x="58256" y="2965"/>
                      <a:pt x="44022" y="63"/>
                      <a:pt x="36732" y="63"/>
                    </a:cubicBezTo>
                    <a:cubicBezTo>
                      <a:pt x="26317" y="63"/>
                      <a:pt x="13645" y="4779"/>
                      <a:pt x="6528" y="21649"/>
                    </a:cubicBezTo>
                    <a:cubicBezTo>
                      <a:pt x="974" y="34165"/>
                      <a:pt x="106" y="48313"/>
                      <a:pt x="106" y="62825"/>
                    </a:cubicBezTo>
                    <a:cubicBezTo>
                      <a:pt x="106" y="76429"/>
                      <a:pt x="800" y="92755"/>
                      <a:pt x="7917" y="106541"/>
                    </a:cubicBezTo>
                    <a:cubicBezTo>
                      <a:pt x="15381" y="121234"/>
                      <a:pt x="28052" y="124862"/>
                      <a:pt x="36558" y="124862"/>
                    </a:cubicBezTo>
                    <a:cubicBezTo>
                      <a:pt x="45931" y="124862"/>
                      <a:pt x="59124" y="121052"/>
                      <a:pt x="66761" y="103820"/>
                    </a:cubicBezTo>
                    <a:cubicBezTo>
                      <a:pt x="72316" y="91304"/>
                      <a:pt x="73184" y="77155"/>
                      <a:pt x="73184" y="62825"/>
                    </a:cubicBezTo>
                    <a:close/>
                    <a:moveTo>
                      <a:pt x="36558" y="120871"/>
                    </a:moveTo>
                    <a:cubicBezTo>
                      <a:pt x="29788" y="120871"/>
                      <a:pt x="19547" y="116336"/>
                      <a:pt x="16422" y="98922"/>
                    </a:cubicBezTo>
                    <a:cubicBezTo>
                      <a:pt x="14513" y="88039"/>
                      <a:pt x="14513" y="71350"/>
                      <a:pt x="14513" y="60648"/>
                    </a:cubicBezTo>
                    <a:cubicBezTo>
                      <a:pt x="14513" y="49039"/>
                      <a:pt x="14513" y="37067"/>
                      <a:pt x="15902" y="27272"/>
                    </a:cubicBezTo>
                    <a:cubicBezTo>
                      <a:pt x="19200" y="5686"/>
                      <a:pt x="32218" y="4053"/>
                      <a:pt x="36558" y="4053"/>
                    </a:cubicBezTo>
                    <a:cubicBezTo>
                      <a:pt x="42286" y="4053"/>
                      <a:pt x="53743" y="7318"/>
                      <a:pt x="57041" y="25276"/>
                    </a:cubicBezTo>
                    <a:cubicBezTo>
                      <a:pt x="58777" y="35435"/>
                      <a:pt x="58777" y="49220"/>
                      <a:pt x="58777" y="60648"/>
                    </a:cubicBezTo>
                    <a:cubicBezTo>
                      <a:pt x="58777" y="74253"/>
                      <a:pt x="58777" y="86587"/>
                      <a:pt x="56867" y="98197"/>
                    </a:cubicBezTo>
                    <a:cubicBezTo>
                      <a:pt x="54263" y="115429"/>
                      <a:pt x="44369" y="120871"/>
                      <a:pt x="36558" y="120871"/>
                    </a:cubicBez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80" name="Freeform: Shape 2279">
                <a:extLst>
                  <a:ext uri="{FF2B5EF4-FFF2-40B4-BE49-F238E27FC236}">
                    <a16:creationId xmlns:a16="http://schemas.microsoft.com/office/drawing/2014/main" id="{8EDD1CF6-6194-BD52-208B-DE5BF188CA81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5762596" y="3426013"/>
                <a:ext cx="72036" cy="124798"/>
              </a:xfrm>
              <a:custGeom>
                <a:avLst/>
                <a:gdLst>
                  <a:gd name="connsiteX0" fmla="*/ 21114 w 72036"/>
                  <a:gd name="connsiteY0" fmla="*/ 37974 h 124798"/>
                  <a:gd name="connsiteX1" fmla="*/ 12435 w 72036"/>
                  <a:gd name="connsiteY1" fmla="*/ 23281 h 124798"/>
                  <a:gd name="connsiteX2" fmla="*/ 36042 w 72036"/>
                  <a:gd name="connsiteY2" fmla="*/ 4598 h 124798"/>
                  <a:gd name="connsiteX3" fmla="*/ 59823 w 72036"/>
                  <a:gd name="connsiteY3" fmla="*/ 27090 h 124798"/>
                  <a:gd name="connsiteX4" fmla="*/ 42638 w 72036"/>
                  <a:gd name="connsiteY4" fmla="*/ 52485 h 124798"/>
                  <a:gd name="connsiteX5" fmla="*/ 21114 w 72036"/>
                  <a:gd name="connsiteY5" fmla="*/ 37974 h 124798"/>
                  <a:gd name="connsiteX6" fmla="*/ 46457 w 72036"/>
                  <a:gd name="connsiteY6" fmla="*/ 55206 h 124798"/>
                  <a:gd name="connsiteX7" fmla="*/ 67461 w 72036"/>
                  <a:gd name="connsiteY7" fmla="*/ 27090 h 124798"/>
                  <a:gd name="connsiteX8" fmla="*/ 36216 w 72036"/>
                  <a:gd name="connsiteY8" fmla="*/ 63 h 124798"/>
                  <a:gd name="connsiteX9" fmla="*/ 4797 w 72036"/>
                  <a:gd name="connsiteY9" fmla="*/ 30355 h 124798"/>
                  <a:gd name="connsiteX10" fmla="*/ 12435 w 72036"/>
                  <a:gd name="connsiteY10" fmla="*/ 50309 h 124798"/>
                  <a:gd name="connsiteX11" fmla="*/ 25107 w 72036"/>
                  <a:gd name="connsiteY11" fmla="*/ 60104 h 124798"/>
                  <a:gd name="connsiteX12" fmla="*/ 111 w 72036"/>
                  <a:gd name="connsiteY12" fmla="*/ 93480 h 124798"/>
                  <a:gd name="connsiteX13" fmla="*/ 36042 w 72036"/>
                  <a:gd name="connsiteY13" fmla="*/ 124862 h 124798"/>
                  <a:gd name="connsiteX14" fmla="*/ 72147 w 72036"/>
                  <a:gd name="connsiteY14" fmla="*/ 90397 h 124798"/>
                  <a:gd name="connsiteX15" fmla="*/ 63642 w 72036"/>
                  <a:gd name="connsiteY15" fmla="*/ 68085 h 124798"/>
                  <a:gd name="connsiteX16" fmla="*/ 46457 w 72036"/>
                  <a:gd name="connsiteY16" fmla="*/ 55206 h 124798"/>
                  <a:gd name="connsiteX17" fmla="*/ 29099 w 72036"/>
                  <a:gd name="connsiteY17" fmla="*/ 62825 h 124798"/>
                  <a:gd name="connsiteX18" fmla="*/ 50450 w 72036"/>
                  <a:gd name="connsiteY18" fmla="*/ 76974 h 124798"/>
                  <a:gd name="connsiteX19" fmla="*/ 63468 w 72036"/>
                  <a:gd name="connsiteY19" fmla="*/ 96927 h 124798"/>
                  <a:gd name="connsiteX20" fmla="*/ 36216 w 72036"/>
                  <a:gd name="connsiteY20" fmla="*/ 119782 h 124798"/>
                  <a:gd name="connsiteX21" fmla="*/ 8790 w 72036"/>
                  <a:gd name="connsiteY21" fmla="*/ 93480 h 124798"/>
                  <a:gd name="connsiteX22" fmla="*/ 29099 w 72036"/>
                  <a:gd name="connsiteY22" fmla="*/ 62825 h 12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036" h="124798">
                    <a:moveTo>
                      <a:pt x="21114" y="37974"/>
                    </a:moveTo>
                    <a:cubicBezTo>
                      <a:pt x="13129" y="32532"/>
                      <a:pt x="12435" y="26365"/>
                      <a:pt x="12435" y="23281"/>
                    </a:cubicBezTo>
                    <a:cubicBezTo>
                      <a:pt x="12435" y="12216"/>
                      <a:pt x="23718" y="4598"/>
                      <a:pt x="36042" y="4598"/>
                    </a:cubicBezTo>
                    <a:cubicBezTo>
                      <a:pt x="48714" y="4598"/>
                      <a:pt x="59823" y="14030"/>
                      <a:pt x="59823" y="27090"/>
                    </a:cubicBezTo>
                    <a:cubicBezTo>
                      <a:pt x="59823" y="37430"/>
                      <a:pt x="53053" y="46137"/>
                      <a:pt x="42638" y="52485"/>
                    </a:cubicBezTo>
                    <a:lnTo>
                      <a:pt x="21114" y="37974"/>
                    </a:lnTo>
                    <a:close/>
                    <a:moveTo>
                      <a:pt x="46457" y="55206"/>
                    </a:moveTo>
                    <a:cubicBezTo>
                      <a:pt x="58955" y="48495"/>
                      <a:pt x="67461" y="39062"/>
                      <a:pt x="67461" y="27090"/>
                    </a:cubicBezTo>
                    <a:cubicBezTo>
                      <a:pt x="67461" y="10402"/>
                      <a:pt x="52012" y="63"/>
                      <a:pt x="36216" y="63"/>
                    </a:cubicBezTo>
                    <a:cubicBezTo>
                      <a:pt x="18858" y="63"/>
                      <a:pt x="4797" y="13486"/>
                      <a:pt x="4797" y="30355"/>
                    </a:cubicBezTo>
                    <a:cubicBezTo>
                      <a:pt x="4797" y="33621"/>
                      <a:pt x="5145" y="41783"/>
                      <a:pt x="12435" y="50309"/>
                    </a:cubicBezTo>
                    <a:cubicBezTo>
                      <a:pt x="14344" y="52485"/>
                      <a:pt x="20767" y="57020"/>
                      <a:pt x="25107" y="60104"/>
                    </a:cubicBezTo>
                    <a:cubicBezTo>
                      <a:pt x="15039" y="65364"/>
                      <a:pt x="111" y="75522"/>
                      <a:pt x="111" y="93480"/>
                    </a:cubicBezTo>
                    <a:cubicBezTo>
                      <a:pt x="111" y="112708"/>
                      <a:pt x="17816" y="124862"/>
                      <a:pt x="36042" y="124862"/>
                    </a:cubicBezTo>
                    <a:cubicBezTo>
                      <a:pt x="55657" y="124862"/>
                      <a:pt x="72147" y="109806"/>
                      <a:pt x="72147" y="90397"/>
                    </a:cubicBezTo>
                    <a:cubicBezTo>
                      <a:pt x="72147" y="83867"/>
                      <a:pt x="70238" y="75704"/>
                      <a:pt x="63642" y="68085"/>
                    </a:cubicBezTo>
                    <a:cubicBezTo>
                      <a:pt x="60344" y="64276"/>
                      <a:pt x="57566" y="62462"/>
                      <a:pt x="46457" y="55206"/>
                    </a:cubicBezTo>
                    <a:close/>
                    <a:moveTo>
                      <a:pt x="29099" y="62825"/>
                    </a:moveTo>
                    <a:lnTo>
                      <a:pt x="50450" y="76974"/>
                    </a:lnTo>
                    <a:cubicBezTo>
                      <a:pt x="55310" y="80420"/>
                      <a:pt x="63468" y="85862"/>
                      <a:pt x="63468" y="96927"/>
                    </a:cubicBezTo>
                    <a:cubicBezTo>
                      <a:pt x="63468" y="110350"/>
                      <a:pt x="50450" y="119782"/>
                      <a:pt x="36216" y="119782"/>
                    </a:cubicBezTo>
                    <a:cubicBezTo>
                      <a:pt x="21288" y="119782"/>
                      <a:pt x="8790" y="108536"/>
                      <a:pt x="8790" y="93480"/>
                    </a:cubicBezTo>
                    <a:cubicBezTo>
                      <a:pt x="8790" y="82960"/>
                      <a:pt x="14344" y="71350"/>
                      <a:pt x="29099" y="62825"/>
                    </a:cubicBez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81" name="Freeform: Shape 2280">
                <a:extLst>
                  <a:ext uri="{FF2B5EF4-FFF2-40B4-BE49-F238E27FC236}">
                    <a16:creationId xmlns:a16="http://schemas.microsoft.com/office/drawing/2014/main" id="{BFD88858-1DA7-EE68-3F94-DACE295DF8D7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5905166" y="3466645"/>
                <a:ext cx="94081" cy="119356"/>
              </a:xfrm>
              <a:custGeom>
                <a:avLst/>
                <a:gdLst>
                  <a:gd name="connsiteX0" fmla="*/ 35009 w 94081"/>
                  <a:gd name="connsiteY0" fmla="*/ 16570 h 119356"/>
                  <a:gd name="connsiteX1" fmla="*/ 37613 w 94081"/>
                  <a:gd name="connsiteY1" fmla="*/ 4960 h 119356"/>
                  <a:gd name="connsiteX2" fmla="*/ 32579 w 94081"/>
                  <a:gd name="connsiteY2" fmla="*/ 63 h 119356"/>
                  <a:gd name="connsiteX3" fmla="*/ 25636 w 94081"/>
                  <a:gd name="connsiteY3" fmla="*/ 6593 h 119356"/>
                  <a:gd name="connsiteX4" fmla="*/ 640 w 94081"/>
                  <a:gd name="connsiteY4" fmla="*/ 111620 h 119356"/>
                  <a:gd name="connsiteX5" fmla="*/ 119 w 94081"/>
                  <a:gd name="connsiteY5" fmla="*/ 114522 h 119356"/>
                  <a:gd name="connsiteX6" fmla="*/ 4979 w 94081"/>
                  <a:gd name="connsiteY6" fmla="*/ 119420 h 119356"/>
                  <a:gd name="connsiteX7" fmla="*/ 11055 w 94081"/>
                  <a:gd name="connsiteY7" fmla="*/ 115610 h 119356"/>
                  <a:gd name="connsiteX8" fmla="*/ 20602 w 94081"/>
                  <a:gd name="connsiteY8" fmla="*/ 76611 h 119356"/>
                  <a:gd name="connsiteX9" fmla="*/ 37439 w 94081"/>
                  <a:gd name="connsiteY9" fmla="*/ 82234 h 119356"/>
                  <a:gd name="connsiteX10" fmla="*/ 60526 w 94081"/>
                  <a:gd name="connsiteY10" fmla="*/ 68992 h 119356"/>
                  <a:gd name="connsiteX11" fmla="*/ 76148 w 94081"/>
                  <a:gd name="connsiteY11" fmla="*/ 82234 h 119356"/>
                  <a:gd name="connsiteX12" fmla="*/ 88993 w 94081"/>
                  <a:gd name="connsiteY12" fmla="*/ 72257 h 119356"/>
                  <a:gd name="connsiteX13" fmla="*/ 94201 w 94081"/>
                  <a:gd name="connsiteY13" fmla="*/ 54299 h 119356"/>
                  <a:gd name="connsiteX14" fmla="*/ 92118 w 94081"/>
                  <a:gd name="connsiteY14" fmla="*/ 52485 h 119356"/>
                  <a:gd name="connsiteX15" fmla="*/ 89687 w 94081"/>
                  <a:gd name="connsiteY15" fmla="*/ 55751 h 119356"/>
                  <a:gd name="connsiteX16" fmla="*/ 76495 w 94081"/>
                  <a:gd name="connsiteY16" fmla="*/ 78243 h 119356"/>
                  <a:gd name="connsiteX17" fmla="*/ 71288 w 94081"/>
                  <a:gd name="connsiteY17" fmla="*/ 69899 h 119356"/>
                  <a:gd name="connsiteX18" fmla="*/ 74759 w 94081"/>
                  <a:gd name="connsiteY18" fmla="*/ 51034 h 119356"/>
                  <a:gd name="connsiteX19" fmla="*/ 79620 w 94081"/>
                  <a:gd name="connsiteY19" fmla="*/ 31444 h 119356"/>
                  <a:gd name="connsiteX20" fmla="*/ 82571 w 94081"/>
                  <a:gd name="connsiteY20" fmla="*/ 19109 h 119356"/>
                  <a:gd name="connsiteX21" fmla="*/ 85174 w 94081"/>
                  <a:gd name="connsiteY21" fmla="*/ 6956 h 119356"/>
                  <a:gd name="connsiteX22" fmla="*/ 80140 w 94081"/>
                  <a:gd name="connsiteY22" fmla="*/ 2058 h 119356"/>
                  <a:gd name="connsiteX23" fmla="*/ 73371 w 94081"/>
                  <a:gd name="connsiteY23" fmla="*/ 8407 h 119356"/>
                  <a:gd name="connsiteX24" fmla="*/ 65212 w 94081"/>
                  <a:gd name="connsiteY24" fmla="*/ 42327 h 119356"/>
                  <a:gd name="connsiteX25" fmla="*/ 60699 w 94081"/>
                  <a:gd name="connsiteY25" fmla="*/ 60830 h 119356"/>
                  <a:gd name="connsiteX26" fmla="*/ 38134 w 94081"/>
                  <a:gd name="connsiteY26" fmla="*/ 78243 h 119356"/>
                  <a:gd name="connsiteX27" fmla="*/ 25288 w 94081"/>
                  <a:gd name="connsiteY27" fmla="*/ 62462 h 119356"/>
                  <a:gd name="connsiteX28" fmla="*/ 27719 w 94081"/>
                  <a:gd name="connsiteY28" fmla="*/ 47044 h 119356"/>
                  <a:gd name="connsiteX29" fmla="*/ 35009 w 94081"/>
                  <a:gd name="connsiteY29" fmla="*/ 16570 h 119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4081" h="119356">
                    <a:moveTo>
                      <a:pt x="35009" y="16570"/>
                    </a:moveTo>
                    <a:cubicBezTo>
                      <a:pt x="35877" y="12760"/>
                      <a:pt x="37613" y="5867"/>
                      <a:pt x="37613" y="4960"/>
                    </a:cubicBezTo>
                    <a:cubicBezTo>
                      <a:pt x="37613" y="1877"/>
                      <a:pt x="35530" y="63"/>
                      <a:pt x="32579" y="63"/>
                    </a:cubicBezTo>
                    <a:cubicBezTo>
                      <a:pt x="32058" y="63"/>
                      <a:pt x="27198" y="244"/>
                      <a:pt x="25636" y="6593"/>
                    </a:cubicBezTo>
                    <a:lnTo>
                      <a:pt x="640" y="111620"/>
                    </a:lnTo>
                    <a:cubicBezTo>
                      <a:pt x="119" y="113797"/>
                      <a:pt x="119" y="114159"/>
                      <a:pt x="119" y="114522"/>
                    </a:cubicBezTo>
                    <a:cubicBezTo>
                      <a:pt x="119" y="117243"/>
                      <a:pt x="2028" y="119420"/>
                      <a:pt x="4979" y="119420"/>
                    </a:cubicBezTo>
                    <a:cubicBezTo>
                      <a:pt x="8625" y="119420"/>
                      <a:pt x="10707" y="116155"/>
                      <a:pt x="11055" y="115610"/>
                    </a:cubicBezTo>
                    <a:cubicBezTo>
                      <a:pt x="11749" y="113978"/>
                      <a:pt x="14006" y="104545"/>
                      <a:pt x="20602" y="76611"/>
                    </a:cubicBezTo>
                    <a:cubicBezTo>
                      <a:pt x="26156" y="81508"/>
                      <a:pt x="33968" y="82234"/>
                      <a:pt x="37439" y="82234"/>
                    </a:cubicBezTo>
                    <a:cubicBezTo>
                      <a:pt x="49590" y="82234"/>
                      <a:pt x="56360" y="74071"/>
                      <a:pt x="60526" y="68992"/>
                    </a:cubicBezTo>
                    <a:cubicBezTo>
                      <a:pt x="62088" y="77155"/>
                      <a:pt x="68510" y="82234"/>
                      <a:pt x="76148" y="82234"/>
                    </a:cubicBezTo>
                    <a:cubicBezTo>
                      <a:pt x="82223" y="82234"/>
                      <a:pt x="86216" y="78062"/>
                      <a:pt x="88993" y="72257"/>
                    </a:cubicBezTo>
                    <a:cubicBezTo>
                      <a:pt x="91944" y="65727"/>
                      <a:pt x="94201" y="54662"/>
                      <a:pt x="94201" y="54299"/>
                    </a:cubicBezTo>
                    <a:cubicBezTo>
                      <a:pt x="94201" y="52485"/>
                      <a:pt x="92638" y="52485"/>
                      <a:pt x="92118" y="52485"/>
                    </a:cubicBezTo>
                    <a:cubicBezTo>
                      <a:pt x="90382" y="52485"/>
                      <a:pt x="90208" y="53211"/>
                      <a:pt x="89687" y="55751"/>
                    </a:cubicBezTo>
                    <a:cubicBezTo>
                      <a:pt x="86737" y="67541"/>
                      <a:pt x="83612" y="78243"/>
                      <a:pt x="76495" y="78243"/>
                    </a:cubicBezTo>
                    <a:cubicBezTo>
                      <a:pt x="71809" y="78243"/>
                      <a:pt x="71288" y="73527"/>
                      <a:pt x="71288" y="69899"/>
                    </a:cubicBezTo>
                    <a:cubicBezTo>
                      <a:pt x="71288" y="65909"/>
                      <a:pt x="73371" y="57383"/>
                      <a:pt x="74759" y="51034"/>
                    </a:cubicBezTo>
                    <a:lnTo>
                      <a:pt x="79620" y="31444"/>
                    </a:lnTo>
                    <a:cubicBezTo>
                      <a:pt x="80140" y="28723"/>
                      <a:pt x="81876" y="21830"/>
                      <a:pt x="82571" y="19109"/>
                    </a:cubicBezTo>
                    <a:cubicBezTo>
                      <a:pt x="83439" y="14937"/>
                      <a:pt x="85174" y="8044"/>
                      <a:pt x="85174" y="6956"/>
                    </a:cubicBezTo>
                    <a:cubicBezTo>
                      <a:pt x="85174" y="3691"/>
                      <a:pt x="82744" y="2058"/>
                      <a:pt x="80140" y="2058"/>
                    </a:cubicBezTo>
                    <a:cubicBezTo>
                      <a:pt x="79273" y="2058"/>
                      <a:pt x="74759" y="2239"/>
                      <a:pt x="73371" y="8407"/>
                    </a:cubicBezTo>
                    <a:lnTo>
                      <a:pt x="65212" y="42327"/>
                    </a:lnTo>
                    <a:cubicBezTo>
                      <a:pt x="63129" y="51397"/>
                      <a:pt x="61220" y="59016"/>
                      <a:pt x="60699" y="60830"/>
                    </a:cubicBezTo>
                    <a:cubicBezTo>
                      <a:pt x="60526" y="61737"/>
                      <a:pt x="52194" y="78243"/>
                      <a:pt x="38134" y="78243"/>
                    </a:cubicBezTo>
                    <a:cubicBezTo>
                      <a:pt x="29454" y="78243"/>
                      <a:pt x="25288" y="72257"/>
                      <a:pt x="25288" y="62462"/>
                    </a:cubicBezTo>
                    <a:cubicBezTo>
                      <a:pt x="25288" y="57202"/>
                      <a:pt x="26503" y="52123"/>
                      <a:pt x="27719" y="47044"/>
                    </a:cubicBezTo>
                    <a:lnTo>
                      <a:pt x="35009" y="16570"/>
                    </a:ln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82" name="Freeform: Shape 2281">
                <a:extLst>
                  <a:ext uri="{FF2B5EF4-FFF2-40B4-BE49-F238E27FC236}">
                    <a16:creationId xmlns:a16="http://schemas.microsoft.com/office/drawing/2014/main" id="{AFC624A1-10CF-7229-08A8-99E431BA6EFD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6010105" y="3466645"/>
                <a:ext cx="135567" cy="80175"/>
              </a:xfrm>
              <a:custGeom>
                <a:avLst/>
                <a:gdLst>
                  <a:gd name="connsiteX0" fmla="*/ 13664 w 135567"/>
                  <a:gd name="connsiteY0" fmla="*/ 17839 h 80175"/>
                  <a:gd name="connsiteX1" fmla="*/ 13664 w 135567"/>
                  <a:gd name="connsiteY1" fmla="*/ 66453 h 80175"/>
                  <a:gd name="connsiteX2" fmla="*/ 125 w 135567"/>
                  <a:gd name="connsiteY2" fmla="*/ 74616 h 80175"/>
                  <a:gd name="connsiteX3" fmla="*/ 125 w 135567"/>
                  <a:gd name="connsiteY3" fmla="*/ 80239 h 80175"/>
                  <a:gd name="connsiteX4" fmla="*/ 19740 w 135567"/>
                  <a:gd name="connsiteY4" fmla="*/ 79695 h 80175"/>
                  <a:gd name="connsiteX5" fmla="*/ 39181 w 135567"/>
                  <a:gd name="connsiteY5" fmla="*/ 80239 h 80175"/>
                  <a:gd name="connsiteX6" fmla="*/ 39181 w 135567"/>
                  <a:gd name="connsiteY6" fmla="*/ 74616 h 80175"/>
                  <a:gd name="connsiteX7" fmla="*/ 25642 w 135567"/>
                  <a:gd name="connsiteY7" fmla="*/ 66453 h 80175"/>
                  <a:gd name="connsiteX8" fmla="*/ 25642 w 135567"/>
                  <a:gd name="connsiteY8" fmla="*/ 33076 h 80175"/>
                  <a:gd name="connsiteX9" fmla="*/ 49075 w 135567"/>
                  <a:gd name="connsiteY9" fmla="*/ 4053 h 80175"/>
                  <a:gd name="connsiteX10" fmla="*/ 61920 w 135567"/>
                  <a:gd name="connsiteY10" fmla="*/ 24188 h 80175"/>
                  <a:gd name="connsiteX11" fmla="*/ 61920 w 135567"/>
                  <a:gd name="connsiteY11" fmla="*/ 66453 h 80175"/>
                  <a:gd name="connsiteX12" fmla="*/ 48381 w 135567"/>
                  <a:gd name="connsiteY12" fmla="*/ 74616 h 80175"/>
                  <a:gd name="connsiteX13" fmla="*/ 48381 w 135567"/>
                  <a:gd name="connsiteY13" fmla="*/ 80239 h 80175"/>
                  <a:gd name="connsiteX14" fmla="*/ 67996 w 135567"/>
                  <a:gd name="connsiteY14" fmla="*/ 79695 h 80175"/>
                  <a:gd name="connsiteX15" fmla="*/ 87437 w 135567"/>
                  <a:gd name="connsiteY15" fmla="*/ 80239 h 80175"/>
                  <a:gd name="connsiteX16" fmla="*/ 87437 w 135567"/>
                  <a:gd name="connsiteY16" fmla="*/ 74616 h 80175"/>
                  <a:gd name="connsiteX17" fmla="*/ 73898 w 135567"/>
                  <a:gd name="connsiteY17" fmla="*/ 66453 h 80175"/>
                  <a:gd name="connsiteX18" fmla="*/ 73898 w 135567"/>
                  <a:gd name="connsiteY18" fmla="*/ 33076 h 80175"/>
                  <a:gd name="connsiteX19" fmla="*/ 97331 w 135567"/>
                  <a:gd name="connsiteY19" fmla="*/ 4053 h 80175"/>
                  <a:gd name="connsiteX20" fmla="*/ 110176 w 135567"/>
                  <a:gd name="connsiteY20" fmla="*/ 24188 h 80175"/>
                  <a:gd name="connsiteX21" fmla="*/ 110176 w 135567"/>
                  <a:gd name="connsiteY21" fmla="*/ 66453 h 80175"/>
                  <a:gd name="connsiteX22" fmla="*/ 96637 w 135567"/>
                  <a:gd name="connsiteY22" fmla="*/ 74616 h 80175"/>
                  <a:gd name="connsiteX23" fmla="*/ 96637 w 135567"/>
                  <a:gd name="connsiteY23" fmla="*/ 80239 h 80175"/>
                  <a:gd name="connsiteX24" fmla="*/ 116252 w 135567"/>
                  <a:gd name="connsiteY24" fmla="*/ 79695 h 80175"/>
                  <a:gd name="connsiteX25" fmla="*/ 135693 w 135567"/>
                  <a:gd name="connsiteY25" fmla="*/ 80239 h 80175"/>
                  <a:gd name="connsiteX26" fmla="*/ 135693 w 135567"/>
                  <a:gd name="connsiteY26" fmla="*/ 74616 h 80175"/>
                  <a:gd name="connsiteX27" fmla="*/ 122153 w 135567"/>
                  <a:gd name="connsiteY27" fmla="*/ 69174 h 80175"/>
                  <a:gd name="connsiteX28" fmla="*/ 122153 w 135567"/>
                  <a:gd name="connsiteY28" fmla="*/ 34528 h 80175"/>
                  <a:gd name="connsiteX29" fmla="*/ 116772 w 135567"/>
                  <a:gd name="connsiteY29" fmla="*/ 6774 h 80175"/>
                  <a:gd name="connsiteX30" fmla="*/ 98546 w 135567"/>
                  <a:gd name="connsiteY30" fmla="*/ 63 h 80175"/>
                  <a:gd name="connsiteX31" fmla="*/ 73377 w 135567"/>
                  <a:gd name="connsiteY31" fmla="*/ 17839 h 80175"/>
                  <a:gd name="connsiteX32" fmla="*/ 50290 w 135567"/>
                  <a:gd name="connsiteY32" fmla="*/ 63 h 80175"/>
                  <a:gd name="connsiteX33" fmla="*/ 24600 w 135567"/>
                  <a:gd name="connsiteY33" fmla="*/ 19109 h 80175"/>
                  <a:gd name="connsiteX34" fmla="*/ 24600 w 135567"/>
                  <a:gd name="connsiteY34" fmla="*/ 63 h 80175"/>
                  <a:gd name="connsiteX35" fmla="*/ 125 w 135567"/>
                  <a:gd name="connsiteY35" fmla="*/ 2058 h 80175"/>
                  <a:gd name="connsiteX36" fmla="*/ 125 w 135567"/>
                  <a:gd name="connsiteY36" fmla="*/ 7681 h 80175"/>
                  <a:gd name="connsiteX37" fmla="*/ 13664 w 135567"/>
                  <a:gd name="connsiteY37" fmla="*/ 17839 h 8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5567" h="80175">
                    <a:moveTo>
                      <a:pt x="13664" y="17839"/>
                    </a:moveTo>
                    <a:lnTo>
                      <a:pt x="13664" y="66453"/>
                    </a:lnTo>
                    <a:cubicBezTo>
                      <a:pt x="13664" y="74616"/>
                      <a:pt x="11755" y="74616"/>
                      <a:pt x="125" y="74616"/>
                    </a:cubicBezTo>
                    <a:lnTo>
                      <a:pt x="125" y="80239"/>
                    </a:lnTo>
                    <a:cubicBezTo>
                      <a:pt x="6200" y="80057"/>
                      <a:pt x="15053" y="79695"/>
                      <a:pt x="19740" y="79695"/>
                    </a:cubicBezTo>
                    <a:cubicBezTo>
                      <a:pt x="24253" y="79695"/>
                      <a:pt x="33279" y="80057"/>
                      <a:pt x="39181" y="80239"/>
                    </a:cubicBezTo>
                    <a:lnTo>
                      <a:pt x="39181" y="74616"/>
                    </a:lnTo>
                    <a:cubicBezTo>
                      <a:pt x="27551" y="74616"/>
                      <a:pt x="25642" y="74616"/>
                      <a:pt x="25642" y="66453"/>
                    </a:cubicBezTo>
                    <a:lnTo>
                      <a:pt x="25642" y="33076"/>
                    </a:lnTo>
                    <a:cubicBezTo>
                      <a:pt x="25642" y="14211"/>
                      <a:pt x="37966" y="4053"/>
                      <a:pt x="49075" y="4053"/>
                    </a:cubicBezTo>
                    <a:cubicBezTo>
                      <a:pt x="60011" y="4053"/>
                      <a:pt x="61920" y="13849"/>
                      <a:pt x="61920" y="24188"/>
                    </a:cubicBezTo>
                    <a:lnTo>
                      <a:pt x="61920" y="66453"/>
                    </a:lnTo>
                    <a:cubicBezTo>
                      <a:pt x="61920" y="74616"/>
                      <a:pt x="60011" y="74616"/>
                      <a:pt x="48381" y="74616"/>
                    </a:cubicBezTo>
                    <a:lnTo>
                      <a:pt x="48381" y="80239"/>
                    </a:lnTo>
                    <a:cubicBezTo>
                      <a:pt x="54456" y="80057"/>
                      <a:pt x="63309" y="79695"/>
                      <a:pt x="67996" y="79695"/>
                    </a:cubicBezTo>
                    <a:cubicBezTo>
                      <a:pt x="72509" y="79695"/>
                      <a:pt x="81535" y="80057"/>
                      <a:pt x="87437" y="80239"/>
                    </a:cubicBezTo>
                    <a:lnTo>
                      <a:pt x="87437" y="74616"/>
                    </a:lnTo>
                    <a:cubicBezTo>
                      <a:pt x="75807" y="74616"/>
                      <a:pt x="73898" y="74616"/>
                      <a:pt x="73898" y="66453"/>
                    </a:cubicBezTo>
                    <a:lnTo>
                      <a:pt x="73898" y="33076"/>
                    </a:lnTo>
                    <a:cubicBezTo>
                      <a:pt x="73898" y="14211"/>
                      <a:pt x="86222" y="4053"/>
                      <a:pt x="97331" y="4053"/>
                    </a:cubicBezTo>
                    <a:cubicBezTo>
                      <a:pt x="108267" y="4053"/>
                      <a:pt x="110176" y="13849"/>
                      <a:pt x="110176" y="24188"/>
                    </a:cubicBezTo>
                    <a:lnTo>
                      <a:pt x="110176" y="66453"/>
                    </a:lnTo>
                    <a:cubicBezTo>
                      <a:pt x="110176" y="74616"/>
                      <a:pt x="108267" y="74616"/>
                      <a:pt x="96637" y="74616"/>
                    </a:cubicBezTo>
                    <a:lnTo>
                      <a:pt x="96637" y="80239"/>
                    </a:lnTo>
                    <a:cubicBezTo>
                      <a:pt x="102712" y="80057"/>
                      <a:pt x="111565" y="79695"/>
                      <a:pt x="116252" y="79695"/>
                    </a:cubicBezTo>
                    <a:cubicBezTo>
                      <a:pt x="120765" y="79695"/>
                      <a:pt x="129791" y="80057"/>
                      <a:pt x="135693" y="80239"/>
                    </a:cubicBezTo>
                    <a:lnTo>
                      <a:pt x="135693" y="74616"/>
                    </a:lnTo>
                    <a:cubicBezTo>
                      <a:pt x="126667" y="74616"/>
                      <a:pt x="122327" y="74616"/>
                      <a:pt x="122153" y="69174"/>
                    </a:cubicBezTo>
                    <a:lnTo>
                      <a:pt x="122153" y="34528"/>
                    </a:lnTo>
                    <a:cubicBezTo>
                      <a:pt x="122153" y="18928"/>
                      <a:pt x="122153" y="13305"/>
                      <a:pt x="116772" y="6774"/>
                    </a:cubicBezTo>
                    <a:cubicBezTo>
                      <a:pt x="114342" y="3691"/>
                      <a:pt x="108614" y="63"/>
                      <a:pt x="98546" y="63"/>
                    </a:cubicBezTo>
                    <a:cubicBezTo>
                      <a:pt x="83965" y="63"/>
                      <a:pt x="76328" y="10946"/>
                      <a:pt x="73377" y="17839"/>
                    </a:cubicBezTo>
                    <a:cubicBezTo>
                      <a:pt x="70947" y="2058"/>
                      <a:pt x="58102" y="63"/>
                      <a:pt x="50290" y="63"/>
                    </a:cubicBezTo>
                    <a:cubicBezTo>
                      <a:pt x="37619" y="63"/>
                      <a:pt x="29460" y="7863"/>
                      <a:pt x="24600" y="19109"/>
                    </a:cubicBezTo>
                    <a:lnTo>
                      <a:pt x="24600" y="63"/>
                    </a:lnTo>
                    <a:lnTo>
                      <a:pt x="125" y="2058"/>
                    </a:lnTo>
                    <a:lnTo>
                      <a:pt x="125" y="7681"/>
                    </a:lnTo>
                    <a:cubicBezTo>
                      <a:pt x="12276" y="7681"/>
                      <a:pt x="13664" y="8951"/>
                      <a:pt x="13664" y="17839"/>
                    </a:cubicBez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283" name="Group 2282" descr="\documentclass{article}&#10;\usepackage{amsmath}&#10;\pagestyle{empty}&#10;\begin{document}&#10;&#10;$\sigma_y = 88$ $\mu$m&#10;\end{document}" title="IguanaTex Vector Display">
              <a:extLst>
                <a:ext uri="{FF2B5EF4-FFF2-40B4-BE49-F238E27FC236}">
                  <a16:creationId xmlns:a16="http://schemas.microsoft.com/office/drawing/2014/main" id="{1AD8E405-5328-9566-D2BD-5CD048CBA7CA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 rot="5400000">
              <a:off x="9589259" y="4473826"/>
              <a:ext cx="896423" cy="168649"/>
              <a:chOff x="6152765" y="2425430"/>
              <a:chExt cx="896423" cy="168649"/>
            </a:xfrm>
          </p:grpSpPr>
          <p:sp>
            <p:nvSpPr>
              <p:cNvPr id="2284" name="Freeform: Shape 2283">
                <a:extLst>
                  <a:ext uri="{FF2B5EF4-FFF2-40B4-BE49-F238E27FC236}">
                    <a16:creationId xmlns:a16="http://schemas.microsoft.com/office/drawing/2014/main" id="{3DA324DC-A148-CEB8-9635-C98AE2FF1EE4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6152765" y="2466765"/>
                <a:ext cx="93049" cy="77746"/>
              </a:xfrm>
              <a:custGeom>
                <a:avLst/>
                <a:gdLst>
                  <a:gd name="connsiteX0" fmla="*/ 84507 w 93049"/>
                  <a:gd name="connsiteY0" fmla="*/ 10265 h 77746"/>
                  <a:gd name="connsiteX1" fmla="*/ 93126 w 93049"/>
                  <a:gd name="connsiteY1" fmla="*/ 4284 h 77746"/>
                  <a:gd name="connsiteX2" fmla="*/ 86266 w 93049"/>
                  <a:gd name="connsiteY2" fmla="*/ 63 h 77746"/>
                  <a:gd name="connsiteX3" fmla="*/ 46162 w 93049"/>
                  <a:gd name="connsiteY3" fmla="*/ 63 h 77746"/>
                  <a:gd name="connsiteX4" fmla="*/ 77 w 93049"/>
                  <a:gd name="connsiteY4" fmla="*/ 50018 h 77746"/>
                  <a:gd name="connsiteX5" fmla="*/ 26461 w 93049"/>
                  <a:gd name="connsiteY5" fmla="*/ 77809 h 77746"/>
                  <a:gd name="connsiteX6" fmla="*/ 70611 w 93049"/>
                  <a:gd name="connsiteY6" fmla="*/ 29438 h 77746"/>
                  <a:gd name="connsiteX7" fmla="*/ 65159 w 93049"/>
                  <a:gd name="connsiteY7" fmla="*/ 10265 h 77746"/>
                  <a:gd name="connsiteX8" fmla="*/ 84507 w 93049"/>
                  <a:gd name="connsiteY8" fmla="*/ 10265 h 77746"/>
                  <a:gd name="connsiteX9" fmla="*/ 26637 w 93049"/>
                  <a:gd name="connsiteY9" fmla="*/ 73940 h 77746"/>
                  <a:gd name="connsiteX10" fmla="*/ 10982 w 93049"/>
                  <a:gd name="connsiteY10" fmla="*/ 54943 h 77746"/>
                  <a:gd name="connsiteX11" fmla="*/ 19249 w 93049"/>
                  <a:gd name="connsiteY11" fmla="*/ 24864 h 77746"/>
                  <a:gd name="connsiteX12" fmla="*/ 43171 w 93049"/>
                  <a:gd name="connsiteY12" fmla="*/ 10265 h 77746"/>
                  <a:gd name="connsiteX13" fmla="*/ 59354 w 93049"/>
                  <a:gd name="connsiteY13" fmla="*/ 27327 h 77746"/>
                  <a:gd name="connsiteX14" fmla="*/ 49856 w 93049"/>
                  <a:gd name="connsiteY14" fmla="*/ 58988 h 77746"/>
                  <a:gd name="connsiteX15" fmla="*/ 26637 w 93049"/>
                  <a:gd name="connsiteY15" fmla="*/ 73940 h 7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049" h="77746">
                    <a:moveTo>
                      <a:pt x="84507" y="10265"/>
                    </a:moveTo>
                    <a:cubicBezTo>
                      <a:pt x="86794" y="10265"/>
                      <a:pt x="93126" y="10265"/>
                      <a:pt x="93126" y="4284"/>
                    </a:cubicBezTo>
                    <a:cubicBezTo>
                      <a:pt x="93126" y="63"/>
                      <a:pt x="89432" y="63"/>
                      <a:pt x="86266" y="63"/>
                    </a:cubicBezTo>
                    <a:lnTo>
                      <a:pt x="46162" y="63"/>
                    </a:lnTo>
                    <a:cubicBezTo>
                      <a:pt x="19601" y="63"/>
                      <a:pt x="77" y="29086"/>
                      <a:pt x="77" y="50018"/>
                    </a:cubicBezTo>
                    <a:cubicBezTo>
                      <a:pt x="77" y="65496"/>
                      <a:pt x="10455" y="77809"/>
                      <a:pt x="26461" y="77809"/>
                    </a:cubicBezTo>
                    <a:cubicBezTo>
                      <a:pt x="47217" y="77809"/>
                      <a:pt x="70611" y="56526"/>
                      <a:pt x="70611" y="29438"/>
                    </a:cubicBezTo>
                    <a:cubicBezTo>
                      <a:pt x="70611" y="26447"/>
                      <a:pt x="70611" y="18004"/>
                      <a:pt x="65159" y="10265"/>
                    </a:cubicBezTo>
                    <a:lnTo>
                      <a:pt x="84507" y="10265"/>
                    </a:lnTo>
                    <a:close/>
                    <a:moveTo>
                      <a:pt x="26637" y="73940"/>
                    </a:moveTo>
                    <a:cubicBezTo>
                      <a:pt x="18018" y="73940"/>
                      <a:pt x="10982" y="67607"/>
                      <a:pt x="10982" y="54943"/>
                    </a:cubicBezTo>
                    <a:cubicBezTo>
                      <a:pt x="10982" y="49666"/>
                      <a:pt x="13093" y="35242"/>
                      <a:pt x="19249" y="24864"/>
                    </a:cubicBezTo>
                    <a:cubicBezTo>
                      <a:pt x="26637" y="12727"/>
                      <a:pt x="37191" y="10265"/>
                      <a:pt x="43171" y="10265"/>
                    </a:cubicBezTo>
                    <a:cubicBezTo>
                      <a:pt x="57947" y="10265"/>
                      <a:pt x="59354" y="21874"/>
                      <a:pt x="59354" y="27327"/>
                    </a:cubicBezTo>
                    <a:cubicBezTo>
                      <a:pt x="59354" y="35594"/>
                      <a:pt x="55836" y="50018"/>
                      <a:pt x="49856" y="58988"/>
                    </a:cubicBezTo>
                    <a:cubicBezTo>
                      <a:pt x="42996" y="69366"/>
                      <a:pt x="33497" y="73940"/>
                      <a:pt x="26637" y="7394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85" name="Freeform: Shape 2284">
                <a:extLst>
                  <a:ext uri="{FF2B5EF4-FFF2-40B4-BE49-F238E27FC236}">
                    <a16:creationId xmlns:a16="http://schemas.microsoft.com/office/drawing/2014/main" id="{D5B67B00-562B-B68B-7297-23E5114EEE60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6252378" y="2514662"/>
                <a:ext cx="63164" cy="79417"/>
              </a:xfrm>
              <a:custGeom>
                <a:avLst/>
                <a:gdLst>
                  <a:gd name="connsiteX0" fmla="*/ 62754 w 63164"/>
                  <a:gd name="connsiteY0" fmla="*/ 7944 h 79417"/>
                  <a:gd name="connsiteX1" fmla="*/ 63247 w 63164"/>
                  <a:gd name="connsiteY1" fmla="*/ 5236 h 79417"/>
                  <a:gd name="connsiteX2" fmla="*/ 59184 w 63164"/>
                  <a:gd name="connsiteY2" fmla="*/ 1296 h 79417"/>
                  <a:gd name="connsiteX3" fmla="*/ 54136 w 63164"/>
                  <a:gd name="connsiteY3" fmla="*/ 4251 h 79417"/>
                  <a:gd name="connsiteX4" fmla="*/ 52165 w 63164"/>
                  <a:gd name="connsiteY4" fmla="*/ 11392 h 79417"/>
                  <a:gd name="connsiteX5" fmla="*/ 49580 w 63164"/>
                  <a:gd name="connsiteY5" fmla="*/ 21612 h 79417"/>
                  <a:gd name="connsiteX6" fmla="*/ 44655 w 63164"/>
                  <a:gd name="connsiteY6" fmla="*/ 41435 h 79417"/>
                  <a:gd name="connsiteX7" fmla="*/ 29510 w 63164"/>
                  <a:gd name="connsiteY7" fmla="*/ 52147 h 79417"/>
                  <a:gd name="connsiteX8" fmla="*/ 21137 w 63164"/>
                  <a:gd name="connsiteY8" fmla="*/ 41928 h 79417"/>
                  <a:gd name="connsiteX9" fmla="*/ 27663 w 63164"/>
                  <a:gd name="connsiteY9" fmla="*/ 18041 h 79417"/>
                  <a:gd name="connsiteX10" fmla="*/ 29756 w 63164"/>
                  <a:gd name="connsiteY10" fmla="*/ 10530 h 79417"/>
                  <a:gd name="connsiteX11" fmla="*/ 18059 w 63164"/>
                  <a:gd name="connsiteY11" fmla="*/ 64 h 79417"/>
                  <a:gd name="connsiteX12" fmla="*/ 82 w 63164"/>
                  <a:gd name="connsiteY12" fmla="*/ 18903 h 79417"/>
                  <a:gd name="connsiteX13" fmla="*/ 2176 w 63164"/>
                  <a:gd name="connsiteY13" fmla="*/ 20504 h 79417"/>
                  <a:gd name="connsiteX14" fmla="*/ 4392 w 63164"/>
                  <a:gd name="connsiteY14" fmla="*/ 18533 h 79417"/>
                  <a:gd name="connsiteX15" fmla="*/ 17690 w 63164"/>
                  <a:gd name="connsiteY15" fmla="*/ 3512 h 79417"/>
                  <a:gd name="connsiteX16" fmla="*/ 20768 w 63164"/>
                  <a:gd name="connsiteY16" fmla="*/ 7821 h 79417"/>
                  <a:gd name="connsiteX17" fmla="*/ 19044 w 63164"/>
                  <a:gd name="connsiteY17" fmla="*/ 14963 h 79417"/>
                  <a:gd name="connsiteX18" fmla="*/ 11903 w 63164"/>
                  <a:gd name="connsiteY18" fmla="*/ 39958 h 79417"/>
                  <a:gd name="connsiteX19" fmla="*/ 16705 w 63164"/>
                  <a:gd name="connsiteY19" fmla="*/ 51778 h 79417"/>
                  <a:gd name="connsiteX20" fmla="*/ 29017 w 63164"/>
                  <a:gd name="connsiteY20" fmla="*/ 55595 h 79417"/>
                  <a:gd name="connsiteX21" fmla="*/ 42438 w 63164"/>
                  <a:gd name="connsiteY21" fmla="*/ 50054 h 79417"/>
                  <a:gd name="connsiteX22" fmla="*/ 34312 w 63164"/>
                  <a:gd name="connsiteY22" fmla="*/ 68154 h 79417"/>
                  <a:gd name="connsiteX23" fmla="*/ 19537 w 63164"/>
                  <a:gd name="connsiteY23" fmla="*/ 76034 h 79417"/>
                  <a:gd name="connsiteX24" fmla="*/ 10302 w 63164"/>
                  <a:gd name="connsiteY24" fmla="*/ 71971 h 79417"/>
                  <a:gd name="connsiteX25" fmla="*/ 16951 w 63164"/>
                  <a:gd name="connsiteY25" fmla="*/ 65199 h 79417"/>
                  <a:gd name="connsiteX26" fmla="*/ 12149 w 63164"/>
                  <a:gd name="connsiteY26" fmla="*/ 60520 h 79417"/>
                  <a:gd name="connsiteX27" fmla="*/ 5008 w 63164"/>
                  <a:gd name="connsiteY27" fmla="*/ 68647 h 79417"/>
                  <a:gd name="connsiteX28" fmla="*/ 19660 w 63164"/>
                  <a:gd name="connsiteY28" fmla="*/ 79482 h 79417"/>
                  <a:gd name="connsiteX29" fmla="*/ 51057 w 63164"/>
                  <a:gd name="connsiteY29" fmla="*/ 54487 h 79417"/>
                  <a:gd name="connsiteX30" fmla="*/ 62754 w 63164"/>
                  <a:gd name="connsiteY30" fmla="*/ 7944 h 7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3164" h="79417">
                    <a:moveTo>
                      <a:pt x="62754" y="7944"/>
                    </a:moveTo>
                    <a:cubicBezTo>
                      <a:pt x="63247" y="6221"/>
                      <a:pt x="63247" y="5974"/>
                      <a:pt x="63247" y="5236"/>
                    </a:cubicBezTo>
                    <a:cubicBezTo>
                      <a:pt x="63247" y="2773"/>
                      <a:pt x="61277" y="1296"/>
                      <a:pt x="59184" y="1296"/>
                    </a:cubicBezTo>
                    <a:cubicBezTo>
                      <a:pt x="57829" y="1296"/>
                      <a:pt x="55490" y="1911"/>
                      <a:pt x="54136" y="4251"/>
                    </a:cubicBezTo>
                    <a:cubicBezTo>
                      <a:pt x="53766" y="4989"/>
                      <a:pt x="52781" y="8929"/>
                      <a:pt x="52165" y="11392"/>
                    </a:cubicBezTo>
                    <a:lnTo>
                      <a:pt x="49580" y="21612"/>
                    </a:lnTo>
                    <a:cubicBezTo>
                      <a:pt x="48841" y="24567"/>
                      <a:pt x="45024" y="40081"/>
                      <a:pt x="44655" y="41435"/>
                    </a:cubicBezTo>
                    <a:cubicBezTo>
                      <a:pt x="44532" y="41435"/>
                      <a:pt x="39114" y="52147"/>
                      <a:pt x="29510" y="52147"/>
                    </a:cubicBezTo>
                    <a:cubicBezTo>
                      <a:pt x="21137" y="52147"/>
                      <a:pt x="21137" y="44144"/>
                      <a:pt x="21137" y="41928"/>
                    </a:cubicBezTo>
                    <a:cubicBezTo>
                      <a:pt x="21137" y="35279"/>
                      <a:pt x="23969" y="27522"/>
                      <a:pt x="27663" y="18041"/>
                    </a:cubicBezTo>
                    <a:cubicBezTo>
                      <a:pt x="29141" y="14101"/>
                      <a:pt x="29756" y="12623"/>
                      <a:pt x="29756" y="10530"/>
                    </a:cubicBezTo>
                    <a:cubicBezTo>
                      <a:pt x="29756" y="4620"/>
                      <a:pt x="24708" y="64"/>
                      <a:pt x="18059" y="64"/>
                    </a:cubicBezTo>
                    <a:cubicBezTo>
                      <a:pt x="5623" y="64"/>
                      <a:pt x="82" y="16810"/>
                      <a:pt x="82" y="18903"/>
                    </a:cubicBezTo>
                    <a:cubicBezTo>
                      <a:pt x="82" y="20504"/>
                      <a:pt x="1806" y="20504"/>
                      <a:pt x="2176" y="20504"/>
                    </a:cubicBezTo>
                    <a:cubicBezTo>
                      <a:pt x="3899" y="20504"/>
                      <a:pt x="4022" y="19888"/>
                      <a:pt x="4392" y="18533"/>
                    </a:cubicBezTo>
                    <a:cubicBezTo>
                      <a:pt x="7470" y="8314"/>
                      <a:pt x="12765" y="3512"/>
                      <a:pt x="17690" y="3512"/>
                    </a:cubicBezTo>
                    <a:cubicBezTo>
                      <a:pt x="19783" y="3512"/>
                      <a:pt x="20768" y="4866"/>
                      <a:pt x="20768" y="7821"/>
                    </a:cubicBezTo>
                    <a:cubicBezTo>
                      <a:pt x="20768" y="10653"/>
                      <a:pt x="19660" y="13362"/>
                      <a:pt x="19044" y="14963"/>
                    </a:cubicBezTo>
                    <a:cubicBezTo>
                      <a:pt x="13134" y="29984"/>
                      <a:pt x="11903" y="34540"/>
                      <a:pt x="11903" y="39958"/>
                    </a:cubicBezTo>
                    <a:cubicBezTo>
                      <a:pt x="11903" y="42051"/>
                      <a:pt x="11903" y="47838"/>
                      <a:pt x="16705" y="51778"/>
                    </a:cubicBezTo>
                    <a:cubicBezTo>
                      <a:pt x="20522" y="54979"/>
                      <a:pt x="25693" y="55595"/>
                      <a:pt x="29017" y="55595"/>
                    </a:cubicBezTo>
                    <a:cubicBezTo>
                      <a:pt x="33943" y="55595"/>
                      <a:pt x="38375" y="53748"/>
                      <a:pt x="42438" y="50054"/>
                    </a:cubicBezTo>
                    <a:cubicBezTo>
                      <a:pt x="40838" y="56826"/>
                      <a:pt x="39483" y="61998"/>
                      <a:pt x="34312" y="68154"/>
                    </a:cubicBezTo>
                    <a:cubicBezTo>
                      <a:pt x="30987" y="71971"/>
                      <a:pt x="26062" y="76034"/>
                      <a:pt x="19537" y="76034"/>
                    </a:cubicBezTo>
                    <a:cubicBezTo>
                      <a:pt x="18675" y="76034"/>
                      <a:pt x="12888" y="76034"/>
                      <a:pt x="10302" y="71971"/>
                    </a:cubicBezTo>
                    <a:cubicBezTo>
                      <a:pt x="16951" y="71232"/>
                      <a:pt x="16951" y="65322"/>
                      <a:pt x="16951" y="65199"/>
                    </a:cubicBezTo>
                    <a:cubicBezTo>
                      <a:pt x="16951" y="61259"/>
                      <a:pt x="13380" y="60520"/>
                      <a:pt x="12149" y="60520"/>
                    </a:cubicBezTo>
                    <a:cubicBezTo>
                      <a:pt x="9071" y="60520"/>
                      <a:pt x="5008" y="62983"/>
                      <a:pt x="5008" y="68647"/>
                    </a:cubicBezTo>
                    <a:cubicBezTo>
                      <a:pt x="5008" y="74926"/>
                      <a:pt x="10918" y="79482"/>
                      <a:pt x="19660" y="79482"/>
                    </a:cubicBezTo>
                    <a:cubicBezTo>
                      <a:pt x="32096" y="79482"/>
                      <a:pt x="47240" y="69878"/>
                      <a:pt x="51057" y="54487"/>
                    </a:cubicBezTo>
                    <a:lnTo>
                      <a:pt x="62754" y="7944"/>
                    </a:ln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86" name="Freeform: Shape 2285">
                <a:extLst>
                  <a:ext uri="{FF2B5EF4-FFF2-40B4-BE49-F238E27FC236}">
                    <a16:creationId xmlns:a16="http://schemas.microsoft.com/office/drawing/2014/main" id="{DED52BDD-7B82-E03B-F2CE-677EBF48DD61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6389850" y="2478023"/>
                <a:ext cx="116971" cy="41159"/>
              </a:xfrm>
              <a:custGeom>
                <a:avLst/>
                <a:gdLst>
                  <a:gd name="connsiteX0" fmla="*/ 111081 w 116971"/>
                  <a:gd name="connsiteY0" fmla="*/ 7099 h 41159"/>
                  <a:gd name="connsiteX1" fmla="*/ 117061 w 116971"/>
                  <a:gd name="connsiteY1" fmla="*/ 3581 h 41159"/>
                  <a:gd name="connsiteX2" fmla="*/ 111257 w 116971"/>
                  <a:gd name="connsiteY2" fmla="*/ 63 h 41159"/>
                  <a:gd name="connsiteX3" fmla="*/ 5895 w 116971"/>
                  <a:gd name="connsiteY3" fmla="*/ 63 h 41159"/>
                  <a:gd name="connsiteX4" fmla="*/ 90 w 116971"/>
                  <a:gd name="connsiteY4" fmla="*/ 3581 h 41159"/>
                  <a:gd name="connsiteX5" fmla="*/ 6070 w 116971"/>
                  <a:gd name="connsiteY5" fmla="*/ 7099 h 41159"/>
                  <a:gd name="connsiteX6" fmla="*/ 111081 w 116971"/>
                  <a:gd name="connsiteY6" fmla="*/ 7099 h 41159"/>
                  <a:gd name="connsiteX7" fmla="*/ 111257 w 116971"/>
                  <a:gd name="connsiteY7" fmla="*/ 41223 h 41159"/>
                  <a:gd name="connsiteX8" fmla="*/ 117061 w 116971"/>
                  <a:gd name="connsiteY8" fmla="*/ 37705 h 41159"/>
                  <a:gd name="connsiteX9" fmla="*/ 111081 w 116971"/>
                  <a:gd name="connsiteY9" fmla="*/ 34187 h 41159"/>
                  <a:gd name="connsiteX10" fmla="*/ 6070 w 116971"/>
                  <a:gd name="connsiteY10" fmla="*/ 34187 h 41159"/>
                  <a:gd name="connsiteX11" fmla="*/ 90 w 116971"/>
                  <a:gd name="connsiteY11" fmla="*/ 37705 h 41159"/>
                  <a:gd name="connsiteX12" fmla="*/ 5895 w 116971"/>
                  <a:gd name="connsiteY12" fmla="*/ 41223 h 41159"/>
                  <a:gd name="connsiteX13" fmla="*/ 111257 w 116971"/>
                  <a:gd name="connsiteY13" fmla="*/ 41223 h 41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971" h="41159">
                    <a:moveTo>
                      <a:pt x="111081" y="7099"/>
                    </a:moveTo>
                    <a:cubicBezTo>
                      <a:pt x="113719" y="7099"/>
                      <a:pt x="117061" y="7099"/>
                      <a:pt x="117061" y="3581"/>
                    </a:cubicBezTo>
                    <a:cubicBezTo>
                      <a:pt x="117061" y="63"/>
                      <a:pt x="113719" y="63"/>
                      <a:pt x="111257" y="63"/>
                    </a:cubicBezTo>
                    <a:lnTo>
                      <a:pt x="5895" y="63"/>
                    </a:lnTo>
                    <a:cubicBezTo>
                      <a:pt x="3432" y="63"/>
                      <a:pt x="90" y="63"/>
                      <a:pt x="90" y="3581"/>
                    </a:cubicBezTo>
                    <a:cubicBezTo>
                      <a:pt x="90" y="7099"/>
                      <a:pt x="3432" y="7099"/>
                      <a:pt x="6070" y="7099"/>
                    </a:cubicBezTo>
                    <a:lnTo>
                      <a:pt x="111081" y="7099"/>
                    </a:lnTo>
                    <a:close/>
                    <a:moveTo>
                      <a:pt x="111257" y="41223"/>
                    </a:moveTo>
                    <a:cubicBezTo>
                      <a:pt x="113719" y="41223"/>
                      <a:pt x="117061" y="41223"/>
                      <a:pt x="117061" y="37705"/>
                    </a:cubicBezTo>
                    <a:cubicBezTo>
                      <a:pt x="117061" y="34187"/>
                      <a:pt x="113719" y="34187"/>
                      <a:pt x="111081" y="34187"/>
                    </a:cubicBezTo>
                    <a:lnTo>
                      <a:pt x="6070" y="34187"/>
                    </a:lnTo>
                    <a:cubicBezTo>
                      <a:pt x="3432" y="34187"/>
                      <a:pt x="90" y="34187"/>
                      <a:pt x="90" y="37705"/>
                    </a:cubicBezTo>
                    <a:cubicBezTo>
                      <a:pt x="90" y="41223"/>
                      <a:pt x="3432" y="41223"/>
                      <a:pt x="5895" y="41223"/>
                    </a:cubicBezTo>
                    <a:lnTo>
                      <a:pt x="111257" y="41223"/>
                    </a:ln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87" name="Freeform: Shape 2286">
                <a:extLst>
                  <a:ext uri="{FF2B5EF4-FFF2-40B4-BE49-F238E27FC236}">
                    <a16:creationId xmlns:a16="http://schemas.microsoft.com/office/drawing/2014/main" id="{DA9AE49F-8148-3F1D-19E4-E7FE6D9701B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6573055" y="2425430"/>
                <a:ext cx="72997" cy="121017"/>
              </a:xfrm>
              <a:custGeom>
                <a:avLst/>
                <a:gdLst>
                  <a:gd name="connsiteX0" fmla="*/ 21384 w 72997"/>
                  <a:gd name="connsiteY0" fmla="*/ 36825 h 121017"/>
                  <a:gd name="connsiteX1" fmla="*/ 12589 w 72997"/>
                  <a:gd name="connsiteY1" fmla="*/ 22578 h 121017"/>
                  <a:gd name="connsiteX2" fmla="*/ 36511 w 72997"/>
                  <a:gd name="connsiteY2" fmla="*/ 4460 h 121017"/>
                  <a:gd name="connsiteX3" fmla="*/ 60609 w 72997"/>
                  <a:gd name="connsiteY3" fmla="*/ 26271 h 121017"/>
                  <a:gd name="connsiteX4" fmla="*/ 43195 w 72997"/>
                  <a:gd name="connsiteY4" fmla="*/ 50897 h 121017"/>
                  <a:gd name="connsiteX5" fmla="*/ 21384 w 72997"/>
                  <a:gd name="connsiteY5" fmla="*/ 36825 h 121017"/>
                  <a:gd name="connsiteX6" fmla="*/ 47065 w 72997"/>
                  <a:gd name="connsiteY6" fmla="*/ 53535 h 121017"/>
                  <a:gd name="connsiteX7" fmla="*/ 68348 w 72997"/>
                  <a:gd name="connsiteY7" fmla="*/ 26271 h 121017"/>
                  <a:gd name="connsiteX8" fmla="*/ 36687 w 72997"/>
                  <a:gd name="connsiteY8" fmla="*/ 63 h 121017"/>
                  <a:gd name="connsiteX9" fmla="*/ 4850 w 72997"/>
                  <a:gd name="connsiteY9" fmla="*/ 29438 h 121017"/>
                  <a:gd name="connsiteX10" fmla="*/ 12589 w 72997"/>
                  <a:gd name="connsiteY10" fmla="*/ 48786 h 121017"/>
                  <a:gd name="connsiteX11" fmla="*/ 25430 w 72997"/>
                  <a:gd name="connsiteY11" fmla="*/ 58285 h 121017"/>
                  <a:gd name="connsiteX12" fmla="*/ 100 w 72997"/>
                  <a:gd name="connsiteY12" fmla="*/ 90650 h 121017"/>
                  <a:gd name="connsiteX13" fmla="*/ 36511 w 72997"/>
                  <a:gd name="connsiteY13" fmla="*/ 121080 h 121017"/>
                  <a:gd name="connsiteX14" fmla="*/ 73098 w 72997"/>
                  <a:gd name="connsiteY14" fmla="*/ 87659 h 121017"/>
                  <a:gd name="connsiteX15" fmla="*/ 64479 w 72997"/>
                  <a:gd name="connsiteY15" fmla="*/ 66024 h 121017"/>
                  <a:gd name="connsiteX16" fmla="*/ 47065 w 72997"/>
                  <a:gd name="connsiteY16" fmla="*/ 53535 h 121017"/>
                  <a:gd name="connsiteX17" fmla="*/ 29475 w 72997"/>
                  <a:gd name="connsiteY17" fmla="*/ 60923 h 121017"/>
                  <a:gd name="connsiteX18" fmla="*/ 51111 w 72997"/>
                  <a:gd name="connsiteY18" fmla="*/ 74643 h 121017"/>
                  <a:gd name="connsiteX19" fmla="*/ 64303 w 72997"/>
                  <a:gd name="connsiteY19" fmla="*/ 93992 h 121017"/>
                  <a:gd name="connsiteX20" fmla="*/ 36687 w 72997"/>
                  <a:gd name="connsiteY20" fmla="*/ 116155 h 121017"/>
                  <a:gd name="connsiteX21" fmla="*/ 8895 w 72997"/>
                  <a:gd name="connsiteY21" fmla="*/ 90650 h 121017"/>
                  <a:gd name="connsiteX22" fmla="*/ 29475 w 72997"/>
                  <a:gd name="connsiteY22" fmla="*/ 60923 h 12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997" h="121017">
                    <a:moveTo>
                      <a:pt x="21384" y="36825"/>
                    </a:moveTo>
                    <a:cubicBezTo>
                      <a:pt x="13293" y="31548"/>
                      <a:pt x="12589" y="25568"/>
                      <a:pt x="12589" y="22578"/>
                    </a:cubicBezTo>
                    <a:cubicBezTo>
                      <a:pt x="12589" y="11848"/>
                      <a:pt x="24022" y="4460"/>
                      <a:pt x="36511" y="4460"/>
                    </a:cubicBezTo>
                    <a:cubicBezTo>
                      <a:pt x="49352" y="4460"/>
                      <a:pt x="60609" y="13607"/>
                      <a:pt x="60609" y="26271"/>
                    </a:cubicBezTo>
                    <a:cubicBezTo>
                      <a:pt x="60609" y="36298"/>
                      <a:pt x="53749" y="44741"/>
                      <a:pt x="43195" y="50897"/>
                    </a:cubicBezTo>
                    <a:lnTo>
                      <a:pt x="21384" y="36825"/>
                    </a:lnTo>
                    <a:close/>
                    <a:moveTo>
                      <a:pt x="47065" y="53535"/>
                    </a:moveTo>
                    <a:cubicBezTo>
                      <a:pt x="59730" y="47027"/>
                      <a:pt x="68348" y="37881"/>
                      <a:pt x="68348" y="26271"/>
                    </a:cubicBezTo>
                    <a:cubicBezTo>
                      <a:pt x="68348" y="10089"/>
                      <a:pt x="52694" y="63"/>
                      <a:pt x="36687" y="63"/>
                    </a:cubicBezTo>
                    <a:cubicBezTo>
                      <a:pt x="19097" y="63"/>
                      <a:pt x="4850" y="13079"/>
                      <a:pt x="4850" y="29438"/>
                    </a:cubicBezTo>
                    <a:cubicBezTo>
                      <a:pt x="4850" y="32604"/>
                      <a:pt x="5201" y="40519"/>
                      <a:pt x="12589" y="48786"/>
                    </a:cubicBezTo>
                    <a:cubicBezTo>
                      <a:pt x="14524" y="50897"/>
                      <a:pt x="21032" y="55294"/>
                      <a:pt x="25430" y="58285"/>
                    </a:cubicBezTo>
                    <a:cubicBezTo>
                      <a:pt x="15228" y="63386"/>
                      <a:pt x="100" y="73236"/>
                      <a:pt x="100" y="90650"/>
                    </a:cubicBezTo>
                    <a:cubicBezTo>
                      <a:pt x="100" y="109295"/>
                      <a:pt x="18042" y="121080"/>
                      <a:pt x="36511" y="121080"/>
                    </a:cubicBezTo>
                    <a:cubicBezTo>
                      <a:pt x="56387" y="121080"/>
                      <a:pt x="73098" y="106480"/>
                      <a:pt x="73098" y="87659"/>
                    </a:cubicBezTo>
                    <a:cubicBezTo>
                      <a:pt x="73098" y="81327"/>
                      <a:pt x="71163" y="73412"/>
                      <a:pt x="64479" y="66024"/>
                    </a:cubicBezTo>
                    <a:cubicBezTo>
                      <a:pt x="61137" y="62330"/>
                      <a:pt x="58322" y="60571"/>
                      <a:pt x="47065" y="53535"/>
                    </a:cubicBezTo>
                    <a:close/>
                    <a:moveTo>
                      <a:pt x="29475" y="60923"/>
                    </a:moveTo>
                    <a:lnTo>
                      <a:pt x="51111" y="74643"/>
                    </a:lnTo>
                    <a:cubicBezTo>
                      <a:pt x="56036" y="77985"/>
                      <a:pt x="64303" y="83262"/>
                      <a:pt x="64303" y="93992"/>
                    </a:cubicBezTo>
                    <a:cubicBezTo>
                      <a:pt x="64303" y="107008"/>
                      <a:pt x="51111" y="116155"/>
                      <a:pt x="36687" y="116155"/>
                    </a:cubicBezTo>
                    <a:cubicBezTo>
                      <a:pt x="21560" y="116155"/>
                      <a:pt x="8895" y="105249"/>
                      <a:pt x="8895" y="90650"/>
                    </a:cubicBezTo>
                    <a:cubicBezTo>
                      <a:pt x="8895" y="80448"/>
                      <a:pt x="14524" y="69190"/>
                      <a:pt x="29475" y="60923"/>
                    </a:cubicBez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88" name="Freeform: Shape 2287">
                <a:extLst>
                  <a:ext uri="{FF2B5EF4-FFF2-40B4-BE49-F238E27FC236}">
                    <a16:creationId xmlns:a16="http://schemas.microsoft.com/office/drawing/2014/main" id="{93D7F8BA-EB4E-63F5-54CB-9FE67ED4A21E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6661004" y="2425430"/>
                <a:ext cx="72997" cy="121017"/>
              </a:xfrm>
              <a:custGeom>
                <a:avLst/>
                <a:gdLst>
                  <a:gd name="connsiteX0" fmla="*/ 21389 w 72997"/>
                  <a:gd name="connsiteY0" fmla="*/ 36825 h 121017"/>
                  <a:gd name="connsiteX1" fmla="*/ 12594 w 72997"/>
                  <a:gd name="connsiteY1" fmla="*/ 22578 h 121017"/>
                  <a:gd name="connsiteX2" fmla="*/ 36516 w 72997"/>
                  <a:gd name="connsiteY2" fmla="*/ 4460 h 121017"/>
                  <a:gd name="connsiteX3" fmla="*/ 60614 w 72997"/>
                  <a:gd name="connsiteY3" fmla="*/ 26271 h 121017"/>
                  <a:gd name="connsiteX4" fmla="*/ 43200 w 72997"/>
                  <a:gd name="connsiteY4" fmla="*/ 50897 h 121017"/>
                  <a:gd name="connsiteX5" fmla="*/ 21389 w 72997"/>
                  <a:gd name="connsiteY5" fmla="*/ 36825 h 121017"/>
                  <a:gd name="connsiteX6" fmla="*/ 47070 w 72997"/>
                  <a:gd name="connsiteY6" fmla="*/ 53535 h 121017"/>
                  <a:gd name="connsiteX7" fmla="*/ 68353 w 72997"/>
                  <a:gd name="connsiteY7" fmla="*/ 26271 h 121017"/>
                  <a:gd name="connsiteX8" fmla="*/ 36692 w 72997"/>
                  <a:gd name="connsiteY8" fmla="*/ 63 h 121017"/>
                  <a:gd name="connsiteX9" fmla="*/ 4855 w 72997"/>
                  <a:gd name="connsiteY9" fmla="*/ 29438 h 121017"/>
                  <a:gd name="connsiteX10" fmla="*/ 12594 w 72997"/>
                  <a:gd name="connsiteY10" fmla="*/ 48786 h 121017"/>
                  <a:gd name="connsiteX11" fmla="*/ 25435 w 72997"/>
                  <a:gd name="connsiteY11" fmla="*/ 58285 h 121017"/>
                  <a:gd name="connsiteX12" fmla="*/ 105 w 72997"/>
                  <a:gd name="connsiteY12" fmla="*/ 90650 h 121017"/>
                  <a:gd name="connsiteX13" fmla="*/ 36516 w 72997"/>
                  <a:gd name="connsiteY13" fmla="*/ 121080 h 121017"/>
                  <a:gd name="connsiteX14" fmla="*/ 73103 w 72997"/>
                  <a:gd name="connsiteY14" fmla="*/ 87659 h 121017"/>
                  <a:gd name="connsiteX15" fmla="*/ 64484 w 72997"/>
                  <a:gd name="connsiteY15" fmla="*/ 66024 h 121017"/>
                  <a:gd name="connsiteX16" fmla="*/ 47070 w 72997"/>
                  <a:gd name="connsiteY16" fmla="*/ 53535 h 121017"/>
                  <a:gd name="connsiteX17" fmla="*/ 29480 w 72997"/>
                  <a:gd name="connsiteY17" fmla="*/ 60923 h 121017"/>
                  <a:gd name="connsiteX18" fmla="*/ 51116 w 72997"/>
                  <a:gd name="connsiteY18" fmla="*/ 74643 h 121017"/>
                  <a:gd name="connsiteX19" fmla="*/ 64308 w 72997"/>
                  <a:gd name="connsiteY19" fmla="*/ 93992 h 121017"/>
                  <a:gd name="connsiteX20" fmla="*/ 36692 w 72997"/>
                  <a:gd name="connsiteY20" fmla="*/ 116155 h 121017"/>
                  <a:gd name="connsiteX21" fmla="*/ 8900 w 72997"/>
                  <a:gd name="connsiteY21" fmla="*/ 90650 h 121017"/>
                  <a:gd name="connsiteX22" fmla="*/ 29480 w 72997"/>
                  <a:gd name="connsiteY22" fmla="*/ 60923 h 12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997" h="121017">
                    <a:moveTo>
                      <a:pt x="21389" y="36825"/>
                    </a:moveTo>
                    <a:cubicBezTo>
                      <a:pt x="13298" y="31548"/>
                      <a:pt x="12594" y="25568"/>
                      <a:pt x="12594" y="22578"/>
                    </a:cubicBezTo>
                    <a:cubicBezTo>
                      <a:pt x="12594" y="11848"/>
                      <a:pt x="24027" y="4460"/>
                      <a:pt x="36516" y="4460"/>
                    </a:cubicBezTo>
                    <a:cubicBezTo>
                      <a:pt x="49357" y="4460"/>
                      <a:pt x="60614" y="13607"/>
                      <a:pt x="60614" y="26271"/>
                    </a:cubicBezTo>
                    <a:cubicBezTo>
                      <a:pt x="60614" y="36298"/>
                      <a:pt x="53754" y="44741"/>
                      <a:pt x="43200" y="50897"/>
                    </a:cubicBezTo>
                    <a:lnTo>
                      <a:pt x="21389" y="36825"/>
                    </a:lnTo>
                    <a:close/>
                    <a:moveTo>
                      <a:pt x="47070" y="53535"/>
                    </a:moveTo>
                    <a:cubicBezTo>
                      <a:pt x="59734" y="47027"/>
                      <a:pt x="68353" y="37881"/>
                      <a:pt x="68353" y="26271"/>
                    </a:cubicBezTo>
                    <a:cubicBezTo>
                      <a:pt x="68353" y="10089"/>
                      <a:pt x="52699" y="63"/>
                      <a:pt x="36692" y="63"/>
                    </a:cubicBezTo>
                    <a:cubicBezTo>
                      <a:pt x="19102" y="63"/>
                      <a:pt x="4855" y="13079"/>
                      <a:pt x="4855" y="29438"/>
                    </a:cubicBezTo>
                    <a:cubicBezTo>
                      <a:pt x="4855" y="32604"/>
                      <a:pt x="5206" y="40519"/>
                      <a:pt x="12594" y="48786"/>
                    </a:cubicBezTo>
                    <a:cubicBezTo>
                      <a:pt x="14529" y="50897"/>
                      <a:pt x="21037" y="55294"/>
                      <a:pt x="25435" y="58285"/>
                    </a:cubicBezTo>
                    <a:cubicBezTo>
                      <a:pt x="15233" y="63386"/>
                      <a:pt x="105" y="73236"/>
                      <a:pt x="105" y="90650"/>
                    </a:cubicBezTo>
                    <a:cubicBezTo>
                      <a:pt x="105" y="109295"/>
                      <a:pt x="18047" y="121080"/>
                      <a:pt x="36516" y="121080"/>
                    </a:cubicBezTo>
                    <a:cubicBezTo>
                      <a:pt x="56392" y="121080"/>
                      <a:pt x="73103" y="106480"/>
                      <a:pt x="73103" y="87659"/>
                    </a:cubicBezTo>
                    <a:cubicBezTo>
                      <a:pt x="73103" y="81327"/>
                      <a:pt x="71168" y="73412"/>
                      <a:pt x="64484" y="66024"/>
                    </a:cubicBezTo>
                    <a:cubicBezTo>
                      <a:pt x="61142" y="62330"/>
                      <a:pt x="58327" y="60571"/>
                      <a:pt x="47070" y="53535"/>
                    </a:cubicBezTo>
                    <a:close/>
                    <a:moveTo>
                      <a:pt x="29480" y="60923"/>
                    </a:moveTo>
                    <a:lnTo>
                      <a:pt x="51116" y="74643"/>
                    </a:lnTo>
                    <a:cubicBezTo>
                      <a:pt x="56041" y="77985"/>
                      <a:pt x="64308" y="83262"/>
                      <a:pt x="64308" y="93992"/>
                    </a:cubicBezTo>
                    <a:cubicBezTo>
                      <a:pt x="64308" y="107008"/>
                      <a:pt x="51116" y="116155"/>
                      <a:pt x="36692" y="116155"/>
                    </a:cubicBezTo>
                    <a:cubicBezTo>
                      <a:pt x="21565" y="116155"/>
                      <a:pt x="8900" y="105249"/>
                      <a:pt x="8900" y="90650"/>
                    </a:cubicBezTo>
                    <a:cubicBezTo>
                      <a:pt x="8900" y="80448"/>
                      <a:pt x="14529" y="69190"/>
                      <a:pt x="29480" y="60923"/>
                    </a:cubicBez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89" name="Freeform: Shape 2288">
                <a:extLst>
                  <a:ext uri="{FF2B5EF4-FFF2-40B4-BE49-F238E27FC236}">
                    <a16:creationId xmlns:a16="http://schemas.microsoft.com/office/drawing/2014/main" id="{F93ADBBF-FD40-6278-7B9E-5E1D8BC46077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6805474" y="2464830"/>
                <a:ext cx="95336" cy="115740"/>
              </a:xfrm>
              <a:custGeom>
                <a:avLst/>
                <a:gdLst>
                  <a:gd name="connsiteX0" fmla="*/ 35469 w 95336"/>
                  <a:gd name="connsiteY0" fmla="*/ 16069 h 115740"/>
                  <a:gd name="connsiteX1" fmla="*/ 38107 w 95336"/>
                  <a:gd name="connsiteY1" fmla="*/ 4812 h 115740"/>
                  <a:gd name="connsiteX2" fmla="*/ 33006 w 95336"/>
                  <a:gd name="connsiteY2" fmla="*/ 63 h 115740"/>
                  <a:gd name="connsiteX3" fmla="*/ 25971 w 95336"/>
                  <a:gd name="connsiteY3" fmla="*/ 6395 h 115740"/>
                  <a:gd name="connsiteX4" fmla="*/ 641 w 95336"/>
                  <a:gd name="connsiteY4" fmla="*/ 108239 h 115740"/>
                  <a:gd name="connsiteX5" fmla="*/ 114 w 95336"/>
                  <a:gd name="connsiteY5" fmla="*/ 111054 h 115740"/>
                  <a:gd name="connsiteX6" fmla="*/ 5039 w 95336"/>
                  <a:gd name="connsiteY6" fmla="*/ 115803 h 115740"/>
                  <a:gd name="connsiteX7" fmla="*/ 11195 w 95336"/>
                  <a:gd name="connsiteY7" fmla="*/ 112109 h 115740"/>
                  <a:gd name="connsiteX8" fmla="*/ 20870 w 95336"/>
                  <a:gd name="connsiteY8" fmla="*/ 74291 h 115740"/>
                  <a:gd name="connsiteX9" fmla="*/ 37932 w 95336"/>
                  <a:gd name="connsiteY9" fmla="*/ 79744 h 115740"/>
                  <a:gd name="connsiteX10" fmla="*/ 61326 w 95336"/>
                  <a:gd name="connsiteY10" fmla="*/ 66904 h 115740"/>
                  <a:gd name="connsiteX11" fmla="*/ 77157 w 95336"/>
                  <a:gd name="connsiteY11" fmla="*/ 79744 h 115740"/>
                  <a:gd name="connsiteX12" fmla="*/ 90173 w 95336"/>
                  <a:gd name="connsiteY12" fmla="*/ 70070 h 115740"/>
                  <a:gd name="connsiteX13" fmla="*/ 95450 w 95336"/>
                  <a:gd name="connsiteY13" fmla="*/ 52656 h 115740"/>
                  <a:gd name="connsiteX14" fmla="*/ 93339 w 95336"/>
                  <a:gd name="connsiteY14" fmla="*/ 50897 h 115740"/>
                  <a:gd name="connsiteX15" fmla="*/ 90877 w 95336"/>
                  <a:gd name="connsiteY15" fmla="*/ 54063 h 115740"/>
                  <a:gd name="connsiteX16" fmla="*/ 77508 w 95336"/>
                  <a:gd name="connsiteY16" fmla="*/ 75874 h 115740"/>
                  <a:gd name="connsiteX17" fmla="*/ 72231 w 95336"/>
                  <a:gd name="connsiteY17" fmla="*/ 67783 h 115740"/>
                  <a:gd name="connsiteX18" fmla="*/ 75749 w 95336"/>
                  <a:gd name="connsiteY18" fmla="*/ 49490 h 115740"/>
                  <a:gd name="connsiteX19" fmla="*/ 80675 w 95336"/>
                  <a:gd name="connsiteY19" fmla="*/ 30493 h 115740"/>
                  <a:gd name="connsiteX20" fmla="*/ 83665 w 95336"/>
                  <a:gd name="connsiteY20" fmla="*/ 18532 h 115740"/>
                  <a:gd name="connsiteX21" fmla="*/ 86303 w 95336"/>
                  <a:gd name="connsiteY21" fmla="*/ 6747 h 115740"/>
                  <a:gd name="connsiteX22" fmla="*/ 81202 w 95336"/>
                  <a:gd name="connsiteY22" fmla="*/ 1998 h 115740"/>
                  <a:gd name="connsiteX23" fmla="*/ 74342 w 95336"/>
                  <a:gd name="connsiteY23" fmla="*/ 8154 h 115740"/>
                  <a:gd name="connsiteX24" fmla="*/ 66075 w 95336"/>
                  <a:gd name="connsiteY24" fmla="*/ 41047 h 115740"/>
                  <a:gd name="connsiteX25" fmla="*/ 61502 w 95336"/>
                  <a:gd name="connsiteY25" fmla="*/ 58988 h 115740"/>
                  <a:gd name="connsiteX26" fmla="*/ 38635 w 95336"/>
                  <a:gd name="connsiteY26" fmla="*/ 75874 h 115740"/>
                  <a:gd name="connsiteX27" fmla="*/ 25619 w 95336"/>
                  <a:gd name="connsiteY27" fmla="*/ 60571 h 115740"/>
                  <a:gd name="connsiteX28" fmla="*/ 28081 w 95336"/>
                  <a:gd name="connsiteY28" fmla="*/ 45620 h 115740"/>
                  <a:gd name="connsiteX29" fmla="*/ 35469 w 95336"/>
                  <a:gd name="connsiteY29" fmla="*/ 16069 h 11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5336" h="115740">
                    <a:moveTo>
                      <a:pt x="35469" y="16069"/>
                    </a:moveTo>
                    <a:cubicBezTo>
                      <a:pt x="36349" y="12376"/>
                      <a:pt x="38107" y="5691"/>
                      <a:pt x="38107" y="4812"/>
                    </a:cubicBezTo>
                    <a:cubicBezTo>
                      <a:pt x="38107" y="1822"/>
                      <a:pt x="35997" y="63"/>
                      <a:pt x="33006" y="63"/>
                    </a:cubicBezTo>
                    <a:cubicBezTo>
                      <a:pt x="32479" y="63"/>
                      <a:pt x="27554" y="239"/>
                      <a:pt x="25971" y="6395"/>
                    </a:cubicBezTo>
                    <a:lnTo>
                      <a:pt x="641" y="108239"/>
                    </a:lnTo>
                    <a:cubicBezTo>
                      <a:pt x="114" y="110350"/>
                      <a:pt x="114" y="110702"/>
                      <a:pt x="114" y="111054"/>
                    </a:cubicBezTo>
                    <a:cubicBezTo>
                      <a:pt x="114" y="113692"/>
                      <a:pt x="2049" y="115803"/>
                      <a:pt x="5039" y="115803"/>
                    </a:cubicBezTo>
                    <a:cubicBezTo>
                      <a:pt x="8733" y="115803"/>
                      <a:pt x="10843" y="112637"/>
                      <a:pt x="11195" y="112109"/>
                    </a:cubicBezTo>
                    <a:cubicBezTo>
                      <a:pt x="11899" y="110526"/>
                      <a:pt x="14186" y="101379"/>
                      <a:pt x="20870" y="74291"/>
                    </a:cubicBezTo>
                    <a:cubicBezTo>
                      <a:pt x="26498" y="79041"/>
                      <a:pt x="34414" y="79744"/>
                      <a:pt x="37932" y="79744"/>
                    </a:cubicBezTo>
                    <a:cubicBezTo>
                      <a:pt x="50244" y="79744"/>
                      <a:pt x="57104" y="71829"/>
                      <a:pt x="61326" y="66904"/>
                    </a:cubicBezTo>
                    <a:cubicBezTo>
                      <a:pt x="62909" y="74819"/>
                      <a:pt x="69417" y="79744"/>
                      <a:pt x="77157" y="79744"/>
                    </a:cubicBezTo>
                    <a:cubicBezTo>
                      <a:pt x="83313" y="79744"/>
                      <a:pt x="87359" y="75699"/>
                      <a:pt x="90173" y="70070"/>
                    </a:cubicBezTo>
                    <a:cubicBezTo>
                      <a:pt x="93163" y="63738"/>
                      <a:pt x="95450" y="53008"/>
                      <a:pt x="95450" y="52656"/>
                    </a:cubicBezTo>
                    <a:cubicBezTo>
                      <a:pt x="95450" y="50897"/>
                      <a:pt x="93867" y="50897"/>
                      <a:pt x="93339" y="50897"/>
                    </a:cubicBezTo>
                    <a:cubicBezTo>
                      <a:pt x="91580" y="50897"/>
                      <a:pt x="91404" y="51601"/>
                      <a:pt x="90877" y="54063"/>
                    </a:cubicBezTo>
                    <a:cubicBezTo>
                      <a:pt x="87886" y="65496"/>
                      <a:pt x="84720" y="75874"/>
                      <a:pt x="77508" y="75874"/>
                    </a:cubicBezTo>
                    <a:cubicBezTo>
                      <a:pt x="72759" y="75874"/>
                      <a:pt x="72231" y="71301"/>
                      <a:pt x="72231" y="67783"/>
                    </a:cubicBezTo>
                    <a:cubicBezTo>
                      <a:pt x="72231" y="63913"/>
                      <a:pt x="74342" y="55646"/>
                      <a:pt x="75749" y="49490"/>
                    </a:cubicBezTo>
                    <a:lnTo>
                      <a:pt x="80675" y="30493"/>
                    </a:lnTo>
                    <a:cubicBezTo>
                      <a:pt x="81202" y="27855"/>
                      <a:pt x="82961" y="21170"/>
                      <a:pt x="83665" y="18532"/>
                    </a:cubicBezTo>
                    <a:cubicBezTo>
                      <a:pt x="84544" y="14486"/>
                      <a:pt x="86303" y="7802"/>
                      <a:pt x="86303" y="6747"/>
                    </a:cubicBezTo>
                    <a:cubicBezTo>
                      <a:pt x="86303" y="3581"/>
                      <a:pt x="83841" y="1998"/>
                      <a:pt x="81202" y="1998"/>
                    </a:cubicBezTo>
                    <a:cubicBezTo>
                      <a:pt x="80323" y="1998"/>
                      <a:pt x="75749" y="2174"/>
                      <a:pt x="74342" y="8154"/>
                    </a:cubicBezTo>
                    <a:lnTo>
                      <a:pt x="66075" y="41047"/>
                    </a:lnTo>
                    <a:cubicBezTo>
                      <a:pt x="63964" y="49842"/>
                      <a:pt x="62029" y="57229"/>
                      <a:pt x="61502" y="58988"/>
                    </a:cubicBezTo>
                    <a:cubicBezTo>
                      <a:pt x="61326" y="59868"/>
                      <a:pt x="52883" y="75874"/>
                      <a:pt x="38635" y="75874"/>
                    </a:cubicBezTo>
                    <a:cubicBezTo>
                      <a:pt x="29840" y="75874"/>
                      <a:pt x="25619" y="70070"/>
                      <a:pt x="25619" y="60571"/>
                    </a:cubicBezTo>
                    <a:cubicBezTo>
                      <a:pt x="25619" y="55470"/>
                      <a:pt x="26850" y="50545"/>
                      <a:pt x="28081" y="45620"/>
                    </a:cubicBezTo>
                    <a:lnTo>
                      <a:pt x="35469" y="16069"/>
                    </a:ln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90" name="Freeform: Shape 2289">
                <a:extLst>
                  <a:ext uri="{FF2B5EF4-FFF2-40B4-BE49-F238E27FC236}">
                    <a16:creationId xmlns:a16="http://schemas.microsoft.com/office/drawing/2014/main" id="{DC8E9E2C-71A9-5734-5C90-F211B98E5574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6911813" y="2464830"/>
                <a:ext cx="137375" cy="77746"/>
              </a:xfrm>
              <a:custGeom>
                <a:avLst/>
                <a:gdLst>
                  <a:gd name="connsiteX0" fmla="*/ 13840 w 137375"/>
                  <a:gd name="connsiteY0" fmla="*/ 17301 h 77746"/>
                  <a:gd name="connsiteX1" fmla="*/ 13840 w 137375"/>
                  <a:gd name="connsiteY1" fmla="*/ 64441 h 77746"/>
                  <a:gd name="connsiteX2" fmla="*/ 120 w 137375"/>
                  <a:gd name="connsiteY2" fmla="*/ 72356 h 77746"/>
                  <a:gd name="connsiteX3" fmla="*/ 120 w 137375"/>
                  <a:gd name="connsiteY3" fmla="*/ 77809 h 77746"/>
                  <a:gd name="connsiteX4" fmla="*/ 19996 w 137375"/>
                  <a:gd name="connsiteY4" fmla="*/ 77282 h 77746"/>
                  <a:gd name="connsiteX5" fmla="*/ 39697 w 137375"/>
                  <a:gd name="connsiteY5" fmla="*/ 77809 h 77746"/>
                  <a:gd name="connsiteX6" fmla="*/ 39697 w 137375"/>
                  <a:gd name="connsiteY6" fmla="*/ 72356 h 77746"/>
                  <a:gd name="connsiteX7" fmla="*/ 25977 w 137375"/>
                  <a:gd name="connsiteY7" fmla="*/ 64441 h 77746"/>
                  <a:gd name="connsiteX8" fmla="*/ 25977 w 137375"/>
                  <a:gd name="connsiteY8" fmla="*/ 32076 h 77746"/>
                  <a:gd name="connsiteX9" fmla="*/ 49723 w 137375"/>
                  <a:gd name="connsiteY9" fmla="*/ 3933 h 77746"/>
                  <a:gd name="connsiteX10" fmla="*/ 62739 w 137375"/>
                  <a:gd name="connsiteY10" fmla="*/ 23457 h 77746"/>
                  <a:gd name="connsiteX11" fmla="*/ 62739 w 137375"/>
                  <a:gd name="connsiteY11" fmla="*/ 64441 h 77746"/>
                  <a:gd name="connsiteX12" fmla="*/ 49019 w 137375"/>
                  <a:gd name="connsiteY12" fmla="*/ 72356 h 77746"/>
                  <a:gd name="connsiteX13" fmla="*/ 49019 w 137375"/>
                  <a:gd name="connsiteY13" fmla="*/ 77809 h 77746"/>
                  <a:gd name="connsiteX14" fmla="*/ 68895 w 137375"/>
                  <a:gd name="connsiteY14" fmla="*/ 77282 h 77746"/>
                  <a:gd name="connsiteX15" fmla="*/ 88596 w 137375"/>
                  <a:gd name="connsiteY15" fmla="*/ 77809 h 77746"/>
                  <a:gd name="connsiteX16" fmla="*/ 88596 w 137375"/>
                  <a:gd name="connsiteY16" fmla="*/ 72356 h 77746"/>
                  <a:gd name="connsiteX17" fmla="*/ 74876 w 137375"/>
                  <a:gd name="connsiteY17" fmla="*/ 64441 h 77746"/>
                  <a:gd name="connsiteX18" fmla="*/ 74876 w 137375"/>
                  <a:gd name="connsiteY18" fmla="*/ 32076 h 77746"/>
                  <a:gd name="connsiteX19" fmla="*/ 98622 w 137375"/>
                  <a:gd name="connsiteY19" fmla="*/ 3933 h 77746"/>
                  <a:gd name="connsiteX20" fmla="*/ 111638 w 137375"/>
                  <a:gd name="connsiteY20" fmla="*/ 23457 h 77746"/>
                  <a:gd name="connsiteX21" fmla="*/ 111638 w 137375"/>
                  <a:gd name="connsiteY21" fmla="*/ 64441 h 77746"/>
                  <a:gd name="connsiteX22" fmla="*/ 97918 w 137375"/>
                  <a:gd name="connsiteY22" fmla="*/ 72356 h 77746"/>
                  <a:gd name="connsiteX23" fmla="*/ 97918 w 137375"/>
                  <a:gd name="connsiteY23" fmla="*/ 77809 h 77746"/>
                  <a:gd name="connsiteX24" fmla="*/ 117795 w 137375"/>
                  <a:gd name="connsiteY24" fmla="*/ 77282 h 77746"/>
                  <a:gd name="connsiteX25" fmla="*/ 137495 w 137375"/>
                  <a:gd name="connsiteY25" fmla="*/ 77809 h 77746"/>
                  <a:gd name="connsiteX26" fmla="*/ 137495 w 137375"/>
                  <a:gd name="connsiteY26" fmla="*/ 72356 h 77746"/>
                  <a:gd name="connsiteX27" fmla="*/ 123775 w 137375"/>
                  <a:gd name="connsiteY27" fmla="*/ 67080 h 77746"/>
                  <a:gd name="connsiteX28" fmla="*/ 123775 w 137375"/>
                  <a:gd name="connsiteY28" fmla="*/ 33483 h 77746"/>
                  <a:gd name="connsiteX29" fmla="*/ 118322 w 137375"/>
                  <a:gd name="connsiteY29" fmla="*/ 6571 h 77746"/>
                  <a:gd name="connsiteX30" fmla="*/ 99853 w 137375"/>
                  <a:gd name="connsiteY30" fmla="*/ 63 h 77746"/>
                  <a:gd name="connsiteX31" fmla="*/ 74348 w 137375"/>
                  <a:gd name="connsiteY31" fmla="*/ 17301 h 77746"/>
                  <a:gd name="connsiteX32" fmla="*/ 50954 w 137375"/>
                  <a:gd name="connsiteY32" fmla="*/ 63 h 77746"/>
                  <a:gd name="connsiteX33" fmla="*/ 24921 w 137375"/>
                  <a:gd name="connsiteY33" fmla="*/ 18532 h 77746"/>
                  <a:gd name="connsiteX34" fmla="*/ 24921 w 137375"/>
                  <a:gd name="connsiteY34" fmla="*/ 63 h 77746"/>
                  <a:gd name="connsiteX35" fmla="*/ 120 w 137375"/>
                  <a:gd name="connsiteY35" fmla="*/ 1998 h 77746"/>
                  <a:gd name="connsiteX36" fmla="*/ 120 w 137375"/>
                  <a:gd name="connsiteY36" fmla="*/ 7450 h 77746"/>
                  <a:gd name="connsiteX37" fmla="*/ 13840 w 137375"/>
                  <a:gd name="connsiteY37" fmla="*/ 17301 h 7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7375" h="77746">
                    <a:moveTo>
                      <a:pt x="13840" y="17301"/>
                    </a:moveTo>
                    <a:lnTo>
                      <a:pt x="13840" y="64441"/>
                    </a:lnTo>
                    <a:cubicBezTo>
                      <a:pt x="13840" y="72356"/>
                      <a:pt x="11905" y="72356"/>
                      <a:pt x="120" y="72356"/>
                    </a:cubicBezTo>
                    <a:lnTo>
                      <a:pt x="120" y="77809"/>
                    </a:lnTo>
                    <a:cubicBezTo>
                      <a:pt x="6276" y="77633"/>
                      <a:pt x="15247" y="77282"/>
                      <a:pt x="19996" y="77282"/>
                    </a:cubicBezTo>
                    <a:cubicBezTo>
                      <a:pt x="24569" y="77282"/>
                      <a:pt x="33716" y="77633"/>
                      <a:pt x="39697" y="77809"/>
                    </a:cubicBezTo>
                    <a:lnTo>
                      <a:pt x="39697" y="72356"/>
                    </a:lnTo>
                    <a:cubicBezTo>
                      <a:pt x="27911" y="72356"/>
                      <a:pt x="25977" y="72356"/>
                      <a:pt x="25977" y="64441"/>
                    </a:cubicBezTo>
                    <a:lnTo>
                      <a:pt x="25977" y="32076"/>
                    </a:lnTo>
                    <a:cubicBezTo>
                      <a:pt x="25977" y="13783"/>
                      <a:pt x="38465" y="3933"/>
                      <a:pt x="49723" y="3933"/>
                    </a:cubicBezTo>
                    <a:cubicBezTo>
                      <a:pt x="60804" y="3933"/>
                      <a:pt x="62739" y="13431"/>
                      <a:pt x="62739" y="23457"/>
                    </a:cubicBezTo>
                    <a:lnTo>
                      <a:pt x="62739" y="64441"/>
                    </a:lnTo>
                    <a:cubicBezTo>
                      <a:pt x="62739" y="72356"/>
                      <a:pt x="60804" y="72356"/>
                      <a:pt x="49019" y="72356"/>
                    </a:cubicBezTo>
                    <a:lnTo>
                      <a:pt x="49019" y="77809"/>
                    </a:lnTo>
                    <a:cubicBezTo>
                      <a:pt x="55175" y="77633"/>
                      <a:pt x="64146" y="77282"/>
                      <a:pt x="68895" y="77282"/>
                    </a:cubicBezTo>
                    <a:cubicBezTo>
                      <a:pt x="73469" y="77282"/>
                      <a:pt x="82615" y="77633"/>
                      <a:pt x="88596" y="77809"/>
                    </a:cubicBezTo>
                    <a:lnTo>
                      <a:pt x="88596" y="72356"/>
                    </a:lnTo>
                    <a:cubicBezTo>
                      <a:pt x="76811" y="72356"/>
                      <a:pt x="74876" y="72356"/>
                      <a:pt x="74876" y="64441"/>
                    </a:cubicBezTo>
                    <a:lnTo>
                      <a:pt x="74876" y="32076"/>
                    </a:lnTo>
                    <a:cubicBezTo>
                      <a:pt x="74876" y="13783"/>
                      <a:pt x="87365" y="3933"/>
                      <a:pt x="98622" y="3933"/>
                    </a:cubicBezTo>
                    <a:cubicBezTo>
                      <a:pt x="109704" y="3933"/>
                      <a:pt x="111638" y="13431"/>
                      <a:pt x="111638" y="23457"/>
                    </a:cubicBezTo>
                    <a:lnTo>
                      <a:pt x="111638" y="64441"/>
                    </a:lnTo>
                    <a:cubicBezTo>
                      <a:pt x="111638" y="72356"/>
                      <a:pt x="109704" y="72356"/>
                      <a:pt x="97918" y="72356"/>
                    </a:cubicBezTo>
                    <a:lnTo>
                      <a:pt x="97918" y="77809"/>
                    </a:lnTo>
                    <a:cubicBezTo>
                      <a:pt x="104075" y="77633"/>
                      <a:pt x="113046" y="77282"/>
                      <a:pt x="117795" y="77282"/>
                    </a:cubicBezTo>
                    <a:cubicBezTo>
                      <a:pt x="122368" y="77282"/>
                      <a:pt x="131515" y="77633"/>
                      <a:pt x="137495" y="77809"/>
                    </a:cubicBezTo>
                    <a:lnTo>
                      <a:pt x="137495" y="72356"/>
                    </a:lnTo>
                    <a:cubicBezTo>
                      <a:pt x="128349" y="72356"/>
                      <a:pt x="123951" y="72356"/>
                      <a:pt x="123775" y="67080"/>
                    </a:cubicBezTo>
                    <a:lnTo>
                      <a:pt x="123775" y="33483"/>
                    </a:lnTo>
                    <a:cubicBezTo>
                      <a:pt x="123775" y="18356"/>
                      <a:pt x="123775" y="12903"/>
                      <a:pt x="118322" y="6571"/>
                    </a:cubicBezTo>
                    <a:cubicBezTo>
                      <a:pt x="115860" y="3581"/>
                      <a:pt x="110055" y="63"/>
                      <a:pt x="99853" y="63"/>
                    </a:cubicBezTo>
                    <a:cubicBezTo>
                      <a:pt x="85078" y="63"/>
                      <a:pt x="77338" y="10617"/>
                      <a:pt x="74348" y="17301"/>
                    </a:cubicBezTo>
                    <a:cubicBezTo>
                      <a:pt x="71886" y="1998"/>
                      <a:pt x="58869" y="63"/>
                      <a:pt x="50954" y="63"/>
                    </a:cubicBezTo>
                    <a:cubicBezTo>
                      <a:pt x="38114" y="63"/>
                      <a:pt x="29846" y="7626"/>
                      <a:pt x="24921" y="18532"/>
                    </a:cubicBezTo>
                    <a:lnTo>
                      <a:pt x="24921" y="63"/>
                    </a:lnTo>
                    <a:lnTo>
                      <a:pt x="120" y="1998"/>
                    </a:lnTo>
                    <a:lnTo>
                      <a:pt x="120" y="7450"/>
                    </a:lnTo>
                    <a:cubicBezTo>
                      <a:pt x="12433" y="7450"/>
                      <a:pt x="13840" y="8682"/>
                      <a:pt x="13840" y="17301"/>
                    </a:cubicBezTo>
                    <a:close/>
                  </a:path>
                </a:pathLst>
              </a:custGeom>
              <a:solidFill>
                <a:schemeClr val="bg1"/>
              </a:solidFill>
              <a:ln w="2571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193" name="Group 2192">
            <a:extLst>
              <a:ext uri="{FF2B5EF4-FFF2-40B4-BE49-F238E27FC236}">
                <a16:creationId xmlns:a16="http://schemas.microsoft.com/office/drawing/2014/main" id="{488E1B28-11B5-A115-A8D2-42495771A580}"/>
              </a:ext>
            </a:extLst>
          </p:cNvPr>
          <p:cNvGrpSpPr/>
          <p:nvPr/>
        </p:nvGrpSpPr>
        <p:grpSpPr>
          <a:xfrm>
            <a:off x="6621707" y="4361740"/>
            <a:ext cx="3742317" cy="1892321"/>
            <a:chOff x="7385899" y="4413227"/>
            <a:chExt cx="3333811" cy="1685758"/>
          </a:xfrm>
        </p:grpSpPr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1E5078E5-AE29-8E9B-693C-8402BC29F102}"/>
                </a:ext>
              </a:extLst>
            </p:cNvPr>
            <p:cNvSpPr/>
            <p:nvPr/>
          </p:nvSpPr>
          <p:spPr>
            <a:xfrm>
              <a:off x="7820442" y="4672287"/>
              <a:ext cx="2874443" cy="720675"/>
            </a:xfrm>
            <a:custGeom>
              <a:avLst/>
              <a:gdLst>
                <a:gd name="connsiteX0" fmla="*/ 0 w 2874443"/>
                <a:gd name="connsiteY0" fmla="*/ 24013 h 814678"/>
                <a:gd name="connsiteX1" fmla="*/ 29035 w 2874443"/>
                <a:gd name="connsiteY1" fmla="*/ 8822 h 814678"/>
                <a:gd name="connsiteX2" fmla="*/ 58070 w 2874443"/>
                <a:gd name="connsiteY2" fmla="*/ 769 h 814678"/>
                <a:gd name="connsiteX3" fmla="*/ 87105 w 2874443"/>
                <a:gd name="connsiteY3" fmla="*/ 0 h 814678"/>
                <a:gd name="connsiteX4" fmla="*/ 116139 w 2874443"/>
                <a:gd name="connsiteY4" fmla="*/ 6527 h 814678"/>
                <a:gd name="connsiteX5" fmla="*/ 145174 w 2874443"/>
                <a:gd name="connsiteY5" fmla="*/ 20233 h 814678"/>
                <a:gd name="connsiteX6" fmla="*/ 174209 w 2874443"/>
                <a:gd name="connsiteY6" fmla="*/ 40874 h 814678"/>
                <a:gd name="connsiteX7" fmla="*/ 203244 w 2874443"/>
                <a:gd name="connsiteY7" fmla="*/ 68078 h 814678"/>
                <a:gd name="connsiteX8" fmla="*/ 232278 w 2874443"/>
                <a:gd name="connsiteY8" fmla="*/ 101358 h 814678"/>
                <a:gd name="connsiteX9" fmla="*/ 261314 w 2874443"/>
                <a:gd name="connsiteY9" fmla="*/ 140119 h 814678"/>
                <a:gd name="connsiteX10" fmla="*/ 290348 w 2874443"/>
                <a:gd name="connsiteY10" fmla="*/ 183664 h 814678"/>
                <a:gd name="connsiteX11" fmla="*/ 319383 w 2874443"/>
                <a:gd name="connsiteY11" fmla="*/ 231214 h 814678"/>
                <a:gd name="connsiteX12" fmla="*/ 348417 w 2874443"/>
                <a:gd name="connsiteY12" fmla="*/ 281916 h 814678"/>
                <a:gd name="connsiteX13" fmla="*/ 377453 w 2874443"/>
                <a:gd name="connsiteY13" fmla="*/ 334860 h 814678"/>
                <a:gd name="connsiteX14" fmla="*/ 406487 w 2874443"/>
                <a:gd name="connsiteY14" fmla="*/ 389099 h 814678"/>
                <a:gd name="connsiteX15" fmla="*/ 435522 w 2874443"/>
                <a:gd name="connsiteY15" fmla="*/ 443660 h 814678"/>
                <a:gd name="connsiteX16" fmla="*/ 464557 w 2874443"/>
                <a:gd name="connsiteY16" fmla="*/ 497565 h 814678"/>
                <a:gd name="connsiteX17" fmla="*/ 493592 w 2874443"/>
                <a:gd name="connsiteY17" fmla="*/ 549847 h 814678"/>
                <a:gd name="connsiteX18" fmla="*/ 522626 w 2874443"/>
                <a:gd name="connsiteY18" fmla="*/ 599571 h 814678"/>
                <a:gd name="connsiteX19" fmla="*/ 551661 w 2874443"/>
                <a:gd name="connsiteY19" fmla="*/ 645843 h 814678"/>
                <a:gd name="connsiteX20" fmla="*/ 580696 w 2874443"/>
                <a:gd name="connsiteY20" fmla="*/ 687835 h 814678"/>
                <a:gd name="connsiteX21" fmla="*/ 609731 w 2874443"/>
                <a:gd name="connsiteY21" fmla="*/ 724794 h 814678"/>
                <a:gd name="connsiteX22" fmla="*/ 638765 w 2874443"/>
                <a:gd name="connsiteY22" fmla="*/ 756058 h 814678"/>
                <a:gd name="connsiteX23" fmla="*/ 667801 w 2874443"/>
                <a:gd name="connsiteY23" fmla="*/ 781066 h 814678"/>
                <a:gd name="connsiteX24" fmla="*/ 696835 w 2874443"/>
                <a:gd name="connsiteY24" fmla="*/ 799369 h 814678"/>
                <a:gd name="connsiteX25" fmla="*/ 725870 w 2874443"/>
                <a:gd name="connsiteY25" fmla="*/ 810641 h 814678"/>
                <a:gd name="connsiteX26" fmla="*/ 754904 w 2874443"/>
                <a:gd name="connsiteY26" fmla="*/ 814678 h 814678"/>
                <a:gd name="connsiteX27" fmla="*/ 783940 w 2874443"/>
                <a:gd name="connsiteY27" fmla="*/ 811408 h 814678"/>
                <a:gd name="connsiteX28" fmla="*/ 812974 w 2874443"/>
                <a:gd name="connsiteY28" fmla="*/ 800891 h 814678"/>
                <a:gd name="connsiteX29" fmla="*/ 842009 w 2874443"/>
                <a:gd name="connsiteY29" fmla="*/ 783315 h 814678"/>
                <a:gd name="connsiteX30" fmla="*/ 871043 w 2874443"/>
                <a:gd name="connsiteY30" fmla="*/ 758994 h 814678"/>
                <a:gd name="connsiteX31" fmla="*/ 900079 w 2874443"/>
                <a:gd name="connsiteY31" fmla="*/ 728364 h 814678"/>
                <a:gd name="connsiteX32" fmla="*/ 929113 w 2874443"/>
                <a:gd name="connsiteY32" fmla="*/ 691975 h 814678"/>
                <a:gd name="connsiteX33" fmla="*/ 958148 w 2874443"/>
                <a:gd name="connsiteY33" fmla="*/ 650479 h 814678"/>
                <a:gd name="connsiteX34" fmla="*/ 987183 w 2874443"/>
                <a:gd name="connsiteY34" fmla="*/ 604619 h 814678"/>
                <a:gd name="connsiteX35" fmla="*/ 1016218 w 2874443"/>
                <a:gd name="connsiteY35" fmla="*/ 555218 h 814678"/>
                <a:gd name="connsiteX36" fmla="*/ 1045252 w 2874443"/>
                <a:gd name="connsiteY36" fmla="*/ 503161 h 814678"/>
                <a:gd name="connsiteX37" fmla="*/ 1074287 w 2874443"/>
                <a:gd name="connsiteY37" fmla="*/ 449383 h 814678"/>
                <a:gd name="connsiteX38" fmla="*/ 1103322 w 2874443"/>
                <a:gd name="connsiteY38" fmla="*/ 394844 h 814678"/>
                <a:gd name="connsiteX39" fmla="*/ 1132357 w 2874443"/>
                <a:gd name="connsiteY39" fmla="*/ 340525 h 814678"/>
                <a:gd name="connsiteX40" fmla="*/ 1161391 w 2874443"/>
                <a:gd name="connsiteY40" fmla="*/ 287399 h 814678"/>
                <a:gd name="connsiteX41" fmla="*/ 1190427 w 2874443"/>
                <a:gd name="connsiteY41" fmla="*/ 236417 h 814678"/>
                <a:gd name="connsiteX42" fmla="*/ 1219461 w 2874443"/>
                <a:gd name="connsiteY42" fmla="*/ 188495 h 814678"/>
                <a:gd name="connsiteX43" fmla="*/ 1248496 w 2874443"/>
                <a:gd name="connsiteY43" fmla="*/ 144490 h 814678"/>
                <a:gd name="connsiteX44" fmla="*/ 1277530 w 2874443"/>
                <a:gd name="connsiteY44" fmla="*/ 105192 h 814678"/>
                <a:gd name="connsiteX45" fmla="*/ 1306566 w 2874443"/>
                <a:gd name="connsiteY45" fmla="*/ 71305 h 814678"/>
                <a:gd name="connsiteX46" fmla="*/ 1335600 w 2874443"/>
                <a:gd name="connsiteY46" fmla="*/ 43436 h 814678"/>
                <a:gd name="connsiteX47" fmla="*/ 1364635 w 2874443"/>
                <a:gd name="connsiteY47" fmla="*/ 22085 h 814678"/>
                <a:gd name="connsiteX48" fmla="*/ 1393670 w 2874443"/>
                <a:gd name="connsiteY48" fmla="*/ 7634 h 814678"/>
                <a:gd name="connsiteX49" fmla="*/ 1422705 w 2874443"/>
                <a:gd name="connsiteY49" fmla="*/ 344 h 814678"/>
                <a:gd name="connsiteX50" fmla="*/ 1451739 w 2874443"/>
                <a:gd name="connsiteY50" fmla="*/ 344 h 814678"/>
                <a:gd name="connsiteX51" fmla="*/ 1480774 w 2874443"/>
                <a:gd name="connsiteY51" fmla="*/ 7634 h 814678"/>
                <a:gd name="connsiteX52" fmla="*/ 1509809 w 2874443"/>
                <a:gd name="connsiteY52" fmla="*/ 22085 h 814678"/>
                <a:gd name="connsiteX53" fmla="*/ 1538844 w 2874443"/>
                <a:gd name="connsiteY53" fmla="*/ 43436 h 814678"/>
                <a:gd name="connsiteX54" fmla="*/ 1567878 w 2874443"/>
                <a:gd name="connsiteY54" fmla="*/ 71305 h 814678"/>
                <a:gd name="connsiteX55" fmla="*/ 1596914 w 2874443"/>
                <a:gd name="connsiteY55" fmla="*/ 105192 h 814678"/>
                <a:gd name="connsiteX56" fmla="*/ 1625948 w 2874443"/>
                <a:gd name="connsiteY56" fmla="*/ 144490 h 814678"/>
                <a:gd name="connsiteX57" fmla="*/ 1654983 w 2874443"/>
                <a:gd name="connsiteY57" fmla="*/ 188495 h 814678"/>
                <a:gd name="connsiteX58" fmla="*/ 1684017 w 2874443"/>
                <a:gd name="connsiteY58" fmla="*/ 236417 h 814678"/>
                <a:gd name="connsiteX59" fmla="*/ 1713053 w 2874443"/>
                <a:gd name="connsiteY59" fmla="*/ 287399 h 814678"/>
                <a:gd name="connsiteX60" fmla="*/ 1742087 w 2874443"/>
                <a:gd name="connsiteY60" fmla="*/ 340525 h 814678"/>
                <a:gd name="connsiteX61" fmla="*/ 1771122 w 2874443"/>
                <a:gd name="connsiteY61" fmla="*/ 394844 h 814678"/>
                <a:gd name="connsiteX62" fmla="*/ 1800156 w 2874443"/>
                <a:gd name="connsiteY62" fmla="*/ 449383 h 814678"/>
                <a:gd name="connsiteX63" fmla="*/ 1829192 w 2874443"/>
                <a:gd name="connsiteY63" fmla="*/ 503161 h 814678"/>
                <a:gd name="connsiteX64" fmla="*/ 1858226 w 2874443"/>
                <a:gd name="connsiteY64" fmla="*/ 555218 h 814678"/>
                <a:gd name="connsiteX65" fmla="*/ 1887262 w 2874443"/>
                <a:gd name="connsiteY65" fmla="*/ 604619 h 814678"/>
                <a:gd name="connsiteX66" fmla="*/ 1916296 w 2874443"/>
                <a:gd name="connsiteY66" fmla="*/ 650479 h 814678"/>
                <a:gd name="connsiteX67" fmla="*/ 1945331 w 2874443"/>
                <a:gd name="connsiteY67" fmla="*/ 691975 h 814678"/>
                <a:gd name="connsiteX68" fmla="*/ 1974365 w 2874443"/>
                <a:gd name="connsiteY68" fmla="*/ 728364 h 814678"/>
                <a:gd name="connsiteX69" fmla="*/ 2003400 w 2874443"/>
                <a:gd name="connsiteY69" fmla="*/ 758994 h 814678"/>
                <a:gd name="connsiteX70" fmla="*/ 2032435 w 2874443"/>
                <a:gd name="connsiteY70" fmla="*/ 783315 h 814678"/>
                <a:gd name="connsiteX71" fmla="*/ 2061470 w 2874443"/>
                <a:gd name="connsiteY71" fmla="*/ 800891 h 814678"/>
                <a:gd name="connsiteX72" fmla="*/ 2090504 w 2874443"/>
                <a:gd name="connsiteY72" fmla="*/ 811408 h 814678"/>
                <a:gd name="connsiteX73" fmla="*/ 2119540 w 2874443"/>
                <a:gd name="connsiteY73" fmla="*/ 814678 h 814678"/>
                <a:gd name="connsiteX74" fmla="*/ 2148574 w 2874443"/>
                <a:gd name="connsiteY74" fmla="*/ 810641 h 814678"/>
                <a:gd name="connsiteX75" fmla="*/ 2177609 w 2874443"/>
                <a:gd name="connsiteY75" fmla="*/ 799369 h 814678"/>
                <a:gd name="connsiteX76" fmla="*/ 2206644 w 2874443"/>
                <a:gd name="connsiteY76" fmla="*/ 781066 h 814678"/>
                <a:gd name="connsiteX77" fmla="*/ 2235679 w 2874443"/>
                <a:gd name="connsiteY77" fmla="*/ 756058 h 814678"/>
                <a:gd name="connsiteX78" fmla="*/ 2264714 w 2874443"/>
                <a:gd name="connsiteY78" fmla="*/ 724794 h 814678"/>
                <a:gd name="connsiteX79" fmla="*/ 2293748 w 2874443"/>
                <a:gd name="connsiteY79" fmla="*/ 687835 h 814678"/>
                <a:gd name="connsiteX80" fmla="*/ 2322784 w 2874443"/>
                <a:gd name="connsiteY80" fmla="*/ 645843 h 814678"/>
                <a:gd name="connsiteX81" fmla="*/ 2351818 w 2874443"/>
                <a:gd name="connsiteY81" fmla="*/ 599571 h 814678"/>
                <a:gd name="connsiteX82" fmla="*/ 2380852 w 2874443"/>
                <a:gd name="connsiteY82" fmla="*/ 549847 h 814678"/>
                <a:gd name="connsiteX83" fmla="*/ 2409887 w 2874443"/>
                <a:gd name="connsiteY83" fmla="*/ 497565 h 814678"/>
                <a:gd name="connsiteX84" fmla="*/ 2438922 w 2874443"/>
                <a:gd name="connsiteY84" fmla="*/ 443660 h 814678"/>
                <a:gd name="connsiteX85" fmla="*/ 2467957 w 2874443"/>
                <a:gd name="connsiteY85" fmla="*/ 389099 h 814678"/>
                <a:gd name="connsiteX86" fmla="*/ 2496992 w 2874443"/>
                <a:gd name="connsiteY86" fmla="*/ 334860 h 814678"/>
                <a:gd name="connsiteX87" fmla="*/ 2526026 w 2874443"/>
                <a:gd name="connsiteY87" fmla="*/ 281916 h 814678"/>
                <a:gd name="connsiteX88" fmla="*/ 2555061 w 2874443"/>
                <a:gd name="connsiteY88" fmla="*/ 231214 h 814678"/>
                <a:gd name="connsiteX89" fmla="*/ 2584096 w 2874443"/>
                <a:gd name="connsiteY89" fmla="*/ 183664 h 814678"/>
                <a:gd name="connsiteX90" fmla="*/ 2613131 w 2874443"/>
                <a:gd name="connsiteY90" fmla="*/ 140119 h 814678"/>
                <a:gd name="connsiteX91" fmla="*/ 2642166 w 2874443"/>
                <a:gd name="connsiteY91" fmla="*/ 101358 h 814678"/>
                <a:gd name="connsiteX92" fmla="*/ 2671201 w 2874443"/>
                <a:gd name="connsiteY92" fmla="*/ 68078 h 814678"/>
                <a:gd name="connsiteX93" fmla="*/ 2700235 w 2874443"/>
                <a:gd name="connsiteY93" fmla="*/ 40874 h 814678"/>
                <a:gd name="connsiteX94" fmla="*/ 2729269 w 2874443"/>
                <a:gd name="connsiteY94" fmla="*/ 20233 h 814678"/>
                <a:gd name="connsiteX95" fmla="*/ 2758305 w 2874443"/>
                <a:gd name="connsiteY95" fmla="*/ 6527 h 814678"/>
                <a:gd name="connsiteX96" fmla="*/ 2787339 w 2874443"/>
                <a:gd name="connsiteY96" fmla="*/ 0 h 814678"/>
                <a:gd name="connsiteX97" fmla="*/ 2816375 w 2874443"/>
                <a:gd name="connsiteY97" fmla="*/ 769 h 814678"/>
                <a:gd name="connsiteX98" fmla="*/ 2845409 w 2874443"/>
                <a:gd name="connsiteY98" fmla="*/ 8822 h 814678"/>
                <a:gd name="connsiteX99" fmla="*/ 2874444 w 2874443"/>
                <a:gd name="connsiteY99" fmla="*/ 24013 h 81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874443" h="814678">
                  <a:moveTo>
                    <a:pt x="0" y="24013"/>
                  </a:moveTo>
                  <a:lnTo>
                    <a:pt x="29035" y="8822"/>
                  </a:lnTo>
                  <a:lnTo>
                    <a:pt x="58070" y="769"/>
                  </a:lnTo>
                  <a:lnTo>
                    <a:pt x="87105" y="0"/>
                  </a:lnTo>
                  <a:lnTo>
                    <a:pt x="116139" y="6527"/>
                  </a:lnTo>
                  <a:lnTo>
                    <a:pt x="145174" y="20233"/>
                  </a:lnTo>
                  <a:lnTo>
                    <a:pt x="174209" y="40874"/>
                  </a:lnTo>
                  <a:lnTo>
                    <a:pt x="203244" y="68078"/>
                  </a:lnTo>
                  <a:lnTo>
                    <a:pt x="232278" y="101358"/>
                  </a:lnTo>
                  <a:lnTo>
                    <a:pt x="261314" y="140119"/>
                  </a:lnTo>
                  <a:lnTo>
                    <a:pt x="290348" y="183664"/>
                  </a:lnTo>
                  <a:lnTo>
                    <a:pt x="319383" y="231214"/>
                  </a:lnTo>
                  <a:lnTo>
                    <a:pt x="348417" y="281916"/>
                  </a:lnTo>
                  <a:lnTo>
                    <a:pt x="377453" y="334860"/>
                  </a:lnTo>
                  <a:lnTo>
                    <a:pt x="406487" y="389099"/>
                  </a:lnTo>
                  <a:lnTo>
                    <a:pt x="435522" y="443660"/>
                  </a:lnTo>
                  <a:lnTo>
                    <a:pt x="464557" y="497565"/>
                  </a:lnTo>
                  <a:lnTo>
                    <a:pt x="493592" y="549847"/>
                  </a:lnTo>
                  <a:lnTo>
                    <a:pt x="522626" y="599571"/>
                  </a:lnTo>
                  <a:lnTo>
                    <a:pt x="551661" y="645843"/>
                  </a:lnTo>
                  <a:lnTo>
                    <a:pt x="580696" y="687835"/>
                  </a:lnTo>
                  <a:lnTo>
                    <a:pt x="609731" y="724794"/>
                  </a:lnTo>
                  <a:lnTo>
                    <a:pt x="638765" y="756058"/>
                  </a:lnTo>
                  <a:lnTo>
                    <a:pt x="667801" y="781066"/>
                  </a:lnTo>
                  <a:lnTo>
                    <a:pt x="696835" y="799369"/>
                  </a:lnTo>
                  <a:lnTo>
                    <a:pt x="725870" y="810641"/>
                  </a:lnTo>
                  <a:lnTo>
                    <a:pt x="754904" y="814678"/>
                  </a:lnTo>
                  <a:lnTo>
                    <a:pt x="783940" y="811408"/>
                  </a:lnTo>
                  <a:lnTo>
                    <a:pt x="812974" y="800891"/>
                  </a:lnTo>
                  <a:lnTo>
                    <a:pt x="842009" y="783315"/>
                  </a:lnTo>
                  <a:lnTo>
                    <a:pt x="871043" y="758994"/>
                  </a:lnTo>
                  <a:lnTo>
                    <a:pt x="900079" y="728364"/>
                  </a:lnTo>
                  <a:lnTo>
                    <a:pt x="929113" y="691975"/>
                  </a:lnTo>
                  <a:lnTo>
                    <a:pt x="958148" y="650479"/>
                  </a:lnTo>
                  <a:lnTo>
                    <a:pt x="987183" y="604619"/>
                  </a:lnTo>
                  <a:lnTo>
                    <a:pt x="1016218" y="555218"/>
                  </a:lnTo>
                  <a:lnTo>
                    <a:pt x="1045252" y="503161"/>
                  </a:lnTo>
                  <a:lnTo>
                    <a:pt x="1074287" y="449383"/>
                  </a:lnTo>
                  <a:lnTo>
                    <a:pt x="1103322" y="394844"/>
                  </a:lnTo>
                  <a:lnTo>
                    <a:pt x="1132357" y="340525"/>
                  </a:lnTo>
                  <a:lnTo>
                    <a:pt x="1161391" y="287399"/>
                  </a:lnTo>
                  <a:lnTo>
                    <a:pt x="1190427" y="236417"/>
                  </a:lnTo>
                  <a:lnTo>
                    <a:pt x="1219461" y="188495"/>
                  </a:lnTo>
                  <a:lnTo>
                    <a:pt x="1248496" y="144490"/>
                  </a:lnTo>
                  <a:lnTo>
                    <a:pt x="1277530" y="105192"/>
                  </a:lnTo>
                  <a:lnTo>
                    <a:pt x="1306566" y="71305"/>
                  </a:lnTo>
                  <a:lnTo>
                    <a:pt x="1335600" y="43436"/>
                  </a:lnTo>
                  <a:lnTo>
                    <a:pt x="1364635" y="22085"/>
                  </a:lnTo>
                  <a:lnTo>
                    <a:pt x="1393670" y="7634"/>
                  </a:lnTo>
                  <a:lnTo>
                    <a:pt x="1422705" y="344"/>
                  </a:lnTo>
                  <a:lnTo>
                    <a:pt x="1451739" y="344"/>
                  </a:lnTo>
                  <a:lnTo>
                    <a:pt x="1480774" y="7634"/>
                  </a:lnTo>
                  <a:lnTo>
                    <a:pt x="1509809" y="22085"/>
                  </a:lnTo>
                  <a:lnTo>
                    <a:pt x="1538844" y="43436"/>
                  </a:lnTo>
                  <a:lnTo>
                    <a:pt x="1567878" y="71305"/>
                  </a:lnTo>
                  <a:lnTo>
                    <a:pt x="1596914" y="105192"/>
                  </a:lnTo>
                  <a:lnTo>
                    <a:pt x="1625948" y="144490"/>
                  </a:lnTo>
                  <a:lnTo>
                    <a:pt x="1654983" y="188495"/>
                  </a:lnTo>
                  <a:lnTo>
                    <a:pt x="1684017" y="236417"/>
                  </a:lnTo>
                  <a:lnTo>
                    <a:pt x="1713053" y="287399"/>
                  </a:lnTo>
                  <a:lnTo>
                    <a:pt x="1742087" y="340525"/>
                  </a:lnTo>
                  <a:lnTo>
                    <a:pt x="1771122" y="394844"/>
                  </a:lnTo>
                  <a:lnTo>
                    <a:pt x="1800156" y="449383"/>
                  </a:lnTo>
                  <a:lnTo>
                    <a:pt x="1829192" y="503161"/>
                  </a:lnTo>
                  <a:lnTo>
                    <a:pt x="1858226" y="555218"/>
                  </a:lnTo>
                  <a:lnTo>
                    <a:pt x="1887262" y="604619"/>
                  </a:lnTo>
                  <a:lnTo>
                    <a:pt x="1916296" y="650479"/>
                  </a:lnTo>
                  <a:lnTo>
                    <a:pt x="1945331" y="691975"/>
                  </a:lnTo>
                  <a:lnTo>
                    <a:pt x="1974365" y="728364"/>
                  </a:lnTo>
                  <a:lnTo>
                    <a:pt x="2003400" y="758994"/>
                  </a:lnTo>
                  <a:lnTo>
                    <a:pt x="2032435" y="783315"/>
                  </a:lnTo>
                  <a:lnTo>
                    <a:pt x="2061470" y="800891"/>
                  </a:lnTo>
                  <a:lnTo>
                    <a:pt x="2090504" y="811408"/>
                  </a:lnTo>
                  <a:lnTo>
                    <a:pt x="2119540" y="814678"/>
                  </a:lnTo>
                  <a:lnTo>
                    <a:pt x="2148574" y="810641"/>
                  </a:lnTo>
                  <a:lnTo>
                    <a:pt x="2177609" y="799369"/>
                  </a:lnTo>
                  <a:lnTo>
                    <a:pt x="2206644" y="781066"/>
                  </a:lnTo>
                  <a:lnTo>
                    <a:pt x="2235679" y="756058"/>
                  </a:lnTo>
                  <a:lnTo>
                    <a:pt x="2264714" y="724794"/>
                  </a:lnTo>
                  <a:lnTo>
                    <a:pt x="2293748" y="687835"/>
                  </a:lnTo>
                  <a:lnTo>
                    <a:pt x="2322784" y="645843"/>
                  </a:lnTo>
                  <a:lnTo>
                    <a:pt x="2351818" y="599571"/>
                  </a:lnTo>
                  <a:lnTo>
                    <a:pt x="2380852" y="549847"/>
                  </a:lnTo>
                  <a:lnTo>
                    <a:pt x="2409887" y="497565"/>
                  </a:lnTo>
                  <a:lnTo>
                    <a:pt x="2438922" y="443660"/>
                  </a:lnTo>
                  <a:lnTo>
                    <a:pt x="2467957" y="389099"/>
                  </a:lnTo>
                  <a:lnTo>
                    <a:pt x="2496992" y="334860"/>
                  </a:lnTo>
                  <a:lnTo>
                    <a:pt x="2526026" y="281916"/>
                  </a:lnTo>
                  <a:lnTo>
                    <a:pt x="2555061" y="231214"/>
                  </a:lnTo>
                  <a:lnTo>
                    <a:pt x="2584096" y="183664"/>
                  </a:lnTo>
                  <a:lnTo>
                    <a:pt x="2613131" y="140119"/>
                  </a:lnTo>
                  <a:lnTo>
                    <a:pt x="2642166" y="101358"/>
                  </a:lnTo>
                  <a:lnTo>
                    <a:pt x="2671201" y="68078"/>
                  </a:lnTo>
                  <a:lnTo>
                    <a:pt x="2700235" y="40874"/>
                  </a:lnTo>
                  <a:lnTo>
                    <a:pt x="2729269" y="20233"/>
                  </a:lnTo>
                  <a:lnTo>
                    <a:pt x="2758305" y="6527"/>
                  </a:lnTo>
                  <a:lnTo>
                    <a:pt x="2787339" y="0"/>
                  </a:lnTo>
                  <a:lnTo>
                    <a:pt x="2816375" y="769"/>
                  </a:lnTo>
                  <a:lnTo>
                    <a:pt x="2845409" y="8822"/>
                  </a:lnTo>
                  <a:lnTo>
                    <a:pt x="2874444" y="24013"/>
                  </a:lnTo>
                </a:path>
              </a:pathLst>
            </a:custGeom>
            <a:noFill/>
            <a:ln w="9525" cap="flat">
              <a:solidFill>
                <a:srgbClr val="FF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296" name="Group 2295">
              <a:extLst>
                <a:ext uri="{FF2B5EF4-FFF2-40B4-BE49-F238E27FC236}">
                  <a16:creationId xmlns:a16="http://schemas.microsoft.com/office/drawing/2014/main" id="{6AADA676-0A70-DEC1-2764-EE5CDAD87983}"/>
                </a:ext>
              </a:extLst>
            </p:cNvPr>
            <p:cNvGrpSpPr/>
            <p:nvPr/>
          </p:nvGrpSpPr>
          <p:grpSpPr>
            <a:xfrm>
              <a:off x="9222805" y="4570143"/>
              <a:ext cx="675902" cy="771668"/>
              <a:chOff x="525101" y="1631476"/>
              <a:chExt cx="675902" cy="771668"/>
            </a:xfrm>
          </p:grpSpPr>
          <p:sp>
            <p:nvSpPr>
              <p:cNvPr id="2297" name="Freeform: Shape 2296">
                <a:extLst>
                  <a:ext uri="{FF2B5EF4-FFF2-40B4-BE49-F238E27FC236}">
                    <a16:creationId xmlns:a16="http://schemas.microsoft.com/office/drawing/2014/main" id="{94B0B3EF-FD8D-B86D-61D3-CA7B46BAA94C}"/>
                  </a:ext>
                </a:extLst>
              </p:cNvPr>
              <p:cNvSpPr/>
              <p:nvPr/>
            </p:nvSpPr>
            <p:spPr>
              <a:xfrm>
                <a:off x="525101" y="1837696"/>
                <a:ext cx="70755" cy="8844"/>
              </a:xfrm>
              <a:custGeom>
                <a:avLst/>
                <a:gdLst>
                  <a:gd name="connsiteX0" fmla="*/ 64 w 70755"/>
                  <a:gd name="connsiteY0" fmla="*/ 57 h 8844"/>
                  <a:gd name="connsiteX1" fmla="*/ 70819 w 70755"/>
                  <a:gd name="connsiteY1" fmla="*/ 57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64" y="57"/>
                    </a:moveTo>
                    <a:lnTo>
                      <a:pt x="70819" y="57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35AA3EFB-E861-2D02-2B5D-F3CB3B4196A2}"/>
                  </a:ext>
                </a:extLst>
              </p:cNvPr>
              <p:cNvSpPr/>
              <p:nvPr/>
            </p:nvSpPr>
            <p:spPr>
              <a:xfrm>
                <a:off x="525101" y="1837696"/>
                <a:ext cx="70755" cy="8844"/>
              </a:xfrm>
              <a:custGeom>
                <a:avLst/>
                <a:gdLst>
                  <a:gd name="connsiteX0" fmla="*/ 64 w 70755"/>
                  <a:gd name="connsiteY0" fmla="*/ 57 h 8844"/>
                  <a:gd name="connsiteX1" fmla="*/ 70819 w 70755"/>
                  <a:gd name="connsiteY1" fmla="*/ 57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64" y="57"/>
                    </a:moveTo>
                    <a:lnTo>
                      <a:pt x="70819" y="57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9" name="Freeform: Shape 2298">
                <a:extLst>
                  <a:ext uri="{FF2B5EF4-FFF2-40B4-BE49-F238E27FC236}">
                    <a16:creationId xmlns:a16="http://schemas.microsoft.com/office/drawing/2014/main" id="{AD119032-F9BE-C427-133D-573349D052E9}"/>
                  </a:ext>
                </a:extLst>
              </p:cNvPr>
              <p:cNvSpPr/>
              <p:nvPr/>
            </p:nvSpPr>
            <p:spPr>
              <a:xfrm>
                <a:off x="525101" y="1631476"/>
                <a:ext cx="70755" cy="8844"/>
              </a:xfrm>
              <a:custGeom>
                <a:avLst/>
                <a:gdLst>
                  <a:gd name="connsiteX0" fmla="*/ 64 w 70755"/>
                  <a:gd name="connsiteY0" fmla="*/ 34 h 8844"/>
                  <a:gd name="connsiteX1" fmla="*/ 70819 w 70755"/>
                  <a:gd name="connsiteY1" fmla="*/ 34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64" y="34"/>
                    </a:moveTo>
                    <a:lnTo>
                      <a:pt x="70819" y="34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0" name="Freeform: Shape 2299">
                <a:extLst>
                  <a:ext uri="{FF2B5EF4-FFF2-40B4-BE49-F238E27FC236}">
                    <a16:creationId xmlns:a16="http://schemas.microsoft.com/office/drawing/2014/main" id="{21C53618-40B6-0D80-28A0-9E9B3E79950F}"/>
                  </a:ext>
                </a:extLst>
              </p:cNvPr>
              <p:cNvSpPr/>
              <p:nvPr/>
            </p:nvSpPr>
            <p:spPr>
              <a:xfrm>
                <a:off x="525101" y="1631476"/>
                <a:ext cx="70755" cy="8844"/>
              </a:xfrm>
              <a:custGeom>
                <a:avLst/>
                <a:gdLst>
                  <a:gd name="connsiteX0" fmla="*/ 64 w 70755"/>
                  <a:gd name="connsiteY0" fmla="*/ 34 h 8844"/>
                  <a:gd name="connsiteX1" fmla="*/ 70819 w 70755"/>
                  <a:gd name="connsiteY1" fmla="*/ 34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64" y="34"/>
                    </a:moveTo>
                    <a:lnTo>
                      <a:pt x="70819" y="34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301" name="Group 2300">
                <a:extLst>
                  <a:ext uri="{FF2B5EF4-FFF2-40B4-BE49-F238E27FC236}">
                    <a16:creationId xmlns:a16="http://schemas.microsoft.com/office/drawing/2014/main" id="{C9CF4EDA-0B23-323A-8D3D-F5209F96A0C9}"/>
                  </a:ext>
                </a:extLst>
              </p:cNvPr>
              <p:cNvGrpSpPr/>
              <p:nvPr/>
            </p:nvGrpSpPr>
            <p:grpSpPr>
              <a:xfrm>
                <a:off x="539842" y="1631476"/>
                <a:ext cx="661161" cy="771668"/>
                <a:chOff x="539842" y="1631476"/>
                <a:chExt cx="661161" cy="771668"/>
              </a:xfrm>
            </p:grpSpPr>
            <p:sp>
              <p:nvSpPr>
                <p:cNvPr id="2302" name="Freeform: Shape 2301">
                  <a:extLst>
                    <a:ext uri="{FF2B5EF4-FFF2-40B4-BE49-F238E27FC236}">
                      <a16:creationId xmlns:a16="http://schemas.microsoft.com/office/drawing/2014/main" id="{1881EBCD-94BC-7C13-7C0B-736B7F7AF256}"/>
                    </a:ext>
                  </a:extLst>
                </p:cNvPr>
                <p:cNvSpPr/>
                <p:nvPr/>
              </p:nvSpPr>
              <p:spPr>
                <a:xfrm>
                  <a:off x="560479" y="1734586"/>
                  <a:ext cx="8844" cy="103110"/>
                </a:xfrm>
                <a:custGeom>
                  <a:avLst/>
                  <a:gdLst>
                    <a:gd name="connsiteX0" fmla="*/ 0 w 8844"/>
                    <a:gd name="connsiteY0" fmla="*/ 0 h 103110"/>
                    <a:gd name="connsiteX1" fmla="*/ 0 w 8844"/>
                    <a:gd name="connsiteY1" fmla="*/ 103110 h 10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103110">
                      <a:moveTo>
                        <a:pt x="0" y="0"/>
                      </a:moveTo>
                      <a:lnTo>
                        <a:pt x="0" y="103110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3" name="Freeform: Shape 2302">
                  <a:extLst>
                    <a:ext uri="{FF2B5EF4-FFF2-40B4-BE49-F238E27FC236}">
                      <a16:creationId xmlns:a16="http://schemas.microsoft.com/office/drawing/2014/main" id="{3C61B1E9-3DAA-F544-8188-E16E85612299}"/>
                    </a:ext>
                  </a:extLst>
                </p:cNvPr>
                <p:cNvSpPr/>
                <p:nvPr/>
              </p:nvSpPr>
              <p:spPr>
                <a:xfrm>
                  <a:off x="711766" y="2022806"/>
                  <a:ext cx="8844" cy="90686"/>
                </a:xfrm>
                <a:custGeom>
                  <a:avLst/>
                  <a:gdLst>
                    <a:gd name="connsiteX0" fmla="*/ 0 w 8844"/>
                    <a:gd name="connsiteY0" fmla="*/ 0 h 90686"/>
                    <a:gd name="connsiteX1" fmla="*/ 0 w 8844"/>
                    <a:gd name="connsiteY1" fmla="*/ 90687 h 90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90686">
                      <a:moveTo>
                        <a:pt x="0" y="0"/>
                      </a:moveTo>
                      <a:lnTo>
                        <a:pt x="0" y="90687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13F331F6-F5FD-6A2C-9763-28537160E672}"/>
                    </a:ext>
                  </a:extLst>
                </p:cNvPr>
                <p:cNvSpPr/>
                <p:nvPr/>
              </p:nvSpPr>
              <p:spPr>
                <a:xfrm>
                  <a:off x="863053" y="1982182"/>
                  <a:ext cx="8844" cy="68836"/>
                </a:xfrm>
                <a:custGeom>
                  <a:avLst/>
                  <a:gdLst>
                    <a:gd name="connsiteX0" fmla="*/ 0 w 8844"/>
                    <a:gd name="connsiteY0" fmla="*/ 0 h 68836"/>
                    <a:gd name="connsiteX1" fmla="*/ 0 w 8844"/>
                    <a:gd name="connsiteY1" fmla="*/ 68836 h 68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68836">
                      <a:moveTo>
                        <a:pt x="0" y="0"/>
                      </a:moveTo>
                      <a:lnTo>
                        <a:pt x="0" y="68836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02AAFBD1-2A08-EE79-116C-255EB97159B5}"/>
                    </a:ext>
                  </a:extLst>
                </p:cNvPr>
                <p:cNvSpPr/>
                <p:nvPr/>
              </p:nvSpPr>
              <p:spPr>
                <a:xfrm>
                  <a:off x="1014338" y="2271838"/>
                  <a:ext cx="8844" cy="64666"/>
                </a:xfrm>
                <a:custGeom>
                  <a:avLst/>
                  <a:gdLst>
                    <a:gd name="connsiteX0" fmla="*/ 0 w 8844"/>
                    <a:gd name="connsiteY0" fmla="*/ 0 h 64666"/>
                    <a:gd name="connsiteX1" fmla="*/ 0 w 8844"/>
                    <a:gd name="connsiteY1" fmla="*/ 64666 h 64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64666">
                      <a:moveTo>
                        <a:pt x="0" y="0"/>
                      </a:moveTo>
                      <a:lnTo>
                        <a:pt x="0" y="64666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92DBA609-38A0-0A42-DEB7-DD108A8CE980}"/>
                    </a:ext>
                  </a:extLst>
                </p:cNvPr>
                <p:cNvSpPr/>
                <p:nvPr/>
              </p:nvSpPr>
              <p:spPr>
                <a:xfrm>
                  <a:off x="1165625" y="2342775"/>
                  <a:ext cx="8844" cy="51525"/>
                </a:xfrm>
                <a:custGeom>
                  <a:avLst/>
                  <a:gdLst>
                    <a:gd name="connsiteX0" fmla="*/ 0 w 8844"/>
                    <a:gd name="connsiteY0" fmla="*/ 0 h 51525"/>
                    <a:gd name="connsiteX1" fmla="*/ 0 w 8844"/>
                    <a:gd name="connsiteY1" fmla="*/ 51525 h 5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51525">
                      <a:moveTo>
                        <a:pt x="0" y="0"/>
                      </a:moveTo>
                      <a:lnTo>
                        <a:pt x="0" y="51525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508CC3A1-4359-437C-5619-A3D930E2FEA1}"/>
                    </a:ext>
                  </a:extLst>
                </p:cNvPr>
                <p:cNvSpPr/>
                <p:nvPr/>
              </p:nvSpPr>
              <p:spPr>
                <a:xfrm>
                  <a:off x="560479" y="1631476"/>
                  <a:ext cx="8844" cy="103110"/>
                </a:xfrm>
                <a:custGeom>
                  <a:avLst/>
                  <a:gdLst>
                    <a:gd name="connsiteX0" fmla="*/ 0 w 8844"/>
                    <a:gd name="connsiteY0" fmla="*/ 103110 h 103110"/>
                    <a:gd name="connsiteX1" fmla="*/ 0 w 8844"/>
                    <a:gd name="connsiteY1" fmla="*/ 0 h 10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103110">
                      <a:moveTo>
                        <a:pt x="0" y="103110"/>
                      </a:moveTo>
                      <a:lnTo>
                        <a:pt x="0" y="0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1BEC943A-23A0-5B36-97EC-3B4B76DDFC5E}"/>
                    </a:ext>
                  </a:extLst>
                </p:cNvPr>
                <p:cNvSpPr/>
                <p:nvPr/>
              </p:nvSpPr>
              <p:spPr>
                <a:xfrm>
                  <a:off x="711766" y="1932120"/>
                  <a:ext cx="8844" cy="90686"/>
                </a:xfrm>
                <a:custGeom>
                  <a:avLst/>
                  <a:gdLst>
                    <a:gd name="connsiteX0" fmla="*/ 0 w 8844"/>
                    <a:gd name="connsiteY0" fmla="*/ 90686 h 90686"/>
                    <a:gd name="connsiteX1" fmla="*/ 0 w 8844"/>
                    <a:gd name="connsiteY1" fmla="*/ 0 h 90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90686">
                      <a:moveTo>
                        <a:pt x="0" y="90686"/>
                      </a:moveTo>
                      <a:lnTo>
                        <a:pt x="0" y="0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8AF14034-E317-443B-5719-F599A884DDBD}"/>
                    </a:ext>
                  </a:extLst>
                </p:cNvPr>
                <p:cNvSpPr/>
                <p:nvPr/>
              </p:nvSpPr>
              <p:spPr>
                <a:xfrm>
                  <a:off x="863053" y="1913345"/>
                  <a:ext cx="8844" cy="68837"/>
                </a:xfrm>
                <a:custGeom>
                  <a:avLst/>
                  <a:gdLst>
                    <a:gd name="connsiteX0" fmla="*/ 0 w 8844"/>
                    <a:gd name="connsiteY0" fmla="*/ 68837 h 68837"/>
                    <a:gd name="connsiteX1" fmla="*/ 0 w 8844"/>
                    <a:gd name="connsiteY1" fmla="*/ 0 h 68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68837">
                      <a:moveTo>
                        <a:pt x="0" y="68837"/>
                      </a:moveTo>
                      <a:lnTo>
                        <a:pt x="0" y="0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29AC5A52-0DD7-D3AD-59B6-812ADD52CABC}"/>
                    </a:ext>
                  </a:extLst>
                </p:cNvPr>
                <p:cNvSpPr/>
                <p:nvPr/>
              </p:nvSpPr>
              <p:spPr>
                <a:xfrm>
                  <a:off x="1014338" y="2207172"/>
                  <a:ext cx="8844" cy="64666"/>
                </a:xfrm>
                <a:custGeom>
                  <a:avLst/>
                  <a:gdLst>
                    <a:gd name="connsiteX0" fmla="*/ 0 w 8844"/>
                    <a:gd name="connsiteY0" fmla="*/ 64666 h 64666"/>
                    <a:gd name="connsiteX1" fmla="*/ 0 w 8844"/>
                    <a:gd name="connsiteY1" fmla="*/ 0 h 64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64666">
                      <a:moveTo>
                        <a:pt x="0" y="64666"/>
                      </a:moveTo>
                      <a:lnTo>
                        <a:pt x="0" y="0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8778A6B0-7D98-1A6A-2D01-AF6DEF3EC5AC}"/>
                    </a:ext>
                  </a:extLst>
                </p:cNvPr>
                <p:cNvSpPr/>
                <p:nvPr/>
              </p:nvSpPr>
              <p:spPr>
                <a:xfrm>
                  <a:off x="1165625" y="2291249"/>
                  <a:ext cx="8844" cy="51525"/>
                </a:xfrm>
                <a:custGeom>
                  <a:avLst/>
                  <a:gdLst>
                    <a:gd name="connsiteX0" fmla="*/ 0 w 8844"/>
                    <a:gd name="connsiteY0" fmla="*/ 51526 h 51525"/>
                    <a:gd name="connsiteX1" fmla="*/ 0 w 8844"/>
                    <a:gd name="connsiteY1" fmla="*/ 0 h 5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51525">
                      <a:moveTo>
                        <a:pt x="0" y="51526"/>
                      </a:moveTo>
                      <a:lnTo>
                        <a:pt x="0" y="0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754C76B1-326D-F884-E9BD-6A89CE984E46}"/>
                    </a:ext>
                  </a:extLst>
                </p:cNvPr>
                <p:cNvSpPr/>
                <p:nvPr/>
              </p:nvSpPr>
              <p:spPr>
                <a:xfrm>
                  <a:off x="542790" y="1716897"/>
                  <a:ext cx="35377" cy="35377"/>
                </a:xfrm>
                <a:custGeom>
                  <a:avLst/>
                  <a:gdLst>
                    <a:gd name="connsiteX0" fmla="*/ 35441 w 35377"/>
                    <a:gd name="connsiteY0" fmla="*/ 17734 h 35377"/>
                    <a:gd name="connsiteX1" fmla="*/ 17752 w 35377"/>
                    <a:gd name="connsiteY1" fmla="*/ 35423 h 35377"/>
                    <a:gd name="connsiteX2" fmla="*/ 64 w 35377"/>
                    <a:gd name="connsiteY2" fmla="*/ 17734 h 35377"/>
                    <a:gd name="connsiteX3" fmla="*/ 17752 w 35377"/>
                    <a:gd name="connsiteY3" fmla="*/ 45 h 35377"/>
                    <a:gd name="connsiteX4" fmla="*/ 35441 w 35377"/>
                    <a:gd name="connsiteY4" fmla="*/ 17734 h 3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77" h="35377">
                      <a:moveTo>
                        <a:pt x="35441" y="17734"/>
                      </a:moveTo>
                      <a:cubicBezTo>
                        <a:pt x="35441" y="27504"/>
                        <a:pt x="27522" y="35423"/>
                        <a:pt x="17752" y="35423"/>
                      </a:cubicBezTo>
                      <a:cubicBezTo>
                        <a:pt x="7983" y="35423"/>
                        <a:pt x="64" y="27504"/>
                        <a:pt x="64" y="17734"/>
                      </a:cubicBezTo>
                      <a:cubicBezTo>
                        <a:pt x="64" y="7965"/>
                        <a:pt x="7983" y="45"/>
                        <a:pt x="17752" y="45"/>
                      </a:cubicBezTo>
                      <a:cubicBezTo>
                        <a:pt x="27522" y="45"/>
                        <a:pt x="35441" y="7965"/>
                        <a:pt x="35441" y="177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58FBDF5C-9DEB-AE7D-BFAF-1DFD9AF2C729}"/>
                    </a:ext>
                  </a:extLst>
                </p:cNvPr>
                <p:cNvSpPr/>
                <p:nvPr/>
              </p:nvSpPr>
              <p:spPr>
                <a:xfrm>
                  <a:off x="539842" y="1713949"/>
                  <a:ext cx="41273" cy="41273"/>
                </a:xfrm>
                <a:custGeom>
                  <a:avLst/>
                  <a:gdLst>
                    <a:gd name="connsiteX0" fmla="*/ 20700 w 41273"/>
                    <a:gd name="connsiteY0" fmla="*/ 5941 h 41273"/>
                    <a:gd name="connsiteX1" fmla="*/ 35441 w 41273"/>
                    <a:gd name="connsiteY1" fmla="*/ 20682 h 41273"/>
                    <a:gd name="connsiteX2" fmla="*/ 35441 w 41273"/>
                    <a:gd name="connsiteY2" fmla="*/ 20682 h 41273"/>
                    <a:gd name="connsiteX3" fmla="*/ 20700 w 41273"/>
                    <a:gd name="connsiteY3" fmla="*/ 35423 h 41273"/>
                    <a:gd name="connsiteX4" fmla="*/ 5959 w 41273"/>
                    <a:gd name="connsiteY4" fmla="*/ 20682 h 41273"/>
                    <a:gd name="connsiteX5" fmla="*/ 20700 w 41273"/>
                    <a:gd name="connsiteY5" fmla="*/ 5941 h 41273"/>
                    <a:gd name="connsiteX6" fmla="*/ 20700 w 41273"/>
                    <a:gd name="connsiteY6" fmla="*/ 45 h 41273"/>
                    <a:gd name="connsiteX7" fmla="*/ 64 w 41273"/>
                    <a:gd name="connsiteY7" fmla="*/ 20682 h 41273"/>
                    <a:gd name="connsiteX8" fmla="*/ 20700 w 41273"/>
                    <a:gd name="connsiteY8" fmla="*/ 41319 h 41273"/>
                    <a:gd name="connsiteX9" fmla="*/ 41337 w 41273"/>
                    <a:gd name="connsiteY9" fmla="*/ 20682 h 41273"/>
                    <a:gd name="connsiteX10" fmla="*/ 41337 w 41273"/>
                    <a:gd name="connsiteY10" fmla="*/ 20682 h 41273"/>
                    <a:gd name="connsiteX11" fmla="*/ 20700 w 41273"/>
                    <a:gd name="connsiteY11" fmla="*/ 45 h 41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73" h="41273">
                      <a:moveTo>
                        <a:pt x="20700" y="5941"/>
                      </a:moveTo>
                      <a:cubicBezTo>
                        <a:pt x="28842" y="5941"/>
                        <a:pt x="35441" y="12541"/>
                        <a:pt x="35441" y="20682"/>
                      </a:cubicBezTo>
                      <a:lnTo>
                        <a:pt x="35441" y="20682"/>
                      </a:lnTo>
                      <a:cubicBezTo>
                        <a:pt x="35441" y="28823"/>
                        <a:pt x="28842" y="35423"/>
                        <a:pt x="20700" y="35423"/>
                      </a:cubicBezTo>
                      <a:cubicBezTo>
                        <a:pt x="12559" y="35423"/>
                        <a:pt x="5959" y="28823"/>
                        <a:pt x="5959" y="20682"/>
                      </a:cubicBezTo>
                      <a:cubicBezTo>
                        <a:pt x="5959" y="12541"/>
                        <a:pt x="12559" y="5941"/>
                        <a:pt x="20700" y="5941"/>
                      </a:cubicBezTo>
                      <a:close/>
                      <a:moveTo>
                        <a:pt x="20700" y="45"/>
                      </a:moveTo>
                      <a:cubicBezTo>
                        <a:pt x="9302" y="45"/>
                        <a:pt x="64" y="9284"/>
                        <a:pt x="64" y="20682"/>
                      </a:cubicBezTo>
                      <a:cubicBezTo>
                        <a:pt x="64" y="32080"/>
                        <a:pt x="9302" y="41319"/>
                        <a:pt x="20700" y="41319"/>
                      </a:cubicBezTo>
                      <a:cubicBezTo>
                        <a:pt x="32098" y="41319"/>
                        <a:pt x="41337" y="32080"/>
                        <a:pt x="41337" y="20682"/>
                      </a:cubicBezTo>
                      <a:lnTo>
                        <a:pt x="41337" y="20682"/>
                      </a:lnTo>
                      <a:cubicBezTo>
                        <a:pt x="41337" y="9284"/>
                        <a:pt x="32098" y="45"/>
                        <a:pt x="20700" y="4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882" cap="flat">
                  <a:noFill/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9B4AF759-A213-32B1-28CD-EDC633FEECCC}"/>
                    </a:ext>
                  </a:extLst>
                </p:cNvPr>
                <p:cNvSpPr/>
                <p:nvPr/>
              </p:nvSpPr>
              <p:spPr>
                <a:xfrm>
                  <a:off x="694077" y="2005117"/>
                  <a:ext cx="35377" cy="35377"/>
                </a:xfrm>
                <a:custGeom>
                  <a:avLst/>
                  <a:gdLst>
                    <a:gd name="connsiteX0" fmla="*/ 35458 w 35377"/>
                    <a:gd name="connsiteY0" fmla="*/ 17767 h 35377"/>
                    <a:gd name="connsiteX1" fmla="*/ 17770 w 35377"/>
                    <a:gd name="connsiteY1" fmla="*/ 35456 h 35377"/>
                    <a:gd name="connsiteX2" fmla="*/ 81 w 35377"/>
                    <a:gd name="connsiteY2" fmla="*/ 17767 h 35377"/>
                    <a:gd name="connsiteX3" fmla="*/ 17770 w 35377"/>
                    <a:gd name="connsiteY3" fmla="*/ 78 h 35377"/>
                    <a:gd name="connsiteX4" fmla="*/ 35458 w 35377"/>
                    <a:gd name="connsiteY4" fmla="*/ 17767 h 3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77" h="35377">
                      <a:moveTo>
                        <a:pt x="35458" y="17767"/>
                      </a:moveTo>
                      <a:cubicBezTo>
                        <a:pt x="35458" y="27536"/>
                        <a:pt x="27539" y="35456"/>
                        <a:pt x="17770" y="35456"/>
                      </a:cubicBezTo>
                      <a:cubicBezTo>
                        <a:pt x="8000" y="35456"/>
                        <a:pt x="81" y="27536"/>
                        <a:pt x="81" y="17767"/>
                      </a:cubicBezTo>
                      <a:cubicBezTo>
                        <a:pt x="81" y="7998"/>
                        <a:pt x="8000" y="78"/>
                        <a:pt x="17770" y="78"/>
                      </a:cubicBezTo>
                      <a:cubicBezTo>
                        <a:pt x="27539" y="78"/>
                        <a:pt x="35458" y="7998"/>
                        <a:pt x="35458" y="177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437D5226-EA5D-38E0-B187-F4A31DB52716}"/>
                    </a:ext>
                  </a:extLst>
                </p:cNvPr>
                <p:cNvSpPr/>
                <p:nvPr/>
              </p:nvSpPr>
              <p:spPr>
                <a:xfrm>
                  <a:off x="691129" y="2002169"/>
                  <a:ext cx="41273" cy="41273"/>
                </a:xfrm>
                <a:custGeom>
                  <a:avLst/>
                  <a:gdLst>
                    <a:gd name="connsiteX0" fmla="*/ 20717 w 41273"/>
                    <a:gd name="connsiteY0" fmla="*/ 5974 h 41273"/>
                    <a:gd name="connsiteX1" fmla="*/ 35458 w 41273"/>
                    <a:gd name="connsiteY1" fmla="*/ 20715 h 41273"/>
                    <a:gd name="connsiteX2" fmla="*/ 35458 w 41273"/>
                    <a:gd name="connsiteY2" fmla="*/ 20715 h 41273"/>
                    <a:gd name="connsiteX3" fmla="*/ 20717 w 41273"/>
                    <a:gd name="connsiteY3" fmla="*/ 35456 h 41273"/>
                    <a:gd name="connsiteX4" fmla="*/ 5976 w 41273"/>
                    <a:gd name="connsiteY4" fmla="*/ 20715 h 41273"/>
                    <a:gd name="connsiteX5" fmla="*/ 20717 w 41273"/>
                    <a:gd name="connsiteY5" fmla="*/ 5974 h 41273"/>
                    <a:gd name="connsiteX6" fmla="*/ 20717 w 41273"/>
                    <a:gd name="connsiteY6" fmla="*/ 78 h 41273"/>
                    <a:gd name="connsiteX7" fmla="*/ 81 w 41273"/>
                    <a:gd name="connsiteY7" fmla="*/ 20715 h 41273"/>
                    <a:gd name="connsiteX8" fmla="*/ 20717 w 41273"/>
                    <a:gd name="connsiteY8" fmla="*/ 41351 h 41273"/>
                    <a:gd name="connsiteX9" fmla="*/ 41354 w 41273"/>
                    <a:gd name="connsiteY9" fmla="*/ 20715 h 41273"/>
                    <a:gd name="connsiteX10" fmla="*/ 41354 w 41273"/>
                    <a:gd name="connsiteY10" fmla="*/ 20715 h 41273"/>
                    <a:gd name="connsiteX11" fmla="*/ 20717 w 41273"/>
                    <a:gd name="connsiteY11" fmla="*/ 78 h 41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73" h="41273">
                      <a:moveTo>
                        <a:pt x="20717" y="5974"/>
                      </a:moveTo>
                      <a:cubicBezTo>
                        <a:pt x="28859" y="5974"/>
                        <a:pt x="35458" y="12573"/>
                        <a:pt x="35458" y="20715"/>
                      </a:cubicBezTo>
                      <a:lnTo>
                        <a:pt x="35458" y="20715"/>
                      </a:lnTo>
                      <a:cubicBezTo>
                        <a:pt x="35458" y="28856"/>
                        <a:pt x="28859" y="35456"/>
                        <a:pt x="20717" y="35456"/>
                      </a:cubicBezTo>
                      <a:cubicBezTo>
                        <a:pt x="12576" y="35456"/>
                        <a:pt x="5976" y="28856"/>
                        <a:pt x="5976" y="20715"/>
                      </a:cubicBezTo>
                      <a:cubicBezTo>
                        <a:pt x="5976" y="12573"/>
                        <a:pt x="12576" y="5974"/>
                        <a:pt x="20717" y="5974"/>
                      </a:cubicBezTo>
                      <a:close/>
                      <a:moveTo>
                        <a:pt x="20717" y="78"/>
                      </a:moveTo>
                      <a:cubicBezTo>
                        <a:pt x="9320" y="78"/>
                        <a:pt x="81" y="9317"/>
                        <a:pt x="81" y="20715"/>
                      </a:cubicBezTo>
                      <a:cubicBezTo>
                        <a:pt x="81" y="32113"/>
                        <a:pt x="9320" y="41351"/>
                        <a:pt x="20717" y="41351"/>
                      </a:cubicBezTo>
                      <a:cubicBezTo>
                        <a:pt x="32115" y="41351"/>
                        <a:pt x="41354" y="32113"/>
                        <a:pt x="41354" y="20715"/>
                      </a:cubicBezTo>
                      <a:lnTo>
                        <a:pt x="41354" y="20715"/>
                      </a:lnTo>
                      <a:cubicBezTo>
                        <a:pt x="41354" y="9317"/>
                        <a:pt x="32115" y="78"/>
                        <a:pt x="20717" y="7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882" cap="flat">
                  <a:noFill/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4E778A8A-EAC2-6FC5-280B-540976F93AA3}"/>
                    </a:ext>
                  </a:extLst>
                </p:cNvPr>
                <p:cNvSpPr/>
                <p:nvPr/>
              </p:nvSpPr>
              <p:spPr>
                <a:xfrm>
                  <a:off x="845364" y="1964493"/>
                  <a:ext cx="35377" cy="35377"/>
                </a:xfrm>
                <a:custGeom>
                  <a:avLst/>
                  <a:gdLst>
                    <a:gd name="connsiteX0" fmla="*/ 35476 w 35377"/>
                    <a:gd name="connsiteY0" fmla="*/ 17762 h 35377"/>
                    <a:gd name="connsiteX1" fmla="*/ 17787 w 35377"/>
                    <a:gd name="connsiteY1" fmla="*/ 35451 h 35377"/>
                    <a:gd name="connsiteX2" fmla="*/ 98 w 35377"/>
                    <a:gd name="connsiteY2" fmla="*/ 17762 h 35377"/>
                    <a:gd name="connsiteX3" fmla="*/ 17787 w 35377"/>
                    <a:gd name="connsiteY3" fmla="*/ 73 h 35377"/>
                    <a:gd name="connsiteX4" fmla="*/ 35476 w 35377"/>
                    <a:gd name="connsiteY4" fmla="*/ 17762 h 3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77" h="35377">
                      <a:moveTo>
                        <a:pt x="35476" y="17762"/>
                      </a:moveTo>
                      <a:cubicBezTo>
                        <a:pt x="35476" y="27532"/>
                        <a:pt x="27556" y="35451"/>
                        <a:pt x="17787" y="35451"/>
                      </a:cubicBezTo>
                      <a:cubicBezTo>
                        <a:pt x="8017" y="35451"/>
                        <a:pt x="98" y="27532"/>
                        <a:pt x="98" y="17762"/>
                      </a:cubicBezTo>
                      <a:cubicBezTo>
                        <a:pt x="98" y="7993"/>
                        <a:pt x="8017" y="73"/>
                        <a:pt x="17787" y="73"/>
                      </a:cubicBezTo>
                      <a:cubicBezTo>
                        <a:pt x="27556" y="73"/>
                        <a:pt x="35476" y="7993"/>
                        <a:pt x="35476" y="1776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9C7F0179-AB92-7EA8-3B53-48644C6996D6}"/>
                    </a:ext>
                  </a:extLst>
                </p:cNvPr>
                <p:cNvSpPr/>
                <p:nvPr/>
              </p:nvSpPr>
              <p:spPr>
                <a:xfrm>
                  <a:off x="842416" y="1961545"/>
                  <a:ext cx="41273" cy="41273"/>
                </a:xfrm>
                <a:custGeom>
                  <a:avLst/>
                  <a:gdLst>
                    <a:gd name="connsiteX0" fmla="*/ 20735 w 41273"/>
                    <a:gd name="connsiteY0" fmla="*/ 5969 h 41273"/>
                    <a:gd name="connsiteX1" fmla="*/ 35476 w 41273"/>
                    <a:gd name="connsiteY1" fmla="*/ 20710 h 41273"/>
                    <a:gd name="connsiteX2" fmla="*/ 35476 w 41273"/>
                    <a:gd name="connsiteY2" fmla="*/ 20710 h 41273"/>
                    <a:gd name="connsiteX3" fmla="*/ 20735 w 41273"/>
                    <a:gd name="connsiteY3" fmla="*/ 35451 h 41273"/>
                    <a:gd name="connsiteX4" fmla="*/ 5993 w 41273"/>
                    <a:gd name="connsiteY4" fmla="*/ 20710 h 41273"/>
                    <a:gd name="connsiteX5" fmla="*/ 20735 w 41273"/>
                    <a:gd name="connsiteY5" fmla="*/ 5969 h 41273"/>
                    <a:gd name="connsiteX6" fmla="*/ 20735 w 41273"/>
                    <a:gd name="connsiteY6" fmla="*/ 73 h 41273"/>
                    <a:gd name="connsiteX7" fmla="*/ 98 w 41273"/>
                    <a:gd name="connsiteY7" fmla="*/ 20710 h 41273"/>
                    <a:gd name="connsiteX8" fmla="*/ 20735 w 41273"/>
                    <a:gd name="connsiteY8" fmla="*/ 41347 h 41273"/>
                    <a:gd name="connsiteX9" fmla="*/ 41371 w 41273"/>
                    <a:gd name="connsiteY9" fmla="*/ 20710 h 41273"/>
                    <a:gd name="connsiteX10" fmla="*/ 41371 w 41273"/>
                    <a:gd name="connsiteY10" fmla="*/ 20710 h 41273"/>
                    <a:gd name="connsiteX11" fmla="*/ 20735 w 41273"/>
                    <a:gd name="connsiteY11" fmla="*/ 73 h 41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73" h="41273">
                      <a:moveTo>
                        <a:pt x="20735" y="5969"/>
                      </a:moveTo>
                      <a:cubicBezTo>
                        <a:pt x="28876" y="5969"/>
                        <a:pt x="35476" y="12569"/>
                        <a:pt x="35476" y="20710"/>
                      </a:cubicBezTo>
                      <a:lnTo>
                        <a:pt x="35476" y="20710"/>
                      </a:lnTo>
                      <a:cubicBezTo>
                        <a:pt x="35476" y="28851"/>
                        <a:pt x="28876" y="35451"/>
                        <a:pt x="20735" y="35451"/>
                      </a:cubicBezTo>
                      <a:cubicBezTo>
                        <a:pt x="12593" y="35451"/>
                        <a:pt x="5993" y="28851"/>
                        <a:pt x="5993" y="20710"/>
                      </a:cubicBezTo>
                      <a:cubicBezTo>
                        <a:pt x="5993" y="12569"/>
                        <a:pt x="12593" y="5969"/>
                        <a:pt x="20735" y="5969"/>
                      </a:cubicBezTo>
                      <a:close/>
                      <a:moveTo>
                        <a:pt x="20735" y="73"/>
                      </a:moveTo>
                      <a:cubicBezTo>
                        <a:pt x="9337" y="73"/>
                        <a:pt x="98" y="9312"/>
                        <a:pt x="98" y="20710"/>
                      </a:cubicBezTo>
                      <a:cubicBezTo>
                        <a:pt x="98" y="32108"/>
                        <a:pt x="9337" y="41347"/>
                        <a:pt x="20735" y="41347"/>
                      </a:cubicBezTo>
                      <a:cubicBezTo>
                        <a:pt x="32132" y="41347"/>
                        <a:pt x="41371" y="32108"/>
                        <a:pt x="41371" y="20710"/>
                      </a:cubicBezTo>
                      <a:lnTo>
                        <a:pt x="41371" y="20710"/>
                      </a:lnTo>
                      <a:cubicBezTo>
                        <a:pt x="41371" y="9312"/>
                        <a:pt x="32132" y="73"/>
                        <a:pt x="20735" y="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882" cap="flat">
                  <a:noFill/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BB32A2A7-E38F-C72F-2201-FC4C07686064}"/>
                    </a:ext>
                  </a:extLst>
                </p:cNvPr>
                <p:cNvSpPr/>
                <p:nvPr/>
              </p:nvSpPr>
              <p:spPr>
                <a:xfrm>
                  <a:off x="996650" y="2254149"/>
                  <a:ext cx="35377" cy="35377"/>
                </a:xfrm>
                <a:custGeom>
                  <a:avLst/>
                  <a:gdLst>
                    <a:gd name="connsiteX0" fmla="*/ 35493 w 35377"/>
                    <a:gd name="connsiteY0" fmla="*/ 17795 h 35377"/>
                    <a:gd name="connsiteX1" fmla="*/ 17804 w 35377"/>
                    <a:gd name="connsiteY1" fmla="*/ 35484 h 35377"/>
                    <a:gd name="connsiteX2" fmla="*/ 115 w 35377"/>
                    <a:gd name="connsiteY2" fmla="*/ 17795 h 35377"/>
                    <a:gd name="connsiteX3" fmla="*/ 17804 w 35377"/>
                    <a:gd name="connsiteY3" fmla="*/ 106 h 35377"/>
                    <a:gd name="connsiteX4" fmla="*/ 35493 w 35377"/>
                    <a:gd name="connsiteY4" fmla="*/ 17795 h 3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77" h="35377">
                      <a:moveTo>
                        <a:pt x="35493" y="17795"/>
                      </a:moveTo>
                      <a:cubicBezTo>
                        <a:pt x="35493" y="27564"/>
                        <a:pt x="27573" y="35484"/>
                        <a:pt x="17804" y="35484"/>
                      </a:cubicBezTo>
                      <a:cubicBezTo>
                        <a:pt x="8034" y="35484"/>
                        <a:pt x="115" y="27564"/>
                        <a:pt x="115" y="17795"/>
                      </a:cubicBezTo>
                      <a:cubicBezTo>
                        <a:pt x="115" y="8026"/>
                        <a:pt x="8034" y="106"/>
                        <a:pt x="17804" y="106"/>
                      </a:cubicBezTo>
                      <a:cubicBezTo>
                        <a:pt x="27573" y="106"/>
                        <a:pt x="35493" y="8026"/>
                        <a:pt x="35493" y="177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4DFBCEB4-4689-45B9-B278-CD920472F4C8}"/>
                    </a:ext>
                  </a:extLst>
                </p:cNvPr>
                <p:cNvSpPr/>
                <p:nvPr/>
              </p:nvSpPr>
              <p:spPr>
                <a:xfrm>
                  <a:off x="993702" y="2251201"/>
                  <a:ext cx="41273" cy="41273"/>
                </a:xfrm>
                <a:custGeom>
                  <a:avLst/>
                  <a:gdLst>
                    <a:gd name="connsiteX0" fmla="*/ 20752 w 41273"/>
                    <a:gd name="connsiteY0" fmla="*/ 6002 h 41273"/>
                    <a:gd name="connsiteX1" fmla="*/ 35493 w 41273"/>
                    <a:gd name="connsiteY1" fmla="*/ 20743 h 41273"/>
                    <a:gd name="connsiteX2" fmla="*/ 35493 w 41273"/>
                    <a:gd name="connsiteY2" fmla="*/ 20743 h 41273"/>
                    <a:gd name="connsiteX3" fmla="*/ 20752 w 41273"/>
                    <a:gd name="connsiteY3" fmla="*/ 35484 h 41273"/>
                    <a:gd name="connsiteX4" fmla="*/ 6011 w 41273"/>
                    <a:gd name="connsiteY4" fmla="*/ 20743 h 41273"/>
                    <a:gd name="connsiteX5" fmla="*/ 20752 w 41273"/>
                    <a:gd name="connsiteY5" fmla="*/ 6002 h 41273"/>
                    <a:gd name="connsiteX6" fmla="*/ 20752 w 41273"/>
                    <a:gd name="connsiteY6" fmla="*/ 106 h 41273"/>
                    <a:gd name="connsiteX7" fmla="*/ 115 w 41273"/>
                    <a:gd name="connsiteY7" fmla="*/ 20743 h 41273"/>
                    <a:gd name="connsiteX8" fmla="*/ 20752 w 41273"/>
                    <a:gd name="connsiteY8" fmla="*/ 41380 h 41273"/>
                    <a:gd name="connsiteX9" fmla="*/ 41388 w 41273"/>
                    <a:gd name="connsiteY9" fmla="*/ 20743 h 41273"/>
                    <a:gd name="connsiteX10" fmla="*/ 41388 w 41273"/>
                    <a:gd name="connsiteY10" fmla="*/ 20743 h 41273"/>
                    <a:gd name="connsiteX11" fmla="*/ 20752 w 41273"/>
                    <a:gd name="connsiteY11" fmla="*/ 106 h 41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73" h="41273">
                      <a:moveTo>
                        <a:pt x="20752" y="6002"/>
                      </a:moveTo>
                      <a:cubicBezTo>
                        <a:pt x="28893" y="6002"/>
                        <a:pt x="35493" y="12602"/>
                        <a:pt x="35493" y="20743"/>
                      </a:cubicBezTo>
                      <a:lnTo>
                        <a:pt x="35493" y="20743"/>
                      </a:lnTo>
                      <a:cubicBezTo>
                        <a:pt x="35493" y="28884"/>
                        <a:pt x="28893" y="35484"/>
                        <a:pt x="20752" y="35484"/>
                      </a:cubicBezTo>
                      <a:cubicBezTo>
                        <a:pt x="12610" y="35484"/>
                        <a:pt x="6011" y="28884"/>
                        <a:pt x="6011" y="20743"/>
                      </a:cubicBezTo>
                      <a:cubicBezTo>
                        <a:pt x="6011" y="12602"/>
                        <a:pt x="12610" y="6002"/>
                        <a:pt x="20752" y="6002"/>
                      </a:cubicBezTo>
                      <a:close/>
                      <a:moveTo>
                        <a:pt x="20752" y="106"/>
                      </a:moveTo>
                      <a:cubicBezTo>
                        <a:pt x="9354" y="106"/>
                        <a:pt x="115" y="9345"/>
                        <a:pt x="115" y="20743"/>
                      </a:cubicBezTo>
                      <a:cubicBezTo>
                        <a:pt x="115" y="32141"/>
                        <a:pt x="9354" y="41380"/>
                        <a:pt x="20752" y="41380"/>
                      </a:cubicBezTo>
                      <a:cubicBezTo>
                        <a:pt x="32149" y="41380"/>
                        <a:pt x="41388" y="32141"/>
                        <a:pt x="41388" y="20743"/>
                      </a:cubicBezTo>
                      <a:lnTo>
                        <a:pt x="41388" y="20743"/>
                      </a:lnTo>
                      <a:cubicBezTo>
                        <a:pt x="41388" y="9345"/>
                        <a:pt x="32149" y="106"/>
                        <a:pt x="20752" y="10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882" cap="flat">
                  <a:noFill/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128CE454-DEA5-9719-33FD-37D886EF1CEA}"/>
                    </a:ext>
                  </a:extLst>
                </p:cNvPr>
                <p:cNvSpPr/>
                <p:nvPr/>
              </p:nvSpPr>
              <p:spPr>
                <a:xfrm>
                  <a:off x="1147936" y="2325086"/>
                  <a:ext cx="35377" cy="35377"/>
                </a:xfrm>
                <a:custGeom>
                  <a:avLst/>
                  <a:gdLst>
                    <a:gd name="connsiteX0" fmla="*/ 35510 w 35377"/>
                    <a:gd name="connsiteY0" fmla="*/ 17803 h 35377"/>
                    <a:gd name="connsiteX1" fmla="*/ 17821 w 35377"/>
                    <a:gd name="connsiteY1" fmla="*/ 35492 h 35377"/>
                    <a:gd name="connsiteX2" fmla="*/ 132 w 35377"/>
                    <a:gd name="connsiteY2" fmla="*/ 17803 h 35377"/>
                    <a:gd name="connsiteX3" fmla="*/ 17821 w 35377"/>
                    <a:gd name="connsiteY3" fmla="*/ 114 h 35377"/>
                    <a:gd name="connsiteX4" fmla="*/ 35510 w 35377"/>
                    <a:gd name="connsiteY4" fmla="*/ 17803 h 3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77" h="35377">
                      <a:moveTo>
                        <a:pt x="35510" y="17803"/>
                      </a:moveTo>
                      <a:cubicBezTo>
                        <a:pt x="35510" y="27572"/>
                        <a:pt x="27590" y="35492"/>
                        <a:pt x="17821" y="35492"/>
                      </a:cubicBezTo>
                      <a:cubicBezTo>
                        <a:pt x="8052" y="35492"/>
                        <a:pt x="132" y="27572"/>
                        <a:pt x="132" y="17803"/>
                      </a:cubicBezTo>
                      <a:cubicBezTo>
                        <a:pt x="132" y="8034"/>
                        <a:pt x="8052" y="114"/>
                        <a:pt x="17821" y="114"/>
                      </a:cubicBezTo>
                      <a:cubicBezTo>
                        <a:pt x="27590" y="114"/>
                        <a:pt x="35510" y="8034"/>
                        <a:pt x="35510" y="178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D3D87105-9257-7437-2466-7789DD50F12D}"/>
                    </a:ext>
                  </a:extLst>
                </p:cNvPr>
                <p:cNvSpPr/>
                <p:nvPr/>
              </p:nvSpPr>
              <p:spPr>
                <a:xfrm>
                  <a:off x="1144989" y="2322138"/>
                  <a:ext cx="41273" cy="41273"/>
                </a:xfrm>
                <a:custGeom>
                  <a:avLst/>
                  <a:gdLst>
                    <a:gd name="connsiteX0" fmla="*/ 20769 w 41273"/>
                    <a:gd name="connsiteY0" fmla="*/ 6010 h 41273"/>
                    <a:gd name="connsiteX1" fmla="*/ 35510 w 41273"/>
                    <a:gd name="connsiteY1" fmla="*/ 20751 h 41273"/>
                    <a:gd name="connsiteX2" fmla="*/ 35510 w 41273"/>
                    <a:gd name="connsiteY2" fmla="*/ 20751 h 41273"/>
                    <a:gd name="connsiteX3" fmla="*/ 20769 w 41273"/>
                    <a:gd name="connsiteY3" fmla="*/ 35492 h 41273"/>
                    <a:gd name="connsiteX4" fmla="*/ 6028 w 41273"/>
                    <a:gd name="connsiteY4" fmla="*/ 20751 h 41273"/>
                    <a:gd name="connsiteX5" fmla="*/ 20769 w 41273"/>
                    <a:gd name="connsiteY5" fmla="*/ 6010 h 41273"/>
                    <a:gd name="connsiteX6" fmla="*/ 20769 w 41273"/>
                    <a:gd name="connsiteY6" fmla="*/ 114 h 41273"/>
                    <a:gd name="connsiteX7" fmla="*/ 132 w 41273"/>
                    <a:gd name="connsiteY7" fmla="*/ 20751 h 41273"/>
                    <a:gd name="connsiteX8" fmla="*/ 20769 w 41273"/>
                    <a:gd name="connsiteY8" fmla="*/ 41388 h 41273"/>
                    <a:gd name="connsiteX9" fmla="*/ 41405 w 41273"/>
                    <a:gd name="connsiteY9" fmla="*/ 20751 h 41273"/>
                    <a:gd name="connsiteX10" fmla="*/ 41405 w 41273"/>
                    <a:gd name="connsiteY10" fmla="*/ 20751 h 41273"/>
                    <a:gd name="connsiteX11" fmla="*/ 20769 w 41273"/>
                    <a:gd name="connsiteY11" fmla="*/ 114 h 41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73" h="41273">
                      <a:moveTo>
                        <a:pt x="20769" y="6010"/>
                      </a:moveTo>
                      <a:cubicBezTo>
                        <a:pt x="28910" y="6010"/>
                        <a:pt x="35510" y="12610"/>
                        <a:pt x="35510" y="20751"/>
                      </a:cubicBezTo>
                      <a:lnTo>
                        <a:pt x="35510" y="20751"/>
                      </a:lnTo>
                      <a:cubicBezTo>
                        <a:pt x="35510" y="28892"/>
                        <a:pt x="28910" y="35492"/>
                        <a:pt x="20769" y="35492"/>
                      </a:cubicBezTo>
                      <a:cubicBezTo>
                        <a:pt x="12627" y="35492"/>
                        <a:pt x="6028" y="28892"/>
                        <a:pt x="6028" y="20751"/>
                      </a:cubicBezTo>
                      <a:cubicBezTo>
                        <a:pt x="6028" y="12610"/>
                        <a:pt x="12627" y="6010"/>
                        <a:pt x="20769" y="6010"/>
                      </a:cubicBezTo>
                      <a:close/>
                      <a:moveTo>
                        <a:pt x="20769" y="114"/>
                      </a:moveTo>
                      <a:cubicBezTo>
                        <a:pt x="9371" y="114"/>
                        <a:pt x="132" y="9353"/>
                        <a:pt x="132" y="20751"/>
                      </a:cubicBezTo>
                      <a:cubicBezTo>
                        <a:pt x="132" y="32149"/>
                        <a:pt x="9371" y="41388"/>
                        <a:pt x="20769" y="41388"/>
                      </a:cubicBezTo>
                      <a:cubicBezTo>
                        <a:pt x="32167" y="41388"/>
                        <a:pt x="41405" y="32149"/>
                        <a:pt x="41405" y="20751"/>
                      </a:cubicBezTo>
                      <a:lnTo>
                        <a:pt x="41405" y="20751"/>
                      </a:lnTo>
                      <a:cubicBezTo>
                        <a:pt x="41405" y="9353"/>
                        <a:pt x="32167" y="114"/>
                        <a:pt x="20769" y="11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882" cap="flat">
                  <a:noFill/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EF8265C7-B142-F7F6-5EBE-9062E73A73EB}"/>
                    </a:ext>
                  </a:extLst>
                </p:cNvPr>
                <p:cNvSpPr/>
                <p:nvPr/>
              </p:nvSpPr>
              <p:spPr>
                <a:xfrm>
                  <a:off x="676388" y="2113493"/>
                  <a:ext cx="70755" cy="8844"/>
                </a:xfrm>
                <a:custGeom>
                  <a:avLst/>
                  <a:gdLst>
                    <a:gd name="connsiteX0" fmla="*/ 81 w 70755"/>
                    <a:gd name="connsiteY0" fmla="*/ 88 h 8844"/>
                    <a:gd name="connsiteX1" fmla="*/ 70836 w 70755"/>
                    <a:gd name="connsiteY1" fmla="*/ 88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81" y="88"/>
                      </a:moveTo>
                      <a:lnTo>
                        <a:pt x="70836" y="88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91F2651A-3F4E-37E4-9C32-12465F198712}"/>
                    </a:ext>
                  </a:extLst>
                </p:cNvPr>
                <p:cNvSpPr/>
                <p:nvPr/>
              </p:nvSpPr>
              <p:spPr>
                <a:xfrm>
                  <a:off x="676388" y="2113493"/>
                  <a:ext cx="70755" cy="8844"/>
                </a:xfrm>
                <a:custGeom>
                  <a:avLst/>
                  <a:gdLst>
                    <a:gd name="connsiteX0" fmla="*/ 81 w 70755"/>
                    <a:gd name="connsiteY0" fmla="*/ 88 h 8844"/>
                    <a:gd name="connsiteX1" fmla="*/ 70836 w 70755"/>
                    <a:gd name="connsiteY1" fmla="*/ 88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81" y="88"/>
                      </a:moveTo>
                      <a:lnTo>
                        <a:pt x="70836" y="88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1B84C15B-73E2-20B5-91D8-3FBE7021BD46}"/>
                    </a:ext>
                  </a:extLst>
                </p:cNvPr>
                <p:cNvSpPr/>
                <p:nvPr/>
              </p:nvSpPr>
              <p:spPr>
                <a:xfrm>
                  <a:off x="827675" y="2051018"/>
                  <a:ext cx="70755" cy="8844"/>
                </a:xfrm>
                <a:custGeom>
                  <a:avLst/>
                  <a:gdLst>
                    <a:gd name="connsiteX0" fmla="*/ 98 w 70755"/>
                    <a:gd name="connsiteY0" fmla="*/ 81 h 8844"/>
                    <a:gd name="connsiteX1" fmla="*/ 70853 w 70755"/>
                    <a:gd name="connsiteY1" fmla="*/ 81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98" y="81"/>
                      </a:moveTo>
                      <a:lnTo>
                        <a:pt x="70853" y="81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DBAB93C5-88D0-32B2-71A0-A6CDA8C6BAE2}"/>
                    </a:ext>
                  </a:extLst>
                </p:cNvPr>
                <p:cNvSpPr/>
                <p:nvPr/>
              </p:nvSpPr>
              <p:spPr>
                <a:xfrm>
                  <a:off x="827675" y="2051018"/>
                  <a:ext cx="70755" cy="8844"/>
                </a:xfrm>
                <a:custGeom>
                  <a:avLst/>
                  <a:gdLst>
                    <a:gd name="connsiteX0" fmla="*/ 98 w 70755"/>
                    <a:gd name="connsiteY0" fmla="*/ 81 h 8844"/>
                    <a:gd name="connsiteX1" fmla="*/ 70853 w 70755"/>
                    <a:gd name="connsiteY1" fmla="*/ 81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98" y="81"/>
                      </a:moveTo>
                      <a:lnTo>
                        <a:pt x="70853" y="81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9E3B8D3F-E262-2EE9-03E4-843490707F4C}"/>
                    </a:ext>
                  </a:extLst>
                </p:cNvPr>
                <p:cNvSpPr/>
                <p:nvPr/>
              </p:nvSpPr>
              <p:spPr>
                <a:xfrm>
                  <a:off x="978961" y="2336504"/>
                  <a:ext cx="70755" cy="8844"/>
                </a:xfrm>
                <a:custGeom>
                  <a:avLst/>
                  <a:gdLst>
                    <a:gd name="connsiteX0" fmla="*/ 115 w 70755"/>
                    <a:gd name="connsiteY0" fmla="*/ 113 h 8844"/>
                    <a:gd name="connsiteX1" fmla="*/ 70870 w 70755"/>
                    <a:gd name="connsiteY1" fmla="*/ 113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15" y="113"/>
                      </a:moveTo>
                      <a:lnTo>
                        <a:pt x="70870" y="113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BF6560A7-1BAB-93CD-CF47-6174570A0280}"/>
                    </a:ext>
                  </a:extLst>
                </p:cNvPr>
                <p:cNvSpPr/>
                <p:nvPr/>
              </p:nvSpPr>
              <p:spPr>
                <a:xfrm>
                  <a:off x="978961" y="2336504"/>
                  <a:ext cx="70755" cy="8844"/>
                </a:xfrm>
                <a:custGeom>
                  <a:avLst/>
                  <a:gdLst>
                    <a:gd name="connsiteX0" fmla="*/ 115 w 70755"/>
                    <a:gd name="connsiteY0" fmla="*/ 113 h 8844"/>
                    <a:gd name="connsiteX1" fmla="*/ 70870 w 70755"/>
                    <a:gd name="connsiteY1" fmla="*/ 113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15" y="113"/>
                      </a:moveTo>
                      <a:lnTo>
                        <a:pt x="70870" y="113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1424D975-C1D8-609E-EEAD-605DDC4442FD}"/>
                    </a:ext>
                  </a:extLst>
                </p:cNvPr>
                <p:cNvSpPr/>
                <p:nvPr/>
              </p:nvSpPr>
              <p:spPr>
                <a:xfrm>
                  <a:off x="1130248" y="2394300"/>
                  <a:ext cx="70755" cy="8844"/>
                </a:xfrm>
                <a:custGeom>
                  <a:avLst/>
                  <a:gdLst>
                    <a:gd name="connsiteX0" fmla="*/ 132 w 70755"/>
                    <a:gd name="connsiteY0" fmla="*/ 120 h 8844"/>
                    <a:gd name="connsiteX1" fmla="*/ 70888 w 70755"/>
                    <a:gd name="connsiteY1" fmla="*/ 120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32" y="120"/>
                      </a:moveTo>
                      <a:lnTo>
                        <a:pt x="70888" y="120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5A40D974-A8B1-DDF7-FCB3-C1A8FDB4C883}"/>
                    </a:ext>
                  </a:extLst>
                </p:cNvPr>
                <p:cNvSpPr/>
                <p:nvPr/>
              </p:nvSpPr>
              <p:spPr>
                <a:xfrm>
                  <a:off x="1130248" y="2394300"/>
                  <a:ext cx="70755" cy="8844"/>
                </a:xfrm>
                <a:custGeom>
                  <a:avLst/>
                  <a:gdLst>
                    <a:gd name="connsiteX0" fmla="*/ 132 w 70755"/>
                    <a:gd name="connsiteY0" fmla="*/ 120 h 8844"/>
                    <a:gd name="connsiteX1" fmla="*/ 70888 w 70755"/>
                    <a:gd name="connsiteY1" fmla="*/ 120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32" y="120"/>
                      </a:moveTo>
                      <a:lnTo>
                        <a:pt x="70888" y="120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23346296-28EB-9A8E-8D16-26C5755D959E}"/>
                    </a:ext>
                  </a:extLst>
                </p:cNvPr>
                <p:cNvSpPr/>
                <p:nvPr/>
              </p:nvSpPr>
              <p:spPr>
                <a:xfrm>
                  <a:off x="676388" y="1932120"/>
                  <a:ext cx="70755" cy="8844"/>
                </a:xfrm>
                <a:custGeom>
                  <a:avLst/>
                  <a:gdLst>
                    <a:gd name="connsiteX0" fmla="*/ 81 w 70755"/>
                    <a:gd name="connsiteY0" fmla="*/ 68 h 8844"/>
                    <a:gd name="connsiteX1" fmla="*/ 70836 w 70755"/>
                    <a:gd name="connsiteY1" fmla="*/ 68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81" y="68"/>
                      </a:moveTo>
                      <a:lnTo>
                        <a:pt x="70836" y="68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5081B3AB-121C-3AFB-D03E-5A9FBADBE811}"/>
                    </a:ext>
                  </a:extLst>
                </p:cNvPr>
                <p:cNvSpPr/>
                <p:nvPr/>
              </p:nvSpPr>
              <p:spPr>
                <a:xfrm>
                  <a:off x="676388" y="1932120"/>
                  <a:ext cx="70755" cy="8844"/>
                </a:xfrm>
                <a:custGeom>
                  <a:avLst/>
                  <a:gdLst>
                    <a:gd name="connsiteX0" fmla="*/ 81 w 70755"/>
                    <a:gd name="connsiteY0" fmla="*/ 68 h 8844"/>
                    <a:gd name="connsiteX1" fmla="*/ 70836 w 70755"/>
                    <a:gd name="connsiteY1" fmla="*/ 68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81" y="68"/>
                      </a:moveTo>
                      <a:lnTo>
                        <a:pt x="70836" y="68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0294D612-C592-709E-66F6-1C2BADF99D90}"/>
                    </a:ext>
                  </a:extLst>
                </p:cNvPr>
                <p:cNvSpPr/>
                <p:nvPr/>
              </p:nvSpPr>
              <p:spPr>
                <a:xfrm>
                  <a:off x="827675" y="1913345"/>
                  <a:ext cx="70755" cy="8844"/>
                </a:xfrm>
                <a:custGeom>
                  <a:avLst/>
                  <a:gdLst>
                    <a:gd name="connsiteX0" fmla="*/ 98 w 70755"/>
                    <a:gd name="connsiteY0" fmla="*/ 66 h 8844"/>
                    <a:gd name="connsiteX1" fmla="*/ 70853 w 70755"/>
                    <a:gd name="connsiteY1" fmla="*/ 66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98" y="66"/>
                      </a:moveTo>
                      <a:lnTo>
                        <a:pt x="70853" y="66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886E8456-6370-D40F-F9A3-C2F7E71B2409}"/>
                    </a:ext>
                  </a:extLst>
                </p:cNvPr>
                <p:cNvSpPr/>
                <p:nvPr/>
              </p:nvSpPr>
              <p:spPr>
                <a:xfrm>
                  <a:off x="827675" y="1913345"/>
                  <a:ext cx="70755" cy="8844"/>
                </a:xfrm>
                <a:custGeom>
                  <a:avLst/>
                  <a:gdLst>
                    <a:gd name="connsiteX0" fmla="*/ 98 w 70755"/>
                    <a:gd name="connsiteY0" fmla="*/ 66 h 8844"/>
                    <a:gd name="connsiteX1" fmla="*/ 70853 w 70755"/>
                    <a:gd name="connsiteY1" fmla="*/ 66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98" y="66"/>
                      </a:moveTo>
                      <a:lnTo>
                        <a:pt x="70853" y="66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5E9B7FAD-7844-D4DE-D9BE-B26591BCD7EC}"/>
                    </a:ext>
                  </a:extLst>
                </p:cNvPr>
                <p:cNvSpPr/>
                <p:nvPr/>
              </p:nvSpPr>
              <p:spPr>
                <a:xfrm>
                  <a:off x="978961" y="2207172"/>
                  <a:ext cx="70755" cy="8844"/>
                </a:xfrm>
                <a:custGeom>
                  <a:avLst/>
                  <a:gdLst>
                    <a:gd name="connsiteX0" fmla="*/ 115 w 70755"/>
                    <a:gd name="connsiteY0" fmla="*/ 99 h 8844"/>
                    <a:gd name="connsiteX1" fmla="*/ 70870 w 70755"/>
                    <a:gd name="connsiteY1" fmla="*/ 99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15" y="99"/>
                      </a:moveTo>
                      <a:lnTo>
                        <a:pt x="70870" y="99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7086EC94-1CE4-7148-1BDF-A909008181CA}"/>
                    </a:ext>
                  </a:extLst>
                </p:cNvPr>
                <p:cNvSpPr/>
                <p:nvPr/>
              </p:nvSpPr>
              <p:spPr>
                <a:xfrm>
                  <a:off x="978961" y="2207172"/>
                  <a:ext cx="70755" cy="8844"/>
                </a:xfrm>
                <a:custGeom>
                  <a:avLst/>
                  <a:gdLst>
                    <a:gd name="connsiteX0" fmla="*/ 115 w 70755"/>
                    <a:gd name="connsiteY0" fmla="*/ 99 h 8844"/>
                    <a:gd name="connsiteX1" fmla="*/ 70870 w 70755"/>
                    <a:gd name="connsiteY1" fmla="*/ 99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15" y="99"/>
                      </a:moveTo>
                      <a:lnTo>
                        <a:pt x="70870" y="99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D1858B26-E1E6-D75B-B5CC-22F6549FDD18}"/>
                    </a:ext>
                  </a:extLst>
                </p:cNvPr>
                <p:cNvSpPr/>
                <p:nvPr/>
              </p:nvSpPr>
              <p:spPr>
                <a:xfrm>
                  <a:off x="1130248" y="2291249"/>
                  <a:ext cx="70755" cy="8844"/>
                </a:xfrm>
                <a:custGeom>
                  <a:avLst/>
                  <a:gdLst>
                    <a:gd name="connsiteX0" fmla="*/ 132 w 70755"/>
                    <a:gd name="connsiteY0" fmla="*/ 108 h 8844"/>
                    <a:gd name="connsiteX1" fmla="*/ 70888 w 70755"/>
                    <a:gd name="connsiteY1" fmla="*/ 108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32" y="108"/>
                      </a:moveTo>
                      <a:lnTo>
                        <a:pt x="70888" y="108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DCBCF3C2-4AD6-68B5-817F-5BA4C6D271E1}"/>
                    </a:ext>
                  </a:extLst>
                </p:cNvPr>
                <p:cNvSpPr/>
                <p:nvPr/>
              </p:nvSpPr>
              <p:spPr>
                <a:xfrm>
                  <a:off x="1130248" y="2291249"/>
                  <a:ext cx="70755" cy="8844"/>
                </a:xfrm>
                <a:custGeom>
                  <a:avLst/>
                  <a:gdLst>
                    <a:gd name="connsiteX0" fmla="*/ 132 w 70755"/>
                    <a:gd name="connsiteY0" fmla="*/ 108 h 8844"/>
                    <a:gd name="connsiteX1" fmla="*/ 70888 w 70755"/>
                    <a:gd name="connsiteY1" fmla="*/ 108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32" y="108"/>
                      </a:moveTo>
                      <a:lnTo>
                        <a:pt x="70888" y="108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EBCCF6AC-B5F8-0DBC-B3C2-7997CE7FADCF}"/>
                </a:ext>
              </a:extLst>
            </p:cNvPr>
            <p:cNvGrpSpPr/>
            <p:nvPr/>
          </p:nvGrpSpPr>
          <p:grpSpPr>
            <a:xfrm>
              <a:off x="9979236" y="4469575"/>
              <a:ext cx="675901" cy="820944"/>
              <a:chOff x="1281534" y="1530908"/>
              <a:chExt cx="675901" cy="820944"/>
            </a:xfrm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E96D86E-A65F-F43A-FD97-25868DC78856}"/>
                  </a:ext>
                </a:extLst>
              </p:cNvPr>
              <p:cNvSpPr/>
              <p:nvPr/>
            </p:nvSpPr>
            <p:spPr>
              <a:xfrm>
                <a:off x="1316911" y="2267459"/>
                <a:ext cx="8844" cy="75549"/>
              </a:xfrm>
              <a:custGeom>
                <a:avLst/>
                <a:gdLst>
                  <a:gd name="connsiteX0" fmla="*/ 0 w 8844"/>
                  <a:gd name="connsiteY0" fmla="*/ 0 h 75549"/>
                  <a:gd name="connsiteX1" fmla="*/ 0 w 8844"/>
                  <a:gd name="connsiteY1" fmla="*/ 75549 h 75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75549">
                    <a:moveTo>
                      <a:pt x="0" y="0"/>
                    </a:moveTo>
                    <a:lnTo>
                      <a:pt x="0" y="75549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1E440BE9-293E-9B7F-D4F0-2906135040E2}"/>
                  </a:ext>
                </a:extLst>
              </p:cNvPr>
              <p:cNvSpPr/>
              <p:nvPr/>
            </p:nvSpPr>
            <p:spPr>
              <a:xfrm>
                <a:off x="1468198" y="2164450"/>
                <a:ext cx="8844" cy="73215"/>
              </a:xfrm>
              <a:custGeom>
                <a:avLst/>
                <a:gdLst>
                  <a:gd name="connsiteX0" fmla="*/ 0 w 8844"/>
                  <a:gd name="connsiteY0" fmla="*/ 0 h 73215"/>
                  <a:gd name="connsiteX1" fmla="*/ 0 w 8844"/>
                  <a:gd name="connsiteY1" fmla="*/ 73215 h 7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73215">
                    <a:moveTo>
                      <a:pt x="0" y="0"/>
                    </a:moveTo>
                    <a:lnTo>
                      <a:pt x="0" y="73215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AED5AD80-1D8A-AE61-2200-57EED69FC09B}"/>
                  </a:ext>
                </a:extLst>
              </p:cNvPr>
              <p:cNvSpPr/>
              <p:nvPr/>
            </p:nvSpPr>
            <p:spPr>
              <a:xfrm>
                <a:off x="1316911" y="2191910"/>
                <a:ext cx="8844" cy="75549"/>
              </a:xfrm>
              <a:custGeom>
                <a:avLst/>
                <a:gdLst>
                  <a:gd name="connsiteX0" fmla="*/ 0 w 8844"/>
                  <a:gd name="connsiteY0" fmla="*/ 75549 h 75549"/>
                  <a:gd name="connsiteX1" fmla="*/ 0 w 8844"/>
                  <a:gd name="connsiteY1" fmla="*/ 0 h 75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75549">
                    <a:moveTo>
                      <a:pt x="0" y="75549"/>
                    </a:moveTo>
                    <a:lnTo>
                      <a:pt x="0" y="0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679DF44-46A6-1D47-81AB-65B674ABBAF4}"/>
                  </a:ext>
                </a:extLst>
              </p:cNvPr>
              <p:cNvSpPr/>
              <p:nvPr/>
            </p:nvSpPr>
            <p:spPr>
              <a:xfrm>
                <a:off x="1468198" y="2091234"/>
                <a:ext cx="8844" cy="73216"/>
              </a:xfrm>
              <a:custGeom>
                <a:avLst/>
                <a:gdLst>
                  <a:gd name="connsiteX0" fmla="*/ 0 w 8844"/>
                  <a:gd name="connsiteY0" fmla="*/ 73216 h 73216"/>
                  <a:gd name="connsiteX1" fmla="*/ 0 w 8844"/>
                  <a:gd name="connsiteY1" fmla="*/ 0 h 73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73216">
                    <a:moveTo>
                      <a:pt x="0" y="73216"/>
                    </a:moveTo>
                    <a:lnTo>
                      <a:pt x="0" y="0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BBE3DFE6-74C1-FAFC-A4D3-11F0D7FA0DE6}"/>
                  </a:ext>
                </a:extLst>
              </p:cNvPr>
              <p:cNvSpPr/>
              <p:nvPr/>
            </p:nvSpPr>
            <p:spPr>
              <a:xfrm>
                <a:off x="1299222" y="2249770"/>
                <a:ext cx="35377" cy="35377"/>
              </a:xfrm>
              <a:custGeom>
                <a:avLst/>
                <a:gdLst>
                  <a:gd name="connsiteX0" fmla="*/ 35527 w 35377"/>
                  <a:gd name="connsiteY0" fmla="*/ 17795 h 35377"/>
                  <a:gd name="connsiteX1" fmla="*/ 17838 w 35377"/>
                  <a:gd name="connsiteY1" fmla="*/ 35483 h 35377"/>
                  <a:gd name="connsiteX2" fmla="*/ 149 w 35377"/>
                  <a:gd name="connsiteY2" fmla="*/ 17795 h 35377"/>
                  <a:gd name="connsiteX3" fmla="*/ 17838 w 35377"/>
                  <a:gd name="connsiteY3" fmla="*/ 106 h 35377"/>
                  <a:gd name="connsiteX4" fmla="*/ 35527 w 35377"/>
                  <a:gd name="connsiteY4" fmla="*/ 17795 h 35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77" h="35377">
                    <a:moveTo>
                      <a:pt x="35527" y="17795"/>
                    </a:moveTo>
                    <a:cubicBezTo>
                      <a:pt x="35527" y="27564"/>
                      <a:pt x="27607" y="35483"/>
                      <a:pt x="17838" y="35483"/>
                    </a:cubicBezTo>
                    <a:cubicBezTo>
                      <a:pt x="8069" y="35483"/>
                      <a:pt x="149" y="27564"/>
                      <a:pt x="149" y="17795"/>
                    </a:cubicBezTo>
                    <a:cubicBezTo>
                      <a:pt x="149" y="8025"/>
                      <a:pt x="8069" y="106"/>
                      <a:pt x="17838" y="106"/>
                    </a:cubicBezTo>
                    <a:cubicBezTo>
                      <a:pt x="27607" y="106"/>
                      <a:pt x="35527" y="8025"/>
                      <a:pt x="35527" y="1779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63EA90F-74E4-3C3B-C1E0-7814772192C2}"/>
                  </a:ext>
                </a:extLst>
              </p:cNvPr>
              <p:cNvSpPr/>
              <p:nvPr/>
            </p:nvSpPr>
            <p:spPr>
              <a:xfrm>
                <a:off x="1296275" y="2246823"/>
                <a:ext cx="41273" cy="41273"/>
              </a:xfrm>
              <a:custGeom>
                <a:avLst/>
                <a:gdLst>
                  <a:gd name="connsiteX0" fmla="*/ 20786 w 41273"/>
                  <a:gd name="connsiteY0" fmla="*/ 6001 h 41273"/>
                  <a:gd name="connsiteX1" fmla="*/ 35527 w 41273"/>
                  <a:gd name="connsiteY1" fmla="*/ 20742 h 41273"/>
                  <a:gd name="connsiteX2" fmla="*/ 35527 w 41273"/>
                  <a:gd name="connsiteY2" fmla="*/ 20742 h 41273"/>
                  <a:gd name="connsiteX3" fmla="*/ 20786 w 41273"/>
                  <a:gd name="connsiteY3" fmla="*/ 35483 h 41273"/>
                  <a:gd name="connsiteX4" fmla="*/ 6045 w 41273"/>
                  <a:gd name="connsiteY4" fmla="*/ 20742 h 41273"/>
                  <a:gd name="connsiteX5" fmla="*/ 20786 w 41273"/>
                  <a:gd name="connsiteY5" fmla="*/ 6001 h 41273"/>
                  <a:gd name="connsiteX6" fmla="*/ 20786 w 41273"/>
                  <a:gd name="connsiteY6" fmla="*/ 106 h 41273"/>
                  <a:gd name="connsiteX7" fmla="*/ 149 w 41273"/>
                  <a:gd name="connsiteY7" fmla="*/ 20742 h 41273"/>
                  <a:gd name="connsiteX8" fmla="*/ 20786 w 41273"/>
                  <a:gd name="connsiteY8" fmla="*/ 41379 h 41273"/>
                  <a:gd name="connsiteX9" fmla="*/ 41423 w 41273"/>
                  <a:gd name="connsiteY9" fmla="*/ 20742 h 41273"/>
                  <a:gd name="connsiteX10" fmla="*/ 41423 w 41273"/>
                  <a:gd name="connsiteY10" fmla="*/ 20742 h 41273"/>
                  <a:gd name="connsiteX11" fmla="*/ 20786 w 41273"/>
                  <a:gd name="connsiteY11" fmla="*/ 106 h 4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273" h="41273">
                    <a:moveTo>
                      <a:pt x="20786" y="6001"/>
                    </a:moveTo>
                    <a:cubicBezTo>
                      <a:pt x="28927" y="6001"/>
                      <a:pt x="35527" y="12601"/>
                      <a:pt x="35527" y="20742"/>
                    </a:cubicBezTo>
                    <a:lnTo>
                      <a:pt x="35527" y="20742"/>
                    </a:lnTo>
                    <a:cubicBezTo>
                      <a:pt x="35527" y="28884"/>
                      <a:pt x="28927" y="35483"/>
                      <a:pt x="20786" y="35483"/>
                    </a:cubicBezTo>
                    <a:cubicBezTo>
                      <a:pt x="12645" y="35483"/>
                      <a:pt x="6045" y="28884"/>
                      <a:pt x="6045" y="20742"/>
                    </a:cubicBezTo>
                    <a:cubicBezTo>
                      <a:pt x="6045" y="12601"/>
                      <a:pt x="12645" y="6001"/>
                      <a:pt x="20786" y="6001"/>
                    </a:cubicBezTo>
                    <a:close/>
                    <a:moveTo>
                      <a:pt x="20786" y="106"/>
                    </a:moveTo>
                    <a:cubicBezTo>
                      <a:pt x="9388" y="106"/>
                      <a:pt x="149" y="9345"/>
                      <a:pt x="149" y="20742"/>
                    </a:cubicBezTo>
                    <a:cubicBezTo>
                      <a:pt x="149" y="32140"/>
                      <a:pt x="9388" y="41379"/>
                      <a:pt x="20786" y="41379"/>
                    </a:cubicBezTo>
                    <a:cubicBezTo>
                      <a:pt x="32184" y="41379"/>
                      <a:pt x="41423" y="32140"/>
                      <a:pt x="41423" y="20742"/>
                    </a:cubicBezTo>
                    <a:lnTo>
                      <a:pt x="41423" y="20742"/>
                    </a:lnTo>
                    <a:cubicBezTo>
                      <a:pt x="41423" y="9345"/>
                      <a:pt x="32184" y="106"/>
                      <a:pt x="20786" y="10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882" cap="flat">
                <a:noFill/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94027413-42E6-157C-F883-155FD7E685BF}"/>
                  </a:ext>
                </a:extLst>
              </p:cNvPr>
              <p:cNvSpPr/>
              <p:nvPr/>
            </p:nvSpPr>
            <p:spPr>
              <a:xfrm>
                <a:off x="1450509" y="2146761"/>
                <a:ext cx="35377" cy="35377"/>
              </a:xfrm>
              <a:custGeom>
                <a:avLst/>
                <a:gdLst>
                  <a:gd name="connsiteX0" fmla="*/ 35544 w 35377"/>
                  <a:gd name="connsiteY0" fmla="*/ 17783 h 35377"/>
                  <a:gd name="connsiteX1" fmla="*/ 17855 w 35377"/>
                  <a:gd name="connsiteY1" fmla="*/ 35472 h 35377"/>
                  <a:gd name="connsiteX2" fmla="*/ 166 w 35377"/>
                  <a:gd name="connsiteY2" fmla="*/ 17783 h 35377"/>
                  <a:gd name="connsiteX3" fmla="*/ 17855 w 35377"/>
                  <a:gd name="connsiteY3" fmla="*/ 94 h 35377"/>
                  <a:gd name="connsiteX4" fmla="*/ 35544 w 35377"/>
                  <a:gd name="connsiteY4" fmla="*/ 17783 h 35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77" h="35377">
                    <a:moveTo>
                      <a:pt x="35544" y="17783"/>
                    </a:moveTo>
                    <a:cubicBezTo>
                      <a:pt x="35544" y="27552"/>
                      <a:pt x="27624" y="35472"/>
                      <a:pt x="17855" y="35472"/>
                    </a:cubicBezTo>
                    <a:cubicBezTo>
                      <a:pt x="8086" y="35472"/>
                      <a:pt x="166" y="27552"/>
                      <a:pt x="166" y="17783"/>
                    </a:cubicBezTo>
                    <a:cubicBezTo>
                      <a:pt x="166" y="8014"/>
                      <a:pt x="8086" y="94"/>
                      <a:pt x="17855" y="94"/>
                    </a:cubicBezTo>
                    <a:cubicBezTo>
                      <a:pt x="27624" y="94"/>
                      <a:pt x="35544" y="8014"/>
                      <a:pt x="35544" y="177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709444D-6181-3F8A-4F1D-5EA0CE597206}"/>
                  </a:ext>
                </a:extLst>
              </p:cNvPr>
              <p:cNvSpPr/>
              <p:nvPr/>
            </p:nvSpPr>
            <p:spPr>
              <a:xfrm>
                <a:off x="1447561" y="2143813"/>
                <a:ext cx="41273" cy="41273"/>
              </a:xfrm>
              <a:custGeom>
                <a:avLst/>
                <a:gdLst>
                  <a:gd name="connsiteX0" fmla="*/ 20803 w 41273"/>
                  <a:gd name="connsiteY0" fmla="*/ 5990 h 41273"/>
                  <a:gd name="connsiteX1" fmla="*/ 35544 w 41273"/>
                  <a:gd name="connsiteY1" fmla="*/ 20731 h 41273"/>
                  <a:gd name="connsiteX2" fmla="*/ 35544 w 41273"/>
                  <a:gd name="connsiteY2" fmla="*/ 20731 h 41273"/>
                  <a:gd name="connsiteX3" fmla="*/ 20803 w 41273"/>
                  <a:gd name="connsiteY3" fmla="*/ 35472 h 41273"/>
                  <a:gd name="connsiteX4" fmla="*/ 6062 w 41273"/>
                  <a:gd name="connsiteY4" fmla="*/ 20731 h 41273"/>
                  <a:gd name="connsiteX5" fmla="*/ 20803 w 41273"/>
                  <a:gd name="connsiteY5" fmla="*/ 5990 h 41273"/>
                  <a:gd name="connsiteX6" fmla="*/ 20803 w 41273"/>
                  <a:gd name="connsiteY6" fmla="*/ 94 h 41273"/>
                  <a:gd name="connsiteX7" fmla="*/ 166 w 41273"/>
                  <a:gd name="connsiteY7" fmla="*/ 20731 h 41273"/>
                  <a:gd name="connsiteX8" fmla="*/ 20803 w 41273"/>
                  <a:gd name="connsiteY8" fmla="*/ 41367 h 41273"/>
                  <a:gd name="connsiteX9" fmla="*/ 41440 w 41273"/>
                  <a:gd name="connsiteY9" fmla="*/ 20731 h 41273"/>
                  <a:gd name="connsiteX10" fmla="*/ 41440 w 41273"/>
                  <a:gd name="connsiteY10" fmla="*/ 20731 h 41273"/>
                  <a:gd name="connsiteX11" fmla="*/ 20803 w 41273"/>
                  <a:gd name="connsiteY11" fmla="*/ 94 h 4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273" h="41273">
                    <a:moveTo>
                      <a:pt x="20803" y="5990"/>
                    </a:moveTo>
                    <a:cubicBezTo>
                      <a:pt x="28944" y="5990"/>
                      <a:pt x="35544" y="12589"/>
                      <a:pt x="35544" y="20731"/>
                    </a:cubicBezTo>
                    <a:lnTo>
                      <a:pt x="35544" y="20731"/>
                    </a:lnTo>
                    <a:cubicBezTo>
                      <a:pt x="35544" y="28872"/>
                      <a:pt x="28944" y="35472"/>
                      <a:pt x="20803" y="35472"/>
                    </a:cubicBezTo>
                    <a:cubicBezTo>
                      <a:pt x="12662" y="35472"/>
                      <a:pt x="6062" y="28872"/>
                      <a:pt x="6062" y="20731"/>
                    </a:cubicBezTo>
                    <a:cubicBezTo>
                      <a:pt x="6062" y="12589"/>
                      <a:pt x="12662" y="5990"/>
                      <a:pt x="20803" y="5990"/>
                    </a:cubicBezTo>
                    <a:close/>
                    <a:moveTo>
                      <a:pt x="20803" y="94"/>
                    </a:moveTo>
                    <a:cubicBezTo>
                      <a:pt x="9405" y="94"/>
                      <a:pt x="166" y="9333"/>
                      <a:pt x="166" y="20731"/>
                    </a:cubicBezTo>
                    <a:cubicBezTo>
                      <a:pt x="166" y="32129"/>
                      <a:pt x="9405" y="41367"/>
                      <a:pt x="20803" y="41367"/>
                    </a:cubicBezTo>
                    <a:cubicBezTo>
                      <a:pt x="32201" y="41367"/>
                      <a:pt x="41440" y="32129"/>
                      <a:pt x="41440" y="20731"/>
                    </a:cubicBezTo>
                    <a:lnTo>
                      <a:pt x="41440" y="20731"/>
                    </a:lnTo>
                    <a:cubicBezTo>
                      <a:pt x="41440" y="9333"/>
                      <a:pt x="32201" y="94"/>
                      <a:pt x="20803" y="9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882" cap="flat">
                <a:noFill/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8D580FB-F008-BC9C-A9B5-F8B9F5755C49}"/>
                  </a:ext>
                </a:extLst>
              </p:cNvPr>
              <p:cNvSpPr/>
              <p:nvPr/>
            </p:nvSpPr>
            <p:spPr>
              <a:xfrm>
                <a:off x="1281534" y="2343008"/>
                <a:ext cx="70755" cy="8844"/>
              </a:xfrm>
              <a:custGeom>
                <a:avLst/>
                <a:gdLst>
                  <a:gd name="connsiteX0" fmla="*/ 149 w 70755"/>
                  <a:gd name="connsiteY0" fmla="*/ 114 h 8844"/>
                  <a:gd name="connsiteX1" fmla="*/ 70905 w 70755"/>
                  <a:gd name="connsiteY1" fmla="*/ 114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149" y="114"/>
                    </a:moveTo>
                    <a:lnTo>
                      <a:pt x="70905" y="114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71AECB7-6E5D-74F1-6F45-94CAB820C5FB}"/>
                  </a:ext>
                </a:extLst>
              </p:cNvPr>
              <p:cNvSpPr/>
              <p:nvPr/>
            </p:nvSpPr>
            <p:spPr>
              <a:xfrm>
                <a:off x="1281534" y="2343008"/>
                <a:ext cx="70755" cy="8844"/>
              </a:xfrm>
              <a:custGeom>
                <a:avLst/>
                <a:gdLst>
                  <a:gd name="connsiteX0" fmla="*/ 149 w 70755"/>
                  <a:gd name="connsiteY0" fmla="*/ 114 h 8844"/>
                  <a:gd name="connsiteX1" fmla="*/ 70905 w 70755"/>
                  <a:gd name="connsiteY1" fmla="*/ 114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149" y="114"/>
                    </a:moveTo>
                    <a:lnTo>
                      <a:pt x="70905" y="114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961D2AB8-597D-2D69-A624-0EBB2363D505}"/>
                  </a:ext>
                </a:extLst>
              </p:cNvPr>
              <p:cNvSpPr/>
              <p:nvPr/>
            </p:nvSpPr>
            <p:spPr>
              <a:xfrm>
                <a:off x="1432820" y="2237665"/>
                <a:ext cx="70755" cy="8844"/>
              </a:xfrm>
              <a:custGeom>
                <a:avLst/>
                <a:gdLst>
                  <a:gd name="connsiteX0" fmla="*/ 166 w 70755"/>
                  <a:gd name="connsiteY0" fmla="*/ 102 h 8844"/>
                  <a:gd name="connsiteX1" fmla="*/ 70922 w 70755"/>
                  <a:gd name="connsiteY1" fmla="*/ 102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166" y="102"/>
                    </a:moveTo>
                    <a:lnTo>
                      <a:pt x="70922" y="102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206DF2B-60CB-1821-AD0F-3DCE6D7FF07F}"/>
                  </a:ext>
                </a:extLst>
              </p:cNvPr>
              <p:cNvSpPr/>
              <p:nvPr/>
            </p:nvSpPr>
            <p:spPr>
              <a:xfrm>
                <a:off x="1432820" y="2237665"/>
                <a:ext cx="70755" cy="8844"/>
              </a:xfrm>
              <a:custGeom>
                <a:avLst/>
                <a:gdLst>
                  <a:gd name="connsiteX0" fmla="*/ 166 w 70755"/>
                  <a:gd name="connsiteY0" fmla="*/ 102 h 8844"/>
                  <a:gd name="connsiteX1" fmla="*/ 70922 w 70755"/>
                  <a:gd name="connsiteY1" fmla="*/ 102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166" y="102"/>
                    </a:moveTo>
                    <a:lnTo>
                      <a:pt x="70922" y="102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9EF9C13-00D5-F20E-AAE5-265FCE58E06D}"/>
                  </a:ext>
                </a:extLst>
              </p:cNvPr>
              <p:cNvSpPr/>
              <p:nvPr/>
            </p:nvSpPr>
            <p:spPr>
              <a:xfrm>
                <a:off x="1281534" y="2191910"/>
                <a:ext cx="70755" cy="8844"/>
              </a:xfrm>
              <a:custGeom>
                <a:avLst/>
                <a:gdLst>
                  <a:gd name="connsiteX0" fmla="*/ 149 w 70755"/>
                  <a:gd name="connsiteY0" fmla="*/ 97 h 8844"/>
                  <a:gd name="connsiteX1" fmla="*/ 70905 w 70755"/>
                  <a:gd name="connsiteY1" fmla="*/ 97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149" y="97"/>
                    </a:moveTo>
                    <a:lnTo>
                      <a:pt x="70905" y="97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5492030D-BCE1-4F0D-A104-2D77111530EC}"/>
                  </a:ext>
                </a:extLst>
              </p:cNvPr>
              <p:cNvSpPr/>
              <p:nvPr/>
            </p:nvSpPr>
            <p:spPr>
              <a:xfrm>
                <a:off x="1281534" y="2191910"/>
                <a:ext cx="70755" cy="8844"/>
              </a:xfrm>
              <a:custGeom>
                <a:avLst/>
                <a:gdLst>
                  <a:gd name="connsiteX0" fmla="*/ 149 w 70755"/>
                  <a:gd name="connsiteY0" fmla="*/ 97 h 8844"/>
                  <a:gd name="connsiteX1" fmla="*/ 70905 w 70755"/>
                  <a:gd name="connsiteY1" fmla="*/ 97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149" y="97"/>
                    </a:moveTo>
                    <a:lnTo>
                      <a:pt x="70905" y="97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EB1D1DC4-5191-8A3A-84D9-AC95F51BF3DC}"/>
                  </a:ext>
                </a:extLst>
              </p:cNvPr>
              <p:cNvSpPr/>
              <p:nvPr/>
            </p:nvSpPr>
            <p:spPr>
              <a:xfrm>
                <a:off x="1432820" y="2091234"/>
                <a:ext cx="70755" cy="8844"/>
              </a:xfrm>
              <a:custGeom>
                <a:avLst/>
                <a:gdLst>
                  <a:gd name="connsiteX0" fmla="*/ 166 w 70755"/>
                  <a:gd name="connsiteY0" fmla="*/ 86 h 8844"/>
                  <a:gd name="connsiteX1" fmla="*/ 70922 w 70755"/>
                  <a:gd name="connsiteY1" fmla="*/ 86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166" y="86"/>
                    </a:moveTo>
                    <a:lnTo>
                      <a:pt x="70922" y="86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4DDF9B1-3B63-5E47-D9C7-F92A874861D2}"/>
                  </a:ext>
                </a:extLst>
              </p:cNvPr>
              <p:cNvSpPr/>
              <p:nvPr/>
            </p:nvSpPr>
            <p:spPr>
              <a:xfrm>
                <a:off x="1432820" y="2091234"/>
                <a:ext cx="70755" cy="8844"/>
              </a:xfrm>
              <a:custGeom>
                <a:avLst/>
                <a:gdLst>
                  <a:gd name="connsiteX0" fmla="*/ 166 w 70755"/>
                  <a:gd name="connsiteY0" fmla="*/ 86 h 8844"/>
                  <a:gd name="connsiteX1" fmla="*/ 70922 w 70755"/>
                  <a:gd name="connsiteY1" fmla="*/ 86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166" y="86"/>
                    </a:moveTo>
                    <a:lnTo>
                      <a:pt x="70922" y="86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1" name="Group 130">
                <a:extLst>
                  <a:ext uri="{FF2B5EF4-FFF2-40B4-BE49-F238E27FC236}">
                    <a16:creationId xmlns:a16="http://schemas.microsoft.com/office/drawing/2014/main" id="{F6D85698-AB58-D27E-C5DD-C8819F4FDE94}"/>
                  </a:ext>
                </a:extLst>
              </p:cNvPr>
              <p:cNvGrpSpPr/>
              <p:nvPr/>
            </p:nvGrpSpPr>
            <p:grpSpPr>
              <a:xfrm>
                <a:off x="1584107" y="1700850"/>
                <a:ext cx="70755" cy="193638"/>
                <a:chOff x="1584107" y="1700850"/>
                <a:chExt cx="70755" cy="193638"/>
              </a:xfrm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5E152F79-101C-D7A0-E3D5-8A7572874426}"/>
                    </a:ext>
                  </a:extLst>
                </p:cNvPr>
                <p:cNvSpPr/>
                <p:nvPr/>
              </p:nvSpPr>
              <p:spPr>
                <a:xfrm>
                  <a:off x="1619485" y="1793247"/>
                  <a:ext cx="8844" cy="92396"/>
                </a:xfrm>
                <a:custGeom>
                  <a:avLst/>
                  <a:gdLst>
                    <a:gd name="connsiteX0" fmla="*/ 0 w 8844"/>
                    <a:gd name="connsiteY0" fmla="*/ 0 h 92396"/>
                    <a:gd name="connsiteX1" fmla="*/ 0 w 8844"/>
                    <a:gd name="connsiteY1" fmla="*/ 92397 h 92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92396">
                      <a:moveTo>
                        <a:pt x="0" y="0"/>
                      </a:moveTo>
                      <a:lnTo>
                        <a:pt x="0" y="92397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8BED0DB2-B78E-494C-E0A7-C5BC77A84665}"/>
                    </a:ext>
                  </a:extLst>
                </p:cNvPr>
                <p:cNvSpPr/>
                <p:nvPr/>
              </p:nvSpPr>
              <p:spPr>
                <a:xfrm>
                  <a:off x="1619485" y="1700850"/>
                  <a:ext cx="8844" cy="92396"/>
                </a:xfrm>
                <a:custGeom>
                  <a:avLst/>
                  <a:gdLst>
                    <a:gd name="connsiteX0" fmla="*/ 0 w 8844"/>
                    <a:gd name="connsiteY0" fmla="*/ 92397 h 92396"/>
                    <a:gd name="connsiteX1" fmla="*/ 0 w 8844"/>
                    <a:gd name="connsiteY1" fmla="*/ 0 h 92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92396">
                      <a:moveTo>
                        <a:pt x="0" y="92397"/>
                      </a:moveTo>
                      <a:lnTo>
                        <a:pt x="0" y="0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06BD9AB1-5BDF-B666-B1F6-BCE3F6F8AFE3}"/>
                    </a:ext>
                  </a:extLst>
                </p:cNvPr>
                <p:cNvSpPr/>
                <p:nvPr/>
              </p:nvSpPr>
              <p:spPr>
                <a:xfrm>
                  <a:off x="1601796" y="1775558"/>
                  <a:ext cx="35377" cy="35377"/>
                </a:xfrm>
                <a:custGeom>
                  <a:avLst/>
                  <a:gdLst>
                    <a:gd name="connsiteX0" fmla="*/ 35561 w 35377"/>
                    <a:gd name="connsiteY0" fmla="*/ 17741 h 35377"/>
                    <a:gd name="connsiteX1" fmla="*/ 17872 w 35377"/>
                    <a:gd name="connsiteY1" fmla="*/ 35430 h 35377"/>
                    <a:gd name="connsiteX2" fmla="*/ 183 w 35377"/>
                    <a:gd name="connsiteY2" fmla="*/ 17741 h 35377"/>
                    <a:gd name="connsiteX3" fmla="*/ 17872 w 35377"/>
                    <a:gd name="connsiteY3" fmla="*/ 52 h 35377"/>
                    <a:gd name="connsiteX4" fmla="*/ 35561 w 35377"/>
                    <a:gd name="connsiteY4" fmla="*/ 17741 h 3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77" h="35377">
                      <a:moveTo>
                        <a:pt x="35561" y="17741"/>
                      </a:moveTo>
                      <a:cubicBezTo>
                        <a:pt x="35561" y="27510"/>
                        <a:pt x="27641" y="35430"/>
                        <a:pt x="17872" y="35430"/>
                      </a:cubicBezTo>
                      <a:cubicBezTo>
                        <a:pt x="8103" y="35430"/>
                        <a:pt x="183" y="27510"/>
                        <a:pt x="183" y="17741"/>
                      </a:cubicBezTo>
                      <a:cubicBezTo>
                        <a:pt x="183" y="7972"/>
                        <a:pt x="8103" y="52"/>
                        <a:pt x="17872" y="52"/>
                      </a:cubicBezTo>
                      <a:cubicBezTo>
                        <a:pt x="27641" y="52"/>
                        <a:pt x="35561" y="7972"/>
                        <a:pt x="35561" y="1774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0B20655C-4686-6DD9-2921-F777C97484DD}"/>
                    </a:ext>
                  </a:extLst>
                </p:cNvPr>
                <p:cNvSpPr/>
                <p:nvPr/>
              </p:nvSpPr>
              <p:spPr>
                <a:xfrm>
                  <a:off x="1598848" y="1772610"/>
                  <a:ext cx="41273" cy="41273"/>
                </a:xfrm>
                <a:custGeom>
                  <a:avLst/>
                  <a:gdLst>
                    <a:gd name="connsiteX0" fmla="*/ 20820 w 41273"/>
                    <a:gd name="connsiteY0" fmla="*/ 5948 h 41273"/>
                    <a:gd name="connsiteX1" fmla="*/ 35561 w 41273"/>
                    <a:gd name="connsiteY1" fmla="*/ 20689 h 41273"/>
                    <a:gd name="connsiteX2" fmla="*/ 35561 w 41273"/>
                    <a:gd name="connsiteY2" fmla="*/ 20689 h 41273"/>
                    <a:gd name="connsiteX3" fmla="*/ 20820 w 41273"/>
                    <a:gd name="connsiteY3" fmla="*/ 35430 h 41273"/>
                    <a:gd name="connsiteX4" fmla="*/ 6079 w 41273"/>
                    <a:gd name="connsiteY4" fmla="*/ 20689 h 41273"/>
                    <a:gd name="connsiteX5" fmla="*/ 20820 w 41273"/>
                    <a:gd name="connsiteY5" fmla="*/ 5948 h 41273"/>
                    <a:gd name="connsiteX6" fmla="*/ 20820 w 41273"/>
                    <a:gd name="connsiteY6" fmla="*/ 52 h 41273"/>
                    <a:gd name="connsiteX7" fmla="*/ 183 w 41273"/>
                    <a:gd name="connsiteY7" fmla="*/ 20689 h 41273"/>
                    <a:gd name="connsiteX8" fmla="*/ 20820 w 41273"/>
                    <a:gd name="connsiteY8" fmla="*/ 41326 h 41273"/>
                    <a:gd name="connsiteX9" fmla="*/ 41457 w 41273"/>
                    <a:gd name="connsiteY9" fmla="*/ 20689 h 41273"/>
                    <a:gd name="connsiteX10" fmla="*/ 41457 w 41273"/>
                    <a:gd name="connsiteY10" fmla="*/ 20689 h 41273"/>
                    <a:gd name="connsiteX11" fmla="*/ 20820 w 41273"/>
                    <a:gd name="connsiteY11" fmla="*/ 52 h 41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73" h="41273">
                      <a:moveTo>
                        <a:pt x="20820" y="5948"/>
                      </a:moveTo>
                      <a:cubicBezTo>
                        <a:pt x="28961" y="5948"/>
                        <a:pt x="35561" y="12547"/>
                        <a:pt x="35561" y="20689"/>
                      </a:cubicBezTo>
                      <a:lnTo>
                        <a:pt x="35561" y="20689"/>
                      </a:lnTo>
                      <a:cubicBezTo>
                        <a:pt x="35561" y="28830"/>
                        <a:pt x="28961" y="35430"/>
                        <a:pt x="20820" y="35430"/>
                      </a:cubicBezTo>
                      <a:cubicBezTo>
                        <a:pt x="12679" y="35430"/>
                        <a:pt x="6079" y="28830"/>
                        <a:pt x="6079" y="20689"/>
                      </a:cubicBezTo>
                      <a:cubicBezTo>
                        <a:pt x="6079" y="12547"/>
                        <a:pt x="12679" y="5948"/>
                        <a:pt x="20820" y="5948"/>
                      </a:cubicBezTo>
                      <a:close/>
                      <a:moveTo>
                        <a:pt x="20820" y="52"/>
                      </a:moveTo>
                      <a:cubicBezTo>
                        <a:pt x="9422" y="52"/>
                        <a:pt x="183" y="9291"/>
                        <a:pt x="183" y="20689"/>
                      </a:cubicBezTo>
                      <a:cubicBezTo>
                        <a:pt x="183" y="32087"/>
                        <a:pt x="9422" y="41326"/>
                        <a:pt x="20820" y="41326"/>
                      </a:cubicBezTo>
                      <a:cubicBezTo>
                        <a:pt x="32218" y="41326"/>
                        <a:pt x="41457" y="32087"/>
                        <a:pt x="41457" y="20689"/>
                      </a:cubicBezTo>
                      <a:lnTo>
                        <a:pt x="41457" y="20689"/>
                      </a:lnTo>
                      <a:cubicBezTo>
                        <a:pt x="41457" y="9291"/>
                        <a:pt x="32218" y="52"/>
                        <a:pt x="20820" y="5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882" cap="flat">
                  <a:noFill/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2B0FFA43-15EF-B5A3-6FC1-79F9758D8C43}"/>
                    </a:ext>
                  </a:extLst>
                </p:cNvPr>
                <p:cNvSpPr/>
                <p:nvPr/>
              </p:nvSpPr>
              <p:spPr>
                <a:xfrm>
                  <a:off x="1584107" y="1885644"/>
                  <a:ext cx="70755" cy="8844"/>
                </a:xfrm>
                <a:custGeom>
                  <a:avLst/>
                  <a:gdLst>
                    <a:gd name="connsiteX0" fmla="*/ 183 w 70755"/>
                    <a:gd name="connsiteY0" fmla="*/ 62 h 8844"/>
                    <a:gd name="connsiteX1" fmla="*/ 70939 w 70755"/>
                    <a:gd name="connsiteY1" fmla="*/ 62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83" y="62"/>
                      </a:moveTo>
                      <a:lnTo>
                        <a:pt x="70939" y="62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ED00A8F3-51FB-C84D-7164-FCB275EB21E3}"/>
                    </a:ext>
                  </a:extLst>
                </p:cNvPr>
                <p:cNvSpPr/>
                <p:nvPr/>
              </p:nvSpPr>
              <p:spPr>
                <a:xfrm>
                  <a:off x="1584107" y="1885644"/>
                  <a:ext cx="70755" cy="8844"/>
                </a:xfrm>
                <a:custGeom>
                  <a:avLst/>
                  <a:gdLst>
                    <a:gd name="connsiteX0" fmla="*/ 183 w 70755"/>
                    <a:gd name="connsiteY0" fmla="*/ 62 h 8844"/>
                    <a:gd name="connsiteX1" fmla="*/ 70939 w 70755"/>
                    <a:gd name="connsiteY1" fmla="*/ 62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83" y="62"/>
                      </a:moveTo>
                      <a:lnTo>
                        <a:pt x="70939" y="62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439C9330-C275-3BCB-BBD7-19C36D8893DD}"/>
                    </a:ext>
                  </a:extLst>
                </p:cNvPr>
                <p:cNvSpPr/>
                <p:nvPr/>
              </p:nvSpPr>
              <p:spPr>
                <a:xfrm>
                  <a:off x="1584107" y="1700850"/>
                  <a:ext cx="70755" cy="8844"/>
                </a:xfrm>
                <a:custGeom>
                  <a:avLst/>
                  <a:gdLst>
                    <a:gd name="connsiteX0" fmla="*/ 183 w 70755"/>
                    <a:gd name="connsiteY0" fmla="*/ 42 h 8844"/>
                    <a:gd name="connsiteX1" fmla="*/ 70939 w 70755"/>
                    <a:gd name="connsiteY1" fmla="*/ 42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83" y="42"/>
                      </a:moveTo>
                      <a:lnTo>
                        <a:pt x="70939" y="42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5E5E3299-32E5-D488-E098-A22F363795CF}"/>
                    </a:ext>
                  </a:extLst>
                </p:cNvPr>
                <p:cNvSpPr/>
                <p:nvPr/>
              </p:nvSpPr>
              <p:spPr>
                <a:xfrm>
                  <a:off x="1584107" y="1700850"/>
                  <a:ext cx="70755" cy="8844"/>
                </a:xfrm>
                <a:custGeom>
                  <a:avLst/>
                  <a:gdLst>
                    <a:gd name="connsiteX0" fmla="*/ 183 w 70755"/>
                    <a:gd name="connsiteY0" fmla="*/ 42 h 8844"/>
                    <a:gd name="connsiteX1" fmla="*/ 70939 w 70755"/>
                    <a:gd name="connsiteY1" fmla="*/ 42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183" y="42"/>
                      </a:moveTo>
                      <a:lnTo>
                        <a:pt x="70939" y="42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2" name="Group 131">
                <a:extLst>
                  <a:ext uri="{FF2B5EF4-FFF2-40B4-BE49-F238E27FC236}">
                    <a16:creationId xmlns:a16="http://schemas.microsoft.com/office/drawing/2014/main" id="{C2815BE4-2A0F-D86E-ABF6-244A62A9D662}"/>
                  </a:ext>
                </a:extLst>
              </p:cNvPr>
              <p:cNvGrpSpPr/>
              <p:nvPr/>
            </p:nvGrpSpPr>
            <p:grpSpPr>
              <a:xfrm>
                <a:off x="1735393" y="1788831"/>
                <a:ext cx="70755" cy="410843"/>
                <a:chOff x="1735393" y="1788831"/>
                <a:chExt cx="70755" cy="410843"/>
              </a:xfrm>
            </p:grpSpPr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D28BC388-9A34-6D7C-7DB3-F1E7B84AF68B}"/>
                    </a:ext>
                  </a:extLst>
                </p:cNvPr>
                <p:cNvSpPr/>
                <p:nvPr/>
              </p:nvSpPr>
              <p:spPr>
                <a:xfrm>
                  <a:off x="1770771" y="1989830"/>
                  <a:ext cx="8844" cy="200999"/>
                </a:xfrm>
                <a:custGeom>
                  <a:avLst/>
                  <a:gdLst>
                    <a:gd name="connsiteX0" fmla="*/ 0 w 8844"/>
                    <a:gd name="connsiteY0" fmla="*/ 0 h 200999"/>
                    <a:gd name="connsiteX1" fmla="*/ 0 w 8844"/>
                    <a:gd name="connsiteY1" fmla="*/ 201000 h 200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200999">
                      <a:moveTo>
                        <a:pt x="0" y="0"/>
                      </a:moveTo>
                      <a:lnTo>
                        <a:pt x="0" y="201000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6A31F953-ABA3-84DB-5E1B-113C47FF53C9}"/>
                    </a:ext>
                  </a:extLst>
                </p:cNvPr>
                <p:cNvSpPr/>
                <p:nvPr/>
              </p:nvSpPr>
              <p:spPr>
                <a:xfrm>
                  <a:off x="1770771" y="1788831"/>
                  <a:ext cx="8844" cy="200999"/>
                </a:xfrm>
                <a:custGeom>
                  <a:avLst/>
                  <a:gdLst>
                    <a:gd name="connsiteX0" fmla="*/ 0 w 8844"/>
                    <a:gd name="connsiteY0" fmla="*/ 201000 h 200999"/>
                    <a:gd name="connsiteX1" fmla="*/ 0 w 8844"/>
                    <a:gd name="connsiteY1" fmla="*/ 0 h 200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200999">
                      <a:moveTo>
                        <a:pt x="0" y="201000"/>
                      </a:moveTo>
                      <a:lnTo>
                        <a:pt x="0" y="0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3FFAD8C2-52D2-0926-FBF1-4A7D14B87B67}"/>
                    </a:ext>
                  </a:extLst>
                </p:cNvPr>
                <p:cNvSpPr/>
                <p:nvPr/>
              </p:nvSpPr>
              <p:spPr>
                <a:xfrm>
                  <a:off x="1753082" y="1972142"/>
                  <a:ext cx="35377" cy="35377"/>
                </a:xfrm>
                <a:custGeom>
                  <a:avLst/>
                  <a:gdLst>
                    <a:gd name="connsiteX0" fmla="*/ 35578 w 35377"/>
                    <a:gd name="connsiteY0" fmla="*/ 17763 h 35377"/>
                    <a:gd name="connsiteX1" fmla="*/ 17889 w 35377"/>
                    <a:gd name="connsiteY1" fmla="*/ 35452 h 35377"/>
                    <a:gd name="connsiteX2" fmla="*/ 200 w 35377"/>
                    <a:gd name="connsiteY2" fmla="*/ 17763 h 35377"/>
                    <a:gd name="connsiteX3" fmla="*/ 17889 w 35377"/>
                    <a:gd name="connsiteY3" fmla="*/ 74 h 35377"/>
                    <a:gd name="connsiteX4" fmla="*/ 35578 w 35377"/>
                    <a:gd name="connsiteY4" fmla="*/ 17763 h 3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77" h="35377">
                      <a:moveTo>
                        <a:pt x="35578" y="17763"/>
                      </a:moveTo>
                      <a:cubicBezTo>
                        <a:pt x="35578" y="27532"/>
                        <a:pt x="27659" y="35452"/>
                        <a:pt x="17889" y="35452"/>
                      </a:cubicBezTo>
                      <a:cubicBezTo>
                        <a:pt x="8120" y="35452"/>
                        <a:pt x="200" y="27532"/>
                        <a:pt x="200" y="17763"/>
                      </a:cubicBezTo>
                      <a:cubicBezTo>
                        <a:pt x="200" y="7994"/>
                        <a:pt x="8120" y="74"/>
                        <a:pt x="17889" y="74"/>
                      </a:cubicBezTo>
                      <a:cubicBezTo>
                        <a:pt x="27659" y="74"/>
                        <a:pt x="35578" y="7994"/>
                        <a:pt x="35578" y="177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20BF994B-676D-5CA6-F01E-ACEE2A5D2D21}"/>
                    </a:ext>
                  </a:extLst>
                </p:cNvPr>
                <p:cNvSpPr/>
                <p:nvPr/>
              </p:nvSpPr>
              <p:spPr>
                <a:xfrm>
                  <a:off x="1750134" y="1969194"/>
                  <a:ext cx="41273" cy="41273"/>
                </a:xfrm>
                <a:custGeom>
                  <a:avLst/>
                  <a:gdLst>
                    <a:gd name="connsiteX0" fmla="*/ 20837 w 41273"/>
                    <a:gd name="connsiteY0" fmla="*/ 5970 h 41273"/>
                    <a:gd name="connsiteX1" fmla="*/ 35578 w 41273"/>
                    <a:gd name="connsiteY1" fmla="*/ 20711 h 41273"/>
                    <a:gd name="connsiteX2" fmla="*/ 35578 w 41273"/>
                    <a:gd name="connsiteY2" fmla="*/ 20711 h 41273"/>
                    <a:gd name="connsiteX3" fmla="*/ 20837 w 41273"/>
                    <a:gd name="connsiteY3" fmla="*/ 35452 h 41273"/>
                    <a:gd name="connsiteX4" fmla="*/ 6096 w 41273"/>
                    <a:gd name="connsiteY4" fmla="*/ 20711 h 41273"/>
                    <a:gd name="connsiteX5" fmla="*/ 20837 w 41273"/>
                    <a:gd name="connsiteY5" fmla="*/ 5970 h 41273"/>
                    <a:gd name="connsiteX6" fmla="*/ 20837 w 41273"/>
                    <a:gd name="connsiteY6" fmla="*/ 74 h 41273"/>
                    <a:gd name="connsiteX7" fmla="*/ 200 w 41273"/>
                    <a:gd name="connsiteY7" fmla="*/ 20711 h 41273"/>
                    <a:gd name="connsiteX8" fmla="*/ 20837 w 41273"/>
                    <a:gd name="connsiteY8" fmla="*/ 41348 h 41273"/>
                    <a:gd name="connsiteX9" fmla="*/ 41474 w 41273"/>
                    <a:gd name="connsiteY9" fmla="*/ 20711 h 41273"/>
                    <a:gd name="connsiteX10" fmla="*/ 41474 w 41273"/>
                    <a:gd name="connsiteY10" fmla="*/ 20711 h 41273"/>
                    <a:gd name="connsiteX11" fmla="*/ 20837 w 41273"/>
                    <a:gd name="connsiteY11" fmla="*/ 74 h 41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73" h="41273">
                      <a:moveTo>
                        <a:pt x="20837" y="5970"/>
                      </a:moveTo>
                      <a:cubicBezTo>
                        <a:pt x="28978" y="5970"/>
                        <a:pt x="35578" y="12570"/>
                        <a:pt x="35578" y="20711"/>
                      </a:cubicBezTo>
                      <a:lnTo>
                        <a:pt x="35578" y="20711"/>
                      </a:lnTo>
                      <a:cubicBezTo>
                        <a:pt x="35578" y="28852"/>
                        <a:pt x="28978" y="35452"/>
                        <a:pt x="20837" y="35452"/>
                      </a:cubicBezTo>
                      <a:cubicBezTo>
                        <a:pt x="12696" y="35452"/>
                        <a:pt x="6096" y="28852"/>
                        <a:pt x="6096" y="20711"/>
                      </a:cubicBezTo>
                      <a:cubicBezTo>
                        <a:pt x="6096" y="12570"/>
                        <a:pt x="12696" y="5970"/>
                        <a:pt x="20837" y="5970"/>
                      </a:cubicBezTo>
                      <a:close/>
                      <a:moveTo>
                        <a:pt x="20837" y="74"/>
                      </a:moveTo>
                      <a:cubicBezTo>
                        <a:pt x="9439" y="74"/>
                        <a:pt x="200" y="9313"/>
                        <a:pt x="200" y="20711"/>
                      </a:cubicBezTo>
                      <a:cubicBezTo>
                        <a:pt x="200" y="32109"/>
                        <a:pt x="9439" y="41348"/>
                        <a:pt x="20837" y="41348"/>
                      </a:cubicBezTo>
                      <a:cubicBezTo>
                        <a:pt x="32235" y="41348"/>
                        <a:pt x="41474" y="32109"/>
                        <a:pt x="41474" y="20711"/>
                      </a:cubicBezTo>
                      <a:lnTo>
                        <a:pt x="41474" y="20711"/>
                      </a:lnTo>
                      <a:cubicBezTo>
                        <a:pt x="41474" y="9313"/>
                        <a:pt x="32235" y="74"/>
                        <a:pt x="20837" y="7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882" cap="flat">
                  <a:noFill/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99F6215A-31E8-24BA-56ED-ABCFDBC9DC29}"/>
                    </a:ext>
                  </a:extLst>
                </p:cNvPr>
                <p:cNvSpPr/>
                <p:nvPr/>
              </p:nvSpPr>
              <p:spPr>
                <a:xfrm>
                  <a:off x="1735393" y="2190830"/>
                  <a:ext cx="70755" cy="8844"/>
                </a:xfrm>
                <a:custGeom>
                  <a:avLst/>
                  <a:gdLst>
                    <a:gd name="connsiteX0" fmla="*/ 200 w 70755"/>
                    <a:gd name="connsiteY0" fmla="*/ 97 h 8844"/>
                    <a:gd name="connsiteX1" fmla="*/ 70956 w 70755"/>
                    <a:gd name="connsiteY1" fmla="*/ 97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200" y="97"/>
                      </a:moveTo>
                      <a:lnTo>
                        <a:pt x="70956" y="97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4D1B65C9-5D5C-FFB6-428E-61A528443008}"/>
                    </a:ext>
                  </a:extLst>
                </p:cNvPr>
                <p:cNvSpPr/>
                <p:nvPr/>
              </p:nvSpPr>
              <p:spPr>
                <a:xfrm>
                  <a:off x="1735393" y="2190830"/>
                  <a:ext cx="70755" cy="8844"/>
                </a:xfrm>
                <a:custGeom>
                  <a:avLst/>
                  <a:gdLst>
                    <a:gd name="connsiteX0" fmla="*/ 200 w 70755"/>
                    <a:gd name="connsiteY0" fmla="*/ 97 h 8844"/>
                    <a:gd name="connsiteX1" fmla="*/ 70956 w 70755"/>
                    <a:gd name="connsiteY1" fmla="*/ 97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200" y="97"/>
                      </a:moveTo>
                      <a:lnTo>
                        <a:pt x="70956" y="97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DA595F71-2B3C-1882-253E-F9C6A00A65FC}"/>
                    </a:ext>
                  </a:extLst>
                </p:cNvPr>
                <p:cNvSpPr/>
                <p:nvPr/>
              </p:nvSpPr>
              <p:spPr>
                <a:xfrm>
                  <a:off x="1735393" y="1788831"/>
                  <a:ext cx="70755" cy="8844"/>
                </a:xfrm>
                <a:custGeom>
                  <a:avLst/>
                  <a:gdLst>
                    <a:gd name="connsiteX0" fmla="*/ 200 w 70755"/>
                    <a:gd name="connsiteY0" fmla="*/ 52 h 8844"/>
                    <a:gd name="connsiteX1" fmla="*/ 70956 w 70755"/>
                    <a:gd name="connsiteY1" fmla="*/ 52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200" y="52"/>
                      </a:moveTo>
                      <a:lnTo>
                        <a:pt x="70956" y="52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279458D0-0B22-CF3B-AE35-CE9006C218F6}"/>
                    </a:ext>
                  </a:extLst>
                </p:cNvPr>
                <p:cNvSpPr/>
                <p:nvPr/>
              </p:nvSpPr>
              <p:spPr>
                <a:xfrm>
                  <a:off x="1735393" y="1788831"/>
                  <a:ext cx="70755" cy="8844"/>
                </a:xfrm>
                <a:custGeom>
                  <a:avLst/>
                  <a:gdLst>
                    <a:gd name="connsiteX0" fmla="*/ 200 w 70755"/>
                    <a:gd name="connsiteY0" fmla="*/ 52 h 8844"/>
                    <a:gd name="connsiteX1" fmla="*/ 70956 w 70755"/>
                    <a:gd name="connsiteY1" fmla="*/ 52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200" y="52"/>
                      </a:moveTo>
                      <a:lnTo>
                        <a:pt x="70956" y="52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" name="Group 132">
                <a:extLst>
                  <a:ext uri="{FF2B5EF4-FFF2-40B4-BE49-F238E27FC236}">
                    <a16:creationId xmlns:a16="http://schemas.microsoft.com/office/drawing/2014/main" id="{B7981EB9-78CE-7B81-F963-E83D637A70BE}"/>
                  </a:ext>
                </a:extLst>
              </p:cNvPr>
              <p:cNvGrpSpPr/>
              <p:nvPr/>
            </p:nvGrpSpPr>
            <p:grpSpPr>
              <a:xfrm>
                <a:off x="1886680" y="1530908"/>
                <a:ext cx="70755" cy="437976"/>
                <a:chOff x="1886680" y="1530908"/>
                <a:chExt cx="70755" cy="437976"/>
              </a:xfrm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A44875CF-DC33-BAF1-9D32-EEB151421153}"/>
                    </a:ext>
                  </a:extLst>
                </p:cNvPr>
                <p:cNvSpPr/>
                <p:nvPr/>
              </p:nvSpPr>
              <p:spPr>
                <a:xfrm>
                  <a:off x="1922058" y="1745475"/>
                  <a:ext cx="8844" cy="214565"/>
                </a:xfrm>
                <a:custGeom>
                  <a:avLst/>
                  <a:gdLst>
                    <a:gd name="connsiteX0" fmla="*/ 0 w 8844"/>
                    <a:gd name="connsiteY0" fmla="*/ 0 h 214565"/>
                    <a:gd name="connsiteX1" fmla="*/ 0 w 8844"/>
                    <a:gd name="connsiteY1" fmla="*/ 214565 h 214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214565">
                      <a:moveTo>
                        <a:pt x="0" y="0"/>
                      </a:moveTo>
                      <a:lnTo>
                        <a:pt x="0" y="214565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F303C674-4AE1-2653-F375-E9246AC7E031}"/>
                    </a:ext>
                  </a:extLst>
                </p:cNvPr>
                <p:cNvSpPr/>
                <p:nvPr/>
              </p:nvSpPr>
              <p:spPr>
                <a:xfrm>
                  <a:off x="1922058" y="1530908"/>
                  <a:ext cx="8844" cy="214566"/>
                </a:xfrm>
                <a:custGeom>
                  <a:avLst/>
                  <a:gdLst>
                    <a:gd name="connsiteX0" fmla="*/ 0 w 8844"/>
                    <a:gd name="connsiteY0" fmla="*/ 214566 h 214566"/>
                    <a:gd name="connsiteX1" fmla="*/ 0 w 8844"/>
                    <a:gd name="connsiteY1" fmla="*/ 0 h 214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214566">
                      <a:moveTo>
                        <a:pt x="0" y="214566"/>
                      </a:moveTo>
                      <a:lnTo>
                        <a:pt x="0" y="0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19086616-9864-EEE9-823E-8F4FBA0CD422}"/>
                    </a:ext>
                  </a:extLst>
                </p:cNvPr>
                <p:cNvSpPr/>
                <p:nvPr/>
              </p:nvSpPr>
              <p:spPr>
                <a:xfrm>
                  <a:off x="1904369" y="1727786"/>
                  <a:ext cx="35377" cy="35377"/>
                </a:xfrm>
                <a:custGeom>
                  <a:avLst/>
                  <a:gdLst>
                    <a:gd name="connsiteX0" fmla="*/ 35595 w 35377"/>
                    <a:gd name="connsiteY0" fmla="*/ 17736 h 35377"/>
                    <a:gd name="connsiteX1" fmla="*/ 17906 w 35377"/>
                    <a:gd name="connsiteY1" fmla="*/ 35424 h 35377"/>
                    <a:gd name="connsiteX2" fmla="*/ 218 w 35377"/>
                    <a:gd name="connsiteY2" fmla="*/ 17736 h 35377"/>
                    <a:gd name="connsiteX3" fmla="*/ 17906 w 35377"/>
                    <a:gd name="connsiteY3" fmla="*/ 47 h 35377"/>
                    <a:gd name="connsiteX4" fmla="*/ 35595 w 35377"/>
                    <a:gd name="connsiteY4" fmla="*/ 17736 h 3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77" h="35377">
                      <a:moveTo>
                        <a:pt x="35595" y="17736"/>
                      </a:moveTo>
                      <a:cubicBezTo>
                        <a:pt x="35595" y="27505"/>
                        <a:pt x="27676" y="35424"/>
                        <a:pt x="17906" y="35424"/>
                      </a:cubicBezTo>
                      <a:cubicBezTo>
                        <a:pt x="8137" y="35424"/>
                        <a:pt x="218" y="27505"/>
                        <a:pt x="218" y="17736"/>
                      </a:cubicBezTo>
                      <a:cubicBezTo>
                        <a:pt x="218" y="7966"/>
                        <a:pt x="8137" y="47"/>
                        <a:pt x="17906" y="47"/>
                      </a:cubicBezTo>
                      <a:cubicBezTo>
                        <a:pt x="27676" y="47"/>
                        <a:pt x="35595" y="7966"/>
                        <a:pt x="35595" y="1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86908BC8-AC50-BE49-F8CD-483469DA5EDD}"/>
                    </a:ext>
                  </a:extLst>
                </p:cNvPr>
                <p:cNvSpPr/>
                <p:nvPr/>
              </p:nvSpPr>
              <p:spPr>
                <a:xfrm>
                  <a:off x="1901421" y="1724838"/>
                  <a:ext cx="41273" cy="41273"/>
                </a:xfrm>
                <a:custGeom>
                  <a:avLst/>
                  <a:gdLst>
                    <a:gd name="connsiteX0" fmla="*/ 20854 w 41273"/>
                    <a:gd name="connsiteY0" fmla="*/ 5942 h 41273"/>
                    <a:gd name="connsiteX1" fmla="*/ 35595 w 41273"/>
                    <a:gd name="connsiteY1" fmla="*/ 20683 h 41273"/>
                    <a:gd name="connsiteX2" fmla="*/ 35595 w 41273"/>
                    <a:gd name="connsiteY2" fmla="*/ 20683 h 41273"/>
                    <a:gd name="connsiteX3" fmla="*/ 20854 w 41273"/>
                    <a:gd name="connsiteY3" fmla="*/ 35424 h 41273"/>
                    <a:gd name="connsiteX4" fmla="*/ 6113 w 41273"/>
                    <a:gd name="connsiteY4" fmla="*/ 20683 h 41273"/>
                    <a:gd name="connsiteX5" fmla="*/ 20854 w 41273"/>
                    <a:gd name="connsiteY5" fmla="*/ 5942 h 41273"/>
                    <a:gd name="connsiteX6" fmla="*/ 20854 w 41273"/>
                    <a:gd name="connsiteY6" fmla="*/ 47 h 41273"/>
                    <a:gd name="connsiteX7" fmla="*/ 218 w 41273"/>
                    <a:gd name="connsiteY7" fmla="*/ 20683 h 41273"/>
                    <a:gd name="connsiteX8" fmla="*/ 20854 w 41273"/>
                    <a:gd name="connsiteY8" fmla="*/ 41320 h 41273"/>
                    <a:gd name="connsiteX9" fmla="*/ 41491 w 41273"/>
                    <a:gd name="connsiteY9" fmla="*/ 20683 h 41273"/>
                    <a:gd name="connsiteX10" fmla="*/ 41491 w 41273"/>
                    <a:gd name="connsiteY10" fmla="*/ 20683 h 41273"/>
                    <a:gd name="connsiteX11" fmla="*/ 20854 w 41273"/>
                    <a:gd name="connsiteY11" fmla="*/ 47 h 41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73" h="41273">
                      <a:moveTo>
                        <a:pt x="20854" y="5942"/>
                      </a:moveTo>
                      <a:cubicBezTo>
                        <a:pt x="28996" y="5942"/>
                        <a:pt x="35595" y="12542"/>
                        <a:pt x="35595" y="20683"/>
                      </a:cubicBezTo>
                      <a:lnTo>
                        <a:pt x="35595" y="20683"/>
                      </a:lnTo>
                      <a:cubicBezTo>
                        <a:pt x="35595" y="28825"/>
                        <a:pt x="28996" y="35424"/>
                        <a:pt x="20854" y="35424"/>
                      </a:cubicBezTo>
                      <a:cubicBezTo>
                        <a:pt x="12713" y="35424"/>
                        <a:pt x="6113" y="28825"/>
                        <a:pt x="6113" y="20683"/>
                      </a:cubicBezTo>
                      <a:cubicBezTo>
                        <a:pt x="6113" y="12542"/>
                        <a:pt x="12713" y="5942"/>
                        <a:pt x="20854" y="5942"/>
                      </a:cubicBezTo>
                      <a:close/>
                      <a:moveTo>
                        <a:pt x="20854" y="47"/>
                      </a:moveTo>
                      <a:cubicBezTo>
                        <a:pt x="9456" y="47"/>
                        <a:pt x="218" y="9286"/>
                        <a:pt x="218" y="20683"/>
                      </a:cubicBezTo>
                      <a:cubicBezTo>
                        <a:pt x="218" y="32081"/>
                        <a:pt x="9456" y="41320"/>
                        <a:pt x="20854" y="41320"/>
                      </a:cubicBezTo>
                      <a:cubicBezTo>
                        <a:pt x="32252" y="41320"/>
                        <a:pt x="41491" y="32081"/>
                        <a:pt x="41491" y="20683"/>
                      </a:cubicBezTo>
                      <a:lnTo>
                        <a:pt x="41491" y="20683"/>
                      </a:lnTo>
                      <a:cubicBezTo>
                        <a:pt x="41491" y="9286"/>
                        <a:pt x="32252" y="47"/>
                        <a:pt x="20854" y="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882" cap="flat">
                  <a:noFill/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0B3B990A-82EA-F089-7AF7-E5E02589B172}"/>
                    </a:ext>
                  </a:extLst>
                </p:cNvPr>
                <p:cNvSpPr/>
                <p:nvPr/>
              </p:nvSpPr>
              <p:spPr>
                <a:xfrm>
                  <a:off x="1886680" y="1960040"/>
                  <a:ext cx="70755" cy="8844"/>
                </a:xfrm>
                <a:custGeom>
                  <a:avLst/>
                  <a:gdLst>
                    <a:gd name="connsiteX0" fmla="*/ 218 w 70755"/>
                    <a:gd name="connsiteY0" fmla="*/ 71 h 8844"/>
                    <a:gd name="connsiteX1" fmla="*/ 70973 w 70755"/>
                    <a:gd name="connsiteY1" fmla="*/ 71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218" y="71"/>
                      </a:moveTo>
                      <a:lnTo>
                        <a:pt x="70973" y="71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D2F1265B-0383-851D-91AB-118A81E4E50F}"/>
                    </a:ext>
                  </a:extLst>
                </p:cNvPr>
                <p:cNvSpPr/>
                <p:nvPr/>
              </p:nvSpPr>
              <p:spPr>
                <a:xfrm>
                  <a:off x="1886680" y="1960040"/>
                  <a:ext cx="70755" cy="8844"/>
                </a:xfrm>
                <a:custGeom>
                  <a:avLst/>
                  <a:gdLst>
                    <a:gd name="connsiteX0" fmla="*/ 218 w 70755"/>
                    <a:gd name="connsiteY0" fmla="*/ 71 h 8844"/>
                    <a:gd name="connsiteX1" fmla="*/ 70973 w 70755"/>
                    <a:gd name="connsiteY1" fmla="*/ 71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218" y="71"/>
                      </a:moveTo>
                      <a:lnTo>
                        <a:pt x="70973" y="71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BDA4E156-7AA5-0B1D-5D63-A60F141CD3B8}"/>
                    </a:ext>
                  </a:extLst>
                </p:cNvPr>
                <p:cNvSpPr/>
                <p:nvPr/>
              </p:nvSpPr>
              <p:spPr>
                <a:xfrm>
                  <a:off x="1886680" y="1530908"/>
                  <a:ext cx="70755" cy="8844"/>
                </a:xfrm>
                <a:custGeom>
                  <a:avLst/>
                  <a:gdLst>
                    <a:gd name="connsiteX0" fmla="*/ 218 w 70755"/>
                    <a:gd name="connsiteY0" fmla="*/ 22 h 8844"/>
                    <a:gd name="connsiteX1" fmla="*/ 70973 w 70755"/>
                    <a:gd name="connsiteY1" fmla="*/ 22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218" y="22"/>
                      </a:moveTo>
                      <a:lnTo>
                        <a:pt x="70973" y="22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C8461713-192B-37F2-05D6-7020760AC71E}"/>
                    </a:ext>
                  </a:extLst>
                </p:cNvPr>
                <p:cNvSpPr/>
                <p:nvPr/>
              </p:nvSpPr>
              <p:spPr>
                <a:xfrm>
                  <a:off x="1886680" y="1530908"/>
                  <a:ext cx="70755" cy="8844"/>
                </a:xfrm>
                <a:custGeom>
                  <a:avLst/>
                  <a:gdLst>
                    <a:gd name="connsiteX0" fmla="*/ 218 w 70755"/>
                    <a:gd name="connsiteY0" fmla="*/ 22 h 8844"/>
                    <a:gd name="connsiteX1" fmla="*/ 70973 w 70755"/>
                    <a:gd name="connsiteY1" fmla="*/ 22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218" y="22"/>
                      </a:moveTo>
                      <a:lnTo>
                        <a:pt x="70973" y="22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F41FE2E-EEAD-41B2-EA1B-3D2E26EEEF0F}"/>
                </a:ext>
              </a:extLst>
            </p:cNvPr>
            <p:cNvSpPr/>
            <p:nvPr/>
          </p:nvSpPr>
          <p:spPr>
            <a:xfrm>
              <a:off x="8198139" y="4934712"/>
              <a:ext cx="8844" cy="95779"/>
            </a:xfrm>
            <a:custGeom>
              <a:avLst/>
              <a:gdLst>
                <a:gd name="connsiteX0" fmla="*/ 0 w 8844"/>
                <a:gd name="connsiteY0" fmla="*/ 0 h 95779"/>
                <a:gd name="connsiteX1" fmla="*/ 0 w 8844"/>
                <a:gd name="connsiteY1" fmla="*/ 95780 h 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44" h="95779">
                  <a:moveTo>
                    <a:pt x="0" y="0"/>
                  </a:moveTo>
                  <a:lnTo>
                    <a:pt x="0" y="95780"/>
                  </a:lnTo>
                </a:path>
              </a:pathLst>
            </a:custGeom>
            <a:ln w="5882" cap="flat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FBE02677-3893-D488-7E73-4DA176A03797}"/>
                </a:ext>
              </a:extLst>
            </p:cNvPr>
            <p:cNvSpPr/>
            <p:nvPr/>
          </p:nvSpPr>
          <p:spPr>
            <a:xfrm>
              <a:off x="8198139" y="4838932"/>
              <a:ext cx="8844" cy="95779"/>
            </a:xfrm>
            <a:custGeom>
              <a:avLst/>
              <a:gdLst>
                <a:gd name="connsiteX0" fmla="*/ 0 w 8844"/>
                <a:gd name="connsiteY0" fmla="*/ 95780 h 95779"/>
                <a:gd name="connsiteX1" fmla="*/ 0 w 8844"/>
                <a:gd name="connsiteY1" fmla="*/ 0 h 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44" h="95779">
                  <a:moveTo>
                    <a:pt x="0" y="95780"/>
                  </a:moveTo>
                  <a:lnTo>
                    <a:pt x="0" y="0"/>
                  </a:lnTo>
                </a:path>
              </a:pathLst>
            </a:custGeom>
            <a:ln w="5882" cap="flat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0D5381-2215-27E7-2399-C43AEF9DEC5B}"/>
                </a:ext>
              </a:extLst>
            </p:cNvPr>
            <p:cNvSpPr/>
            <p:nvPr/>
          </p:nvSpPr>
          <p:spPr>
            <a:xfrm>
              <a:off x="8177503" y="4914075"/>
              <a:ext cx="41273" cy="41273"/>
            </a:xfrm>
            <a:custGeom>
              <a:avLst/>
              <a:gdLst>
                <a:gd name="connsiteX0" fmla="*/ 20888 w 41273"/>
                <a:gd name="connsiteY0" fmla="*/ 5971 h 41273"/>
                <a:gd name="connsiteX1" fmla="*/ 35629 w 41273"/>
                <a:gd name="connsiteY1" fmla="*/ 20712 h 41273"/>
                <a:gd name="connsiteX2" fmla="*/ 35629 w 41273"/>
                <a:gd name="connsiteY2" fmla="*/ 20712 h 41273"/>
                <a:gd name="connsiteX3" fmla="*/ 20888 w 41273"/>
                <a:gd name="connsiteY3" fmla="*/ 35453 h 41273"/>
                <a:gd name="connsiteX4" fmla="*/ 6147 w 41273"/>
                <a:gd name="connsiteY4" fmla="*/ 20712 h 41273"/>
                <a:gd name="connsiteX5" fmla="*/ 20888 w 41273"/>
                <a:gd name="connsiteY5" fmla="*/ 5971 h 41273"/>
                <a:gd name="connsiteX6" fmla="*/ 20888 w 41273"/>
                <a:gd name="connsiteY6" fmla="*/ 75 h 41273"/>
                <a:gd name="connsiteX7" fmla="*/ 252 w 41273"/>
                <a:gd name="connsiteY7" fmla="*/ 20712 h 41273"/>
                <a:gd name="connsiteX8" fmla="*/ 20888 w 41273"/>
                <a:gd name="connsiteY8" fmla="*/ 41348 h 41273"/>
                <a:gd name="connsiteX9" fmla="*/ 41525 w 41273"/>
                <a:gd name="connsiteY9" fmla="*/ 20712 h 41273"/>
                <a:gd name="connsiteX10" fmla="*/ 41525 w 41273"/>
                <a:gd name="connsiteY10" fmla="*/ 20712 h 41273"/>
                <a:gd name="connsiteX11" fmla="*/ 20888 w 41273"/>
                <a:gd name="connsiteY11" fmla="*/ 75 h 4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273" h="41273">
                  <a:moveTo>
                    <a:pt x="20888" y="5971"/>
                  </a:moveTo>
                  <a:cubicBezTo>
                    <a:pt x="29030" y="5971"/>
                    <a:pt x="35629" y="12570"/>
                    <a:pt x="35629" y="20712"/>
                  </a:cubicBezTo>
                  <a:lnTo>
                    <a:pt x="35629" y="20712"/>
                  </a:lnTo>
                  <a:cubicBezTo>
                    <a:pt x="35629" y="28853"/>
                    <a:pt x="29030" y="35453"/>
                    <a:pt x="20888" y="35453"/>
                  </a:cubicBezTo>
                  <a:cubicBezTo>
                    <a:pt x="12747" y="35453"/>
                    <a:pt x="6147" y="28853"/>
                    <a:pt x="6147" y="20712"/>
                  </a:cubicBezTo>
                  <a:cubicBezTo>
                    <a:pt x="6147" y="12570"/>
                    <a:pt x="12747" y="5971"/>
                    <a:pt x="20888" y="5971"/>
                  </a:cubicBezTo>
                  <a:close/>
                  <a:moveTo>
                    <a:pt x="20888" y="75"/>
                  </a:moveTo>
                  <a:cubicBezTo>
                    <a:pt x="9491" y="75"/>
                    <a:pt x="252" y="9314"/>
                    <a:pt x="252" y="20712"/>
                  </a:cubicBezTo>
                  <a:cubicBezTo>
                    <a:pt x="252" y="32110"/>
                    <a:pt x="9491" y="41348"/>
                    <a:pt x="20888" y="41348"/>
                  </a:cubicBezTo>
                  <a:cubicBezTo>
                    <a:pt x="32286" y="41348"/>
                    <a:pt x="41525" y="32110"/>
                    <a:pt x="41525" y="20712"/>
                  </a:cubicBezTo>
                  <a:lnTo>
                    <a:pt x="41525" y="20712"/>
                  </a:lnTo>
                  <a:cubicBezTo>
                    <a:pt x="41525" y="9314"/>
                    <a:pt x="32286" y="75"/>
                    <a:pt x="20888" y="75"/>
                  </a:cubicBezTo>
                  <a:close/>
                </a:path>
              </a:pathLst>
            </a:custGeom>
            <a:solidFill>
              <a:srgbClr val="000000"/>
            </a:solidFill>
            <a:ln w="5882" cap="flat">
              <a:noFill/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13CAE1C-E841-CB0C-0614-792C1B376081}"/>
                </a:ext>
              </a:extLst>
            </p:cNvPr>
            <p:cNvSpPr/>
            <p:nvPr/>
          </p:nvSpPr>
          <p:spPr>
            <a:xfrm>
              <a:off x="8162762" y="5030491"/>
              <a:ext cx="70755" cy="8844"/>
            </a:xfrm>
            <a:custGeom>
              <a:avLst/>
              <a:gdLst>
                <a:gd name="connsiteX0" fmla="*/ 252 w 70755"/>
                <a:gd name="connsiteY0" fmla="*/ 86 h 8844"/>
                <a:gd name="connsiteX1" fmla="*/ 71007 w 70755"/>
                <a:gd name="connsiteY1" fmla="*/ 86 h 8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755" h="8844">
                  <a:moveTo>
                    <a:pt x="252" y="86"/>
                  </a:moveTo>
                  <a:lnTo>
                    <a:pt x="71007" y="86"/>
                  </a:lnTo>
                </a:path>
              </a:pathLst>
            </a:custGeom>
            <a:solidFill>
              <a:srgbClr val="000000"/>
            </a:solidFill>
            <a:ln w="8822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CBE11DF-CCAE-3C72-6D96-84048B202B11}"/>
                </a:ext>
              </a:extLst>
            </p:cNvPr>
            <p:cNvSpPr/>
            <p:nvPr/>
          </p:nvSpPr>
          <p:spPr>
            <a:xfrm>
              <a:off x="8162762" y="5030491"/>
              <a:ext cx="70755" cy="8844"/>
            </a:xfrm>
            <a:custGeom>
              <a:avLst/>
              <a:gdLst>
                <a:gd name="connsiteX0" fmla="*/ 252 w 70755"/>
                <a:gd name="connsiteY0" fmla="*/ 86 h 8844"/>
                <a:gd name="connsiteX1" fmla="*/ 71007 w 70755"/>
                <a:gd name="connsiteY1" fmla="*/ 86 h 8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755" h="8844">
                  <a:moveTo>
                    <a:pt x="252" y="86"/>
                  </a:moveTo>
                  <a:lnTo>
                    <a:pt x="71007" y="86"/>
                  </a:lnTo>
                </a:path>
              </a:pathLst>
            </a:custGeom>
            <a:noFill/>
            <a:ln w="58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8CB8453-335C-D03F-79BA-C9AEAD9AE382}"/>
                </a:ext>
              </a:extLst>
            </p:cNvPr>
            <p:cNvSpPr/>
            <p:nvPr/>
          </p:nvSpPr>
          <p:spPr>
            <a:xfrm>
              <a:off x="8162762" y="4838931"/>
              <a:ext cx="70755" cy="8844"/>
            </a:xfrm>
            <a:custGeom>
              <a:avLst/>
              <a:gdLst>
                <a:gd name="connsiteX0" fmla="*/ 252 w 70755"/>
                <a:gd name="connsiteY0" fmla="*/ 64 h 8844"/>
                <a:gd name="connsiteX1" fmla="*/ 71007 w 70755"/>
                <a:gd name="connsiteY1" fmla="*/ 64 h 8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755" h="8844">
                  <a:moveTo>
                    <a:pt x="252" y="64"/>
                  </a:moveTo>
                  <a:lnTo>
                    <a:pt x="71007" y="64"/>
                  </a:lnTo>
                </a:path>
              </a:pathLst>
            </a:custGeom>
            <a:solidFill>
              <a:srgbClr val="000000"/>
            </a:solidFill>
            <a:ln w="8822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31004F56-76CE-9846-6CA9-56079BB4E528}"/>
                </a:ext>
              </a:extLst>
            </p:cNvPr>
            <p:cNvSpPr/>
            <p:nvPr/>
          </p:nvSpPr>
          <p:spPr>
            <a:xfrm>
              <a:off x="8162762" y="4838931"/>
              <a:ext cx="70755" cy="8844"/>
            </a:xfrm>
            <a:custGeom>
              <a:avLst/>
              <a:gdLst>
                <a:gd name="connsiteX0" fmla="*/ 252 w 70755"/>
                <a:gd name="connsiteY0" fmla="*/ 64 h 8844"/>
                <a:gd name="connsiteX1" fmla="*/ 71007 w 70755"/>
                <a:gd name="connsiteY1" fmla="*/ 64 h 8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755" h="8844">
                  <a:moveTo>
                    <a:pt x="252" y="64"/>
                  </a:moveTo>
                  <a:lnTo>
                    <a:pt x="71007" y="64"/>
                  </a:lnTo>
                </a:path>
              </a:pathLst>
            </a:custGeom>
            <a:noFill/>
            <a:ln w="58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6D172770-1C92-5C7B-F854-D8D7603B73D3}"/>
                </a:ext>
              </a:extLst>
            </p:cNvPr>
            <p:cNvGrpSpPr/>
            <p:nvPr/>
          </p:nvGrpSpPr>
          <p:grpSpPr>
            <a:xfrm>
              <a:off x="8314049" y="5018988"/>
              <a:ext cx="70755" cy="246494"/>
              <a:chOff x="2340540" y="2080321"/>
              <a:chExt cx="70755" cy="246494"/>
            </a:xfrm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31A073D-17F0-F784-63D6-74A037CEA828}"/>
                  </a:ext>
                </a:extLst>
              </p:cNvPr>
              <p:cNvSpPr/>
              <p:nvPr/>
            </p:nvSpPr>
            <p:spPr>
              <a:xfrm>
                <a:off x="2375917" y="2199147"/>
                <a:ext cx="8844" cy="118824"/>
              </a:xfrm>
              <a:custGeom>
                <a:avLst/>
                <a:gdLst>
                  <a:gd name="connsiteX0" fmla="*/ 0 w 8844"/>
                  <a:gd name="connsiteY0" fmla="*/ 0 h 118824"/>
                  <a:gd name="connsiteX1" fmla="*/ 0 w 8844"/>
                  <a:gd name="connsiteY1" fmla="*/ 118824 h 118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118824">
                    <a:moveTo>
                      <a:pt x="0" y="0"/>
                    </a:moveTo>
                    <a:lnTo>
                      <a:pt x="0" y="118824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0EFC1842-54DE-E71D-6F90-007D85ED5AF1}"/>
                  </a:ext>
                </a:extLst>
              </p:cNvPr>
              <p:cNvSpPr/>
              <p:nvPr/>
            </p:nvSpPr>
            <p:spPr>
              <a:xfrm>
                <a:off x="2375917" y="2080321"/>
                <a:ext cx="8844" cy="118825"/>
              </a:xfrm>
              <a:custGeom>
                <a:avLst/>
                <a:gdLst>
                  <a:gd name="connsiteX0" fmla="*/ 0 w 8844"/>
                  <a:gd name="connsiteY0" fmla="*/ 118825 h 118825"/>
                  <a:gd name="connsiteX1" fmla="*/ 0 w 8844"/>
                  <a:gd name="connsiteY1" fmla="*/ 0 h 11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118825">
                    <a:moveTo>
                      <a:pt x="0" y="118825"/>
                    </a:moveTo>
                    <a:lnTo>
                      <a:pt x="0" y="0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1B5E7EE6-18DD-E5AE-044A-CA1C8BBE436C}"/>
                  </a:ext>
                </a:extLst>
              </p:cNvPr>
              <p:cNvSpPr/>
              <p:nvPr/>
            </p:nvSpPr>
            <p:spPr>
              <a:xfrm>
                <a:off x="2358229" y="2181458"/>
                <a:ext cx="35377" cy="35377"/>
              </a:xfrm>
              <a:custGeom>
                <a:avLst/>
                <a:gdLst>
                  <a:gd name="connsiteX0" fmla="*/ 35647 w 35377"/>
                  <a:gd name="connsiteY0" fmla="*/ 17787 h 35377"/>
                  <a:gd name="connsiteX1" fmla="*/ 17958 w 35377"/>
                  <a:gd name="connsiteY1" fmla="*/ 35476 h 35377"/>
                  <a:gd name="connsiteX2" fmla="*/ 269 w 35377"/>
                  <a:gd name="connsiteY2" fmla="*/ 17787 h 35377"/>
                  <a:gd name="connsiteX3" fmla="*/ 17958 w 35377"/>
                  <a:gd name="connsiteY3" fmla="*/ 98 h 35377"/>
                  <a:gd name="connsiteX4" fmla="*/ 35647 w 35377"/>
                  <a:gd name="connsiteY4" fmla="*/ 17787 h 35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77" h="35377">
                    <a:moveTo>
                      <a:pt x="35647" y="17787"/>
                    </a:moveTo>
                    <a:cubicBezTo>
                      <a:pt x="35647" y="27556"/>
                      <a:pt x="27727" y="35476"/>
                      <a:pt x="17958" y="35476"/>
                    </a:cubicBezTo>
                    <a:cubicBezTo>
                      <a:pt x="8188" y="35476"/>
                      <a:pt x="269" y="27556"/>
                      <a:pt x="269" y="17787"/>
                    </a:cubicBezTo>
                    <a:cubicBezTo>
                      <a:pt x="269" y="8018"/>
                      <a:pt x="8188" y="98"/>
                      <a:pt x="17958" y="98"/>
                    </a:cubicBezTo>
                    <a:cubicBezTo>
                      <a:pt x="27727" y="98"/>
                      <a:pt x="35647" y="8018"/>
                      <a:pt x="35647" y="1778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79B261A3-B291-6A28-D894-216095FAD571}"/>
                  </a:ext>
                </a:extLst>
              </p:cNvPr>
              <p:cNvSpPr/>
              <p:nvPr/>
            </p:nvSpPr>
            <p:spPr>
              <a:xfrm>
                <a:off x="2355281" y="2178510"/>
                <a:ext cx="41273" cy="41273"/>
              </a:xfrm>
              <a:custGeom>
                <a:avLst/>
                <a:gdLst>
                  <a:gd name="connsiteX0" fmla="*/ 20906 w 41273"/>
                  <a:gd name="connsiteY0" fmla="*/ 5994 h 41273"/>
                  <a:gd name="connsiteX1" fmla="*/ 35647 w 41273"/>
                  <a:gd name="connsiteY1" fmla="*/ 20735 h 41273"/>
                  <a:gd name="connsiteX2" fmla="*/ 35647 w 41273"/>
                  <a:gd name="connsiteY2" fmla="*/ 20735 h 41273"/>
                  <a:gd name="connsiteX3" fmla="*/ 20906 w 41273"/>
                  <a:gd name="connsiteY3" fmla="*/ 35476 h 41273"/>
                  <a:gd name="connsiteX4" fmla="*/ 6165 w 41273"/>
                  <a:gd name="connsiteY4" fmla="*/ 20735 h 41273"/>
                  <a:gd name="connsiteX5" fmla="*/ 20906 w 41273"/>
                  <a:gd name="connsiteY5" fmla="*/ 5994 h 41273"/>
                  <a:gd name="connsiteX6" fmla="*/ 20906 w 41273"/>
                  <a:gd name="connsiteY6" fmla="*/ 98 h 41273"/>
                  <a:gd name="connsiteX7" fmla="*/ 269 w 41273"/>
                  <a:gd name="connsiteY7" fmla="*/ 20735 h 41273"/>
                  <a:gd name="connsiteX8" fmla="*/ 20906 w 41273"/>
                  <a:gd name="connsiteY8" fmla="*/ 41371 h 41273"/>
                  <a:gd name="connsiteX9" fmla="*/ 41542 w 41273"/>
                  <a:gd name="connsiteY9" fmla="*/ 20735 h 41273"/>
                  <a:gd name="connsiteX10" fmla="*/ 41542 w 41273"/>
                  <a:gd name="connsiteY10" fmla="*/ 20735 h 41273"/>
                  <a:gd name="connsiteX11" fmla="*/ 20906 w 41273"/>
                  <a:gd name="connsiteY11" fmla="*/ 98 h 4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273" h="41273">
                    <a:moveTo>
                      <a:pt x="20906" y="5994"/>
                    </a:moveTo>
                    <a:cubicBezTo>
                      <a:pt x="29047" y="5994"/>
                      <a:pt x="35647" y="12593"/>
                      <a:pt x="35647" y="20735"/>
                    </a:cubicBezTo>
                    <a:lnTo>
                      <a:pt x="35647" y="20735"/>
                    </a:lnTo>
                    <a:cubicBezTo>
                      <a:pt x="35647" y="28876"/>
                      <a:pt x="29047" y="35476"/>
                      <a:pt x="20906" y="35476"/>
                    </a:cubicBezTo>
                    <a:cubicBezTo>
                      <a:pt x="12764" y="35476"/>
                      <a:pt x="6165" y="28876"/>
                      <a:pt x="6165" y="20735"/>
                    </a:cubicBezTo>
                    <a:cubicBezTo>
                      <a:pt x="6165" y="12593"/>
                      <a:pt x="12764" y="5994"/>
                      <a:pt x="20906" y="5994"/>
                    </a:cubicBezTo>
                    <a:close/>
                    <a:moveTo>
                      <a:pt x="20906" y="98"/>
                    </a:moveTo>
                    <a:cubicBezTo>
                      <a:pt x="9508" y="98"/>
                      <a:pt x="269" y="9337"/>
                      <a:pt x="269" y="20735"/>
                    </a:cubicBezTo>
                    <a:cubicBezTo>
                      <a:pt x="269" y="32132"/>
                      <a:pt x="9508" y="41371"/>
                      <a:pt x="20906" y="41371"/>
                    </a:cubicBezTo>
                    <a:cubicBezTo>
                      <a:pt x="32303" y="41371"/>
                      <a:pt x="41542" y="32132"/>
                      <a:pt x="41542" y="20735"/>
                    </a:cubicBezTo>
                    <a:lnTo>
                      <a:pt x="41542" y="20735"/>
                    </a:lnTo>
                    <a:cubicBezTo>
                      <a:pt x="41542" y="9337"/>
                      <a:pt x="32303" y="98"/>
                      <a:pt x="20906" y="9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882" cap="flat">
                <a:noFill/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296DFE96-1D19-7134-ECBD-543DA40AD4A0}"/>
                  </a:ext>
                </a:extLst>
              </p:cNvPr>
              <p:cNvSpPr/>
              <p:nvPr/>
            </p:nvSpPr>
            <p:spPr>
              <a:xfrm>
                <a:off x="2340540" y="2317971"/>
                <a:ext cx="70755" cy="8844"/>
              </a:xfrm>
              <a:custGeom>
                <a:avLst/>
                <a:gdLst>
                  <a:gd name="connsiteX0" fmla="*/ 269 w 70755"/>
                  <a:gd name="connsiteY0" fmla="*/ 111 h 8844"/>
                  <a:gd name="connsiteX1" fmla="*/ 71024 w 70755"/>
                  <a:gd name="connsiteY1" fmla="*/ 111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269" y="111"/>
                    </a:moveTo>
                    <a:lnTo>
                      <a:pt x="71024" y="111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304BCF7D-B32F-7CD6-DEAB-52521D60B9FA}"/>
                  </a:ext>
                </a:extLst>
              </p:cNvPr>
              <p:cNvSpPr/>
              <p:nvPr/>
            </p:nvSpPr>
            <p:spPr>
              <a:xfrm>
                <a:off x="2340540" y="2317971"/>
                <a:ext cx="70755" cy="8844"/>
              </a:xfrm>
              <a:custGeom>
                <a:avLst/>
                <a:gdLst>
                  <a:gd name="connsiteX0" fmla="*/ 269 w 70755"/>
                  <a:gd name="connsiteY0" fmla="*/ 111 h 8844"/>
                  <a:gd name="connsiteX1" fmla="*/ 71024 w 70755"/>
                  <a:gd name="connsiteY1" fmla="*/ 111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269" y="111"/>
                    </a:moveTo>
                    <a:lnTo>
                      <a:pt x="71024" y="111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B1F2E2E4-B778-B839-E334-6D773C0D5BFB}"/>
                  </a:ext>
                </a:extLst>
              </p:cNvPr>
              <p:cNvSpPr/>
              <p:nvPr/>
            </p:nvSpPr>
            <p:spPr>
              <a:xfrm>
                <a:off x="2340540" y="2080321"/>
                <a:ext cx="70755" cy="8844"/>
              </a:xfrm>
              <a:custGeom>
                <a:avLst/>
                <a:gdLst>
                  <a:gd name="connsiteX0" fmla="*/ 269 w 70755"/>
                  <a:gd name="connsiteY0" fmla="*/ 84 h 8844"/>
                  <a:gd name="connsiteX1" fmla="*/ 71024 w 70755"/>
                  <a:gd name="connsiteY1" fmla="*/ 84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269" y="84"/>
                    </a:moveTo>
                    <a:lnTo>
                      <a:pt x="71024" y="84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7DD11C3D-B83F-0852-0966-BB9D7911B9C7}"/>
                  </a:ext>
                </a:extLst>
              </p:cNvPr>
              <p:cNvSpPr/>
              <p:nvPr/>
            </p:nvSpPr>
            <p:spPr>
              <a:xfrm>
                <a:off x="2340540" y="2080321"/>
                <a:ext cx="70755" cy="8844"/>
              </a:xfrm>
              <a:custGeom>
                <a:avLst/>
                <a:gdLst>
                  <a:gd name="connsiteX0" fmla="*/ 269 w 70755"/>
                  <a:gd name="connsiteY0" fmla="*/ 84 h 8844"/>
                  <a:gd name="connsiteX1" fmla="*/ 71024 w 70755"/>
                  <a:gd name="connsiteY1" fmla="*/ 84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269" y="84"/>
                    </a:moveTo>
                    <a:lnTo>
                      <a:pt x="71024" y="84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AD9B34FE-58E0-F869-9EEA-C77C1062EC99}"/>
                </a:ext>
              </a:extLst>
            </p:cNvPr>
            <p:cNvGrpSpPr/>
            <p:nvPr/>
          </p:nvGrpSpPr>
          <p:grpSpPr>
            <a:xfrm>
              <a:off x="8465336" y="5103224"/>
              <a:ext cx="70755" cy="207399"/>
              <a:chOff x="2491827" y="2164556"/>
              <a:chExt cx="70755" cy="207399"/>
            </a:xfrm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32C8C43F-EC10-5790-B0F5-BE8F5154E5E8}"/>
                  </a:ext>
                </a:extLst>
              </p:cNvPr>
              <p:cNvSpPr/>
              <p:nvPr/>
            </p:nvSpPr>
            <p:spPr>
              <a:xfrm>
                <a:off x="2527204" y="2263833"/>
                <a:ext cx="8844" cy="99277"/>
              </a:xfrm>
              <a:custGeom>
                <a:avLst/>
                <a:gdLst>
                  <a:gd name="connsiteX0" fmla="*/ 0 w 8844"/>
                  <a:gd name="connsiteY0" fmla="*/ 0 h 99277"/>
                  <a:gd name="connsiteX1" fmla="*/ 0 w 8844"/>
                  <a:gd name="connsiteY1" fmla="*/ 99278 h 9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99277">
                    <a:moveTo>
                      <a:pt x="0" y="0"/>
                    </a:moveTo>
                    <a:lnTo>
                      <a:pt x="0" y="99278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546802EB-4EED-F161-D606-9D51AD899184}"/>
                  </a:ext>
                </a:extLst>
              </p:cNvPr>
              <p:cNvSpPr/>
              <p:nvPr/>
            </p:nvSpPr>
            <p:spPr>
              <a:xfrm>
                <a:off x="2527204" y="2164556"/>
                <a:ext cx="8844" cy="99277"/>
              </a:xfrm>
              <a:custGeom>
                <a:avLst/>
                <a:gdLst>
                  <a:gd name="connsiteX0" fmla="*/ 0 w 8844"/>
                  <a:gd name="connsiteY0" fmla="*/ 99277 h 99277"/>
                  <a:gd name="connsiteX1" fmla="*/ 0 w 8844"/>
                  <a:gd name="connsiteY1" fmla="*/ 0 h 9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99277">
                    <a:moveTo>
                      <a:pt x="0" y="99277"/>
                    </a:moveTo>
                    <a:lnTo>
                      <a:pt x="0" y="0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D417EA36-CCDF-788E-6381-6C1FFEE5BA5F}"/>
                  </a:ext>
                </a:extLst>
              </p:cNvPr>
              <p:cNvSpPr/>
              <p:nvPr/>
            </p:nvSpPr>
            <p:spPr>
              <a:xfrm>
                <a:off x="2509515" y="2246144"/>
                <a:ext cx="35377" cy="35377"/>
              </a:xfrm>
              <a:custGeom>
                <a:avLst/>
                <a:gdLst>
                  <a:gd name="connsiteX0" fmla="*/ 35664 w 35377"/>
                  <a:gd name="connsiteY0" fmla="*/ 17794 h 35377"/>
                  <a:gd name="connsiteX1" fmla="*/ 17975 w 35377"/>
                  <a:gd name="connsiteY1" fmla="*/ 35483 h 35377"/>
                  <a:gd name="connsiteX2" fmla="*/ 286 w 35377"/>
                  <a:gd name="connsiteY2" fmla="*/ 17794 h 35377"/>
                  <a:gd name="connsiteX3" fmla="*/ 17975 w 35377"/>
                  <a:gd name="connsiteY3" fmla="*/ 105 h 35377"/>
                  <a:gd name="connsiteX4" fmla="*/ 35664 w 35377"/>
                  <a:gd name="connsiteY4" fmla="*/ 17794 h 35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77" h="35377">
                    <a:moveTo>
                      <a:pt x="35664" y="17794"/>
                    </a:moveTo>
                    <a:cubicBezTo>
                      <a:pt x="35664" y="27563"/>
                      <a:pt x="27744" y="35483"/>
                      <a:pt x="17975" y="35483"/>
                    </a:cubicBezTo>
                    <a:cubicBezTo>
                      <a:pt x="8206" y="35483"/>
                      <a:pt x="286" y="27563"/>
                      <a:pt x="286" y="17794"/>
                    </a:cubicBezTo>
                    <a:cubicBezTo>
                      <a:pt x="286" y="8025"/>
                      <a:pt x="8206" y="105"/>
                      <a:pt x="17975" y="105"/>
                    </a:cubicBezTo>
                    <a:cubicBezTo>
                      <a:pt x="27744" y="105"/>
                      <a:pt x="35664" y="8025"/>
                      <a:pt x="35664" y="1779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A0463F92-77AD-8E6E-89EB-BF70EA2EFC65}"/>
                  </a:ext>
                </a:extLst>
              </p:cNvPr>
              <p:cNvSpPr/>
              <p:nvPr/>
            </p:nvSpPr>
            <p:spPr>
              <a:xfrm>
                <a:off x="2506568" y="2243196"/>
                <a:ext cx="41273" cy="41273"/>
              </a:xfrm>
              <a:custGeom>
                <a:avLst/>
                <a:gdLst>
                  <a:gd name="connsiteX0" fmla="*/ 20923 w 41273"/>
                  <a:gd name="connsiteY0" fmla="*/ 6001 h 41273"/>
                  <a:gd name="connsiteX1" fmla="*/ 35664 w 41273"/>
                  <a:gd name="connsiteY1" fmla="*/ 20742 h 41273"/>
                  <a:gd name="connsiteX2" fmla="*/ 35664 w 41273"/>
                  <a:gd name="connsiteY2" fmla="*/ 20742 h 41273"/>
                  <a:gd name="connsiteX3" fmla="*/ 20923 w 41273"/>
                  <a:gd name="connsiteY3" fmla="*/ 35483 h 41273"/>
                  <a:gd name="connsiteX4" fmla="*/ 6182 w 41273"/>
                  <a:gd name="connsiteY4" fmla="*/ 20742 h 41273"/>
                  <a:gd name="connsiteX5" fmla="*/ 20923 w 41273"/>
                  <a:gd name="connsiteY5" fmla="*/ 6001 h 41273"/>
                  <a:gd name="connsiteX6" fmla="*/ 20923 w 41273"/>
                  <a:gd name="connsiteY6" fmla="*/ 105 h 41273"/>
                  <a:gd name="connsiteX7" fmla="*/ 286 w 41273"/>
                  <a:gd name="connsiteY7" fmla="*/ 20742 h 41273"/>
                  <a:gd name="connsiteX8" fmla="*/ 20923 w 41273"/>
                  <a:gd name="connsiteY8" fmla="*/ 41379 h 41273"/>
                  <a:gd name="connsiteX9" fmla="*/ 41559 w 41273"/>
                  <a:gd name="connsiteY9" fmla="*/ 20742 h 41273"/>
                  <a:gd name="connsiteX10" fmla="*/ 41559 w 41273"/>
                  <a:gd name="connsiteY10" fmla="*/ 20742 h 41273"/>
                  <a:gd name="connsiteX11" fmla="*/ 20923 w 41273"/>
                  <a:gd name="connsiteY11" fmla="*/ 105 h 4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273" h="41273">
                    <a:moveTo>
                      <a:pt x="20923" y="6001"/>
                    </a:moveTo>
                    <a:cubicBezTo>
                      <a:pt x="29064" y="6001"/>
                      <a:pt x="35664" y="12601"/>
                      <a:pt x="35664" y="20742"/>
                    </a:cubicBezTo>
                    <a:lnTo>
                      <a:pt x="35664" y="20742"/>
                    </a:lnTo>
                    <a:cubicBezTo>
                      <a:pt x="35664" y="28883"/>
                      <a:pt x="29064" y="35483"/>
                      <a:pt x="20923" y="35483"/>
                    </a:cubicBezTo>
                    <a:cubicBezTo>
                      <a:pt x="12781" y="35483"/>
                      <a:pt x="6182" y="28883"/>
                      <a:pt x="6182" y="20742"/>
                    </a:cubicBezTo>
                    <a:cubicBezTo>
                      <a:pt x="6182" y="12601"/>
                      <a:pt x="12781" y="6001"/>
                      <a:pt x="20923" y="6001"/>
                    </a:cubicBezTo>
                    <a:close/>
                    <a:moveTo>
                      <a:pt x="20923" y="105"/>
                    </a:moveTo>
                    <a:cubicBezTo>
                      <a:pt x="9525" y="105"/>
                      <a:pt x="286" y="9344"/>
                      <a:pt x="286" y="20742"/>
                    </a:cubicBezTo>
                    <a:cubicBezTo>
                      <a:pt x="286" y="32140"/>
                      <a:pt x="9525" y="41379"/>
                      <a:pt x="20923" y="41379"/>
                    </a:cubicBezTo>
                    <a:cubicBezTo>
                      <a:pt x="32320" y="41379"/>
                      <a:pt x="41559" y="32140"/>
                      <a:pt x="41559" y="20742"/>
                    </a:cubicBezTo>
                    <a:lnTo>
                      <a:pt x="41559" y="20742"/>
                    </a:lnTo>
                    <a:cubicBezTo>
                      <a:pt x="41559" y="9344"/>
                      <a:pt x="32320" y="105"/>
                      <a:pt x="20923" y="1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882" cap="flat">
                <a:noFill/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937799BB-B5C4-FE23-BAB8-407838EFF4B1}"/>
                  </a:ext>
                </a:extLst>
              </p:cNvPr>
              <p:cNvSpPr/>
              <p:nvPr/>
            </p:nvSpPr>
            <p:spPr>
              <a:xfrm>
                <a:off x="2491827" y="2363111"/>
                <a:ext cx="70755" cy="8844"/>
              </a:xfrm>
              <a:custGeom>
                <a:avLst/>
                <a:gdLst>
                  <a:gd name="connsiteX0" fmla="*/ 286 w 70755"/>
                  <a:gd name="connsiteY0" fmla="*/ 116 h 8844"/>
                  <a:gd name="connsiteX1" fmla="*/ 71041 w 70755"/>
                  <a:gd name="connsiteY1" fmla="*/ 116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286" y="116"/>
                    </a:moveTo>
                    <a:lnTo>
                      <a:pt x="71041" y="116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255A39E2-4E7E-551A-902E-F6DDB1D8ED0B}"/>
                  </a:ext>
                </a:extLst>
              </p:cNvPr>
              <p:cNvSpPr/>
              <p:nvPr/>
            </p:nvSpPr>
            <p:spPr>
              <a:xfrm>
                <a:off x="2491827" y="2363111"/>
                <a:ext cx="70755" cy="8844"/>
              </a:xfrm>
              <a:custGeom>
                <a:avLst/>
                <a:gdLst>
                  <a:gd name="connsiteX0" fmla="*/ 286 w 70755"/>
                  <a:gd name="connsiteY0" fmla="*/ 116 h 8844"/>
                  <a:gd name="connsiteX1" fmla="*/ 71041 w 70755"/>
                  <a:gd name="connsiteY1" fmla="*/ 116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286" y="116"/>
                    </a:moveTo>
                    <a:lnTo>
                      <a:pt x="71041" y="116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BE5C9C4D-C81C-B1FB-6EA8-618DCA1404DC}"/>
                  </a:ext>
                </a:extLst>
              </p:cNvPr>
              <p:cNvSpPr/>
              <p:nvPr/>
            </p:nvSpPr>
            <p:spPr>
              <a:xfrm>
                <a:off x="2491827" y="2164556"/>
                <a:ext cx="70755" cy="8844"/>
              </a:xfrm>
              <a:custGeom>
                <a:avLst/>
                <a:gdLst>
                  <a:gd name="connsiteX0" fmla="*/ 286 w 70755"/>
                  <a:gd name="connsiteY0" fmla="*/ 94 h 8844"/>
                  <a:gd name="connsiteX1" fmla="*/ 71041 w 70755"/>
                  <a:gd name="connsiteY1" fmla="*/ 94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286" y="94"/>
                    </a:moveTo>
                    <a:lnTo>
                      <a:pt x="71041" y="94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3F623B76-CC60-96BB-FA22-F64F1BC4A847}"/>
                  </a:ext>
                </a:extLst>
              </p:cNvPr>
              <p:cNvSpPr/>
              <p:nvPr/>
            </p:nvSpPr>
            <p:spPr>
              <a:xfrm>
                <a:off x="2491827" y="2164556"/>
                <a:ext cx="70755" cy="8844"/>
              </a:xfrm>
              <a:custGeom>
                <a:avLst/>
                <a:gdLst>
                  <a:gd name="connsiteX0" fmla="*/ 286 w 70755"/>
                  <a:gd name="connsiteY0" fmla="*/ 94 h 8844"/>
                  <a:gd name="connsiteX1" fmla="*/ 71041 w 70755"/>
                  <a:gd name="connsiteY1" fmla="*/ 94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286" y="94"/>
                    </a:moveTo>
                    <a:lnTo>
                      <a:pt x="71041" y="94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F313A793-05B1-3CC5-D7EC-AEE08E324C04}"/>
                </a:ext>
              </a:extLst>
            </p:cNvPr>
            <p:cNvGrpSpPr/>
            <p:nvPr/>
          </p:nvGrpSpPr>
          <p:grpSpPr>
            <a:xfrm>
              <a:off x="7862055" y="4419452"/>
              <a:ext cx="70755" cy="516446"/>
              <a:chOff x="3248259" y="1480785"/>
              <a:chExt cx="70755" cy="516446"/>
            </a:xfrm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A4765993-679A-AC13-BF62-34A9D9A09E94}"/>
                  </a:ext>
                </a:extLst>
              </p:cNvPr>
              <p:cNvSpPr/>
              <p:nvPr/>
            </p:nvSpPr>
            <p:spPr>
              <a:xfrm>
                <a:off x="3248259" y="1490311"/>
                <a:ext cx="70755" cy="8368"/>
              </a:xfrm>
              <a:custGeom>
                <a:avLst/>
                <a:gdLst>
                  <a:gd name="connsiteX0" fmla="*/ 371 w 70755"/>
                  <a:gd name="connsiteY0" fmla="*/ 17 h 8844"/>
                  <a:gd name="connsiteX1" fmla="*/ 71127 w 70755"/>
                  <a:gd name="connsiteY1" fmla="*/ 17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71" y="17"/>
                    </a:moveTo>
                    <a:lnTo>
                      <a:pt x="71127" y="17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93" name="Group 192">
                <a:extLst>
                  <a:ext uri="{FF2B5EF4-FFF2-40B4-BE49-F238E27FC236}">
                    <a16:creationId xmlns:a16="http://schemas.microsoft.com/office/drawing/2014/main" id="{54D37507-AB66-5A75-BD2B-CC4F4BF09C58}"/>
                  </a:ext>
                </a:extLst>
              </p:cNvPr>
              <p:cNvGrpSpPr/>
              <p:nvPr/>
            </p:nvGrpSpPr>
            <p:grpSpPr>
              <a:xfrm>
                <a:off x="3248259" y="1480785"/>
                <a:ext cx="70755" cy="516446"/>
                <a:chOff x="3248259" y="1480785"/>
                <a:chExt cx="70755" cy="516446"/>
              </a:xfrm>
            </p:grpSpPr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41D27220-96F9-F976-0971-82EB680615A4}"/>
                    </a:ext>
                  </a:extLst>
                </p:cNvPr>
                <p:cNvSpPr/>
                <p:nvPr/>
              </p:nvSpPr>
              <p:spPr>
                <a:xfrm>
                  <a:off x="3283637" y="1734586"/>
                  <a:ext cx="8844" cy="253800"/>
                </a:xfrm>
                <a:custGeom>
                  <a:avLst/>
                  <a:gdLst>
                    <a:gd name="connsiteX0" fmla="*/ 0 w 8844"/>
                    <a:gd name="connsiteY0" fmla="*/ 0 h 253800"/>
                    <a:gd name="connsiteX1" fmla="*/ 0 w 8844"/>
                    <a:gd name="connsiteY1" fmla="*/ 253801 h 253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253800">
                      <a:moveTo>
                        <a:pt x="0" y="0"/>
                      </a:moveTo>
                      <a:lnTo>
                        <a:pt x="0" y="253801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34786736-3BBE-55CE-9824-3C4BF5578E8A}"/>
                    </a:ext>
                  </a:extLst>
                </p:cNvPr>
                <p:cNvSpPr/>
                <p:nvPr/>
              </p:nvSpPr>
              <p:spPr>
                <a:xfrm>
                  <a:off x="3283637" y="1480785"/>
                  <a:ext cx="8844" cy="253800"/>
                </a:xfrm>
                <a:custGeom>
                  <a:avLst/>
                  <a:gdLst>
                    <a:gd name="connsiteX0" fmla="*/ 0 w 8844"/>
                    <a:gd name="connsiteY0" fmla="*/ 253801 h 253800"/>
                    <a:gd name="connsiteX1" fmla="*/ 0 w 8844"/>
                    <a:gd name="connsiteY1" fmla="*/ 0 h 253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844" h="253800">
                      <a:moveTo>
                        <a:pt x="0" y="253801"/>
                      </a:moveTo>
                      <a:lnTo>
                        <a:pt x="0" y="0"/>
                      </a:lnTo>
                    </a:path>
                  </a:pathLst>
                </a:custGeom>
                <a:ln w="5882" cap="flat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B31C138D-1D07-8DC5-1629-46D88A3BBB9A}"/>
                    </a:ext>
                  </a:extLst>
                </p:cNvPr>
                <p:cNvSpPr/>
                <p:nvPr/>
              </p:nvSpPr>
              <p:spPr>
                <a:xfrm>
                  <a:off x="3265948" y="1716897"/>
                  <a:ext cx="35377" cy="35377"/>
                </a:xfrm>
                <a:custGeom>
                  <a:avLst/>
                  <a:gdLst>
                    <a:gd name="connsiteX0" fmla="*/ 35749 w 35377"/>
                    <a:gd name="connsiteY0" fmla="*/ 17734 h 35377"/>
                    <a:gd name="connsiteX1" fmla="*/ 18060 w 35377"/>
                    <a:gd name="connsiteY1" fmla="*/ 35423 h 35377"/>
                    <a:gd name="connsiteX2" fmla="*/ 371 w 35377"/>
                    <a:gd name="connsiteY2" fmla="*/ 17734 h 35377"/>
                    <a:gd name="connsiteX3" fmla="*/ 18060 w 35377"/>
                    <a:gd name="connsiteY3" fmla="*/ 45 h 35377"/>
                    <a:gd name="connsiteX4" fmla="*/ 35749 w 35377"/>
                    <a:gd name="connsiteY4" fmla="*/ 17734 h 3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77" h="35377">
                      <a:moveTo>
                        <a:pt x="35749" y="17734"/>
                      </a:moveTo>
                      <a:cubicBezTo>
                        <a:pt x="35749" y="27504"/>
                        <a:pt x="27830" y="35423"/>
                        <a:pt x="18060" y="35423"/>
                      </a:cubicBezTo>
                      <a:cubicBezTo>
                        <a:pt x="8291" y="35423"/>
                        <a:pt x="371" y="27504"/>
                        <a:pt x="371" y="17734"/>
                      </a:cubicBezTo>
                      <a:cubicBezTo>
                        <a:pt x="371" y="7965"/>
                        <a:pt x="8291" y="45"/>
                        <a:pt x="18060" y="45"/>
                      </a:cubicBezTo>
                      <a:cubicBezTo>
                        <a:pt x="27830" y="45"/>
                        <a:pt x="35749" y="7965"/>
                        <a:pt x="35749" y="177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9879EF4C-36A8-6BD3-47C4-54496C7C09EF}"/>
                    </a:ext>
                  </a:extLst>
                </p:cNvPr>
                <p:cNvSpPr/>
                <p:nvPr/>
              </p:nvSpPr>
              <p:spPr>
                <a:xfrm>
                  <a:off x="3263000" y="1713949"/>
                  <a:ext cx="41273" cy="41273"/>
                </a:xfrm>
                <a:custGeom>
                  <a:avLst/>
                  <a:gdLst>
                    <a:gd name="connsiteX0" fmla="*/ 21008 w 41273"/>
                    <a:gd name="connsiteY0" fmla="*/ 5941 h 41273"/>
                    <a:gd name="connsiteX1" fmla="*/ 35749 w 41273"/>
                    <a:gd name="connsiteY1" fmla="*/ 20682 h 41273"/>
                    <a:gd name="connsiteX2" fmla="*/ 35749 w 41273"/>
                    <a:gd name="connsiteY2" fmla="*/ 20682 h 41273"/>
                    <a:gd name="connsiteX3" fmla="*/ 21008 w 41273"/>
                    <a:gd name="connsiteY3" fmla="*/ 35423 h 41273"/>
                    <a:gd name="connsiteX4" fmla="*/ 6267 w 41273"/>
                    <a:gd name="connsiteY4" fmla="*/ 20682 h 41273"/>
                    <a:gd name="connsiteX5" fmla="*/ 21008 w 41273"/>
                    <a:gd name="connsiteY5" fmla="*/ 5941 h 41273"/>
                    <a:gd name="connsiteX6" fmla="*/ 21008 w 41273"/>
                    <a:gd name="connsiteY6" fmla="*/ 45 h 41273"/>
                    <a:gd name="connsiteX7" fmla="*/ 371 w 41273"/>
                    <a:gd name="connsiteY7" fmla="*/ 20682 h 41273"/>
                    <a:gd name="connsiteX8" fmla="*/ 21008 w 41273"/>
                    <a:gd name="connsiteY8" fmla="*/ 41319 h 41273"/>
                    <a:gd name="connsiteX9" fmla="*/ 41645 w 41273"/>
                    <a:gd name="connsiteY9" fmla="*/ 20682 h 41273"/>
                    <a:gd name="connsiteX10" fmla="*/ 41645 w 41273"/>
                    <a:gd name="connsiteY10" fmla="*/ 20682 h 41273"/>
                    <a:gd name="connsiteX11" fmla="*/ 21008 w 41273"/>
                    <a:gd name="connsiteY11" fmla="*/ 45 h 41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273" h="41273">
                      <a:moveTo>
                        <a:pt x="21008" y="5941"/>
                      </a:moveTo>
                      <a:cubicBezTo>
                        <a:pt x="29149" y="5941"/>
                        <a:pt x="35749" y="12541"/>
                        <a:pt x="35749" y="20682"/>
                      </a:cubicBezTo>
                      <a:lnTo>
                        <a:pt x="35749" y="20682"/>
                      </a:lnTo>
                      <a:cubicBezTo>
                        <a:pt x="35749" y="28823"/>
                        <a:pt x="29149" y="35423"/>
                        <a:pt x="21008" y="35423"/>
                      </a:cubicBezTo>
                      <a:cubicBezTo>
                        <a:pt x="12867" y="35423"/>
                        <a:pt x="6267" y="28823"/>
                        <a:pt x="6267" y="20682"/>
                      </a:cubicBezTo>
                      <a:cubicBezTo>
                        <a:pt x="6267" y="12541"/>
                        <a:pt x="12867" y="5941"/>
                        <a:pt x="21008" y="5941"/>
                      </a:cubicBezTo>
                      <a:close/>
                      <a:moveTo>
                        <a:pt x="21008" y="45"/>
                      </a:moveTo>
                      <a:cubicBezTo>
                        <a:pt x="9610" y="45"/>
                        <a:pt x="371" y="9284"/>
                        <a:pt x="371" y="20682"/>
                      </a:cubicBezTo>
                      <a:cubicBezTo>
                        <a:pt x="371" y="32080"/>
                        <a:pt x="9610" y="41319"/>
                        <a:pt x="21008" y="41319"/>
                      </a:cubicBezTo>
                      <a:cubicBezTo>
                        <a:pt x="32406" y="41319"/>
                        <a:pt x="41645" y="32080"/>
                        <a:pt x="41645" y="20682"/>
                      </a:cubicBezTo>
                      <a:lnTo>
                        <a:pt x="41645" y="20682"/>
                      </a:lnTo>
                      <a:cubicBezTo>
                        <a:pt x="41645" y="9284"/>
                        <a:pt x="32406" y="45"/>
                        <a:pt x="21008" y="4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882" cap="flat">
                  <a:noFill/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87A54FCA-804D-7959-1C63-3E16FBA76EB5}"/>
                    </a:ext>
                  </a:extLst>
                </p:cNvPr>
                <p:cNvSpPr/>
                <p:nvPr/>
              </p:nvSpPr>
              <p:spPr>
                <a:xfrm>
                  <a:off x="3248259" y="1988387"/>
                  <a:ext cx="70755" cy="8844"/>
                </a:xfrm>
                <a:custGeom>
                  <a:avLst/>
                  <a:gdLst>
                    <a:gd name="connsiteX0" fmla="*/ 371 w 70755"/>
                    <a:gd name="connsiteY0" fmla="*/ 74 h 8844"/>
                    <a:gd name="connsiteX1" fmla="*/ 71127 w 70755"/>
                    <a:gd name="connsiteY1" fmla="*/ 74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371" y="74"/>
                      </a:moveTo>
                      <a:lnTo>
                        <a:pt x="71127" y="74"/>
                      </a:lnTo>
                    </a:path>
                  </a:pathLst>
                </a:custGeom>
                <a:solidFill>
                  <a:srgbClr val="000000"/>
                </a:solidFill>
                <a:ln w="8822" cap="sq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CAA25091-A72E-7760-C05C-54A6A31F3DBA}"/>
                    </a:ext>
                  </a:extLst>
                </p:cNvPr>
                <p:cNvSpPr/>
                <p:nvPr/>
              </p:nvSpPr>
              <p:spPr>
                <a:xfrm>
                  <a:off x="3248259" y="1988387"/>
                  <a:ext cx="70755" cy="8844"/>
                </a:xfrm>
                <a:custGeom>
                  <a:avLst/>
                  <a:gdLst>
                    <a:gd name="connsiteX0" fmla="*/ 371 w 70755"/>
                    <a:gd name="connsiteY0" fmla="*/ 74 h 8844"/>
                    <a:gd name="connsiteX1" fmla="*/ 71127 w 70755"/>
                    <a:gd name="connsiteY1" fmla="*/ 74 h 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0755" h="8844">
                      <a:moveTo>
                        <a:pt x="371" y="74"/>
                      </a:moveTo>
                      <a:lnTo>
                        <a:pt x="71127" y="74"/>
                      </a:lnTo>
                    </a:path>
                  </a:pathLst>
                </a:custGeom>
                <a:noFill/>
                <a:ln w="588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A5461434-CEAA-704B-76D5-17AB7096412E}"/>
                </a:ext>
              </a:extLst>
            </p:cNvPr>
            <p:cNvGrpSpPr/>
            <p:nvPr/>
          </p:nvGrpSpPr>
          <p:grpSpPr>
            <a:xfrm>
              <a:off x="8616625" y="5360449"/>
              <a:ext cx="70755" cy="113357"/>
              <a:chOff x="2643113" y="2421781"/>
              <a:chExt cx="70755" cy="113357"/>
            </a:xfrm>
          </p:grpSpPr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A4A0CF03-9BAB-01CA-914C-7CB9A5437242}"/>
                  </a:ext>
                </a:extLst>
              </p:cNvPr>
              <p:cNvSpPr/>
              <p:nvPr/>
            </p:nvSpPr>
            <p:spPr>
              <a:xfrm>
                <a:off x="2678490" y="2474037"/>
                <a:ext cx="8844" cy="52257"/>
              </a:xfrm>
              <a:custGeom>
                <a:avLst/>
                <a:gdLst>
                  <a:gd name="connsiteX0" fmla="*/ 0 w 8844"/>
                  <a:gd name="connsiteY0" fmla="*/ 0 h 52257"/>
                  <a:gd name="connsiteX1" fmla="*/ 0 w 8844"/>
                  <a:gd name="connsiteY1" fmla="*/ 52257 h 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52257">
                    <a:moveTo>
                      <a:pt x="0" y="0"/>
                    </a:moveTo>
                    <a:lnTo>
                      <a:pt x="0" y="52257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7A62B93E-40F0-9EBD-DAE1-8F8C218A02AF}"/>
                  </a:ext>
                </a:extLst>
              </p:cNvPr>
              <p:cNvSpPr/>
              <p:nvPr/>
            </p:nvSpPr>
            <p:spPr>
              <a:xfrm>
                <a:off x="2678490" y="2421781"/>
                <a:ext cx="8844" cy="52256"/>
              </a:xfrm>
              <a:custGeom>
                <a:avLst/>
                <a:gdLst>
                  <a:gd name="connsiteX0" fmla="*/ 0 w 8844"/>
                  <a:gd name="connsiteY0" fmla="*/ 52257 h 52256"/>
                  <a:gd name="connsiteX1" fmla="*/ 0 w 8844"/>
                  <a:gd name="connsiteY1" fmla="*/ 0 h 5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52256">
                    <a:moveTo>
                      <a:pt x="0" y="52257"/>
                    </a:moveTo>
                    <a:lnTo>
                      <a:pt x="0" y="0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AF873543-8DF5-873F-3378-5105E070623F}"/>
                  </a:ext>
                </a:extLst>
              </p:cNvPr>
              <p:cNvSpPr/>
              <p:nvPr/>
            </p:nvSpPr>
            <p:spPr>
              <a:xfrm>
                <a:off x="2660801" y="2456348"/>
                <a:ext cx="35377" cy="35377"/>
              </a:xfrm>
              <a:custGeom>
                <a:avLst/>
                <a:gdLst>
                  <a:gd name="connsiteX0" fmla="*/ 35681 w 35377"/>
                  <a:gd name="connsiteY0" fmla="*/ 17818 h 35377"/>
                  <a:gd name="connsiteX1" fmla="*/ 17992 w 35377"/>
                  <a:gd name="connsiteY1" fmla="*/ 35507 h 35377"/>
                  <a:gd name="connsiteX2" fmla="*/ 303 w 35377"/>
                  <a:gd name="connsiteY2" fmla="*/ 17818 h 35377"/>
                  <a:gd name="connsiteX3" fmla="*/ 17992 w 35377"/>
                  <a:gd name="connsiteY3" fmla="*/ 129 h 35377"/>
                  <a:gd name="connsiteX4" fmla="*/ 35681 w 35377"/>
                  <a:gd name="connsiteY4" fmla="*/ 17818 h 35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77" h="35377">
                    <a:moveTo>
                      <a:pt x="35681" y="17818"/>
                    </a:moveTo>
                    <a:cubicBezTo>
                      <a:pt x="35681" y="27587"/>
                      <a:pt x="27761" y="35507"/>
                      <a:pt x="17992" y="35507"/>
                    </a:cubicBezTo>
                    <a:cubicBezTo>
                      <a:pt x="8223" y="35507"/>
                      <a:pt x="303" y="27587"/>
                      <a:pt x="303" y="17818"/>
                    </a:cubicBezTo>
                    <a:cubicBezTo>
                      <a:pt x="303" y="8049"/>
                      <a:pt x="8223" y="129"/>
                      <a:pt x="17992" y="129"/>
                    </a:cubicBezTo>
                    <a:cubicBezTo>
                      <a:pt x="27761" y="129"/>
                      <a:pt x="35681" y="8049"/>
                      <a:pt x="35681" y="178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979BE02F-9266-6D05-3091-F90500A58FD8}"/>
                  </a:ext>
                </a:extLst>
              </p:cNvPr>
              <p:cNvSpPr/>
              <p:nvPr/>
            </p:nvSpPr>
            <p:spPr>
              <a:xfrm>
                <a:off x="2657854" y="2453400"/>
                <a:ext cx="41273" cy="41273"/>
              </a:xfrm>
              <a:custGeom>
                <a:avLst/>
                <a:gdLst>
                  <a:gd name="connsiteX0" fmla="*/ 20940 w 41273"/>
                  <a:gd name="connsiteY0" fmla="*/ 6025 h 41273"/>
                  <a:gd name="connsiteX1" fmla="*/ 35681 w 41273"/>
                  <a:gd name="connsiteY1" fmla="*/ 20766 h 41273"/>
                  <a:gd name="connsiteX2" fmla="*/ 35681 w 41273"/>
                  <a:gd name="connsiteY2" fmla="*/ 20766 h 41273"/>
                  <a:gd name="connsiteX3" fmla="*/ 20940 w 41273"/>
                  <a:gd name="connsiteY3" fmla="*/ 35507 h 41273"/>
                  <a:gd name="connsiteX4" fmla="*/ 6199 w 41273"/>
                  <a:gd name="connsiteY4" fmla="*/ 20766 h 41273"/>
                  <a:gd name="connsiteX5" fmla="*/ 20940 w 41273"/>
                  <a:gd name="connsiteY5" fmla="*/ 6025 h 41273"/>
                  <a:gd name="connsiteX6" fmla="*/ 20940 w 41273"/>
                  <a:gd name="connsiteY6" fmla="*/ 129 h 41273"/>
                  <a:gd name="connsiteX7" fmla="*/ 303 w 41273"/>
                  <a:gd name="connsiteY7" fmla="*/ 20766 h 41273"/>
                  <a:gd name="connsiteX8" fmla="*/ 20940 w 41273"/>
                  <a:gd name="connsiteY8" fmla="*/ 41402 h 41273"/>
                  <a:gd name="connsiteX9" fmla="*/ 41577 w 41273"/>
                  <a:gd name="connsiteY9" fmla="*/ 20766 h 41273"/>
                  <a:gd name="connsiteX10" fmla="*/ 41577 w 41273"/>
                  <a:gd name="connsiteY10" fmla="*/ 20766 h 41273"/>
                  <a:gd name="connsiteX11" fmla="*/ 20940 w 41273"/>
                  <a:gd name="connsiteY11" fmla="*/ 129 h 4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273" h="41273">
                    <a:moveTo>
                      <a:pt x="20940" y="6025"/>
                    </a:moveTo>
                    <a:cubicBezTo>
                      <a:pt x="29081" y="6025"/>
                      <a:pt x="35681" y="12624"/>
                      <a:pt x="35681" y="20766"/>
                    </a:cubicBezTo>
                    <a:lnTo>
                      <a:pt x="35681" y="20766"/>
                    </a:lnTo>
                    <a:cubicBezTo>
                      <a:pt x="35681" y="28907"/>
                      <a:pt x="29081" y="35507"/>
                      <a:pt x="20940" y="35507"/>
                    </a:cubicBezTo>
                    <a:cubicBezTo>
                      <a:pt x="12798" y="35507"/>
                      <a:pt x="6199" y="28907"/>
                      <a:pt x="6199" y="20766"/>
                    </a:cubicBezTo>
                    <a:cubicBezTo>
                      <a:pt x="6199" y="12624"/>
                      <a:pt x="12798" y="6025"/>
                      <a:pt x="20940" y="6025"/>
                    </a:cubicBezTo>
                    <a:close/>
                    <a:moveTo>
                      <a:pt x="20940" y="129"/>
                    </a:moveTo>
                    <a:cubicBezTo>
                      <a:pt x="9542" y="129"/>
                      <a:pt x="303" y="9368"/>
                      <a:pt x="303" y="20766"/>
                    </a:cubicBezTo>
                    <a:cubicBezTo>
                      <a:pt x="303" y="32164"/>
                      <a:pt x="9542" y="41402"/>
                      <a:pt x="20940" y="41402"/>
                    </a:cubicBezTo>
                    <a:cubicBezTo>
                      <a:pt x="32338" y="41402"/>
                      <a:pt x="41577" y="32164"/>
                      <a:pt x="41577" y="20766"/>
                    </a:cubicBezTo>
                    <a:lnTo>
                      <a:pt x="41577" y="20766"/>
                    </a:lnTo>
                    <a:cubicBezTo>
                      <a:pt x="41577" y="9368"/>
                      <a:pt x="32338" y="129"/>
                      <a:pt x="20940" y="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882" cap="flat">
                <a:noFill/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5A7DD9D-29F8-C7AA-730D-675E17D43BA1}"/>
                  </a:ext>
                </a:extLst>
              </p:cNvPr>
              <p:cNvSpPr/>
              <p:nvPr/>
            </p:nvSpPr>
            <p:spPr>
              <a:xfrm>
                <a:off x="2643113" y="2526294"/>
                <a:ext cx="70755" cy="8844"/>
              </a:xfrm>
              <a:custGeom>
                <a:avLst/>
                <a:gdLst>
                  <a:gd name="connsiteX0" fmla="*/ 303 w 70755"/>
                  <a:gd name="connsiteY0" fmla="*/ 135 h 8844"/>
                  <a:gd name="connsiteX1" fmla="*/ 71059 w 70755"/>
                  <a:gd name="connsiteY1" fmla="*/ 135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03" y="135"/>
                    </a:moveTo>
                    <a:lnTo>
                      <a:pt x="71059" y="135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C145B301-23D1-2FDE-BA0F-44A45CE1F414}"/>
                  </a:ext>
                </a:extLst>
              </p:cNvPr>
              <p:cNvSpPr/>
              <p:nvPr/>
            </p:nvSpPr>
            <p:spPr>
              <a:xfrm>
                <a:off x="2643113" y="2526294"/>
                <a:ext cx="70755" cy="8844"/>
              </a:xfrm>
              <a:custGeom>
                <a:avLst/>
                <a:gdLst>
                  <a:gd name="connsiteX0" fmla="*/ 303 w 70755"/>
                  <a:gd name="connsiteY0" fmla="*/ 135 h 8844"/>
                  <a:gd name="connsiteX1" fmla="*/ 71059 w 70755"/>
                  <a:gd name="connsiteY1" fmla="*/ 135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03" y="135"/>
                    </a:moveTo>
                    <a:lnTo>
                      <a:pt x="71059" y="135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E534808-6B03-DFBC-7416-5534CF30E4D7}"/>
                  </a:ext>
                </a:extLst>
              </p:cNvPr>
              <p:cNvSpPr/>
              <p:nvPr/>
            </p:nvSpPr>
            <p:spPr>
              <a:xfrm>
                <a:off x="2643113" y="2421781"/>
                <a:ext cx="70755" cy="8844"/>
              </a:xfrm>
              <a:custGeom>
                <a:avLst/>
                <a:gdLst>
                  <a:gd name="connsiteX0" fmla="*/ 303 w 70755"/>
                  <a:gd name="connsiteY0" fmla="*/ 123 h 8844"/>
                  <a:gd name="connsiteX1" fmla="*/ 71059 w 70755"/>
                  <a:gd name="connsiteY1" fmla="*/ 123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03" y="123"/>
                    </a:moveTo>
                    <a:lnTo>
                      <a:pt x="71059" y="123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2D99A317-30C9-D75B-F21E-02F5886CA391}"/>
                  </a:ext>
                </a:extLst>
              </p:cNvPr>
              <p:cNvSpPr/>
              <p:nvPr/>
            </p:nvSpPr>
            <p:spPr>
              <a:xfrm>
                <a:off x="2643113" y="2421781"/>
                <a:ext cx="70755" cy="8844"/>
              </a:xfrm>
              <a:custGeom>
                <a:avLst/>
                <a:gdLst>
                  <a:gd name="connsiteX0" fmla="*/ 303 w 70755"/>
                  <a:gd name="connsiteY0" fmla="*/ 123 h 8844"/>
                  <a:gd name="connsiteX1" fmla="*/ 71059 w 70755"/>
                  <a:gd name="connsiteY1" fmla="*/ 123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03" y="123"/>
                    </a:moveTo>
                    <a:lnTo>
                      <a:pt x="71059" y="123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BA15F272-085B-2808-AD5E-A92259777A88}"/>
                </a:ext>
              </a:extLst>
            </p:cNvPr>
            <p:cNvGrpSpPr/>
            <p:nvPr/>
          </p:nvGrpSpPr>
          <p:grpSpPr>
            <a:xfrm>
              <a:off x="8767911" y="5159528"/>
              <a:ext cx="70755" cy="187463"/>
              <a:chOff x="2794399" y="2220860"/>
              <a:chExt cx="70755" cy="187463"/>
            </a:xfrm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40374648-386C-91B9-F8F8-303FD1F23654}"/>
                  </a:ext>
                </a:extLst>
              </p:cNvPr>
              <p:cNvSpPr/>
              <p:nvPr/>
            </p:nvSpPr>
            <p:spPr>
              <a:xfrm>
                <a:off x="2829777" y="2310170"/>
                <a:ext cx="8844" cy="89309"/>
              </a:xfrm>
              <a:custGeom>
                <a:avLst/>
                <a:gdLst>
                  <a:gd name="connsiteX0" fmla="*/ 0 w 8844"/>
                  <a:gd name="connsiteY0" fmla="*/ 0 h 89309"/>
                  <a:gd name="connsiteX1" fmla="*/ 0 w 8844"/>
                  <a:gd name="connsiteY1" fmla="*/ 89309 h 8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89309">
                    <a:moveTo>
                      <a:pt x="0" y="0"/>
                    </a:moveTo>
                    <a:lnTo>
                      <a:pt x="0" y="89309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CAB60A5A-6E56-8BC6-C7CA-91FBC045A8E7}"/>
                  </a:ext>
                </a:extLst>
              </p:cNvPr>
              <p:cNvSpPr/>
              <p:nvPr/>
            </p:nvSpPr>
            <p:spPr>
              <a:xfrm>
                <a:off x="2829777" y="2220860"/>
                <a:ext cx="8844" cy="89310"/>
              </a:xfrm>
              <a:custGeom>
                <a:avLst/>
                <a:gdLst>
                  <a:gd name="connsiteX0" fmla="*/ 0 w 8844"/>
                  <a:gd name="connsiteY0" fmla="*/ 89310 h 89310"/>
                  <a:gd name="connsiteX1" fmla="*/ 0 w 8844"/>
                  <a:gd name="connsiteY1" fmla="*/ 0 h 89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89310">
                    <a:moveTo>
                      <a:pt x="0" y="89310"/>
                    </a:moveTo>
                    <a:lnTo>
                      <a:pt x="0" y="0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56A8E6F5-3B6D-85CE-92AD-4D5ACFC30928}"/>
                  </a:ext>
                </a:extLst>
              </p:cNvPr>
              <p:cNvSpPr/>
              <p:nvPr/>
            </p:nvSpPr>
            <p:spPr>
              <a:xfrm>
                <a:off x="2812088" y="2292481"/>
                <a:ext cx="35377" cy="35377"/>
              </a:xfrm>
              <a:custGeom>
                <a:avLst/>
                <a:gdLst>
                  <a:gd name="connsiteX0" fmla="*/ 35698 w 35377"/>
                  <a:gd name="connsiteY0" fmla="*/ 17799 h 35377"/>
                  <a:gd name="connsiteX1" fmla="*/ 18009 w 35377"/>
                  <a:gd name="connsiteY1" fmla="*/ 35488 h 35377"/>
                  <a:gd name="connsiteX2" fmla="*/ 320 w 35377"/>
                  <a:gd name="connsiteY2" fmla="*/ 17799 h 35377"/>
                  <a:gd name="connsiteX3" fmla="*/ 18009 w 35377"/>
                  <a:gd name="connsiteY3" fmla="*/ 110 h 35377"/>
                  <a:gd name="connsiteX4" fmla="*/ 35698 w 35377"/>
                  <a:gd name="connsiteY4" fmla="*/ 17799 h 35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77" h="35377">
                    <a:moveTo>
                      <a:pt x="35698" y="17799"/>
                    </a:moveTo>
                    <a:cubicBezTo>
                      <a:pt x="35698" y="27569"/>
                      <a:pt x="27778" y="35488"/>
                      <a:pt x="18009" y="35488"/>
                    </a:cubicBezTo>
                    <a:cubicBezTo>
                      <a:pt x="8240" y="35488"/>
                      <a:pt x="320" y="27569"/>
                      <a:pt x="320" y="17799"/>
                    </a:cubicBezTo>
                    <a:cubicBezTo>
                      <a:pt x="320" y="8030"/>
                      <a:pt x="8240" y="110"/>
                      <a:pt x="18009" y="110"/>
                    </a:cubicBezTo>
                    <a:cubicBezTo>
                      <a:pt x="27778" y="110"/>
                      <a:pt x="35698" y="8030"/>
                      <a:pt x="35698" y="177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754750CA-FE8E-0E93-C2E9-038018DB602F}"/>
                  </a:ext>
                </a:extLst>
              </p:cNvPr>
              <p:cNvSpPr/>
              <p:nvPr/>
            </p:nvSpPr>
            <p:spPr>
              <a:xfrm>
                <a:off x="2809140" y="2289533"/>
                <a:ext cx="41273" cy="41273"/>
              </a:xfrm>
              <a:custGeom>
                <a:avLst/>
                <a:gdLst>
                  <a:gd name="connsiteX0" fmla="*/ 20957 w 41273"/>
                  <a:gd name="connsiteY0" fmla="*/ 6006 h 41273"/>
                  <a:gd name="connsiteX1" fmla="*/ 35698 w 41273"/>
                  <a:gd name="connsiteY1" fmla="*/ 20747 h 41273"/>
                  <a:gd name="connsiteX2" fmla="*/ 35698 w 41273"/>
                  <a:gd name="connsiteY2" fmla="*/ 20747 h 41273"/>
                  <a:gd name="connsiteX3" fmla="*/ 20957 w 41273"/>
                  <a:gd name="connsiteY3" fmla="*/ 35488 h 41273"/>
                  <a:gd name="connsiteX4" fmla="*/ 6216 w 41273"/>
                  <a:gd name="connsiteY4" fmla="*/ 20747 h 41273"/>
                  <a:gd name="connsiteX5" fmla="*/ 20957 w 41273"/>
                  <a:gd name="connsiteY5" fmla="*/ 6006 h 41273"/>
                  <a:gd name="connsiteX6" fmla="*/ 20957 w 41273"/>
                  <a:gd name="connsiteY6" fmla="*/ 110 h 41273"/>
                  <a:gd name="connsiteX7" fmla="*/ 320 w 41273"/>
                  <a:gd name="connsiteY7" fmla="*/ 20747 h 41273"/>
                  <a:gd name="connsiteX8" fmla="*/ 20957 w 41273"/>
                  <a:gd name="connsiteY8" fmla="*/ 41384 h 41273"/>
                  <a:gd name="connsiteX9" fmla="*/ 41594 w 41273"/>
                  <a:gd name="connsiteY9" fmla="*/ 20747 h 41273"/>
                  <a:gd name="connsiteX10" fmla="*/ 41594 w 41273"/>
                  <a:gd name="connsiteY10" fmla="*/ 20747 h 41273"/>
                  <a:gd name="connsiteX11" fmla="*/ 20957 w 41273"/>
                  <a:gd name="connsiteY11" fmla="*/ 110 h 4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273" h="41273">
                    <a:moveTo>
                      <a:pt x="20957" y="6006"/>
                    </a:moveTo>
                    <a:cubicBezTo>
                      <a:pt x="29098" y="6006"/>
                      <a:pt x="35698" y="12606"/>
                      <a:pt x="35698" y="20747"/>
                    </a:cubicBezTo>
                    <a:lnTo>
                      <a:pt x="35698" y="20747"/>
                    </a:lnTo>
                    <a:cubicBezTo>
                      <a:pt x="35698" y="28889"/>
                      <a:pt x="29098" y="35488"/>
                      <a:pt x="20957" y="35488"/>
                    </a:cubicBezTo>
                    <a:cubicBezTo>
                      <a:pt x="12816" y="35488"/>
                      <a:pt x="6216" y="28889"/>
                      <a:pt x="6216" y="20747"/>
                    </a:cubicBezTo>
                    <a:cubicBezTo>
                      <a:pt x="6216" y="12606"/>
                      <a:pt x="12816" y="6006"/>
                      <a:pt x="20957" y="6006"/>
                    </a:cubicBezTo>
                    <a:close/>
                    <a:moveTo>
                      <a:pt x="20957" y="110"/>
                    </a:moveTo>
                    <a:cubicBezTo>
                      <a:pt x="9559" y="110"/>
                      <a:pt x="320" y="9349"/>
                      <a:pt x="320" y="20747"/>
                    </a:cubicBezTo>
                    <a:cubicBezTo>
                      <a:pt x="320" y="32145"/>
                      <a:pt x="9559" y="41384"/>
                      <a:pt x="20957" y="41384"/>
                    </a:cubicBezTo>
                    <a:cubicBezTo>
                      <a:pt x="32355" y="41384"/>
                      <a:pt x="41594" y="32145"/>
                      <a:pt x="41594" y="20747"/>
                    </a:cubicBezTo>
                    <a:lnTo>
                      <a:pt x="41594" y="20747"/>
                    </a:lnTo>
                    <a:cubicBezTo>
                      <a:pt x="41594" y="9349"/>
                      <a:pt x="32355" y="110"/>
                      <a:pt x="20957" y="1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5882" cap="flat">
                <a:noFill/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70569A15-50CD-EBC8-98E2-FA2E4744F7F4}"/>
                  </a:ext>
                </a:extLst>
              </p:cNvPr>
              <p:cNvSpPr/>
              <p:nvPr/>
            </p:nvSpPr>
            <p:spPr>
              <a:xfrm>
                <a:off x="2794399" y="2399479"/>
                <a:ext cx="70755" cy="8844"/>
              </a:xfrm>
              <a:custGeom>
                <a:avLst/>
                <a:gdLst>
                  <a:gd name="connsiteX0" fmla="*/ 320 w 70755"/>
                  <a:gd name="connsiteY0" fmla="*/ 121 h 8844"/>
                  <a:gd name="connsiteX1" fmla="*/ 71076 w 70755"/>
                  <a:gd name="connsiteY1" fmla="*/ 121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20" y="121"/>
                    </a:moveTo>
                    <a:lnTo>
                      <a:pt x="71076" y="121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C2E63B92-2054-FE38-62BD-2EBA9DBD12E3}"/>
                  </a:ext>
                </a:extLst>
              </p:cNvPr>
              <p:cNvSpPr/>
              <p:nvPr/>
            </p:nvSpPr>
            <p:spPr>
              <a:xfrm>
                <a:off x="2794399" y="2399479"/>
                <a:ext cx="70755" cy="8844"/>
              </a:xfrm>
              <a:custGeom>
                <a:avLst/>
                <a:gdLst>
                  <a:gd name="connsiteX0" fmla="*/ 320 w 70755"/>
                  <a:gd name="connsiteY0" fmla="*/ 121 h 8844"/>
                  <a:gd name="connsiteX1" fmla="*/ 71076 w 70755"/>
                  <a:gd name="connsiteY1" fmla="*/ 121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20" y="121"/>
                    </a:moveTo>
                    <a:lnTo>
                      <a:pt x="71076" y="121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0FA88278-97CB-9674-1712-EEDB9FBC24A1}"/>
                  </a:ext>
                </a:extLst>
              </p:cNvPr>
              <p:cNvSpPr/>
              <p:nvPr/>
            </p:nvSpPr>
            <p:spPr>
              <a:xfrm>
                <a:off x="2794399" y="2220860"/>
                <a:ext cx="70755" cy="8844"/>
              </a:xfrm>
              <a:custGeom>
                <a:avLst/>
                <a:gdLst>
                  <a:gd name="connsiteX0" fmla="*/ 320 w 70755"/>
                  <a:gd name="connsiteY0" fmla="*/ 100 h 8844"/>
                  <a:gd name="connsiteX1" fmla="*/ 71076 w 70755"/>
                  <a:gd name="connsiteY1" fmla="*/ 10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20" y="100"/>
                    </a:moveTo>
                    <a:lnTo>
                      <a:pt x="71076" y="100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71215AB5-736E-7F8E-C335-827B49C3EC67}"/>
                  </a:ext>
                </a:extLst>
              </p:cNvPr>
              <p:cNvSpPr/>
              <p:nvPr/>
            </p:nvSpPr>
            <p:spPr>
              <a:xfrm>
                <a:off x="2794399" y="2220860"/>
                <a:ext cx="70755" cy="8844"/>
              </a:xfrm>
              <a:custGeom>
                <a:avLst/>
                <a:gdLst>
                  <a:gd name="connsiteX0" fmla="*/ 320 w 70755"/>
                  <a:gd name="connsiteY0" fmla="*/ 100 h 8844"/>
                  <a:gd name="connsiteX1" fmla="*/ 71076 w 70755"/>
                  <a:gd name="connsiteY1" fmla="*/ 10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20" y="100"/>
                    </a:moveTo>
                    <a:lnTo>
                      <a:pt x="71076" y="100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BE649807-C1DF-3484-3ACC-CF4739099FA8}"/>
                </a:ext>
              </a:extLst>
            </p:cNvPr>
            <p:cNvGrpSpPr/>
            <p:nvPr/>
          </p:nvGrpSpPr>
          <p:grpSpPr>
            <a:xfrm>
              <a:off x="8919197" y="4866937"/>
              <a:ext cx="70755" cy="219204"/>
              <a:chOff x="2945685" y="1928270"/>
              <a:chExt cx="70755" cy="219204"/>
            </a:xfrm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03D8DAD1-990F-A488-8B33-AD5DBB59F748}"/>
                  </a:ext>
                </a:extLst>
              </p:cNvPr>
              <p:cNvSpPr/>
              <p:nvPr/>
            </p:nvSpPr>
            <p:spPr>
              <a:xfrm>
                <a:off x="2981063" y="2033450"/>
                <a:ext cx="8844" cy="105179"/>
              </a:xfrm>
              <a:custGeom>
                <a:avLst/>
                <a:gdLst>
                  <a:gd name="connsiteX0" fmla="*/ 0 w 8844"/>
                  <a:gd name="connsiteY0" fmla="*/ 0 h 105179"/>
                  <a:gd name="connsiteX1" fmla="*/ 0 w 8844"/>
                  <a:gd name="connsiteY1" fmla="*/ 105180 h 105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105179">
                    <a:moveTo>
                      <a:pt x="0" y="0"/>
                    </a:moveTo>
                    <a:lnTo>
                      <a:pt x="0" y="105180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3062533-B33F-2305-5291-7B9FFF9DCE23}"/>
                  </a:ext>
                </a:extLst>
              </p:cNvPr>
              <p:cNvSpPr/>
              <p:nvPr/>
            </p:nvSpPr>
            <p:spPr>
              <a:xfrm>
                <a:off x="2981063" y="1928270"/>
                <a:ext cx="8844" cy="105180"/>
              </a:xfrm>
              <a:custGeom>
                <a:avLst/>
                <a:gdLst>
                  <a:gd name="connsiteX0" fmla="*/ 0 w 8844"/>
                  <a:gd name="connsiteY0" fmla="*/ 105181 h 105180"/>
                  <a:gd name="connsiteX1" fmla="*/ 0 w 8844"/>
                  <a:gd name="connsiteY1" fmla="*/ 0 h 10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105180">
                    <a:moveTo>
                      <a:pt x="0" y="105181"/>
                    </a:moveTo>
                    <a:lnTo>
                      <a:pt x="0" y="0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71E132F0-0BDE-010F-383A-5243A79CAD72}"/>
                  </a:ext>
                </a:extLst>
              </p:cNvPr>
              <p:cNvSpPr/>
              <p:nvPr/>
            </p:nvSpPr>
            <p:spPr>
              <a:xfrm>
                <a:off x="2963374" y="2015761"/>
                <a:ext cx="35377" cy="35377"/>
              </a:xfrm>
              <a:custGeom>
                <a:avLst/>
                <a:gdLst>
                  <a:gd name="connsiteX0" fmla="*/ 35715 w 35377"/>
                  <a:gd name="connsiteY0" fmla="*/ 17768 h 35377"/>
                  <a:gd name="connsiteX1" fmla="*/ 18026 w 35377"/>
                  <a:gd name="connsiteY1" fmla="*/ 35457 h 35377"/>
                  <a:gd name="connsiteX2" fmla="*/ 337 w 35377"/>
                  <a:gd name="connsiteY2" fmla="*/ 17768 h 35377"/>
                  <a:gd name="connsiteX3" fmla="*/ 18026 w 35377"/>
                  <a:gd name="connsiteY3" fmla="*/ 79 h 35377"/>
                  <a:gd name="connsiteX4" fmla="*/ 35715 w 35377"/>
                  <a:gd name="connsiteY4" fmla="*/ 17768 h 35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77" h="35377">
                    <a:moveTo>
                      <a:pt x="35715" y="17768"/>
                    </a:moveTo>
                    <a:cubicBezTo>
                      <a:pt x="35715" y="27537"/>
                      <a:pt x="27795" y="35457"/>
                      <a:pt x="18026" y="35457"/>
                    </a:cubicBezTo>
                    <a:cubicBezTo>
                      <a:pt x="8257" y="35457"/>
                      <a:pt x="337" y="27537"/>
                      <a:pt x="337" y="17768"/>
                    </a:cubicBezTo>
                    <a:cubicBezTo>
                      <a:pt x="337" y="7999"/>
                      <a:pt x="8257" y="79"/>
                      <a:pt x="18026" y="79"/>
                    </a:cubicBezTo>
                    <a:cubicBezTo>
                      <a:pt x="27795" y="79"/>
                      <a:pt x="35715" y="7999"/>
                      <a:pt x="35715" y="177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40501414-D28B-7DF6-AC56-014E4CBDF53A}"/>
                  </a:ext>
                </a:extLst>
              </p:cNvPr>
              <p:cNvSpPr/>
              <p:nvPr/>
            </p:nvSpPr>
            <p:spPr>
              <a:xfrm>
                <a:off x="2960426" y="2012814"/>
                <a:ext cx="41273" cy="41273"/>
              </a:xfrm>
              <a:custGeom>
                <a:avLst/>
                <a:gdLst>
                  <a:gd name="connsiteX0" fmla="*/ 20974 w 41273"/>
                  <a:gd name="connsiteY0" fmla="*/ 5975 h 41273"/>
                  <a:gd name="connsiteX1" fmla="*/ 35715 w 41273"/>
                  <a:gd name="connsiteY1" fmla="*/ 20716 h 41273"/>
                  <a:gd name="connsiteX2" fmla="*/ 35715 w 41273"/>
                  <a:gd name="connsiteY2" fmla="*/ 20716 h 41273"/>
                  <a:gd name="connsiteX3" fmla="*/ 20974 w 41273"/>
                  <a:gd name="connsiteY3" fmla="*/ 35457 h 41273"/>
                  <a:gd name="connsiteX4" fmla="*/ 6233 w 41273"/>
                  <a:gd name="connsiteY4" fmla="*/ 20716 h 41273"/>
                  <a:gd name="connsiteX5" fmla="*/ 20974 w 41273"/>
                  <a:gd name="connsiteY5" fmla="*/ 5975 h 41273"/>
                  <a:gd name="connsiteX6" fmla="*/ 20974 w 41273"/>
                  <a:gd name="connsiteY6" fmla="*/ 79 h 41273"/>
                  <a:gd name="connsiteX7" fmla="*/ 337 w 41273"/>
                  <a:gd name="connsiteY7" fmla="*/ 20716 h 41273"/>
                  <a:gd name="connsiteX8" fmla="*/ 20974 w 41273"/>
                  <a:gd name="connsiteY8" fmla="*/ 41353 h 41273"/>
                  <a:gd name="connsiteX9" fmla="*/ 41611 w 41273"/>
                  <a:gd name="connsiteY9" fmla="*/ 20716 h 41273"/>
                  <a:gd name="connsiteX10" fmla="*/ 41611 w 41273"/>
                  <a:gd name="connsiteY10" fmla="*/ 20716 h 41273"/>
                  <a:gd name="connsiteX11" fmla="*/ 20974 w 41273"/>
                  <a:gd name="connsiteY11" fmla="*/ 79 h 4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273" h="41273">
                    <a:moveTo>
                      <a:pt x="20974" y="5975"/>
                    </a:moveTo>
                    <a:cubicBezTo>
                      <a:pt x="29115" y="5975"/>
                      <a:pt x="35715" y="12575"/>
                      <a:pt x="35715" y="20716"/>
                    </a:cubicBezTo>
                    <a:lnTo>
                      <a:pt x="35715" y="20716"/>
                    </a:lnTo>
                    <a:cubicBezTo>
                      <a:pt x="35715" y="28857"/>
                      <a:pt x="29115" y="35457"/>
                      <a:pt x="20974" y="35457"/>
                    </a:cubicBezTo>
                    <a:cubicBezTo>
                      <a:pt x="12833" y="35457"/>
                      <a:pt x="6233" y="28857"/>
                      <a:pt x="6233" y="20716"/>
                    </a:cubicBezTo>
                    <a:cubicBezTo>
                      <a:pt x="6233" y="12575"/>
                      <a:pt x="12833" y="5975"/>
                      <a:pt x="20974" y="5975"/>
                    </a:cubicBezTo>
                    <a:close/>
                    <a:moveTo>
                      <a:pt x="20974" y="79"/>
                    </a:moveTo>
                    <a:cubicBezTo>
                      <a:pt x="9576" y="79"/>
                      <a:pt x="337" y="9318"/>
                      <a:pt x="337" y="20716"/>
                    </a:cubicBezTo>
                    <a:cubicBezTo>
                      <a:pt x="337" y="32114"/>
                      <a:pt x="9576" y="41353"/>
                      <a:pt x="20974" y="41353"/>
                    </a:cubicBezTo>
                    <a:cubicBezTo>
                      <a:pt x="32372" y="41353"/>
                      <a:pt x="41611" y="32114"/>
                      <a:pt x="41611" y="20716"/>
                    </a:cubicBezTo>
                    <a:lnTo>
                      <a:pt x="41611" y="20716"/>
                    </a:lnTo>
                    <a:cubicBezTo>
                      <a:pt x="41611" y="9318"/>
                      <a:pt x="32372" y="79"/>
                      <a:pt x="20974" y="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882" cap="flat">
                <a:noFill/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B8DF8095-7D2C-F334-ED09-041A734014BE}"/>
                  </a:ext>
                </a:extLst>
              </p:cNvPr>
              <p:cNvSpPr/>
              <p:nvPr/>
            </p:nvSpPr>
            <p:spPr>
              <a:xfrm>
                <a:off x="2945685" y="2138630"/>
                <a:ext cx="70755" cy="8844"/>
              </a:xfrm>
              <a:custGeom>
                <a:avLst/>
                <a:gdLst>
                  <a:gd name="connsiteX0" fmla="*/ 337 w 70755"/>
                  <a:gd name="connsiteY0" fmla="*/ 91 h 8844"/>
                  <a:gd name="connsiteX1" fmla="*/ 71093 w 70755"/>
                  <a:gd name="connsiteY1" fmla="*/ 91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37" y="91"/>
                    </a:moveTo>
                    <a:lnTo>
                      <a:pt x="71093" y="91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A06572F-E914-8407-2044-03491F6D878C}"/>
                  </a:ext>
                </a:extLst>
              </p:cNvPr>
              <p:cNvSpPr/>
              <p:nvPr/>
            </p:nvSpPr>
            <p:spPr>
              <a:xfrm>
                <a:off x="2945685" y="2138630"/>
                <a:ext cx="70755" cy="8844"/>
              </a:xfrm>
              <a:custGeom>
                <a:avLst/>
                <a:gdLst>
                  <a:gd name="connsiteX0" fmla="*/ 337 w 70755"/>
                  <a:gd name="connsiteY0" fmla="*/ 91 h 8844"/>
                  <a:gd name="connsiteX1" fmla="*/ 71093 w 70755"/>
                  <a:gd name="connsiteY1" fmla="*/ 91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37" y="91"/>
                    </a:moveTo>
                    <a:lnTo>
                      <a:pt x="71093" y="91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5EDE69FD-3BFB-9BD4-363F-C390983E8423}"/>
                  </a:ext>
                </a:extLst>
              </p:cNvPr>
              <p:cNvSpPr/>
              <p:nvPr/>
            </p:nvSpPr>
            <p:spPr>
              <a:xfrm>
                <a:off x="2945685" y="1928270"/>
                <a:ext cx="70755" cy="8844"/>
              </a:xfrm>
              <a:custGeom>
                <a:avLst/>
                <a:gdLst>
                  <a:gd name="connsiteX0" fmla="*/ 337 w 70755"/>
                  <a:gd name="connsiteY0" fmla="*/ 67 h 8844"/>
                  <a:gd name="connsiteX1" fmla="*/ 71093 w 70755"/>
                  <a:gd name="connsiteY1" fmla="*/ 67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37" y="67"/>
                    </a:moveTo>
                    <a:lnTo>
                      <a:pt x="71093" y="67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B780F005-A38B-AB1A-1E2A-6F20A2A9AC6D}"/>
                  </a:ext>
                </a:extLst>
              </p:cNvPr>
              <p:cNvSpPr/>
              <p:nvPr/>
            </p:nvSpPr>
            <p:spPr>
              <a:xfrm>
                <a:off x="2945685" y="1928270"/>
                <a:ext cx="70755" cy="8844"/>
              </a:xfrm>
              <a:custGeom>
                <a:avLst/>
                <a:gdLst>
                  <a:gd name="connsiteX0" fmla="*/ 337 w 70755"/>
                  <a:gd name="connsiteY0" fmla="*/ 67 h 8844"/>
                  <a:gd name="connsiteX1" fmla="*/ 71093 w 70755"/>
                  <a:gd name="connsiteY1" fmla="*/ 67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37" y="67"/>
                    </a:moveTo>
                    <a:lnTo>
                      <a:pt x="71093" y="67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8D9F163B-6197-FE3C-C823-BCF48E25F848}"/>
                </a:ext>
              </a:extLst>
            </p:cNvPr>
            <p:cNvGrpSpPr/>
            <p:nvPr/>
          </p:nvGrpSpPr>
          <p:grpSpPr>
            <a:xfrm>
              <a:off x="9070484" y="4655789"/>
              <a:ext cx="70755" cy="389032"/>
              <a:chOff x="3096972" y="1717122"/>
              <a:chExt cx="70755" cy="389032"/>
            </a:xfrm>
          </p:grpSpPr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80005D22-522E-4DF8-6867-F630C10D7901}"/>
                  </a:ext>
                </a:extLst>
              </p:cNvPr>
              <p:cNvSpPr/>
              <p:nvPr/>
            </p:nvSpPr>
            <p:spPr>
              <a:xfrm>
                <a:off x="3132350" y="1907216"/>
                <a:ext cx="8844" cy="190093"/>
              </a:xfrm>
              <a:custGeom>
                <a:avLst/>
                <a:gdLst>
                  <a:gd name="connsiteX0" fmla="*/ 0 w 8844"/>
                  <a:gd name="connsiteY0" fmla="*/ 0 h 190093"/>
                  <a:gd name="connsiteX1" fmla="*/ 0 w 8844"/>
                  <a:gd name="connsiteY1" fmla="*/ 190094 h 19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190093">
                    <a:moveTo>
                      <a:pt x="0" y="0"/>
                    </a:moveTo>
                    <a:lnTo>
                      <a:pt x="0" y="190094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43BF52E8-2DAD-28EC-8DD4-574C084AF774}"/>
                  </a:ext>
                </a:extLst>
              </p:cNvPr>
              <p:cNvSpPr/>
              <p:nvPr/>
            </p:nvSpPr>
            <p:spPr>
              <a:xfrm>
                <a:off x="3132350" y="1717122"/>
                <a:ext cx="8844" cy="190094"/>
              </a:xfrm>
              <a:custGeom>
                <a:avLst/>
                <a:gdLst>
                  <a:gd name="connsiteX0" fmla="*/ 0 w 8844"/>
                  <a:gd name="connsiteY0" fmla="*/ 190094 h 190094"/>
                  <a:gd name="connsiteX1" fmla="*/ 0 w 8844"/>
                  <a:gd name="connsiteY1" fmla="*/ 0 h 190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190094">
                    <a:moveTo>
                      <a:pt x="0" y="190094"/>
                    </a:moveTo>
                    <a:lnTo>
                      <a:pt x="0" y="0"/>
                    </a:lnTo>
                  </a:path>
                </a:pathLst>
              </a:custGeom>
              <a:ln w="5882" cap="flat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21F6CB8-8A60-BD44-B11B-D420C92D1F44}"/>
                  </a:ext>
                </a:extLst>
              </p:cNvPr>
              <p:cNvSpPr/>
              <p:nvPr/>
            </p:nvSpPr>
            <p:spPr>
              <a:xfrm>
                <a:off x="3114661" y="1889527"/>
                <a:ext cx="35377" cy="35377"/>
              </a:xfrm>
              <a:custGeom>
                <a:avLst/>
                <a:gdLst>
                  <a:gd name="connsiteX0" fmla="*/ 35732 w 35377"/>
                  <a:gd name="connsiteY0" fmla="*/ 17754 h 35377"/>
                  <a:gd name="connsiteX1" fmla="*/ 18043 w 35377"/>
                  <a:gd name="connsiteY1" fmla="*/ 35443 h 35377"/>
                  <a:gd name="connsiteX2" fmla="*/ 354 w 35377"/>
                  <a:gd name="connsiteY2" fmla="*/ 17754 h 35377"/>
                  <a:gd name="connsiteX3" fmla="*/ 18043 w 35377"/>
                  <a:gd name="connsiteY3" fmla="*/ 65 h 35377"/>
                  <a:gd name="connsiteX4" fmla="*/ 35732 w 35377"/>
                  <a:gd name="connsiteY4" fmla="*/ 17754 h 35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77" h="35377">
                    <a:moveTo>
                      <a:pt x="35732" y="17754"/>
                    </a:moveTo>
                    <a:cubicBezTo>
                      <a:pt x="35732" y="27523"/>
                      <a:pt x="27813" y="35443"/>
                      <a:pt x="18043" y="35443"/>
                    </a:cubicBezTo>
                    <a:cubicBezTo>
                      <a:pt x="8274" y="35443"/>
                      <a:pt x="354" y="27523"/>
                      <a:pt x="354" y="17754"/>
                    </a:cubicBezTo>
                    <a:cubicBezTo>
                      <a:pt x="354" y="7985"/>
                      <a:pt x="8274" y="65"/>
                      <a:pt x="18043" y="65"/>
                    </a:cubicBezTo>
                    <a:cubicBezTo>
                      <a:pt x="27813" y="65"/>
                      <a:pt x="35732" y="7985"/>
                      <a:pt x="35732" y="177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2D06A630-BCEB-CB63-BBEE-0FBDD70909C9}"/>
                  </a:ext>
                </a:extLst>
              </p:cNvPr>
              <p:cNvSpPr/>
              <p:nvPr/>
            </p:nvSpPr>
            <p:spPr>
              <a:xfrm>
                <a:off x="3111713" y="1886580"/>
                <a:ext cx="41273" cy="41273"/>
              </a:xfrm>
              <a:custGeom>
                <a:avLst/>
                <a:gdLst>
                  <a:gd name="connsiteX0" fmla="*/ 20991 w 41273"/>
                  <a:gd name="connsiteY0" fmla="*/ 5961 h 41273"/>
                  <a:gd name="connsiteX1" fmla="*/ 35732 w 41273"/>
                  <a:gd name="connsiteY1" fmla="*/ 20702 h 41273"/>
                  <a:gd name="connsiteX2" fmla="*/ 35732 w 41273"/>
                  <a:gd name="connsiteY2" fmla="*/ 20702 h 41273"/>
                  <a:gd name="connsiteX3" fmla="*/ 20991 w 41273"/>
                  <a:gd name="connsiteY3" fmla="*/ 35443 h 41273"/>
                  <a:gd name="connsiteX4" fmla="*/ 6250 w 41273"/>
                  <a:gd name="connsiteY4" fmla="*/ 20702 h 41273"/>
                  <a:gd name="connsiteX5" fmla="*/ 20991 w 41273"/>
                  <a:gd name="connsiteY5" fmla="*/ 5961 h 41273"/>
                  <a:gd name="connsiteX6" fmla="*/ 20991 w 41273"/>
                  <a:gd name="connsiteY6" fmla="*/ 65 h 41273"/>
                  <a:gd name="connsiteX7" fmla="*/ 354 w 41273"/>
                  <a:gd name="connsiteY7" fmla="*/ 20702 h 41273"/>
                  <a:gd name="connsiteX8" fmla="*/ 20991 w 41273"/>
                  <a:gd name="connsiteY8" fmla="*/ 41338 h 41273"/>
                  <a:gd name="connsiteX9" fmla="*/ 41628 w 41273"/>
                  <a:gd name="connsiteY9" fmla="*/ 20702 h 41273"/>
                  <a:gd name="connsiteX10" fmla="*/ 41628 w 41273"/>
                  <a:gd name="connsiteY10" fmla="*/ 20702 h 41273"/>
                  <a:gd name="connsiteX11" fmla="*/ 20991 w 41273"/>
                  <a:gd name="connsiteY11" fmla="*/ 65 h 4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273" h="41273">
                    <a:moveTo>
                      <a:pt x="20991" y="5961"/>
                    </a:moveTo>
                    <a:cubicBezTo>
                      <a:pt x="29132" y="5961"/>
                      <a:pt x="35732" y="12560"/>
                      <a:pt x="35732" y="20702"/>
                    </a:cubicBezTo>
                    <a:lnTo>
                      <a:pt x="35732" y="20702"/>
                    </a:lnTo>
                    <a:cubicBezTo>
                      <a:pt x="35732" y="28843"/>
                      <a:pt x="29132" y="35443"/>
                      <a:pt x="20991" y="35443"/>
                    </a:cubicBezTo>
                    <a:cubicBezTo>
                      <a:pt x="12850" y="35443"/>
                      <a:pt x="6250" y="28843"/>
                      <a:pt x="6250" y="20702"/>
                    </a:cubicBezTo>
                    <a:cubicBezTo>
                      <a:pt x="6250" y="12560"/>
                      <a:pt x="12850" y="5961"/>
                      <a:pt x="20991" y="5961"/>
                    </a:cubicBezTo>
                    <a:close/>
                    <a:moveTo>
                      <a:pt x="20991" y="65"/>
                    </a:moveTo>
                    <a:cubicBezTo>
                      <a:pt x="9593" y="65"/>
                      <a:pt x="354" y="9304"/>
                      <a:pt x="354" y="20702"/>
                    </a:cubicBezTo>
                    <a:cubicBezTo>
                      <a:pt x="354" y="32099"/>
                      <a:pt x="9593" y="41338"/>
                      <a:pt x="20991" y="41338"/>
                    </a:cubicBezTo>
                    <a:cubicBezTo>
                      <a:pt x="32389" y="41338"/>
                      <a:pt x="41628" y="32099"/>
                      <a:pt x="41628" y="20702"/>
                    </a:cubicBezTo>
                    <a:lnTo>
                      <a:pt x="41628" y="20702"/>
                    </a:lnTo>
                    <a:cubicBezTo>
                      <a:pt x="41628" y="9304"/>
                      <a:pt x="32389" y="65"/>
                      <a:pt x="20991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882" cap="flat">
                <a:noFill/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053D924A-8E34-85E1-EDF1-984158756CC5}"/>
                  </a:ext>
                </a:extLst>
              </p:cNvPr>
              <p:cNvSpPr/>
              <p:nvPr/>
            </p:nvSpPr>
            <p:spPr>
              <a:xfrm>
                <a:off x="3096972" y="2097310"/>
                <a:ext cx="70755" cy="8844"/>
              </a:xfrm>
              <a:custGeom>
                <a:avLst/>
                <a:gdLst>
                  <a:gd name="connsiteX0" fmla="*/ 354 w 70755"/>
                  <a:gd name="connsiteY0" fmla="*/ 86 h 8844"/>
                  <a:gd name="connsiteX1" fmla="*/ 71110 w 70755"/>
                  <a:gd name="connsiteY1" fmla="*/ 86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54" y="86"/>
                    </a:moveTo>
                    <a:lnTo>
                      <a:pt x="71110" y="86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4E1483CC-0417-82CC-B3E3-F440B8D5B371}"/>
                  </a:ext>
                </a:extLst>
              </p:cNvPr>
              <p:cNvSpPr/>
              <p:nvPr/>
            </p:nvSpPr>
            <p:spPr>
              <a:xfrm>
                <a:off x="3096972" y="2097310"/>
                <a:ext cx="70755" cy="8844"/>
              </a:xfrm>
              <a:custGeom>
                <a:avLst/>
                <a:gdLst>
                  <a:gd name="connsiteX0" fmla="*/ 354 w 70755"/>
                  <a:gd name="connsiteY0" fmla="*/ 86 h 8844"/>
                  <a:gd name="connsiteX1" fmla="*/ 71110 w 70755"/>
                  <a:gd name="connsiteY1" fmla="*/ 86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54" y="86"/>
                    </a:moveTo>
                    <a:lnTo>
                      <a:pt x="71110" y="86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CC63609-F817-3493-BE4F-AF5CF72E2FA2}"/>
                  </a:ext>
                </a:extLst>
              </p:cNvPr>
              <p:cNvSpPr/>
              <p:nvPr/>
            </p:nvSpPr>
            <p:spPr>
              <a:xfrm>
                <a:off x="3096972" y="1717122"/>
                <a:ext cx="70755" cy="8844"/>
              </a:xfrm>
              <a:custGeom>
                <a:avLst/>
                <a:gdLst>
                  <a:gd name="connsiteX0" fmla="*/ 354 w 70755"/>
                  <a:gd name="connsiteY0" fmla="*/ 43 h 8844"/>
                  <a:gd name="connsiteX1" fmla="*/ 71110 w 70755"/>
                  <a:gd name="connsiteY1" fmla="*/ 43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54" y="43"/>
                    </a:moveTo>
                    <a:lnTo>
                      <a:pt x="71110" y="43"/>
                    </a:lnTo>
                  </a:path>
                </a:pathLst>
              </a:custGeom>
              <a:solidFill>
                <a:srgbClr val="000000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9FAB9EBF-005F-DF5C-F734-A04EC9BD24BA}"/>
                  </a:ext>
                </a:extLst>
              </p:cNvPr>
              <p:cNvSpPr/>
              <p:nvPr/>
            </p:nvSpPr>
            <p:spPr>
              <a:xfrm>
                <a:off x="3096972" y="1717122"/>
                <a:ext cx="70755" cy="8844"/>
              </a:xfrm>
              <a:custGeom>
                <a:avLst/>
                <a:gdLst>
                  <a:gd name="connsiteX0" fmla="*/ 354 w 70755"/>
                  <a:gd name="connsiteY0" fmla="*/ 43 h 8844"/>
                  <a:gd name="connsiteX1" fmla="*/ 71110 w 70755"/>
                  <a:gd name="connsiteY1" fmla="*/ 43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755" h="8844">
                    <a:moveTo>
                      <a:pt x="354" y="43"/>
                    </a:moveTo>
                    <a:lnTo>
                      <a:pt x="71110" y="43"/>
                    </a:lnTo>
                  </a:path>
                </a:pathLst>
              </a:custGeom>
              <a:noFill/>
              <a:ln w="588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9B71FC7B-1287-5507-F05E-EFA5CB7E3245}"/>
                </a:ext>
              </a:extLst>
            </p:cNvPr>
            <p:cNvSpPr/>
            <p:nvPr/>
          </p:nvSpPr>
          <p:spPr>
            <a:xfrm>
              <a:off x="9228121" y="4546452"/>
              <a:ext cx="70755" cy="8844"/>
            </a:xfrm>
            <a:custGeom>
              <a:avLst/>
              <a:gdLst>
                <a:gd name="connsiteX0" fmla="*/ 371 w 70755"/>
                <a:gd name="connsiteY0" fmla="*/ 17 h 8844"/>
                <a:gd name="connsiteX1" fmla="*/ 71127 w 70755"/>
                <a:gd name="connsiteY1" fmla="*/ 17 h 8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755" h="8844">
                  <a:moveTo>
                    <a:pt x="371" y="17"/>
                  </a:moveTo>
                  <a:lnTo>
                    <a:pt x="71127" y="17"/>
                  </a:lnTo>
                </a:path>
              </a:pathLst>
            </a:custGeom>
            <a:solidFill>
              <a:srgbClr val="000000"/>
            </a:solidFill>
            <a:ln w="8822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0" name="Graphic 131">
              <a:extLst>
                <a:ext uri="{FF2B5EF4-FFF2-40B4-BE49-F238E27FC236}">
                  <a16:creationId xmlns:a16="http://schemas.microsoft.com/office/drawing/2014/main" id="{8BFA378A-AC0B-EAF4-53C0-53C8725E89C8}"/>
                </a:ext>
              </a:extLst>
            </p:cNvPr>
            <p:cNvGrpSpPr/>
            <p:nvPr/>
          </p:nvGrpSpPr>
          <p:grpSpPr>
            <a:xfrm>
              <a:off x="7820442" y="4413227"/>
              <a:ext cx="2874443" cy="1308976"/>
              <a:chOff x="4930248" y="3545835"/>
              <a:chExt cx="2874443" cy="1308976"/>
            </a:xfrm>
          </p:grpSpPr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D12C32E4-32D4-240E-2B6C-FCB078A35271}"/>
                  </a:ext>
                </a:extLst>
              </p:cNvPr>
              <p:cNvSpPr/>
              <p:nvPr/>
            </p:nvSpPr>
            <p:spPr>
              <a:xfrm>
                <a:off x="4930248" y="4845967"/>
                <a:ext cx="2874443" cy="8844"/>
              </a:xfrm>
              <a:custGeom>
                <a:avLst/>
                <a:gdLst>
                  <a:gd name="connsiteX0" fmla="*/ 0 w 2874443"/>
                  <a:gd name="connsiteY0" fmla="*/ 0 h 8844"/>
                  <a:gd name="connsiteX1" fmla="*/ 2874444 w 2874443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43" h="8844">
                    <a:moveTo>
                      <a:pt x="0" y="0"/>
                    </a:moveTo>
                    <a:lnTo>
                      <a:pt x="2874444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01EB76D3-4F0C-FB19-8080-F29EBD418A2E}"/>
                  </a:ext>
                </a:extLst>
              </p:cNvPr>
              <p:cNvSpPr/>
              <p:nvPr/>
            </p:nvSpPr>
            <p:spPr>
              <a:xfrm>
                <a:off x="4930248" y="3545835"/>
                <a:ext cx="2874443" cy="0"/>
              </a:xfrm>
              <a:custGeom>
                <a:avLst/>
                <a:gdLst>
                  <a:gd name="connsiteX0" fmla="*/ 0 w 2874443"/>
                  <a:gd name="connsiteY0" fmla="*/ 0 h 8844"/>
                  <a:gd name="connsiteX1" fmla="*/ 2874444 w 2874443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43" h="8844">
                    <a:moveTo>
                      <a:pt x="0" y="0"/>
                    </a:moveTo>
                    <a:lnTo>
                      <a:pt x="2874444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5EC913E-38AA-497A-FC76-1E1D5235CCC9}"/>
                  </a:ext>
                </a:extLst>
              </p:cNvPr>
              <p:cNvSpPr/>
              <p:nvPr/>
            </p:nvSpPr>
            <p:spPr>
              <a:xfrm>
                <a:off x="5005891" y="4817223"/>
                <a:ext cx="8844" cy="28744"/>
              </a:xfrm>
              <a:custGeom>
                <a:avLst/>
                <a:gdLst>
                  <a:gd name="connsiteX0" fmla="*/ 0 w 8844"/>
                  <a:gd name="connsiteY0" fmla="*/ 28744 h 28744"/>
                  <a:gd name="connsiteX1" fmla="*/ 0 w 8844"/>
                  <a:gd name="connsiteY1" fmla="*/ 0 h 2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28744">
                    <a:moveTo>
                      <a:pt x="0" y="28744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F7D4AFF1-34A9-3667-9EA6-0CDBF9EB48E4}"/>
                  </a:ext>
                </a:extLst>
              </p:cNvPr>
              <p:cNvSpPr/>
              <p:nvPr/>
            </p:nvSpPr>
            <p:spPr>
              <a:xfrm>
                <a:off x="5686680" y="4817223"/>
                <a:ext cx="8844" cy="28744"/>
              </a:xfrm>
              <a:custGeom>
                <a:avLst/>
                <a:gdLst>
                  <a:gd name="connsiteX0" fmla="*/ 0 w 8844"/>
                  <a:gd name="connsiteY0" fmla="*/ 28744 h 28744"/>
                  <a:gd name="connsiteX1" fmla="*/ 0 w 8844"/>
                  <a:gd name="connsiteY1" fmla="*/ 0 h 2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28744">
                    <a:moveTo>
                      <a:pt x="0" y="28744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FCE847B4-ED08-0A7C-B852-741F29F76CBB}"/>
                  </a:ext>
                </a:extLst>
              </p:cNvPr>
              <p:cNvSpPr/>
              <p:nvPr/>
            </p:nvSpPr>
            <p:spPr>
              <a:xfrm>
                <a:off x="6367470" y="4817223"/>
                <a:ext cx="8844" cy="28744"/>
              </a:xfrm>
              <a:custGeom>
                <a:avLst/>
                <a:gdLst>
                  <a:gd name="connsiteX0" fmla="*/ 0 w 8844"/>
                  <a:gd name="connsiteY0" fmla="*/ 28744 h 28744"/>
                  <a:gd name="connsiteX1" fmla="*/ 0 w 8844"/>
                  <a:gd name="connsiteY1" fmla="*/ 0 h 2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28744">
                    <a:moveTo>
                      <a:pt x="0" y="28744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4B9A3C41-DBB4-A9DD-D067-FCD5B51DD031}"/>
                  </a:ext>
                </a:extLst>
              </p:cNvPr>
              <p:cNvSpPr/>
              <p:nvPr/>
            </p:nvSpPr>
            <p:spPr>
              <a:xfrm>
                <a:off x="7048259" y="4817223"/>
                <a:ext cx="8844" cy="28744"/>
              </a:xfrm>
              <a:custGeom>
                <a:avLst/>
                <a:gdLst>
                  <a:gd name="connsiteX0" fmla="*/ 0 w 8844"/>
                  <a:gd name="connsiteY0" fmla="*/ 28744 h 28744"/>
                  <a:gd name="connsiteX1" fmla="*/ 0 w 8844"/>
                  <a:gd name="connsiteY1" fmla="*/ 0 h 2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28744">
                    <a:moveTo>
                      <a:pt x="0" y="28744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2738C4C6-B4EA-D323-9D6A-3A11640AC346}"/>
                  </a:ext>
                </a:extLst>
              </p:cNvPr>
              <p:cNvSpPr/>
              <p:nvPr/>
            </p:nvSpPr>
            <p:spPr>
              <a:xfrm>
                <a:off x="7729049" y="4817223"/>
                <a:ext cx="8844" cy="28744"/>
              </a:xfrm>
              <a:custGeom>
                <a:avLst/>
                <a:gdLst>
                  <a:gd name="connsiteX0" fmla="*/ 0 w 8844"/>
                  <a:gd name="connsiteY0" fmla="*/ 28744 h 28744"/>
                  <a:gd name="connsiteX1" fmla="*/ 0 w 8844"/>
                  <a:gd name="connsiteY1" fmla="*/ 0 h 2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28744">
                    <a:moveTo>
                      <a:pt x="0" y="28744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28E25195-E6AE-5CC0-673E-83E9178C37D0}"/>
                  </a:ext>
                </a:extLst>
              </p:cNvPr>
              <p:cNvSpPr/>
              <p:nvPr/>
            </p:nvSpPr>
            <p:spPr>
              <a:xfrm>
                <a:off x="5005891" y="3545835"/>
                <a:ext cx="8844" cy="28744"/>
              </a:xfrm>
              <a:custGeom>
                <a:avLst/>
                <a:gdLst>
                  <a:gd name="connsiteX0" fmla="*/ 0 w 8844"/>
                  <a:gd name="connsiteY0" fmla="*/ 0 h 28744"/>
                  <a:gd name="connsiteX1" fmla="*/ 0 w 8844"/>
                  <a:gd name="connsiteY1" fmla="*/ 28744 h 2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28744">
                    <a:moveTo>
                      <a:pt x="0" y="0"/>
                    </a:moveTo>
                    <a:lnTo>
                      <a:pt x="0" y="28744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D9E53FB7-B820-59A4-ABDB-7D8AA08A09DD}"/>
                  </a:ext>
                </a:extLst>
              </p:cNvPr>
              <p:cNvSpPr/>
              <p:nvPr/>
            </p:nvSpPr>
            <p:spPr>
              <a:xfrm>
                <a:off x="5686680" y="3545835"/>
                <a:ext cx="8844" cy="28744"/>
              </a:xfrm>
              <a:custGeom>
                <a:avLst/>
                <a:gdLst>
                  <a:gd name="connsiteX0" fmla="*/ 0 w 8844"/>
                  <a:gd name="connsiteY0" fmla="*/ 0 h 28744"/>
                  <a:gd name="connsiteX1" fmla="*/ 0 w 8844"/>
                  <a:gd name="connsiteY1" fmla="*/ 28744 h 2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28744">
                    <a:moveTo>
                      <a:pt x="0" y="0"/>
                    </a:moveTo>
                    <a:lnTo>
                      <a:pt x="0" y="28744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BB113D16-9F84-5E2C-1B34-D6D42067FC23}"/>
                  </a:ext>
                </a:extLst>
              </p:cNvPr>
              <p:cNvSpPr/>
              <p:nvPr/>
            </p:nvSpPr>
            <p:spPr>
              <a:xfrm>
                <a:off x="6367470" y="3545835"/>
                <a:ext cx="8844" cy="28744"/>
              </a:xfrm>
              <a:custGeom>
                <a:avLst/>
                <a:gdLst>
                  <a:gd name="connsiteX0" fmla="*/ 0 w 8844"/>
                  <a:gd name="connsiteY0" fmla="*/ 0 h 28744"/>
                  <a:gd name="connsiteX1" fmla="*/ 0 w 8844"/>
                  <a:gd name="connsiteY1" fmla="*/ 28744 h 2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28744">
                    <a:moveTo>
                      <a:pt x="0" y="0"/>
                    </a:moveTo>
                    <a:lnTo>
                      <a:pt x="0" y="28744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BF873D1E-CF7F-A70C-50F5-D3AB7F64F7FE}"/>
                  </a:ext>
                </a:extLst>
              </p:cNvPr>
              <p:cNvSpPr/>
              <p:nvPr/>
            </p:nvSpPr>
            <p:spPr>
              <a:xfrm>
                <a:off x="7048259" y="3545835"/>
                <a:ext cx="8844" cy="28744"/>
              </a:xfrm>
              <a:custGeom>
                <a:avLst/>
                <a:gdLst>
                  <a:gd name="connsiteX0" fmla="*/ 0 w 8844"/>
                  <a:gd name="connsiteY0" fmla="*/ 0 h 28744"/>
                  <a:gd name="connsiteX1" fmla="*/ 0 w 8844"/>
                  <a:gd name="connsiteY1" fmla="*/ 28744 h 2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28744">
                    <a:moveTo>
                      <a:pt x="0" y="0"/>
                    </a:moveTo>
                    <a:lnTo>
                      <a:pt x="0" y="28744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D2A4BAB5-5C6B-3F0F-1976-1761E5127E19}"/>
                  </a:ext>
                </a:extLst>
              </p:cNvPr>
              <p:cNvSpPr/>
              <p:nvPr/>
            </p:nvSpPr>
            <p:spPr>
              <a:xfrm>
                <a:off x="7729049" y="3545835"/>
                <a:ext cx="8844" cy="28744"/>
              </a:xfrm>
              <a:custGeom>
                <a:avLst/>
                <a:gdLst>
                  <a:gd name="connsiteX0" fmla="*/ 0 w 8844"/>
                  <a:gd name="connsiteY0" fmla="*/ 0 h 28744"/>
                  <a:gd name="connsiteX1" fmla="*/ 0 w 8844"/>
                  <a:gd name="connsiteY1" fmla="*/ 28744 h 2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28744">
                    <a:moveTo>
                      <a:pt x="0" y="0"/>
                    </a:moveTo>
                    <a:lnTo>
                      <a:pt x="0" y="28744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758E06-C82F-37B9-BBF9-6F5384C5DFF4}"/>
                </a:ext>
              </a:extLst>
            </p:cNvPr>
            <p:cNvSpPr/>
            <p:nvPr/>
          </p:nvSpPr>
          <p:spPr>
            <a:xfrm>
              <a:off x="7866234" y="5789867"/>
              <a:ext cx="59562" cy="97426"/>
            </a:xfrm>
            <a:custGeom>
              <a:avLst/>
              <a:gdLst>
                <a:gd name="connsiteX0" fmla="*/ 29914 w 59562"/>
                <a:gd name="connsiteY0" fmla="*/ 97596 h 97426"/>
                <a:gd name="connsiteX1" fmla="*/ 6351 w 59562"/>
                <a:gd name="connsiteY1" fmla="*/ 83292 h 97426"/>
                <a:gd name="connsiteX2" fmla="*/ 64 w 59562"/>
                <a:gd name="connsiteY2" fmla="*/ 49228 h 97426"/>
                <a:gd name="connsiteX3" fmla="*/ 2344 w 59562"/>
                <a:gd name="connsiteY3" fmla="*/ 26080 h 97426"/>
                <a:gd name="connsiteX4" fmla="*/ 11257 w 59562"/>
                <a:gd name="connsiteY4" fmla="*/ 7701 h 97426"/>
                <a:gd name="connsiteX5" fmla="*/ 29914 w 59562"/>
                <a:gd name="connsiteY5" fmla="*/ 169 h 97426"/>
                <a:gd name="connsiteX6" fmla="*/ 45253 w 59562"/>
                <a:gd name="connsiteY6" fmla="*/ 4729 h 97426"/>
                <a:gd name="connsiteX7" fmla="*/ 54305 w 59562"/>
                <a:gd name="connsiteY7" fmla="*/ 16475 h 97426"/>
                <a:gd name="connsiteX8" fmla="*/ 58520 w 59562"/>
                <a:gd name="connsiteY8" fmla="*/ 31953 h 97426"/>
                <a:gd name="connsiteX9" fmla="*/ 59626 w 59562"/>
                <a:gd name="connsiteY9" fmla="*/ 49228 h 97426"/>
                <a:gd name="connsiteX10" fmla="*/ 57414 w 59562"/>
                <a:gd name="connsiteY10" fmla="*/ 72030 h 97426"/>
                <a:gd name="connsiteX11" fmla="*/ 48639 w 59562"/>
                <a:gd name="connsiteY11" fmla="*/ 90134 h 97426"/>
                <a:gd name="connsiteX12" fmla="*/ 29914 w 59562"/>
                <a:gd name="connsiteY12" fmla="*/ 97596 h 97426"/>
                <a:gd name="connsiteX13" fmla="*/ 29914 w 59562"/>
                <a:gd name="connsiteY13" fmla="*/ 93864 h 97426"/>
                <a:gd name="connsiteX14" fmla="*/ 41660 w 59562"/>
                <a:gd name="connsiteY14" fmla="*/ 85780 h 97426"/>
                <a:gd name="connsiteX15" fmla="*/ 46428 w 59562"/>
                <a:gd name="connsiteY15" fmla="*/ 67884 h 97426"/>
                <a:gd name="connsiteX16" fmla="*/ 47326 w 59562"/>
                <a:gd name="connsiteY16" fmla="*/ 47017 h 97426"/>
                <a:gd name="connsiteX17" fmla="*/ 46428 w 59562"/>
                <a:gd name="connsiteY17" fmla="*/ 27393 h 97426"/>
                <a:gd name="connsiteX18" fmla="*/ 41729 w 59562"/>
                <a:gd name="connsiteY18" fmla="*/ 11086 h 97426"/>
                <a:gd name="connsiteX19" fmla="*/ 29914 w 59562"/>
                <a:gd name="connsiteY19" fmla="*/ 3761 h 97426"/>
                <a:gd name="connsiteX20" fmla="*/ 18028 w 59562"/>
                <a:gd name="connsiteY20" fmla="*/ 11086 h 97426"/>
                <a:gd name="connsiteX21" fmla="*/ 13261 w 59562"/>
                <a:gd name="connsiteY21" fmla="*/ 27393 h 97426"/>
                <a:gd name="connsiteX22" fmla="*/ 12363 w 59562"/>
                <a:gd name="connsiteY22" fmla="*/ 47017 h 97426"/>
                <a:gd name="connsiteX23" fmla="*/ 12777 w 59562"/>
                <a:gd name="connsiteY23" fmla="*/ 61873 h 97426"/>
                <a:gd name="connsiteX24" fmla="*/ 14851 w 59562"/>
                <a:gd name="connsiteY24" fmla="*/ 76245 h 97426"/>
                <a:gd name="connsiteX25" fmla="*/ 20171 w 59562"/>
                <a:gd name="connsiteY25" fmla="*/ 88751 h 97426"/>
                <a:gd name="connsiteX26" fmla="*/ 29914 w 59562"/>
                <a:gd name="connsiteY26" fmla="*/ 93864 h 9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562" h="97426">
                  <a:moveTo>
                    <a:pt x="29914" y="97596"/>
                  </a:moveTo>
                  <a:cubicBezTo>
                    <a:pt x="18397" y="97596"/>
                    <a:pt x="10543" y="92828"/>
                    <a:pt x="6351" y="83292"/>
                  </a:cubicBezTo>
                  <a:cubicBezTo>
                    <a:pt x="2159" y="73757"/>
                    <a:pt x="64" y="62402"/>
                    <a:pt x="64" y="49228"/>
                  </a:cubicBezTo>
                  <a:cubicBezTo>
                    <a:pt x="64" y="41028"/>
                    <a:pt x="824" y="33312"/>
                    <a:pt x="2344" y="26080"/>
                  </a:cubicBezTo>
                  <a:cubicBezTo>
                    <a:pt x="3864" y="18848"/>
                    <a:pt x="6835" y="12721"/>
                    <a:pt x="11257" y="7701"/>
                  </a:cubicBezTo>
                  <a:cubicBezTo>
                    <a:pt x="15679" y="2680"/>
                    <a:pt x="21898" y="169"/>
                    <a:pt x="29914" y="169"/>
                  </a:cubicBezTo>
                  <a:cubicBezTo>
                    <a:pt x="36178" y="169"/>
                    <a:pt x="41292" y="1689"/>
                    <a:pt x="45253" y="4729"/>
                  </a:cubicBezTo>
                  <a:cubicBezTo>
                    <a:pt x="49214" y="7769"/>
                    <a:pt x="52232" y="11685"/>
                    <a:pt x="54305" y="16475"/>
                  </a:cubicBezTo>
                  <a:cubicBezTo>
                    <a:pt x="56378" y="21266"/>
                    <a:pt x="57783" y="26425"/>
                    <a:pt x="58520" y="31953"/>
                  </a:cubicBezTo>
                  <a:cubicBezTo>
                    <a:pt x="59257" y="37481"/>
                    <a:pt x="59626" y="43239"/>
                    <a:pt x="59626" y="49228"/>
                  </a:cubicBezTo>
                  <a:cubicBezTo>
                    <a:pt x="59626" y="57336"/>
                    <a:pt x="58889" y="64936"/>
                    <a:pt x="57414" y="72030"/>
                  </a:cubicBezTo>
                  <a:cubicBezTo>
                    <a:pt x="55940" y="79124"/>
                    <a:pt x="53015" y="85158"/>
                    <a:pt x="48639" y="90134"/>
                  </a:cubicBezTo>
                  <a:cubicBezTo>
                    <a:pt x="44263" y="95108"/>
                    <a:pt x="38021" y="97596"/>
                    <a:pt x="29914" y="97596"/>
                  </a:cubicBezTo>
                  <a:close/>
                  <a:moveTo>
                    <a:pt x="29914" y="93864"/>
                  </a:moveTo>
                  <a:cubicBezTo>
                    <a:pt x="35165" y="93864"/>
                    <a:pt x="39080" y="91170"/>
                    <a:pt x="41660" y="85780"/>
                  </a:cubicBezTo>
                  <a:cubicBezTo>
                    <a:pt x="44239" y="80391"/>
                    <a:pt x="45829" y="74425"/>
                    <a:pt x="46428" y="67884"/>
                  </a:cubicBezTo>
                  <a:cubicBezTo>
                    <a:pt x="47026" y="61343"/>
                    <a:pt x="47326" y="54387"/>
                    <a:pt x="47326" y="47017"/>
                  </a:cubicBezTo>
                  <a:cubicBezTo>
                    <a:pt x="47326" y="39923"/>
                    <a:pt x="47026" y="33381"/>
                    <a:pt x="46428" y="27393"/>
                  </a:cubicBezTo>
                  <a:cubicBezTo>
                    <a:pt x="45829" y="21405"/>
                    <a:pt x="44262" y="15969"/>
                    <a:pt x="41729" y="11086"/>
                  </a:cubicBezTo>
                  <a:cubicBezTo>
                    <a:pt x="39195" y="6203"/>
                    <a:pt x="35257" y="3761"/>
                    <a:pt x="29914" y="3761"/>
                  </a:cubicBezTo>
                  <a:cubicBezTo>
                    <a:pt x="24570" y="3761"/>
                    <a:pt x="20608" y="6203"/>
                    <a:pt x="18028" y="11086"/>
                  </a:cubicBezTo>
                  <a:cubicBezTo>
                    <a:pt x="15449" y="15969"/>
                    <a:pt x="13860" y="21405"/>
                    <a:pt x="13261" y="27393"/>
                  </a:cubicBezTo>
                  <a:cubicBezTo>
                    <a:pt x="12662" y="33381"/>
                    <a:pt x="12363" y="39923"/>
                    <a:pt x="12363" y="47017"/>
                  </a:cubicBezTo>
                  <a:cubicBezTo>
                    <a:pt x="12363" y="52268"/>
                    <a:pt x="12501" y="57220"/>
                    <a:pt x="12777" y="61873"/>
                  </a:cubicBezTo>
                  <a:cubicBezTo>
                    <a:pt x="13054" y="66525"/>
                    <a:pt x="13745" y="71316"/>
                    <a:pt x="14851" y="76245"/>
                  </a:cubicBezTo>
                  <a:cubicBezTo>
                    <a:pt x="15956" y="81174"/>
                    <a:pt x="17729" y="85343"/>
                    <a:pt x="20171" y="88751"/>
                  </a:cubicBezTo>
                  <a:cubicBezTo>
                    <a:pt x="22612" y="92160"/>
                    <a:pt x="25860" y="93864"/>
                    <a:pt x="29914" y="93864"/>
                  </a:cubicBezTo>
                  <a:close/>
                </a:path>
              </a:pathLst>
            </a:custGeom>
            <a:solidFill>
              <a:srgbClr val="262626"/>
            </a:solidFill>
            <a:ln w="8822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4" name="Graphic 131">
              <a:extLst>
                <a:ext uri="{FF2B5EF4-FFF2-40B4-BE49-F238E27FC236}">
                  <a16:creationId xmlns:a16="http://schemas.microsoft.com/office/drawing/2014/main" id="{C225BB47-62A8-D383-8C2D-3228A8DA07B9}"/>
                </a:ext>
              </a:extLst>
            </p:cNvPr>
            <p:cNvGrpSpPr/>
            <p:nvPr/>
          </p:nvGrpSpPr>
          <p:grpSpPr>
            <a:xfrm>
              <a:off x="8512060" y="5789867"/>
              <a:ext cx="129902" cy="97426"/>
              <a:chOff x="5621867" y="4922475"/>
              <a:chExt cx="129902" cy="97426"/>
            </a:xfrm>
            <a:solidFill>
              <a:srgbClr val="262626"/>
            </a:solidFill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C7BB7BA9-EAD0-7D3D-B091-6FD6152F177D}"/>
                  </a:ext>
                </a:extLst>
              </p:cNvPr>
              <p:cNvSpPr/>
              <p:nvPr/>
            </p:nvSpPr>
            <p:spPr>
              <a:xfrm>
                <a:off x="5621867" y="4922475"/>
                <a:ext cx="58732" cy="97426"/>
              </a:xfrm>
              <a:custGeom>
                <a:avLst/>
                <a:gdLst>
                  <a:gd name="connsiteX0" fmla="*/ 10229 w 58732"/>
                  <a:gd name="connsiteY0" fmla="*/ 88475 h 97426"/>
                  <a:gd name="connsiteX1" fmla="*/ 23633 w 58732"/>
                  <a:gd name="connsiteY1" fmla="*/ 93035 h 97426"/>
                  <a:gd name="connsiteX2" fmla="*/ 33721 w 58732"/>
                  <a:gd name="connsiteY2" fmla="*/ 89373 h 97426"/>
                  <a:gd name="connsiteX3" fmla="*/ 40907 w 58732"/>
                  <a:gd name="connsiteY3" fmla="*/ 80322 h 97426"/>
                  <a:gd name="connsiteX4" fmla="*/ 44777 w 58732"/>
                  <a:gd name="connsiteY4" fmla="*/ 67539 h 97426"/>
                  <a:gd name="connsiteX5" fmla="*/ 45606 w 58732"/>
                  <a:gd name="connsiteY5" fmla="*/ 50610 h 97426"/>
                  <a:gd name="connsiteX6" fmla="*/ 38627 w 58732"/>
                  <a:gd name="connsiteY6" fmla="*/ 60076 h 97426"/>
                  <a:gd name="connsiteX7" fmla="*/ 28193 w 58732"/>
                  <a:gd name="connsiteY7" fmla="*/ 63738 h 97426"/>
                  <a:gd name="connsiteX8" fmla="*/ 13545 w 58732"/>
                  <a:gd name="connsiteY8" fmla="*/ 59247 h 97426"/>
                  <a:gd name="connsiteX9" fmla="*/ 3595 w 58732"/>
                  <a:gd name="connsiteY9" fmla="*/ 47501 h 97426"/>
                  <a:gd name="connsiteX10" fmla="*/ 141 w 58732"/>
                  <a:gd name="connsiteY10" fmla="*/ 31953 h 97426"/>
                  <a:gd name="connsiteX11" fmla="*/ 4010 w 58732"/>
                  <a:gd name="connsiteY11" fmla="*/ 16130 h 97426"/>
                  <a:gd name="connsiteX12" fmla="*/ 14720 w 58732"/>
                  <a:gd name="connsiteY12" fmla="*/ 4453 h 97426"/>
                  <a:gd name="connsiteX13" fmla="*/ 30266 w 58732"/>
                  <a:gd name="connsiteY13" fmla="*/ 169 h 97426"/>
                  <a:gd name="connsiteX14" fmla="*/ 44639 w 58732"/>
                  <a:gd name="connsiteY14" fmla="*/ 4798 h 97426"/>
                  <a:gd name="connsiteX15" fmla="*/ 53483 w 58732"/>
                  <a:gd name="connsiteY15" fmla="*/ 16821 h 97426"/>
                  <a:gd name="connsiteX16" fmla="*/ 57698 w 58732"/>
                  <a:gd name="connsiteY16" fmla="*/ 32437 h 97426"/>
                  <a:gd name="connsiteX17" fmla="*/ 58873 w 58732"/>
                  <a:gd name="connsiteY17" fmla="*/ 48675 h 97426"/>
                  <a:gd name="connsiteX18" fmla="*/ 54866 w 58732"/>
                  <a:gd name="connsiteY18" fmla="*/ 70924 h 97426"/>
                  <a:gd name="connsiteX19" fmla="*/ 42911 w 58732"/>
                  <a:gd name="connsiteY19" fmla="*/ 89926 h 97426"/>
                  <a:gd name="connsiteX20" fmla="*/ 23633 w 58732"/>
                  <a:gd name="connsiteY20" fmla="*/ 97596 h 97426"/>
                  <a:gd name="connsiteX21" fmla="*/ 9538 w 58732"/>
                  <a:gd name="connsiteY21" fmla="*/ 93588 h 97426"/>
                  <a:gd name="connsiteX22" fmla="*/ 3733 w 58732"/>
                  <a:gd name="connsiteY22" fmla="*/ 81703 h 97426"/>
                  <a:gd name="connsiteX23" fmla="*/ 5668 w 58732"/>
                  <a:gd name="connsiteY23" fmla="*/ 76798 h 97426"/>
                  <a:gd name="connsiteX24" fmla="*/ 10504 w 58732"/>
                  <a:gd name="connsiteY24" fmla="*/ 74794 h 97426"/>
                  <a:gd name="connsiteX25" fmla="*/ 15341 w 58732"/>
                  <a:gd name="connsiteY25" fmla="*/ 76798 h 97426"/>
                  <a:gd name="connsiteX26" fmla="*/ 17277 w 58732"/>
                  <a:gd name="connsiteY26" fmla="*/ 81703 h 97426"/>
                  <a:gd name="connsiteX27" fmla="*/ 15272 w 58732"/>
                  <a:gd name="connsiteY27" fmla="*/ 86471 h 97426"/>
                  <a:gd name="connsiteX28" fmla="*/ 10504 w 58732"/>
                  <a:gd name="connsiteY28" fmla="*/ 88475 h 97426"/>
                  <a:gd name="connsiteX29" fmla="*/ 10229 w 58732"/>
                  <a:gd name="connsiteY29" fmla="*/ 88475 h 97426"/>
                  <a:gd name="connsiteX30" fmla="*/ 28746 w 58732"/>
                  <a:gd name="connsiteY30" fmla="*/ 60007 h 97426"/>
                  <a:gd name="connsiteX31" fmla="*/ 38282 w 58732"/>
                  <a:gd name="connsiteY31" fmla="*/ 56068 h 97426"/>
                  <a:gd name="connsiteX32" fmla="*/ 43671 w 58732"/>
                  <a:gd name="connsiteY32" fmla="*/ 46325 h 97426"/>
                  <a:gd name="connsiteX33" fmla="*/ 45329 w 58732"/>
                  <a:gd name="connsiteY33" fmla="*/ 34856 h 97426"/>
                  <a:gd name="connsiteX34" fmla="*/ 45329 w 58732"/>
                  <a:gd name="connsiteY34" fmla="*/ 32092 h 97426"/>
                  <a:gd name="connsiteX35" fmla="*/ 45329 w 58732"/>
                  <a:gd name="connsiteY35" fmla="*/ 31539 h 97426"/>
                  <a:gd name="connsiteX36" fmla="*/ 42221 w 58732"/>
                  <a:gd name="connsiteY36" fmla="*/ 12537 h 97426"/>
                  <a:gd name="connsiteX37" fmla="*/ 30266 w 58732"/>
                  <a:gd name="connsiteY37" fmla="*/ 4176 h 97426"/>
                  <a:gd name="connsiteX38" fmla="*/ 21215 w 58732"/>
                  <a:gd name="connsiteY38" fmla="*/ 6664 h 97426"/>
                  <a:gd name="connsiteX39" fmla="*/ 16032 w 58732"/>
                  <a:gd name="connsiteY39" fmla="*/ 13229 h 97426"/>
                  <a:gd name="connsiteX40" fmla="*/ 13960 w 58732"/>
                  <a:gd name="connsiteY40" fmla="*/ 21934 h 97426"/>
                  <a:gd name="connsiteX41" fmla="*/ 13545 w 58732"/>
                  <a:gd name="connsiteY41" fmla="*/ 31953 h 97426"/>
                  <a:gd name="connsiteX42" fmla="*/ 14305 w 58732"/>
                  <a:gd name="connsiteY42" fmla="*/ 45635 h 97426"/>
                  <a:gd name="connsiteX43" fmla="*/ 18451 w 58732"/>
                  <a:gd name="connsiteY43" fmla="*/ 55654 h 97426"/>
                  <a:gd name="connsiteX44" fmla="*/ 28746 w 58732"/>
                  <a:gd name="connsiteY44" fmla="*/ 60007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8732" h="97426">
                    <a:moveTo>
                      <a:pt x="10229" y="88475"/>
                    </a:moveTo>
                    <a:cubicBezTo>
                      <a:pt x="12808" y="91515"/>
                      <a:pt x="17276" y="93035"/>
                      <a:pt x="23633" y="93035"/>
                    </a:cubicBezTo>
                    <a:cubicBezTo>
                      <a:pt x="27226" y="93035"/>
                      <a:pt x="30589" y="91815"/>
                      <a:pt x="33721" y="89373"/>
                    </a:cubicBezTo>
                    <a:cubicBezTo>
                      <a:pt x="36854" y="86932"/>
                      <a:pt x="39249" y="83915"/>
                      <a:pt x="40907" y="80322"/>
                    </a:cubicBezTo>
                    <a:cubicBezTo>
                      <a:pt x="42934" y="76360"/>
                      <a:pt x="44224" y="72099"/>
                      <a:pt x="44777" y="67539"/>
                    </a:cubicBezTo>
                    <a:cubicBezTo>
                      <a:pt x="45330" y="62978"/>
                      <a:pt x="45606" y="57335"/>
                      <a:pt x="45606" y="50610"/>
                    </a:cubicBezTo>
                    <a:cubicBezTo>
                      <a:pt x="43948" y="54479"/>
                      <a:pt x="41621" y="57635"/>
                      <a:pt x="38627" y="60076"/>
                    </a:cubicBezTo>
                    <a:cubicBezTo>
                      <a:pt x="35633" y="62517"/>
                      <a:pt x="32155" y="63738"/>
                      <a:pt x="28193" y="63738"/>
                    </a:cubicBezTo>
                    <a:cubicBezTo>
                      <a:pt x="22758" y="63738"/>
                      <a:pt x="17875" y="62241"/>
                      <a:pt x="13545" y="59247"/>
                    </a:cubicBezTo>
                    <a:cubicBezTo>
                      <a:pt x="9215" y="56253"/>
                      <a:pt x="5898" y="52338"/>
                      <a:pt x="3595" y="47501"/>
                    </a:cubicBezTo>
                    <a:cubicBezTo>
                      <a:pt x="1292" y="42663"/>
                      <a:pt x="141" y="37481"/>
                      <a:pt x="141" y="31953"/>
                    </a:cubicBezTo>
                    <a:cubicBezTo>
                      <a:pt x="141" y="26333"/>
                      <a:pt x="1430" y="21059"/>
                      <a:pt x="4010" y="16130"/>
                    </a:cubicBezTo>
                    <a:cubicBezTo>
                      <a:pt x="6590" y="11201"/>
                      <a:pt x="10160" y="7309"/>
                      <a:pt x="14720" y="4453"/>
                    </a:cubicBezTo>
                    <a:cubicBezTo>
                      <a:pt x="19280" y="1597"/>
                      <a:pt x="24462" y="169"/>
                      <a:pt x="30266" y="169"/>
                    </a:cubicBezTo>
                    <a:cubicBezTo>
                      <a:pt x="35979" y="169"/>
                      <a:pt x="40770" y="1712"/>
                      <a:pt x="44639" y="4798"/>
                    </a:cubicBezTo>
                    <a:cubicBezTo>
                      <a:pt x="48508" y="7885"/>
                      <a:pt x="51457" y="11892"/>
                      <a:pt x="53483" y="16821"/>
                    </a:cubicBezTo>
                    <a:cubicBezTo>
                      <a:pt x="55510" y="21750"/>
                      <a:pt x="56915" y="26955"/>
                      <a:pt x="57698" y="32437"/>
                    </a:cubicBezTo>
                    <a:cubicBezTo>
                      <a:pt x="58481" y="37919"/>
                      <a:pt x="58873" y="43332"/>
                      <a:pt x="58873" y="48675"/>
                    </a:cubicBezTo>
                    <a:cubicBezTo>
                      <a:pt x="58873" y="55953"/>
                      <a:pt x="57537" y="63369"/>
                      <a:pt x="54866" y="70924"/>
                    </a:cubicBezTo>
                    <a:cubicBezTo>
                      <a:pt x="52193" y="78479"/>
                      <a:pt x="48209" y="84813"/>
                      <a:pt x="42911" y="89926"/>
                    </a:cubicBezTo>
                    <a:cubicBezTo>
                      <a:pt x="37614" y="95039"/>
                      <a:pt x="31188" y="97596"/>
                      <a:pt x="23633" y="97596"/>
                    </a:cubicBezTo>
                    <a:cubicBezTo>
                      <a:pt x="18105" y="97596"/>
                      <a:pt x="13407" y="96260"/>
                      <a:pt x="9538" y="93588"/>
                    </a:cubicBezTo>
                    <a:cubicBezTo>
                      <a:pt x="5668" y="90917"/>
                      <a:pt x="3733" y="86955"/>
                      <a:pt x="3733" y="81703"/>
                    </a:cubicBezTo>
                    <a:cubicBezTo>
                      <a:pt x="3733" y="79769"/>
                      <a:pt x="4378" y="78133"/>
                      <a:pt x="5668" y="76798"/>
                    </a:cubicBezTo>
                    <a:cubicBezTo>
                      <a:pt x="6958" y="75462"/>
                      <a:pt x="8570" y="74794"/>
                      <a:pt x="10504" y="74794"/>
                    </a:cubicBezTo>
                    <a:cubicBezTo>
                      <a:pt x="12440" y="74794"/>
                      <a:pt x="14052" y="75462"/>
                      <a:pt x="15341" y="76798"/>
                    </a:cubicBezTo>
                    <a:cubicBezTo>
                      <a:pt x="16632" y="78133"/>
                      <a:pt x="17277" y="79769"/>
                      <a:pt x="17277" y="81703"/>
                    </a:cubicBezTo>
                    <a:cubicBezTo>
                      <a:pt x="17277" y="83546"/>
                      <a:pt x="16609" y="85135"/>
                      <a:pt x="15272" y="86471"/>
                    </a:cubicBezTo>
                    <a:cubicBezTo>
                      <a:pt x="13936" y="87807"/>
                      <a:pt x="12347" y="88475"/>
                      <a:pt x="10504" y="88475"/>
                    </a:cubicBezTo>
                    <a:lnTo>
                      <a:pt x="10229" y="88475"/>
                    </a:lnTo>
                    <a:close/>
                    <a:moveTo>
                      <a:pt x="28746" y="60007"/>
                    </a:moveTo>
                    <a:cubicBezTo>
                      <a:pt x="32616" y="60007"/>
                      <a:pt x="35795" y="58694"/>
                      <a:pt x="38282" y="56068"/>
                    </a:cubicBezTo>
                    <a:cubicBezTo>
                      <a:pt x="40769" y="53443"/>
                      <a:pt x="42566" y="50195"/>
                      <a:pt x="43671" y="46325"/>
                    </a:cubicBezTo>
                    <a:cubicBezTo>
                      <a:pt x="44777" y="42456"/>
                      <a:pt x="45329" y="38633"/>
                      <a:pt x="45329" y="34856"/>
                    </a:cubicBezTo>
                    <a:lnTo>
                      <a:pt x="45329" y="32092"/>
                    </a:lnTo>
                    <a:lnTo>
                      <a:pt x="45329" y="31539"/>
                    </a:lnTo>
                    <a:cubicBezTo>
                      <a:pt x="45329" y="24445"/>
                      <a:pt x="44293" y="18111"/>
                      <a:pt x="42221" y="12537"/>
                    </a:cubicBezTo>
                    <a:cubicBezTo>
                      <a:pt x="40147" y="6963"/>
                      <a:pt x="36163" y="4176"/>
                      <a:pt x="30266" y="4176"/>
                    </a:cubicBezTo>
                    <a:cubicBezTo>
                      <a:pt x="26581" y="4176"/>
                      <a:pt x="23564" y="5006"/>
                      <a:pt x="21215" y="6664"/>
                    </a:cubicBezTo>
                    <a:cubicBezTo>
                      <a:pt x="18865" y="8322"/>
                      <a:pt x="17138" y="10510"/>
                      <a:pt x="16032" y="13229"/>
                    </a:cubicBezTo>
                    <a:cubicBezTo>
                      <a:pt x="14927" y="15946"/>
                      <a:pt x="14236" y="18848"/>
                      <a:pt x="13960" y="21934"/>
                    </a:cubicBezTo>
                    <a:cubicBezTo>
                      <a:pt x="13683" y="25021"/>
                      <a:pt x="13545" y="28361"/>
                      <a:pt x="13545" y="31953"/>
                    </a:cubicBezTo>
                    <a:cubicBezTo>
                      <a:pt x="13545" y="37297"/>
                      <a:pt x="13798" y="41857"/>
                      <a:pt x="14305" y="45635"/>
                    </a:cubicBezTo>
                    <a:cubicBezTo>
                      <a:pt x="14812" y="49412"/>
                      <a:pt x="16194" y="52751"/>
                      <a:pt x="18451" y="55654"/>
                    </a:cubicBezTo>
                    <a:cubicBezTo>
                      <a:pt x="20708" y="58556"/>
                      <a:pt x="24140" y="60007"/>
                      <a:pt x="28746" y="60007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717B6DD0-8D53-3C5E-9035-5D93386B995E}"/>
                  </a:ext>
                </a:extLst>
              </p:cNvPr>
              <p:cNvSpPr/>
              <p:nvPr/>
            </p:nvSpPr>
            <p:spPr>
              <a:xfrm>
                <a:off x="5692208" y="4922475"/>
                <a:ext cx="59562" cy="97426"/>
              </a:xfrm>
              <a:custGeom>
                <a:avLst/>
                <a:gdLst>
                  <a:gd name="connsiteX0" fmla="*/ 29991 w 59562"/>
                  <a:gd name="connsiteY0" fmla="*/ 97596 h 97426"/>
                  <a:gd name="connsiteX1" fmla="*/ 6428 w 59562"/>
                  <a:gd name="connsiteY1" fmla="*/ 83292 h 97426"/>
                  <a:gd name="connsiteX2" fmla="*/ 141 w 59562"/>
                  <a:gd name="connsiteY2" fmla="*/ 49228 h 97426"/>
                  <a:gd name="connsiteX3" fmla="*/ 2421 w 59562"/>
                  <a:gd name="connsiteY3" fmla="*/ 26080 h 97426"/>
                  <a:gd name="connsiteX4" fmla="*/ 11334 w 59562"/>
                  <a:gd name="connsiteY4" fmla="*/ 7701 h 97426"/>
                  <a:gd name="connsiteX5" fmla="*/ 29991 w 59562"/>
                  <a:gd name="connsiteY5" fmla="*/ 169 h 97426"/>
                  <a:gd name="connsiteX6" fmla="*/ 45330 w 59562"/>
                  <a:gd name="connsiteY6" fmla="*/ 4729 h 97426"/>
                  <a:gd name="connsiteX7" fmla="*/ 54382 w 59562"/>
                  <a:gd name="connsiteY7" fmla="*/ 16475 h 97426"/>
                  <a:gd name="connsiteX8" fmla="*/ 58597 w 59562"/>
                  <a:gd name="connsiteY8" fmla="*/ 31953 h 97426"/>
                  <a:gd name="connsiteX9" fmla="*/ 59703 w 59562"/>
                  <a:gd name="connsiteY9" fmla="*/ 49228 h 97426"/>
                  <a:gd name="connsiteX10" fmla="*/ 57491 w 59562"/>
                  <a:gd name="connsiteY10" fmla="*/ 72030 h 97426"/>
                  <a:gd name="connsiteX11" fmla="*/ 48716 w 59562"/>
                  <a:gd name="connsiteY11" fmla="*/ 90134 h 97426"/>
                  <a:gd name="connsiteX12" fmla="*/ 29991 w 59562"/>
                  <a:gd name="connsiteY12" fmla="*/ 97596 h 97426"/>
                  <a:gd name="connsiteX13" fmla="*/ 29991 w 59562"/>
                  <a:gd name="connsiteY13" fmla="*/ 93864 h 97426"/>
                  <a:gd name="connsiteX14" fmla="*/ 41737 w 59562"/>
                  <a:gd name="connsiteY14" fmla="*/ 85780 h 97426"/>
                  <a:gd name="connsiteX15" fmla="*/ 46505 w 59562"/>
                  <a:gd name="connsiteY15" fmla="*/ 67884 h 97426"/>
                  <a:gd name="connsiteX16" fmla="*/ 47403 w 59562"/>
                  <a:gd name="connsiteY16" fmla="*/ 47017 h 97426"/>
                  <a:gd name="connsiteX17" fmla="*/ 46505 w 59562"/>
                  <a:gd name="connsiteY17" fmla="*/ 27393 h 97426"/>
                  <a:gd name="connsiteX18" fmla="*/ 41806 w 59562"/>
                  <a:gd name="connsiteY18" fmla="*/ 11086 h 97426"/>
                  <a:gd name="connsiteX19" fmla="*/ 29991 w 59562"/>
                  <a:gd name="connsiteY19" fmla="*/ 3761 h 97426"/>
                  <a:gd name="connsiteX20" fmla="*/ 18105 w 59562"/>
                  <a:gd name="connsiteY20" fmla="*/ 11086 h 97426"/>
                  <a:gd name="connsiteX21" fmla="*/ 13338 w 59562"/>
                  <a:gd name="connsiteY21" fmla="*/ 27393 h 97426"/>
                  <a:gd name="connsiteX22" fmla="*/ 12440 w 59562"/>
                  <a:gd name="connsiteY22" fmla="*/ 47017 h 97426"/>
                  <a:gd name="connsiteX23" fmla="*/ 12854 w 59562"/>
                  <a:gd name="connsiteY23" fmla="*/ 61873 h 97426"/>
                  <a:gd name="connsiteX24" fmla="*/ 14928 w 59562"/>
                  <a:gd name="connsiteY24" fmla="*/ 76245 h 97426"/>
                  <a:gd name="connsiteX25" fmla="*/ 20247 w 59562"/>
                  <a:gd name="connsiteY25" fmla="*/ 88751 h 97426"/>
                  <a:gd name="connsiteX26" fmla="*/ 29991 w 59562"/>
                  <a:gd name="connsiteY26" fmla="*/ 93864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9562" h="97426">
                    <a:moveTo>
                      <a:pt x="29991" y="97596"/>
                    </a:moveTo>
                    <a:cubicBezTo>
                      <a:pt x="18474" y="97596"/>
                      <a:pt x="10620" y="92828"/>
                      <a:pt x="6428" y="83292"/>
                    </a:cubicBezTo>
                    <a:cubicBezTo>
                      <a:pt x="2236" y="73757"/>
                      <a:pt x="141" y="62402"/>
                      <a:pt x="141" y="49228"/>
                    </a:cubicBezTo>
                    <a:cubicBezTo>
                      <a:pt x="141" y="41028"/>
                      <a:pt x="901" y="33312"/>
                      <a:pt x="2421" y="26080"/>
                    </a:cubicBezTo>
                    <a:cubicBezTo>
                      <a:pt x="3941" y="18848"/>
                      <a:pt x="6912" y="12721"/>
                      <a:pt x="11334" y="7701"/>
                    </a:cubicBezTo>
                    <a:cubicBezTo>
                      <a:pt x="15756" y="2680"/>
                      <a:pt x="21975" y="169"/>
                      <a:pt x="29991" y="169"/>
                    </a:cubicBezTo>
                    <a:cubicBezTo>
                      <a:pt x="36255" y="169"/>
                      <a:pt x="41369" y="1689"/>
                      <a:pt x="45330" y="4729"/>
                    </a:cubicBezTo>
                    <a:cubicBezTo>
                      <a:pt x="49291" y="7769"/>
                      <a:pt x="52309" y="11685"/>
                      <a:pt x="54382" y="16475"/>
                    </a:cubicBezTo>
                    <a:cubicBezTo>
                      <a:pt x="56455" y="21266"/>
                      <a:pt x="57860" y="26425"/>
                      <a:pt x="58597" y="31953"/>
                    </a:cubicBezTo>
                    <a:cubicBezTo>
                      <a:pt x="59334" y="37481"/>
                      <a:pt x="59703" y="43239"/>
                      <a:pt x="59703" y="49228"/>
                    </a:cubicBezTo>
                    <a:cubicBezTo>
                      <a:pt x="59703" y="57336"/>
                      <a:pt x="58966" y="64936"/>
                      <a:pt x="57491" y="72030"/>
                    </a:cubicBezTo>
                    <a:cubicBezTo>
                      <a:pt x="56017" y="79124"/>
                      <a:pt x="53092" y="85158"/>
                      <a:pt x="48716" y="90134"/>
                    </a:cubicBezTo>
                    <a:cubicBezTo>
                      <a:pt x="44340" y="95108"/>
                      <a:pt x="38098" y="97596"/>
                      <a:pt x="29991" y="97596"/>
                    </a:cubicBezTo>
                    <a:close/>
                    <a:moveTo>
                      <a:pt x="29991" y="93864"/>
                    </a:moveTo>
                    <a:cubicBezTo>
                      <a:pt x="35242" y="93864"/>
                      <a:pt x="39157" y="91170"/>
                      <a:pt x="41737" y="85780"/>
                    </a:cubicBezTo>
                    <a:cubicBezTo>
                      <a:pt x="44316" y="80391"/>
                      <a:pt x="45906" y="74425"/>
                      <a:pt x="46505" y="67884"/>
                    </a:cubicBezTo>
                    <a:cubicBezTo>
                      <a:pt x="47104" y="61343"/>
                      <a:pt x="47403" y="54387"/>
                      <a:pt x="47403" y="47017"/>
                    </a:cubicBezTo>
                    <a:cubicBezTo>
                      <a:pt x="47403" y="39923"/>
                      <a:pt x="47104" y="33381"/>
                      <a:pt x="46505" y="27393"/>
                    </a:cubicBezTo>
                    <a:cubicBezTo>
                      <a:pt x="45906" y="21405"/>
                      <a:pt x="44339" y="15969"/>
                      <a:pt x="41806" y="11086"/>
                    </a:cubicBezTo>
                    <a:cubicBezTo>
                      <a:pt x="39272" y="6203"/>
                      <a:pt x="35334" y="3761"/>
                      <a:pt x="29991" y="3761"/>
                    </a:cubicBezTo>
                    <a:cubicBezTo>
                      <a:pt x="24647" y="3761"/>
                      <a:pt x="20686" y="6203"/>
                      <a:pt x="18105" y="11086"/>
                    </a:cubicBezTo>
                    <a:cubicBezTo>
                      <a:pt x="15526" y="15969"/>
                      <a:pt x="13937" y="21405"/>
                      <a:pt x="13338" y="27393"/>
                    </a:cubicBezTo>
                    <a:cubicBezTo>
                      <a:pt x="12739" y="33381"/>
                      <a:pt x="12440" y="39923"/>
                      <a:pt x="12440" y="47017"/>
                    </a:cubicBezTo>
                    <a:cubicBezTo>
                      <a:pt x="12440" y="52268"/>
                      <a:pt x="12578" y="57220"/>
                      <a:pt x="12854" y="61873"/>
                    </a:cubicBezTo>
                    <a:cubicBezTo>
                      <a:pt x="13131" y="66525"/>
                      <a:pt x="13822" y="71316"/>
                      <a:pt x="14928" y="76245"/>
                    </a:cubicBezTo>
                    <a:cubicBezTo>
                      <a:pt x="16033" y="81174"/>
                      <a:pt x="17806" y="85343"/>
                      <a:pt x="20247" y="88751"/>
                    </a:cubicBezTo>
                    <a:cubicBezTo>
                      <a:pt x="22689" y="92160"/>
                      <a:pt x="25937" y="93864"/>
                      <a:pt x="29991" y="93864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7" name="Graphic 131">
              <a:extLst>
                <a:ext uri="{FF2B5EF4-FFF2-40B4-BE49-F238E27FC236}">
                  <a16:creationId xmlns:a16="http://schemas.microsoft.com/office/drawing/2014/main" id="{DC1C717A-1C6F-92FB-E249-300B41A7A498}"/>
                </a:ext>
              </a:extLst>
            </p:cNvPr>
            <p:cNvGrpSpPr/>
            <p:nvPr/>
          </p:nvGrpSpPr>
          <p:grpSpPr>
            <a:xfrm>
              <a:off x="9163830" y="5789867"/>
              <a:ext cx="194301" cy="97426"/>
              <a:chOff x="6273636" y="4922475"/>
              <a:chExt cx="194301" cy="97426"/>
            </a:xfrm>
            <a:solidFill>
              <a:srgbClr val="262626"/>
            </a:solidFill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E3526261-EB61-47E9-AFBF-D9E59A42F11F}"/>
                  </a:ext>
                </a:extLst>
              </p:cNvPr>
              <p:cNvSpPr/>
              <p:nvPr/>
            </p:nvSpPr>
            <p:spPr>
              <a:xfrm>
                <a:off x="6273636" y="4922475"/>
                <a:ext cx="47262" cy="94248"/>
              </a:xfrm>
              <a:custGeom>
                <a:avLst/>
                <a:gdLst>
                  <a:gd name="connsiteX0" fmla="*/ 1046 w 47262"/>
                  <a:gd name="connsiteY0" fmla="*/ 94417 h 94248"/>
                  <a:gd name="connsiteX1" fmla="*/ 1046 w 47262"/>
                  <a:gd name="connsiteY1" fmla="*/ 89442 h 94248"/>
                  <a:gd name="connsiteX2" fmla="*/ 18735 w 47262"/>
                  <a:gd name="connsiteY2" fmla="*/ 84882 h 94248"/>
                  <a:gd name="connsiteX3" fmla="*/ 18735 w 47262"/>
                  <a:gd name="connsiteY3" fmla="*/ 10672 h 94248"/>
                  <a:gd name="connsiteX4" fmla="*/ 218 w 47262"/>
                  <a:gd name="connsiteY4" fmla="*/ 14126 h 94248"/>
                  <a:gd name="connsiteX5" fmla="*/ 218 w 47262"/>
                  <a:gd name="connsiteY5" fmla="*/ 9151 h 94248"/>
                  <a:gd name="connsiteX6" fmla="*/ 26474 w 47262"/>
                  <a:gd name="connsiteY6" fmla="*/ 169 h 94248"/>
                  <a:gd name="connsiteX7" fmla="*/ 28409 w 47262"/>
                  <a:gd name="connsiteY7" fmla="*/ 169 h 94248"/>
                  <a:gd name="connsiteX8" fmla="*/ 29377 w 47262"/>
                  <a:gd name="connsiteY8" fmla="*/ 515 h 94248"/>
                  <a:gd name="connsiteX9" fmla="*/ 29791 w 47262"/>
                  <a:gd name="connsiteY9" fmla="*/ 1412 h 94248"/>
                  <a:gd name="connsiteX10" fmla="*/ 29791 w 47262"/>
                  <a:gd name="connsiteY10" fmla="*/ 84882 h 94248"/>
                  <a:gd name="connsiteX11" fmla="*/ 47480 w 47262"/>
                  <a:gd name="connsiteY11" fmla="*/ 89442 h 94248"/>
                  <a:gd name="connsiteX12" fmla="*/ 47480 w 47262"/>
                  <a:gd name="connsiteY12" fmla="*/ 94417 h 94248"/>
                  <a:gd name="connsiteX13" fmla="*/ 1046 w 47262"/>
                  <a:gd name="connsiteY13" fmla="*/ 94417 h 94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262" h="94248">
                    <a:moveTo>
                      <a:pt x="1046" y="94417"/>
                    </a:moveTo>
                    <a:lnTo>
                      <a:pt x="1046" y="89442"/>
                    </a:lnTo>
                    <a:cubicBezTo>
                      <a:pt x="12839" y="89442"/>
                      <a:pt x="18735" y="87922"/>
                      <a:pt x="18735" y="84882"/>
                    </a:cubicBezTo>
                    <a:lnTo>
                      <a:pt x="18735" y="10672"/>
                    </a:lnTo>
                    <a:cubicBezTo>
                      <a:pt x="13852" y="12975"/>
                      <a:pt x="7680" y="14126"/>
                      <a:pt x="218" y="14126"/>
                    </a:cubicBezTo>
                    <a:lnTo>
                      <a:pt x="218" y="9151"/>
                    </a:lnTo>
                    <a:cubicBezTo>
                      <a:pt x="11826" y="9151"/>
                      <a:pt x="20578" y="6157"/>
                      <a:pt x="26474" y="169"/>
                    </a:cubicBezTo>
                    <a:lnTo>
                      <a:pt x="28409" y="169"/>
                    </a:lnTo>
                    <a:cubicBezTo>
                      <a:pt x="28778" y="169"/>
                      <a:pt x="29100" y="284"/>
                      <a:pt x="29377" y="515"/>
                    </a:cubicBezTo>
                    <a:cubicBezTo>
                      <a:pt x="29653" y="745"/>
                      <a:pt x="29791" y="1044"/>
                      <a:pt x="29791" y="1412"/>
                    </a:cubicBezTo>
                    <a:lnTo>
                      <a:pt x="29791" y="84882"/>
                    </a:lnTo>
                    <a:cubicBezTo>
                      <a:pt x="29791" y="87922"/>
                      <a:pt x="35687" y="89442"/>
                      <a:pt x="47480" y="89442"/>
                    </a:cubicBezTo>
                    <a:lnTo>
                      <a:pt x="47480" y="94417"/>
                    </a:lnTo>
                    <a:lnTo>
                      <a:pt x="1046" y="94417"/>
                    </a:ln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456A87CA-3EC4-9595-0F64-9DC8B8DCCE47}"/>
                  </a:ext>
                </a:extLst>
              </p:cNvPr>
              <p:cNvSpPr/>
              <p:nvPr/>
            </p:nvSpPr>
            <p:spPr>
              <a:xfrm>
                <a:off x="6338035" y="4922475"/>
                <a:ext cx="58732" cy="97426"/>
              </a:xfrm>
              <a:custGeom>
                <a:avLst/>
                <a:gdLst>
                  <a:gd name="connsiteX0" fmla="*/ 218 w 58732"/>
                  <a:gd name="connsiteY0" fmla="*/ 72859 h 97426"/>
                  <a:gd name="connsiteX1" fmla="*/ 5814 w 58732"/>
                  <a:gd name="connsiteY1" fmla="*/ 57865 h 97426"/>
                  <a:gd name="connsiteX2" fmla="*/ 20255 w 58732"/>
                  <a:gd name="connsiteY2" fmla="*/ 47017 h 97426"/>
                  <a:gd name="connsiteX3" fmla="*/ 15004 w 58732"/>
                  <a:gd name="connsiteY3" fmla="*/ 43561 h 97426"/>
                  <a:gd name="connsiteX4" fmla="*/ 7127 w 58732"/>
                  <a:gd name="connsiteY4" fmla="*/ 35132 h 97426"/>
                  <a:gd name="connsiteX5" fmla="*/ 4087 w 58732"/>
                  <a:gd name="connsiteY5" fmla="*/ 24076 h 97426"/>
                  <a:gd name="connsiteX6" fmla="*/ 7611 w 58732"/>
                  <a:gd name="connsiteY6" fmla="*/ 11846 h 97426"/>
                  <a:gd name="connsiteX7" fmla="*/ 17077 w 58732"/>
                  <a:gd name="connsiteY7" fmla="*/ 3279 h 97426"/>
                  <a:gd name="connsiteX8" fmla="*/ 29653 w 58732"/>
                  <a:gd name="connsiteY8" fmla="*/ 169 h 97426"/>
                  <a:gd name="connsiteX9" fmla="*/ 41814 w 58732"/>
                  <a:gd name="connsiteY9" fmla="*/ 2726 h 97426"/>
                  <a:gd name="connsiteX10" fmla="*/ 51418 w 58732"/>
                  <a:gd name="connsiteY10" fmla="*/ 10050 h 97426"/>
                  <a:gd name="connsiteX11" fmla="*/ 55218 w 58732"/>
                  <a:gd name="connsiteY11" fmla="*/ 21312 h 97426"/>
                  <a:gd name="connsiteX12" fmla="*/ 52938 w 58732"/>
                  <a:gd name="connsiteY12" fmla="*/ 30226 h 97426"/>
                  <a:gd name="connsiteX13" fmla="*/ 46789 w 58732"/>
                  <a:gd name="connsiteY13" fmla="*/ 37551 h 97426"/>
                  <a:gd name="connsiteX14" fmla="*/ 38497 w 58732"/>
                  <a:gd name="connsiteY14" fmla="*/ 43009 h 97426"/>
                  <a:gd name="connsiteX15" fmla="*/ 46512 w 58732"/>
                  <a:gd name="connsiteY15" fmla="*/ 48261 h 97426"/>
                  <a:gd name="connsiteX16" fmla="*/ 55564 w 58732"/>
                  <a:gd name="connsiteY16" fmla="*/ 57796 h 97426"/>
                  <a:gd name="connsiteX17" fmla="*/ 58950 w 58732"/>
                  <a:gd name="connsiteY17" fmla="*/ 70372 h 97426"/>
                  <a:gd name="connsiteX18" fmla="*/ 54874 w 58732"/>
                  <a:gd name="connsiteY18" fmla="*/ 84260 h 97426"/>
                  <a:gd name="connsiteX19" fmla="*/ 44025 w 58732"/>
                  <a:gd name="connsiteY19" fmla="*/ 94072 h 97426"/>
                  <a:gd name="connsiteX20" fmla="*/ 29653 w 58732"/>
                  <a:gd name="connsiteY20" fmla="*/ 97596 h 97426"/>
                  <a:gd name="connsiteX21" fmla="*/ 15556 w 58732"/>
                  <a:gd name="connsiteY21" fmla="*/ 94556 h 97426"/>
                  <a:gd name="connsiteX22" fmla="*/ 4501 w 58732"/>
                  <a:gd name="connsiteY22" fmla="*/ 85918 h 97426"/>
                  <a:gd name="connsiteX23" fmla="*/ 218 w 58732"/>
                  <a:gd name="connsiteY23" fmla="*/ 72859 h 97426"/>
                  <a:gd name="connsiteX24" fmla="*/ 7956 w 58732"/>
                  <a:gd name="connsiteY24" fmla="*/ 72859 h 97426"/>
                  <a:gd name="connsiteX25" fmla="*/ 10996 w 58732"/>
                  <a:gd name="connsiteY25" fmla="*/ 83154 h 97426"/>
                  <a:gd name="connsiteX26" fmla="*/ 19081 w 58732"/>
                  <a:gd name="connsiteY26" fmla="*/ 90410 h 97426"/>
                  <a:gd name="connsiteX27" fmla="*/ 29653 w 58732"/>
                  <a:gd name="connsiteY27" fmla="*/ 93035 h 97426"/>
                  <a:gd name="connsiteX28" fmla="*/ 44647 w 58732"/>
                  <a:gd name="connsiteY28" fmla="*/ 88198 h 97426"/>
                  <a:gd name="connsiteX29" fmla="*/ 51349 w 58732"/>
                  <a:gd name="connsiteY29" fmla="*/ 75485 h 97426"/>
                  <a:gd name="connsiteX30" fmla="*/ 50243 w 58732"/>
                  <a:gd name="connsiteY30" fmla="*/ 70095 h 97426"/>
                  <a:gd name="connsiteX31" fmla="*/ 47273 w 58732"/>
                  <a:gd name="connsiteY31" fmla="*/ 65259 h 97426"/>
                  <a:gd name="connsiteX32" fmla="*/ 43057 w 58732"/>
                  <a:gd name="connsiteY32" fmla="*/ 61665 h 97426"/>
                  <a:gd name="connsiteX33" fmla="*/ 23987 w 58732"/>
                  <a:gd name="connsiteY33" fmla="*/ 49366 h 97426"/>
                  <a:gd name="connsiteX34" fmla="*/ 15902 w 58732"/>
                  <a:gd name="connsiteY34" fmla="*/ 55309 h 97426"/>
                  <a:gd name="connsiteX35" fmla="*/ 10099 w 58732"/>
                  <a:gd name="connsiteY35" fmla="*/ 63392 h 97426"/>
                  <a:gd name="connsiteX36" fmla="*/ 7956 w 58732"/>
                  <a:gd name="connsiteY36" fmla="*/ 72859 h 97426"/>
                  <a:gd name="connsiteX37" fmla="*/ 17630 w 58732"/>
                  <a:gd name="connsiteY37" fmla="*/ 29742 h 97426"/>
                  <a:gd name="connsiteX38" fmla="*/ 34766 w 58732"/>
                  <a:gd name="connsiteY38" fmla="*/ 40798 h 97426"/>
                  <a:gd name="connsiteX39" fmla="*/ 44509 w 58732"/>
                  <a:gd name="connsiteY39" fmla="*/ 32437 h 97426"/>
                  <a:gd name="connsiteX40" fmla="*/ 48309 w 58732"/>
                  <a:gd name="connsiteY40" fmla="*/ 21312 h 97426"/>
                  <a:gd name="connsiteX41" fmla="*/ 45683 w 58732"/>
                  <a:gd name="connsiteY41" fmla="*/ 12606 h 97426"/>
                  <a:gd name="connsiteX42" fmla="*/ 38773 w 58732"/>
                  <a:gd name="connsiteY42" fmla="*/ 6387 h 97426"/>
                  <a:gd name="connsiteX43" fmla="*/ 29515 w 58732"/>
                  <a:gd name="connsiteY43" fmla="*/ 4176 h 97426"/>
                  <a:gd name="connsiteX44" fmla="*/ 20877 w 58732"/>
                  <a:gd name="connsiteY44" fmla="*/ 5835 h 97426"/>
                  <a:gd name="connsiteX45" fmla="*/ 13691 w 58732"/>
                  <a:gd name="connsiteY45" fmla="*/ 10810 h 97426"/>
                  <a:gd name="connsiteX46" fmla="*/ 10858 w 58732"/>
                  <a:gd name="connsiteY46" fmla="*/ 18549 h 97426"/>
                  <a:gd name="connsiteX47" fmla="*/ 17630 w 58732"/>
                  <a:gd name="connsiteY47" fmla="*/ 29742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8732" h="97426">
                    <a:moveTo>
                      <a:pt x="218" y="72859"/>
                    </a:moveTo>
                    <a:cubicBezTo>
                      <a:pt x="218" y="67239"/>
                      <a:pt x="2083" y="62241"/>
                      <a:pt x="5814" y="57865"/>
                    </a:cubicBezTo>
                    <a:cubicBezTo>
                      <a:pt x="9545" y="53488"/>
                      <a:pt x="14359" y="49873"/>
                      <a:pt x="20255" y="47017"/>
                    </a:cubicBezTo>
                    <a:lnTo>
                      <a:pt x="15004" y="43561"/>
                    </a:lnTo>
                    <a:cubicBezTo>
                      <a:pt x="11780" y="41443"/>
                      <a:pt x="9154" y="38633"/>
                      <a:pt x="7127" y="35132"/>
                    </a:cubicBezTo>
                    <a:cubicBezTo>
                      <a:pt x="5100" y="31631"/>
                      <a:pt x="4087" y="27946"/>
                      <a:pt x="4087" y="24076"/>
                    </a:cubicBezTo>
                    <a:cubicBezTo>
                      <a:pt x="4087" y="19562"/>
                      <a:pt x="5261" y="15485"/>
                      <a:pt x="7611" y="11846"/>
                    </a:cubicBezTo>
                    <a:cubicBezTo>
                      <a:pt x="9960" y="8207"/>
                      <a:pt x="13115" y="5351"/>
                      <a:pt x="17077" y="3279"/>
                    </a:cubicBezTo>
                    <a:cubicBezTo>
                      <a:pt x="21038" y="1205"/>
                      <a:pt x="25230" y="169"/>
                      <a:pt x="29653" y="169"/>
                    </a:cubicBezTo>
                    <a:cubicBezTo>
                      <a:pt x="33890" y="169"/>
                      <a:pt x="37944" y="1021"/>
                      <a:pt x="41814" y="2726"/>
                    </a:cubicBezTo>
                    <a:cubicBezTo>
                      <a:pt x="45683" y="4430"/>
                      <a:pt x="48884" y="6871"/>
                      <a:pt x="51418" y="10050"/>
                    </a:cubicBezTo>
                    <a:cubicBezTo>
                      <a:pt x="53952" y="13228"/>
                      <a:pt x="55218" y="16982"/>
                      <a:pt x="55218" y="21312"/>
                    </a:cubicBezTo>
                    <a:cubicBezTo>
                      <a:pt x="55218" y="24537"/>
                      <a:pt x="54458" y="27508"/>
                      <a:pt x="52938" y="30226"/>
                    </a:cubicBezTo>
                    <a:cubicBezTo>
                      <a:pt x="51418" y="32944"/>
                      <a:pt x="49368" y="35386"/>
                      <a:pt x="46789" y="37551"/>
                    </a:cubicBezTo>
                    <a:cubicBezTo>
                      <a:pt x="44209" y="39715"/>
                      <a:pt x="41445" y="41535"/>
                      <a:pt x="38497" y="43009"/>
                    </a:cubicBezTo>
                    <a:lnTo>
                      <a:pt x="46512" y="48261"/>
                    </a:lnTo>
                    <a:cubicBezTo>
                      <a:pt x="50290" y="50656"/>
                      <a:pt x="53307" y="53834"/>
                      <a:pt x="55564" y="57796"/>
                    </a:cubicBezTo>
                    <a:cubicBezTo>
                      <a:pt x="57821" y="61757"/>
                      <a:pt x="58950" y="65949"/>
                      <a:pt x="58950" y="70372"/>
                    </a:cubicBezTo>
                    <a:cubicBezTo>
                      <a:pt x="58950" y="75439"/>
                      <a:pt x="57591" y="80068"/>
                      <a:pt x="54874" y="84260"/>
                    </a:cubicBezTo>
                    <a:cubicBezTo>
                      <a:pt x="52155" y="88452"/>
                      <a:pt x="48539" y="91722"/>
                      <a:pt x="44025" y="94072"/>
                    </a:cubicBezTo>
                    <a:cubicBezTo>
                      <a:pt x="39511" y="96421"/>
                      <a:pt x="34720" y="97596"/>
                      <a:pt x="29653" y="97596"/>
                    </a:cubicBezTo>
                    <a:cubicBezTo>
                      <a:pt x="24770" y="97596"/>
                      <a:pt x="20071" y="96582"/>
                      <a:pt x="15556" y="94556"/>
                    </a:cubicBezTo>
                    <a:cubicBezTo>
                      <a:pt x="11042" y="92529"/>
                      <a:pt x="7357" y="89650"/>
                      <a:pt x="4501" y="85918"/>
                    </a:cubicBezTo>
                    <a:cubicBezTo>
                      <a:pt x="1645" y="82187"/>
                      <a:pt x="218" y="77834"/>
                      <a:pt x="218" y="72859"/>
                    </a:cubicBezTo>
                    <a:close/>
                    <a:moveTo>
                      <a:pt x="7956" y="72859"/>
                    </a:moveTo>
                    <a:cubicBezTo>
                      <a:pt x="7956" y="76636"/>
                      <a:pt x="8970" y="80068"/>
                      <a:pt x="10996" y="83154"/>
                    </a:cubicBezTo>
                    <a:cubicBezTo>
                      <a:pt x="13023" y="86241"/>
                      <a:pt x="15718" y="88659"/>
                      <a:pt x="19081" y="90410"/>
                    </a:cubicBezTo>
                    <a:cubicBezTo>
                      <a:pt x="22444" y="92160"/>
                      <a:pt x="25968" y="93035"/>
                      <a:pt x="29653" y="93035"/>
                    </a:cubicBezTo>
                    <a:cubicBezTo>
                      <a:pt x="35180" y="93035"/>
                      <a:pt x="40178" y="91423"/>
                      <a:pt x="44647" y="88198"/>
                    </a:cubicBezTo>
                    <a:cubicBezTo>
                      <a:pt x="49115" y="84974"/>
                      <a:pt x="51349" y="80736"/>
                      <a:pt x="51349" y="75485"/>
                    </a:cubicBezTo>
                    <a:cubicBezTo>
                      <a:pt x="51349" y="73642"/>
                      <a:pt x="50980" y="71845"/>
                      <a:pt x="50243" y="70095"/>
                    </a:cubicBezTo>
                    <a:cubicBezTo>
                      <a:pt x="49506" y="68345"/>
                      <a:pt x="48516" y="66733"/>
                      <a:pt x="47273" y="65259"/>
                    </a:cubicBezTo>
                    <a:cubicBezTo>
                      <a:pt x="46028" y="63785"/>
                      <a:pt x="44623" y="62587"/>
                      <a:pt x="43057" y="61665"/>
                    </a:cubicBezTo>
                    <a:lnTo>
                      <a:pt x="23987" y="49366"/>
                    </a:lnTo>
                    <a:cubicBezTo>
                      <a:pt x="21039" y="50932"/>
                      <a:pt x="18344" y="52913"/>
                      <a:pt x="15902" y="55309"/>
                    </a:cubicBezTo>
                    <a:cubicBezTo>
                      <a:pt x="13461" y="57704"/>
                      <a:pt x="11526" y="60398"/>
                      <a:pt x="10099" y="63392"/>
                    </a:cubicBezTo>
                    <a:cubicBezTo>
                      <a:pt x="8670" y="66387"/>
                      <a:pt x="7956" y="69542"/>
                      <a:pt x="7956" y="72859"/>
                    </a:cubicBezTo>
                    <a:close/>
                    <a:moveTo>
                      <a:pt x="17630" y="29742"/>
                    </a:moveTo>
                    <a:lnTo>
                      <a:pt x="34766" y="40798"/>
                    </a:lnTo>
                    <a:cubicBezTo>
                      <a:pt x="38727" y="38494"/>
                      <a:pt x="41975" y="35708"/>
                      <a:pt x="44509" y="32437"/>
                    </a:cubicBezTo>
                    <a:cubicBezTo>
                      <a:pt x="47042" y="29166"/>
                      <a:pt x="48309" y="25458"/>
                      <a:pt x="48309" y="21312"/>
                    </a:cubicBezTo>
                    <a:cubicBezTo>
                      <a:pt x="48309" y="18180"/>
                      <a:pt x="47434" y="15278"/>
                      <a:pt x="45683" y="12606"/>
                    </a:cubicBezTo>
                    <a:cubicBezTo>
                      <a:pt x="43933" y="9934"/>
                      <a:pt x="41629" y="7861"/>
                      <a:pt x="38773" y="6387"/>
                    </a:cubicBezTo>
                    <a:cubicBezTo>
                      <a:pt x="35918" y="4913"/>
                      <a:pt x="32831" y="4176"/>
                      <a:pt x="29515" y="4176"/>
                    </a:cubicBezTo>
                    <a:cubicBezTo>
                      <a:pt x="26659" y="4176"/>
                      <a:pt x="23779" y="4729"/>
                      <a:pt x="20877" y="5835"/>
                    </a:cubicBezTo>
                    <a:cubicBezTo>
                      <a:pt x="17975" y="6940"/>
                      <a:pt x="15580" y="8599"/>
                      <a:pt x="13691" y="10810"/>
                    </a:cubicBezTo>
                    <a:cubicBezTo>
                      <a:pt x="11803" y="13021"/>
                      <a:pt x="10858" y="15600"/>
                      <a:pt x="10858" y="18549"/>
                    </a:cubicBezTo>
                    <a:cubicBezTo>
                      <a:pt x="10858" y="22971"/>
                      <a:pt x="13115" y="26702"/>
                      <a:pt x="17630" y="29742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1DB21ED-41AE-840C-8AD4-A8E97CD8C1F6}"/>
                  </a:ext>
                </a:extLst>
              </p:cNvPr>
              <p:cNvSpPr/>
              <p:nvPr/>
            </p:nvSpPr>
            <p:spPr>
              <a:xfrm>
                <a:off x="6408375" y="4922475"/>
                <a:ext cx="59562" cy="97426"/>
              </a:xfrm>
              <a:custGeom>
                <a:avLst/>
                <a:gdLst>
                  <a:gd name="connsiteX0" fmla="*/ 30067 w 59562"/>
                  <a:gd name="connsiteY0" fmla="*/ 97596 h 97426"/>
                  <a:gd name="connsiteX1" fmla="*/ 6506 w 59562"/>
                  <a:gd name="connsiteY1" fmla="*/ 83292 h 97426"/>
                  <a:gd name="connsiteX2" fmla="*/ 218 w 59562"/>
                  <a:gd name="connsiteY2" fmla="*/ 49228 h 97426"/>
                  <a:gd name="connsiteX3" fmla="*/ 2498 w 59562"/>
                  <a:gd name="connsiteY3" fmla="*/ 26080 h 97426"/>
                  <a:gd name="connsiteX4" fmla="*/ 11411 w 59562"/>
                  <a:gd name="connsiteY4" fmla="*/ 7701 h 97426"/>
                  <a:gd name="connsiteX5" fmla="*/ 30067 w 59562"/>
                  <a:gd name="connsiteY5" fmla="*/ 169 h 97426"/>
                  <a:gd name="connsiteX6" fmla="*/ 45407 w 59562"/>
                  <a:gd name="connsiteY6" fmla="*/ 4729 h 97426"/>
                  <a:gd name="connsiteX7" fmla="*/ 54459 w 59562"/>
                  <a:gd name="connsiteY7" fmla="*/ 16475 h 97426"/>
                  <a:gd name="connsiteX8" fmla="*/ 58674 w 59562"/>
                  <a:gd name="connsiteY8" fmla="*/ 31953 h 97426"/>
                  <a:gd name="connsiteX9" fmla="*/ 59780 w 59562"/>
                  <a:gd name="connsiteY9" fmla="*/ 49228 h 97426"/>
                  <a:gd name="connsiteX10" fmla="*/ 57568 w 59562"/>
                  <a:gd name="connsiteY10" fmla="*/ 72030 h 97426"/>
                  <a:gd name="connsiteX11" fmla="*/ 48793 w 59562"/>
                  <a:gd name="connsiteY11" fmla="*/ 90134 h 97426"/>
                  <a:gd name="connsiteX12" fmla="*/ 30067 w 59562"/>
                  <a:gd name="connsiteY12" fmla="*/ 97596 h 97426"/>
                  <a:gd name="connsiteX13" fmla="*/ 30067 w 59562"/>
                  <a:gd name="connsiteY13" fmla="*/ 93864 h 97426"/>
                  <a:gd name="connsiteX14" fmla="*/ 41814 w 59562"/>
                  <a:gd name="connsiteY14" fmla="*/ 85780 h 97426"/>
                  <a:gd name="connsiteX15" fmla="*/ 46582 w 59562"/>
                  <a:gd name="connsiteY15" fmla="*/ 67884 h 97426"/>
                  <a:gd name="connsiteX16" fmla="*/ 47480 w 59562"/>
                  <a:gd name="connsiteY16" fmla="*/ 47017 h 97426"/>
                  <a:gd name="connsiteX17" fmla="*/ 46582 w 59562"/>
                  <a:gd name="connsiteY17" fmla="*/ 27393 h 97426"/>
                  <a:gd name="connsiteX18" fmla="*/ 41884 w 59562"/>
                  <a:gd name="connsiteY18" fmla="*/ 11086 h 97426"/>
                  <a:gd name="connsiteX19" fmla="*/ 30067 w 59562"/>
                  <a:gd name="connsiteY19" fmla="*/ 3761 h 97426"/>
                  <a:gd name="connsiteX20" fmla="*/ 18183 w 59562"/>
                  <a:gd name="connsiteY20" fmla="*/ 11086 h 97426"/>
                  <a:gd name="connsiteX21" fmla="*/ 13415 w 59562"/>
                  <a:gd name="connsiteY21" fmla="*/ 27393 h 97426"/>
                  <a:gd name="connsiteX22" fmla="*/ 12517 w 59562"/>
                  <a:gd name="connsiteY22" fmla="*/ 47017 h 97426"/>
                  <a:gd name="connsiteX23" fmla="*/ 12931 w 59562"/>
                  <a:gd name="connsiteY23" fmla="*/ 61873 h 97426"/>
                  <a:gd name="connsiteX24" fmla="*/ 15005 w 59562"/>
                  <a:gd name="connsiteY24" fmla="*/ 76245 h 97426"/>
                  <a:gd name="connsiteX25" fmla="*/ 20325 w 59562"/>
                  <a:gd name="connsiteY25" fmla="*/ 88751 h 97426"/>
                  <a:gd name="connsiteX26" fmla="*/ 30067 w 59562"/>
                  <a:gd name="connsiteY26" fmla="*/ 93864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9562" h="97426">
                    <a:moveTo>
                      <a:pt x="30067" y="97596"/>
                    </a:moveTo>
                    <a:cubicBezTo>
                      <a:pt x="18551" y="97596"/>
                      <a:pt x="10698" y="92828"/>
                      <a:pt x="6506" y="83292"/>
                    </a:cubicBezTo>
                    <a:cubicBezTo>
                      <a:pt x="2314" y="73757"/>
                      <a:pt x="218" y="62402"/>
                      <a:pt x="218" y="49228"/>
                    </a:cubicBezTo>
                    <a:cubicBezTo>
                      <a:pt x="218" y="41028"/>
                      <a:pt x="978" y="33312"/>
                      <a:pt x="2498" y="26080"/>
                    </a:cubicBezTo>
                    <a:cubicBezTo>
                      <a:pt x="4018" y="18848"/>
                      <a:pt x="6989" y="12721"/>
                      <a:pt x="11411" y="7701"/>
                    </a:cubicBezTo>
                    <a:cubicBezTo>
                      <a:pt x="15833" y="2680"/>
                      <a:pt x="22052" y="169"/>
                      <a:pt x="30067" y="169"/>
                    </a:cubicBezTo>
                    <a:cubicBezTo>
                      <a:pt x="36332" y="169"/>
                      <a:pt x="41446" y="1689"/>
                      <a:pt x="45407" y="4729"/>
                    </a:cubicBezTo>
                    <a:cubicBezTo>
                      <a:pt x="49369" y="7769"/>
                      <a:pt x="52386" y="11685"/>
                      <a:pt x="54459" y="16475"/>
                    </a:cubicBezTo>
                    <a:cubicBezTo>
                      <a:pt x="56532" y="21266"/>
                      <a:pt x="57937" y="26425"/>
                      <a:pt x="58674" y="31953"/>
                    </a:cubicBezTo>
                    <a:cubicBezTo>
                      <a:pt x="59411" y="37481"/>
                      <a:pt x="59780" y="43239"/>
                      <a:pt x="59780" y="49228"/>
                    </a:cubicBezTo>
                    <a:cubicBezTo>
                      <a:pt x="59780" y="57336"/>
                      <a:pt x="59042" y="64936"/>
                      <a:pt x="57568" y="72030"/>
                    </a:cubicBezTo>
                    <a:cubicBezTo>
                      <a:pt x="56094" y="79124"/>
                      <a:pt x="53169" y="85158"/>
                      <a:pt x="48793" y="90134"/>
                    </a:cubicBezTo>
                    <a:cubicBezTo>
                      <a:pt x="44417" y="95108"/>
                      <a:pt x="38175" y="97596"/>
                      <a:pt x="30067" y="97596"/>
                    </a:cubicBezTo>
                    <a:close/>
                    <a:moveTo>
                      <a:pt x="30067" y="93864"/>
                    </a:moveTo>
                    <a:cubicBezTo>
                      <a:pt x="35319" y="93864"/>
                      <a:pt x="39234" y="91170"/>
                      <a:pt x="41814" y="85780"/>
                    </a:cubicBezTo>
                    <a:cubicBezTo>
                      <a:pt x="44393" y="80391"/>
                      <a:pt x="45983" y="74425"/>
                      <a:pt x="46582" y="67884"/>
                    </a:cubicBezTo>
                    <a:cubicBezTo>
                      <a:pt x="47181" y="61343"/>
                      <a:pt x="47480" y="54387"/>
                      <a:pt x="47480" y="47017"/>
                    </a:cubicBezTo>
                    <a:cubicBezTo>
                      <a:pt x="47480" y="39923"/>
                      <a:pt x="47181" y="33381"/>
                      <a:pt x="46582" y="27393"/>
                    </a:cubicBezTo>
                    <a:cubicBezTo>
                      <a:pt x="45983" y="21405"/>
                      <a:pt x="44417" y="15969"/>
                      <a:pt x="41884" y="11086"/>
                    </a:cubicBezTo>
                    <a:cubicBezTo>
                      <a:pt x="39350" y="6203"/>
                      <a:pt x="35411" y="3761"/>
                      <a:pt x="30067" y="3761"/>
                    </a:cubicBezTo>
                    <a:cubicBezTo>
                      <a:pt x="24724" y="3761"/>
                      <a:pt x="20763" y="6203"/>
                      <a:pt x="18183" y="11086"/>
                    </a:cubicBezTo>
                    <a:cubicBezTo>
                      <a:pt x="15604" y="15969"/>
                      <a:pt x="14014" y="21405"/>
                      <a:pt x="13415" y="27393"/>
                    </a:cubicBezTo>
                    <a:cubicBezTo>
                      <a:pt x="12816" y="33381"/>
                      <a:pt x="12517" y="39923"/>
                      <a:pt x="12517" y="47017"/>
                    </a:cubicBezTo>
                    <a:cubicBezTo>
                      <a:pt x="12517" y="52268"/>
                      <a:pt x="12655" y="57220"/>
                      <a:pt x="12931" y="61873"/>
                    </a:cubicBezTo>
                    <a:cubicBezTo>
                      <a:pt x="13208" y="66525"/>
                      <a:pt x="13899" y="71316"/>
                      <a:pt x="15005" y="76245"/>
                    </a:cubicBezTo>
                    <a:cubicBezTo>
                      <a:pt x="16110" y="81174"/>
                      <a:pt x="17884" y="85343"/>
                      <a:pt x="20325" y="88751"/>
                    </a:cubicBezTo>
                    <a:cubicBezTo>
                      <a:pt x="22766" y="92160"/>
                      <a:pt x="26014" y="93864"/>
                      <a:pt x="30067" y="93864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1" name="Graphic 131">
              <a:extLst>
                <a:ext uri="{FF2B5EF4-FFF2-40B4-BE49-F238E27FC236}">
                  <a16:creationId xmlns:a16="http://schemas.microsoft.com/office/drawing/2014/main" id="{21715956-5BDA-DFFD-5441-0D15F09D3149}"/>
                </a:ext>
              </a:extLst>
            </p:cNvPr>
            <p:cNvGrpSpPr/>
            <p:nvPr/>
          </p:nvGrpSpPr>
          <p:grpSpPr>
            <a:xfrm>
              <a:off x="9839367" y="5788486"/>
              <a:ext cx="199553" cy="98809"/>
              <a:chOff x="6949173" y="4921093"/>
              <a:chExt cx="199553" cy="98809"/>
            </a:xfrm>
            <a:solidFill>
              <a:srgbClr val="262626"/>
            </a:solidFill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274EFF3-9BA5-B471-3F81-E0319C4E88DD}"/>
                  </a:ext>
                </a:extLst>
              </p:cNvPr>
              <p:cNvSpPr/>
              <p:nvPr/>
            </p:nvSpPr>
            <p:spPr>
              <a:xfrm>
                <a:off x="6949173" y="4922475"/>
                <a:ext cx="56522" cy="94248"/>
              </a:xfrm>
              <a:custGeom>
                <a:avLst/>
                <a:gdLst>
                  <a:gd name="connsiteX0" fmla="*/ 294 w 56522"/>
                  <a:gd name="connsiteY0" fmla="*/ 94417 h 94248"/>
                  <a:gd name="connsiteX1" fmla="*/ 294 w 56522"/>
                  <a:gd name="connsiteY1" fmla="*/ 90548 h 94248"/>
                  <a:gd name="connsiteX2" fmla="*/ 571 w 56522"/>
                  <a:gd name="connsiteY2" fmla="*/ 89857 h 94248"/>
                  <a:gd name="connsiteX3" fmla="*/ 22544 w 56522"/>
                  <a:gd name="connsiteY3" fmla="*/ 65535 h 94248"/>
                  <a:gd name="connsiteX4" fmla="*/ 30628 w 56522"/>
                  <a:gd name="connsiteY4" fmla="*/ 56483 h 94248"/>
                  <a:gd name="connsiteX5" fmla="*/ 36778 w 56522"/>
                  <a:gd name="connsiteY5" fmla="*/ 48054 h 94248"/>
                  <a:gd name="connsiteX6" fmla="*/ 41615 w 56522"/>
                  <a:gd name="connsiteY6" fmla="*/ 38311 h 94248"/>
                  <a:gd name="connsiteX7" fmla="*/ 43411 w 56522"/>
                  <a:gd name="connsiteY7" fmla="*/ 27808 h 94248"/>
                  <a:gd name="connsiteX8" fmla="*/ 41270 w 56522"/>
                  <a:gd name="connsiteY8" fmla="*/ 16752 h 94248"/>
                  <a:gd name="connsiteX9" fmla="*/ 34844 w 56522"/>
                  <a:gd name="connsiteY9" fmla="*/ 8323 h 94248"/>
                  <a:gd name="connsiteX10" fmla="*/ 24617 w 56522"/>
                  <a:gd name="connsiteY10" fmla="*/ 5144 h 94248"/>
                  <a:gd name="connsiteX11" fmla="*/ 13492 w 56522"/>
                  <a:gd name="connsiteY11" fmla="*/ 8806 h 94248"/>
                  <a:gd name="connsiteX12" fmla="*/ 6652 w 56522"/>
                  <a:gd name="connsiteY12" fmla="*/ 18411 h 94248"/>
                  <a:gd name="connsiteX13" fmla="*/ 8172 w 56522"/>
                  <a:gd name="connsiteY13" fmla="*/ 18273 h 94248"/>
                  <a:gd name="connsiteX14" fmla="*/ 13561 w 56522"/>
                  <a:gd name="connsiteY14" fmla="*/ 20415 h 94248"/>
                  <a:gd name="connsiteX15" fmla="*/ 15772 w 56522"/>
                  <a:gd name="connsiteY15" fmla="*/ 25873 h 94248"/>
                  <a:gd name="connsiteX16" fmla="*/ 13561 w 56522"/>
                  <a:gd name="connsiteY16" fmla="*/ 31400 h 94248"/>
                  <a:gd name="connsiteX17" fmla="*/ 8172 w 56522"/>
                  <a:gd name="connsiteY17" fmla="*/ 33611 h 94248"/>
                  <a:gd name="connsiteX18" fmla="*/ 2575 w 56522"/>
                  <a:gd name="connsiteY18" fmla="*/ 31331 h 94248"/>
                  <a:gd name="connsiteX19" fmla="*/ 294 w 56522"/>
                  <a:gd name="connsiteY19" fmla="*/ 25873 h 94248"/>
                  <a:gd name="connsiteX20" fmla="*/ 2299 w 56522"/>
                  <a:gd name="connsiteY20" fmla="*/ 15923 h 94248"/>
                  <a:gd name="connsiteX21" fmla="*/ 8103 w 56522"/>
                  <a:gd name="connsiteY21" fmla="*/ 7631 h 94248"/>
                  <a:gd name="connsiteX22" fmla="*/ 16602 w 56522"/>
                  <a:gd name="connsiteY22" fmla="*/ 2103 h 94248"/>
                  <a:gd name="connsiteX23" fmla="*/ 26690 w 56522"/>
                  <a:gd name="connsiteY23" fmla="*/ 169 h 94248"/>
                  <a:gd name="connsiteX24" fmla="*/ 41684 w 56522"/>
                  <a:gd name="connsiteY24" fmla="*/ 3555 h 94248"/>
                  <a:gd name="connsiteX25" fmla="*/ 52739 w 56522"/>
                  <a:gd name="connsiteY25" fmla="*/ 13229 h 94248"/>
                  <a:gd name="connsiteX26" fmla="*/ 56817 w 56522"/>
                  <a:gd name="connsiteY26" fmla="*/ 27808 h 94248"/>
                  <a:gd name="connsiteX27" fmla="*/ 54122 w 56522"/>
                  <a:gd name="connsiteY27" fmla="*/ 39554 h 94248"/>
                  <a:gd name="connsiteX28" fmla="*/ 47212 w 56522"/>
                  <a:gd name="connsiteY28" fmla="*/ 49573 h 94248"/>
                  <a:gd name="connsiteX29" fmla="*/ 36433 w 56522"/>
                  <a:gd name="connsiteY29" fmla="*/ 59800 h 94248"/>
                  <a:gd name="connsiteX30" fmla="*/ 27795 w 56522"/>
                  <a:gd name="connsiteY30" fmla="*/ 67470 h 94248"/>
                  <a:gd name="connsiteX31" fmla="*/ 11765 w 56522"/>
                  <a:gd name="connsiteY31" fmla="*/ 82948 h 94248"/>
                  <a:gd name="connsiteX32" fmla="*/ 25446 w 56522"/>
                  <a:gd name="connsiteY32" fmla="*/ 82948 h 94248"/>
                  <a:gd name="connsiteX33" fmla="*/ 42168 w 56522"/>
                  <a:gd name="connsiteY33" fmla="*/ 82740 h 94248"/>
                  <a:gd name="connsiteX34" fmla="*/ 49354 w 56522"/>
                  <a:gd name="connsiteY34" fmla="*/ 82256 h 94248"/>
                  <a:gd name="connsiteX35" fmla="*/ 52670 w 56522"/>
                  <a:gd name="connsiteY35" fmla="*/ 69128 h 94248"/>
                  <a:gd name="connsiteX36" fmla="*/ 56817 w 56522"/>
                  <a:gd name="connsiteY36" fmla="*/ 69128 h 94248"/>
                  <a:gd name="connsiteX37" fmla="*/ 52808 w 56522"/>
                  <a:gd name="connsiteY37" fmla="*/ 94417 h 94248"/>
                  <a:gd name="connsiteX38" fmla="*/ 294 w 56522"/>
                  <a:gd name="connsiteY38" fmla="*/ 94417 h 94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6522" h="94248">
                    <a:moveTo>
                      <a:pt x="294" y="94417"/>
                    </a:moveTo>
                    <a:lnTo>
                      <a:pt x="294" y="90548"/>
                    </a:lnTo>
                    <a:cubicBezTo>
                      <a:pt x="294" y="90364"/>
                      <a:pt x="387" y="90133"/>
                      <a:pt x="571" y="89857"/>
                    </a:cubicBezTo>
                    <a:lnTo>
                      <a:pt x="22544" y="65535"/>
                    </a:lnTo>
                    <a:cubicBezTo>
                      <a:pt x="25861" y="61941"/>
                      <a:pt x="28556" y="58924"/>
                      <a:pt x="30628" y="56483"/>
                    </a:cubicBezTo>
                    <a:cubicBezTo>
                      <a:pt x="32701" y="54042"/>
                      <a:pt x="34751" y="51232"/>
                      <a:pt x="36778" y="48054"/>
                    </a:cubicBezTo>
                    <a:cubicBezTo>
                      <a:pt x="38805" y="44875"/>
                      <a:pt x="40417" y="41627"/>
                      <a:pt x="41615" y="38311"/>
                    </a:cubicBezTo>
                    <a:cubicBezTo>
                      <a:pt x="42812" y="34994"/>
                      <a:pt x="43411" y="31493"/>
                      <a:pt x="43411" y="27808"/>
                    </a:cubicBezTo>
                    <a:cubicBezTo>
                      <a:pt x="43411" y="23938"/>
                      <a:pt x="42697" y="20253"/>
                      <a:pt x="41270" y="16752"/>
                    </a:cubicBezTo>
                    <a:cubicBezTo>
                      <a:pt x="39842" y="13251"/>
                      <a:pt x="37700" y="10441"/>
                      <a:pt x="34844" y="8323"/>
                    </a:cubicBezTo>
                    <a:cubicBezTo>
                      <a:pt x="31987" y="6203"/>
                      <a:pt x="28578" y="5144"/>
                      <a:pt x="24617" y="5144"/>
                    </a:cubicBezTo>
                    <a:cubicBezTo>
                      <a:pt x="20471" y="5144"/>
                      <a:pt x="16763" y="6365"/>
                      <a:pt x="13492" y="8806"/>
                    </a:cubicBezTo>
                    <a:cubicBezTo>
                      <a:pt x="10221" y="11247"/>
                      <a:pt x="7941" y="14449"/>
                      <a:pt x="6652" y="18411"/>
                    </a:cubicBezTo>
                    <a:cubicBezTo>
                      <a:pt x="7020" y="18319"/>
                      <a:pt x="7527" y="18273"/>
                      <a:pt x="8172" y="18273"/>
                    </a:cubicBezTo>
                    <a:cubicBezTo>
                      <a:pt x="10291" y="18273"/>
                      <a:pt x="12087" y="18987"/>
                      <a:pt x="13561" y="20415"/>
                    </a:cubicBezTo>
                    <a:cubicBezTo>
                      <a:pt x="15035" y="21842"/>
                      <a:pt x="15772" y="23661"/>
                      <a:pt x="15772" y="25873"/>
                    </a:cubicBezTo>
                    <a:cubicBezTo>
                      <a:pt x="15772" y="28084"/>
                      <a:pt x="15035" y="29926"/>
                      <a:pt x="13561" y="31400"/>
                    </a:cubicBezTo>
                    <a:cubicBezTo>
                      <a:pt x="12087" y="32874"/>
                      <a:pt x="10291" y="33611"/>
                      <a:pt x="8172" y="33611"/>
                    </a:cubicBezTo>
                    <a:cubicBezTo>
                      <a:pt x="5961" y="33611"/>
                      <a:pt x="4096" y="32851"/>
                      <a:pt x="2575" y="31331"/>
                    </a:cubicBezTo>
                    <a:cubicBezTo>
                      <a:pt x="1055" y="29811"/>
                      <a:pt x="294" y="27992"/>
                      <a:pt x="294" y="25873"/>
                    </a:cubicBezTo>
                    <a:cubicBezTo>
                      <a:pt x="294" y="22372"/>
                      <a:pt x="963" y="19055"/>
                      <a:pt x="2299" y="15923"/>
                    </a:cubicBezTo>
                    <a:cubicBezTo>
                      <a:pt x="3635" y="12790"/>
                      <a:pt x="5570" y="10027"/>
                      <a:pt x="8103" y="7631"/>
                    </a:cubicBezTo>
                    <a:cubicBezTo>
                      <a:pt x="10636" y="5236"/>
                      <a:pt x="13469" y="3393"/>
                      <a:pt x="16602" y="2103"/>
                    </a:cubicBezTo>
                    <a:cubicBezTo>
                      <a:pt x="19734" y="814"/>
                      <a:pt x="23097" y="169"/>
                      <a:pt x="26690" y="169"/>
                    </a:cubicBezTo>
                    <a:cubicBezTo>
                      <a:pt x="32034" y="169"/>
                      <a:pt x="37032" y="1297"/>
                      <a:pt x="41684" y="3555"/>
                    </a:cubicBezTo>
                    <a:cubicBezTo>
                      <a:pt x="46337" y="5812"/>
                      <a:pt x="50022" y="9036"/>
                      <a:pt x="52739" y="13229"/>
                    </a:cubicBezTo>
                    <a:cubicBezTo>
                      <a:pt x="55458" y="17420"/>
                      <a:pt x="56817" y="22280"/>
                      <a:pt x="56817" y="27808"/>
                    </a:cubicBezTo>
                    <a:cubicBezTo>
                      <a:pt x="56817" y="31953"/>
                      <a:pt x="55918" y="35869"/>
                      <a:pt x="54122" y="39554"/>
                    </a:cubicBezTo>
                    <a:cubicBezTo>
                      <a:pt x="52325" y="43239"/>
                      <a:pt x="50022" y="46579"/>
                      <a:pt x="47212" y="49573"/>
                    </a:cubicBezTo>
                    <a:cubicBezTo>
                      <a:pt x="44402" y="52567"/>
                      <a:pt x="40809" y="55976"/>
                      <a:pt x="36433" y="59800"/>
                    </a:cubicBezTo>
                    <a:cubicBezTo>
                      <a:pt x="32057" y="63623"/>
                      <a:pt x="29177" y="66180"/>
                      <a:pt x="27795" y="67470"/>
                    </a:cubicBezTo>
                    <a:lnTo>
                      <a:pt x="11765" y="82948"/>
                    </a:lnTo>
                    <a:lnTo>
                      <a:pt x="25446" y="82948"/>
                    </a:lnTo>
                    <a:cubicBezTo>
                      <a:pt x="32080" y="82948"/>
                      <a:pt x="37653" y="82878"/>
                      <a:pt x="42168" y="82740"/>
                    </a:cubicBezTo>
                    <a:cubicBezTo>
                      <a:pt x="46682" y="82602"/>
                      <a:pt x="49077" y="82440"/>
                      <a:pt x="49354" y="82256"/>
                    </a:cubicBezTo>
                    <a:cubicBezTo>
                      <a:pt x="50459" y="81058"/>
                      <a:pt x="51565" y="76682"/>
                      <a:pt x="52670" y="69128"/>
                    </a:cubicBezTo>
                    <a:lnTo>
                      <a:pt x="56817" y="69128"/>
                    </a:lnTo>
                    <a:lnTo>
                      <a:pt x="52808" y="94417"/>
                    </a:lnTo>
                    <a:lnTo>
                      <a:pt x="294" y="94417"/>
                    </a:ln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BEDFD93E-99D1-BAC8-4E20-C3175891F4FB}"/>
                  </a:ext>
                </a:extLst>
              </p:cNvPr>
              <p:cNvSpPr/>
              <p:nvPr/>
            </p:nvSpPr>
            <p:spPr>
              <a:xfrm>
                <a:off x="7020896" y="4921093"/>
                <a:ext cx="60667" cy="98809"/>
              </a:xfrm>
              <a:custGeom>
                <a:avLst/>
                <a:gdLst>
                  <a:gd name="connsiteX0" fmla="*/ 16878 w 60667"/>
                  <a:gd name="connsiteY0" fmla="*/ 92069 h 98809"/>
                  <a:gd name="connsiteX1" fmla="*/ 18260 w 60667"/>
                  <a:gd name="connsiteY1" fmla="*/ 76660 h 98809"/>
                  <a:gd name="connsiteX2" fmla="*/ 22337 w 60667"/>
                  <a:gd name="connsiteY2" fmla="*/ 61804 h 98809"/>
                  <a:gd name="connsiteX3" fmla="*/ 28763 w 60667"/>
                  <a:gd name="connsiteY3" fmla="*/ 47363 h 98809"/>
                  <a:gd name="connsiteX4" fmla="*/ 37055 w 60667"/>
                  <a:gd name="connsiteY4" fmla="*/ 34027 h 98809"/>
                  <a:gd name="connsiteX5" fmla="*/ 49906 w 60667"/>
                  <a:gd name="connsiteY5" fmla="*/ 16061 h 98809"/>
                  <a:gd name="connsiteX6" fmla="*/ 33738 w 60667"/>
                  <a:gd name="connsiteY6" fmla="*/ 16061 h 98809"/>
                  <a:gd name="connsiteX7" fmla="*/ 7895 w 60667"/>
                  <a:gd name="connsiteY7" fmla="*/ 16752 h 98809"/>
                  <a:gd name="connsiteX8" fmla="*/ 4303 w 60667"/>
                  <a:gd name="connsiteY8" fmla="*/ 29881 h 98809"/>
                  <a:gd name="connsiteX9" fmla="*/ 294 w 60667"/>
                  <a:gd name="connsiteY9" fmla="*/ 29881 h 98809"/>
                  <a:gd name="connsiteX10" fmla="*/ 4856 w 60667"/>
                  <a:gd name="connsiteY10" fmla="*/ 169 h 98809"/>
                  <a:gd name="connsiteX11" fmla="*/ 9001 w 60667"/>
                  <a:gd name="connsiteY11" fmla="*/ 169 h 98809"/>
                  <a:gd name="connsiteX12" fmla="*/ 9001 w 60667"/>
                  <a:gd name="connsiteY12" fmla="*/ 584 h 98809"/>
                  <a:gd name="connsiteX13" fmla="*/ 17638 w 60667"/>
                  <a:gd name="connsiteY13" fmla="*/ 3831 h 98809"/>
                  <a:gd name="connsiteX14" fmla="*/ 34567 w 60667"/>
                  <a:gd name="connsiteY14" fmla="*/ 4591 h 98809"/>
                  <a:gd name="connsiteX15" fmla="*/ 60962 w 60667"/>
                  <a:gd name="connsiteY15" fmla="*/ 4591 h 98809"/>
                  <a:gd name="connsiteX16" fmla="*/ 60962 w 60667"/>
                  <a:gd name="connsiteY16" fmla="*/ 8323 h 98809"/>
                  <a:gd name="connsiteX17" fmla="*/ 60893 w 60667"/>
                  <a:gd name="connsiteY17" fmla="*/ 8530 h 98809"/>
                  <a:gd name="connsiteX18" fmla="*/ 60824 w 60667"/>
                  <a:gd name="connsiteY18" fmla="*/ 8737 h 98809"/>
                  <a:gd name="connsiteX19" fmla="*/ 41339 w 60667"/>
                  <a:gd name="connsiteY19" fmla="*/ 36099 h 98809"/>
                  <a:gd name="connsiteX20" fmla="*/ 32356 w 60667"/>
                  <a:gd name="connsiteY20" fmla="*/ 59731 h 98809"/>
                  <a:gd name="connsiteX21" fmla="*/ 30559 w 60667"/>
                  <a:gd name="connsiteY21" fmla="*/ 92069 h 98809"/>
                  <a:gd name="connsiteX22" fmla="*/ 28556 w 60667"/>
                  <a:gd name="connsiteY22" fmla="*/ 96905 h 98809"/>
                  <a:gd name="connsiteX23" fmla="*/ 23788 w 60667"/>
                  <a:gd name="connsiteY23" fmla="*/ 98978 h 98809"/>
                  <a:gd name="connsiteX24" fmla="*/ 18882 w 60667"/>
                  <a:gd name="connsiteY24" fmla="*/ 96905 h 98809"/>
                  <a:gd name="connsiteX25" fmla="*/ 16878 w 60667"/>
                  <a:gd name="connsiteY25" fmla="*/ 92069 h 9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667" h="98809">
                    <a:moveTo>
                      <a:pt x="16878" y="92069"/>
                    </a:moveTo>
                    <a:cubicBezTo>
                      <a:pt x="16878" y="86817"/>
                      <a:pt x="17339" y="81681"/>
                      <a:pt x="18260" y="76660"/>
                    </a:cubicBezTo>
                    <a:cubicBezTo>
                      <a:pt x="19181" y="71639"/>
                      <a:pt x="20540" y="66687"/>
                      <a:pt x="22337" y="61804"/>
                    </a:cubicBezTo>
                    <a:cubicBezTo>
                      <a:pt x="24133" y="56921"/>
                      <a:pt x="26275" y="52108"/>
                      <a:pt x="28763" y="47363"/>
                    </a:cubicBezTo>
                    <a:cubicBezTo>
                      <a:pt x="31251" y="42618"/>
                      <a:pt x="34015" y="38173"/>
                      <a:pt x="37055" y="34027"/>
                    </a:cubicBezTo>
                    <a:lnTo>
                      <a:pt x="49906" y="16061"/>
                    </a:lnTo>
                    <a:lnTo>
                      <a:pt x="33738" y="16061"/>
                    </a:lnTo>
                    <a:cubicBezTo>
                      <a:pt x="16970" y="16061"/>
                      <a:pt x="8356" y="16292"/>
                      <a:pt x="7895" y="16752"/>
                    </a:cubicBezTo>
                    <a:cubicBezTo>
                      <a:pt x="6606" y="18319"/>
                      <a:pt x="5408" y="22695"/>
                      <a:pt x="4303" y="29881"/>
                    </a:cubicBezTo>
                    <a:lnTo>
                      <a:pt x="294" y="29881"/>
                    </a:lnTo>
                    <a:lnTo>
                      <a:pt x="4856" y="169"/>
                    </a:lnTo>
                    <a:lnTo>
                      <a:pt x="9001" y="169"/>
                    </a:lnTo>
                    <a:lnTo>
                      <a:pt x="9001" y="584"/>
                    </a:lnTo>
                    <a:cubicBezTo>
                      <a:pt x="9001" y="2242"/>
                      <a:pt x="11880" y="3325"/>
                      <a:pt x="17638" y="3831"/>
                    </a:cubicBezTo>
                    <a:cubicBezTo>
                      <a:pt x="23396" y="4338"/>
                      <a:pt x="29039" y="4591"/>
                      <a:pt x="34567" y="4591"/>
                    </a:cubicBezTo>
                    <a:lnTo>
                      <a:pt x="60962" y="4591"/>
                    </a:lnTo>
                    <a:lnTo>
                      <a:pt x="60962" y="8323"/>
                    </a:lnTo>
                    <a:cubicBezTo>
                      <a:pt x="60962" y="8415"/>
                      <a:pt x="60939" y="8484"/>
                      <a:pt x="60893" y="8530"/>
                    </a:cubicBezTo>
                    <a:cubicBezTo>
                      <a:pt x="60847" y="8576"/>
                      <a:pt x="60824" y="8645"/>
                      <a:pt x="60824" y="8737"/>
                    </a:cubicBezTo>
                    <a:lnTo>
                      <a:pt x="41339" y="36099"/>
                    </a:lnTo>
                    <a:cubicBezTo>
                      <a:pt x="36548" y="43194"/>
                      <a:pt x="33554" y="51071"/>
                      <a:pt x="32356" y="59731"/>
                    </a:cubicBezTo>
                    <a:cubicBezTo>
                      <a:pt x="31158" y="68391"/>
                      <a:pt x="30559" y="79171"/>
                      <a:pt x="30559" y="92069"/>
                    </a:cubicBezTo>
                    <a:cubicBezTo>
                      <a:pt x="30559" y="93911"/>
                      <a:pt x="29892" y="95523"/>
                      <a:pt x="28556" y="96905"/>
                    </a:cubicBezTo>
                    <a:cubicBezTo>
                      <a:pt x="27220" y="98287"/>
                      <a:pt x="25631" y="98978"/>
                      <a:pt x="23788" y="98978"/>
                    </a:cubicBezTo>
                    <a:cubicBezTo>
                      <a:pt x="21853" y="98978"/>
                      <a:pt x="20218" y="98287"/>
                      <a:pt x="18882" y="96905"/>
                    </a:cubicBezTo>
                    <a:cubicBezTo>
                      <a:pt x="17546" y="95523"/>
                      <a:pt x="16878" y="93911"/>
                      <a:pt x="16878" y="92069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5F6E95C-ABD6-DFDF-920D-DEF462BA068D}"/>
                  </a:ext>
                </a:extLst>
              </p:cNvPr>
              <p:cNvSpPr/>
              <p:nvPr/>
            </p:nvSpPr>
            <p:spPr>
              <a:xfrm>
                <a:off x="7089165" y="4922475"/>
                <a:ext cx="59562" cy="97426"/>
              </a:xfrm>
              <a:custGeom>
                <a:avLst/>
                <a:gdLst>
                  <a:gd name="connsiteX0" fmla="*/ 30144 w 59562"/>
                  <a:gd name="connsiteY0" fmla="*/ 97596 h 97426"/>
                  <a:gd name="connsiteX1" fmla="*/ 6583 w 59562"/>
                  <a:gd name="connsiteY1" fmla="*/ 83292 h 97426"/>
                  <a:gd name="connsiteX2" fmla="*/ 294 w 59562"/>
                  <a:gd name="connsiteY2" fmla="*/ 49228 h 97426"/>
                  <a:gd name="connsiteX3" fmla="*/ 2575 w 59562"/>
                  <a:gd name="connsiteY3" fmla="*/ 26080 h 97426"/>
                  <a:gd name="connsiteX4" fmla="*/ 11488 w 59562"/>
                  <a:gd name="connsiteY4" fmla="*/ 7701 h 97426"/>
                  <a:gd name="connsiteX5" fmla="*/ 30144 w 59562"/>
                  <a:gd name="connsiteY5" fmla="*/ 169 h 97426"/>
                  <a:gd name="connsiteX6" fmla="*/ 45484 w 59562"/>
                  <a:gd name="connsiteY6" fmla="*/ 4729 h 97426"/>
                  <a:gd name="connsiteX7" fmla="*/ 54536 w 59562"/>
                  <a:gd name="connsiteY7" fmla="*/ 16475 h 97426"/>
                  <a:gd name="connsiteX8" fmla="*/ 58751 w 59562"/>
                  <a:gd name="connsiteY8" fmla="*/ 31953 h 97426"/>
                  <a:gd name="connsiteX9" fmla="*/ 59856 w 59562"/>
                  <a:gd name="connsiteY9" fmla="*/ 49228 h 97426"/>
                  <a:gd name="connsiteX10" fmla="*/ 57645 w 59562"/>
                  <a:gd name="connsiteY10" fmla="*/ 72030 h 97426"/>
                  <a:gd name="connsiteX11" fmla="*/ 48870 w 59562"/>
                  <a:gd name="connsiteY11" fmla="*/ 90134 h 97426"/>
                  <a:gd name="connsiteX12" fmla="*/ 30144 w 59562"/>
                  <a:gd name="connsiteY12" fmla="*/ 97596 h 97426"/>
                  <a:gd name="connsiteX13" fmla="*/ 30144 w 59562"/>
                  <a:gd name="connsiteY13" fmla="*/ 93864 h 97426"/>
                  <a:gd name="connsiteX14" fmla="*/ 41891 w 59562"/>
                  <a:gd name="connsiteY14" fmla="*/ 85780 h 97426"/>
                  <a:gd name="connsiteX15" fmla="*/ 46659 w 59562"/>
                  <a:gd name="connsiteY15" fmla="*/ 67884 h 97426"/>
                  <a:gd name="connsiteX16" fmla="*/ 47557 w 59562"/>
                  <a:gd name="connsiteY16" fmla="*/ 47017 h 97426"/>
                  <a:gd name="connsiteX17" fmla="*/ 46659 w 59562"/>
                  <a:gd name="connsiteY17" fmla="*/ 27393 h 97426"/>
                  <a:gd name="connsiteX18" fmla="*/ 41961 w 59562"/>
                  <a:gd name="connsiteY18" fmla="*/ 11086 h 97426"/>
                  <a:gd name="connsiteX19" fmla="*/ 30144 w 59562"/>
                  <a:gd name="connsiteY19" fmla="*/ 3761 h 97426"/>
                  <a:gd name="connsiteX20" fmla="*/ 18260 w 59562"/>
                  <a:gd name="connsiteY20" fmla="*/ 11086 h 97426"/>
                  <a:gd name="connsiteX21" fmla="*/ 13492 w 59562"/>
                  <a:gd name="connsiteY21" fmla="*/ 27393 h 97426"/>
                  <a:gd name="connsiteX22" fmla="*/ 12594 w 59562"/>
                  <a:gd name="connsiteY22" fmla="*/ 47017 h 97426"/>
                  <a:gd name="connsiteX23" fmla="*/ 13008 w 59562"/>
                  <a:gd name="connsiteY23" fmla="*/ 61873 h 97426"/>
                  <a:gd name="connsiteX24" fmla="*/ 15081 w 59562"/>
                  <a:gd name="connsiteY24" fmla="*/ 76245 h 97426"/>
                  <a:gd name="connsiteX25" fmla="*/ 20402 w 59562"/>
                  <a:gd name="connsiteY25" fmla="*/ 88751 h 97426"/>
                  <a:gd name="connsiteX26" fmla="*/ 30144 w 59562"/>
                  <a:gd name="connsiteY26" fmla="*/ 93864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9562" h="97426">
                    <a:moveTo>
                      <a:pt x="30144" y="97596"/>
                    </a:moveTo>
                    <a:cubicBezTo>
                      <a:pt x="18628" y="97596"/>
                      <a:pt x="10775" y="92828"/>
                      <a:pt x="6583" y="83292"/>
                    </a:cubicBezTo>
                    <a:cubicBezTo>
                      <a:pt x="2391" y="73757"/>
                      <a:pt x="294" y="62402"/>
                      <a:pt x="294" y="49228"/>
                    </a:cubicBezTo>
                    <a:cubicBezTo>
                      <a:pt x="294" y="41028"/>
                      <a:pt x="1055" y="33312"/>
                      <a:pt x="2575" y="26080"/>
                    </a:cubicBezTo>
                    <a:cubicBezTo>
                      <a:pt x="4095" y="18848"/>
                      <a:pt x="7066" y="12721"/>
                      <a:pt x="11488" y="7701"/>
                    </a:cubicBezTo>
                    <a:cubicBezTo>
                      <a:pt x="15910" y="2680"/>
                      <a:pt x="22129" y="169"/>
                      <a:pt x="30144" y="169"/>
                    </a:cubicBezTo>
                    <a:cubicBezTo>
                      <a:pt x="36409" y="169"/>
                      <a:pt x="41523" y="1689"/>
                      <a:pt x="45484" y="4729"/>
                    </a:cubicBezTo>
                    <a:cubicBezTo>
                      <a:pt x="49446" y="7769"/>
                      <a:pt x="52463" y="11685"/>
                      <a:pt x="54536" y="16475"/>
                    </a:cubicBezTo>
                    <a:cubicBezTo>
                      <a:pt x="56609" y="21266"/>
                      <a:pt x="58014" y="26425"/>
                      <a:pt x="58751" y="31953"/>
                    </a:cubicBezTo>
                    <a:cubicBezTo>
                      <a:pt x="59488" y="37481"/>
                      <a:pt x="59856" y="43239"/>
                      <a:pt x="59856" y="49228"/>
                    </a:cubicBezTo>
                    <a:cubicBezTo>
                      <a:pt x="59856" y="57336"/>
                      <a:pt x="59119" y="64936"/>
                      <a:pt x="57645" y="72030"/>
                    </a:cubicBezTo>
                    <a:cubicBezTo>
                      <a:pt x="56171" y="79124"/>
                      <a:pt x="53246" y="85158"/>
                      <a:pt x="48870" y="90134"/>
                    </a:cubicBezTo>
                    <a:cubicBezTo>
                      <a:pt x="44494" y="95108"/>
                      <a:pt x="38252" y="97596"/>
                      <a:pt x="30144" y="97596"/>
                    </a:cubicBezTo>
                    <a:close/>
                    <a:moveTo>
                      <a:pt x="30144" y="93864"/>
                    </a:moveTo>
                    <a:cubicBezTo>
                      <a:pt x="35396" y="93864"/>
                      <a:pt x="39311" y="91170"/>
                      <a:pt x="41891" y="85780"/>
                    </a:cubicBezTo>
                    <a:cubicBezTo>
                      <a:pt x="44470" y="80391"/>
                      <a:pt x="46060" y="74425"/>
                      <a:pt x="46659" y="67884"/>
                    </a:cubicBezTo>
                    <a:cubicBezTo>
                      <a:pt x="47258" y="61343"/>
                      <a:pt x="47557" y="54387"/>
                      <a:pt x="47557" y="47017"/>
                    </a:cubicBezTo>
                    <a:cubicBezTo>
                      <a:pt x="47557" y="39923"/>
                      <a:pt x="47258" y="33381"/>
                      <a:pt x="46659" y="27393"/>
                    </a:cubicBezTo>
                    <a:cubicBezTo>
                      <a:pt x="46060" y="21405"/>
                      <a:pt x="44494" y="15969"/>
                      <a:pt x="41961" y="11086"/>
                    </a:cubicBezTo>
                    <a:cubicBezTo>
                      <a:pt x="39427" y="6203"/>
                      <a:pt x="35488" y="3761"/>
                      <a:pt x="30144" y="3761"/>
                    </a:cubicBezTo>
                    <a:cubicBezTo>
                      <a:pt x="24801" y="3761"/>
                      <a:pt x="20840" y="6203"/>
                      <a:pt x="18260" y="11086"/>
                    </a:cubicBezTo>
                    <a:cubicBezTo>
                      <a:pt x="15681" y="15969"/>
                      <a:pt x="14091" y="21405"/>
                      <a:pt x="13492" y="27393"/>
                    </a:cubicBezTo>
                    <a:cubicBezTo>
                      <a:pt x="12893" y="33381"/>
                      <a:pt x="12594" y="39923"/>
                      <a:pt x="12594" y="47017"/>
                    </a:cubicBezTo>
                    <a:cubicBezTo>
                      <a:pt x="12594" y="52268"/>
                      <a:pt x="12732" y="57220"/>
                      <a:pt x="13008" y="61873"/>
                    </a:cubicBezTo>
                    <a:cubicBezTo>
                      <a:pt x="13285" y="66525"/>
                      <a:pt x="13976" y="71316"/>
                      <a:pt x="15081" y="76245"/>
                    </a:cubicBezTo>
                    <a:cubicBezTo>
                      <a:pt x="16187" y="81174"/>
                      <a:pt x="17961" y="85343"/>
                      <a:pt x="20402" y="88751"/>
                    </a:cubicBezTo>
                    <a:cubicBezTo>
                      <a:pt x="22843" y="92160"/>
                      <a:pt x="26091" y="93864"/>
                      <a:pt x="30144" y="93864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5" name="Graphic 131">
              <a:extLst>
                <a:ext uri="{FF2B5EF4-FFF2-40B4-BE49-F238E27FC236}">
                  <a16:creationId xmlns:a16="http://schemas.microsoft.com/office/drawing/2014/main" id="{3CAE7201-6859-DE29-89AD-0B08655DA8ED}"/>
                </a:ext>
              </a:extLst>
            </p:cNvPr>
            <p:cNvGrpSpPr/>
            <p:nvPr/>
          </p:nvGrpSpPr>
          <p:grpSpPr>
            <a:xfrm>
              <a:off x="10519051" y="5789867"/>
              <a:ext cx="200659" cy="97426"/>
              <a:chOff x="7628857" y="4922475"/>
              <a:chExt cx="200659" cy="97426"/>
            </a:xfrm>
            <a:solidFill>
              <a:srgbClr val="262626"/>
            </a:solidFill>
          </p:grpSpPr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E037EC6C-567F-F0B8-0327-771278EFD2B9}"/>
                  </a:ext>
                </a:extLst>
              </p:cNvPr>
              <p:cNvSpPr/>
              <p:nvPr/>
            </p:nvSpPr>
            <p:spPr>
              <a:xfrm>
                <a:off x="7628857" y="4922475"/>
                <a:ext cx="58733" cy="97426"/>
              </a:xfrm>
              <a:custGeom>
                <a:avLst/>
                <a:gdLst>
                  <a:gd name="connsiteX0" fmla="*/ 7972 w 58733"/>
                  <a:gd name="connsiteY0" fmla="*/ 83500 h 97426"/>
                  <a:gd name="connsiteX1" fmla="*/ 16886 w 58733"/>
                  <a:gd name="connsiteY1" fmla="*/ 90686 h 97426"/>
                  <a:gd name="connsiteX2" fmla="*/ 28840 w 58733"/>
                  <a:gd name="connsiteY2" fmla="*/ 93035 h 97426"/>
                  <a:gd name="connsiteX3" fmla="*/ 40586 w 58733"/>
                  <a:gd name="connsiteY3" fmla="*/ 85987 h 97426"/>
                  <a:gd name="connsiteX4" fmla="*/ 44041 w 58733"/>
                  <a:gd name="connsiteY4" fmla="*/ 70095 h 97426"/>
                  <a:gd name="connsiteX5" fmla="*/ 43281 w 58733"/>
                  <a:gd name="connsiteY5" fmla="*/ 62080 h 97426"/>
                  <a:gd name="connsiteX6" fmla="*/ 40794 w 58733"/>
                  <a:gd name="connsiteY6" fmla="*/ 54617 h 97426"/>
                  <a:gd name="connsiteX7" fmla="*/ 36095 w 58733"/>
                  <a:gd name="connsiteY7" fmla="*/ 49089 h 97426"/>
                  <a:gd name="connsiteX8" fmla="*/ 28702 w 58733"/>
                  <a:gd name="connsiteY8" fmla="*/ 47017 h 97426"/>
                  <a:gd name="connsiteX9" fmla="*/ 19305 w 58733"/>
                  <a:gd name="connsiteY9" fmla="*/ 47017 h 97426"/>
                  <a:gd name="connsiteX10" fmla="*/ 18060 w 58733"/>
                  <a:gd name="connsiteY10" fmla="*/ 45635 h 97426"/>
                  <a:gd name="connsiteX11" fmla="*/ 18060 w 58733"/>
                  <a:gd name="connsiteY11" fmla="*/ 44391 h 97426"/>
                  <a:gd name="connsiteX12" fmla="*/ 19305 w 58733"/>
                  <a:gd name="connsiteY12" fmla="*/ 43286 h 97426"/>
                  <a:gd name="connsiteX13" fmla="*/ 27182 w 58733"/>
                  <a:gd name="connsiteY13" fmla="*/ 42733 h 97426"/>
                  <a:gd name="connsiteX14" fmla="*/ 35404 w 58733"/>
                  <a:gd name="connsiteY14" fmla="*/ 39001 h 97426"/>
                  <a:gd name="connsiteX15" fmla="*/ 40171 w 58733"/>
                  <a:gd name="connsiteY15" fmla="*/ 29881 h 97426"/>
                  <a:gd name="connsiteX16" fmla="*/ 41692 w 58733"/>
                  <a:gd name="connsiteY16" fmla="*/ 19654 h 97426"/>
                  <a:gd name="connsiteX17" fmla="*/ 38513 w 58733"/>
                  <a:gd name="connsiteY17" fmla="*/ 8530 h 97426"/>
                  <a:gd name="connsiteX18" fmla="*/ 28840 w 58733"/>
                  <a:gd name="connsiteY18" fmla="*/ 4176 h 97426"/>
                  <a:gd name="connsiteX19" fmla="*/ 18544 w 58733"/>
                  <a:gd name="connsiteY19" fmla="*/ 6249 h 97426"/>
                  <a:gd name="connsiteX20" fmla="*/ 10736 w 58733"/>
                  <a:gd name="connsiteY20" fmla="*/ 12468 h 97426"/>
                  <a:gd name="connsiteX21" fmla="*/ 11220 w 58733"/>
                  <a:gd name="connsiteY21" fmla="*/ 12330 h 97426"/>
                  <a:gd name="connsiteX22" fmla="*/ 11704 w 58733"/>
                  <a:gd name="connsiteY22" fmla="*/ 12330 h 97426"/>
                  <a:gd name="connsiteX23" fmla="*/ 17025 w 58733"/>
                  <a:gd name="connsiteY23" fmla="*/ 14541 h 97426"/>
                  <a:gd name="connsiteX24" fmla="*/ 19166 w 58733"/>
                  <a:gd name="connsiteY24" fmla="*/ 19792 h 97426"/>
                  <a:gd name="connsiteX25" fmla="*/ 17025 w 58733"/>
                  <a:gd name="connsiteY25" fmla="*/ 25044 h 97426"/>
                  <a:gd name="connsiteX26" fmla="*/ 11704 w 58733"/>
                  <a:gd name="connsiteY26" fmla="*/ 27255 h 97426"/>
                  <a:gd name="connsiteX27" fmla="*/ 6452 w 58733"/>
                  <a:gd name="connsiteY27" fmla="*/ 25044 h 97426"/>
                  <a:gd name="connsiteX28" fmla="*/ 4241 w 58733"/>
                  <a:gd name="connsiteY28" fmla="*/ 19792 h 97426"/>
                  <a:gd name="connsiteX29" fmla="*/ 7903 w 58733"/>
                  <a:gd name="connsiteY29" fmla="*/ 9220 h 97426"/>
                  <a:gd name="connsiteX30" fmla="*/ 17301 w 58733"/>
                  <a:gd name="connsiteY30" fmla="*/ 2449 h 97426"/>
                  <a:gd name="connsiteX31" fmla="*/ 28840 w 58733"/>
                  <a:gd name="connsiteY31" fmla="*/ 169 h 97426"/>
                  <a:gd name="connsiteX32" fmla="*/ 37891 w 58733"/>
                  <a:gd name="connsiteY32" fmla="*/ 1412 h 97426"/>
                  <a:gd name="connsiteX33" fmla="*/ 46529 w 58733"/>
                  <a:gd name="connsiteY33" fmla="*/ 5075 h 97426"/>
                  <a:gd name="connsiteX34" fmla="*/ 52885 w 58733"/>
                  <a:gd name="connsiteY34" fmla="*/ 11224 h 97426"/>
                  <a:gd name="connsiteX35" fmla="*/ 55373 w 58733"/>
                  <a:gd name="connsiteY35" fmla="*/ 19654 h 97426"/>
                  <a:gd name="connsiteX36" fmla="*/ 52678 w 58733"/>
                  <a:gd name="connsiteY36" fmla="*/ 30641 h 97426"/>
                  <a:gd name="connsiteX37" fmla="*/ 45354 w 58733"/>
                  <a:gd name="connsiteY37" fmla="*/ 39347 h 97426"/>
                  <a:gd name="connsiteX38" fmla="*/ 35196 w 58733"/>
                  <a:gd name="connsiteY38" fmla="*/ 44806 h 97426"/>
                  <a:gd name="connsiteX39" fmla="*/ 46944 w 58733"/>
                  <a:gd name="connsiteY39" fmla="*/ 49504 h 97426"/>
                  <a:gd name="connsiteX40" fmla="*/ 55788 w 58733"/>
                  <a:gd name="connsiteY40" fmla="*/ 58348 h 97426"/>
                  <a:gd name="connsiteX41" fmla="*/ 59105 w 58733"/>
                  <a:gd name="connsiteY41" fmla="*/ 69957 h 97426"/>
                  <a:gd name="connsiteX42" fmla="*/ 54820 w 58733"/>
                  <a:gd name="connsiteY42" fmla="*/ 84053 h 97426"/>
                  <a:gd name="connsiteX43" fmla="*/ 43558 w 58733"/>
                  <a:gd name="connsiteY43" fmla="*/ 94003 h 97426"/>
                  <a:gd name="connsiteX44" fmla="*/ 28840 w 58733"/>
                  <a:gd name="connsiteY44" fmla="*/ 97596 h 97426"/>
                  <a:gd name="connsiteX45" fmla="*/ 15573 w 58733"/>
                  <a:gd name="connsiteY45" fmla="*/ 95040 h 97426"/>
                  <a:gd name="connsiteX46" fmla="*/ 4656 w 58733"/>
                  <a:gd name="connsiteY46" fmla="*/ 87439 h 97426"/>
                  <a:gd name="connsiteX47" fmla="*/ 371 w 58733"/>
                  <a:gd name="connsiteY47" fmla="*/ 75347 h 97426"/>
                  <a:gd name="connsiteX48" fmla="*/ 2721 w 58733"/>
                  <a:gd name="connsiteY48" fmla="*/ 69404 h 97426"/>
                  <a:gd name="connsiteX49" fmla="*/ 8663 w 58733"/>
                  <a:gd name="connsiteY49" fmla="*/ 67055 h 97426"/>
                  <a:gd name="connsiteX50" fmla="*/ 12809 w 58733"/>
                  <a:gd name="connsiteY50" fmla="*/ 68161 h 97426"/>
                  <a:gd name="connsiteX51" fmla="*/ 15780 w 58733"/>
                  <a:gd name="connsiteY51" fmla="*/ 71200 h 97426"/>
                  <a:gd name="connsiteX52" fmla="*/ 16817 w 58733"/>
                  <a:gd name="connsiteY52" fmla="*/ 75347 h 97426"/>
                  <a:gd name="connsiteX53" fmla="*/ 14399 w 58733"/>
                  <a:gd name="connsiteY53" fmla="*/ 81150 h 97426"/>
                  <a:gd name="connsiteX54" fmla="*/ 8663 w 58733"/>
                  <a:gd name="connsiteY54" fmla="*/ 83500 h 97426"/>
                  <a:gd name="connsiteX55" fmla="*/ 7972 w 58733"/>
                  <a:gd name="connsiteY55" fmla="*/ 83500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58733" h="97426">
                    <a:moveTo>
                      <a:pt x="7972" y="83500"/>
                    </a:moveTo>
                    <a:cubicBezTo>
                      <a:pt x="10183" y="86724"/>
                      <a:pt x="13155" y="89120"/>
                      <a:pt x="16886" y="90686"/>
                    </a:cubicBezTo>
                    <a:cubicBezTo>
                      <a:pt x="20617" y="92252"/>
                      <a:pt x="24602" y="93035"/>
                      <a:pt x="28840" y="93035"/>
                    </a:cubicBezTo>
                    <a:cubicBezTo>
                      <a:pt x="34368" y="93035"/>
                      <a:pt x="38283" y="90686"/>
                      <a:pt x="40586" y="85987"/>
                    </a:cubicBezTo>
                    <a:cubicBezTo>
                      <a:pt x="42889" y="81289"/>
                      <a:pt x="44041" y="75991"/>
                      <a:pt x="44041" y="70095"/>
                    </a:cubicBezTo>
                    <a:cubicBezTo>
                      <a:pt x="44041" y="67423"/>
                      <a:pt x="43788" y="64752"/>
                      <a:pt x="43281" y="62080"/>
                    </a:cubicBezTo>
                    <a:cubicBezTo>
                      <a:pt x="42775" y="59408"/>
                      <a:pt x="41946" y="56921"/>
                      <a:pt x="40794" y="54617"/>
                    </a:cubicBezTo>
                    <a:cubicBezTo>
                      <a:pt x="39642" y="52314"/>
                      <a:pt x="38076" y="50471"/>
                      <a:pt x="36095" y="49089"/>
                    </a:cubicBezTo>
                    <a:cubicBezTo>
                      <a:pt x="34114" y="47708"/>
                      <a:pt x="31650" y="47017"/>
                      <a:pt x="28702" y="47017"/>
                    </a:cubicBezTo>
                    <a:lnTo>
                      <a:pt x="19305" y="47017"/>
                    </a:lnTo>
                    <a:cubicBezTo>
                      <a:pt x="18475" y="47017"/>
                      <a:pt x="18060" y="46556"/>
                      <a:pt x="18060" y="45635"/>
                    </a:cubicBezTo>
                    <a:lnTo>
                      <a:pt x="18060" y="44391"/>
                    </a:lnTo>
                    <a:cubicBezTo>
                      <a:pt x="18060" y="43654"/>
                      <a:pt x="18475" y="43286"/>
                      <a:pt x="19305" y="43286"/>
                    </a:cubicBezTo>
                    <a:lnTo>
                      <a:pt x="27182" y="42733"/>
                    </a:lnTo>
                    <a:cubicBezTo>
                      <a:pt x="30498" y="42733"/>
                      <a:pt x="33239" y="41489"/>
                      <a:pt x="35404" y="39001"/>
                    </a:cubicBezTo>
                    <a:cubicBezTo>
                      <a:pt x="37569" y="36514"/>
                      <a:pt x="39158" y="33473"/>
                      <a:pt x="40171" y="29881"/>
                    </a:cubicBezTo>
                    <a:cubicBezTo>
                      <a:pt x="41185" y="26288"/>
                      <a:pt x="41692" y="22879"/>
                      <a:pt x="41692" y="19654"/>
                    </a:cubicBezTo>
                    <a:cubicBezTo>
                      <a:pt x="41692" y="15140"/>
                      <a:pt x="40632" y="11432"/>
                      <a:pt x="38513" y="8530"/>
                    </a:cubicBezTo>
                    <a:cubicBezTo>
                      <a:pt x="36395" y="5627"/>
                      <a:pt x="33170" y="4176"/>
                      <a:pt x="28840" y="4176"/>
                    </a:cubicBezTo>
                    <a:cubicBezTo>
                      <a:pt x="25247" y="4176"/>
                      <a:pt x="21815" y="4867"/>
                      <a:pt x="18544" y="6249"/>
                    </a:cubicBezTo>
                    <a:cubicBezTo>
                      <a:pt x="15273" y="7632"/>
                      <a:pt x="12671" y="9704"/>
                      <a:pt x="10736" y="12468"/>
                    </a:cubicBezTo>
                    <a:cubicBezTo>
                      <a:pt x="10921" y="12376"/>
                      <a:pt x="11082" y="12330"/>
                      <a:pt x="11220" y="12330"/>
                    </a:cubicBezTo>
                    <a:cubicBezTo>
                      <a:pt x="11358" y="12330"/>
                      <a:pt x="11519" y="12330"/>
                      <a:pt x="11704" y="12330"/>
                    </a:cubicBezTo>
                    <a:cubicBezTo>
                      <a:pt x="13823" y="12330"/>
                      <a:pt x="15597" y="13067"/>
                      <a:pt x="17025" y="14541"/>
                    </a:cubicBezTo>
                    <a:cubicBezTo>
                      <a:pt x="18452" y="16015"/>
                      <a:pt x="19166" y="17765"/>
                      <a:pt x="19166" y="19792"/>
                    </a:cubicBezTo>
                    <a:cubicBezTo>
                      <a:pt x="19166" y="21819"/>
                      <a:pt x="18452" y="23570"/>
                      <a:pt x="17025" y="25044"/>
                    </a:cubicBezTo>
                    <a:cubicBezTo>
                      <a:pt x="15597" y="26518"/>
                      <a:pt x="13823" y="27255"/>
                      <a:pt x="11704" y="27255"/>
                    </a:cubicBezTo>
                    <a:cubicBezTo>
                      <a:pt x="9677" y="27255"/>
                      <a:pt x="7926" y="26518"/>
                      <a:pt x="6452" y="25044"/>
                    </a:cubicBezTo>
                    <a:cubicBezTo>
                      <a:pt x="4978" y="23570"/>
                      <a:pt x="4241" y="21819"/>
                      <a:pt x="4241" y="19792"/>
                    </a:cubicBezTo>
                    <a:cubicBezTo>
                      <a:pt x="4241" y="15738"/>
                      <a:pt x="5462" y="12214"/>
                      <a:pt x="7903" y="9220"/>
                    </a:cubicBezTo>
                    <a:cubicBezTo>
                      <a:pt x="10345" y="6226"/>
                      <a:pt x="13477" y="3969"/>
                      <a:pt x="17301" y="2449"/>
                    </a:cubicBezTo>
                    <a:cubicBezTo>
                      <a:pt x="21124" y="929"/>
                      <a:pt x="24970" y="169"/>
                      <a:pt x="28840" y="169"/>
                    </a:cubicBezTo>
                    <a:cubicBezTo>
                      <a:pt x="31696" y="169"/>
                      <a:pt x="34713" y="583"/>
                      <a:pt x="37891" y="1412"/>
                    </a:cubicBezTo>
                    <a:cubicBezTo>
                      <a:pt x="41070" y="2241"/>
                      <a:pt x="43949" y="3462"/>
                      <a:pt x="46529" y="5075"/>
                    </a:cubicBezTo>
                    <a:cubicBezTo>
                      <a:pt x="49108" y="6687"/>
                      <a:pt x="51227" y="8737"/>
                      <a:pt x="52885" y="11224"/>
                    </a:cubicBezTo>
                    <a:cubicBezTo>
                      <a:pt x="54544" y="13712"/>
                      <a:pt x="55373" y="16522"/>
                      <a:pt x="55373" y="19654"/>
                    </a:cubicBezTo>
                    <a:cubicBezTo>
                      <a:pt x="55373" y="23616"/>
                      <a:pt x="54475" y="27278"/>
                      <a:pt x="52678" y="30641"/>
                    </a:cubicBezTo>
                    <a:cubicBezTo>
                      <a:pt x="50882" y="34003"/>
                      <a:pt x="48440" y="36905"/>
                      <a:pt x="45354" y="39347"/>
                    </a:cubicBezTo>
                    <a:cubicBezTo>
                      <a:pt x="42268" y="41788"/>
                      <a:pt x="38882" y="43608"/>
                      <a:pt x="35196" y="44806"/>
                    </a:cubicBezTo>
                    <a:cubicBezTo>
                      <a:pt x="39343" y="45635"/>
                      <a:pt x="43258" y="47201"/>
                      <a:pt x="46944" y="49504"/>
                    </a:cubicBezTo>
                    <a:cubicBezTo>
                      <a:pt x="50629" y="51807"/>
                      <a:pt x="53577" y="54755"/>
                      <a:pt x="55788" y="58348"/>
                    </a:cubicBezTo>
                    <a:cubicBezTo>
                      <a:pt x="57999" y="61942"/>
                      <a:pt x="59105" y="65811"/>
                      <a:pt x="59105" y="69957"/>
                    </a:cubicBezTo>
                    <a:cubicBezTo>
                      <a:pt x="59105" y="75116"/>
                      <a:pt x="57677" y="79815"/>
                      <a:pt x="54820" y="84053"/>
                    </a:cubicBezTo>
                    <a:cubicBezTo>
                      <a:pt x="51964" y="88291"/>
                      <a:pt x="48210" y="91607"/>
                      <a:pt x="43558" y="94003"/>
                    </a:cubicBezTo>
                    <a:cubicBezTo>
                      <a:pt x="38905" y="96398"/>
                      <a:pt x="33999" y="97596"/>
                      <a:pt x="28840" y="97596"/>
                    </a:cubicBezTo>
                    <a:cubicBezTo>
                      <a:pt x="24418" y="97596"/>
                      <a:pt x="19996" y="96744"/>
                      <a:pt x="15573" y="95040"/>
                    </a:cubicBezTo>
                    <a:cubicBezTo>
                      <a:pt x="11151" y="93335"/>
                      <a:pt x="7512" y="90801"/>
                      <a:pt x="4656" y="87439"/>
                    </a:cubicBezTo>
                    <a:cubicBezTo>
                      <a:pt x="1800" y="84076"/>
                      <a:pt x="371" y="80045"/>
                      <a:pt x="371" y="75347"/>
                    </a:cubicBezTo>
                    <a:cubicBezTo>
                      <a:pt x="371" y="72951"/>
                      <a:pt x="1155" y="70970"/>
                      <a:pt x="2721" y="69404"/>
                    </a:cubicBezTo>
                    <a:cubicBezTo>
                      <a:pt x="4287" y="67838"/>
                      <a:pt x="6268" y="67055"/>
                      <a:pt x="8663" y="67055"/>
                    </a:cubicBezTo>
                    <a:cubicBezTo>
                      <a:pt x="10137" y="67055"/>
                      <a:pt x="11519" y="67423"/>
                      <a:pt x="12809" y="68161"/>
                    </a:cubicBezTo>
                    <a:cubicBezTo>
                      <a:pt x="14099" y="68898"/>
                      <a:pt x="15089" y="69911"/>
                      <a:pt x="15780" y="71200"/>
                    </a:cubicBezTo>
                    <a:cubicBezTo>
                      <a:pt x="16471" y="72490"/>
                      <a:pt x="16817" y="73873"/>
                      <a:pt x="16817" y="75347"/>
                    </a:cubicBezTo>
                    <a:cubicBezTo>
                      <a:pt x="16817" y="77650"/>
                      <a:pt x="16011" y="79584"/>
                      <a:pt x="14399" y="81150"/>
                    </a:cubicBezTo>
                    <a:cubicBezTo>
                      <a:pt x="12786" y="82717"/>
                      <a:pt x="10874" y="83500"/>
                      <a:pt x="8663" y="83500"/>
                    </a:cubicBezTo>
                    <a:lnTo>
                      <a:pt x="7972" y="83500"/>
                    </a:ln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79B9AAC9-BB6E-B556-53F2-5DB156AD9D32}"/>
                  </a:ext>
                </a:extLst>
              </p:cNvPr>
              <p:cNvSpPr/>
              <p:nvPr/>
            </p:nvSpPr>
            <p:spPr>
              <a:xfrm>
                <a:off x="7699614" y="4922475"/>
                <a:ext cx="58732" cy="97426"/>
              </a:xfrm>
              <a:custGeom>
                <a:avLst/>
                <a:gdLst>
                  <a:gd name="connsiteX0" fmla="*/ 29807 w 58732"/>
                  <a:gd name="connsiteY0" fmla="*/ 97596 h 97426"/>
                  <a:gd name="connsiteX1" fmla="*/ 15227 w 58732"/>
                  <a:gd name="connsiteY1" fmla="*/ 92898 h 97426"/>
                  <a:gd name="connsiteX2" fmla="*/ 6106 w 58732"/>
                  <a:gd name="connsiteY2" fmla="*/ 80736 h 97426"/>
                  <a:gd name="connsiteX3" fmla="*/ 1615 w 58732"/>
                  <a:gd name="connsiteY3" fmla="*/ 65120 h 97426"/>
                  <a:gd name="connsiteX4" fmla="*/ 371 w 58732"/>
                  <a:gd name="connsiteY4" fmla="*/ 48675 h 97426"/>
                  <a:gd name="connsiteX5" fmla="*/ 4725 w 58732"/>
                  <a:gd name="connsiteY5" fmla="*/ 26218 h 97426"/>
                  <a:gd name="connsiteX6" fmla="*/ 17577 w 58732"/>
                  <a:gd name="connsiteY6" fmla="*/ 7562 h 97426"/>
                  <a:gd name="connsiteX7" fmla="*/ 37684 w 58732"/>
                  <a:gd name="connsiteY7" fmla="*/ 169 h 97426"/>
                  <a:gd name="connsiteX8" fmla="*/ 46666 w 58732"/>
                  <a:gd name="connsiteY8" fmla="*/ 1965 h 97426"/>
                  <a:gd name="connsiteX9" fmla="*/ 53230 w 58732"/>
                  <a:gd name="connsiteY9" fmla="*/ 7355 h 97426"/>
                  <a:gd name="connsiteX10" fmla="*/ 55649 w 58732"/>
                  <a:gd name="connsiteY10" fmla="*/ 15923 h 97426"/>
                  <a:gd name="connsiteX11" fmla="*/ 53645 w 58732"/>
                  <a:gd name="connsiteY11" fmla="*/ 20829 h 97426"/>
                  <a:gd name="connsiteX12" fmla="*/ 48739 w 58732"/>
                  <a:gd name="connsiteY12" fmla="*/ 22833 h 97426"/>
                  <a:gd name="connsiteX13" fmla="*/ 43972 w 58732"/>
                  <a:gd name="connsiteY13" fmla="*/ 20829 h 97426"/>
                  <a:gd name="connsiteX14" fmla="*/ 41968 w 58732"/>
                  <a:gd name="connsiteY14" fmla="*/ 15923 h 97426"/>
                  <a:gd name="connsiteX15" fmla="*/ 43972 w 58732"/>
                  <a:gd name="connsiteY15" fmla="*/ 11155 h 97426"/>
                  <a:gd name="connsiteX16" fmla="*/ 48739 w 58732"/>
                  <a:gd name="connsiteY16" fmla="*/ 9151 h 97426"/>
                  <a:gd name="connsiteX17" fmla="*/ 49569 w 58732"/>
                  <a:gd name="connsiteY17" fmla="*/ 9151 h 97426"/>
                  <a:gd name="connsiteX18" fmla="*/ 44455 w 58732"/>
                  <a:gd name="connsiteY18" fmla="*/ 5420 h 97426"/>
                  <a:gd name="connsiteX19" fmla="*/ 37684 w 58732"/>
                  <a:gd name="connsiteY19" fmla="*/ 4176 h 97426"/>
                  <a:gd name="connsiteX20" fmla="*/ 29738 w 58732"/>
                  <a:gd name="connsiteY20" fmla="*/ 6042 h 97426"/>
                  <a:gd name="connsiteX21" fmla="*/ 23173 w 58732"/>
                  <a:gd name="connsiteY21" fmla="*/ 11086 h 97426"/>
                  <a:gd name="connsiteX22" fmla="*/ 18336 w 58732"/>
                  <a:gd name="connsiteY22" fmla="*/ 18134 h 97426"/>
                  <a:gd name="connsiteX23" fmla="*/ 15365 w 58732"/>
                  <a:gd name="connsiteY23" fmla="*/ 26909 h 97426"/>
                  <a:gd name="connsiteX24" fmla="*/ 14052 w 58732"/>
                  <a:gd name="connsiteY24" fmla="*/ 36099 h 97426"/>
                  <a:gd name="connsiteX25" fmla="*/ 13776 w 58732"/>
                  <a:gd name="connsiteY25" fmla="*/ 46878 h 97426"/>
                  <a:gd name="connsiteX26" fmla="*/ 20824 w 58732"/>
                  <a:gd name="connsiteY26" fmla="*/ 37343 h 97426"/>
                  <a:gd name="connsiteX27" fmla="*/ 31050 w 58732"/>
                  <a:gd name="connsiteY27" fmla="*/ 33611 h 97426"/>
                  <a:gd name="connsiteX28" fmla="*/ 42590 w 58732"/>
                  <a:gd name="connsiteY28" fmla="*/ 36168 h 97426"/>
                  <a:gd name="connsiteX29" fmla="*/ 51503 w 58732"/>
                  <a:gd name="connsiteY29" fmla="*/ 43286 h 97426"/>
                  <a:gd name="connsiteX30" fmla="*/ 57169 w 58732"/>
                  <a:gd name="connsiteY30" fmla="*/ 53650 h 97426"/>
                  <a:gd name="connsiteX31" fmla="*/ 59104 w 58732"/>
                  <a:gd name="connsiteY31" fmla="*/ 65397 h 97426"/>
                  <a:gd name="connsiteX32" fmla="*/ 55441 w 58732"/>
                  <a:gd name="connsiteY32" fmla="*/ 81150 h 97426"/>
                  <a:gd name="connsiteX33" fmla="*/ 45077 w 58732"/>
                  <a:gd name="connsiteY33" fmla="*/ 93104 h 97426"/>
                  <a:gd name="connsiteX34" fmla="*/ 29807 w 58732"/>
                  <a:gd name="connsiteY34" fmla="*/ 97596 h 97426"/>
                  <a:gd name="connsiteX35" fmla="*/ 29807 w 58732"/>
                  <a:gd name="connsiteY35" fmla="*/ 93035 h 97426"/>
                  <a:gd name="connsiteX36" fmla="*/ 38651 w 58732"/>
                  <a:gd name="connsiteY36" fmla="*/ 90548 h 97426"/>
                  <a:gd name="connsiteX37" fmla="*/ 43488 w 58732"/>
                  <a:gd name="connsiteY37" fmla="*/ 83914 h 97426"/>
                  <a:gd name="connsiteX38" fmla="*/ 45422 w 58732"/>
                  <a:gd name="connsiteY38" fmla="*/ 75623 h 97426"/>
                  <a:gd name="connsiteX39" fmla="*/ 45837 w 58732"/>
                  <a:gd name="connsiteY39" fmla="*/ 65397 h 97426"/>
                  <a:gd name="connsiteX40" fmla="*/ 45077 w 58732"/>
                  <a:gd name="connsiteY40" fmla="*/ 51715 h 97426"/>
                  <a:gd name="connsiteX41" fmla="*/ 40931 w 58732"/>
                  <a:gd name="connsiteY41" fmla="*/ 41696 h 97426"/>
                  <a:gd name="connsiteX42" fmla="*/ 30497 w 58732"/>
                  <a:gd name="connsiteY42" fmla="*/ 37343 h 97426"/>
                  <a:gd name="connsiteX43" fmla="*/ 21100 w 58732"/>
                  <a:gd name="connsiteY43" fmla="*/ 41212 h 97426"/>
                  <a:gd name="connsiteX44" fmla="*/ 15710 w 58732"/>
                  <a:gd name="connsiteY44" fmla="*/ 51024 h 97426"/>
                  <a:gd name="connsiteX45" fmla="*/ 14052 w 58732"/>
                  <a:gd name="connsiteY45" fmla="*/ 62356 h 97426"/>
                  <a:gd name="connsiteX46" fmla="*/ 14191 w 58732"/>
                  <a:gd name="connsiteY46" fmla="*/ 65259 h 97426"/>
                  <a:gd name="connsiteX47" fmla="*/ 14122 w 58732"/>
                  <a:gd name="connsiteY47" fmla="*/ 65535 h 97426"/>
                  <a:gd name="connsiteX48" fmla="*/ 14052 w 58732"/>
                  <a:gd name="connsiteY48" fmla="*/ 65949 h 97426"/>
                  <a:gd name="connsiteX49" fmla="*/ 15296 w 58732"/>
                  <a:gd name="connsiteY49" fmla="*/ 78248 h 97426"/>
                  <a:gd name="connsiteX50" fmla="*/ 20064 w 58732"/>
                  <a:gd name="connsiteY50" fmla="*/ 88751 h 97426"/>
                  <a:gd name="connsiteX51" fmla="*/ 29807 w 58732"/>
                  <a:gd name="connsiteY51" fmla="*/ 93035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8732" h="97426">
                    <a:moveTo>
                      <a:pt x="29807" y="97596"/>
                    </a:moveTo>
                    <a:cubicBezTo>
                      <a:pt x="24002" y="97596"/>
                      <a:pt x="19143" y="96030"/>
                      <a:pt x="15227" y="92898"/>
                    </a:cubicBezTo>
                    <a:cubicBezTo>
                      <a:pt x="11312" y="89765"/>
                      <a:pt x="8271" y="85711"/>
                      <a:pt x="6106" y="80736"/>
                    </a:cubicBezTo>
                    <a:cubicBezTo>
                      <a:pt x="3941" y="75761"/>
                      <a:pt x="2444" y="70556"/>
                      <a:pt x="1615" y="65120"/>
                    </a:cubicBezTo>
                    <a:cubicBezTo>
                      <a:pt x="786" y="59685"/>
                      <a:pt x="371" y="54203"/>
                      <a:pt x="371" y="48675"/>
                    </a:cubicBezTo>
                    <a:cubicBezTo>
                      <a:pt x="371" y="41212"/>
                      <a:pt x="1823" y="33727"/>
                      <a:pt x="4725" y="26218"/>
                    </a:cubicBezTo>
                    <a:cubicBezTo>
                      <a:pt x="7626" y="18710"/>
                      <a:pt x="11910" y="12491"/>
                      <a:pt x="17577" y="7562"/>
                    </a:cubicBezTo>
                    <a:cubicBezTo>
                      <a:pt x="23242" y="2633"/>
                      <a:pt x="29945" y="169"/>
                      <a:pt x="37684" y="169"/>
                    </a:cubicBezTo>
                    <a:cubicBezTo>
                      <a:pt x="40908" y="169"/>
                      <a:pt x="43902" y="768"/>
                      <a:pt x="46666" y="1965"/>
                    </a:cubicBezTo>
                    <a:cubicBezTo>
                      <a:pt x="49430" y="3163"/>
                      <a:pt x="51618" y="4959"/>
                      <a:pt x="53230" y="7355"/>
                    </a:cubicBezTo>
                    <a:cubicBezTo>
                      <a:pt x="54843" y="9750"/>
                      <a:pt x="55649" y="12606"/>
                      <a:pt x="55649" y="15923"/>
                    </a:cubicBezTo>
                    <a:cubicBezTo>
                      <a:pt x="55649" y="17858"/>
                      <a:pt x="54981" y="19493"/>
                      <a:pt x="53645" y="20829"/>
                    </a:cubicBezTo>
                    <a:cubicBezTo>
                      <a:pt x="52309" y="22165"/>
                      <a:pt x="50674" y="22833"/>
                      <a:pt x="48739" y="22833"/>
                    </a:cubicBezTo>
                    <a:cubicBezTo>
                      <a:pt x="46896" y="22833"/>
                      <a:pt x="45307" y="22165"/>
                      <a:pt x="43972" y="20829"/>
                    </a:cubicBezTo>
                    <a:cubicBezTo>
                      <a:pt x="42636" y="19493"/>
                      <a:pt x="41968" y="17858"/>
                      <a:pt x="41968" y="15923"/>
                    </a:cubicBezTo>
                    <a:cubicBezTo>
                      <a:pt x="41968" y="14080"/>
                      <a:pt x="42636" y="12491"/>
                      <a:pt x="43972" y="11155"/>
                    </a:cubicBezTo>
                    <a:cubicBezTo>
                      <a:pt x="45307" y="9819"/>
                      <a:pt x="46896" y="9151"/>
                      <a:pt x="48739" y="9151"/>
                    </a:cubicBezTo>
                    <a:lnTo>
                      <a:pt x="49569" y="9151"/>
                    </a:lnTo>
                    <a:cubicBezTo>
                      <a:pt x="48371" y="7493"/>
                      <a:pt x="46666" y="6249"/>
                      <a:pt x="44455" y="5420"/>
                    </a:cubicBezTo>
                    <a:cubicBezTo>
                      <a:pt x="42244" y="4591"/>
                      <a:pt x="39987" y="4176"/>
                      <a:pt x="37684" y="4176"/>
                    </a:cubicBezTo>
                    <a:cubicBezTo>
                      <a:pt x="34827" y="4176"/>
                      <a:pt x="32179" y="4798"/>
                      <a:pt x="29738" y="6042"/>
                    </a:cubicBezTo>
                    <a:cubicBezTo>
                      <a:pt x="27296" y="7286"/>
                      <a:pt x="25108" y="8967"/>
                      <a:pt x="23173" y="11086"/>
                    </a:cubicBezTo>
                    <a:cubicBezTo>
                      <a:pt x="21239" y="13205"/>
                      <a:pt x="19626" y="15554"/>
                      <a:pt x="18336" y="18134"/>
                    </a:cubicBezTo>
                    <a:cubicBezTo>
                      <a:pt x="17047" y="20713"/>
                      <a:pt x="16056" y="23638"/>
                      <a:pt x="15365" y="26909"/>
                    </a:cubicBezTo>
                    <a:cubicBezTo>
                      <a:pt x="14674" y="30180"/>
                      <a:pt x="14237" y="33243"/>
                      <a:pt x="14052" y="36099"/>
                    </a:cubicBezTo>
                    <a:cubicBezTo>
                      <a:pt x="13868" y="38956"/>
                      <a:pt x="13776" y="42548"/>
                      <a:pt x="13776" y="46878"/>
                    </a:cubicBezTo>
                    <a:cubicBezTo>
                      <a:pt x="15434" y="43009"/>
                      <a:pt x="17784" y="39831"/>
                      <a:pt x="20824" y="37343"/>
                    </a:cubicBezTo>
                    <a:cubicBezTo>
                      <a:pt x="23864" y="34855"/>
                      <a:pt x="27273" y="33611"/>
                      <a:pt x="31050" y="33611"/>
                    </a:cubicBezTo>
                    <a:cubicBezTo>
                      <a:pt x="35288" y="33611"/>
                      <a:pt x="39135" y="34464"/>
                      <a:pt x="42590" y="36168"/>
                    </a:cubicBezTo>
                    <a:cubicBezTo>
                      <a:pt x="46044" y="37873"/>
                      <a:pt x="49015" y="40245"/>
                      <a:pt x="51503" y="43286"/>
                    </a:cubicBezTo>
                    <a:cubicBezTo>
                      <a:pt x="53991" y="46326"/>
                      <a:pt x="55879" y="49781"/>
                      <a:pt x="57169" y="53650"/>
                    </a:cubicBezTo>
                    <a:cubicBezTo>
                      <a:pt x="58459" y="57519"/>
                      <a:pt x="59104" y="61435"/>
                      <a:pt x="59104" y="65397"/>
                    </a:cubicBezTo>
                    <a:cubicBezTo>
                      <a:pt x="59104" y="70924"/>
                      <a:pt x="57883" y="76176"/>
                      <a:pt x="55441" y="81150"/>
                    </a:cubicBezTo>
                    <a:cubicBezTo>
                      <a:pt x="53000" y="86126"/>
                      <a:pt x="49546" y="90110"/>
                      <a:pt x="45077" y="93104"/>
                    </a:cubicBezTo>
                    <a:cubicBezTo>
                      <a:pt x="40609" y="96099"/>
                      <a:pt x="35518" y="97596"/>
                      <a:pt x="29807" y="97596"/>
                    </a:cubicBezTo>
                    <a:close/>
                    <a:moveTo>
                      <a:pt x="29807" y="93035"/>
                    </a:moveTo>
                    <a:cubicBezTo>
                      <a:pt x="33492" y="93035"/>
                      <a:pt x="36440" y="92206"/>
                      <a:pt x="38651" y="90548"/>
                    </a:cubicBezTo>
                    <a:cubicBezTo>
                      <a:pt x="40862" y="88890"/>
                      <a:pt x="42475" y="86678"/>
                      <a:pt x="43488" y="83914"/>
                    </a:cubicBezTo>
                    <a:cubicBezTo>
                      <a:pt x="44501" y="81151"/>
                      <a:pt x="45146" y="78387"/>
                      <a:pt x="45422" y="75623"/>
                    </a:cubicBezTo>
                    <a:cubicBezTo>
                      <a:pt x="45699" y="72859"/>
                      <a:pt x="45837" y="69450"/>
                      <a:pt x="45837" y="65397"/>
                    </a:cubicBezTo>
                    <a:cubicBezTo>
                      <a:pt x="45837" y="60053"/>
                      <a:pt x="45584" y="55492"/>
                      <a:pt x="45077" y="51715"/>
                    </a:cubicBezTo>
                    <a:cubicBezTo>
                      <a:pt x="44570" y="47938"/>
                      <a:pt x="43188" y="44598"/>
                      <a:pt x="40931" y="41696"/>
                    </a:cubicBezTo>
                    <a:cubicBezTo>
                      <a:pt x="38674" y="38794"/>
                      <a:pt x="35196" y="37343"/>
                      <a:pt x="30497" y="37343"/>
                    </a:cubicBezTo>
                    <a:cubicBezTo>
                      <a:pt x="26720" y="37343"/>
                      <a:pt x="23588" y="38633"/>
                      <a:pt x="21100" y="41212"/>
                    </a:cubicBezTo>
                    <a:cubicBezTo>
                      <a:pt x="18613" y="43792"/>
                      <a:pt x="16816" y="47063"/>
                      <a:pt x="15710" y="51024"/>
                    </a:cubicBezTo>
                    <a:cubicBezTo>
                      <a:pt x="14605" y="54986"/>
                      <a:pt x="14052" y="58763"/>
                      <a:pt x="14052" y="62356"/>
                    </a:cubicBezTo>
                    <a:cubicBezTo>
                      <a:pt x="14052" y="63646"/>
                      <a:pt x="14098" y="64614"/>
                      <a:pt x="14191" y="65259"/>
                    </a:cubicBezTo>
                    <a:cubicBezTo>
                      <a:pt x="14191" y="65351"/>
                      <a:pt x="14168" y="65443"/>
                      <a:pt x="14122" y="65535"/>
                    </a:cubicBezTo>
                    <a:cubicBezTo>
                      <a:pt x="14075" y="65627"/>
                      <a:pt x="14052" y="65765"/>
                      <a:pt x="14052" y="65949"/>
                    </a:cubicBezTo>
                    <a:cubicBezTo>
                      <a:pt x="14052" y="70003"/>
                      <a:pt x="14467" y="74103"/>
                      <a:pt x="15296" y="78248"/>
                    </a:cubicBezTo>
                    <a:cubicBezTo>
                      <a:pt x="16125" y="82394"/>
                      <a:pt x="17715" y="85895"/>
                      <a:pt x="20064" y="88751"/>
                    </a:cubicBezTo>
                    <a:cubicBezTo>
                      <a:pt x="22413" y="91607"/>
                      <a:pt x="25661" y="93035"/>
                      <a:pt x="29807" y="93035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471D86F0-F28B-7D54-B6DF-5E2D789F7DD2}"/>
                  </a:ext>
                </a:extLst>
              </p:cNvPr>
              <p:cNvSpPr/>
              <p:nvPr/>
            </p:nvSpPr>
            <p:spPr>
              <a:xfrm>
                <a:off x="7769954" y="4922475"/>
                <a:ext cx="59562" cy="97426"/>
              </a:xfrm>
              <a:custGeom>
                <a:avLst/>
                <a:gdLst>
                  <a:gd name="connsiteX0" fmla="*/ 30221 w 59562"/>
                  <a:gd name="connsiteY0" fmla="*/ 97596 h 97426"/>
                  <a:gd name="connsiteX1" fmla="*/ 6660 w 59562"/>
                  <a:gd name="connsiteY1" fmla="*/ 83292 h 97426"/>
                  <a:gd name="connsiteX2" fmla="*/ 371 w 59562"/>
                  <a:gd name="connsiteY2" fmla="*/ 49228 h 97426"/>
                  <a:gd name="connsiteX3" fmla="*/ 2652 w 59562"/>
                  <a:gd name="connsiteY3" fmla="*/ 26080 h 97426"/>
                  <a:gd name="connsiteX4" fmla="*/ 11565 w 59562"/>
                  <a:gd name="connsiteY4" fmla="*/ 7701 h 97426"/>
                  <a:gd name="connsiteX5" fmla="*/ 30221 w 59562"/>
                  <a:gd name="connsiteY5" fmla="*/ 169 h 97426"/>
                  <a:gd name="connsiteX6" fmla="*/ 45561 w 59562"/>
                  <a:gd name="connsiteY6" fmla="*/ 4729 h 97426"/>
                  <a:gd name="connsiteX7" fmla="*/ 54613 w 59562"/>
                  <a:gd name="connsiteY7" fmla="*/ 16475 h 97426"/>
                  <a:gd name="connsiteX8" fmla="*/ 58828 w 59562"/>
                  <a:gd name="connsiteY8" fmla="*/ 31953 h 97426"/>
                  <a:gd name="connsiteX9" fmla="*/ 59933 w 59562"/>
                  <a:gd name="connsiteY9" fmla="*/ 49228 h 97426"/>
                  <a:gd name="connsiteX10" fmla="*/ 57722 w 59562"/>
                  <a:gd name="connsiteY10" fmla="*/ 72030 h 97426"/>
                  <a:gd name="connsiteX11" fmla="*/ 48947 w 59562"/>
                  <a:gd name="connsiteY11" fmla="*/ 90134 h 97426"/>
                  <a:gd name="connsiteX12" fmla="*/ 30221 w 59562"/>
                  <a:gd name="connsiteY12" fmla="*/ 97596 h 97426"/>
                  <a:gd name="connsiteX13" fmla="*/ 30221 w 59562"/>
                  <a:gd name="connsiteY13" fmla="*/ 93864 h 97426"/>
                  <a:gd name="connsiteX14" fmla="*/ 41968 w 59562"/>
                  <a:gd name="connsiteY14" fmla="*/ 85780 h 97426"/>
                  <a:gd name="connsiteX15" fmla="*/ 46736 w 59562"/>
                  <a:gd name="connsiteY15" fmla="*/ 67884 h 97426"/>
                  <a:gd name="connsiteX16" fmla="*/ 47634 w 59562"/>
                  <a:gd name="connsiteY16" fmla="*/ 47017 h 97426"/>
                  <a:gd name="connsiteX17" fmla="*/ 46736 w 59562"/>
                  <a:gd name="connsiteY17" fmla="*/ 27393 h 97426"/>
                  <a:gd name="connsiteX18" fmla="*/ 42038 w 59562"/>
                  <a:gd name="connsiteY18" fmla="*/ 11086 h 97426"/>
                  <a:gd name="connsiteX19" fmla="*/ 30221 w 59562"/>
                  <a:gd name="connsiteY19" fmla="*/ 3761 h 97426"/>
                  <a:gd name="connsiteX20" fmla="*/ 18337 w 59562"/>
                  <a:gd name="connsiteY20" fmla="*/ 11086 h 97426"/>
                  <a:gd name="connsiteX21" fmla="*/ 13569 w 59562"/>
                  <a:gd name="connsiteY21" fmla="*/ 27393 h 97426"/>
                  <a:gd name="connsiteX22" fmla="*/ 12671 w 59562"/>
                  <a:gd name="connsiteY22" fmla="*/ 47017 h 97426"/>
                  <a:gd name="connsiteX23" fmla="*/ 13085 w 59562"/>
                  <a:gd name="connsiteY23" fmla="*/ 61873 h 97426"/>
                  <a:gd name="connsiteX24" fmla="*/ 15158 w 59562"/>
                  <a:gd name="connsiteY24" fmla="*/ 76245 h 97426"/>
                  <a:gd name="connsiteX25" fmla="*/ 20479 w 59562"/>
                  <a:gd name="connsiteY25" fmla="*/ 88751 h 97426"/>
                  <a:gd name="connsiteX26" fmla="*/ 30221 w 59562"/>
                  <a:gd name="connsiteY26" fmla="*/ 93864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9562" h="97426">
                    <a:moveTo>
                      <a:pt x="30221" y="97596"/>
                    </a:moveTo>
                    <a:cubicBezTo>
                      <a:pt x="18705" y="97596"/>
                      <a:pt x="10852" y="92828"/>
                      <a:pt x="6660" y="83292"/>
                    </a:cubicBezTo>
                    <a:cubicBezTo>
                      <a:pt x="2468" y="73757"/>
                      <a:pt x="371" y="62402"/>
                      <a:pt x="371" y="49228"/>
                    </a:cubicBezTo>
                    <a:cubicBezTo>
                      <a:pt x="371" y="41028"/>
                      <a:pt x="1131" y="33312"/>
                      <a:pt x="2652" y="26080"/>
                    </a:cubicBezTo>
                    <a:cubicBezTo>
                      <a:pt x="4172" y="18848"/>
                      <a:pt x="7143" y="12721"/>
                      <a:pt x="11565" y="7701"/>
                    </a:cubicBezTo>
                    <a:cubicBezTo>
                      <a:pt x="15987" y="2680"/>
                      <a:pt x="22206" y="169"/>
                      <a:pt x="30221" y="169"/>
                    </a:cubicBezTo>
                    <a:cubicBezTo>
                      <a:pt x="36486" y="169"/>
                      <a:pt x="41600" y="1689"/>
                      <a:pt x="45561" y="4729"/>
                    </a:cubicBezTo>
                    <a:cubicBezTo>
                      <a:pt x="49523" y="7769"/>
                      <a:pt x="52540" y="11685"/>
                      <a:pt x="54613" y="16475"/>
                    </a:cubicBezTo>
                    <a:cubicBezTo>
                      <a:pt x="56686" y="21266"/>
                      <a:pt x="58091" y="26425"/>
                      <a:pt x="58828" y="31953"/>
                    </a:cubicBezTo>
                    <a:cubicBezTo>
                      <a:pt x="59565" y="37481"/>
                      <a:pt x="59933" y="43239"/>
                      <a:pt x="59933" y="49228"/>
                    </a:cubicBezTo>
                    <a:cubicBezTo>
                      <a:pt x="59933" y="57336"/>
                      <a:pt x="59196" y="64936"/>
                      <a:pt x="57722" y="72030"/>
                    </a:cubicBezTo>
                    <a:cubicBezTo>
                      <a:pt x="56248" y="79124"/>
                      <a:pt x="53323" y="85158"/>
                      <a:pt x="48947" y="90134"/>
                    </a:cubicBezTo>
                    <a:cubicBezTo>
                      <a:pt x="44571" y="95108"/>
                      <a:pt x="38329" y="97596"/>
                      <a:pt x="30221" y="97596"/>
                    </a:cubicBezTo>
                    <a:close/>
                    <a:moveTo>
                      <a:pt x="30221" y="93864"/>
                    </a:moveTo>
                    <a:cubicBezTo>
                      <a:pt x="35473" y="93864"/>
                      <a:pt x="39388" y="91170"/>
                      <a:pt x="41968" y="85780"/>
                    </a:cubicBezTo>
                    <a:cubicBezTo>
                      <a:pt x="44547" y="80391"/>
                      <a:pt x="46137" y="74425"/>
                      <a:pt x="46736" y="67884"/>
                    </a:cubicBezTo>
                    <a:cubicBezTo>
                      <a:pt x="47335" y="61343"/>
                      <a:pt x="47634" y="54387"/>
                      <a:pt x="47634" y="47017"/>
                    </a:cubicBezTo>
                    <a:cubicBezTo>
                      <a:pt x="47634" y="39923"/>
                      <a:pt x="47335" y="33381"/>
                      <a:pt x="46736" y="27393"/>
                    </a:cubicBezTo>
                    <a:cubicBezTo>
                      <a:pt x="46137" y="21405"/>
                      <a:pt x="44571" y="15969"/>
                      <a:pt x="42038" y="11086"/>
                    </a:cubicBezTo>
                    <a:cubicBezTo>
                      <a:pt x="39504" y="6203"/>
                      <a:pt x="35565" y="3761"/>
                      <a:pt x="30221" y="3761"/>
                    </a:cubicBezTo>
                    <a:cubicBezTo>
                      <a:pt x="24878" y="3761"/>
                      <a:pt x="20917" y="6203"/>
                      <a:pt x="18337" y="11086"/>
                    </a:cubicBezTo>
                    <a:cubicBezTo>
                      <a:pt x="15758" y="15969"/>
                      <a:pt x="14168" y="21405"/>
                      <a:pt x="13569" y="27393"/>
                    </a:cubicBezTo>
                    <a:cubicBezTo>
                      <a:pt x="12970" y="33381"/>
                      <a:pt x="12671" y="39923"/>
                      <a:pt x="12671" y="47017"/>
                    </a:cubicBezTo>
                    <a:cubicBezTo>
                      <a:pt x="12671" y="52268"/>
                      <a:pt x="12809" y="57220"/>
                      <a:pt x="13085" y="61873"/>
                    </a:cubicBezTo>
                    <a:cubicBezTo>
                      <a:pt x="13362" y="66525"/>
                      <a:pt x="14053" y="71316"/>
                      <a:pt x="15158" y="76245"/>
                    </a:cubicBezTo>
                    <a:cubicBezTo>
                      <a:pt x="16264" y="81174"/>
                      <a:pt x="18038" y="85343"/>
                      <a:pt x="20479" y="88751"/>
                    </a:cubicBezTo>
                    <a:cubicBezTo>
                      <a:pt x="22920" y="92160"/>
                      <a:pt x="26168" y="93864"/>
                      <a:pt x="30221" y="93864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9" name="Graphic 131">
              <a:extLst>
                <a:ext uri="{FF2B5EF4-FFF2-40B4-BE49-F238E27FC236}">
                  <a16:creationId xmlns:a16="http://schemas.microsoft.com/office/drawing/2014/main" id="{52F347C8-714E-03ED-F1FE-D01B8659E967}"/>
                </a:ext>
              </a:extLst>
            </p:cNvPr>
            <p:cNvGrpSpPr/>
            <p:nvPr/>
          </p:nvGrpSpPr>
          <p:grpSpPr>
            <a:xfrm>
              <a:off x="7820442" y="4413227"/>
              <a:ext cx="2874444" cy="1308976"/>
              <a:chOff x="4930248" y="3545835"/>
              <a:chExt cx="2874444" cy="1308976"/>
            </a:xfrm>
          </p:grpSpPr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91944BCC-56BD-393A-0292-10F929CCDF20}"/>
                  </a:ext>
                </a:extLst>
              </p:cNvPr>
              <p:cNvSpPr/>
              <p:nvPr/>
            </p:nvSpPr>
            <p:spPr>
              <a:xfrm>
                <a:off x="4930248" y="3545835"/>
                <a:ext cx="0" cy="1300132"/>
              </a:xfrm>
              <a:custGeom>
                <a:avLst/>
                <a:gdLst>
                  <a:gd name="connsiteX0" fmla="*/ 0 w 8844"/>
                  <a:gd name="connsiteY0" fmla="*/ 1300133 h 1300132"/>
                  <a:gd name="connsiteX1" fmla="*/ 0 w 8844"/>
                  <a:gd name="connsiteY1" fmla="*/ 0 h 1300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1300132">
                    <a:moveTo>
                      <a:pt x="0" y="1300133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B7E9AFD0-EC32-ECE7-D03D-D3BEFBC02F79}"/>
                  </a:ext>
                </a:extLst>
              </p:cNvPr>
              <p:cNvSpPr/>
              <p:nvPr/>
            </p:nvSpPr>
            <p:spPr>
              <a:xfrm>
                <a:off x="7804692" y="3545835"/>
                <a:ext cx="0" cy="1300132"/>
              </a:xfrm>
              <a:custGeom>
                <a:avLst/>
                <a:gdLst>
                  <a:gd name="connsiteX0" fmla="*/ 0 w 8844"/>
                  <a:gd name="connsiteY0" fmla="*/ 1300133 h 1300132"/>
                  <a:gd name="connsiteX1" fmla="*/ 0 w 8844"/>
                  <a:gd name="connsiteY1" fmla="*/ 0 h 1300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4" h="1300132">
                    <a:moveTo>
                      <a:pt x="0" y="1300133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ECB9D2AE-2F2F-B5DA-921E-EA906EC038E3}"/>
                  </a:ext>
                </a:extLst>
              </p:cNvPr>
              <p:cNvSpPr/>
              <p:nvPr/>
            </p:nvSpPr>
            <p:spPr>
              <a:xfrm>
                <a:off x="4930248" y="4845967"/>
                <a:ext cx="28744" cy="8844"/>
              </a:xfrm>
              <a:custGeom>
                <a:avLst/>
                <a:gdLst>
                  <a:gd name="connsiteX0" fmla="*/ 0 w 28744"/>
                  <a:gd name="connsiteY0" fmla="*/ 0 h 8844"/>
                  <a:gd name="connsiteX1" fmla="*/ 28744 w 28744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" h="8844">
                    <a:moveTo>
                      <a:pt x="0" y="0"/>
                    </a:moveTo>
                    <a:lnTo>
                      <a:pt x="28744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D97A853D-08CA-2028-0684-0955263845FC}"/>
                  </a:ext>
                </a:extLst>
              </p:cNvPr>
              <p:cNvSpPr/>
              <p:nvPr/>
            </p:nvSpPr>
            <p:spPr>
              <a:xfrm>
                <a:off x="4930248" y="4585941"/>
                <a:ext cx="28744" cy="8844"/>
              </a:xfrm>
              <a:custGeom>
                <a:avLst/>
                <a:gdLst>
                  <a:gd name="connsiteX0" fmla="*/ 0 w 28744"/>
                  <a:gd name="connsiteY0" fmla="*/ 0 h 8844"/>
                  <a:gd name="connsiteX1" fmla="*/ 28744 w 28744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" h="8844">
                    <a:moveTo>
                      <a:pt x="0" y="0"/>
                    </a:moveTo>
                    <a:lnTo>
                      <a:pt x="28744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A5D1990C-2AA4-647C-6095-07331FDBEE55}"/>
                  </a:ext>
                </a:extLst>
              </p:cNvPr>
              <p:cNvSpPr/>
              <p:nvPr/>
            </p:nvSpPr>
            <p:spPr>
              <a:xfrm>
                <a:off x="4930248" y="4325914"/>
                <a:ext cx="28744" cy="8844"/>
              </a:xfrm>
              <a:custGeom>
                <a:avLst/>
                <a:gdLst>
                  <a:gd name="connsiteX0" fmla="*/ 0 w 28744"/>
                  <a:gd name="connsiteY0" fmla="*/ 0 h 8844"/>
                  <a:gd name="connsiteX1" fmla="*/ 28744 w 28744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" h="8844">
                    <a:moveTo>
                      <a:pt x="0" y="0"/>
                    </a:moveTo>
                    <a:lnTo>
                      <a:pt x="28744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4A8DC7C6-B107-43A2-8CCC-A85F8BB72546}"/>
                  </a:ext>
                </a:extLst>
              </p:cNvPr>
              <p:cNvSpPr/>
              <p:nvPr/>
            </p:nvSpPr>
            <p:spPr>
              <a:xfrm>
                <a:off x="4930248" y="4065888"/>
                <a:ext cx="28744" cy="8844"/>
              </a:xfrm>
              <a:custGeom>
                <a:avLst/>
                <a:gdLst>
                  <a:gd name="connsiteX0" fmla="*/ 0 w 28744"/>
                  <a:gd name="connsiteY0" fmla="*/ 0 h 8844"/>
                  <a:gd name="connsiteX1" fmla="*/ 28744 w 28744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" h="8844">
                    <a:moveTo>
                      <a:pt x="0" y="0"/>
                    </a:moveTo>
                    <a:lnTo>
                      <a:pt x="28744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97AD425A-BB89-3612-5734-4E598DFB6A78}"/>
                  </a:ext>
                </a:extLst>
              </p:cNvPr>
              <p:cNvSpPr/>
              <p:nvPr/>
            </p:nvSpPr>
            <p:spPr>
              <a:xfrm>
                <a:off x="4930248" y="3805861"/>
                <a:ext cx="28744" cy="8844"/>
              </a:xfrm>
              <a:custGeom>
                <a:avLst/>
                <a:gdLst>
                  <a:gd name="connsiteX0" fmla="*/ 0 w 28744"/>
                  <a:gd name="connsiteY0" fmla="*/ 0 h 8844"/>
                  <a:gd name="connsiteX1" fmla="*/ 28744 w 28744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" h="8844">
                    <a:moveTo>
                      <a:pt x="0" y="0"/>
                    </a:moveTo>
                    <a:lnTo>
                      <a:pt x="28744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3CDD923E-074A-A224-35F1-0E9E8317137A}"/>
                  </a:ext>
                </a:extLst>
              </p:cNvPr>
              <p:cNvSpPr/>
              <p:nvPr/>
            </p:nvSpPr>
            <p:spPr>
              <a:xfrm>
                <a:off x="7775947" y="4845967"/>
                <a:ext cx="28744" cy="8844"/>
              </a:xfrm>
              <a:custGeom>
                <a:avLst/>
                <a:gdLst>
                  <a:gd name="connsiteX0" fmla="*/ 28744 w 28744"/>
                  <a:gd name="connsiteY0" fmla="*/ 0 h 8844"/>
                  <a:gd name="connsiteX1" fmla="*/ 0 w 28744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" h="8844">
                    <a:moveTo>
                      <a:pt x="28744" y="0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A754F52-D052-898B-61B8-88B069198C0C}"/>
                  </a:ext>
                </a:extLst>
              </p:cNvPr>
              <p:cNvSpPr/>
              <p:nvPr/>
            </p:nvSpPr>
            <p:spPr>
              <a:xfrm>
                <a:off x="7775947" y="4585941"/>
                <a:ext cx="28744" cy="8844"/>
              </a:xfrm>
              <a:custGeom>
                <a:avLst/>
                <a:gdLst>
                  <a:gd name="connsiteX0" fmla="*/ 28744 w 28744"/>
                  <a:gd name="connsiteY0" fmla="*/ 0 h 8844"/>
                  <a:gd name="connsiteX1" fmla="*/ 0 w 28744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" h="8844">
                    <a:moveTo>
                      <a:pt x="28744" y="0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EC11A1E6-3B3B-6F52-873B-96DA498187EA}"/>
                  </a:ext>
                </a:extLst>
              </p:cNvPr>
              <p:cNvSpPr/>
              <p:nvPr/>
            </p:nvSpPr>
            <p:spPr>
              <a:xfrm>
                <a:off x="7775947" y="4325914"/>
                <a:ext cx="28744" cy="8844"/>
              </a:xfrm>
              <a:custGeom>
                <a:avLst/>
                <a:gdLst>
                  <a:gd name="connsiteX0" fmla="*/ 28744 w 28744"/>
                  <a:gd name="connsiteY0" fmla="*/ 0 h 8844"/>
                  <a:gd name="connsiteX1" fmla="*/ 0 w 28744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" h="8844">
                    <a:moveTo>
                      <a:pt x="28744" y="0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CAFB35F-F87E-E850-E3FF-18A52E2C6501}"/>
                  </a:ext>
                </a:extLst>
              </p:cNvPr>
              <p:cNvSpPr/>
              <p:nvPr/>
            </p:nvSpPr>
            <p:spPr>
              <a:xfrm>
                <a:off x="7775947" y="4065888"/>
                <a:ext cx="28744" cy="8844"/>
              </a:xfrm>
              <a:custGeom>
                <a:avLst/>
                <a:gdLst>
                  <a:gd name="connsiteX0" fmla="*/ 28744 w 28744"/>
                  <a:gd name="connsiteY0" fmla="*/ 0 h 8844"/>
                  <a:gd name="connsiteX1" fmla="*/ 0 w 28744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" h="8844">
                    <a:moveTo>
                      <a:pt x="28744" y="0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97C6198-76D0-5315-4E72-4318488C7B75}"/>
                  </a:ext>
                </a:extLst>
              </p:cNvPr>
              <p:cNvSpPr/>
              <p:nvPr/>
            </p:nvSpPr>
            <p:spPr>
              <a:xfrm>
                <a:off x="7775947" y="3805861"/>
                <a:ext cx="28744" cy="8844"/>
              </a:xfrm>
              <a:custGeom>
                <a:avLst/>
                <a:gdLst>
                  <a:gd name="connsiteX0" fmla="*/ 28744 w 28744"/>
                  <a:gd name="connsiteY0" fmla="*/ 0 h 8844"/>
                  <a:gd name="connsiteX1" fmla="*/ 0 w 28744"/>
                  <a:gd name="connsiteY1" fmla="*/ 0 h 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44" h="8844">
                    <a:moveTo>
                      <a:pt x="28744" y="0"/>
                    </a:moveTo>
                    <a:lnTo>
                      <a:pt x="0" y="0"/>
                    </a:lnTo>
                  </a:path>
                </a:pathLst>
              </a:custGeom>
              <a:ln w="11762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100020D-29E2-0280-3372-AE42720DFDB6}"/>
                </a:ext>
              </a:extLst>
            </p:cNvPr>
            <p:cNvSpPr/>
            <p:nvPr/>
          </p:nvSpPr>
          <p:spPr>
            <a:xfrm>
              <a:off x="7593261" y="5653073"/>
              <a:ext cx="59562" cy="97426"/>
            </a:xfrm>
            <a:custGeom>
              <a:avLst/>
              <a:gdLst>
                <a:gd name="connsiteX0" fmla="*/ 29899 w 59562"/>
                <a:gd name="connsiteY0" fmla="*/ 97590 h 97426"/>
                <a:gd name="connsiteX1" fmla="*/ 6337 w 59562"/>
                <a:gd name="connsiteY1" fmla="*/ 83287 h 97426"/>
                <a:gd name="connsiteX2" fmla="*/ 49 w 59562"/>
                <a:gd name="connsiteY2" fmla="*/ 49222 h 97426"/>
                <a:gd name="connsiteX3" fmla="*/ 2329 w 59562"/>
                <a:gd name="connsiteY3" fmla="*/ 26075 h 97426"/>
                <a:gd name="connsiteX4" fmla="*/ 11243 w 59562"/>
                <a:gd name="connsiteY4" fmla="*/ 7695 h 97426"/>
                <a:gd name="connsiteX5" fmla="*/ 29899 w 59562"/>
                <a:gd name="connsiteY5" fmla="*/ 163 h 97426"/>
                <a:gd name="connsiteX6" fmla="*/ 45239 w 59562"/>
                <a:gd name="connsiteY6" fmla="*/ 4723 h 97426"/>
                <a:gd name="connsiteX7" fmla="*/ 54290 w 59562"/>
                <a:gd name="connsiteY7" fmla="*/ 16469 h 97426"/>
                <a:gd name="connsiteX8" fmla="*/ 58506 w 59562"/>
                <a:gd name="connsiteY8" fmla="*/ 31947 h 97426"/>
                <a:gd name="connsiteX9" fmla="*/ 59611 w 59562"/>
                <a:gd name="connsiteY9" fmla="*/ 49222 h 97426"/>
                <a:gd name="connsiteX10" fmla="*/ 57400 w 59562"/>
                <a:gd name="connsiteY10" fmla="*/ 72024 h 97426"/>
                <a:gd name="connsiteX11" fmla="*/ 48625 w 59562"/>
                <a:gd name="connsiteY11" fmla="*/ 90128 h 97426"/>
                <a:gd name="connsiteX12" fmla="*/ 29899 w 59562"/>
                <a:gd name="connsiteY12" fmla="*/ 97590 h 97426"/>
                <a:gd name="connsiteX13" fmla="*/ 29899 w 59562"/>
                <a:gd name="connsiteY13" fmla="*/ 93858 h 97426"/>
                <a:gd name="connsiteX14" fmla="*/ 41645 w 59562"/>
                <a:gd name="connsiteY14" fmla="*/ 85775 h 97426"/>
                <a:gd name="connsiteX15" fmla="*/ 46413 w 59562"/>
                <a:gd name="connsiteY15" fmla="*/ 67878 h 97426"/>
                <a:gd name="connsiteX16" fmla="*/ 47311 w 59562"/>
                <a:gd name="connsiteY16" fmla="*/ 47011 h 97426"/>
                <a:gd name="connsiteX17" fmla="*/ 46413 w 59562"/>
                <a:gd name="connsiteY17" fmla="*/ 27387 h 97426"/>
                <a:gd name="connsiteX18" fmla="*/ 41714 w 59562"/>
                <a:gd name="connsiteY18" fmla="*/ 11081 h 97426"/>
                <a:gd name="connsiteX19" fmla="*/ 29899 w 59562"/>
                <a:gd name="connsiteY19" fmla="*/ 3756 h 97426"/>
                <a:gd name="connsiteX20" fmla="*/ 18014 w 59562"/>
                <a:gd name="connsiteY20" fmla="*/ 11081 h 97426"/>
                <a:gd name="connsiteX21" fmla="*/ 13247 w 59562"/>
                <a:gd name="connsiteY21" fmla="*/ 27387 h 97426"/>
                <a:gd name="connsiteX22" fmla="*/ 12348 w 59562"/>
                <a:gd name="connsiteY22" fmla="*/ 47011 h 97426"/>
                <a:gd name="connsiteX23" fmla="*/ 12763 w 59562"/>
                <a:gd name="connsiteY23" fmla="*/ 61867 h 97426"/>
                <a:gd name="connsiteX24" fmla="*/ 14836 w 59562"/>
                <a:gd name="connsiteY24" fmla="*/ 76239 h 97426"/>
                <a:gd name="connsiteX25" fmla="*/ 20156 w 59562"/>
                <a:gd name="connsiteY25" fmla="*/ 88745 h 97426"/>
                <a:gd name="connsiteX26" fmla="*/ 29899 w 59562"/>
                <a:gd name="connsiteY26" fmla="*/ 93858 h 9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562" h="97426">
                  <a:moveTo>
                    <a:pt x="29899" y="97590"/>
                  </a:moveTo>
                  <a:cubicBezTo>
                    <a:pt x="18383" y="97590"/>
                    <a:pt x="10529" y="92822"/>
                    <a:pt x="6337" y="83287"/>
                  </a:cubicBezTo>
                  <a:cubicBezTo>
                    <a:pt x="2145" y="73751"/>
                    <a:pt x="49" y="62396"/>
                    <a:pt x="49" y="49222"/>
                  </a:cubicBezTo>
                  <a:cubicBezTo>
                    <a:pt x="49" y="41022"/>
                    <a:pt x="809" y="33306"/>
                    <a:pt x="2329" y="26075"/>
                  </a:cubicBezTo>
                  <a:cubicBezTo>
                    <a:pt x="3849" y="18842"/>
                    <a:pt x="6820" y="12716"/>
                    <a:pt x="11243" y="7695"/>
                  </a:cubicBezTo>
                  <a:cubicBezTo>
                    <a:pt x="15665" y="2674"/>
                    <a:pt x="21884" y="163"/>
                    <a:pt x="29899" y="163"/>
                  </a:cubicBezTo>
                  <a:cubicBezTo>
                    <a:pt x="36164" y="163"/>
                    <a:pt x="41277" y="1683"/>
                    <a:pt x="45239" y="4723"/>
                  </a:cubicBezTo>
                  <a:cubicBezTo>
                    <a:pt x="49200" y="7763"/>
                    <a:pt x="52217" y="11679"/>
                    <a:pt x="54290" y="16469"/>
                  </a:cubicBezTo>
                  <a:cubicBezTo>
                    <a:pt x="56363" y="21260"/>
                    <a:pt x="57769" y="26419"/>
                    <a:pt x="58506" y="31947"/>
                  </a:cubicBezTo>
                  <a:cubicBezTo>
                    <a:pt x="59243" y="37475"/>
                    <a:pt x="59611" y="43233"/>
                    <a:pt x="59611" y="49222"/>
                  </a:cubicBezTo>
                  <a:cubicBezTo>
                    <a:pt x="59611" y="57330"/>
                    <a:pt x="58874" y="64930"/>
                    <a:pt x="57400" y="72024"/>
                  </a:cubicBezTo>
                  <a:cubicBezTo>
                    <a:pt x="55926" y="79118"/>
                    <a:pt x="53001" y="85152"/>
                    <a:pt x="48625" y="90128"/>
                  </a:cubicBezTo>
                  <a:cubicBezTo>
                    <a:pt x="44248" y="95102"/>
                    <a:pt x="38007" y="97590"/>
                    <a:pt x="29899" y="97590"/>
                  </a:cubicBezTo>
                  <a:close/>
                  <a:moveTo>
                    <a:pt x="29899" y="93858"/>
                  </a:moveTo>
                  <a:cubicBezTo>
                    <a:pt x="35150" y="93858"/>
                    <a:pt x="39066" y="91164"/>
                    <a:pt x="41645" y="85775"/>
                  </a:cubicBezTo>
                  <a:cubicBezTo>
                    <a:pt x="44225" y="80385"/>
                    <a:pt x="45814" y="74419"/>
                    <a:pt x="46413" y="67878"/>
                  </a:cubicBezTo>
                  <a:cubicBezTo>
                    <a:pt x="47012" y="61337"/>
                    <a:pt x="47311" y="54381"/>
                    <a:pt x="47311" y="47011"/>
                  </a:cubicBezTo>
                  <a:cubicBezTo>
                    <a:pt x="47311" y="39917"/>
                    <a:pt x="47012" y="33375"/>
                    <a:pt x="46413" y="27387"/>
                  </a:cubicBezTo>
                  <a:cubicBezTo>
                    <a:pt x="45814" y="21399"/>
                    <a:pt x="44248" y="15963"/>
                    <a:pt x="41714" y="11081"/>
                  </a:cubicBezTo>
                  <a:cubicBezTo>
                    <a:pt x="39181" y="6197"/>
                    <a:pt x="35242" y="3756"/>
                    <a:pt x="29899" y="3756"/>
                  </a:cubicBezTo>
                  <a:cubicBezTo>
                    <a:pt x="24555" y="3756"/>
                    <a:pt x="20594" y="6197"/>
                    <a:pt x="18014" y="11081"/>
                  </a:cubicBezTo>
                  <a:cubicBezTo>
                    <a:pt x="15434" y="15963"/>
                    <a:pt x="13845" y="21399"/>
                    <a:pt x="13247" y="27387"/>
                  </a:cubicBezTo>
                  <a:cubicBezTo>
                    <a:pt x="12648" y="33375"/>
                    <a:pt x="12348" y="39917"/>
                    <a:pt x="12348" y="47011"/>
                  </a:cubicBezTo>
                  <a:cubicBezTo>
                    <a:pt x="12348" y="52262"/>
                    <a:pt x="12486" y="57214"/>
                    <a:pt x="12763" y="61867"/>
                  </a:cubicBezTo>
                  <a:cubicBezTo>
                    <a:pt x="13040" y="66519"/>
                    <a:pt x="13731" y="71310"/>
                    <a:pt x="14836" y="76239"/>
                  </a:cubicBezTo>
                  <a:cubicBezTo>
                    <a:pt x="15942" y="81168"/>
                    <a:pt x="17715" y="85337"/>
                    <a:pt x="20156" y="88745"/>
                  </a:cubicBezTo>
                  <a:cubicBezTo>
                    <a:pt x="22598" y="92154"/>
                    <a:pt x="25845" y="93858"/>
                    <a:pt x="29899" y="93858"/>
                  </a:cubicBezTo>
                  <a:close/>
                </a:path>
              </a:pathLst>
            </a:custGeom>
            <a:solidFill>
              <a:srgbClr val="262626"/>
            </a:solidFill>
            <a:ln w="8822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3" name="Graphic 131">
              <a:extLst>
                <a:ext uri="{FF2B5EF4-FFF2-40B4-BE49-F238E27FC236}">
                  <a16:creationId xmlns:a16="http://schemas.microsoft.com/office/drawing/2014/main" id="{D4A21273-2685-0D64-E62D-C600C60879A7}"/>
                </a:ext>
              </a:extLst>
            </p:cNvPr>
            <p:cNvGrpSpPr/>
            <p:nvPr/>
          </p:nvGrpSpPr>
          <p:grpSpPr>
            <a:xfrm>
              <a:off x="7670375" y="5653073"/>
              <a:ext cx="90993" cy="94248"/>
              <a:chOff x="4780181" y="4785681"/>
              <a:chExt cx="90993" cy="94248"/>
            </a:xfrm>
            <a:solidFill>
              <a:srgbClr val="262626"/>
            </a:solidFill>
          </p:grpSpPr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FF1E683F-B08B-19A7-C455-54C0529C2C63}"/>
                  </a:ext>
                </a:extLst>
              </p:cNvPr>
              <p:cNvSpPr/>
              <p:nvPr/>
            </p:nvSpPr>
            <p:spPr>
              <a:xfrm>
                <a:off x="4780181" y="4864313"/>
                <a:ext cx="15615" cy="15615"/>
              </a:xfrm>
              <a:custGeom>
                <a:avLst/>
                <a:gdLst>
                  <a:gd name="connsiteX0" fmla="*/ 49 w 15615"/>
                  <a:gd name="connsiteY0" fmla="*/ 7902 h 15615"/>
                  <a:gd name="connsiteX1" fmla="*/ 2398 w 15615"/>
                  <a:gd name="connsiteY1" fmla="*/ 2443 h 15615"/>
                  <a:gd name="connsiteX2" fmla="*/ 7926 w 15615"/>
                  <a:gd name="connsiteY2" fmla="*/ 163 h 15615"/>
                  <a:gd name="connsiteX3" fmla="*/ 11726 w 15615"/>
                  <a:gd name="connsiteY3" fmla="*/ 1200 h 15615"/>
                  <a:gd name="connsiteX4" fmla="*/ 14628 w 15615"/>
                  <a:gd name="connsiteY4" fmla="*/ 4101 h 15615"/>
                  <a:gd name="connsiteX5" fmla="*/ 15665 w 15615"/>
                  <a:gd name="connsiteY5" fmla="*/ 7902 h 15615"/>
                  <a:gd name="connsiteX6" fmla="*/ 13385 w 15615"/>
                  <a:gd name="connsiteY6" fmla="*/ 13430 h 15615"/>
                  <a:gd name="connsiteX7" fmla="*/ 7926 w 15615"/>
                  <a:gd name="connsiteY7" fmla="*/ 15779 h 15615"/>
                  <a:gd name="connsiteX8" fmla="*/ 2398 w 15615"/>
                  <a:gd name="connsiteY8" fmla="*/ 13430 h 15615"/>
                  <a:gd name="connsiteX9" fmla="*/ 49 w 15615"/>
                  <a:gd name="connsiteY9" fmla="*/ 7902 h 1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15" h="15615">
                    <a:moveTo>
                      <a:pt x="49" y="7902"/>
                    </a:moveTo>
                    <a:cubicBezTo>
                      <a:pt x="49" y="5783"/>
                      <a:pt x="832" y="3963"/>
                      <a:pt x="2398" y="2443"/>
                    </a:cubicBezTo>
                    <a:cubicBezTo>
                      <a:pt x="3964" y="923"/>
                      <a:pt x="5807" y="163"/>
                      <a:pt x="7926" y="163"/>
                    </a:cubicBezTo>
                    <a:cubicBezTo>
                      <a:pt x="9216" y="163"/>
                      <a:pt x="10482" y="509"/>
                      <a:pt x="11726" y="1200"/>
                    </a:cubicBezTo>
                    <a:cubicBezTo>
                      <a:pt x="12970" y="1891"/>
                      <a:pt x="13937" y="2858"/>
                      <a:pt x="14628" y="4101"/>
                    </a:cubicBezTo>
                    <a:cubicBezTo>
                      <a:pt x="15319" y="5346"/>
                      <a:pt x="15665" y="6612"/>
                      <a:pt x="15665" y="7902"/>
                    </a:cubicBezTo>
                    <a:cubicBezTo>
                      <a:pt x="15665" y="10021"/>
                      <a:pt x="14905" y="11864"/>
                      <a:pt x="13385" y="13430"/>
                    </a:cubicBezTo>
                    <a:cubicBezTo>
                      <a:pt x="11865" y="14996"/>
                      <a:pt x="10045" y="15779"/>
                      <a:pt x="7926" y="15779"/>
                    </a:cubicBezTo>
                    <a:cubicBezTo>
                      <a:pt x="5807" y="15779"/>
                      <a:pt x="3964" y="14996"/>
                      <a:pt x="2398" y="13430"/>
                    </a:cubicBezTo>
                    <a:cubicBezTo>
                      <a:pt x="832" y="11864"/>
                      <a:pt x="49" y="10021"/>
                      <a:pt x="49" y="7902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597A88A-871F-2DC4-676C-479D39EE18E1}"/>
                  </a:ext>
                </a:extLst>
              </p:cNvPr>
              <p:cNvSpPr/>
              <p:nvPr/>
            </p:nvSpPr>
            <p:spPr>
              <a:xfrm>
                <a:off x="4814653" y="4785681"/>
                <a:ext cx="56521" cy="94248"/>
              </a:xfrm>
              <a:custGeom>
                <a:avLst/>
                <a:gdLst>
                  <a:gd name="connsiteX0" fmla="*/ 49 w 56521"/>
                  <a:gd name="connsiteY0" fmla="*/ 94411 h 94248"/>
                  <a:gd name="connsiteX1" fmla="*/ 49 w 56521"/>
                  <a:gd name="connsiteY1" fmla="*/ 90542 h 94248"/>
                  <a:gd name="connsiteX2" fmla="*/ 325 w 56521"/>
                  <a:gd name="connsiteY2" fmla="*/ 89851 h 94248"/>
                  <a:gd name="connsiteX3" fmla="*/ 22298 w 56521"/>
                  <a:gd name="connsiteY3" fmla="*/ 65529 h 94248"/>
                  <a:gd name="connsiteX4" fmla="*/ 30382 w 56521"/>
                  <a:gd name="connsiteY4" fmla="*/ 56477 h 94248"/>
                  <a:gd name="connsiteX5" fmla="*/ 36532 w 56521"/>
                  <a:gd name="connsiteY5" fmla="*/ 48048 h 94248"/>
                  <a:gd name="connsiteX6" fmla="*/ 41369 w 56521"/>
                  <a:gd name="connsiteY6" fmla="*/ 38305 h 94248"/>
                  <a:gd name="connsiteX7" fmla="*/ 43166 w 56521"/>
                  <a:gd name="connsiteY7" fmla="*/ 27802 h 94248"/>
                  <a:gd name="connsiteX8" fmla="*/ 41024 w 56521"/>
                  <a:gd name="connsiteY8" fmla="*/ 16746 h 94248"/>
                  <a:gd name="connsiteX9" fmla="*/ 34597 w 56521"/>
                  <a:gd name="connsiteY9" fmla="*/ 8317 h 94248"/>
                  <a:gd name="connsiteX10" fmla="*/ 24371 w 56521"/>
                  <a:gd name="connsiteY10" fmla="*/ 5138 h 94248"/>
                  <a:gd name="connsiteX11" fmla="*/ 13246 w 56521"/>
                  <a:gd name="connsiteY11" fmla="*/ 8800 h 94248"/>
                  <a:gd name="connsiteX12" fmla="*/ 6406 w 56521"/>
                  <a:gd name="connsiteY12" fmla="*/ 18405 h 94248"/>
                  <a:gd name="connsiteX13" fmla="*/ 7926 w 56521"/>
                  <a:gd name="connsiteY13" fmla="*/ 18267 h 94248"/>
                  <a:gd name="connsiteX14" fmla="*/ 13316 w 56521"/>
                  <a:gd name="connsiteY14" fmla="*/ 20409 h 94248"/>
                  <a:gd name="connsiteX15" fmla="*/ 15527 w 56521"/>
                  <a:gd name="connsiteY15" fmla="*/ 25867 h 94248"/>
                  <a:gd name="connsiteX16" fmla="*/ 13316 w 56521"/>
                  <a:gd name="connsiteY16" fmla="*/ 31394 h 94248"/>
                  <a:gd name="connsiteX17" fmla="*/ 7926 w 56521"/>
                  <a:gd name="connsiteY17" fmla="*/ 33606 h 94248"/>
                  <a:gd name="connsiteX18" fmla="*/ 2329 w 56521"/>
                  <a:gd name="connsiteY18" fmla="*/ 31326 h 94248"/>
                  <a:gd name="connsiteX19" fmla="*/ 49 w 56521"/>
                  <a:gd name="connsiteY19" fmla="*/ 25867 h 94248"/>
                  <a:gd name="connsiteX20" fmla="*/ 2052 w 56521"/>
                  <a:gd name="connsiteY20" fmla="*/ 15917 h 94248"/>
                  <a:gd name="connsiteX21" fmla="*/ 7857 w 56521"/>
                  <a:gd name="connsiteY21" fmla="*/ 7625 h 94248"/>
                  <a:gd name="connsiteX22" fmla="*/ 16356 w 56521"/>
                  <a:gd name="connsiteY22" fmla="*/ 2097 h 94248"/>
                  <a:gd name="connsiteX23" fmla="*/ 26444 w 56521"/>
                  <a:gd name="connsiteY23" fmla="*/ 163 h 94248"/>
                  <a:gd name="connsiteX24" fmla="*/ 41438 w 56521"/>
                  <a:gd name="connsiteY24" fmla="*/ 3549 h 94248"/>
                  <a:gd name="connsiteX25" fmla="*/ 52493 w 56521"/>
                  <a:gd name="connsiteY25" fmla="*/ 13223 h 94248"/>
                  <a:gd name="connsiteX26" fmla="*/ 56570 w 56521"/>
                  <a:gd name="connsiteY26" fmla="*/ 27802 h 94248"/>
                  <a:gd name="connsiteX27" fmla="*/ 53876 w 56521"/>
                  <a:gd name="connsiteY27" fmla="*/ 39548 h 94248"/>
                  <a:gd name="connsiteX28" fmla="*/ 46965 w 56521"/>
                  <a:gd name="connsiteY28" fmla="*/ 49567 h 94248"/>
                  <a:gd name="connsiteX29" fmla="*/ 36187 w 56521"/>
                  <a:gd name="connsiteY29" fmla="*/ 59794 h 94248"/>
                  <a:gd name="connsiteX30" fmla="*/ 27549 w 56521"/>
                  <a:gd name="connsiteY30" fmla="*/ 67464 h 94248"/>
                  <a:gd name="connsiteX31" fmla="*/ 11519 w 56521"/>
                  <a:gd name="connsiteY31" fmla="*/ 82942 h 94248"/>
                  <a:gd name="connsiteX32" fmla="*/ 25200 w 56521"/>
                  <a:gd name="connsiteY32" fmla="*/ 82942 h 94248"/>
                  <a:gd name="connsiteX33" fmla="*/ 41921 w 56521"/>
                  <a:gd name="connsiteY33" fmla="*/ 82734 h 94248"/>
                  <a:gd name="connsiteX34" fmla="*/ 49107 w 56521"/>
                  <a:gd name="connsiteY34" fmla="*/ 82250 h 94248"/>
                  <a:gd name="connsiteX35" fmla="*/ 52424 w 56521"/>
                  <a:gd name="connsiteY35" fmla="*/ 69122 h 94248"/>
                  <a:gd name="connsiteX36" fmla="*/ 56570 w 56521"/>
                  <a:gd name="connsiteY36" fmla="*/ 69122 h 94248"/>
                  <a:gd name="connsiteX37" fmla="*/ 52563 w 56521"/>
                  <a:gd name="connsiteY37" fmla="*/ 94411 h 94248"/>
                  <a:gd name="connsiteX38" fmla="*/ 49 w 56521"/>
                  <a:gd name="connsiteY38" fmla="*/ 94411 h 94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6521" h="94248">
                    <a:moveTo>
                      <a:pt x="49" y="94411"/>
                    </a:moveTo>
                    <a:lnTo>
                      <a:pt x="49" y="90542"/>
                    </a:lnTo>
                    <a:cubicBezTo>
                      <a:pt x="49" y="90358"/>
                      <a:pt x="141" y="90127"/>
                      <a:pt x="325" y="89851"/>
                    </a:cubicBezTo>
                    <a:lnTo>
                      <a:pt x="22298" y="65529"/>
                    </a:lnTo>
                    <a:cubicBezTo>
                      <a:pt x="25615" y="61936"/>
                      <a:pt x="28309" y="58918"/>
                      <a:pt x="30382" y="56477"/>
                    </a:cubicBezTo>
                    <a:cubicBezTo>
                      <a:pt x="32455" y="54036"/>
                      <a:pt x="34505" y="51226"/>
                      <a:pt x="36532" y="48048"/>
                    </a:cubicBezTo>
                    <a:cubicBezTo>
                      <a:pt x="38559" y="44869"/>
                      <a:pt x="40171" y="41621"/>
                      <a:pt x="41369" y="38305"/>
                    </a:cubicBezTo>
                    <a:cubicBezTo>
                      <a:pt x="42567" y="34988"/>
                      <a:pt x="43166" y="31487"/>
                      <a:pt x="43166" y="27802"/>
                    </a:cubicBezTo>
                    <a:cubicBezTo>
                      <a:pt x="43166" y="23932"/>
                      <a:pt x="42452" y="20247"/>
                      <a:pt x="41024" y="16746"/>
                    </a:cubicBezTo>
                    <a:cubicBezTo>
                      <a:pt x="39596" y="13245"/>
                      <a:pt x="37453" y="10435"/>
                      <a:pt x="34597" y="8317"/>
                    </a:cubicBezTo>
                    <a:cubicBezTo>
                      <a:pt x="31741" y="6198"/>
                      <a:pt x="28332" y="5138"/>
                      <a:pt x="24371" y="5138"/>
                    </a:cubicBezTo>
                    <a:cubicBezTo>
                      <a:pt x="20225" y="5138"/>
                      <a:pt x="16517" y="6359"/>
                      <a:pt x="13246" y="8800"/>
                    </a:cubicBezTo>
                    <a:cubicBezTo>
                      <a:pt x="9976" y="11242"/>
                      <a:pt x="7696" y="14443"/>
                      <a:pt x="6406" y="18405"/>
                    </a:cubicBezTo>
                    <a:cubicBezTo>
                      <a:pt x="6774" y="18313"/>
                      <a:pt x="7281" y="18267"/>
                      <a:pt x="7926" y="18267"/>
                    </a:cubicBezTo>
                    <a:cubicBezTo>
                      <a:pt x="10045" y="18267"/>
                      <a:pt x="11842" y="18981"/>
                      <a:pt x="13316" y="20409"/>
                    </a:cubicBezTo>
                    <a:cubicBezTo>
                      <a:pt x="14790" y="21836"/>
                      <a:pt x="15527" y="23656"/>
                      <a:pt x="15527" y="25867"/>
                    </a:cubicBezTo>
                    <a:cubicBezTo>
                      <a:pt x="15527" y="28078"/>
                      <a:pt x="14790" y="29920"/>
                      <a:pt x="13316" y="31394"/>
                    </a:cubicBezTo>
                    <a:cubicBezTo>
                      <a:pt x="11842" y="32869"/>
                      <a:pt x="10045" y="33606"/>
                      <a:pt x="7926" y="33606"/>
                    </a:cubicBezTo>
                    <a:cubicBezTo>
                      <a:pt x="5715" y="33606"/>
                      <a:pt x="3849" y="32846"/>
                      <a:pt x="2329" y="31326"/>
                    </a:cubicBezTo>
                    <a:cubicBezTo>
                      <a:pt x="809" y="29805"/>
                      <a:pt x="49" y="27986"/>
                      <a:pt x="49" y="25867"/>
                    </a:cubicBezTo>
                    <a:cubicBezTo>
                      <a:pt x="49" y="22366"/>
                      <a:pt x="717" y="19049"/>
                      <a:pt x="2052" y="15917"/>
                    </a:cubicBezTo>
                    <a:cubicBezTo>
                      <a:pt x="3389" y="12785"/>
                      <a:pt x="5323" y="10021"/>
                      <a:pt x="7857" y="7625"/>
                    </a:cubicBezTo>
                    <a:cubicBezTo>
                      <a:pt x="10391" y="5230"/>
                      <a:pt x="13224" y="3387"/>
                      <a:pt x="16356" y="2097"/>
                    </a:cubicBezTo>
                    <a:cubicBezTo>
                      <a:pt x="19488" y="808"/>
                      <a:pt x="22851" y="163"/>
                      <a:pt x="26444" y="163"/>
                    </a:cubicBezTo>
                    <a:cubicBezTo>
                      <a:pt x="31787" y="163"/>
                      <a:pt x="36785" y="1292"/>
                      <a:pt x="41438" y="3549"/>
                    </a:cubicBezTo>
                    <a:cubicBezTo>
                      <a:pt x="46090" y="5806"/>
                      <a:pt x="49776" y="9030"/>
                      <a:pt x="52493" y="13223"/>
                    </a:cubicBezTo>
                    <a:cubicBezTo>
                      <a:pt x="55211" y="17414"/>
                      <a:pt x="56570" y="22274"/>
                      <a:pt x="56570" y="27802"/>
                    </a:cubicBezTo>
                    <a:cubicBezTo>
                      <a:pt x="56570" y="31948"/>
                      <a:pt x="55672" y="35863"/>
                      <a:pt x="53876" y="39548"/>
                    </a:cubicBezTo>
                    <a:cubicBezTo>
                      <a:pt x="52079" y="43233"/>
                      <a:pt x="49776" y="46573"/>
                      <a:pt x="46965" y="49567"/>
                    </a:cubicBezTo>
                    <a:cubicBezTo>
                      <a:pt x="44156" y="52561"/>
                      <a:pt x="40563" y="55970"/>
                      <a:pt x="36187" y="59794"/>
                    </a:cubicBezTo>
                    <a:cubicBezTo>
                      <a:pt x="31810" y="63617"/>
                      <a:pt x="28931" y="66174"/>
                      <a:pt x="27549" y="67464"/>
                    </a:cubicBezTo>
                    <a:lnTo>
                      <a:pt x="11519" y="82942"/>
                    </a:lnTo>
                    <a:lnTo>
                      <a:pt x="25200" y="82942"/>
                    </a:lnTo>
                    <a:cubicBezTo>
                      <a:pt x="31833" y="82942"/>
                      <a:pt x="37407" y="82872"/>
                      <a:pt x="41921" y="82734"/>
                    </a:cubicBezTo>
                    <a:cubicBezTo>
                      <a:pt x="46436" y="82596"/>
                      <a:pt x="48832" y="82435"/>
                      <a:pt x="49107" y="82250"/>
                    </a:cubicBezTo>
                    <a:cubicBezTo>
                      <a:pt x="50213" y="81052"/>
                      <a:pt x="51319" y="76677"/>
                      <a:pt x="52424" y="69122"/>
                    </a:cubicBezTo>
                    <a:lnTo>
                      <a:pt x="56570" y="69122"/>
                    </a:lnTo>
                    <a:lnTo>
                      <a:pt x="52563" y="94411"/>
                    </a:lnTo>
                    <a:lnTo>
                      <a:pt x="49" y="94411"/>
                    </a:ln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6" name="Graphic 131">
              <a:extLst>
                <a:ext uri="{FF2B5EF4-FFF2-40B4-BE49-F238E27FC236}">
                  <a16:creationId xmlns:a16="http://schemas.microsoft.com/office/drawing/2014/main" id="{BFBDC648-3C70-3C0A-7C0A-515CCB0861B1}"/>
                </a:ext>
              </a:extLst>
            </p:cNvPr>
            <p:cNvGrpSpPr/>
            <p:nvPr/>
          </p:nvGrpSpPr>
          <p:grpSpPr>
            <a:xfrm>
              <a:off x="7593262" y="5393046"/>
              <a:ext cx="171285" cy="97426"/>
              <a:chOff x="4703068" y="4525654"/>
              <a:chExt cx="171285" cy="97426"/>
            </a:xfrm>
            <a:solidFill>
              <a:srgbClr val="262626"/>
            </a:solidFill>
          </p:grpSpPr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F7A3159A-3AA9-8692-F993-09D074C8CCEE}"/>
                  </a:ext>
                </a:extLst>
              </p:cNvPr>
              <p:cNvSpPr/>
              <p:nvPr/>
            </p:nvSpPr>
            <p:spPr>
              <a:xfrm>
                <a:off x="4703068" y="4525654"/>
                <a:ext cx="59562" cy="97426"/>
              </a:xfrm>
              <a:custGeom>
                <a:avLst/>
                <a:gdLst>
                  <a:gd name="connsiteX0" fmla="*/ 29899 w 59562"/>
                  <a:gd name="connsiteY0" fmla="*/ 97560 h 97426"/>
                  <a:gd name="connsiteX1" fmla="*/ 6337 w 59562"/>
                  <a:gd name="connsiteY1" fmla="*/ 83257 h 97426"/>
                  <a:gd name="connsiteX2" fmla="*/ 49 w 59562"/>
                  <a:gd name="connsiteY2" fmla="*/ 49193 h 97426"/>
                  <a:gd name="connsiteX3" fmla="*/ 2329 w 59562"/>
                  <a:gd name="connsiteY3" fmla="*/ 26045 h 97426"/>
                  <a:gd name="connsiteX4" fmla="*/ 11243 w 59562"/>
                  <a:gd name="connsiteY4" fmla="*/ 7666 h 97426"/>
                  <a:gd name="connsiteX5" fmla="*/ 29899 w 59562"/>
                  <a:gd name="connsiteY5" fmla="*/ 134 h 97426"/>
                  <a:gd name="connsiteX6" fmla="*/ 45239 w 59562"/>
                  <a:gd name="connsiteY6" fmla="*/ 4694 h 97426"/>
                  <a:gd name="connsiteX7" fmla="*/ 54290 w 59562"/>
                  <a:gd name="connsiteY7" fmla="*/ 16440 h 97426"/>
                  <a:gd name="connsiteX8" fmla="*/ 58506 w 59562"/>
                  <a:gd name="connsiteY8" fmla="*/ 31918 h 97426"/>
                  <a:gd name="connsiteX9" fmla="*/ 59611 w 59562"/>
                  <a:gd name="connsiteY9" fmla="*/ 49193 h 97426"/>
                  <a:gd name="connsiteX10" fmla="*/ 57400 w 59562"/>
                  <a:gd name="connsiteY10" fmla="*/ 71995 h 97426"/>
                  <a:gd name="connsiteX11" fmla="*/ 48625 w 59562"/>
                  <a:gd name="connsiteY11" fmla="*/ 90098 h 97426"/>
                  <a:gd name="connsiteX12" fmla="*/ 29899 w 59562"/>
                  <a:gd name="connsiteY12" fmla="*/ 97560 h 97426"/>
                  <a:gd name="connsiteX13" fmla="*/ 29899 w 59562"/>
                  <a:gd name="connsiteY13" fmla="*/ 93829 h 97426"/>
                  <a:gd name="connsiteX14" fmla="*/ 41645 w 59562"/>
                  <a:gd name="connsiteY14" fmla="*/ 85745 h 97426"/>
                  <a:gd name="connsiteX15" fmla="*/ 46413 w 59562"/>
                  <a:gd name="connsiteY15" fmla="*/ 67848 h 97426"/>
                  <a:gd name="connsiteX16" fmla="*/ 47311 w 59562"/>
                  <a:gd name="connsiteY16" fmla="*/ 46982 h 97426"/>
                  <a:gd name="connsiteX17" fmla="*/ 46413 w 59562"/>
                  <a:gd name="connsiteY17" fmla="*/ 27358 h 97426"/>
                  <a:gd name="connsiteX18" fmla="*/ 41714 w 59562"/>
                  <a:gd name="connsiteY18" fmla="*/ 11051 h 97426"/>
                  <a:gd name="connsiteX19" fmla="*/ 29899 w 59562"/>
                  <a:gd name="connsiteY19" fmla="*/ 3726 h 97426"/>
                  <a:gd name="connsiteX20" fmla="*/ 18014 w 59562"/>
                  <a:gd name="connsiteY20" fmla="*/ 11051 h 97426"/>
                  <a:gd name="connsiteX21" fmla="*/ 13247 w 59562"/>
                  <a:gd name="connsiteY21" fmla="*/ 27358 h 97426"/>
                  <a:gd name="connsiteX22" fmla="*/ 12348 w 59562"/>
                  <a:gd name="connsiteY22" fmla="*/ 46982 h 97426"/>
                  <a:gd name="connsiteX23" fmla="*/ 12763 w 59562"/>
                  <a:gd name="connsiteY23" fmla="*/ 61838 h 97426"/>
                  <a:gd name="connsiteX24" fmla="*/ 14836 w 59562"/>
                  <a:gd name="connsiteY24" fmla="*/ 76210 h 97426"/>
                  <a:gd name="connsiteX25" fmla="*/ 20156 w 59562"/>
                  <a:gd name="connsiteY25" fmla="*/ 88716 h 97426"/>
                  <a:gd name="connsiteX26" fmla="*/ 29899 w 59562"/>
                  <a:gd name="connsiteY26" fmla="*/ 93829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9562" h="97426">
                    <a:moveTo>
                      <a:pt x="29899" y="97560"/>
                    </a:moveTo>
                    <a:cubicBezTo>
                      <a:pt x="18383" y="97560"/>
                      <a:pt x="10529" y="92793"/>
                      <a:pt x="6337" y="83257"/>
                    </a:cubicBezTo>
                    <a:cubicBezTo>
                      <a:pt x="2145" y="73722"/>
                      <a:pt x="49" y="62367"/>
                      <a:pt x="49" y="49193"/>
                    </a:cubicBezTo>
                    <a:cubicBezTo>
                      <a:pt x="49" y="40993"/>
                      <a:pt x="809" y="33277"/>
                      <a:pt x="2329" y="26045"/>
                    </a:cubicBezTo>
                    <a:cubicBezTo>
                      <a:pt x="3849" y="18813"/>
                      <a:pt x="6820" y="12686"/>
                      <a:pt x="11243" y="7666"/>
                    </a:cubicBezTo>
                    <a:cubicBezTo>
                      <a:pt x="15665" y="2644"/>
                      <a:pt x="21884" y="134"/>
                      <a:pt x="29899" y="134"/>
                    </a:cubicBezTo>
                    <a:cubicBezTo>
                      <a:pt x="36164" y="134"/>
                      <a:pt x="41277" y="1654"/>
                      <a:pt x="45239" y="4694"/>
                    </a:cubicBezTo>
                    <a:cubicBezTo>
                      <a:pt x="49200" y="7734"/>
                      <a:pt x="52217" y="11649"/>
                      <a:pt x="54290" y="16440"/>
                    </a:cubicBezTo>
                    <a:cubicBezTo>
                      <a:pt x="56363" y="21231"/>
                      <a:pt x="57769" y="26390"/>
                      <a:pt x="58506" y="31918"/>
                    </a:cubicBezTo>
                    <a:cubicBezTo>
                      <a:pt x="59243" y="37446"/>
                      <a:pt x="59611" y="43204"/>
                      <a:pt x="59611" y="49193"/>
                    </a:cubicBezTo>
                    <a:cubicBezTo>
                      <a:pt x="59611" y="57300"/>
                      <a:pt x="58874" y="64901"/>
                      <a:pt x="57400" y="71995"/>
                    </a:cubicBezTo>
                    <a:cubicBezTo>
                      <a:pt x="55926" y="79089"/>
                      <a:pt x="53001" y="85123"/>
                      <a:pt x="48625" y="90098"/>
                    </a:cubicBezTo>
                    <a:cubicBezTo>
                      <a:pt x="44248" y="95073"/>
                      <a:pt x="38007" y="97560"/>
                      <a:pt x="29899" y="97560"/>
                    </a:cubicBezTo>
                    <a:close/>
                    <a:moveTo>
                      <a:pt x="29899" y="93829"/>
                    </a:moveTo>
                    <a:cubicBezTo>
                      <a:pt x="35150" y="93829"/>
                      <a:pt x="39066" y="91134"/>
                      <a:pt x="41645" y="85745"/>
                    </a:cubicBezTo>
                    <a:cubicBezTo>
                      <a:pt x="44225" y="80355"/>
                      <a:pt x="45814" y="74390"/>
                      <a:pt x="46413" y="67848"/>
                    </a:cubicBezTo>
                    <a:cubicBezTo>
                      <a:pt x="47012" y="61308"/>
                      <a:pt x="47311" y="54352"/>
                      <a:pt x="47311" y="46982"/>
                    </a:cubicBezTo>
                    <a:cubicBezTo>
                      <a:pt x="47311" y="39887"/>
                      <a:pt x="47012" y="33346"/>
                      <a:pt x="46413" y="27358"/>
                    </a:cubicBezTo>
                    <a:cubicBezTo>
                      <a:pt x="45814" y="21369"/>
                      <a:pt x="44248" y="15934"/>
                      <a:pt x="41714" y="11051"/>
                    </a:cubicBezTo>
                    <a:cubicBezTo>
                      <a:pt x="39181" y="6168"/>
                      <a:pt x="35242" y="3726"/>
                      <a:pt x="29899" y="3726"/>
                    </a:cubicBezTo>
                    <a:cubicBezTo>
                      <a:pt x="24555" y="3726"/>
                      <a:pt x="20594" y="6168"/>
                      <a:pt x="18014" y="11051"/>
                    </a:cubicBezTo>
                    <a:cubicBezTo>
                      <a:pt x="15434" y="15934"/>
                      <a:pt x="13845" y="21369"/>
                      <a:pt x="13247" y="27358"/>
                    </a:cubicBezTo>
                    <a:cubicBezTo>
                      <a:pt x="12648" y="33346"/>
                      <a:pt x="12348" y="39887"/>
                      <a:pt x="12348" y="46982"/>
                    </a:cubicBezTo>
                    <a:cubicBezTo>
                      <a:pt x="12348" y="52233"/>
                      <a:pt x="12486" y="57185"/>
                      <a:pt x="12763" y="61838"/>
                    </a:cubicBezTo>
                    <a:cubicBezTo>
                      <a:pt x="13040" y="66490"/>
                      <a:pt x="13731" y="71281"/>
                      <a:pt x="14836" y="76210"/>
                    </a:cubicBezTo>
                    <a:cubicBezTo>
                      <a:pt x="15942" y="81139"/>
                      <a:pt x="17715" y="85307"/>
                      <a:pt x="20156" y="88716"/>
                    </a:cubicBezTo>
                    <a:cubicBezTo>
                      <a:pt x="22598" y="92125"/>
                      <a:pt x="25845" y="93829"/>
                      <a:pt x="29899" y="93829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AE932F48-B5B5-2ACA-D5A1-44D386BEA366}"/>
                  </a:ext>
                </a:extLst>
              </p:cNvPr>
              <p:cNvSpPr/>
              <p:nvPr/>
            </p:nvSpPr>
            <p:spPr>
              <a:xfrm>
                <a:off x="4780181" y="4604287"/>
                <a:ext cx="15615" cy="15615"/>
              </a:xfrm>
              <a:custGeom>
                <a:avLst/>
                <a:gdLst>
                  <a:gd name="connsiteX0" fmla="*/ 49 w 15615"/>
                  <a:gd name="connsiteY0" fmla="*/ 7872 h 15615"/>
                  <a:gd name="connsiteX1" fmla="*/ 2398 w 15615"/>
                  <a:gd name="connsiteY1" fmla="*/ 2414 h 15615"/>
                  <a:gd name="connsiteX2" fmla="*/ 7926 w 15615"/>
                  <a:gd name="connsiteY2" fmla="*/ 134 h 15615"/>
                  <a:gd name="connsiteX3" fmla="*/ 11726 w 15615"/>
                  <a:gd name="connsiteY3" fmla="*/ 1170 h 15615"/>
                  <a:gd name="connsiteX4" fmla="*/ 14628 w 15615"/>
                  <a:gd name="connsiteY4" fmla="*/ 4072 h 15615"/>
                  <a:gd name="connsiteX5" fmla="*/ 15665 w 15615"/>
                  <a:gd name="connsiteY5" fmla="*/ 7872 h 15615"/>
                  <a:gd name="connsiteX6" fmla="*/ 13385 w 15615"/>
                  <a:gd name="connsiteY6" fmla="*/ 13400 h 15615"/>
                  <a:gd name="connsiteX7" fmla="*/ 7926 w 15615"/>
                  <a:gd name="connsiteY7" fmla="*/ 15749 h 15615"/>
                  <a:gd name="connsiteX8" fmla="*/ 2398 w 15615"/>
                  <a:gd name="connsiteY8" fmla="*/ 13400 h 15615"/>
                  <a:gd name="connsiteX9" fmla="*/ 49 w 15615"/>
                  <a:gd name="connsiteY9" fmla="*/ 7872 h 1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15" h="15615">
                    <a:moveTo>
                      <a:pt x="49" y="7872"/>
                    </a:moveTo>
                    <a:cubicBezTo>
                      <a:pt x="49" y="5753"/>
                      <a:pt x="832" y="3934"/>
                      <a:pt x="2398" y="2414"/>
                    </a:cubicBezTo>
                    <a:cubicBezTo>
                      <a:pt x="3964" y="894"/>
                      <a:pt x="5807" y="134"/>
                      <a:pt x="7926" y="134"/>
                    </a:cubicBezTo>
                    <a:cubicBezTo>
                      <a:pt x="9216" y="134"/>
                      <a:pt x="10482" y="479"/>
                      <a:pt x="11726" y="1170"/>
                    </a:cubicBezTo>
                    <a:cubicBezTo>
                      <a:pt x="12970" y="1861"/>
                      <a:pt x="13937" y="2829"/>
                      <a:pt x="14628" y="4072"/>
                    </a:cubicBezTo>
                    <a:cubicBezTo>
                      <a:pt x="15319" y="5316"/>
                      <a:pt x="15665" y="6583"/>
                      <a:pt x="15665" y="7872"/>
                    </a:cubicBezTo>
                    <a:cubicBezTo>
                      <a:pt x="15665" y="9992"/>
                      <a:pt x="14905" y="11834"/>
                      <a:pt x="13385" y="13400"/>
                    </a:cubicBezTo>
                    <a:cubicBezTo>
                      <a:pt x="11865" y="14966"/>
                      <a:pt x="10045" y="15749"/>
                      <a:pt x="7926" y="15749"/>
                    </a:cubicBezTo>
                    <a:cubicBezTo>
                      <a:pt x="5807" y="15749"/>
                      <a:pt x="3964" y="14966"/>
                      <a:pt x="2398" y="13400"/>
                    </a:cubicBezTo>
                    <a:cubicBezTo>
                      <a:pt x="832" y="11834"/>
                      <a:pt x="49" y="9992"/>
                      <a:pt x="49" y="7872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DBDD0E04-B8AC-42A6-EB8A-994DCF966090}"/>
                  </a:ext>
                </a:extLst>
              </p:cNvPr>
              <p:cNvSpPr/>
              <p:nvPr/>
            </p:nvSpPr>
            <p:spPr>
              <a:xfrm>
                <a:off x="4811612" y="4525654"/>
                <a:ext cx="62740" cy="94248"/>
              </a:xfrm>
              <a:custGeom>
                <a:avLst/>
                <a:gdLst>
                  <a:gd name="connsiteX0" fmla="*/ 49 w 62740"/>
                  <a:gd name="connsiteY0" fmla="*/ 71027 h 94248"/>
                  <a:gd name="connsiteX1" fmla="*/ 49 w 62740"/>
                  <a:gd name="connsiteY1" fmla="*/ 66052 h 94248"/>
                  <a:gd name="connsiteX2" fmla="*/ 43719 w 62740"/>
                  <a:gd name="connsiteY2" fmla="*/ 824 h 94248"/>
                  <a:gd name="connsiteX3" fmla="*/ 45239 w 62740"/>
                  <a:gd name="connsiteY3" fmla="*/ 134 h 94248"/>
                  <a:gd name="connsiteX4" fmla="*/ 47312 w 62740"/>
                  <a:gd name="connsiteY4" fmla="*/ 134 h 94248"/>
                  <a:gd name="connsiteX5" fmla="*/ 48832 w 62740"/>
                  <a:gd name="connsiteY5" fmla="*/ 1654 h 94248"/>
                  <a:gd name="connsiteX6" fmla="*/ 48832 w 62740"/>
                  <a:gd name="connsiteY6" fmla="*/ 66052 h 94248"/>
                  <a:gd name="connsiteX7" fmla="*/ 62790 w 62740"/>
                  <a:gd name="connsiteY7" fmla="*/ 66052 h 94248"/>
                  <a:gd name="connsiteX8" fmla="*/ 62790 w 62740"/>
                  <a:gd name="connsiteY8" fmla="*/ 71027 h 94248"/>
                  <a:gd name="connsiteX9" fmla="*/ 48832 w 62740"/>
                  <a:gd name="connsiteY9" fmla="*/ 71027 h 94248"/>
                  <a:gd name="connsiteX10" fmla="*/ 48832 w 62740"/>
                  <a:gd name="connsiteY10" fmla="*/ 84847 h 94248"/>
                  <a:gd name="connsiteX11" fmla="*/ 52978 w 62740"/>
                  <a:gd name="connsiteY11" fmla="*/ 88578 h 94248"/>
                  <a:gd name="connsiteX12" fmla="*/ 62651 w 62740"/>
                  <a:gd name="connsiteY12" fmla="*/ 89407 h 94248"/>
                  <a:gd name="connsiteX13" fmla="*/ 62651 w 62740"/>
                  <a:gd name="connsiteY13" fmla="*/ 94382 h 94248"/>
                  <a:gd name="connsiteX14" fmla="*/ 23681 w 62740"/>
                  <a:gd name="connsiteY14" fmla="*/ 94382 h 94248"/>
                  <a:gd name="connsiteX15" fmla="*/ 23681 w 62740"/>
                  <a:gd name="connsiteY15" fmla="*/ 89407 h 94248"/>
                  <a:gd name="connsiteX16" fmla="*/ 33216 w 62740"/>
                  <a:gd name="connsiteY16" fmla="*/ 88578 h 94248"/>
                  <a:gd name="connsiteX17" fmla="*/ 37362 w 62740"/>
                  <a:gd name="connsiteY17" fmla="*/ 84847 h 94248"/>
                  <a:gd name="connsiteX18" fmla="*/ 37362 w 62740"/>
                  <a:gd name="connsiteY18" fmla="*/ 71027 h 94248"/>
                  <a:gd name="connsiteX19" fmla="*/ 49 w 62740"/>
                  <a:gd name="connsiteY19" fmla="*/ 71027 h 94248"/>
                  <a:gd name="connsiteX20" fmla="*/ 4748 w 62740"/>
                  <a:gd name="connsiteY20" fmla="*/ 66052 h 94248"/>
                  <a:gd name="connsiteX21" fmla="*/ 38191 w 62740"/>
                  <a:gd name="connsiteY21" fmla="*/ 66052 h 94248"/>
                  <a:gd name="connsiteX22" fmla="*/ 38191 w 62740"/>
                  <a:gd name="connsiteY22" fmla="*/ 15887 h 94248"/>
                  <a:gd name="connsiteX23" fmla="*/ 4748 w 62740"/>
                  <a:gd name="connsiteY23" fmla="*/ 66052 h 94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740" h="94248">
                    <a:moveTo>
                      <a:pt x="49" y="71027"/>
                    </a:moveTo>
                    <a:lnTo>
                      <a:pt x="49" y="66052"/>
                    </a:lnTo>
                    <a:lnTo>
                      <a:pt x="43719" y="824"/>
                    </a:lnTo>
                    <a:cubicBezTo>
                      <a:pt x="44087" y="364"/>
                      <a:pt x="44594" y="134"/>
                      <a:pt x="45239" y="134"/>
                    </a:cubicBezTo>
                    <a:lnTo>
                      <a:pt x="47312" y="134"/>
                    </a:lnTo>
                    <a:cubicBezTo>
                      <a:pt x="48325" y="134"/>
                      <a:pt x="48832" y="640"/>
                      <a:pt x="48832" y="1654"/>
                    </a:cubicBezTo>
                    <a:lnTo>
                      <a:pt x="48832" y="66052"/>
                    </a:lnTo>
                    <a:lnTo>
                      <a:pt x="62790" y="66052"/>
                    </a:lnTo>
                    <a:lnTo>
                      <a:pt x="62790" y="71027"/>
                    </a:lnTo>
                    <a:lnTo>
                      <a:pt x="48832" y="71027"/>
                    </a:lnTo>
                    <a:lnTo>
                      <a:pt x="48832" y="84847"/>
                    </a:lnTo>
                    <a:cubicBezTo>
                      <a:pt x="48832" y="86781"/>
                      <a:pt x="50214" y="88025"/>
                      <a:pt x="52978" y="88578"/>
                    </a:cubicBezTo>
                    <a:cubicBezTo>
                      <a:pt x="55741" y="89130"/>
                      <a:pt x="58966" y="89407"/>
                      <a:pt x="62651" y="89407"/>
                    </a:cubicBezTo>
                    <a:lnTo>
                      <a:pt x="62651" y="94382"/>
                    </a:lnTo>
                    <a:lnTo>
                      <a:pt x="23681" y="94382"/>
                    </a:lnTo>
                    <a:lnTo>
                      <a:pt x="23681" y="89407"/>
                    </a:lnTo>
                    <a:cubicBezTo>
                      <a:pt x="27274" y="89407"/>
                      <a:pt x="30452" y="89130"/>
                      <a:pt x="33216" y="88578"/>
                    </a:cubicBezTo>
                    <a:cubicBezTo>
                      <a:pt x="35980" y="88025"/>
                      <a:pt x="37362" y="86781"/>
                      <a:pt x="37362" y="84847"/>
                    </a:cubicBezTo>
                    <a:lnTo>
                      <a:pt x="37362" y="71027"/>
                    </a:lnTo>
                    <a:lnTo>
                      <a:pt x="49" y="71027"/>
                    </a:lnTo>
                    <a:close/>
                    <a:moveTo>
                      <a:pt x="4748" y="66052"/>
                    </a:moveTo>
                    <a:lnTo>
                      <a:pt x="38191" y="66052"/>
                    </a:lnTo>
                    <a:lnTo>
                      <a:pt x="38191" y="15887"/>
                    </a:lnTo>
                    <a:lnTo>
                      <a:pt x="4748" y="66052"/>
                    </a:ln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0" name="Graphic 131">
              <a:extLst>
                <a:ext uri="{FF2B5EF4-FFF2-40B4-BE49-F238E27FC236}">
                  <a16:creationId xmlns:a16="http://schemas.microsoft.com/office/drawing/2014/main" id="{72003851-2130-581A-3627-7D9B8088C184}"/>
                </a:ext>
              </a:extLst>
            </p:cNvPr>
            <p:cNvGrpSpPr/>
            <p:nvPr/>
          </p:nvGrpSpPr>
          <p:grpSpPr>
            <a:xfrm>
              <a:off x="7593262" y="5133020"/>
              <a:ext cx="169211" cy="97426"/>
              <a:chOff x="4703068" y="4265628"/>
              <a:chExt cx="169211" cy="97426"/>
            </a:xfrm>
            <a:solidFill>
              <a:srgbClr val="262626"/>
            </a:solidFill>
          </p:grpSpPr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8874D7C0-4F0E-79C3-9617-4243108DC60A}"/>
                  </a:ext>
                </a:extLst>
              </p:cNvPr>
              <p:cNvSpPr/>
              <p:nvPr/>
            </p:nvSpPr>
            <p:spPr>
              <a:xfrm>
                <a:off x="4703068" y="4265628"/>
                <a:ext cx="59562" cy="97426"/>
              </a:xfrm>
              <a:custGeom>
                <a:avLst/>
                <a:gdLst>
                  <a:gd name="connsiteX0" fmla="*/ 29899 w 59562"/>
                  <a:gd name="connsiteY0" fmla="*/ 97531 h 97426"/>
                  <a:gd name="connsiteX1" fmla="*/ 6337 w 59562"/>
                  <a:gd name="connsiteY1" fmla="*/ 83228 h 97426"/>
                  <a:gd name="connsiteX2" fmla="*/ 49 w 59562"/>
                  <a:gd name="connsiteY2" fmla="*/ 49163 h 97426"/>
                  <a:gd name="connsiteX3" fmla="*/ 2329 w 59562"/>
                  <a:gd name="connsiteY3" fmla="*/ 26016 h 97426"/>
                  <a:gd name="connsiteX4" fmla="*/ 11243 w 59562"/>
                  <a:gd name="connsiteY4" fmla="*/ 7636 h 97426"/>
                  <a:gd name="connsiteX5" fmla="*/ 29899 w 59562"/>
                  <a:gd name="connsiteY5" fmla="*/ 104 h 97426"/>
                  <a:gd name="connsiteX6" fmla="*/ 45239 w 59562"/>
                  <a:gd name="connsiteY6" fmla="*/ 4664 h 97426"/>
                  <a:gd name="connsiteX7" fmla="*/ 54290 w 59562"/>
                  <a:gd name="connsiteY7" fmla="*/ 16411 h 97426"/>
                  <a:gd name="connsiteX8" fmla="*/ 58506 w 59562"/>
                  <a:gd name="connsiteY8" fmla="*/ 31888 h 97426"/>
                  <a:gd name="connsiteX9" fmla="*/ 59611 w 59562"/>
                  <a:gd name="connsiteY9" fmla="*/ 49163 h 97426"/>
                  <a:gd name="connsiteX10" fmla="*/ 57400 w 59562"/>
                  <a:gd name="connsiteY10" fmla="*/ 71965 h 97426"/>
                  <a:gd name="connsiteX11" fmla="*/ 48625 w 59562"/>
                  <a:gd name="connsiteY11" fmla="*/ 90069 h 97426"/>
                  <a:gd name="connsiteX12" fmla="*/ 29899 w 59562"/>
                  <a:gd name="connsiteY12" fmla="*/ 97531 h 97426"/>
                  <a:gd name="connsiteX13" fmla="*/ 29899 w 59562"/>
                  <a:gd name="connsiteY13" fmla="*/ 93800 h 97426"/>
                  <a:gd name="connsiteX14" fmla="*/ 41645 w 59562"/>
                  <a:gd name="connsiteY14" fmla="*/ 85716 h 97426"/>
                  <a:gd name="connsiteX15" fmla="*/ 46413 w 59562"/>
                  <a:gd name="connsiteY15" fmla="*/ 67819 h 97426"/>
                  <a:gd name="connsiteX16" fmla="*/ 47311 w 59562"/>
                  <a:gd name="connsiteY16" fmla="*/ 46952 h 97426"/>
                  <a:gd name="connsiteX17" fmla="*/ 46413 w 59562"/>
                  <a:gd name="connsiteY17" fmla="*/ 27328 h 97426"/>
                  <a:gd name="connsiteX18" fmla="*/ 41714 w 59562"/>
                  <a:gd name="connsiteY18" fmla="*/ 11022 h 97426"/>
                  <a:gd name="connsiteX19" fmla="*/ 29899 w 59562"/>
                  <a:gd name="connsiteY19" fmla="*/ 3697 h 97426"/>
                  <a:gd name="connsiteX20" fmla="*/ 18014 w 59562"/>
                  <a:gd name="connsiteY20" fmla="*/ 11022 h 97426"/>
                  <a:gd name="connsiteX21" fmla="*/ 13247 w 59562"/>
                  <a:gd name="connsiteY21" fmla="*/ 27328 h 97426"/>
                  <a:gd name="connsiteX22" fmla="*/ 12348 w 59562"/>
                  <a:gd name="connsiteY22" fmla="*/ 46952 h 97426"/>
                  <a:gd name="connsiteX23" fmla="*/ 12763 w 59562"/>
                  <a:gd name="connsiteY23" fmla="*/ 61808 h 97426"/>
                  <a:gd name="connsiteX24" fmla="*/ 14836 w 59562"/>
                  <a:gd name="connsiteY24" fmla="*/ 76181 h 97426"/>
                  <a:gd name="connsiteX25" fmla="*/ 20156 w 59562"/>
                  <a:gd name="connsiteY25" fmla="*/ 88687 h 97426"/>
                  <a:gd name="connsiteX26" fmla="*/ 29899 w 59562"/>
                  <a:gd name="connsiteY26" fmla="*/ 93800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9562" h="97426">
                    <a:moveTo>
                      <a:pt x="29899" y="97531"/>
                    </a:moveTo>
                    <a:cubicBezTo>
                      <a:pt x="18383" y="97531"/>
                      <a:pt x="10529" y="92763"/>
                      <a:pt x="6337" y="83228"/>
                    </a:cubicBezTo>
                    <a:cubicBezTo>
                      <a:pt x="2145" y="73692"/>
                      <a:pt x="49" y="62338"/>
                      <a:pt x="49" y="49163"/>
                    </a:cubicBezTo>
                    <a:cubicBezTo>
                      <a:pt x="49" y="40963"/>
                      <a:pt x="809" y="33248"/>
                      <a:pt x="2329" y="26016"/>
                    </a:cubicBezTo>
                    <a:cubicBezTo>
                      <a:pt x="3849" y="18783"/>
                      <a:pt x="6820" y="12657"/>
                      <a:pt x="11243" y="7636"/>
                    </a:cubicBezTo>
                    <a:cubicBezTo>
                      <a:pt x="15665" y="2615"/>
                      <a:pt x="21884" y="104"/>
                      <a:pt x="29899" y="104"/>
                    </a:cubicBezTo>
                    <a:cubicBezTo>
                      <a:pt x="36164" y="104"/>
                      <a:pt x="41277" y="1624"/>
                      <a:pt x="45239" y="4664"/>
                    </a:cubicBezTo>
                    <a:cubicBezTo>
                      <a:pt x="49200" y="7705"/>
                      <a:pt x="52217" y="11620"/>
                      <a:pt x="54290" y="16411"/>
                    </a:cubicBezTo>
                    <a:cubicBezTo>
                      <a:pt x="56363" y="21201"/>
                      <a:pt x="57769" y="26361"/>
                      <a:pt x="58506" y="31888"/>
                    </a:cubicBezTo>
                    <a:cubicBezTo>
                      <a:pt x="59243" y="37416"/>
                      <a:pt x="59611" y="43175"/>
                      <a:pt x="59611" y="49163"/>
                    </a:cubicBezTo>
                    <a:cubicBezTo>
                      <a:pt x="59611" y="57271"/>
                      <a:pt x="58874" y="64871"/>
                      <a:pt x="57400" y="71965"/>
                    </a:cubicBezTo>
                    <a:cubicBezTo>
                      <a:pt x="55926" y="79059"/>
                      <a:pt x="53001" y="85094"/>
                      <a:pt x="48625" y="90069"/>
                    </a:cubicBezTo>
                    <a:cubicBezTo>
                      <a:pt x="44248" y="95044"/>
                      <a:pt x="38007" y="97531"/>
                      <a:pt x="29899" y="97531"/>
                    </a:cubicBezTo>
                    <a:close/>
                    <a:moveTo>
                      <a:pt x="29899" y="93800"/>
                    </a:moveTo>
                    <a:cubicBezTo>
                      <a:pt x="35150" y="93800"/>
                      <a:pt x="39066" y="91105"/>
                      <a:pt x="41645" y="85716"/>
                    </a:cubicBezTo>
                    <a:cubicBezTo>
                      <a:pt x="44225" y="80326"/>
                      <a:pt x="45814" y="74360"/>
                      <a:pt x="46413" y="67819"/>
                    </a:cubicBezTo>
                    <a:cubicBezTo>
                      <a:pt x="47012" y="61278"/>
                      <a:pt x="47311" y="54323"/>
                      <a:pt x="47311" y="46952"/>
                    </a:cubicBezTo>
                    <a:cubicBezTo>
                      <a:pt x="47311" y="39858"/>
                      <a:pt x="47012" y="33317"/>
                      <a:pt x="46413" y="27328"/>
                    </a:cubicBezTo>
                    <a:cubicBezTo>
                      <a:pt x="45814" y="21340"/>
                      <a:pt x="44248" y="15904"/>
                      <a:pt x="41714" y="11022"/>
                    </a:cubicBezTo>
                    <a:cubicBezTo>
                      <a:pt x="39181" y="6138"/>
                      <a:pt x="35242" y="3697"/>
                      <a:pt x="29899" y="3697"/>
                    </a:cubicBezTo>
                    <a:cubicBezTo>
                      <a:pt x="24555" y="3697"/>
                      <a:pt x="20594" y="6138"/>
                      <a:pt x="18014" y="11022"/>
                    </a:cubicBezTo>
                    <a:cubicBezTo>
                      <a:pt x="15434" y="15904"/>
                      <a:pt x="13845" y="21340"/>
                      <a:pt x="13247" y="27328"/>
                    </a:cubicBezTo>
                    <a:cubicBezTo>
                      <a:pt x="12648" y="33317"/>
                      <a:pt x="12348" y="39858"/>
                      <a:pt x="12348" y="46952"/>
                    </a:cubicBezTo>
                    <a:cubicBezTo>
                      <a:pt x="12348" y="52204"/>
                      <a:pt x="12486" y="57156"/>
                      <a:pt x="12763" y="61808"/>
                    </a:cubicBezTo>
                    <a:cubicBezTo>
                      <a:pt x="13040" y="66461"/>
                      <a:pt x="13731" y="71251"/>
                      <a:pt x="14836" y="76181"/>
                    </a:cubicBezTo>
                    <a:cubicBezTo>
                      <a:pt x="15942" y="81109"/>
                      <a:pt x="17715" y="85278"/>
                      <a:pt x="20156" y="88687"/>
                    </a:cubicBezTo>
                    <a:cubicBezTo>
                      <a:pt x="22598" y="92095"/>
                      <a:pt x="25845" y="93800"/>
                      <a:pt x="29899" y="93800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4EAB7B3B-FC44-3DB6-9F43-0A9ACE0FDF6F}"/>
                  </a:ext>
                </a:extLst>
              </p:cNvPr>
              <p:cNvSpPr/>
              <p:nvPr/>
            </p:nvSpPr>
            <p:spPr>
              <a:xfrm>
                <a:off x="4780181" y="4344260"/>
                <a:ext cx="15615" cy="15615"/>
              </a:xfrm>
              <a:custGeom>
                <a:avLst/>
                <a:gdLst>
                  <a:gd name="connsiteX0" fmla="*/ 49 w 15615"/>
                  <a:gd name="connsiteY0" fmla="*/ 7843 h 15615"/>
                  <a:gd name="connsiteX1" fmla="*/ 2398 w 15615"/>
                  <a:gd name="connsiteY1" fmla="*/ 2384 h 15615"/>
                  <a:gd name="connsiteX2" fmla="*/ 7926 w 15615"/>
                  <a:gd name="connsiteY2" fmla="*/ 104 h 15615"/>
                  <a:gd name="connsiteX3" fmla="*/ 11726 w 15615"/>
                  <a:gd name="connsiteY3" fmla="*/ 1141 h 15615"/>
                  <a:gd name="connsiteX4" fmla="*/ 14628 w 15615"/>
                  <a:gd name="connsiteY4" fmla="*/ 4043 h 15615"/>
                  <a:gd name="connsiteX5" fmla="*/ 15665 w 15615"/>
                  <a:gd name="connsiteY5" fmla="*/ 7843 h 15615"/>
                  <a:gd name="connsiteX6" fmla="*/ 13385 w 15615"/>
                  <a:gd name="connsiteY6" fmla="*/ 13371 h 15615"/>
                  <a:gd name="connsiteX7" fmla="*/ 7926 w 15615"/>
                  <a:gd name="connsiteY7" fmla="*/ 15720 h 15615"/>
                  <a:gd name="connsiteX8" fmla="*/ 2398 w 15615"/>
                  <a:gd name="connsiteY8" fmla="*/ 13371 h 15615"/>
                  <a:gd name="connsiteX9" fmla="*/ 49 w 15615"/>
                  <a:gd name="connsiteY9" fmla="*/ 7843 h 1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15" h="15615">
                    <a:moveTo>
                      <a:pt x="49" y="7843"/>
                    </a:moveTo>
                    <a:cubicBezTo>
                      <a:pt x="49" y="5724"/>
                      <a:pt x="832" y="3904"/>
                      <a:pt x="2398" y="2384"/>
                    </a:cubicBezTo>
                    <a:cubicBezTo>
                      <a:pt x="3964" y="864"/>
                      <a:pt x="5807" y="104"/>
                      <a:pt x="7926" y="104"/>
                    </a:cubicBezTo>
                    <a:cubicBezTo>
                      <a:pt x="9216" y="104"/>
                      <a:pt x="10482" y="450"/>
                      <a:pt x="11726" y="1141"/>
                    </a:cubicBezTo>
                    <a:cubicBezTo>
                      <a:pt x="12970" y="1832"/>
                      <a:pt x="13937" y="2799"/>
                      <a:pt x="14628" y="4043"/>
                    </a:cubicBezTo>
                    <a:cubicBezTo>
                      <a:pt x="15319" y="5287"/>
                      <a:pt x="15665" y="6554"/>
                      <a:pt x="15665" y="7843"/>
                    </a:cubicBezTo>
                    <a:cubicBezTo>
                      <a:pt x="15665" y="9962"/>
                      <a:pt x="14905" y="11805"/>
                      <a:pt x="13385" y="13371"/>
                    </a:cubicBezTo>
                    <a:cubicBezTo>
                      <a:pt x="11865" y="14937"/>
                      <a:pt x="10045" y="15720"/>
                      <a:pt x="7926" y="15720"/>
                    </a:cubicBezTo>
                    <a:cubicBezTo>
                      <a:pt x="5807" y="15720"/>
                      <a:pt x="3964" y="14937"/>
                      <a:pt x="2398" y="13371"/>
                    </a:cubicBezTo>
                    <a:cubicBezTo>
                      <a:pt x="832" y="11805"/>
                      <a:pt x="49" y="9962"/>
                      <a:pt x="49" y="7843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A062D3BA-191C-D65F-8318-07DE03B6CD64}"/>
                  </a:ext>
                </a:extLst>
              </p:cNvPr>
              <p:cNvSpPr/>
              <p:nvPr/>
            </p:nvSpPr>
            <p:spPr>
              <a:xfrm>
                <a:off x="4813547" y="4265628"/>
                <a:ext cx="58732" cy="97426"/>
              </a:xfrm>
              <a:custGeom>
                <a:avLst/>
                <a:gdLst>
                  <a:gd name="connsiteX0" fmla="*/ 29484 w 58732"/>
                  <a:gd name="connsiteY0" fmla="*/ 97531 h 97426"/>
                  <a:gd name="connsiteX1" fmla="*/ 14904 w 58732"/>
                  <a:gd name="connsiteY1" fmla="*/ 92833 h 97426"/>
                  <a:gd name="connsiteX2" fmla="*/ 5784 w 58732"/>
                  <a:gd name="connsiteY2" fmla="*/ 80672 h 97426"/>
                  <a:gd name="connsiteX3" fmla="*/ 1293 w 58732"/>
                  <a:gd name="connsiteY3" fmla="*/ 65055 h 97426"/>
                  <a:gd name="connsiteX4" fmla="*/ 49 w 58732"/>
                  <a:gd name="connsiteY4" fmla="*/ 48611 h 97426"/>
                  <a:gd name="connsiteX5" fmla="*/ 4401 w 58732"/>
                  <a:gd name="connsiteY5" fmla="*/ 26154 h 97426"/>
                  <a:gd name="connsiteX6" fmla="*/ 17254 w 58732"/>
                  <a:gd name="connsiteY6" fmla="*/ 7497 h 97426"/>
                  <a:gd name="connsiteX7" fmla="*/ 37361 w 58732"/>
                  <a:gd name="connsiteY7" fmla="*/ 104 h 97426"/>
                  <a:gd name="connsiteX8" fmla="*/ 46344 w 58732"/>
                  <a:gd name="connsiteY8" fmla="*/ 1901 h 97426"/>
                  <a:gd name="connsiteX9" fmla="*/ 52908 w 58732"/>
                  <a:gd name="connsiteY9" fmla="*/ 7290 h 97426"/>
                  <a:gd name="connsiteX10" fmla="*/ 55327 w 58732"/>
                  <a:gd name="connsiteY10" fmla="*/ 15858 h 97426"/>
                  <a:gd name="connsiteX11" fmla="*/ 53323 w 58732"/>
                  <a:gd name="connsiteY11" fmla="*/ 20764 h 97426"/>
                  <a:gd name="connsiteX12" fmla="*/ 48417 w 58732"/>
                  <a:gd name="connsiteY12" fmla="*/ 22768 h 97426"/>
                  <a:gd name="connsiteX13" fmla="*/ 43649 w 58732"/>
                  <a:gd name="connsiteY13" fmla="*/ 20764 h 97426"/>
                  <a:gd name="connsiteX14" fmla="*/ 41645 w 58732"/>
                  <a:gd name="connsiteY14" fmla="*/ 15858 h 97426"/>
                  <a:gd name="connsiteX15" fmla="*/ 43649 w 58732"/>
                  <a:gd name="connsiteY15" fmla="*/ 11091 h 97426"/>
                  <a:gd name="connsiteX16" fmla="*/ 48417 w 58732"/>
                  <a:gd name="connsiteY16" fmla="*/ 9087 h 97426"/>
                  <a:gd name="connsiteX17" fmla="*/ 49246 w 58732"/>
                  <a:gd name="connsiteY17" fmla="*/ 9087 h 97426"/>
                  <a:gd name="connsiteX18" fmla="*/ 44132 w 58732"/>
                  <a:gd name="connsiteY18" fmla="*/ 5355 h 97426"/>
                  <a:gd name="connsiteX19" fmla="*/ 37361 w 58732"/>
                  <a:gd name="connsiteY19" fmla="*/ 4112 h 97426"/>
                  <a:gd name="connsiteX20" fmla="*/ 29415 w 58732"/>
                  <a:gd name="connsiteY20" fmla="*/ 5978 h 97426"/>
                  <a:gd name="connsiteX21" fmla="*/ 22851 w 58732"/>
                  <a:gd name="connsiteY21" fmla="*/ 11022 h 97426"/>
                  <a:gd name="connsiteX22" fmla="*/ 18014 w 58732"/>
                  <a:gd name="connsiteY22" fmla="*/ 18069 h 97426"/>
                  <a:gd name="connsiteX23" fmla="*/ 15043 w 58732"/>
                  <a:gd name="connsiteY23" fmla="*/ 26844 h 97426"/>
                  <a:gd name="connsiteX24" fmla="*/ 13730 w 58732"/>
                  <a:gd name="connsiteY24" fmla="*/ 36035 h 97426"/>
                  <a:gd name="connsiteX25" fmla="*/ 13454 w 58732"/>
                  <a:gd name="connsiteY25" fmla="*/ 46813 h 97426"/>
                  <a:gd name="connsiteX26" fmla="*/ 20502 w 58732"/>
                  <a:gd name="connsiteY26" fmla="*/ 37278 h 97426"/>
                  <a:gd name="connsiteX27" fmla="*/ 30728 w 58732"/>
                  <a:gd name="connsiteY27" fmla="*/ 33547 h 97426"/>
                  <a:gd name="connsiteX28" fmla="*/ 42267 w 58732"/>
                  <a:gd name="connsiteY28" fmla="*/ 36104 h 97426"/>
                  <a:gd name="connsiteX29" fmla="*/ 51181 w 58732"/>
                  <a:gd name="connsiteY29" fmla="*/ 43221 h 97426"/>
                  <a:gd name="connsiteX30" fmla="*/ 56846 w 58732"/>
                  <a:gd name="connsiteY30" fmla="*/ 53586 h 97426"/>
                  <a:gd name="connsiteX31" fmla="*/ 58782 w 58732"/>
                  <a:gd name="connsiteY31" fmla="*/ 65332 h 97426"/>
                  <a:gd name="connsiteX32" fmla="*/ 55119 w 58732"/>
                  <a:gd name="connsiteY32" fmla="*/ 81086 h 97426"/>
                  <a:gd name="connsiteX33" fmla="*/ 44754 w 58732"/>
                  <a:gd name="connsiteY33" fmla="*/ 93040 h 97426"/>
                  <a:gd name="connsiteX34" fmla="*/ 29484 w 58732"/>
                  <a:gd name="connsiteY34" fmla="*/ 97531 h 97426"/>
                  <a:gd name="connsiteX35" fmla="*/ 29484 w 58732"/>
                  <a:gd name="connsiteY35" fmla="*/ 92971 h 97426"/>
                  <a:gd name="connsiteX36" fmla="*/ 38329 w 58732"/>
                  <a:gd name="connsiteY36" fmla="*/ 90483 h 97426"/>
                  <a:gd name="connsiteX37" fmla="*/ 43166 w 58732"/>
                  <a:gd name="connsiteY37" fmla="*/ 83850 h 97426"/>
                  <a:gd name="connsiteX38" fmla="*/ 45100 w 58732"/>
                  <a:gd name="connsiteY38" fmla="*/ 75558 h 97426"/>
                  <a:gd name="connsiteX39" fmla="*/ 45515 w 58732"/>
                  <a:gd name="connsiteY39" fmla="*/ 65332 h 97426"/>
                  <a:gd name="connsiteX40" fmla="*/ 44754 w 58732"/>
                  <a:gd name="connsiteY40" fmla="*/ 51650 h 97426"/>
                  <a:gd name="connsiteX41" fmla="*/ 40609 w 58732"/>
                  <a:gd name="connsiteY41" fmla="*/ 41632 h 97426"/>
                  <a:gd name="connsiteX42" fmla="*/ 30175 w 58732"/>
                  <a:gd name="connsiteY42" fmla="*/ 37278 h 97426"/>
                  <a:gd name="connsiteX43" fmla="*/ 20778 w 58732"/>
                  <a:gd name="connsiteY43" fmla="*/ 41148 h 97426"/>
                  <a:gd name="connsiteX44" fmla="*/ 15388 w 58732"/>
                  <a:gd name="connsiteY44" fmla="*/ 50960 h 97426"/>
                  <a:gd name="connsiteX45" fmla="*/ 13730 w 58732"/>
                  <a:gd name="connsiteY45" fmla="*/ 62291 h 97426"/>
                  <a:gd name="connsiteX46" fmla="*/ 13869 w 58732"/>
                  <a:gd name="connsiteY46" fmla="*/ 65194 h 97426"/>
                  <a:gd name="connsiteX47" fmla="*/ 13799 w 58732"/>
                  <a:gd name="connsiteY47" fmla="*/ 65470 h 97426"/>
                  <a:gd name="connsiteX48" fmla="*/ 13730 w 58732"/>
                  <a:gd name="connsiteY48" fmla="*/ 65885 h 97426"/>
                  <a:gd name="connsiteX49" fmla="*/ 14974 w 58732"/>
                  <a:gd name="connsiteY49" fmla="*/ 78184 h 97426"/>
                  <a:gd name="connsiteX50" fmla="*/ 19741 w 58732"/>
                  <a:gd name="connsiteY50" fmla="*/ 88687 h 97426"/>
                  <a:gd name="connsiteX51" fmla="*/ 29484 w 58732"/>
                  <a:gd name="connsiteY51" fmla="*/ 92971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8732" h="97426">
                    <a:moveTo>
                      <a:pt x="29484" y="97531"/>
                    </a:moveTo>
                    <a:cubicBezTo>
                      <a:pt x="23680" y="97531"/>
                      <a:pt x="18820" y="95965"/>
                      <a:pt x="14904" y="92833"/>
                    </a:cubicBezTo>
                    <a:cubicBezTo>
                      <a:pt x="10989" y="89700"/>
                      <a:pt x="7949" y="85646"/>
                      <a:pt x="5784" y="80672"/>
                    </a:cubicBezTo>
                    <a:cubicBezTo>
                      <a:pt x="3619" y="75696"/>
                      <a:pt x="2122" y="70491"/>
                      <a:pt x="1293" y="65055"/>
                    </a:cubicBezTo>
                    <a:cubicBezTo>
                      <a:pt x="464" y="59620"/>
                      <a:pt x="49" y="54138"/>
                      <a:pt x="49" y="48611"/>
                    </a:cubicBezTo>
                    <a:cubicBezTo>
                      <a:pt x="49" y="41148"/>
                      <a:pt x="1500" y="33662"/>
                      <a:pt x="4401" y="26154"/>
                    </a:cubicBezTo>
                    <a:cubicBezTo>
                      <a:pt x="7304" y="18645"/>
                      <a:pt x="11588" y="12427"/>
                      <a:pt x="17254" y="7497"/>
                    </a:cubicBezTo>
                    <a:cubicBezTo>
                      <a:pt x="22920" y="2569"/>
                      <a:pt x="29622" y="104"/>
                      <a:pt x="37361" y="104"/>
                    </a:cubicBezTo>
                    <a:cubicBezTo>
                      <a:pt x="40586" y="104"/>
                      <a:pt x="43580" y="703"/>
                      <a:pt x="46344" y="1901"/>
                    </a:cubicBezTo>
                    <a:cubicBezTo>
                      <a:pt x="49108" y="3098"/>
                      <a:pt x="51296" y="4895"/>
                      <a:pt x="52908" y="7290"/>
                    </a:cubicBezTo>
                    <a:cubicBezTo>
                      <a:pt x="54521" y="9685"/>
                      <a:pt x="55327" y="12541"/>
                      <a:pt x="55327" y="15858"/>
                    </a:cubicBezTo>
                    <a:cubicBezTo>
                      <a:pt x="55327" y="17793"/>
                      <a:pt x="54659" y="19428"/>
                      <a:pt x="53323" y="20764"/>
                    </a:cubicBezTo>
                    <a:cubicBezTo>
                      <a:pt x="51987" y="22100"/>
                      <a:pt x="50351" y="22768"/>
                      <a:pt x="48417" y="22768"/>
                    </a:cubicBezTo>
                    <a:cubicBezTo>
                      <a:pt x="46574" y="22768"/>
                      <a:pt x="44985" y="22100"/>
                      <a:pt x="43649" y="20764"/>
                    </a:cubicBezTo>
                    <a:cubicBezTo>
                      <a:pt x="42313" y="19428"/>
                      <a:pt x="41645" y="17793"/>
                      <a:pt x="41645" y="15858"/>
                    </a:cubicBezTo>
                    <a:cubicBezTo>
                      <a:pt x="41645" y="14015"/>
                      <a:pt x="42313" y="12426"/>
                      <a:pt x="43649" y="11091"/>
                    </a:cubicBezTo>
                    <a:cubicBezTo>
                      <a:pt x="44985" y="9755"/>
                      <a:pt x="46574" y="9087"/>
                      <a:pt x="48417" y="9087"/>
                    </a:cubicBezTo>
                    <a:lnTo>
                      <a:pt x="49246" y="9087"/>
                    </a:lnTo>
                    <a:cubicBezTo>
                      <a:pt x="48048" y="7429"/>
                      <a:pt x="46344" y="6185"/>
                      <a:pt x="44132" y="5355"/>
                    </a:cubicBezTo>
                    <a:cubicBezTo>
                      <a:pt x="41921" y="4526"/>
                      <a:pt x="39664" y="4112"/>
                      <a:pt x="37361" y="4112"/>
                    </a:cubicBezTo>
                    <a:cubicBezTo>
                      <a:pt x="34505" y="4112"/>
                      <a:pt x="31856" y="4734"/>
                      <a:pt x="29415" y="5978"/>
                    </a:cubicBezTo>
                    <a:cubicBezTo>
                      <a:pt x="26974" y="7221"/>
                      <a:pt x="24786" y="8903"/>
                      <a:pt x="22851" y="11022"/>
                    </a:cubicBezTo>
                    <a:cubicBezTo>
                      <a:pt x="20916" y="13140"/>
                      <a:pt x="19304" y="15489"/>
                      <a:pt x="18014" y="18069"/>
                    </a:cubicBezTo>
                    <a:cubicBezTo>
                      <a:pt x="16724" y="20649"/>
                      <a:pt x="15734" y="23574"/>
                      <a:pt x="15043" y="26844"/>
                    </a:cubicBezTo>
                    <a:cubicBezTo>
                      <a:pt x="14352" y="30115"/>
                      <a:pt x="13914" y="33179"/>
                      <a:pt x="13730" y="36035"/>
                    </a:cubicBezTo>
                    <a:cubicBezTo>
                      <a:pt x="13546" y="38891"/>
                      <a:pt x="13454" y="42484"/>
                      <a:pt x="13454" y="46813"/>
                    </a:cubicBezTo>
                    <a:cubicBezTo>
                      <a:pt x="15112" y="42944"/>
                      <a:pt x="17461" y="39766"/>
                      <a:pt x="20502" y="37278"/>
                    </a:cubicBezTo>
                    <a:cubicBezTo>
                      <a:pt x="23542" y="34791"/>
                      <a:pt x="26951" y="33547"/>
                      <a:pt x="30728" y="33547"/>
                    </a:cubicBezTo>
                    <a:cubicBezTo>
                      <a:pt x="34966" y="33547"/>
                      <a:pt x="38813" y="34399"/>
                      <a:pt x="42267" y="36104"/>
                    </a:cubicBezTo>
                    <a:cubicBezTo>
                      <a:pt x="45722" y="37808"/>
                      <a:pt x="48693" y="40181"/>
                      <a:pt x="51181" y="43221"/>
                    </a:cubicBezTo>
                    <a:cubicBezTo>
                      <a:pt x="53668" y="46261"/>
                      <a:pt x="55557" y="49716"/>
                      <a:pt x="56846" y="53586"/>
                    </a:cubicBezTo>
                    <a:cubicBezTo>
                      <a:pt x="58136" y="57455"/>
                      <a:pt x="58782" y="61370"/>
                      <a:pt x="58782" y="65332"/>
                    </a:cubicBezTo>
                    <a:cubicBezTo>
                      <a:pt x="58782" y="70860"/>
                      <a:pt x="57561" y="76111"/>
                      <a:pt x="55119" y="81086"/>
                    </a:cubicBezTo>
                    <a:cubicBezTo>
                      <a:pt x="52678" y="86061"/>
                      <a:pt x="49223" y="90046"/>
                      <a:pt x="44754" y="93040"/>
                    </a:cubicBezTo>
                    <a:cubicBezTo>
                      <a:pt x="40286" y="96034"/>
                      <a:pt x="35196" y="97531"/>
                      <a:pt x="29484" y="97531"/>
                    </a:cubicBezTo>
                    <a:close/>
                    <a:moveTo>
                      <a:pt x="29484" y="92971"/>
                    </a:moveTo>
                    <a:cubicBezTo>
                      <a:pt x="33170" y="92971"/>
                      <a:pt x="36118" y="92142"/>
                      <a:pt x="38329" y="90483"/>
                    </a:cubicBezTo>
                    <a:cubicBezTo>
                      <a:pt x="40540" y="88825"/>
                      <a:pt x="42152" y="86614"/>
                      <a:pt x="43166" y="83850"/>
                    </a:cubicBezTo>
                    <a:cubicBezTo>
                      <a:pt x="44179" y="81086"/>
                      <a:pt x="44824" y="78322"/>
                      <a:pt x="45100" y="75558"/>
                    </a:cubicBezTo>
                    <a:cubicBezTo>
                      <a:pt x="45377" y="72794"/>
                      <a:pt x="45515" y="69386"/>
                      <a:pt x="45515" y="65332"/>
                    </a:cubicBezTo>
                    <a:cubicBezTo>
                      <a:pt x="45515" y="59988"/>
                      <a:pt x="45261" y="55428"/>
                      <a:pt x="44754" y="51650"/>
                    </a:cubicBezTo>
                    <a:cubicBezTo>
                      <a:pt x="44248" y="47873"/>
                      <a:pt x="42866" y="44534"/>
                      <a:pt x="40609" y="41632"/>
                    </a:cubicBezTo>
                    <a:cubicBezTo>
                      <a:pt x="38352" y="38729"/>
                      <a:pt x="34874" y="37278"/>
                      <a:pt x="30175" y="37278"/>
                    </a:cubicBezTo>
                    <a:cubicBezTo>
                      <a:pt x="26398" y="37278"/>
                      <a:pt x="23266" y="38568"/>
                      <a:pt x="20778" y="41148"/>
                    </a:cubicBezTo>
                    <a:cubicBezTo>
                      <a:pt x="18290" y="43727"/>
                      <a:pt x="16494" y="46998"/>
                      <a:pt x="15388" y="50960"/>
                    </a:cubicBezTo>
                    <a:cubicBezTo>
                      <a:pt x="14282" y="54921"/>
                      <a:pt x="13730" y="58699"/>
                      <a:pt x="13730" y="62291"/>
                    </a:cubicBezTo>
                    <a:cubicBezTo>
                      <a:pt x="13730" y="63581"/>
                      <a:pt x="13776" y="64549"/>
                      <a:pt x="13869" y="65194"/>
                    </a:cubicBezTo>
                    <a:cubicBezTo>
                      <a:pt x="13869" y="65286"/>
                      <a:pt x="13845" y="65378"/>
                      <a:pt x="13799" y="65470"/>
                    </a:cubicBezTo>
                    <a:cubicBezTo>
                      <a:pt x="13753" y="65562"/>
                      <a:pt x="13730" y="65700"/>
                      <a:pt x="13730" y="65885"/>
                    </a:cubicBezTo>
                    <a:cubicBezTo>
                      <a:pt x="13730" y="69938"/>
                      <a:pt x="14145" y="74038"/>
                      <a:pt x="14974" y="78184"/>
                    </a:cubicBezTo>
                    <a:cubicBezTo>
                      <a:pt x="15803" y="82329"/>
                      <a:pt x="17392" y="85830"/>
                      <a:pt x="19741" y="88687"/>
                    </a:cubicBezTo>
                    <a:cubicBezTo>
                      <a:pt x="22091" y="91543"/>
                      <a:pt x="25339" y="92971"/>
                      <a:pt x="29484" y="92971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4" name="Graphic 131">
              <a:extLst>
                <a:ext uri="{FF2B5EF4-FFF2-40B4-BE49-F238E27FC236}">
                  <a16:creationId xmlns:a16="http://schemas.microsoft.com/office/drawing/2014/main" id="{6EA1D268-A9BC-289F-AE2C-4ECC855A638F}"/>
                </a:ext>
              </a:extLst>
            </p:cNvPr>
            <p:cNvGrpSpPr/>
            <p:nvPr/>
          </p:nvGrpSpPr>
          <p:grpSpPr>
            <a:xfrm>
              <a:off x="7593262" y="4872993"/>
              <a:ext cx="169211" cy="97426"/>
              <a:chOff x="4703068" y="4005601"/>
              <a:chExt cx="169211" cy="97426"/>
            </a:xfrm>
            <a:solidFill>
              <a:srgbClr val="262626"/>
            </a:solidFill>
          </p:grpSpPr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1E61C1B7-8A81-D060-1E8D-3E8B75365E70}"/>
                  </a:ext>
                </a:extLst>
              </p:cNvPr>
              <p:cNvSpPr/>
              <p:nvPr/>
            </p:nvSpPr>
            <p:spPr>
              <a:xfrm>
                <a:off x="4703068" y="4005601"/>
                <a:ext cx="59562" cy="97426"/>
              </a:xfrm>
              <a:custGeom>
                <a:avLst/>
                <a:gdLst>
                  <a:gd name="connsiteX0" fmla="*/ 29899 w 59562"/>
                  <a:gd name="connsiteY0" fmla="*/ 97502 h 97426"/>
                  <a:gd name="connsiteX1" fmla="*/ 6337 w 59562"/>
                  <a:gd name="connsiteY1" fmla="*/ 83198 h 97426"/>
                  <a:gd name="connsiteX2" fmla="*/ 49 w 59562"/>
                  <a:gd name="connsiteY2" fmla="*/ 49134 h 97426"/>
                  <a:gd name="connsiteX3" fmla="*/ 2329 w 59562"/>
                  <a:gd name="connsiteY3" fmla="*/ 25986 h 97426"/>
                  <a:gd name="connsiteX4" fmla="*/ 11243 w 59562"/>
                  <a:gd name="connsiteY4" fmla="*/ 7607 h 97426"/>
                  <a:gd name="connsiteX5" fmla="*/ 29899 w 59562"/>
                  <a:gd name="connsiteY5" fmla="*/ 75 h 97426"/>
                  <a:gd name="connsiteX6" fmla="*/ 45239 w 59562"/>
                  <a:gd name="connsiteY6" fmla="*/ 4635 h 97426"/>
                  <a:gd name="connsiteX7" fmla="*/ 54290 w 59562"/>
                  <a:gd name="connsiteY7" fmla="*/ 16381 h 97426"/>
                  <a:gd name="connsiteX8" fmla="*/ 58506 w 59562"/>
                  <a:gd name="connsiteY8" fmla="*/ 31859 h 97426"/>
                  <a:gd name="connsiteX9" fmla="*/ 59611 w 59562"/>
                  <a:gd name="connsiteY9" fmla="*/ 49134 h 97426"/>
                  <a:gd name="connsiteX10" fmla="*/ 57400 w 59562"/>
                  <a:gd name="connsiteY10" fmla="*/ 71936 h 97426"/>
                  <a:gd name="connsiteX11" fmla="*/ 48625 w 59562"/>
                  <a:gd name="connsiteY11" fmla="*/ 90040 h 97426"/>
                  <a:gd name="connsiteX12" fmla="*/ 29899 w 59562"/>
                  <a:gd name="connsiteY12" fmla="*/ 97502 h 97426"/>
                  <a:gd name="connsiteX13" fmla="*/ 29899 w 59562"/>
                  <a:gd name="connsiteY13" fmla="*/ 93770 h 97426"/>
                  <a:gd name="connsiteX14" fmla="*/ 41645 w 59562"/>
                  <a:gd name="connsiteY14" fmla="*/ 85686 h 97426"/>
                  <a:gd name="connsiteX15" fmla="*/ 46413 w 59562"/>
                  <a:gd name="connsiteY15" fmla="*/ 67790 h 97426"/>
                  <a:gd name="connsiteX16" fmla="*/ 47311 w 59562"/>
                  <a:gd name="connsiteY16" fmla="*/ 46923 h 97426"/>
                  <a:gd name="connsiteX17" fmla="*/ 46413 w 59562"/>
                  <a:gd name="connsiteY17" fmla="*/ 27299 h 97426"/>
                  <a:gd name="connsiteX18" fmla="*/ 41714 w 59562"/>
                  <a:gd name="connsiteY18" fmla="*/ 10992 h 97426"/>
                  <a:gd name="connsiteX19" fmla="*/ 29899 w 59562"/>
                  <a:gd name="connsiteY19" fmla="*/ 3667 h 97426"/>
                  <a:gd name="connsiteX20" fmla="*/ 18014 w 59562"/>
                  <a:gd name="connsiteY20" fmla="*/ 10992 h 97426"/>
                  <a:gd name="connsiteX21" fmla="*/ 13247 w 59562"/>
                  <a:gd name="connsiteY21" fmla="*/ 27299 h 97426"/>
                  <a:gd name="connsiteX22" fmla="*/ 12348 w 59562"/>
                  <a:gd name="connsiteY22" fmla="*/ 46923 h 97426"/>
                  <a:gd name="connsiteX23" fmla="*/ 12763 w 59562"/>
                  <a:gd name="connsiteY23" fmla="*/ 61779 h 97426"/>
                  <a:gd name="connsiteX24" fmla="*/ 14836 w 59562"/>
                  <a:gd name="connsiteY24" fmla="*/ 76151 h 97426"/>
                  <a:gd name="connsiteX25" fmla="*/ 20156 w 59562"/>
                  <a:gd name="connsiteY25" fmla="*/ 88657 h 97426"/>
                  <a:gd name="connsiteX26" fmla="*/ 29899 w 59562"/>
                  <a:gd name="connsiteY26" fmla="*/ 93770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9562" h="97426">
                    <a:moveTo>
                      <a:pt x="29899" y="97502"/>
                    </a:moveTo>
                    <a:cubicBezTo>
                      <a:pt x="18383" y="97502"/>
                      <a:pt x="10529" y="92734"/>
                      <a:pt x="6337" y="83198"/>
                    </a:cubicBezTo>
                    <a:cubicBezTo>
                      <a:pt x="2145" y="73663"/>
                      <a:pt x="49" y="62308"/>
                      <a:pt x="49" y="49134"/>
                    </a:cubicBezTo>
                    <a:cubicBezTo>
                      <a:pt x="49" y="40934"/>
                      <a:pt x="809" y="33218"/>
                      <a:pt x="2329" y="25986"/>
                    </a:cubicBezTo>
                    <a:cubicBezTo>
                      <a:pt x="3849" y="18754"/>
                      <a:pt x="6820" y="12627"/>
                      <a:pt x="11243" y="7607"/>
                    </a:cubicBezTo>
                    <a:cubicBezTo>
                      <a:pt x="15665" y="2585"/>
                      <a:pt x="21884" y="75"/>
                      <a:pt x="29899" y="75"/>
                    </a:cubicBezTo>
                    <a:cubicBezTo>
                      <a:pt x="36164" y="75"/>
                      <a:pt x="41277" y="1595"/>
                      <a:pt x="45239" y="4635"/>
                    </a:cubicBezTo>
                    <a:cubicBezTo>
                      <a:pt x="49200" y="7675"/>
                      <a:pt x="52217" y="11591"/>
                      <a:pt x="54290" y="16381"/>
                    </a:cubicBezTo>
                    <a:cubicBezTo>
                      <a:pt x="56363" y="21172"/>
                      <a:pt x="57769" y="26331"/>
                      <a:pt x="58506" y="31859"/>
                    </a:cubicBezTo>
                    <a:cubicBezTo>
                      <a:pt x="59243" y="37387"/>
                      <a:pt x="59611" y="43145"/>
                      <a:pt x="59611" y="49134"/>
                    </a:cubicBezTo>
                    <a:cubicBezTo>
                      <a:pt x="59611" y="57241"/>
                      <a:pt x="58874" y="64842"/>
                      <a:pt x="57400" y="71936"/>
                    </a:cubicBezTo>
                    <a:cubicBezTo>
                      <a:pt x="55926" y="79030"/>
                      <a:pt x="53001" y="85064"/>
                      <a:pt x="48625" y="90040"/>
                    </a:cubicBezTo>
                    <a:cubicBezTo>
                      <a:pt x="44248" y="95014"/>
                      <a:pt x="38007" y="97502"/>
                      <a:pt x="29899" y="97502"/>
                    </a:cubicBezTo>
                    <a:close/>
                    <a:moveTo>
                      <a:pt x="29899" y="93770"/>
                    </a:moveTo>
                    <a:cubicBezTo>
                      <a:pt x="35150" y="93770"/>
                      <a:pt x="39066" y="91076"/>
                      <a:pt x="41645" y="85686"/>
                    </a:cubicBezTo>
                    <a:cubicBezTo>
                      <a:pt x="44225" y="80297"/>
                      <a:pt x="45814" y="74331"/>
                      <a:pt x="46413" y="67790"/>
                    </a:cubicBezTo>
                    <a:cubicBezTo>
                      <a:pt x="47012" y="61249"/>
                      <a:pt x="47311" y="54293"/>
                      <a:pt x="47311" y="46923"/>
                    </a:cubicBezTo>
                    <a:cubicBezTo>
                      <a:pt x="47311" y="39828"/>
                      <a:pt x="47012" y="33287"/>
                      <a:pt x="46413" y="27299"/>
                    </a:cubicBezTo>
                    <a:cubicBezTo>
                      <a:pt x="45814" y="21311"/>
                      <a:pt x="44248" y="15875"/>
                      <a:pt x="41714" y="10992"/>
                    </a:cubicBezTo>
                    <a:cubicBezTo>
                      <a:pt x="39181" y="6109"/>
                      <a:pt x="35242" y="3667"/>
                      <a:pt x="29899" y="3667"/>
                    </a:cubicBezTo>
                    <a:cubicBezTo>
                      <a:pt x="24555" y="3667"/>
                      <a:pt x="20594" y="6109"/>
                      <a:pt x="18014" y="10992"/>
                    </a:cubicBezTo>
                    <a:cubicBezTo>
                      <a:pt x="15434" y="15875"/>
                      <a:pt x="13845" y="21311"/>
                      <a:pt x="13247" y="27299"/>
                    </a:cubicBezTo>
                    <a:cubicBezTo>
                      <a:pt x="12648" y="33287"/>
                      <a:pt x="12348" y="39828"/>
                      <a:pt x="12348" y="46923"/>
                    </a:cubicBezTo>
                    <a:cubicBezTo>
                      <a:pt x="12348" y="52174"/>
                      <a:pt x="12486" y="57126"/>
                      <a:pt x="12763" y="61779"/>
                    </a:cubicBezTo>
                    <a:cubicBezTo>
                      <a:pt x="13040" y="66431"/>
                      <a:pt x="13731" y="71222"/>
                      <a:pt x="14836" y="76151"/>
                    </a:cubicBezTo>
                    <a:cubicBezTo>
                      <a:pt x="15942" y="81080"/>
                      <a:pt x="17715" y="85249"/>
                      <a:pt x="20156" y="88657"/>
                    </a:cubicBezTo>
                    <a:cubicBezTo>
                      <a:pt x="22598" y="92066"/>
                      <a:pt x="25845" y="93770"/>
                      <a:pt x="29899" y="93770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33B142F9-910A-2E1E-55C6-1912D52FF57C}"/>
                  </a:ext>
                </a:extLst>
              </p:cNvPr>
              <p:cNvSpPr/>
              <p:nvPr/>
            </p:nvSpPr>
            <p:spPr>
              <a:xfrm>
                <a:off x="4780181" y="4084234"/>
                <a:ext cx="15615" cy="15615"/>
              </a:xfrm>
              <a:custGeom>
                <a:avLst/>
                <a:gdLst>
                  <a:gd name="connsiteX0" fmla="*/ 49 w 15615"/>
                  <a:gd name="connsiteY0" fmla="*/ 7814 h 15615"/>
                  <a:gd name="connsiteX1" fmla="*/ 2398 w 15615"/>
                  <a:gd name="connsiteY1" fmla="*/ 2355 h 15615"/>
                  <a:gd name="connsiteX2" fmla="*/ 7926 w 15615"/>
                  <a:gd name="connsiteY2" fmla="*/ 75 h 15615"/>
                  <a:gd name="connsiteX3" fmla="*/ 11726 w 15615"/>
                  <a:gd name="connsiteY3" fmla="*/ 1111 h 15615"/>
                  <a:gd name="connsiteX4" fmla="*/ 14628 w 15615"/>
                  <a:gd name="connsiteY4" fmla="*/ 4013 h 15615"/>
                  <a:gd name="connsiteX5" fmla="*/ 15665 w 15615"/>
                  <a:gd name="connsiteY5" fmla="*/ 7814 h 15615"/>
                  <a:gd name="connsiteX6" fmla="*/ 13385 w 15615"/>
                  <a:gd name="connsiteY6" fmla="*/ 13341 h 15615"/>
                  <a:gd name="connsiteX7" fmla="*/ 7926 w 15615"/>
                  <a:gd name="connsiteY7" fmla="*/ 15691 h 15615"/>
                  <a:gd name="connsiteX8" fmla="*/ 2398 w 15615"/>
                  <a:gd name="connsiteY8" fmla="*/ 13341 h 15615"/>
                  <a:gd name="connsiteX9" fmla="*/ 49 w 15615"/>
                  <a:gd name="connsiteY9" fmla="*/ 7814 h 1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15" h="15615">
                    <a:moveTo>
                      <a:pt x="49" y="7814"/>
                    </a:moveTo>
                    <a:cubicBezTo>
                      <a:pt x="49" y="5695"/>
                      <a:pt x="832" y="3875"/>
                      <a:pt x="2398" y="2355"/>
                    </a:cubicBezTo>
                    <a:cubicBezTo>
                      <a:pt x="3964" y="835"/>
                      <a:pt x="5807" y="75"/>
                      <a:pt x="7926" y="75"/>
                    </a:cubicBezTo>
                    <a:cubicBezTo>
                      <a:pt x="9216" y="75"/>
                      <a:pt x="10482" y="420"/>
                      <a:pt x="11726" y="1111"/>
                    </a:cubicBezTo>
                    <a:cubicBezTo>
                      <a:pt x="12970" y="1802"/>
                      <a:pt x="13937" y="2770"/>
                      <a:pt x="14628" y="4013"/>
                    </a:cubicBezTo>
                    <a:cubicBezTo>
                      <a:pt x="15319" y="5257"/>
                      <a:pt x="15665" y="6524"/>
                      <a:pt x="15665" y="7814"/>
                    </a:cubicBezTo>
                    <a:cubicBezTo>
                      <a:pt x="15665" y="9933"/>
                      <a:pt x="14905" y="11775"/>
                      <a:pt x="13385" y="13341"/>
                    </a:cubicBezTo>
                    <a:cubicBezTo>
                      <a:pt x="11865" y="14908"/>
                      <a:pt x="10045" y="15691"/>
                      <a:pt x="7926" y="15691"/>
                    </a:cubicBezTo>
                    <a:cubicBezTo>
                      <a:pt x="5807" y="15691"/>
                      <a:pt x="3964" y="14908"/>
                      <a:pt x="2398" y="13341"/>
                    </a:cubicBezTo>
                    <a:cubicBezTo>
                      <a:pt x="832" y="11775"/>
                      <a:pt x="49" y="9933"/>
                      <a:pt x="49" y="7814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D19FFF99-4378-398F-4C0C-E08695D1604A}"/>
                  </a:ext>
                </a:extLst>
              </p:cNvPr>
              <p:cNvSpPr/>
              <p:nvPr/>
            </p:nvSpPr>
            <p:spPr>
              <a:xfrm>
                <a:off x="4813547" y="4005601"/>
                <a:ext cx="58732" cy="97426"/>
              </a:xfrm>
              <a:custGeom>
                <a:avLst/>
                <a:gdLst>
                  <a:gd name="connsiteX0" fmla="*/ 49 w 58732"/>
                  <a:gd name="connsiteY0" fmla="*/ 72765 h 97426"/>
                  <a:gd name="connsiteX1" fmla="*/ 5646 w 58732"/>
                  <a:gd name="connsiteY1" fmla="*/ 57771 h 97426"/>
                  <a:gd name="connsiteX2" fmla="*/ 20087 w 58732"/>
                  <a:gd name="connsiteY2" fmla="*/ 46923 h 97426"/>
                  <a:gd name="connsiteX3" fmla="*/ 14835 w 58732"/>
                  <a:gd name="connsiteY3" fmla="*/ 43467 h 97426"/>
                  <a:gd name="connsiteX4" fmla="*/ 6958 w 58732"/>
                  <a:gd name="connsiteY4" fmla="*/ 35038 h 97426"/>
                  <a:gd name="connsiteX5" fmla="*/ 3919 w 58732"/>
                  <a:gd name="connsiteY5" fmla="*/ 23982 h 97426"/>
                  <a:gd name="connsiteX6" fmla="*/ 7442 w 58732"/>
                  <a:gd name="connsiteY6" fmla="*/ 11752 h 97426"/>
                  <a:gd name="connsiteX7" fmla="*/ 16908 w 58732"/>
                  <a:gd name="connsiteY7" fmla="*/ 3185 h 97426"/>
                  <a:gd name="connsiteX8" fmla="*/ 29484 w 58732"/>
                  <a:gd name="connsiteY8" fmla="*/ 75 h 97426"/>
                  <a:gd name="connsiteX9" fmla="*/ 41645 w 58732"/>
                  <a:gd name="connsiteY9" fmla="*/ 2632 h 97426"/>
                  <a:gd name="connsiteX10" fmla="*/ 51250 w 58732"/>
                  <a:gd name="connsiteY10" fmla="*/ 9956 h 97426"/>
                  <a:gd name="connsiteX11" fmla="*/ 55050 w 58732"/>
                  <a:gd name="connsiteY11" fmla="*/ 21218 h 97426"/>
                  <a:gd name="connsiteX12" fmla="*/ 52770 w 58732"/>
                  <a:gd name="connsiteY12" fmla="*/ 30132 h 97426"/>
                  <a:gd name="connsiteX13" fmla="*/ 46620 w 58732"/>
                  <a:gd name="connsiteY13" fmla="*/ 37457 h 97426"/>
                  <a:gd name="connsiteX14" fmla="*/ 38329 w 58732"/>
                  <a:gd name="connsiteY14" fmla="*/ 42915 h 97426"/>
                  <a:gd name="connsiteX15" fmla="*/ 46344 w 58732"/>
                  <a:gd name="connsiteY15" fmla="*/ 48166 h 97426"/>
                  <a:gd name="connsiteX16" fmla="*/ 55396 w 58732"/>
                  <a:gd name="connsiteY16" fmla="*/ 57702 h 97426"/>
                  <a:gd name="connsiteX17" fmla="*/ 58782 w 58732"/>
                  <a:gd name="connsiteY17" fmla="*/ 70278 h 97426"/>
                  <a:gd name="connsiteX18" fmla="*/ 54704 w 58732"/>
                  <a:gd name="connsiteY18" fmla="*/ 84166 h 97426"/>
                  <a:gd name="connsiteX19" fmla="*/ 43857 w 58732"/>
                  <a:gd name="connsiteY19" fmla="*/ 93978 h 97426"/>
                  <a:gd name="connsiteX20" fmla="*/ 29484 w 58732"/>
                  <a:gd name="connsiteY20" fmla="*/ 97502 h 97426"/>
                  <a:gd name="connsiteX21" fmla="*/ 15388 w 58732"/>
                  <a:gd name="connsiteY21" fmla="*/ 94462 h 97426"/>
                  <a:gd name="connsiteX22" fmla="*/ 4332 w 58732"/>
                  <a:gd name="connsiteY22" fmla="*/ 85824 h 97426"/>
                  <a:gd name="connsiteX23" fmla="*/ 49 w 58732"/>
                  <a:gd name="connsiteY23" fmla="*/ 72765 h 97426"/>
                  <a:gd name="connsiteX24" fmla="*/ 7788 w 58732"/>
                  <a:gd name="connsiteY24" fmla="*/ 72765 h 97426"/>
                  <a:gd name="connsiteX25" fmla="*/ 10828 w 58732"/>
                  <a:gd name="connsiteY25" fmla="*/ 83060 h 97426"/>
                  <a:gd name="connsiteX26" fmla="*/ 18913 w 58732"/>
                  <a:gd name="connsiteY26" fmla="*/ 90316 h 97426"/>
                  <a:gd name="connsiteX27" fmla="*/ 29484 w 58732"/>
                  <a:gd name="connsiteY27" fmla="*/ 92941 h 97426"/>
                  <a:gd name="connsiteX28" fmla="*/ 44478 w 58732"/>
                  <a:gd name="connsiteY28" fmla="*/ 88104 h 97426"/>
                  <a:gd name="connsiteX29" fmla="*/ 51181 w 58732"/>
                  <a:gd name="connsiteY29" fmla="*/ 75391 h 97426"/>
                  <a:gd name="connsiteX30" fmla="*/ 50075 w 58732"/>
                  <a:gd name="connsiteY30" fmla="*/ 70001 h 97426"/>
                  <a:gd name="connsiteX31" fmla="*/ 47104 w 58732"/>
                  <a:gd name="connsiteY31" fmla="*/ 65165 h 97426"/>
                  <a:gd name="connsiteX32" fmla="*/ 42889 w 58732"/>
                  <a:gd name="connsiteY32" fmla="*/ 61571 h 97426"/>
                  <a:gd name="connsiteX33" fmla="*/ 23819 w 58732"/>
                  <a:gd name="connsiteY33" fmla="*/ 49272 h 97426"/>
                  <a:gd name="connsiteX34" fmla="*/ 15734 w 58732"/>
                  <a:gd name="connsiteY34" fmla="*/ 55215 h 97426"/>
                  <a:gd name="connsiteX35" fmla="*/ 9929 w 58732"/>
                  <a:gd name="connsiteY35" fmla="*/ 63298 h 97426"/>
                  <a:gd name="connsiteX36" fmla="*/ 7788 w 58732"/>
                  <a:gd name="connsiteY36" fmla="*/ 72765 h 97426"/>
                  <a:gd name="connsiteX37" fmla="*/ 17461 w 58732"/>
                  <a:gd name="connsiteY37" fmla="*/ 29648 h 97426"/>
                  <a:gd name="connsiteX38" fmla="*/ 34597 w 58732"/>
                  <a:gd name="connsiteY38" fmla="*/ 40704 h 97426"/>
                  <a:gd name="connsiteX39" fmla="*/ 44340 w 58732"/>
                  <a:gd name="connsiteY39" fmla="*/ 32343 h 97426"/>
                  <a:gd name="connsiteX40" fmla="*/ 48141 w 58732"/>
                  <a:gd name="connsiteY40" fmla="*/ 21218 h 97426"/>
                  <a:gd name="connsiteX41" fmla="*/ 45515 w 58732"/>
                  <a:gd name="connsiteY41" fmla="*/ 12512 h 97426"/>
                  <a:gd name="connsiteX42" fmla="*/ 38605 w 58732"/>
                  <a:gd name="connsiteY42" fmla="*/ 6293 h 97426"/>
                  <a:gd name="connsiteX43" fmla="*/ 29346 w 58732"/>
                  <a:gd name="connsiteY43" fmla="*/ 4082 h 97426"/>
                  <a:gd name="connsiteX44" fmla="*/ 20709 w 58732"/>
                  <a:gd name="connsiteY44" fmla="*/ 5741 h 97426"/>
                  <a:gd name="connsiteX45" fmla="*/ 13523 w 58732"/>
                  <a:gd name="connsiteY45" fmla="*/ 10716 h 97426"/>
                  <a:gd name="connsiteX46" fmla="*/ 10690 w 58732"/>
                  <a:gd name="connsiteY46" fmla="*/ 18454 h 97426"/>
                  <a:gd name="connsiteX47" fmla="*/ 17461 w 58732"/>
                  <a:gd name="connsiteY47" fmla="*/ 29648 h 9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8732" h="97426">
                    <a:moveTo>
                      <a:pt x="49" y="72765"/>
                    </a:moveTo>
                    <a:cubicBezTo>
                      <a:pt x="49" y="67145"/>
                      <a:pt x="1915" y="62147"/>
                      <a:pt x="5646" y="57771"/>
                    </a:cubicBezTo>
                    <a:cubicBezTo>
                      <a:pt x="9377" y="53394"/>
                      <a:pt x="14191" y="49778"/>
                      <a:pt x="20087" y="46923"/>
                    </a:cubicBezTo>
                    <a:lnTo>
                      <a:pt x="14835" y="43467"/>
                    </a:lnTo>
                    <a:cubicBezTo>
                      <a:pt x="11611" y="41349"/>
                      <a:pt x="8986" y="38539"/>
                      <a:pt x="6958" y="35038"/>
                    </a:cubicBezTo>
                    <a:cubicBezTo>
                      <a:pt x="4932" y="31537"/>
                      <a:pt x="3919" y="27852"/>
                      <a:pt x="3919" y="23982"/>
                    </a:cubicBezTo>
                    <a:cubicBezTo>
                      <a:pt x="3919" y="19468"/>
                      <a:pt x="5093" y="15391"/>
                      <a:pt x="7442" y="11752"/>
                    </a:cubicBezTo>
                    <a:cubicBezTo>
                      <a:pt x="9791" y="8113"/>
                      <a:pt x="12947" y="5257"/>
                      <a:pt x="16908" y="3185"/>
                    </a:cubicBezTo>
                    <a:cubicBezTo>
                      <a:pt x="20870" y="1111"/>
                      <a:pt x="25062" y="75"/>
                      <a:pt x="29484" y="75"/>
                    </a:cubicBezTo>
                    <a:cubicBezTo>
                      <a:pt x="33722" y="75"/>
                      <a:pt x="37776" y="927"/>
                      <a:pt x="41645" y="2632"/>
                    </a:cubicBezTo>
                    <a:cubicBezTo>
                      <a:pt x="45515" y="4336"/>
                      <a:pt x="48716" y="6777"/>
                      <a:pt x="51250" y="9956"/>
                    </a:cubicBezTo>
                    <a:cubicBezTo>
                      <a:pt x="53783" y="13134"/>
                      <a:pt x="55050" y="16888"/>
                      <a:pt x="55050" y="21218"/>
                    </a:cubicBezTo>
                    <a:cubicBezTo>
                      <a:pt x="55050" y="24443"/>
                      <a:pt x="54290" y="27414"/>
                      <a:pt x="52770" y="30132"/>
                    </a:cubicBezTo>
                    <a:cubicBezTo>
                      <a:pt x="51250" y="32850"/>
                      <a:pt x="49200" y="35292"/>
                      <a:pt x="46620" y="37457"/>
                    </a:cubicBezTo>
                    <a:cubicBezTo>
                      <a:pt x="44041" y="39621"/>
                      <a:pt x="41277" y="41441"/>
                      <a:pt x="38329" y="42915"/>
                    </a:cubicBezTo>
                    <a:lnTo>
                      <a:pt x="46344" y="48166"/>
                    </a:lnTo>
                    <a:cubicBezTo>
                      <a:pt x="50121" y="50562"/>
                      <a:pt x="53139" y="53740"/>
                      <a:pt x="55396" y="57702"/>
                    </a:cubicBezTo>
                    <a:cubicBezTo>
                      <a:pt x="57653" y="61663"/>
                      <a:pt x="58782" y="65855"/>
                      <a:pt x="58782" y="70278"/>
                    </a:cubicBezTo>
                    <a:cubicBezTo>
                      <a:pt x="58782" y="75345"/>
                      <a:pt x="57422" y="79974"/>
                      <a:pt x="54704" y="84166"/>
                    </a:cubicBezTo>
                    <a:cubicBezTo>
                      <a:pt x="51987" y="88358"/>
                      <a:pt x="48371" y="91628"/>
                      <a:pt x="43857" y="93978"/>
                    </a:cubicBezTo>
                    <a:cubicBezTo>
                      <a:pt x="39342" y="96327"/>
                      <a:pt x="34552" y="97502"/>
                      <a:pt x="29484" y="97502"/>
                    </a:cubicBezTo>
                    <a:cubicBezTo>
                      <a:pt x="24602" y="97502"/>
                      <a:pt x="19903" y="96488"/>
                      <a:pt x="15388" y="94462"/>
                    </a:cubicBezTo>
                    <a:cubicBezTo>
                      <a:pt x="10874" y="92435"/>
                      <a:pt x="7189" y="89555"/>
                      <a:pt x="4332" y="85824"/>
                    </a:cubicBezTo>
                    <a:cubicBezTo>
                      <a:pt x="1477" y="82093"/>
                      <a:pt x="49" y="77740"/>
                      <a:pt x="49" y="72765"/>
                    </a:cubicBezTo>
                    <a:close/>
                    <a:moveTo>
                      <a:pt x="7788" y="72765"/>
                    </a:moveTo>
                    <a:cubicBezTo>
                      <a:pt x="7788" y="76542"/>
                      <a:pt x="8801" y="79974"/>
                      <a:pt x="10828" y="83060"/>
                    </a:cubicBezTo>
                    <a:cubicBezTo>
                      <a:pt x="12855" y="86147"/>
                      <a:pt x="15550" y="88565"/>
                      <a:pt x="18913" y="90316"/>
                    </a:cubicBezTo>
                    <a:cubicBezTo>
                      <a:pt x="22275" y="92066"/>
                      <a:pt x="25799" y="92941"/>
                      <a:pt x="29484" y="92941"/>
                    </a:cubicBezTo>
                    <a:cubicBezTo>
                      <a:pt x="35012" y="92941"/>
                      <a:pt x="40010" y="91329"/>
                      <a:pt x="44478" y="88104"/>
                    </a:cubicBezTo>
                    <a:cubicBezTo>
                      <a:pt x="48947" y="84880"/>
                      <a:pt x="51181" y="80642"/>
                      <a:pt x="51181" y="75391"/>
                    </a:cubicBezTo>
                    <a:cubicBezTo>
                      <a:pt x="51181" y="73548"/>
                      <a:pt x="50812" y="71751"/>
                      <a:pt x="50075" y="70001"/>
                    </a:cubicBezTo>
                    <a:cubicBezTo>
                      <a:pt x="49338" y="68251"/>
                      <a:pt x="48348" y="66639"/>
                      <a:pt x="47104" y="65165"/>
                    </a:cubicBezTo>
                    <a:cubicBezTo>
                      <a:pt x="45860" y="63691"/>
                      <a:pt x="44455" y="62493"/>
                      <a:pt x="42889" y="61571"/>
                    </a:cubicBezTo>
                    <a:lnTo>
                      <a:pt x="23819" y="49272"/>
                    </a:lnTo>
                    <a:cubicBezTo>
                      <a:pt x="20870" y="50838"/>
                      <a:pt x="18176" y="52819"/>
                      <a:pt x="15734" y="55215"/>
                    </a:cubicBezTo>
                    <a:cubicBezTo>
                      <a:pt x="13292" y="57610"/>
                      <a:pt x="11357" y="60304"/>
                      <a:pt x="9929" y="63298"/>
                    </a:cubicBezTo>
                    <a:cubicBezTo>
                      <a:pt x="8502" y="66293"/>
                      <a:pt x="7788" y="69448"/>
                      <a:pt x="7788" y="72765"/>
                    </a:cubicBezTo>
                    <a:close/>
                    <a:moveTo>
                      <a:pt x="17461" y="29648"/>
                    </a:moveTo>
                    <a:lnTo>
                      <a:pt x="34597" y="40704"/>
                    </a:lnTo>
                    <a:cubicBezTo>
                      <a:pt x="38559" y="38400"/>
                      <a:pt x="41807" y="35614"/>
                      <a:pt x="44340" y="32343"/>
                    </a:cubicBezTo>
                    <a:cubicBezTo>
                      <a:pt x="46874" y="29072"/>
                      <a:pt x="48141" y="25364"/>
                      <a:pt x="48141" y="21218"/>
                    </a:cubicBezTo>
                    <a:cubicBezTo>
                      <a:pt x="48141" y="18086"/>
                      <a:pt x="47265" y="15184"/>
                      <a:pt x="45515" y="12512"/>
                    </a:cubicBezTo>
                    <a:cubicBezTo>
                      <a:pt x="43764" y="9840"/>
                      <a:pt x="41461" y="7767"/>
                      <a:pt x="38605" y="6293"/>
                    </a:cubicBezTo>
                    <a:cubicBezTo>
                      <a:pt x="35749" y="4819"/>
                      <a:pt x="32663" y="4082"/>
                      <a:pt x="29346" y="4082"/>
                    </a:cubicBezTo>
                    <a:cubicBezTo>
                      <a:pt x="26490" y="4082"/>
                      <a:pt x="23611" y="4635"/>
                      <a:pt x="20709" y="5741"/>
                    </a:cubicBezTo>
                    <a:cubicBezTo>
                      <a:pt x="17807" y="6846"/>
                      <a:pt x="15411" y="8504"/>
                      <a:pt x="13523" y="10716"/>
                    </a:cubicBezTo>
                    <a:cubicBezTo>
                      <a:pt x="11634" y="12927"/>
                      <a:pt x="10690" y="15506"/>
                      <a:pt x="10690" y="18454"/>
                    </a:cubicBezTo>
                    <a:cubicBezTo>
                      <a:pt x="10690" y="22877"/>
                      <a:pt x="12947" y="26608"/>
                      <a:pt x="17461" y="29648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F7ABD02D-7B62-21AA-7969-F2887B40476D}"/>
                </a:ext>
              </a:extLst>
            </p:cNvPr>
            <p:cNvSpPr/>
            <p:nvPr/>
          </p:nvSpPr>
          <p:spPr>
            <a:xfrm>
              <a:off x="7710097" y="4619317"/>
              <a:ext cx="47262" cy="94248"/>
            </a:xfrm>
            <a:custGeom>
              <a:avLst/>
              <a:gdLst>
                <a:gd name="connsiteX0" fmla="*/ 879 w 47262"/>
                <a:gd name="connsiteY0" fmla="*/ 94294 h 94248"/>
                <a:gd name="connsiteX1" fmla="*/ 879 w 47262"/>
                <a:gd name="connsiteY1" fmla="*/ 89319 h 94248"/>
                <a:gd name="connsiteX2" fmla="*/ 18568 w 47262"/>
                <a:gd name="connsiteY2" fmla="*/ 84758 h 94248"/>
                <a:gd name="connsiteX3" fmla="*/ 18568 w 47262"/>
                <a:gd name="connsiteY3" fmla="*/ 10548 h 94248"/>
                <a:gd name="connsiteX4" fmla="*/ 49 w 47262"/>
                <a:gd name="connsiteY4" fmla="*/ 14003 h 94248"/>
                <a:gd name="connsiteX5" fmla="*/ 49 w 47262"/>
                <a:gd name="connsiteY5" fmla="*/ 9028 h 94248"/>
                <a:gd name="connsiteX6" fmla="*/ 26307 w 47262"/>
                <a:gd name="connsiteY6" fmla="*/ 45 h 94248"/>
                <a:gd name="connsiteX7" fmla="*/ 28241 w 47262"/>
                <a:gd name="connsiteY7" fmla="*/ 45 h 94248"/>
                <a:gd name="connsiteX8" fmla="*/ 29208 w 47262"/>
                <a:gd name="connsiteY8" fmla="*/ 391 h 94248"/>
                <a:gd name="connsiteX9" fmla="*/ 29623 w 47262"/>
                <a:gd name="connsiteY9" fmla="*/ 1289 h 94248"/>
                <a:gd name="connsiteX10" fmla="*/ 29623 w 47262"/>
                <a:gd name="connsiteY10" fmla="*/ 84758 h 94248"/>
                <a:gd name="connsiteX11" fmla="*/ 47312 w 47262"/>
                <a:gd name="connsiteY11" fmla="*/ 89319 h 94248"/>
                <a:gd name="connsiteX12" fmla="*/ 47312 w 47262"/>
                <a:gd name="connsiteY12" fmla="*/ 94294 h 94248"/>
                <a:gd name="connsiteX13" fmla="*/ 879 w 47262"/>
                <a:gd name="connsiteY13" fmla="*/ 94294 h 9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262" h="94248">
                  <a:moveTo>
                    <a:pt x="879" y="94294"/>
                  </a:moveTo>
                  <a:lnTo>
                    <a:pt x="879" y="89319"/>
                  </a:lnTo>
                  <a:cubicBezTo>
                    <a:pt x="12671" y="89319"/>
                    <a:pt x="18568" y="87798"/>
                    <a:pt x="18568" y="84758"/>
                  </a:cubicBezTo>
                  <a:lnTo>
                    <a:pt x="18568" y="10548"/>
                  </a:lnTo>
                  <a:cubicBezTo>
                    <a:pt x="13684" y="12851"/>
                    <a:pt x="7511" y="14003"/>
                    <a:pt x="49" y="14003"/>
                  </a:cubicBezTo>
                  <a:lnTo>
                    <a:pt x="49" y="9028"/>
                  </a:lnTo>
                  <a:cubicBezTo>
                    <a:pt x="11658" y="9028"/>
                    <a:pt x="20410" y="6034"/>
                    <a:pt x="26307" y="45"/>
                  </a:cubicBezTo>
                  <a:lnTo>
                    <a:pt x="28241" y="45"/>
                  </a:lnTo>
                  <a:cubicBezTo>
                    <a:pt x="28609" y="45"/>
                    <a:pt x="28932" y="161"/>
                    <a:pt x="29208" y="391"/>
                  </a:cubicBezTo>
                  <a:cubicBezTo>
                    <a:pt x="29485" y="621"/>
                    <a:pt x="29623" y="920"/>
                    <a:pt x="29623" y="1289"/>
                  </a:cubicBezTo>
                  <a:lnTo>
                    <a:pt x="29623" y="84758"/>
                  </a:lnTo>
                  <a:cubicBezTo>
                    <a:pt x="29623" y="87798"/>
                    <a:pt x="35519" y="89319"/>
                    <a:pt x="47312" y="89319"/>
                  </a:cubicBezTo>
                  <a:lnTo>
                    <a:pt x="47312" y="94294"/>
                  </a:lnTo>
                  <a:lnTo>
                    <a:pt x="879" y="94294"/>
                  </a:lnTo>
                  <a:close/>
                </a:path>
              </a:pathLst>
            </a:custGeom>
            <a:solidFill>
              <a:srgbClr val="262626"/>
            </a:solidFill>
            <a:ln w="8822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0" name="Graphic 131">
              <a:extLst>
                <a:ext uri="{FF2B5EF4-FFF2-40B4-BE49-F238E27FC236}">
                  <a16:creationId xmlns:a16="http://schemas.microsoft.com/office/drawing/2014/main" id="{65A58067-781D-7A01-9FED-002DF50A6710}"/>
                </a:ext>
              </a:extLst>
            </p:cNvPr>
            <p:cNvGrpSpPr/>
            <p:nvPr/>
          </p:nvGrpSpPr>
          <p:grpSpPr>
            <a:xfrm>
              <a:off x="7385899" y="4599705"/>
              <a:ext cx="143030" cy="924242"/>
              <a:chOff x="4495706" y="3732313"/>
              <a:chExt cx="143030" cy="924242"/>
            </a:xfrm>
            <a:solidFill>
              <a:srgbClr val="262626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5CBEAD71-F511-EC46-EC4C-90D5EC3064A3}"/>
                  </a:ext>
                </a:extLst>
              </p:cNvPr>
              <p:cNvSpPr/>
              <p:nvPr/>
            </p:nvSpPr>
            <p:spPr>
              <a:xfrm rot="-5400000">
                <a:off x="4497848" y="4544825"/>
                <a:ext cx="111246" cy="112213"/>
              </a:xfrm>
              <a:custGeom>
                <a:avLst/>
                <a:gdLst>
                  <a:gd name="connsiteX0" fmla="*/ 58 w 111246"/>
                  <a:gd name="connsiteY0" fmla="*/ 108906 h 112213"/>
                  <a:gd name="connsiteX1" fmla="*/ 58 w 111246"/>
                  <a:gd name="connsiteY1" fmla="*/ 103240 h 112213"/>
                  <a:gd name="connsiteX2" fmla="*/ 16504 w 111246"/>
                  <a:gd name="connsiteY2" fmla="*/ 98265 h 112213"/>
                  <a:gd name="connsiteX3" fmla="*/ 16504 w 111246"/>
                  <a:gd name="connsiteY3" fmla="*/ 10788 h 112213"/>
                  <a:gd name="connsiteX4" fmla="*/ 58 w 111246"/>
                  <a:gd name="connsiteY4" fmla="*/ 5813 h 112213"/>
                  <a:gd name="connsiteX5" fmla="*/ 58 w 111246"/>
                  <a:gd name="connsiteY5" fmla="*/ 148 h 112213"/>
                  <a:gd name="connsiteX6" fmla="*/ 50084 w 111246"/>
                  <a:gd name="connsiteY6" fmla="*/ 148 h 112213"/>
                  <a:gd name="connsiteX7" fmla="*/ 68879 w 111246"/>
                  <a:gd name="connsiteY7" fmla="*/ 3394 h 112213"/>
                  <a:gd name="connsiteX8" fmla="*/ 85324 w 111246"/>
                  <a:gd name="connsiteY8" fmla="*/ 13206 h 112213"/>
                  <a:gd name="connsiteX9" fmla="*/ 91957 w 111246"/>
                  <a:gd name="connsiteY9" fmla="*/ 29030 h 112213"/>
                  <a:gd name="connsiteX10" fmla="*/ 87950 w 111246"/>
                  <a:gd name="connsiteY10" fmla="*/ 40914 h 112213"/>
                  <a:gd name="connsiteX11" fmla="*/ 77654 w 111246"/>
                  <a:gd name="connsiteY11" fmla="*/ 49690 h 112213"/>
                  <a:gd name="connsiteX12" fmla="*/ 64871 w 111246"/>
                  <a:gd name="connsiteY12" fmla="*/ 54734 h 112213"/>
                  <a:gd name="connsiteX13" fmla="*/ 77378 w 111246"/>
                  <a:gd name="connsiteY13" fmla="*/ 62680 h 112213"/>
                  <a:gd name="connsiteX14" fmla="*/ 83804 w 111246"/>
                  <a:gd name="connsiteY14" fmla="*/ 75186 h 112213"/>
                  <a:gd name="connsiteX15" fmla="*/ 86015 w 111246"/>
                  <a:gd name="connsiteY15" fmla="*/ 89283 h 112213"/>
                  <a:gd name="connsiteX16" fmla="*/ 89331 w 111246"/>
                  <a:gd name="connsiteY16" fmla="*/ 103517 h 112213"/>
                  <a:gd name="connsiteX17" fmla="*/ 96932 w 111246"/>
                  <a:gd name="connsiteY17" fmla="*/ 108215 h 112213"/>
                  <a:gd name="connsiteX18" fmla="*/ 104326 w 111246"/>
                  <a:gd name="connsiteY18" fmla="*/ 103655 h 112213"/>
                  <a:gd name="connsiteX19" fmla="*/ 106744 w 111246"/>
                  <a:gd name="connsiteY19" fmla="*/ 93567 h 112213"/>
                  <a:gd name="connsiteX20" fmla="*/ 107228 w 111246"/>
                  <a:gd name="connsiteY20" fmla="*/ 92599 h 112213"/>
                  <a:gd name="connsiteX21" fmla="*/ 108265 w 111246"/>
                  <a:gd name="connsiteY21" fmla="*/ 92185 h 112213"/>
                  <a:gd name="connsiteX22" fmla="*/ 109784 w 111246"/>
                  <a:gd name="connsiteY22" fmla="*/ 92185 h 112213"/>
                  <a:gd name="connsiteX23" fmla="*/ 111304 w 111246"/>
                  <a:gd name="connsiteY23" fmla="*/ 94258 h 112213"/>
                  <a:gd name="connsiteX24" fmla="*/ 109577 w 111246"/>
                  <a:gd name="connsiteY24" fmla="*/ 102825 h 112213"/>
                  <a:gd name="connsiteX25" fmla="*/ 104671 w 111246"/>
                  <a:gd name="connsiteY25" fmla="*/ 109667 h 112213"/>
                  <a:gd name="connsiteX26" fmla="*/ 97070 w 111246"/>
                  <a:gd name="connsiteY26" fmla="*/ 112361 h 112213"/>
                  <a:gd name="connsiteX27" fmla="*/ 77240 w 111246"/>
                  <a:gd name="connsiteY27" fmla="*/ 106695 h 112213"/>
                  <a:gd name="connsiteX28" fmla="*/ 69017 w 111246"/>
                  <a:gd name="connsiteY28" fmla="*/ 89974 h 112213"/>
                  <a:gd name="connsiteX29" fmla="*/ 69017 w 111246"/>
                  <a:gd name="connsiteY29" fmla="*/ 75739 h 112213"/>
                  <a:gd name="connsiteX30" fmla="*/ 63490 w 111246"/>
                  <a:gd name="connsiteY30" fmla="*/ 62197 h 112213"/>
                  <a:gd name="connsiteX31" fmla="*/ 49946 w 111246"/>
                  <a:gd name="connsiteY31" fmla="*/ 56531 h 112213"/>
                  <a:gd name="connsiteX32" fmla="*/ 30737 w 111246"/>
                  <a:gd name="connsiteY32" fmla="*/ 56531 h 112213"/>
                  <a:gd name="connsiteX33" fmla="*/ 30737 w 111246"/>
                  <a:gd name="connsiteY33" fmla="*/ 98265 h 112213"/>
                  <a:gd name="connsiteX34" fmla="*/ 47182 w 111246"/>
                  <a:gd name="connsiteY34" fmla="*/ 103240 h 112213"/>
                  <a:gd name="connsiteX35" fmla="*/ 47182 w 111246"/>
                  <a:gd name="connsiteY35" fmla="*/ 108906 h 112213"/>
                  <a:gd name="connsiteX36" fmla="*/ 58 w 111246"/>
                  <a:gd name="connsiteY36" fmla="*/ 108906 h 112213"/>
                  <a:gd name="connsiteX37" fmla="*/ 30737 w 111246"/>
                  <a:gd name="connsiteY37" fmla="*/ 52385 h 112213"/>
                  <a:gd name="connsiteX38" fmla="*/ 47873 w 111246"/>
                  <a:gd name="connsiteY38" fmla="*/ 52385 h 112213"/>
                  <a:gd name="connsiteX39" fmla="*/ 67912 w 111246"/>
                  <a:gd name="connsiteY39" fmla="*/ 47064 h 112213"/>
                  <a:gd name="connsiteX40" fmla="*/ 74821 w 111246"/>
                  <a:gd name="connsiteY40" fmla="*/ 29030 h 112213"/>
                  <a:gd name="connsiteX41" fmla="*/ 67981 w 111246"/>
                  <a:gd name="connsiteY41" fmla="*/ 11064 h 112213"/>
                  <a:gd name="connsiteX42" fmla="*/ 47873 w 111246"/>
                  <a:gd name="connsiteY42" fmla="*/ 5813 h 112213"/>
                  <a:gd name="connsiteX43" fmla="*/ 38891 w 111246"/>
                  <a:gd name="connsiteY43" fmla="*/ 5813 h 112213"/>
                  <a:gd name="connsiteX44" fmla="*/ 34399 w 111246"/>
                  <a:gd name="connsiteY44" fmla="*/ 6020 h 112213"/>
                  <a:gd name="connsiteX45" fmla="*/ 31773 w 111246"/>
                  <a:gd name="connsiteY45" fmla="*/ 7334 h 112213"/>
                  <a:gd name="connsiteX46" fmla="*/ 30737 w 111246"/>
                  <a:gd name="connsiteY46" fmla="*/ 10788 h 112213"/>
                  <a:gd name="connsiteX47" fmla="*/ 30737 w 111246"/>
                  <a:gd name="connsiteY47" fmla="*/ 52385 h 112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11246" h="112213">
                    <a:moveTo>
                      <a:pt x="58" y="108906"/>
                    </a:moveTo>
                    <a:lnTo>
                      <a:pt x="58" y="103240"/>
                    </a:lnTo>
                    <a:cubicBezTo>
                      <a:pt x="11022" y="103240"/>
                      <a:pt x="16504" y="101582"/>
                      <a:pt x="16504" y="98265"/>
                    </a:cubicBezTo>
                    <a:lnTo>
                      <a:pt x="16504" y="10788"/>
                    </a:lnTo>
                    <a:cubicBezTo>
                      <a:pt x="16504" y="7472"/>
                      <a:pt x="11022" y="5813"/>
                      <a:pt x="58" y="5813"/>
                    </a:cubicBezTo>
                    <a:lnTo>
                      <a:pt x="58" y="148"/>
                    </a:lnTo>
                    <a:lnTo>
                      <a:pt x="50084" y="148"/>
                    </a:lnTo>
                    <a:cubicBezTo>
                      <a:pt x="56073" y="148"/>
                      <a:pt x="62338" y="1230"/>
                      <a:pt x="68879" y="3394"/>
                    </a:cubicBezTo>
                    <a:cubicBezTo>
                      <a:pt x="75420" y="5560"/>
                      <a:pt x="80902" y="8830"/>
                      <a:pt x="85324" y="13206"/>
                    </a:cubicBezTo>
                    <a:cubicBezTo>
                      <a:pt x="89746" y="17583"/>
                      <a:pt x="91957" y="22857"/>
                      <a:pt x="91957" y="29030"/>
                    </a:cubicBezTo>
                    <a:cubicBezTo>
                      <a:pt x="91957" y="33452"/>
                      <a:pt x="90621" y="37414"/>
                      <a:pt x="87950" y="40914"/>
                    </a:cubicBezTo>
                    <a:cubicBezTo>
                      <a:pt x="85278" y="44415"/>
                      <a:pt x="81846" y="47341"/>
                      <a:pt x="77654" y="49690"/>
                    </a:cubicBezTo>
                    <a:cubicBezTo>
                      <a:pt x="73462" y="52039"/>
                      <a:pt x="69201" y="53721"/>
                      <a:pt x="64871" y="54734"/>
                    </a:cubicBezTo>
                    <a:cubicBezTo>
                      <a:pt x="69662" y="56392"/>
                      <a:pt x="73831" y="59041"/>
                      <a:pt x="77378" y="62680"/>
                    </a:cubicBezTo>
                    <a:cubicBezTo>
                      <a:pt x="80925" y="66320"/>
                      <a:pt x="83067" y="70488"/>
                      <a:pt x="83804" y="75186"/>
                    </a:cubicBezTo>
                    <a:lnTo>
                      <a:pt x="86015" y="89283"/>
                    </a:lnTo>
                    <a:cubicBezTo>
                      <a:pt x="87120" y="95640"/>
                      <a:pt x="88226" y="100384"/>
                      <a:pt x="89331" y="103517"/>
                    </a:cubicBezTo>
                    <a:cubicBezTo>
                      <a:pt x="90437" y="106649"/>
                      <a:pt x="92971" y="108215"/>
                      <a:pt x="96932" y="108215"/>
                    </a:cubicBezTo>
                    <a:cubicBezTo>
                      <a:pt x="100249" y="108215"/>
                      <a:pt x="102714" y="106695"/>
                      <a:pt x="104326" y="103655"/>
                    </a:cubicBezTo>
                    <a:cubicBezTo>
                      <a:pt x="105938" y="100615"/>
                      <a:pt x="106744" y="97252"/>
                      <a:pt x="106744" y="93567"/>
                    </a:cubicBezTo>
                    <a:cubicBezTo>
                      <a:pt x="106744" y="93198"/>
                      <a:pt x="106906" y="92876"/>
                      <a:pt x="107228" y="92599"/>
                    </a:cubicBezTo>
                    <a:cubicBezTo>
                      <a:pt x="107551" y="92323"/>
                      <a:pt x="107896" y="92185"/>
                      <a:pt x="108265" y="92185"/>
                    </a:cubicBezTo>
                    <a:lnTo>
                      <a:pt x="109784" y="92185"/>
                    </a:lnTo>
                    <a:cubicBezTo>
                      <a:pt x="110798" y="92185"/>
                      <a:pt x="111304" y="92876"/>
                      <a:pt x="111304" y="94258"/>
                    </a:cubicBezTo>
                    <a:cubicBezTo>
                      <a:pt x="111304" y="97206"/>
                      <a:pt x="110729" y="100062"/>
                      <a:pt x="109577" y="102825"/>
                    </a:cubicBezTo>
                    <a:cubicBezTo>
                      <a:pt x="108426" y="105590"/>
                      <a:pt x="106790" y="107870"/>
                      <a:pt x="104671" y="109667"/>
                    </a:cubicBezTo>
                    <a:cubicBezTo>
                      <a:pt x="102552" y="111463"/>
                      <a:pt x="100018" y="112361"/>
                      <a:pt x="97070" y="112361"/>
                    </a:cubicBezTo>
                    <a:cubicBezTo>
                      <a:pt x="89331" y="112361"/>
                      <a:pt x="82721" y="110473"/>
                      <a:pt x="77240" y="106695"/>
                    </a:cubicBezTo>
                    <a:cubicBezTo>
                      <a:pt x="71758" y="102918"/>
                      <a:pt x="69017" y="97344"/>
                      <a:pt x="69017" y="89974"/>
                    </a:cubicBezTo>
                    <a:lnTo>
                      <a:pt x="69017" y="75739"/>
                    </a:lnTo>
                    <a:cubicBezTo>
                      <a:pt x="69017" y="70488"/>
                      <a:pt x="67175" y="65974"/>
                      <a:pt x="63490" y="62197"/>
                    </a:cubicBezTo>
                    <a:cubicBezTo>
                      <a:pt x="59804" y="58419"/>
                      <a:pt x="55290" y="56531"/>
                      <a:pt x="49946" y="56531"/>
                    </a:cubicBezTo>
                    <a:lnTo>
                      <a:pt x="30737" y="56531"/>
                    </a:lnTo>
                    <a:lnTo>
                      <a:pt x="30737" y="98265"/>
                    </a:lnTo>
                    <a:cubicBezTo>
                      <a:pt x="30737" y="101582"/>
                      <a:pt x="36219" y="103240"/>
                      <a:pt x="47182" y="103240"/>
                    </a:cubicBezTo>
                    <a:lnTo>
                      <a:pt x="47182" y="108906"/>
                    </a:lnTo>
                    <a:lnTo>
                      <a:pt x="58" y="108906"/>
                    </a:lnTo>
                    <a:close/>
                    <a:moveTo>
                      <a:pt x="30737" y="52385"/>
                    </a:moveTo>
                    <a:lnTo>
                      <a:pt x="47873" y="52385"/>
                    </a:lnTo>
                    <a:cubicBezTo>
                      <a:pt x="56625" y="52385"/>
                      <a:pt x="63305" y="50611"/>
                      <a:pt x="67912" y="47064"/>
                    </a:cubicBezTo>
                    <a:cubicBezTo>
                      <a:pt x="72518" y="43517"/>
                      <a:pt x="74821" y="37506"/>
                      <a:pt x="74821" y="29030"/>
                    </a:cubicBezTo>
                    <a:cubicBezTo>
                      <a:pt x="74821" y="20554"/>
                      <a:pt x="72541" y="14566"/>
                      <a:pt x="67981" y="11064"/>
                    </a:cubicBezTo>
                    <a:cubicBezTo>
                      <a:pt x="63420" y="7564"/>
                      <a:pt x="56717" y="5813"/>
                      <a:pt x="47873" y="5813"/>
                    </a:cubicBezTo>
                    <a:lnTo>
                      <a:pt x="38891" y="5813"/>
                    </a:lnTo>
                    <a:cubicBezTo>
                      <a:pt x="36956" y="5813"/>
                      <a:pt x="35459" y="5882"/>
                      <a:pt x="34399" y="6020"/>
                    </a:cubicBezTo>
                    <a:cubicBezTo>
                      <a:pt x="33340" y="6159"/>
                      <a:pt x="32465" y="6597"/>
                      <a:pt x="31773" y="7334"/>
                    </a:cubicBezTo>
                    <a:cubicBezTo>
                      <a:pt x="31082" y="8071"/>
                      <a:pt x="30737" y="9222"/>
                      <a:pt x="30737" y="10788"/>
                    </a:cubicBezTo>
                    <a:lnTo>
                      <a:pt x="30737" y="52385"/>
                    </a:ln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021EE4C2-79A5-6163-CC06-9BF0AFA5DF2E}"/>
                  </a:ext>
                </a:extLst>
              </p:cNvPr>
              <p:cNvSpPr/>
              <p:nvPr/>
            </p:nvSpPr>
            <p:spPr>
              <a:xfrm rot="-5400000">
                <a:off x="4540550" y="4475430"/>
                <a:ext cx="61634" cy="73105"/>
              </a:xfrm>
              <a:custGeom>
                <a:avLst/>
                <a:gdLst>
                  <a:gd name="connsiteX0" fmla="*/ 35290 w 61634"/>
                  <a:gd name="connsiteY0" fmla="*/ 73241 h 73105"/>
                  <a:gd name="connsiteX1" fmla="*/ 17462 w 61634"/>
                  <a:gd name="connsiteY1" fmla="*/ 68127 h 73105"/>
                  <a:gd name="connsiteX2" fmla="*/ 4679 w 61634"/>
                  <a:gd name="connsiteY2" fmla="*/ 54516 h 73105"/>
                  <a:gd name="connsiteX3" fmla="*/ 50 w 61634"/>
                  <a:gd name="connsiteY3" fmla="*/ 36481 h 73105"/>
                  <a:gd name="connsiteX4" fmla="*/ 4265 w 61634"/>
                  <a:gd name="connsiteY4" fmla="*/ 18792 h 73105"/>
                  <a:gd name="connsiteX5" fmla="*/ 16081 w 61634"/>
                  <a:gd name="connsiteY5" fmla="*/ 5249 h 73105"/>
                  <a:gd name="connsiteX6" fmla="*/ 33079 w 61634"/>
                  <a:gd name="connsiteY6" fmla="*/ 136 h 73105"/>
                  <a:gd name="connsiteX7" fmla="*/ 45724 w 61634"/>
                  <a:gd name="connsiteY7" fmla="*/ 2554 h 73105"/>
                  <a:gd name="connsiteX8" fmla="*/ 54637 w 61634"/>
                  <a:gd name="connsiteY8" fmla="*/ 9326 h 73105"/>
                  <a:gd name="connsiteX9" fmla="*/ 59888 w 61634"/>
                  <a:gd name="connsiteY9" fmla="*/ 19622 h 73105"/>
                  <a:gd name="connsiteX10" fmla="*/ 61684 w 61634"/>
                  <a:gd name="connsiteY10" fmla="*/ 32611 h 73105"/>
                  <a:gd name="connsiteX11" fmla="*/ 60026 w 61634"/>
                  <a:gd name="connsiteY11" fmla="*/ 34685 h 73105"/>
                  <a:gd name="connsiteX12" fmla="*/ 14008 w 61634"/>
                  <a:gd name="connsiteY12" fmla="*/ 34685 h 73105"/>
                  <a:gd name="connsiteX13" fmla="*/ 14008 w 61634"/>
                  <a:gd name="connsiteY13" fmla="*/ 36343 h 73105"/>
                  <a:gd name="connsiteX14" fmla="*/ 19328 w 61634"/>
                  <a:gd name="connsiteY14" fmla="*/ 59076 h 73105"/>
                  <a:gd name="connsiteX15" fmla="*/ 36671 w 61634"/>
                  <a:gd name="connsiteY15" fmla="*/ 68542 h 73105"/>
                  <a:gd name="connsiteX16" fmla="*/ 45724 w 61634"/>
                  <a:gd name="connsiteY16" fmla="*/ 66400 h 73105"/>
                  <a:gd name="connsiteX17" fmla="*/ 52979 w 61634"/>
                  <a:gd name="connsiteY17" fmla="*/ 60319 h 73105"/>
                  <a:gd name="connsiteX18" fmla="*/ 57124 w 61634"/>
                  <a:gd name="connsiteY18" fmla="*/ 51959 h 73105"/>
                  <a:gd name="connsiteX19" fmla="*/ 57677 w 61634"/>
                  <a:gd name="connsiteY19" fmla="*/ 50991 h 73105"/>
                  <a:gd name="connsiteX20" fmla="*/ 58645 w 61634"/>
                  <a:gd name="connsiteY20" fmla="*/ 50577 h 73105"/>
                  <a:gd name="connsiteX21" fmla="*/ 60026 w 61634"/>
                  <a:gd name="connsiteY21" fmla="*/ 50577 h 73105"/>
                  <a:gd name="connsiteX22" fmla="*/ 61684 w 61634"/>
                  <a:gd name="connsiteY22" fmla="*/ 52649 h 73105"/>
                  <a:gd name="connsiteX23" fmla="*/ 52011 w 61634"/>
                  <a:gd name="connsiteY23" fmla="*/ 67436 h 73105"/>
                  <a:gd name="connsiteX24" fmla="*/ 35290 w 61634"/>
                  <a:gd name="connsiteY24" fmla="*/ 73241 h 73105"/>
                  <a:gd name="connsiteX25" fmla="*/ 14146 w 61634"/>
                  <a:gd name="connsiteY25" fmla="*/ 30677 h 73105"/>
                  <a:gd name="connsiteX26" fmla="*/ 50491 w 61634"/>
                  <a:gd name="connsiteY26" fmla="*/ 30677 h 73105"/>
                  <a:gd name="connsiteX27" fmla="*/ 48764 w 61634"/>
                  <a:gd name="connsiteY27" fmla="*/ 18585 h 73105"/>
                  <a:gd name="connsiteX28" fmla="*/ 43167 w 61634"/>
                  <a:gd name="connsiteY28" fmla="*/ 8358 h 73105"/>
                  <a:gd name="connsiteX29" fmla="*/ 33079 w 61634"/>
                  <a:gd name="connsiteY29" fmla="*/ 4282 h 73105"/>
                  <a:gd name="connsiteX30" fmla="*/ 19052 w 61634"/>
                  <a:gd name="connsiteY30" fmla="*/ 12711 h 73105"/>
                  <a:gd name="connsiteX31" fmla="*/ 14146 w 61634"/>
                  <a:gd name="connsiteY31" fmla="*/ 30677 h 73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1634" h="73105">
                    <a:moveTo>
                      <a:pt x="35290" y="73241"/>
                    </a:moveTo>
                    <a:cubicBezTo>
                      <a:pt x="28841" y="73241"/>
                      <a:pt x="22898" y="71536"/>
                      <a:pt x="17462" y="68127"/>
                    </a:cubicBezTo>
                    <a:cubicBezTo>
                      <a:pt x="12027" y="64718"/>
                      <a:pt x="7766" y="60181"/>
                      <a:pt x="4679" y="54516"/>
                    </a:cubicBezTo>
                    <a:cubicBezTo>
                      <a:pt x="1593" y="48849"/>
                      <a:pt x="50" y="42838"/>
                      <a:pt x="50" y="36481"/>
                    </a:cubicBezTo>
                    <a:cubicBezTo>
                      <a:pt x="50" y="30308"/>
                      <a:pt x="1455" y="24412"/>
                      <a:pt x="4265" y="18792"/>
                    </a:cubicBezTo>
                    <a:cubicBezTo>
                      <a:pt x="7075" y="13172"/>
                      <a:pt x="11013" y="8658"/>
                      <a:pt x="16081" y="5249"/>
                    </a:cubicBezTo>
                    <a:cubicBezTo>
                      <a:pt x="21148" y="1840"/>
                      <a:pt x="26814" y="136"/>
                      <a:pt x="33079" y="136"/>
                    </a:cubicBezTo>
                    <a:cubicBezTo>
                      <a:pt x="37870" y="136"/>
                      <a:pt x="42085" y="942"/>
                      <a:pt x="45724" y="2554"/>
                    </a:cubicBezTo>
                    <a:cubicBezTo>
                      <a:pt x="49362" y="4167"/>
                      <a:pt x="52334" y="6424"/>
                      <a:pt x="54637" y="9326"/>
                    </a:cubicBezTo>
                    <a:cubicBezTo>
                      <a:pt x="56940" y="12228"/>
                      <a:pt x="58691" y="15660"/>
                      <a:pt x="59888" y="19622"/>
                    </a:cubicBezTo>
                    <a:cubicBezTo>
                      <a:pt x="61086" y="23583"/>
                      <a:pt x="61684" y="27913"/>
                      <a:pt x="61684" y="32611"/>
                    </a:cubicBezTo>
                    <a:cubicBezTo>
                      <a:pt x="61684" y="33993"/>
                      <a:pt x="61132" y="34685"/>
                      <a:pt x="60026" y="34685"/>
                    </a:cubicBezTo>
                    <a:lnTo>
                      <a:pt x="14008" y="34685"/>
                    </a:lnTo>
                    <a:lnTo>
                      <a:pt x="14008" y="36343"/>
                    </a:lnTo>
                    <a:cubicBezTo>
                      <a:pt x="14008" y="45187"/>
                      <a:pt x="15781" y="52765"/>
                      <a:pt x="19328" y="59076"/>
                    </a:cubicBezTo>
                    <a:cubicBezTo>
                      <a:pt x="22875" y="65387"/>
                      <a:pt x="28656" y="68542"/>
                      <a:pt x="36671" y="68542"/>
                    </a:cubicBezTo>
                    <a:cubicBezTo>
                      <a:pt x="39896" y="68542"/>
                      <a:pt x="42914" y="67828"/>
                      <a:pt x="45724" y="66400"/>
                    </a:cubicBezTo>
                    <a:cubicBezTo>
                      <a:pt x="48533" y="64972"/>
                      <a:pt x="50952" y="62945"/>
                      <a:pt x="52979" y="60319"/>
                    </a:cubicBezTo>
                    <a:cubicBezTo>
                      <a:pt x="55005" y="57694"/>
                      <a:pt x="56387" y="54907"/>
                      <a:pt x="57124" y="51959"/>
                    </a:cubicBezTo>
                    <a:cubicBezTo>
                      <a:pt x="57216" y="51590"/>
                      <a:pt x="57400" y="51268"/>
                      <a:pt x="57677" y="50991"/>
                    </a:cubicBezTo>
                    <a:cubicBezTo>
                      <a:pt x="57954" y="50715"/>
                      <a:pt x="58276" y="50577"/>
                      <a:pt x="58645" y="50577"/>
                    </a:cubicBezTo>
                    <a:lnTo>
                      <a:pt x="60026" y="50577"/>
                    </a:lnTo>
                    <a:cubicBezTo>
                      <a:pt x="61132" y="50577"/>
                      <a:pt x="61684" y="51268"/>
                      <a:pt x="61684" y="52649"/>
                    </a:cubicBezTo>
                    <a:cubicBezTo>
                      <a:pt x="60210" y="58638"/>
                      <a:pt x="56986" y="63567"/>
                      <a:pt x="52011" y="67436"/>
                    </a:cubicBezTo>
                    <a:cubicBezTo>
                      <a:pt x="47036" y="71306"/>
                      <a:pt x="41462" y="73241"/>
                      <a:pt x="35290" y="73241"/>
                    </a:cubicBezTo>
                    <a:close/>
                    <a:moveTo>
                      <a:pt x="14146" y="30677"/>
                    </a:moveTo>
                    <a:lnTo>
                      <a:pt x="50491" y="30677"/>
                    </a:lnTo>
                    <a:cubicBezTo>
                      <a:pt x="50491" y="26715"/>
                      <a:pt x="49915" y="22685"/>
                      <a:pt x="48764" y="18585"/>
                    </a:cubicBezTo>
                    <a:cubicBezTo>
                      <a:pt x="47612" y="14485"/>
                      <a:pt x="45746" y="11076"/>
                      <a:pt x="43167" y="8358"/>
                    </a:cubicBezTo>
                    <a:cubicBezTo>
                      <a:pt x="40587" y="5641"/>
                      <a:pt x="37225" y="4282"/>
                      <a:pt x="33079" y="4282"/>
                    </a:cubicBezTo>
                    <a:cubicBezTo>
                      <a:pt x="26998" y="4282"/>
                      <a:pt x="22322" y="7092"/>
                      <a:pt x="19052" y="12711"/>
                    </a:cubicBezTo>
                    <a:cubicBezTo>
                      <a:pt x="15781" y="18331"/>
                      <a:pt x="14146" y="24320"/>
                      <a:pt x="14146" y="30677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F1CE6E74-0B7C-1C29-48DF-CC4624AA6909}"/>
                  </a:ext>
                </a:extLst>
              </p:cNvPr>
              <p:cNvSpPr/>
              <p:nvPr/>
            </p:nvSpPr>
            <p:spPr>
              <a:xfrm rot="-5400000">
                <a:off x="4532880" y="4399959"/>
                <a:ext cx="36068" cy="110416"/>
              </a:xfrm>
              <a:custGeom>
                <a:avLst/>
                <a:gdLst>
                  <a:gd name="connsiteX0" fmla="*/ 41 w 36068"/>
                  <a:gd name="connsiteY0" fmla="*/ 110548 h 110416"/>
                  <a:gd name="connsiteX1" fmla="*/ 41 w 36068"/>
                  <a:gd name="connsiteY1" fmla="*/ 104882 h 110416"/>
                  <a:gd name="connsiteX2" fmla="*/ 9024 w 36068"/>
                  <a:gd name="connsiteY2" fmla="*/ 104054 h 110416"/>
                  <a:gd name="connsiteX3" fmla="*/ 12478 w 36068"/>
                  <a:gd name="connsiteY3" fmla="*/ 99907 h 110416"/>
                  <a:gd name="connsiteX4" fmla="*/ 12478 w 36068"/>
                  <a:gd name="connsiteY4" fmla="*/ 16300 h 110416"/>
                  <a:gd name="connsiteX5" fmla="*/ 11235 w 36068"/>
                  <a:gd name="connsiteY5" fmla="*/ 10150 h 110416"/>
                  <a:gd name="connsiteX6" fmla="*/ 7573 w 36068"/>
                  <a:gd name="connsiteY6" fmla="*/ 7870 h 110416"/>
                  <a:gd name="connsiteX7" fmla="*/ 41 w 36068"/>
                  <a:gd name="connsiteY7" fmla="*/ 7455 h 110416"/>
                  <a:gd name="connsiteX8" fmla="*/ 41 w 36068"/>
                  <a:gd name="connsiteY8" fmla="*/ 1790 h 110416"/>
                  <a:gd name="connsiteX9" fmla="*/ 23673 w 36068"/>
                  <a:gd name="connsiteY9" fmla="*/ 131 h 110416"/>
                  <a:gd name="connsiteX10" fmla="*/ 23673 w 36068"/>
                  <a:gd name="connsiteY10" fmla="*/ 99907 h 110416"/>
                  <a:gd name="connsiteX11" fmla="*/ 27197 w 36068"/>
                  <a:gd name="connsiteY11" fmla="*/ 104054 h 110416"/>
                  <a:gd name="connsiteX12" fmla="*/ 36110 w 36068"/>
                  <a:gd name="connsiteY12" fmla="*/ 104882 h 110416"/>
                  <a:gd name="connsiteX13" fmla="*/ 36110 w 36068"/>
                  <a:gd name="connsiteY13" fmla="*/ 110548 h 110416"/>
                  <a:gd name="connsiteX14" fmla="*/ 41 w 36068"/>
                  <a:gd name="connsiteY14" fmla="*/ 110548 h 11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6068" h="110416">
                    <a:moveTo>
                      <a:pt x="41" y="110548"/>
                    </a:moveTo>
                    <a:lnTo>
                      <a:pt x="41" y="104882"/>
                    </a:lnTo>
                    <a:cubicBezTo>
                      <a:pt x="3727" y="104882"/>
                      <a:pt x="6721" y="104606"/>
                      <a:pt x="9024" y="104054"/>
                    </a:cubicBezTo>
                    <a:cubicBezTo>
                      <a:pt x="11327" y="103501"/>
                      <a:pt x="12478" y="102118"/>
                      <a:pt x="12478" y="99907"/>
                    </a:cubicBezTo>
                    <a:lnTo>
                      <a:pt x="12478" y="16300"/>
                    </a:lnTo>
                    <a:cubicBezTo>
                      <a:pt x="12478" y="13444"/>
                      <a:pt x="12064" y="11394"/>
                      <a:pt x="11235" y="10150"/>
                    </a:cubicBezTo>
                    <a:cubicBezTo>
                      <a:pt x="10406" y="8906"/>
                      <a:pt x="9185" y="8146"/>
                      <a:pt x="7573" y="7870"/>
                    </a:cubicBezTo>
                    <a:cubicBezTo>
                      <a:pt x="5961" y="7594"/>
                      <a:pt x="3450" y="7455"/>
                      <a:pt x="41" y="7455"/>
                    </a:cubicBezTo>
                    <a:lnTo>
                      <a:pt x="41" y="1790"/>
                    </a:lnTo>
                    <a:lnTo>
                      <a:pt x="23673" y="131"/>
                    </a:lnTo>
                    <a:lnTo>
                      <a:pt x="23673" y="99907"/>
                    </a:lnTo>
                    <a:cubicBezTo>
                      <a:pt x="23673" y="102118"/>
                      <a:pt x="24847" y="103501"/>
                      <a:pt x="27197" y="104054"/>
                    </a:cubicBezTo>
                    <a:cubicBezTo>
                      <a:pt x="29546" y="104606"/>
                      <a:pt x="32517" y="104882"/>
                      <a:pt x="36110" y="104882"/>
                    </a:cubicBezTo>
                    <a:lnTo>
                      <a:pt x="36110" y="110548"/>
                    </a:lnTo>
                    <a:lnTo>
                      <a:pt x="41" y="110548"/>
                    </a:ln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B6FDD3F1-33EA-1F3F-E018-64813069BBD6}"/>
                  </a:ext>
                </a:extLst>
              </p:cNvPr>
              <p:cNvSpPr/>
              <p:nvPr/>
            </p:nvSpPr>
            <p:spPr>
              <a:xfrm rot="-5400000">
                <a:off x="4535299" y="4355820"/>
                <a:ext cx="72137" cy="73105"/>
              </a:xfrm>
              <a:custGeom>
                <a:avLst/>
                <a:gdLst>
                  <a:gd name="connsiteX0" fmla="*/ 37 w 72137"/>
                  <a:gd name="connsiteY0" fmla="*/ 55815 h 73105"/>
                  <a:gd name="connsiteX1" fmla="*/ 7499 w 72137"/>
                  <a:gd name="connsiteY1" fmla="*/ 40337 h 73105"/>
                  <a:gd name="connsiteX2" fmla="*/ 25395 w 72137"/>
                  <a:gd name="connsiteY2" fmla="*/ 31976 h 73105"/>
                  <a:gd name="connsiteX3" fmla="*/ 45364 w 72137"/>
                  <a:gd name="connsiteY3" fmla="*/ 29558 h 73105"/>
                  <a:gd name="connsiteX4" fmla="*/ 45364 w 72137"/>
                  <a:gd name="connsiteY4" fmla="*/ 23063 h 73105"/>
                  <a:gd name="connsiteX5" fmla="*/ 43291 w 72137"/>
                  <a:gd name="connsiteY5" fmla="*/ 14080 h 73105"/>
                  <a:gd name="connsiteX6" fmla="*/ 37418 w 72137"/>
                  <a:gd name="connsiteY6" fmla="*/ 7032 h 73105"/>
                  <a:gd name="connsiteX7" fmla="*/ 29057 w 72137"/>
                  <a:gd name="connsiteY7" fmla="*/ 4268 h 73105"/>
                  <a:gd name="connsiteX8" fmla="*/ 13026 w 72137"/>
                  <a:gd name="connsiteY8" fmla="*/ 8966 h 73105"/>
                  <a:gd name="connsiteX9" fmla="*/ 17932 w 72137"/>
                  <a:gd name="connsiteY9" fmla="*/ 11247 h 73105"/>
                  <a:gd name="connsiteX10" fmla="*/ 19937 w 72137"/>
                  <a:gd name="connsiteY10" fmla="*/ 16567 h 73105"/>
                  <a:gd name="connsiteX11" fmla="*/ 17726 w 72137"/>
                  <a:gd name="connsiteY11" fmla="*/ 22026 h 73105"/>
                  <a:gd name="connsiteX12" fmla="*/ 12336 w 72137"/>
                  <a:gd name="connsiteY12" fmla="*/ 24306 h 73105"/>
                  <a:gd name="connsiteX13" fmla="*/ 6877 w 72137"/>
                  <a:gd name="connsiteY13" fmla="*/ 22026 h 73105"/>
                  <a:gd name="connsiteX14" fmla="*/ 4597 w 72137"/>
                  <a:gd name="connsiteY14" fmla="*/ 16567 h 73105"/>
                  <a:gd name="connsiteX15" fmla="*/ 12267 w 72137"/>
                  <a:gd name="connsiteY15" fmla="*/ 4199 h 73105"/>
                  <a:gd name="connsiteX16" fmla="*/ 29057 w 72137"/>
                  <a:gd name="connsiteY16" fmla="*/ 122 h 73105"/>
                  <a:gd name="connsiteX17" fmla="*/ 42048 w 72137"/>
                  <a:gd name="connsiteY17" fmla="*/ 2886 h 73105"/>
                  <a:gd name="connsiteX18" fmla="*/ 52688 w 72137"/>
                  <a:gd name="connsiteY18" fmla="*/ 10764 h 73105"/>
                  <a:gd name="connsiteX19" fmla="*/ 56834 w 72137"/>
                  <a:gd name="connsiteY19" fmla="*/ 22648 h 73105"/>
                  <a:gd name="connsiteX20" fmla="*/ 56834 w 72137"/>
                  <a:gd name="connsiteY20" fmla="*/ 58578 h 73105"/>
                  <a:gd name="connsiteX21" fmla="*/ 58147 w 72137"/>
                  <a:gd name="connsiteY21" fmla="*/ 64244 h 73105"/>
                  <a:gd name="connsiteX22" fmla="*/ 62362 w 72137"/>
                  <a:gd name="connsiteY22" fmla="*/ 66870 h 73105"/>
                  <a:gd name="connsiteX23" fmla="*/ 66231 w 72137"/>
                  <a:gd name="connsiteY23" fmla="*/ 64244 h 73105"/>
                  <a:gd name="connsiteX24" fmla="*/ 67476 w 72137"/>
                  <a:gd name="connsiteY24" fmla="*/ 58578 h 73105"/>
                  <a:gd name="connsiteX25" fmla="*/ 67476 w 72137"/>
                  <a:gd name="connsiteY25" fmla="*/ 48352 h 73105"/>
                  <a:gd name="connsiteX26" fmla="*/ 72174 w 72137"/>
                  <a:gd name="connsiteY26" fmla="*/ 48352 h 73105"/>
                  <a:gd name="connsiteX27" fmla="*/ 72174 w 72137"/>
                  <a:gd name="connsiteY27" fmla="*/ 58578 h 73105"/>
                  <a:gd name="connsiteX28" fmla="*/ 70308 w 72137"/>
                  <a:gd name="connsiteY28" fmla="*/ 65281 h 73105"/>
                  <a:gd name="connsiteX29" fmla="*/ 65333 w 72137"/>
                  <a:gd name="connsiteY29" fmla="*/ 70464 h 73105"/>
                  <a:gd name="connsiteX30" fmla="*/ 58492 w 72137"/>
                  <a:gd name="connsiteY30" fmla="*/ 72398 h 73105"/>
                  <a:gd name="connsiteX31" fmla="*/ 50408 w 72137"/>
                  <a:gd name="connsiteY31" fmla="*/ 68735 h 73105"/>
                  <a:gd name="connsiteX32" fmla="*/ 46746 w 72137"/>
                  <a:gd name="connsiteY32" fmla="*/ 60099 h 73105"/>
                  <a:gd name="connsiteX33" fmla="*/ 37970 w 72137"/>
                  <a:gd name="connsiteY33" fmla="*/ 69703 h 73105"/>
                  <a:gd name="connsiteX34" fmla="*/ 25740 w 72137"/>
                  <a:gd name="connsiteY34" fmla="*/ 73227 h 73105"/>
                  <a:gd name="connsiteX35" fmla="*/ 13787 w 72137"/>
                  <a:gd name="connsiteY35" fmla="*/ 71430 h 73105"/>
                  <a:gd name="connsiteX36" fmla="*/ 3975 w 72137"/>
                  <a:gd name="connsiteY36" fmla="*/ 65765 h 73105"/>
                  <a:gd name="connsiteX37" fmla="*/ 37 w 72137"/>
                  <a:gd name="connsiteY37" fmla="*/ 55815 h 73105"/>
                  <a:gd name="connsiteX38" fmla="*/ 13026 w 72137"/>
                  <a:gd name="connsiteY38" fmla="*/ 55815 h 73105"/>
                  <a:gd name="connsiteX39" fmla="*/ 17104 w 72137"/>
                  <a:gd name="connsiteY39" fmla="*/ 65212 h 73105"/>
                  <a:gd name="connsiteX40" fmla="*/ 26846 w 72137"/>
                  <a:gd name="connsiteY40" fmla="*/ 69081 h 73105"/>
                  <a:gd name="connsiteX41" fmla="*/ 36174 w 72137"/>
                  <a:gd name="connsiteY41" fmla="*/ 66455 h 73105"/>
                  <a:gd name="connsiteX42" fmla="*/ 42876 w 72137"/>
                  <a:gd name="connsiteY42" fmla="*/ 59408 h 73105"/>
                  <a:gd name="connsiteX43" fmla="*/ 45364 w 72137"/>
                  <a:gd name="connsiteY43" fmla="*/ 50149 h 73105"/>
                  <a:gd name="connsiteX44" fmla="*/ 45364 w 72137"/>
                  <a:gd name="connsiteY44" fmla="*/ 33565 h 73105"/>
                  <a:gd name="connsiteX45" fmla="*/ 30508 w 72137"/>
                  <a:gd name="connsiteY45" fmla="*/ 35915 h 73105"/>
                  <a:gd name="connsiteX46" fmla="*/ 18001 w 72137"/>
                  <a:gd name="connsiteY46" fmla="*/ 43308 h 73105"/>
                  <a:gd name="connsiteX47" fmla="*/ 13026 w 72137"/>
                  <a:gd name="connsiteY47" fmla="*/ 55815 h 73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72137" h="73105">
                    <a:moveTo>
                      <a:pt x="37" y="55815"/>
                    </a:moveTo>
                    <a:cubicBezTo>
                      <a:pt x="37" y="49458"/>
                      <a:pt x="2524" y="44298"/>
                      <a:pt x="7499" y="40337"/>
                    </a:cubicBezTo>
                    <a:cubicBezTo>
                      <a:pt x="12474" y="36375"/>
                      <a:pt x="18440" y="33588"/>
                      <a:pt x="25395" y="31976"/>
                    </a:cubicBezTo>
                    <a:cubicBezTo>
                      <a:pt x="32351" y="30364"/>
                      <a:pt x="39007" y="29558"/>
                      <a:pt x="45364" y="29558"/>
                    </a:cubicBezTo>
                    <a:lnTo>
                      <a:pt x="45364" y="23063"/>
                    </a:lnTo>
                    <a:cubicBezTo>
                      <a:pt x="45364" y="19930"/>
                      <a:pt x="44673" y="16936"/>
                      <a:pt x="43291" y="14080"/>
                    </a:cubicBezTo>
                    <a:cubicBezTo>
                      <a:pt x="41909" y="11224"/>
                      <a:pt x="39951" y="8875"/>
                      <a:pt x="37418" y="7032"/>
                    </a:cubicBezTo>
                    <a:cubicBezTo>
                      <a:pt x="34884" y="5190"/>
                      <a:pt x="32097" y="4268"/>
                      <a:pt x="29057" y="4268"/>
                    </a:cubicBezTo>
                    <a:cubicBezTo>
                      <a:pt x="21963" y="4268"/>
                      <a:pt x="16620" y="5834"/>
                      <a:pt x="13026" y="8966"/>
                    </a:cubicBezTo>
                    <a:cubicBezTo>
                      <a:pt x="14961" y="8966"/>
                      <a:pt x="16596" y="9726"/>
                      <a:pt x="17932" y="11247"/>
                    </a:cubicBezTo>
                    <a:cubicBezTo>
                      <a:pt x="19269" y="12767"/>
                      <a:pt x="19937" y="14541"/>
                      <a:pt x="19937" y="16567"/>
                    </a:cubicBezTo>
                    <a:cubicBezTo>
                      <a:pt x="19937" y="18686"/>
                      <a:pt x="19200" y="20506"/>
                      <a:pt x="17726" y="22026"/>
                    </a:cubicBezTo>
                    <a:cubicBezTo>
                      <a:pt x="16251" y="23546"/>
                      <a:pt x="14455" y="24306"/>
                      <a:pt x="12336" y="24306"/>
                    </a:cubicBezTo>
                    <a:cubicBezTo>
                      <a:pt x="10217" y="24306"/>
                      <a:pt x="8397" y="23546"/>
                      <a:pt x="6877" y="22026"/>
                    </a:cubicBezTo>
                    <a:cubicBezTo>
                      <a:pt x="5357" y="20506"/>
                      <a:pt x="4597" y="18686"/>
                      <a:pt x="4597" y="16567"/>
                    </a:cubicBezTo>
                    <a:cubicBezTo>
                      <a:pt x="4597" y="11040"/>
                      <a:pt x="7153" y="6917"/>
                      <a:pt x="12267" y="4199"/>
                    </a:cubicBezTo>
                    <a:cubicBezTo>
                      <a:pt x="17380" y="1481"/>
                      <a:pt x="22977" y="122"/>
                      <a:pt x="29057" y="122"/>
                    </a:cubicBezTo>
                    <a:cubicBezTo>
                      <a:pt x="33387" y="122"/>
                      <a:pt x="37718" y="1043"/>
                      <a:pt x="42048" y="2886"/>
                    </a:cubicBezTo>
                    <a:cubicBezTo>
                      <a:pt x="46377" y="4728"/>
                      <a:pt x="49924" y="7354"/>
                      <a:pt x="52688" y="10764"/>
                    </a:cubicBezTo>
                    <a:cubicBezTo>
                      <a:pt x="55452" y="14172"/>
                      <a:pt x="56834" y="18134"/>
                      <a:pt x="56834" y="22648"/>
                    </a:cubicBezTo>
                    <a:lnTo>
                      <a:pt x="56834" y="58578"/>
                    </a:lnTo>
                    <a:cubicBezTo>
                      <a:pt x="56834" y="60606"/>
                      <a:pt x="57272" y="62494"/>
                      <a:pt x="58147" y="64244"/>
                    </a:cubicBezTo>
                    <a:cubicBezTo>
                      <a:pt x="59022" y="65995"/>
                      <a:pt x="60427" y="66870"/>
                      <a:pt x="62362" y="66870"/>
                    </a:cubicBezTo>
                    <a:cubicBezTo>
                      <a:pt x="64112" y="66870"/>
                      <a:pt x="65402" y="65995"/>
                      <a:pt x="66231" y="64244"/>
                    </a:cubicBezTo>
                    <a:cubicBezTo>
                      <a:pt x="67061" y="62494"/>
                      <a:pt x="67476" y="60606"/>
                      <a:pt x="67476" y="58578"/>
                    </a:cubicBezTo>
                    <a:lnTo>
                      <a:pt x="67476" y="48352"/>
                    </a:lnTo>
                    <a:lnTo>
                      <a:pt x="72174" y="48352"/>
                    </a:lnTo>
                    <a:lnTo>
                      <a:pt x="72174" y="58578"/>
                    </a:lnTo>
                    <a:cubicBezTo>
                      <a:pt x="72174" y="60882"/>
                      <a:pt x="71552" y="63116"/>
                      <a:pt x="70308" y="65281"/>
                    </a:cubicBezTo>
                    <a:cubicBezTo>
                      <a:pt x="69064" y="67446"/>
                      <a:pt x="67406" y="69173"/>
                      <a:pt x="65333" y="70464"/>
                    </a:cubicBezTo>
                    <a:cubicBezTo>
                      <a:pt x="63260" y="71753"/>
                      <a:pt x="60980" y="72398"/>
                      <a:pt x="58492" y="72398"/>
                    </a:cubicBezTo>
                    <a:cubicBezTo>
                      <a:pt x="55360" y="72398"/>
                      <a:pt x="52666" y="71177"/>
                      <a:pt x="50408" y="68735"/>
                    </a:cubicBezTo>
                    <a:cubicBezTo>
                      <a:pt x="48151" y="66294"/>
                      <a:pt x="46930" y="63415"/>
                      <a:pt x="46746" y="60099"/>
                    </a:cubicBezTo>
                    <a:cubicBezTo>
                      <a:pt x="44719" y="64152"/>
                      <a:pt x="41794" y="67354"/>
                      <a:pt x="37970" y="69703"/>
                    </a:cubicBezTo>
                    <a:cubicBezTo>
                      <a:pt x="34147" y="72053"/>
                      <a:pt x="30071" y="73227"/>
                      <a:pt x="25740" y="73227"/>
                    </a:cubicBezTo>
                    <a:cubicBezTo>
                      <a:pt x="21687" y="73227"/>
                      <a:pt x="17702" y="72628"/>
                      <a:pt x="13787" y="71430"/>
                    </a:cubicBezTo>
                    <a:cubicBezTo>
                      <a:pt x="9871" y="70233"/>
                      <a:pt x="6601" y="68344"/>
                      <a:pt x="3975" y="65765"/>
                    </a:cubicBezTo>
                    <a:cubicBezTo>
                      <a:pt x="1349" y="63185"/>
                      <a:pt x="37" y="59868"/>
                      <a:pt x="37" y="55815"/>
                    </a:cubicBezTo>
                    <a:close/>
                    <a:moveTo>
                      <a:pt x="13026" y="55815"/>
                    </a:moveTo>
                    <a:cubicBezTo>
                      <a:pt x="13026" y="59500"/>
                      <a:pt x="14386" y="62632"/>
                      <a:pt x="17104" y="65212"/>
                    </a:cubicBezTo>
                    <a:cubicBezTo>
                      <a:pt x="19821" y="67791"/>
                      <a:pt x="23069" y="69081"/>
                      <a:pt x="26846" y="69081"/>
                    </a:cubicBezTo>
                    <a:cubicBezTo>
                      <a:pt x="30255" y="69081"/>
                      <a:pt x="33364" y="68206"/>
                      <a:pt x="36174" y="66455"/>
                    </a:cubicBezTo>
                    <a:cubicBezTo>
                      <a:pt x="38984" y="64705"/>
                      <a:pt x="41218" y="62356"/>
                      <a:pt x="42876" y="59408"/>
                    </a:cubicBezTo>
                    <a:cubicBezTo>
                      <a:pt x="44535" y="56460"/>
                      <a:pt x="45364" y="53373"/>
                      <a:pt x="45364" y="50149"/>
                    </a:cubicBezTo>
                    <a:lnTo>
                      <a:pt x="45364" y="33565"/>
                    </a:lnTo>
                    <a:cubicBezTo>
                      <a:pt x="40481" y="33565"/>
                      <a:pt x="35529" y="34348"/>
                      <a:pt x="30508" y="35915"/>
                    </a:cubicBezTo>
                    <a:cubicBezTo>
                      <a:pt x="25487" y="37481"/>
                      <a:pt x="21318" y="39945"/>
                      <a:pt x="18001" y="43308"/>
                    </a:cubicBezTo>
                    <a:cubicBezTo>
                      <a:pt x="14685" y="46671"/>
                      <a:pt x="13026" y="50840"/>
                      <a:pt x="13026" y="55815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EF532F26-98D2-A68D-CA7A-3FF1D113CC33}"/>
                  </a:ext>
                </a:extLst>
              </p:cNvPr>
              <p:cNvSpPr/>
              <p:nvPr/>
            </p:nvSpPr>
            <p:spPr>
              <a:xfrm rot="-5400000">
                <a:off x="4533088" y="4279095"/>
                <a:ext cx="49887" cy="99776"/>
              </a:xfrm>
              <a:custGeom>
                <a:avLst/>
                <a:gdLst>
                  <a:gd name="connsiteX0" fmla="*/ 13295 w 49887"/>
                  <a:gd name="connsiteY0" fmla="*/ 79026 h 99776"/>
                  <a:gd name="connsiteX1" fmla="*/ 13295 w 49887"/>
                  <a:gd name="connsiteY1" fmla="*/ 35079 h 99776"/>
                  <a:gd name="connsiteX2" fmla="*/ 28 w 49887"/>
                  <a:gd name="connsiteY2" fmla="*/ 35079 h 99776"/>
                  <a:gd name="connsiteX3" fmla="*/ 28 w 49887"/>
                  <a:gd name="connsiteY3" fmla="*/ 30934 h 99776"/>
                  <a:gd name="connsiteX4" fmla="*/ 15299 w 49887"/>
                  <a:gd name="connsiteY4" fmla="*/ 21191 h 99776"/>
                  <a:gd name="connsiteX5" fmla="*/ 20205 w 49887"/>
                  <a:gd name="connsiteY5" fmla="*/ 116 h 99776"/>
                  <a:gd name="connsiteX6" fmla="*/ 24765 w 49887"/>
                  <a:gd name="connsiteY6" fmla="*/ 116 h 99776"/>
                  <a:gd name="connsiteX7" fmla="*/ 24765 w 49887"/>
                  <a:gd name="connsiteY7" fmla="*/ 29414 h 99776"/>
                  <a:gd name="connsiteX8" fmla="*/ 47291 w 49887"/>
                  <a:gd name="connsiteY8" fmla="*/ 29414 h 99776"/>
                  <a:gd name="connsiteX9" fmla="*/ 47291 w 49887"/>
                  <a:gd name="connsiteY9" fmla="*/ 35079 h 99776"/>
                  <a:gd name="connsiteX10" fmla="*/ 24765 w 49887"/>
                  <a:gd name="connsiteY10" fmla="*/ 35079 h 99776"/>
                  <a:gd name="connsiteX11" fmla="*/ 24765 w 49887"/>
                  <a:gd name="connsiteY11" fmla="*/ 78611 h 99776"/>
                  <a:gd name="connsiteX12" fmla="*/ 26976 w 49887"/>
                  <a:gd name="connsiteY12" fmla="*/ 90219 h 99776"/>
                  <a:gd name="connsiteX13" fmla="*/ 34991 w 49887"/>
                  <a:gd name="connsiteY13" fmla="*/ 95194 h 99776"/>
                  <a:gd name="connsiteX14" fmla="*/ 42799 w 49887"/>
                  <a:gd name="connsiteY14" fmla="*/ 89943 h 99776"/>
                  <a:gd name="connsiteX15" fmla="*/ 45218 w 49887"/>
                  <a:gd name="connsiteY15" fmla="*/ 78611 h 99776"/>
                  <a:gd name="connsiteX16" fmla="*/ 45218 w 49887"/>
                  <a:gd name="connsiteY16" fmla="*/ 69214 h 99776"/>
                  <a:gd name="connsiteX17" fmla="*/ 49916 w 49887"/>
                  <a:gd name="connsiteY17" fmla="*/ 69214 h 99776"/>
                  <a:gd name="connsiteX18" fmla="*/ 49916 w 49887"/>
                  <a:gd name="connsiteY18" fmla="*/ 79026 h 99776"/>
                  <a:gd name="connsiteX19" fmla="*/ 48051 w 49887"/>
                  <a:gd name="connsiteY19" fmla="*/ 88838 h 99776"/>
                  <a:gd name="connsiteX20" fmla="*/ 42592 w 49887"/>
                  <a:gd name="connsiteY20" fmla="*/ 96783 h 99776"/>
                  <a:gd name="connsiteX21" fmla="*/ 33885 w 49887"/>
                  <a:gd name="connsiteY21" fmla="*/ 99893 h 99776"/>
                  <a:gd name="connsiteX22" fmla="*/ 18822 w 49887"/>
                  <a:gd name="connsiteY22" fmla="*/ 94157 h 99776"/>
                  <a:gd name="connsiteX23" fmla="*/ 13295 w 49887"/>
                  <a:gd name="connsiteY23" fmla="*/ 79026 h 9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9887" h="99776">
                    <a:moveTo>
                      <a:pt x="13295" y="79026"/>
                    </a:moveTo>
                    <a:lnTo>
                      <a:pt x="13295" y="35079"/>
                    </a:lnTo>
                    <a:lnTo>
                      <a:pt x="28" y="35079"/>
                    </a:lnTo>
                    <a:lnTo>
                      <a:pt x="28" y="30934"/>
                    </a:lnTo>
                    <a:cubicBezTo>
                      <a:pt x="6938" y="30934"/>
                      <a:pt x="12028" y="27686"/>
                      <a:pt x="15299" y="21191"/>
                    </a:cubicBezTo>
                    <a:cubicBezTo>
                      <a:pt x="18569" y="14696"/>
                      <a:pt x="20205" y="7671"/>
                      <a:pt x="20205" y="116"/>
                    </a:cubicBezTo>
                    <a:lnTo>
                      <a:pt x="24765" y="116"/>
                    </a:lnTo>
                    <a:lnTo>
                      <a:pt x="24765" y="29414"/>
                    </a:lnTo>
                    <a:lnTo>
                      <a:pt x="47291" y="29414"/>
                    </a:lnTo>
                    <a:lnTo>
                      <a:pt x="47291" y="35079"/>
                    </a:lnTo>
                    <a:lnTo>
                      <a:pt x="24765" y="35079"/>
                    </a:lnTo>
                    <a:lnTo>
                      <a:pt x="24765" y="78611"/>
                    </a:lnTo>
                    <a:cubicBezTo>
                      <a:pt x="24765" y="83033"/>
                      <a:pt x="25502" y="86902"/>
                      <a:pt x="26976" y="90219"/>
                    </a:cubicBezTo>
                    <a:cubicBezTo>
                      <a:pt x="28450" y="93536"/>
                      <a:pt x="31122" y="95194"/>
                      <a:pt x="34991" y="95194"/>
                    </a:cubicBezTo>
                    <a:cubicBezTo>
                      <a:pt x="38584" y="95194"/>
                      <a:pt x="41187" y="93444"/>
                      <a:pt x="42799" y="89943"/>
                    </a:cubicBezTo>
                    <a:cubicBezTo>
                      <a:pt x="44411" y="86442"/>
                      <a:pt x="45218" y="82664"/>
                      <a:pt x="45218" y="78611"/>
                    </a:cubicBezTo>
                    <a:lnTo>
                      <a:pt x="45218" y="69214"/>
                    </a:lnTo>
                    <a:lnTo>
                      <a:pt x="49916" y="69214"/>
                    </a:lnTo>
                    <a:lnTo>
                      <a:pt x="49916" y="79026"/>
                    </a:lnTo>
                    <a:cubicBezTo>
                      <a:pt x="49916" y="82342"/>
                      <a:pt x="49294" y="85613"/>
                      <a:pt x="48051" y="88838"/>
                    </a:cubicBezTo>
                    <a:cubicBezTo>
                      <a:pt x="46807" y="92062"/>
                      <a:pt x="44987" y="94710"/>
                      <a:pt x="42592" y="96783"/>
                    </a:cubicBezTo>
                    <a:cubicBezTo>
                      <a:pt x="40197" y="98857"/>
                      <a:pt x="37295" y="99893"/>
                      <a:pt x="33885" y="99893"/>
                    </a:cubicBezTo>
                    <a:cubicBezTo>
                      <a:pt x="27529" y="99893"/>
                      <a:pt x="22508" y="97981"/>
                      <a:pt x="18822" y="94157"/>
                    </a:cubicBezTo>
                    <a:cubicBezTo>
                      <a:pt x="15137" y="90334"/>
                      <a:pt x="13295" y="85290"/>
                      <a:pt x="13295" y="79026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C6E4EA8C-2D65-AB36-DF01-AA172CBCE1B0}"/>
                  </a:ext>
                </a:extLst>
              </p:cNvPr>
              <p:cNvSpPr/>
              <p:nvPr/>
            </p:nvSpPr>
            <p:spPr>
              <a:xfrm rot="-5400000">
                <a:off x="4535437" y="4220909"/>
                <a:ext cx="34824" cy="106547"/>
              </a:xfrm>
              <a:custGeom>
                <a:avLst/>
                <a:gdLst>
                  <a:gd name="connsiteX0" fmla="*/ 21 w 34824"/>
                  <a:gd name="connsiteY0" fmla="*/ 106658 h 106547"/>
                  <a:gd name="connsiteX1" fmla="*/ 21 w 34824"/>
                  <a:gd name="connsiteY1" fmla="*/ 100992 h 106547"/>
                  <a:gd name="connsiteX2" fmla="*/ 9004 w 34824"/>
                  <a:gd name="connsiteY2" fmla="*/ 100163 h 106547"/>
                  <a:gd name="connsiteX3" fmla="*/ 12458 w 34824"/>
                  <a:gd name="connsiteY3" fmla="*/ 96017 h 106547"/>
                  <a:gd name="connsiteX4" fmla="*/ 12458 w 34824"/>
                  <a:gd name="connsiteY4" fmla="*/ 52486 h 106547"/>
                  <a:gd name="connsiteX5" fmla="*/ 10109 w 34824"/>
                  <a:gd name="connsiteY5" fmla="*/ 45024 h 106547"/>
                  <a:gd name="connsiteX6" fmla="*/ 850 w 34824"/>
                  <a:gd name="connsiteY6" fmla="*/ 43641 h 106547"/>
                  <a:gd name="connsiteX7" fmla="*/ 850 w 34824"/>
                  <a:gd name="connsiteY7" fmla="*/ 37976 h 106547"/>
                  <a:gd name="connsiteX8" fmla="*/ 23653 w 34824"/>
                  <a:gd name="connsiteY8" fmla="*/ 36317 h 106547"/>
                  <a:gd name="connsiteX9" fmla="*/ 23653 w 34824"/>
                  <a:gd name="connsiteY9" fmla="*/ 96017 h 106547"/>
                  <a:gd name="connsiteX10" fmla="*/ 26692 w 34824"/>
                  <a:gd name="connsiteY10" fmla="*/ 100163 h 106547"/>
                  <a:gd name="connsiteX11" fmla="*/ 34846 w 34824"/>
                  <a:gd name="connsiteY11" fmla="*/ 100992 h 106547"/>
                  <a:gd name="connsiteX12" fmla="*/ 34846 w 34824"/>
                  <a:gd name="connsiteY12" fmla="*/ 106658 h 106547"/>
                  <a:gd name="connsiteX13" fmla="*/ 21 w 34824"/>
                  <a:gd name="connsiteY13" fmla="*/ 106658 h 106547"/>
                  <a:gd name="connsiteX14" fmla="*/ 6792 w 34824"/>
                  <a:gd name="connsiteY14" fmla="*/ 8955 h 106547"/>
                  <a:gd name="connsiteX15" fmla="*/ 9487 w 34824"/>
                  <a:gd name="connsiteY15" fmla="*/ 2805 h 106547"/>
                  <a:gd name="connsiteX16" fmla="*/ 15499 w 34824"/>
                  <a:gd name="connsiteY16" fmla="*/ 111 h 106547"/>
                  <a:gd name="connsiteX17" fmla="*/ 19921 w 34824"/>
                  <a:gd name="connsiteY17" fmla="*/ 1285 h 106547"/>
                  <a:gd name="connsiteX18" fmla="*/ 23169 w 34824"/>
                  <a:gd name="connsiteY18" fmla="*/ 4602 h 106547"/>
                  <a:gd name="connsiteX19" fmla="*/ 24343 w 34824"/>
                  <a:gd name="connsiteY19" fmla="*/ 8955 h 106547"/>
                  <a:gd name="connsiteX20" fmla="*/ 21717 w 34824"/>
                  <a:gd name="connsiteY20" fmla="*/ 15036 h 106547"/>
                  <a:gd name="connsiteX21" fmla="*/ 15499 w 34824"/>
                  <a:gd name="connsiteY21" fmla="*/ 17661 h 106547"/>
                  <a:gd name="connsiteX22" fmla="*/ 9487 w 34824"/>
                  <a:gd name="connsiteY22" fmla="*/ 15036 h 106547"/>
                  <a:gd name="connsiteX23" fmla="*/ 6792 w 34824"/>
                  <a:gd name="connsiteY23" fmla="*/ 8955 h 10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824" h="106547">
                    <a:moveTo>
                      <a:pt x="21" y="106658"/>
                    </a:moveTo>
                    <a:lnTo>
                      <a:pt x="21" y="100992"/>
                    </a:lnTo>
                    <a:cubicBezTo>
                      <a:pt x="3706" y="100992"/>
                      <a:pt x="6701" y="100716"/>
                      <a:pt x="9004" y="100163"/>
                    </a:cubicBezTo>
                    <a:cubicBezTo>
                      <a:pt x="11307" y="99610"/>
                      <a:pt x="12458" y="98228"/>
                      <a:pt x="12458" y="96017"/>
                    </a:cubicBezTo>
                    <a:lnTo>
                      <a:pt x="12458" y="52486"/>
                    </a:lnTo>
                    <a:cubicBezTo>
                      <a:pt x="12458" y="48432"/>
                      <a:pt x="11675" y="45945"/>
                      <a:pt x="10109" y="45024"/>
                    </a:cubicBezTo>
                    <a:cubicBezTo>
                      <a:pt x="8543" y="44102"/>
                      <a:pt x="5457" y="43641"/>
                      <a:pt x="850" y="43641"/>
                    </a:cubicBezTo>
                    <a:lnTo>
                      <a:pt x="850" y="37976"/>
                    </a:lnTo>
                    <a:lnTo>
                      <a:pt x="23653" y="36317"/>
                    </a:lnTo>
                    <a:lnTo>
                      <a:pt x="23653" y="96017"/>
                    </a:lnTo>
                    <a:cubicBezTo>
                      <a:pt x="23653" y="98228"/>
                      <a:pt x="24666" y="99610"/>
                      <a:pt x="26692" y="100163"/>
                    </a:cubicBezTo>
                    <a:cubicBezTo>
                      <a:pt x="28720" y="100716"/>
                      <a:pt x="31438" y="100992"/>
                      <a:pt x="34846" y="100992"/>
                    </a:cubicBezTo>
                    <a:lnTo>
                      <a:pt x="34846" y="106658"/>
                    </a:lnTo>
                    <a:lnTo>
                      <a:pt x="21" y="106658"/>
                    </a:lnTo>
                    <a:close/>
                    <a:moveTo>
                      <a:pt x="6792" y="8955"/>
                    </a:moveTo>
                    <a:cubicBezTo>
                      <a:pt x="6792" y="6651"/>
                      <a:pt x="7691" y="4601"/>
                      <a:pt x="9487" y="2805"/>
                    </a:cubicBezTo>
                    <a:cubicBezTo>
                      <a:pt x="11284" y="1009"/>
                      <a:pt x="13288" y="111"/>
                      <a:pt x="15499" y="111"/>
                    </a:cubicBezTo>
                    <a:cubicBezTo>
                      <a:pt x="17065" y="111"/>
                      <a:pt x="18539" y="502"/>
                      <a:pt x="19921" y="1285"/>
                    </a:cubicBezTo>
                    <a:cubicBezTo>
                      <a:pt x="21303" y="2068"/>
                      <a:pt x="22386" y="3174"/>
                      <a:pt x="23169" y="4602"/>
                    </a:cubicBezTo>
                    <a:cubicBezTo>
                      <a:pt x="23952" y="6030"/>
                      <a:pt x="24343" y="7481"/>
                      <a:pt x="24343" y="8955"/>
                    </a:cubicBezTo>
                    <a:cubicBezTo>
                      <a:pt x="24343" y="11258"/>
                      <a:pt x="23468" y="13285"/>
                      <a:pt x="21717" y="15036"/>
                    </a:cubicBezTo>
                    <a:cubicBezTo>
                      <a:pt x="19967" y="16786"/>
                      <a:pt x="17894" y="17661"/>
                      <a:pt x="15499" y="17661"/>
                    </a:cubicBezTo>
                    <a:cubicBezTo>
                      <a:pt x="13288" y="17661"/>
                      <a:pt x="11284" y="16786"/>
                      <a:pt x="9487" y="15036"/>
                    </a:cubicBezTo>
                    <a:cubicBezTo>
                      <a:pt x="7691" y="13285"/>
                      <a:pt x="6792" y="11258"/>
                      <a:pt x="6792" y="8955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FEEE80B-D460-7FD7-1FDC-659F5A3FCE98}"/>
                  </a:ext>
                </a:extLst>
              </p:cNvPr>
              <p:cNvSpPr/>
              <p:nvPr/>
            </p:nvSpPr>
            <p:spPr>
              <a:xfrm rot="-5400000">
                <a:off x="4533779" y="4176011"/>
                <a:ext cx="77802" cy="70479"/>
              </a:xfrm>
              <a:custGeom>
                <a:avLst/>
                <a:gdLst>
                  <a:gd name="connsiteX0" fmla="*/ 35808 w 77802"/>
                  <a:gd name="connsiteY0" fmla="*/ 68784 h 70479"/>
                  <a:gd name="connsiteX1" fmla="*/ 12591 w 77802"/>
                  <a:gd name="connsiteY1" fmla="*/ 10328 h 70479"/>
                  <a:gd name="connsiteX2" fmla="*/ 8031 w 77802"/>
                  <a:gd name="connsiteY2" fmla="*/ 6597 h 70479"/>
                  <a:gd name="connsiteX3" fmla="*/ 16 w 77802"/>
                  <a:gd name="connsiteY3" fmla="*/ 5767 h 70479"/>
                  <a:gd name="connsiteX4" fmla="*/ 16 w 77802"/>
                  <a:gd name="connsiteY4" fmla="*/ 101 h 70479"/>
                  <a:gd name="connsiteX5" fmla="*/ 33459 w 77802"/>
                  <a:gd name="connsiteY5" fmla="*/ 101 h 70479"/>
                  <a:gd name="connsiteX6" fmla="*/ 33459 w 77802"/>
                  <a:gd name="connsiteY6" fmla="*/ 5767 h 70479"/>
                  <a:gd name="connsiteX7" fmla="*/ 24476 w 77802"/>
                  <a:gd name="connsiteY7" fmla="*/ 9499 h 70479"/>
                  <a:gd name="connsiteX8" fmla="*/ 24614 w 77802"/>
                  <a:gd name="connsiteY8" fmla="*/ 10466 h 70479"/>
                  <a:gd name="connsiteX9" fmla="*/ 42580 w 77802"/>
                  <a:gd name="connsiteY9" fmla="*/ 55379 h 70479"/>
                  <a:gd name="connsiteX10" fmla="*/ 58611 w 77802"/>
                  <a:gd name="connsiteY10" fmla="*/ 14888 h 70479"/>
                  <a:gd name="connsiteX11" fmla="*/ 59025 w 77802"/>
                  <a:gd name="connsiteY11" fmla="*/ 12262 h 70479"/>
                  <a:gd name="connsiteX12" fmla="*/ 56745 w 77802"/>
                  <a:gd name="connsiteY12" fmla="*/ 7494 h 70479"/>
                  <a:gd name="connsiteX13" fmla="*/ 51425 w 77802"/>
                  <a:gd name="connsiteY13" fmla="*/ 5767 h 70479"/>
                  <a:gd name="connsiteX14" fmla="*/ 51425 w 77802"/>
                  <a:gd name="connsiteY14" fmla="*/ 101 h 70479"/>
                  <a:gd name="connsiteX15" fmla="*/ 77819 w 77802"/>
                  <a:gd name="connsiteY15" fmla="*/ 101 h 70479"/>
                  <a:gd name="connsiteX16" fmla="*/ 77819 w 77802"/>
                  <a:gd name="connsiteY16" fmla="*/ 5767 h 70479"/>
                  <a:gd name="connsiteX17" fmla="*/ 69251 w 77802"/>
                  <a:gd name="connsiteY17" fmla="*/ 7978 h 70479"/>
                  <a:gd name="connsiteX18" fmla="*/ 63586 w 77802"/>
                  <a:gd name="connsiteY18" fmla="*/ 14612 h 70479"/>
                  <a:gd name="connsiteX19" fmla="*/ 42027 w 77802"/>
                  <a:gd name="connsiteY19" fmla="*/ 68784 h 70479"/>
                  <a:gd name="connsiteX20" fmla="*/ 39539 w 77802"/>
                  <a:gd name="connsiteY20" fmla="*/ 70581 h 70479"/>
                  <a:gd name="connsiteX21" fmla="*/ 38296 w 77802"/>
                  <a:gd name="connsiteY21" fmla="*/ 70581 h 70479"/>
                  <a:gd name="connsiteX22" fmla="*/ 35808 w 77802"/>
                  <a:gd name="connsiteY22" fmla="*/ 68784 h 7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802" h="70479">
                    <a:moveTo>
                      <a:pt x="35808" y="68784"/>
                    </a:moveTo>
                    <a:lnTo>
                      <a:pt x="12591" y="10328"/>
                    </a:lnTo>
                    <a:cubicBezTo>
                      <a:pt x="11578" y="8393"/>
                      <a:pt x="10058" y="7149"/>
                      <a:pt x="8031" y="6597"/>
                    </a:cubicBezTo>
                    <a:cubicBezTo>
                      <a:pt x="6005" y="6044"/>
                      <a:pt x="3333" y="5767"/>
                      <a:pt x="16" y="5767"/>
                    </a:cubicBezTo>
                    <a:lnTo>
                      <a:pt x="16" y="101"/>
                    </a:lnTo>
                    <a:lnTo>
                      <a:pt x="33459" y="101"/>
                    </a:lnTo>
                    <a:lnTo>
                      <a:pt x="33459" y="5767"/>
                    </a:lnTo>
                    <a:cubicBezTo>
                      <a:pt x="27471" y="5767"/>
                      <a:pt x="24476" y="7011"/>
                      <a:pt x="24476" y="9499"/>
                    </a:cubicBezTo>
                    <a:cubicBezTo>
                      <a:pt x="24476" y="9959"/>
                      <a:pt x="24522" y="10282"/>
                      <a:pt x="24614" y="10466"/>
                    </a:cubicBezTo>
                    <a:lnTo>
                      <a:pt x="42580" y="55379"/>
                    </a:lnTo>
                    <a:lnTo>
                      <a:pt x="58611" y="14888"/>
                    </a:lnTo>
                    <a:cubicBezTo>
                      <a:pt x="58887" y="14059"/>
                      <a:pt x="59025" y="13184"/>
                      <a:pt x="59025" y="12262"/>
                    </a:cubicBezTo>
                    <a:cubicBezTo>
                      <a:pt x="59025" y="10236"/>
                      <a:pt x="58265" y="8647"/>
                      <a:pt x="56745" y="7494"/>
                    </a:cubicBezTo>
                    <a:cubicBezTo>
                      <a:pt x="55224" y="6343"/>
                      <a:pt x="53451" y="5767"/>
                      <a:pt x="51425" y="5767"/>
                    </a:cubicBezTo>
                    <a:lnTo>
                      <a:pt x="51425" y="101"/>
                    </a:lnTo>
                    <a:lnTo>
                      <a:pt x="77819" y="101"/>
                    </a:lnTo>
                    <a:lnTo>
                      <a:pt x="77819" y="5767"/>
                    </a:lnTo>
                    <a:cubicBezTo>
                      <a:pt x="74595" y="5767"/>
                      <a:pt x="71739" y="6504"/>
                      <a:pt x="69251" y="7978"/>
                    </a:cubicBezTo>
                    <a:cubicBezTo>
                      <a:pt x="66764" y="9452"/>
                      <a:pt x="64875" y="11663"/>
                      <a:pt x="63586" y="14612"/>
                    </a:cubicBezTo>
                    <a:lnTo>
                      <a:pt x="42027" y="68784"/>
                    </a:lnTo>
                    <a:cubicBezTo>
                      <a:pt x="41659" y="69982"/>
                      <a:pt x="40830" y="70581"/>
                      <a:pt x="39539" y="70581"/>
                    </a:cubicBezTo>
                    <a:lnTo>
                      <a:pt x="38296" y="70581"/>
                    </a:lnTo>
                    <a:cubicBezTo>
                      <a:pt x="37006" y="70581"/>
                      <a:pt x="36177" y="69982"/>
                      <a:pt x="35808" y="68784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392B3F1C-449E-F902-3B77-0A1654048542}"/>
                  </a:ext>
                </a:extLst>
              </p:cNvPr>
              <p:cNvSpPr/>
              <p:nvPr/>
            </p:nvSpPr>
            <p:spPr>
              <a:xfrm rot="-5400000">
                <a:off x="4540550" y="4103569"/>
                <a:ext cx="61635" cy="73105"/>
              </a:xfrm>
              <a:custGeom>
                <a:avLst/>
                <a:gdLst>
                  <a:gd name="connsiteX0" fmla="*/ 35248 w 61635"/>
                  <a:gd name="connsiteY0" fmla="*/ 73199 h 73105"/>
                  <a:gd name="connsiteX1" fmla="*/ 17421 w 61635"/>
                  <a:gd name="connsiteY1" fmla="*/ 68085 h 73105"/>
                  <a:gd name="connsiteX2" fmla="*/ 4638 w 61635"/>
                  <a:gd name="connsiteY2" fmla="*/ 54474 h 73105"/>
                  <a:gd name="connsiteX3" fmla="*/ 8 w 61635"/>
                  <a:gd name="connsiteY3" fmla="*/ 36439 h 73105"/>
                  <a:gd name="connsiteX4" fmla="*/ 4223 w 61635"/>
                  <a:gd name="connsiteY4" fmla="*/ 18750 h 73105"/>
                  <a:gd name="connsiteX5" fmla="*/ 16039 w 61635"/>
                  <a:gd name="connsiteY5" fmla="*/ 5207 h 73105"/>
                  <a:gd name="connsiteX6" fmla="*/ 33037 w 61635"/>
                  <a:gd name="connsiteY6" fmla="*/ 93 h 73105"/>
                  <a:gd name="connsiteX7" fmla="*/ 45682 w 61635"/>
                  <a:gd name="connsiteY7" fmla="*/ 2512 h 73105"/>
                  <a:gd name="connsiteX8" fmla="*/ 54595 w 61635"/>
                  <a:gd name="connsiteY8" fmla="*/ 9284 h 73105"/>
                  <a:gd name="connsiteX9" fmla="*/ 59847 w 61635"/>
                  <a:gd name="connsiteY9" fmla="*/ 19580 h 73105"/>
                  <a:gd name="connsiteX10" fmla="*/ 61643 w 61635"/>
                  <a:gd name="connsiteY10" fmla="*/ 32569 h 73105"/>
                  <a:gd name="connsiteX11" fmla="*/ 59985 w 61635"/>
                  <a:gd name="connsiteY11" fmla="*/ 34642 h 73105"/>
                  <a:gd name="connsiteX12" fmla="*/ 13966 w 61635"/>
                  <a:gd name="connsiteY12" fmla="*/ 34642 h 73105"/>
                  <a:gd name="connsiteX13" fmla="*/ 13966 w 61635"/>
                  <a:gd name="connsiteY13" fmla="*/ 36301 h 73105"/>
                  <a:gd name="connsiteX14" fmla="*/ 19286 w 61635"/>
                  <a:gd name="connsiteY14" fmla="*/ 59034 h 73105"/>
                  <a:gd name="connsiteX15" fmla="*/ 36630 w 61635"/>
                  <a:gd name="connsiteY15" fmla="*/ 68500 h 73105"/>
                  <a:gd name="connsiteX16" fmla="*/ 45682 w 61635"/>
                  <a:gd name="connsiteY16" fmla="*/ 66358 h 73105"/>
                  <a:gd name="connsiteX17" fmla="*/ 52937 w 61635"/>
                  <a:gd name="connsiteY17" fmla="*/ 60277 h 73105"/>
                  <a:gd name="connsiteX18" fmla="*/ 57083 w 61635"/>
                  <a:gd name="connsiteY18" fmla="*/ 51917 h 73105"/>
                  <a:gd name="connsiteX19" fmla="*/ 57636 w 61635"/>
                  <a:gd name="connsiteY19" fmla="*/ 50949 h 73105"/>
                  <a:gd name="connsiteX20" fmla="*/ 58603 w 61635"/>
                  <a:gd name="connsiteY20" fmla="*/ 50535 h 73105"/>
                  <a:gd name="connsiteX21" fmla="*/ 59985 w 61635"/>
                  <a:gd name="connsiteY21" fmla="*/ 50535 h 73105"/>
                  <a:gd name="connsiteX22" fmla="*/ 61643 w 61635"/>
                  <a:gd name="connsiteY22" fmla="*/ 52607 h 73105"/>
                  <a:gd name="connsiteX23" fmla="*/ 51969 w 61635"/>
                  <a:gd name="connsiteY23" fmla="*/ 67394 h 73105"/>
                  <a:gd name="connsiteX24" fmla="*/ 35248 w 61635"/>
                  <a:gd name="connsiteY24" fmla="*/ 73199 h 73105"/>
                  <a:gd name="connsiteX25" fmla="*/ 14104 w 61635"/>
                  <a:gd name="connsiteY25" fmla="*/ 30635 h 73105"/>
                  <a:gd name="connsiteX26" fmla="*/ 50450 w 61635"/>
                  <a:gd name="connsiteY26" fmla="*/ 30635 h 73105"/>
                  <a:gd name="connsiteX27" fmla="*/ 48722 w 61635"/>
                  <a:gd name="connsiteY27" fmla="*/ 18543 h 73105"/>
                  <a:gd name="connsiteX28" fmla="*/ 43125 w 61635"/>
                  <a:gd name="connsiteY28" fmla="*/ 8316 h 73105"/>
                  <a:gd name="connsiteX29" fmla="*/ 33037 w 61635"/>
                  <a:gd name="connsiteY29" fmla="*/ 4240 h 73105"/>
                  <a:gd name="connsiteX30" fmla="*/ 19010 w 61635"/>
                  <a:gd name="connsiteY30" fmla="*/ 12669 h 73105"/>
                  <a:gd name="connsiteX31" fmla="*/ 14104 w 61635"/>
                  <a:gd name="connsiteY31" fmla="*/ 30635 h 73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1635" h="73105">
                    <a:moveTo>
                      <a:pt x="35248" y="73199"/>
                    </a:moveTo>
                    <a:cubicBezTo>
                      <a:pt x="28799" y="73199"/>
                      <a:pt x="22857" y="71494"/>
                      <a:pt x="17421" y="68085"/>
                    </a:cubicBezTo>
                    <a:cubicBezTo>
                      <a:pt x="11985" y="64676"/>
                      <a:pt x="7724" y="60139"/>
                      <a:pt x="4638" y="54474"/>
                    </a:cubicBezTo>
                    <a:cubicBezTo>
                      <a:pt x="1551" y="48807"/>
                      <a:pt x="8" y="42796"/>
                      <a:pt x="8" y="36439"/>
                    </a:cubicBezTo>
                    <a:cubicBezTo>
                      <a:pt x="8" y="30266"/>
                      <a:pt x="1413" y="24370"/>
                      <a:pt x="4223" y="18750"/>
                    </a:cubicBezTo>
                    <a:cubicBezTo>
                      <a:pt x="7034" y="13130"/>
                      <a:pt x="10972" y="8616"/>
                      <a:pt x="16039" y="5207"/>
                    </a:cubicBezTo>
                    <a:cubicBezTo>
                      <a:pt x="21106" y="1798"/>
                      <a:pt x="26772" y="93"/>
                      <a:pt x="33037" y="93"/>
                    </a:cubicBezTo>
                    <a:cubicBezTo>
                      <a:pt x="37828" y="93"/>
                      <a:pt x="42043" y="900"/>
                      <a:pt x="45682" y="2512"/>
                    </a:cubicBezTo>
                    <a:cubicBezTo>
                      <a:pt x="49321" y="4124"/>
                      <a:pt x="52292" y="6382"/>
                      <a:pt x="54595" y="9284"/>
                    </a:cubicBezTo>
                    <a:cubicBezTo>
                      <a:pt x="56898" y="12186"/>
                      <a:pt x="58649" y="15618"/>
                      <a:pt x="59847" y="19580"/>
                    </a:cubicBezTo>
                    <a:cubicBezTo>
                      <a:pt x="61045" y="23541"/>
                      <a:pt x="61643" y="27871"/>
                      <a:pt x="61643" y="32569"/>
                    </a:cubicBezTo>
                    <a:cubicBezTo>
                      <a:pt x="61643" y="33951"/>
                      <a:pt x="61090" y="34642"/>
                      <a:pt x="59985" y="34642"/>
                    </a:cubicBezTo>
                    <a:lnTo>
                      <a:pt x="13966" y="34642"/>
                    </a:lnTo>
                    <a:lnTo>
                      <a:pt x="13966" y="36301"/>
                    </a:lnTo>
                    <a:cubicBezTo>
                      <a:pt x="13966" y="45145"/>
                      <a:pt x="15740" y="52723"/>
                      <a:pt x="19286" y="59034"/>
                    </a:cubicBezTo>
                    <a:cubicBezTo>
                      <a:pt x="22834" y="65344"/>
                      <a:pt x="28615" y="68500"/>
                      <a:pt x="36630" y="68500"/>
                    </a:cubicBezTo>
                    <a:cubicBezTo>
                      <a:pt x="39854" y="68500"/>
                      <a:pt x="42872" y="67786"/>
                      <a:pt x="45682" y="66358"/>
                    </a:cubicBezTo>
                    <a:cubicBezTo>
                      <a:pt x="48492" y="64930"/>
                      <a:pt x="50910" y="62903"/>
                      <a:pt x="52937" y="60277"/>
                    </a:cubicBezTo>
                    <a:cubicBezTo>
                      <a:pt x="54964" y="57652"/>
                      <a:pt x="56346" y="54865"/>
                      <a:pt x="57083" y="51917"/>
                    </a:cubicBezTo>
                    <a:cubicBezTo>
                      <a:pt x="57175" y="51548"/>
                      <a:pt x="57359" y="51226"/>
                      <a:pt x="57636" y="50949"/>
                    </a:cubicBezTo>
                    <a:cubicBezTo>
                      <a:pt x="57912" y="50673"/>
                      <a:pt x="58234" y="50535"/>
                      <a:pt x="58603" y="50535"/>
                    </a:cubicBezTo>
                    <a:lnTo>
                      <a:pt x="59985" y="50535"/>
                    </a:lnTo>
                    <a:cubicBezTo>
                      <a:pt x="61090" y="50535"/>
                      <a:pt x="61643" y="51226"/>
                      <a:pt x="61643" y="52607"/>
                    </a:cubicBezTo>
                    <a:cubicBezTo>
                      <a:pt x="60169" y="58596"/>
                      <a:pt x="56945" y="63525"/>
                      <a:pt x="51969" y="67394"/>
                    </a:cubicBezTo>
                    <a:cubicBezTo>
                      <a:pt x="46995" y="71264"/>
                      <a:pt x="41421" y="73199"/>
                      <a:pt x="35248" y="73199"/>
                    </a:cubicBezTo>
                    <a:close/>
                    <a:moveTo>
                      <a:pt x="14104" y="30635"/>
                    </a:moveTo>
                    <a:lnTo>
                      <a:pt x="50450" y="30635"/>
                    </a:lnTo>
                    <a:cubicBezTo>
                      <a:pt x="50450" y="26673"/>
                      <a:pt x="49874" y="22643"/>
                      <a:pt x="48722" y="18543"/>
                    </a:cubicBezTo>
                    <a:cubicBezTo>
                      <a:pt x="47570" y="14443"/>
                      <a:pt x="45704" y="11034"/>
                      <a:pt x="43125" y="8316"/>
                    </a:cubicBezTo>
                    <a:cubicBezTo>
                      <a:pt x="40545" y="5599"/>
                      <a:pt x="37182" y="4240"/>
                      <a:pt x="33037" y="4240"/>
                    </a:cubicBezTo>
                    <a:cubicBezTo>
                      <a:pt x="26957" y="4240"/>
                      <a:pt x="22281" y="7050"/>
                      <a:pt x="19010" y="12669"/>
                    </a:cubicBezTo>
                    <a:cubicBezTo>
                      <a:pt x="15740" y="18289"/>
                      <a:pt x="14104" y="24278"/>
                      <a:pt x="14104" y="30635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1FEA0E75-EE1E-3D9D-5207-7B92A0BAACE8}"/>
                  </a:ext>
                </a:extLst>
              </p:cNvPr>
              <p:cNvSpPr/>
              <p:nvPr/>
            </p:nvSpPr>
            <p:spPr>
              <a:xfrm rot="-5400000">
                <a:off x="4549187" y="3961701"/>
                <a:ext cx="77802" cy="101296"/>
              </a:xfrm>
              <a:custGeom>
                <a:avLst/>
                <a:gdLst>
                  <a:gd name="connsiteX0" fmla="*/ 7872 w 77802"/>
                  <a:gd name="connsiteY0" fmla="*/ 94879 h 101296"/>
                  <a:gd name="connsiteX1" fmla="*/ 14644 w 77802"/>
                  <a:gd name="connsiteY1" fmla="*/ 97228 h 101296"/>
                  <a:gd name="connsiteX2" fmla="*/ 30951 w 77802"/>
                  <a:gd name="connsiteY2" fmla="*/ 82165 h 101296"/>
                  <a:gd name="connsiteX3" fmla="*/ 36479 w 77802"/>
                  <a:gd name="connsiteY3" fmla="*/ 68760 h 101296"/>
                  <a:gd name="connsiteX4" fmla="*/ 12571 w 77802"/>
                  <a:gd name="connsiteY4" fmla="*/ 10304 h 101296"/>
                  <a:gd name="connsiteX5" fmla="*/ 8079 w 77802"/>
                  <a:gd name="connsiteY5" fmla="*/ 6572 h 101296"/>
                  <a:gd name="connsiteX6" fmla="*/ -4 w 77802"/>
                  <a:gd name="connsiteY6" fmla="*/ 5743 h 101296"/>
                  <a:gd name="connsiteX7" fmla="*/ -4 w 77802"/>
                  <a:gd name="connsiteY7" fmla="*/ 77 h 101296"/>
                  <a:gd name="connsiteX8" fmla="*/ 33438 w 77802"/>
                  <a:gd name="connsiteY8" fmla="*/ 77 h 101296"/>
                  <a:gd name="connsiteX9" fmla="*/ 33438 w 77802"/>
                  <a:gd name="connsiteY9" fmla="*/ 5743 h 101296"/>
                  <a:gd name="connsiteX10" fmla="*/ 24594 w 77802"/>
                  <a:gd name="connsiteY10" fmla="*/ 9474 h 101296"/>
                  <a:gd name="connsiteX11" fmla="*/ 24732 w 77802"/>
                  <a:gd name="connsiteY11" fmla="*/ 10442 h 101296"/>
                  <a:gd name="connsiteX12" fmla="*/ 42559 w 77802"/>
                  <a:gd name="connsiteY12" fmla="*/ 53973 h 101296"/>
                  <a:gd name="connsiteX13" fmla="*/ 58451 w 77802"/>
                  <a:gd name="connsiteY13" fmla="*/ 14864 h 101296"/>
                  <a:gd name="connsiteX14" fmla="*/ 58866 w 77802"/>
                  <a:gd name="connsiteY14" fmla="*/ 12100 h 101296"/>
                  <a:gd name="connsiteX15" fmla="*/ 57829 w 77802"/>
                  <a:gd name="connsiteY15" fmla="*/ 8715 h 101296"/>
                  <a:gd name="connsiteX16" fmla="*/ 55134 w 77802"/>
                  <a:gd name="connsiteY16" fmla="*/ 6503 h 101296"/>
                  <a:gd name="connsiteX17" fmla="*/ 51404 w 77802"/>
                  <a:gd name="connsiteY17" fmla="*/ 5743 h 101296"/>
                  <a:gd name="connsiteX18" fmla="*/ 51404 w 77802"/>
                  <a:gd name="connsiteY18" fmla="*/ 77 h 101296"/>
                  <a:gd name="connsiteX19" fmla="*/ 77798 w 77802"/>
                  <a:gd name="connsiteY19" fmla="*/ 77 h 101296"/>
                  <a:gd name="connsiteX20" fmla="*/ 77798 w 77802"/>
                  <a:gd name="connsiteY20" fmla="*/ 5743 h 101296"/>
                  <a:gd name="connsiteX21" fmla="*/ 69231 w 77802"/>
                  <a:gd name="connsiteY21" fmla="*/ 7954 h 101296"/>
                  <a:gd name="connsiteX22" fmla="*/ 63565 w 77802"/>
                  <a:gd name="connsiteY22" fmla="*/ 14587 h 101296"/>
                  <a:gd name="connsiteX23" fmla="*/ 35926 w 77802"/>
                  <a:gd name="connsiteY23" fmla="*/ 82165 h 101296"/>
                  <a:gd name="connsiteX24" fmla="*/ 30882 w 77802"/>
                  <a:gd name="connsiteY24" fmla="*/ 91562 h 101296"/>
                  <a:gd name="connsiteX25" fmla="*/ 23765 w 77802"/>
                  <a:gd name="connsiteY25" fmla="*/ 98609 h 101296"/>
                  <a:gd name="connsiteX26" fmla="*/ 14644 w 77802"/>
                  <a:gd name="connsiteY26" fmla="*/ 101373 h 101296"/>
                  <a:gd name="connsiteX27" fmla="*/ 4418 w 77802"/>
                  <a:gd name="connsiteY27" fmla="*/ 97573 h 101296"/>
                  <a:gd name="connsiteX28" fmla="*/ -4 w 77802"/>
                  <a:gd name="connsiteY28" fmla="*/ 88107 h 101296"/>
                  <a:gd name="connsiteX29" fmla="*/ 1999 w 77802"/>
                  <a:gd name="connsiteY29" fmla="*/ 83063 h 101296"/>
                  <a:gd name="connsiteX30" fmla="*/ 7043 w 77802"/>
                  <a:gd name="connsiteY30" fmla="*/ 81059 h 101296"/>
                  <a:gd name="connsiteX31" fmla="*/ 10567 w 77802"/>
                  <a:gd name="connsiteY31" fmla="*/ 81957 h 101296"/>
                  <a:gd name="connsiteX32" fmla="*/ 13054 w 77802"/>
                  <a:gd name="connsiteY32" fmla="*/ 84376 h 101296"/>
                  <a:gd name="connsiteX33" fmla="*/ 13953 w 77802"/>
                  <a:gd name="connsiteY33" fmla="*/ 88107 h 101296"/>
                  <a:gd name="connsiteX34" fmla="*/ 12226 w 77802"/>
                  <a:gd name="connsiteY34" fmla="*/ 92598 h 101296"/>
                  <a:gd name="connsiteX35" fmla="*/ 7872 w 77802"/>
                  <a:gd name="connsiteY35" fmla="*/ 94879 h 101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7802" h="101296">
                    <a:moveTo>
                      <a:pt x="7872" y="94879"/>
                    </a:moveTo>
                    <a:cubicBezTo>
                      <a:pt x="9899" y="96445"/>
                      <a:pt x="12156" y="97228"/>
                      <a:pt x="14644" y="97228"/>
                    </a:cubicBezTo>
                    <a:cubicBezTo>
                      <a:pt x="21277" y="97228"/>
                      <a:pt x="26713" y="92207"/>
                      <a:pt x="30951" y="82165"/>
                    </a:cubicBezTo>
                    <a:lnTo>
                      <a:pt x="36479" y="68760"/>
                    </a:lnTo>
                    <a:lnTo>
                      <a:pt x="12571" y="10304"/>
                    </a:lnTo>
                    <a:cubicBezTo>
                      <a:pt x="11558" y="8369"/>
                      <a:pt x="10061" y="7125"/>
                      <a:pt x="8079" y="6572"/>
                    </a:cubicBezTo>
                    <a:cubicBezTo>
                      <a:pt x="6099" y="6019"/>
                      <a:pt x="3404" y="5743"/>
                      <a:pt x="-4" y="5743"/>
                    </a:cubicBezTo>
                    <a:lnTo>
                      <a:pt x="-4" y="77"/>
                    </a:lnTo>
                    <a:lnTo>
                      <a:pt x="33438" y="77"/>
                    </a:lnTo>
                    <a:lnTo>
                      <a:pt x="33438" y="5743"/>
                    </a:lnTo>
                    <a:cubicBezTo>
                      <a:pt x="27542" y="5743"/>
                      <a:pt x="24594" y="6987"/>
                      <a:pt x="24594" y="9474"/>
                    </a:cubicBezTo>
                    <a:cubicBezTo>
                      <a:pt x="24594" y="9935"/>
                      <a:pt x="24640" y="10257"/>
                      <a:pt x="24732" y="10442"/>
                    </a:cubicBezTo>
                    <a:lnTo>
                      <a:pt x="42559" y="53973"/>
                    </a:lnTo>
                    <a:lnTo>
                      <a:pt x="58451" y="14864"/>
                    </a:lnTo>
                    <a:cubicBezTo>
                      <a:pt x="58728" y="14035"/>
                      <a:pt x="58866" y="13114"/>
                      <a:pt x="58866" y="12100"/>
                    </a:cubicBezTo>
                    <a:cubicBezTo>
                      <a:pt x="58866" y="10810"/>
                      <a:pt x="58520" y="9682"/>
                      <a:pt x="57829" y="8715"/>
                    </a:cubicBezTo>
                    <a:cubicBezTo>
                      <a:pt x="57138" y="7747"/>
                      <a:pt x="56240" y="7010"/>
                      <a:pt x="55134" y="6503"/>
                    </a:cubicBezTo>
                    <a:cubicBezTo>
                      <a:pt x="54029" y="5996"/>
                      <a:pt x="52785" y="5743"/>
                      <a:pt x="51404" y="5743"/>
                    </a:cubicBezTo>
                    <a:lnTo>
                      <a:pt x="51404" y="77"/>
                    </a:lnTo>
                    <a:lnTo>
                      <a:pt x="77798" y="77"/>
                    </a:lnTo>
                    <a:lnTo>
                      <a:pt x="77798" y="5743"/>
                    </a:lnTo>
                    <a:cubicBezTo>
                      <a:pt x="74574" y="5743"/>
                      <a:pt x="71718" y="6480"/>
                      <a:pt x="69231" y="7954"/>
                    </a:cubicBezTo>
                    <a:cubicBezTo>
                      <a:pt x="66743" y="9428"/>
                      <a:pt x="64855" y="11639"/>
                      <a:pt x="63565" y="14587"/>
                    </a:cubicBezTo>
                    <a:lnTo>
                      <a:pt x="35926" y="82165"/>
                    </a:lnTo>
                    <a:cubicBezTo>
                      <a:pt x="34544" y="85574"/>
                      <a:pt x="32863" y="88706"/>
                      <a:pt x="30882" y="91562"/>
                    </a:cubicBezTo>
                    <a:cubicBezTo>
                      <a:pt x="28901" y="94418"/>
                      <a:pt x="26529" y="96767"/>
                      <a:pt x="23765" y="98609"/>
                    </a:cubicBezTo>
                    <a:cubicBezTo>
                      <a:pt x="21001" y="100452"/>
                      <a:pt x="17960" y="101373"/>
                      <a:pt x="14644" y="101373"/>
                    </a:cubicBezTo>
                    <a:cubicBezTo>
                      <a:pt x="10775" y="101373"/>
                      <a:pt x="7366" y="100107"/>
                      <a:pt x="4418" y="97573"/>
                    </a:cubicBezTo>
                    <a:cubicBezTo>
                      <a:pt x="1470" y="95040"/>
                      <a:pt x="-4" y="91884"/>
                      <a:pt x="-4" y="88107"/>
                    </a:cubicBezTo>
                    <a:cubicBezTo>
                      <a:pt x="-4" y="86080"/>
                      <a:pt x="663" y="84399"/>
                      <a:pt x="1999" y="83063"/>
                    </a:cubicBezTo>
                    <a:cubicBezTo>
                      <a:pt x="3335" y="81727"/>
                      <a:pt x="5016" y="81059"/>
                      <a:pt x="7043" y="81059"/>
                    </a:cubicBezTo>
                    <a:cubicBezTo>
                      <a:pt x="8333" y="81059"/>
                      <a:pt x="9508" y="81359"/>
                      <a:pt x="10567" y="81957"/>
                    </a:cubicBezTo>
                    <a:cubicBezTo>
                      <a:pt x="11627" y="82556"/>
                      <a:pt x="12456" y="83363"/>
                      <a:pt x="13054" y="84376"/>
                    </a:cubicBezTo>
                    <a:cubicBezTo>
                      <a:pt x="13653" y="85389"/>
                      <a:pt x="13953" y="86633"/>
                      <a:pt x="13953" y="88107"/>
                    </a:cubicBezTo>
                    <a:cubicBezTo>
                      <a:pt x="13953" y="89765"/>
                      <a:pt x="13377" y="91262"/>
                      <a:pt x="12226" y="92598"/>
                    </a:cubicBezTo>
                    <a:cubicBezTo>
                      <a:pt x="11074" y="93934"/>
                      <a:pt x="9623" y="94694"/>
                      <a:pt x="7872" y="94879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F65CABB3-84B8-3364-8589-D2C89A4CDF19}"/>
                  </a:ext>
                </a:extLst>
              </p:cNvPr>
              <p:cNvSpPr/>
              <p:nvPr/>
            </p:nvSpPr>
            <p:spPr>
              <a:xfrm rot="-5400000">
                <a:off x="4535437" y="3896613"/>
                <a:ext cx="34824" cy="106547"/>
              </a:xfrm>
              <a:custGeom>
                <a:avLst/>
                <a:gdLst>
                  <a:gd name="connsiteX0" fmla="*/ -15 w 34824"/>
                  <a:gd name="connsiteY0" fmla="*/ 106621 h 106547"/>
                  <a:gd name="connsiteX1" fmla="*/ -15 w 34824"/>
                  <a:gd name="connsiteY1" fmla="*/ 100956 h 106547"/>
                  <a:gd name="connsiteX2" fmla="*/ 8968 w 34824"/>
                  <a:gd name="connsiteY2" fmla="*/ 100127 h 106547"/>
                  <a:gd name="connsiteX3" fmla="*/ 12422 w 34824"/>
                  <a:gd name="connsiteY3" fmla="*/ 95981 h 106547"/>
                  <a:gd name="connsiteX4" fmla="*/ 12422 w 34824"/>
                  <a:gd name="connsiteY4" fmla="*/ 52449 h 106547"/>
                  <a:gd name="connsiteX5" fmla="*/ 10073 w 34824"/>
                  <a:gd name="connsiteY5" fmla="*/ 44987 h 106547"/>
                  <a:gd name="connsiteX6" fmla="*/ 814 w 34824"/>
                  <a:gd name="connsiteY6" fmla="*/ 43605 h 106547"/>
                  <a:gd name="connsiteX7" fmla="*/ 814 w 34824"/>
                  <a:gd name="connsiteY7" fmla="*/ 37939 h 106547"/>
                  <a:gd name="connsiteX8" fmla="*/ 23616 w 34824"/>
                  <a:gd name="connsiteY8" fmla="*/ 36281 h 106547"/>
                  <a:gd name="connsiteX9" fmla="*/ 23616 w 34824"/>
                  <a:gd name="connsiteY9" fmla="*/ 95981 h 106547"/>
                  <a:gd name="connsiteX10" fmla="*/ 26657 w 34824"/>
                  <a:gd name="connsiteY10" fmla="*/ 100127 h 106547"/>
                  <a:gd name="connsiteX11" fmla="*/ 34810 w 34824"/>
                  <a:gd name="connsiteY11" fmla="*/ 100956 h 106547"/>
                  <a:gd name="connsiteX12" fmla="*/ 34810 w 34824"/>
                  <a:gd name="connsiteY12" fmla="*/ 106621 h 106547"/>
                  <a:gd name="connsiteX13" fmla="*/ -15 w 34824"/>
                  <a:gd name="connsiteY13" fmla="*/ 106621 h 106547"/>
                  <a:gd name="connsiteX14" fmla="*/ 6757 w 34824"/>
                  <a:gd name="connsiteY14" fmla="*/ 8918 h 106547"/>
                  <a:gd name="connsiteX15" fmla="*/ 9451 w 34824"/>
                  <a:gd name="connsiteY15" fmla="*/ 2768 h 106547"/>
                  <a:gd name="connsiteX16" fmla="*/ 15462 w 34824"/>
                  <a:gd name="connsiteY16" fmla="*/ 74 h 106547"/>
                  <a:gd name="connsiteX17" fmla="*/ 19885 w 34824"/>
                  <a:gd name="connsiteY17" fmla="*/ 1249 h 106547"/>
                  <a:gd name="connsiteX18" fmla="*/ 23132 w 34824"/>
                  <a:gd name="connsiteY18" fmla="*/ 4565 h 106547"/>
                  <a:gd name="connsiteX19" fmla="*/ 24307 w 34824"/>
                  <a:gd name="connsiteY19" fmla="*/ 8918 h 106547"/>
                  <a:gd name="connsiteX20" fmla="*/ 21682 w 34824"/>
                  <a:gd name="connsiteY20" fmla="*/ 14999 h 106547"/>
                  <a:gd name="connsiteX21" fmla="*/ 15462 w 34824"/>
                  <a:gd name="connsiteY21" fmla="*/ 17624 h 106547"/>
                  <a:gd name="connsiteX22" fmla="*/ 9451 w 34824"/>
                  <a:gd name="connsiteY22" fmla="*/ 14999 h 106547"/>
                  <a:gd name="connsiteX23" fmla="*/ 6757 w 34824"/>
                  <a:gd name="connsiteY23" fmla="*/ 8918 h 10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824" h="106547">
                    <a:moveTo>
                      <a:pt x="-15" y="106621"/>
                    </a:moveTo>
                    <a:lnTo>
                      <a:pt x="-15" y="100956"/>
                    </a:lnTo>
                    <a:cubicBezTo>
                      <a:pt x="3670" y="100956"/>
                      <a:pt x="6664" y="100679"/>
                      <a:pt x="8968" y="100127"/>
                    </a:cubicBezTo>
                    <a:cubicBezTo>
                      <a:pt x="11271" y="99574"/>
                      <a:pt x="12422" y="98192"/>
                      <a:pt x="12422" y="95981"/>
                    </a:cubicBezTo>
                    <a:lnTo>
                      <a:pt x="12422" y="52449"/>
                    </a:lnTo>
                    <a:cubicBezTo>
                      <a:pt x="12422" y="48395"/>
                      <a:pt x="11639" y="45908"/>
                      <a:pt x="10073" y="44987"/>
                    </a:cubicBezTo>
                    <a:cubicBezTo>
                      <a:pt x="8507" y="44065"/>
                      <a:pt x="5420" y="43605"/>
                      <a:pt x="814" y="43605"/>
                    </a:cubicBezTo>
                    <a:lnTo>
                      <a:pt x="814" y="37939"/>
                    </a:lnTo>
                    <a:lnTo>
                      <a:pt x="23616" y="36281"/>
                    </a:lnTo>
                    <a:lnTo>
                      <a:pt x="23616" y="95981"/>
                    </a:lnTo>
                    <a:cubicBezTo>
                      <a:pt x="23616" y="98192"/>
                      <a:pt x="24630" y="99574"/>
                      <a:pt x="26657" y="100127"/>
                    </a:cubicBezTo>
                    <a:cubicBezTo>
                      <a:pt x="28683" y="100679"/>
                      <a:pt x="31401" y="100956"/>
                      <a:pt x="34810" y="100956"/>
                    </a:cubicBezTo>
                    <a:lnTo>
                      <a:pt x="34810" y="106621"/>
                    </a:lnTo>
                    <a:lnTo>
                      <a:pt x="-15" y="106621"/>
                    </a:lnTo>
                    <a:close/>
                    <a:moveTo>
                      <a:pt x="6757" y="8918"/>
                    </a:moveTo>
                    <a:cubicBezTo>
                      <a:pt x="6757" y="6615"/>
                      <a:pt x="7655" y="4565"/>
                      <a:pt x="9451" y="2768"/>
                    </a:cubicBezTo>
                    <a:cubicBezTo>
                      <a:pt x="11247" y="972"/>
                      <a:pt x="13251" y="74"/>
                      <a:pt x="15462" y="74"/>
                    </a:cubicBezTo>
                    <a:cubicBezTo>
                      <a:pt x="17029" y="74"/>
                      <a:pt x="18503" y="466"/>
                      <a:pt x="19885" y="1249"/>
                    </a:cubicBezTo>
                    <a:cubicBezTo>
                      <a:pt x="21267" y="2032"/>
                      <a:pt x="22349" y="3137"/>
                      <a:pt x="23132" y="4565"/>
                    </a:cubicBezTo>
                    <a:cubicBezTo>
                      <a:pt x="23915" y="5993"/>
                      <a:pt x="24307" y="7444"/>
                      <a:pt x="24307" y="8918"/>
                    </a:cubicBezTo>
                    <a:cubicBezTo>
                      <a:pt x="24307" y="11222"/>
                      <a:pt x="23432" y="13248"/>
                      <a:pt x="21682" y="14999"/>
                    </a:cubicBezTo>
                    <a:cubicBezTo>
                      <a:pt x="19931" y="16749"/>
                      <a:pt x="17858" y="17624"/>
                      <a:pt x="15462" y="17624"/>
                    </a:cubicBezTo>
                    <a:cubicBezTo>
                      <a:pt x="13251" y="17624"/>
                      <a:pt x="11247" y="16749"/>
                      <a:pt x="9451" y="14999"/>
                    </a:cubicBezTo>
                    <a:cubicBezTo>
                      <a:pt x="7655" y="13248"/>
                      <a:pt x="6757" y="11222"/>
                      <a:pt x="6757" y="8918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C4D69D2C-38C1-0169-2F54-E8BE81A7A655}"/>
                  </a:ext>
                </a:extLst>
              </p:cNvPr>
              <p:cNvSpPr/>
              <p:nvPr/>
            </p:nvSpPr>
            <p:spPr>
              <a:xfrm rot="-5400000">
                <a:off x="4540550" y="3857103"/>
                <a:ext cx="61634" cy="73105"/>
              </a:xfrm>
              <a:custGeom>
                <a:avLst/>
                <a:gdLst>
                  <a:gd name="connsiteX0" fmla="*/ 35219 w 61634"/>
                  <a:gd name="connsiteY0" fmla="*/ 73171 h 73105"/>
                  <a:gd name="connsiteX1" fmla="*/ 17392 w 61634"/>
                  <a:gd name="connsiteY1" fmla="*/ 68057 h 73105"/>
                  <a:gd name="connsiteX2" fmla="*/ 4609 w 61634"/>
                  <a:gd name="connsiteY2" fmla="*/ 54446 h 73105"/>
                  <a:gd name="connsiteX3" fmla="*/ -20 w 61634"/>
                  <a:gd name="connsiteY3" fmla="*/ 36411 h 73105"/>
                  <a:gd name="connsiteX4" fmla="*/ 4195 w 61634"/>
                  <a:gd name="connsiteY4" fmla="*/ 18722 h 73105"/>
                  <a:gd name="connsiteX5" fmla="*/ 16011 w 61634"/>
                  <a:gd name="connsiteY5" fmla="*/ 5179 h 73105"/>
                  <a:gd name="connsiteX6" fmla="*/ 33008 w 61634"/>
                  <a:gd name="connsiteY6" fmla="*/ 66 h 73105"/>
                  <a:gd name="connsiteX7" fmla="*/ 45653 w 61634"/>
                  <a:gd name="connsiteY7" fmla="*/ 2485 h 73105"/>
                  <a:gd name="connsiteX8" fmla="*/ 54566 w 61634"/>
                  <a:gd name="connsiteY8" fmla="*/ 9256 h 73105"/>
                  <a:gd name="connsiteX9" fmla="*/ 59818 w 61634"/>
                  <a:gd name="connsiteY9" fmla="*/ 19552 h 73105"/>
                  <a:gd name="connsiteX10" fmla="*/ 61615 w 61634"/>
                  <a:gd name="connsiteY10" fmla="*/ 32541 h 73105"/>
                  <a:gd name="connsiteX11" fmla="*/ 59956 w 61634"/>
                  <a:gd name="connsiteY11" fmla="*/ 34615 h 73105"/>
                  <a:gd name="connsiteX12" fmla="*/ 13938 w 61634"/>
                  <a:gd name="connsiteY12" fmla="*/ 34615 h 73105"/>
                  <a:gd name="connsiteX13" fmla="*/ 13938 w 61634"/>
                  <a:gd name="connsiteY13" fmla="*/ 36273 h 73105"/>
                  <a:gd name="connsiteX14" fmla="*/ 19258 w 61634"/>
                  <a:gd name="connsiteY14" fmla="*/ 59006 h 73105"/>
                  <a:gd name="connsiteX15" fmla="*/ 36602 w 61634"/>
                  <a:gd name="connsiteY15" fmla="*/ 68472 h 73105"/>
                  <a:gd name="connsiteX16" fmla="*/ 45653 w 61634"/>
                  <a:gd name="connsiteY16" fmla="*/ 66330 h 73105"/>
                  <a:gd name="connsiteX17" fmla="*/ 52908 w 61634"/>
                  <a:gd name="connsiteY17" fmla="*/ 60249 h 73105"/>
                  <a:gd name="connsiteX18" fmla="*/ 57054 w 61634"/>
                  <a:gd name="connsiteY18" fmla="*/ 51889 h 73105"/>
                  <a:gd name="connsiteX19" fmla="*/ 57607 w 61634"/>
                  <a:gd name="connsiteY19" fmla="*/ 50921 h 73105"/>
                  <a:gd name="connsiteX20" fmla="*/ 58575 w 61634"/>
                  <a:gd name="connsiteY20" fmla="*/ 50507 h 73105"/>
                  <a:gd name="connsiteX21" fmla="*/ 59956 w 61634"/>
                  <a:gd name="connsiteY21" fmla="*/ 50507 h 73105"/>
                  <a:gd name="connsiteX22" fmla="*/ 61615 w 61634"/>
                  <a:gd name="connsiteY22" fmla="*/ 52579 h 73105"/>
                  <a:gd name="connsiteX23" fmla="*/ 51941 w 61634"/>
                  <a:gd name="connsiteY23" fmla="*/ 67366 h 73105"/>
                  <a:gd name="connsiteX24" fmla="*/ 35219 w 61634"/>
                  <a:gd name="connsiteY24" fmla="*/ 73171 h 73105"/>
                  <a:gd name="connsiteX25" fmla="*/ 14076 w 61634"/>
                  <a:gd name="connsiteY25" fmla="*/ 30607 h 73105"/>
                  <a:gd name="connsiteX26" fmla="*/ 50421 w 61634"/>
                  <a:gd name="connsiteY26" fmla="*/ 30607 h 73105"/>
                  <a:gd name="connsiteX27" fmla="*/ 48694 w 61634"/>
                  <a:gd name="connsiteY27" fmla="*/ 18515 h 73105"/>
                  <a:gd name="connsiteX28" fmla="*/ 43097 w 61634"/>
                  <a:gd name="connsiteY28" fmla="*/ 8288 h 73105"/>
                  <a:gd name="connsiteX29" fmla="*/ 33008 w 61634"/>
                  <a:gd name="connsiteY29" fmla="*/ 4212 h 73105"/>
                  <a:gd name="connsiteX30" fmla="*/ 18982 w 61634"/>
                  <a:gd name="connsiteY30" fmla="*/ 12642 h 73105"/>
                  <a:gd name="connsiteX31" fmla="*/ 14076 w 61634"/>
                  <a:gd name="connsiteY31" fmla="*/ 30607 h 73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1634" h="73105">
                    <a:moveTo>
                      <a:pt x="35219" y="73171"/>
                    </a:moveTo>
                    <a:cubicBezTo>
                      <a:pt x="28770" y="73171"/>
                      <a:pt x="22828" y="71466"/>
                      <a:pt x="17392" y="68057"/>
                    </a:cubicBezTo>
                    <a:cubicBezTo>
                      <a:pt x="11957" y="64649"/>
                      <a:pt x="7696" y="60111"/>
                      <a:pt x="4609" y="54446"/>
                    </a:cubicBezTo>
                    <a:cubicBezTo>
                      <a:pt x="1523" y="48779"/>
                      <a:pt x="-20" y="42768"/>
                      <a:pt x="-20" y="36411"/>
                    </a:cubicBezTo>
                    <a:cubicBezTo>
                      <a:pt x="-20" y="30238"/>
                      <a:pt x="1385" y="24342"/>
                      <a:pt x="4195" y="18722"/>
                    </a:cubicBezTo>
                    <a:cubicBezTo>
                      <a:pt x="7005" y="13102"/>
                      <a:pt x="10944" y="8588"/>
                      <a:pt x="16011" y="5179"/>
                    </a:cubicBezTo>
                    <a:cubicBezTo>
                      <a:pt x="21078" y="1770"/>
                      <a:pt x="26743" y="66"/>
                      <a:pt x="33008" y="66"/>
                    </a:cubicBezTo>
                    <a:cubicBezTo>
                      <a:pt x="37799" y="66"/>
                      <a:pt x="42014" y="872"/>
                      <a:pt x="45653" y="2485"/>
                    </a:cubicBezTo>
                    <a:cubicBezTo>
                      <a:pt x="49292" y="4097"/>
                      <a:pt x="52263" y="6354"/>
                      <a:pt x="54566" y="9256"/>
                    </a:cubicBezTo>
                    <a:cubicBezTo>
                      <a:pt x="56870" y="12158"/>
                      <a:pt x="58621" y="15590"/>
                      <a:pt x="59818" y="19552"/>
                    </a:cubicBezTo>
                    <a:cubicBezTo>
                      <a:pt x="61016" y="23513"/>
                      <a:pt x="61615" y="27843"/>
                      <a:pt x="61615" y="32541"/>
                    </a:cubicBezTo>
                    <a:cubicBezTo>
                      <a:pt x="61615" y="33924"/>
                      <a:pt x="61062" y="34615"/>
                      <a:pt x="59956" y="34615"/>
                    </a:cubicBezTo>
                    <a:lnTo>
                      <a:pt x="13938" y="34615"/>
                    </a:lnTo>
                    <a:lnTo>
                      <a:pt x="13938" y="36273"/>
                    </a:lnTo>
                    <a:cubicBezTo>
                      <a:pt x="13938" y="45117"/>
                      <a:pt x="15711" y="52695"/>
                      <a:pt x="19258" y="59006"/>
                    </a:cubicBezTo>
                    <a:cubicBezTo>
                      <a:pt x="22805" y="65317"/>
                      <a:pt x="28586" y="68472"/>
                      <a:pt x="36602" y="68472"/>
                    </a:cubicBezTo>
                    <a:cubicBezTo>
                      <a:pt x="39826" y="68472"/>
                      <a:pt x="42843" y="67758"/>
                      <a:pt x="45653" y="66330"/>
                    </a:cubicBezTo>
                    <a:cubicBezTo>
                      <a:pt x="48463" y="64902"/>
                      <a:pt x="50882" y="62875"/>
                      <a:pt x="52908" y="60249"/>
                    </a:cubicBezTo>
                    <a:cubicBezTo>
                      <a:pt x="54935" y="57624"/>
                      <a:pt x="56317" y="54837"/>
                      <a:pt x="57054" y="51889"/>
                    </a:cubicBezTo>
                    <a:cubicBezTo>
                      <a:pt x="57146" y="51520"/>
                      <a:pt x="57331" y="51198"/>
                      <a:pt x="57607" y="50921"/>
                    </a:cubicBezTo>
                    <a:cubicBezTo>
                      <a:pt x="57884" y="50645"/>
                      <a:pt x="58206" y="50507"/>
                      <a:pt x="58575" y="50507"/>
                    </a:cubicBezTo>
                    <a:lnTo>
                      <a:pt x="59956" y="50507"/>
                    </a:lnTo>
                    <a:cubicBezTo>
                      <a:pt x="61062" y="50507"/>
                      <a:pt x="61615" y="51198"/>
                      <a:pt x="61615" y="52579"/>
                    </a:cubicBezTo>
                    <a:cubicBezTo>
                      <a:pt x="60140" y="58568"/>
                      <a:pt x="56916" y="63497"/>
                      <a:pt x="51941" y="67366"/>
                    </a:cubicBezTo>
                    <a:cubicBezTo>
                      <a:pt x="46966" y="71236"/>
                      <a:pt x="41392" y="73171"/>
                      <a:pt x="35219" y="73171"/>
                    </a:cubicBezTo>
                    <a:close/>
                    <a:moveTo>
                      <a:pt x="14076" y="30607"/>
                    </a:moveTo>
                    <a:lnTo>
                      <a:pt x="50421" y="30607"/>
                    </a:lnTo>
                    <a:cubicBezTo>
                      <a:pt x="50421" y="26645"/>
                      <a:pt x="49845" y="22615"/>
                      <a:pt x="48694" y="18515"/>
                    </a:cubicBezTo>
                    <a:cubicBezTo>
                      <a:pt x="47542" y="14415"/>
                      <a:pt x="45677" y="11006"/>
                      <a:pt x="43097" y="8288"/>
                    </a:cubicBezTo>
                    <a:cubicBezTo>
                      <a:pt x="40517" y="5571"/>
                      <a:pt x="37154" y="4212"/>
                      <a:pt x="33008" y="4212"/>
                    </a:cubicBezTo>
                    <a:cubicBezTo>
                      <a:pt x="26928" y="4212"/>
                      <a:pt x="22252" y="7022"/>
                      <a:pt x="18982" y="12642"/>
                    </a:cubicBezTo>
                    <a:cubicBezTo>
                      <a:pt x="15711" y="18261"/>
                      <a:pt x="14076" y="24250"/>
                      <a:pt x="14076" y="30607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45112F89-2D37-996B-9374-104036477BA8}"/>
                  </a:ext>
                </a:extLst>
              </p:cNvPr>
              <p:cNvSpPr/>
              <p:nvPr/>
            </p:nvSpPr>
            <p:spPr>
              <a:xfrm rot="-5400000">
                <a:off x="4532880" y="3781633"/>
                <a:ext cx="36068" cy="110416"/>
              </a:xfrm>
              <a:custGeom>
                <a:avLst/>
                <a:gdLst>
                  <a:gd name="connsiteX0" fmla="*/ -28 w 36068"/>
                  <a:gd name="connsiteY0" fmla="*/ 110478 h 110416"/>
                  <a:gd name="connsiteX1" fmla="*/ -28 w 36068"/>
                  <a:gd name="connsiteY1" fmla="*/ 104812 h 110416"/>
                  <a:gd name="connsiteX2" fmla="*/ 8954 w 36068"/>
                  <a:gd name="connsiteY2" fmla="*/ 103984 h 110416"/>
                  <a:gd name="connsiteX3" fmla="*/ 12409 w 36068"/>
                  <a:gd name="connsiteY3" fmla="*/ 99837 h 110416"/>
                  <a:gd name="connsiteX4" fmla="*/ 12409 w 36068"/>
                  <a:gd name="connsiteY4" fmla="*/ 16230 h 110416"/>
                  <a:gd name="connsiteX5" fmla="*/ 11165 w 36068"/>
                  <a:gd name="connsiteY5" fmla="*/ 10080 h 110416"/>
                  <a:gd name="connsiteX6" fmla="*/ 7503 w 36068"/>
                  <a:gd name="connsiteY6" fmla="*/ 7800 h 110416"/>
                  <a:gd name="connsiteX7" fmla="*/ -28 w 36068"/>
                  <a:gd name="connsiteY7" fmla="*/ 7386 h 110416"/>
                  <a:gd name="connsiteX8" fmla="*/ -28 w 36068"/>
                  <a:gd name="connsiteY8" fmla="*/ 1720 h 110416"/>
                  <a:gd name="connsiteX9" fmla="*/ 23602 w 36068"/>
                  <a:gd name="connsiteY9" fmla="*/ 61 h 110416"/>
                  <a:gd name="connsiteX10" fmla="*/ 23602 w 36068"/>
                  <a:gd name="connsiteY10" fmla="*/ 99837 h 110416"/>
                  <a:gd name="connsiteX11" fmla="*/ 27127 w 36068"/>
                  <a:gd name="connsiteY11" fmla="*/ 103984 h 110416"/>
                  <a:gd name="connsiteX12" fmla="*/ 36040 w 36068"/>
                  <a:gd name="connsiteY12" fmla="*/ 104812 h 110416"/>
                  <a:gd name="connsiteX13" fmla="*/ 36040 w 36068"/>
                  <a:gd name="connsiteY13" fmla="*/ 110478 h 110416"/>
                  <a:gd name="connsiteX14" fmla="*/ -28 w 36068"/>
                  <a:gd name="connsiteY14" fmla="*/ 110478 h 11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6068" h="110416">
                    <a:moveTo>
                      <a:pt x="-28" y="110478"/>
                    </a:moveTo>
                    <a:lnTo>
                      <a:pt x="-28" y="104812"/>
                    </a:lnTo>
                    <a:cubicBezTo>
                      <a:pt x="3657" y="104812"/>
                      <a:pt x="6651" y="104536"/>
                      <a:pt x="8954" y="103984"/>
                    </a:cubicBezTo>
                    <a:cubicBezTo>
                      <a:pt x="11257" y="103431"/>
                      <a:pt x="12409" y="102049"/>
                      <a:pt x="12409" y="99837"/>
                    </a:cubicBezTo>
                    <a:lnTo>
                      <a:pt x="12409" y="16230"/>
                    </a:lnTo>
                    <a:cubicBezTo>
                      <a:pt x="12409" y="13374"/>
                      <a:pt x="11994" y="11324"/>
                      <a:pt x="11165" y="10080"/>
                    </a:cubicBezTo>
                    <a:cubicBezTo>
                      <a:pt x="10336" y="8836"/>
                      <a:pt x="9115" y="8076"/>
                      <a:pt x="7503" y="7800"/>
                    </a:cubicBezTo>
                    <a:cubicBezTo>
                      <a:pt x="5890" y="7524"/>
                      <a:pt x="3380" y="7386"/>
                      <a:pt x="-28" y="7386"/>
                    </a:cubicBezTo>
                    <a:lnTo>
                      <a:pt x="-28" y="1720"/>
                    </a:lnTo>
                    <a:lnTo>
                      <a:pt x="23602" y="61"/>
                    </a:lnTo>
                    <a:lnTo>
                      <a:pt x="23602" y="99837"/>
                    </a:lnTo>
                    <a:cubicBezTo>
                      <a:pt x="23602" y="102049"/>
                      <a:pt x="24777" y="103431"/>
                      <a:pt x="27127" y="103984"/>
                    </a:cubicBezTo>
                    <a:cubicBezTo>
                      <a:pt x="29476" y="104536"/>
                      <a:pt x="32447" y="104812"/>
                      <a:pt x="36040" y="104812"/>
                    </a:cubicBezTo>
                    <a:lnTo>
                      <a:pt x="36040" y="110478"/>
                    </a:lnTo>
                    <a:lnTo>
                      <a:pt x="-28" y="110478"/>
                    </a:ln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7185A7FF-2C3D-A322-2E8F-4948CB34935C}"/>
                  </a:ext>
                </a:extLst>
              </p:cNvPr>
              <p:cNvSpPr/>
              <p:nvPr/>
            </p:nvSpPr>
            <p:spPr>
              <a:xfrm rot="-5400000">
                <a:off x="4512359" y="3715660"/>
                <a:ext cx="78909" cy="112213"/>
              </a:xfrm>
              <a:custGeom>
                <a:avLst/>
                <a:gdLst>
                  <a:gd name="connsiteX0" fmla="*/ 33546 w 78909"/>
                  <a:gd name="connsiteY0" fmla="*/ 112268 h 112213"/>
                  <a:gd name="connsiteX1" fmla="*/ 16410 w 78909"/>
                  <a:gd name="connsiteY1" fmla="*/ 107154 h 112213"/>
                  <a:gd name="connsiteX2" fmla="*/ 4317 w 78909"/>
                  <a:gd name="connsiteY2" fmla="*/ 93749 h 112213"/>
                  <a:gd name="connsiteX3" fmla="*/ -36 w 78909"/>
                  <a:gd name="connsiteY3" fmla="*/ 76060 h 112213"/>
                  <a:gd name="connsiteX4" fmla="*/ 4663 w 78909"/>
                  <a:gd name="connsiteY4" fmla="*/ 58234 h 112213"/>
                  <a:gd name="connsiteX5" fmla="*/ 17446 w 78909"/>
                  <a:gd name="connsiteY5" fmla="*/ 45036 h 112213"/>
                  <a:gd name="connsiteX6" fmla="*/ 35342 w 78909"/>
                  <a:gd name="connsiteY6" fmla="*/ 40130 h 112213"/>
                  <a:gd name="connsiteX7" fmla="*/ 46329 w 78909"/>
                  <a:gd name="connsiteY7" fmla="*/ 42548 h 112213"/>
                  <a:gd name="connsiteX8" fmla="*/ 55381 w 78909"/>
                  <a:gd name="connsiteY8" fmla="*/ 49389 h 112213"/>
                  <a:gd name="connsiteX9" fmla="*/ 55381 w 78909"/>
                  <a:gd name="connsiteY9" fmla="*/ 16223 h 112213"/>
                  <a:gd name="connsiteX10" fmla="*/ 54067 w 78909"/>
                  <a:gd name="connsiteY10" fmla="*/ 10073 h 112213"/>
                  <a:gd name="connsiteX11" fmla="*/ 50406 w 78909"/>
                  <a:gd name="connsiteY11" fmla="*/ 7793 h 112213"/>
                  <a:gd name="connsiteX12" fmla="*/ 42943 w 78909"/>
                  <a:gd name="connsiteY12" fmla="*/ 7378 h 112213"/>
                  <a:gd name="connsiteX13" fmla="*/ 42943 w 78909"/>
                  <a:gd name="connsiteY13" fmla="*/ 1712 h 112213"/>
                  <a:gd name="connsiteX14" fmla="*/ 66574 w 78909"/>
                  <a:gd name="connsiteY14" fmla="*/ 54 h 112213"/>
                  <a:gd name="connsiteX15" fmla="*/ 66574 w 78909"/>
                  <a:gd name="connsiteY15" fmla="*/ 95960 h 112213"/>
                  <a:gd name="connsiteX16" fmla="*/ 67818 w 78909"/>
                  <a:gd name="connsiteY16" fmla="*/ 102110 h 112213"/>
                  <a:gd name="connsiteX17" fmla="*/ 71480 w 78909"/>
                  <a:gd name="connsiteY17" fmla="*/ 104390 h 112213"/>
                  <a:gd name="connsiteX18" fmla="*/ 78873 w 78909"/>
                  <a:gd name="connsiteY18" fmla="*/ 104805 h 112213"/>
                  <a:gd name="connsiteX19" fmla="*/ 78873 w 78909"/>
                  <a:gd name="connsiteY19" fmla="*/ 110471 h 112213"/>
                  <a:gd name="connsiteX20" fmla="*/ 54828 w 78909"/>
                  <a:gd name="connsiteY20" fmla="*/ 112268 h 112213"/>
                  <a:gd name="connsiteX21" fmla="*/ 54828 w 78909"/>
                  <a:gd name="connsiteY21" fmla="*/ 102179 h 112213"/>
                  <a:gd name="connsiteX22" fmla="*/ 45085 w 78909"/>
                  <a:gd name="connsiteY22" fmla="*/ 109642 h 112213"/>
                  <a:gd name="connsiteX23" fmla="*/ 33546 w 78909"/>
                  <a:gd name="connsiteY23" fmla="*/ 112268 h 112213"/>
                  <a:gd name="connsiteX24" fmla="*/ 17377 w 78909"/>
                  <a:gd name="connsiteY24" fmla="*/ 96651 h 112213"/>
                  <a:gd name="connsiteX25" fmla="*/ 24563 w 78909"/>
                  <a:gd name="connsiteY25" fmla="*/ 105012 h 112213"/>
                  <a:gd name="connsiteX26" fmla="*/ 34513 w 78909"/>
                  <a:gd name="connsiteY26" fmla="*/ 108122 h 112213"/>
                  <a:gd name="connsiteX27" fmla="*/ 46674 w 78909"/>
                  <a:gd name="connsiteY27" fmla="*/ 104252 h 112213"/>
                  <a:gd name="connsiteX28" fmla="*/ 54828 w 78909"/>
                  <a:gd name="connsiteY28" fmla="*/ 94440 h 112213"/>
                  <a:gd name="connsiteX29" fmla="*/ 54828 w 78909"/>
                  <a:gd name="connsiteY29" fmla="*/ 56161 h 112213"/>
                  <a:gd name="connsiteX30" fmla="*/ 50198 w 78909"/>
                  <a:gd name="connsiteY30" fmla="*/ 49942 h 112213"/>
                  <a:gd name="connsiteX31" fmla="*/ 43842 w 78909"/>
                  <a:gd name="connsiteY31" fmla="*/ 45727 h 112213"/>
                  <a:gd name="connsiteX32" fmla="*/ 36310 w 78909"/>
                  <a:gd name="connsiteY32" fmla="*/ 44276 h 112213"/>
                  <a:gd name="connsiteX33" fmla="*/ 22974 w 78909"/>
                  <a:gd name="connsiteY33" fmla="*/ 48974 h 112213"/>
                  <a:gd name="connsiteX34" fmla="*/ 15857 w 78909"/>
                  <a:gd name="connsiteY34" fmla="*/ 60998 h 112213"/>
                  <a:gd name="connsiteX35" fmla="*/ 13784 w 78909"/>
                  <a:gd name="connsiteY35" fmla="*/ 76198 h 112213"/>
                  <a:gd name="connsiteX36" fmla="*/ 14475 w 78909"/>
                  <a:gd name="connsiteY36" fmla="*/ 87393 h 112213"/>
                  <a:gd name="connsiteX37" fmla="*/ 17377 w 78909"/>
                  <a:gd name="connsiteY37" fmla="*/ 96651 h 112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8909" h="112213">
                    <a:moveTo>
                      <a:pt x="33546" y="112268"/>
                    </a:moveTo>
                    <a:cubicBezTo>
                      <a:pt x="27281" y="112268"/>
                      <a:pt x="21569" y="110563"/>
                      <a:pt x="16410" y="107154"/>
                    </a:cubicBezTo>
                    <a:cubicBezTo>
                      <a:pt x="11250" y="103745"/>
                      <a:pt x="7220" y="99277"/>
                      <a:pt x="4317" y="93749"/>
                    </a:cubicBezTo>
                    <a:cubicBezTo>
                      <a:pt x="1415" y="88222"/>
                      <a:pt x="-36" y="82325"/>
                      <a:pt x="-36" y="76060"/>
                    </a:cubicBezTo>
                    <a:cubicBezTo>
                      <a:pt x="-36" y="69704"/>
                      <a:pt x="1531" y="63761"/>
                      <a:pt x="4663" y="58234"/>
                    </a:cubicBezTo>
                    <a:cubicBezTo>
                      <a:pt x="7795" y="52706"/>
                      <a:pt x="12056" y="48307"/>
                      <a:pt x="17446" y="45036"/>
                    </a:cubicBezTo>
                    <a:cubicBezTo>
                      <a:pt x="22836" y="41765"/>
                      <a:pt x="28801" y="40130"/>
                      <a:pt x="35342" y="40130"/>
                    </a:cubicBezTo>
                    <a:cubicBezTo>
                      <a:pt x="39212" y="40130"/>
                      <a:pt x="42874" y="40936"/>
                      <a:pt x="46329" y="42548"/>
                    </a:cubicBezTo>
                    <a:cubicBezTo>
                      <a:pt x="49784" y="44161"/>
                      <a:pt x="52801" y="46441"/>
                      <a:pt x="55381" y="49389"/>
                    </a:cubicBezTo>
                    <a:lnTo>
                      <a:pt x="55381" y="16223"/>
                    </a:lnTo>
                    <a:cubicBezTo>
                      <a:pt x="55381" y="13366"/>
                      <a:pt x="54943" y="11317"/>
                      <a:pt x="54067" y="10073"/>
                    </a:cubicBezTo>
                    <a:cubicBezTo>
                      <a:pt x="53192" y="8829"/>
                      <a:pt x="51972" y="8069"/>
                      <a:pt x="50406" y="7793"/>
                    </a:cubicBezTo>
                    <a:cubicBezTo>
                      <a:pt x="48839" y="7516"/>
                      <a:pt x="46352" y="7378"/>
                      <a:pt x="42943" y="7378"/>
                    </a:cubicBezTo>
                    <a:lnTo>
                      <a:pt x="42943" y="1712"/>
                    </a:lnTo>
                    <a:lnTo>
                      <a:pt x="66574" y="54"/>
                    </a:lnTo>
                    <a:lnTo>
                      <a:pt x="66574" y="95960"/>
                    </a:lnTo>
                    <a:cubicBezTo>
                      <a:pt x="66574" y="98817"/>
                      <a:pt x="66989" y="100867"/>
                      <a:pt x="67818" y="102110"/>
                    </a:cubicBezTo>
                    <a:cubicBezTo>
                      <a:pt x="68647" y="103354"/>
                      <a:pt x="69868" y="104114"/>
                      <a:pt x="71480" y="104390"/>
                    </a:cubicBezTo>
                    <a:cubicBezTo>
                      <a:pt x="73092" y="104667"/>
                      <a:pt x="75557" y="104805"/>
                      <a:pt x="78873" y="104805"/>
                    </a:cubicBezTo>
                    <a:lnTo>
                      <a:pt x="78873" y="110471"/>
                    </a:lnTo>
                    <a:lnTo>
                      <a:pt x="54828" y="112268"/>
                    </a:lnTo>
                    <a:lnTo>
                      <a:pt x="54828" y="102179"/>
                    </a:lnTo>
                    <a:cubicBezTo>
                      <a:pt x="52156" y="105404"/>
                      <a:pt x="48908" y="107891"/>
                      <a:pt x="45085" y="109642"/>
                    </a:cubicBezTo>
                    <a:cubicBezTo>
                      <a:pt x="41262" y="111393"/>
                      <a:pt x="37415" y="112268"/>
                      <a:pt x="33546" y="112268"/>
                    </a:cubicBezTo>
                    <a:close/>
                    <a:moveTo>
                      <a:pt x="17377" y="96651"/>
                    </a:moveTo>
                    <a:cubicBezTo>
                      <a:pt x="19128" y="100152"/>
                      <a:pt x="21523" y="102939"/>
                      <a:pt x="24563" y="105012"/>
                    </a:cubicBezTo>
                    <a:cubicBezTo>
                      <a:pt x="27603" y="107085"/>
                      <a:pt x="30920" y="108122"/>
                      <a:pt x="34513" y="108122"/>
                    </a:cubicBezTo>
                    <a:cubicBezTo>
                      <a:pt x="38936" y="108122"/>
                      <a:pt x="42989" y="106832"/>
                      <a:pt x="46674" y="104252"/>
                    </a:cubicBezTo>
                    <a:cubicBezTo>
                      <a:pt x="50360" y="101673"/>
                      <a:pt x="53077" y="98402"/>
                      <a:pt x="54828" y="94440"/>
                    </a:cubicBezTo>
                    <a:lnTo>
                      <a:pt x="54828" y="56161"/>
                    </a:lnTo>
                    <a:cubicBezTo>
                      <a:pt x="53630" y="53857"/>
                      <a:pt x="52087" y="51785"/>
                      <a:pt x="50198" y="49942"/>
                    </a:cubicBezTo>
                    <a:cubicBezTo>
                      <a:pt x="48309" y="48099"/>
                      <a:pt x="46191" y="46694"/>
                      <a:pt x="43842" y="45727"/>
                    </a:cubicBezTo>
                    <a:cubicBezTo>
                      <a:pt x="41492" y="44760"/>
                      <a:pt x="38981" y="44276"/>
                      <a:pt x="36310" y="44276"/>
                    </a:cubicBezTo>
                    <a:cubicBezTo>
                      <a:pt x="30782" y="44276"/>
                      <a:pt x="26337" y="45842"/>
                      <a:pt x="22974" y="48974"/>
                    </a:cubicBezTo>
                    <a:cubicBezTo>
                      <a:pt x="19611" y="52107"/>
                      <a:pt x="17239" y="56115"/>
                      <a:pt x="15857" y="60998"/>
                    </a:cubicBezTo>
                    <a:cubicBezTo>
                      <a:pt x="14475" y="65880"/>
                      <a:pt x="13784" y="70947"/>
                      <a:pt x="13784" y="76198"/>
                    </a:cubicBezTo>
                    <a:cubicBezTo>
                      <a:pt x="13784" y="80529"/>
                      <a:pt x="14014" y="84260"/>
                      <a:pt x="14475" y="87393"/>
                    </a:cubicBezTo>
                    <a:cubicBezTo>
                      <a:pt x="14936" y="90525"/>
                      <a:pt x="15903" y="93611"/>
                      <a:pt x="17377" y="96651"/>
                    </a:cubicBezTo>
                    <a:close/>
                  </a:path>
                </a:pathLst>
              </a:custGeom>
              <a:solidFill>
                <a:srgbClr val="262626"/>
              </a:solidFill>
              <a:ln w="8822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cxnSp>
          <p:nvCxnSpPr>
            <p:cNvPr id="367" name="Straight Arrow Connector 366">
              <a:extLst>
                <a:ext uri="{FF2B5EF4-FFF2-40B4-BE49-F238E27FC236}">
                  <a16:creationId xmlns:a16="http://schemas.microsoft.com/office/drawing/2014/main" id="{7EDAACAF-F37B-F34B-4844-41F6A6DBA6C1}"/>
                </a:ext>
              </a:extLst>
            </p:cNvPr>
            <p:cNvCxnSpPr>
              <a:cxnSpLocks/>
            </p:cNvCxnSpPr>
            <p:nvPr/>
          </p:nvCxnSpPr>
          <p:spPr>
            <a:xfrm>
              <a:off x="7996613" y="5568926"/>
              <a:ext cx="288000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Straight Arrow Connector 367">
              <a:extLst>
                <a:ext uri="{FF2B5EF4-FFF2-40B4-BE49-F238E27FC236}">
                  <a16:creationId xmlns:a16="http://schemas.microsoft.com/office/drawing/2014/main" id="{8817080F-B936-E579-AAFC-85FE968EAE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002963" y="5273551"/>
              <a:ext cx="0" cy="28800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9" name="Straight Arrow Connector 368">
              <a:extLst>
                <a:ext uri="{FF2B5EF4-FFF2-40B4-BE49-F238E27FC236}">
                  <a16:creationId xmlns:a16="http://schemas.microsoft.com/office/drawing/2014/main" id="{727D93FE-5514-C6FB-02D4-CDDF7C8F37C6}"/>
                </a:ext>
              </a:extLst>
            </p:cNvPr>
            <p:cNvCxnSpPr>
              <a:cxnSpLocks/>
            </p:cNvCxnSpPr>
            <p:nvPr/>
          </p:nvCxnSpPr>
          <p:spPr>
            <a:xfrm rot="3600000" flipV="1">
              <a:off x="8132509" y="5342519"/>
              <a:ext cx="0" cy="288000"/>
            </a:xfrm>
            <a:prstGeom prst="straightConnector1">
              <a:avLst/>
            </a:prstGeom>
            <a:ln w="9525">
              <a:solidFill>
                <a:srgbClr val="C00000"/>
              </a:solidFill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F6AFB39C-195B-46F0-0341-68E4AD2A8092}"/>
                </a:ext>
              </a:extLst>
            </p:cNvPr>
            <p:cNvSpPr/>
            <p:nvPr/>
          </p:nvSpPr>
          <p:spPr>
            <a:xfrm>
              <a:off x="7972195" y="5525963"/>
              <a:ext cx="72000" cy="72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>
              <a:glow rad="127000">
                <a:srgbClr val="C00000">
                  <a:alpha val="68000"/>
                </a:srgbClr>
              </a:glo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Arc 370">
              <a:extLst>
                <a:ext uri="{FF2B5EF4-FFF2-40B4-BE49-F238E27FC236}">
                  <a16:creationId xmlns:a16="http://schemas.microsoft.com/office/drawing/2014/main" id="{3489EEF4-0891-CDBB-BA86-0E24AC0FD9AC}"/>
                </a:ext>
              </a:extLst>
            </p:cNvPr>
            <p:cNvSpPr/>
            <p:nvPr/>
          </p:nvSpPr>
          <p:spPr>
            <a:xfrm>
              <a:off x="7861158" y="5419282"/>
              <a:ext cx="288000" cy="288000"/>
            </a:xfrm>
            <a:prstGeom prst="arc">
              <a:avLst>
                <a:gd name="adj1" fmla="val 16200000"/>
                <a:gd name="adj2" fmla="val 19777448"/>
              </a:avLst>
            </a:prstGeom>
            <a:ln w="9525">
              <a:solidFill>
                <a:schemeClr val="tx1"/>
              </a:solidFill>
              <a:headEnd w="sm" len="sm"/>
              <a:tailEnd type="stealt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Graphic 1226 1" descr="\documentclass{article}&#10;\usepackage{amsmath}&#10;\pagestyle{empty}&#10;\begin{document}&#10;&#10;$s$&#10;&#10;&#10;\end{document}" title="IguanaTex Vector Display">
              <a:extLst>
                <a:ext uri="{FF2B5EF4-FFF2-40B4-BE49-F238E27FC236}">
                  <a16:creationId xmlns:a16="http://schemas.microsoft.com/office/drawing/2014/main" id="{1E7DC9F7-DD27-3017-8B2D-3BA94851FCAE}"/>
                </a:ext>
              </a:extLst>
            </p:cNvPr>
            <p:cNvSpPr>
              <a:spLocks noChangeAspect="1"/>
            </p:cNvSpPr>
            <p:nvPr>
              <p:custDataLst>
                <p:tags r:id="rId1"/>
              </p:custDataLst>
            </p:nvPr>
          </p:nvSpPr>
          <p:spPr>
            <a:xfrm rot="21550666">
              <a:off x="7970606" y="5164343"/>
              <a:ext cx="50285" cy="77377"/>
            </a:xfrm>
            <a:custGeom>
              <a:avLst/>
              <a:gdLst>
                <a:gd name="connsiteX0" fmla="*/ 46400 w 50285"/>
                <a:gd name="connsiteY0" fmla="*/ 11678 h 77377"/>
                <a:gd name="connsiteX1" fmla="*/ 39841 w 50285"/>
                <a:gd name="connsiteY1" fmla="*/ 19365 h 77377"/>
                <a:gd name="connsiteX2" fmla="*/ 44077 w 50285"/>
                <a:gd name="connsiteY2" fmla="*/ 24318 h 77377"/>
                <a:gd name="connsiteX3" fmla="*/ 50362 w 50285"/>
                <a:gd name="connsiteY3" fmla="*/ 14753 h 77377"/>
                <a:gd name="connsiteX4" fmla="*/ 34101 w 50285"/>
                <a:gd name="connsiteY4" fmla="*/ 63 h 77377"/>
                <a:gd name="connsiteX5" fmla="*/ 11008 w 50285"/>
                <a:gd name="connsiteY5" fmla="*/ 25001 h 77377"/>
                <a:gd name="connsiteX6" fmla="*/ 25083 w 50285"/>
                <a:gd name="connsiteY6" fmla="*/ 41912 h 77377"/>
                <a:gd name="connsiteX7" fmla="*/ 39294 w 50285"/>
                <a:gd name="connsiteY7" fmla="*/ 54893 h 77377"/>
                <a:gd name="connsiteX8" fmla="*/ 19754 w 50285"/>
                <a:gd name="connsiteY8" fmla="*/ 73683 h 77377"/>
                <a:gd name="connsiteX9" fmla="*/ 4176 w 50285"/>
                <a:gd name="connsiteY9" fmla="*/ 64630 h 77377"/>
                <a:gd name="connsiteX10" fmla="*/ 12785 w 50285"/>
                <a:gd name="connsiteY10" fmla="*/ 55577 h 77377"/>
                <a:gd name="connsiteX11" fmla="*/ 7729 w 50285"/>
                <a:gd name="connsiteY11" fmla="*/ 49598 h 77377"/>
                <a:gd name="connsiteX12" fmla="*/ 77 w 50285"/>
                <a:gd name="connsiteY12" fmla="*/ 60872 h 77377"/>
                <a:gd name="connsiteX13" fmla="*/ 19617 w 50285"/>
                <a:gd name="connsiteY13" fmla="*/ 77441 h 77377"/>
                <a:gd name="connsiteX14" fmla="*/ 47083 w 50285"/>
                <a:gd name="connsiteY14" fmla="*/ 49086 h 77377"/>
                <a:gd name="connsiteX15" fmla="*/ 42847 w 50285"/>
                <a:gd name="connsiteY15" fmla="*/ 36617 h 77377"/>
                <a:gd name="connsiteX16" fmla="*/ 29182 w 50285"/>
                <a:gd name="connsiteY16" fmla="*/ 29442 h 77377"/>
                <a:gd name="connsiteX17" fmla="*/ 18797 w 50285"/>
                <a:gd name="connsiteY17" fmla="*/ 19194 h 77377"/>
                <a:gd name="connsiteX18" fmla="*/ 34101 w 50285"/>
                <a:gd name="connsiteY18" fmla="*/ 3821 h 77377"/>
                <a:gd name="connsiteX19" fmla="*/ 46400 w 50285"/>
                <a:gd name="connsiteY19" fmla="*/ 11678 h 7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285" h="77377">
                  <a:moveTo>
                    <a:pt x="46400" y="11678"/>
                  </a:moveTo>
                  <a:cubicBezTo>
                    <a:pt x="42573" y="11849"/>
                    <a:pt x="39841" y="15607"/>
                    <a:pt x="39841" y="19365"/>
                  </a:cubicBezTo>
                  <a:cubicBezTo>
                    <a:pt x="39841" y="21756"/>
                    <a:pt x="41070" y="24318"/>
                    <a:pt x="44077" y="24318"/>
                  </a:cubicBezTo>
                  <a:cubicBezTo>
                    <a:pt x="47083" y="24318"/>
                    <a:pt x="50362" y="21414"/>
                    <a:pt x="50362" y="14753"/>
                  </a:cubicBezTo>
                  <a:cubicBezTo>
                    <a:pt x="50362" y="7066"/>
                    <a:pt x="44487" y="63"/>
                    <a:pt x="34101" y="63"/>
                  </a:cubicBezTo>
                  <a:cubicBezTo>
                    <a:pt x="16064" y="63"/>
                    <a:pt x="11008" y="17486"/>
                    <a:pt x="11008" y="25001"/>
                  </a:cubicBezTo>
                  <a:cubicBezTo>
                    <a:pt x="11008" y="38325"/>
                    <a:pt x="21120" y="40887"/>
                    <a:pt x="25083" y="41912"/>
                  </a:cubicBezTo>
                  <a:cubicBezTo>
                    <a:pt x="32188" y="43620"/>
                    <a:pt x="39294" y="45499"/>
                    <a:pt x="39294" y="54893"/>
                  </a:cubicBezTo>
                  <a:cubicBezTo>
                    <a:pt x="39294" y="59335"/>
                    <a:pt x="36151" y="73683"/>
                    <a:pt x="19754" y="73683"/>
                  </a:cubicBezTo>
                  <a:cubicBezTo>
                    <a:pt x="17841" y="73683"/>
                    <a:pt x="7319" y="73683"/>
                    <a:pt x="4176" y="64630"/>
                  </a:cubicBezTo>
                  <a:cubicBezTo>
                    <a:pt x="9369" y="65484"/>
                    <a:pt x="12785" y="60359"/>
                    <a:pt x="12785" y="55577"/>
                  </a:cubicBezTo>
                  <a:cubicBezTo>
                    <a:pt x="12785" y="51648"/>
                    <a:pt x="10598" y="49598"/>
                    <a:pt x="7729" y="49598"/>
                  </a:cubicBezTo>
                  <a:cubicBezTo>
                    <a:pt x="4176" y="49598"/>
                    <a:pt x="77" y="53185"/>
                    <a:pt x="77" y="60872"/>
                  </a:cubicBezTo>
                  <a:cubicBezTo>
                    <a:pt x="77" y="70608"/>
                    <a:pt x="7866" y="77441"/>
                    <a:pt x="19617" y="77441"/>
                  </a:cubicBezTo>
                  <a:cubicBezTo>
                    <a:pt x="41754" y="77441"/>
                    <a:pt x="47083" y="56772"/>
                    <a:pt x="47083" y="49086"/>
                  </a:cubicBezTo>
                  <a:cubicBezTo>
                    <a:pt x="47083" y="42937"/>
                    <a:pt x="44487" y="38666"/>
                    <a:pt x="42847" y="36617"/>
                  </a:cubicBezTo>
                  <a:cubicBezTo>
                    <a:pt x="39157" y="31834"/>
                    <a:pt x="35195" y="30980"/>
                    <a:pt x="29182" y="29442"/>
                  </a:cubicBezTo>
                  <a:cubicBezTo>
                    <a:pt x="24263" y="28076"/>
                    <a:pt x="18797" y="26880"/>
                    <a:pt x="18797" y="19194"/>
                  </a:cubicBezTo>
                  <a:cubicBezTo>
                    <a:pt x="18797" y="14240"/>
                    <a:pt x="22077" y="3821"/>
                    <a:pt x="34101" y="3821"/>
                  </a:cubicBezTo>
                  <a:cubicBezTo>
                    <a:pt x="37518" y="3821"/>
                    <a:pt x="44350" y="5016"/>
                    <a:pt x="46400" y="11678"/>
                  </a:cubicBezTo>
                  <a:close/>
                </a:path>
              </a:pathLst>
            </a:custGeom>
            <a:solidFill>
              <a:srgbClr val="000000"/>
            </a:solidFill>
            <a:ln w="1333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373" name="Group 372" descr="\documentclass{article}&#10;\usepackage{amsmath}&#10;\pagestyle{empty}&#10;\begin{document}&#10;&#10;$\phi_0$&#10;&#10;&#10;\end{document}" title="IguanaTex Vector Display">
              <a:extLst>
                <a:ext uri="{FF2B5EF4-FFF2-40B4-BE49-F238E27FC236}">
                  <a16:creationId xmlns:a16="http://schemas.microsoft.com/office/drawing/2014/main" id="{245BFDB3-B86C-EC9C-B2D6-946203B8A290}"/>
                </a:ext>
              </a:extLst>
            </p:cNvPr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>
            <a:xfrm rot="21550666">
              <a:off x="8059506" y="5250703"/>
              <a:ext cx="134419" cy="136497"/>
              <a:chOff x="1869890" y="3216903"/>
              <a:chExt cx="134419" cy="136497"/>
            </a:xfrm>
          </p:grpSpPr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EF5115A-3E5D-444B-E32F-8327B230FCB0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>
              <a:xfrm>
                <a:off x="1869890" y="3216903"/>
                <a:ext cx="77569" cy="136497"/>
              </a:xfrm>
              <a:custGeom>
                <a:avLst/>
                <a:gdLst>
                  <a:gd name="connsiteX0" fmla="*/ 57513 w 77569"/>
                  <a:gd name="connsiteY0" fmla="*/ 3707 h 136497"/>
                  <a:gd name="connsiteX1" fmla="*/ 57958 w 77569"/>
                  <a:gd name="connsiteY1" fmla="*/ 1581 h 136497"/>
                  <a:gd name="connsiteX2" fmla="*/ 56181 w 77569"/>
                  <a:gd name="connsiteY2" fmla="*/ 63 h 136497"/>
                  <a:gd name="connsiteX3" fmla="*/ 53961 w 77569"/>
                  <a:gd name="connsiteY3" fmla="*/ 3099 h 136497"/>
                  <a:gd name="connsiteX4" fmla="*/ 45375 w 77569"/>
                  <a:gd name="connsiteY4" fmla="*/ 38173 h 136497"/>
                  <a:gd name="connsiteX5" fmla="*/ 77 w 77569"/>
                  <a:gd name="connsiteY5" fmla="*/ 79775 h 136497"/>
                  <a:gd name="connsiteX6" fmla="*/ 28499 w 77569"/>
                  <a:gd name="connsiteY6" fmla="*/ 107257 h 136497"/>
                  <a:gd name="connsiteX7" fmla="*/ 25094 w 77569"/>
                  <a:gd name="connsiteY7" fmla="*/ 121529 h 136497"/>
                  <a:gd name="connsiteX8" fmla="*/ 21838 w 77569"/>
                  <a:gd name="connsiteY8" fmla="*/ 134890 h 136497"/>
                  <a:gd name="connsiteX9" fmla="*/ 23614 w 77569"/>
                  <a:gd name="connsiteY9" fmla="*/ 136560 h 136497"/>
                  <a:gd name="connsiteX10" fmla="*/ 25094 w 77569"/>
                  <a:gd name="connsiteY10" fmla="*/ 135953 h 136497"/>
                  <a:gd name="connsiteX11" fmla="*/ 26723 w 77569"/>
                  <a:gd name="connsiteY11" fmla="*/ 129880 h 136497"/>
                  <a:gd name="connsiteX12" fmla="*/ 32348 w 77569"/>
                  <a:gd name="connsiteY12" fmla="*/ 107257 h 136497"/>
                  <a:gd name="connsiteX13" fmla="*/ 77646 w 77569"/>
                  <a:gd name="connsiteY13" fmla="*/ 65655 h 136497"/>
                  <a:gd name="connsiteX14" fmla="*/ 49224 w 77569"/>
                  <a:gd name="connsiteY14" fmla="*/ 38173 h 136497"/>
                  <a:gd name="connsiteX15" fmla="*/ 57513 w 77569"/>
                  <a:gd name="connsiteY15" fmla="*/ 3707 h 136497"/>
                  <a:gd name="connsiteX16" fmla="*/ 29239 w 77569"/>
                  <a:gd name="connsiteY16" fmla="*/ 103916 h 136497"/>
                  <a:gd name="connsiteX17" fmla="*/ 9699 w 77569"/>
                  <a:gd name="connsiteY17" fmla="*/ 82963 h 136497"/>
                  <a:gd name="connsiteX18" fmla="*/ 44487 w 77569"/>
                  <a:gd name="connsiteY18" fmla="*/ 41513 h 136497"/>
                  <a:gd name="connsiteX19" fmla="*/ 29239 w 77569"/>
                  <a:gd name="connsiteY19" fmla="*/ 103916 h 136497"/>
                  <a:gd name="connsiteX20" fmla="*/ 48335 w 77569"/>
                  <a:gd name="connsiteY20" fmla="*/ 41513 h 136497"/>
                  <a:gd name="connsiteX21" fmla="*/ 68024 w 77569"/>
                  <a:gd name="connsiteY21" fmla="*/ 62466 h 136497"/>
                  <a:gd name="connsiteX22" fmla="*/ 33088 w 77569"/>
                  <a:gd name="connsiteY22" fmla="*/ 103916 h 136497"/>
                  <a:gd name="connsiteX23" fmla="*/ 48335 w 77569"/>
                  <a:gd name="connsiteY23" fmla="*/ 41513 h 13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7569" h="136497">
                    <a:moveTo>
                      <a:pt x="57513" y="3707"/>
                    </a:moveTo>
                    <a:cubicBezTo>
                      <a:pt x="57513" y="3403"/>
                      <a:pt x="57958" y="1733"/>
                      <a:pt x="57958" y="1581"/>
                    </a:cubicBezTo>
                    <a:cubicBezTo>
                      <a:pt x="57958" y="1429"/>
                      <a:pt x="57958" y="63"/>
                      <a:pt x="56181" y="63"/>
                    </a:cubicBezTo>
                    <a:cubicBezTo>
                      <a:pt x="54701" y="63"/>
                      <a:pt x="54553" y="518"/>
                      <a:pt x="53961" y="3099"/>
                    </a:cubicBezTo>
                    <a:lnTo>
                      <a:pt x="45375" y="38173"/>
                    </a:lnTo>
                    <a:cubicBezTo>
                      <a:pt x="21838" y="38932"/>
                      <a:pt x="77" y="59126"/>
                      <a:pt x="77" y="79775"/>
                    </a:cubicBezTo>
                    <a:cubicBezTo>
                      <a:pt x="77" y="94199"/>
                      <a:pt x="10439" y="106194"/>
                      <a:pt x="28499" y="107257"/>
                    </a:cubicBezTo>
                    <a:cubicBezTo>
                      <a:pt x="27315" y="111964"/>
                      <a:pt x="26279" y="116822"/>
                      <a:pt x="25094" y="121529"/>
                    </a:cubicBezTo>
                    <a:cubicBezTo>
                      <a:pt x="23318" y="128665"/>
                      <a:pt x="21838" y="134435"/>
                      <a:pt x="21838" y="134890"/>
                    </a:cubicBezTo>
                    <a:cubicBezTo>
                      <a:pt x="21838" y="136409"/>
                      <a:pt x="22874" y="136560"/>
                      <a:pt x="23614" y="136560"/>
                    </a:cubicBezTo>
                    <a:cubicBezTo>
                      <a:pt x="24354" y="136560"/>
                      <a:pt x="24650" y="136409"/>
                      <a:pt x="25094" y="135953"/>
                    </a:cubicBezTo>
                    <a:cubicBezTo>
                      <a:pt x="25390" y="135649"/>
                      <a:pt x="26279" y="132006"/>
                      <a:pt x="26723" y="129880"/>
                    </a:cubicBezTo>
                    <a:lnTo>
                      <a:pt x="32348" y="107257"/>
                    </a:lnTo>
                    <a:cubicBezTo>
                      <a:pt x="56181" y="106498"/>
                      <a:pt x="77646" y="86000"/>
                      <a:pt x="77646" y="65655"/>
                    </a:cubicBezTo>
                    <a:cubicBezTo>
                      <a:pt x="77646" y="53660"/>
                      <a:pt x="69800" y="39691"/>
                      <a:pt x="49224" y="38173"/>
                    </a:cubicBezTo>
                    <a:lnTo>
                      <a:pt x="57513" y="3707"/>
                    </a:lnTo>
                    <a:close/>
                    <a:moveTo>
                      <a:pt x="29239" y="103916"/>
                    </a:moveTo>
                    <a:cubicBezTo>
                      <a:pt x="20357" y="103461"/>
                      <a:pt x="9699" y="98147"/>
                      <a:pt x="9699" y="82963"/>
                    </a:cubicBezTo>
                    <a:cubicBezTo>
                      <a:pt x="9699" y="64744"/>
                      <a:pt x="22430" y="43487"/>
                      <a:pt x="44487" y="41513"/>
                    </a:cubicBezTo>
                    <a:lnTo>
                      <a:pt x="29239" y="103916"/>
                    </a:lnTo>
                    <a:close/>
                    <a:moveTo>
                      <a:pt x="48335" y="41513"/>
                    </a:moveTo>
                    <a:cubicBezTo>
                      <a:pt x="59586" y="42120"/>
                      <a:pt x="68024" y="49105"/>
                      <a:pt x="68024" y="62466"/>
                    </a:cubicBezTo>
                    <a:cubicBezTo>
                      <a:pt x="68024" y="80382"/>
                      <a:pt x="55293" y="102094"/>
                      <a:pt x="33088" y="103916"/>
                    </a:cubicBezTo>
                    <a:lnTo>
                      <a:pt x="48335" y="41513"/>
                    </a:ln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33A968AC-15C9-AAE0-D1E6-646E136B490D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1956228" y="3274478"/>
                <a:ext cx="48081" cy="72697"/>
              </a:xfrm>
              <a:custGeom>
                <a:avLst/>
                <a:gdLst>
                  <a:gd name="connsiteX0" fmla="*/ 48164 w 48081"/>
                  <a:gd name="connsiteY0" fmla="*/ 36732 h 72697"/>
                  <a:gd name="connsiteX1" fmla="*/ 42050 w 48081"/>
                  <a:gd name="connsiteY1" fmla="*/ 9205 h 72697"/>
                  <a:gd name="connsiteX2" fmla="*/ 24123 w 48081"/>
                  <a:gd name="connsiteY2" fmla="*/ 64 h 72697"/>
                  <a:gd name="connsiteX3" fmla="*/ 83 w 48081"/>
                  <a:gd name="connsiteY3" fmla="*/ 36732 h 72697"/>
                  <a:gd name="connsiteX4" fmla="*/ 24123 w 48081"/>
                  <a:gd name="connsiteY4" fmla="*/ 72762 h 72697"/>
                  <a:gd name="connsiteX5" fmla="*/ 48164 w 48081"/>
                  <a:gd name="connsiteY5" fmla="*/ 36732 h 72697"/>
                  <a:gd name="connsiteX6" fmla="*/ 24123 w 48081"/>
                  <a:gd name="connsiteY6" fmla="*/ 69786 h 72697"/>
                  <a:gd name="connsiteX7" fmla="*/ 10963 w 48081"/>
                  <a:gd name="connsiteY7" fmla="*/ 58201 h 72697"/>
                  <a:gd name="connsiteX8" fmla="*/ 9512 w 48081"/>
                  <a:gd name="connsiteY8" fmla="*/ 35350 h 72697"/>
                  <a:gd name="connsiteX9" fmla="*/ 11067 w 48081"/>
                  <a:gd name="connsiteY9" fmla="*/ 13668 h 72697"/>
                  <a:gd name="connsiteX10" fmla="*/ 24123 w 48081"/>
                  <a:gd name="connsiteY10" fmla="*/ 3040 h 72697"/>
                  <a:gd name="connsiteX11" fmla="*/ 36972 w 48081"/>
                  <a:gd name="connsiteY11" fmla="*/ 12712 h 72697"/>
                  <a:gd name="connsiteX12" fmla="*/ 38734 w 48081"/>
                  <a:gd name="connsiteY12" fmla="*/ 35350 h 72697"/>
                  <a:gd name="connsiteX13" fmla="*/ 37387 w 48081"/>
                  <a:gd name="connsiteY13" fmla="*/ 57776 h 72697"/>
                  <a:gd name="connsiteX14" fmla="*/ 24123 w 48081"/>
                  <a:gd name="connsiteY14" fmla="*/ 69786 h 7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1" h="72697">
                    <a:moveTo>
                      <a:pt x="48164" y="36732"/>
                    </a:moveTo>
                    <a:cubicBezTo>
                      <a:pt x="48164" y="25041"/>
                      <a:pt x="46817" y="16644"/>
                      <a:pt x="42050" y="9205"/>
                    </a:cubicBezTo>
                    <a:cubicBezTo>
                      <a:pt x="38838" y="4316"/>
                      <a:pt x="32413" y="64"/>
                      <a:pt x="24123" y="64"/>
                    </a:cubicBezTo>
                    <a:cubicBezTo>
                      <a:pt x="83" y="64"/>
                      <a:pt x="83" y="29080"/>
                      <a:pt x="83" y="36732"/>
                    </a:cubicBezTo>
                    <a:cubicBezTo>
                      <a:pt x="83" y="44384"/>
                      <a:pt x="83" y="72762"/>
                      <a:pt x="24123" y="72762"/>
                    </a:cubicBezTo>
                    <a:cubicBezTo>
                      <a:pt x="48164" y="72762"/>
                      <a:pt x="48164" y="44384"/>
                      <a:pt x="48164" y="36732"/>
                    </a:cubicBezTo>
                    <a:close/>
                    <a:moveTo>
                      <a:pt x="24123" y="69786"/>
                    </a:moveTo>
                    <a:cubicBezTo>
                      <a:pt x="19357" y="69786"/>
                      <a:pt x="13036" y="66916"/>
                      <a:pt x="10963" y="58201"/>
                    </a:cubicBezTo>
                    <a:cubicBezTo>
                      <a:pt x="9512" y="51930"/>
                      <a:pt x="9512" y="43215"/>
                      <a:pt x="9512" y="35350"/>
                    </a:cubicBezTo>
                    <a:cubicBezTo>
                      <a:pt x="9512" y="27592"/>
                      <a:pt x="9512" y="19514"/>
                      <a:pt x="11067" y="13668"/>
                    </a:cubicBezTo>
                    <a:cubicBezTo>
                      <a:pt x="13243" y="5272"/>
                      <a:pt x="19875" y="3040"/>
                      <a:pt x="24123" y="3040"/>
                    </a:cubicBezTo>
                    <a:cubicBezTo>
                      <a:pt x="29719" y="3040"/>
                      <a:pt x="35107" y="6548"/>
                      <a:pt x="36972" y="12712"/>
                    </a:cubicBezTo>
                    <a:cubicBezTo>
                      <a:pt x="38630" y="18451"/>
                      <a:pt x="38734" y="26104"/>
                      <a:pt x="38734" y="35350"/>
                    </a:cubicBezTo>
                    <a:cubicBezTo>
                      <a:pt x="38734" y="43215"/>
                      <a:pt x="38734" y="51080"/>
                      <a:pt x="37387" y="57776"/>
                    </a:cubicBezTo>
                    <a:cubicBezTo>
                      <a:pt x="35314" y="67448"/>
                      <a:pt x="28268" y="69786"/>
                      <a:pt x="24123" y="697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376" name="Graphic 1229 1" descr="\documentclass{article}&#10;\usepackage{amsmath}&#10;\pagestyle{empty}&#10;\begin{document}&#10;&#10;$p$&#10;&#10;&#10;\end{document}" title="IguanaTex Vector Display">
              <a:extLst>
                <a:ext uri="{FF2B5EF4-FFF2-40B4-BE49-F238E27FC236}">
                  <a16:creationId xmlns:a16="http://schemas.microsoft.com/office/drawing/2014/main" id="{F3186F8A-D2AE-7FEB-F40F-5CA41BFF6557}"/>
                </a:ext>
              </a:extLst>
            </p:cNvPr>
            <p:cNvSpPr>
              <a:spLocks noChangeAspect="1"/>
            </p:cNvSpPr>
            <p:nvPr>
              <p:custDataLst>
                <p:tags r:id="rId3"/>
              </p:custDataLst>
            </p:nvPr>
          </p:nvSpPr>
          <p:spPr>
            <a:xfrm rot="21550666">
              <a:off x="8295034" y="5523407"/>
              <a:ext cx="83217" cy="96565"/>
            </a:xfrm>
            <a:custGeom>
              <a:avLst/>
              <a:gdLst>
                <a:gd name="connsiteX0" fmla="*/ 12352 w 83217"/>
                <a:gd name="connsiteY0" fmla="*/ 85696 h 96565"/>
                <a:gd name="connsiteX1" fmla="*/ 3743 w 83217"/>
                <a:gd name="connsiteY1" fmla="*/ 91921 h 96565"/>
                <a:gd name="connsiteX2" fmla="*/ 77 w 83217"/>
                <a:gd name="connsiteY2" fmla="*/ 94806 h 96565"/>
                <a:gd name="connsiteX3" fmla="*/ 2149 w 83217"/>
                <a:gd name="connsiteY3" fmla="*/ 96628 h 96565"/>
                <a:gd name="connsiteX4" fmla="*/ 15540 w 83217"/>
                <a:gd name="connsiteY4" fmla="*/ 96173 h 96565"/>
                <a:gd name="connsiteX5" fmla="*/ 31323 w 83217"/>
                <a:gd name="connsiteY5" fmla="*/ 96628 h 96565"/>
                <a:gd name="connsiteX6" fmla="*/ 34193 w 83217"/>
                <a:gd name="connsiteY6" fmla="*/ 93591 h 96565"/>
                <a:gd name="connsiteX7" fmla="*/ 30367 w 83217"/>
                <a:gd name="connsiteY7" fmla="*/ 91921 h 96565"/>
                <a:gd name="connsiteX8" fmla="*/ 22396 w 83217"/>
                <a:gd name="connsiteY8" fmla="*/ 89492 h 96565"/>
                <a:gd name="connsiteX9" fmla="*/ 30207 w 83217"/>
                <a:gd name="connsiteY9" fmla="*/ 59126 h 96565"/>
                <a:gd name="connsiteX10" fmla="*/ 44874 w 83217"/>
                <a:gd name="connsiteY10" fmla="*/ 68843 h 96565"/>
                <a:gd name="connsiteX11" fmla="*/ 83294 w 83217"/>
                <a:gd name="connsiteY11" fmla="*/ 24356 h 96565"/>
                <a:gd name="connsiteX12" fmla="*/ 62091 w 83217"/>
                <a:gd name="connsiteY12" fmla="*/ 63 h 96565"/>
                <a:gd name="connsiteX13" fmla="*/ 41207 w 83217"/>
                <a:gd name="connsiteY13" fmla="*/ 11450 h 96565"/>
                <a:gd name="connsiteX14" fmla="*/ 26859 w 83217"/>
                <a:gd name="connsiteY14" fmla="*/ 63 h 96565"/>
                <a:gd name="connsiteX15" fmla="*/ 15062 w 83217"/>
                <a:gd name="connsiteY15" fmla="*/ 8717 h 96565"/>
                <a:gd name="connsiteX16" fmla="*/ 10120 w 83217"/>
                <a:gd name="connsiteY16" fmla="*/ 23445 h 96565"/>
                <a:gd name="connsiteX17" fmla="*/ 12033 w 83217"/>
                <a:gd name="connsiteY17" fmla="*/ 24963 h 96565"/>
                <a:gd name="connsiteX18" fmla="*/ 14743 w 83217"/>
                <a:gd name="connsiteY18" fmla="*/ 21471 h 96565"/>
                <a:gd name="connsiteX19" fmla="*/ 26381 w 83217"/>
                <a:gd name="connsiteY19" fmla="*/ 3403 h 96565"/>
                <a:gd name="connsiteX20" fmla="*/ 31323 w 83217"/>
                <a:gd name="connsiteY20" fmla="*/ 10387 h 96565"/>
                <a:gd name="connsiteX21" fmla="*/ 30207 w 83217"/>
                <a:gd name="connsiteY21" fmla="*/ 18131 h 96565"/>
                <a:gd name="connsiteX22" fmla="*/ 12352 w 83217"/>
                <a:gd name="connsiteY22" fmla="*/ 85696 h 96565"/>
                <a:gd name="connsiteX23" fmla="*/ 40410 w 83217"/>
                <a:gd name="connsiteY23" fmla="*/ 19801 h 96565"/>
                <a:gd name="connsiteX24" fmla="*/ 48700 w 83217"/>
                <a:gd name="connsiteY24" fmla="*/ 9173 h 96565"/>
                <a:gd name="connsiteX25" fmla="*/ 61613 w 83217"/>
                <a:gd name="connsiteY25" fmla="*/ 3403 h 96565"/>
                <a:gd name="connsiteX26" fmla="*/ 71816 w 83217"/>
                <a:gd name="connsiteY26" fmla="*/ 17675 h 96565"/>
                <a:gd name="connsiteX27" fmla="*/ 63685 w 83217"/>
                <a:gd name="connsiteY27" fmla="*/ 49864 h 96565"/>
                <a:gd name="connsiteX28" fmla="*/ 44714 w 83217"/>
                <a:gd name="connsiteY28" fmla="*/ 65502 h 96565"/>
                <a:gd name="connsiteX29" fmla="*/ 32120 w 83217"/>
                <a:gd name="connsiteY29" fmla="*/ 51989 h 96565"/>
                <a:gd name="connsiteX30" fmla="*/ 32598 w 83217"/>
                <a:gd name="connsiteY30" fmla="*/ 49560 h 96565"/>
                <a:gd name="connsiteX31" fmla="*/ 40410 w 83217"/>
                <a:gd name="connsiteY31" fmla="*/ 19801 h 9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3217" h="96565">
                  <a:moveTo>
                    <a:pt x="12352" y="85696"/>
                  </a:moveTo>
                  <a:cubicBezTo>
                    <a:pt x="11077" y="90858"/>
                    <a:pt x="10758" y="91921"/>
                    <a:pt x="3743" y="91921"/>
                  </a:cubicBezTo>
                  <a:cubicBezTo>
                    <a:pt x="1830" y="91921"/>
                    <a:pt x="77" y="91921"/>
                    <a:pt x="77" y="94806"/>
                  </a:cubicBezTo>
                  <a:cubicBezTo>
                    <a:pt x="77" y="96021"/>
                    <a:pt x="874" y="96628"/>
                    <a:pt x="2149" y="96628"/>
                  </a:cubicBezTo>
                  <a:cubicBezTo>
                    <a:pt x="6454" y="96628"/>
                    <a:pt x="11077" y="96173"/>
                    <a:pt x="15540" y="96173"/>
                  </a:cubicBezTo>
                  <a:cubicBezTo>
                    <a:pt x="20801" y="96173"/>
                    <a:pt x="26222" y="96628"/>
                    <a:pt x="31323" y="96628"/>
                  </a:cubicBezTo>
                  <a:cubicBezTo>
                    <a:pt x="32120" y="96628"/>
                    <a:pt x="34193" y="96628"/>
                    <a:pt x="34193" y="93591"/>
                  </a:cubicBezTo>
                  <a:cubicBezTo>
                    <a:pt x="34193" y="91921"/>
                    <a:pt x="32598" y="91921"/>
                    <a:pt x="30367" y="91921"/>
                  </a:cubicBezTo>
                  <a:cubicBezTo>
                    <a:pt x="22396" y="91921"/>
                    <a:pt x="22396" y="90858"/>
                    <a:pt x="22396" y="89492"/>
                  </a:cubicBezTo>
                  <a:cubicBezTo>
                    <a:pt x="22396" y="87670"/>
                    <a:pt x="29091" y="62921"/>
                    <a:pt x="30207" y="59126"/>
                  </a:cubicBezTo>
                  <a:cubicBezTo>
                    <a:pt x="32280" y="63529"/>
                    <a:pt x="36743" y="68843"/>
                    <a:pt x="44874" y="68843"/>
                  </a:cubicBezTo>
                  <a:cubicBezTo>
                    <a:pt x="63367" y="68843"/>
                    <a:pt x="83294" y="46675"/>
                    <a:pt x="83294" y="24356"/>
                  </a:cubicBezTo>
                  <a:cubicBezTo>
                    <a:pt x="83294" y="10084"/>
                    <a:pt x="74207" y="63"/>
                    <a:pt x="62091" y="63"/>
                  </a:cubicBezTo>
                  <a:cubicBezTo>
                    <a:pt x="54120" y="63"/>
                    <a:pt x="46468" y="5529"/>
                    <a:pt x="41207" y="11450"/>
                  </a:cubicBezTo>
                  <a:cubicBezTo>
                    <a:pt x="39613" y="3251"/>
                    <a:pt x="32758" y="63"/>
                    <a:pt x="26859" y="63"/>
                  </a:cubicBezTo>
                  <a:cubicBezTo>
                    <a:pt x="19526" y="63"/>
                    <a:pt x="16497" y="5984"/>
                    <a:pt x="15062" y="8717"/>
                  </a:cubicBezTo>
                  <a:cubicBezTo>
                    <a:pt x="12193" y="13880"/>
                    <a:pt x="10120" y="22989"/>
                    <a:pt x="10120" y="23445"/>
                  </a:cubicBezTo>
                  <a:cubicBezTo>
                    <a:pt x="10120" y="24963"/>
                    <a:pt x="11714" y="24963"/>
                    <a:pt x="12033" y="24963"/>
                  </a:cubicBezTo>
                  <a:cubicBezTo>
                    <a:pt x="13627" y="24963"/>
                    <a:pt x="13787" y="24811"/>
                    <a:pt x="14743" y="21471"/>
                  </a:cubicBezTo>
                  <a:cubicBezTo>
                    <a:pt x="17453" y="10691"/>
                    <a:pt x="20642" y="3403"/>
                    <a:pt x="26381" y="3403"/>
                  </a:cubicBezTo>
                  <a:cubicBezTo>
                    <a:pt x="29091" y="3403"/>
                    <a:pt x="31323" y="4618"/>
                    <a:pt x="31323" y="10387"/>
                  </a:cubicBezTo>
                  <a:cubicBezTo>
                    <a:pt x="31323" y="13880"/>
                    <a:pt x="30845" y="15550"/>
                    <a:pt x="30207" y="18131"/>
                  </a:cubicBezTo>
                  <a:lnTo>
                    <a:pt x="12352" y="85696"/>
                  </a:lnTo>
                  <a:close/>
                  <a:moveTo>
                    <a:pt x="40410" y="19801"/>
                  </a:moveTo>
                  <a:cubicBezTo>
                    <a:pt x="41526" y="15701"/>
                    <a:pt x="45830" y="11450"/>
                    <a:pt x="48700" y="9173"/>
                  </a:cubicBezTo>
                  <a:cubicBezTo>
                    <a:pt x="54280" y="4466"/>
                    <a:pt x="58903" y="3403"/>
                    <a:pt x="61613" y="3403"/>
                  </a:cubicBezTo>
                  <a:cubicBezTo>
                    <a:pt x="67990" y="3403"/>
                    <a:pt x="71816" y="8717"/>
                    <a:pt x="71816" y="17675"/>
                  </a:cubicBezTo>
                  <a:cubicBezTo>
                    <a:pt x="71816" y="26633"/>
                    <a:pt x="66555" y="44094"/>
                    <a:pt x="63685" y="49864"/>
                  </a:cubicBezTo>
                  <a:cubicBezTo>
                    <a:pt x="58265" y="60492"/>
                    <a:pt x="50613" y="65502"/>
                    <a:pt x="44714" y="65502"/>
                  </a:cubicBezTo>
                  <a:cubicBezTo>
                    <a:pt x="34193" y="65502"/>
                    <a:pt x="32120" y="52900"/>
                    <a:pt x="32120" y="51989"/>
                  </a:cubicBezTo>
                  <a:cubicBezTo>
                    <a:pt x="32120" y="51686"/>
                    <a:pt x="32120" y="51382"/>
                    <a:pt x="32598" y="49560"/>
                  </a:cubicBezTo>
                  <a:lnTo>
                    <a:pt x="40410" y="19801"/>
                  </a:lnTo>
                  <a:close/>
                </a:path>
              </a:pathLst>
            </a:custGeom>
            <a:solidFill>
              <a:srgbClr val="000000"/>
            </a:solidFill>
            <a:ln w="1333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377" name="Group 376" descr="\documentclass{article}&#10;\usepackage{amsmath}&#10;\pagestyle{empty}&#10;\begin{document}&#10;&#10;Polarization angle $\phi_0$ ($^{\rm{o}}$)&#10;&#10;&#10;\end{document}" title="IguanaTex Vector Display">
              <a:extLst>
                <a:ext uri="{FF2B5EF4-FFF2-40B4-BE49-F238E27FC236}">
                  <a16:creationId xmlns:a16="http://schemas.microsoft.com/office/drawing/2014/main" id="{4A80E112-5B26-3B6F-5974-5DF3AC4F05EA}"/>
                </a:ext>
              </a:extLst>
            </p:cNvPr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>
            <a:xfrm>
              <a:off x="8441298" y="5950949"/>
              <a:ext cx="1621591" cy="148036"/>
              <a:chOff x="3257192" y="4479203"/>
              <a:chExt cx="1621591" cy="148036"/>
            </a:xfrm>
          </p:grpSpPr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D7029BF6-4E49-28B6-1FEA-37E1344BF621}"/>
                  </a:ext>
                </a:extLst>
              </p:cNvPr>
              <p:cNvSpPr/>
              <p:nvPr>
                <p:custDataLst>
                  <p:tags r:id="rId5"/>
                </p:custDataLst>
              </p:nvPr>
            </p:nvSpPr>
            <p:spPr>
              <a:xfrm>
                <a:off x="3257192" y="4489122"/>
                <a:ext cx="89426" cy="101109"/>
              </a:xfrm>
              <a:custGeom>
                <a:avLst/>
                <a:gdLst>
                  <a:gd name="connsiteX0" fmla="*/ 29228 w 89426"/>
                  <a:gd name="connsiteY0" fmla="*/ 54392 h 101109"/>
                  <a:gd name="connsiteX1" fmla="*/ 54887 w 89426"/>
                  <a:gd name="connsiteY1" fmla="*/ 54392 h 101109"/>
                  <a:gd name="connsiteX2" fmla="*/ 89504 w 89426"/>
                  <a:gd name="connsiteY2" fmla="*/ 27598 h 101109"/>
                  <a:gd name="connsiteX3" fmla="*/ 53672 w 89426"/>
                  <a:gd name="connsiteY3" fmla="*/ 63 h 101109"/>
                  <a:gd name="connsiteX4" fmla="*/ 77 w 89426"/>
                  <a:gd name="connsiteY4" fmla="*/ 63 h 101109"/>
                  <a:gd name="connsiteX5" fmla="*/ 77 w 89426"/>
                  <a:gd name="connsiteY5" fmla="*/ 4652 h 101109"/>
                  <a:gd name="connsiteX6" fmla="*/ 3721 w 89426"/>
                  <a:gd name="connsiteY6" fmla="*/ 4652 h 101109"/>
                  <a:gd name="connsiteX7" fmla="*/ 15715 w 89426"/>
                  <a:gd name="connsiteY7" fmla="*/ 11610 h 101109"/>
                  <a:gd name="connsiteX8" fmla="*/ 15715 w 89426"/>
                  <a:gd name="connsiteY8" fmla="*/ 89625 h 101109"/>
                  <a:gd name="connsiteX9" fmla="*/ 3721 w 89426"/>
                  <a:gd name="connsiteY9" fmla="*/ 96583 h 101109"/>
                  <a:gd name="connsiteX10" fmla="*/ 77 w 89426"/>
                  <a:gd name="connsiteY10" fmla="*/ 96583 h 101109"/>
                  <a:gd name="connsiteX11" fmla="*/ 77 w 89426"/>
                  <a:gd name="connsiteY11" fmla="*/ 101172 h 101109"/>
                  <a:gd name="connsiteX12" fmla="*/ 22395 w 89426"/>
                  <a:gd name="connsiteY12" fmla="*/ 100728 h 101109"/>
                  <a:gd name="connsiteX13" fmla="*/ 44866 w 89426"/>
                  <a:gd name="connsiteY13" fmla="*/ 101172 h 101109"/>
                  <a:gd name="connsiteX14" fmla="*/ 44866 w 89426"/>
                  <a:gd name="connsiteY14" fmla="*/ 96583 h 101109"/>
                  <a:gd name="connsiteX15" fmla="*/ 41222 w 89426"/>
                  <a:gd name="connsiteY15" fmla="*/ 96583 h 101109"/>
                  <a:gd name="connsiteX16" fmla="*/ 29228 w 89426"/>
                  <a:gd name="connsiteY16" fmla="*/ 89625 h 101109"/>
                  <a:gd name="connsiteX17" fmla="*/ 29228 w 89426"/>
                  <a:gd name="connsiteY17" fmla="*/ 54392 h 101109"/>
                  <a:gd name="connsiteX18" fmla="*/ 28772 w 89426"/>
                  <a:gd name="connsiteY18" fmla="*/ 50543 h 101109"/>
                  <a:gd name="connsiteX19" fmla="*/ 28772 w 89426"/>
                  <a:gd name="connsiteY19" fmla="*/ 10573 h 101109"/>
                  <a:gd name="connsiteX20" fmla="*/ 36212 w 89426"/>
                  <a:gd name="connsiteY20" fmla="*/ 4652 h 101109"/>
                  <a:gd name="connsiteX21" fmla="*/ 49725 w 89426"/>
                  <a:gd name="connsiteY21" fmla="*/ 4652 h 101109"/>
                  <a:gd name="connsiteX22" fmla="*/ 73865 w 89426"/>
                  <a:gd name="connsiteY22" fmla="*/ 27598 h 101109"/>
                  <a:gd name="connsiteX23" fmla="*/ 49725 w 89426"/>
                  <a:gd name="connsiteY23" fmla="*/ 50543 h 101109"/>
                  <a:gd name="connsiteX24" fmla="*/ 28772 w 89426"/>
                  <a:gd name="connsiteY24" fmla="*/ 50543 h 10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9426" h="101109">
                    <a:moveTo>
                      <a:pt x="29228" y="54392"/>
                    </a:moveTo>
                    <a:lnTo>
                      <a:pt x="54887" y="54392"/>
                    </a:lnTo>
                    <a:cubicBezTo>
                      <a:pt x="73106" y="54392"/>
                      <a:pt x="89504" y="42401"/>
                      <a:pt x="89504" y="27598"/>
                    </a:cubicBezTo>
                    <a:cubicBezTo>
                      <a:pt x="89504" y="13090"/>
                      <a:pt x="74473" y="63"/>
                      <a:pt x="53672" y="63"/>
                    </a:cubicBezTo>
                    <a:lnTo>
                      <a:pt x="77" y="63"/>
                    </a:lnTo>
                    <a:lnTo>
                      <a:pt x="77" y="4652"/>
                    </a:lnTo>
                    <a:lnTo>
                      <a:pt x="3721" y="4652"/>
                    </a:lnTo>
                    <a:cubicBezTo>
                      <a:pt x="15411" y="4652"/>
                      <a:pt x="15715" y="6280"/>
                      <a:pt x="15715" y="11610"/>
                    </a:cubicBezTo>
                    <a:lnTo>
                      <a:pt x="15715" y="89625"/>
                    </a:lnTo>
                    <a:cubicBezTo>
                      <a:pt x="15715" y="94954"/>
                      <a:pt x="15411" y="96583"/>
                      <a:pt x="3721" y="96583"/>
                    </a:cubicBezTo>
                    <a:lnTo>
                      <a:pt x="77" y="96583"/>
                    </a:lnTo>
                    <a:lnTo>
                      <a:pt x="77" y="101172"/>
                    </a:lnTo>
                    <a:cubicBezTo>
                      <a:pt x="5391" y="100728"/>
                      <a:pt x="16626" y="100728"/>
                      <a:pt x="22395" y="100728"/>
                    </a:cubicBezTo>
                    <a:cubicBezTo>
                      <a:pt x="28165" y="100728"/>
                      <a:pt x="39552" y="100728"/>
                      <a:pt x="44866" y="101172"/>
                    </a:cubicBezTo>
                    <a:lnTo>
                      <a:pt x="44866" y="96583"/>
                    </a:lnTo>
                    <a:lnTo>
                      <a:pt x="41222" y="96583"/>
                    </a:lnTo>
                    <a:cubicBezTo>
                      <a:pt x="29531" y="96583"/>
                      <a:pt x="29228" y="94954"/>
                      <a:pt x="29228" y="89625"/>
                    </a:cubicBezTo>
                    <a:lnTo>
                      <a:pt x="29228" y="54392"/>
                    </a:lnTo>
                    <a:close/>
                    <a:moveTo>
                      <a:pt x="28772" y="50543"/>
                    </a:moveTo>
                    <a:lnTo>
                      <a:pt x="28772" y="10573"/>
                    </a:lnTo>
                    <a:cubicBezTo>
                      <a:pt x="28772" y="5688"/>
                      <a:pt x="29076" y="4652"/>
                      <a:pt x="36212" y="4652"/>
                    </a:cubicBezTo>
                    <a:lnTo>
                      <a:pt x="49725" y="4652"/>
                    </a:lnTo>
                    <a:cubicBezTo>
                      <a:pt x="73865" y="4652"/>
                      <a:pt x="73865" y="20344"/>
                      <a:pt x="73865" y="27598"/>
                    </a:cubicBezTo>
                    <a:cubicBezTo>
                      <a:pt x="73865" y="34555"/>
                      <a:pt x="73865" y="50543"/>
                      <a:pt x="49725" y="50543"/>
                    </a:cubicBezTo>
                    <a:lnTo>
                      <a:pt x="28772" y="50543"/>
                    </a:ln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36712EB-7AB9-20FC-9F1D-A36F74E014A9}"/>
                  </a:ext>
                </a:extLst>
              </p:cNvPr>
              <p:cNvSpPr/>
              <p:nvPr>
                <p:custDataLst>
                  <p:tags r:id="rId6"/>
                </p:custDataLst>
              </p:nvPr>
            </p:nvSpPr>
            <p:spPr>
              <a:xfrm>
                <a:off x="3355240" y="4523910"/>
                <a:ext cx="67259" cy="67948"/>
              </a:xfrm>
              <a:custGeom>
                <a:avLst/>
                <a:gdLst>
                  <a:gd name="connsiteX0" fmla="*/ 67343 w 67259"/>
                  <a:gd name="connsiteY0" fmla="*/ 34703 h 67948"/>
                  <a:gd name="connsiteX1" fmla="*/ 33789 w 67259"/>
                  <a:gd name="connsiteY1" fmla="*/ 63 h 67948"/>
                  <a:gd name="connsiteX2" fmla="*/ 83 w 67259"/>
                  <a:gd name="connsiteY2" fmla="*/ 34703 h 67948"/>
                  <a:gd name="connsiteX3" fmla="*/ 33637 w 67259"/>
                  <a:gd name="connsiteY3" fmla="*/ 68012 h 67948"/>
                  <a:gd name="connsiteX4" fmla="*/ 67343 w 67259"/>
                  <a:gd name="connsiteY4" fmla="*/ 34703 h 67948"/>
                  <a:gd name="connsiteX5" fmla="*/ 33789 w 67259"/>
                  <a:gd name="connsiteY5" fmla="*/ 64311 h 67948"/>
                  <a:gd name="connsiteX6" fmla="*/ 16481 w 67259"/>
                  <a:gd name="connsiteY6" fmla="*/ 54392 h 67948"/>
                  <a:gd name="connsiteX7" fmla="*/ 12685 w 67259"/>
                  <a:gd name="connsiteY7" fmla="*/ 33519 h 67948"/>
                  <a:gd name="connsiteX8" fmla="*/ 16329 w 67259"/>
                  <a:gd name="connsiteY8" fmla="*/ 13238 h 67948"/>
                  <a:gd name="connsiteX9" fmla="*/ 33637 w 67259"/>
                  <a:gd name="connsiteY9" fmla="*/ 3320 h 67948"/>
                  <a:gd name="connsiteX10" fmla="*/ 50794 w 67259"/>
                  <a:gd name="connsiteY10" fmla="*/ 12942 h 67948"/>
                  <a:gd name="connsiteX11" fmla="*/ 54741 w 67259"/>
                  <a:gd name="connsiteY11" fmla="*/ 33519 h 67948"/>
                  <a:gd name="connsiteX12" fmla="*/ 51401 w 67259"/>
                  <a:gd name="connsiteY12" fmla="*/ 53356 h 67948"/>
                  <a:gd name="connsiteX13" fmla="*/ 33789 w 67259"/>
                  <a:gd name="connsiteY13" fmla="*/ 64311 h 6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259" h="67948">
                    <a:moveTo>
                      <a:pt x="67343" y="34703"/>
                    </a:moveTo>
                    <a:cubicBezTo>
                      <a:pt x="67343" y="15755"/>
                      <a:pt x="52160" y="63"/>
                      <a:pt x="33789" y="63"/>
                    </a:cubicBezTo>
                    <a:cubicBezTo>
                      <a:pt x="14811" y="63"/>
                      <a:pt x="83" y="16199"/>
                      <a:pt x="83" y="34703"/>
                    </a:cubicBezTo>
                    <a:cubicBezTo>
                      <a:pt x="83" y="53800"/>
                      <a:pt x="15873" y="68012"/>
                      <a:pt x="33637" y="68012"/>
                    </a:cubicBezTo>
                    <a:cubicBezTo>
                      <a:pt x="52009" y="68012"/>
                      <a:pt x="67343" y="53504"/>
                      <a:pt x="67343" y="34703"/>
                    </a:cubicBezTo>
                    <a:close/>
                    <a:moveTo>
                      <a:pt x="33789" y="64311"/>
                    </a:moveTo>
                    <a:cubicBezTo>
                      <a:pt x="27261" y="64311"/>
                      <a:pt x="20580" y="61202"/>
                      <a:pt x="16481" y="54392"/>
                    </a:cubicBezTo>
                    <a:cubicBezTo>
                      <a:pt x="12685" y="47879"/>
                      <a:pt x="12685" y="38848"/>
                      <a:pt x="12685" y="33519"/>
                    </a:cubicBezTo>
                    <a:cubicBezTo>
                      <a:pt x="12685" y="27746"/>
                      <a:pt x="12685" y="19752"/>
                      <a:pt x="16329" y="13238"/>
                    </a:cubicBezTo>
                    <a:cubicBezTo>
                      <a:pt x="20428" y="6428"/>
                      <a:pt x="27564" y="3320"/>
                      <a:pt x="33637" y="3320"/>
                    </a:cubicBezTo>
                    <a:cubicBezTo>
                      <a:pt x="40318" y="3320"/>
                      <a:pt x="46846" y="6576"/>
                      <a:pt x="50794" y="12942"/>
                    </a:cubicBezTo>
                    <a:cubicBezTo>
                      <a:pt x="54741" y="19308"/>
                      <a:pt x="54741" y="27894"/>
                      <a:pt x="54741" y="33519"/>
                    </a:cubicBezTo>
                    <a:cubicBezTo>
                      <a:pt x="54741" y="38848"/>
                      <a:pt x="54741" y="46842"/>
                      <a:pt x="51401" y="53356"/>
                    </a:cubicBezTo>
                    <a:cubicBezTo>
                      <a:pt x="48061" y="60018"/>
                      <a:pt x="41381" y="64311"/>
                      <a:pt x="33789" y="643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35A4A928-20EA-51BE-3658-C29888A5C662}"/>
                  </a:ext>
                </a:extLst>
              </p:cNvPr>
              <p:cNvSpPr/>
              <p:nvPr>
                <p:custDataLst>
                  <p:tags r:id="rId7"/>
                </p:custDataLst>
              </p:nvPr>
            </p:nvSpPr>
            <p:spPr>
              <a:xfrm>
                <a:off x="3431914" y="4487493"/>
                <a:ext cx="33705" cy="102737"/>
              </a:xfrm>
              <a:custGeom>
                <a:avLst/>
                <a:gdLst>
                  <a:gd name="connsiteX0" fmla="*/ 21951 w 33705"/>
                  <a:gd name="connsiteY0" fmla="*/ 63 h 102737"/>
                  <a:gd name="connsiteX1" fmla="*/ 88 w 33705"/>
                  <a:gd name="connsiteY1" fmla="*/ 1691 h 102737"/>
                  <a:gd name="connsiteX2" fmla="*/ 88 w 33705"/>
                  <a:gd name="connsiteY2" fmla="*/ 6280 h 102737"/>
                  <a:gd name="connsiteX3" fmla="*/ 11931 w 33705"/>
                  <a:gd name="connsiteY3" fmla="*/ 14570 h 102737"/>
                  <a:gd name="connsiteX4" fmla="*/ 11931 w 33705"/>
                  <a:gd name="connsiteY4" fmla="*/ 91550 h 102737"/>
                  <a:gd name="connsiteX5" fmla="*/ 88 w 33705"/>
                  <a:gd name="connsiteY5" fmla="*/ 98211 h 102737"/>
                  <a:gd name="connsiteX6" fmla="*/ 88 w 33705"/>
                  <a:gd name="connsiteY6" fmla="*/ 102800 h 102737"/>
                  <a:gd name="connsiteX7" fmla="*/ 16941 w 33705"/>
                  <a:gd name="connsiteY7" fmla="*/ 102356 h 102737"/>
                  <a:gd name="connsiteX8" fmla="*/ 33794 w 33705"/>
                  <a:gd name="connsiteY8" fmla="*/ 102800 h 102737"/>
                  <a:gd name="connsiteX9" fmla="*/ 33794 w 33705"/>
                  <a:gd name="connsiteY9" fmla="*/ 98211 h 102737"/>
                  <a:gd name="connsiteX10" fmla="*/ 21951 w 33705"/>
                  <a:gd name="connsiteY10" fmla="*/ 91550 h 102737"/>
                  <a:gd name="connsiteX11" fmla="*/ 21951 w 33705"/>
                  <a:gd name="connsiteY11" fmla="*/ 63 h 10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705" h="102737">
                    <a:moveTo>
                      <a:pt x="21951" y="63"/>
                    </a:moveTo>
                    <a:lnTo>
                      <a:pt x="88" y="1691"/>
                    </a:lnTo>
                    <a:lnTo>
                      <a:pt x="88" y="6280"/>
                    </a:lnTo>
                    <a:cubicBezTo>
                      <a:pt x="10716" y="6280"/>
                      <a:pt x="11931" y="7317"/>
                      <a:pt x="11931" y="14570"/>
                    </a:cubicBezTo>
                    <a:lnTo>
                      <a:pt x="11931" y="91550"/>
                    </a:lnTo>
                    <a:cubicBezTo>
                      <a:pt x="11931" y="98211"/>
                      <a:pt x="10261" y="98211"/>
                      <a:pt x="88" y="98211"/>
                    </a:cubicBezTo>
                    <a:lnTo>
                      <a:pt x="88" y="102800"/>
                    </a:lnTo>
                    <a:cubicBezTo>
                      <a:pt x="5099" y="102652"/>
                      <a:pt x="13145" y="102356"/>
                      <a:pt x="16941" y="102356"/>
                    </a:cubicBezTo>
                    <a:cubicBezTo>
                      <a:pt x="20737" y="102356"/>
                      <a:pt x="28176" y="102652"/>
                      <a:pt x="33794" y="102800"/>
                    </a:cubicBezTo>
                    <a:lnTo>
                      <a:pt x="33794" y="98211"/>
                    </a:lnTo>
                    <a:cubicBezTo>
                      <a:pt x="23622" y="98211"/>
                      <a:pt x="21951" y="98211"/>
                      <a:pt x="21951" y="91550"/>
                    </a:cubicBezTo>
                    <a:lnTo>
                      <a:pt x="21951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098634AF-2494-CD38-1FAE-9B00B0E49AEF}"/>
                  </a:ext>
                </a:extLst>
              </p:cNvPr>
              <p:cNvSpPr/>
              <p:nvPr>
                <p:custDataLst>
                  <p:tags r:id="rId8"/>
                </p:custDataLst>
              </p:nvPr>
            </p:nvSpPr>
            <p:spPr>
              <a:xfrm>
                <a:off x="3475455" y="4523910"/>
                <a:ext cx="68474" cy="67948"/>
              </a:xfrm>
              <a:custGeom>
                <a:avLst/>
                <a:gdLst>
                  <a:gd name="connsiteX0" fmla="*/ 44273 w 68474"/>
                  <a:gd name="connsiteY0" fmla="*/ 55132 h 67948"/>
                  <a:gd name="connsiteX1" fmla="*/ 56116 w 68474"/>
                  <a:gd name="connsiteY1" fmla="*/ 67272 h 67948"/>
                  <a:gd name="connsiteX2" fmla="*/ 68566 w 68474"/>
                  <a:gd name="connsiteY2" fmla="*/ 53208 h 67948"/>
                  <a:gd name="connsiteX3" fmla="*/ 68566 w 68474"/>
                  <a:gd name="connsiteY3" fmla="*/ 44918 h 67948"/>
                  <a:gd name="connsiteX4" fmla="*/ 64770 w 68474"/>
                  <a:gd name="connsiteY4" fmla="*/ 44918 h 67948"/>
                  <a:gd name="connsiteX5" fmla="*/ 64770 w 68474"/>
                  <a:gd name="connsiteY5" fmla="*/ 53208 h 67948"/>
                  <a:gd name="connsiteX6" fmla="*/ 59304 w 68474"/>
                  <a:gd name="connsiteY6" fmla="*/ 62682 h 67948"/>
                  <a:gd name="connsiteX7" fmla="*/ 53686 w 68474"/>
                  <a:gd name="connsiteY7" fmla="*/ 55281 h 67948"/>
                  <a:gd name="connsiteX8" fmla="*/ 53686 w 68474"/>
                  <a:gd name="connsiteY8" fmla="*/ 25673 h 67948"/>
                  <a:gd name="connsiteX9" fmla="*/ 48221 w 68474"/>
                  <a:gd name="connsiteY9" fmla="*/ 8205 h 67948"/>
                  <a:gd name="connsiteX10" fmla="*/ 27420 w 68474"/>
                  <a:gd name="connsiteY10" fmla="*/ 63 h 67948"/>
                  <a:gd name="connsiteX11" fmla="*/ 4494 w 68474"/>
                  <a:gd name="connsiteY11" fmla="*/ 16791 h 67948"/>
                  <a:gd name="connsiteX12" fmla="*/ 11478 w 68474"/>
                  <a:gd name="connsiteY12" fmla="*/ 23749 h 67948"/>
                  <a:gd name="connsiteX13" fmla="*/ 18462 w 68474"/>
                  <a:gd name="connsiteY13" fmla="*/ 16939 h 67948"/>
                  <a:gd name="connsiteX14" fmla="*/ 10719 w 68474"/>
                  <a:gd name="connsiteY14" fmla="*/ 10129 h 67948"/>
                  <a:gd name="connsiteX15" fmla="*/ 27116 w 68474"/>
                  <a:gd name="connsiteY15" fmla="*/ 3320 h 67948"/>
                  <a:gd name="connsiteX16" fmla="*/ 43210 w 68474"/>
                  <a:gd name="connsiteY16" fmla="*/ 22268 h 67948"/>
                  <a:gd name="connsiteX17" fmla="*/ 43210 w 68474"/>
                  <a:gd name="connsiteY17" fmla="*/ 27746 h 67948"/>
                  <a:gd name="connsiteX18" fmla="*/ 15274 w 68474"/>
                  <a:gd name="connsiteY18" fmla="*/ 33075 h 67948"/>
                  <a:gd name="connsiteX19" fmla="*/ 91 w 68474"/>
                  <a:gd name="connsiteY19" fmla="*/ 52320 h 67948"/>
                  <a:gd name="connsiteX20" fmla="*/ 24384 w 68474"/>
                  <a:gd name="connsiteY20" fmla="*/ 68012 h 67948"/>
                  <a:gd name="connsiteX21" fmla="*/ 44273 w 68474"/>
                  <a:gd name="connsiteY21" fmla="*/ 55132 h 67948"/>
                  <a:gd name="connsiteX22" fmla="*/ 43210 w 68474"/>
                  <a:gd name="connsiteY22" fmla="*/ 30854 h 67948"/>
                  <a:gd name="connsiteX23" fmla="*/ 43210 w 68474"/>
                  <a:gd name="connsiteY23" fmla="*/ 45658 h 67948"/>
                  <a:gd name="connsiteX24" fmla="*/ 25446 w 68474"/>
                  <a:gd name="connsiteY24" fmla="*/ 64755 h 67948"/>
                  <a:gd name="connsiteX25" fmla="*/ 11782 w 68474"/>
                  <a:gd name="connsiteY25" fmla="*/ 52172 h 67948"/>
                  <a:gd name="connsiteX26" fmla="*/ 43210 w 68474"/>
                  <a:gd name="connsiteY26" fmla="*/ 30854 h 6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8474" h="67948">
                    <a:moveTo>
                      <a:pt x="44273" y="55132"/>
                    </a:moveTo>
                    <a:cubicBezTo>
                      <a:pt x="44880" y="61054"/>
                      <a:pt x="48980" y="67272"/>
                      <a:pt x="56116" y="67272"/>
                    </a:cubicBezTo>
                    <a:cubicBezTo>
                      <a:pt x="59304" y="67272"/>
                      <a:pt x="68566" y="65199"/>
                      <a:pt x="68566" y="53208"/>
                    </a:cubicBezTo>
                    <a:lnTo>
                      <a:pt x="68566" y="44918"/>
                    </a:lnTo>
                    <a:lnTo>
                      <a:pt x="64770" y="44918"/>
                    </a:lnTo>
                    <a:lnTo>
                      <a:pt x="64770" y="53208"/>
                    </a:lnTo>
                    <a:cubicBezTo>
                      <a:pt x="64770" y="61794"/>
                      <a:pt x="60974" y="62682"/>
                      <a:pt x="59304" y="62682"/>
                    </a:cubicBezTo>
                    <a:cubicBezTo>
                      <a:pt x="54294" y="62682"/>
                      <a:pt x="53686" y="56021"/>
                      <a:pt x="53686" y="55281"/>
                    </a:cubicBezTo>
                    <a:lnTo>
                      <a:pt x="53686" y="25673"/>
                    </a:lnTo>
                    <a:cubicBezTo>
                      <a:pt x="53686" y="19456"/>
                      <a:pt x="53686" y="13682"/>
                      <a:pt x="48221" y="8205"/>
                    </a:cubicBezTo>
                    <a:cubicBezTo>
                      <a:pt x="42299" y="2431"/>
                      <a:pt x="34708" y="63"/>
                      <a:pt x="27420" y="63"/>
                    </a:cubicBezTo>
                    <a:cubicBezTo>
                      <a:pt x="14970" y="63"/>
                      <a:pt x="4494" y="7020"/>
                      <a:pt x="4494" y="16791"/>
                    </a:cubicBezTo>
                    <a:cubicBezTo>
                      <a:pt x="4494" y="21232"/>
                      <a:pt x="7531" y="23749"/>
                      <a:pt x="11478" y="23749"/>
                    </a:cubicBezTo>
                    <a:cubicBezTo>
                      <a:pt x="15729" y="23749"/>
                      <a:pt x="18462" y="20788"/>
                      <a:pt x="18462" y="16939"/>
                    </a:cubicBezTo>
                    <a:cubicBezTo>
                      <a:pt x="18462" y="15163"/>
                      <a:pt x="17703" y="10277"/>
                      <a:pt x="10719" y="10129"/>
                    </a:cubicBezTo>
                    <a:cubicBezTo>
                      <a:pt x="14818" y="4948"/>
                      <a:pt x="22258" y="3320"/>
                      <a:pt x="27116" y="3320"/>
                    </a:cubicBezTo>
                    <a:cubicBezTo>
                      <a:pt x="34556" y="3320"/>
                      <a:pt x="43210" y="9093"/>
                      <a:pt x="43210" y="22268"/>
                    </a:cubicBezTo>
                    <a:lnTo>
                      <a:pt x="43210" y="27746"/>
                    </a:lnTo>
                    <a:cubicBezTo>
                      <a:pt x="35467" y="28190"/>
                      <a:pt x="24839" y="28634"/>
                      <a:pt x="15274" y="33075"/>
                    </a:cubicBezTo>
                    <a:cubicBezTo>
                      <a:pt x="3887" y="38108"/>
                      <a:pt x="91" y="45806"/>
                      <a:pt x="91" y="52320"/>
                    </a:cubicBezTo>
                    <a:cubicBezTo>
                      <a:pt x="91" y="64311"/>
                      <a:pt x="14818" y="68012"/>
                      <a:pt x="24384" y="68012"/>
                    </a:cubicBezTo>
                    <a:cubicBezTo>
                      <a:pt x="34404" y="68012"/>
                      <a:pt x="41388" y="62090"/>
                      <a:pt x="44273" y="55132"/>
                    </a:cubicBezTo>
                    <a:close/>
                    <a:moveTo>
                      <a:pt x="43210" y="30854"/>
                    </a:moveTo>
                    <a:lnTo>
                      <a:pt x="43210" y="45658"/>
                    </a:lnTo>
                    <a:cubicBezTo>
                      <a:pt x="43210" y="59722"/>
                      <a:pt x="32279" y="64755"/>
                      <a:pt x="25446" y="64755"/>
                    </a:cubicBezTo>
                    <a:cubicBezTo>
                      <a:pt x="18007" y="64755"/>
                      <a:pt x="11782" y="59574"/>
                      <a:pt x="11782" y="52172"/>
                    </a:cubicBezTo>
                    <a:cubicBezTo>
                      <a:pt x="11782" y="44030"/>
                      <a:pt x="18159" y="31743"/>
                      <a:pt x="43210" y="308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75622658-DDF5-2FD8-46FB-FF0241E788B8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3549244" y="4524798"/>
                <a:ext cx="51014" cy="65432"/>
              </a:xfrm>
              <a:custGeom>
                <a:avLst/>
                <a:gdLst>
                  <a:gd name="connsiteX0" fmla="*/ 21200 w 51014"/>
                  <a:gd name="connsiteY0" fmla="*/ 16347 h 65432"/>
                  <a:gd name="connsiteX1" fmla="*/ 21200 w 51014"/>
                  <a:gd name="connsiteY1" fmla="*/ 63 h 65432"/>
                  <a:gd name="connsiteX2" fmla="*/ 96 w 51014"/>
                  <a:gd name="connsiteY2" fmla="*/ 1691 h 65432"/>
                  <a:gd name="connsiteX3" fmla="*/ 96 w 51014"/>
                  <a:gd name="connsiteY3" fmla="*/ 6280 h 65432"/>
                  <a:gd name="connsiteX4" fmla="*/ 11939 w 51014"/>
                  <a:gd name="connsiteY4" fmla="*/ 14570 h 65432"/>
                  <a:gd name="connsiteX5" fmla="*/ 11939 w 51014"/>
                  <a:gd name="connsiteY5" fmla="*/ 54244 h 65432"/>
                  <a:gd name="connsiteX6" fmla="*/ 96 w 51014"/>
                  <a:gd name="connsiteY6" fmla="*/ 60906 h 65432"/>
                  <a:gd name="connsiteX7" fmla="*/ 96 w 51014"/>
                  <a:gd name="connsiteY7" fmla="*/ 65495 h 65432"/>
                  <a:gd name="connsiteX8" fmla="*/ 17404 w 51014"/>
                  <a:gd name="connsiteY8" fmla="*/ 65051 h 65432"/>
                  <a:gd name="connsiteX9" fmla="*/ 36687 w 51014"/>
                  <a:gd name="connsiteY9" fmla="*/ 65495 h 65432"/>
                  <a:gd name="connsiteX10" fmla="*/ 36687 w 51014"/>
                  <a:gd name="connsiteY10" fmla="*/ 60906 h 65432"/>
                  <a:gd name="connsiteX11" fmla="*/ 33498 w 51014"/>
                  <a:gd name="connsiteY11" fmla="*/ 60906 h 65432"/>
                  <a:gd name="connsiteX12" fmla="*/ 21959 w 51014"/>
                  <a:gd name="connsiteY12" fmla="*/ 53948 h 65432"/>
                  <a:gd name="connsiteX13" fmla="*/ 21959 w 51014"/>
                  <a:gd name="connsiteY13" fmla="*/ 31151 h 65432"/>
                  <a:gd name="connsiteX14" fmla="*/ 39875 w 51014"/>
                  <a:gd name="connsiteY14" fmla="*/ 3320 h 65432"/>
                  <a:gd name="connsiteX15" fmla="*/ 41545 w 51014"/>
                  <a:gd name="connsiteY15" fmla="*/ 3468 h 65432"/>
                  <a:gd name="connsiteX16" fmla="*/ 38053 w 51014"/>
                  <a:gd name="connsiteY16" fmla="*/ 9241 h 65432"/>
                  <a:gd name="connsiteX17" fmla="*/ 44582 w 51014"/>
                  <a:gd name="connsiteY17" fmla="*/ 15607 h 65432"/>
                  <a:gd name="connsiteX18" fmla="*/ 51110 w 51014"/>
                  <a:gd name="connsiteY18" fmla="*/ 9093 h 65432"/>
                  <a:gd name="connsiteX19" fmla="*/ 39875 w 51014"/>
                  <a:gd name="connsiteY19" fmla="*/ 63 h 65432"/>
                  <a:gd name="connsiteX20" fmla="*/ 21200 w 51014"/>
                  <a:gd name="connsiteY20" fmla="*/ 16347 h 65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014" h="65432">
                    <a:moveTo>
                      <a:pt x="21200" y="16347"/>
                    </a:moveTo>
                    <a:lnTo>
                      <a:pt x="21200" y="63"/>
                    </a:lnTo>
                    <a:lnTo>
                      <a:pt x="96" y="1691"/>
                    </a:lnTo>
                    <a:lnTo>
                      <a:pt x="96" y="6280"/>
                    </a:lnTo>
                    <a:cubicBezTo>
                      <a:pt x="10724" y="6280"/>
                      <a:pt x="11939" y="7317"/>
                      <a:pt x="11939" y="14570"/>
                    </a:cubicBezTo>
                    <a:lnTo>
                      <a:pt x="11939" y="54244"/>
                    </a:lnTo>
                    <a:cubicBezTo>
                      <a:pt x="11939" y="60906"/>
                      <a:pt x="10268" y="60906"/>
                      <a:pt x="96" y="60906"/>
                    </a:cubicBezTo>
                    <a:lnTo>
                      <a:pt x="96" y="65495"/>
                    </a:lnTo>
                    <a:cubicBezTo>
                      <a:pt x="6017" y="65347"/>
                      <a:pt x="13153" y="65051"/>
                      <a:pt x="17404" y="65051"/>
                    </a:cubicBezTo>
                    <a:cubicBezTo>
                      <a:pt x="23478" y="65051"/>
                      <a:pt x="30613" y="65051"/>
                      <a:pt x="36687" y="65495"/>
                    </a:cubicBezTo>
                    <a:lnTo>
                      <a:pt x="36687" y="60906"/>
                    </a:lnTo>
                    <a:lnTo>
                      <a:pt x="33498" y="60906"/>
                    </a:lnTo>
                    <a:cubicBezTo>
                      <a:pt x="22263" y="60906"/>
                      <a:pt x="21959" y="59278"/>
                      <a:pt x="21959" y="53948"/>
                    </a:cubicBezTo>
                    <a:lnTo>
                      <a:pt x="21959" y="31151"/>
                    </a:lnTo>
                    <a:cubicBezTo>
                      <a:pt x="21959" y="16495"/>
                      <a:pt x="28336" y="3320"/>
                      <a:pt x="39875" y="3320"/>
                    </a:cubicBezTo>
                    <a:cubicBezTo>
                      <a:pt x="40938" y="3320"/>
                      <a:pt x="41241" y="3320"/>
                      <a:pt x="41545" y="3468"/>
                    </a:cubicBezTo>
                    <a:cubicBezTo>
                      <a:pt x="41090" y="3616"/>
                      <a:pt x="38053" y="5392"/>
                      <a:pt x="38053" y="9241"/>
                    </a:cubicBezTo>
                    <a:cubicBezTo>
                      <a:pt x="38053" y="13386"/>
                      <a:pt x="41241" y="15607"/>
                      <a:pt x="44582" y="15607"/>
                    </a:cubicBezTo>
                    <a:cubicBezTo>
                      <a:pt x="47315" y="15607"/>
                      <a:pt x="51110" y="13830"/>
                      <a:pt x="51110" y="9093"/>
                    </a:cubicBezTo>
                    <a:cubicBezTo>
                      <a:pt x="51110" y="4356"/>
                      <a:pt x="46404" y="63"/>
                      <a:pt x="39875" y="63"/>
                    </a:cubicBezTo>
                    <a:cubicBezTo>
                      <a:pt x="28792" y="63"/>
                      <a:pt x="23326" y="9981"/>
                      <a:pt x="21200" y="1634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04B5EBD0-907E-3398-47F2-F56AEBFDE22E}"/>
                  </a:ext>
                </a:extLst>
              </p:cNvPr>
              <p:cNvSpPr/>
              <p:nvPr>
                <p:custDataLst>
                  <p:tags r:id="rId10"/>
                </p:custDataLst>
              </p:nvPr>
            </p:nvSpPr>
            <p:spPr>
              <a:xfrm>
                <a:off x="3609469" y="4491194"/>
                <a:ext cx="32491" cy="99036"/>
              </a:xfrm>
              <a:custGeom>
                <a:avLst/>
                <a:gdLst>
                  <a:gd name="connsiteX0" fmla="*/ 21963 w 32491"/>
                  <a:gd name="connsiteY0" fmla="*/ 33667 h 99036"/>
                  <a:gd name="connsiteX1" fmla="*/ 707 w 32491"/>
                  <a:gd name="connsiteY1" fmla="*/ 35296 h 99036"/>
                  <a:gd name="connsiteX2" fmla="*/ 707 w 32491"/>
                  <a:gd name="connsiteY2" fmla="*/ 39885 h 99036"/>
                  <a:gd name="connsiteX3" fmla="*/ 11942 w 32491"/>
                  <a:gd name="connsiteY3" fmla="*/ 48027 h 99036"/>
                  <a:gd name="connsiteX4" fmla="*/ 11942 w 32491"/>
                  <a:gd name="connsiteY4" fmla="*/ 87849 h 99036"/>
                  <a:gd name="connsiteX5" fmla="*/ 100 w 32491"/>
                  <a:gd name="connsiteY5" fmla="*/ 94510 h 99036"/>
                  <a:gd name="connsiteX6" fmla="*/ 100 w 32491"/>
                  <a:gd name="connsiteY6" fmla="*/ 99099 h 99036"/>
                  <a:gd name="connsiteX7" fmla="*/ 16801 w 32491"/>
                  <a:gd name="connsiteY7" fmla="*/ 98655 h 99036"/>
                  <a:gd name="connsiteX8" fmla="*/ 32591 w 32491"/>
                  <a:gd name="connsiteY8" fmla="*/ 99099 h 99036"/>
                  <a:gd name="connsiteX9" fmla="*/ 32591 w 32491"/>
                  <a:gd name="connsiteY9" fmla="*/ 94510 h 99036"/>
                  <a:gd name="connsiteX10" fmla="*/ 21963 w 32491"/>
                  <a:gd name="connsiteY10" fmla="*/ 87997 h 99036"/>
                  <a:gd name="connsiteX11" fmla="*/ 21963 w 32491"/>
                  <a:gd name="connsiteY11" fmla="*/ 33667 h 99036"/>
                  <a:gd name="connsiteX12" fmla="*/ 22570 w 32491"/>
                  <a:gd name="connsiteY12" fmla="*/ 7909 h 99036"/>
                  <a:gd name="connsiteX13" fmla="*/ 14524 w 32491"/>
                  <a:gd name="connsiteY13" fmla="*/ 63 h 99036"/>
                  <a:gd name="connsiteX14" fmla="*/ 6477 w 32491"/>
                  <a:gd name="connsiteY14" fmla="*/ 7909 h 99036"/>
                  <a:gd name="connsiteX15" fmla="*/ 14524 w 32491"/>
                  <a:gd name="connsiteY15" fmla="*/ 15755 h 99036"/>
                  <a:gd name="connsiteX16" fmla="*/ 22570 w 32491"/>
                  <a:gd name="connsiteY16" fmla="*/ 7909 h 99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491" h="99036">
                    <a:moveTo>
                      <a:pt x="21963" y="33667"/>
                    </a:moveTo>
                    <a:lnTo>
                      <a:pt x="707" y="35296"/>
                    </a:lnTo>
                    <a:lnTo>
                      <a:pt x="707" y="39885"/>
                    </a:lnTo>
                    <a:cubicBezTo>
                      <a:pt x="10576" y="39885"/>
                      <a:pt x="11942" y="40773"/>
                      <a:pt x="11942" y="48027"/>
                    </a:cubicBezTo>
                    <a:lnTo>
                      <a:pt x="11942" y="87849"/>
                    </a:lnTo>
                    <a:cubicBezTo>
                      <a:pt x="11942" y="94510"/>
                      <a:pt x="10272" y="94510"/>
                      <a:pt x="100" y="94510"/>
                    </a:cubicBezTo>
                    <a:lnTo>
                      <a:pt x="100" y="99099"/>
                    </a:lnTo>
                    <a:cubicBezTo>
                      <a:pt x="4958" y="98951"/>
                      <a:pt x="13157" y="98655"/>
                      <a:pt x="16801" y="98655"/>
                    </a:cubicBezTo>
                    <a:cubicBezTo>
                      <a:pt x="22115" y="98655"/>
                      <a:pt x="27429" y="98951"/>
                      <a:pt x="32591" y="99099"/>
                    </a:cubicBezTo>
                    <a:lnTo>
                      <a:pt x="32591" y="94510"/>
                    </a:lnTo>
                    <a:cubicBezTo>
                      <a:pt x="22570" y="94510"/>
                      <a:pt x="21963" y="93770"/>
                      <a:pt x="21963" y="87997"/>
                    </a:cubicBezTo>
                    <a:lnTo>
                      <a:pt x="21963" y="33667"/>
                    </a:lnTo>
                    <a:close/>
                    <a:moveTo>
                      <a:pt x="22570" y="7909"/>
                    </a:moveTo>
                    <a:cubicBezTo>
                      <a:pt x="22570" y="3172"/>
                      <a:pt x="18775" y="63"/>
                      <a:pt x="14524" y="63"/>
                    </a:cubicBezTo>
                    <a:cubicBezTo>
                      <a:pt x="9817" y="63"/>
                      <a:pt x="6477" y="4060"/>
                      <a:pt x="6477" y="7909"/>
                    </a:cubicBezTo>
                    <a:cubicBezTo>
                      <a:pt x="6477" y="11906"/>
                      <a:pt x="9817" y="15755"/>
                      <a:pt x="14524" y="15755"/>
                    </a:cubicBezTo>
                    <a:cubicBezTo>
                      <a:pt x="18775" y="15755"/>
                      <a:pt x="22570" y="12646"/>
                      <a:pt x="22570" y="79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76" name="Freeform: Shape 2175">
                <a:extLst>
                  <a:ext uri="{FF2B5EF4-FFF2-40B4-BE49-F238E27FC236}">
                    <a16:creationId xmlns:a16="http://schemas.microsoft.com/office/drawing/2014/main" id="{24F11BCA-EA7E-C827-545A-A338A81BB77C}"/>
                  </a:ext>
                </a:extLst>
              </p:cNvPr>
              <p:cNvSpPr/>
              <p:nvPr>
                <p:custDataLst>
                  <p:tags r:id="rId11"/>
                </p:custDataLst>
              </p:nvPr>
            </p:nvSpPr>
            <p:spPr>
              <a:xfrm>
                <a:off x="3650885" y="4526427"/>
                <a:ext cx="56632" cy="63803"/>
              </a:xfrm>
              <a:custGeom>
                <a:avLst/>
                <a:gdLst>
                  <a:gd name="connsiteX0" fmla="*/ 55065 w 56632"/>
                  <a:gd name="connsiteY0" fmla="*/ 4504 h 63803"/>
                  <a:gd name="connsiteX1" fmla="*/ 56431 w 56632"/>
                  <a:gd name="connsiteY1" fmla="*/ 1987 h 63803"/>
                  <a:gd name="connsiteX2" fmla="*/ 52483 w 56632"/>
                  <a:gd name="connsiteY2" fmla="*/ 63 h 63803"/>
                  <a:gd name="connsiteX3" fmla="*/ 3898 w 56632"/>
                  <a:gd name="connsiteY3" fmla="*/ 63 h 63803"/>
                  <a:gd name="connsiteX4" fmla="*/ 2228 w 56632"/>
                  <a:gd name="connsiteY4" fmla="*/ 23897 h 63803"/>
                  <a:gd name="connsiteX5" fmla="*/ 6024 w 56632"/>
                  <a:gd name="connsiteY5" fmla="*/ 23897 h 63803"/>
                  <a:gd name="connsiteX6" fmla="*/ 26521 w 56632"/>
                  <a:gd name="connsiteY6" fmla="*/ 3320 h 63803"/>
                  <a:gd name="connsiteX7" fmla="*/ 43829 w 56632"/>
                  <a:gd name="connsiteY7" fmla="*/ 3320 h 63803"/>
                  <a:gd name="connsiteX8" fmla="*/ 1469 w 56632"/>
                  <a:gd name="connsiteY8" fmla="*/ 59129 h 63803"/>
                  <a:gd name="connsiteX9" fmla="*/ 103 w 56632"/>
                  <a:gd name="connsiteY9" fmla="*/ 61794 h 63803"/>
                  <a:gd name="connsiteX10" fmla="*/ 4050 w 56632"/>
                  <a:gd name="connsiteY10" fmla="*/ 63867 h 63803"/>
                  <a:gd name="connsiteX11" fmla="*/ 54154 w 56632"/>
                  <a:gd name="connsiteY11" fmla="*/ 63867 h 63803"/>
                  <a:gd name="connsiteX12" fmla="*/ 56735 w 56632"/>
                  <a:gd name="connsiteY12" fmla="*/ 36184 h 63803"/>
                  <a:gd name="connsiteX13" fmla="*/ 52939 w 56632"/>
                  <a:gd name="connsiteY13" fmla="*/ 36184 h 63803"/>
                  <a:gd name="connsiteX14" fmla="*/ 30772 w 56632"/>
                  <a:gd name="connsiteY14" fmla="*/ 60166 h 63803"/>
                  <a:gd name="connsiteX15" fmla="*/ 12856 w 56632"/>
                  <a:gd name="connsiteY15" fmla="*/ 60166 h 63803"/>
                  <a:gd name="connsiteX16" fmla="*/ 55065 w 56632"/>
                  <a:gd name="connsiteY16" fmla="*/ 4504 h 6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632" h="63803">
                    <a:moveTo>
                      <a:pt x="55065" y="4504"/>
                    </a:moveTo>
                    <a:cubicBezTo>
                      <a:pt x="56431" y="2875"/>
                      <a:pt x="56431" y="2579"/>
                      <a:pt x="56431" y="1987"/>
                    </a:cubicBezTo>
                    <a:cubicBezTo>
                      <a:pt x="56431" y="63"/>
                      <a:pt x="55216" y="63"/>
                      <a:pt x="52483" y="63"/>
                    </a:cubicBezTo>
                    <a:lnTo>
                      <a:pt x="3898" y="63"/>
                    </a:lnTo>
                    <a:lnTo>
                      <a:pt x="2228" y="23897"/>
                    </a:lnTo>
                    <a:lnTo>
                      <a:pt x="6024" y="23897"/>
                    </a:lnTo>
                    <a:cubicBezTo>
                      <a:pt x="6935" y="8797"/>
                      <a:pt x="9820" y="3320"/>
                      <a:pt x="26521" y="3320"/>
                    </a:cubicBezTo>
                    <a:lnTo>
                      <a:pt x="43829" y="3320"/>
                    </a:lnTo>
                    <a:lnTo>
                      <a:pt x="1469" y="59129"/>
                    </a:lnTo>
                    <a:cubicBezTo>
                      <a:pt x="103" y="60758"/>
                      <a:pt x="103" y="61054"/>
                      <a:pt x="103" y="61794"/>
                    </a:cubicBezTo>
                    <a:cubicBezTo>
                      <a:pt x="103" y="63867"/>
                      <a:pt x="1165" y="63867"/>
                      <a:pt x="4050" y="63867"/>
                    </a:cubicBezTo>
                    <a:lnTo>
                      <a:pt x="54154" y="63867"/>
                    </a:lnTo>
                    <a:lnTo>
                      <a:pt x="56735" y="36184"/>
                    </a:lnTo>
                    <a:lnTo>
                      <a:pt x="52939" y="36184"/>
                    </a:lnTo>
                    <a:cubicBezTo>
                      <a:pt x="51572" y="53652"/>
                      <a:pt x="48384" y="60166"/>
                      <a:pt x="30772" y="60166"/>
                    </a:cubicBezTo>
                    <a:lnTo>
                      <a:pt x="12856" y="60166"/>
                    </a:lnTo>
                    <a:lnTo>
                      <a:pt x="55065" y="4504"/>
                    </a:ln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77" name="Freeform: Shape 2176">
                <a:extLst>
                  <a:ext uri="{FF2B5EF4-FFF2-40B4-BE49-F238E27FC236}">
                    <a16:creationId xmlns:a16="http://schemas.microsoft.com/office/drawing/2014/main" id="{773838E3-D7EF-15E1-8DDC-8EDA6D4AD93B}"/>
                  </a:ext>
                </a:extLst>
              </p:cNvPr>
              <p:cNvSpPr/>
              <p:nvPr>
                <p:custDataLst>
                  <p:tags r:id="rId12"/>
                </p:custDataLst>
              </p:nvPr>
            </p:nvSpPr>
            <p:spPr>
              <a:xfrm>
                <a:off x="3720490" y="4523910"/>
                <a:ext cx="68474" cy="67948"/>
              </a:xfrm>
              <a:custGeom>
                <a:avLst/>
                <a:gdLst>
                  <a:gd name="connsiteX0" fmla="*/ 44289 w 68474"/>
                  <a:gd name="connsiteY0" fmla="*/ 55132 h 67948"/>
                  <a:gd name="connsiteX1" fmla="*/ 56132 w 68474"/>
                  <a:gd name="connsiteY1" fmla="*/ 67272 h 67948"/>
                  <a:gd name="connsiteX2" fmla="*/ 68582 w 68474"/>
                  <a:gd name="connsiteY2" fmla="*/ 53208 h 67948"/>
                  <a:gd name="connsiteX3" fmla="*/ 68582 w 68474"/>
                  <a:gd name="connsiteY3" fmla="*/ 44918 h 67948"/>
                  <a:gd name="connsiteX4" fmla="*/ 64786 w 68474"/>
                  <a:gd name="connsiteY4" fmla="*/ 44918 h 67948"/>
                  <a:gd name="connsiteX5" fmla="*/ 64786 w 68474"/>
                  <a:gd name="connsiteY5" fmla="*/ 53208 h 67948"/>
                  <a:gd name="connsiteX6" fmla="*/ 59320 w 68474"/>
                  <a:gd name="connsiteY6" fmla="*/ 62682 h 67948"/>
                  <a:gd name="connsiteX7" fmla="*/ 53702 w 68474"/>
                  <a:gd name="connsiteY7" fmla="*/ 55281 h 67948"/>
                  <a:gd name="connsiteX8" fmla="*/ 53702 w 68474"/>
                  <a:gd name="connsiteY8" fmla="*/ 25673 h 67948"/>
                  <a:gd name="connsiteX9" fmla="*/ 48237 w 68474"/>
                  <a:gd name="connsiteY9" fmla="*/ 8205 h 67948"/>
                  <a:gd name="connsiteX10" fmla="*/ 27436 w 68474"/>
                  <a:gd name="connsiteY10" fmla="*/ 63 h 67948"/>
                  <a:gd name="connsiteX11" fmla="*/ 4510 w 68474"/>
                  <a:gd name="connsiteY11" fmla="*/ 16791 h 67948"/>
                  <a:gd name="connsiteX12" fmla="*/ 11494 w 68474"/>
                  <a:gd name="connsiteY12" fmla="*/ 23749 h 67948"/>
                  <a:gd name="connsiteX13" fmla="*/ 18478 w 68474"/>
                  <a:gd name="connsiteY13" fmla="*/ 16939 h 67948"/>
                  <a:gd name="connsiteX14" fmla="*/ 10735 w 68474"/>
                  <a:gd name="connsiteY14" fmla="*/ 10129 h 67948"/>
                  <a:gd name="connsiteX15" fmla="*/ 27133 w 68474"/>
                  <a:gd name="connsiteY15" fmla="*/ 3320 h 67948"/>
                  <a:gd name="connsiteX16" fmla="*/ 43226 w 68474"/>
                  <a:gd name="connsiteY16" fmla="*/ 22268 h 67948"/>
                  <a:gd name="connsiteX17" fmla="*/ 43226 w 68474"/>
                  <a:gd name="connsiteY17" fmla="*/ 27746 h 67948"/>
                  <a:gd name="connsiteX18" fmla="*/ 15290 w 68474"/>
                  <a:gd name="connsiteY18" fmla="*/ 33075 h 67948"/>
                  <a:gd name="connsiteX19" fmla="*/ 107 w 68474"/>
                  <a:gd name="connsiteY19" fmla="*/ 52320 h 67948"/>
                  <a:gd name="connsiteX20" fmla="*/ 24400 w 68474"/>
                  <a:gd name="connsiteY20" fmla="*/ 68012 h 67948"/>
                  <a:gd name="connsiteX21" fmla="*/ 44289 w 68474"/>
                  <a:gd name="connsiteY21" fmla="*/ 55132 h 67948"/>
                  <a:gd name="connsiteX22" fmla="*/ 43226 w 68474"/>
                  <a:gd name="connsiteY22" fmla="*/ 30854 h 67948"/>
                  <a:gd name="connsiteX23" fmla="*/ 43226 w 68474"/>
                  <a:gd name="connsiteY23" fmla="*/ 45658 h 67948"/>
                  <a:gd name="connsiteX24" fmla="*/ 25462 w 68474"/>
                  <a:gd name="connsiteY24" fmla="*/ 64755 h 67948"/>
                  <a:gd name="connsiteX25" fmla="*/ 11798 w 68474"/>
                  <a:gd name="connsiteY25" fmla="*/ 52172 h 67948"/>
                  <a:gd name="connsiteX26" fmla="*/ 43226 w 68474"/>
                  <a:gd name="connsiteY26" fmla="*/ 30854 h 6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8474" h="67948">
                    <a:moveTo>
                      <a:pt x="44289" y="55132"/>
                    </a:moveTo>
                    <a:cubicBezTo>
                      <a:pt x="44896" y="61054"/>
                      <a:pt x="48996" y="67272"/>
                      <a:pt x="56132" y="67272"/>
                    </a:cubicBezTo>
                    <a:cubicBezTo>
                      <a:pt x="59320" y="67272"/>
                      <a:pt x="68582" y="65199"/>
                      <a:pt x="68582" y="53208"/>
                    </a:cubicBezTo>
                    <a:lnTo>
                      <a:pt x="68582" y="44918"/>
                    </a:lnTo>
                    <a:lnTo>
                      <a:pt x="64786" y="44918"/>
                    </a:lnTo>
                    <a:lnTo>
                      <a:pt x="64786" y="53208"/>
                    </a:lnTo>
                    <a:cubicBezTo>
                      <a:pt x="64786" y="61794"/>
                      <a:pt x="60990" y="62682"/>
                      <a:pt x="59320" y="62682"/>
                    </a:cubicBezTo>
                    <a:cubicBezTo>
                      <a:pt x="54310" y="62682"/>
                      <a:pt x="53702" y="56021"/>
                      <a:pt x="53702" y="55281"/>
                    </a:cubicBezTo>
                    <a:lnTo>
                      <a:pt x="53702" y="25673"/>
                    </a:lnTo>
                    <a:cubicBezTo>
                      <a:pt x="53702" y="19456"/>
                      <a:pt x="53702" y="13682"/>
                      <a:pt x="48237" y="8205"/>
                    </a:cubicBezTo>
                    <a:cubicBezTo>
                      <a:pt x="42315" y="2431"/>
                      <a:pt x="34724" y="63"/>
                      <a:pt x="27436" y="63"/>
                    </a:cubicBezTo>
                    <a:cubicBezTo>
                      <a:pt x="14986" y="63"/>
                      <a:pt x="4510" y="7020"/>
                      <a:pt x="4510" y="16791"/>
                    </a:cubicBezTo>
                    <a:cubicBezTo>
                      <a:pt x="4510" y="21232"/>
                      <a:pt x="7547" y="23749"/>
                      <a:pt x="11494" y="23749"/>
                    </a:cubicBezTo>
                    <a:cubicBezTo>
                      <a:pt x="15745" y="23749"/>
                      <a:pt x="18478" y="20788"/>
                      <a:pt x="18478" y="16939"/>
                    </a:cubicBezTo>
                    <a:cubicBezTo>
                      <a:pt x="18478" y="15163"/>
                      <a:pt x="17719" y="10277"/>
                      <a:pt x="10735" y="10129"/>
                    </a:cubicBezTo>
                    <a:cubicBezTo>
                      <a:pt x="14834" y="4948"/>
                      <a:pt x="22274" y="3320"/>
                      <a:pt x="27133" y="3320"/>
                    </a:cubicBezTo>
                    <a:cubicBezTo>
                      <a:pt x="34572" y="3320"/>
                      <a:pt x="43226" y="9093"/>
                      <a:pt x="43226" y="22268"/>
                    </a:cubicBezTo>
                    <a:lnTo>
                      <a:pt x="43226" y="27746"/>
                    </a:lnTo>
                    <a:cubicBezTo>
                      <a:pt x="35483" y="28190"/>
                      <a:pt x="24855" y="28634"/>
                      <a:pt x="15290" y="33075"/>
                    </a:cubicBezTo>
                    <a:cubicBezTo>
                      <a:pt x="3903" y="38108"/>
                      <a:pt x="107" y="45806"/>
                      <a:pt x="107" y="52320"/>
                    </a:cubicBezTo>
                    <a:cubicBezTo>
                      <a:pt x="107" y="64311"/>
                      <a:pt x="14834" y="68012"/>
                      <a:pt x="24400" y="68012"/>
                    </a:cubicBezTo>
                    <a:cubicBezTo>
                      <a:pt x="34420" y="68012"/>
                      <a:pt x="41404" y="62090"/>
                      <a:pt x="44289" y="55132"/>
                    </a:cubicBezTo>
                    <a:close/>
                    <a:moveTo>
                      <a:pt x="43226" y="30854"/>
                    </a:moveTo>
                    <a:lnTo>
                      <a:pt x="43226" y="45658"/>
                    </a:lnTo>
                    <a:cubicBezTo>
                      <a:pt x="43226" y="59722"/>
                      <a:pt x="32295" y="64755"/>
                      <a:pt x="25462" y="64755"/>
                    </a:cubicBezTo>
                    <a:cubicBezTo>
                      <a:pt x="18023" y="64755"/>
                      <a:pt x="11798" y="59574"/>
                      <a:pt x="11798" y="52172"/>
                    </a:cubicBezTo>
                    <a:cubicBezTo>
                      <a:pt x="11798" y="44030"/>
                      <a:pt x="18175" y="31743"/>
                      <a:pt x="43226" y="308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78" name="Freeform: Shape 2177">
                <a:extLst>
                  <a:ext uri="{FF2B5EF4-FFF2-40B4-BE49-F238E27FC236}">
                    <a16:creationId xmlns:a16="http://schemas.microsoft.com/office/drawing/2014/main" id="{5E4A30C1-6EE2-CFA8-394E-5A0876E08974}"/>
                  </a:ext>
                </a:extLst>
              </p:cNvPr>
              <p:cNvSpPr/>
              <p:nvPr>
                <p:custDataLst>
                  <p:tags r:id="rId13"/>
                </p:custDataLst>
              </p:nvPr>
            </p:nvSpPr>
            <p:spPr>
              <a:xfrm>
                <a:off x="3792912" y="4499188"/>
                <a:ext cx="47522" cy="92671"/>
              </a:xfrm>
              <a:custGeom>
                <a:avLst/>
                <a:gdLst>
                  <a:gd name="connsiteX0" fmla="*/ 23494 w 47522"/>
                  <a:gd name="connsiteY0" fmla="*/ 31891 h 92671"/>
                  <a:gd name="connsiteX1" fmla="*/ 45205 w 47522"/>
                  <a:gd name="connsiteY1" fmla="*/ 31891 h 92671"/>
                  <a:gd name="connsiteX2" fmla="*/ 45205 w 47522"/>
                  <a:gd name="connsiteY2" fmla="*/ 27302 h 92671"/>
                  <a:gd name="connsiteX3" fmla="*/ 23494 w 47522"/>
                  <a:gd name="connsiteY3" fmla="*/ 27302 h 92671"/>
                  <a:gd name="connsiteX4" fmla="*/ 23494 w 47522"/>
                  <a:gd name="connsiteY4" fmla="*/ 63 h 92671"/>
                  <a:gd name="connsiteX5" fmla="*/ 19698 w 47522"/>
                  <a:gd name="connsiteY5" fmla="*/ 63 h 92671"/>
                  <a:gd name="connsiteX6" fmla="*/ 112 w 47522"/>
                  <a:gd name="connsiteY6" fmla="*/ 28634 h 92671"/>
                  <a:gd name="connsiteX7" fmla="*/ 112 w 47522"/>
                  <a:gd name="connsiteY7" fmla="*/ 31891 h 92671"/>
                  <a:gd name="connsiteX8" fmla="*/ 13017 w 47522"/>
                  <a:gd name="connsiteY8" fmla="*/ 31891 h 92671"/>
                  <a:gd name="connsiteX9" fmla="*/ 13017 w 47522"/>
                  <a:gd name="connsiteY9" fmla="*/ 72749 h 92671"/>
                  <a:gd name="connsiteX10" fmla="*/ 32603 w 47522"/>
                  <a:gd name="connsiteY10" fmla="*/ 92734 h 92671"/>
                  <a:gd name="connsiteX11" fmla="*/ 47634 w 47522"/>
                  <a:gd name="connsiteY11" fmla="*/ 72749 h 92671"/>
                  <a:gd name="connsiteX12" fmla="*/ 47634 w 47522"/>
                  <a:gd name="connsiteY12" fmla="*/ 64311 h 92671"/>
                  <a:gd name="connsiteX13" fmla="*/ 43839 w 47522"/>
                  <a:gd name="connsiteY13" fmla="*/ 64311 h 92671"/>
                  <a:gd name="connsiteX14" fmla="*/ 43839 w 47522"/>
                  <a:gd name="connsiteY14" fmla="*/ 72453 h 92671"/>
                  <a:gd name="connsiteX15" fmla="*/ 33666 w 47522"/>
                  <a:gd name="connsiteY15" fmla="*/ 89033 h 92671"/>
                  <a:gd name="connsiteX16" fmla="*/ 23494 w 47522"/>
                  <a:gd name="connsiteY16" fmla="*/ 73045 h 92671"/>
                  <a:gd name="connsiteX17" fmla="*/ 23494 w 47522"/>
                  <a:gd name="connsiteY17" fmla="*/ 31891 h 9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7522" h="92671">
                    <a:moveTo>
                      <a:pt x="23494" y="31891"/>
                    </a:moveTo>
                    <a:lnTo>
                      <a:pt x="45205" y="31891"/>
                    </a:lnTo>
                    <a:lnTo>
                      <a:pt x="45205" y="27302"/>
                    </a:lnTo>
                    <a:lnTo>
                      <a:pt x="23494" y="27302"/>
                    </a:lnTo>
                    <a:lnTo>
                      <a:pt x="23494" y="63"/>
                    </a:lnTo>
                    <a:lnTo>
                      <a:pt x="19698" y="63"/>
                    </a:lnTo>
                    <a:cubicBezTo>
                      <a:pt x="19546" y="12202"/>
                      <a:pt x="14991" y="28042"/>
                      <a:pt x="112" y="28634"/>
                    </a:cubicBezTo>
                    <a:lnTo>
                      <a:pt x="112" y="31891"/>
                    </a:lnTo>
                    <a:lnTo>
                      <a:pt x="13017" y="31891"/>
                    </a:lnTo>
                    <a:lnTo>
                      <a:pt x="13017" y="72749"/>
                    </a:lnTo>
                    <a:cubicBezTo>
                      <a:pt x="13017" y="90957"/>
                      <a:pt x="27137" y="92734"/>
                      <a:pt x="32603" y="92734"/>
                    </a:cubicBezTo>
                    <a:cubicBezTo>
                      <a:pt x="43383" y="92734"/>
                      <a:pt x="47634" y="82223"/>
                      <a:pt x="47634" y="72749"/>
                    </a:cubicBezTo>
                    <a:lnTo>
                      <a:pt x="47634" y="64311"/>
                    </a:lnTo>
                    <a:lnTo>
                      <a:pt x="43839" y="64311"/>
                    </a:lnTo>
                    <a:lnTo>
                      <a:pt x="43839" y="72453"/>
                    </a:lnTo>
                    <a:cubicBezTo>
                      <a:pt x="43839" y="83408"/>
                      <a:pt x="39284" y="89033"/>
                      <a:pt x="33666" y="89033"/>
                    </a:cubicBezTo>
                    <a:cubicBezTo>
                      <a:pt x="23494" y="89033"/>
                      <a:pt x="23494" y="75562"/>
                      <a:pt x="23494" y="73045"/>
                    </a:cubicBezTo>
                    <a:lnTo>
                      <a:pt x="23494" y="31891"/>
                    </a:ln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79" name="Freeform: Shape 2178">
                <a:extLst>
                  <a:ext uri="{FF2B5EF4-FFF2-40B4-BE49-F238E27FC236}">
                    <a16:creationId xmlns:a16="http://schemas.microsoft.com/office/drawing/2014/main" id="{95385107-8747-0BCC-641C-60AC021F0E20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3854082" y="4491194"/>
                <a:ext cx="32491" cy="99036"/>
              </a:xfrm>
              <a:custGeom>
                <a:avLst/>
                <a:gdLst>
                  <a:gd name="connsiteX0" fmla="*/ 21979 w 32491"/>
                  <a:gd name="connsiteY0" fmla="*/ 33667 h 99036"/>
                  <a:gd name="connsiteX1" fmla="*/ 723 w 32491"/>
                  <a:gd name="connsiteY1" fmla="*/ 35296 h 99036"/>
                  <a:gd name="connsiteX2" fmla="*/ 723 w 32491"/>
                  <a:gd name="connsiteY2" fmla="*/ 39885 h 99036"/>
                  <a:gd name="connsiteX3" fmla="*/ 11959 w 32491"/>
                  <a:gd name="connsiteY3" fmla="*/ 48027 h 99036"/>
                  <a:gd name="connsiteX4" fmla="*/ 11959 w 32491"/>
                  <a:gd name="connsiteY4" fmla="*/ 87849 h 99036"/>
                  <a:gd name="connsiteX5" fmla="*/ 116 w 32491"/>
                  <a:gd name="connsiteY5" fmla="*/ 94510 h 99036"/>
                  <a:gd name="connsiteX6" fmla="*/ 116 w 32491"/>
                  <a:gd name="connsiteY6" fmla="*/ 99099 h 99036"/>
                  <a:gd name="connsiteX7" fmla="*/ 16817 w 32491"/>
                  <a:gd name="connsiteY7" fmla="*/ 98655 h 99036"/>
                  <a:gd name="connsiteX8" fmla="*/ 32607 w 32491"/>
                  <a:gd name="connsiteY8" fmla="*/ 99099 h 99036"/>
                  <a:gd name="connsiteX9" fmla="*/ 32607 w 32491"/>
                  <a:gd name="connsiteY9" fmla="*/ 94510 h 99036"/>
                  <a:gd name="connsiteX10" fmla="*/ 21979 w 32491"/>
                  <a:gd name="connsiteY10" fmla="*/ 87997 h 99036"/>
                  <a:gd name="connsiteX11" fmla="*/ 21979 w 32491"/>
                  <a:gd name="connsiteY11" fmla="*/ 33667 h 99036"/>
                  <a:gd name="connsiteX12" fmla="*/ 22587 w 32491"/>
                  <a:gd name="connsiteY12" fmla="*/ 7909 h 99036"/>
                  <a:gd name="connsiteX13" fmla="*/ 14540 w 32491"/>
                  <a:gd name="connsiteY13" fmla="*/ 63 h 99036"/>
                  <a:gd name="connsiteX14" fmla="*/ 6493 w 32491"/>
                  <a:gd name="connsiteY14" fmla="*/ 7909 h 99036"/>
                  <a:gd name="connsiteX15" fmla="*/ 14540 w 32491"/>
                  <a:gd name="connsiteY15" fmla="*/ 15755 h 99036"/>
                  <a:gd name="connsiteX16" fmla="*/ 22587 w 32491"/>
                  <a:gd name="connsiteY16" fmla="*/ 7909 h 99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491" h="99036">
                    <a:moveTo>
                      <a:pt x="21979" y="33667"/>
                    </a:moveTo>
                    <a:lnTo>
                      <a:pt x="723" y="35296"/>
                    </a:lnTo>
                    <a:lnTo>
                      <a:pt x="723" y="39885"/>
                    </a:lnTo>
                    <a:cubicBezTo>
                      <a:pt x="10592" y="39885"/>
                      <a:pt x="11959" y="40773"/>
                      <a:pt x="11959" y="48027"/>
                    </a:cubicBezTo>
                    <a:lnTo>
                      <a:pt x="11959" y="87849"/>
                    </a:lnTo>
                    <a:cubicBezTo>
                      <a:pt x="11959" y="94510"/>
                      <a:pt x="10288" y="94510"/>
                      <a:pt x="116" y="94510"/>
                    </a:cubicBezTo>
                    <a:lnTo>
                      <a:pt x="116" y="99099"/>
                    </a:lnTo>
                    <a:cubicBezTo>
                      <a:pt x="4974" y="98951"/>
                      <a:pt x="13173" y="98655"/>
                      <a:pt x="16817" y="98655"/>
                    </a:cubicBezTo>
                    <a:cubicBezTo>
                      <a:pt x="22131" y="98655"/>
                      <a:pt x="27445" y="98951"/>
                      <a:pt x="32607" y="99099"/>
                    </a:cubicBezTo>
                    <a:lnTo>
                      <a:pt x="32607" y="94510"/>
                    </a:lnTo>
                    <a:cubicBezTo>
                      <a:pt x="22587" y="94510"/>
                      <a:pt x="21979" y="93770"/>
                      <a:pt x="21979" y="87997"/>
                    </a:cubicBezTo>
                    <a:lnTo>
                      <a:pt x="21979" y="33667"/>
                    </a:lnTo>
                    <a:close/>
                    <a:moveTo>
                      <a:pt x="22587" y="7909"/>
                    </a:moveTo>
                    <a:cubicBezTo>
                      <a:pt x="22587" y="3172"/>
                      <a:pt x="18791" y="63"/>
                      <a:pt x="14540" y="63"/>
                    </a:cubicBezTo>
                    <a:cubicBezTo>
                      <a:pt x="9833" y="63"/>
                      <a:pt x="6493" y="4060"/>
                      <a:pt x="6493" y="7909"/>
                    </a:cubicBezTo>
                    <a:cubicBezTo>
                      <a:pt x="6493" y="11906"/>
                      <a:pt x="9833" y="15755"/>
                      <a:pt x="14540" y="15755"/>
                    </a:cubicBezTo>
                    <a:cubicBezTo>
                      <a:pt x="18791" y="15755"/>
                      <a:pt x="22587" y="12646"/>
                      <a:pt x="22587" y="79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80" name="Freeform: Shape 2179">
                <a:extLst>
                  <a:ext uri="{FF2B5EF4-FFF2-40B4-BE49-F238E27FC236}">
                    <a16:creationId xmlns:a16="http://schemas.microsoft.com/office/drawing/2014/main" id="{61C2D7A9-9727-AC3F-4DEF-4EBC1C3949C6}"/>
                  </a:ext>
                </a:extLst>
              </p:cNvPr>
              <p:cNvSpPr/>
              <p:nvPr>
                <p:custDataLst>
                  <p:tags r:id="rId15"/>
                </p:custDataLst>
              </p:nvPr>
            </p:nvSpPr>
            <p:spPr>
              <a:xfrm>
                <a:off x="3895498" y="4523910"/>
                <a:ext cx="67259" cy="67948"/>
              </a:xfrm>
              <a:custGeom>
                <a:avLst/>
                <a:gdLst>
                  <a:gd name="connsiteX0" fmla="*/ 67379 w 67259"/>
                  <a:gd name="connsiteY0" fmla="*/ 34703 h 67948"/>
                  <a:gd name="connsiteX1" fmla="*/ 33825 w 67259"/>
                  <a:gd name="connsiteY1" fmla="*/ 63 h 67948"/>
                  <a:gd name="connsiteX2" fmla="*/ 119 w 67259"/>
                  <a:gd name="connsiteY2" fmla="*/ 34703 h 67948"/>
                  <a:gd name="connsiteX3" fmla="*/ 33673 w 67259"/>
                  <a:gd name="connsiteY3" fmla="*/ 68012 h 67948"/>
                  <a:gd name="connsiteX4" fmla="*/ 67379 w 67259"/>
                  <a:gd name="connsiteY4" fmla="*/ 34703 h 67948"/>
                  <a:gd name="connsiteX5" fmla="*/ 33825 w 67259"/>
                  <a:gd name="connsiteY5" fmla="*/ 64311 h 67948"/>
                  <a:gd name="connsiteX6" fmla="*/ 16516 w 67259"/>
                  <a:gd name="connsiteY6" fmla="*/ 54392 h 67948"/>
                  <a:gd name="connsiteX7" fmla="*/ 12720 w 67259"/>
                  <a:gd name="connsiteY7" fmla="*/ 33519 h 67948"/>
                  <a:gd name="connsiteX8" fmla="*/ 16364 w 67259"/>
                  <a:gd name="connsiteY8" fmla="*/ 13238 h 67948"/>
                  <a:gd name="connsiteX9" fmla="*/ 33673 w 67259"/>
                  <a:gd name="connsiteY9" fmla="*/ 3320 h 67948"/>
                  <a:gd name="connsiteX10" fmla="*/ 50829 w 67259"/>
                  <a:gd name="connsiteY10" fmla="*/ 12942 h 67948"/>
                  <a:gd name="connsiteX11" fmla="*/ 54777 w 67259"/>
                  <a:gd name="connsiteY11" fmla="*/ 33519 h 67948"/>
                  <a:gd name="connsiteX12" fmla="*/ 51437 w 67259"/>
                  <a:gd name="connsiteY12" fmla="*/ 53356 h 67948"/>
                  <a:gd name="connsiteX13" fmla="*/ 33825 w 67259"/>
                  <a:gd name="connsiteY13" fmla="*/ 64311 h 6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259" h="67948">
                    <a:moveTo>
                      <a:pt x="67379" y="34703"/>
                    </a:moveTo>
                    <a:cubicBezTo>
                      <a:pt x="67379" y="15755"/>
                      <a:pt x="52196" y="63"/>
                      <a:pt x="33825" y="63"/>
                    </a:cubicBezTo>
                    <a:cubicBezTo>
                      <a:pt x="14846" y="63"/>
                      <a:pt x="119" y="16199"/>
                      <a:pt x="119" y="34703"/>
                    </a:cubicBezTo>
                    <a:cubicBezTo>
                      <a:pt x="119" y="53800"/>
                      <a:pt x="15909" y="68012"/>
                      <a:pt x="33673" y="68012"/>
                    </a:cubicBezTo>
                    <a:cubicBezTo>
                      <a:pt x="52044" y="68012"/>
                      <a:pt x="67379" y="53504"/>
                      <a:pt x="67379" y="34703"/>
                    </a:cubicBezTo>
                    <a:close/>
                    <a:moveTo>
                      <a:pt x="33825" y="64311"/>
                    </a:moveTo>
                    <a:cubicBezTo>
                      <a:pt x="27296" y="64311"/>
                      <a:pt x="20615" y="61202"/>
                      <a:pt x="16516" y="54392"/>
                    </a:cubicBezTo>
                    <a:cubicBezTo>
                      <a:pt x="12720" y="47879"/>
                      <a:pt x="12720" y="38848"/>
                      <a:pt x="12720" y="33519"/>
                    </a:cubicBezTo>
                    <a:cubicBezTo>
                      <a:pt x="12720" y="27746"/>
                      <a:pt x="12720" y="19752"/>
                      <a:pt x="16364" y="13238"/>
                    </a:cubicBezTo>
                    <a:cubicBezTo>
                      <a:pt x="20464" y="6428"/>
                      <a:pt x="27600" y="3320"/>
                      <a:pt x="33673" y="3320"/>
                    </a:cubicBezTo>
                    <a:cubicBezTo>
                      <a:pt x="40353" y="3320"/>
                      <a:pt x="46882" y="6576"/>
                      <a:pt x="50829" y="12942"/>
                    </a:cubicBezTo>
                    <a:cubicBezTo>
                      <a:pt x="54777" y="19308"/>
                      <a:pt x="54777" y="27894"/>
                      <a:pt x="54777" y="33519"/>
                    </a:cubicBezTo>
                    <a:cubicBezTo>
                      <a:pt x="54777" y="38848"/>
                      <a:pt x="54777" y="46842"/>
                      <a:pt x="51437" y="53356"/>
                    </a:cubicBezTo>
                    <a:cubicBezTo>
                      <a:pt x="48096" y="60018"/>
                      <a:pt x="41416" y="64311"/>
                      <a:pt x="33825" y="643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81" name="Freeform: Shape 2180">
                <a:extLst>
                  <a:ext uri="{FF2B5EF4-FFF2-40B4-BE49-F238E27FC236}">
                    <a16:creationId xmlns:a16="http://schemas.microsoft.com/office/drawing/2014/main" id="{FCD2D9B1-0A10-DAFB-270D-EAB62C0B34F3}"/>
                  </a:ext>
                </a:extLst>
              </p:cNvPr>
              <p:cNvSpPr/>
              <p:nvPr>
                <p:custDataLst>
                  <p:tags r:id="rId16"/>
                </p:custDataLst>
              </p:nvPr>
            </p:nvSpPr>
            <p:spPr>
              <a:xfrm>
                <a:off x="3972020" y="4524798"/>
                <a:ext cx="76369" cy="65432"/>
              </a:xfrm>
              <a:custGeom>
                <a:avLst/>
                <a:gdLst>
                  <a:gd name="connsiteX0" fmla="*/ 11966 w 76369"/>
                  <a:gd name="connsiteY0" fmla="*/ 14570 h 65432"/>
                  <a:gd name="connsiteX1" fmla="*/ 11966 w 76369"/>
                  <a:gd name="connsiteY1" fmla="*/ 54244 h 65432"/>
                  <a:gd name="connsiteX2" fmla="*/ 124 w 76369"/>
                  <a:gd name="connsiteY2" fmla="*/ 60906 h 65432"/>
                  <a:gd name="connsiteX3" fmla="*/ 124 w 76369"/>
                  <a:gd name="connsiteY3" fmla="*/ 65495 h 65432"/>
                  <a:gd name="connsiteX4" fmla="*/ 17280 w 76369"/>
                  <a:gd name="connsiteY4" fmla="*/ 65051 h 65432"/>
                  <a:gd name="connsiteX5" fmla="*/ 34285 w 76369"/>
                  <a:gd name="connsiteY5" fmla="*/ 65495 h 65432"/>
                  <a:gd name="connsiteX6" fmla="*/ 34285 w 76369"/>
                  <a:gd name="connsiteY6" fmla="*/ 60906 h 65432"/>
                  <a:gd name="connsiteX7" fmla="*/ 22442 w 76369"/>
                  <a:gd name="connsiteY7" fmla="*/ 54244 h 65432"/>
                  <a:gd name="connsiteX8" fmla="*/ 22442 w 76369"/>
                  <a:gd name="connsiteY8" fmla="*/ 27005 h 65432"/>
                  <a:gd name="connsiteX9" fmla="*/ 42939 w 76369"/>
                  <a:gd name="connsiteY9" fmla="*/ 3320 h 65432"/>
                  <a:gd name="connsiteX10" fmla="*/ 54175 w 76369"/>
                  <a:gd name="connsiteY10" fmla="*/ 19752 h 65432"/>
                  <a:gd name="connsiteX11" fmla="*/ 54175 w 76369"/>
                  <a:gd name="connsiteY11" fmla="*/ 54244 h 65432"/>
                  <a:gd name="connsiteX12" fmla="*/ 42332 w 76369"/>
                  <a:gd name="connsiteY12" fmla="*/ 60906 h 65432"/>
                  <a:gd name="connsiteX13" fmla="*/ 42332 w 76369"/>
                  <a:gd name="connsiteY13" fmla="*/ 65495 h 65432"/>
                  <a:gd name="connsiteX14" fmla="*/ 59489 w 76369"/>
                  <a:gd name="connsiteY14" fmla="*/ 65051 h 65432"/>
                  <a:gd name="connsiteX15" fmla="*/ 76493 w 76369"/>
                  <a:gd name="connsiteY15" fmla="*/ 65495 h 65432"/>
                  <a:gd name="connsiteX16" fmla="*/ 76493 w 76369"/>
                  <a:gd name="connsiteY16" fmla="*/ 60906 h 65432"/>
                  <a:gd name="connsiteX17" fmla="*/ 64651 w 76369"/>
                  <a:gd name="connsiteY17" fmla="*/ 56465 h 65432"/>
                  <a:gd name="connsiteX18" fmla="*/ 64651 w 76369"/>
                  <a:gd name="connsiteY18" fmla="*/ 28190 h 65432"/>
                  <a:gd name="connsiteX19" fmla="*/ 59944 w 76369"/>
                  <a:gd name="connsiteY19" fmla="*/ 5540 h 65432"/>
                  <a:gd name="connsiteX20" fmla="*/ 44002 w 76369"/>
                  <a:gd name="connsiteY20" fmla="*/ 63 h 65432"/>
                  <a:gd name="connsiteX21" fmla="*/ 21531 w 76369"/>
                  <a:gd name="connsiteY21" fmla="*/ 15607 h 65432"/>
                  <a:gd name="connsiteX22" fmla="*/ 21531 w 76369"/>
                  <a:gd name="connsiteY22" fmla="*/ 63 h 65432"/>
                  <a:gd name="connsiteX23" fmla="*/ 124 w 76369"/>
                  <a:gd name="connsiteY23" fmla="*/ 1691 h 65432"/>
                  <a:gd name="connsiteX24" fmla="*/ 124 w 76369"/>
                  <a:gd name="connsiteY24" fmla="*/ 6280 h 65432"/>
                  <a:gd name="connsiteX25" fmla="*/ 11966 w 76369"/>
                  <a:gd name="connsiteY25" fmla="*/ 14570 h 65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6369" h="65432">
                    <a:moveTo>
                      <a:pt x="11966" y="14570"/>
                    </a:moveTo>
                    <a:lnTo>
                      <a:pt x="11966" y="54244"/>
                    </a:lnTo>
                    <a:cubicBezTo>
                      <a:pt x="11966" y="60906"/>
                      <a:pt x="10296" y="60906"/>
                      <a:pt x="124" y="60906"/>
                    </a:cubicBezTo>
                    <a:lnTo>
                      <a:pt x="124" y="65495"/>
                    </a:lnTo>
                    <a:cubicBezTo>
                      <a:pt x="5438" y="65347"/>
                      <a:pt x="13181" y="65051"/>
                      <a:pt x="17280" y="65051"/>
                    </a:cubicBezTo>
                    <a:cubicBezTo>
                      <a:pt x="21228" y="65051"/>
                      <a:pt x="29123" y="65347"/>
                      <a:pt x="34285" y="65495"/>
                    </a:cubicBezTo>
                    <a:lnTo>
                      <a:pt x="34285" y="60906"/>
                    </a:lnTo>
                    <a:cubicBezTo>
                      <a:pt x="24113" y="60906"/>
                      <a:pt x="22442" y="60906"/>
                      <a:pt x="22442" y="54244"/>
                    </a:cubicBezTo>
                    <a:lnTo>
                      <a:pt x="22442" y="27005"/>
                    </a:lnTo>
                    <a:cubicBezTo>
                      <a:pt x="22442" y="11610"/>
                      <a:pt x="33222" y="3320"/>
                      <a:pt x="42939" y="3320"/>
                    </a:cubicBezTo>
                    <a:cubicBezTo>
                      <a:pt x="52504" y="3320"/>
                      <a:pt x="54175" y="11314"/>
                      <a:pt x="54175" y="19752"/>
                    </a:cubicBezTo>
                    <a:lnTo>
                      <a:pt x="54175" y="54244"/>
                    </a:lnTo>
                    <a:cubicBezTo>
                      <a:pt x="54175" y="60906"/>
                      <a:pt x="52504" y="60906"/>
                      <a:pt x="42332" y="60906"/>
                    </a:cubicBezTo>
                    <a:lnTo>
                      <a:pt x="42332" y="65495"/>
                    </a:lnTo>
                    <a:cubicBezTo>
                      <a:pt x="47646" y="65347"/>
                      <a:pt x="55389" y="65051"/>
                      <a:pt x="59489" y="65051"/>
                    </a:cubicBezTo>
                    <a:cubicBezTo>
                      <a:pt x="63436" y="65051"/>
                      <a:pt x="71331" y="65347"/>
                      <a:pt x="76493" y="65495"/>
                    </a:cubicBezTo>
                    <a:lnTo>
                      <a:pt x="76493" y="60906"/>
                    </a:lnTo>
                    <a:cubicBezTo>
                      <a:pt x="68598" y="60906"/>
                      <a:pt x="64803" y="60906"/>
                      <a:pt x="64651" y="56465"/>
                    </a:cubicBezTo>
                    <a:lnTo>
                      <a:pt x="64651" y="28190"/>
                    </a:lnTo>
                    <a:cubicBezTo>
                      <a:pt x="64651" y="15459"/>
                      <a:pt x="64651" y="10869"/>
                      <a:pt x="59944" y="5540"/>
                    </a:cubicBezTo>
                    <a:cubicBezTo>
                      <a:pt x="57818" y="3024"/>
                      <a:pt x="52808" y="63"/>
                      <a:pt x="44002" y="63"/>
                    </a:cubicBezTo>
                    <a:cubicBezTo>
                      <a:pt x="32919" y="63"/>
                      <a:pt x="25783" y="6428"/>
                      <a:pt x="21531" y="15607"/>
                    </a:cubicBezTo>
                    <a:lnTo>
                      <a:pt x="21531" y="63"/>
                    </a:lnTo>
                    <a:lnTo>
                      <a:pt x="124" y="1691"/>
                    </a:lnTo>
                    <a:lnTo>
                      <a:pt x="124" y="6280"/>
                    </a:lnTo>
                    <a:cubicBezTo>
                      <a:pt x="10752" y="6280"/>
                      <a:pt x="11966" y="7317"/>
                      <a:pt x="11966" y="145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82" name="Freeform: Shape 2181">
                <a:extLst>
                  <a:ext uri="{FF2B5EF4-FFF2-40B4-BE49-F238E27FC236}">
                    <a16:creationId xmlns:a16="http://schemas.microsoft.com/office/drawing/2014/main" id="{B4A4C1DD-5A30-CB81-2364-9ACC9143A6AD}"/>
                  </a:ext>
                </a:extLst>
              </p:cNvPr>
              <p:cNvSpPr/>
              <p:nvPr>
                <p:custDataLst>
                  <p:tags r:id="rId17"/>
                </p:custDataLst>
              </p:nvPr>
            </p:nvSpPr>
            <p:spPr>
              <a:xfrm>
                <a:off x="4108497" y="4523910"/>
                <a:ext cx="68474" cy="67948"/>
              </a:xfrm>
              <a:custGeom>
                <a:avLst/>
                <a:gdLst>
                  <a:gd name="connsiteX0" fmla="*/ 44315 w 68474"/>
                  <a:gd name="connsiteY0" fmla="*/ 55132 h 67948"/>
                  <a:gd name="connsiteX1" fmla="*/ 56157 w 68474"/>
                  <a:gd name="connsiteY1" fmla="*/ 67272 h 67948"/>
                  <a:gd name="connsiteX2" fmla="*/ 68607 w 68474"/>
                  <a:gd name="connsiteY2" fmla="*/ 53208 h 67948"/>
                  <a:gd name="connsiteX3" fmla="*/ 68607 w 68474"/>
                  <a:gd name="connsiteY3" fmla="*/ 44918 h 67948"/>
                  <a:gd name="connsiteX4" fmla="*/ 64811 w 68474"/>
                  <a:gd name="connsiteY4" fmla="*/ 44918 h 67948"/>
                  <a:gd name="connsiteX5" fmla="*/ 64811 w 68474"/>
                  <a:gd name="connsiteY5" fmla="*/ 53208 h 67948"/>
                  <a:gd name="connsiteX6" fmla="*/ 59346 w 68474"/>
                  <a:gd name="connsiteY6" fmla="*/ 62682 h 67948"/>
                  <a:gd name="connsiteX7" fmla="*/ 53728 w 68474"/>
                  <a:gd name="connsiteY7" fmla="*/ 55281 h 67948"/>
                  <a:gd name="connsiteX8" fmla="*/ 53728 w 68474"/>
                  <a:gd name="connsiteY8" fmla="*/ 25673 h 67948"/>
                  <a:gd name="connsiteX9" fmla="*/ 48262 w 68474"/>
                  <a:gd name="connsiteY9" fmla="*/ 8205 h 67948"/>
                  <a:gd name="connsiteX10" fmla="*/ 27462 w 68474"/>
                  <a:gd name="connsiteY10" fmla="*/ 63 h 67948"/>
                  <a:gd name="connsiteX11" fmla="*/ 4536 w 68474"/>
                  <a:gd name="connsiteY11" fmla="*/ 16791 h 67948"/>
                  <a:gd name="connsiteX12" fmla="*/ 11520 w 68474"/>
                  <a:gd name="connsiteY12" fmla="*/ 23749 h 67948"/>
                  <a:gd name="connsiteX13" fmla="*/ 18504 w 68474"/>
                  <a:gd name="connsiteY13" fmla="*/ 16939 h 67948"/>
                  <a:gd name="connsiteX14" fmla="*/ 10760 w 68474"/>
                  <a:gd name="connsiteY14" fmla="*/ 10129 h 67948"/>
                  <a:gd name="connsiteX15" fmla="*/ 27158 w 68474"/>
                  <a:gd name="connsiteY15" fmla="*/ 3320 h 67948"/>
                  <a:gd name="connsiteX16" fmla="*/ 43252 w 68474"/>
                  <a:gd name="connsiteY16" fmla="*/ 22268 h 67948"/>
                  <a:gd name="connsiteX17" fmla="*/ 43252 w 68474"/>
                  <a:gd name="connsiteY17" fmla="*/ 27746 h 67948"/>
                  <a:gd name="connsiteX18" fmla="*/ 15315 w 68474"/>
                  <a:gd name="connsiteY18" fmla="*/ 33075 h 67948"/>
                  <a:gd name="connsiteX19" fmla="*/ 133 w 68474"/>
                  <a:gd name="connsiteY19" fmla="*/ 52320 h 67948"/>
                  <a:gd name="connsiteX20" fmla="*/ 24425 w 68474"/>
                  <a:gd name="connsiteY20" fmla="*/ 68012 h 67948"/>
                  <a:gd name="connsiteX21" fmla="*/ 44315 w 68474"/>
                  <a:gd name="connsiteY21" fmla="*/ 55132 h 67948"/>
                  <a:gd name="connsiteX22" fmla="*/ 43252 w 68474"/>
                  <a:gd name="connsiteY22" fmla="*/ 30854 h 67948"/>
                  <a:gd name="connsiteX23" fmla="*/ 43252 w 68474"/>
                  <a:gd name="connsiteY23" fmla="*/ 45658 h 67948"/>
                  <a:gd name="connsiteX24" fmla="*/ 25488 w 68474"/>
                  <a:gd name="connsiteY24" fmla="*/ 64755 h 67948"/>
                  <a:gd name="connsiteX25" fmla="*/ 11823 w 68474"/>
                  <a:gd name="connsiteY25" fmla="*/ 52172 h 67948"/>
                  <a:gd name="connsiteX26" fmla="*/ 43252 w 68474"/>
                  <a:gd name="connsiteY26" fmla="*/ 30854 h 6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8474" h="67948">
                    <a:moveTo>
                      <a:pt x="44315" y="55132"/>
                    </a:moveTo>
                    <a:cubicBezTo>
                      <a:pt x="44922" y="61054"/>
                      <a:pt x="49021" y="67272"/>
                      <a:pt x="56157" y="67272"/>
                    </a:cubicBezTo>
                    <a:cubicBezTo>
                      <a:pt x="59346" y="67272"/>
                      <a:pt x="68607" y="65199"/>
                      <a:pt x="68607" y="53208"/>
                    </a:cubicBezTo>
                    <a:lnTo>
                      <a:pt x="68607" y="44918"/>
                    </a:lnTo>
                    <a:lnTo>
                      <a:pt x="64811" y="44918"/>
                    </a:lnTo>
                    <a:lnTo>
                      <a:pt x="64811" y="53208"/>
                    </a:lnTo>
                    <a:cubicBezTo>
                      <a:pt x="64811" y="61794"/>
                      <a:pt x="61016" y="62682"/>
                      <a:pt x="59346" y="62682"/>
                    </a:cubicBezTo>
                    <a:cubicBezTo>
                      <a:pt x="54335" y="62682"/>
                      <a:pt x="53728" y="56021"/>
                      <a:pt x="53728" y="55281"/>
                    </a:cubicBezTo>
                    <a:lnTo>
                      <a:pt x="53728" y="25673"/>
                    </a:lnTo>
                    <a:cubicBezTo>
                      <a:pt x="53728" y="19456"/>
                      <a:pt x="53728" y="13682"/>
                      <a:pt x="48262" y="8205"/>
                    </a:cubicBezTo>
                    <a:cubicBezTo>
                      <a:pt x="42341" y="2431"/>
                      <a:pt x="34749" y="63"/>
                      <a:pt x="27462" y="63"/>
                    </a:cubicBezTo>
                    <a:cubicBezTo>
                      <a:pt x="15012" y="63"/>
                      <a:pt x="4536" y="7020"/>
                      <a:pt x="4536" y="16791"/>
                    </a:cubicBezTo>
                    <a:cubicBezTo>
                      <a:pt x="4536" y="21232"/>
                      <a:pt x="7572" y="23749"/>
                      <a:pt x="11520" y="23749"/>
                    </a:cubicBezTo>
                    <a:cubicBezTo>
                      <a:pt x="15771" y="23749"/>
                      <a:pt x="18504" y="20788"/>
                      <a:pt x="18504" y="16939"/>
                    </a:cubicBezTo>
                    <a:cubicBezTo>
                      <a:pt x="18504" y="15163"/>
                      <a:pt x="17745" y="10277"/>
                      <a:pt x="10760" y="10129"/>
                    </a:cubicBezTo>
                    <a:cubicBezTo>
                      <a:pt x="14860" y="4948"/>
                      <a:pt x="22299" y="3320"/>
                      <a:pt x="27158" y="3320"/>
                    </a:cubicBezTo>
                    <a:cubicBezTo>
                      <a:pt x="34598" y="3320"/>
                      <a:pt x="43252" y="9093"/>
                      <a:pt x="43252" y="22268"/>
                    </a:cubicBezTo>
                    <a:lnTo>
                      <a:pt x="43252" y="27746"/>
                    </a:lnTo>
                    <a:cubicBezTo>
                      <a:pt x="35509" y="28190"/>
                      <a:pt x="24881" y="28634"/>
                      <a:pt x="15315" y="33075"/>
                    </a:cubicBezTo>
                    <a:cubicBezTo>
                      <a:pt x="3928" y="38108"/>
                      <a:pt x="133" y="45806"/>
                      <a:pt x="133" y="52320"/>
                    </a:cubicBezTo>
                    <a:cubicBezTo>
                      <a:pt x="133" y="64311"/>
                      <a:pt x="14860" y="68012"/>
                      <a:pt x="24425" y="68012"/>
                    </a:cubicBezTo>
                    <a:cubicBezTo>
                      <a:pt x="34446" y="68012"/>
                      <a:pt x="41430" y="62090"/>
                      <a:pt x="44315" y="55132"/>
                    </a:cubicBezTo>
                    <a:close/>
                    <a:moveTo>
                      <a:pt x="43252" y="30854"/>
                    </a:moveTo>
                    <a:lnTo>
                      <a:pt x="43252" y="45658"/>
                    </a:lnTo>
                    <a:cubicBezTo>
                      <a:pt x="43252" y="59722"/>
                      <a:pt x="32320" y="64755"/>
                      <a:pt x="25488" y="64755"/>
                    </a:cubicBezTo>
                    <a:cubicBezTo>
                      <a:pt x="18048" y="64755"/>
                      <a:pt x="11823" y="59574"/>
                      <a:pt x="11823" y="52172"/>
                    </a:cubicBezTo>
                    <a:cubicBezTo>
                      <a:pt x="11823" y="44030"/>
                      <a:pt x="18200" y="31743"/>
                      <a:pt x="43252" y="308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83" name="Freeform: Shape 2182">
                <a:extLst>
                  <a:ext uri="{FF2B5EF4-FFF2-40B4-BE49-F238E27FC236}">
                    <a16:creationId xmlns:a16="http://schemas.microsoft.com/office/drawing/2014/main" id="{E28BA831-E79B-9825-3391-218EA07F86FC}"/>
                  </a:ext>
                </a:extLst>
              </p:cNvPr>
              <p:cNvSpPr/>
              <p:nvPr>
                <p:custDataLst>
                  <p:tags r:id="rId18"/>
                </p:custDataLst>
              </p:nvPr>
            </p:nvSpPr>
            <p:spPr>
              <a:xfrm>
                <a:off x="4182893" y="4524798"/>
                <a:ext cx="76369" cy="65432"/>
              </a:xfrm>
              <a:custGeom>
                <a:avLst/>
                <a:gdLst>
                  <a:gd name="connsiteX0" fmla="*/ 11980 w 76369"/>
                  <a:gd name="connsiteY0" fmla="*/ 14570 h 65432"/>
                  <a:gd name="connsiteX1" fmla="*/ 11980 w 76369"/>
                  <a:gd name="connsiteY1" fmla="*/ 54244 h 65432"/>
                  <a:gd name="connsiteX2" fmla="*/ 137 w 76369"/>
                  <a:gd name="connsiteY2" fmla="*/ 60906 h 65432"/>
                  <a:gd name="connsiteX3" fmla="*/ 137 w 76369"/>
                  <a:gd name="connsiteY3" fmla="*/ 65495 h 65432"/>
                  <a:gd name="connsiteX4" fmla="*/ 17294 w 76369"/>
                  <a:gd name="connsiteY4" fmla="*/ 65051 h 65432"/>
                  <a:gd name="connsiteX5" fmla="*/ 34299 w 76369"/>
                  <a:gd name="connsiteY5" fmla="*/ 65495 h 65432"/>
                  <a:gd name="connsiteX6" fmla="*/ 34299 w 76369"/>
                  <a:gd name="connsiteY6" fmla="*/ 60906 h 65432"/>
                  <a:gd name="connsiteX7" fmla="*/ 22456 w 76369"/>
                  <a:gd name="connsiteY7" fmla="*/ 54244 h 65432"/>
                  <a:gd name="connsiteX8" fmla="*/ 22456 w 76369"/>
                  <a:gd name="connsiteY8" fmla="*/ 27005 h 65432"/>
                  <a:gd name="connsiteX9" fmla="*/ 42953 w 76369"/>
                  <a:gd name="connsiteY9" fmla="*/ 3320 h 65432"/>
                  <a:gd name="connsiteX10" fmla="*/ 54188 w 76369"/>
                  <a:gd name="connsiteY10" fmla="*/ 19752 h 65432"/>
                  <a:gd name="connsiteX11" fmla="*/ 54188 w 76369"/>
                  <a:gd name="connsiteY11" fmla="*/ 54244 h 65432"/>
                  <a:gd name="connsiteX12" fmla="*/ 42346 w 76369"/>
                  <a:gd name="connsiteY12" fmla="*/ 60906 h 65432"/>
                  <a:gd name="connsiteX13" fmla="*/ 42346 w 76369"/>
                  <a:gd name="connsiteY13" fmla="*/ 65495 h 65432"/>
                  <a:gd name="connsiteX14" fmla="*/ 59502 w 76369"/>
                  <a:gd name="connsiteY14" fmla="*/ 65051 h 65432"/>
                  <a:gd name="connsiteX15" fmla="*/ 76507 w 76369"/>
                  <a:gd name="connsiteY15" fmla="*/ 65495 h 65432"/>
                  <a:gd name="connsiteX16" fmla="*/ 76507 w 76369"/>
                  <a:gd name="connsiteY16" fmla="*/ 60906 h 65432"/>
                  <a:gd name="connsiteX17" fmla="*/ 64665 w 76369"/>
                  <a:gd name="connsiteY17" fmla="*/ 56465 h 65432"/>
                  <a:gd name="connsiteX18" fmla="*/ 64665 w 76369"/>
                  <a:gd name="connsiteY18" fmla="*/ 28190 h 65432"/>
                  <a:gd name="connsiteX19" fmla="*/ 59958 w 76369"/>
                  <a:gd name="connsiteY19" fmla="*/ 5540 h 65432"/>
                  <a:gd name="connsiteX20" fmla="*/ 44016 w 76369"/>
                  <a:gd name="connsiteY20" fmla="*/ 63 h 65432"/>
                  <a:gd name="connsiteX21" fmla="*/ 21545 w 76369"/>
                  <a:gd name="connsiteY21" fmla="*/ 15607 h 65432"/>
                  <a:gd name="connsiteX22" fmla="*/ 21545 w 76369"/>
                  <a:gd name="connsiteY22" fmla="*/ 63 h 65432"/>
                  <a:gd name="connsiteX23" fmla="*/ 137 w 76369"/>
                  <a:gd name="connsiteY23" fmla="*/ 1691 h 65432"/>
                  <a:gd name="connsiteX24" fmla="*/ 137 w 76369"/>
                  <a:gd name="connsiteY24" fmla="*/ 6280 h 65432"/>
                  <a:gd name="connsiteX25" fmla="*/ 11980 w 76369"/>
                  <a:gd name="connsiteY25" fmla="*/ 14570 h 65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6369" h="65432">
                    <a:moveTo>
                      <a:pt x="11980" y="14570"/>
                    </a:moveTo>
                    <a:lnTo>
                      <a:pt x="11980" y="54244"/>
                    </a:lnTo>
                    <a:cubicBezTo>
                      <a:pt x="11980" y="60906"/>
                      <a:pt x="10310" y="60906"/>
                      <a:pt x="137" y="60906"/>
                    </a:cubicBezTo>
                    <a:lnTo>
                      <a:pt x="137" y="65495"/>
                    </a:lnTo>
                    <a:cubicBezTo>
                      <a:pt x="5451" y="65347"/>
                      <a:pt x="13195" y="65051"/>
                      <a:pt x="17294" y="65051"/>
                    </a:cubicBezTo>
                    <a:cubicBezTo>
                      <a:pt x="21242" y="65051"/>
                      <a:pt x="29137" y="65347"/>
                      <a:pt x="34299" y="65495"/>
                    </a:cubicBezTo>
                    <a:lnTo>
                      <a:pt x="34299" y="60906"/>
                    </a:lnTo>
                    <a:cubicBezTo>
                      <a:pt x="24126" y="60906"/>
                      <a:pt x="22456" y="60906"/>
                      <a:pt x="22456" y="54244"/>
                    </a:cubicBezTo>
                    <a:lnTo>
                      <a:pt x="22456" y="27005"/>
                    </a:lnTo>
                    <a:cubicBezTo>
                      <a:pt x="22456" y="11610"/>
                      <a:pt x="33236" y="3320"/>
                      <a:pt x="42953" y="3320"/>
                    </a:cubicBezTo>
                    <a:cubicBezTo>
                      <a:pt x="52518" y="3320"/>
                      <a:pt x="54188" y="11314"/>
                      <a:pt x="54188" y="19752"/>
                    </a:cubicBezTo>
                    <a:lnTo>
                      <a:pt x="54188" y="54244"/>
                    </a:lnTo>
                    <a:cubicBezTo>
                      <a:pt x="54188" y="60906"/>
                      <a:pt x="52518" y="60906"/>
                      <a:pt x="42346" y="60906"/>
                    </a:cubicBezTo>
                    <a:lnTo>
                      <a:pt x="42346" y="65495"/>
                    </a:lnTo>
                    <a:cubicBezTo>
                      <a:pt x="47660" y="65347"/>
                      <a:pt x="55403" y="65051"/>
                      <a:pt x="59502" y="65051"/>
                    </a:cubicBezTo>
                    <a:cubicBezTo>
                      <a:pt x="63450" y="65051"/>
                      <a:pt x="71345" y="65347"/>
                      <a:pt x="76507" y="65495"/>
                    </a:cubicBezTo>
                    <a:lnTo>
                      <a:pt x="76507" y="60906"/>
                    </a:lnTo>
                    <a:cubicBezTo>
                      <a:pt x="68612" y="60906"/>
                      <a:pt x="64816" y="60906"/>
                      <a:pt x="64665" y="56465"/>
                    </a:cubicBezTo>
                    <a:lnTo>
                      <a:pt x="64665" y="28190"/>
                    </a:lnTo>
                    <a:cubicBezTo>
                      <a:pt x="64665" y="15459"/>
                      <a:pt x="64665" y="10869"/>
                      <a:pt x="59958" y="5540"/>
                    </a:cubicBezTo>
                    <a:cubicBezTo>
                      <a:pt x="57832" y="3024"/>
                      <a:pt x="52822" y="63"/>
                      <a:pt x="44016" y="63"/>
                    </a:cubicBezTo>
                    <a:cubicBezTo>
                      <a:pt x="32932" y="63"/>
                      <a:pt x="25797" y="6428"/>
                      <a:pt x="21545" y="15607"/>
                    </a:cubicBezTo>
                    <a:lnTo>
                      <a:pt x="21545" y="63"/>
                    </a:lnTo>
                    <a:lnTo>
                      <a:pt x="137" y="1691"/>
                    </a:lnTo>
                    <a:lnTo>
                      <a:pt x="137" y="6280"/>
                    </a:lnTo>
                    <a:cubicBezTo>
                      <a:pt x="10765" y="6280"/>
                      <a:pt x="11980" y="7317"/>
                      <a:pt x="11980" y="145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84" name="Freeform: Shape 2183">
                <a:extLst>
                  <a:ext uri="{FF2B5EF4-FFF2-40B4-BE49-F238E27FC236}">
                    <a16:creationId xmlns:a16="http://schemas.microsoft.com/office/drawing/2014/main" id="{2CD80E01-57D9-1C9F-2B13-70183255577A}"/>
                  </a:ext>
                </a:extLst>
              </p:cNvPr>
              <p:cNvSpPr/>
              <p:nvPr>
                <p:custDataLst>
                  <p:tags r:id="rId19"/>
                </p:custDataLst>
              </p:nvPr>
            </p:nvSpPr>
            <p:spPr>
              <a:xfrm>
                <a:off x="4266635" y="4523170"/>
                <a:ext cx="69385" cy="97556"/>
              </a:xfrm>
              <a:custGeom>
                <a:avLst/>
                <a:gdLst>
                  <a:gd name="connsiteX0" fmla="*/ 29598 w 69385"/>
                  <a:gd name="connsiteY0" fmla="*/ 41661 h 97556"/>
                  <a:gd name="connsiteX1" fmla="*/ 16389 w 69385"/>
                  <a:gd name="connsiteY1" fmla="*/ 23453 h 97556"/>
                  <a:gd name="connsiteX2" fmla="*/ 18818 w 69385"/>
                  <a:gd name="connsiteY2" fmla="*/ 11017 h 97556"/>
                  <a:gd name="connsiteX3" fmla="*/ 29598 w 69385"/>
                  <a:gd name="connsiteY3" fmla="*/ 5096 h 97556"/>
                  <a:gd name="connsiteX4" fmla="*/ 42807 w 69385"/>
                  <a:gd name="connsiteY4" fmla="*/ 23305 h 97556"/>
                  <a:gd name="connsiteX5" fmla="*/ 40378 w 69385"/>
                  <a:gd name="connsiteY5" fmla="*/ 35740 h 97556"/>
                  <a:gd name="connsiteX6" fmla="*/ 29598 w 69385"/>
                  <a:gd name="connsiteY6" fmla="*/ 41661 h 97556"/>
                  <a:gd name="connsiteX7" fmla="*/ 11986 w 69385"/>
                  <a:gd name="connsiteY7" fmla="*/ 47435 h 97556"/>
                  <a:gd name="connsiteX8" fmla="*/ 14567 w 69385"/>
                  <a:gd name="connsiteY8" fmla="*/ 40477 h 97556"/>
                  <a:gd name="connsiteX9" fmla="*/ 29598 w 69385"/>
                  <a:gd name="connsiteY9" fmla="*/ 45066 h 97556"/>
                  <a:gd name="connsiteX10" fmla="*/ 54194 w 69385"/>
                  <a:gd name="connsiteY10" fmla="*/ 23453 h 97556"/>
                  <a:gd name="connsiteX11" fmla="*/ 47969 w 69385"/>
                  <a:gd name="connsiteY11" fmla="*/ 9093 h 97556"/>
                  <a:gd name="connsiteX12" fmla="*/ 61634 w 69385"/>
                  <a:gd name="connsiteY12" fmla="*/ 3320 h 97556"/>
                  <a:gd name="connsiteX13" fmla="*/ 63152 w 69385"/>
                  <a:gd name="connsiteY13" fmla="*/ 3468 h 97556"/>
                  <a:gd name="connsiteX14" fmla="*/ 60723 w 69385"/>
                  <a:gd name="connsiteY14" fmla="*/ 7465 h 97556"/>
                  <a:gd name="connsiteX15" fmla="*/ 65126 w 69385"/>
                  <a:gd name="connsiteY15" fmla="*/ 11758 h 97556"/>
                  <a:gd name="connsiteX16" fmla="*/ 69529 w 69385"/>
                  <a:gd name="connsiteY16" fmla="*/ 7317 h 97556"/>
                  <a:gd name="connsiteX17" fmla="*/ 61785 w 69385"/>
                  <a:gd name="connsiteY17" fmla="*/ 63 h 97556"/>
                  <a:gd name="connsiteX18" fmla="*/ 45692 w 69385"/>
                  <a:gd name="connsiteY18" fmla="*/ 7020 h 97556"/>
                  <a:gd name="connsiteX19" fmla="*/ 29598 w 69385"/>
                  <a:gd name="connsiteY19" fmla="*/ 1691 h 97556"/>
                  <a:gd name="connsiteX20" fmla="*/ 5002 w 69385"/>
                  <a:gd name="connsiteY20" fmla="*/ 23305 h 97556"/>
                  <a:gd name="connsiteX21" fmla="*/ 12137 w 69385"/>
                  <a:gd name="connsiteY21" fmla="*/ 38552 h 97556"/>
                  <a:gd name="connsiteX22" fmla="*/ 7431 w 69385"/>
                  <a:gd name="connsiteY22" fmla="*/ 50839 h 97556"/>
                  <a:gd name="connsiteX23" fmla="*/ 14111 w 69385"/>
                  <a:gd name="connsiteY23" fmla="*/ 64015 h 97556"/>
                  <a:gd name="connsiteX24" fmla="*/ 143 w 69385"/>
                  <a:gd name="connsiteY24" fmla="*/ 78818 h 97556"/>
                  <a:gd name="connsiteX25" fmla="*/ 33697 w 69385"/>
                  <a:gd name="connsiteY25" fmla="*/ 97619 h 97556"/>
                  <a:gd name="connsiteX26" fmla="*/ 67403 w 69385"/>
                  <a:gd name="connsiteY26" fmla="*/ 78522 h 97556"/>
                  <a:gd name="connsiteX27" fmla="*/ 57534 w 69385"/>
                  <a:gd name="connsiteY27" fmla="*/ 61646 h 97556"/>
                  <a:gd name="connsiteX28" fmla="*/ 31420 w 69385"/>
                  <a:gd name="connsiteY28" fmla="*/ 57501 h 97556"/>
                  <a:gd name="connsiteX29" fmla="*/ 20033 w 69385"/>
                  <a:gd name="connsiteY29" fmla="*/ 57353 h 97556"/>
                  <a:gd name="connsiteX30" fmla="*/ 11986 w 69385"/>
                  <a:gd name="connsiteY30" fmla="*/ 47435 h 97556"/>
                  <a:gd name="connsiteX31" fmla="*/ 33849 w 69385"/>
                  <a:gd name="connsiteY31" fmla="*/ 94214 h 97556"/>
                  <a:gd name="connsiteX32" fmla="*/ 8038 w 69385"/>
                  <a:gd name="connsiteY32" fmla="*/ 78818 h 97556"/>
                  <a:gd name="connsiteX33" fmla="*/ 20488 w 69385"/>
                  <a:gd name="connsiteY33" fmla="*/ 66087 h 97556"/>
                  <a:gd name="connsiteX34" fmla="*/ 29446 w 69385"/>
                  <a:gd name="connsiteY34" fmla="*/ 66087 h 97556"/>
                  <a:gd name="connsiteX35" fmla="*/ 59508 w 69385"/>
                  <a:gd name="connsiteY35" fmla="*/ 78818 h 97556"/>
                  <a:gd name="connsiteX36" fmla="*/ 33849 w 69385"/>
                  <a:gd name="connsiteY36" fmla="*/ 94214 h 9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9385" h="97556">
                    <a:moveTo>
                      <a:pt x="29598" y="41661"/>
                    </a:moveTo>
                    <a:cubicBezTo>
                      <a:pt x="16389" y="41661"/>
                      <a:pt x="16389" y="26857"/>
                      <a:pt x="16389" y="23453"/>
                    </a:cubicBezTo>
                    <a:cubicBezTo>
                      <a:pt x="16389" y="19456"/>
                      <a:pt x="16540" y="14718"/>
                      <a:pt x="18818" y="11017"/>
                    </a:cubicBezTo>
                    <a:cubicBezTo>
                      <a:pt x="20033" y="9241"/>
                      <a:pt x="23525" y="5096"/>
                      <a:pt x="29598" y="5096"/>
                    </a:cubicBezTo>
                    <a:cubicBezTo>
                      <a:pt x="42807" y="5096"/>
                      <a:pt x="42807" y="19900"/>
                      <a:pt x="42807" y="23305"/>
                    </a:cubicBezTo>
                    <a:cubicBezTo>
                      <a:pt x="42807" y="27302"/>
                      <a:pt x="42655" y="32039"/>
                      <a:pt x="40378" y="35740"/>
                    </a:cubicBezTo>
                    <a:cubicBezTo>
                      <a:pt x="39163" y="37516"/>
                      <a:pt x="35671" y="41661"/>
                      <a:pt x="29598" y="41661"/>
                    </a:cubicBezTo>
                    <a:close/>
                    <a:moveTo>
                      <a:pt x="11986" y="47435"/>
                    </a:moveTo>
                    <a:cubicBezTo>
                      <a:pt x="11986" y="46842"/>
                      <a:pt x="11986" y="43438"/>
                      <a:pt x="14567" y="40477"/>
                    </a:cubicBezTo>
                    <a:cubicBezTo>
                      <a:pt x="20488" y="44622"/>
                      <a:pt x="26713" y="45066"/>
                      <a:pt x="29598" y="45066"/>
                    </a:cubicBezTo>
                    <a:cubicBezTo>
                      <a:pt x="43718" y="45066"/>
                      <a:pt x="54194" y="34851"/>
                      <a:pt x="54194" y="23453"/>
                    </a:cubicBezTo>
                    <a:cubicBezTo>
                      <a:pt x="54194" y="17975"/>
                      <a:pt x="51765" y="12498"/>
                      <a:pt x="47969" y="9093"/>
                    </a:cubicBezTo>
                    <a:cubicBezTo>
                      <a:pt x="53435" y="4060"/>
                      <a:pt x="58901" y="3320"/>
                      <a:pt x="61634" y="3320"/>
                    </a:cubicBezTo>
                    <a:cubicBezTo>
                      <a:pt x="61937" y="3320"/>
                      <a:pt x="62696" y="3320"/>
                      <a:pt x="63152" y="3468"/>
                    </a:cubicBezTo>
                    <a:cubicBezTo>
                      <a:pt x="61482" y="4060"/>
                      <a:pt x="60723" y="5688"/>
                      <a:pt x="60723" y="7465"/>
                    </a:cubicBezTo>
                    <a:cubicBezTo>
                      <a:pt x="60723" y="9981"/>
                      <a:pt x="62696" y="11758"/>
                      <a:pt x="65126" y="11758"/>
                    </a:cubicBezTo>
                    <a:cubicBezTo>
                      <a:pt x="66644" y="11758"/>
                      <a:pt x="69529" y="10721"/>
                      <a:pt x="69529" y="7317"/>
                    </a:cubicBezTo>
                    <a:cubicBezTo>
                      <a:pt x="69529" y="4800"/>
                      <a:pt x="67707" y="63"/>
                      <a:pt x="61785" y="63"/>
                    </a:cubicBezTo>
                    <a:cubicBezTo>
                      <a:pt x="58749" y="63"/>
                      <a:pt x="52068" y="951"/>
                      <a:pt x="45692" y="7020"/>
                    </a:cubicBezTo>
                    <a:cubicBezTo>
                      <a:pt x="39315" y="2135"/>
                      <a:pt x="32938" y="1691"/>
                      <a:pt x="29598" y="1691"/>
                    </a:cubicBezTo>
                    <a:cubicBezTo>
                      <a:pt x="15478" y="1691"/>
                      <a:pt x="5002" y="11906"/>
                      <a:pt x="5002" y="23305"/>
                    </a:cubicBezTo>
                    <a:cubicBezTo>
                      <a:pt x="5002" y="29818"/>
                      <a:pt x="8342" y="35444"/>
                      <a:pt x="12137" y="38552"/>
                    </a:cubicBezTo>
                    <a:cubicBezTo>
                      <a:pt x="10164" y="40773"/>
                      <a:pt x="7431" y="45658"/>
                      <a:pt x="7431" y="50839"/>
                    </a:cubicBezTo>
                    <a:cubicBezTo>
                      <a:pt x="7431" y="55429"/>
                      <a:pt x="9405" y="61054"/>
                      <a:pt x="14111" y="64015"/>
                    </a:cubicBezTo>
                    <a:cubicBezTo>
                      <a:pt x="5002" y="66531"/>
                      <a:pt x="143" y="72897"/>
                      <a:pt x="143" y="78818"/>
                    </a:cubicBezTo>
                    <a:cubicBezTo>
                      <a:pt x="143" y="89477"/>
                      <a:pt x="15174" y="97619"/>
                      <a:pt x="33697" y="97619"/>
                    </a:cubicBezTo>
                    <a:cubicBezTo>
                      <a:pt x="51613" y="97619"/>
                      <a:pt x="67403" y="90069"/>
                      <a:pt x="67403" y="78522"/>
                    </a:cubicBezTo>
                    <a:cubicBezTo>
                      <a:pt x="67403" y="73341"/>
                      <a:pt x="65277" y="65791"/>
                      <a:pt x="57534" y="61646"/>
                    </a:cubicBezTo>
                    <a:cubicBezTo>
                      <a:pt x="49487" y="57501"/>
                      <a:pt x="40681" y="57501"/>
                      <a:pt x="31420" y="57501"/>
                    </a:cubicBezTo>
                    <a:cubicBezTo>
                      <a:pt x="27624" y="57501"/>
                      <a:pt x="21095" y="57501"/>
                      <a:pt x="20033" y="57353"/>
                    </a:cubicBezTo>
                    <a:cubicBezTo>
                      <a:pt x="15174" y="56761"/>
                      <a:pt x="11986" y="52172"/>
                      <a:pt x="11986" y="47435"/>
                    </a:cubicBezTo>
                    <a:close/>
                    <a:moveTo>
                      <a:pt x="33849" y="94214"/>
                    </a:moveTo>
                    <a:cubicBezTo>
                      <a:pt x="18514" y="94214"/>
                      <a:pt x="8038" y="86664"/>
                      <a:pt x="8038" y="78818"/>
                    </a:cubicBezTo>
                    <a:cubicBezTo>
                      <a:pt x="8038" y="72009"/>
                      <a:pt x="13808" y="66531"/>
                      <a:pt x="20488" y="66087"/>
                    </a:cubicBezTo>
                    <a:lnTo>
                      <a:pt x="29446" y="66087"/>
                    </a:lnTo>
                    <a:cubicBezTo>
                      <a:pt x="42503" y="66087"/>
                      <a:pt x="59508" y="66087"/>
                      <a:pt x="59508" y="78818"/>
                    </a:cubicBezTo>
                    <a:cubicBezTo>
                      <a:pt x="59508" y="86812"/>
                      <a:pt x="48728" y="94214"/>
                      <a:pt x="33849" y="942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85" name="Freeform: Shape 2184">
                <a:extLst>
                  <a:ext uri="{FF2B5EF4-FFF2-40B4-BE49-F238E27FC236}">
                    <a16:creationId xmlns:a16="http://schemas.microsoft.com/office/drawing/2014/main" id="{4F6F9564-80A1-86D7-840D-58E6CCB1110C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>
                <a:off x="4343309" y="4487493"/>
                <a:ext cx="33705" cy="102737"/>
              </a:xfrm>
              <a:custGeom>
                <a:avLst/>
                <a:gdLst>
                  <a:gd name="connsiteX0" fmla="*/ 22011 w 33705"/>
                  <a:gd name="connsiteY0" fmla="*/ 63 h 102737"/>
                  <a:gd name="connsiteX1" fmla="*/ 148 w 33705"/>
                  <a:gd name="connsiteY1" fmla="*/ 1691 h 102737"/>
                  <a:gd name="connsiteX2" fmla="*/ 148 w 33705"/>
                  <a:gd name="connsiteY2" fmla="*/ 6280 h 102737"/>
                  <a:gd name="connsiteX3" fmla="*/ 11991 w 33705"/>
                  <a:gd name="connsiteY3" fmla="*/ 14570 h 102737"/>
                  <a:gd name="connsiteX4" fmla="*/ 11991 w 33705"/>
                  <a:gd name="connsiteY4" fmla="*/ 91550 h 102737"/>
                  <a:gd name="connsiteX5" fmla="*/ 148 w 33705"/>
                  <a:gd name="connsiteY5" fmla="*/ 98211 h 102737"/>
                  <a:gd name="connsiteX6" fmla="*/ 148 w 33705"/>
                  <a:gd name="connsiteY6" fmla="*/ 102800 h 102737"/>
                  <a:gd name="connsiteX7" fmla="*/ 17001 w 33705"/>
                  <a:gd name="connsiteY7" fmla="*/ 102356 h 102737"/>
                  <a:gd name="connsiteX8" fmla="*/ 33854 w 33705"/>
                  <a:gd name="connsiteY8" fmla="*/ 102800 h 102737"/>
                  <a:gd name="connsiteX9" fmla="*/ 33854 w 33705"/>
                  <a:gd name="connsiteY9" fmla="*/ 98211 h 102737"/>
                  <a:gd name="connsiteX10" fmla="*/ 22011 w 33705"/>
                  <a:gd name="connsiteY10" fmla="*/ 91550 h 102737"/>
                  <a:gd name="connsiteX11" fmla="*/ 22011 w 33705"/>
                  <a:gd name="connsiteY11" fmla="*/ 63 h 10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705" h="102737">
                    <a:moveTo>
                      <a:pt x="22011" y="63"/>
                    </a:moveTo>
                    <a:lnTo>
                      <a:pt x="148" y="1691"/>
                    </a:lnTo>
                    <a:lnTo>
                      <a:pt x="148" y="6280"/>
                    </a:lnTo>
                    <a:cubicBezTo>
                      <a:pt x="10776" y="6280"/>
                      <a:pt x="11991" y="7317"/>
                      <a:pt x="11991" y="14570"/>
                    </a:cubicBezTo>
                    <a:lnTo>
                      <a:pt x="11991" y="91550"/>
                    </a:lnTo>
                    <a:cubicBezTo>
                      <a:pt x="11991" y="98211"/>
                      <a:pt x="10321" y="98211"/>
                      <a:pt x="148" y="98211"/>
                    </a:cubicBezTo>
                    <a:lnTo>
                      <a:pt x="148" y="102800"/>
                    </a:lnTo>
                    <a:cubicBezTo>
                      <a:pt x="5158" y="102652"/>
                      <a:pt x="13205" y="102356"/>
                      <a:pt x="17001" y="102356"/>
                    </a:cubicBezTo>
                    <a:cubicBezTo>
                      <a:pt x="20797" y="102356"/>
                      <a:pt x="28236" y="102652"/>
                      <a:pt x="33854" y="102800"/>
                    </a:cubicBezTo>
                    <a:lnTo>
                      <a:pt x="33854" y="98211"/>
                    </a:lnTo>
                    <a:cubicBezTo>
                      <a:pt x="23681" y="98211"/>
                      <a:pt x="22011" y="98211"/>
                      <a:pt x="22011" y="91550"/>
                    </a:cubicBezTo>
                    <a:lnTo>
                      <a:pt x="22011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86" name="Freeform: Shape 2185">
                <a:extLst>
                  <a:ext uri="{FF2B5EF4-FFF2-40B4-BE49-F238E27FC236}">
                    <a16:creationId xmlns:a16="http://schemas.microsoft.com/office/drawing/2014/main" id="{C7B82A4F-99E6-C9F1-A85A-7E6CED3E612E}"/>
                  </a:ext>
                </a:extLst>
              </p:cNvPr>
              <p:cNvSpPr/>
              <p:nvPr>
                <p:custDataLst>
                  <p:tags r:id="rId21"/>
                </p:custDataLst>
              </p:nvPr>
            </p:nvSpPr>
            <p:spPr>
              <a:xfrm>
                <a:off x="4384724" y="4523910"/>
                <a:ext cx="58757" cy="67948"/>
              </a:xfrm>
              <a:custGeom>
                <a:avLst/>
                <a:gdLst>
                  <a:gd name="connsiteX0" fmla="*/ 12904 w 58757"/>
                  <a:gd name="connsiteY0" fmla="*/ 29078 h 67948"/>
                  <a:gd name="connsiteX1" fmla="*/ 31731 w 58757"/>
                  <a:gd name="connsiteY1" fmla="*/ 3320 h 67948"/>
                  <a:gd name="connsiteX2" fmla="*/ 48888 w 58757"/>
                  <a:gd name="connsiteY2" fmla="*/ 29078 h 67948"/>
                  <a:gd name="connsiteX3" fmla="*/ 12904 w 58757"/>
                  <a:gd name="connsiteY3" fmla="*/ 29078 h 67948"/>
                  <a:gd name="connsiteX4" fmla="*/ 12753 w 58757"/>
                  <a:gd name="connsiteY4" fmla="*/ 32187 h 67948"/>
                  <a:gd name="connsiteX5" fmla="*/ 55113 w 58757"/>
                  <a:gd name="connsiteY5" fmla="*/ 32187 h 67948"/>
                  <a:gd name="connsiteX6" fmla="*/ 58908 w 58757"/>
                  <a:gd name="connsiteY6" fmla="*/ 29078 h 67948"/>
                  <a:gd name="connsiteX7" fmla="*/ 31731 w 58757"/>
                  <a:gd name="connsiteY7" fmla="*/ 63 h 67948"/>
                  <a:gd name="connsiteX8" fmla="*/ 151 w 58757"/>
                  <a:gd name="connsiteY8" fmla="*/ 33815 h 67948"/>
                  <a:gd name="connsiteX9" fmla="*/ 33553 w 58757"/>
                  <a:gd name="connsiteY9" fmla="*/ 68012 h 67948"/>
                  <a:gd name="connsiteX10" fmla="*/ 58908 w 58757"/>
                  <a:gd name="connsiteY10" fmla="*/ 48767 h 67948"/>
                  <a:gd name="connsiteX11" fmla="*/ 56935 w 58757"/>
                  <a:gd name="connsiteY11" fmla="*/ 46990 h 67948"/>
                  <a:gd name="connsiteX12" fmla="*/ 54961 w 58757"/>
                  <a:gd name="connsiteY12" fmla="*/ 49063 h 67948"/>
                  <a:gd name="connsiteX13" fmla="*/ 34464 w 58757"/>
                  <a:gd name="connsiteY13" fmla="*/ 64311 h 67948"/>
                  <a:gd name="connsiteX14" fmla="*/ 17307 w 58757"/>
                  <a:gd name="connsiteY14" fmla="*/ 54392 h 67948"/>
                  <a:gd name="connsiteX15" fmla="*/ 12753 w 58757"/>
                  <a:gd name="connsiteY15" fmla="*/ 32187 h 6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757" h="67948">
                    <a:moveTo>
                      <a:pt x="12904" y="29078"/>
                    </a:moveTo>
                    <a:cubicBezTo>
                      <a:pt x="13815" y="7020"/>
                      <a:pt x="26569" y="3320"/>
                      <a:pt x="31731" y="3320"/>
                    </a:cubicBezTo>
                    <a:cubicBezTo>
                      <a:pt x="47369" y="3320"/>
                      <a:pt x="48888" y="23305"/>
                      <a:pt x="48888" y="29078"/>
                    </a:cubicBezTo>
                    <a:lnTo>
                      <a:pt x="12904" y="29078"/>
                    </a:lnTo>
                    <a:close/>
                    <a:moveTo>
                      <a:pt x="12753" y="32187"/>
                    </a:moveTo>
                    <a:lnTo>
                      <a:pt x="55113" y="32187"/>
                    </a:lnTo>
                    <a:cubicBezTo>
                      <a:pt x="58453" y="32187"/>
                      <a:pt x="58908" y="32187"/>
                      <a:pt x="58908" y="29078"/>
                    </a:cubicBezTo>
                    <a:cubicBezTo>
                      <a:pt x="58908" y="14422"/>
                      <a:pt x="50710" y="63"/>
                      <a:pt x="31731" y="63"/>
                    </a:cubicBezTo>
                    <a:cubicBezTo>
                      <a:pt x="14119" y="63"/>
                      <a:pt x="151" y="15311"/>
                      <a:pt x="151" y="33815"/>
                    </a:cubicBezTo>
                    <a:cubicBezTo>
                      <a:pt x="151" y="53652"/>
                      <a:pt x="16093" y="68012"/>
                      <a:pt x="33553" y="68012"/>
                    </a:cubicBezTo>
                    <a:cubicBezTo>
                      <a:pt x="52076" y="68012"/>
                      <a:pt x="58908" y="51580"/>
                      <a:pt x="58908" y="48767"/>
                    </a:cubicBezTo>
                    <a:cubicBezTo>
                      <a:pt x="58908" y="47287"/>
                      <a:pt x="57694" y="46990"/>
                      <a:pt x="56935" y="46990"/>
                    </a:cubicBezTo>
                    <a:cubicBezTo>
                      <a:pt x="55568" y="46990"/>
                      <a:pt x="55264" y="47879"/>
                      <a:pt x="54961" y="49063"/>
                    </a:cubicBezTo>
                    <a:cubicBezTo>
                      <a:pt x="49647" y="64311"/>
                      <a:pt x="35982" y="64311"/>
                      <a:pt x="34464" y="64311"/>
                    </a:cubicBezTo>
                    <a:cubicBezTo>
                      <a:pt x="26873" y="64311"/>
                      <a:pt x="20799" y="59870"/>
                      <a:pt x="17307" y="54392"/>
                    </a:cubicBezTo>
                    <a:cubicBezTo>
                      <a:pt x="12753" y="47287"/>
                      <a:pt x="12753" y="37516"/>
                      <a:pt x="12753" y="3218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87" name="Freeform: Shape 2186">
                <a:extLst>
                  <a:ext uri="{FF2B5EF4-FFF2-40B4-BE49-F238E27FC236}">
                    <a16:creationId xmlns:a16="http://schemas.microsoft.com/office/drawing/2014/main" id="{5ECC47D6-B1F1-5A82-0EDD-8BC409B18725}"/>
                  </a:ext>
                </a:extLst>
              </p:cNvPr>
              <p:cNvSpPr/>
              <p:nvPr>
                <p:custDataLst>
                  <p:tags r:id="rId22"/>
                </p:custDataLst>
              </p:nvPr>
            </p:nvSpPr>
            <p:spPr>
              <a:xfrm>
                <a:off x="4506002" y="4487493"/>
                <a:ext cx="79558" cy="133085"/>
              </a:xfrm>
              <a:custGeom>
                <a:avLst/>
                <a:gdLst>
                  <a:gd name="connsiteX0" fmla="*/ 59068 w 79558"/>
                  <a:gd name="connsiteY0" fmla="*/ 3616 h 133085"/>
                  <a:gd name="connsiteX1" fmla="*/ 59523 w 79558"/>
                  <a:gd name="connsiteY1" fmla="*/ 1543 h 133085"/>
                  <a:gd name="connsiteX2" fmla="*/ 57701 w 79558"/>
                  <a:gd name="connsiteY2" fmla="*/ 63 h 133085"/>
                  <a:gd name="connsiteX3" fmla="*/ 55424 w 79558"/>
                  <a:gd name="connsiteY3" fmla="*/ 3024 h 133085"/>
                  <a:gd name="connsiteX4" fmla="*/ 46618 w 79558"/>
                  <a:gd name="connsiteY4" fmla="*/ 37220 h 133085"/>
                  <a:gd name="connsiteX5" fmla="*/ 159 w 79558"/>
                  <a:gd name="connsiteY5" fmla="*/ 77782 h 133085"/>
                  <a:gd name="connsiteX6" fmla="*/ 29310 w 79558"/>
                  <a:gd name="connsiteY6" fmla="*/ 104577 h 133085"/>
                  <a:gd name="connsiteX7" fmla="*/ 25818 w 79558"/>
                  <a:gd name="connsiteY7" fmla="*/ 118492 h 133085"/>
                  <a:gd name="connsiteX8" fmla="*/ 22477 w 79558"/>
                  <a:gd name="connsiteY8" fmla="*/ 131520 h 133085"/>
                  <a:gd name="connsiteX9" fmla="*/ 24299 w 79558"/>
                  <a:gd name="connsiteY9" fmla="*/ 133148 h 133085"/>
                  <a:gd name="connsiteX10" fmla="*/ 25818 w 79558"/>
                  <a:gd name="connsiteY10" fmla="*/ 132556 h 133085"/>
                  <a:gd name="connsiteX11" fmla="*/ 27488 w 79558"/>
                  <a:gd name="connsiteY11" fmla="*/ 126634 h 133085"/>
                  <a:gd name="connsiteX12" fmla="*/ 33257 w 79558"/>
                  <a:gd name="connsiteY12" fmla="*/ 104577 h 133085"/>
                  <a:gd name="connsiteX13" fmla="*/ 79717 w 79558"/>
                  <a:gd name="connsiteY13" fmla="*/ 64015 h 133085"/>
                  <a:gd name="connsiteX14" fmla="*/ 50566 w 79558"/>
                  <a:gd name="connsiteY14" fmla="*/ 37220 h 133085"/>
                  <a:gd name="connsiteX15" fmla="*/ 59068 w 79558"/>
                  <a:gd name="connsiteY15" fmla="*/ 3616 h 133085"/>
                  <a:gd name="connsiteX16" fmla="*/ 30069 w 79558"/>
                  <a:gd name="connsiteY16" fmla="*/ 101320 h 133085"/>
                  <a:gd name="connsiteX17" fmla="*/ 10027 w 79558"/>
                  <a:gd name="connsiteY17" fmla="*/ 80891 h 133085"/>
                  <a:gd name="connsiteX18" fmla="*/ 45707 w 79558"/>
                  <a:gd name="connsiteY18" fmla="*/ 40477 h 133085"/>
                  <a:gd name="connsiteX19" fmla="*/ 30069 w 79558"/>
                  <a:gd name="connsiteY19" fmla="*/ 101320 h 133085"/>
                  <a:gd name="connsiteX20" fmla="*/ 49655 w 79558"/>
                  <a:gd name="connsiteY20" fmla="*/ 40477 h 133085"/>
                  <a:gd name="connsiteX21" fmla="*/ 69848 w 79558"/>
                  <a:gd name="connsiteY21" fmla="*/ 60906 h 133085"/>
                  <a:gd name="connsiteX22" fmla="*/ 34016 w 79558"/>
                  <a:gd name="connsiteY22" fmla="*/ 101320 h 133085"/>
                  <a:gd name="connsiteX23" fmla="*/ 49655 w 79558"/>
                  <a:gd name="connsiteY23" fmla="*/ 40477 h 133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9558" h="133085">
                    <a:moveTo>
                      <a:pt x="59068" y="3616"/>
                    </a:moveTo>
                    <a:cubicBezTo>
                      <a:pt x="59068" y="3320"/>
                      <a:pt x="59523" y="1691"/>
                      <a:pt x="59523" y="1543"/>
                    </a:cubicBezTo>
                    <a:cubicBezTo>
                      <a:pt x="59523" y="1395"/>
                      <a:pt x="59523" y="63"/>
                      <a:pt x="57701" y="63"/>
                    </a:cubicBezTo>
                    <a:cubicBezTo>
                      <a:pt x="56183" y="63"/>
                      <a:pt x="56031" y="507"/>
                      <a:pt x="55424" y="3024"/>
                    </a:cubicBezTo>
                    <a:lnTo>
                      <a:pt x="46618" y="37220"/>
                    </a:lnTo>
                    <a:cubicBezTo>
                      <a:pt x="22477" y="37960"/>
                      <a:pt x="159" y="57649"/>
                      <a:pt x="159" y="77782"/>
                    </a:cubicBezTo>
                    <a:cubicBezTo>
                      <a:pt x="159" y="91846"/>
                      <a:pt x="10787" y="103541"/>
                      <a:pt x="29310" y="104577"/>
                    </a:cubicBezTo>
                    <a:cubicBezTo>
                      <a:pt x="28095" y="109166"/>
                      <a:pt x="27032" y="113903"/>
                      <a:pt x="25818" y="118492"/>
                    </a:cubicBezTo>
                    <a:cubicBezTo>
                      <a:pt x="23996" y="125450"/>
                      <a:pt x="22477" y="131075"/>
                      <a:pt x="22477" y="131520"/>
                    </a:cubicBezTo>
                    <a:cubicBezTo>
                      <a:pt x="22477" y="133000"/>
                      <a:pt x="23540" y="133148"/>
                      <a:pt x="24299" y="133148"/>
                    </a:cubicBezTo>
                    <a:cubicBezTo>
                      <a:pt x="25058" y="133148"/>
                      <a:pt x="25362" y="133000"/>
                      <a:pt x="25818" y="132556"/>
                    </a:cubicBezTo>
                    <a:cubicBezTo>
                      <a:pt x="26121" y="132260"/>
                      <a:pt x="27032" y="128707"/>
                      <a:pt x="27488" y="126634"/>
                    </a:cubicBezTo>
                    <a:lnTo>
                      <a:pt x="33257" y="104577"/>
                    </a:lnTo>
                    <a:cubicBezTo>
                      <a:pt x="57701" y="103837"/>
                      <a:pt x="79717" y="83852"/>
                      <a:pt x="79717" y="64015"/>
                    </a:cubicBezTo>
                    <a:cubicBezTo>
                      <a:pt x="79717" y="52320"/>
                      <a:pt x="71670" y="38700"/>
                      <a:pt x="50566" y="37220"/>
                    </a:cubicBezTo>
                    <a:lnTo>
                      <a:pt x="59068" y="3616"/>
                    </a:lnTo>
                    <a:close/>
                    <a:moveTo>
                      <a:pt x="30069" y="101320"/>
                    </a:moveTo>
                    <a:cubicBezTo>
                      <a:pt x="20959" y="100876"/>
                      <a:pt x="10027" y="95695"/>
                      <a:pt x="10027" y="80891"/>
                    </a:cubicBezTo>
                    <a:cubicBezTo>
                      <a:pt x="10027" y="63126"/>
                      <a:pt x="23085" y="42401"/>
                      <a:pt x="45707" y="40477"/>
                    </a:cubicBezTo>
                    <a:lnTo>
                      <a:pt x="30069" y="101320"/>
                    </a:lnTo>
                    <a:close/>
                    <a:moveTo>
                      <a:pt x="49655" y="40477"/>
                    </a:moveTo>
                    <a:cubicBezTo>
                      <a:pt x="61194" y="41069"/>
                      <a:pt x="69848" y="47879"/>
                      <a:pt x="69848" y="60906"/>
                    </a:cubicBezTo>
                    <a:cubicBezTo>
                      <a:pt x="69848" y="78374"/>
                      <a:pt x="56791" y="99544"/>
                      <a:pt x="34016" y="101320"/>
                    </a:cubicBezTo>
                    <a:lnTo>
                      <a:pt x="49655" y="40477"/>
                    </a:ln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88" name="Freeform: Shape 2187">
                <a:extLst>
                  <a:ext uri="{FF2B5EF4-FFF2-40B4-BE49-F238E27FC236}">
                    <a16:creationId xmlns:a16="http://schemas.microsoft.com/office/drawing/2014/main" id="{33FD1614-DF26-2A3F-1BD9-3B786B24BF2C}"/>
                  </a:ext>
                </a:extLst>
              </p:cNvPr>
              <p:cNvSpPr/>
              <p:nvPr>
                <p:custDataLst>
                  <p:tags r:id="rId23"/>
                </p:custDataLst>
              </p:nvPr>
            </p:nvSpPr>
            <p:spPr>
              <a:xfrm>
                <a:off x="4594553" y="4543628"/>
                <a:ext cx="49313" cy="70880"/>
              </a:xfrm>
              <a:custGeom>
                <a:avLst/>
                <a:gdLst>
                  <a:gd name="connsiteX0" fmla="*/ 49478 w 49313"/>
                  <a:gd name="connsiteY0" fmla="*/ 35815 h 70880"/>
                  <a:gd name="connsiteX1" fmla="*/ 43208 w 49313"/>
                  <a:gd name="connsiteY1" fmla="*/ 8976 h 70880"/>
                  <a:gd name="connsiteX2" fmla="*/ 24821 w 49313"/>
                  <a:gd name="connsiteY2" fmla="*/ 64 h 70880"/>
                  <a:gd name="connsiteX3" fmla="*/ 164 w 49313"/>
                  <a:gd name="connsiteY3" fmla="*/ 35815 h 70880"/>
                  <a:gd name="connsiteX4" fmla="*/ 24821 w 49313"/>
                  <a:gd name="connsiteY4" fmla="*/ 70944 h 70880"/>
                  <a:gd name="connsiteX5" fmla="*/ 49478 w 49313"/>
                  <a:gd name="connsiteY5" fmla="*/ 35815 h 70880"/>
                  <a:gd name="connsiteX6" fmla="*/ 24821 w 49313"/>
                  <a:gd name="connsiteY6" fmla="*/ 68043 h 70880"/>
                  <a:gd name="connsiteX7" fmla="*/ 11324 w 49313"/>
                  <a:gd name="connsiteY7" fmla="*/ 56748 h 70880"/>
                  <a:gd name="connsiteX8" fmla="*/ 9836 w 49313"/>
                  <a:gd name="connsiteY8" fmla="*/ 34468 h 70880"/>
                  <a:gd name="connsiteX9" fmla="*/ 11430 w 49313"/>
                  <a:gd name="connsiteY9" fmla="*/ 13328 h 70880"/>
                  <a:gd name="connsiteX10" fmla="*/ 24821 w 49313"/>
                  <a:gd name="connsiteY10" fmla="*/ 2966 h 70880"/>
                  <a:gd name="connsiteX11" fmla="*/ 38000 w 49313"/>
                  <a:gd name="connsiteY11" fmla="*/ 12396 h 70880"/>
                  <a:gd name="connsiteX12" fmla="*/ 39807 w 49313"/>
                  <a:gd name="connsiteY12" fmla="*/ 34468 h 70880"/>
                  <a:gd name="connsiteX13" fmla="*/ 38425 w 49313"/>
                  <a:gd name="connsiteY13" fmla="*/ 56333 h 70880"/>
                  <a:gd name="connsiteX14" fmla="*/ 24821 w 49313"/>
                  <a:gd name="connsiteY14" fmla="*/ 68043 h 70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313" h="70880">
                    <a:moveTo>
                      <a:pt x="49478" y="35815"/>
                    </a:moveTo>
                    <a:cubicBezTo>
                      <a:pt x="49478" y="24416"/>
                      <a:pt x="48097" y="16230"/>
                      <a:pt x="43208" y="8976"/>
                    </a:cubicBezTo>
                    <a:cubicBezTo>
                      <a:pt x="39913" y="4209"/>
                      <a:pt x="33324" y="64"/>
                      <a:pt x="24821" y="64"/>
                    </a:cubicBezTo>
                    <a:cubicBezTo>
                      <a:pt x="164" y="64"/>
                      <a:pt x="164" y="28354"/>
                      <a:pt x="164" y="35815"/>
                    </a:cubicBezTo>
                    <a:cubicBezTo>
                      <a:pt x="164" y="43276"/>
                      <a:pt x="164" y="70944"/>
                      <a:pt x="24821" y="70944"/>
                    </a:cubicBezTo>
                    <a:cubicBezTo>
                      <a:pt x="49478" y="70944"/>
                      <a:pt x="49478" y="43276"/>
                      <a:pt x="49478" y="35815"/>
                    </a:cubicBezTo>
                    <a:close/>
                    <a:moveTo>
                      <a:pt x="24821" y="68043"/>
                    </a:moveTo>
                    <a:cubicBezTo>
                      <a:pt x="19933" y="68043"/>
                      <a:pt x="13449" y="65245"/>
                      <a:pt x="11324" y="56748"/>
                    </a:cubicBezTo>
                    <a:cubicBezTo>
                      <a:pt x="9836" y="50634"/>
                      <a:pt x="9836" y="42136"/>
                      <a:pt x="9836" y="34468"/>
                    </a:cubicBezTo>
                    <a:cubicBezTo>
                      <a:pt x="9836" y="26903"/>
                      <a:pt x="9836" y="19028"/>
                      <a:pt x="11430" y="13328"/>
                    </a:cubicBezTo>
                    <a:cubicBezTo>
                      <a:pt x="13662" y="5142"/>
                      <a:pt x="20464" y="2966"/>
                      <a:pt x="24821" y="2966"/>
                    </a:cubicBezTo>
                    <a:cubicBezTo>
                      <a:pt x="30561" y="2966"/>
                      <a:pt x="36087" y="6385"/>
                      <a:pt x="38000" y="12396"/>
                    </a:cubicBezTo>
                    <a:cubicBezTo>
                      <a:pt x="39701" y="17992"/>
                      <a:pt x="39807" y="25453"/>
                      <a:pt x="39807" y="34468"/>
                    </a:cubicBezTo>
                    <a:cubicBezTo>
                      <a:pt x="39807" y="42136"/>
                      <a:pt x="39807" y="49805"/>
                      <a:pt x="38425" y="56333"/>
                    </a:cubicBezTo>
                    <a:cubicBezTo>
                      <a:pt x="36300" y="65763"/>
                      <a:pt x="29073" y="68043"/>
                      <a:pt x="24821" y="680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89" name="Freeform: Shape 2188">
                <a:extLst>
                  <a:ext uri="{FF2B5EF4-FFF2-40B4-BE49-F238E27FC236}">
                    <a16:creationId xmlns:a16="http://schemas.microsoft.com/office/drawing/2014/main" id="{DDF5F884-4F41-23DD-13AC-1618B367C98E}"/>
                  </a:ext>
                </a:extLst>
              </p:cNvPr>
              <p:cNvSpPr/>
              <p:nvPr>
                <p:custDataLst>
                  <p:tags r:id="rId24"/>
                </p:custDataLst>
              </p:nvPr>
            </p:nvSpPr>
            <p:spPr>
              <a:xfrm>
                <a:off x="4722779" y="4479203"/>
                <a:ext cx="35224" cy="148036"/>
              </a:xfrm>
              <a:custGeom>
                <a:avLst/>
                <a:gdLst>
                  <a:gd name="connsiteX0" fmla="*/ 35396 w 35224"/>
                  <a:gd name="connsiteY0" fmla="*/ 146619 h 148036"/>
                  <a:gd name="connsiteX1" fmla="*/ 32815 w 35224"/>
                  <a:gd name="connsiteY1" fmla="*/ 143362 h 148036"/>
                  <a:gd name="connsiteX2" fmla="*/ 8978 w 35224"/>
                  <a:gd name="connsiteY2" fmla="*/ 74081 h 148036"/>
                  <a:gd name="connsiteX3" fmla="*/ 33423 w 35224"/>
                  <a:gd name="connsiteY3" fmla="*/ 4060 h 148036"/>
                  <a:gd name="connsiteX4" fmla="*/ 35396 w 35224"/>
                  <a:gd name="connsiteY4" fmla="*/ 1543 h 148036"/>
                  <a:gd name="connsiteX5" fmla="*/ 33878 w 35224"/>
                  <a:gd name="connsiteY5" fmla="*/ 63 h 148036"/>
                  <a:gd name="connsiteX6" fmla="*/ 9737 w 35224"/>
                  <a:gd name="connsiteY6" fmla="*/ 28930 h 148036"/>
                  <a:gd name="connsiteX7" fmla="*/ 172 w 35224"/>
                  <a:gd name="connsiteY7" fmla="*/ 74081 h 148036"/>
                  <a:gd name="connsiteX8" fmla="*/ 10193 w 35224"/>
                  <a:gd name="connsiteY8" fmla="*/ 120269 h 148036"/>
                  <a:gd name="connsiteX9" fmla="*/ 33878 w 35224"/>
                  <a:gd name="connsiteY9" fmla="*/ 148100 h 148036"/>
                  <a:gd name="connsiteX10" fmla="*/ 35396 w 35224"/>
                  <a:gd name="connsiteY10" fmla="*/ 146619 h 14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224" h="148036">
                    <a:moveTo>
                      <a:pt x="35396" y="146619"/>
                    </a:moveTo>
                    <a:cubicBezTo>
                      <a:pt x="35396" y="146175"/>
                      <a:pt x="35396" y="145879"/>
                      <a:pt x="32815" y="143362"/>
                    </a:cubicBezTo>
                    <a:cubicBezTo>
                      <a:pt x="13837" y="124710"/>
                      <a:pt x="8978" y="96731"/>
                      <a:pt x="8978" y="74081"/>
                    </a:cubicBezTo>
                    <a:cubicBezTo>
                      <a:pt x="8978" y="48323"/>
                      <a:pt x="14748" y="22564"/>
                      <a:pt x="33423" y="4060"/>
                    </a:cubicBezTo>
                    <a:cubicBezTo>
                      <a:pt x="35396" y="2283"/>
                      <a:pt x="35396" y="1987"/>
                      <a:pt x="35396" y="1543"/>
                    </a:cubicBezTo>
                    <a:cubicBezTo>
                      <a:pt x="35396" y="507"/>
                      <a:pt x="34789" y="63"/>
                      <a:pt x="33878" y="63"/>
                    </a:cubicBezTo>
                    <a:cubicBezTo>
                      <a:pt x="32360" y="63"/>
                      <a:pt x="18695" y="10129"/>
                      <a:pt x="9737" y="28930"/>
                    </a:cubicBezTo>
                    <a:cubicBezTo>
                      <a:pt x="1994" y="45214"/>
                      <a:pt x="172" y="61646"/>
                      <a:pt x="172" y="74081"/>
                    </a:cubicBezTo>
                    <a:cubicBezTo>
                      <a:pt x="172" y="85628"/>
                      <a:pt x="1842" y="103541"/>
                      <a:pt x="10193" y="120269"/>
                    </a:cubicBezTo>
                    <a:cubicBezTo>
                      <a:pt x="19303" y="138477"/>
                      <a:pt x="32360" y="148100"/>
                      <a:pt x="33878" y="148100"/>
                    </a:cubicBezTo>
                    <a:cubicBezTo>
                      <a:pt x="34789" y="148100"/>
                      <a:pt x="35396" y="147656"/>
                      <a:pt x="35396" y="1466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90" name="Freeform: Shape 2189">
                <a:extLst>
                  <a:ext uri="{FF2B5EF4-FFF2-40B4-BE49-F238E27FC236}">
                    <a16:creationId xmlns:a16="http://schemas.microsoft.com/office/drawing/2014/main" id="{0D1DD409-9EF3-BE63-B6FE-17967895CE76}"/>
                  </a:ext>
                </a:extLst>
              </p:cNvPr>
              <p:cNvSpPr/>
              <p:nvPr>
                <p:custDataLst>
                  <p:tags r:id="rId25"/>
                </p:custDataLst>
              </p:nvPr>
            </p:nvSpPr>
            <p:spPr>
              <a:xfrm>
                <a:off x="4770938" y="4490292"/>
                <a:ext cx="52077" cy="47253"/>
              </a:xfrm>
              <a:custGeom>
                <a:avLst/>
                <a:gdLst>
                  <a:gd name="connsiteX0" fmla="*/ 52253 w 52077"/>
                  <a:gd name="connsiteY0" fmla="*/ 24204 h 47253"/>
                  <a:gd name="connsiteX1" fmla="*/ 26215 w 52077"/>
                  <a:gd name="connsiteY1" fmla="*/ 59 h 47253"/>
                  <a:gd name="connsiteX2" fmla="*/ 176 w 52077"/>
                  <a:gd name="connsiteY2" fmla="*/ 24204 h 47253"/>
                  <a:gd name="connsiteX3" fmla="*/ 26215 w 52077"/>
                  <a:gd name="connsiteY3" fmla="*/ 47313 h 47253"/>
                  <a:gd name="connsiteX4" fmla="*/ 52253 w 52077"/>
                  <a:gd name="connsiteY4" fmla="*/ 24204 h 47253"/>
                  <a:gd name="connsiteX5" fmla="*/ 26215 w 52077"/>
                  <a:gd name="connsiteY5" fmla="*/ 43996 h 47253"/>
                  <a:gd name="connsiteX6" fmla="*/ 13036 w 52077"/>
                  <a:gd name="connsiteY6" fmla="*/ 37675 h 47253"/>
                  <a:gd name="connsiteX7" fmla="*/ 9848 w 52077"/>
                  <a:gd name="connsiteY7" fmla="*/ 23271 h 47253"/>
                  <a:gd name="connsiteX8" fmla="*/ 13674 w 52077"/>
                  <a:gd name="connsiteY8" fmla="*/ 8246 h 47253"/>
                  <a:gd name="connsiteX9" fmla="*/ 26215 w 52077"/>
                  <a:gd name="connsiteY9" fmla="*/ 2961 h 47253"/>
                  <a:gd name="connsiteX10" fmla="*/ 39287 w 52077"/>
                  <a:gd name="connsiteY10" fmla="*/ 9075 h 47253"/>
                  <a:gd name="connsiteX11" fmla="*/ 42582 w 52077"/>
                  <a:gd name="connsiteY11" fmla="*/ 23271 h 47253"/>
                  <a:gd name="connsiteX12" fmla="*/ 39181 w 52077"/>
                  <a:gd name="connsiteY12" fmla="*/ 37986 h 47253"/>
                  <a:gd name="connsiteX13" fmla="*/ 26215 w 52077"/>
                  <a:gd name="connsiteY13" fmla="*/ 43996 h 47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2077" h="47253">
                    <a:moveTo>
                      <a:pt x="52253" y="24204"/>
                    </a:moveTo>
                    <a:cubicBezTo>
                      <a:pt x="52253" y="11251"/>
                      <a:pt x="40881" y="59"/>
                      <a:pt x="26215" y="59"/>
                    </a:cubicBezTo>
                    <a:cubicBezTo>
                      <a:pt x="11548" y="59"/>
                      <a:pt x="176" y="11251"/>
                      <a:pt x="176" y="24204"/>
                    </a:cubicBezTo>
                    <a:cubicBezTo>
                      <a:pt x="176" y="37054"/>
                      <a:pt x="11867" y="47313"/>
                      <a:pt x="26215" y="47313"/>
                    </a:cubicBezTo>
                    <a:cubicBezTo>
                      <a:pt x="40562" y="47313"/>
                      <a:pt x="52253" y="37054"/>
                      <a:pt x="52253" y="24204"/>
                    </a:cubicBezTo>
                    <a:close/>
                    <a:moveTo>
                      <a:pt x="26215" y="43996"/>
                    </a:moveTo>
                    <a:cubicBezTo>
                      <a:pt x="22282" y="43996"/>
                      <a:pt x="16543" y="42753"/>
                      <a:pt x="13036" y="37675"/>
                    </a:cubicBezTo>
                    <a:cubicBezTo>
                      <a:pt x="10166" y="33427"/>
                      <a:pt x="9848" y="28038"/>
                      <a:pt x="9848" y="23271"/>
                    </a:cubicBezTo>
                    <a:cubicBezTo>
                      <a:pt x="9848" y="18815"/>
                      <a:pt x="9954" y="12701"/>
                      <a:pt x="13674" y="8246"/>
                    </a:cubicBezTo>
                    <a:cubicBezTo>
                      <a:pt x="16331" y="5240"/>
                      <a:pt x="20794" y="2961"/>
                      <a:pt x="26215" y="2961"/>
                    </a:cubicBezTo>
                    <a:cubicBezTo>
                      <a:pt x="32485" y="2961"/>
                      <a:pt x="36949" y="5862"/>
                      <a:pt x="39287" y="9075"/>
                    </a:cubicBezTo>
                    <a:cubicBezTo>
                      <a:pt x="42263" y="13116"/>
                      <a:pt x="42582" y="18297"/>
                      <a:pt x="42582" y="23271"/>
                    </a:cubicBezTo>
                    <a:cubicBezTo>
                      <a:pt x="42582" y="28245"/>
                      <a:pt x="42263" y="33738"/>
                      <a:pt x="39181" y="37986"/>
                    </a:cubicBezTo>
                    <a:cubicBezTo>
                      <a:pt x="36311" y="41924"/>
                      <a:pt x="31422" y="43996"/>
                      <a:pt x="26215" y="43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91" name="Freeform: Shape 2190">
                <a:extLst>
                  <a:ext uri="{FF2B5EF4-FFF2-40B4-BE49-F238E27FC236}">
                    <a16:creationId xmlns:a16="http://schemas.microsoft.com/office/drawing/2014/main" id="{B162F53A-F745-57A9-1103-016839DAA05E}"/>
                  </a:ext>
                </a:extLst>
              </p:cNvPr>
              <p:cNvSpPr/>
              <p:nvPr>
                <p:custDataLst>
                  <p:tags r:id="rId26"/>
                </p:custDataLst>
              </p:nvPr>
            </p:nvSpPr>
            <p:spPr>
              <a:xfrm>
                <a:off x="4843559" y="4479203"/>
                <a:ext cx="35224" cy="148036"/>
              </a:xfrm>
              <a:custGeom>
                <a:avLst/>
                <a:gdLst>
                  <a:gd name="connsiteX0" fmla="*/ 35405 w 35224"/>
                  <a:gd name="connsiteY0" fmla="*/ 74081 h 148036"/>
                  <a:gd name="connsiteX1" fmla="*/ 25384 w 35224"/>
                  <a:gd name="connsiteY1" fmla="*/ 27894 h 148036"/>
                  <a:gd name="connsiteX2" fmla="*/ 1699 w 35224"/>
                  <a:gd name="connsiteY2" fmla="*/ 63 h 148036"/>
                  <a:gd name="connsiteX3" fmla="*/ 181 w 35224"/>
                  <a:gd name="connsiteY3" fmla="*/ 1543 h 148036"/>
                  <a:gd name="connsiteX4" fmla="*/ 3065 w 35224"/>
                  <a:gd name="connsiteY4" fmla="*/ 4948 h 148036"/>
                  <a:gd name="connsiteX5" fmla="*/ 26599 w 35224"/>
                  <a:gd name="connsiteY5" fmla="*/ 74081 h 148036"/>
                  <a:gd name="connsiteX6" fmla="*/ 2154 w 35224"/>
                  <a:gd name="connsiteY6" fmla="*/ 144103 h 148036"/>
                  <a:gd name="connsiteX7" fmla="*/ 181 w 35224"/>
                  <a:gd name="connsiteY7" fmla="*/ 146619 h 148036"/>
                  <a:gd name="connsiteX8" fmla="*/ 1699 w 35224"/>
                  <a:gd name="connsiteY8" fmla="*/ 148100 h 148036"/>
                  <a:gd name="connsiteX9" fmla="*/ 25840 w 35224"/>
                  <a:gd name="connsiteY9" fmla="*/ 119232 h 148036"/>
                  <a:gd name="connsiteX10" fmla="*/ 35405 w 35224"/>
                  <a:gd name="connsiteY10" fmla="*/ 74081 h 14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224" h="148036">
                    <a:moveTo>
                      <a:pt x="35405" y="74081"/>
                    </a:moveTo>
                    <a:cubicBezTo>
                      <a:pt x="35405" y="62534"/>
                      <a:pt x="33735" y="44622"/>
                      <a:pt x="25384" y="27894"/>
                    </a:cubicBezTo>
                    <a:cubicBezTo>
                      <a:pt x="16274" y="9685"/>
                      <a:pt x="3217" y="63"/>
                      <a:pt x="1699" y="63"/>
                    </a:cubicBezTo>
                    <a:cubicBezTo>
                      <a:pt x="788" y="63"/>
                      <a:pt x="181" y="655"/>
                      <a:pt x="181" y="1543"/>
                    </a:cubicBezTo>
                    <a:cubicBezTo>
                      <a:pt x="181" y="1987"/>
                      <a:pt x="181" y="2283"/>
                      <a:pt x="3065" y="4948"/>
                    </a:cubicBezTo>
                    <a:cubicBezTo>
                      <a:pt x="17945" y="19604"/>
                      <a:pt x="26599" y="43141"/>
                      <a:pt x="26599" y="74081"/>
                    </a:cubicBezTo>
                    <a:cubicBezTo>
                      <a:pt x="26599" y="99395"/>
                      <a:pt x="20981" y="125450"/>
                      <a:pt x="2154" y="144103"/>
                    </a:cubicBezTo>
                    <a:cubicBezTo>
                      <a:pt x="181" y="145879"/>
                      <a:pt x="181" y="146175"/>
                      <a:pt x="181" y="146619"/>
                    </a:cubicBezTo>
                    <a:cubicBezTo>
                      <a:pt x="181" y="147507"/>
                      <a:pt x="788" y="148100"/>
                      <a:pt x="1699" y="148100"/>
                    </a:cubicBezTo>
                    <a:cubicBezTo>
                      <a:pt x="3217" y="148100"/>
                      <a:pt x="16882" y="138033"/>
                      <a:pt x="25840" y="119232"/>
                    </a:cubicBezTo>
                    <a:cubicBezTo>
                      <a:pt x="33583" y="102948"/>
                      <a:pt x="35405" y="86516"/>
                      <a:pt x="35405" y="740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333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1A1BEACF-EBB0-D0A3-CFA2-1571A4A11878}"/>
                </a:ext>
              </a:extLst>
            </p:cNvPr>
            <p:cNvSpPr/>
            <p:nvPr/>
          </p:nvSpPr>
          <p:spPr>
            <a:xfrm>
              <a:off x="8177389" y="4917255"/>
              <a:ext cx="35377" cy="35377"/>
            </a:xfrm>
            <a:custGeom>
              <a:avLst/>
              <a:gdLst>
                <a:gd name="connsiteX0" fmla="*/ 35647 w 35377"/>
                <a:gd name="connsiteY0" fmla="*/ 17787 h 35377"/>
                <a:gd name="connsiteX1" fmla="*/ 17958 w 35377"/>
                <a:gd name="connsiteY1" fmla="*/ 35476 h 35377"/>
                <a:gd name="connsiteX2" fmla="*/ 269 w 35377"/>
                <a:gd name="connsiteY2" fmla="*/ 17787 h 35377"/>
                <a:gd name="connsiteX3" fmla="*/ 17958 w 35377"/>
                <a:gd name="connsiteY3" fmla="*/ 98 h 35377"/>
                <a:gd name="connsiteX4" fmla="*/ 35647 w 35377"/>
                <a:gd name="connsiteY4" fmla="*/ 17787 h 35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77" h="35377">
                  <a:moveTo>
                    <a:pt x="35647" y="17787"/>
                  </a:moveTo>
                  <a:cubicBezTo>
                    <a:pt x="35647" y="27556"/>
                    <a:pt x="27727" y="35476"/>
                    <a:pt x="17958" y="35476"/>
                  </a:cubicBezTo>
                  <a:cubicBezTo>
                    <a:pt x="8188" y="35476"/>
                    <a:pt x="269" y="27556"/>
                    <a:pt x="269" y="17787"/>
                  </a:cubicBezTo>
                  <a:cubicBezTo>
                    <a:pt x="269" y="8018"/>
                    <a:pt x="8188" y="98"/>
                    <a:pt x="17958" y="98"/>
                  </a:cubicBezTo>
                  <a:cubicBezTo>
                    <a:pt x="27727" y="98"/>
                    <a:pt x="35647" y="8018"/>
                    <a:pt x="35647" y="17787"/>
                  </a:cubicBezTo>
                  <a:close/>
                </a:path>
              </a:pathLst>
            </a:custGeom>
            <a:solidFill>
              <a:srgbClr val="000000"/>
            </a:solidFill>
            <a:ln w="8822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73" name="Group 2472">
            <a:extLst>
              <a:ext uri="{FF2B5EF4-FFF2-40B4-BE49-F238E27FC236}">
                <a16:creationId xmlns:a16="http://schemas.microsoft.com/office/drawing/2014/main" id="{D651F11A-9D12-E0F0-F9AA-52262BF6A008}"/>
              </a:ext>
            </a:extLst>
          </p:cNvPr>
          <p:cNvGrpSpPr/>
          <p:nvPr/>
        </p:nvGrpSpPr>
        <p:grpSpPr>
          <a:xfrm>
            <a:off x="1512353" y="4122216"/>
            <a:ext cx="4235360" cy="2131845"/>
            <a:chOff x="7491313" y="1088825"/>
            <a:chExt cx="4235360" cy="2131845"/>
          </a:xfrm>
        </p:grpSpPr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E4A7C163-A144-A966-468F-1066EB4F7890}"/>
                </a:ext>
              </a:extLst>
            </p:cNvPr>
            <p:cNvSpPr/>
            <p:nvPr/>
          </p:nvSpPr>
          <p:spPr>
            <a:xfrm>
              <a:off x="7491313" y="1088825"/>
              <a:ext cx="4235360" cy="2131845"/>
            </a:xfrm>
            <a:custGeom>
              <a:avLst/>
              <a:gdLst>
                <a:gd name="connsiteX0" fmla="*/ 0 w 5695950"/>
                <a:gd name="connsiteY0" fmla="*/ 0 h 2867025"/>
                <a:gd name="connsiteX1" fmla="*/ 5695950 w 5695950"/>
                <a:gd name="connsiteY1" fmla="*/ 0 h 2867025"/>
                <a:gd name="connsiteX2" fmla="*/ 5695950 w 5695950"/>
                <a:gd name="connsiteY2" fmla="*/ 2867025 h 2867025"/>
                <a:gd name="connsiteX3" fmla="*/ 0 w 5695950"/>
                <a:gd name="connsiteY3" fmla="*/ 2867025 h 286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95950" h="2867025">
                  <a:moveTo>
                    <a:pt x="0" y="0"/>
                  </a:moveTo>
                  <a:lnTo>
                    <a:pt x="5695950" y="0"/>
                  </a:lnTo>
                  <a:lnTo>
                    <a:pt x="5695950" y="2867025"/>
                  </a:lnTo>
                  <a:lnTo>
                    <a:pt x="0" y="2867025"/>
                  </a:lnTo>
                  <a:close/>
                </a:path>
              </a:pathLst>
            </a:custGeom>
            <a:solidFill>
              <a:srgbClr val="FFFFFF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FF9DA37E-AE64-DAAA-C64D-63B391DFE702}"/>
                </a:ext>
              </a:extLst>
            </p:cNvPr>
            <p:cNvSpPr/>
            <p:nvPr/>
          </p:nvSpPr>
          <p:spPr>
            <a:xfrm>
              <a:off x="8043751" y="1251547"/>
              <a:ext cx="1747988" cy="1177228"/>
            </a:xfrm>
            <a:custGeom>
              <a:avLst/>
              <a:gdLst>
                <a:gd name="connsiteX0" fmla="*/ 0 w 2350792"/>
                <a:gd name="connsiteY0" fmla="*/ 1583203 h 1583202"/>
                <a:gd name="connsiteX1" fmla="*/ 55803 w 2350792"/>
                <a:gd name="connsiteY1" fmla="*/ 1582649 h 1583202"/>
                <a:gd name="connsiteX2" fmla="*/ 111606 w 2350792"/>
                <a:gd name="connsiteY2" fmla="*/ 1580988 h 1583202"/>
                <a:gd name="connsiteX3" fmla="*/ 167409 w 2350792"/>
                <a:gd name="connsiteY3" fmla="*/ 1578212 h 1583202"/>
                <a:gd name="connsiteX4" fmla="*/ 223212 w 2350792"/>
                <a:gd name="connsiteY4" fmla="*/ 1574309 h 1583202"/>
                <a:gd name="connsiteX5" fmla="*/ 279015 w 2350792"/>
                <a:gd name="connsiteY5" fmla="*/ 1569263 h 1583202"/>
                <a:gd name="connsiteX6" fmla="*/ 334818 w 2350792"/>
                <a:gd name="connsiteY6" fmla="*/ 1563054 h 1583202"/>
                <a:gd name="connsiteX7" fmla="*/ 390621 w 2350792"/>
                <a:gd name="connsiteY7" fmla="*/ 1555656 h 1583202"/>
                <a:gd name="connsiteX8" fmla="*/ 446424 w 2350792"/>
                <a:gd name="connsiteY8" fmla="*/ 1547039 h 1583202"/>
                <a:gd name="connsiteX9" fmla="*/ 502227 w 2350792"/>
                <a:gd name="connsiteY9" fmla="*/ 1537170 h 1583202"/>
                <a:gd name="connsiteX10" fmla="*/ 558031 w 2350792"/>
                <a:gd name="connsiteY10" fmla="*/ 1526009 h 1583202"/>
                <a:gd name="connsiteX11" fmla="*/ 613833 w 2350792"/>
                <a:gd name="connsiteY11" fmla="*/ 1513511 h 1583202"/>
                <a:gd name="connsiteX12" fmla="*/ 669636 w 2350792"/>
                <a:gd name="connsiteY12" fmla="*/ 1499629 h 1583202"/>
                <a:gd name="connsiteX13" fmla="*/ 725439 w 2350792"/>
                <a:gd name="connsiteY13" fmla="*/ 1484312 h 1583202"/>
                <a:gd name="connsiteX14" fmla="*/ 781242 w 2350792"/>
                <a:gd name="connsiteY14" fmla="*/ 1467500 h 1583202"/>
                <a:gd name="connsiteX15" fmla="*/ 837046 w 2350792"/>
                <a:gd name="connsiteY15" fmla="*/ 1449132 h 1583202"/>
                <a:gd name="connsiteX16" fmla="*/ 892849 w 2350792"/>
                <a:gd name="connsiteY16" fmla="*/ 1429141 h 1583202"/>
                <a:gd name="connsiteX17" fmla="*/ 948652 w 2350792"/>
                <a:gd name="connsiteY17" fmla="*/ 1407455 h 1583202"/>
                <a:gd name="connsiteX18" fmla="*/ 1004454 w 2350792"/>
                <a:gd name="connsiteY18" fmla="*/ 1384001 h 1583202"/>
                <a:gd name="connsiteX19" fmla="*/ 1060257 w 2350792"/>
                <a:gd name="connsiteY19" fmla="*/ 1358697 h 1583202"/>
                <a:gd name="connsiteX20" fmla="*/ 1116061 w 2350792"/>
                <a:gd name="connsiteY20" fmla="*/ 1331458 h 1583202"/>
                <a:gd name="connsiteX21" fmla="*/ 1171864 w 2350792"/>
                <a:gd name="connsiteY21" fmla="*/ 1302194 h 1583202"/>
                <a:gd name="connsiteX22" fmla="*/ 1227667 w 2350792"/>
                <a:gd name="connsiteY22" fmla="*/ 1270813 h 1583202"/>
                <a:gd name="connsiteX23" fmla="*/ 1283470 w 2350792"/>
                <a:gd name="connsiteY23" fmla="*/ 1237215 h 1583202"/>
                <a:gd name="connsiteX24" fmla="*/ 1339273 w 2350792"/>
                <a:gd name="connsiteY24" fmla="*/ 1201297 h 1583202"/>
                <a:gd name="connsiteX25" fmla="*/ 1395075 w 2350792"/>
                <a:gd name="connsiteY25" fmla="*/ 1162952 h 1583202"/>
                <a:gd name="connsiteX26" fmla="*/ 1450879 w 2350792"/>
                <a:gd name="connsiteY26" fmla="*/ 1122067 h 1583202"/>
                <a:gd name="connsiteX27" fmla="*/ 1506682 w 2350792"/>
                <a:gd name="connsiteY27" fmla="*/ 1078525 h 1583202"/>
                <a:gd name="connsiteX28" fmla="*/ 1562485 w 2350792"/>
                <a:gd name="connsiteY28" fmla="*/ 1032206 h 1583202"/>
                <a:gd name="connsiteX29" fmla="*/ 1618288 w 2350792"/>
                <a:gd name="connsiteY29" fmla="*/ 982983 h 1583202"/>
                <a:gd name="connsiteX30" fmla="*/ 1674091 w 2350792"/>
                <a:gd name="connsiteY30" fmla="*/ 930727 h 1583202"/>
                <a:gd name="connsiteX31" fmla="*/ 1729893 w 2350792"/>
                <a:gd name="connsiteY31" fmla="*/ 875301 h 1583202"/>
                <a:gd name="connsiteX32" fmla="*/ 1785697 w 2350792"/>
                <a:gd name="connsiteY32" fmla="*/ 816567 h 1583202"/>
                <a:gd name="connsiteX33" fmla="*/ 1841500 w 2350792"/>
                <a:gd name="connsiteY33" fmla="*/ 754381 h 1583202"/>
                <a:gd name="connsiteX34" fmla="*/ 1897303 w 2350792"/>
                <a:gd name="connsiteY34" fmla="*/ 688594 h 1583202"/>
                <a:gd name="connsiteX35" fmla="*/ 1953106 w 2350792"/>
                <a:gd name="connsiteY35" fmla="*/ 619053 h 1583202"/>
                <a:gd name="connsiteX36" fmla="*/ 2008909 w 2350792"/>
                <a:gd name="connsiteY36" fmla="*/ 545602 h 1583202"/>
                <a:gd name="connsiteX37" fmla="*/ 2064712 w 2350792"/>
                <a:gd name="connsiteY37" fmla="*/ 468077 h 1583202"/>
                <a:gd name="connsiteX38" fmla="*/ 2120516 w 2350792"/>
                <a:gd name="connsiteY38" fmla="*/ 386312 h 1583202"/>
                <a:gd name="connsiteX39" fmla="*/ 2176319 w 2350792"/>
                <a:gd name="connsiteY39" fmla="*/ 300137 h 1583202"/>
                <a:gd name="connsiteX40" fmla="*/ 2232121 w 2350792"/>
                <a:gd name="connsiteY40" fmla="*/ 209376 h 1583202"/>
                <a:gd name="connsiteX41" fmla="*/ 2287924 w 2350792"/>
                <a:gd name="connsiteY41" fmla="*/ 113849 h 1583202"/>
                <a:gd name="connsiteX42" fmla="*/ 2343727 w 2350792"/>
                <a:gd name="connsiteY42" fmla="*/ 13372 h 1583202"/>
                <a:gd name="connsiteX43" fmla="*/ 2350793 w 2350792"/>
                <a:gd name="connsiteY43" fmla="*/ 0 h 158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50792" h="1583202">
                  <a:moveTo>
                    <a:pt x="0" y="1583203"/>
                  </a:moveTo>
                  <a:lnTo>
                    <a:pt x="55803" y="1582649"/>
                  </a:lnTo>
                  <a:lnTo>
                    <a:pt x="111606" y="1580988"/>
                  </a:lnTo>
                  <a:lnTo>
                    <a:pt x="167409" y="1578212"/>
                  </a:lnTo>
                  <a:lnTo>
                    <a:pt x="223212" y="1574309"/>
                  </a:lnTo>
                  <a:lnTo>
                    <a:pt x="279015" y="1569263"/>
                  </a:lnTo>
                  <a:lnTo>
                    <a:pt x="334818" y="1563054"/>
                  </a:lnTo>
                  <a:lnTo>
                    <a:pt x="390621" y="1555656"/>
                  </a:lnTo>
                  <a:lnTo>
                    <a:pt x="446424" y="1547039"/>
                  </a:lnTo>
                  <a:lnTo>
                    <a:pt x="502227" y="1537170"/>
                  </a:lnTo>
                  <a:lnTo>
                    <a:pt x="558031" y="1526009"/>
                  </a:lnTo>
                  <a:lnTo>
                    <a:pt x="613833" y="1513511"/>
                  </a:lnTo>
                  <a:lnTo>
                    <a:pt x="669636" y="1499629"/>
                  </a:lnTo>
                  <a:lnTo>
                    <a:pt x="725439" y="1484312"/>
                  </a:lnTo>
                  <a:lnTo>
                    <a:pt x="781242" y="1467500"/>
                  </a:lnTo>
                  <a:lnTo>
                    <a:pt x="837046" y="1449132"/>
                  </a:lnTo>
                  <a:lnTo>
                    <a:pt x="892849" y="1429141"/>
                  </a:lnTo>
                  <a:lnTo>
                    <a:pt x="948652" y="1407455"/>
                  </a:lnTo>
                  <a:lnTo>
                    <a:pt x="1004454" y="1384001"/>
                  </a:lnTo>
                  <a:lnTo>
                    <a:pt x="1060257" y="1358697"/>
                  </a:lnTo>
                  <a:lnTo>
                    <a:pt x="1116061" y="1331458"/>
                  </a:lnTo>
                  <a:lnTo>
                    <a:pt x="1171864" y="1302194"/>
                  </a:lnTo>
                  <a:lnTo>
                    <a:pt x="1227667" y="1270813"/>
                  </a:lnTo>
                  <a:lnTo>
                    <a:pt x="1283470" y="1237215"/>
                  </a:lnTo>
                  <a:lnTo>
                    <a:pt x="1339273" y="1201297"/>
                  </a:lnTo>
                  <a:lnTo>
                    <a:pt x="1395075" y="1162952"/>
                  </a:lnTo>
                  <a:lnTo>
                    <a:pt x="1450879" y="1122067"/>
                  </a:lnTo>
                  <a:lnTo>
                    <a:pt x="1506682" y="1078525"/>
                  </a:lnTo>
                  <a:lnTo>
                    <a:pt x="1562485" y="1032206"/>
                  </a:lnTo>
                  <a:lnTo>
                    <a:pt x="1618288" y="982983"/>
                  </a:lnTo>
                  <a:lnTo>
                    <a:pt x="1674091" y="930727"/>
                  </a:lnTo>
                  <a:lnTo>
                    <a:pt x="1729893" y="875301"/>
                  </a:lnTo>
                  <a:lnTo>
                    <a:pt x="1785697" y="816567"/>
                  </a:lnTo>
                  <a:lnTo>
                    <a:pt x="1841500" y="754381"/>
                  </a:lnTo>
                  <a:lnTo>
                    <a:pt x="1897303" y="688594"/>
                  </a:lnTo>
                  <a:lnTo>
                    <a:pt x="1953106" y="619053"/>
                  </a:lnTo>
                  <a:lnTo>
                    <a:pt x="2008909" y="545602"/>
                  </a:lnTo>
                  <a:lnTo>
                    <a:pt x="2064712" y="468077"/>
                  </a:lnTo>
                  <a:lnTo>
                    <a:pt x="2120516" y="386312"/>
                  </a:lnTo>
                  <a:lnTo>
                    <a:pt x="2176319" y="300137"/>
                  </a:lnTo>
                  <a:lnTo>
                    <a:pt x="2232121" y="209376"/>
                  </a:lnTo>
                  <a:lnTo>
                    <a:pt x="2287924" y="113849"/>
                  </a:lnTo>
                  <a:lnTo>
                    <a:pt x="2343727" y="13372"/>
                  </a:lnTo>
                  <a:lnTo>
                    <a:pt x="2350793" y="0"/>
                  </a:lnTo>
                </a:path>
              </a:pathLst>
            </a:custGeom>
            <a:noFill/>
            <a:ln w="9525" cap="flat">
              <a:solidFill>
                <a:srgbClr val="0000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62E6B770-6D74-3498-4496-C58B1CA550C3}"/>
                </a:ext>
              </a:extLst>
            </p:cNvPr>
            <p:cNvSpPr/>
            <p:nvPr/>
          </p:nvSpPr>
          <p:spPr>
            <a:xfrm>
              <a:off x="8043751" y="1251547"/>
              <a:ext cx="2827485" cy="1473332"/>
            </a:xfrm>
            <a:custGeom>
              <a:avLst/>
              <a:gdLst>
                <a:gd name="connsiteX0" fmla="*/ 0 w 3802560"/>
                <a:gd name="connsiteY0" fmla="*/ 1583203 h 1981420"/>
                <a:gd name="connsiteX1" fmla="*/ 55803 w 3802560"/>
                <a:gd name="connsiteY1" fmla="*/ 1583758 h 1981420"/>
                <a:gd name="connsiteX2" fmla="*/ 111606 w 3802560"/>
                <a:gd name="connsiteY2" fmla="*/ 1585422 h 1981420"/>
                <a:gd name="connsiteX3" fmla="*/ 167409 w 3802560"/>
                <a:gd name="connsiteY3" fmla="*/ 1588187 h 1981420"/>
                <a:gd name="connsiteX4" fmla="*/ 223212 w 3802560"/>
                <a:gd name="connsiteY4" fmla="*/ 1592042 h 1981420"/>
                <a:gd name="connsiteX5" fmla="*/ 279015 w 3802560"/>
                <a:gd name="connsiteY5" fmla="*/ 1596971 h 1981420"/>
                <a:gd name="connsiteX6" fmla="*/ 334818 w 3802560"/>
                <a:gd name="connsiteY6" fmla="*/ 1602952 h 1981420"/>
                <a:gd name="connsiteX7" fmla="*/ 390621 w 3802560"/>
                <a:gd name="connsiteY7" fmla="*/ 1609960 h 1981420"/>
                <a:gd name="connsiteX8" fmla="*/ 446424 w 3802560"/>
                <a:gd name="connsiteY8" fmla="*/ 1617965 h 1981420"/>
                <a:gd name="connsiteX9" fmla="*/ 502227 w 3802560"/>
                <a:gd name="connsiteY9" fmla="*/ 1626931 h 1981420"/>
                <a:gd name="connsiteX10" fmla="*/ 558031 w 3802560"/>
                <a:gd name="connsiteY10" fmla="*/ 1636820 h 1981420"/>
                <a:gd name="connsiteX11" fmla="*/ 613833 w 3802560"/>
                <a:gd name="connsiteY11" fmla="*/ 1647586 h 1981420"/>
                <a:gd name="connsiteX12" fmla="*/ 669636 w 3802560"/>
                <a:gd name="connsiteY12" fmla="*/ 1659182 h 1981420"/>
                <a:gd name="connsiteX13" fmla="*/ 725439 w 3802560"/>
                <a:gd name="connsiteY13" fmla="*/ 1671553 h 1981420"/>
                <a:gd name="connsiteX14" fmla="*/ 781242 w 3802560"/>
                <a:gd name="connsiteY14" fmla="*/ 1684641 h 1981420"/>
                <a:gd name="connsiteX15" fmla="*/ 837046 w 3802560"/>
                <a:gd name="connsiteY15" fmla="*/ 1698384 h 1981420"/>
                <a:gd name="connsiteX16" fmla="*/ 892849 w 3802560"/>
                <a:gd name="connsiteY16" fmla="*/ 1712714 h 1981420"/>
                <a:gd name="connsiteX17" fmla="*/ 948652 w 3802560"/>
                <a:gd name="connsiteY17" fmla="*/ 1727559 h 1981420"/>
                <a:gd name="connsiteX18" fmla="*/ 1004454 w 3802560"/>
                <a:gd name="connsiteY18" fmla="*/ 1742842 h 1981420"/>
                <a:gd name="connsiteX19" fmla="*/ 1060257 w 3802560"/>
                <a:gd name="connsiteY19" fmla="*/ 1758482 h 1981420"/>
                <a:gd name="connsiteX20" fmla="*/ 1116061 w 3802560"/>
                <a:gd name="connsiteY20" fmla="*/ 1774393 h 1981420"/>
                <a:gd name="connsiteX21" fmla="*/ 1171864 w 3802560"/>
                <a:gd name="connsiteY21" fmla="*/ 1790484 h 1981420"/>
                <a:gd name="connsiteX22" fmla="*/ 1227667 w 3802560"/>
                <a:gd name="connsiteY22" fmla="*/ 1806660 h 1981420"/>
                <a:gd name="connsiteX23" fmla="*/ 1283470 w 3802560"/>
                <a:gd name="connsiteY23" fmla="*/ 1822820 h 1981420"/>
                <a:gd name="connsiteX24" fmla="*/ 1339273 w 3802560"/>
                <a:gd name="connsiteY24" fmla="*/ 1838862 h 1981420"/>
                <a:gd name="connsiteX25" fmla="*/ 1395075 w 3802560"/>
                <a:gd name="connsiteY25" fmla="*/ 1854675 h 1981420"/>
                <a:gd name="connsiteX26" fmla="*/ 1450879 w 3802560"/>
                <a:gd name="connsiteY26" fmla="*/ 1870145 h 1981420"/>
                <a:gd name="connsiteX27" fmla="*/ 1506682 w 3802560"/>
                <a:gd name="connsiteY27" fmla="*/ 1885156 h 1981420"/>
                <a:gd name="connsiteX28" fmla="*/ 1562485 w 3802560"/>
                <a:gd name="connsiteY28" fmla="*/ 1899582 h 1981420"/>
                <a:gd name="connsiteX29" fmla="*/ 1618288 w 3802560"/>
                <a:gd name="connsiteY29" fmla="*/ 1913297 h 1981420"/>
                <a:gd name="connsiteX30" fmla="*/ 1674091 w 3802560"/>
                <a:gd name="connsiteY30" fmla="*/ 1926169 h 1981420"/>
                <a:gd name="connsiteX31" fmla="*/ 1729893 w 3802560"/>
                <a:gd name="connsiteY31" fmla="*/ 1938061 h 1981420"/>
                <a:gd name="connsiteX32" fmla="*/ 1785697 w 3802560"/>
                <a:gd name="connsiteY32" fmla="*/ 1948832 h 1981420"/>
                <a:gd name="connsiteX33" fmla="*/ 1841500 w 3802560"/>
                <a:gd name="connsiteY33" fmla="*/ 1958336 h 1981420"/>
                <a:gd name="connsiteX34" fmla="*/ 1897303 w 3802560"/>
                <a:gd name="connsiteY34" fmla="*/ 1966422 h 1981420"/>
                <a:gd name="connsiteX35" fmla="*/ 1953106 w 3802560"/>
                <a:gd name="connsiteY35" fmla="*/ 1972935 h 1981420"/>
                <a:gd name="connsiteX36" fmla="*/ 2008909 w 3802560"/>
                <a:gd name="connsiteY36" fmla="*/ 1977716 h 1981420"/>
                <a:gd name="connsiteX37" fmla="*/ 2064712 w 3802560"/>
                <a:gd name="connsiteY37" fmla="*/ 1980600 h 1981420"/>
                <a:gd name="connsiteX38" fmla="*/ 2120516 w 3802560"/>
                <a:gd name="connsiteY38" fmla="*/ 1981420 h 1981420"/>
                <a:gd name="connsiteX39" fmla="*/ 2176319 w 3802560"/>
                <a:gd name="connsiteY39" fmla="*/ 1980001 h 1981420"/>
                <a:gd name="connsiteX40" fmla="*/ 2232121 w 3802560"/>
                <a:gd name="connsiteY40" fmla="*/ 1976166 h 1981420"/>
                <a:gd name="connsiteX41" fmla="*/ 2287924 w 3802560"/>
                <a:gd name="connsiteY41" fmla="*/ 1969732 h 1981420"/>
                <a:gd name="connsiteX42" fmla="*/ 2343727 w 3802560"/>
                <a:gd name="connsiteY42" fmla="*/ 1960513 h 1981420"/>
                <a:gd name="connsiteX43" fmla="*/ 2399530 w 3802560"/>
                <a:gd name="connsiteY43" fmla="*/ 1948317 h 1981420"/>
                <a:gd name="connsiteX44" fmla="*/ 2455334 w 3802560"/>
                <a:gd name="connsiteY44" fmla="*/ 1932948 h 1981420"/>
                <a:gd name="connsiteX45" fmla="*/ 2511137 w 3802560"/>
                <a:gd name="connsiteY45" fmla="*/ 1914206 h 1981420"/>
                <a:gd name="connsiteX46" fmla="*/ 2566940 w 3802560"/>
                <a:gd name="connsiteY46" fmla="*/ 1891886 h 1981420"/>
                <a:gd name="connsiteX47" fmla="*/ 2622742 w 3802560"/>
                <a:gd name="connsiteY47" fmla="*/ 1865779 h 1981420"/>
                <a:gd name="connsiteX48" fmla="*/ 2678545 w 3802560"/>
                <a:gd name="connsiteY48" fmla="*/ 1835670 h 1981420"/>
                <a:gd name="connsiteX49" fmla="*/ 2734349 w 3802560"/>
                <a:gd name="connsiteY49" fmla="*/ 1801342 h 1981420"/>
                <a:gd name="connsiteX50" fmla="*/ 2790152 w 3802560"/>
                <a:gd name="connsiteY50" fmla="*/ 1762572 h 1981420"/>
                <a:gd name="connsiteX51" fmla="*/ 2845955 w 3802560"/>
                <a:gd name="connsiteY51" fmla="*/ 1719131 h 1981420"/>
                <a:gd name="connsiteX52" fmla="*/ 2901758 w 3802560"/>
                <a:gd name="connsiteY52" fmla="*/ 1670789 h 1981420"/>
                <a:gd name="connsiteX53" fmla="*/ 2957560 w 3802560"/>
                <a:gd name="connsiteY53" fmla="*/ 1617309 h 1981420"/>
                <a:gd name="connsiteX54" fmla="*/ 3013363 w 3802560"/>
                <a:gd name="connsiteY54" fmla="*/ 1558450 h 1981420"/>
                <a:gd name="connsiteX55" fmla="*/ 3069167 w 3802560"/>
                <a:gd name="connsiteY55" fmla="*/ 1493968 h 1981420"/>
                <a:gd name="connsiteX56" fmla="*/ 3124970 w 3802560"/>
                <a:gd name="connsiteY56" fmla="*/ 1423612 h 1981420"/>
                <a:gd name="connsiteX57" fmla="*/ 3180773 w 3802560"/>
                <a:gd name="connsiteY57" fmla="*/ 1347130 h 1981420"/>
                <a:gd name="connsiteX58" fmla="*/ 3236576 w 3802560"/>
                <a:gd name="connsiteY58" fmla="*/ 1264263 h 1981420"/>
                <a:gd name="connsiteX59" fmla="*/ 3292379 w 3802560"/>
                <a:gd name="connsiteY59" fmla="*/ 1174748 h 1981420"/>
                <a:gd name="connsiteX60" fmla="*/ 3348182 w 3802560"/>
                <a:gd name="connsiteY60" fmla="*/ 1078317 h 1981420"/>
                <a:gd name="connsiteX61" fmla="*/ 3403985 w 3802560"/>
                <a:gd name="connsiteY61" fmla="*/ 974699 h 1981420"/>
                <a:gd name="connsiteX62" fmla="*/ 3459788 w 3802560"/>
                <a:gd name="connsiteY62" fmla="*/ 863619 h 1981420"/>
                <a:gd name="connsiteX63" fmla="*/ 3515591 w 3802560"/>
                <a:gd name="connsiteY63" fmla="*/ 744797 h 1981420"/>
                <a:gd name="connsiteX64" fmla="*/ 3571394 w 3802560"/>
                <a:gd name="connsiteY64" fmla="*/ 617948 h 1981420"/>
                <a:gd name="connsiteX65" fmla="*/ 3627197 w 3802560"/>
                <a:gd name="connsiteY65" fmla="*/ 482781 h 1981420"/>
                <a:gd name="connsiteX66" fmla="*/ 3683000 w 3802560"/>
                <a:gd name="connsiteY66" fmla="*/ 339006 h 1981420"/>
                <a:gd name="connsiteX67" fmla="*/ 3738803 w 3802560"/>
                <a:gd name="connsiteY67" fmla="*/ 186324 h 1981420"/>
                <a:gd name="connsiteX68" fmla="*/ 3794606 w 3802560"/>
                <a:gd name="connsiteY68" fmla="*/ 24433 h 1981420"/>
                <a:gd name="connsiteX69" fmla="*/ 3802560 w 3802560"/>
                <a:gd name="connsiteY69" fmla="*/ 0 h 198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802560" h="1981420">
                  <a:moveTo>
                    <a:pt x="0" y="1583203"/>
                  </a:moveTo>
                  <a:lnTo>
                    <a:pt x="55803" y="1583758"/>
                  </a:lnTo>
                  <a:lnTo>
                    <a:pt x="111606" y="1585422"/>
                  </a:lnTo>
                  <a:lnTo>
                    <a:pt x="167409" y="1588187"/>
                  </a:lnTo>
                  <a:lnTo>
                    <a:pt x="223212" y="1592042"/>
                  </a:lnTo>
                  <a:lnTo>
                    <a:pt x="279015" y="1596971"/>
                  </a:lnTo>
                  <a:lnTo>
                    <a:pt x="334818" y="1602952"/>
                  </a:lnTo>
                  <a:lnTo>
                    <a:pt x="390621" y="1609960"/>
                  </a:lnTo>
                  <a:lnTo>
                    <a:pt x="446424" y="1617965"/>
                  </a:lnTo>
                  <a:lnTo>
                    <a:pt x="502227" y="1626931"/>
                  </a:lnTo>
                  <a:lnTo>
                    <a:pt x="558031" y="1636820"/>
                  </a:lnTo>
                  <a:lnTo>
                    <a:pt x="613833" y="1647586"/>
                  </a:lnTo>
                  <a:lnTo>
                    <a:pt x="669636" y="1659182"/>
                  </a:lnTo>
                  <a:lnTo>
                    <a:pt x="725439" y="1671553"/>
                  </a:lnTo>
                  <a:lnTo>
                    <a:pt x="781242" y="1684641"/>
                  </a:lnTo>
                  <a:lnTo>
                    <a:pt x="837046" y="1698384"/>
                  </a:lnTo>
                  <a:lnTo>
                    <a:pt x="892849" y="1712714"/>
                  </a:lnTo>
                  <a:lnTo>
                    <a:pt x="948652" y="1727559"/>
                  </a:lnTo>
                  <a:lnTo>
                    <a:pt x="1004454" y="1742842"/>
                  </a:lnTo>
                  <a:lnTo>
                    <a:pt x="1060257" y="1758482"/>
                  </a:lnTo>
                  <a:lnTo>
                    <a:pt x="1116061" y="1774393"/>
                  </a:lnTo>
                  <a:lnTo>
                    <a:pt x="1171864" y="1790484"/>
                  </a:lnTo>
                  <a:lnTo>
                    <a:pt x="1227667" y="1806660"/>
                  </a:lnTo>
                  <a:lnTo>
                    <a:pt x="1283470" y="1822820"/>
                  </a:lnTo>
                  <a:lnTo>
                    <a:pt x="1339273" y="1838862"/>
                  </a:lnTo>
                  <a:lnTo>
                    <a:pt x="1395075" y="1854675"/>
                  </a:lnTo>
                  <a:lnTo>
                    <a:pt x="1450879" y="1870145"/>
                  </a:lnTo>
                  <a:lnTo>
                    <a:pt x="1506682" y="1885156"/>
                  </a:lnTo>
                  <a:lnTo>
                    <a:pt x="1562485" y="1899582"/>
                  </a:lnTo>
                  <a:lnTo>
                    <a:pt x="1618288" y="1913297"/>
                  </a:lnTo>
                  <a:lnTo>
                    <a:pt x="1674091" y="1926169"/>
                  </a:lnTo>
                  <a:lnTo>
                    <a:pt x="1729893" y="1938061"/>
                  </a:lnTo>
                  <a:lnTo>
                    <a:pt x="1785697" y="1948832"/>
                  </a:lnTo>
                  <a:lnTo>
                    <a:pt x="1841500" y="1958336"/>
                  </a:lnTo>
                  <a:lnTo>
                    <a:pt x="1897303" y="1966422"/>
                  </a:lnTo>
                  <a:lnTo>
                    <a:pt x="1953106" y="1972935"/>
                  </a:lnTo>
                  <a:lnTo>
                    <a:pt x="2008909" y="1977716"/>
                  </a:lnTo>
                  <a:lnTo>
                    <a:pt x="2064712" y="1980600"/>
                  </a:lnTo>
                  <a:lnTo>
                    <a:pt x="2120516" y="1981420"/>
                  </a:lnTo>
                  <a:lnTo>
                    <a:pt x="2176319" y="1980001"/>
                  </a:lnTo>
                  <a:lnTo>
                    <a:pt x="2232121" y="1976166"/>
                  </a:lnTo>
                  <a:lnTo>
                    <a:pt x="2287924" y="1969732"/>
                  </a:lnTo>
                  <a:lnTo>
                    <a:pt x="2343727" y="1960513"/>
                  </a:lnTo>
                  <a:lnTo>
                    <a:pt x="2399530" y="1948317"/>
                  </a:lnTo>
                  <a:lnTo>
                    <a:pt x="2455334" y="1932948"/>
                  </a:lnTo>
                  <a:lnTo>
                    <a:pt x="2511137" y="1914206"/>
                  </a:lnTo>
                  <a:lnTo>
                    <a:pt x="2566940" y="1891886"/>
                  </a:lnTo>
                  <a:lnTo>
                    <a:pt x="2622742" y="1865779"/>
                  </a:lnTo>
                  <a:lnTo>
                    <a:pt x="2678545" y="1835670"/>
                  </a:lnTo>
                  <a:lnTo>
                    <a:pt x="2734349" y="1801342"/>
                  </a:lnTo>
                  <a:lnTo>
                    <a:pt x="2790152" y="1762572"/>
                  </a:lnTo>
                  <a:lnTo>
                    <a:pt x="2845955" y="1719131"/>
                  </a:lnTo>
                  <a:lnTo>
                    <a:pt x="2901758" y="1670789"/>
                  </a:lnTo>
                  <a:lnTo>
                    <a:pt x="2957560" y="1617309"/>
                  </a:lnTo>
                  <a:lnTo>
                    <a:pt x="3013363" y="1558450"/>
                  </a:lnTo>
                  <a:lnTo>
                    <a:pt x="3069167" y="1493968"/>
                  </a:lnTo>
                  <a:lnTo>
                    <a:pt x="3124970" y="1423612"/>
                  </a:lnTo>
                  <a:lnTo>
                    <a:pt x="3180773" y="1347130"/>
                  </a:lnTo>
                  <a:lnTo>
                    <a:pt x="3236576" y="1264263"/>
                  </a:lnTo>
                  <a:lnTo>
                    <a:pt x="3292379" y="1174748"/>
                  </a:lnTo>
                  <a:lnTo>
                    <a:pt x="3348182" y="1078317"/>
                  </a:lnTo>
                  <a:lnTo>
                    <a:pt x="3403985" y="974699"/>
                  </a:lnTo>
                  <a:lnTo>
                    <a:pt x="3459788" y="863619"/>
                  </a:lnTo>
                  <a:lnTo>
                    <a:pt x="3515591" y="744797"/>
                  </a:lnTo>
                  <a:lnTo>
                    <a:pt x="3571394" y="617948"/>
                  </a:lnTo>
                  <a:lnTo>
                    <a:pt x="3627197" y="482781"/>
                  </a:lnTo>
                  <a:lnTo>
                    <a:pt x="3683000" y="339006"/>
                  </a:lnTo>
                  <a:lnTo>
                    <a:pt x="3738803" y="186324"/>
                  </a:lnTo>
                  <a:lnTo>
                    <a:pt x="3794606" y="24433"/>
                  </a:lnTo>
                  <a:lnTo>
                    <a:pt x="3802560" y="0"/>
                  </a:lnTo>
                </a:path>
              </a:pathLst>
            </a:custGeom>
            <a:noFill/>
            <a:ln w="9525" cap="flat">
              <a:solidFill>
                <a:srgbClr val="FF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83" name="Graphic 2373">
              <a:extLst>
                <a:ext uri="{FF2B5EF4-FFF2-40B4-BE49-F238E27FC236}">
                  <a16:creationId xmlns:a16="http://schemas.microsoft.com/office/drawing/2014/main" id="{ADF75B22-439C-F8ED-1354-0FD68A3E99AD}"/>
                </a:ext>
              </a:extLst>
            </p:cNvPr>
            <p:cNvGrpSpPr/>
            <p:nvPr/>
          </p:nvGrpSpPr>
          <p:grpSpPr>
            <a:xfrm>
              <a:off x="8043751" y="1251723"/>
              <a:ext cx="3286299" cy="1473169"/>
              <a:chOff x="3990975" y="2214562"/>
              <a:chExt cx="4419600" cy="1981200"/>
            </a:xfrm>
          </p:grpSpPr>
          <p:sp>
            <p:nvSpPr>
              <p:cNvPr id="2384" name="Freeform: Shape 2383">
                <a:extLst>
                  <a:ext uri="{FF2B5EF4-FFF2-40B4-BE49-F238E27FC236}">
                    <a16:creationId xmlns:a16="http://schemas.microsoft.com/office/drawing/2014/main" id="{42EF9AEC-AA89-1910-DCD6-C703266DE116}"/>
                  </a:ext>
                </a:extLst>
              </p:cNvPr>
              <p:cNvSpPr/>
              <p:nvPr/>
            </p:nvSpPr>
            <p:spPr>
              <a:xfrm>
                <a:off x="3990975" y="4195762"/>
                <a:ext cx="4419600" cy="9525"/>
              </a:xfrm>
              <a:custGeom>
                <a:avLst/>
                <a:gdLst>
                  <a:gd name="connsiteX0" fmla="*/ 0 w 4419600"/>
                  <a:gd name="connsiteY0" fmla="*/ 0 h 9525"/>
                  <a:gd name="connsiteX1" fmla="*/ 4419600 w 4419600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19600" h="9525">
                    <a:moveTo>
                      <a:pt x="0" y="0"/>
                    </a:moveTo>
                    <a:lnTo>
                      <a:pt x="441960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5" name="Freeform: Shape 2384">
                <a:extLst>
                  <a:ext uri="{FF2B5EF4-FFF2-40B4-BE49-F238E27FC236}">
                    <a16:creationId xmlns:a16="http://schemas.microsoft.com/office/drawing/2014/main" id="{DA4899BF-1D27-6891-F5AF-CA796A458955}"/>
                  </a:ext>
                </a:extLst>
              </p:cNvPr>
              <p:cNvSpPr/>
              <p:nvPr/>
            </p:nvSpPr>
            <p:spPr>
              <a:xfrm>
                <a:off x="3990975" y="2214562"/>
                <a:ext cx="4419600" cy="9525"/>
              </a:xfrm>
              <a:custGeom>
                <a:avLst/>
                <a:gdLst>
                  <a:gd name="connsiteX0" fmla="*/ 0 w 4419600"/>
                  <a:gd name="connsiteY0" fmla="*/ 0 h 9525"/>
                  <a:gd name="connsiteX1" fmla="*/ 4419600 w 4419600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19600" h="9525">
                    <a:moveTo>
                      <a:pt x="0" y="0"/>
                    </a:moveTo>
                    <a:lnTo>
                      <a:pt x="441960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6" name="Freeform: Shape 2385">
                <a:extLst>
                  <a:ext uri="{FF2B5EF4-FFF2-40B4-BE49-F238E27FC236}">
                    <a16:creationId xmlns:a16="http://schemas.microsoft.com/office/drawing/2014/main" id="{FD5D9A78-3C69-2C80-E1B3-D35898D8CF7C}"/>
                  </a:ext>
                </a:extLst>
              </p:cNvPr>
              <p:cNvSpPr/>
              <p:nvPr/>
            </p:nvSpPr>
            <p:spPr>
              <a:xfrm>
                <a:off x="3990975" y="4151566"/>
                <a:ext cx="9525" cy="44195"/>
              </a:xfrm>
              <a:custGeom>
                <a:avLst/>
                <a:gdLst>
                  <a:gd name="connsiteX0" fmla="*/ 0 w 9525"/>
                  <a:gd name="connsiteY0" fmla="*/ 44196 h 44195"/>
                  <a:gd name="connsiteX1" fmla="*/ 0 w 9525"/>
                  <a:gd name="connsiteY1" fmla="*/ 0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5">
                    <a:moveTo>
                      <a:pt x="0" y="44196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7" name="Freeform: Shape 2386">
                <a:extLst>
                  <a:ext uri="{FF2B5EF4-FFF2-40B4-BE49-F238E27FC236}">
                    <a16:creationId xmlns:a16="http://schemas.microsoft.com/office/drawing/2014/main" id="{B74795D5-C98A-F019-3D78-C7C52235E9D5}"/>
                  </a:ext>
                </a:extLst>
              </p:cNvPr>
              <p:cNvSpPr/>
              <p:nvPr/>
            </p:nvSpPr>
            <p:spPr>
              <a:xfrm>
                <a:off x="4727574" y="4151566"/>
                <a:ext cx="9525" cy="44195"/>
              </a:xfrm>
              <a:custGeom>
                <a:avLst/>
                <a:gdLst>
                  <a:gd name="connsiteX0" fmla="*/ 0 w 9525"/>
                  <a:gd name="connsiteY0" fmla="*/ 44196 h 44195"/>
                  <a:gd name="connsiteX1" fmla="*/ 0 w 9525"/>
                  <a:gd name="connsiteY1" fmla="*/ 0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5">
                    <a:moveTo>
                      <a:pt x="0" y="44196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8" name="Freeform: Shape 2387">
                <a:extLst>
                  <a:ext uri="{FF2B5EF4-FFF2-40B4-BE49-F238E27FC236}">
                    <a16:creationId xmlns:a16="http://schemas.microsoft.com/office/drawing/2014/main" id="{721F7C3E-BE93-73C2-EDEA-9158BF882462}"/>
                  </a:ext>
                </a:extLst>
              </p:cNvPr>
              <p:cNvSpPr/>
              <p:nvPr/>
            </p:nvSpPr>
            <p:spPr>
              <a:xfrm>
                <a:off x="5464175" y="4151566"/>
                <a:ext cx="9525" cy="44195"/>
              </a:xfrm>
              <a:custGeom>
                <a:avLst/>
                <a:gdLst>
                  <a:gd name="connsiteX0" fmla="*/ 0 w 9525"/>
                  <a:gd name="connsiteY0" fmla="*/ 44196 h 44195"/>
                  <a:gd name="connsiteX1" fmla="*/ 0 w 9525"/>
                  <a:gd name="connsiteY1" fmla="*/ 0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5">
                    <a:moveTo>
                      <a:pt x="0" y="44196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9" name="Freeform: Shape 2388">
                <a:extLst>
                  <a:ext uri="{FF2B5EF4-FFF2-40B4-BE49-F238E27FC236}">
                    <a16:creationId xmlns:a16="http://schemas.microsoft.com/office/drawing/2014/main" id="{390E623C-F3D9-9E06-F522-5E40326CE243}"/>
                  </a:ext>
                </a:extLst>
              </p:cNvPr>
              <p:cNvSpPr/>
              <p:nvPr/>
            </p:nvSpPr>
            <p:spPr>
              <a:xfrm>
                <a:off x="6200775" y="4151566"/>
                <a:ext cx="9525" cy="44195"/>
              </a:xfrm>
              <a:custGeom>
                <a:avLst/>
                <a:gdLst>
                  <a:gd name="connsiteX0" fmla="*/ 0 w 9525"/>
                  <a:gd name="connsiteY0" fmla="*/ 44196 h 44195"/>
                  <a:gd name="connsiteX1" fmla="*/ 0 w 9525"/>
                  <a:gd name="connsiteY1" fmla="*/ 0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5">
                    <a:moveTo>
                      <a:pt x="0" y="44196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0" name="Freeform: Shape 2389">
                <a:extLst>
                  <a:ext uri="{FF2B5EF4-FFF2-40B4-BE49-F238E27FC236}">
                    <a16:creationId xmlns:a16="http://schemas.microsoft.com/office/drawing/2014/main" id="{495E3DA9-CF9E-0F7B-BEB8-3C88E471CC9B}"/>
                  </a:ext>
                </a:extLst>
              </p:cNvPr>
              <p:cNvSpPr/>
              <p:nvPr/>
            </p:nvSpPr>
            <p:spPr>
              <a:xfrm>
                <a:off x="6937374" y="4151566"/>
                <a:ext cx="9525" cy="44195"/>
              </a:xfrm>
              <a:custGeom>
                <a:avLst/>
                <a:gdLst>
                  <a:gd name="connsiteX0" fmla="*/ 0 w 9525"/>
                  <a:gd name="connsiteY0" fmla="*/ 44196 h 44195"/>
                  <a:gd name="connsiteX1" fmla="*/ 0 w 9525"/>
                  <a:gd name="connsiteY1" fmla="*/ 0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5">
                    <a:moveTo>
                      <a:pt x="0" y="44196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1" name="Freeform: Shape 2390">
                <a:extLst>
                  <a:ext uri="{FF2B5EF4-FFF2-40B4-BE49-F238E27FC236}">
                    <a16:creationId xmlns:a16="http://schemas.microsoft.com/office/drawing/2014/main" id="{B2C1E00C-28A8-890E-C4E0-E763628C7558}"/>
                  </a:ext>
                </a:extLst>
              </p:cNvPr>
              <p:cNvSpPr/>
              <p:nvPr/>
            </p:nvSpPr>
            <p:spPr>
              <a:xfrm>
                <a:off x="7673975" y="4151566"/>
                <a:ext cx="9525" cy="44195"/>
              </a:xfrm>
              <a:custGeom>
                <a:avLst/>
                <a:gdLst>
                  <a:gd name="connsiteX0" fmla="*/ 0 w 9525"/>
                  <a:gd name="connsiteY0" fmla="*/ 44196 h 44195"/>
                  <a:gd name="connsiteX1" fmla="*/ 0 w 9525"/>
                  <a:gd name="connsiteY1" fmla="*/ 0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5">
                    <a:moveTo>
                      <a:pt x="0" y="44196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2" name="Freeform: Shape 2391">
                <a:extLst>
                  <a:ext uri="{FF2B5EF4-FFF2-40B4-BE49-F238E27FC236}">
                    <a16:creationId xmlns:a16="http://schemas.microsoft.com/office/drawing/2014/main" id="{2F749DE3-4186-16DA-73A7-89FB22CF336F}"/>
                  </a:ext>
                </a:extLst>
              </p:cNvPr>
              <p:cNvSpPr/>
              <p:nvPr/>
            </p:nvSpPr>
            <p:spPr>
              <a:xfrm>
                <a:off x="8410575" y="4151566"/>
                <a:ext cx="9525" cy="44195"/>
              </a:xfrm>
              <a:custGeom>
                <a:avLst/>
                <a:gdLst>
                  <a:gd name="connsiteX0" fmla="*/ 0 w 9525"/>
                  <a:gd name="connsiteY0" fmla="*/ 44196 h 44195"/>
                  <a:gd name="connsiteX1" fmla="*/ 0 w 9525"/>
                  <a:gd name="connsiteY1" fmla="*/ 0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5">
                    <a:moveTo>
                      <a:pt x="0" y="44196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3" name="Freeform: Shape 2392">
                <a:extLst>
                  <a:ext uri="{FF2B5EF4-FFF2-40B4-BE49-F238E27FC236}">
                    <a16:creationId xmlns:a16="http://schemas.microsoft.com/office/drawing/2014/main" id="{E77CA9A7-5892-893C-82CE-A030FC5E1FE1}"/>
                  </a:ext>
                </a:extLst>
              </p:cNvPr>
              <p:cNvSpPr/>
              <p:nvPr/>
            </p:nvSpPr>
            <p:spPr>
              <a:xfrm>
                <a:off x="3990975" y="2214562"/>
                <a:ext cx="9525" cy="44196"/>
              </a:xfrm>
              <a:custGeom>
                <a:avLst/>
                <a:gdLst>
                  <a:gd name="connsiteX0" fmla="*/ 0 w 9525"/>
                  <a:gd name="connsiteY0" fmla="*/ 0 h 44196"/>
                  <a:gd name="connsiteX1" fmla="*/ 0 w 9525"/>
                  <a:gd name="connsiteY1" fmla="*/ 44196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6">
                    <a:moveTo>
                      <a:pt x="0" y="0"/>
                    </a:moveTo>
                    <a:lnTo>
                      <a:pt x="0" y="44196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4" name="Freeform: Shape 2393">
                <a:extLst>
                  <a:ext uri="{FF2B5EF4-FFF2-40B4-BE49-F238E27FC236}">
                    <a16:creationId xmlns:a16="http://schemas.microsoft.com/office/drawing/2014/main" id="{66ED9AD4-E9F4-A6A6-4300-CBC742BB20F0}"/>
                  </a:ext>
                </a:extLst>
              </p:cNvPr>
              <p:cNvSpPr/>
              <p:nvPr/>
            </p:nvSpPr>
            <p:spPr>
              <a:xfrm>
                <a:off x="4727574" y="2214562"/>
                <a:ext cx="9525" cy="44196"/>
              </a:xfrm>
              <a:custGeom>
                <a:avLst/>
                <a:gdLst>
                  <a:gd name="connsiteX0" fmla="*/ 0 w 9525"/>
                  <a:gd name="connsiteY0" fmla="*/ 0 h 44196"/>
                  <a:gd name="connsiteX1" fmla="*/ 0 w 9525"/>
                  <a:gd name="connsiteY1" fmla="*/ 44196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6">
                    <a:moveTo>
                      <a:pt x="0" y="0"/>
                    </a:moveTo>
                    <a:lnTo>
                      <a:pt x="0" y="44196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5" name="Freeform: Shape 2394">
                <a:extLst>
                  <a:ext uri="{FF2B5EF4-FFF2-40B4-BE49-F238E27FC236}">
                    <a16:creationId xmlns:a16="http://schemas.microsoft.com/office/drawing/2014/main" id="{F9C19A9C-8F3C-3715-8952-048565414A45}"/>
                  </a:ext>
                </a:extLst>
              </p:cNvPr>
              <p:cNvSpPr/>
              <p:nvPr/>
            </p:nvSpPr>
            <p:spPr>
              <a:xfrm>
                <a:off x="5464175" y="2214562"/>
                <a:ext cx="9525" cy="44196"/>
              </a:xfrm>
              <a:custGeom>
                <a:avLst/>
                <a:gdLst>
                  <a:gd name="connsiteX0" fmla="*/ 0 w 9525"/>
                  <a:gd name="connsiteY0" fmla="*/ 0 h 44196"/>
                  <a:gd name="connsiteX1" fmla="*/ 0 w 9525"/>
                  <a:gd name="connsiteY1" fmla="*/ 44196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6">
                    <a:moveTo>
                      <a:pt x="0" y="0"/>
                    </a:moveTo>
                    <a:lnTo>
                      <a:pt x="0" y="44196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6" name="Freeform: Shape 2395">
                <a:extLst>
                  <a:ext uri="{FF2B5EF4-FFF2-40B4-BE49-F238E27FC236}">
                    <a16:creationId xmlns:a16="http://schemas.microsoft.com/office/drawing/2014/main" id="{4D89017A-6EB9-306B-A24D-63E460A71CF1}"/>
                  </a:ext>
                </a:extLst>
              </p:cNvPr>
              <p:cNvSpPr/>
              <p:nvPr/>
            </p:nvSpPr>
            <p:spPr>
              <a:xfrm>
                <a:off x="6200775" y="2214562"/>
                <a:ext cx="9525" cy="44196"/>
              </a:xfrm>
              <a:custGeom>
                <a:avLst/>
                <a:gdLst>
                  <a:gd name="connsiteX0" fmla="*/ 0 w 9525"/>
                  <a:gd name="connsiteY0" fmla="*/ 0 h 44196"/>
                  <a:gd name="connsiteX1" fmla="*/ 0 w 9525"/>
                  <a:gd name="connsiteY1" fmla="*/ 44196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6">
                    <a:moveTo>
                      <a:pt x="0" y="0"/>
                    </a:moveTo>
                    <a:lnTo>
                      <a:pt x="0" y="44196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7" name="Freeform: Shape 2396">
                <a:extLst>
                  <a:ext uri="{FF2B5EF4-FFF2-40B4-BE49-F238E27FC236}">
                    <a16:creationId xmlns:a16="http://schemas.microsoft.com/office/drawing/2014/main" id="{24A3C9EC-1AEF-DFC9-25FF-5B39B4461637}"/>
                  </a:ext>
                </a:extLst>
              </p:cNvPr>
              <p:cNvSpPr/>
              <p:nvPr/>
            </p:nvSpPr>
            <p:spPr>
              <a:xfrm>
                <a:off x="6937374" y="2214562"/>
                <a:ext cx="9525" cy="44196"/>
              </a:xfrm>
              <a:custGeom>
                <a:avLst/>
                <a:gdLst>
                  <a:gd name="connsiteX0" fmla="*/ 0 w 9525"/>
                  <a:gd name="connsiteY0" fmla="*/ 0 h 44196"/>
                  <a:gd name="connsiteX1" fmla="*/ 0 w 9525"/>
                  <a:gd name="connsiteY1" fmla="*/ 44196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6">
                    <a:moveTo>
                      <a:pt x="0" y="0"/>
                    </a:moveTo>
                    <a:lnTo>
                      <a:pt x="0" y="44196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8" name="Freeform: Shape 2397">
                <a:extLst>
                  <a:ext uri="{FF2B5EF4-FFF2-40B4-BE49-F238E27FC236}">
                    <a16:creationId xmlns:a16="http://schemas.microsoft.com/office/drawing/2014/main" id="{34031280-C647-0B79-66B4-0D0BC230CAC5}"/>
                  </a:ext>
                </a:extLst>
              </p:cNvPr>
              <p:cNvSpPr/>
              <p:nvPr/>
            </p:nvSpPr>
            <p:spPr>
              <a:xfrm>
                <a:off x="7673975" y="2214562"/>
                <a:ext cx="9525" cy="44196"/>
              </a:xfrm>
              <a:custGeom>
                <a:avLst/>
                <a:gdLst>
                  <a:gd name="connsiteX0" fmla="*/ 0 w 9525"/>
                  <a:gd name="connsiteY0" fmla="*/ 0 h 44196"/>
                  <a:gd name="connsiteX1" fmla="*/ 0 w 9525"/>
                  <a:gd name="connsiteY1" fmla="*/ 44196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6">
                    <a:moveTo>
                      <a:pt x="0" y="0"/>
                    </a:moveTo>
                    <a:lnTo>
                      <a:pt x="0" y="44196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9" name="Freeform: Shape 2398">
                <a:extLst>
                  <a:ext uri="{FF2B5EF4-FFF2-40B4-BE49-F238E27FC236}">
                    <a16:creationId xmlns:a16="http://schemas.microsoft.com/office/drawing/2014/main" id="{93AF5A9A-E7C4-2F8F-0CBD-E68426D561B2}"/>
                  </a:ext>
                </a:extLst>
              </p:cNvPr>
              <p:cNvSpPr/>
              <p:nvPr/>
            </p:nvSpPr>
            <p:spPr>
              <a:xfrm>
                <a:off x="8410575" y="2214562"/>
                <a:ext cx="9525" cy="44196"/>
              </a:xfrm>
              <a:custGeom>
                <a:avLst/>
                <a:gdLst>
                  <a:gd name="connsiteX0" fmla="*/ 0 w 9525"/>
                  <a:gd name="connsiteY0" fmla="*/ 0 h 44196"/>
                  <a:gd name="connsiteX1" fmla="*/ 0 w 9525"/>
                  <a:gd name="connsiteY1" fmla="*/ 44196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96">
                    <a:moveTo>
                      <a:pt x="0" y="0"/>
                    </a:moveTo>
                    <a:lnTo>
                      <a:pt x="0" y="44196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F84068FD-E807-7CE0-2938-57D9868EDBA5}"/>
                </a:ext>
              </a:extLst>
            </p:cNvPr>
            <p:cNvSpPr/>
            <p:nvPr/>
          </p:nvSpPr>
          <p:spPr>
            <a:xfrm>
              <a:off x="8007895" y="2816791"/>
              <a:ext cx="71600" cy="116973"/>
            </a:xfrm>
            <a:custGeom>
              <a:avLst/>
              <a:gdLst>
                <a:gd name="connsiteX0" fmla="*/ 48298 w 96292"/>
                <a:gd name="connsiteY0" fmla="*/ 157552 h 157312"/>
                <a:gd name="connsiteX1" fmla="*/ 10198 w 96292"/>
                <a:gd name="connsiteY1" fmla="*/ 134483 h 157312"/>
                <a:gd name="connsiteX2" fmla="*/ 78 w 96292"/>
                <a:gd name="connsiteY2" fmla="*/ 79566 h 157312"/>
                <a:gd name="connsiteX3" fmla="*/ 3724 w 96292"/>
                <a:gd name="connsiteY3" fmla="*/ 42210 h 157312"/>
                <a:gd name="connsiteX4" fmla="*/ 18160 w 96292"/>
                <a:gd name="connsiteY4" fmla="*/ 12444 h 157312"/>
                <a:gd name="connsiteX5" fmla="*/ 48298 w 96292"/>
                <a:gd name="connsiteY5" fmla="*/ 240 h 157312"/>
                <a:gd name="connsiteX6" fmla="*/ 72929 w 96292"/>
                <a:gd name="connsiteY6" fmla="*/ 7607 h 157312"/>
                <a:gd name="connsiteX7" fmla="*/ 87589 w 96292"/>
                <a:gd name="connsiteY7" fmla="*/ 26657 h 157312"/>
                <a:gd name="connsiteX8" fmla="*/ 94510 w 96292"/>
                <a:gd name="connsiteY8" fmla="*/ 51661 h 157312"/>
                <a:gd name="connsiteX9" fmla="*/ 96370 w 96292"/>
                <a:gd name="connsiteY9" fmla="*/ 79566 h 157312"/>
                <a:gd name="connsiteX10" fmla="*/ 92724 w 96292"/>
                <a:gd name="connsiteY10" fmla="*/ 116326 h 157312"/>
                <a:gd name="connsiteX11" fmla="*/ 78436 w 96292"/>
                <a:gd name="connsiteY11" fmla="*/ 145496 h 157312"/>
                <a:gd name="connsiteX12" fmla="*/ 48298 w 96292"/>
                <a:gd name="connsiteY12" fmla="*/ 157552 h 157312"/>
                <a:gd name="connsiteX13" fmla="*/ 48298 w 96292"/>
                <a:gd name="connsiteY13" fmla="*/ 151599 h 157312"/>
                <a:gd name="connsiteX14" fmla="*/ 67348 w 96292"/>
                <a:gd name="connsiteY14" fmla="*/ 138502 h 157312"/>
                <a:gd name="connsiteX15" fmla="*/ 75013 w 96292"/>
                <a:gd name="connsiteY15" fmla="*/ 109554 h 157312"/>
                <a:gd name="connsiteX16" fmla="*/ 76427 w 96292"/>
                <a:gd name="connsiteY16" fmla="*/ 75844 h 157312"/>
                <a:gd name="connsiteX17" fmla="*/ 75013 w 96292"/>
                <a:gd name="connsiteY17" fmla="*/ 44219 h 157312"/>
                <a:gd name="connsiteX18" fmla="*/ 67348 w 96292"/>
                <a:gd name="connsiteY18" fmla="*/ 17951 h 157312"/>
                <a:gd name="connsiteX19" fmla="*/ 48298 w 96292"/>
                <a:gd name="connsiteY19" fmla="*/ 6193 h 157312"/>
                <a:gd name="connsiteX20" fmla="*/ 29100 w 96292"/>
                <a:gd name="connsiteY20" fmla="*/ 18025 h 157312"/>
                <a:gd name="connsiteX21" fmla="*/ 21435 w 96292"/>
                <a:gd name="connsiteY21" fmla="*/ 44293 h 157312"/>
                <a:gd name="connsiteX22" fmla="*/ 20020 w 96292"/>
                <a:gd name="connsiteY22" fmla="*/ 75844 h 157312"/>
                <a:gd name="connsiteX23" fmla="*/ 20617 w 96292"/>
                <a:gd name="connsiteY23" fmla="*/ 99881 h 157312"/>
                <a:gd name="connsiteX24" fmla="*/ 23891 w 96292"/>
                <a:gd name="connsiteY24" fmla="*/ 123172 h 157312"/>
                <a:gd name="connsiteX25" fmla="*/ 32523 w 96292"/>
                <a:gd name="connsiteY25" fmla="*/ 143413 h 157312"/>
                <a:gd name="connsiteX26" fmla="*/ 48298 w 96292"/>
                <a:gd name="connsiteY26" fmla="*/ 151599 h 1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6292" h="157312">
                  <a:moveTo>
                    <a:pt x="48298" y="157552"/>
                  </a:moveTo>
                  <a:cubicBezTo>
                    <a:pt x="29645" y="157552"/>
                    <a:pt x="16945" y="149862"/>
                    <a:pt x="10198" y="134483"/>
                  </a:cubicBezTo>
                  <a:cubicBezTo>
                    <a:pt x="3451" y="119104"/>
                    <a:pt x="78" y="100798"/>
                    <a:pt x="78" y="79566"/>
                  </a:cubicBezTo>
                  <a:cubicBezTo>
                    <a:pt x="78" y="66369"/>
                    <a:pt x="1293" y="53917"/>
                    <a:pt x="3724" y="42210"/>
                  </a:cubicBezTo>
                  <a:cubicBezTo>
                    <a:pt x="6155" y="30502"/>
                    <a:pt x="10967" y="20580"/>
                    <a:pt x="18160" y="12444"/>
                  </a:cubicBezTo>
                  <a:cubicBezTo>
                    <a:pt x="25354" y="4308"/>
                    <a:pt x="35400" y="240"/>
                    <a:pt x="48298" y="240"/>
                  </a:cubicBezTo>
                  <a:cubicBezTo>
                    <a:pt x="58319" y="240"/>
                    <a:pt x="66529" y="2696"/>
                    <a:pt x="72929" y="7607"/>
                  </a:cubicBezTo>
                  <a:cubicBezTo>
                    <a:pt x="79329" y="12518"/>
                    <a:pt x="84216" y="18868"/>
                    <a:pt x="87589" y="26657"/>
                  </a:cubicBezTo>
                  <a:cubicBezTo>
                    <a:pt x="90962" y="34446"/>
                    <a:pt x="93269" y="42780"/>
                    <a:pt x="94510" y="51661"/>
                  </a:cubicBezTo>
                  <a:cubicBezTo>
                    <a:pt x="95750" y="60540"/>
                    <a:pt x="96370" y="69842"/>
                    <a:pt x="96370" y="79566"/>
                  </a:cubicBezTo>
                  <a:cubicBezTo>
                    <a:pt x="96370" y="92663"/>
                    <a:pt x="95155" y="104916"/>
                    <a:pt x="92724" y="116326"/>
                  </a:cubicBezTo>
                  <a:cubicBezTo>
                    <a:pt x="90292" y="127736"/>
                    <a:pt x="85530" y="137459"/>
                    <a:pt x="78436" y="145496"/>
                  </a:cubicBezTo>
                  <a:cubicBezTo>
                    <a:pt x="71342" y="153533"/>
                    <a:pt x="61296" y="157552"/>
                    <a:pt x="48298" y="157552"/>
                  </a:cubicBezTo>
                  <a:close/>
                  <a:moveTo>
                    <a:pt x="48298" y="151599"/>
                  </a:moveTo>
                  <a:cubicBezTo>
                    <a:pt x="56831" y="151599"/>
                    <a:pt x="63181" y="147233"/>
                    <a:pt x="67348" y="138502"/>
                  </a:cubicBezTo>
                  <a:cubicBezTo>
                    <a:pt x="71515" y="129771"/>
                    <a:pt x="74070" y="120121"/>
                    <a:pt x="75013" y="109554"/>
                  </a:cubicBezTo>
                  <a:cubicBezTo>
                    <a:pt x="75955" y="98987"/>
                    <a:pt x="76427" y="87751"/>
                    <a:pt x="76427" y="75844"/>
                  </a:cubicBezTo>
                  <a:cubicBezTo>
                    <a:pt x="76427" y="64435"/>
                    <a:pt x="75955" y="53893"/>
                    <a:pt x="75013" y="44219"/>
                  </a:cubicBezTo>
                  <a:cubicBezTo>
                    <a:pt x="74070" y="34545"/>
                    <a:pt x="71515" y="25789"/>
                    <a:pt x="67348" y="17951"/>
                  </a:cubicBezTo>
                  <a:cubicBezTo>
                    <a:pt x="63181" y="10112"/>
                    <a:pt x="56831" y="6193"/>
                    <a:pt x="48298" y="6193"/>
                  </a:cubicBezTo>
                  <a:cubicBezTo>
                    <a:pt x="39666" y="6193"/>
                    <a:pt x="33267" y="10137"/>
                    <a:pt x="29100" y="18025"/>
                  </a:cubicBezTo>
                  <a:cubicBezTo>
                    <a:pt x="24932" y="25913"/>
                    <a:pt x="22377" y="34669"/>
                    <a:pt x="21435" y="44293"/>
                  </a:cubicBezTo>
                  <a:cubicBezTo>
                    <a:pt x="20492" y="53918"/>
                    <a:pt x="20020" y="64435"/>
                    <a:pt x="20020" y="75844"/>
                  </a:cubicBezTo>
                  <a:cubicBezTo>
                    <a:pt x="20020" y="84378"/>
                    <a:pt x="20219" y="92390"/>
                    <a:pt x="20617" y="99881"/>
                  </a:cubicBezTo>
                  <a:cubicBezTo>
                    <a:pt x="21013" y="107372"/>
                    <a:pt x="22104" y="115136"/>
                    <a:pt x="23891" y="123172"/>
                  </a:cubicBezTo>
                  <a:cubicBezTo>
                    <a:pt x="25677" y="131209"/>
                    <a:pt x="28554" y="137956"/>
                    <a:pt x="32523" y="143413"/>
                  </a:cubicBezTo>
                  <a:cubicBezTo>
                    <a:pt x="36492" y="148870"/>
                    <a:pt x="41750" y="151599"/>
                    <a:pt x="48298" y="15159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7013AEAF-FB27-B2C8-7469-4C24B05FB9AF}"/>
                </a:ext>
              </a:extLst>
            </p:cNvPr>
            <p:cNvSpPr/>
            <p:nvPr/>
          </p:nvSpPr>
          <p:spPr>
            <a:xfrm>
              <a:off x="8557493" y="2816791"/>
              <a:ext cx="67837" cy="113210"/>
            </a:xfrm>
            <a:custGeom>
              <a:avLst/>
              <a:gdLst>
                <a:gd name="connsiteX0" fmla="*/ 155 w 91231"/>
                <a:gd name="connsiteY0" fmla="*/ 152491 h 152251"/>
                <a:gd name="connsiteX1" fmla="*/ 155 w 91231"/>
                <a:gd name="connsiteY1" fmla="*/ 146390 h 152251"/>
                <a:gd name="connsiteX2" fmla="*/ 602 w 91231"/>
                <a:gd name="connsiteY2" fmla="*/ 145050 h 152251"/>
                <a:gd name="connsiteX3" fmla="*/ 36024 w 91231"/>
                <a:gd name="connsiteY3" fmla="*/ 105760 h 152251"/>
                <a:gd name="connsiteX4" fmla="*/ 49121 w 91231"/>
                <a:gd name="connsiteY4" fmla="*/ 91174 h 152251"/>
                <a:gd name="connsiteX5" fmla="*/ 59091 w 91231"/>
                <a:gd name="connsiteY5" fmla="*/ 77556 h 152251"/>
                <a:gd name="connsiteX6" fmla="*/ 66830 w 91231"/>
                <a:gd name="connsiteY6" fmla="*/ 61929 h 152251"/>
                <a:gd name="connsiteX7" fmla="*/ 69658 w 91231"/>
                <a:gd name="connsiteY7" fmla="*/ 45038 h 152251"/>
                <a:gd name="connsiteX8" fmla="*/ 66161 w 91231"/>
                <a:gd name="connsiteY8" fmla="*/ 27103 h 152251"/>
                <a:gd name="connsiteX9" fmla="*/ 55818 w 91231"/>
                <a:gd name="connsiteY9" fmla="*/ 13411 h 152251"/>
                <a:gd name="connsiteX10" fmla="*/ 39297 w 91231"/>
                <a:gd name="connsiteY10" fmla="*/ 8277 h 152251"/>
                <a:gd name="connsiteX11" fmla="*/ 21438 w 91231"/>
                <a:gd name="connsiteY11" fmla="*/ 14230 h 152251"/>
                <a:gd name="connsiteX12" fmla="*/ 10276 w 91231"/>
                <a:gd name="connsiteY12" fmla="*/ 29708 h 152251"/>
                <a:gd name="connsiteX13" fmla="*/ 12657 w 91231"/>
                <a:gd name="connsiteY13" fmla="*/ 29410 h 152251"/>
                <a:gd name="connsiteX14" fmla="*/ 21512 w 91231"/>
                <a:gd name="connsiteY14" fmla="*/ 32908 h 152251"/>
                <a:gd name="connsiteX15" fmla="*/ 25158 w 91231"/>
                <a:gd name="connsiteY15" fmla="*/ 41912 h 152251"/>
                <a:gd name="connsiteX16" fmla="*/ 21512 w 91231"/>
                <a:gd name="connsiteY16" fmla="*/ 50767 h 152251"/>
                <a:gd name="connsiteX17" fmla="*/ 12657 w 91231"/>
                <a:gd name="connsiteY17" fmla="*/ 54413 h 152251"/>
                <a:gd name="connsiteX18" fmla="*/ 3727 w 91231"/>
                <a:gd name="connsiteY18" fmla="*/ 50618 h 152251"/>
                <a:gd name="connsiteX19" fmla="*/ 155 w 91231"/>
                <a:gd name="connsiteY19" fmla="*/ 41912 h 152251"/>
                <a:gd name="connsiteX20" fmla="*/ 3356 w 91231"/>
                <a:gd name="connsiteY20" fmla="*/ 25764 h 152251"/>
                <a:gd name="connsiteX21" fmla="*/ 12657 w 91231"/>
                <a:gd name="connsiteY21" fmla="*/ 12370 h 152251"/>
                <a:gd name="connsiteX22" fmla="*/ 26423 w 91231"/>
                <a:gd name="connsiteY22" fmla="*/ 3366 h 152251"/>
                <a:gd name="connsiteX23" fmla="*/ 42571 w 91231"/>
                <a:gd name="connsiteY23" fmla="*/ 240 h 152251"/>
                <a:gd name="connsiteX24" fmla="*/ 66980 w 91231"/>
                <a:gd name="connsiteY24" fmla="*/ 5747 h 152251"/>
                <a:gd name="connsiteX25" fmla="*/ 84839 w 91231"/>
                <a:gd name="connsiteY25" fmla="*/ 21374 h 152251"/>
                <a:gd name="connsiteX26" fmla="*/ 91387 w 91231"/>
                <a:gd name="connsiteY26" fmla="*/ 45038 h 152251"/>
                <a:gd name="connsiteX27" fmla="*/ 87071 w 91231"/>
                <a:gd name="connsiteY27" fmla="*/ 63790 h 152251"/>
                <a:gd name="connsiteX28" fmla="*/ 75909 w 91231"/>
                <a:gd name="connsiteY28" fmla="*/ 80086 h 152251"/>
                <a:gd name="connsiteX29" fmla="*/ 58496 w 91231"/>
                <a:gd name="connsiteY29" fmla="*/ 96680 h 152251"/>
                <a:gd name="connsiteX30" fmla="*/ 44507 w 91231"/>
                <a:gd name="connsiteY30" fmla="*/ 109033 h 152251"/>
                <a:gd name="connsiteX31" fmla="*/ 18610 w 91231"/>
                <a:gd name="connsiteY31" fmla="*/ 133888 h 152251"/>
                <a:gd name="connsiteX32" fmla="*/ 40637 w 91231"/>
                <a:gd name="connsiteY32" fmla="*/ 133888 h 152251"/>
                <a:gd name="connsiteX33" fmla="*/ 67724 w 91231"/>
                <a:gd name="connsiteY33" fmla="*/ 133664 h 152251"/>
                <a:gd name="connsiteX34" fmla="*/ 79183 w 91231"/>
                <a:gd name="connsiteY34" fmla="*/ 132846 h 152251"/>
                <a:gd name="connsiteX35" fmla="*/ 84690 w 91231"/>
                <a:gd name="connsiteY35" fmla="*/ 111713 h 152251"/>
                <a:gd name="connsiteX36" fmla="*/ 91387 w 91231"/>
                <a:gd name="connsiteY36" fmla="*/ 111713 h 152251"/>
                <a:gd name="connsiteX37" fmla="*/ 84988 w 91231"/>
                <a:gd name="connsiteY37" fmla="*/ 152491 h 152251"/>
                <a:gd name="connsiteX38" fmla="*/ 155 w 91231"/>
                <a:gd name="connsiteY38" fmla="*/ 152491 h 15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231" h="152251">
                  <a:moveTo>
                    <a:pt x="155" y="152491"/>
                  </a:moveTo>
                  <a:lnTo>
                    <a:pt x="155" y="146390"/>
                  </a:lnTo>
                  <a:cubicBezTo>
                    <a:pt x="155" y="145993"/>
                    <a:pt x="304" y="145546"/>
                    <a:pt x="602" y="145050"/>
                  </a:cubicBezTo>
                  <a:lnTo>
                    <a:pt x="36024" y="105760"/>
                  </a:lnTo>
                  <a:cubicBezTo>
                    <a:pt x="41381" y="100005"/>
                    <a:pt x="45747" y="95143"/>
                    <a:pt x="49121" y="91174"/>
                  </a:cubicBezTo>
                  <a:cubicBezTo>
                    <a:pt x="52494" y="87205"/>
                    <a:pt x="55817" y="82666"/>
                    <a:pt x="59091" y="77556"/>
                  </a:cubicBezTo>
                  <a:cubicBezTo>
                    <a:pt x="62365" y="72446"/>
                    <a:pt x="64945" y="67237"/>
                    <a:pt x="66830" y="61929"/>
                  </a:cubicBezTo>
                  <a:cubicBezTo>
                    <a:pt x="68716" y="56621"/>
                    <a:pt x="69658" y="50991"/>
                    <a:pt x="69658" y="45038"/>
                  </a:cubicBezTo>
                  <a:cubicBezTo>
                    <a:pt x="69658" y="38787"/>
                    <a:pt x="68492" y="32809"/>
                    <a:pt x="66161" y="27103"/>
                  </a:cubicBezTo>
                  <a:cubicBezTo>
                    <a:pt x="63829" y="21398"/>
                    <a:pt x="60381" y="16834"/>
                    <a:pt x="55818" y="13411"/>
                  </a:cubicBezTo>
                  <a:cubicBezTo>
                    <a:pt x="51253" y="9988"/>
                    <a:pt x="45746" y="8277"/>
                    <a:pt x="39297" y="8277"/>
                  </a:cubicBezTo>
                  <a:cubicBezTo>
                    <a:pt x="32650" y="8277"/>
                    <a:pt x="26696" y="10261"/>
                    <a:pt x="21438" y="14230"/>
                  </a:cubicBezTo>
                  <a:cubicBezTo>
                    <a:pt x="16180" y="18199"/>
                    <a:pt x="12459" y="23358"/>
                    <a:pt x="10276" y="29708"/>
                  </a:cubicBezTo>
                  <a:cubicBezTo>
                    <a:pt x="10871" y="29509"/>
                    <a:pt x="11665" y="29410"/>
                    <a:pt x="12657" y="29410"/>
                  </a:cubicBezTo>
                  <a:cubicBezTo>
                    <a:pt x="16130" y="29410"/>
                    <a:pt x="19082" y="30576"/>
                    <a:pt x="21512" y="32908"/>
                  </a:cubicBezTo>
                  <a:cubicBezTo>
                    <a:pt x="23943" y="35239"/>
                    <a:pt x="25158" y="38241"/>
                    <a:pt x="25158" y="41912"/>
                  </a:cubicBezTo>
                  <a:cubicBezTo>
                    <a:pt x="25158" y="45384"/>
                    <a:pt x="23943" y="48336"/>
                    <a:pt x="21512" y="50767"/>
                  </a:cubicBezTo>
                  <a:cubicBezTo>
                    <a:pt x="19082" y="53198"/>
                    <a:pt x="16130" y="54413"/>
                    <a:pt x="12657" y="54413"/>
                  </a:cubicBezTo>
                  <a:cubicBezTo>
                    <a:pt x="9085" y="54413"/>
                    <a:pt x="6108" y="53148"/>
                    <a:pt x="3727" y="50618"/>
                  </a:cubicBezTo>
                  <a:cubicBezTo>
                    <a:pt x="1346" y="48089"/>
                    <a:pt x="155" y="45186"/>
                    <a:pt x="155" y="41912"/>
                  </a:cubicBezTo>
                  <a:cubicBezTo>
                    <a:pt x="155" y="36157"/>
                    <a:pt x="1222" y="30775"/>
                    <a:pt x="3356" y="25764"/>
                  </a:cubicBezTo>
                  <a:cubicBezTo>
                    <a:pt x="5489" y="20754"/>
                    <a:pt x="8589" y="16289"/>
                    <a:pt x="12657" y="12370"/>
                  </a:cubicBezTo>
                  <a:cubicBezTo>
                    <a:pt x="16725" y="8451"/>
                    <a:pt x="21314" y="5449"/>
                    <a:pt x="26423" y="3366"/>
                  </a:cubicBezTo>
                  <a:cubicBezTo>
                    <a:pt x="31533" y="1282"/>
                    <a:pt x="36916" y="240"/>
                    <a:pt x="42571" y="240"/>
                  </a:cubicBezTo>
                  <a:cubicBezTo>
                    <a:pt x="51302" y="240"/>
                    <a:pt x="59439" y="2076"/>
                    <a:pt x="66980" y="5747"/>
                  </a:cubicBezTo>
                  <a:cubicBezTo>
                    <a:pt x="74520" y="9418"/>
                    <a:pt x="80473" y="14627"/>
                    <a:pt x="84839" y="21374"/>
                  </a:cubicBezTo>
                  <a:cubicBezTo>
                    <a:pt x="89204" y="28121"/>
                    <a:pt x="91387" y="36009"/>
                    <a:pt x="91387" y="45038"/>
                  </a:cubicBezTo>
                  <a:cubicBezTo>
                    <a:pt x="91387" y="51586"/>
                    <a:pt x="89948" y="57837"/>
                    <a:pt x="87071" y="63790"/>
                  </a:cubicBezTo>
                  <a:cubicBezTo>
                    <a:pt x="84194" y="69743"/>
                    <a:pt x="80473" y="75175"/>
                    <a:pt x="75909" y="80086"/>
                  </a:cubicBezTo>
                  <a:cubicBezTo>
                    <a:pt x="71345" y="84998"/>
                    <a:pt x="65541" y="90529"/>
                    <a:pt x="58496" y="96680"/>
                  </a:cubicBezTo>
                  <a:cubicBezTo>
                    <a:pt x="51452" y="102832"/>
                    <a:pt x="46789" y="106950"/>
                    <a:pt x="44507" y="109033"/>
                  </a:cubicBezTo>
                  <a:lnTo>
                    <a:pt x="18610" y="133888"/>
                  </a:lnTo>
                  <a:lnTo>
                    <a:pt x="40637" y="133888"/>
                  </a:lnTo>
                  <a:cubicBezTo>
                    <a:pt x="51451" y="133888"/>
                    <a:pt x="60480" y="133813"/>
                    <a:pt x="67724" y="133664"/>
                  </a:cubicBezTo>
                  <a:cubicBezTo>
                    <a:pt x="74967" y="133516"/>
                    <a:pt x="78786" y="133243"/>
                    <a:pt x="79183" y="132846"/>
                  </a:cubicBezTo>
                  <a:cubicBezTo>
                    <a:pt x="80969" y="130862"/>
                    <a:pt x="82804" y="123817"/>
                    <a:pt x="84690" y="111713"/>
                  </a:cubicBezTo>
                  <a:lnTo>
                    <a:pt x="91387" y="111713"/>
                  </a:lnTo>
                  <a:lnTo>
                    <a:pt x="84988" y="152491"/>
                  </a:lnTo>
                  <a:lnTo>
                    <a:pt x="155" y="15249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8E9B7853-2B47-8467-5797-FD27C8009061}"/>
                </a:ext>
              </a:extLst>
            </p:cNvPr>
            <p:cNvSpPr/>
            <p:nvPr/>
          </p:nvSpPr>
          <p:spPr>
            <a:xfrm>
              <a:off x="9101448" y="2816791"/>
              <a:ext cx="75362" cy="113210"/>
            </a:xfrm>
            <a:custGeom>
              <a:avLst/>
              <a:gdLst>
                <a:gd name="connsiteX0" fmla="*/ 233 w 101351"/>
                <a:gd name="connsiteY0" fmla="*/ 114689 h 152251"/>
                <a:gd name="connsiteX1" fmla="*/ 233 w 101351"/>
                <a:gd name="connsiteY1" fmla="*/ 106652 h 152251"/>
                <a:gd name="connsiteX2" fmla="*/ 70926 w 101351"/>
                <a:gd name="connsiteY2" fmla="*/ 1282 h 152251"/>
                <a:gd name="connsiteX3" fmla="*/ 73158 w 101351"/>
                <a:gd name="connsiteY3" fmla="*/ 240 h 152251"/>
                <a:gd name="connsiteX4" fmla="*/ 76581 w 101351"/>
                <a:gd name="connsiteY4" fmla="*/ 240 h 152251"/>
                <a:gd name="connsiteX5" fmla="*/ 79111 w 101351"/>
                <a:gd name="connsiteY5" fmla="*/ 2771 h 152251"/>
                <a:gd name="connsiteX6" fmla="*/ 79111 w 101351"/>
                <a:gd name="connsiteY6" fmla="*/ 106652 h 152251"/>
                <a:gd name="connsiteX7" fmla="*/ 101584 w 101351"/>
                <a:gd name="connsiteY7" fmla="*/ 106652 h 152251"/>
                <a:gd name="connsiteX8" fmla="*/ 101584 w 101351"/>
                <a:gd name="connsiteY8" fmla="*/ 114689 h 152251"/>
                <a:gd name="connsiteX9" fmla="*/ 79111 w 101351"/>
                <a:gd name="connsiteY9" fmla="*/ 114689 h 152251"/>
                <a:gd name="connsiteX10" fmla="*/ 79111 w 101351"/>
                <a:gd name="connsiteY10" fmla="*/ 137162 h 152251"/>
                <a:gd name="connsiteX11" fmla="*/ 85808 w 101351"/>
                <a:gd name="connsiteY11" fmla="*/ 143189 h 152251"/>
                <a:gd name="connsiteX12" fmla="*/ 101286 w 101351"/>
                <a:gd name="connsiteY12" fmla="*/ 144455 h 152251"/>
                <a:gd name="connsiteX13" fmla="*/ 101286 w 101351"/>
                <a:gd name="connsiteY13" fmla="*/ 152491 h 152251"/>
                <a:gd name="connsiteX14" fmla="*/ 38333 w 101351"/>
                <a:gd name="connsiteY14" fmla="*/ 152491 h 152251"/>
                <a:gd name="connsiteX15" fmla="*/ 38333 w 101351"/>
                <a:gd name="connsiteY15" fmla="*/ 144455 h 152251"/>
                <a:gd name="connsiteX16" fmla="*/ 53959 w 101351"/>
                <a:gd name="connsiteY16" fmla="*/ 143189 h 152251"/>
                <a:gd name="connsiteX17" fmla="*/ 60656 w 101351"/>
                <a:gd name="connsiteY17" fmla="*/ 137162 h 152251"/>
                <a:gd name="connsiteX18" fmla="*/ 60656 w 101351"/>
                <a:gd name="connsiteY18" fmla="*/ 114689 h 152251"/>
                <a:gd name="connsiteX19" fmla="*/ 233 w 101351"/>
                <a:gd name="connsiteY19" fmla="*/ 114689 h 152251"/>
                <a:gd name="connsiteX20" fmla="*/ 7823 w 101351"/>
                <a:gd name="connsiteY20" fmla="*/ 106652 h 152251"/>
                <a:gd name="connsiteX21" fmla="*/ 61996 w 101351"/>
                <a:gd name="connsiteY21" fmla="*/ 106652 h 152251"/>
                <a:gd name="connsiteX22" fmla="*/ 61996 w 101351"/>
                <a:gd name="connsiteY22" fmla="*/ 25838 h 152251"/>
                <a:gd name="connsiteX23" fmla="*/ 7823 w 101351"/>
                <a:gd name="connsiteY23" fmla="*/ 106652 h 15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351" h="152251">
                  <a:moveTo>
                    <a:pt x="233" y="114689"/>
                  </a:moveTo>
                  <a:lnTo>
                    <a:pt x="233" y="106652"/>
                  </a:lnTo>
                  <a:lnTo>
                    <a:pt x="70926" y="1282"/>
                  </a:lnTo>
                  <a:cubicBezTo>
                    <a:pt x="71422" y="587"/>
                    <a:pt x="72166" y="240"/>
                    <a:pt x="73158" y="240"/>
                  </a:cubicBezTo>
                  <a:lnTo>
                    <a:pt x="76581" y="240"/>
                  </a:lnTo>
                  <a:cubicBezTo>
                    <a:pt x="78268" y="240"/>
                    <a:pt x="79111" y="1083"/>
                    <a:pt x="79111" y="2771"/>
                  </a:cubicBezTo>
                  <a:lnTo>
                    <a:pt x="79111" y="106652"/>
                  </a:lnTo>
                  <a:lnTo>
                    <a:pt x="101584" y="106652"/>
                  </a:lnTo>
                  <a:lnTo>
                    <a:pt x="101584" y="114689"/>
                  </a:lnTo>
                  <a:lnTo>
                    <a:pt x="79111" y="114689"/>
                  </a:lnTo>
                  <a:lnTo>
                    <a:pt x="79111" y="137162"/>
                  </a:lnTo>
                  <a:cubicBezTo>
                    <a:pt x="79111" y="140337"/>
                    <a:pt x="81343" y="142346"/>
                    <a:pt x="85808" y="143189"/>
                  </a:cubicBezTo>
                  <a:cubicBezTo>
                    <a:pt x="90273" y="144033"/>
                    <a:pt x="95433" y="144455"/>
                    <a:pt x="101286" y="144455"/>
                  </a:cubicBezTo>
                  <a:lnTo>
                    <a:pt x="101286" y="152491"/>
                  </a:lnTo>
                  <a:lnTo>
                    <a:pt x="38333" y="152491"/>
                  </a:lnTo>
                  <a:lnTo>
                    <a:pt x="38333" y="144455"/>
                  </a:lnTo>
                  <a:cubicBezTo>
                    <a:pt x="44286" y="144455"/>
                    <a:pt x="49495" y="144033"/>
                    <a:pt x="53959" y="143189"/>
                  </a:cubicBezTo>
                  <a:cubicBezTo>
                    <a:pt x="58424" y="142346"/>
                    <a:pt x="60656" y="140337"/>
                    <a:pt x="60656" y="137162"/>
                  </a:cubicBezTo>
                  <a:lnTo>
                    <a:pt x="60656" y="114689"/>
                  </a:lnTo>
                  <a:lnTo>
                    <a:pt x="233" y="114689"/>
                  </a:lnTo>
                  <a:close/>
                  <a:moveTo>
                    <a:pt x="7823" y="106652"/>
                  </a:moveTo>
                  <a:lnTo>
                    <a:pt x="61996" y="106652"/>
                  </a:lnTo>
                  <a:lnTo>
                    <a:pt x="61996" y="25838"/>
                  </a:lnTo>
                  <a:lnTo>
                    <a:pt x="7823" y="1066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7BB9C5CC-0B0D-75DE-3B45-3B149F2D9228}"/>
                </a:ext>
              </a:extLst>
            </p:cNvPr>
            <p:cNvSpPr/>
            <p:nvPr/>
          </p:nvSpPr>
          <p:spPr>
            <a:xfrm>
              <a:off x="9651598" y="2816791"/>
              <a:ext cx="70494" cy="116973"/>
            </a:xfrm>
            <a:custGeom>
              <a:avLst/>
              <a:gdLst>
                <a:gd name="connsiteX0" fmla="*/ 47786 w 94804"/>
                <a:gd name="connsiteY0" fmla="*/ 157552 h 157312"/>
                <a:gd name="connsiteX1" fmla="*/ 24122 w 94804"/>
                <a:gd name="connsiteY1" fmla="*/ 149961 h 157312"/>
                <a:gd name="connsiteX2" fmla="*/ 9464 w 94804"/>
                <a:gd name="connsiteY2" fmla="*/ 130390 h 157312"/>
                <a:gd name="connsiteX3" fmla="*/ 2320 w 94804"/>
                <a:gd name="connsiteY3" fmla="*/ 105239 h 157312"/>
                <a:gd name="connsiteX4" fmla="*/ 310 w 94804"/>
                <a:gd name="connsiteY4" fmla="*/ 78524 h 157312"/>
                <a:gd name="connsiteX5" fmla="*/ 7305 w 94804"/>
                <a:gd name="connsiteY5" fmla="*/ 42284 h 157312"/>
                <a:gd name="connsiteX6" fmla="*/ 27993 w 94804"/>
                <a:gd name="connsiteY6" fmla="*/ 12146 h 157312"/>
                <a:gd name="connsiteX7" fmla="*/ 60437 w 94804"/>
                <a:gd name="connsiteY7" fmla="*/ 240 h 157312"/>
                <a:gd name="connsiteX8" fmla="*/ 74948 w 94804"/>
                <a:gd name="connsiteY8" fmla="*/ 3216 h 157312"/>
                <a:gd name="connsiteX9" fmla="*/ 85589 w 94804"/>
                <a:gd name="connsiteY9" fmla="*/ 11923 h 157312"/>
                <a:gd name="connsiteX10" fmla="*/ 89458 w 94804"/>
                <a:gd name="connsiteY10" fmla="*/ 25838 h 157312"/>
                <a:gd name="connsiteX11" fmla="*/ 86259 w 94804"/>
                <a:gd name="connsiteY11" fmla="*/ 33652 h 157312"/>
                <a:gd name="connsiteX12" fmla="*/ 78445 w 94804"/>
                <a:gd name="connsiteY12" fmla="*/ 36852 h 157312"/>
                <a:gd name="connsiteX13" fmla="*/ 70705 w 94804"/>
                <a:gd name="connsiteY13" fmla="*/ 33577 h 157312"/>
                <a:gd name="connsiteX14" fmla="*/ 67432 w 94804"/>
                <a:gd name="connsiteY14" fmla="*/ 25838 h 157312"/>
                <a:gd name="connsiteX15" fmla="*/ 70705 w 94804"/>
                <a:gd name="connsiteY15" fmla="*/ 18099 h 157312"/>
                <a:gd name="connsiteX16" fmla="*/ 78445 w 94804"/>
                <a:gd name="connsiteY16" fmla="*/ 14825 h 157312"/>
                <a:gd name="connsiteX17" fmla="*/ 79636 w 94804"/>
                <a:gd name="connsiteY17" fmla="*/ 14825 h 157312"/>
                <a:gd name="connsiteX18" fmla="*/ 71376 w 94804"/>
                <a:gd name="connsiteY18" fmla="*/ 8724 h 157312"/>
                <a:gd name="connsiteX19" fmla="*/ 60437 w 94804"/>
                <a:gd name="connsiteY19" fmla="*/ 6788 h 157312"/>
                <a:gd name="connsiteX20" fmla="*/ 47638 w 94804"/>
                <a:gd name="connsiteY20" fmla="*/ 9839 h 157312"/>
                <a:gd name="connsiteX21" fmla="*/ 37145 w 94804"/>
                <a:gd name="connsiteY21" fmla="*/ 18025 h 157312"/>
                <a:gd name="connsiteX22" fmla="*/ 29332 w 94804"/>
                <a:gd name="connsiteY22" fmla="*/ 29336 h 157312"/>
                <a:gd name="connsiteX23" fmla="*/ 24421 w 94804"/>
                <a:gd name="connsiteY23" fmla="*/ 43400 h 157312"/>
                <a:gd name="connsiteX24" fmla="*/ 22188 w 94804"/>
                <a:gd name="connsiteY24" fmla="*/ 58209 h 157312"/>
                <a:gd name="connsiteX25" fmla="*/ 21741 w 94804"/>
                <a:gd name="connsiteY25" fmla="*/ 75696 h 157312"/>
                <a:gd name="connsiteX26" fmla="*/ 33126 w 94804"/>
                <a:gd name="connsiteY26" fmla="*/ 60366 h 157312"/>
                <a:gd name="connsiteX27" fmla="*/ 49870 w 94804"/>
                <a:gd name="connsiteY27" fmla="*/ 54413 h 157312"/>
                <a:gd name="connsiteX28" fmla="*/ 68324 w 94804"/>
                <a:gd name="connsiteY28" fmla="*/ 58506 h 157312"/>
                <a:gd name="connsiteX29" fmla="*/ 82687 w 94804"/>
                <a:gd name="connsiteY29" fmla="*/ 69891 h 157312"/>
                <a:gd name="connsiteX30" fmla="*/ 91914 w 94804"/>
                <a:gd name="connsiteY30" fmla="*/ 86560 h 157312"/>
                <a:gd name="connsiteX31" fmla="*/ 95114 w 94804"/>
                <a:gd name="connsiteY31" fmla="*/ 105610 h 157312"/>
                <a:gd name="connsiteX32" fmla="*/ 89161 w 94804"/>
                <a:gd name="connsiteY32" fmla="*/ 131134 h 157312"/>
                <a:gd name="connsiteX33" fmla="*/ 72343 w 94804"/>
                <a:gd name="connsiteY33" fmla="*/ 150408 h 157312"/>
                <a:gd name="connsiteX34" fmla="*/ 47786 w 94804"/>
                <a:gd name="connsiteY34" fmla="*/ 157552 h 157312"/>
                <a:gd name="connsiteX35" fmla="*/ 47786 w 94804"/>
                <a:gd name="connsiteY35" fmla="*/ 150259 h 157312"/>
                <a:gd name="connsiteX36" fmla="*/ 61925 w 94804"/>
                <a:gd name="connsiteY36" fmla="*/ 146241 h 157312"/>
                <a:gd name="connsiteX37" fmla="*/ 69813 w 94804"/>
                <a:gd name="connsiteY37" fmla="*/ 135600 h 157312"/>
                <a:gd name="connsiteX38" fmla="*/ 72938 w 94804"/>
                <a:gd name="connsiteY38" fmla="*/ 122205 h 157312"/>
                <a:gd name="connsiteX39" fmla="*/ 73533 w 94804"/>
                <a:gd name="connsiteY39" fmla="*/ 105610 h 157312"/>
                <a:gd name="connsiteX40" fmla="*/ 72343 w 94804"/>
                <a:gd name="connsiteY40" fmla="*/ 83509 h 157312"/>
                <a:gd name="connsiteX41" fmla="*/ 65646 w 94804"/>
                <a:gd name="connsiteY41" fmla="*/ 67362 h 157312"/>
                <a:gd name="connsiteX42" fmla="*/ 48977 w 94804"/>
                <a:gd name="connsiteY42" fmla="*/ 60366 h 157312"/>
                <a:gd name="connsiteX43" fmla="*/ 33647 w 94804"/>
                <a:gd name="connsiteY43" fmla="*/ 66618 h 157312"/>
                <a:gd name="connsiteX44" fmla="*/ 24942 w 94804"/>
                <a:gd name="connsiteY44" fmla="*/ 82393 h 157312"/>
                <a:gd name="connsiteX45" fmla="*/ 22188 w 94804"/>
                <a:gd name="connsiteY45" fmla="*/ 100848 h 157312"/>
                <a:gd name="connsiteX46" fmla="*/ 22486 w 94804"/>
                <a:gd name="connsiteY46" fmla="*/ 105313 h 157312"/>
                <a:gd name="connsiteX47" fmla="*/ 22411 w 94804"/>
                <a:gd name="connsiteY47" fmla="*/ 105983 h 157312"/>
                <a:gd name="connsiteX48" fmla="*/ 22188 w 94804"/>
                <a:gd name="connsiteY48" fmla="*/ 106504 h 157312"/>
                <a:gd name="connsiteX49" fmla="*/ 24197 w 94804"/>
                <a:gd name="connsiteY49" fmla="*/ 126372 h 157312"/>
                <a:gd name="connsiteX50" fmla="*/ 31936 w 94804"/>
                <a:gd name="connsiteY50" fmla="*/ 143339 h 157312"/>
                <a:gd name="connsiteX51" fmla="*/ 47786 w 94804"/>
                <a:gd name="connsiteY51" fmla="*/ 150259 h 1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4804" h="157312">
                  <a:moveTo>
                    <a:pt x="47786" y="157552"/>
                  </a:moveTo>
                  <a:cubicBezTo>
                    <a:pt x="38360" y="157552"/>
                    <a:pt x="30472" y="155022"/>
                    <a:pt x="24122" y="149961"/>
                  </a:cubicBezTo>
                  <a:cubicBezTo>
                    <a:pt x="17772" y="144901"/>
                    <a:pt x="12886" y="138377"/>
                    <a:pt x="9464" y="130390"/>
                  </a:cubicBezTo>
                  <a:cubicBezTo>
                    <a:pt x="6040" y="122403"/>
                    <a:pt x="3659" y="114019"/>
                    <a:pt x="2320" y="105239"/>
                  </a:cubicBezTo>
                  <a:cubicBezTo>
                    <a:pt x="980" y="96458"/>
                    <a:pt x="310" y="87553"/>
                    <a:pt x="310" y="78524"/>
                  </a:cubicBezTo>
                  <a:cubicBezTo>
                    <a:pt x="310" y="66519"/>
                    <a:pt x="2642" y="54439"/>
                    <a:pt x="7305" y="42284"/>
                  </a:cubicBezTo>
                  <a:cubicBezTo>
                    <a:pt x="11969" y="30130"/>
                    <a:pt x="18864" y="20084"/>
                    <a:pt x="27993" y="12146"/>
                  </a:cubicBezTo>
                  <a:cubicBezTo>
                    <a:pt x="37121" y="4209"/>
                    <a:pt x="47935" y="240"/>
                    <a:pt x="60437" y="240"/>
                  </a:cubicBezTo>
                  <a:cubicBezTo>
                    <a:pt x="65596" y="240"/>
                    <a:pt x="70433" y="1232"/>
                    <a:pt x="74948" y="3216"/>
                  </a:cubicBezTo>
                  <a:cubicBezTo>
                    <a:pt x="79462" y="5201"/>
                    <a:pt x="83009" y="8103"/>
                    <a:pt x="85589" y="11923"/>
                  </a:cubicBezTo>
                  <a:cubicBezTo>
                    <a:pt x="88169" y="15743"/>
                    <a:pt x="89458" y="20382"/>
                    <a:pt x="89458" y="25838"/>
                  </a:cubicBezTo>
                  <a:cubicBezTo>
                    <a:pt x="89458" y="28914"/>
                    <a:pt x="88392" y="31519"/>
                    <a:pt x="86259" y="33652"/>
                  </a:cubicBezTo>
                  <a:cubicBezTo>
                    <a:pt x="84125" y="35785"/>
                    <a:pt x="81521" y="36852"/>
                    <a:pt x="78445" y="36852"/>
                  </a:cubicBezTo>
                  <a:cubicBezTo>
                    <a:pt x="75469" y="36852"/>
                    <a:pt x="72889" y="35760"/>
                    <a:pt x="70705" y="33577"/>
                  </a:cubicBezTo>
                  <a:cubicBezTo>
                    <a:pt x="68523" y="31395"/>
                    <a:pt x="67432" y="28815"/>
                    <a:pt x="67432" y="25838"/>
                  </a:cubicBezTo>
                  <a:cubicBezTo>
                    <a:pt x="67432" y="22862"/>
                    <a:pt x="68523" y="20282"/>
                    <a:pt x="70705" y="18099"/>
                  </a:cubicBezTo>
                  <a:cubicBezTo>
                    <a:pt x="72889" y="15917"/>
                    <a:pt x="75469" y="14825"/>
                    <a:pt x="78445" y="14825"/>
                  </a:cubicBezTo>
                  <a:lnTo>
                    <a:pt x="79636" y="14825"/>
                  </a:lnTo>
                  <a:cubicBezTo>
                    <a:pt x="77651" y="12047"/>
                    <a:pt x="74898" y="10013"/>
                    <a:pt x="71376" y="8724"/>
                  </a:cubicBezTo>
                  <a:cubicBezTo>
                    <a:pt x="67854" y="7433"/>
                    <a:pt x="64207" y="6788"/>
                    <a:pt x="60437" y="6788"/>
                  </a:cubicBezTo>
                  <a:cubicBezTo>
                    <a:pt x="55774" y="6788"/>
                    <a:pt x="51508" y="7805"/>
                    <a:pt x="47638" y="9839"/>
                  </a:cubicBezTo>
                  <a:cubicBezTo>
                    <a:pt x="43768" y="11874"/>
                    <a:pt x="40271" y="14602"/>
                    <a:pt x="37145" y="18025"/>
                  </a:cubicBezTo>
                  <a:cubicBezTo>
                    <a:pt x="34020" y="21448"/>
                    <a:pt x="31415" y="25218"/>
                    <a:pt x="29332" y="29336"/>
                  </a:cubicBezTo>
                  <a:cubicBezTo>
                    <a:pt x="27248" y="33454"/>
                    <a:pt x="25611" y="38142"/>
                    <a:pt x="24421" y="43400"/>
                  </a:cubicBezTo>
                  <a:cubicBezTo>
                    <a:pt x="23230" y="48659"/>
                    <a:pt x="22486" y="53595"/>
                    <a:pt x="22188" y="58209"/>
                  </a:cubicBezTo>
                  <a:cubicBezTo>
                    <a:pt x="21890" y="62822"/>
                    <a:pt x="21741" y="68651"/>
                    <a:pt x="21741" y="75696"/>
                  </a:cubicBezTo>
                  <a:cubicBezTo>
                    <a:pt x="24420" y="69445"/>
                    <a:pt x="28215" y="64335"/>
                    <a:pt x="33126" y="60366"/>
                  </a:cubicBezTo>
                  <a:cubicBezTo>
                    <a:pt x="38038" y="56398"/>
                    <a:pt x="43620" y="54413"/>
                    <a:pt x="49870" y="54413"/>
                  </a:cubicBezTo>
                  <a:cubicBezTo>
                    <a:pt x="56617" y="54413"/>
                    <a:pt x="62768" y="55778"/>
                    <a:pt x="68324" y="58506"/>
                  </a:cubicBezTo>
                  <a:cubicBezTo>
                    <a:pt x="73880" y="61235"/>
                    <a:pt x="78668" y="65030"/>
                    <a:pt x="82687" y="69891"/>
                  </a:cubicBezTo>
                  <a:cubicBezTo>
                    <a:pt x="86705" y="74754"/>
                    <a:pt x="89781" y="80310"/>
                    <a:pt x="91914" y="86560"/>
                  </a:cubicBezTo>
                  <a:cubicBezTo>
                    <a:pt x="94047" y="92811"/>
                    <a:pt x="95114" y="99161"/>
                    <a:pt x="95114" y="105610"/>
                  </a:cubicBezTo>
                  <a:cubicBezTo>
                    <a:pt x="95114" y="114540"/>
                    <a:pt x="93130" y="123048"/>
                    <a:pt x="89161" y="131134"/>
                  </a:cubicBezTo>
                  <a:cubicBezTo>
                    <a:pt x="85192" y="139221"/>
                    <a:pt x="79586" y="145646"/>
                    <a:pt x="72343" y="150408"/>
                  </a:cubicBezTo>
                  <a:cubicBezTo>
                    <a:pt x="65100" y="155171"/>
                    <a:pt x="56915" y="157552"/>
                    <a:pt x="47786" y="157552"/>
                  </a:cubicBezTo>
                  <a:close/>
                  <a:moveTo>
                    <a:pt x="47786" y="150259"/>
                  </a:moveTo>
                  <a:cubicBezTo>
                    <a:pt x="53640" y="150259"/>
                    <a:pt x="58353" y="148919"/>
                    <a:pt x="61925" y="146241"/>
                  </a:cubicBezTo>
                  <a:cubicBezTo>
                    <a:pt x="65497" y="143562"/>
                    <a:pt x="68126" y="140015"/>
                    <a:pt x="69813" y="135600"/>
                  </a:cubicBezTo>
                  <a:cubicBezTo>
                    <a:pt x="71500" y="131184"/>
                    <a:pt x="72541" y="126719"/>
                    <a:pt x="72938" y="122205"/>
                  </a:cubicBezTo>
                  <a:cubicBezTo>
                    <a:pt x="73335" y="117690"/>
                    <a:pt x="73533" y="112159"/>
                    <a:pt x="73533" y="105610"/>
                  </a:cubicBezTo>
                  <a:cubicBezTo>
                    <a:pt x="73533" y="96979"/>
                    <a:pt x="73137" y="89612"/>
                    <a:pt x="72343" y="83509"/>
                  </a:cubicBezTo>
                  <a:cubicBezTo>
                    <a:pt x="71549" y="77408"/>
                    <a:pt x="69317" y="72025"/>
                    <a:pt x="65646" y="67362"/>
                  </a:cubicBezTo>
                  <a:cubicBezTo>
                    <a:pt x="61975" y="62698"/>
                    <a:pt x="56419" y="60366"/>
                    <a:pt x="48977" y="60366"/>
                  </a:cubicBezTo>
                  <a:cubicBezTo>
                    <a:pt x="42726" y="60366"/>
                    <a:pt x="37616" y="62450"/>
                    <a:pt x="33647" y="66618"/>
                  </a:cubicBezTo>
                  <a:cubicBezTo>
                    <a:pt x="29679" y="70784"/>
                    <a:pt x="26777" y="76043"/>
                    <a:pt x="24942" y="82393"/>
                  </a:cubicBezTo>
                  <a:cubicBezTo>
                    <a:pt x="23106" y="88743"/>
                    <a:pt x="22188" y="94894"/>
                    <a:pt x="22188" y="100848"/>
                  </a:cubicBezTo>
                  <a:cubicBezTo>
                    <a:pt x="22188" y="102832"/>
                    <a:pt x="22287" y="104320"/>
                    <a:pt x="22486" y="105313"/>
                  </a:cubicBezTo>
                  <a:cubicBezTo>
                    <a:pt x="22486" y="105611"/>
                    <a:pt x="22461" y="105834"/>
                    <a:pt x="22411" y="105983"/>
                  </a:cubicBezTo>
                  <a:cubicBezTo>
                    <a:pt x="22361" y="106131"/>
                    <a:pt x="22287" y="106305"/>
                    <a:pt x="22188" y="106504"/>
                  </a:cubicBezTo>
                  <a:cubicBezTo>
                    <a:pt x="22188" y="113052"/>
                    <a:pt x="22858" y="119674"/>
                    <a:pt x="24197" y="126372"/>
                  </a:cubicBezTo>
                  <a:cubicBezTo>
                    <a:pt x="25537" y="133069"/>
                    <a:pt x="28116" y="138725"/>
                    <a:pt x="31936" y="143339"/>
                  </a:cubicBezTo>
                  <a:cubicBezTo>
                    <a:pt x="35756" y="147952"/>
                    <a:pt x="41040" y="150259"/>
                    <a:pt x="47786" y="15025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F019129D-6E8F-8254-2077-078D2976630A}"/>
                </a:ext>
              </a:extLst>
            </p:cNvPr>
            <p:cNvSpPr/>
            <p:nvPr/>
          </p:nvSpPr>
          <p:spPr>
            <a:xfrm>
              <a:off x="10199315" y="2816791"/>
              <a:ext cx="70494" cy="116973"/>
            </a:xfrm>
            <a:custGeom>
              <a:avLst/>
              <a:gdLst>
                <a:gd name="connsiteX0" fmla="*/ 387 w 94804"/>
                <a:gd name="connsiteY0" fmla="*/ 117815 h 157312"/>
                <a:gd name="connsiteX1" fmla="*/ 9391 w 94804"/>
                <a:gd name="connsiteY1" fmla="*/ 93481 h 157312"/>
                <a:gd name="connsiteX2" fmla="*/ 32534 w 94804"/>
                <a:gd name="connsiteY2" fmla="*/ 75844 h 157312"/>
                <a:gd name="connsiteX3" fmla="*/ 24051 w 94804"/>
                <a:gd name="connsiteY3" fmla="*/ 70487 h 157312"/>
                <a:gd name="connsiteX4" fmla="*/ 11401 w 94804"/>
                <a:gd name="connsiteY4" fmla="*/ 56720 h 157312"/>
                <a:gd name="connsiteX5" fmla="*/ 6489 w 94804"/>
                <a:gd name="connsiteY5" fmla="*/ 38787 h 157312"/>
                <a:gd name="connsiteX6" fmla="*/ 12219 w 94804"/>
                <a:gd name="connsiteY6" fmla="*/ 19067 h 157312"/>
                <a:gd name="connsiteX7" fmla="*/ 27475 w 94804"/>
                <a:gd name="connsiteY7" fmla="*/ 5226 h 157312"/>
                <a:gd name="connsiteX8" fmla="*/ 47864 w 94804"/>
                <a:gd name="connsiteY8" fmla="*/ 240 h 157312"/>
                <a:gd name="connsiteX9" fmla="*/ 67435 w 94804"/>
                <a:gd name="connsiteY9" fmla="*/ 4333 h 157312"/>
                <a:gd name="connsiteX10" fmla="*/ 82987 w 94804"/>
                <a:gd name="connsiteY10" fmla="*/ 16165 h 157312"/>
                <a:gd name="connsiteX11" fmla="*/ 89089 w 94804"/>
                <a:gd name="connsiteY11" fmla="*/ 34471 h 157312"/>
                <a:gd name="connsiteX12" fmla="*/ 85443 w 94804"/>
                <a:gd name="connsiteY12" fmla="*/ 48758 h 157312"/>
                <a:gd name="connsiteX13" fmla="*/ 75471 w 94804"/>
                <a:gd name="connsiteY13" fmla="*/ 60590 h 157312"/>
                <a:gd name="connsiteX14" fmla="*/ 62003 w 94804"/>
                <a:gd name="connsiteY14" fmla="*/ 69594 h 157312"/>
                <a:gd name="connsiteX15" fmla="*/ 75100 w 94804"/>
                <a:gd name="connsiteY15" fmla="*/ 77929 h 157312"/>
                <a:gd name="connsiteX16" fmla="*/ 89684 w 94804"/>
                <a:gd name="connsiteY16" fmla="*/ 93481 h 157312"/>
                <a:gd name="connsiteX17" fmla="*/ 95192 w 94804"/>
                <a:gd name="connsiteY17" fmla="*/ 113647 h 157312"/>
                <a:gd name="connsiteX18" fmla="*/ 88568 w 94804"/>
                <a:gd name="connsiteY18" fmla="*/ 136195 h 157312"/>
                <a:gd name="connsiteX19" fmla="*/ 71007 w 94804"/>
                <a:gd name="connsiteY19" fmla="*/ 151970 h 157312"/>
                <a:gd name="connsiteX20" fmla="*/ 47864 w 94804"/>
                <a:gd name="connsiteY20" fmla="*/ 157552 h 157312"/>
                <a:gd name="connsiteX21" fmla="*/ 25093 w 94804"/>
                <a:gd name="connsiteY21" fmla="*/ 152714 h 157312"/>
                <a:gd name="connsiteX22" fmla="*/ 7234 w 94804"/>
                <a:gd name="connsiteY22" fmla="*/ 138799 h 157312"/>
                <a:gd name="connsiteX23" fmla="*/ 387 w 94804"/>
                <a:gd name="connsiteY23" fmla="*/ 117815 h 157312"/>
                <a:gd name="connsiteX24" fmla="*/ 12740 w 94804"/>
                <a:gd name="connsiteY24" fmla="*/ 117815 h 157312"/>
                <a:gd name="connsiteX25" fmla="*/ 17726 w 94804"/>
                <a:gd name="connsiteY25" fmla="*/ 134259 h 157312"/>
                <a:gd name="connsiteX26" fmla="*/ 30823 w 94804"/>
                <a:gd name="connsiteY26" fmla="*/ 146017 h 157312"/>
                <a:gd name="connsiteX27" fmla="*/ 47864 w 94804"/>
                <a:gd name="connsiteY27" fmla="*/ 150259 h 157312"/>
                <a:gd name="connsiteX28" fmla="*/ 71973 w 94804"/>
                <a:gd name="connsiteY28" fmla="*/ 142520 h 157312"/>
                <a:gd name="connsiteX29" fmla="*/ 82839 w 94804"/>
                <a:gd name="connsiteY29" fmla="*/ 121833 h 157312"/>
                <a:gd name="connsiteX30" fmla="*/ 81127 w 94804"/>
                <a:gd name="connsiteY30" fmla="*/ 113201 h 157312"/>
                <a:gd name="connsiteX31" fmla="*/ 76290 w 94804"/>
                <a:gd name="connsiteY31" fmla="*/ 105387 h 157312"/>
                <a:gd name="connsiteX32" fmla="*/ 69444 w 94804"/>
                <a:gd name="connsiteY32" fmla="*/ 99657 h 157312"/>
                <a:gd name="connsiteX33" fmla="*/ 38785 w 94804"/>
                <a:gd name="connsiteY33" fmla="*/ 79863 h 157312"/>
                <a:gd name="connsiteX34" fmla="*/ 25614 w 94804"/>
                <a:gd name="connsiteY34" fmla="*/ 89388 h 157312"/>
                <a:gd name="connsiteX35" fmla="*/ 16164 w 94804"/>
                <a:gd name="connsiteY35" fmla="*/ 102485 h 157312"/>
                <a:gd name="connsiteX36" fmla="*/ 12740 w 94804"/>
                <a:gd name="connsiteY36" fmla="*/ 117815 h 157312"/>
                <a:gd name="connsiteX37" fmla="*/ 28517 w 94804"/>
                <a:gd name="connsiteY37" fmla="*/ 48014 h 157312"/>
                <a:gd name="connsiteX38" fmla="*/ 56198 w 94804"/>
                <a:gd name="connsiteY38" fmla="*/ 65874 h 157312"/>
                <a:gd name="connsiteX39" fmla="*/ 71899 w 94804"/>
                <a:gd name="connsiteY39" fmla="*/ 52330 h 157312"/>
                <a:gd name="connsiteX40" fmla="*/ 78076 w 94804"/>
                <a:gd name="connsiteY40" fmla="*/ 34471 h 157312"/>
                <a:gd name="connsiteX41" fmla="*/ 73760 w 94804"/>
                <a:gd name="connsiteY41" fmla="*/ 20332 h 157312"/>
                <a:gd name="connsiteX42" fmla="*/ 62524 w 94804"/>
                <a:gd name="connsiteY42" fmla="*/ 10360 h 157312"/>
                <a:gd name="connsiteX43" fmla="*/ 47715 w 94804"/>
                <a:gd name="connsiteY43" fmla="*/ 6788 h 157312"/>
                <a:gd name="connsiteX44" fmla="*/ 33725 w 94804"/>
                <a:gd name="connsiteY44" fmla="*/ 9468 h 157312"/>
                <a:gd name="connsiteX45" fmla="*/ 22117 w 94804"/>
                <a:gd name="connsiteY45" fmla="*/ 17430 h 157312"/>
                <a:gd name="connsiteX46" fmla="*/ 17503 w 94804"/>
                <a:gd name="connsiteY46" fmla="*/ 29857 h 157312"/>
                <a:gd name="connsiteX47" fmla="*/ 28517 w 94804"/>
                <a:gd name="connsiteY47" fmla="*/ 48014 h 1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4804" h="157312">
                  <a:moveTo>
                    <a:pt x="387" y="117815"/>
                  </a:moveTo>
                  <a:cubicBezTo>
                    <a:pt x="387" y="108587"/>
                    <a:pt x="3389" y="100476"/>
                    <a:pt x="9391" y="93481"/>
                  </a:cubicBezTo>
                  <a:cubicBezTo>
                    <a:pt x="15394" y="86486"/>
                    <a:pt x="23108" y="80607"/>
                    <a:pt x="32534" y="75844"/>
                  </a:cubicBezTo>
                  <a:lnTo>
                    <a:pt x="24051" y="70487"/>
                  </a:lnTo>
                  <a:cubicBezTo>
                    <a:pt x="18892" y="67014"/>
                    <a:pt x="14675" y="62426"/>
                    <a:pt x="11401" y="56720"/>
                  </a:cubicBezTo>
                  <a:cubicBezTo>
                    <a:pt x="8126" y="51015"/>
                    <a:pt x="6489" y="45037"/>
                    <a:pt x="6489" y="38787"/>
                  </a:cubicBezTo>
                  <a:cubicBezTo>
                    <a:pt x="6489" y="31544"/>
                    <a:pt x="8399" y="24971"/>
                    <a:pt x="12219" y="19067"/>
                  </a:cubicBezTo>
                  <a:cubicBezTo>
                    <a:pt x="16039" y="13163"/>
                    <a:pt x="21125" y="8550"/>
                    <a:pt x="27475" y="5226"/>
                  </a:cubicBezTo>
                  <a:cubicBezTo>
                    <a:pt x="33825" y="1902"/>
                    <a:pt x="40621" y="240"/>
                    <a:pt x="47864" y="240"/>
                  </a:cubicBezTo>
                  <a:cubicBezTo>
                    <a:pt x="54611" y="240"/>
                    <a:pt x="61134" y="1604"/>
                    <a:pt x="67435" y="4333"/>
                  </a:cubicBezTo>
                  <a:cubicBezTo>
                    <a:pt x="73735" y="7061"/>
                    <a:pt x="78919" y="11005"/>
                    <a:pt x="82987" y="16165"/>
                  </a:cubicBezTo>
                  <a:cubicBezTo>
                    <a:pt x="87055" y="21324"/>
                    <a:pt x="89089" y="27426"/>
                    <a:pt x="89089" y="34471"/>
                  </a:cubicBezTo>
                  <a:cubicBezTo>
                    <a:pt x="89089" y="39630"/>
                    <a:pt x="87874" y="44393"/>
                    <a:pt x="85443" y="48758"/>
                  </a:cubicBezTo>
                  <a:cubicBezTo>
                    <a:pt x="83012" y="53124"/>
                    <a:pt x="79688" y="57068"/>
                    <a:pt x="75471" y="60590"/>
                  </a:cubicBezTo>
                  <a:cubicBezTo>
                    <a:pt x="71255" y="64113"/>
                    <a:pt x="66765" y="67114"/>
                    <a:pt x="62003" y="69594"/>
                  </a:cubicBezTo>
                  <a:lnTo>
                    <a:pt x="75100" y="77929"/>
                  </a:lnTo>
                  <a:cubicBezTo>
                    <a:pt x="81152" y="81897"/>
                    <a:pt x="86013" y="87081"/>
                    <a:pt x="89684" y="93481"/>
                  </a:cubicBezTo>
                  <a:cubicBezTo>
                    <a:pt x="93356" y="99881"/>
                    <a:pt x="95192" y="106603"/>
                    <a:pt x="95192" y="113647"/>
                  </a:cubicBezTo>
                  <a:cubicBezTo>
                    <a:pt x="95192" y="121883"/>
                    <a:pt x="92984" y="129398"/>
                    <a:pt x="88568" y="136195"/>
                  </a:cubicBezTo>
                  <a:cubicBezTo>
                    <a:pt x="84153" y="142991"/>
                    <a:pt x="78299" y="148250"/>
                    <a:pt x="71007" y="151970"/>
                  </a:cubicBezTo>
                  <a:cubicBezTo>
                    <a:pt x="63714" y="155691"/>
                    <a:pt x="55999" y="157552"/>
                    <a:pt x="47864" y="157552"/>
                  </a:cubicBezTo>
                  <a:cubicBezTo>
                    <a:pt x="40025" y="157552"/>
                    <a:pt x="32435" y="155939"/>
                    <a:pt x="25093" y="152714"/>
                  </a:cubicBezTo>
                  <a:cubicBezTo>
                    <a:pt x="17751" y="149490"/>
                    <a:pt x="11798" y="144851"/>
                    <a:pt x="7234" y="138799"/>
                  </a:cubicBezTo>
                  <a:cubicBezTo>
                    <a:pt x="2670" y="132747"/>
                    <a:pt x="387" y="125752"/>
                    <a:pt x="387" y="117815"/>
                  </a:cubicBezTo>
                  <a:close/>
                  <a:moveTo>
                    <a:pt x="12740" y="117815"/>
                  </a:moveTo>
                  <a:cubicBezTo>
                    <a:pt x="12740" y="123768"/>
                    <a:pt x="14402" y="129249"/>
                    <a:pt x="17726" y="134259"/>
                  </a:cubicBezTo>
                  <a:cubicBezTo>
                    <a:pt x="21050" y="139270"/>
                    <a:pt x="25416" y="143189"/>
                    <a:pt x="30823" y="146017"/>
                  </a:cubicBezTo>
                  <a:cubicBezTo>
                    <a:pt x="36230" y="148845"/>
                    <a:pt x="41911" y="150259"/>
                    <a:pt x="47864" y="150259"/>
                  </a:cubicBezTo>
                  <a:cubicBezTo>
                    <a:pt x="56694" y="150259"/>
                    <a:pt x="64731" y="147679"/>
                    <a:pt x="71973" y="142520"/>
                  </a:cubicBezTo>
                  <a:cubicBezTo>
                    <a:pt x="79217" y="137360"/>
                    <a:pt x="82839" y="130465"/>
                    <a:pt x="82839" y="121833"/>
                  </a:cubicBezTo>
                  <a:cubicBezTo>
                    <a:pt x="82839" y="118955"/>
                    <a:pt x="82268" y="116078"/>
                    <a:pt x="81127" y="113201"/>
                  </a:cubicBezTo>
                  <a:cubicBezTo>
                    <a:pt x="79986" y="110323"/>
                    <a:pt x="78374" y="107719"/>
                    <a:pt x="76290" y="105387"/>
                  </a:cubicBezTo>
                  <a:cubicBezTo>
                    <a:pt x="74206" y="103056"/>
                    <a:pt x="71924" y="101145"/>
                    <a:pt x="69444" y="99657"/>
                  </a:cubicBezTo>
                  <a:lnTo>
                    <a:pt x="38785" y="79863"/>
                  </a:lnTo>
                  <a:cubicBezTo>
                    <a:pt x="34023" y="82343"/>
                    <a:pt x="29633" y="85518"/>
                    <a:pt x="25614" y="89388"/>
                  </a:cubicBezTo>
                  <a:cubicBezTo>
                    <a:pt x="21595" y="93258"/>
                    <a:pt x="18445" y="97623"/>
                    <a:pt x="16164" y="102485"/>
                  </a:cubicBezTo>
                  <a:cubicBezTo>
                    <a:pt x="13881" y="107347"/>
                    <a:pt x="12740" y="112456"/>
                    <a:pt x="12740" y="117815"/>
                  </a:cubicBezTo>
                  <a:close/>
                  <a:moveTo>
                    <a:pt x="28517" y="48014"/>
                  </a:moveTo>
                  <a:lnTo>
                    <a:pt x="56198" y="65874"/>
                  </a:lnTo>
                  <a:cubicBezTo>
                    <a:pt x="62548" y="62103"/>
                    <a:pt x="67782" y="57589"/>
                    <a:pt x="71899" y="52330"/>
                  </a:cubicBezTo>
                  <a:cubicBezTo>
                    <a:pt x="76017" y="47072"/>
                    <a:pt x="78076" y="41119"/>
                    <a:pt x="78076" y="34471"/>
                  </a:cubicBezTo>
                  <a:cubicBezTo>
                    <a:pt x="78076" y="29311"/>
                    <a:pt x="76637" y="24598"/>
                    <a:pt x="73760" y="20332"/>
                  </a:cubicBezTo>
                  <a:cubicBezTo>
                    <a:pt x="70882" y="16065"/>
                    <a:pt x="67137" y="12741"/>
                    <a:pt x="62524" y="10360"/>
                  </a:cubicBezTo>
                  <a:cubicBezTo>
                    <a:pt x="57910" y="7979"/>
                    <a:pt x="52974" y="6788"/>
                    <a:pt x="47715" y="6788"/>
                  </a:cubicBezTo>
                  <a:cubicBezTo>
                    <a:pt x="43052" y="6788"/>
                    <a:pt x="38388" y="7681"/>
                    <a:pt x="33725" y="9468"/>
                  </a:cubicBezTo>
                  <a:cubicBezTo>
                    <a:pt x="29061" y="11253"/>
                    <a:pt x="25192" y="13907"/>
                    <a:pt x="22117" y="17430"/>
                  </a:cubicBezTo>
                  <a:cubicBezTo>
                    <a:pt x="19041" y="20952"/>
                    <a:pt x="17503" y="25094"/>
                    <a:pt x="17503" y="29857"/>
                  </a:cubicBezTo>
                  <a:cubicBezTo>
                    <a:pt x="17503" y="37001"/>
                    <a:pt x="21174" y="43053"/>
                    <a:pt x="28517" y="48014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05" name="Graphic 2373">
              <a:extLst>
                <a:ext uri="{FF2B5EF4-FFF2-40B4-BE49-F238E27FC236}">
                  <a16:creationId xmlns:a16="http://schemas.microsoft.com/office/drawing/2014/main" id="{7F860ECF-2EED-8FE2-86DA-45DEA979D702}"/>
                </a:ext>
              </a:extLst>
            </p:cNvPr>
            <p:cNvGrpSpPr/>
            <p:nvPr/>
          </p:nvGrpSpPr>
          <p:grpSpPr>
            <a:xfrm>
              <a:off x="10712172" y="2816791"/>
              <a:ext cx="148402" cy="116973"/>
              <a:chOff x="7579617" y="4319353"/>
              <a:chExt cx="199579" cy="157312"/>
            </a:xfrm>
            <a:solidFill>
              <a:srgbClr val="262626"/>
            </a:solidFill>
          </p:grpSpPr>
          <p:sp>
            <p:nvSpPr>
              <p:cNvPr id="2406" name="Freeform: Shape 2405">
                <a:extLst>
                  <a:ext uri="{FF2B5EF4-FFF2-40B4-BE49-F238E27FC236}">
                    <a16:creationId xmlns:a16="http://schemas.microsoft.com/office/drawing/2014/main" id="{B1315391-F19B-FF05-0B1B-975F09849E25}"/>
                  </a:ext>
                </a:extLst>
              </p:cNvPr>
              <p:cNvSpPr/>
              <p:nvPr/>
            </p:nvSpPr>
            <p:spPr>
              <a:xfrm>
                <a:off x="7579617" y="4319353"/>
                <a:ext cx="76348" cy="152251"/>
              </a:xfrm>
              <a:custGeom>
                <a:avLst/>
                <a:gdLst>
                  <a:gd name="connsiteX0" fmla="*/ 1804 w 76348"/>
                  <a:gd name="connsiteY0" fmla="*/ 152491 h 152251"/>
                  <a:gd name="connsiteX1" fmla="*/ 1804 w 76348"/>
                  <a:gd name="connsiteY1" fmla="*/ 144455 h 152251"/>
                  <a:gd name="connsiteX2" fmla="*/ 30379 w 76348"/>
                  <a:gd name="connsiteY2" fmla="*/ 137162 h 152251"/>
                  <a:gd name="connsiteX3" fmla="*/ 30379 w 76348"/>
                  <a:gd name="connsiteY3" fmla="*/ 17207 h 152251"/>
                  <a:gd name="connsiteX4" fmla="*/ 465 w 76348"/>
                  <a:gd name="connsiteY4" fmla="*/ 22862 h 152251"/>
                  <a:gd name="connsiteX5" fmla="*/ 465 w 76348"/>
                  <a:gd name="connsiteY5" fmla="*/ 14825 h 152251"/>
                  <a:gd name="connsiteX6" fmla="*/ 42732 w 76348"/>
                  <a:gd name="connsiteY6" fmla="*/ 240 h 152251"/>
                  <a:gd name="connsiteX7" fmla="*/ 46007 w 76348"/>
                  <a:gd name="connsiteY7" fmla="*/ 240 h 152251"/>
                  <a:gd name="connsiteX8" fmla="*/ 47494 w 76348"/>
                  <a:gd name="connsiteY8" fmla="*/ 835 h 152251"/>
                  <a:gd name="connsiteX9" fmla="*/ 48238 w 76348"/>
                  <a:gd name="connsiteY9" fmla="*/ 2175 h 152251"/>
                  <a:gd name="connsiteX10" fmla="*/ 48238 w 76348"/>
                  <a:gd name="connsiteY10" fmla="*/ 137162 h 152251"/>
                  <a:gd name="connsiteX11" fmla="*/ 76813 w 76348"/>
                  <a:gd name="connsiteY11" fmla="*/ 144455 h 152251"/>
                  <a:gd name="connsiteX12" fmla="*/ 76813 w 76348"/>
                  <a:gd name="connsiteY12" fmla="*/ 152491 h 152251"/>
                  <a:gd name="connsiteX13" fmla="*/ 1804 w 76348"/>
                  <a:gd name="connsiteY13" fmla="*/ 152491 h 15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6348" h="152251">
                    <a:moveTo>
                      <a:pt x="1804" y="152491"/>
                    </a:moveTo>
                    <a:lnTo>
                      <a:pt x="1804" y="144455"/>
                    </a:lnTo>
                    <a:cubicBezTo>
                      <a:pt x="20854" y="144455"/>
                      <a:pt x="30379" y="142024"/>
                      <a:pt x="30379" y="137162"/>
                    </a:cubicBezTo>
                    <a:lnTo>
                      <a:pt x="30379" y="17207"/>
                    </a:lnTo>
                    <a:cubicBezTo>
                      <a:pt x="22441" y="20977"/>
                      <a:pt x="12470" y="22862"/>
                      <a:pt x="465" y="22862"/>
                    </a:cubicBezTo>
                    <a:lnTo>
                      <a:pt x="465" y="14825"/>
                    </a:lnTo>
                    <a:cubicBezTo>
                      <a:pt x="19118" y="14825"/>
                      <a:pt x="33207" y="9964"/>
                      <a:pt x="42732" y="240"/>
                    </a:cubicBezTo>
                    <a:lnTo>
                      <a:pt x="46007" y="240"/>
                    </a:lnTo>
                    <a:cubicBezTo>
                      <a:pt x="46502" y="240"/>
                      <a:pt x="46998" y="438"/>
                      <a:pt x="47494" y="835"/>
                    </a:cubicBezTo>
                    <a:cubicBezTo>
                      <a:pt x="47990" y="1232"/>
                      <a:pt x="48238" y="1679"/>
                      <a:pt x="48238" y="2175"/>
                    </a:cubicBezTo>
                    <a:lnTo>
                      <a:pt x="48238" y="137162"/>
                    </a:lnTo>
                    <a:cubicBezTo>
                      <a:pt x="48238" y="142024"/>
                      <a:pt x="57763" y="144455"/>
                      <a:pt x="76813" y="144455"/>
                    </a:cubicBezTo>
                    <a:lnTo>
                      <a:pt x="76813" y="152491"/>
                    </a:lnTo>
                    <a:lnTo>
                      <a:pt x="1804" y="152491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7" name="Freeform: Shape 2406">
                <a:extLst>
                  <a:ext uri="{FF2B5EF4-FFF2-40B4-BE49-F238E27FC236}">
                    <a16:creationId xmlns:a16="http://schemas.microsoft.com/office/drawing/2014/main" id="{EC2E5CC9-CD65-9319-2CC2-FA59EE38B066}"/>
                  </a:ext>
                </a:extLst>
              </p:cNvPr>
              <p:cNvSpPr/>
              <p:nvPr/>
            </p:nvSpPr>
            <p:spPr>
              <a:xfrm>
                <a:off x="7682905" y="4319353"/>
                <a:ext cx="96292" cy="157312"/>
              </a:xfrm>
              <a:custGeom>
                <a:avLst/>
                <a:gdLst>
                  <a:gd name="connsiteX0" fmla="*/ 48685 w 96292"/>
                  <a:gd name="connsiteY0" fmla="*/ 157552 h 157312"/>
                  <a:gd name="connsiteX1" fmla="*/ 10585 w 96292"/>
                  <a:gd name="connsiteY1" fmla="*/ 134483 h 157312"/>
                  <a:gd name="connsiteX2" fmla="*/ 465 w 96292"/>
                  <a:gd name="connsiteY2" fmla="*/ 79566 h 157312"/>
                  <a:gd name="connsiteX3" fmla="*/ 4111 w 96292"/>
                  <a:gd name="connsiteY3" fmla="*/ 42210 h 157312"/>
                  <a:gd name="connsiteX4" fmla="*/ 18547 w 96292"/>
                  <a:gd name="connsiteY4" fmla="*/ 12444 h 157312"/>
                  <a:gd name="connsiteX5" fmla="*/ 48685 w 96292"/>
                  <a:gd name="connsiteY5" fmla="*/ 240 h 157312"/>
                  <a:gd name="connsiteX6" fmla="*/ 73316 w 96292"/>
                  <a:gd name="connsiteY6" fmla="*/ 7607 h 157312"/>
                  <a:gd name="connsiteX7" fmla="*/ 87976 w 96292"/>
                  <a:gd name="connsiteY7" fmla="*/ 26657 h 157312"/>
                  <a:gd name="connsiteX8" fmla="*/ 94896 w 96292"/>
                  <a:gd name="connsiteY8" fmla="*/ 51661 h 157312"/>
                  <a:gd name="connsiteX9" fmla="*/ 96757 w 96292"/>
                  <a:gd name="connsiteY9" fmla="*/ 79566 h 157312"/>
                  <a:gd name="connsiteX10" fmla="*/ 93111 w 96292"/>
                  <a:gd name="connsiteY10" fmla="*/ 116326 h 157312"/>
                  <a:gd name="connsiteX11" fmla="*/ 78823 w 96292"/>
                  <a:gd name="connsiteY11" fmla="*/ 145496 h 157312"/>
                  <a:gd name="connsiteX12" fmla="*/ 48685 w 96292"/>
                  <a:gd name="connsiteY12" fmla="*/ 157552 h 157312"/>
                  <a:gd name="connsiteX13" fmla="*/ 48685 w 96292"/>
                  <a:gd name="connsiteY13" fmla="*/ 151599 h 157312"/>
                  <a:gd name="connsiteX14" fmla="*/ 67735 w 96292"/>
                  <a:gd name="connsiteY14" fmla="*/ 138502 h 157312"/>
                  <a:gd name="connsiteX15" fmla="*/ 75400 w 96292"/>
                  <a:gd name="connsiteY15" fmla="*/ 109554 h 157312"/>
                  <a:gd name="connsiteX16" fmla="*/ 76813 w 96292"/>
                  <a:gd name="connsiteY16" fmla="*/ 75844 h 157312"/>
                  <a:gd name="connsiteX17" fmla="*/ 75400 w 96292"/>
                  <a:gd name="connsiteY17" fmla="*/ 44219 h 157312"/>
                  <a:gd name="connsiteX18" fmla="*/ 67735 w 96292"/>
                  <a:gd name="connsiteY18" fmla="*/ 17951 h 157312"/>
                  <a:gd name="connsiteX19" fmla="*/ 48685 w 96292"/>
                  <a:gd name="connsiteY19" fmla="*/ 6193 h 157312"/>
                  <a:gd name="connsiteX20" fmla="*/ 29486 w 96292"/>
                  <a:gd name="connsiteY20" fmla="*/ 18025 h 157312"/>
                  <a:gd name="connsiteX21" fmla="*/ 21822 w 96292"/>
                  <a:gd name="connsiteY21" fmla="*/ 44293 h 157312"/>
                  <a:gd name="connsiteX22" fmla="*/ 20407 w 96292"/>
                  <a:gd name="connsiteY22" fmla="*/ 75844 h 157312"/>
                  <a:gd name="connsiteX23" fmla="*/ 21003 w 96292"/>
                  <a:gd name="connsiteY23" fmla="*/ 99881 h 157312"/>
                  <a:gd name="connsiteX24" fmla="*/ 24277 w 96292"/>
                  <a:gd name="connsiteY24" fmla="*/ 123172 h 157312"/>
                  <a:gd name="connsiteX25" fmla="*/ 32910 w 96292"/>
                  <a:gd name="connsiteY25" fmla="*/ 143413 h 157312"/>
                  <a:gd name="connsiteX26" fmla="*/ 48685 w 96292"/>
                  <a:gd name="connsiteY26" fmla="*/ 151599 h 15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6292" h="157312">
                    <a:moveTo>
                      <a:pt x="48685" y="157552"/>
                    </a:moveTo>
                    <a:cubicBezTo>
                      <a:pt x="30032" y="157552"/>
                      <a:pt x="17332" y="149862"/>
                      <a:pt x="10585" y="134483"/>
                    </a:cubicBezTo>
                    <a:cubicBezTo>
                      <a:pt x="3838" y="119104"/>
                      <a:pt x="465" y="100798"/>
                      <a:pt x="465" y="79566"/>
                    </a:cubicBezTo>
                    <a:cubicBezTo>
                      <a:pt x="465" y="66369"/>
                      <a:pt x="1680" y="53917"/>
                      <a:pt x="4111" y="42210"/>
                    </a:cubicBezTo>
                    <a:cubicBezTo>
                      <a:pt x="6542" y="30502"/>
                      <a:pt x="11354" y="20580"/>
                      <a:pt x="18547" y="12444"/>
                    </a:cubicBezTo>
                    <a:cubicBezTo>
                      <a:pt x="25741" y="4308"/>
                      <a:pt x="35787" y="240"/>
                      <a:pt x="48685" y="240"/>
                    </a:cubicBezTo>
                    <a:cubicBezTo>
                      <a:pt x="58706" y="240"/>
                      <a:pt x="66916" y="2696"/>
                      <a:pt x="73316" y="7607"/>
                    </a:cubicBezTo>
                    <a:cubicBezTo>
                      <a:pt x="79716" y="12518"/>
                      <a:pt x="84602" y="18868"/>
                      <a:pt x="87976" y="26657"/>
                    </a:cubicBezTo>
                    <a:cubicBezTo>
                      <a:pt x="91349" y="34446"/>
                      <a:pt x="93656" y="42780"/>
                      <a:pt x="94896" y="51661"/>
                    </a:cubicBezTo>
                    <a:cubicBezTo>
                      <a:pt x="96137" y="60540"/>
                      <a:pt x="96757" y="69842"/>
                      <a:pt x="96757" y="79566"/>
                    </a:cubicBezTo>
                    <a:cubicBezTo>
                      <a:pt x="96757" y="92663"/>
                      <a:pt x="95541" y="104916"/>
                      <a:pt x="93111" y="116326"/>
                    </a:cubicBezTo>
                    <a:cubicBezTo>
                      <a:pt x="90679" y="127736"/>
                      <a:pt x="85917" y="137459"/>
                      <a:pt x="78823" y="145496"/>
                    </a:cubicBezTo>
                    <a:cubicBezTo>
                      <a:pt x="71729" y="153533"/>
                      <a:pt x="61683" y="157552"/>
                      <a:pt x="48685" y="157552"/>
                    </a:cubicBezTo>
                    <a:close/>
                    <a:moveTo>
                      <a:pt x="48685" y="151599"/>
                    </a:moveTo>
                    <a:cubicBezTo>
                      <a:pt x="57218" y="151599"/>
                      <a:pt x="63568" y="147233"/>
                      <a:pt x="67735" y="138502"/>
                    </a:cubicBezTo>
                    <a:cubicBezTo>
                      <a:pt x="71902" y="129771"/>
                      <a:pt x="74457" y="120121"/>
                      <a:pt x="75400" y="109554"/>
                    </a:cubicBezTo>
                    <a:cubicBezTo>
                      <a:pt x="76342" y="98987"/>
                      <a:pt x="76813" y="87751"/>
                      <a:pt x="76813" y="75844"/>
                    </a:cubicBezTo>
                    <a:cubicBezTo>
                      <a:pt x="76813" y="64435"/>
                      <a:pt x="76342" y="53893"/>
                      <a:pt x="75400" y="44219"/>
                    </a:cubicBezTo>
                    <a:cubicBezTo>
                      <a:pt x="74457" y="34545"/>
                      <a:pt x="71902" y="25789"/>
                      <a:pt x="67735" y="17951"/>
                    </a:cubicBezTo>
                    <a:cubicBezTo>
                      <a:pt x="63568" y="10112"/>
                      <a:pt x="57218" y="6193"/>
                      <a:pt x="48685" y="6193"/>
                    </a:cubicBezTo>
                    <a:cubicBezTo>
                      <a:pt x="40053" y="6193"/>
                      <a:pt x="33653" y="10137"/>
                      <a:pt x="29486" y="18025"/>
                    </a:cubicBezTo>
                    <a:cubicBezTo>
                      <a:pt x="25319" y="25913"/>
                      <a:pt x="22764" y="34669"/>
                      <a:pt x="21822" y="44293"/>
                    </a:cubicBezTo>
                    <a:cubicBezTo>
                      <a:pt x="20879" y="53918"/>
                      <a:pt x="20407" y="64435"/>
                      <a:pt x="20407" y="75844"/>
                    </a:cubicBezTo>
                    <a:cubicBezTo>
                      <a:pt x="20407" y="84378"/>
                      <a:pt x="20606" y="92390"/>
                      <a:pt x="21003" y="99881"/>
                    </a:cubicBezTo>
                    <a:cubicBezTo>
                      <a:pt x="21400" y="107372"/>
                      <a:pt x="22491" y="115136"/>
                      <a:pt x="24277" y="123172"/>
                    </a:cubicBezTo>
                    <a:cubicBezTo>
                      <a:pt x="26063" y="131209"/>
                      <a:pt x="28941" y="137956"/>
                      <a:pt x="32910" y="143413"/>
                    </a:cubicBezTo>
                    <a:cubicBezTo>
                      <a:pt x="36878" y="148870"/>
                      <a:pt x="42137" y="151599"/>
                      <a:pt x="48685" y="151599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08" name="Graphic 2373">
              <a:extLst>
                <a:ext uri="{FF2B5EF4-FFF2-40B4-BE49-F238E27FC236}">
                  <a16:creationId xmlns:a16="http://schemas.microsoft.com/office/drawing/2014/main" id="{FFEA9F5E-035A-75E0-28A4-C66757BC65AE}"/>
                </a:ext>
              </a:extLst>
            </p:cNvPr>
            <p:cNvGrpSpPr/>
            <p:nvPr/>
          </p:nvGrpSpPr>
          <p:grpSpPr>
            <a:xfrm>
              <a:off x="11259889" y="2816791"/>
              <a:ext cx="146520" cy="113210"/>
              <a:chOff x="8316217" y="4319353"/>
              <a:chExt cx="197048" cy="152251"/>
            </a:xfrm>
            <a:solidFill>
              <a:srgbClr val="262626"/>
            </a:solidFill>
          </p:grpSpPr>
          <p:sp>
            <p:nvSpPr>
              <p:cNvPr id="2409" name="Freeform: Shape 2408">
                <a:extLst>
                  <a:ext uri="{FF2B5EF4-FFF2-40B4-BE49-F238E27FC236}">
                    <a16:creationId xmlns:a16="http://schemas.microsoft.com/office/drawing/2014/main" id="{FC17EBC4-6E98-D795-8C82-6B02E7D78663}"/>
                  </a:ext>
                </a:extLst>
              </p:cNvPr>
              <p:cNvSpPr/>
              <p:nvPr/>
            </p:nvSpPr>
            <p:spPr>
              <a:xfrm>
                <a:off x="8316217" y="4319353"/>
                <a:ext cx="76348" cy="152251"/>
              </a:xfrm>
              <a:custGeom>
                <a:avLst/>
                <a:gdLst>
                  <a:gd name="connsiteX0" fmla="*/ 1881 w 76348"/>
                  <a:gd name="connsiteY0" fmla="*/ 152491 h 152251"/>
                  <a:gd name="connsiteX1" fmla="*/ 1881 w 76348"/>
                  <a:gd name="connsiteY1" fmla="*/ 144455 h 152251"/>
                  <a:gd name="connsiteX2" fmla="*/ 30456 w 76348"/>
                  <a:gd name="connsiteY2" fmla="*/ 137162 h 152251"/>
                  <a:gd name="connsiteX3" fmla="*/ 30456 w 76348"/>
                  <a:gd name="connsiteY3" fmla="*/ 17207 h 152251"/>
                  <a:gd name="connsiteX4" fmla="*/ 542 w 76348"/>
                  <a:gd name="connsiteY4" fmla="*/ 22862 h 152251"/>
                  <a:gd name="connsiteX5" fmla="*/ 542 w 76348"/>
                  <a:gd name="connsiteY5" fmla="*/ 14825 h 152251"/>
                  <a:gd name="connsiteX6" fmla="*/ 42809 w 76348"/>
                  <a:gd name="connsiteY6" fmla="*/ 240 h 152251"/>
                  <a:gd name="connsiteX7" fmla="*/ 46084 w 76348"/>
                  <a:gd name="connsiteY7" fmla="*/ 240 h 152251"/>
                  <a:gd name="connsiteX8" fmla="*/ 47572 w 76348"/>
                  <a:gd name="connsiteY8" fmla="*/ 835 h 152251"/>
                  <a:gd name="connsiteX9" fmla="*/ 48316 w 76348"/>
                  <a:gd name="connsiteY9" fmla="*/ 2175 h 152251"/>
                  <a:gd name="connsiteX10" fmla="*/ 48316 w 76348"/>
                  <a:gd name="connsiteY10" fmla="*/ 137162 h 152251"/>
                  <a:gd name="connsiteX11" fmla="*/ 76891 w 76348"/>
                  <a:gd name="connsiteY11" fmla="*/ 144455 h 152251"/>
                  <a:gd name="connsiteX12" fmla="*/ 76891 w 76348"/>
                  <a:gd name="connsiteY12" fmla="*/ 152491 h 152251"/>
                  <a:gd name="connsiteX13" fmla="*/ 1881 w 76348"/>
                  <a:gd name="connsiteY13" fmla="*/ 152491 h 15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6348" h="152251">
                    <a:moveTo>
                      <a:pt x="1881" y="152491"/>
                    </a:moveTo>
                    <a:lnTo>
                      <a:pt x="1881" y="144455"/>
                    </a:lnTo>
                    <a:cubicBezTo>
                      <a:pt x="20931" y="144455"/>
                      <a:pt x="30456" y="142024"/>
                      <a:pt x="30456" y="137162"/>
                    </a:cubicBezTo>
                    <a:lnTo>
                      <a:pt x="30456" y="17207"/>
                    </a:lnTo>
                    <a:cubicBezTo>
                      <a:pt x="22519" y="20977"/>
                      <a:pt x="12547" y="22862"/>
                      <a:pt x="542" y="22862"/>
                    </a:cubicBezTo>
                    <a:lnTo>
                      <a:pt x="542" y="14825"/>
                    </a:lnTo>
                    <a:cubicBezTo>
                      <a:pt x="19195" y="14825"/>
                      <a:pt x="33284" y="9964"/>
                      <a:pt x="42809" y="240"/>
                    </a:cubicBezTo>
                    <a:lnTo>
                      <a:pt x="46084" y="240"/>
                    </a:lnTo>
                    <a:cubicBezTo>
                      <a:pt x="46580" y="240"/>
                      <a:pt x="47076" y="438"/>
                      <a:pt x="47572" y="835"/>
                    </a:cubicBezTo>
                    <a:cubicBezTo>
                      <a:pt x="48068" y="1232"/>
                      <a:pt x="48316" y="1679"/>
                      <a:pt x="48316" y="2175"/>
                    </a:cubicBezTo>
                    <a:lnTo>
                      <a:pt x="48316" y="137162"/>
                    </a:lnTo>
                    <a:cubicBezTo>
                      <a:pt x="48316" y="142024"/>
                      <a:pt x="57841" y="144455"/>
                      <a:pt x="76891" y="144455"/>
                    </a:cubicBezTo>
                    <a:lnTo>
                      <a:pt x="76891" y="152491"/>
                    </a:lnTo>
                    <a:lnTo>
                      <a:pt x="1881" y="152491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0" name="Freeform: Shape 2409">
                <a:extLst>
                  <a:ext uri="{FF2B5EF4-FFF2-40B4-BE49-F238E27FC236}">
                    <a16:creationId xmlns:a16="http://schemas.microsoft.com/office/drawing/2014/main" id="{DCD6CC44-CE3D-4662-25BB-231FAD18648D}"/>
                  </a:ext>
                </a:extLst>
              </p:cNvPr>
              <p:cNvSpPr/>
              <p:nvPr/>
            </p:nvSpPr>
            <p:spPr>
              <a:xfrm>
                <a:off x="8422034" y="4319353"/>
                <a:ext cx="91231" cy="152251"/>
              </a:xfrm>
              <a:custGeom>
                <a:avLst/>
                <a:gdLst>
                  <a:gd name="connsiteX0" fmla="*/ 542 w 91231"/>
                  <a:gd name="connsiteY0" fmla="*/ 152491 h 152251"/>
                  <a:gd name="connsiteX1" fmla="*/ 542 w 91231"/>
                  <a:gd name="connsiteY1" fmla="*/ 146390 h 152251"/>
                  <a:gd name="connsiteX2" fmla="*/ 989 w 91231"/>
                  <a:gd name="connsiteY2" fmla="*/ 145050 h 152251"/>
                  <a:gd name="connsiteX3" fmla="*/ 36410 w 91231"/>
                  <a:gd name="connsiteY3" fmla="*/ 105760 h 152251"/>
                  <a:gd name="connsiteX4" fmla="*/ 49507 w 91231"/>
                  <a:gd name="connsiteY4" fmla="*/ 91174 h 152251"/>
                  <a:gd name="connsiteX5" fmla="*/ 59478 w 91231"/>
                  <a:gd name="connsiteY5" fmla="*/ 77556 h 152251"/>
                  <a:gd name="connsiteX6" fmla="*/ 67217 w 91231"/>
                  <a:gd name="connsiteY6" fmla="*/ 61929 h 152251"/>
                  <a:gd name="connsiteX7" fmla="*/ 70045 w 91231"/>
                  <a:gd name="connsiteY7" fmla="*/ 45038 h 152251"/>
                  <a:gd name="connsiteX8" fmla="*/ 66547 w 91231"/>
                  <a:gd name="connsiteY8" fmla="*/ 27103 h 152251"/>
                  <a:gd name="connsiteX9" fmla="*/ 56204 w 91231"/>
                  <a:gd name="connsiteY9" fmla="*/ 13411 h 152251"/>
                  <a:gd name="connsiteX10" fmla="*/ 39684 w 91231"/>
                  <a:gd name="connsiteY10" fmla="*/ 8277 h 152251"/>
                  <a:gd name="connsiteX11" fmla="*/ 21825 w 91231"/>
                  <a:gd name="connsiteY11" fmla="*/ 14230 h 152251"/>
                  <a:gd name="connsiteX12" fmla="*/ 10662 w 91231"/>
                  <a:gd name="connsiteY12" fmla="*/ 29708 h 152251"/>
                  <a:gd name="connsiteX13" fmla="*/ 13044 w 91231"/>
                  <a:gd name="connsiteY13" fmla="*/ 29410 h 152251"/>
                  <a:gd name="connsiteX14" fmla="*/ 21899 w 91231"/>
                  <a:gd name="connsiteY14" fmla="*/ 32908 h 152251"/>
                  <a:gd name="connsiteX15" fmla="*/ 25545 w 91231"/>
                  <a:gd name="connsiteY15" fmla="*/ 41912 h 152251"/>
                  <a:gd name="connsiteX16" fmla="*/ 21899 w 91231"/>
                  <a:gd name="connsiteY16" fmla="*/ 50767 h 152251"/>
                  <a:gd name="connsiteX17" fmla="*/ 13044 w 91231"/>
                  <a:gd name="connsiteY17" fmla="*/ 54413 h 152251"/>
                  <a:gd name="connsiteX18" fmla="*/ 4114 w 91231"/>
                  <a:gd name="connsiteY18" fmla="*/ 50618 h 152251"/>
                  <a:gd name="connsiteX19" fmla="*/ 542 w 91231"/>
                  <a:gd name="connsiteY19" fmla="*/ 41912 h 152251"/>
                  <a:gd name="connsiteX20" fmla="*/ 3742 w 91231"/>
                  <a:gd name="connsiteY20" fmla="*/ 25764 h 152251"/>
                  <a:gd name="connsiteX21" fmla="*/ 13044 w 91231"/>
                  <a:gd name="connsiteY21" fmla="*/ 12370 h 152251"/>
                  <a:gd name="connsiteX22" fmla="*/ 26810 w 91231"/>
                  <a:gd name="connsiteY22" fmla="*/ 3366 h 152251"/>
                  <a:gd name="connsiteX23" fmla="*/ 42958 w 91231"/>
                  <a:gd name="connsiteY23" fmla="*/ 240 h 152251"/>
                  <a:gd name="connsiteX24" fmla="*/ 67367 w 91231"/>
                  <a:gd name="connsiteY24" fmla="*/ 5747 h 152251"/>
                  <a:gd name="connsiteX25" fmla="*/ 85226 w 91231"/>
                  <a:gd name="connsiteY25" fmla="*/ 21374 h 152251"/>
                  <a:gd name="connsiteX26" fmla="*/ 91773 w 91231"/>
                  <a:gd name="connsiteY26" fmla="*/ 45038 h 152251"/>
                  <a:gd name="connsiteX27" fmla="*/ 87458 w 91231"/>
                  <a:gd name="connsiteY27" fmla="*/ 63790 h 152251"/>
                  <a:gd name="connsiteX28" fmla="*/ 76295 w 91231"/>
                  <a:gd name="connsiteY28" fmla="*/ 80086 h 152251"/>
                  <a:gd name="connsiteX29" fmla="*/ 58883 w 91231"/>
                  <a:gd name="connsiteY29" fmla="*/ 96680 h 152251"/>
                  <a:gd name="connsiteX30" fmla="*/ 44893 w 91231"/>
                  <a:gd name="connsiteY30" fmla="*/ 109033 h 152251"/>
                  <a:gd name="connsiteX31" fmla="*/ 18997 w 91231"/>
                  <a:gd name="connsiteY31" fmla="*/ 133888 h 152251"/>
                  <a:gd name="connsiteX32" fmla="*/ 41023 w 91231"/>
                  <a:gd name="connsiteY32" fmla="*/ 133888 h 152251"/>
                  <a:gd name="connsiteX33" fmla="*/ 68110 w 91231"/>
                  <a:gd name="connsiteY33" fmla="*/ 133664 h 152251"/>
                  <a:gd name="connsiteX34" fmla="*/ 79570 w 91231"/>
                  <a:gd name="connsiteY34" fmla="*/ 132846 h 152251"/>
                  <a:gd name="connsiteX35" fmla="*/ 85076 w 91231"/>
                  <a:gd name="connsiteY35" fmla="*/ 111713 h 152251"/>
                  <a:gd name="connsiteX36" fmla="*/ 91773 w 91231"/>
                  <a:gd name="connsiteY36" fmla="*/ 111713 h 152251"/>
                  <a:gd name="connsiteX37" fmla="*/ 85375 w 91231"/>
                  <a:gd name="connsiteY37" fmla="*/ 152491 h 152251"/>
                  <a:gd name="connsiteX38" fmla="*/ 542 w 91231"/>
                  <a:gd name="connsiteY38" fmla="*/ 152491 h 15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1231" h="152251">
                    <a:moveTo>
                      <a:pt x="542" y="152491"/>
                    </a:moveTo>
                    <a:lnTo>
                      <a:pt x="542" y="146390"/>
                    </a:lnTo>
                    <a:cubicBezTo>
                      <a:pt x="542" y="145993"/>
                      <a:pt x="691" y="145546"/>
                      <a:pt x="989" y="145050"/>
                    </a:cubicBezTo>
                    <a:lnTo>
                      <a:pt x="36410" y="105760"/>
                    </a:lnTo>
                    <a:cubicBezTo>
                      <a:pt x="41768" y="100005"/>
                      <a:pt x="46133" y="95143"/>
                      <a:pt x="49507" y="91174"/>
                    </a:cubicBezTo>
                    <a:cubicBezTo>
                      <a:pt x="52880" y="87205"/>
                      <a:pt x="56204" y="82666"/>
                      <a:pt x="59478" y="77556"/>
                    </a:cubicBezTo>
                    <a:cubicBezTo>
                      <a:pt x="62752" y="72446"/>
                      <a:pt x="65332" y="67237"/>
                      <a:pt x="67217" y="61929"/>
                    </a:cubicBezTo>
                    <a:cubicBezTo>
                      <a:pt x="69102" y="56621"/>
                      <a:pt x="70045" y="50991"/>
                      <a:pt x="70045" y="45038"/>
                    </a:cubicBezTo>
                    <a:cubicBezTo>
                      <a:pt x="70045" y="38787"/>
                      <a:pt x="68879" y="32809"/>
                      <a:pt x="66547" y="27103"/>
                    </a:cubicBezTo>
                    <a:cubicBezTo>
                      <a:pt x="64216" y="21398"/>
                      <a:pt x="60768" y="16834"/>
                      <a:pt x="56204" y="13411"/>
                    </a:cubicBezTo>
                    <a:cubicBezTo>
                      <a:pt x="51640" y="9988"/>
                      <a:pt x="46133" y="8277"/>
                      <a:pt x="39684" y="8277"/>
                    </a:cubicBezTo>
                    <a:cubicBezTo>
                      <a:pt x="33036" y="8277"/>
                      <a:pt x="27083" y="10261"/>
                      <a:pt x="21825" y="14230"/>
                    </a:cubicBezTo>
                    <a:cubicBezTo>
                      <a:pt x="16566" y="18199"/>
                      <a:pt x="12845" y="23358"/>
                      <a:pt x="10662" y="29708"/>
                    </a:cubicBezTo>
                    <a:cubicBezTo>
                      <a:pt x="11258" y="29509"/>
                      <a:pt x="12052" y="29410"/>
                      <a:pt x="13044" y="29410"/>
                    </a:cubicBezTo>
                    <a:cubicBezTo>
                      <a:pt x="16516" y="29410"/>
                      <a:pt x="19468" y="30576"/>
                      <a:pt x="21899" y="32908"/>
                    </a:cubicBezTo>
                    <a:cubicBezTo>
                      <a:pt x="24330" y="35239"/>
                      <a:pt x="25545" y="38241"/>
                      <a:pt x="25545" y="41912"/>
                    </a:cubicBezTo>
                    <a:cubicBezTo>
                      <a:pt x="25545" y="45384"/>
                      <a:pt x="24330" y="48336"/>
                      <a:pt x="21899" y="50767"/>
                    </a:cubicBezTo>
                    <a:cubicBezTo>
                      <a:pt x="19468" y="53198"/>
                      <a:pt x="16516" y="54413"/>
                      <a:pt x="13044" y="54413"/>
                    </a:cubicBezTo>
                    <a:cubicBezTo>
                      <a:pt x="9472" y="54413"/>
                      <a:pt x="6495" y="53148"/>
                      <a:pt x="4114" y="50618"/>
                    </a:cubicBezTo>
                    <a:cubicBezTo>
                      <a:pt x="1733" y="48089"/>
                      <a:pt x="542" y="45186"/>
                      <a:pt x="542" y="41912"/>
                    </a:cubicBezTo>
                    <a:cubicBezTo>
                      <a:pt x="542" y="36157"/>
                      <a:pt x="1609" y="30775"/>
                      <a:pt x="3742" y="25764"/>
                    </a:cubicBezTo>
                    <a:cubicBezTo>
                      <a:pt x="5875" y="20754"/>
                      <a:pt x="8976" y="16289"/>
                      <a:pt x="13044" y="12370"/>
                    </a:cubicBezTo>
                    <a:cubicBezTo>
                      <a:pt x="17111" y="8451"/>
                      <a:pt x="21700" y="5449"/>
                      <a:pt x="26810" y="3366"/>
                    </a:cubicBezTo>
                    <a:cubicBezTo>
                      <a:pt x="31920" y="1282"/>
                      <a:pt x="37302" y="240"/>
                      <a:pt x="42958" y="240"/>
                    </a:cubicBezTo>
                    <a:cubicBezTo>
                      <a:pt x="51689" y="240"/>
                      <a:pt x="59825" y="2076"/>
                      <a:pt x="67367" y="5747"/>
                    </a:cubicBezTo>
                    <a:cubicBezTo>
                      <a:pt x="74907" y="9418"/>
                      <a:pt x="80860" y="14627"/>
                      <a:pt x="85226" y="21374"/>
                    </a:cubicBezTo>
                    <a:cubicBezTo>
                      <a:pt x="89591" y="28121"/>
                      <a:pt x="91773" y="36009"/>
                      <a:pt x="91773" y="45038"/>
                    </a:cubicBezTo>
                    <a:cubicBezTo>
                      <a:pt x="91773" y="51586"/>
                      <a:pt x="90335" y="57837"/>
                      <a:pt x="87458" y="63790"/>
                    </a:cubicBezTo>
                    <a:cubicBezTo>
                      <a:pt x="84580" y="69743"/>
                      <a:pt x="80860" y="75175"/>
                      <a:pt x="76295" y="80086"/>
                    </a:cubicBezTo>
                    <a:cubicBezTo>
                      <a:pt x="71732" y="84998"/>
                      <a:pt x="65927" y="90529"/>
                      <a:pt x="58883" y="96680"/>
                    </a:cubicBezTo>
                    <a:cubicBezTo>
                      <a:pt x="51839" y="102832"/>
                      <a:pt x="47175" y="106950"/>
                      <a:pt x="44893" y="109033"/>
                    </a:cubicBezTo>
                    <a:lnTo>
                      <a:pt x="18997" y="133888"/>
                    </a:lnTo>
                    <a:lnTo>
                      <a:pt x="41023" y="133888"/>
                    </a:lnTo>
                    <a:cubicBezTo>
                      <a:pt x="51838" y="133888"/>
                      <a:pt x="60867" y="133813"/>
                      <a:pt x="68110" y="133664"/>
                    </a:cubicBezTo>
                    <a:cubicBezTo>
                      <a:pt x="75353" y="133516"/>
                      <a:pt x="79173" y="133243"/>
                      <a:pt x="79570" y="132846"/>
                    </a:cubicBezTo>
                    <a:cubicBezTo>
                      <a:pt x="81356" y="130862"/>
                      <a:pt x="83191" y="123817"/>
                      <a:pt x="85076" y="111713"/>
                    </a:cubicBezTo>
                    <a:lnTo>
                      <a:pt x="91773" y="111713"/>
                    </a:lnTo>
                    <a:lnTo>
                      <a:pt x="85375" y="152491"/>
                    </a:lnTo>
                    <a:lnTo>
                      <a:pt x="542" y="152491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11" name="Graphic 2373">
              <a:extLst>
                <a:ext uri="{FF2B5EF4-FFF2-40B4-BE49-F238E27FC236}">
                  <a16:creationId xmlns:a16="http://schemas.microsoft.com/office/drawing/2014/main" id="{2F9BB8DA-2D86-C03E-D7E0-E90C9CE8DA04}"/>
                </a:ext>
              </a:extLst>
            </p:cNvPr>
            <p:cNvGrpSpPr/>
            <p:nvPr/>
          </p:nvGrpSpPr>
          <p:grpSpPr>
            <a:xfrm>
              <a:off x="8803687" y="3022329"/>
              <a:ext cx="1753253" cy="184145"/>
              <a:chOff x="5012979" y="4595772"/>
              <a:chExt cx="2357873" cy="247649"/>
            </a:xfrm>
            <a:solidFill>
              <a:srgbClr val="262626"/>
            </a:solidFill>
          </p:grpSpPr>
          <p:sp>
            <p:nvSpPr>
              <p:cNvPr id="2412" name="Freeform: Shape 2411">
                <a:extLst>
                  <a:ext uri="{FF2B5EF4-FFF2-40B4-BE49-F238E27FC236}">
                    <a16:creationId xmlns:a16="http://schemas.microsoft.com/office/drawing/2014/main" id="{6719BFE5-3DF7-ECFB-C25B-0959299BD745}"/>
                  </a:ext>
                </a:extLst>
              </p:cNvPr>
              <p:cNvSpPr/>
              <p:nvPr/>
            </p:nvSpPr>
            <p:spPr>
              <a:xfrm>
                <a:off x="5012979" y="4604255"/>
                <a:ext cx="169515" cy="177254"/>
              </a:xfrm>
              <a:custGeom>
                <a:avLst/>
                <a:gdLst>
                  <a:gd name="connsiteX0" fmla="*/ 310 w 169515"/>
                  <a:gd name="connsiteY0" fmla="*/ 177525 h 177254"/>
                  <a:gd name="connsiteX1" fmla="*/ 310 w 169515"/>
                  <a:gd name="connsiteY1" fmla="*/ 168744 h 177254"/>
                  <a:gd name="connsiteX2" fmla="*/ 27396 w 169515"/>
                  <a:gd name="connsiteY2" fmla="*/ 154159 h 177254"/>
                  <a:gd name="connsiteX3" fmla="*/ 79487 w 169515"/>
                  <a:gd name="connsiteY3" fmla="*/ 2950 h 177254"/>
                  <a:gd name="connsiteX4" fmla="*/ 83505 w 169515"/>
                  <a:gd name="connsiteY4" fmla="*/ 270 h 177254"/>
                  <a:gd name="connsiteX5" fmla="*/ 86630 w 169515"/>
                  <a:gd name="connsiteY5" fmla="*/ 270 h 177254"/>
                  <a:gd name="connsiteX6" fmla="*/ 90649 w 169515"/>
                  <a:gd name="connsiteY6" fmla="*/ 2950 h 177254"/>
                  <a:gd name="connsiteX7" fmla="*/ 144822 w 169515"/>
                  <a:gd name="connsiteY7" fmla="*/ 161005 h 177254"/>
                  <a:gd name="connsiteX8" fmla="*/ 153677 w 169515"/>
                  <a:gd name="connsiteY8" fmla="*/ 167479 h 177254"/>
                  <a:gd name="connsiteX9" fmla="*/ 169826 w 169515"/>
                  <a:gd name="connsiteY9" fmla="*/ 168744 h 177254"/>
                  <a:gd name="connsiteX10" fmla="*/ 169826 w 169515"/>
                  <a:gd name="connsiteY10" fmla="*/ 177525 h 177254"/>
                  <a:gd name="connsiteX11" fmla="*/ 100769 w 169515"/>
                  <a:gd name="connsiteY11" fmla="*/ 177525 h 177254"/>
                  <a:gd name="connsiteX12" fmla="*/ 100769 w 169515"/>
                  <a:gd name="connsiteY12" fmla="*/ 168744 h 177254"/>
                  <a:gd name="connsiteX13" fmla="*/ 121307 w 169515"/>
                  <a:gd name="connsiteY13" fmla="*/ 162195 h 177254"/>
                  <a:gd name="connsiteX14" fmla="*/ 121307 w 169515"/>
                  <a:gd name="connsiteY14" fmla="*/ 161005 h 177254"/>
                  <a:gd name="connsiteX15" fmla="*/ 107913 w 169515"/>
                  <a:gd name="connsiteY15" fmla="*/ 122309 h 177254"/>
                  <a:gd name="connsiteX16" fmla="*/ 47786 w 169515"/>
                  <a:gd name="connsiteY16" fmla="*/ 122309 h 177254"/>
                  <a:gd name="connsiteX17" fmla="*/ 36624 w 169515"/>
                  <a:gd name="connsiteY17" fmla="*/ 154159 h 177254"/>
                  <a:gd name="connsiteX18" fmla="*/ 36476 w 169515"/>
                  <a:gd name="connsiteY18" fmla="*/ 156689 h 177254"/>
                  <a:gd name="connsiteX19" fmla="*/ 42279 w 169515"/>
                  <a:gd name="connsiteY19" fmla="*/ 165842 h 177254"/>
                  <a:gd name="connsiteX20" fmla="*/ 54930 w 169515"/>
                  <a:gd name="connsiteY20" fmla="*/ 168744 h 177254"/>
                  <a:gd name="connsiteX21" fmla="*/ 54930 w 169515"/>
                  <a:gd name="connsiteY21" fmla="*/ 177525 h 177254"/>
                  <a:gd name="connsiteX22" fmla="*/ 310 w 169515"/>
                  <a:gd name="connsiteY22" fmla="*/ 177525 h 177254"/>
                  <a:gd name="connsiteX23" fmla="*/ 50613 w 169515"/>
                  <a:gd name="connsiteY23" fmla="*/ 113678 h 177254"/>
                  <a:gd name="connsiteX24" fmla="*/ 104936 w 169515"/>
                  <a:gd name="connsiteY24" fmla="*/ 113678 h 177254"/>
                  <a:gd name="connsiteX25" fmla="*/ 77701 w 169515"/>
                  <a:gd name="connsiteY25" fmla="*/ 34650 h 177254"/>
                  <a:gd name="connsiteX26" fmla="*/ 50613 w 169515"/>
                  <a:gd name="connsiteY26" fmla="*/ 113678 h 17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9515" h="177254">
                    <a:moveTo>
                      <a:pt x="310" y="177525"/>
                    </a:moveTo>
                    <a:lnTo>
                      <a:pt x="310" y="168744"/>
                    </a:lnTo>
                    <a:cubicBezTo>
                      <a:pt x="14994" y="168744"/>
                      <a:pt x="24023" y="163882"/>
                      <a:pt x="27396" y="154159"/>
                    </a:cubicBezTo>
                    <a:lnTo>
                      <a:pt x="79487" y="2950"/>
                    </a:lnTo>
                    <a:cubicBezTo>
                      <a:pt x="79983" y="1163"/>
                      <a:pt x="81322" y="270"/>
                      <a:pt x="83505" y="270"/>
                    </a:cubicBezTo>
                    <a:lnTo>
                      <a:pt x="86630" y="270"/>
                    </a:lnTo>
                    <a:cubicBezTo>
                      <a:pt x="88813" y="270"/>
                      <a:pt x="90152" y="1163"/>
                      <a:pt x="90649" y="2950"/>
                    </a:cubicBezTo>
                    <a:lnTo>
                      <a:pt x="144822" y="161005"/>
                    </a:lnTo>
                    <a:cubicBezTo>
                      <a:pt x="146410" y="164478"/>
                      <a:pt x="149361" y="166636"/>
                      <a:pt x="153677" y="167479"/>
                    </a:cubicBezTo>
                    <a:cubicBezTo>
                      <a:pt x="157993" y="168322"/>
                      <a:pt x="163376" y="168744"/>
                      <a:pt x="169826" y="168744"/>
                    </a:cubicBezTo>
                    <a:lnTo>
                      <a:pt x="169826" y="177525"/>
                    </a:lnTo>
                    <a:lnTo>
                      <a:pt x="100769" y="177525"/>
                    </a:lnTo>
                    <a:lnTo>
                      <a:pt x="100769" y="168744"/>
                    </a:lnTo>
                    <a:cubicBezTo>
                      <a:pt x="114461" y="168744"/>
                      <a:pt x="121307" y="166561"/>
                      <a:pt x="121307" y="162195"/>
                    </a:cubicBezTo>
                    <a:lnTo>
                      <a:pt x="121307" y="161005"/>
                    </a:lnTo>
                    <a:lnTo>
                      <a:pt x="107913" y="122309"/>
                    </a:lnTo>
                    <a:lnTo>
                      <a:pt x="47786" y="122309"/>
                    </a:lnTo>
                    <a:lnTo>
                      <a:pt x="36624" y="154159"/>
                    </a:lnTo>
                    <a:cubicBezTo>
                      <a:pt x="36525" y="154754"/>
                      <a:pt x="36476" y="155597"/>
                      <a:pt x="36476" y="156689"/>
                    </a:cubicBezTo>
                    <a:cubicBezTo>
                      <a:pt x="36476" y="160856"/>
                      <a:pt x="38410" y="163907"/>
                      <a:pt x="42279" y="165842"/>
                    </a:cubicBezTo>
                    <a:cubicBezTo>
                      <a:pt x="46149" y="167776"/>
                      <a:pt x="50366" y="168744"/>
                      <a:pt x="54930" y="168744"/>
                    </a:cubicBezTo>
                    <a:lnTo>
                      <a:pt x="54930" y="177525"/>
                    </a:lnTo>
                    <a:lnTo>
                      <a:pt x="310" y="177525"/>
                    </a:lnTo>
                    <a:close/>
                    <a:moveTo>
                      <a:pt x="50613" y="113678"/>
                    </a:moveTo>
                    <a:lnTo>
                      <a:pt x="104936" y="113678"/>
                    </a:lnTo>
                    <a:lnTo>
                      <a:pt x="77701" y="34650"/>
                    </a:lnTo>
                    <a:lnTo>
                      <a:pt x="50613" y="113678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3" name="Freeform: Shape 2412">
                <a:extLst>
                  <a:ext uri="{FF2B5EF4-FFF2-40B4-BE49-F238E27FC236}">
                    <a16:creationId xmlns:a16="http://schemas.microsoft.com/office/drawing/2014/main" id="{7840AB55-B6FB-F828-A02A-ED40A6C0D083}"/>
                  </a:ext>
                </a:extLst>
              </p:cNvPr>
              <p:cNvSpPr/>
              <p:nvPr/>
            </p:nvSpPr>
            <p:spPr>
              <a:xfrm>
                <a:off x="5200979" y="4672121"/>
                <a:ext cx="125610" cy="109388"/>
              </a:xfrm>
              <a:custGeom>
                <a:avLst/>
                <a:gdLst>
                  <a:gd name="connsiteX0" fmla="*/ 310 w 125610"/>
                  <a:gd name="connsiteY0" fmla="*/ 109659 h 109388"/>
                  <a:gd name="connsiteX1" fmla="*/ 310 w 125610"/>
                  <a:gd name="connsiteY1" fmla="*/ 100878 h 109388"/>
                  <a:gd name="connsiteX2" fmla="*/ 14151 w 125610"/>
                  <a:gd name="connsiteY2" fmla="*/ 99613 h 109388"/>
                  <a:gd name="connsiteX3" fmla="*/ 19658 w 125610"/>
                  <a:gd name="connsiteY3" fmla="*/ 93139 h 109388"/>
                  <a:gd name="connsiteX4" fmla="*/ 19658 w 125610"/>
                  <a:gd name="connsiteY4" fmla="*/ 25423 h 109388"/>
                  <a:gd name="connsiteX5" fmla="*/ 17648 w 125610"/>
                  <a:gd name="connsiteY5" fmla="*/ 15898 h 109388"/>
                  <a:gd name="connsiteX6" fmla="*/ 11845 w 125610"/>
                  <a:gd name="connsiteY6" fmla="*/ 12251 h 109388"/>
                  <a:gd name="connsiteX7" fmla="*/ 310 w 125610"/>
                  <a:gd name="connsiteY7" fmla="*/ 11581 h 109388"/>
                  <a:gd name="connsiteX8" fmla="*/ 310 w 125610"/>
                  <a:gd name="connsiteY8" fmla="*/ 2950 h 109388"/>
                  <a:gd name="connsiteX9" fmla="*/ 36177 w 125610"/>
                  <a:gd name="connsiteY9" fmla="*/ 270 h 109388"/>
                  <a:gd name="connsiteX10" fmla="*/ 36177 w 125610"/>
                  <a:gd name="connsiteY10" fmla="*/ 24381 h 109388"/>
                  <a:gd name="connsiteX11" fmla="*/ 50837 w 125610"/>
                  <a:gd name="connsiteY11" fmla="*/ 7043 h 109388"/>
                  <a:gd name="connsiteX12" fmla="*/ 72046 w 125610"/>
                  <a:gd name="connsiteY12" fmla="*/ 270 h 109388"/>
                  <a:gd name="connsiteX13" fmla="*/ 97941 w 125610"/>
                  <a:gd name="connsiteY13" fmla="*/ 8456 h 109388"/>
                  <a:gd name="connsiteX14" fmla="*/ 106574 w 125610"/>
                  <a:gd name="connsiteY14" fmla="*/ 33608 h 109388"/>
                  <a:gd name="connsiteX15" fmla="*/ 106574 w 125610"/>
                  <a:gd name="connsiteY15" fmla="*/ 93139 h 109388"/>
                  <a:gd name="connsiteX16" fmla="*/ 112006 w 125610"/>
                  <a:gd name="connsiteY16" fmla="*/ 99613 h 109388"/>
                  <a:gd name="connsiteX17" fmla="*/ 125921 w 125610"/>
                  <a:gd name="connsiteY17" fmla="*/ 100878 h 109388"/>
                  <a:gd name="connsiteX18" fmla="*/ 125921 w 125610"/>
                  <a:gd name="connsiteY18" fmla="*/ 109659 h 109388"/>
                  <a:gd name="connsiteX19" fmla="*/ 69218 w 125610"/>
                  <a:gd name="connsiteY19" fmla="*/ 109659 h 109388"/>
                  <a:gd name="connsiteX20" fmla="*/ 69218 w 125610"/>
                  <a:gd name="connsiteY20" fmla="*/ 100878 h 109388"/>
                  <a:gd name="connsiteX21" fmla="*/ 83133 w 125610"/>
                  <a:gd name="connsiteY21" fmla="*/ 99613 h 109388"/>
                  <a:gd name="connsiteX22" fmla="*/ 88565 w 125610"/>
                  <a:gd name="connsiteY22" fmla="*/ 93139 h 109388"/>
                  <a:gd name="connsiteX23" fmla="*/ 88565 w 125610"/>
                  <a:gd name="connsiteY23" fmla="*/ 34353 h 109388"/>
                  <a:gd name="connsiteX24" fmla="*/ 85068 w 125610"/>
                  <a:gd name="connsiteY24" fmla="*/ 14484 h 109388"/>
                  <a:gd name="connsiteX25" fmla="*/ 70557 w 125610"/>
                  <a:gd name="connsiteY25" fmla="*/ 6670 h 109388"/>
                  <a:gd name="connsiteX26" fmla="*/ 46968 w 125610"/>
                  <a:gd name="connsiteY26" fmla="*/ 18130 h 109388"/>
                  <a:gd name="connsiteX27" fmla="*/ 37666 w 125610"/>
                  <a:gd name="connsiteY27" fmla="*/ 44175 h 109388"/>
                  <a:gd name="connsiteX28" fmla="*/ 37666 w 125610"/>
                  <a:gd name="connsiteY28" fmla="*/ 93139 h 109388"/>
                  <a:gd name="connsiteX29" fmla="*/ 43173 w 125610"/>
                  <a:gd name="connsiteY29" fmla="*/ 99613 h 109388"/>
                  <a:gd name="connsiteX30" fmla="*/ 57013 w 125610"/>
                  <a:gd name="connsiteY30" fmla="*/ 100878 h 109388"/>
                  <a:gd name="connsiteX31" fmla="*/ 57013 w 125610"/>
                  <a:gd name="connsiteY31" fmla="*/ 109659 h 109388"/>
                  <a:gd name="connsiteX32" fmla="*/ 310 w 125610"/>
                  <a:gd name="connsiteY32" fmla="*/ 109659 h 1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5610" h="109388">
                    <a:moveTo>
                      <a:pt x="310" y="109659"/>
                    </a:moveTo>
                    <a:lnTo>
                      <a:pt x="310" y="100878"/>
                    </a:lnTo>
                    <a:cubicBezTo>
                      <a:pt x="5866" y="100878"/>
                      <a:pt x="10480" y="100457"/>
                      <a:pt x="14151" y="99613"/>
                    </a:cubicBezTo>
                    <a:cubicBezTo>
                      <a:pt x="17822" y="98770"/>
                      <a:pt x="19658" y="96612"/>
                      <a:pt x="19658" y="93139"/>
                    </a:cubicBezTo>
                    <a:lnTo>
                      <a:pt x="19658" y="25423"/>
                    </a:lnTo>
                    <a:cubicBezTo>
                      <a:pt x="19658" y="21057"/>
                      <a:pt x="18988" y="17882"/>
                      <a:pt x="17648" y="15898"/>
                    </a:cubicBezTo>
                    <a:cubicBezTo>
                      <a:pt x="16309" y="13914"/>
                      <a:pt x="14375" y="12698"/>
                      <a:pt x="11845" y="12251"/>
                    </a:cubicBezTo>
                    <a:cubicBezTo>
                      <a:pt x="9314" y="11804"/>
                      <a:pt x="5469" y="11581"/>
                      <a:pt x="310" y="11581"/>
                    </a:cubicBezTo>
                    <a:lnTo>
                      <a:pt x="310" y="2950"/>
                    </a:lnTo>
                    <a:lnTo>
                      <a:pt x="36177" y="270"/>
                    </a:lnTo>
                    <a:lnTo>
                      <a:pt x="36177" y="24381"/>
                    </a:lnTo>
                    <a:cubicBezTo>
                      <a:pt x="39452" y="17336"/>
                      <a:pt x="44339" y="11557"/>
                      <a:pt x="50837" y="7043"/>
                    </a:cubicBezTo>
                    <a:cubicBezTo>
                      <a:pt x="57336" y="2528"/>
                      <a:pt x="64405" y="270"/>
                      <a:pt x="72046" y="270"/>
                    </a:cubicBezTo>
                    <a:cubicBezTo>
                      <a:pt x="83555" y="270"/>
                      <a:pt x="92187" y="2999"/>
                      <a:pt x="97941" y="8456"/>
                    </a:cubicBezTo>
                    <a:cubicBezTo>
                      <a:pt x="103696" y="13913"/>
                      <a:pt x="106574" y="22297"/>
                      <a:pt x="106574" y="33608"/>
                    </a:cubicBezTo>
                    <a:lnTo>
                      <a:pt x="106574" y="93139"/>
                    </a:lnTo>
                    <a:cubicBezTo>
                      <a:pt x="106574" y="96612"/>
                      <a:pt x="108384" y="98770"/>
                      <a:pt x="112006" y="99613"/>
                    </a:cubicBezTo>
                    <a:cubicBezTo>
                      <a:pt x="115627" y="100457"/>
                      <a:pt x="120266" y="100878"/>
                      <a:pt x="125921" y="100878"/>
                    </a:cubicBezTo>
                    <a:lnTo>
                      <a:pt x="125921" y="109659"/>
                    </a:lnTo>
                    <a:lnTo>
                      <a:pt x="69218" y="109659"/>
                    </a:lnTo>
                    <a:lnTo>
                      <a:pt x="69218" y="100878"/>
                    </a:lnTo>
                    <a:cubicBezTo>
                      <a:pt x="74873" y="100878"/>
                      <a:pt x="79511" y="100457"/>
                      <a:pt x="83133" y="99613"/>
                    </a:cubicBezTo>
                    <a:cubicBezTo>
                      <a:pt x="86754" y="98770"/>
                      <a:pt x="88565" y="96612"/>
                      <a:pt x="88565" y="93139"/>
                    </a:cubicBezTo>
                    <a:lnTo>
                      <a:pt x="88565" y="34353"/>
                    </a:lnTo>
                    <a:cubicBezTo>
                      <a:pt x="88565" y="26315"/>
                      <a:pt x="87399" y="19692"/>
                      <a:pt x="85068" y="14484"/>
                    </a:cubicBezTo>
                    <a:cubicBezTo>
                      <a:pt x="82737" y="9275"/>
                      <a:pt x="77899" y="6670"/>
                      <a:pt x="70557" y="6670"/>
                    </a:cubicBezTo>
                    <a:cubicBezTo>
                      <a:pt x="61032" y="6670"/>
                      <a:pt x="53169" y="10490"/>
                      <a:pt x="46968" y="18130"/>
                    </a:cubicBezTo>
                    <a:cubicBezTo>
                      <a:pt x="40767" y="25770"/>
                      <a:pt x="37666" y="34452"/>
                      <a:pt x="37666" y="44175"/>
                    </a:cubicBezTo>
                    <a:lnTo>
                      <a:pt x="37666" y="93139"/>
                    </a:lnTo>
                    <a:cubicBezTo>
                      <a:pt x="37666" y="96612"/>
                      <a:pt x="39502" y="98770"/>
                      <a:pt x="43173" y="99613"/>
                    </a:cubicBezTo>
                    <a:cubicBezTo>
                      <a:pt x="46843" y="100457"/>
                      <a:pt x="51457" y="100878"/>
                      <a:pt x="57013" y="100878"/>
                    </a:cubicBezTo>
                    <a:lnTo>
                      <a:pt x="57013" y="109659"/>
                    </a:lnTo>
                    <a:lnTo>
                      <a:pt x="310" y="109659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4" name="Freeform: Shape 2413">
                <a:extLst>
                  <a:ext uri="{FF2B5EF4-FFF2-40B4-BE49-F238E27FC236}">
                    <a16:creationId xmlns:a16="http://schemas.microsoft.com/office/drawing/2014/main" id="{272ACEDC-EB85-5526-A895-CA9CD6FD2078}"/>
                  </a:ext>
                </a:extLst>
              </p:cNvPr>
              <p:cNvSpPr/>
              <p:nvPr/>
            </p:nvSpPr>
            <p:spPr>
              <a:xfrm>
                <a:off x="5340084" y="4669294"/>
                <a:ext cx="113258" cy="163264"/>
              </a:xfrm>
              <a:custGeom>
                <a:avLst/>
                <a:gdLst>
                  <a:gd name="connsiteX0" fmla="*/ 310 w 113258"/>
                  <a:gd name="connsiteY0" fmla="*/ 131834 h 163264"/>
                  <a:gd name="connsiteX1" fmla="*/ 6710 w 113258"/>
                  <a:gd name="connsiteY1" fmla="*/ 116431 h 163264"/>
                  <a:gd name="connsiteX2" fmla="*/ 22039 w 113258"/>
                  <a:gd name="connsiteY2" fmla="*/ 106980 h 163264"/>
                  <a:gd name="connsiteX3" fmla="*/ 14449 w 113258"/>
                  <a:gd name="connsiteY3" fmla="*/ 97603 h 163264"/>
                  <a:gd name="connsiteX4" fmla="*/ 11919 w 113258"/>
                  <a:gd name="connsiteY4" fmla="*/ 85549 h 163264"/>
                  <a:gd name="connsiteX5" fmla="*/ 19211 w 113258"/>
                  <a:gd name="connsiteY5" fmla="*/ 65010 h 163264"/>
                  <a:gd name="connsiteX6" fmla="*/ 7900 w 113258"/>
                  <a:gd name="connsiteY6" fmla="*/ 39411 h 163264"/>
                  <a:gd name="connsiteX7" fmla="*/ 11175 w 113258"/>
                  <a:gd name="connsiteY7" fmla="*/ 24901 h 163264"/>
                  <a:gd name="connsiteX8" fmla="*/ 20402 w 113258"/>
                  <a:gd name="connsiteY8" fmla="*/ 13218 h 163264"/>
                  <a:gd name="connsiteX9" fmla="*/ 33648 w 113258"/>
                  <a:gd name="connsiteY9" fmla="*/ 5702 h 163264"/>
                  <a:gd name="connsiteX10" fmla="*/ 48530 w 113258"/>
                  <a:gd name="connsiteY10" fmla="*/ 3097 h 163264"/>
                  <a:gd name="connsiteX11" fmla="*/ 75022 w 113258"/>
                  <a:gd name="connsiteY11" fmla="*/ 11581 h 163264"/>
                  <a:gd name="connsiteX12" fmla="*/ 87003 w 113258"/>
                  <a:gd name="connsiteY12" fmla="*/ 3247 h 163264"/>
                  <a:gd name="connsiteX13" fmla="*/ 101513 w 113258"/>
                  <a:gd name="connsiteY13" fmla="*/ 270 h 163264"/>
                  <a:gd name="connsiteX14" fmla="*/ 110146 w 113258"/>
                  <a:gd name="connsiteY14" fmla="*/ 4065 h 163264"/>
                  <a:gd name="connsiteX15" fmla="*/ 113569 w 113258"/>
                  <a:gd name="connsiteY15" fmla="*/ 13218 h 163264"/>
                  <a:gd name="connsiteX16" fmla="*/ 111262 w 113258"/>
                  <a:gd name="connsiteY16" fmla="*/ 18501 h 163264"/>
                  <a:gd name="connsiteX17" fmla="*/ 105978 w 113258"/>
                  <a:gd name="connsiteY17" fmla="*/ 20808 h 163264"/>
                  <a:gd name="connsiteX18" fmla="*/ 100546 w 113258"/>
                  <a:gd name="connsiteY18" fmla="*/ 18501 h 163264"/>
                  <a:gd name="connsiteX19" fmla="*/ 98239 w 113258"/>
                  <a:gd name="connsiteY19" fmla="*/ 13218 h 163264"/>
                  <a:gd name="connsiteX20" fmla="*/ 101216 w 113258"/>
                  <a:gd name="connsiteY20" fmla="*/ 6819 h 163264"/>
                  <a:gd name="connsiteX21" fmla="*/ 79189 w 113258"/>
                  <a:gd name="connsiteY21" fmla="*/ 15599 h 163264"/>
                  <a:gd name="connsiteX22" fmla="*/ 86407 w 113258"/>
                  <a:gd name="connsiteY22" fmla="*/ 26538 h 163264"/>
                  <a:gd name="connsiteX23" fmla="*/ 89161 w 113258"/>
                  <a:gd name="connsiteY23" fmla="*/ 39411 h 163264"/>
                  <a:gd name="connsiteX24" fmla="*/ 83357 w 113258"/>
                  <a:gd name="connsiteY24" fmla="*/ 58387 h 163264"/>
                  <a:gd name="connsiteX25" fmla="*/ 68027 w 113258"/>
                  <a:gd name="connsiteY25" fmla="*/ 71410 h 163264"/>
                  <a:gd name="connsiteX26" fmla="*/ 48530 w 113258"/>
                  <a:gd name="connsiteY26" fmla="*/ 76024 h 163264"/>
                  <a:gd name="connsiteX27" fmla="*/ 23677 w 113258"/>
                  <a:gd name="connsiteY27" fmla="*/ 68731 h 163264"/>
                  <a:gd name="connsiteX28" fmla="*/ 20253 w 113258"/>
                  <a:gd name="connsiteY28" fmla="*/ 79595 h 163264"/>
                  <a:gd name="connsiteX29" fmla="*/ 24495 w 113258"/>
                  <a:gd name="connsiteY29" fmla="*/ 91055 h 163264"/>
                  <a:gd name="connsiteX30" fmla="*/ 35285 w 113258"/>
                  <a:gd name="connsiteY30" fmla="*/ 95966 h 163264"/>
                  <a:gd name="connsiteX31" fmla="*/ 55674 w 113258"/>
                  <a:gd name="connsiteY31" fmla="*/ 95966 h 163264"/>
                  <a:gd name="connsiteX32" fmla="*/ 82240 w 113258"/>
                  <a:gd name="connsiteY32" fmla="*/ 98571 h 163264"/>
                  <a:gd name="connsiteX33" fmla="*/ 102108 w 113258"/>
                  <a:gd name="connsiteY33" fmla="*/ 109213 h 163264"/>
                  <a:gd name="connsiteX34" fmla="*/ 110146 w 113258"/>
                  <a:gd name="connsiteY34" fmla="*/ 131834 h 163264"/>
                  <a:gd name="connsiteX35" fmla="*/ 100992 w 113258"/>
                  <a:gd name="connsiteY35" fmla="*/ 149917 h 163264"/>
                  <a:gd name="connsiteX36" fmla="*/ 79041 w 113258"/>
                  <a:gd name="connsiteY36" fmla="*/ 160334 h 163264"/>
                  <a:gd name="connsiteX37" fmla="*/ 55377 w 113258"/>
                  <a:gd name="connsiteY37" fmla="*/ 163535 h 163264"/>
                  <a:gd name="connsiteX38" fmla="*/ 31564 w 113258"/>
                  <a:gd name="connsiteY38" fmla="*/ 160334 h 163264"/>
                  <a:gd name="connsiteX39" fmla="*/ 9538 w 113258"/>
                  <a:gd name="connsiteY39" fmla="*/ 149917 h 163264"/>
                  <a:gd name="connsiteX40" fmla="*/ 310 w 113258"/>
                  <a:gd name="connsiteY40" fmla="*/ 131834 h 163264"/>
                  <a:gd name="connsiteX41" fmla="*/ 14300 w 113258"/>
                  <a:gd name="connsiteY41" fmla="*/ 131834 h 163264"/>
                  <a:gd name="connsiteX42" fmla="*/ 21072 w 113258"/>
                  <a:gd name="connsiteY42" fmla="*/ 145824 h 163264"/>
                  <a:gd name="connsiteX43" fmla="*/ 37369 w 113258"/>
                  <a:gd name="connsiteY43" fmla="*/ 154158 h 163264"/>
                  <a:gd name="connsiteX44" fmla="*/ 55377 w 113258"/>
                  <a:gd name="connsiteY44" fmla="*/ 156838 h 163264"/>
                  <a:gd name="connsiteX45" fmla="*/ 73236 w 113258"/>
                  <a:gd name="connsiteY45" fmla="*/ 154158 h 163264"/>
                  <a:gd name="connsiteX46" fmla="*/ 89533 w 113258"/>
                  <a:gd name="connsiteY46" fmla="*/ 145824 h 163264"/>
                  <a:gd name="connsiteX47" fmla="*/ 96305 w 113258"/>
                  <a:gd name="connsiteY47" fmla="*/ 131834 h 163264"/>
                  <a:gd name="connsiteX48" fmla="*/ 84399 w 113258"/>
                  <a:gd name="connsiteY48" fmla="*/ 115090 h 163264"/>
                  <a:gd name="connsiteX49" fmla="*/ 55674 w 113258"/>
                  <a:gd name="connsiteY49" fmla="*/ 111296 h 163264"/>
                  <a:gd name="connsiteX50" fmla="*/ 35285 w 113258"/>
                  <a:gd name="connsiteY50" fmla="*/ 111296 h 163264"/>
                  <a:gd name="connsiteX51" fmla="*/ 24867 w 113258"/>
                  <a:gd name="connsiteY51" fmla="*/ 113975 h 163264"/>
                  <a:gd name="connsiteX52" fmla="*/ 17203 w 113258"/>
                  <a:gd name="connsiteY52" fmla="*/ 121565 h 163264"/>
                  <a:gd name="connsiteX53" fmla="*/ 14300 w 113258"/>
                  <a:gd name="connsiteY53" fmla="*/ 131834 h 163264"/>
                  <a:gd name="connsiteX54" fmla="*/ 48530 w 113258"/>
                  <a:gd name="connsiteY54" fmla="*/ 69475 h 163264"/>
                  <a:gd name="connsiteX55" fmla="*/ 69516 w 113258"/>
                  <a:gd name="connsiteY55" fmla="*/ 39411 h 163264"/>
                  <a:gd name="connsiteX56" fmla="*/ 65050 w 113258"/>
                  <a:gd name="connsiteY56" fmla="*/ 18054 h 163264"/>
                  <a:gd name="connsiteX57" fmla="*/ 48530 w 113258"/>
                  <a:gd name="connsiteY57" fmla="*/ 9646 h 163264"/>
                  <a:gd name="connsiteX58" fmla="*/ 31862 w 113258"/>
                  <a:gd name="connsiteY58" fmla="*/ 18054 h 163264"/>
                  <a:gd name="connsiteX59" fmla="*/ 27397 w 113258"/>
                  <a:gd name="connsiteY59" fmla="*/ 39411 h 163264"/>
                  <a:gd name="connsiteX60" fmla="*/ 29109 w 113258"/>
                  <a:gd name="connsiteY60" fmla="*/ 54294 h 163264"/>
                  <a:gd name="connsiteX61" fmla="*/ 35433 w 113258"/>
                  <a:gd name="connsiteY61" fmla="*/ 65234 h 163264"/>
                  <a:gd name="connsiteX62" fmla="*/ 48530 w 113258"/>
                  <a:gd name="connsiteY62" fmla="*/ 69475 h 163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13258" h="163264">
                    <a:moveTo>
                      <a:pt x="310" y="131834"/>
                    </a:moveTo>
                    <a:cubicBezTo>
                      <a:pt x="310" y="125980"/>
                      <a:pt x="2443" y="120846"/>
                      <a:pt x="6710" y="116431"/>
                    </a:cubicBezTo>
                    <a:cubicBezTo>
                      <a:pt x="10976" y="112015"/>
                      <a:pt x="16086" y="108865"/>
                      <a:pt x="22039" y="106980"/>
                    </a:cubicBezTo>
                    <a:cubicBezTo>
                      <a:pt x="18666" y="104500"/>
                      <a:pt x="16135" y="101374"/>
                      <a:pt x="14449" y="97603"/>
                    </a:cubicBezTo>
                    <a:cubicBezTo>
                      <a:pt x="12762" y="93833"/>
                      <a:pt x="11919" y="89815"/>
                      <a:pt x="11919" y="85549"/>
                    </a:cubicBezTo>
                    <a:cubicBezTo>
                      <a:pt x="11919" y="77809"/>
                      <a:pt x="14350" y="70963"/>
                      <a:pt x="19211" y="65010"/>
                    </a:cubicBezTo>
                    <a:cubicBezTo>
                      <a:pt x="11671" y="57569"/>
                      <a:pt x="7900" y="49036"/>
                      <a:pt x="7900" y="39411"/>
                    </a:cubicBezTo>
                    <a:cubicBezTo>
                      <a:pt x="7900" y="34252"/>
                      <a:pt x="8992" y="29415"/>
                      <a:pt x="11175" y="24901"/>
                    </a:cubicBezTo>
                    <a:cubicBezTo>
                      <a:pt x="13358" y="20387"/>
                      <a:pt x="16433" y="16492"/>
                      <a:pt x="20402" y="13218"/>
                    </a:cubicBezTo>
                    <a:cubicBezTo>
                      <a:pt x="24371" y="9944"/>
                      <a:pt x="28786" y="7439"/>
                      <a:pt x="33648" y="5702"/>
                    </a:cubicBezTo>
                    <a:cubicBezTo>
                      <a:pt x="38510" y="3966"/>
                      <a:pt x="43471" y="3097"/>
                      <a:pt x="48530" y="3097"/>
                    </a:cubicBezTo>
                    <a:cubicBezTo>
                      <a:pt x="58353" y="3097"/>
                      <a:pt x="67184" y="5925"/>
                      <a:pt x="75022" y="11581"/>
                    </a:cubicBezTo>
                    <a:cubicBezTo>
                      <a:pt x="78395" y="8009"/>
                      <a:pt x="82389" y="5231"/>
                      <a:pt x="87003" y="3247"/>
                    </a:cubicBezTo>
                    <a:cubicBezTo>
                      <a:pt x="91617" y="1263"/>
                      <a:pt x="96453" y="270"/>
                      <a:pt x="101513" y="270"/>
                    </a:cubicBezTo>
                    <a:cubicBezTo>
                      <a:pt x="104986" y="270"/>
                      <a:pt x="107863" y="1535"/>
                      <a:pt x="110146" y="4065"/>
                    </a:cubicBezTo>
                    <a:cubicBezTo>
                      <a:pt x="112428" y="6595"/>
                      <a:pt x="113569" y="9646"/>
                      <a:pt x="113569" y="13218"/>
                    </a:cubicBezTo>
                    <a:cubicBezTo>
                      <a:pt x="113569" y="15202"/>
                      <a:pt x="112800" y="16963"/>
                      <a:pt x="111262" y="18501"/>
                    </a:cubicBezTo>
                    <a:cubicBezTo>
                      <a:pt x="109724" y="20039"/>
                      <a:pt x="107963" y="20808"/>
                      <a:pt x="105978" y="20808"/>
                    </a:cubicBezTo>
                    <a:cubicBezTo>
                      <a:pt x="103895" y="20808"/>
                      <a:pt x="102084" y="20039"/>
                      <a:pt x="100546" y="18501"/>
                    </a:cubicBezTo>
                    <a:cubicBezTo>
                      <a:pt x="99008" y="16963"/>
                      <a:pt x="98239" y="15202"/>
                      <a:pt x="98239" y="13218"/>
                    </a:cubicBezTo>
                    <a:cubicBezTo>
                      <a:pt x="98239" y="10142"/>
                      <a:pt x="99232" y="8009"/>
                      <a:pt x="101216" y="6819"/>
                    </a:cubicBezTo>
                    <a:cubicBezTo>
                      <a:pt x="92683" y="6819"/>
                      <a:pt x="85341" y="9745"/>
                      <a:pt x="79189" y="15599"/>
                    </a:cubicBezTo>
                    <a:cubicBezTo>
                      <a:pt x="82166" y="18576"/>
                      <a:pt x="84572" y="22222"/>
                      <a:pt x="86407" y="26538"/>
                    </a:cubicBezTo>
                    <a:cubicBezTo>
                      <a:pt x="88243" y="30854"/>
                      <a:pt x="89161" y="35145"/>
                      <a:pt x="89161" y="39411"/>
                    </a:cubicBezTo>
                    <a:cubicBezTo>
                      <a:pt x="89161" y="46456"/>
                      <a:pt x="87226" y="52781"/>
                      <a:pt x="83357" y="58387"/>
                    </a:cubicBezTo>
                    <a:cubicBezTo>
                      <a:pt x="79487" y="63993"/>
                      <a:pt x="74377" y="68334"/>
                      <a:pt x="68027" y="71410"/>
                    </a:cubicBezTo>
                    <a:cubicBezTo>
                      <a:pt x="61677" y="74486"/>
                      <a:pt x="55178" y="76024"/>
                      <a:pt x="48530" y="76024"/>
                    </a:cubicBezTo>
                    <a:cubicBezTo>
                      <a:pt x="39502" y="76024"/>
                      <a:pt x="31217" y="73593"/>
                      <a:pt x="23677" y="68731"/>
                    </a:cubicBezTo>
                    <a:cubicBezTo>
                      <a:pt x="21394" y="71906"/>
                      <a:pt x="20253" y="75528"/>
                      <a:pt x="20253" y="79595"/>
                    </a:cubicBezTo>
                    <a:cubicBezTo>
                      <a:pt x="20253" y="83961"/>
                      <a:pt x="21667" y="87781"/>
                      <a:pt x="24495" y="91055"/>
                    </a:cubicBezTo>
                    <a:cubicBezTo>
                      <a:pt x="27323" y="94329"/>
                      <a:pt x="30919" y="95966"/>
                      <a:pt x="35285" y="95966"/>
                    </a:cubicBezTo>
                    <a:lnTo>
                      <a:pt x="55674" y="95966"/>
                    </a:lnTo>
                    <a:cubicBezTo>
                      <a:pt x="65497" y="95966"/>
                      <a:pt x="74352" y="96834"/>
                      <a:pt x="82240" y="98571"/>
                    </a:cubicBezTo>
                    <a:cubicBezTo>
                      <a:pt x="90128" y="100307"/>
                      <a:pt x="96751" y="103854"/>
                      <a:pt x="102108" y="109213"/>
                    </a:cubicBezTo>
                    <a:cubicBezTo>
                      <a:pt x="107467" y="114570"/>
                      <a:pt x="110146" y="122111"/>
                      <a:pt x="110146" y="131834"/>
                    </a:cubicBezTo>
                    <a:cubicBezTo>
                      <a:pt x="110146" y="139077"/>
                      <a:pt x="107094" y="145105"/>
                      <a:pt x="100992" y="149917"/>
                    </a:cubicBezTo>
                    <a:cubicBezTo>
                      <a:pt x="94890" y="154729"/>
                      <a:pt x="87573" y="158201"/>
                      <a:pt x="79041" y="160334"/>
                    </a:cubicBezTo>
                    <a:cubicBezTo>
                      <a:pt x="70508" y="162468"/>
                      <a:pt x="62620" y="163535"/>
                      <a:pt x="55377" y="163535"/>
                    </a:cubicBezTo>
                    <a:cubicBezTo>
                      <a:pt x="48034" y="163535"/>
                      <a:pt x="40097" y="162468"/>
                      <a:pt x="31564" y="160334"/>
                    </a:cubicBezTo>
                    <a:cubicBezTo>
                      <a:pt x="23031" y="158201"/>
                      <a:pt x="15689" y="154729"/>
                      <a:pt x="9538" y="149917"/>
                    </a:cubicBezTo>
                    <a:cubicBezTo>
                      <a:pt x="3386" y="145105"/>
                      <a:pt x="310" y="139077"/>
                      <a:pt x="310" y="131834"/>
                    </a:cubicBezTo>
                    <a:close/>
                    <a:moveTo>
                      <a:pt x="14300" y="131834"/>
                    </a:moveTo>
                    <a:cubicBezTo>
                      <a:pt x="14300" y="137391"/>
                      <a:pt x="16557" y="142054"/>
                      <a:pt x="21072" y="145824"/>
                    </a:cubicBezTo>
                    <a:cubicBezTo>
                      <a:pt x="25586" y="149594"/>
                      <a:pt x="31019" y="152373"/>
                      <a:pt x="37369" y="154158"/>
                    </a:cubicBezTo>
                    <a:cubicBezTo>
                      <a:pt x="43719" y="155944"/>
                      <a:pt x="49722" y="156838"/>
                      <a:pt x="55377" y="156838"/>
                    </a:cubicBezTo>
                    <a:cubicBezTo>
                      <a:pt x="60933" y="156838"/>
                      <a:pt x="66886" y="155944"/>
                      <a:pt x="73236" y="154158"/>
                    </a:cubicBezTo>
                    <a:cubicBezTo>
                      <a:pt x="79586" y="152373"/>
                      <a:pt x="85018" y="149594"/>
                      <a:pt x="89533" y="145824"/>
                    </a:cubicBezTo>
                    <a:cubicBezTo>
                      <a:pt x="94047" y="142054"/>
                      <a:pt x="96305" y="137391"/>
                      <a:pt x="96305" y="131834"/>
                    </a:cubicBezTo>
                    <a:cubicBezTo>
                      <a:pt x="96305" y="123202"/>
                      <a:pt x="92336" y="117621"/>
                      <a:pt x="84399" y="115090"/>
                    </a:cubicBezTo>
                    <a:cubicBezTo>
                      <a:pt x="76461" y="112561"/>
                      <a:pt x="66886" y="111296"/>
                      <a:pt x="55674" y="111296"/>
                    </a:cubicBezTo>
                    <a:lnTo>
                      <a:pt x="35285" y="111296"/>
                    </a:lnTo>
                    <a:cubicBezTo>
                      <a:pt x="31515" y="111296"/>
                      <a:pt x="28042" y="112189"/>
                      <a:pt x="24867" y="113975"/>
                    </a:cubicBezTo>
                    <a:cubicBezTo>
                      <a:pt x="21692" y="115761"/>
                      <a:pt x="19137" y="118290"/>
                      <a:pt x="17203" y="121565"/>
                    </a:cubicBezTo>
                    <a:cubicBezTo>
                      <a:pt x="15268" y="124839"/>
                      <a:pt x="14300" y="128263"/>
                      <a:pt x="14300" y="131834"/>
                    </a:cubicBezTo>
                    <a:close/>
                    <a:moveTo>
                      <a:pt x="48530" y="69475"/>
                    </a:moveTo>
                    <a:cubicBezTo>
                      <a:pt x="62521" y="69475"/>
                      <a:pt x="69516" y="59454"/>
                      <a:pt x="69516" y="39411"/>
                    </a:cubicBezTo>
                    <a:cubicBezTo>
                      <a:pt x="69516" y="30780"/>
                      <a:pt x="68027" y="23661"/>
                      <a:pt x="65050" y="18054"/>
                    </a:cubicBezTo>
                    <a:cubicBezTo>
                      <a:pt x="62074" y="12449"/>
                      <a:pt x="56567" y="9646"/>
                      <a:pt x="48530" y="9646"/>
                    </a:cubicBezTo>
                    <a:cubicBezTo>
                      <a:pt x="40395" y="9646"/>
                      <a:pt x="34838" y="12449"/>
                      <a:pt x="31862" y="18054"/>
                    </a:cubicBezTo>
                    <a:cubicBezTo>
                      <a:pt x="28885" y="23661"/>
                      <a:pt x="27397" y="30780"/>
                      <a:pt x="27397" y="39411"/>
                    </a:cubicBezTo>
                    <a:cubicBezTo>
                      <a:pt x="27397" y="44869"/>
                      <a:pt x="27968" y="49830"/>
                      <a:pt x="29109" y="54294"/>
                    </a:cubicBezTo>
                    <a:cubicBezTo>
                      <a:pt x="30250" y="58760"/>
                      <a:pt x="32358" y="62406"/>
                      <a:pt x="35433" y="65234"/>
                    </a:cubicBezTo>
                    <a:cubicBezTo>
                      <a:pt x="38509" y="68061"/>
                      <a:pt x="42875" y="69475"/>
                      <a:pt x="48530" y="69475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5" name="Freeform: Shape 2414">
                <a:extLst>
                  <a:ext uri="{FF2B5EF4-FFF2-40B4-BE49-F238E27FC236}">
                    <a16:creationId xmlns:a16="http://schemas.microsoft.com/office/drawing/2014/main" id="{5CBF1CB4-F5F3-C85B-9F7D-4293209FC740}"/>
                  </a:ext>
                </a:extLst>
              </p:cNvPr>
              <p:cNvSpPr/>
              <p:nvPr/>
            </p:nvSpPr>
            <p:spPr>
              <a:xfrm>
                <a:off x="5466559" y="4609613"/>
                <a:ext cx="55959" cy="171896"/>
              </a:xfrm>
              <a:custGeom>
                <a:avLst/>
                <a:gdLst>
                  <a:gd name="connsiteX0" fmla="*/ 310 w 55959"/>
                  <a:gd name="connsiteY0" fmla="*/ 172167 h 171896"/>
                  <a:gd name="connsiteX1" fmla="*/ 310 w 55959"/>
                  <a:gd name="connsiteY1" fmla="*/ 163386 h 171896"/>
                  <a:gd name="connsiteX2" fmla="*/ 14225 w 55959"/>
                  <a:gd name="connsiteY2" fmla="*/ 162121 h 171896"/>
                  <a:gd name="connsiteX3" fmla="*/ 19658 w 55959"/>
                  <a:gd name="connsiteY3" fmla="*/ 155647 h 171896"/>
                  <a:gd name="connsiteX4" fmla="*/ 19658 w 55959"/>
                  <a:gd name="connsiteY4" fmla="*/ 25572 h 171896"/>
                  <a:gd name="connsiteX5" fmla="*/ 17648 w 55959"/>
                  <a:gd name="connsiteY5" fmla="*/ 16047 h 171896"/>
                  <a:gd name="connsiteX6" fmla="*/ 11919 w 55959"/>
                  <a:gd name="connsiteY6" fmla="*/ 12400 h 171896"/>
                  <a:gd name="connsiteX7" fmla="*/ 310 w 55959"/>
                  <a:gd name="connsiteY7" fmla="*/ 11731 h 171896"/>
                  <a:gd name="connsiteX8" fmla="*/ 310 w 55959"/>
                  <a:gd name="connsiteY8" fmla="*/ 2950 h 171896"/>
                  <a:gd name="connsiteX9" fmla="*/ 37071 w 55959"/>
                  <a:gd name="connsiteY9" fmla="*/ 270 h 171896"/>
                  <a:gd name="connsiteX10" fmla="*/ 37071 w 55959"/>
                  <a:gd name="connsiteY10" fmla="*/ 155647 h 171896"/>
                  <a:gd name="connsiteX11" fmla="*/ 42503 w 55959"/>
                  <a:gd name="connsiteY11" fmla="*/ 162121 h 171896"/>
                  <a:gd name="connsiteX12" fmla="*/ 56269 w 55959"/>
                  <a:gd name="connsiteY12" fmla="*/ 163386 h 171896"/>
                  <a:gd name="connsiteX13" fmla="*/ 56269 w 55959"/>
                  <a:gd name="connsiteY13" fmla="*/ 172167 h 171896"/>
                  <a:gd name="connsiteX14" fmla="*/ 310 w 55959"/>
                  <a:gd name="connsiteY14" fmla="*/ 172167 h 17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959" h="171896">
                    <a:moveTo>
                      <a:pt x="310" y="172167"/>
                    </a:moveTo>
                    <a:lnTo>
                      <a:pt x="310" y="163386"/>
                    </a:lnTo>
                    <a:cubicBezTo>
                      <a:pt x="5965" y="163386"/>
                      <a:pt x="10604" y="162964"/>
                      <a:pt x="14225" y="162121"/>
                    </a:cubicBezTo>
                    <a:cubicBezTo>
                      <a:pt x="17847" y="161278"/>
                      <a:pt x="19658" y="159120"/>
                      <a:pt x="19658" y="155647"/>
                    </a:cubicBezTo>
                    <a:lnTo>
                      <a:pt x="19658" y="25572"/>
                    </a:lnTo>
                    <a:cubicBezTo>
                      <a:pt x="19658" y="21206"/>
                      <a:pt x="18988" y="18031"/>
                      <a:pt x="17648" y="16047"/>
                    </a:cubicBezTo>
                    <a:cubicBezTo>
                      <a:pt x="16309" y="14062"/>
                      <a:pt x="14399" y="12847"/>
                      <a:pt x="11919" y="12400"/>
                    </a:cubicBezTo>
                    <a:cubicBezTo>
                      <a:pt x="9438" y="11954"/>
                      <a:pt x="5568" y="11731"/>
                      <a:pt x="310" y="11731"/>
                    </a:cubicBezTo>
                    <a:lnTo>
                      <a:pt x="310" y="2950"/>
                    </a:lnTo>
                    <a:lnTo>
                      <a:pt x="37071" y="270"/>
                    </a:lnTo>
                    <a:lnTo>
                      <a:pt x="37071" y="155647"/>
                    </a:lnTo>
                    <a:cubicBezTo>
                      <a:pt x="37071" y="159120"/>
                      <a:pt x="38881" y="161278"/>
                      <a:pt x="42503" y="162121"/>
                    </a:cubicBezTo>
                    <a:cubicBezTo>
                      <a:pt x="46124" y="162964"/>
                      <a:pt x="50713" y="163386"/>
                      <a:pt x="56269" y="163386"/>
                    </a:cubicBezTo>
                    <a:lnTo>
                      <a:pt x="56269" y="172167"/>
                    </a:lnTo>
                    <a:lnTo>
                      <a:pt x="310" y="172167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6" name="Freeform: Shape 2415">
                <a:extLst>
                  <a:ext uri="{FF2B5EF4-FFF2-40B4-BE49-F238E27FC236}">
                    <a16:creationId xmlns:a16="http://schemas.microsoft.com/office/drawing/2014/main" id="{15C1BE46-9236-779B-666D-0FE485C91AE5}"/>
                  </a:ext>
                </a:extLst>
              </p:cNvPr>
              <p:cNvSpPr/>
              <p:nvPr/>
            </p:nvSpPr>
            <p:spPr>
              <a:xfrm>
                <a:off x="5535665" y="4670485"/>
                <a:ext cx="95994" cy="113853"/>
              </a:xfrm>
              <a:custGeom>
                <a:avLst/>
                <a:gdLst>
                  <a:gd name="connsiteX0" fmla="*/ 55079 w 95994"/>
                  <a:gd name="connsiteY0" fmla="*/ 114124 h 113853"/>
                  <a:gd name="connsiteX1" fmla="*/ 27397 w 95994"/>
                  <a:gd name="connsiteY1" fmla="*/ 106161 h 113853"/>
                  <a:gd name="connsiteX2" fmla="*/ 7528 w 95994"/>
                  <a:gd name="connsiteY2" fmla="*/ 84953 h 113853"/>
                  <a:gd name="connsiteX3" fmla="*/ 310 w 95994"/>
                  <a:gd name="connsiteY3" fmla="*/ 56974 h 113853"/>
                  <a:gd name="connsiteX4" fmla="*/ 6933 w 95994"/>
                  <a:gd name="connsiteY4" fmla="*/ 29441 h 113853"/>
                  <a:gd name="connsiteX5" fmla="*/ 25313 w 95994"/>
                  <a:gd name="connsiteY5" fmla="*/ 8307 h 113853"/>
                  <a:gd name="connsiteX6" fmla="*/ 51656 w 95994"/>
                  <a:gd name="connsiteY6" fmla="*/ 270 h 113853"/>
                  <a:gd name="connsiteX7" fmla="*/ 71376 w 95994"/>
                  <a:gd name="connsiteY7" fmla="*/ 4065 h 113853"/>
                  <a:gd name="connsiteX8" fmla="*/ 85217 w 95994"/>
                  <a:gd name="connsiteY8" fmla="*/ 14632 h 113853"/>
                  <a:gd name="connsiteX9" fmla="*/ 93477 w 95994"/>
                  <a:gd name="connsiteY9" fmla="*/ 30631 h 113853"/>
                  <a:gd name="connsiteX10" fmla="*/ 96305 w 95994"/>
                  <a:gd name="connsiteY10" fmla="*/ 50872 h 113853"/>
                  <a:gd name="connsiteX11" fmla="*/ 93774 w 95994"/>
                  <a:gd name="connsiteY11" fmla="*/ 54146 h 113853"/>
                  <a:gd name="connsiteX12" fmla="*/ 22039 w 95994"/>
                  <a:gd name="connsiteY12" fmla="*/ 54146 h 113853"/>
                  <a:gd name="connsiteX13" fmla="*/ 22039 w 95994"/>
                  <a:gd name="connsiteY13" fmla="*/ 56825 h 113853"/>
                  <a:gd name="connsiteX14" fmla="*/ 30300 w 95994"/>
                  <a:gd name="connsiteY14" fmla="*/ 92097 h 113853"/>
                  <a:gd name="connsiteX15" fmla="*/ 57311 w 95994"/>
                  <a:gd name="connsiteY15" fmla="*/ 106831 h 113853"/>
                  <a:gd name="connsiteX16" fmla="*/ 71376 w 95994"/>
                  <a:gd name="connsiteY16" fmla="*/ 103408 h 113853"/>
                  <a:gd name="connsiteX17" fmla="*/ 82613 w 95994"/>
                  <a:gd name="connsiteY17" fmla="*/ 93957 h 113853"/>
                  <a:gd name="connsiteX18" fmla="*/ 89161 w 95994"/>
                  <a:gd name="connsiteY18" fmla="*/ 81083 h 113853"/>
                  <a:gd name="connsiteX19" fmla="*/ 89979 w 95994"/>
                  <a:gd name="connsiteY19" fmla="*/ 79521 h 113853"/>
                  <a:gd name="connsiteX20" fmla="*/ 91542 w 95994"/>
                  <a:gd name="connsiteY20" fmla="*/ 78852 h 113853"/>
                  <a:gd name="connsiteX21" fmla="*/ 93774 w 95994"/>
                  <a:gd name="connsiteY21" fmla="*/ 78852 h 113853"/>
                  <a:gd name="connsiteX22" fmla="*/ 96305 w 95994"/>
                  <a:gd name="connsiteY22" fmla="*/ 81977 h 113853"/>
                  <a:gd name="connsiteX23" fmla="*/ 81124 w 95994"/>
                  <a:gd name="connsiteY23" fmla="*/ 105120 h 113853"/>
                  <a:gd name="connsiteX24" fmla="*/ 55079 w 95994"/>
                  <a:gd name="connsiteY24" fmla="*/ 114124 h 113853"/>
                  <a:gd name="connsiteX25" fmla="*/ 22188 w 95994"/>
                  <a:gd name="connsiteY25" fmla="*/ 47895 h 113853"/>
                  <a:gd name="connsiteX26" fmla="*/ 78743 w 95994"/>
                  <a:gd name="connsiteY26" fmla="*/ 47895 h 113853"/>
                  <a:gd name="connsiteX27" fmla="*/ 76139 w 95994"/>
                  <a:gd name="connsiteY27" fmla="*/ 29068 h 113853"/>
                  <a:gd name="connsiteX28" fmla="*/ 67506 w 95994"/>
                  <a:gd name="connsiteY28" fmla="*/ 13143 h 113853"/>
                  <a:gd name="connsiteX29" fmla="*/ 51656 w 95994"/>
                  <a:gd name="connsiteY29" fmla="*/ 6819 h 113853"/>
                  <a:gd name="connsiteX30" fmla="*/ 29927 w 95994"/>
                  <a:gd name="connsiteY30" fmla="*/ 19916 h 113853"/>
                  <a:gd name="connsiteX31" fmla="*/ 22188 w 95994"/>
                  <a:gd name="connsiteY31" fmla="*/ 47895 h 11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5994" h="113853">
                    <a:moveTo>
                      <a:pt x="55079" y="114124"/>
                    </a:moveTo>
                    <a:cubicBezTo>
                      <a:pt x="45058" y="114124"/>
                      <a:pt x="35831" y="111469"/>
                      <a:pt x="27397" y="106161"/>
                    </a:cubicBezTo>
                    <a:cubicBezTo>
                      <a:pt x="18964" y="100853"/>
                      <a:pt x="12341" y="93784"/>
                      <a:pt x="7528" y="84953"/>
                    </a:cubicBezTo>
                    <a:cubicBezTo>
                      <a:pt x="2716" y="76123"/>
                      <a:pt x="310" y="66796"/>
                      <a:pt x="310" y="56974"/>
                    </a:cubicBezTo>
                    <a:cubicBezTo>
                      <a:pt x="310" y="47350"/>
                      <a:pt x="2518" y="38172"/>
                      <a:pt x="6933" y="29441"/>
                    </a:cubicBezTo>
                    <a:cubicBezTo>
                      <a:pt x="11349" y="20709"/>
                      <a:pt x="17475" y="13665"/>
                      <a:pt x="25313" y="8307"/>
                    </a:cubicBezTo>
                    <a:cubicBezTo>
                      <a:pt x="33152" y="2949"/>
                      <a:pt x="41933" y="270"/>
                      <a:pt x="51656" y="270"/>
                    </a:cubicBezTo>
                    <a:cubicBezTo>
                      <a:pt x="59197" y="270"/>
                      <a:pt x="65770" y="1535"/>
                      <a:pt x="71376" y="4065"/>
                    </a:cubicBezTo>
                    <a:cubicBezTo>
                      <a:pt x="76982" y="6595"/>
                      <a:pt x="81595" y="10117"/>
                      <a:pt x="85217" y="14632"/>
                    </a:cubicBezTo>
                    <a:cubicBezTo>
                      <a:pt x="88838" y="19146"/>
                      <a:pt x="91592" y="24479"/>
                      <a:pt x="93477" y="30631"/>
                    </a:cubicBezTo>
                    <a:cubicBezTo>
                      <a:pt x="95362" y="36783"/>
                      <a:pt x="96305" y="43529"/>
                      <a:pt x="96305" y="50872"/>
                    </a:cubicBezTo>
                    <a:cubicBezTo>
                      <a:pt x="96305" y="53054"/>
                      <a:pt x="95461" y="54146"/>
                      <a:pt x="93774" y="54146"/>
                    </a:cubicBezTo>
                    <a:lnTo>
                      <a:pt x="22039" y="54146"/>
                    </a:lnTo>
                    <a:lnTo>
                      <a:pt x="22039" y="56825"/>
                    </a:lnTo>
                    <a:cubicBezTo>
                      <a:pt x="22039" y="70517"/>
                      <a:pt x="24793" y="82274"/>
                      <a:pt x="30300" y="92097"/>
                    </a:cubicBezTo>
                    <a:cubicBezTo>
                      <a:pt x="35806" y="101920"/>
                      <a:pt x="44810" y="106831"/>
                      <a:pt x="57311" y="106831"/>
                    </a:cubicBezTo>
                    <a:cubicBezTo>
                      <a:pt x="62372" y="106831"/>
                      <a:pt x="67060" y="105690"/>
                      <a:pt x="71376" y="103408"/>
                    </a:cubicBezTo>
                    <a:cubicBezTo>
                      <a:pt x="75692" y="101126"/>
                      <a:pt x="79438" y="97976"/>
                      <a:pt x="82613" y="93957"/>
                    </a:cubicBezTo>
                    <a:cubicBezTo>
                      <a:pt x="85788" y="89939"/>
                      <a:pt x="87970" y="85648"/>
                      <a:pt x="89161" y="81083"/>
                    </a:cubicBezTo>
                    <a:cubicBezTo>
                      <a:pt x="89260" y="80488"/>
                      <a:pt x="89533" y="79968"/>
                      <a:pt x="89979" y="79521"/>
                    </a:cubicBezTo>
                    <a:cubicBezTo>
                      <a:pt x="90426" y="79075"/>
                      <a:pt x="90947" y="78852"/>
                      <a:pt x="91542" y="78852"/>
                    </a:cubicBezTo>
                    <a:lnTo>
                      <a:pt x="93774" y="78852"/>
                    </a:lnTo>
                    <a:cubicBezTo>
                      <a:pt x="95461" y="78852"/>
                      <a:pt x="96305" y="79893"/>
                      <a:pt x="96305" y="81977"/>
                    </a:cubicBezTo>
                    <a:cubicBezTo>
                      <a:pt x="93924" y="91403"/>
                      <a:pt x="88863" y="99117"/>
                      <a:pt x="81124" y="105120"/>
                    </a:cubicBezTo>
                    <a:cubicBezTo>
                      <a:pt x="73385" y="111122"/>
                      <a:pt x="64703" y="114124"/>
                      <a:pt x="55079" y="114124"/>
                    </a:cubicBezTo>
                    <a:close/>
                    <a:moveTo>
                      <a:pt x="22188" y="47895"/>
                    </a:moveTo>
                    <a:lnTo>
                      <a:pt x="78743" y="47895"/>
                    </a:lnTo>
                    <a:cubicBezTo>
                      <a:pt x="78743" y="41743"/>
                      <a:pt x="77875" y="35468"/>
                      <a:pt x="76139" y="29068"/>
                    </a:cubicBezTo>
                    <a:cubicBezTo>
                      <a:pt x="74402" y="22669"/>
                      <a:pt x="71524" y="17360"/>
                      <a:pt x="67506" y="13143"/>
                    </a:cubicBezTo>
                    <a:cubicBezTo>
                      <a:pt x="63488" y="8927"/>
                      <a:pt x="58205" y="6819"/>
                      <a:pt x="51656" y="6819"/>
                    </a:cubicBezTo>
                    <a:cubicBezTo>
                      <a:pt x="42330" y="6819"/>
                      <a:pt x="35086" y="11184"/>
                      <a:pt x="29927" y="19916"/>
                    </a:cubicBezTo>
                    <a:cubicBezTo>
                      <a:pt x="24768" y="28647"/>
                      <a:pt x="22188" y="37973"/>
                      <a:pt x="22188" y="47895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7" name="Freeform: Shape 2416">
                <a:extLst>
                  <a:ext uri="{FF2B5EF4-FFF2-40B4-BE49-F238E27FC236}">
                    <a16:creationId xmlns:a16="http://schemas.microsoft.com/office/drawing/2014/main" id="{90B53AA6-AE2E-0D6B-1004-91BCE1CDB1E4}"/>
                  </a:ext>
                </a:extLst>
              </p:cNvPr>
              <p:cNvSpPr/>
              <p:nvPr/>
            </p:nvSpPr>
            <p:spPr>
              <a:xfrm>
                <a:off x="5731244" y="4670485"/>
                <a:ext cx="109835" cy="113853"/>
              </a:xfrm>
              <a:custGeom>
                <a:avLst/>
                <a:gdLst>
                  <a:gd name="connsiteX0" fmla="*/ 55377 w 109835"/>
                  <a:gd name="connsiteY0" fmla="*/ 114124 h 113853"/>
                  <a:gd name="connsiteX1" fmla="*/ 27770 w 109835"/>
                  <a:gd name="connsiteY1" fmla="*/ 106533 h 113853"/>
                  <a:gd name="connsiteX2" fmla="*/ 7678 w 109835"/>
                  <a:gd name="connsiteY2" fmla="*/ 86218 h 113853"/>
                  <a:gd name="connsiteX3" fmla="*/ 310 w 109835"/>
                  <a:gd name="connsiteY3" fmla="*/ 58611 h 113853"/>
                  <a:gd name="connsiteX4" fmla="*/ 4403 w 109835"/>
                  <a:gd name="connsiteY4" fmla="*/ 36659 h 113853"/>
                  <a:gd name="connsiteX5" fmla="*/ 16012 w 109835"/>
                  <a:gd name="connsiteY5" fmla="*/ 17906 h 113853"/>
                  <a:gd name="connsiteX6" fmla="*/ 33573 w 109835"/>
                  <a:gd name="connsiteY6" fmla="*/ 4958 h 113853"/>
                  <a:gd name="connsiteX7" fmla="*/ 55377 w 109835"/>
                  <a:gd name="connsiteY7" fmla="*/ 270 h 113853"/>
                  <a:gd name="connsiteX8" fmla="*/ 83134 w 109835"/>
                  <a:gd name="connsiteY8" fmla="*/ 8307 h 113853"/>
                  <a:gd name="connsiteX9" fmla="*/ 102928 w 109835"/>
                  <a:gd name="connsiteY9" fmla="*/ 29812 h 113853"/>
                  <a:gd name="connsiteX10" fmla="*/ 110146 w 109835"/>
                  <a:gd name="connsiteY10" fmla="*/ 58611 h 113853"/>
                  <a:gd name="connsiteX11" fmla="*/ 102779 w 109835"/>
                  <a:gd name="connsiteY11" fmla="*/ 86218 h 113853"/>
                  <a:gd name="connsiteX12" fmla="*/ 82761 w 109835"/>
                  <a:gd name="connsiteY12" fmla="*/ 106533 h 113853"/>
                  <a:gd name="connsiteX13" fmla="*/ 55377 w 109835"/>
                  <a:gd name="connsiteY13" fmla="*/ 114124 h 113853"/>
                  <a:gd name="connsiteX14" fmla="*/ 55377 w 109835"/>
                  <a:gd name="connsiteY14" fmla="*/ 106831 h 113853"/>
                  <a:gd name="connsiteX15" fmla="*/ 81868 w 109835"/>
                  <a:gd name="connsiteY15" fmla="*/ 92469 h 113853"/>
                  <a:gd name="connsiteX16" fmla="*/ 88566 w 109835"/>
                  <a:gd name="connsiteY16" fmla="*/ 55783 h 113853"/>
                  <a:gd name="connsiteX17" fmla="*/ 87226 w 109835"/>
                  <a:gd name="connsiteY17" fmla="*/ 35170 h 113853"/>
                  <a:gd name="connsiteX18" fmla="*/ 81422 w 109835"/>
                  <a:gd name="connsiteY18" fmla="*/ 20361 h 113853"/>
                  <a:gd name="connsiteX19" fmla="*/ 74278 w 109835"/>
                  <a:gd name="connsiteY19" fmla="*/ 13143 h 113853"/>
                  <a:gd name="connsiteX20" fmla="*/ 65199 w 109835"/>
                  <a:gd name="connsiteY20" fmla="*/ 8455 h 113853"/>
                  <a:gd name="connsiteX21" fmla="*/ 55377 w 109835"/>
                  <a:gd name="connsiteY21" fmla="*/ 6819 h 113853"/>
                  <a:gd name="connsiteX22" fmla="*/ 40717 w 109835"/>
                  <a:gd name="connsiteY22" fmla="*/ 10315 h 113853"/>
                  <a:gd name="connsiteX23" fmla="*/ 29183 w 109835"/>
                  <a:gd name="connsiteY23" fmla="*/ 20361 h 113853"/>
                  <a:gd name="connsiteX24" fmla="*/ 23304 w 109835"/>
                  <a:gd name="connsiteY24" fmla="*/ 35765 h 113853"/>
                  <a:gd name="connsiteX25" fmla="*/ 22039 w 109835"/>
                  <a:gd name="connsiteY25" fmla="*/ 55783 h 113853"/>
                  <a:gd name="connsiteX26" fmla="*/ 24421 w 109835"/>
                  <a:gd name="connsiteY26" fmla="*/ 80712 h 113853"/>
                  <a:gd name="connsiteX27" fmla="*/ 34169 w 109835"/>
                  <a:gd name="connsiteY27" fmla="*/ 99315 h 113853"/>
                  <a:gd name="connsiteX28" fmla="*/ 55377 w 109835"/>
                  <a:gd name="connsiteY28" fmla="*/ 106831 h 11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9835" h="113853">
                    <a:moveTo>
                      <a:pt x="55377" y="114124"/>
                    </a:moveTo>
                    <a:cubicBezTo>
                      <a:pt x="45455" y="114124"/>
                      <a:pt x="36253" y="111593"/>
                      <a:pt x="27770" y="106533"/>
                    </a:cubicBezTo>
                    <a:cubicBezTo>
                      <a:pt x="19286" y="101473"/>
                      <a:pt x="12589" y="94701"/>
                      <a:pt x="7678" y="86218"/>
                    </a:cubicBezTo>
                    <a:cubicBezTo>
                      <a:pt x="2766" y="77735"/>
                      <a:pt x="310" y="68533"/>
                      <a:pt x="310" y="58611"/>
                    </a:cubicBezTo>
                    <a:cubicBezTo>
                      <a:pt x="310" y="50971"/>
                      <a:pt x="1674" y="43653"/>
                      <a:pt x="4403" y="36659"/>
                    </a:cubicBezTo>
                    <a:cubicBezTo>
                      <a:pt x="7131" y="29664"/>
                      <a:pt x="11001" y="23413"/>
                      <a:pt x="16012" y="17906"/>
                    </a:cubicBezTo>
                    <a:cubicBezTo>
                      <a:pt x="21022" y="12399"/>
                      <a:pt x="26876" y="8083"/>
                      <a:pt x="33573" y="4958"/>
                    </a:cubicBezTo>
                    <a:cubicBezTo>
                      <a:pt x="40271" y="1833"/>
                      <a:pt x="47538" y="270"/>
                      <a:pt x="55377" y="270"/>
                    </a:cubicBezTo>
                    <a:cubicBezTo>
                      <a:pt x="65497" y="270"/>
                      <a:pt x="74749" y="2949"/>
                      <a:pt x="83134" y="8307"/>
                    </a:cubicBezTo>
                    <a:cubicBezTo>
                      <a:pt x="91518" y="13665"/>
                      <a:pt x="98116" y="20833"/>
                      <a:pt x="102928" y="29812"/>
                    </a:cubicBezTo>
                    <a:cubicBezTo>
                      <a:pt x="107740" y="38792"/>
                      <a:pt x="110146" y="48391"/>
                      <a:pt x="110146" y="58611"/>
                    </a:cubicBezTo>
                    <a:cubicBezTo>
                      <a:pt x="110146" y="68533"/>
                      <a:pt x="107690" y="77735"/>
                      <a:pt x="102779" y="86218"/>
                    </a:cubicBezTo>
                    <a:cubicBezTo>
                      <a:pt x="97867" y="94701"/>
                      <a:pt x="91195" y="101473"/>
                      <a:pt x="82761" y="106533"/>
                    </a:cubicBezTo>
                    <a:cubicBezTo>
                      <a:pt x="74328" y="111593"/>
                      <a:pt x="65200" y="114124"/>
                      <a:pt x="55377" y="114124"/>
                    </a:cubicBezTo>
                    <a:close/>
                    <a:moveTo>
                      <a:pt x="55377" y="106831"/>
                    </a:moveTo>
                    <a:cubicBezTo>
                      <a:pt x="68573" y="106831"/>
                      <a:pt x="77403" y="102044"/>
                      <a:pt x="81868" y="92469"/>
                    </a:cubicBezTo>
                    <a:cubicBezTo>
                      <a:pt x="86333" y="82894"/>
                      <a:pt x="88566" y="70665"/>
                      <a:pt x="88566" y="55783"/>
                    </a:cubicBezTo>
                    <a:cubicBezTo>
                      <a:pt x="88566" y="47449"/>
                      <a:pt x="88119" y="40578"/>
                      <a:pt x="87226" y="35170"/>
                    </a:cubicBezTo>
                    <a:cubicBezTo>
                      <a:pt x="86333" y="29763"/>
                      <a:pt x="84398" y="24827"/>
                      <a:pt x="81422" y="20361"/>
                    </a:cubicBezTo>
                    <a:cubicBezTo>
                      <a:pt x="79537" y="17583"/>
                      <a:pt x="77155" y="15177"/>
                      <a:pt x="74278" y="13143"/>
                    </a:cubicBezTo>
                    <a:cubicBezTo>
                      <a:pt x="71400" y="11109"/>
                      <a:pt x="68374" y="9547"/>
                      <a:pt x="65199" y="8455"/>
                    </a:cubicBezTo>
                    <a:cubicBezTo>
                      <a:pt x="62024" y="7364"/>
                      <a:pt x="58750" y="6819"/>
                      <a:pt x="55377" y="6819"/>
                    </a:cubicBezTo>
                    <a:cubicBezTo>
                      <a:pt x="50218" y="6819"/>
                      <a:pt x="45331" y="7984"/>
                      <a:pt x="40717" y="10315"/>
                    </a:cubicBezTo>
                    <a:cubicBezTo>
                      <a:pt x="36104" y="12647"/>
                      <a:pt x="32259" y="15996"/>
                      <a:pt x="29183" y="20361"/>
                    </a:cubicBezTo>
                    <a:cubicBezTo>
                      <a:pt x="26107" y="25025"/>
                      <a:pt x="24148" y="30159"/>
                      <a:pt x="23304" y="35765"/>
                    </a:cubicBezTo>
                    <a:cubicBezTo>
                      <a:pt x="22461" y="41371"/>
                      <a:pt x="22039" y="48044"/>
                      <a:pt x="22039" y="55783"/>
                    </a:cubicBezTo>
                    <a:cubicBezTo>
                      <a:pt x="22039" y="65010"/>
                      <a:pt x="22833" y="73320"/>
                      <a:pt x="24421" y="80712"/>
                    </a:cubicBezTo>
                    <a:cubicBezTo>
                      <a:pt x="26008" y="88103"/>
                      <a:pt x="29257" y="94304"/>
                      <a:pt x="34169" y="99315"/>
                    </a:cubicBezTo>
                    <a:cubicBezTo>
                      <a:pt x="39080" y="104326"/>
                      <a:pt x="46150" y="106831"/>
                      <a:pt x="55377" y="106831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8" name="Freeform: Shape 2417">
                <a:extLst>
                  <a:ext uri="{FF2B5EF4-FFF2-40B4-BE49-F238E27FC236}">
                    <a16:creationId xmlns:a16="http://schemas.microsoft.com/office/drawing/2014/main" id="{57A2B822-7A70-037B-671C-6A57DFD444A7}"/>
                  </a:ext>
                </a:extLst>
              </p:cNvPr>
              <p:cNvSpPr/>
              <p:nvPr/>
            </p:nvSpPr>
            <p:spPr>
              <a:xfrm>
                <a:off x="5858166" y="4606935"/>
                <a:ext cx="81259" cy="174575"/>
              </a:xfrm>
              <a:custGeom>
                <a:avLst/>
                <a:gdLst>
                  <a:gd name="connsiteX0" fmla="*/ 310 w 81259"/>
                  <a:gd name="connsiteY0" fmla="*/ 174845 h 174575"/>
                  <a:gd name="connsiteX1" fmla="*/ 310 w 81259"/>
                  <a:gd name="connsiteY1" fmla="*/ 166064 h 174575"/>
                  <a:gd name="connsiteX2" fmla="*/ 14076 w 81259"/>
                  <a:gd name="connsiteY2" fmla="*/ 164799 h 174575"/>
                  <a:gd name="connsiteX3" fmla="*/ 19509 w 81259"/>
                  <a:gd name="connsiteY3" fmla="*/ 158325 h 174575"/>
                  <a:gd name="connsiteX4" fmla="*/ 19509 w 81259"/>
                  <a:gd name="connsiteY4" fmla="*/ 76768 h 174575"/>
                  <a:gd name="connsiteX5" fmla="*/ 459 w 81259"/>
                  <a:gd name="connsiteY5" fmla="*/ 76768 h 174575"/>
                  <a:gd name="connsiteX6" fmla="*/ 459 w 81259"/>
                  <a:gd name="connsiteY6" fmla="*/ 68136 h 174575"/>
                  <a:gd name="connsiteX7" fmla="*/ 19509 w 81259"/>
                  <a:gd name="connsiteY7" fmla="*/ 68136 h 174575"/>
                  <a:gd name="connsiteX8" fmla="*/ 19509 w 81259"/>
                  <a:gd name="connsiteY8" fmla="*/ 38370 h 174575"/>
                  <a:gd name="connsiteX9" fmla="*/ 22858 w 81259"/>
                  <a:gd name="connsiteY9" fmla="*/ 23488 h 174575"/>
                  <a:gd name="connsiteX10" fmla="*/ 31787 w 81259"/>
                  <a:gd name="connsiteY10" fmla="*/ 11357 h 174575"/>
                  <a:gd name="connsiteX11" fmla="*/ 44660 w 81259"/>
                  <a:gd name="connsiteY11" fmla="*/ 3247 h 174575"/>
                  <a:gd name="connsiteX12" fmla="*/ 59841 w 81259"/>
                  <a:gd name="connsiteY12" fmla="*/ 270 h 174575"/>
                  <a:gd name="connsiteX13" fmla="*/ 74873 w 81259"/>
                  <a:gd name="connsiteY13" fmla="*/ 5181 h 174575"/>
                  <a:gd name="connsiteX14" fmla="*/ 81570 w 81259"/>
                  <a:gd name="connsiteY14" fmla="*/ 18427 h 174575"/>
                  <a:gd name="connsiteX15" fmla="*/ 78370 w 81259"/>
                  <a:gd name="connsiteY15" fmla="*/ 26240 h 174575"/>
                  <a:gd name="connsiteX16" fmla="*/ 70557 w 81259"/>
                  <a:gd name="connsiteY16" fmla="*/ 29441 h 174575"/>
                  <a:gd name="connsiteX17" fmla="*/ 62445 w 81259"/>
                  <a:gd name="connsiteY17" fmla="*/ 26240 h 174575"/>
                  <a:gd name="connsiteX18" fmla="*/ 59097 w 81259"/>
                  <a:gd name="connsiteY18" fmla="*/ 18427 h 174575"/>
                  <a:gd name="connsiteX19" fmla="*/ 65794 w 81259"/>
                  <a:gd name="connsiteY19" fmla="*/ 8009 h 174575"/>
                  <a:gd name="connsiteX20" fmla="*/ 58651 w 81259"/>
                  <a:gd name="connsiteY20" fmla="*/ 6670 h 174575"/>
                  <a:gd name="connsiteX21" fmla="*/ 46223 w 81259"/>
                  <a:gd name="connsiteY21" fmla="*/ 11804 h 174575"/>
                  <a:gd name="connsiteX22" fmla="*/ 38559 w 81259"/>
                  <a:gd name="connsiteY22" fmla="*/ 24306 h 174575"/>
                  <a:gd name="connsiteX23" fmla="*/ 36029 w 81259"/>
                  <a:gd name="connsiteY23" fmla="*/ 38966 h 174575"/>
                  <a:gd name="connsiteX24" fmla="*/ 36029 w 81259"/>
                  <a:gd name="connsiteY24" fmla="*/ 68136 h 174575"/>
                  <a:gd name="connsiteX25" fmla="*/ 64604 w 81259"/>
                  <a:gd name="connsiteY25" fmla="*/ 68136 h 174575"/>
                  <a:gd name="connsiteX26" fmla="*/ 64604 w 81259"/>
                  <a:gd name="connsiteY26" fmla="*/ 76768 h 174575"/>
                  <a:gd name="connsiteX27" fmla="*/ 36921 w 81259"/>
                  <a:gd name="connsiteY27" fmla="*/ 76768 h 174575"/>
                  <a:gd name="connsiteX28" fmla="*/ 36921 w 81259"/>
                  <a:gd name="connsiteY28" fmla="*/ 158325 h 174575"/>
                  <a:gd name="connsiteX29" fmla="*/ 44139 w 81259"/>
                  <a:gd name="connsiteY29" fmla="*/ 164725 h 174575"/>
                  <a:gd name="connsiteX30" fmla="*/ 60883 w 81259"/>
                  <a:gd name="connsiteY30" fmla="*/ 166064 h 174575"/>
                  <a:gd name="connsiteX31" fmla="*/ 60883 w 81259"/>
                  <a:gd name="connsiteY31" fmla="*/ 174845 h 174575"/>
                  <a:gd name="connsiteX32" fmla="*/ 310 w 81259"/>
                  <a:gd name="connsiteY32" fmla="*/ 174845 h 17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1259" h="174575">
                    <a:moveTo>
                      <a:pt x="310" y="174845"/>
                    </a:moveTo>
                    <a:lnTo>
                      <a:pt x="310" y="166064"/>
                    </a:lnTo>
                    <a:cubicBezTo>
                      <a:pt x="5866" y="166064"/>
                      <a:pt x="10455" y="165643"/>
                      <a:pt x="14076" y="164799"/>
                    </a:cubicBezTo>
                    <a:cubicBezTo>
                      <a:pt x="17698" y="163956"/>
                      <a:pt x="19509" y="161798"/>
                      <a:pt x="19509" y="158325"/>
                    </a:cubicBezTo>
                    <a:lnTo>
                      <a:pt x="19509" y="76768"/>
                    </a:lnTo>
                    <a:lnTo>
                      <a:pt x="459" y="76768"/>
                    </a:lnTo>
                    <a:lnTo>
                      <a:pt x="459" y="68136"/>
                    </a:lnTo>
                    <a:lnTo>
                      <a:pt x="19509" y="68136"/>
                    </a:lnTo>
                    <a:lnTo>
                      <a:pt x="19509" y="38370"/>
                    </a:lnTo>
                    <a:cubicBezTo>
                      <a:pt x="19509" y="33112"/>
                      <a:pt x="20625" y="28151"/>
                      <a:pt x="22858" y="23488"/>
                    </a:cubicBezTo>
                    <a:cubicBezTo>
                      <a:pt x="25090" y="18824"/>
                      <a:pt x="28066" y="14781"/>
                      <a:pt x="31787" y="11357"/>
                    </a:cubicBezTo>
                    <a:cubicBezTo>
                      <a:pt x="35508" y="7935"/>
                      <a:pt x="39799" y="5231"/>
                      <a:pt x="44660" y="3247"/>
                    </a:cubicBezTo>
                    <a:cubicBezTo>
                      <a:pt x="49523" y="1263"/>
                      <a:pt x="54583" y="270"/>
                      <a:pt x="59841" y="270"/>
                    </a:cubicBezTo>
                    <a:cubicBezTo>
                      <a:pt x="65398" y="270"/>
                      <a:pt x="70408" y="1907"/>
                      <a:pt x="74873" y="5181"/>
                    </a:cubicBezTo>
                    <a:cubicBezTo>
                      <a:pt x="79337" y="8455"/>
                      <a:pt x="81570" y="12871"/>
                      <a:pt x="81570" y="18427"/>
                    </a:cubicBezTo>
                    <a:cubicBezTo>
                      <a:pt x="81570" y="21503"/>
                      <a:pt x="80503" y="24107"/>
                      <a:pt x="78370" y="26240"/>
                    </a:cubicBezTo>
                    <a:cubicBezTo>
                      <a:pt x="76237" y="28374"/>
                      <a:pt x="73633" y="29441"/>
                      <a:pt x="70557" y="29441"/>
                    </a:cubicBezTo>
                    <a:cubicBezTo>
                      <a:pt x="67382" y="29441"/>
                      <a:pt x="64678" y="28374"/>
                      <a:pt x="62445" y="26240"/>
                    </a:cubicBezTo>
                    <a:cubicBezTo>
                      <a:pt x="60213" y="24107"/>
                      <a:pt x="59097" y="21503"/>
                      <a:pt x="59097" y="18427"/>
                    </a:cubicBezTo>
                    <a:cubicBezTo>
                      <a:pt x="59097" y="13267"/>
                      <a:pt x="61330" y="9795"/>
                      <a:pt x="65794" y="8009"/>
                    </a:cubicBezTo>
                    <a:cubicBezTo>
                      <a:pt x="63115" y="7117"/>
                      <a:pt x="60734" y="6670"/>
                      <a:pt x="58651" y="6670"/>
                    </a:cubicBezTo>
                    <a:cubicBezTo>
                      <a:pt x="53789" y="6670"/>
                      <a:pt x="49647" y="8381"/>
                      <a:pt x="46223" y="11804"/>
                    </a:cubicBezTo>
                    <a:cubicBezTo>
                      <a:pt x="42800" y="15227"/>
                      <a:pt x="40245" y="19395"/>
                      <a:pt x="38559" y="24306"/>
                    </a:cubicBezTo>
                    <a:cubicBezTo>
                      <a:pt x="36872" y="29217"/>
                      <a:pt x="36029" y="34104"/>
                      <a:pt x="36029" y="38966"/>
                    </a:cubicBezTo>
                    <a:lnTo>
                      <a:pt x="36029" y="68136"/>
                    </a:lnTo>
                    <a:lnTo>
                      <a:pt x="64604" y="68136"/>
                    </a:lnTo>
                    <a:lnTo>
                      <a:pt x="64604" y="76768"/>
                    </a:lnTo>
                    <a:lnTo>
                      <a:pt x="36921" y="76768"/>
                    </a:lnTo>
                    <a:lnTo>
                      <a:pt x="36921" y="158325"/>
                    </a:lnTo>
                    <a:cubicBezTo>
                      <a:pt x="36921" y="161699"/>
                      <a:pt x="39327" y="163832"/>
                      <a:pt x="44139" y="164725"/>
                    </a:cubicBezTo>
                    <a:cubicBezTo>
                      <a:pt x="48952" y="165618"/>
                      <a:pt x="54533" y="166064"/>
                      <a:pt x="60883" y="166064"/>
                    </a:cubicBezTo>
                    <a:lnTo>
                      <a:pt x="60883" y="174845"/>
                    </a:lnTo>
                    <a:lnTo>
                      <a:pt x="310" y="174845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9" name="Freeform: Shape 2418">
                <a:extLst>
                  <a:ext uri="{FF2B5EF4-FFF2-40B4-BE49-F238E27FC236}">
                    <a16:creationId xmlns:a16="http://schemas.microsoft.com/office/drawing/2014/main" id="{928DCD9E-4811-1BB1-99A1-D2046873A0AE}"/>
                  </a:ext>
                </a:extLst>
              </p:cNvPr>
              <p:cNvSpPr/>
              <p:nvPr/>
            </p:nvSpPr>
            <p:spPr>
              <a:xfrm>
                <a:off x="6018375" y="4615864"/>
                <a:ext cx="54024" cy="165645"/>
              </a:xfrm>
              <a:custGeom>
                <a:avLst/>
                <a:gdLst>
                  <a:gd name="connsiteX0" fmla="*/ 310 w 54024"/>
                  <a:gd name="connsiteY0" fmla="*/ 165916 h 165645"/>
                  <a:gd name="connsiteX1" fmla="*/ 310 w 54024"/>
                  <a:gd name="connsiteY1" fmla="*/ 157135 h 165645"/>
                  <a:gd name="connsiteX2" fmla="*/ 14225 w 54024"/>
                  <a:gd name="connsiteY2" fmla="*/ 155870 h 165645"/>
                  <a:gd name="connsiteX3" fmla="*/ 19658 w 54024"/>
                  <a:gd name="connsiteY3" fmla="*/ 149396 h 165645"/>
                  <a:gd name="connsiteX4" fmla="*/ 19658 w 54024"/>
                  <a:gd name="connsiteY4" fmla="*/ 81680 h 165645"/>
                  <a:gd name="connsiteX5" fmla="*/ 16011 w 54024"/>
                  <a:gd name="connsiteY5" fmla="*/ 69996 h 165645"/>
                  <a:gd name="connsiteX6" fmla="*/ 1501 w 54024"/>
                  <a:gd name="connsiteY6" fmla="*/ 67838 h 165645"/>
                  <a:gd name="connsiteX7" fmla="*/ 1501 w 54024"/>
                  <a:gd name="connsiteY7" fmla="*/ 59206 h 165645"/>
                  <a:gd name="connsiteX8" fmla="*/ 37071 w 54024"/>
                  <a:gd name="connsiteY8" fmla="*/ 56527 h 165645"/>
                  <a:gd name="connsiteX9" fmla="*/ 37071 w 54024"/>
                  <a:gd name="connsiteY9" fmla="*/ 149396 h 165645"/>
                  <a:gd name="connsiteX10" fmla="*/ 41833 w 54024"/>
                  <a:gd name="connsiteY10" fmla="*/ 155870 h 165645"/>
                  <a:gd name="connsiteX11" fmla="*/ 54335 w 54024"/>
                  <a:gd name="connsiteY11" fmla="*/ 157135 h 165645"/>
                  <a:gd name="connsiteX12" fmla="*/ 54335 w 54024"/>
                  <a:gd name="connsiteY12" fmla="*/ 165916 h 165645"/>
                  <a:gd name="connsiteX13" fmla="*/ 310 w 54024"/>
                  <a:gd name="connsiteY13" fmla="*/ 165916 h 165645"/>
                  <a:gd name="connsiteX14" fmla="*/ 10877 w 54024"/>
                  <a:gd name="connsiteY14" fmla="*/ 13963 h 165645"/>
                  <a:gd name="connsiteX15" fmla="*/ 14970 w 54024"/>
                  <a:gd name="connsiteY15" fmla="*/ 4363 h 165645"/>
                  <a:gd name="connsiteX16" fmla="*/ 24421 w 54024"/>
                  <a:gd name="connsiteY16" fmla="*/ 270 h 165645"/>
                  <a:gd name="connsiteX17" fmla="*/ 31118 w 54024"/>
                  <a:gd name="connsiteY17" fmla="*/ 2056 h 165645"/>
                  <a:gd name="connsiteX18" fmla="*/ 36252 w 54024"/>
                  <a:gd name="connsiteY18" fmla="*/ 7116 h 165645"/>
                  <a:gd name="connsiteX19" fmla="*/ 38113 w 54024"/>
                  <a:gd name="connsiteY19" fmla="*/ 13963 h 165645"/>
                  <a:gd name="connsiteX20" fmla="*/ 33946 w 54024"/>
                  <a:gd name="connsiteY20" fmla="*/ 23339 h 165645"/>
                  <a:gd name="connsiteX21" fmla="*/ 24421 w 54024"/>
                  <a:gd name="connsiteY21" fmla="*/ 27506 h 165645"/>
                  <a:gd name="connsiteX22" fmla="*/ 14970 w 54024"/>
                  <a:gd name="connsiteY22" fmla="*/ 23339 h 165645"/>
                  <a:gd name="connsiteX23" fmla="*/ 10877 w 54024"/>
                  <a:gd name="connsiteY23" fmla="*/ 13963 h 165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4024" h="165645">
                    <a:moveTo>
                      <a:pt x="310" y="165916"/>
                    </a:moveTo>
                    <a:lnTo>
                      <a:pt x="310" y="157135"/>
                    </a:lnTo>
                    <a:cubicBezTo>
                      <a:pt x="5965" y="157135"/>
                      <a:pt x="10604" y="156713"/>
                      <a:pt x="14225" y="155870"/>
                    </a:cubicBezTo>
                    <a:cubicBezTo>
                      <a:pt x="17847" y="155027"/>
                      <a:pt x="19658" y="152868"/>
                      <a:pt x="19658" y="149396"/>
                    </a:cubicBezTo>
                    <a:lnTo>
                      <a:pt x="19658" y="81680"/>
                    </a:lnTo>
                    <a:cubicBezTo>
                      <a:pt x="19658" y="75330"/>
                      <a:pt x="18442" y="71435"/>
                      <a:pt x="16011" y="69996"/>
                    </a:cubicBezTo>
                    <a:cubicBezTo>
                      <a:pt x="13580" y="68557"/>
                      <a:pt x="8743" y="67838"/>
                      <a:pt x="1501" y="67838"/>
                    </a:cubicBezTo>
                    <a:lnTo>
                      <a:pt x="1501" y="59206"/>
                    </a:lnTo>
                    <a:lnTo>
                      <a:pt x="37071" y="56527"/>
                    </a:lnTo>
                    <a:lnTo>
                      <a:pt x="37071" y="149396"/>
                    </a:lnTo>
                    <a:cubicBezTo>
                      <a:pt x="37071" y="152868"/>
                      <a:pt x="38658" y="155027"/>
                      <a:pt x="41833" y="155870"/>
                    </a:cubicBezTo>
                    <a:cubicBezTo>
                      <a:pt x="45008" y="156713"/>
                      <a:pt x="49175" y="157135"/>
                      <a:pt x="54335" y="157135"/>
                    </a:cubicBezTo>
                    <a:lnTo>
                      <a:pt x="54335" y="165916"/>
                    </a:lnTo>
                    <a:lnTo>
                      <a:pt x="310" y="165916"/>
                    </a:lnTo>
                    <a:close/>
                    <a:moveTo>
                      <a:pt x="10877" y="13963"/>
                    </a:moveTo>
                    <a:cubicBezTo>
                      <a:pt x="10877" y="10292"/>
                      <a:pt x="12241" y="7092"/>
                      <a:pt x="14970" y="4363"/>
                    </a:cubicBezTo>
                    <a:cubicBezTo>
                      <a:pt x="17699" y="1635"/>
                      <a:pt x="20849" y="270"/>
                      <a:pt x="24421" y="270"/>
                    </a:cubicBezTo>
                    <a:cubicBezTo>
                      <a:pt x="26702" y="270"/>
                      <a:pt x="28935" y="866"/>
                      <a:pt x="31118" y="2056"/>
                    </a:cubicBezTo>
                    <a:cubicBezTo>
                      <a:pt x="33300" y="3247"/>
                      <a:pt x="35011" y="4933"/>
                      <a:pt x="36252" y="7116"/>
                    </a:cubicBezTo>
                    <a:cubicBezTo>
                      <a:pt x="37492" y="9299"/>
                      <a:pt x="38113" y="11581"/>
                      <a:pt x="38113" y="13963"/>
                    </a:cubicBezTo>
                    <a:cubicBezTo>
                      <a:pt x="38113" y="17435"/>
                      <a:pt x="36724" y="20561"/>
                      <a:pt x="33946" y="23339"/>
                    </a:cubicBezTo>
                    <a:cubicBezTo>
                      <a:pt x="31168" y="26117"/>
                      <a:pt x="27993" y="27506"/>
                      <a:pt x="24421" y="27506"/>
                    </a:cubicBezTo>
                    <a:cubicBezTo>
                      <a:pt x="20849" y="27506"/>
                      <a:pt x="17699" y="26117"/>
                      <a:pt x="14970" y="23339"/>
                    </a:cubicBezTo>
                    <a:cubicBezTo>
                      <a:pt x="12241" y="20561"/>
                      <a:pt x="10877" y="17435"/>
                      <a:pt x="10877" y="13963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0" name="Freeform: Shape 2419">
                <a:extLst>
                  <a:ext uri="{FF2B5EF4-FFF2-40B4-BE49-F238E27FC236}">
                    <a16:creationId xmlns:a16="http://schemas.microsoft.com/office/drawing/2014/main" id="{FCB924A7-70C2-0EF6-3684-0F728698171E}"/>
                  </a:ext>
                </a:extLst>
              </p:cNvPr>
              <p:cNvSpPr/>
              <p:nvPr/>
            </p:nvSpPr>
            <p:spPr>
              <a:xfrm>
                <a:off x="6088076" y="4672121"/>
                <a:ext cx="125610" cy="109388"/>
              </a:xfrm>
              <a:custGeom>
                <a:avLst/>
                <a:gdLst>
                  <a:gd name="connsiteX0" fmla="*/ 310 w 125610"/>
                  <a:gd name="connsiteY0" fmla="*/ 109659 h 109388"/>
                  <a:gd name="connsiteX1" fmla="*/ 310 w 125610"/>
                  <a:gd name="connsiteY1" fmla="*/ 100878 h 109388"/>
                  <a:gd name="connsiteX2" fmla="*/ 14152 w 125610"/>
                  <a:gd name="connsiteY2" fmla="*/ 99613 h 109388"/>
                  <a:gd name="connsiteX3" fmla="*/ 19658 w 125610"/>
                  <a:gd name="connsiteY3" fmla="*/ 93139 h 109388"/>
                  <a:gd name="connsiteX4" fmla="*/ 19658 w 125610"/>
                  <a:gd name="connsiteY4" fmla="*/ 25423 h 109388"/>
                  <a:gd name="connsiteX5" fmla="*/ 17648 w 125610"/>
                  <a:gd name="connsiteY5" fmla="*/ 15898 h 109388"/>
                  <a:gd name="connsiteX6" fmla="*/ 11845 w 125610"/>
                  <a:gd name="connsiteY6" fmla="*/ 12251 h 109388"/>
                  <a:gd name="connsiteX7" fmla="*/ 310 w 125610"/>
                  <a:gd name="connsiteY7" fmla="*/ 11581 h 109388"/>
                  <a:gd name="connsiteX8" fmla="*/ 310 w 125610"/>
                  <a:gd name="connsiteY8" fmla="*/ 2950 h 109388"/>
                  <a:gd name="connsiteX9" fmla="*/ 36178 w 125610"/>
                  <a:gd name="connsiteY9" fmla="*/ 270 h 109388"/>
                  <a:gd name="connsiteX10" fmla="*/ 36178 w 125610"/>
                  <a:gd name="connsiteY10" fmla="*/ 24381 h 109388"/>
                  <a:gd name="connsiteX11" fmla="*/ 50837 w 125610"/>
                  <a:gd name="connsiteY11" fmla="*/ 7043 h 109388"/>
                  <a:gd name="connsiteX12" fmla="*/ 72046 w 125610"/>
                  <a:gd name="connsiteY12" fmla="*/ 270 h 109388"/>
                  <a:gd name="connsiteX13" fmla="*/ 97941 w 125610"/>
                  <a:gd name="connsiteY13" fmla="*/ 8456 h 109388"/>
                  <a:gd name="connsiteX14" fmla="*/ 106574 w 125610"/>
                  <a:gd name="connsiteY14" fmla="*/ 33608 h 109388"/>
                  <a:gd name="connsiteX15" fmla="*/ 106574 w 125610"/>
                  <a:gd name="connsiteY15" fmla="*/ 93139 h 109388"/>
                  <a:gd name="connsiteX16" fmla="*/ 112006 w 125610"/>
                  <a:gd name="connsiteY16" fmla="*/ 99613 h 109388"/>
                  <a:gd name="connsiteX17" fmla="*/ 125921 w 125610"/>
                  <a:gd name="connsiteY17" fmla="*/ 100878 h 109388"/>
                  <a:gd name="connsiteX18" fmla="*/ 125921 w 125610"/>
                  <a:gd name="connsiteY18" fmla="*/ 109659 h 109388"/>
                  <a:gd name="connsiteX19" fmla="*/ 69218 w 125610"/>
                  <a:gd name="connsiteY19" fmla="*/ 109659 h 109388"/>
                  <a:gd name="connsiteX20" fmla="*/ 69218 w 125610"/>
                  <a:gd name="connsiteY20" fmla="*/ 100878 h 109388"/>
                  <a:gd name="connsiteX21" fmla="*/ 83133 w 125610"/>
                  <a:gd name="connsiteY21" fmla="*/ 99613 h 109388"/>
                  <a:gd name="connsiteX22" fmla="*/ 88566 w 125610"/>
                  <a:gd name="connsiteY22" fmla="*/ 93139 h 109388"/>
                  <a:gd name="connsiteX23" fmla="*/ 88566 w 125610"/>
                  <a:gd name="connsiteY23" fmla="*/ 34353 h 109388"/>
                  <a:gd name="connsiteX24" fmla="*/ 85068 w 125610"/>
                  <a:gd name="connsiteY24" fmla="*/ 14484 h 109388"/>
                  <a:gd name="connsiteX25" fmla="*/ 70557 w 125610"/>
                  <a:gd name="connsiteY25" fmla="*/ 6670 h 109388"/>
                  <a:gd name="connsiteX26" fmla="*/ 46968 w 125610"/>
                  <a:gd name="connsiteY26" fmla="*/ 18130 h 109388"/>
                  <a:gd name="connsiteX27" fmla="*/ 37666 w 125610"/>
                  <a:gd name="connsiteY27" fmla="*/ 44175 h 109388"/>
                  <a:gd name="connsiteX28" fmla="*/ 37666 w 125610"/>
                  <a:gd name="connsiteY28" fmla="*/ 93139 h 109388"/>
                  <a:gd name="connsiteX29" fmla="*/ 43173 w 125610"/>
                  <a:gd name="connsiteY29" fmla="*/ 99613 h 109388"/>
                  <a:gd name="connsiteX30" fmla="*/ 57014 w 125610"/>
                  <a:gd name="connsiteY30" fmla="*/ 100878 h 109388"/>
                  <a:gd name="connsiteX31" fmla="*/ 57014 w 125610"/>
                  <a:gd name="connsiteY31" fmla="*/ 109659 h 109388"/>
                  <a:gd name="connsiteX32" fmla="*/ 310 w 125610"/>
                  <a:gd name="connsiteY32" fmla="*/ 109659 h 1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5610" h="109388">
                    <a:moveTo>
                      <a:pt x="310" y="109659"/>
                    </a:moveTo>
                    <a:lnTo>
                      <a:pt x="310" y="100878"/>
                    </a:lnTo>
                    <a:cubicBezTo>
                      <a:pt x="5866" y="100878"/>
                      <a:pt x="10480" y="100457"/>
                      <a:pt x="14152" y="99613"/>
                    </a:cubicBezTo>
                    <a:cubicBezTo>
                      <a:pt x="17823" y="98770"/>
                      <a:pt x="19658" y="96612"/>
                      <a:pt x="19658" y="93139"/>
                    </a:cubicBezTo>
                    <a:lnTo>
                      <a:pt x="19658" y="25423"/>
                    </a:lnTo>
                    <a:cubicBezTo>
                      <a:pt x="19658" y="21057"/>
                      <a:pt x="18988" y="17882"/>
                      <a:pt x="17648" y="15898"/>
                    </a:cubicBezTo>
                    <a:cubicBezTo>
                      <a:pt x="16309" y="13914"/>
                      <a:pt x="14375" y="12698"/>
                      <a:pt x="11845" y="12251"/>
                    </a:cubicBezTo>
                    <a:cubicBezTo>
                      <a:pt x="9314" y="11804"/>
                      <a:pt x="5469" y="11581"/>
                      <a:pt x="310" y="11581"/>
                    </a:cubicBezTo>
                    <a:lnTo>
                      <a:pt x="310" y="2950"/>
                    </a:lnTo>
                    <a:lnTo>
                      <a:pt x="36178" y="270"/>
                    </a:lnTo>
                    <a:lnTo>
                      <a:pt x="36178" y="24381"/>
                    </a:lnTo>
                    <a:cubicBezTo>
                      <a:pt x="39452" y="17336"/>
                      <a:pt x="44339" y="11557"/>
                      <a:pt x="50837" y="7043"/>
                    </a:cubicBezTo>
                    <a:cubicBezTo>
                      <a:pt x="57336" y="2528"/>
                      <a:pt x="64406" y="270"/>
                      <a:pt x="72046" y="270"/>
                    </a:cubicBezTo>
                    <a:cubicBezTo>
                      <a:pt x="83555" y="270"/>
                      <a:pt x="92187" y="2999"/>
                      <a:pt x="97941" y="8456"/>
                    </a:cubicBezTo>
                    <a:cubicBezTo>
                      <a:pt x="103696" y="13913"/>
                      <a:pt x="106574" y="22297"/>
                      <a:pt x="106574" y="33608"/>
                    </a:cubicBezTo>
                    <a:lnTo>
                      <a:pt x="106574" y="93139"/>
                    </a:lnTo>
                    <a:cubicBezTo>
                      <a:pt x="106574" y="96612"/>
                      <a:pt x="108384" y="98770"/>
                      <a:pt x="112006" y="99613"/>
                    </a:cubicBezTo>
                    <a:cubicBezTo>
                      <a:pt x="115627" y="100457"/>
                      <a:pt x="120266" y="100878"/>
                      <a:pt x="125921" y="100878"/>
                    </a:cubicBezTo>
                    <a:lnTo>
                      <a:pt x="125921" y="109659"/>
                    </a:lnTo>
                    <a:lnTo>
                      <a:pt x="69218" y="109659"/>
                    </a:lnTo>
                    <a:lnTo>
                      <a:pt x="69218" y="100878"/>
                    </a:lnTo>
                    <a:cubicBezTo>
                      <a:pt x="74873" y="100878"/>
                      <a:pt x="79511" y="100457"/>
                      <a:pt x="83133" y="99613"/>
                    </a:cubicBezTo>
                    <a:cubicBezTo>
                      <a:pt x="86755" y="98770"/>
                      <a:pt x="88566" y="96612"/>
                      <a:pt x="88566" y="93139"/>
                    </a:cubicBezTo>
                    <a:lnTo>
                      <a:pt x="88566" y="34353"/>
                    </a:lnTo>
                    <a:cubicBezTo>
                      <a:pt x="88566" y="26315"/>
                      <a:pt x="87400" y="19692"/>
                      <a:pt x="85068" y="14484"/>
                    </a:cubicBezTo>
                    <a:cubicBezTo>
                      <a:pt x="82736" y="9275"/>
                      <a:pt x="77899" y="6670"/>
                      <a:pt x="70557" y="6670"/>
                    </a:cubicBezTo>
                    <a:cubicBezTo>
                      <a:pt x="61032" y="6670"/>
                      <a:pt x="53169" y="10490"/>
                      <a:pt x="46968" y="18130"/>
                    </a:cubicBezTo>
                    <a:cubicBezTo>
                      <a:pt x="40767" y="25770"/>
                      <a:pt x="37666" y="34452"/>
                      <a:pt x="37666" y="44175"/>
                    </a:cubicBezTo>
                    <a:lnTo>
                      <a:pt x="37666" y="93139"/>
                    </a:lnTo>
                    <a:cubicBezTo>
                      <a:pt x="37666" y="96612"/>
                      <a:pt x="39502" y="98770"/>
                      <a:pt x="43173" y="99613"/>
                    </a:cubicBezTo>
                    <a:cubicBezTo>
                      <a:pt x="46844" y="100457"/>
                      <a:pt x="51458" y="100878"/>
                      <a:pt x="57014" y="100878"/>
                    </a:cubicBezTo>
                    <a:lnTo>
                      <a:pt x="57014" y="109659"/>
                    </a:lnTo>
                    <a:lnTo>
                      <a:pt x="310" y="109659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1" name="Freeform: Shape 2420">
                <a:extLst>
                  <a:ext uri="{FF2B5EF4-FFF2-40B4-BE49-F238E27FC236}">
                    <a16:creationId xmlns:a16="http://schemas.microsoft.com/office/drawing/2014/main" id="{206E0005-C53D-C957-5524-66212921DBF2}"/>
                  </a:ext>
                </a:extLst>
              </p:cNvPr>
              <p:cNvSpPr/>
              <p:nvPr/>
            </p:nvSpPr>
            <p:spPr>
              <a:xfrm>
                <a:off x="6228521" y="4670485"/>
                <a:ext cx="94654" cy="113853"/>
              </a:xfrm>
              <a:custGeom>
                <a:avLst/>
                <a:gdLst>
                  <a:gd name="connsiteX0" fmla="*/ 53739 w 94654"/>
                  <a:gd name="connsiteY0" fmla="*/ 114124 h 113853"/>
                  <a:gd name="connsiteX1" fmla="*/ 26652 w 94654"/>
                  <a:gd name="connsiteY1" fmla="*/ 106310 h 113853"/>
                  <a:gd name="connsiteX2" fmla="*/ 7379 w 94654"/>
                  <a:gd name="connsiteY2" fmla="*/ 85474 h 113853"/>
                  <a:gd name="connsiteX3" fmla="*/ 310 w 94654"/>
                  <a:gd name="connsiteY3" fmla="*/ 57866 h 113853"/>
                  <a:gd name="connsiteX4" fmla="*/ 7304 w 94654"/>
                  <a:gd name="connsiteY4" fmla="*/ 29812 h 113853"/>
                  <a:gd name="connsiteX5" fmla="*/ 26578 w 94654"/>
                  <a:gd name="connsiteY5" fmla="*/ 8307 h 113853"/>
                  <a:gd name="connsiteX6" fmla="*/ 53739 w 94654"/>
                  <a:gd name="connsiteY6" fmla="*/ 270 h 113853"/>
                  <a:gd name="connsiteX7" fmla="*/ 80230 w 94654"/>
                  <a:gd name="connsiteY7" fmla="*/ 5925 h 113853"/>
                  <a:gd name="connsiteX8" fmla="*/ 92137 w 94654"/>
                  <a:gd name="connsiteY8" fmla="*/ 24529 h 113853"/>
                  <a:gd name="connsiteX9" fmla="*/ 88713 w 94654"/>
                  <a:gd name="connsiteY9" fmla="*/ 33013 h 113853"/>
                  <a:gd name="connsiteX10" fmla="*/ 80230 w 94654"/>
                  <a:gd name="connsiteY10" fmla="*/ 36584 h 113853"/>
                  <a:gd name="connsiteX11" fmla="*/ 71896 w 94654"/>
                  <a:gd name="connsiteY11" fmla="*/ 33013 h 113853"/>
                  <a:gd name="connsiteX12" fmla="*/ 68473 w 94654"/>
                  <a:gd name="connsiteY12" fmla="*/ 24529 h 113853"/>
                  <a:gd name="connsiteX13" fmla="*/ 71226 w 94654"/>
                  <a:gd name="connsiteY13" fmla="*/ 17013 h 113853"/>
                  <a:gd name="connsiteX14" fmla="*/ 78146 w 94654"/>
                  <a:gd name="connsiteY14" fmla="*/ 12920 h 113853"/>
                  <a:gd name="connsiteX15" fmla="*/ 54037 w 94654"/>
                  <a:gd name="connsiteY15" fmla="*/ 7563 h 113853"/>
                  <a:gd name="connsiteX16" fmla="*/ 34912 w 94654"/>
                  <a:gd name="connsiteY16" fmla="*/ 15376 h 113853"/>
                  <a:gd name="connsiteX17" fmla="*/ 24792 w 94654"/>
                  <a:gd name="connsiteY17" fmla="*/ 34798 h 113853"/>
                  <a:gd name="connsiteX18" fmla="*/ 21890 w 94654"/>
                  <a:gd name="connsiteY18" fmla="*/ 57866 h 113853"/>
                  <a:gd name="connsiteX19" fmla="*/ 25462 w 94654"/>
                  <a:gd name="connsiteY19" fmla="*/ 81009 h 113853"/>
                  <a:gd name="connsiteX20" fmla="*/ 36921 w 94654"/>
                  <a:gd name="connsiteY20" fmla="*/ 99538 h 113853"/>
                  <a:gd name="connsiteX21" fmla="*/ 56865 w 94654"/>
                  <a:gd name="connsiteY21" fmla="*/ 106831 h 113853"/>
                  <a:gd name="connsiteX22" fmla="*/ 76807 w 94654"/>
                  <a:gd name="connsiteY22" fmla="*/ 99612 h 113853"/>
                  <a:gd name="connsiteX23" fmla="*/ 87970 w 94654"/>
                  <a:gd name="connsiteY23" fmla="*/ 80786 h 113853"/>
                  <a:gd name="connsiteX24" fmla="*/ 89904 w 94654"/>
                  <a:gd name="connsiteY24" fmla="*/ 79297 h 113853"/>
                  <a:gd name="connsiteX25" fmla="*/ 93029 w 94654"/>
                  <a:gd name="connsiteY25" fmla="*/ 79297 h 113853"/>
                  <a:gd name="connsiteX26" fmla="*/ 94369 w 94654"/>
                  <a:gd name="connsiteY26" fmla="*/ 79967 h 113853"/>
                  <a:gd name="connsiteX27" fmla="*/ 94965 w 94654"/>
                  <a:gd name="connsiteY27" fmla="*/ 81530 h 113853"/>
                  <a:gd name="connsiteX28" fmla="*/ 94965 w 94654"/>
                  <a:gd name="connsiteY28" fmla="*/ 82274 h 113853"/>
                  <a:gd name="connsiteX29" fmla="*/ 80008 w 94654"/>
                  <a:gd name="connsiteY29" fmla="*/ 105491 h 113853"/>
                  <a:gd name="connsiteX30" fmla="*/ 53739 w 94654"/>
                  <a:gd name="connsiteY30" fmla="*/ 114124 h 11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4654" h="113853">
                    <a:moveTo>
                      <a:pt x="53739" y="114124"/>
                    </a:moveTo>
                    <a:cubicBezTo>
                      <a:pt x="43817" y="114124"/>
                      <a:pt x="34788" y="111519"/>
                      <a:pt x="26652" y="106310"/>
                    </a:cubicBezTo>
                    <a:cubicBezTo>
                      <a:pt x="18516" y="101101"/>
                      <a:pt x="12092" y="94156"/>
                      <a:pt x="7379" y="85474"/>
                    </a:cubicBezTo>
                    <a:cubicBezTo>
                      <a:pt x="2666" y="76793"/>
                      <a:pt x="310" y="67590"/>
                      <a:pt x="310" y="57866"/>
                    </a:cubicBezTo>
                    <a:cubicBezTo>
                      <a:pt x="310" y="48143"/>
                      <a:pt x="2641" y="38792"/>
                      <a:pt x="7304" y="29812"/>
                    </a:cubicBezTo>
                    <a:cubicBezTo>
                      <a:pt x="11968" y="20833"/>
                      <a:pt x="18392" y="13665"/>
                      <a:pt x="26578" y="8307"/>
                    </a:cubicBezTo>
                    <a:cubicBezTo>
                      <a:pt x="34763" y="2949"/>
                      <a:pt x="43817" y="270"/>
                      <a:pt x="53739" y="270"/>
                    </a:cubicBezTo>
                    <a:cubicBezTo>
                      <a:pt x="63462" y="270"/>
                      <a:pt x="72293" y="2155"/>
                      <a:pt x="80230" y="5925"/>
                    </a:cubicBezTo>
                    <a:cubicBezTo>
                      <a:pt x="88168" y="9696"/>
                      <a:pt x="92137" y="15897"/>
                      <a:pt x="92137" y="24529"/>
                    </a:cubicBezTo>
                    <a:cubicBezTo>
                      <a:pt x="92137" y="27803"/>
                      <a:pt x="90996" y="30631"/>
                      <a:pt x="88713" y="33013"/>
                    </a:cubicBezTo>
                    <a:cubicBezTo>
                      <a:pt x="86431" y="35394"/>
                      <a:pt x="83604" y="36584"/>
                      <a:pt x="80230" y="36584"/>
                    </a:cubicBezTo>
                    <a:cubicBezTo>
                      <a:pt x="76956" y="36584"/>
                      <a:pt x="74178" y="35394"/>
                      <a:pt x="71896" y="33013"/>
                    </a:cubicBezTo>
                    <a:cubicBezTo>
                      <a:pt x="69614" y="30631"/>
                      <a:pt x="68473" y="27803"/>
                      <a:pt x="68473" y="24529"/>
                    </a:cubicBezTo>
                    <a:cubicBezTo>
                      <a:pt x="68473" y="21651"/>
                      <a:pt x="69391" y="19146"/>
                      <a:pt x="71226" y="17013"/>
                    </a:cubicBezTo>
                    <a:cubicBezTo>
                      <a:pt x="73062" y="14880"/>
                      <a:pt x="75368" y="13515"/>
                      <a:pt x="78146" y="12920"/>
                    </a:cubicBezTo>
                    <a:cubicBezTo>
                      <a:pt x="72392" y="9349"/>
                      <a:pt x="64355" y="7563"/>
                      <a:pt x="54037" y="7563"/>
                    </a:cubicBezTo>
                    <a:cubicBezTo>
                      <a:pt x="46099" y="7563"/>
                      <a:pt x="39724" y="10167"/>
                      <a:pt x="34912" y="15376"/>
                    </a:cubicBezTo>
                    <a:cubicBezTo>
                      <a:pt x="30100" y="20585"/>
                      <a:pt x="26727" y="27059"/>
                      <a:pt x="24792" y="34798"/>
                    </a:cubicBezTo>
                    <a:cubicBezTo>
                      <a:pt x="22857" y="42537"/>
                      <a:pt x="21890" y="50226"/>
                      <a:pt x="21890" y="57866"/>
                    </a:cubicBezTo>
                    <a:cubicBezTo>
                      <a:pt x="21890" y="65804"/>
                      <a:pt x="23080" y="73518"/>
                      <a:pt x="25462" y="81009"/>
                    </a:cubicBezTo>
                    <a:cubicBezTo>
                      <a:pt x="27843" y="88500"/>
                      <a:pt x="31663" y="94676"/>
                      <a:pt x="36921" y="99538"/>
                    </a:cubicBezTo>
                    <a:cubicBezTo>
                      <a:pt x="42180" y="104400"/>
                      <a:pt x="48827" y="106831"/>
                      <a:pt x="56865" y="106831"/>
                    </a:cubicBezTo>
                    <a:cubicBezTo>
                      <a:pt x="64702" y="106831"/>
                      <a:pt x="71350" y="104425"/>
                      <a:pt x="76807" y="99612"/>
                    </a:cubicBezTo>
                    <a:cubicBezTo>
                      <a:pt x="82264" y="94800"/>
                      <a:pt x="85985" y="88525"/>
                      <a:pt x="87970" y="80786"/>
                    </a:cubicBezTo>
                    <a:cubicBezTo>
                      <a:pt x="87970" y="79794"/>
                      <a:pt x="88614" y="79297"/>
                      <a:pt x="89904" y="79297"/>
                    </a:cubicBezTo>
                    <a:lnTo>
                      <a:pt x="93029" y="79297"/>
                    </a:lnTo>
                    <a:cubicBezTo>
                      <a:pt x="93526" y="79297"/>
                      <a:pt x="93973" y="79521"/>
                      <a:pt x="94369" y="79967"/>
                    </a:cubicBezTo>
                    <a:cubicBezTo>
                      <a:pt x="94766" y="80414"/>
                      <a:pt x="94965" y="80935"/>
                      <a:pt x="94965" y="81530"/>
                    </a:cubicBezTo>
                    <a:lnTo>
                      <a:pt x="94965" y="82274"/>
                    </a:lnTo>
                    <a:cubicBezTo>
                      <a:pt x="92385" y="91998"/>
                      <a:pt x="87399" y="99737"/>
                      <a:pt x="80008" y="105491"/>
                    </a:cubicBezTo>
                    <a:cubicBezTo>
                      <a:pt x="72616" y="111246"/>
                      <a:pt x="63859" y="114124"/>
                      <a:pt x="53739" y="114124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2" name="Freeform: Shape 2421">
                <a:extLst>
                  <a:ext uri="{FF2B5EF4-FFF2-40B4-BE49-F238E27FC236}">
                    <a16:creationId xmlns:a16="http://schemas.microsoft.com/office/drawing/2014/main" id="{AC8BA19B-0A3D-11EB-220F-9888FA7CA4F6}"/>
                  </a:ext>
                </a:extLst>
              </p:cNvPr>
              <p:cNvSpPr/>
              <p:nvPr/>
            </p:nvSpPr>
            <p:spPr>
              <a:xfrm>
                <a:off x="6339685" y="4615864"/>
                <a:ext cx="54024" cy="165645"/>
              </a:xfrm>
              <a:custGeom>
                <a:avLst/>
                <a:gdLst>
                  <a:gd name="connsiteX0" fmla="*/ 310 w 54024"/>
                  <a:gd name="connsiteY0" fmla="*/ 165916 h 165645"/>
                  <a:gd name="connsiteX1" fmla="*/ 310 w 54024"/>
                  <a:gd name="connsiteY1" fmla="*/ 157135 h 165645"/>
                  <a:gd name="connsiteX2" fmla="*/ 14225 w 54024"/>
                  <a:gd name="connsiteY2" fmla="*/ 155870 h 165645"/>
                  <a:gd name="connsiteX3" fmla="*/ 19657 w 54024"/>
                  <a:gd name="connsiteY3" fmla="*/ 149396 h 165645"/>
                  <a:gd name="connsiteX4" fmla="*/ 19657 w 54024"/>
                  <a:gd name="connsiteY4" fmla="*/ 81680 h 165645"/>
                  <a:gd name="connsiteX5" fmla="*/ 16011 w 54024"/>
                  <a:gd name="connsiteY5" fmla="*/ 69996 h 165645"/>
                  <a:gd name="connsiteX6" fmla="*/ 1501 w 54024"/>
                  <a:gd name="connsiteY6" fmla="*/ 67838 h 165645"/>
                  <a:gd name="connsiteX7" fmla="*/ 1501 w 54024"/>
                  <a:gd name="connsiteY7" fmla="*/ 59206 h 165645"/>
                  <a:gd name="connsiteX8" fmla="*/ 37071 w 54024"/>
                  <a:gd name="connsiteY8" fmla="*/ 56527 h 165645"/>
                  <a:gd name="connsiteX9" fmla="*/ 37071 w 54024"/>
                  <a:gd name="connsiteY9" fmla="*/ 149396 h 165645"/>
                  <a:gd name="connsiteX10" fmla="*/ 41833 w 54024"/>
                  <a:gd name="connsiteY10" fmla="*/ 155870 h 165645"/>
                  <a:gd name="connsiteX11" fmla="*/ 54335 w 54024"/>
                  <a:gd name="connsiteY11" fmla="*/ 157135 h 165645"/>
                  <a:gd name="connsiteX12" fmla="*/ 54335 w 54024"/>
                  <a:gd name="connsiteY12" fmla="*/ 165916 h 165645"/>
                  <a:gd name="connsiteX13" fmla="*/ 310 w 54024"/>
                  <a:gd name="connsiteY13" fmla="*/ 165916 h 165645"/>
                  <a:gd name="connsiteX14" fmla="*/ 10877 w 54024"/>
                  <a:gd name="connsiteY14" fmla="*/ 13963 h 165645"/>
                  <a:gd name="connsiteX15" fmla="*/ 14970 w 54024"/>
                  <a:gd name="connsiteY15" fmla="*/ 4363 h 165645"/>
                  <a:gd name="connsiteX16" fmla="*/ 24420 w 54024"/>
                  <a:gd name="connsiteY16" fmla="*/ 270 h 165645"/>
                  <a:gd name="connsiteX17" fmla="*/ 31118 w 54024"/>
                  <a:gd name="connsiteY17" fmla="*/ 2056 h 165645"/>
                  <a:gd name="connsiteX18" fmla="*/ 36252 w 54024"/>
                  <a:gd name="connsiteY18" fmla="*/ 7116 h 165645"/>
                  <a:gd name="connsiteX19" fmla="*/ 38112 w 54024"/>
                  <a:gd name="connsiteY19" fmla="*/ 13963 h 165645"/>
                  <a:gd name="connsiteX20" fmla="*/ 33945 w 54024"/>
                  <a:gd name="connsiteY20" fmla="*/ 23339 h 165645"/>
                  <a:gd name="connsiteX21" fmla="*/ 24420 w 54024"/>
                  <a:gd name="connsiteY21" fmla="*/ 27506 h 165645"/>
                  <a:gd name="connsiteX22" fmla="*/ 14970 w 54024"/>
                  <a:gd name="connsiteY22" fmla="*/ 23339 h 165645"/>
                  <a:gd name="connsiteX23" fmla="*/ 10877 w 54024"/>
                  <a:gd name="connsiteY23" fmla="*/ 13963 h 165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4024" h="165645">
                    <a:moveTo>
                      <a:pt x="310" y="165916"/>
                    </a:moveTo>
                    <a:lnTo>
                      <a:pt x="310" y="157135"/>
                    </a:lnTo>
                    <a:cubicBezTo>
                      <a:pt x="5965" y="157135"/>
                      <a:pt x="10604" y="156713"/>
                      <a:pt x="14225" y="155870"/>
                    </a:cubicBezTo>
                    <a:cubicBezTo>
                      <a:pt x="17846" y="155027"/>
                      <a:pt x="19657" y="152868"/>
                      <a:pt x="19657" y="149396"/>
                    </a:cubicBezTo>
                    <a:lnTo>
                      <a:pt x="19657" y="81680"/>
                    </a:lnTo>
                    <a:cubicBezTo>
                      <a:pt x="19657" y="75330"/>
                      <a:pt x="18442" y="71435"/>
                      <a:pt x="16011" y="69996"/>
                    </a:cubicBezTo>
                    <a:cubicBezTo>
                      <a:pt x="13580" y="68557"/>
                      <a:pt x="8743" y="67838"/>
                      <a:pt x="1501" y="67838"/>
                    </a:cubicBezTo>
                    <a:lnTo>
                      <a:pt x="1501" y="59206"/>
                    </a:lnTo>
                    <a:lnTo>
                      <a:pt x="37071" y="56527"/>
                    </a:lnTo>
                    <a:lnTo>
                      <a:pt x="37071" y="149396"/>
                    </a:lnTo>
                    <a:cubicBezTo>
                      <a:pt x="37071" y="152868"/>
                      <a:pt x="38658" y="155027"/>
                      <a:pt x="41833" y="155870"/>
                    </a:cubicBezTo>
                    <a:cubicBezTo>
                      <a:pt x="45008" y="156713"/>
                      <a:pt x="49175" y="157135"/>
                      <a:pt x="54335" y="157135"/>
                    </a:cubicBezTo>
                    <a:lnTo>
                      <a:pt x="54335" y="165916"/>
                    </a:lnTo>
                    <a:lnTo>
                      <a:pt x="310" y="165916"/>
                    </a:lnTo>
                    <a:close/>
                    <a:moveTo>
                      <a:pt x="10877" y="13963"/>
                    </a:moveTo>
                    <a:cubicBezTo>
                      <a:pt x="10877" y="10292"/>
                      <a:pt x="12241" y="7092"/>
                      <a:pt x="14970" y="4363"/>
                    </a:cubicBezTo>
                    <a:cubicBezTo>
                      <a:pt x="17698" y="1635"/>
                      <a:pt x="20848" y="270"/>
                      <a:pt x="24420" y="270"/>
                    </a:cubicBezTo>
                    <a:cubicBezTo>
                      <a:pt x="26702" y="270"/>
                      <a:pt x="28935" y="866"/>
                      <a:pt x="31118" y="2056"/>
                    </a:cubicBezTo>
                    <a:cubicBezTo>
                      <a:pt x="33300" y="3247"/>
                      <a:pt x="35011" y="4933"/>
                      <a:pt x="36252" y="7116"/>
                    </a:cubicBezTo>
                    <a:cubicBezTo>
                      <a:pt x="37492" y="9299"/>
                      <a:pt x="38112" y="11581"/>
                      <a:pt x="38112" y="13963"/>
                    </a:cubicBezTo>
                    <a:cubicBezTo>
                      <a:pt x="38112" y="17435"/>
                      <a:pt x="36723" y="20561"/>
                      <a:pt x="33945" y="23339"/>
                    </a:cubicBezTo>
                    <a:cubicBezTo>
                      <a:pt x="31167" y="26117"/>
                      <a:pt x="27992" y="27506"/>
                      <a:pt x="24420" y="27506"/>
                    </a:cubicBezTo>
                    <a:cubicBezTo>
                      <a:pt x="20848" y="27506"/>
                      <a:pt x="17698" y="26117"/>
                      <a:pt x="14970" y="23339"/>
                    </a:cubicBezTo>
                    <a:cubicBezTo>
                      <a:pt x="12241" y="20561"/>
                      <a:pt x="10877" y="17435"/>
                      <a:pt x="10877" y="13963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3" name="Freeform: Shape 2422">
                <a:extLst>
                  <a:ext uri="{FF2B5EF4-FFF2-40B4-BE49-F238E27FC236}">
                    <a16:creationId xmlns:a16="http://schemas.microsoft.com/office/drawing/2014/main" id="{9F4B03F0-5335-B9F8-F635-068F7EAC3300}"/>
                  </a:ext>
                </a:extLst>
              </p:cNvPr>
              <p:cNvSpPr/>
              <p:nvPr/>
            </p:nvSpPr>
            <p:spPr>
              <a:xfrm>
                <a:off x="6410131" y="4609613"/>
                <a:ext cx="122782" cy="174724"/>
              </a:xfrm>
              <a:custGeom>
                <a:avLst/>
                <a:gdLst>
                  <a:gd name="connsiteX0" fmla="*/ 52548 w 122782"/>
                  <a:gd name="connsiteY0" fmla="*/ 174995 h 174724"/>
                  <a:gd name="connsiteX1" fmla="*/ 25833 w 122782"/>
                  <a:gd name="connsiteY1" fmla="*/ 167032 h 174724"/>
                  <a:gd name="connsiteX2" fmla="*/ 7007 w 122782"/>
                  <a:gd name="connsiteY2" fmla="*/ 146122 h 174724"/>
                  <a:gd name="connsiteX3" fmla="*/ 310 w 122782"/>
                  <a:gd name="connsiteY3" fmla="*/ 118738 h 174724"/>
                  <a:gd name="connsiteX4" fmla="*/ 7677 w 122782"/>
                  <a:gd name="connsiteY4" fmla="*/ 90832 h 174724"/>
                  <a:gd name="connsiteX5" fmla="*/ 27619 w 122782"/>
                  <a:gd name="connsiteY5" fmla="*/ 70369 h 174724"/>
                  <a:gd name="connsiteX6" fmla="*/ 55227 w 122782"/>
                  <a:gd name="connsiteY6" fmla="*/ 62778 h 174724"/>
                  <a:gd name="connsiteX7" fmla="*/ 72417 w 122782"/>
                  <a:gd name="connsiteY7" fmla="*/ 66574 h 174724"/>
                  <a:gd name="connsiteX8" fmla="*/ 86481 w 122782"/>
                  <a:gd name="connsiteY8" fmla="*/ 77066 h 174724"/>
                  <a:gd name="connsiteX9" fmla="*/ 86481 w 122782"/>
                  <a:gd name="connsiteY9" fmla="*/ 25572 h 174724"/>
                  <a:gd name="connsiteX10" fmla="*/ 84472 w 122782"/>
                  <a:gd name="connsiteY10" fmla="*/ 16047 h 174724"/>
                  <a:gd name="connsiteX11" fmla="*/ 78742 w 122782"/>
                  <a:gd name="connsiteY11" fmla="*/ 12400 h 174724"/>
                  <a:gd name="connsiteX12" fmla="*/ 67282 w 122782"/>
                  <a:gd name="connsiteY12" fmla="*/ 11731 h 174724"/>
                  <a:gd name="connsiteX13" fmla="*/ 67282 w 122782"/>
                  <a:gd name="connsiteY13" fmla="*/ 2950 h 174724"/>
                  <a:gd name="connsiteX14" fmla="*/ 103894 w 122782"/>
                  <a:gd name="connsiteY14" fmla="*/ 270 h 174724"/>
                  <a:gd name="connsiteX15" fmla="*/ 103894 w 122782"/>
                  <a:gd name="connsiteY15" fmla="*/ 149694 h 174724"/>
                  <a:gd name="connsiteX16" fmla="*/ 105903 w 122782"/>
                  <a:gd name="connsiteY16" fmla="*/ 159219 h 174724"/>
                  <a:gd name="connsiteX17" fmla="*/ 111558 w 122782"/>
                  <a:gd name="connsiteY17" fmla="*/ 162791 h 174724"/>
                  <a:gd name="connsiteX18" fmla="*/ 123093 w 122782"/>
                  <a:gd name="connsiteY18" fmla="*/ 163386 h 174724"/>
                  <a:gd name="connsiteX19" fmla="*/ 123093 w 122782"/>
                  <a:gd name="connsiteY19" fmla="*/ 172167 h 174724"/>
                  <a:gd name="connsiteX20" fmla="*/ 85737 w 122782"/>
                  <a:gd name="connsiteY20" fmla="*/ 174995 h 174724"/>
                  <a:gd name="connsiteX21" fmla="*/ 85737 w 122782"/>
                  <a:gd name="connsiteY21" fmla="*/ 159368 h 174724"/>
                  <a:gd name="connsiteX22" fmla="*/ 70482 w 122782"/>
                  <a:gd name="connsiteY22" fmla="*/ 170828 h 174724"/>
                  <a:gd name="connsiteX23" fmla="*/ 52548 w 122782"/>
                  <a:gd name="connsiteY23" fmla="*/ 174995 h 174724"/>
                  <a:gd name="connsiteX24" fmla="*/ 27248 w 122782"/>
                  <a:gd name="connsiteY24" fmla="*/ 150587 h 174724"/>
                  <a:gd name="connsiteX25" fmla="*/ 38633 w 122782"/>
                  <a:gd name="connsiteY25" fmla="*/ 163610 h 174724"/>
                  <a:gd name="connsiteX26" fmla="*/ 54037 w 122782"/>
                  <a:gd name="connsiteY26" fmla="*/ 168447 h 174724"/>
                  <a:gd name="connsiteX27" fmla="*/ 72863 w 122782"/>
                  <a:gd name="connsiteY27" fmla="*/ 162493 h 174724"/>
                  <a:gd name="connsiteX28" fmla="*/ 85737 w 122782"/>
                  <a:gd name="connsiteY28" fmla="*/ 147164 h 174724"/>
                  <a:gd name="connsiteX29" fmla="*/ 85737 w 122782"/>
                  <a:gd name="connsiteY29" fmla="*/ 87781 h 174724"/>
                  <a:gd name="connsiteX30" fmla="*/ 78370 w 122782"/>
                  <a:gd name="connsiteY30" fmla="*/ 78033 h 174724"/>
                  <a:gd name="connsiteX31" fmla="*/ 68473 w 122782"/>
                  <a:gd name="connsiteY31" fmla="*/ 71485 h 174724"/>
                  <a:gd name="connsiteX32" fmla="*/ 56865 w 122782"/>
                  <a:gd name="connsiteY32" fmla="*/ 69178 h 174724"/>
                  <a:gd name="connsiteX33" fmla="*/ 36029 w 122782"/>
                  <a:gd name="connsiteY33" fmla="*/ 76470 h 174724"/>
                  <a:gd name="connsiteX34" fmla="*/ 25015 w 122782"/>
                  <a:gd name="connsiteY34" fmla="*/ 95149 h 174724"/>
                  <a:gd name="connsiteX35" fmla="*/ 21890 w 122782"/>
                  <a:gd name="connsiteY35" fmla="*/ 118887 h 174724"/>
                  <a:gd name="connsiteX36" fmla="*/ 22932 w 122782"/>
                  <a:gd name="connsiteY36" fmla="*/ 136225 h 174724"/>
                  <a:gd name="connsiteX37" fmla="*/ 27248 w 122782"/>
                  <a:gd name="connsiteY37" fmla="*/ 150587 h 174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2782" h="174724">
                    <a:moveTo>
                      <a:pt x="52548" y="174995"/>
                    </a:moveTo>
                    <a:cubicBezTo>
                      <a:pt x="42825" y="174995"/>
                      <a:pt x="33920" y="172341"/>
                      <a:pt x="25833" y="167032"/>
                    </a:cubicBezTo>
                    <a:cubicBezTo>
                      <a:pt x="17747" y="161724"/>
                      <a:pt x="11472" y="154754"/>
                      <a:pt x="7007" y="146122"/>
                    </a:cubicBezTo>
                    <a:cubicBezTo>
                      <a:pt x="2542" y="137490"/>
                      <a:pt x="310" y="128362"/>
                      <a:pt x="310" y="118738"/>
                    </a:cubicBezTo>
                    <a:cubicBezTo>
                      <a:pt x="310" y="108717"/>
                      <a:pt x="2766" y="99415"/>
                      <a:pt x="7677" y="90832"/>
                    </a:cubicBezTo>
                    <a:cubicBezTo>
                      <a:pt x="12588" y="82250"/>
                      <a:pt x="19235" y="75429"/>
                      <a:pt x="27619" y="70369"/>
                    </a:cubicBezTo>
                    <a:cubicBezTo>
                      <a:pt x="36004" y="65308"/>
                      <a:pt x="45206" y="62778"/>
                      <a:pt x="55227" y="62778"/>
                    </a:cubicBezTo>
                    <a:cubicBezTo>
                      <a:pt x="61280" y="62778"/>
                      <a:pt x="67009" y="64043"/>
                      <a:pt x="72417" y="66574"/>
                    </a:cubicBezTo>
                    <a:cubicBezTo>
                      <a:pt x="77824" y="69104"/>
                      <a:pt x="82512" y="72601"/>
                      <a:pt x="86481" y="77066"/>
                    </a:cubicBezTo>
                    <a:lnTo>
                      <a:pt x="86481" y="25572"/>
                    </a:lnTo>
                    <a:cubicBezTo>
                      <a:pt x="86481" y="21206"/>
                      <a:pt x="85811" y="18031"/>
                      <a:pt x="84472" y="16047"/>
                    </a:cubicBezTo>
                    <a:cubicBezTo>
                      <a:pt x="83133" y="14062"/>
                      <a:pt x="81223" y="12847"/>
                      <a:pt x="78742" y="12400"/>
                    </a:cubicBezTo>
                    <a:cubicBezTo>
                      <a:pt x="76261" y="11954"/>
                      <a:pt x="72442" y="11731"/>
                      <a:pt x="67282" y="11731"/>
                    </a:cubicBezTo>
                    <a:lnTo>
                      <a:pt x="67282" y="2950"/>
                    </a:lnTo>
                    <a:lnTo>
                      <a:pt x="103894" y="270"/>
                    </a:lnTo>
                    <a:lnTo>
                      <a:pt x="103894" y="149694"/>
                    </a:lnTo>
                    <a:cubicBezTo>
                      <a:pt x="103894" y="154059"/>
                      <a:pt x="104564" y="157234"/>
                      <a:pt x="105903" y="159219"/>
                    </a:cubicBezTo>
                    <a:cubicBezTo>
                      <a:pt x="107242" y="161203"/>
                      <a:pt x="109127" y="162394"/>
                      <a:pt x="111558" y="162791"/>
                    </a:cubicBezTo>
                    <a:cubicBezTo>
                      <a:pt x="113990" y="163188"/>
                      <a:pt x="117835" y="163386"/>
                      <a:pt x="123093" y="163386"/>
                    </a:cubicBezTo>
                    <a:lnTo>
                      <a:pt x="123093" y="172167"/>
                    </a:lnTo>
                    <a:lnTo>
                      <a:pt x="85737" y="174995"/>
                    </a:lnTo>
                    <a:lnTo>
                      <a:pt x="85737" y="159368"/>
                    </a:lnTo>
                    <a:cubicBezTo>
                      <a:pt x="81470" y="164230"/>
                      <a:pt x="76385" y="168050"/>
                      <a:pt x="70482" y="170828"/>
                    </a:cubicBezTo>
                    <a:cubicBezTo>
                      <a:pt x="64579" y="173606"/>
                      <a:pt x="58601" y="174995"/>
                      <a:pt x="52548" y="174995"/>
                    </a:cubicBezTo>
                    <a:close/>
                    <a:moveTo>
                      <a:pt x="27248" y="150587"/>
                    </a:moveTo>
                    <a:cubicBezTo>
                      <a:pt x="30125" y="156044"/>
                      <a:pt x="33920" y="160385"/>
                      <a:pt x="38633" y="163610"/>
                    </a:cubicBezTo>
                    <a:cubicBezTo>
                      <a:pt x="43346" y="166834"/>
                      <a:pt x="48480" y="168447"/>
                      <a:pt x="54037" y="168447"/>
                    </a:cubicBezTo>
                    <a:cubicBezTo>
                      <a:pt x="60883" y="168447"/>
                      <a:pt x="67158" y="166462"/>
                      <a:pt x="72863" y="162493"/>
                    </a:cubicBezTo>
                    <a:cubicBezTo>
                      <a:pt x="78568" y="158525"/>
                      <a:pt x="82860" y="153415"/>
                      <a:pt x="85737" y="147164"/>
                    </a:cubicBezTo>
                    <a:lnTo>
                      <a:pt x="85737" y="87781"/>
                    </a:lnTo>
                    <a:cubicBezTo>
                      <a:pt x="83752" y="84110"/>
                      <a:pt x="81297" y="80861"/>
                      <a:pt x="78370" y="78033"/>
                    </a:cubicBezTo>
                    <a:cubicBezTo>
                      <a:pt x="75443" y="75206"/>
                      <a:pt x="72144" y="73023"/>
                      <a:pt x="68473" y="71485"/>
                    </a:cubicBezTo>
                    <a:cubicBezTo>
                      <a:pt x="64802" y="69947"/>
                      <a:pt x="60933" y="69178"/>
                      <a:pt x="56865" y="69178"/>
                    </a:cubicBezTo>
                    <a:cubicBezTo>
                      <a:pt x="48232" y="69178"/>
                      <a:pt x="41287" y="71609"/>
                      <a:pt x="36029" y="76470"/>
                    </a:cubicBezTo>
                    <a:cubicBezTo>
                      <a:pt x="30770" y="81333"/>
                      <a:pt x="27098" y="87559"/>
                      <a:pt x="25015" y="95149"/>
                    </a:cubicBezTo>
                    <a:cubicBezTo>
                      <a:pt x="22932" y="102739"/>
                      <a:pt x="21890" y="110652"/>
                      <a:pt x="21890" y="118887"/>
                    </a:cubicBezTo>
                    <a:cubicBezTo>
                      <a:pt x="21890" y="125534"/>
                      <a:pt x="22237" y="131314"/>
                      <a:pt x="22932" y="136225"/>
                    </a:cubicBezTo>
                    <a:cubicBezTo>
                      <a:pt x="23626" y="141137"/>
                      <a:pt x="25065" y="145924"/>
                      <a:pt x="27248" y="150587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4" name="Freeform: Shape 2423">
                <a:extLst>
                  <a:ext uri="{FF2B5EF4-FFF2-40B4-BE49-F238E27FC236}">
                    <a16:creationId xmlns:a16="http://schemas.microsoft.com/office/drawing/2014/main" id="{37988584-90F5-E9A1-21C8-371F49BEEC39}"/>
                  </a:ext>
                </a:extLst>
              </p:cNvPr>
              <p:cNvSpPr/>
              <p:nvPr/>
            </p:nvSpPr>
            <p:spPr>
              <a:xfrm>
                <a:off x="6548491" y="4670485"/>
                <a:ext cx="95994" cy="113853"/>
              </a:xfrm>
              <a:custGeom>
                <a:avLst/>
                <a:gdLst>
                  <a:gd name="connsiteX0" fmla="*/ 55079 w 95994"/>
                  <a:gd name="connsiteY0" fmla="*/ 114124 h 113853"/>
                  <a:gd name="connsiteX1" fmla="*/ 27397 w 95994"/>
                  <a:gd name="connsiteY1" fmla="*/ 106161 h 113853"/>
                  <a:gd name="connsiteX2" fmla="*/ 7529 w 95994"/>
                  <a:gd name="connsiteY2" fmla="*/ 84953 h 113853"/>
                  <a:gd name="connsiteX3" fmla="*/ 310 w 95994"/>
                  <a:gd name="connsiteY3" fmla="*/ 56974 h 113853"/>
                  <a:gd name="connsiteX4" fmla="*/ 6934 w 95994"/>
                  <a:gd name="connsiteY4" fmla="*/ 29441 h 113853"/>
                  <a:gd name="connsiteX5" fmla="*/ 25313 w 95994"/>
                  <a:gd name="connsiteY5" fmla="*/ 8307 h 113853"/>
                  <a:gd name="connsiteX6" fmla="*/ 51656 w 95994"/>
                  <a:gd name="connsiteY6" fmla="*/ 270 h 113853"/>
                  <a:gd name="connsiteX7" fmla="*/ 71376 w 95994"/>
                  <a:gd name="connsiteY7" fmla="*/ 4065 h 113853"/>
                  <a:gd name="connsiteX8" fmla="*/ 85217 w 95994"/>
                  <a:gd name="connsiteY8" fmla="*/ 14632 h 113853"/>
                  <a:gd name="connsiteX9" fmla="*/ 93477 w 95994"/>
                  <a:gd name="connsiteY9" fmla="*/ 30631 h 113853"/>
                  <a:gd name="connsiteX10" fmla="*/ 96305 w 95994"/>
                  <a:gd name="connsiteY10" fmla="*/ 50872 h 113853"/>
                  <a:gd name="connsiteX11" fmla="*/ 93774 w 95994"/>
                  <a:gd name="connsiteY11" fmla="*/ 54146 h 113853"/>
                  <a:gd name="connsiteX12" fmla="*/ 22039 w 95994"/>
                  <a:gd name="connsiteY12" fmla="*/ 54146 h 113853"/>
                  <a:gd name="connsiteX13" fmla="*/ 22039 w 95994"/>
                  <a:gd name="connsiteY13" fmla="*/ 56825 h 113853"/>
                  <a:gd name="connsiteX14" fmla="*/ 30299 w 95994"/>
                  <a:gd name="connsiteY14" fmla="*/ 92097 h 113853"/>
                  <a:gd name="connsiteX15" fmla="*/ 57311 w 95994"/>
                  <a:gd name="connsiteY15" fmla="*/ 106831 h 113853"/>
                  <a:gd name="connsiteX16" fmla="*/ 71376 w 95994"/>
                  <a:gd name="connsiteY16" fmla="*/ 103408 h 113853"/>
                  <a:gd name="connsiteX17" fmla="*/ 82613 w 95994"/>
                  <a:gd name="connsiteY17" fmla="*/ 93957 h 113853"/>
                  <a:gd name="connsiteX18" fmla="*/ 89161 w 95994"/>
                  <a:gd name="connsiteY18" fmla="*/ 81083 h 113853"/>
                  <a:gd name="connsiteX19" fmla="*/ 89979 w 95994"/>
                  <a:gd name="connsiteY19" fmla="*/ 79521 h 113853"/>
                  <a:gd name="connsiteX20" fmla="*/ 91542 w 95994"/>
                  <a:gd name="connsiteY20" fmla="*/ 78852 h 113853"/>
                  <a:gd name="connsiteX21" fmla="*/ 93774 w 95994"/>
                  <a:gd name="connsiteY21" fmla="*/ 78852 h 113853"/>
                  <a:gd name="connsiteX22" fmla="*/ 96305 w 95994"/>
                  <a:gd name="connsiteY22" fmla="*/ 81977 h 113853"/>
                  <a:gd name="connsiteX23" fmla="*/ 81124 w 95994"/>
                  <a:gd name="connsiteY23" fmla="*/ 105120 h 113853"/>
                  <a:gd name="connsiteX24" fmla="*/ 55079 w 95994"/>
                  <a:gd name="connsiteY24" fmla="*/ 114124 h 113853"/>
                  <a:gd name="connsiteX25" fmla="*/ 22188 w 95994"/>
                  <a:gd name="connsiteY25" fmla="*/ 47895 h 113853"/>
                  <a:gd name="connsiteX26" fmla="*/ 78743 w 95994"/>
                  <a:gd name="connsiteY26" fmla="*/ 47895 h 113853"/>
                  <a:gd name="connsiteX27" fmla="*/ 76139 w 95994"/>
                  <a:gd name="connsiteY27" fmla="*/ 29068 h 113853"/>
                  <a:gd name="connsiteX28" fmla="*/ 67506 w 95994"/>
                  <a:gd name="connsiteY28" fmla="*/ 13143 h 113853"/>
                  <a:gd name="connsiteX29" fmla="*/ 51656 w 95994"/>
                  <a:gd name="connsiteY29" fmla="*/ 6819 h 113853"/>
                  <a:gd name="connsiteX30" fmla="*/ 29927 w 95994"/>
                  <a:gd name="connsiteY30" fmla="*/ 19916 h 113853"/>
                  <a:gd name="connsiteX31" fmla="*/ 22188 w 95994"/>
                  <a:gd name="connsiteY31" fmla="*/ 47895 h 11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5994" h="113853">
                    <a:moveTo>
                      <a:pt x="55079" y="114124"/>
                    </a:moveTo>
                    <a:cubicBezTo>
                      <a:pt x="45058" y="114124"/>
                      <a:pt x="35831" y="111469"/>
                      <a:pt x="27397" y="106161"/>
                    </a:cubicBezTo>
                    <a:cubicBezTo>
                      <a:pt x="18964" y="100853"/>
                      <a:pt x="12341" y="93784"/>
                      <a:pt x="7529" y="84953"/>
                    </a:cubicBezTo>
                    <a:cubicBezTo>
                      <a:pt x="2716" y="76123"/>
                      <a:pt x="310" y="66796"/>
                      <a:pt x="310" y="56974"/>
                    </a:cubicBezTo>
                    <a:cubicBezTo>
                      <a:pt x="310" y="47350"/>
                      <a:pt x="2518" y="38172"/>
                      <a:pt x="6934" y="29441"/>
                    </a:cubicBezTo>
                    <a:cubicBezTo>
                      <a:pt x="11349" y="20709"/>
                      <a:pt x="17475" y="13665"/>
                      <a:pt x="25313" y="8307"/>
                    </a:cubicBezTo>
                    <a:cubicBezTo>
                      <a:pt x="33152" y="2949"/>
                      <a:pt x="41933" y="270"/>
                      <a:pt x="51656" y="270"/>
                    </a:cubicBezTo>
                    <a:cubicBezTo>
                      <a:pt x="59197" y="270"/>
                      <a:pt x="65770" y="1535"/>
                      <a:pt x="71376" y="4065"/>
                    </a:cubicBezTo>
                    <a:cubicBezTo>
                      <a:pt x="76982" y="6595"/>
                      <a:pt x="81595" y="10117"/>
                      <a:pt x="85217" y="14632"/>
                    </a:cubicBezTo>
                    <a:cubicBezTo>
                      <a:pt x="88838" y="19146"/>
                      <a:pt x="91592" y="24479"/>
                      <a:pt x="93477" y="30631"/>
                    </a:cubicBezTo>
                    <a:cubicBezTo>
                      <a:pt x="95362" y="36783"/>
                      <a:pt x="96305" y="43529"/>
                      <a:pt x="96305" y="50872"/>
                    </a:cubicBezTo>
                    <a:cubicBezTo>
                      <a:pt x="96305" y="53054"/>
                      <a:pt x="95461" y="54146"/>
                      <a:pt x="93774" y="54146"/>
                    </a:cubicBezTo>
                    <a:lnTo>
                      <a:pt x="22039" y="54146"/>
                    </a:lnTo>
                    <a:lnTo>
                      <a:pt x="22039" y="56825"/>
                    </a:lnTo>
                    <a:cubicBezTo>
                      <a:pt x="22039" y="70517"/>
                      <a:pt x="24793" y="82274"/>
                      <a:pt x="30299" y="92097"/>
                    </a:cubicBezTo>
                    <a:cubicBezTo>
                      <a:pt x="35806" y="101920"/>
                      <a:pt x="44810" y="106831"/>
                      <a:pt x="57311" y="106831"/>
                    </a:cubicBezTo>
                    <a:cubicBezTo>
                      <a:pt x="62372" y="106831"/>
                      <a:pt x="67060" y="105690"/>
                      <a:pt x="71376" y="103408"/>
                    </a:cubicBezTo>
                    <a:cubicBezTo>
                      <a:pt x="75692" y="101126"/>
                      <a:pt x="79438" y="97976"/>
                      <a:pt x="82613" y="93957"/>
                    </a:cubicBezTo>
                    <a:cubicBezTo>
                      <a:pt x="85788" y="89939"/>
                      <a:pt x="87970" y="85648"/>
                      <a:pt x="89161" y="81083"/>
                    </a:cubicBezTo>
                    <a:cubicBezTo>
                      <a:pt x="89260" y="80488"/>
                      <a:pt x="89533" y="79968"/>
                      <a:pt x="89979" y="79521"/>
                    </a:cubicBezTo>
                    <a:cubicBezTo>
                      <a:pt x="90426" y="79075"/>
                      <a:pt x="90947" y="78852"/>
                      <a:pt x="91542" y="78852"/>
                    </a:cubicBezTo>
                    <a:lnTo>
                      <a:pt x="93774" y="78852"/>
                    </a:lnTo>
                    <a:cubicBezTo>
                      <a:pt x="95461" y="78852"/>
                      <a:pt x="96305" y="79893"/>
                      <a:pt x="96305" y="81977"/>
                    </a:cubicBezTo>
                    <a:cubicBezTo>
                      <a:pt x="93924" y="91403"/>
                      <a:pt x="88863" y="99117"/>
                      <a:pt x="81124" y="105120"/>
                    </a:cubicBezTo>
                    <a:cubicBezTo>
                      <a:pt x="73385" y="111122"/>
                      <a:pt x="64703" y="114124"/>
                      <a:pt x="55079" y="114124"/>
                    </a:cubicBezTo>
                    <a:close/>
                    <a:moveTo>
                      <a:pt x="22188" y="47895"/>
                    </a:moveTo>
                    <a:lnTo>
                      <a:pt x="78743" y="47895"/>
                    </a:lnTo>
                    <a:cubicBezTo>
                      <a:pt x="78743" y="41743"/>
                      <a:pt x="77875" y="35468"/>
                      <a:pt x="76139" y="29068"/>
                    </a:cubicBezTo>
                    <a:cubicBezTo>
                      <a:pt x="74402" y="22669"/>
                      <a:pt x="71524" y="17360"/>
                      <a:pt x="67506" y="13143"/>
                    </a:cubicBezTo>
                    <a:cubicBezTo>
                      <a:pt x="63488" y="8927"/>
                      <a:pt x="58205" y="6819"/>
                      <a:pt x="51656" y="6819"/>
                    </a:cubicBezTo>
                    <a:cubicBezTo>
                      <a:pt x="42330" y="6819"/>
                      <a:pt x="35086" y="11184"/>
                      <a:pt x="29927" y="19916"/>
                    </a:cubicBezTo>
                    <a:cubicBezTo>
                      <a:pt x="24768" y="28647"/>
                      <a:pt x="22188" y="37973"/>
                      <a:pt x="22188" y="47895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5" name="Freeform: Shape 2424">
                <a:extLst>
                  <a:ext uri="{FF2B5EF4-FFF2-40B4-BE49-F238E27FC236}">
                    <a16:creationId xmlns:a16="http://schemas.microsoft.com/office/drawing/2014/main" id="{051B714F-3CCB-16E3-91B6-0219D82453D2}"/>
                  </a:ext>
                </a:extLst>
              </p:cNvPr>
              <p:cNvSpPr/>
              <p:nvPr/>
            </p:nvSpPr>
            <p:spPr>
              <a:xfrm>
                <a:off x="6660847" y="4672121"/>
                <a:ext cx="125610" cy="109388"/>
              </a:xfrm>
              <a:custGeom>
                <a:avLst/>
                <a:gdLst>
                  <a:gd name="connsiteX0" fmla="*/ 310 w 125610"/>
                  <a:gd name="connsiteY0" fmla="*/ 109659 h 109388"/>
                  <a:gd name="connsiteX1" fmla="*/ 310 w 125610"/>
                  <a:gd name="connsiteY1" fmla="*/ 100878 h 109388"/>
                  <a:gd name="connsiteX2" fmla="*/ 14151 w 125610"/>
                  <a:gd name="connsiteY2" fmla="*/ 99613 h 109388"/>
                  <a:gd name="connsiteX3" fmla="*/ 19657 w 125610"/>
                  <a:gd name="connsiteY3" fmla="*/ 93139 h 109388"/>
                  <a:gd name="connsiteX4" fmla="*/ 19657 w 125610"/>
                  <a:gd name="connsiteY4" fmla="*/ 25423 h 109388"/>
                  <a:gd name="connsiteX5" fmla="*/ 17648 w 125610"/>
                  <a:gd name="connsiteY5" fmla="*/ 15898 h 109388"/>
                  <a:gd name="connsiteX6" fmla="*/ 11844 w 125610"/>
                  <a:gd name="connsiteY6" fmla="*/ 12251 h 109388"/>
                  <a:gd name="connsiteX7" fmla="*/ 310 w 125610"/>
                  <a:gd name="connsiteY7" fmla="*/ 11581 h 109388"/>
                  <a:gd name="connsiteX8" fmla="*/ 310 w 125610"/>
                  <a:gd name="connsiteY8" fmla="*/ 2950 h 109388"/>
                  <a:gd name="connsiteX9" fmla="*/ 36177 w 125610"/>
                  <a:gd name="connsiteY9" fmla="*/ 270 h 109388"/>
                  <a:gd name="connsiteX10" fmla="*/ 36177 w 125610"/>
                  <a:gd name="connsiteY10" fmla="*/ 24381 h 109388"/>
                  <a:gd name="connsiteX11" fmla="*/ 50837 w 125610"/>
                  <a:gd name="connsiteY11" fmla="*/ 7043 h 109388"/>
                  <a:gd name="connsiteX12" fmla="*/ 72045 w 125610"/>
                  <a:gd name="connsiteY12" fmla="*/ 270 h 109388"/>
                  <a:gd name="connsiteX13" fmla="*/ 97941 w 125610"/>
                  <a:gd name="connsiteY13" fmla="*/ 8456 h 109388"/>
                  <a:gd name="connsiteX14" fmla="*/ 106573 w 125610"/>
                  <a:gd name="connsiteY14" fmla="*/ 33608 h 109388"/>
                  <a:gd name="connsiteX15" fmla="*/ 106573 w 125610"/>
                  <a:gd name="connsiteY15" fmla="*/ 93139 h 109388"/>
                  <a:gd name="connsiteX16" fmla="*/ 112005 w 125610"/>
                  <a:gd name="connsiteY16" fmla="*/ 99613 h 109388"/>
                  <a:gd name="connsiteX17" fmla="*/ 125921 w 125610"/>
                  <a:gd name="connsiteY17" fmla="*/ 100878 h 109388"/>
                  <a:gd name="connsiteX18" fmla="*/ 125921 w 125610"/>
                  <a:gd name="connsiteY18" fmla="*/ 109659 h 109388"/>
                  <a:gd name="connsiteX19" fmla="*/ 69217 w 125610"/>
                  <a:gd name="connsiteY19" fmla="*/ 109659 h 109388"/>
                  <a:gd name="connsiteX20" fmla="*/ 69217 w 125610"/>
                  <a:gd name="connsiteY20" fmla="*/ 100878 h 109388"/>
                  <a:gd name="connsiteX21" fmla="*/ 83133 w 125610"/>
                  <a:gd name="connsiteY21" fmla="*/ 99613 h 109388"/>
                  <a:gd name="connsiteX22" fmla="*/ 88565 w 125610"/>
                  <a:gd name="connsiteY22" fmla="*/ 93139 h 109388"/>
                  <a:gd name="connsiteX23" fmla="*/ 88565 w 125610"/>
                  <a:gd name="connsiteY23" fmla="*/ 34353 h 109388"/>
                  <a:gd name="connsiteX24" fmla="*/ 85067 w 125610"/>
                  <a:gd name="connsiteY24" fmla="*/ 14484 h 109388"/>
                  <a:gd name="connsiteX25" fmla="*/ 70557 w 125610"/>
                  <a:gd name="connsiteY25" fmla="*/ 6670 h 109388"/>
                  <a:gd name="connsiteX26" fmla="*/ 46967 w 125610"/>
                  <a:gd name="connsiteY26" fmla="*/ 18130 h 109388"/>
                  <a:gd name="connsiteX27" fmla="*/ 37665 w 125610"/>
                  <a:gd name="connsiteY27" fmla="*/ 44175 h 109388"/>
                  <a:gd name="connsiteX28" fmla="*/ 37665 w 125610"/>
                  <a:gd name="connsiteY28" fmla="*/ 93139 h 109388"/>
                  <a:gd name="connsiteX29" fmla="*/ 43173 w 125610"/>
                  <a:gd name="connsiteY29" fmla="*/ 99613 h 109388"/>
                  <a:gd name="connsiteX30" fmla="*/ 57013 w 125610"/>
                  <a:gd name="connsiteY30" fmla="*/ 100878 h 109388"/>
                  <a:gd name="connsiteX31" fmla="*/ 57013 w 125610"/>
                  <a:gd name="connsiteY31" fmla="*/ 109659 h 109388"/>
                  <a:gd name="connsiteX32" fmla="*/ 310 w 125610"/>
                  <a:gd name="connsiteY32" fmla="*/ 109659 h 1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5610" h="109388">
                    <a:moveTo>
                      <a:pt x="310" y="109659"/>
                    </a:moveTo>
                    <a:lnTo>
                      <a:pt x="310" y="100878"/>
                    </a:lnTo>
                    <a:cubicBezTo>
                      <a:pt x="5866" y="100878"/>
                      <a:pt x="10480" y="100457"/>
                      <a:pt x="14151" y="99613"/>
                    </a:cubicBezTo>
                    <a:cubicBezTo>
                      <a:pt x="17822" y="98770"/>
                      <a:pt x="19657" y="96612"/>
                      <a:pt x="19657" y="93139"/>
                    </a:cubicBezTo>
                    <a:lnTo>
                      <a:pt x="19657" y="25423"/>
                    </a:lnTo>
                    <a:cubicBezTo>
                      <a:pt x="19657" y="21057"/>
                      <a:pt x="18988" y="17882"/>
                      <a:pt x="17648" y="15898"/>
                    </a:cubicBezTo>
                    <a:cubicBezTo>
                      <a:pt x="16309" y="13914"/>
                      <a:pt x="14374" y="12698"/>
                      <a:pt x="11844" y="12251"/>
                    </a:cubicBezTo>
                    <a:cubicBezTo>
                      <a:pt x="9314" y="11804"/>
                      <a:pt x="5469" y="11581"/>
                      <a:pt x="310" y="11581"/>
                    </a:cubicBezTo>
                    <a:lnTo>
                      <a:pt x="310" y="2950"/>
                    </a:lnTo>
                    <a:lnTo>
                      <a:pt x="36177" y="270"/>
                    </a:lnTo>
                    <a:lnTo>
                      <a:pt x="36177" y="24381"/>
                    </a:lnTo>
                    <a:cubicBezTo>
                      <a:pt x="39451" y="17336"/>
                      <a:pt x="44338" y="11557"/>
                      <a:pt x="50837" y="7043"/>
                    </a:cubicBezTo>
                    <a:cubicBezTo>
                      <a:pt x="57336" y="2528"/>
                      <a:pt x="64405" y="270"/>
                      <a:pt x="72045" y="270"/>
                    </a:cubicBezTo>
                    <a:cubicBezTo>
                      <a:pt x="83554" y="270"/>
                      <a:pt x="92186" y="2999"/>
                      <a:pt x="97941" y="8456"/>
                    </a:cubicBezTo>
                    <a:cubicBezTo>
                      <a:pt x="103696" y="13913"/>
                      <a:pt x="106573" y="22297"/>
                      <a:pt x="106573" y="33608"/>
                    </a:cubicBezTo>
                    <a:lnTo>
                      <a:pt x="106573" y="93139"/>
                    </a:lnTo>
                    <a:cubicBezTo>
                      <a:pt x="106573" y="96612"/>
                      <a:pt x="108384" y="98770"/>
                      <a:pt x="112005" y="99613"/>
                    </a:cubicBezTo>
                    <a:cubicBezTo>
                      <a:pt x="115626" y="100457"/>
                      <a:pt x="120265" y="100878"/>
                      <a:pt x="125921" y="100878"/>
                    </a:cubicBezTo>
                    <a:lnTo>
                      <a:pt x="125921" y="109659"/>
                    </a:lnTo>
                    <a:lnTo>
                      <a:pt x="69217" y="109659"/>
                    </a:lnTo>
                    <a:lnTo>
                      <a:pt x="69217" y="100878"/>
                    </a:lnTo>
                    <a:cubicBezTo>
                      <a:pt x="74873" y="100878"/>
                      <a:pt x="79511" y="100457"/>
                      <a:pt x="83133" y="99613"/>
                    </a:cubicBezTo>
                    <a:cubicBezTo>
                      <a:pt x="86754" y="98770"/>
                      <a:pt x="88565" y="96612"/>
                      <a:pt x="88565" y="93139"/>
                    </a:cubicBezTo>
                    <a:lnTo>
                      <a:pt x="88565" y="34353"/>
                    </a:lnTo>
                    <a:cubicBezTo>
                      <a:pt x="88565" y="26315"/>
                      <a:pt x="87399" y="19692"/>
                      <a:pt x="85067" y="14484"/>
                    </a:cubicBezTo>
                    <a:cubicBezTo>
                      <a:pt x="82736" y="9275"/>
                      <a:pt x="77899" y="6670"/>
                      <a:pt x="70557" y="6670"/>
                    </a:cubicBezTo>
                    <a:cubicBezTo>
                      <a:pt x="61032" y="6670"/>
                      <a:pt x="53169" y="10490"/>
                      <a:pt x="46967" y="18130"/>
                    </a:cubicBezTo>
                    <a:cubicBezTo>
                      <a:pt x="40766" y="25770"/>
                      <a:pt x="37665" y="34452"/>
                      <a:pt x="37665" y="44175"/>
                    </a:cubicBezTo>
                    <a:lnTo>
                      <a:pt x="37665" y="93139"/>
                    </a:lnTo>
                    <a:cubicBezTo>
                      <a:pt x="37665" y="96612"/>
                      <a:pt x="39501" y="98770"/>
                      <a:pt x="43173" y="99613"/>
                    </a:cubicBezTo>
                    <a:cubicBezTo>
                      <a:pt x="46843" y="100457"/>
                      <a:pt x="51457" y="100878"/>
                      <a:pt x="57013" y="100878"/>
                    </a:cubicBezTo>
                    <a:lnTo>
                      <a:pt x="57013" y="109659"/>
                    </a:lnTo>
                    <a:lnTo>
                      <a:pt x="310" y="109659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6" name="Freeform: Shape 2425">
                <a:extLst>
                  <a:ext uri="{FF2B5EF4-FFF2-40B4-BE49-F238E27FC236}">
                    <a16:creationId xmlns:a16="http://schemas.microsoft.com/office/drawing/2014/main" id="{8E21B255-4882-F385-F200-3AFE00A2D208}"/>
                  </a:ext>
                </a:extLst>
              </p:cNvPr>
              <p:cNvSpPr/>
              <p:nvPr/>
            </p:nvSpPr>
            <p:spPr>
              <a:xfrm>
                <a:off x="6801291" y="4670485"/>
                <a:ext cx="94654" cy="113853"/>
              </a:xfrm>
              <a:custGeom>
                <a:avLst/>
                <a:gdLst>
                  <a:gd name="connsiteX0" fmla="*/ 53740 w 94654"/>
                  <a:gd name="connsiteY0" fmla="*/ 114124 h 113853"/>
                  <a:gd name="connsiteX1" fmla="*/ 26652 w 94654"/>
                  <a:gd name="connsiteY1" fmla="*/ 106310 h 113853"/>
                  <a:gd name="connsiteX2" fmla="*/ 7379 w 94654"/>
                  <a:gd name="connsiteY2" fmla="*/ 85474 h 113853"/>
                  <a:gd name="connsiteX3" fmla="*/ 310 w 94654"/>
                  <a:gd name="connsiteY3" fmla="*/ 57866 h 113853"/>
                  <a:gd name="connsiteX4" fmla="*/ 7305 w 94654"/>
                  <a:gd name="connsiteY4" fmla="*/ 29812 h 113853"/>
                  <a:gd name="connsiteX5" fmla="*/ 26578 w 94654"/>
                  <a:gd name="connsiteY5" fmla="*/ 8307 h 113853"/>
                  <a:gd name="connsiteX6" fmla="*/ 53740 w 94654"/>
                  <a:gd name="connsiteY6" fmla="*/ 270 h 113853"/>
                  <a:gd name="connsiteX7" fmla="*/ 80230 w 94654"/>
                  <a:gd name="connsiteY7" fmla="*/ 5925 h 113853"/>
                  <a:gd name="connsiteX8" fmla="*/ 92137 w 94654"/>
                  <a:gd name="connsiteY8" fmla="*/ 24529 h 113853"/>
                  <a:gd name="connsiteX9" fmla="*/ 88714 w 94654"/>
                  <a:gd name="connsiteY9" fmla="*/ 33013 h 113853"/>
                  <a:gd name="connsiteX10" fmla="*/ 80230 w 94654"/>
                  <a:gd name="connsiteY10" fmla="*/ 36584 h 113853"/>
                  <a:gd name="connsiteX11" fmla="*/ 71896 w 94654"/>
                  <a:gd name="connsiteY11" fmla="*/ 33013 h 113853"/>
                  <a:gd name="connsiteX12" fmla="*/ 68474 w 94654"/>
                  <a:gd name="connsiteY12" fmla="*/ 24529 h 113853"/>
                  <a:gd name="connsiteX13" fmla="*/ 71226 w 94654"/>
                  <a:gd name="connsiteY13" fmla="*/ 17013 h 113853"/>
                  <a:gd name="connsiteX14" fmla="*/ 78147 w 94654"/>
                  <a:gd name="connsiteY14" fmla="*/ 12920 h 113853"/>
                  <a:gd name="connsiteX15" fmla="*/ 54037 w 94654"/>
                  <a:gd name="connsiteY15" fmla="*/ 7563 h 113853"/>
                  <a:gd name="connsiteX16" fmla="*/ 34912 w 94654"/>
                  <a:gd name="connsiteY16" fmla="*/ 15376 h 113853"/>
                  <a:gd name="connsiteX17" fmla="*/ 24792 w 94654"/>
                  <a:gd name="connsiteY17" fmla="*/ 34798 h 113853"/>
                  <a:gd name="connsiteX18" fmla="*/ 21890 w 94654"/>
                  <a:gd name="connsiteY18" fmla="*/ 57866 h 113853"/>
                  <a:gd name="connsiteX19" fmla="*/ 25462 w 94654"/>
                  <a:gd name="connsiteY19" fmla="*/ 81009 h 113853"/>
                  <a:gd name="connsiteX20" fmla="*/ 36922 w 94654"/>
                  <a:gd name="connsiteY20" fmla="*/ 99538 h 113853"/>
                  <a:gd name="connsiteX21" fmla="*/ 56865 w 94654"/>
                  <a:gd name="connsiteY21" fmla="*/ 106831 h 113853"/>
                  <a:gd name="connsiteX22" fmla="*/ 76808 w 94654"/>
                  <a:gd name="connsiteY22" fmla="*/ 99612 h 113853"/>
                  <a:gd name="connsiteX23" fmla="*/ 87970 w 94654"/>
                  <a:gd name="connsiteY23" fmla="*/ 80786 h 113853"/>
                  <a:gd name="connsiteX24" fmla="*/ 89905 w 94654"/>
                  <a:gd name="connsiteY24" fmla="*/ 79297 h 113853"/>
                  <a:gd name="connsiteX25" fmla="*/ 93030 w 94654"/>
                  <a:gd name="connsiteY25" fmla="*/ 79297 h 113853"/>
                  <a:gd name="connsiteX26" fmla="*/ 94369 w 94654"/>
                  <a:gd name="connsiteY26" fmla="*/ 79967 h 113853"/>
                  <a:gd name="connsiteX27" fmla="*/ 94965 w 94654"/>
                  <a:gd name="connsiteY27" fmla="*/ 81530 h 113853"/>
                  <a:gd name="connsiteX28" fmla="*/ 94965 w 94654"/>
                  <a:gd name="connsiteY28" fmla="*/ 82274 h 113853"/>
                  <a:gd name="connsiteX29" fmla="*/ 80008 w 94654"/>
                  <a:gd name="connsiteY29" fmla="*/ 105491 h 113853"/>
                  <a:gd name="connsiteX30" fmla="*/ 53740 w 94654"/>
                  <a:gd name="connsiteY30" fmla="*/ 114124 h 11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4654" h="113853">
                    <a:moveTo>
                      <a:pt x="53740" y="114124"/>
                    </a:moveTo>
                    <a:cubicBezTo>
                      <a:pt x="43818" y="114124"/>
                      <a:pt x="34789" y="111519"/>
                      <a:pt x="26652" y="106310"/>
                    </a:cubicBezTo>
                    <a:cubicBezTo>
                      <a:pt x="18517" y="101101"/>
                      <a:pt x="12092" y="94156"/>
                      <a:pt x="7379" y="85474"/>
                    </a:cubicBezTo>
                    <a:cubicBezTo>
                      <a:pt x="2666" y="76793"/>
                      <a:pt x="310" y="67590"/>
                      <a:pt x="310" y="57866"/>
                    </a:cubicBezTo>
                    <a:cubicBezTo>
                      <a:pt x="310" y="48143"/>
                      <a:pt x="2642" y="38792"/>
                      <a:pt x="7305" y="29812"/>
                    </a:cubicBezTo>
                    <a:cubicBezTo>
                      <a:pt x="11969" y="20833"/>
                      <a:pt x="18393" y="13665"/>
                      <a:pt x="26578" y="8307"/>
                    </a:cubicBezTo>
                    <a:cubicBezTo>
                      <a:pt x="34764" y="2949"/>
                      <a:pt x="43818" y="270"/>
                      <a:pt x="53740" y="270"/>
                    </a:cubicBezTo>
                    <a:cubicBezTo>
                      <a:pt x="63463" y="270"/>
                      <a:pt x="72293" y="2155"/>
                      <a:pt x="80230" y="5925"/>
                    </a:cubicBezTo>
                    <a:cubicBezTo>
                      <a:pt x="88168" y="9696"/>
                      <a:pt x="92137" y="15897"/>
                      <a:pt x="92137" y="24529"/>
                    </a:cubicBezTo>
                    <a:cubicBezTo>
                      <a:pt x="92137" y="27803"/>
                      <a:pt x="90996" y="30631"/>
                      <a:pt x="88714" y="33013"/>
                    </a:cubicBezTo>
                    <a:cubicBezTo>
                      <a:pt x="86432" y="35394"/>
                      <a:pt x="83604" y="36584"/>
                      <a:pt x="80230" y="36584"/>
                    </a:cubicBezTo>
                    <a:cubicBezTo>
                      <a:pt x="76956" y="36584"/>
                      <a:pt x="74178" y="35394"/>
                      <a:pt x="71896" y="33013"/>
                    </a:cubicBezTo>
                    <a:cubicBezTo>
                      <a:pt x="69615" y="30631"/>
                      <a:pt x="68474" y="27803"/>
                      <a:pt x="68474" y="24529"/>
                    </a:cubicBezTo>
                    <a:cubicBezTo>
                      <a:pt x="68474" y="21651"/>
                      <a:pt x="69391" y="19146"/>
                      <a:pt x="71226" y="17013"/>
                    </a:cubicBezTo>
                    <a:cubicBezTo>
                      <a:pt x="73062" y="14880"/>
                      <a:pt x="75369" y="13515"/>
                      <a:pt x="78147" y="12920"/>
                    </a:cubicBezTo>
                    <a:cubicBezTo>
                      <a:pt x="72392" y="9349"/>
                      <a:pt x="64355" y="7563"/>
                      <a:pt x="54037" y="7563"/>
                    </a:cubicBezTo>
                    <a:cubicBezTo>
                      <a:pt x="46099" y="7563"/>
                      <a:pt x="39724" y="10167"/>
                      <a:pt x="34912" y="15376"/>
                    </a:cubicBezTo>
                    <a:cubicBezTo>
                      <a:pt x="30100" y="20585"/>
                      <a:pt x="26727" y="27059"/>
                      <a:pt x="24792" y="34798"/>
                    </a:cubicBezTo>
                    <a:cubicBezTo>
                      <a:pt x="22857" y="42537"/>
                      <a:pt x="21890" y="50226"/>
                      <a:pt x="21890" y="57866"/>
                    </a:cubicBezTo>
                    <a:cubicBezTo>
                      <a:pt x="21890" y="65804"/>
                      <a:pt x="23080" y="73518"/>
                      <a:pt x="25462" y="81009"/>
                    </a:cubicBezTo>
                    <a:cubicBezTo>
                      <a:pt x="27843" y="88500"/>
                      <a:pt x="31663" y="94676"/>
                      <a:pt x="36922" y="99538"/>
                    </a:cubicBezTo>
                    <a:cubicBezTo>
                      <a:pt x="42181" y="104400"/>
                      <a:pt x="48828" y="106831"/>
                      <a:pt x="56865" y="106831"/>
                    </a:cubicBezTo>
                    <a:cubicBezTo>
                      <a:pt x="64703" y="106831"/>
                      <a:pt x="71351" y="104425"/>
                      <a:pt x="76808" y="99612"/>
                    </a:cubicBezTo>
                    <a:cubicBezTo>
                      <a:pt x="82265" y="94800"/>
                      <a:pt x="85985" y="88525"/>
                      <a:pt x="87970" y="80786"/>
                    </a:cubicBezTo>
                    <a:cubicBezTo>
                      <a:pt x="87970" y="79794"/>
                      <a:pt x="88615" y="79297"/>
                      <a:pt x="89905" y="79297"/>
                    </a:cubicBezTo>
                    <a:lnTo>
                      <a:pt x="93030" y="79297"/>
                    </a:lnTo>
                    <a:cubicBezTo>
                      <a:pt x="93526" y="79297"/>
                      <a:pt x="93972" y="79521"/>
                      <a:pt x="94369" y="79967"/>
                    </a:cubicBezTo>
                    <a:cubicBezTo>
                      <a:pt x="94766" y="80414"/>
                      <a:pt x="94965" y="80935"/>
                      <a:pt x="94965" y="81530"/>
                    </a:cubicBezTo>
                    <a:lnTo>
                      <a:pt x="94965" y="82274"/>
                    </a:lnTo>
                    <a:cubicBezTo>
                      <a:pt x="92385" y="91998"/>
                      <a:pt x="87400" y="99737"/>
                      <a:pt x="80008" y="105491"/>
                    </a:cubicBezTo>
                    <a:cubicBezTo>
                      <a:pt x="72616" y="111246"/>
                      <a:pt x="63860" y="114124"/>
                      <a:pt x="53740" y="114124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7" name="Freeform: Shape 2426">
                <a:extLst>
                  <a:ext uri="{FF2B5EF4-FFF2-40B4-BE49-F238E27FC236}">
                    <a16:creationId xmlns:a16="http://schemas.microsoft.com/office/drawing/2014/main" id="{B7614C99-659E-ADB5-7D61-A3976FF4A27C}"/>
                  </a:ext>
                </a:extLst>
              </p:cNvPr>
              <p:cNvSpPr/>
              <p:nvPr/>
            </p:nvSpPr>
            <p:spPr>
              <a:xfrm>
                <a:off x="6911712" y="4670485"/>
                <a:ext cx="95993" cy="113853"/>
              </a:xfrm>
              <a:custGeom>
                <a:avLst/>
                <a:gdLst>
                  <a:gd name="connsiteX0" fmla="*/ 55079 w 95993"/>
                  <a:gd name="connsiteY0" fmla="*/ 114124 h 113853"/>
                  <a:gd name="connsiteX1" fmla="*/ 27397 w 95993"/>
                  <a:gd name="connsiteY1" fmla="*/ 106161 h 113853"/>
                  <a:gd name="connsiteX2" fmla="*/ 7528 w 95993"/>
                  <a:gd name="connsiteY2" fmla="*/ 84953 h 113853"/>
                  <a:gd name="connsiteX3" fmla="*/ 310 w 95993"/>
                  <a:gd name="connsiteY3" fmla="*/ 56974 h 113853"/>
                  <a:gd name="connsiteX4" fmla="*/ 6933 w 95993"/>
                  <a:gd name="connsiteY4" fmla="*/ 29441 h 113853"/>
                  <a:gd name="connsiteX5" fmla="*/ 25313 w 95993"/>
                  <a:gd name="connsiteY5" fmla="*/ 8307 h 113853"/>
                  <a:gd name="connsiteX6" fmla="*/ 51655 w 95993"/>
                  <a:gd name="connsiteY6" fmla="*/ 270 h 113853"/>
                  <a:gd name="connsiteX7" fmla="*/ 71375 w 95993"/>
                  <a:gd name="connsiteY7" fmla="*/ 4065 h 113853"/>
                  <a:gd name="connsiteX8" fmla="*/ 85217 w 95993"/>
                  <a:gd name="connsiteY8" fmla="*/ 14632 h 113853"/>
                  <a:gd name="connsiteX9" fmla="*/ 93477 w 95993"/>
                  <a:gd name="connsiteY9" fmla="*/ 30631 h 113853"/>
                  <a:gd name="connsiteX10" fmla="*/ 96304 w 95993"/>
                  <a:gd name="connsiteY10" fmla="*/ 50872 h 113853"/>
                  <a:gd name="connsiteX11" fmla="*/ 93774 w 95993"/>
                  <a:gd name="connsiteY11" fmla="*/ 54146 h 113853"/>
                  <a:gd name="connsiteX12" fmla="*/ 22039 w 95993"/>
                  <a:gd name="connsiteY12" fmla="*/ 54146 h 113853"/>
                  <a:gd name="connsiteX13" fmla="*/ 22039 w 95993"/>
                  <a:gd name="connsiteY13" fmla="*/ 56825 h 113853"/>
                  <a:gd name="connsiteX14" fmla="*/ 30299 w 95993"/>
                  <a:gd name="connsiteY14" fmla="*/ 92097 h 113853"/>
                  <a:gd name="connsiteX15" fmla="*/ 57311 w 95993"/>
                  <a:gd name="connsiteY15" fmla="*/ 106831 h 113853"/>
                  <a:gd name="connsiteX16" fmla="*/ 71375 w 95993"/>
                  <a:gd name="connsiteY16" fmla="*/ 103408 h 113853"/>
                  <a:gd name="connsiteX17" fmla="*/ 82612 w 95993"/>
                  <a:gd name="connsiteY17" fmla="*/ 93957 h 113853"/>
                  <a:gd name="connsiteX18" fmla="*/ 89160 w 95993"/>
                  <a:gd name="connsiteY18" fmla="*/ 81083 h 113853"/>
                  <a:gd name="connsiteX19" fmla="*/ 89979 w 95993"/>
                  <a:gd name="connsiteY19" fmla="*/ 79521 h 113853"/>
                  <a:gd name="connsiteX20" fmla="*/ 91541 w 95993"/>
                  <a:gd name="connsiteY20" fmla="*/ 78852 h 113853"/>
                  <a:gd name="connsiteX21" fmla="*/ 93774 w 95993"/>
                  <a:gd name="connsiteY21" fmla="*/ 78852 h 113853"/>
                  <a:gd name="connsiteX22" fmla="*/ 96304 w 95993"/>
                  <a:gd name="connsiteY22" fmla="*/ 81977 h 113853"/>
                  <a:gd name="connsiteX23" fmla="*/ 81124 w 95993"/>
                  <a:gd name="connsiteY23" fmla="*/ 105120 h 113853"/>
                  <a:gd name="connsiteX24" fmla="*/ 55079 w 95993"/>
                  <a:gd name="connsiteY24" fmla="*/ 114124 h 113853"/>
                  <a:gd name="connsiteX25" fmla="*/ 22188 w 95993"/>
                  <a:gd name="connsiteY25" fmla="*/ 47895 h 113853"/>
                  <a:gd name="connsiteX26" fmla="*/ 78743 w 95993"/>
                  <a:gd name="connsiteY26" fmla="*/ 47895 h 113853"/>
                  <a:gd name="connsiteX27" fmla="*/ 76138 w 95993"/>
                  <a:gd name="connsiteY27" fmla="*/ 29068 h 113853"/>
                  <a:gd name="connsiteX28" fmla="*/ 67506 w 95993"/>
                  <a:gd name="connsiteY28" fmla="*/ 13143 h 113853"/>
                  <a:gd name="connsiteX29" fmla="*/ 51655 w 95993"/>
                  <a:gd name="connsiteY29" fmla="*/ 6819 h 113853"/>
                  <a:gd name="connsiteX30" fmla="*/ 29927 w 95993"/>
                  <a:gd name="connsiteY30" fmla="*/ 19916 h 113853"/>
                  <a:gd name="connsiteX31" fmla="*/ 22188 w 95993"/>
                  <a:gd name="connsiteY31" fmla="*/ 47895 h 11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5993" h="113853">
                    <a:moveTo>
                      <a:pt x="55079" y="114124"/>
                    </a:moveTo>
                    <a:cubicBezTo>
                      <a:pt x="45058" y="114124"/>
                      <a:pt x="35831" y="111469"/>
                      <a:pt x="27397" y="106161"/>
                    </a:cubicBezTo>
                    <a:cubicBezTo>
                      <a:pt x="18963" y="100853"/>
                      <a:pt x="12340" y="93784"/>
                      <a:pt x="7528" y="84953"/>
                    </a:cubicBezTo>
                    <a:cubicBezTo>
                      <a:pt x="2716" y="76123"/>
                      <a:pt x="310" y="66796"/>
                      <a:pt x="310" y="56974"/>
                    </a:cubicBezTo>
                    <a:cubicBezTo>
                      <a:pt x="310" y="47350"/>
                      <a:pt x="2518" y="38172"/>
                      <a:pt x="6933" y="29441"/>
                    </a:cubicBezTo>
                    <a:cubicBezTo>
                      <a:pt x="11348" y="20709"/>
                      <a:pt x="17475" y="13665"/>
                      <a:pt x="25313" y="8307"/>
                    </a:cubicBezTo>
                    <a:cubicBezTo>
                      <a:pt x="33152" y="2949"/>
                      <a:pt x="41932" y="270"/>
                      <a:pt x="51655" y="270"/>
                    </a:cubicBezTo>
                    <a:cubicBezTo>
                      <a:pt x="59196" y="270"/>
                      <a:pt x="65769" y="1535"/>
                      <a:pt x="71375" y="4065"/>
                    </a:cubicBezTo>
                    <a:cubicBezTo>
                      <a:pt x="76981" y="6595"/>
                      <a:pt x="81595" y="10117"/>
                      <a:pt x="85217" y="14632"/>
                    </a:cubicBezTo>
                    <a:cubicBezTo>
                      <a:pt x="88838" y="19146"/>
                      <a:pt x="91592" y="24479"/>
                      <a:pt x="93477" y="30631"/>
                    </a:cubicBezTo>
                    <a:cubicBezTo>
                      <a:pt x="95362" y="36783"/>
                      <a:pt x="96304" y="43529"/>
                      <a:pt x="96304" y="50872"/>
                    </a:cubicBezTo>
                    <a:cubicBezTo>
                      <a:pt x="96304" y="53054"/>
                      <a:pt x="95461" y="54146"/>
                      <a:pt x="93774" y="54146"/>
                    </a:cubicBezTo>
                    <a:lnTo>
                      <a:pt x="22039" y="54146"/>
                    </a:lnTo>
                    <a:lnTo>
                      <a:pt x="22039" y="56825"/>
                    </a:lnTo>
                    <a:cubicBezTo>
                      <a:pt x="22039" y="70517"/>
                      <a:pt x="24792" y="82274"/>
                      <a:pt x="30299" y="92097"/>
                    </a:cubicBezTo>
                    <a:cubicBezTo>
                      <a:pt x="35805" y="101920"/>
                      <a:pt x="44810" y="106831"/>
                      <a:pt x="57311" y="106831"/>
                    </a:cubicBezTo>
                    <a:cubicBezTo>
                      <a:pt x="62372" y="106831"/>
                      <a:pt x="67060" y="105690"/>
                      <a:pt x="71375" y="103408"/>
                    </a:cubicBezTo>
                    <a:cubicBezTo>
                      <a:pt x="75691" y="101126"/>
                      <a:pt x="79437" y="97976"/>
                      <a:pt x="82612" y="93957"/>
                    </a:cubicBezTo>
                    <a:cubicBezTo>
                      <a:pt x="85787" y="89939"/>
                      <a:pt x="87970" y="85648"/>
                      <a:pt x="89160" y="81083"/>
                    </a:cubicBezTo>
                    <a:cubicBezTo>
                      <a:pt x="89260" y="80488"/>
                      <a:pt x="89533" y="79968"/>
                      <a:pt x="89979" y="79521"/>
                    </a:cubicBezTo>
                    <a:cubicBezTo>
                      <a:pt x="90426" y="79075"/>
                      <a:pt x="90946" y="78852"/>
                      <a:pt x="91541" y="78852"/>
                    </a:cubicBezTo>
                    <a:lnTo>
                      <a:pt x="93774" y="78852"/>
                    </a:lnTo>
                    <a:cubicBezTo>
                      <a:pt x="95461" y="78852"/>
                      <a:pt x="96304" y="79893"/>
                      <a:pt x="96304" y="81977"/>
                    </a:cubicBezTo>
                    <a:cubicBezTo>
                      <a:pt x="93923" y="91403"/>
                      <a:pt x="88863" y="99117"/>
                      <a:pt x="81124" y="105120"/>
                    </a:cubicBezTo>
                    <a:cubicBezTo>
                      <a:pt x="73385" y="111122"/>
                      <a:pt x="64703" y="114124"/>
                      <a:pt x="55079" y="114124"/>
                    </a:cubicBezTo>
                    <a:close/>
                    <a:moveTo>
                      <a:pt x="22188" y="47895"/>
                    </a:moveTo>
                    <a:lnTo>
                      <a:pt x="78743" y="47895"/>
                    </a:lnTo>
                    <a:cubicBezTo>
                      <a:pt x="78743" y="41743"/>
                      <a:pt x="77874" y="35468"/>
                      <a:pt x="76138" y="29068"/>
                    </a:cubicBezTo>
                    <a:cubicBezTo>
                      <a:pt x="74401" y="22669"/>
                      <a:pt x="71524" y="17360"/>
                      <a:pt x="67506" y="13143"/>
                    </a:cubicBezTo>
                    <a:cubicBezTo>
                      <a:pt x="63488" y="8927"/>
                      <a:pt x="58204" y="6819"/>
                      <a:pt x="51655" y="6819"/>
                    </a:cubicBezTo>
                    <a:cubicBezTo>
                      <a:pt x="42329" y="6819"/>
                      <a:pt x="35086" y="11184"/>
                      <a:pt x="29927" y="19916"/>
                    </a:cubicBezTo>
                    <a:cubicBezTo>
                      <a:pt x="24768" y="28647"/>
                      <a:pt x="22188" y="37973"/>
                      <a:pt x="22188" y="47895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8" name="Freeform: Shape 2427">
                <a:extLst>
                  <a:ext uri="{FF2B5EF4-FFF2-40B4-BE49-F238E27FC236}">
                    <a16:creationId xmlns:a16="http://schemas.microsoft.com/office/drawing/2014/main" id="{A2AC0E9F-CF5C-C6A6-193B-D5C24AC11D6B}"/>
                  </a:ext>
                </a:extLst>
              </p:cNvPr>
              <p:cNvSpPr/>
              <p:nvPr/>
            </p:nvSpPr>
            <p:spPr>
              <a:xfrm>
                <a:off x="7124556" y="4595772"/>
                <a:ext cx="58192" cy="247649"/>
              </a:xfrm>
              <a:custGeom>
                <a:avLst/>
                <a:gdLst>
                  <a:gd name="connsiteX0" fmla="*/ 52996 w 58192"/>
                  <a:gd name="connsiteY0" fmla="*/ 247474 h 247649"/>
                  <a:gd name="connsiteX1" fmla="*/ 29183 w 58192"/>
                  <a:gd name="connsiteY1" fmla="*/ 222470 h 247649"/>
                  <a:gd name="connsiteX2" fmla="*/ 12886 w 58192"/>
                  <a:gd name="connsiteY2" fmla="*/ 192408 h 247649"/>
                  <a:gd name="connsiteX3" fmla="*/ 3435 w 58192"/>
                  <a:gd name="connsiteY3" fmla="*/ 159070 h 247649"/>
                  <a:gd name="connsiteX4" fmla="*/ 310 w 58192"/>
                  <a:gd name="connsiteY4" fmla="*/ 124095 h 247649"/>
                  <a:gd name="connsiteX5" fmla="*/ 3435 w 58192"/>
                  <a:gd name="connsiteY5" fmla="*/ 88972 h 247649"/>
                  <a:gd name="connsiteX6" fmla="*/ 13035 w 58192"/>
                  <a:gd name="connsiteY6" fmla="*/ 55412 h 247649"/>
                  <a:gd name="connsiteX7" fmla="*/ 29555 w 58192"/>
                  <a:gd name="connsiteY7" fmla="*/ 25273 h 247649"/>
                  <a:gd name="connsiteX8" fmla="*/ 52996 w 58192"/>
                  <a:gd name="connsiteY8" fmla="*/ 717 h 247649"/>
                  <a:gd name="connsiteX9" fmla="*/ 54186 w 58192"/>
                  <a:gd name="connsiteY9" fmla="*/ 270 h 247649"/>
                  <a:gd name="connsiteX10" fmla="*/ 56567 w 58192"/>
                  <a:gd name="connsiteY10" fmla="*/ 270 h 247649"/>
                  <a:gd name="connsiteX11" fmla="*/ 57832 w 58192"/>
                  <a:gd name="connsiteY11" fmla="*/ 940 h 247649"/>
                  <a:gd name="connsiteX12" fmla="*/ 58502 w 58192"/>
                  <a:gd name="connsiteY12" fmla="*/ 2503 h 247649"/>
                  <a:gd name="connsiteX13" fmla="*/ 57907 w 58192"/>
                  <a:gd name="connsiteY13" fmla="*/ 3991 h 247649"/>
                  <a:gd name="connsiteX14" fmla="*/ 37815 w 58192"/>
                  <a:gd name="connsiteY14" fmla="*/ 29441 h 247649"/>
                  <a:gd name="connsiteX15" fmla="*/ 24866 w 58192"/>
                  <a:gd name="connsiteY15" fmla="*/ 58239 h 247649"/>
                  <a:gd name="connsiteX16" fmla="*/ 17798 w 58192"/>
                  <a:gd name="connsiteY16" fmla="*/ 89940 h 247649"/>
                  <a:gd name="connsiteX17" fmla="*/ 15640 w 58192"/>
                  <a:gd name="connsiteY17" fmla="*/ 124095 h 247649"/>
                  <a:gd name="connsiteX18" fmla="*/ 57758 w 58192"/>
                  <a:gd name="connsiteY18" fmla="*/ 243753 h 247649"/>
                  <a:gd name="connsiteX19" fmla="*/ 58502 w 58192"/>
                  <a:gd name="connsiteY19" fmla="*/ 245688 h 247649"/>
                  <a:gd name="connsiteX20" fmla="*/ 57832 w 58192"/>
                  <a:gd name="connsiteY20" fmla="*/ 247102 h 247649"/>
                  <a:gd name="connsiteX21" fmla="*/ 56567 w 58192"/>
                  <a:gd name="connsiteY21" fmla="*/ 247920 h 247649"/>
                  <a:gd name="connsiteX22" fmla="*/ 54186 w 58192"/>
                  <a:gd name="connsiteY22" fmla="*/ 247920 h 247649"/>
                  <a:gd name="connsiteX23" fmla="*/ 52996 w 58192"/>
                  <a:gd name="connsiteY23" fmla="*/ 247474 h 247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8192" h="247649">
                    <a:moveTo>
                      <a:pt x="52996" y="247474"/>
                    </a:moveTo>
                    <a:cubicBezTo>
                      <a:pt x="43768" y="240231"/>
                      <a:pt x="35830" y="231896"/>
                      <a:pt x="29183" y="222470"/>
                    </a:cubicBezTo>
                    <a:cubicBezTo>
                      <a:pt x="22535" y="213045"/>
                      <a:pt x="17103" y="203024"/>
                      <a:pt x="12886" y="192408"/>
                    </a:cubicBezTo>
                    <a:cubicBezTo>
                      <a:pt x="8669" y="181791"/>
                      <a:pt x="5519" y="170679"/>
                      <a:pt x="3435" y="159070"/>
                    </a:cubicBezTo>
                    <a:cubicBezTo>
                      <a:pt x="1352" y="147462"/>
                      <a:pt x="310" y="135803"/>
                      <a:pt x="310" y="124095"/>
                    </a:cubicBezTo>
                    <a:cubicBezTo>
                      <a:pt x="310" y="112288"/>
                      <a:pt x="1352" y="100580"/>
                      <a:pt x="3435" y="88972"/>
                    </a:cubicBezTo>
                    <a:cubicBezTo>
                      <a:pt x="5519" y="77363"/>
                      <a:pt x="8719" y="66177"/>
                      <a:pt x="13035" y="55412"/>
                    </a:cubicBezTo>
                    <a:cubicBezTo>
                      <a:pt x="17351" y="44646"/>
                      <a:pt x="22857" y="34600"/>
                      <a:pt x="29555" y="25273"/>
                    </a:cubicBezTo>
                    <a:cubicBezTo>
                      <a:pt x="36252" y="15947"/>
                      <a:pt x="44066" y="7762"/>
                      <a:pt x="52996" y="717"/>
                    </a:cubicBezTo>
                    <a:cubicBezTo>
                      <a:pt x="52996" y="419"/>
                      <a:pt x="53392" y="270"/>
                      <a:pt x="54186" y="270"/>
                    </a:cubicBezTo>
                    <a:lnTo>
                      <a:pt x="56567" y="270"/>
                    </a:lnTo>
                    <a:cubicBezTo>
                      <a:pt x="56964" y="270"/>
                      <a:pt x="57386" y="494"/>
                      <a:pt x="57832" y="940"/>
                    </a:cubicBezTo>
                    <a:cubicBezTo>
                      <a:pt x="58279" y="1386"/>
                      <a:pt x="58502" y="1907"/>
                      <a:pt x="58502" y="2503"/>
                    </a:cubicBezTo>
                    <a:cubicBezTo>
                      <a:pt x="58502" y="3198"/>
                      <a:pt x="58304" y="3694"/>
                      <a:pt x="57907" y="3991"/>
                    </a:cubicBezTo>
                    <a:cubicBezTo>
                      <a:pt x="49870" y="11928"/>
                      <a:pt x="43173" y="20412"/>
                      <a:pt x="37815" y="29441"/>
                    </a:cubicBezTo>
                    <a:cubicBezTo>
                      <a:pt x="32457" y="38470"/>
                      <a:pt x="28141" y="48069"/>
                      <a:pt x="24866" y="58239"/>
                    </a:cubicBezTo>
                    <a:cubicBezTo>
                      <a:pt x="21592" y="68409"/>
                      <a:pt x="19236" y="78976"/>
                      <a:pt x="17798" y="89940"/>
                    </a:cubicBezTo>
                    <a:cubicBezTo>
                      <a:pt x="16359" y="100903"/>
                      <a:pt x="15640" y="112288"/>
                      <a:pt x="15640" y="124095"/>
                    </a:cubicBezTo>
                    <a:cubicBezTo>
                      <a:pt x="15640" y="176582"/>
                      <a:pt x="29679" y="216468"/>
                      <a:pt x="57758" y="243753"/>
                    </a:cubicBezTo>
                    <a:cubicBezTo>
                      <a:pt x="58254" y="244150"/>
                      <a:pt x="58502" y="244795"/>
                      <a:pt x="58502" y="245688"/>
                    </a:cubicBezTo>
                    <a:cubicBezTo>
                      <a:pt x="58502" y="246085"/>
                      <a:pt x="58279" y="246556"/>
                      <a:pt x="57832" y="247102"/>
                    </a:cubicBezTo>
                    <a:cubicBezTo>
                      <a:pt x="57386" y="247648"/>
                      <a:pt x="56964" y="247920"/>
                      <a:pt x="56567" y="247920"/>
                    </a:cubicBezTo>
                    <a:lnTo>
                      <a:pt x="54186" y="247920"/>
                    </a:lnTo>
                    <a:cubicBezTo>
                      <a:pt x="53392" y="247920"/>
                      <a:pt x="52996" y="247771"/>
                      <a:pt x="52996" y="247474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9" name="Freeform: Shape 2428">
                <a:extLst>
                  <a:ext uri="{FF2B5EF4-FFF2-40B4-BE49-F238E27FC236}">
                    <a16:creationId xmlns:a16="http://schemas.microsoft.com/office/drawing/2014/main" id="{A9A550FC-EAEE-9888-3B0D-F37DF9D84CF9}"/>
                  </a:ext>
                </a:extLst>
              </p:cNvPr>
              <p:cNvSpPr/>
              <p:nvPr/>
            </p:nvSpPr>
            <p:spPr>
              <a:xfrm>
                <a:off x="7202999" y="4613461"/>
                <a:ext cx="76050" cy="78730"/>
              </a:xfrm>
              <a:custGeom>
                <a:avLst/>
                <a:gdLst>
                  <a:gd name="connsiteX0" fmla="*/ 38410 w 76050"/>
                  <a:gd name="connsiteY0" fmla="*/ 79001 h 78730"/>
                  <a:gd name="connsiteX1" fmla="*/ 19360 w 76050"/>
                  <a:gd name="connsiteY1" fmla="*/ 73792 h 78730"/>
                  <a:gd name="connsiteX2" fmla="*/ 5444 w 76050"/>
                  <a:gd name="connsiteY2" fmla="*/ 59727 h 78730"/>
                  <a:gd name="connsiteX3" fmla="*/ 310 w 76050"/>
                  <a:gd name="connsiteY3" fmla="*/ 40603 h 78730"/>
                  <a:gd name="connsiteX4" fmla="*/ 3137 w 76050"/>
                  <a:gd name="connsiteY4" fmla="*/ 25423 h 78730"/>
                  <a:gd name="connsiteX5" fmla="*/ 11174 w 76050"/>
                  <a:gd name="connsiteY5" fmla="*/ 12400 h 78730"/>
                  <a:gd name="connsiteX6" fmla="*/ 23303 w 76050"/>
                  <a:gd name="connsiteY6" fmla="*/ 3471 h 78730"/>
                  <a:gd name="connsiteX7" fmla="*/ 38410 w 76050"/>
                  <a:gd name="connsiteY7" fmla="*/ 270 h 78730"/>
                  <a:gd name="connsiteX8" fmla="*/ 57609 w 76050"/>
                  <a:gd name="connsiteY8" fmla="*/ 5778 h 78730"/>
                  <a:gd name="connsiteX9" fmla="*/ 71301 w 76050"/>
                  <a:gd name="connsiteY9" fmla="*/ 20660 h 78730"/>
                  <a:gd name="connsiteX10" fmla="*/ 76360 w 76050"/>
                  <a:gd name="connsiteY10" fmla="*/ 40603 h 78730"/>
                  <a:gd name="connsiteX11" fmla="*/ 71226 w 76050"/>
                  <a:gd name="connsiteY11" fmla="*/ 59727 h 78730"/>
                  <a:gd name="connsiteX12" fmla="*/ 57386 w 76050"/>
                  <a:gd name="connsiteY12" fmla="*/ 73792 h 78730"/>
                  <a:gd name="connsiteX13" fmla="*/ 38410 w 76050"/>
                  <a:gd name="connsiteY13" fmla="*/ 79001 h 78730"/>
                  <a:gd name="connsiteX14" fmla="*/ 38410 w 76050"/>
                  <a:gd name="connsiteY14" fmla="*/ 73940 h 78730"/>
                  <a:gd name="connsiteX15" fmla="*/ 56715 w 76050"/>
                  <a:gd name="connsiteY15" fmla="*/ 63969 h 78730"/>
                  <a:gd name="connsiteX16" fmla="*/ 61329 w 76050"/>
                  <a:gd name="connsiteY16" fmla="*/ 38668 h 78730"/>
                  <a:gd name="connsiteX17" fmla="*/ 60437 w 76050"/>
                  <a:gd name="connsiteY17" fmla="*/ 24381 h 78730"/>
                  <a:gd name="connsiteX18" fmla="*/ 56418 w 76050"/>
                  <a:gd name="connsiteY18" fmla="*/ 14112 h 78730"/>
                  <a:gd name="connsiteX19" fmla="*/ 51507 w 76050"/>
                  <a:gd name="connsiteY19" fmla="*/ 9126 h 78730"/>
                  <a:gd name="connsiteX20" fmla="*/ 45256 w 76050"/>
                  <a:gd name="connsiteY20" fmla="*/ 5852 h 78730"/>
                  <a:gd name="connsiteX21" fmla="*/ 38410 w 76050"/>
                  <a:gd name="connsiteY21" fmla="*/ 4736 h 78730"/>
                  <a:gd name="connsiteX22" fmla="*/ 28215 w 76050"/>
                  <a:gd name="connsiteY22" fmla="*/ 7191 h 78730"/>
                  <a:gd name="connsiteX23" fmla="*/ 20253 w 76050"/>
                  <a:gd name="connsiteY23" fmla="*/ 14112 h 78730"/>
                  <a:gd name="connsiteX24" fmla="*/ 16234 w 76050"/>
                  <a:gd name="connsiteY24" fmla="*/ 24828 h 78730"/>
                  <a:gd name="connsiteX25" fmla="*/ 15341 w 76050"/>
                  <a:gd name="connsiteY25" fmla="*/ 38668 h 78730"/>
                  <a:gd name="connsiteX26" fmla="*/ 16979 w 76050"/>
                  <a:gd name="connsiteY26" fmla="*/ 55858 h 78730"/>
                  <a:gd name="connsiteX27" fmla="*/ 23676 w 76050"/>
                  <a:gd name="connsiteY27" fmla="*/ 68731 h 78730"/>
                  <a:gd name="connsiteX28" fmla="*/ 38410 w 76050"/>
                  <a:gd name="connsiteY28" fmla="*/ 73940 h 7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6050" h="78730">
                    <a:moveTo>
                      <a:pt x="38410" y="79001"/>
                    </a:moveTo>
                    <a:cubicBezTo>
                      <a:pt x="31563" y="79001"/>
                      <a:pt x="25213" y="77265"/>
                      <a:pt x="19360" y="73792"/>
                    </a:cubicBezTo>
                    <a:cubicBezTo>
                      <a:pt x="13506" y="70319"/>
                      <a:pt x="8867" y="65631"/>
                      <a:pt x="5444" y="59727"/>
                    </a:cubicBezTo>
                    <a:cubicBezTo>
                      <a:pt x="2021" y="53824"/>
                      <a:pt x="310" y="47449"/>
                      <a:pt x="310" y="40603"/>
                    </a:cubicBezTo>
                    <a:cubicBezTo>
                      <a:pt x="310" y="35345"/>
                      <a:pt x="1252" y="30285"/>
                      <a:pt x="3137" y="25423"/>
                    </a:cubicBezTo>
                    <a:cubicBezTo>
                      <a:pt x="5022" y="20561"/>
                      <a:pt x="7701" y="16220"/>
                      <a:pt x="11174" y="12400"/>
                    </a:cubicBezTo>
                    <a:cubicBezTo>
                      <a:pt x="14647" y="8580"/>
                      <a:pt x="18690" y="5604"/>
                      <a:pt x="23303" y="3471"/>
                    </a:cubicBezTo>
                    <a:cubicBezTo>
                      <a:pt x="27917" y="1337"/>
                      <a:pt x="32953" y="270"/>
                      <a:pt x="38410" y="270"/>
                    </a:cubicBezTo>
                    <a:cubicBezTo>
                      <a:pt x="45454" y="270"/>
                      <a:pt x="51854" y="2106"/>
                      <a:pt x="57609" y="5778"/>
                    </a:cubicBezTo>
                    <a:cubicBezTo>
                      <a:pt x="63363" y="9449"/>
                      <a:pt x="67927" y="14410"/>
                      <a:pt x="71301" y="20660"/>
                    </a:cubicBezTo>
                    <a:cubicBezTo>
                      <a:pt x="74674" y="26911"/>
                      <a:pt x="76360" y="33558"/>
                      <a:pt x="76360" y="40603"/>
                    </a:cubicBezTo>
                    <a:cubicBezTo>
                      <a:pt x="76360" y="47449"/>
                      <a:pt x="74649" y="53824"/>
                      <a:pt x="71226" y="59727"/>
                    </a:cubicBezTo>
                    <a:cubicBezTo>
                      <a:pt x="67803" y="65631"/>
                      <a:pt x="63190" y="70319"/>
                      <a:pt x="57386" y="73792"/>
                    </a:cubicBezTo>
                    <a:cubicBezTo>
                      <a:pt x="51581" y="77265"/>
                      <a:pt x="45256" y="79001"/>
                      <a:pt x="38410" y="79001"/>
                    </a:cubicBezTo>
                    <a:close/>
                    <a:moveTo>
                      <a:pt x="38410" y="73940"/>
                    </a:moveTo>
                    <a:cubicBezTo>
                      <a:pt x="47538" y="73940"/>
                      <a:pt x="53640" y="70617"/>
                      <a:pt x="56715" y="63969"/>
                    </a:cubicBezTo>
                    <a:cubicBezTo>
                      <a:pt x="59791" y="57322"/>
                      <a:pt x="61329" y="48888"/>
                      <a:pt x="61329" y="38668"/>
                    </a:cubicBezTo>
                    <a:cubicBezTo>
                      <a:pt x="61329" y="32913"/>
                      <a:pt x="61032" y="28151"/>
                      <a:pt x="60437" y="24381"/>
                    </a:cubicBezTo>
                    <a:cubicBezTo>
                      <a:pt x="59841" y="20610"/>
                      <a:pt x="58501" y="17187"/>
                      <a:pt x="56418" y="14112"/>
                    </a:cubicBezTo>
                    <a:cubicBezTo>
                      <a:pt x="55128" y="12227"/>
                      <a:pt x="53491" y="10565"/>
                      <a:pt x="51507" y="9126"/>
                    </a:cubicBezTo>
                    <a:cubicBezTo>
                      <a:pt x="49522" y="7687"/>
                      <a:pt x="47439" y="6596"/>
                      <a:pt x="45256" y="5852"/>
                    </a:cubicBezTo>
                    <a:cubicBezTo>
                      <a:pt x="43073" y="5108"/>
                      <a:pt x="40791" y="4736"/>
                      <a:pt x="38410" y="4736"/>
                    </a:cubicBezTo>
                    <a:cubicBezTo>
                      <a:pt x="34838" y="4736"/>
                      <a:pt x="31440" y="5554"/>
                      <a:pt x="28215" y="7191"/>
                    </a:cubicBezTo>
                    <a:cubicBezTo>
                      <a:pt x="24990" y="8828"/>
                      <a:pt x="22336" y="11135"/>
                      <a:pt x="20253" y="14112"/>
                    </a:cubicBezTo>
                    <a:cubicBezTo>
                      <a:pt x="18169" y="17386"/>
                      <a:pt x="16830" y="20958"/>
                      <a:pt x="16234" y="24828"/>
                    </a:cubicBezTo>
                    <a:cubicBezTo>
                      <a:pt x="15639" y="28697"/>
                      <a:pt x="15341" y="33310"/>
                      <a:pt x="15341" y="38668"/>
                    </a:cubicBezTo>
                    <a:cubicBezTo>
                      <a:pt x="15341" y="45018"/>
                      <a:pt x="15887" y="50748"/>
                      <a:pt x="16979" y="55858"/>
                    </a:cubicBezTo>
                    <a:cubicBezTo>
                      <a:pt x="18070" y="60968"/>
                      <a:pt x="20302" y="65259"/>
                      <a:pt x="23676" y="68731"/>
                    </a:cubicBezTo>
                    <a:cubicBezTo>
                      <a:pt x="27049" y="72204"/>
                      <a:pt x="31960" y="73940"/>
                      <a:pt x="38410" y="73940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0" name="Freeform: Shape 2429">
                <a:extLst>
                  <a:ext uri="{FF2B5EF4-FFF2-40B4-BE49-F238E27FC236}">
                    <a16:creationId xmlns:a16="http://schemas.microsoft.com/office/drawing/2014/main" id="{D4066B6D-17AF-EF61-CD4F-4A17DAF43579}"/>
                  </a:ext>
                </a:extLst>
              </p:cNvPr>
              <p:cNvSpPr/>
              <p:nvPr/>
            </p:nvSpPr>
            <p:spPr>
              <a:xfrm>
                <a:off x="7312661" y="4595772"/>
                <a:ext cx="58192" cy="247649"/>
              </a:xfrm>
              <a:custGeom>
                <a:avLst/>
                <a:gdLst>
                  <a:gd name="connsiteX0" fmla="*/ 2543 w 58192"/>
                  <a:gd name="connsiteY0" fmla="*/ 247920 h 247649"/>
                  <a:gd name="connsiteX1" fmla="*/ 310 w 58192"/>
                  <a:gd name="connsiteY1" fmla="*/ 245688 h 247649"/>
                  <a:gd name="connsiteX2" fmla="*/ 905 w 58192"/>
                  <a:gd name="connsiteY2" fmla="*/ 244200 h 247649"/>
                  <a:gd name="connsiteX3" fmla="*/ 43173 w 58192"/>
                  <a:gd name="connsiteY3" fmla="*/ 124095 h 247649"/>
                  <a:gd name="connsiteX4" fmla="*/ 1352 w 58192"/>
                  <a:gd name="connsiteY4" fmla="*/ 4438 h 247649"/>
                  <a:gd name="connsiteX5" fmla="*/ 310 w 58192"/>
                  <a:gd name="connsiteY5" fmla="*/ 2503 h 247649"/>
                  <a:gd name="connsiteX6" fmla="*/ 980 w 58192"/>
                  <a:gd name="connsiteY6" fmla="*/ 940 h 247649"/>
                  <a:gd name="connsiteX7" fmla="*/ 2543 w 58192"/>
                  <a:gd name="connsiteY7" fmla="*/ 270 h 247649"/>
                  <a:gd name="connsiteX8" fmla="*/ 4924 w 58192"/>
                  <a:gd name="connsiteY8" fmla="*/ 270 h 247649"/>
                  <a:gd name="connsiteX9" fmla="*/ 6115 w 58192"/>
                  <a:gd name="connsiteY9" fmla="*/ 717 h 247649"/>
                  <a:gd name="connsiteX10" fmla="*/ 35656 w 58192"/>
                  <a:gd name="connsiteY10" fmla="*/ 34798 h 247649"/>
                  <a:gd name="connsiteX11" fmla="*/ 52995 w 58192"/>
                  <a:gd name="connsiteY11" fmla="*/ 77661 h 247649"/>
                  <a:gd name="connsiteX12" fmla="*/ 58502 w 58192"/>
                  <a:gd name="connsiteY12" fmla="*/ 124095 h 247649"/>
                  <a:gd name="connsiteX13" fmla="*/ 55525 w 58192"/>
                  <a:gd name="connsiteY13" fmla="*/ 158623 h 247649"/>
                  <a:gd name="connsiteX14" fmla="*/ 46149 w 58192"/>
                  <a:gd name="connsiteY14" fmla="*/ 192110 h 247649"/>
                  <a:gd name="connsiteX15" fmla="*/ 29778 w 58192"/>
                  <a:gd name="connsiteY15" fmla="*/ 222620 h 247649"/>
                  <a:gd name="connsiteX16" fmla="*/ 6115 w 58192"/>
                  <a:gd name="connsiteY16" fmla="*/ 247474 h 247649"/>
                  <a:gd name="connsiteX17" fmla="*/ 4924 w 58192"/>
                  <a:gd name="connsiteY17" fmla="*/ 247920 h 247649"/>
                  <a:gd name="connsiteX18" fmla="*/ 2543 w 58192"/>
                  <a:gd name="connsiteY18" fmla="*/ 247920 h 247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8192" h="247649">
                    <a:moveTo>
                      <a:pt x="2543" y="247920"/>
                    </a:moveTo>
                    <a:cubicBezTo>
                      <a:pt x="1054" y="247920"/>
                      <a:pt x="310" y="247176"/>
                      <a:pt x="310" y="245688"/>
                    </a:cubicBezTo>
                    <a:cubicBezTo>
                      <a:pt x="310" y="244994"/>
                      <a:pt x="508" y="244498"/>
                      <a:pt x="905" y="244200"/>
                    </a:cubicBezTo>
                    <a:cubicBezTo>
                      <a:pt x="29083" y="216617"/>
                      <a:pt x="43173" y="176582"/>
                      <a:pt x="43173" y="124095"/>
                    </a:cubicBezTo>
                    <a:cubicBezTo>
                      <a:pt x="43173" y="71609"/>
                      <a:pt x="29232" y="31723"/>
                      <a:pt x="1352" y="4438"/>
                    </a:cubicBezTo>
                    <a:cubicBezTo>
                      <a:pt x="657" y="4041"/>
                      <a:pt x="310" y="3396"/>
                      <a:pt x="310" y="2503"/>
                    </a:cubicBezTo>
                    <a:cubicBezTo>
                      <a:pt x="310" y="1907"/>
                      <a:pt x="533" y="1386"/>
                      <a:pt x="980" y="940"/>
                    </a:cubicBezTo>
                    <a:cubicBezTo>
                      <a:pt x="1426" y="494"/>
                      <a:pt x="1947" y="270"/>
                      <a:pt x="2543" y="270"/>
                    </a:cubicBezTo>
                    <a:lnTo>
                      <a:pt x="4924" y="270"/>
                    </a:lnTo>
                    <a:cubicBezTo>
                      <a:pt x="5321" y="270"/>
                      <a:pt x="5718" y="419"/>
                      <a:pt x="6115" y="717"/>
                    </a:cubicBezTo>
                    <a:cubicBezTo>
                      <a:pt x="17921" y="10043"/>
                      <a:pt x="27768" y="21404"/>
                      <a:pt x="35656" y="34798"/>
                    </a:cubicBezTo>
                    <a:cubicBezTo>
                      <a:pt x="43544" y="48193"/>
                      <a:pt x="49324" y="62481"/>
                      <a:pt x="52995" y="77661"/>
                    </a:cubicBezTo>
                    <a:cubicBezTo>
                      <a:pt x="56666" y="92841"/>
                      <a:pt x="58502" y="108319"/>
                      <a:pt x="58502" y="124095"/>
                    </a:cubicBezTo>
                    <a:cubicBezTo>
                      <a:pt x="58502" y="135803"/>
                      <a:pt x="57510" y="147313"/>
                      <a:pt x="55525" y="158623"/>
                    </a:cubicBezTo>
                    <a:cubicBezTo>
                      <a:pt x="53541" y="169935"/>
                      <a:pt x="50416" y="181097"/>
                      <a:pt x="46149" y="192110"/>
                    </a:cubicBezTo>
                    <a:cubicBezTo>
                      <a:pt x="41883" y="203123"/>
                      <a:pt x="36425" y="213293"/>
                      <a:pt x="29778" y="222620"/>
                    </a:cubicBezTo>
                    <a:cubicBezTo>
                      <a:pt x="23130" y="231946"/>
                      <a:pt x="15243" y="240231"/>
                      <a:pt x="6115" y="247474"/>
                    </a:cubicBezTo>
                    <a:cubicBezTo>
                      <a:pt x="5718" y="247771"/>
                      <a:pt x="5321" y="247920"/>
                      <a:pt x="4924" y="247920"/>
                    </a:cubicBezTo>
                    <a:lnTo>
                      <a:pt x="2543" y="247920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31" name="Graphic 2373">
              <a:extLst>
                <a:ext uri="{FF2B5EF4-FFF2-40B4-BE49-F238E27FC236}">
                  <a16:creationId xmlns:a16="http://schemas.microsoft.com/office/drawing/2014/main" id="{9B4BFBBA-4AB6-DD3E-A82D-C4D36DC7081B}"/>
                </a:ext>
              </a:extLst>
            </p:cNvPr>
            <p:cNvGrpSpPr/>
            <p:nvPr/>
          </p:nvGrpSpPr>
          <p:grpSpPr>
            <a:xfrm>
              <a:off x="8043751" y="1251723"/>
              <a:ext cx="3286299" cy="1473169"/>
              <a:chOff x="3990975" y="2214562"/>
              <a:chExt cx="4419600" cy="1981200"/>
            </a:xfrm>
          </p:grpSpPr>
          <p:sp>
            <p:nvSpPr>
              <p:cNvPr id="2432" name="Freeform: Shape 2431">
                <a:extLst>
                  <a:ext uri="{FF2B5EF4-FFF2-40B4-BE49-F238E27FC236}">
                    <a16:creationId xmlns:a16="http://schemas.microsoft.com/office/drawing/2014/main" id="{FDE50151-F93A-1652-77DC-4243243B18F4}"/>
                  </a:ext>
                </a:extLst>
              </p:cNvPr>
              <p:cNvSpPr/>
              <p:nvPr/>
            </p:nvSpPr>
            <p:spPr>
              <a:xfrm>
                <a:off x="3990975" y="2214562"/>
                <a:ext cx="9525" cy="1981200"/>
              </a:xfrm>
              <a:custGeom>
                <a:avLst/>
                <a:gdLst>
                  <a:gd name="connsiteX0" fmla="*/ 0 w 9525"/>
                  <a:gd name="connsiteY0" fmla="*/ 1981200 h 1981200"/>
                  <a:gd name="connsiteX1" fmla="*/ 0 w 9525"/>
                  <a:gd name="connsiteY1" fmla="*/ 0 h 198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81200">
                    <a:moveTo>
                      <a:pt x="0" y="1981200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3" name="Freeform: Shape 2432">
                <a:extLst>
                  <a:ext uri="{FF2B5EF4-FFF2-40B4-BE49-F238E27FC236}">
                    <a16:creationId xmlns:a16="http://schemas.microsoft.com/office/drawing/2014/main" id="{9EEA1CE6-3039-5C9B-2664-BA04939FC85F}"/>
                  </a:ext>
                </a:extLst>
              </p:cNvPr>
              <p:cNvSpPr/>
              <p:nvPr/>
            </p:nvSpPr>
            <p:spPr>
              <a:xfrm>
                <a:off x="8410575" y="2214562"/>
                <a:ext cx="9525" cy="1981200"/>
              </a:xfrm>
              <a:custGeom>
                <a:avLst/>
                <a:gdLst>
                  <a:gd name="connsiteX0" fmla="*/ 0 w 9525"/>
                  <a:gd name="connsiteY0" fmla="*/ 1981200 h 1981200"/>
                  <a:gd name="connsiteX1" fmla="*/ 0 w 9525"/>
                  <a:gd name="connsiteY1" fmla="*/ 0 h 198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981200">
                    <a:moveTo>
                      <a:pt x="0" y="1981200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4" name="Freeform: Shape 2433">
                <a:extLst>
                  <a:ext uri="{FF2B5EF4-FFF2-40B4-BE49-F238E27FC236}">
                    <a16:creationId xmlns:a16="http://schemas.microsoft.com/office/drawing/2014/main" id="{BFC17DC9-A5D8-BCB3-6629-DFA9C2DE8210}"/>
                  </a:ext>
                </a:extLst>
              </p:cNvPr>
              <p:cNvSpPr/>
              <p:nvPr/>
            </p:nvSpPr>
            <p:spPr>
              <a:xfrm>
                <a:off x="3990975" y="4195762"/>
                <a:ext cx="44196" cy="9525"/>
              </a:xfrm>
              <a:custGeom>
                <a:avLst/>
                <a:gdLst>
                  <a:gd name="connsiteX0" fmla="*/ 0 w 44196"/>
                  <a:gd name="connsiteY0" fmla="*/ 0 h 9525"/>
                  <a:gd name="connsiteX1" fmla="*/ 44196 w 44196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196" h="9525">
                    <a:moveTo>
                      <a:pt x="0" y="0"/>
                    </a:moveTo>
                    <a:lnTo>
                      <a:pt x="44196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5" name="Freeform: Shape 2434">
                <a:extLst>
                  <a:ext uri="{FF2B5EF4-FFF2-40B4-BE49-F238E27FC236}">
                    <a16:creationId xmlns:a16="http://schemas.microsoft.com/office/drawing/2014/main" id="{6BFAF9F4-EB97-0380-9EC7-7CBA484D655C}"/>
                  </a:ext>
                </a:extLst>
              </p:cNvPr>
              <p:cNvSpPr/>
              <p:nvPr/>
            </p:nvSpPr>
            <p:spPr>
              <a:xfrm>
                <a:off x="3990975" y="3403282"/>
                <a:ext cx="44196" cy="9525"/>
              </a:xfrm>
              <a:custGeom>
                <a:avLst/>
                <a:gdLst>
                  <a:gd name="connsiteX0" fmla="*/ 0 w 44196"/>
                  <a:gd name="connsiteY0" fmla="*/ 0 h 9525"/>
                  <a:gd name="connsiteX1" fmla="*/ 44196 w 44196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196" h="9525">
                    <a:moveTo>
                      <a:pt x="0" y="0"/>
                    </a:moveTo>
                    <a:lnTo>
                      <a:pt x="44196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6" name="Freeform: Shape 2435">
                <a:extLst>
                  <a:ext uri="{FF2B5EF4-FFF2-40B4-BE49-F238E27FC236}">
                    <a16:creationId xmlns:a16="http://schemas.microsoft.com/office/drawing/2014/main" id="{D4401405-BBB5-AEE4-4416-22DF04863DB6}"/>
                  </a:ext>
                </a:extLst>
              </p:cNvPr>
              <p:cNvSpPr/>
              <p:nvPr/>
            </p:nvSpPr>
            <p:spPr>
              <a:xfrm>
                <a:off x="3990975" y="2610802"/>
                <a:ext cx="44196" cy="9525"/>
              </a:xfrm>
              <a:custGeom>
                <a:avLst/>
                <a:gdLst>
                  <a:gd name="connsiteX0" fmla="*/ 0 w 44196"/>
                  <a:gd name="connsiteY0" fmla="*/ 0 h 9525"/>
                  <a:gd name="connsiteX1" fmla="*/ 44196 w 44196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196" h="9525">
                    <a:moveTo>
                      <a:pt x="0" y="0"/>
                    </a:moveTo>
                    <a:lnTo>
                      <a:pt x="44196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7" name="Freeform: Shape 2436">
                <a:extLst>
                  <a:ext uri="{FF2B5EF4-FFF2-40B4-BE49-F238E27FC236}">
                    <a16:creationId xmlns:a16="http://schemas.microsoft.com/office/drawing/2014/main" id="{A9AD09AA-BAB2-FB26-FFE6-974FB3F8AEE4}"/>
                  </a:ext>
                </a:extLst>
              </p:cNvPr>
              <p:cNvSpPr/>
              <p:nvPr/>
            </p:nvSpPr>
            <p:spPr>
              <a:xfrm>
                <a:off x="8366379" y="4195762"/>
                <a:ext cx="44195" cy="9525"/>
              </a:xfrm>
              <a:custGeom>
                <a:avLst/>
                <a:gdLst>
                  <a:gd name="connsiteX0" fmla="*/ 44196 w 44195"/>
                  <a:gd name="connsiteY0" fmla="*/ 0 h 9525"/>
                  <a:gd name="connsiteX1" fmla="*/ 0 w 44195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195" h="9525">
                    <a:moveTo>
                      <a:pt x="44196" y="0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8" name="Freeform: Shape 2437">
                <a:extLst>
                  <a:ext uri="{FF2B5EF4-FFF2-40B4-BE49-F238E27FC236}">
                    <a16:creationId xmlns:a16="http://schemas.microsoft.com/office/drawing/2014/main" id="{D4FBC975-84B1-EF1C-8CB9-739640ABC4DA}"/>
                  </a:ext>
                </a:extLst>
              </p:cNvPr>
              <p:cNvSpPr/>
              <p:nvPr/>
            </p:nvSpPr>
            <p:spPr>
              <a:xfrm>
                <a:off x="8366379" y="3403282"/>
                <a:ext cx="44195" cy="9525"/>
              </a:xfrm>
              <a:custGeom>
                <a:avLst/>
                <a:gdLst>
                  <a:gd name="connsiteX0" fmla="*/ 44196 w 44195"/>
                  <a:gd name="connsiteY0" fmla="*/ 0 h 9525"/>
                  <a:gd name="connsiteX1" fmla="*/ 0 w 44195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195" h="9525">
                    <a:moveTo>
                      <a:pt x="44196" y="0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9" name="Freeform: Shape 2438">
                <a:extLst>
                  <a:ext uri="{FF2B5EF4-FFF2-40B4-BE49-F238E27FC236}">
                    <a16:creationId xmlns:a16="http://schemas.microsoft.com/office/drawing/2014/main" id="{86CB8877-A22D-5B41-55A8-580705957B20}"/>
                  </a:ext>
                </a:extLst>
              </p:cNvPr>
              <p:cNvSpPr/>
              <p:nvPr/>
            </p:nvSpPr>
            <p:spPr>
              <a:xfrm>
                <a:off x="8366379" y="2610802"/>
                <a:ext cx="44195" cy="9525"/>
              </a:xfrm>
              <a:custGeom>
                <a:avLst/>
                <a:gdLst>
                  <a:gd name="connsiteX0" fmla="*/ 44196 w 44195"/>
                  <a:gd name="connsiteY0" fmla="*/ 0 h 9525"/>
                  <a:gd name="connsiteX1" fmla="*/ 0 w 44195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195" h="9525">
                    <a:moveTo>
                      <a:pt x="44196" y="0"/>
                    </a:moveTo>
                    <a:lnTo>
                      <a:pt x="0" y="0"/>
                    </a:lnTo>
                  </a:path>
                </a:pathLst>
              </a:custGeom>
              <a:ln w="19050" cap="sq">
                <a:solidFill>
                  <a:srgbClr val="26262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D3A265E5-6244-8E17-02E4-652061E7E774}"/>
                </a:ext>
              </a:extLst>
            </p:cNvPr>
            <p:cNvSpPr/>
            <p:nvPr/>
          </p:nvSpPr>
          <p:spPr>
            <a:xfrm>
              <a:off x="7903074" y="2652476"/>
              <a:ext cx="71599" cy="116973"/>
            </a:xfrm>
            <a:custGeom>
              <a:avLst/>
              <a:gdLst>
                <a:gd name="connsiteX0" fmla="*/ 48290 w 96291"/>
                <a:gd name="connsiteY0" fmla="*/ 157543 h 157312"/>
                <a:gd name="connsiteX1" fmla="*/ 10190 w 96291"/>
                <a:gd name="connsiteY1" fmla="*/ 134474 h 157312"/>
                <a:gd name="connsiteX2" fmla="*/ 69 w 96291"/>
                <a:gd name="connsiteY2" fmla="*/ 79557 h 157312"/>
                <a:gd name="connsiteX3" fmla="*/ 3715 w 96291"/>
                <a:gd name="connsiteY3" fmla="*/ 42201 h 157312"/>
                <a:gd name="connsiteX4" fmla="*/ 18151 w 96291"/>
                <a:gd name="connsiteY4" fmla="*/ 12435 h 157312"/>
                <a:gd name="connsiteX5" fmla="*/ 48290 w 96291"/>
                <a:gd name="connsiteY5" fmla="*/ 231 h 157312"/>
                <a:gd name="connsiteX6" fmla="*/ 72920 w 96291"/>
                <a:gd name="connsiteY6" fmla="*/ 7599 h 157312"/>
                <a:gd name="connsiteX7" fmla="*/ 87580 w 96291"/>
                <a:gd name="connsiteY7" fmla="*/ 26649 h 157312"/>
                <a:gd name="connsiteX8" fmla="*/ 94500 w 96291"/>
                <a:gd name="connsiteY8" fmla="*/ 51652 h 157312"/>
                <a:gd name="connsiteX9" fmla="*/ 96360 w 96291"/>
                <a:gd name="connsiteY9" fmla="*/ 79557 h 157312"/>
                <a:gd name="connsiteX10" fmla="*/ 92714 w 96291"/>
                <a:gd name="connsiteY10" fmla="*/ 116317 h 157312"/>
                <a:gd name="connsiteX11" fmla="*/ 78427 w 96291"/>
                <a:gd name="connsiteY11" fmla="*/ 145487 h 157312"/>
                <a:gd name="connsiteX12" fmla="*/ 48290 w 96291"/>
                <a:gd name="connsiteY12" fmla="*/ 157543 h 157312"/>
                <a:gd name="connsiteX13" fmla="*/ 48290 w 96291"/>
                <a:gd name="connsiteY13" fmla="*/ 151590 h 157312"/>
                <a:gd name="connsiteX14" fmla="*/ 67340 w 96291"/>
                <a:gd name="connsiteY14" fmla="*/ 138493 h 157312"/>
                <a:gd name="connsiteX15" fmla="*/ 75004 w 96291"/>
                <a:gd name="connsiteY15" fmla="*/ 109546 h 157312"/>
                <a:gd name="connsiteX16" fmla="*/ 76418 w 96291"/>
                <a:gd name="connsiteY16" fmla="*/ 75836 h 157312"/>
                <a:gd name="connsiteX17" fmla="*/ 75004 w 96291"/>
                <a:gd name="connsiteY17" fmla="*/ 44210 h 157312"/>
                <a:gd name="connsiteX18" fmla="*/ 67340 w 96291"/>
                <a:gd name="connsiteY18" fmla="*/ 17942 h 157312"/>
                <a:gd name="connsiteX19" fmla="*/ 48290 w 96291"/>
                <a:gd name="connsiteY19" fmla="*/ 6184 h 157312"/>
                <a:gd name="connsiteX20" fmla="*/ 29090 w 96291"/>
                <a:gd name="connsiteY20" fmla="*/ 18016 h 157312"/>
                <a:gd name="connsiteX21" fmla="*/ 21426 w 96291"/>
                <a:gd name="connsiteY21" fmla="*/ 44284 h 157312"/>
                <a:gd name="connsiteX22" fmla="*/ 20012 w 96291"/>
                <a:gd name="connsiteY22" fmla="*/ 75836 h 157312"/>
                <a:gd name="connsiteX23" fmla="*/ 20607 w 96291"/>
                <a:gd name="connsiteY23" fmla="*/ 99872 h 157312"/>
                <a:gd name="connsiteX24" fmla="*/ 23882 w 96291"/>
                <a:gd name="connsiteY24" fmla="*/ 123164 h 157312"/>
                <a:gd name="connsiteX25" fmla="*/ 32513 w 96291"/>
                <a:gd name="connsiteY25" fmla="*/ 143404 h 157312"/>
                <a:gd name="connsiteX26" fmla="*/ 48290 w 96291"/>
                <a:gd name="connsiteY26" fmla="*/ 151590 h 1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6291" h="157312">
                  <a:moveTo>
                    <a:pt x="48290" y="157543"/>
                  </a:moveTo>
                  <a:cubicBezTo>
                    <a:pt x="29636" y="157543"/>
                    <a:pt x="16936" y="149854"/>
                    <a:pt x="10190" y="134474"/>
                  </a:cubicBezTo>
                  <a:cubicBezTo>
                    <a:pt x="3443" y="119095"/>
                    <a:pt x="69" y="100790"/>
                    <a:pt x="69" y="79557"/>
                  </a:cubicBezTo>
                  <a:cubicBezTo>
                    <a:pt x="69" y="66361"/>
                    <a:pt x="1285" y="53909"/>
                    <a:pt x="3715" y="42201"/>
                  </a:cubicBezTo>
                  <a:cubicBezTo>
                    <a:pt x="6146" y="30493"/>
                    <a:pt x="10958" y="20571"/>
                    <a:pt x="18151" y="12435"/>
                  </a:cubicBezTo>
                  <a:cubicBezTo>
                    <a:pt x="25345" y="4299"/>
                    <a:pt x="35391" y="231"/>
                    <a:pt x="48290" y="231"/>
                  </a:cubicBezTo>
                  <a:cubicBezTo>
                    <a:pt x="58310" y="231"/>
                    <a:pt x="66521" y="2687"/>
                    <a:pt x="72920" y="7599"/>
                  </a:cubicBezTo>
                  <a:cubicBezTo>
                    <a:pt x="79320" y="12510"/>
                    <a:pt x="84206" y="18860"/>
                    <a:pt x="87580" y="26649"/>
                  </a:cubicBezTo>
                  <a:cubicBezTo>
                    <a:pt x="90953" y="34437"/>
                    <a:pt x="93260" y="42771"/>
                    <a:pt x="94500" y="51652"/>
                  </a:cubicBezTo>
                  <a:cubicBezTo>
                    <a:pt x="95740" y="60532"/>
                    <a:pt x="96360" y="69833"/>
                    <a:pt x="96360" y="79557"/>
                  </a:cubicBezTo>
                  <a:cubicBezTo>
                    <a:pt x="96360" y="92654"/>
                    <a:pt x="95145" y="104907"/>
                    <a:pt x="92714" y="116317"/>
                  </a:cubicBezTo>
                  <a:cubicBezTo>
                    <a:pt x="90283" y="127727"/>
                    <a:pt x="85521" y="137451"/>
                    <a:pt x="78427" y="145487"/>
                  </a:cubicBezTo>
                  <a:cubicBezTo>
                    <a:pt x="71332" y="153524"/>
                    <a:pt x="61287" y="157543"/>
                    <a:pt x="48290" y="157543"/>
                  </a:cubicBezTo>
                  <a:close/>
                  <a:moveTo>
                    <a:pt x="48290" y="151590"/>
                  </a:moveTo>
                  <a:cubicBezTo>
                    <a:pt x="56822" y="151590"/>
                    <a:pt x="63172" y="147224"/>
                    <a:pt x="67340" y="138493"/>
                  </a:cubicBezTo>
                  <a:cubicBezTo>
                    <a:pt x="71506" y="129762"/>
                    <a:pt x="74061" y="120113"/>
                    <a:pt x="75004" y="109546"/>
                  </a:cubicBezTo>
                  <a:cubicBezTo>
                    <a:pt x="75947" y="98979"/>
                    <a:pt x="76418" y="87742"/>
                    <a:pt x="76418" y="75836"/>
                  </a:cubicBezTo>
                  <a:cubicBezTo>
                    <a:pt x="76418" y="64426"/>
                    <a:pt x="75947" y="53884"/>
                    <a:pt x="75004" y="44210"/>
                  </a:cubicBezTo>
                  <a:cubicBezTo>
                    <a:pt x="74061" y="34536"/>
                    <a:pt x="71506" y="25780"/>
                    <a:pt x="67340" y="17942"/>
                  </a:cubicBezTo>
                  <a:cubicBezTo>
                    <a:pt x="63172" y="10103"/>
                    <a:pt x="56822" y="6184"/>
                    <a:pt x="48290" y="6184"/>
                  </a:cubicBezTo>
                  <a:cubicBezTo>
                    <a:pt x="39657" y="6184"/>
                    <a:pt x="33257" y="10128"/>
                    <a:pt x="29090" y="18016"/>
                  </a:cubicBezTo>
                  <a:cubicBezTo>
                    <a:pt x="24923" y="25904"/>
                    <a:pt x="22368" y="34660"/>
                    <a:pt x="21426" y="44284"/>
                  </a:cubicBezTo>
                  <a:cubicBezTo>
                    <a:pt x="20483" y="53909"/>
                    <a:pt x="20012" y="64426"/>
                    <a:pt x="20012" y="75836"/>
                  </a:cubicBezTo>
                  <a:cubicBezTo>
                    <a:pt x="20012" y="84369"/>
                    <a:pt x="20210" y="92381"/>
                    <a:pt x="20607" y="99872"/>
                  </a:cubicBezTo>
                  <a:cubicBezTo>
                    <a:pt x="21004" y="107363"/>
                    <a:pt x="22095" y="115127"/>
                    <a:pt x="23882" y="123164"/>
                  </a:cubicBezTo>
                  <a:cubicBezTo>
                    <a:pt x="25667" y="131200"/>
                    <a:pt x="28545" y="137947"/>
                    <a:pt x="32513" y="143404"/>
                  </a:cubicBezTo>
                  <a:cubicBezTo>
                    <a:pt x="36482" y="148861"/>
                    <a:pt x="41741" y="151590"/>
                    <a:pt x="48290" y="1515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5DF3E796-1997-4861-26FE-A0258CB6638F}"/>
                </a:ext>
              </a:extLst>
            </p:cNvPr>
            <p:cNvSpPr/>
            <p:nvPr/>
          </p:nvSpPr>
          <p:spPr>
            <a:xfrm>
              <a:off x="7904955" y="2063209"/>
              <a:ext cx="67837" cy="113210"/>
            </a:xfrm>
            <a:custGeom>
              <a:avLst/>
              <a:gdLst>
                <a:gd name="connsiteX0" fmla="*/ 69 w 91231"/>
                <a:gd name="connsiteY0" fmla="*/ 152399 h 152251"/>
                <a:gd name="connsiteX1" fmla="*/ 69 w 91231"/>
                <a:gd name="connsiteY1" fmla="*/ 146297 h 152251"/>
                <a:gd name="connsiteX2" fmla="*/ 516 w 91231"/>
                <a:gd name="connsiteY2" fmla="*/ 144958 h 152251"/>
                <a:gd name="connsiteX3" fmla="*/ 35937 w 91231"/>
                <a:gd name="connsiteY3" fmla="*/ 105668 h 152251"/>
                <a:gd name="connsiteX4" fmla="*/ 49033 w 91231"/>
                <a:gd name="connsiteY4" fmla="*/ 91082 h 152251"/>
                <a:gd name="connsiteX5" fmla="*/ 59005 w 91231"/>
                <a:gd name="connsiteY5" fmla="*/ 77464 h 152251"/>
                <a:gd name="connsiteX6" fmla="*/ 66744 w 91231"/>
                <a:gd name="connsiteY6" fmla="*/ 61837 h 152251"/>
                <a:gd name="connsiteX7" fmla="*/ 69572 w 91231"/>
                <a:gd name="connsiteY7" fmla="*/ 44946 h 152251"/>
                <a:gd name="connsiteX8" fmla="*/ 66075 w 91231"/>
                <a:gd name="connsiteY8" fmla="*/ 27011 h 152251"/>
                <a:gd name="connsiteX9" fmla="*/ 55730 w 91231"/>
                <a:gd name="connsiteY9" fmla="*/ 13319 h 152251"/>
                <a:gd name="connsiteX10" fmla="*/ 39211 w 91231"/>
                <a:gd name="connsiteY10" fmla="*/ 8185 h 152251"/>
                <a:gd name="connsiteX11" fmla="*/ 21352 w 91231"/>
                <a:gd name="connsiteY11" fmla="*/ 14138 h 152251"/>
                <a:gd name="connsiteX12" fmla="*/ 10190 w 91231"/>
                <a:gd name="connsiteY12" fmla="*/ 29616 h 152251"/>
                <a:gd name="connsiteX13" fmla="*/ 12571 w 91231"/>
                <a:gd name="connsiteY13" fmla="*/ 29318 h 152251"/>
                <a:gd name="connsiteX14" fmla="*/ 21426 w 91231"/>
                <a:gd name="connsiteY14" fmla="*/ 32816 h 152251"/>
                <a:gd name="connsiteX15" fmla="*/ 25072 w 91231"/>
                <a:gd name="connsiteY15" fmla="*/ 41820 h 152251"/>
                <a:gd name="connsiteX16" fmla="*/ 21426 w 91231"/>
                <a:gd name="connsiteY16" fmla="*/ 50675 h 152251"/>
                <a:gd name="connsiteX17" fmla="*/ 12571 w 91231"/>
                <a:gd name="connsiteY17" fmla="*/ 54321 h 152251"/>
                <a:gd name="connsiteX18" fmla="*/ 3641 w 91231"/>
                <a:gd name="connsiteY18" fmla="*/ 50526 h 152251"/>
                <a:gd name="connsiteX19" fmla="*/ 69 w 91231"/>
                <a:gd name="connsiteY19" fmla="*/ 41820 h 152251"/>
                <a:gd name="connsiteX20" fmla="*/ 3269 w 91231"/>
                <a:gd name="connsiteY20" fmla="*/ 25672 h 152251"/>
                <a:gd name="connsiteX21" fmla="*/ 12571 w 91231"/>
                <a:gd name="connsiteY21" fmla="*/ 12278 h 152251"/>
                <a:gd name="connsiteX22" fmla="*/ 26337 w 91231"/>
                <a:gd name="connsiteY22" fmla="*/ 3274 h 152251"/>
                <a:gd name="connsiteX23" fmla="*/ 42485 w 91231"/>
                <a:gd name="connsiteY23" fmla="*/ 148 h 152251"/>
                <a:gd name="connsiteX24" fmla="*/ 66893 w 91231"/>
                <a:gd name="connsiteY24" fmla="*/ 5655 h 152251"/>
                <a:gd name="connsiteX25" fmla="*/ 84752 w 91231"/>
                <a:gd name="connsiteY25" fmla="*/ 21282 h 152251"/>
                <a:gd name="connsiteX26" fmla="*/ 91301 w 91231"/>
                <a:gd name="connsiteY26" fmla="*/ 44946 h 152251"/>
                <a:gd name="connsiteX27" fmla="*/ 86985 w 91231"/>
                <a:gd name="connsiteY27" fmla="*/ 63698 h 152251"/>
                <a:gd name="connsiteX28" fmla="*/ 75822 w 91231"/>
                <a:gd name="connsiteY28" fmla="*/ 79994 h 152251"/>
                <a:gd name="connsiteX29" fmla="*/ 58410 w 91231"/>
                <a:gd name="connsiteY29" fmla="*/ 96588 h 152251"/>
                <a:gd name="connsiteX30" fmla="*/ 44420 w 91231"/>
                <a:gd name="connsiteY30" fmla="*/ 108941 h 152251"/>
                <a:gd name="connsiteX31" fmla="*/ 18524 w 91231"/>
                <a:gd name="connsiteY31" fmla="*/ 133796 h 152251"/>
                <a:gd name="connsiteX32" fmla="*/ 40550 w 91231"/>
                <a:gd name="connsiteY32" fmla="*/ 133796 h 152251"/>
                <a:gd name="connsiteX33" fmla="*/ 67637 w 91231"/>
                <a:gd name="connsiteY33" fmla="*/ 133572 h 152251"/>
                <a:gd name="connsiteX34" fmla="*/ 79097 w 91231"/>
                <a:gd name="connsiteY34" fmla="*/ 132754 h 152251"/>
                <a:gd name="connsiteX35" fmla="*/ 84604 w 91231"/>
                <a:gd name="connsiteY35" fmla="*/ 111621 h 152251"/>
                <a:gd name="connsiteX36" fmla="*/ 91301 w 91231"/>
                <a:gd name="connsiteY36" fmla="*/ 111621 h 152251"/>
                <a:gd name="connsiteX37" fmla="*/ 84901 w 91231"/>
                <a:gd name="connsiteY37" fmla="*/ 152399 h 152251"/>
                <a:gd name="connsiteX38" fmla="*/ 69 w 91231"/>
                <a:gd name="connsiteY38" fmla="*/ 152399 h 15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231" h="152251">
                  <a:moveTo>
                    <a:pt x="69" y="152399"/>
                  </a:moveTo>
                  <a:lnTo>
                    <a:pt x="69" y="146297"/>
                  </a:lnTo>
                  <a:cubicBezTo>
                    <a:pt x="69" y="145901"/>
                    <a:pt x="218" y="145454"/>
                    <a:pt x="516" y="144958"/>
                  </a:cubicBezTo>
                  <a:lnTo>
                    <a:pt x="35937" y="105668"/>
                  </a:lnTo>
                  <a:cubicBezTo>
                    <a:pt x="41295" y="99913"/>
                    <a:pt x="45660" y="95051"/>
                    <a:pt x="49033" y="91082"/>
                  </a:cubicBezTo>
                  <a:cubicBezTo>
                    <a:pt x="52407" y="87113"/>
                    <a:pt x="55731" y="82574"/>
                    <a:pt x="59005" y="77464"/>
                  </a:cubicBezTo>
                  <a:cubicBezTo>
                    <a:pt x="62279" y="72354"/>
                    <a:pt x="64859" y="67145"/>
                    <a:pt x="66744" y="61837"/>
                  </a:cubicBezTo>
                  <a:cubicBezTo>
                    <a:pt x="68630" y="56529"/>
                    <a:pt x="69572" y="50899"/>
                    <a:pt x="69572" y="44946"/>
                  </a:cubicBezTo>
                  <a:cubicBezTo>
                    <a:pt x="69572" y="38695"/>
                    <a:pt x="68406" y="32717"/>
                    <a:pt x="66075" y="27011"/>
                  </a:cubicBezTo>
                  <a:cubicBezTo>
                    <a:pt x="63743" y="21306"/>
                    <a:pt x="60295" y="16742"/>
                    <a:pt x="55730" y="13319"/>
                  </a:cubicBezTo>
                  <a:cubicBezTo>
                    <a:pt x="51167" y="9896"/>
                    <a:pt x="45660" y="8185"/>
                    <a:pt x="39211" y="8185"/>
                  </a:cubicBezTo>
                  <a:cubicBezTo>
                    <a:pt x="32563" y="8185"/>
                    <a:pt x="26610" y="10169"/>
                    <a:pt x="21352" y="14138"/>
                  </a:cubicBezTo>
                  <a:cubicBezTo>
                    <a:pt x="16093" y="18107"/>
                    <a:pt x="12372" y="23266"/>
                    <a:pt x="10190" y="29616"/>
                  </a:cubicBezTo>
                  <a:cubicBezTo>
                    <a:pt x="10785" y="29417"/>
                    <a:pt x="11578" y="29318"/>
                    <a:pt x="12571" y="29318"/>
                  </a:cubicBezTo>
                  <a:cubicBezTo>
                    <a:pt x="16044" y="29318"/>
                    <a:pt x="18995" y="30484"/>
                    <a:pt x="21426" y="32816"/>
                  </a:cubicBezTo>
                  <a:cubicBezTo>
                    <a:pt x="23857" y="35147"/>
                    <a:pt x="25072" y="38149"/>
                    <a:pt x="25072" y="41820"/>
                  </a:cubicBezTo>
                  <a:cubicBezTo>
                    <a:pt x="25072" y="45292"/>
                    <a:pt x="23857" y="48244"/>
                    <a:pt x="21426" y="50675"/>
                  </a:cubicBezTo>
                  <a:cubicBezTo>
                    <a:pt x="18995" y="53106"/>
                    <a:pt x="16044" y="54321"/>
                    <a:pt x="12571" y="54321"/>
                  </a:cubicBezTo>
                  <a:cubicBezTo>
                    <a:pt x="8999" y="54321"/>
                    <a:pt x="6022" y="53056"/>
                    <a:pt x="3641" y="50526"/>
                  </a:cubicBezTo>
                  <a:cubicBezTo>
                    <a:pt x="1260" y="47997"/>
                    <a:pt x="69" y="45094"/>
                    <a:pt x="69" y="41820"/>
                  </a:cubicBezTo>
                  <a:cubicBezTo>
                    <a:pt x="69" y="36065"/>
                    <a:pt x="1136" y="30683"/>
                    <a:pt x="3269" y="25672"/>
                  </a:cubicBezTo>
                  <a:cubicBezTo>
                    <a:pt x="5402" y="20662"/>
                    <a:pt x="8503" y="16197"/>
                    <a:pt x="12571" y="12278"/>
                  </a:cubicBezTo>
                  <a:cubicBezTo>
                    <a:pt x="16639" y="8359"/>
                    <a:pt x="21227" y="5357"/>
                    <a:pt x="26337" y="3274"/>
                  </a:cubicBezTo>
                  <a:cubicBezTo>
                    <a:pt x="31447" y="1190"/>
                    <a:pt x="36830" y="148"/>
                    <a:pt x="42485" y="148"/>
                  </a:cubicBezTo>
                  <a:cubicBezTo>
                    <a:pt x="51216" y="148"/>
                    <a:pt x="59352" y="1984"/>
                    <a:pt x="66893" y="5655"/>
                  </a:cubicBezTo>
                  <a:cubicBezTo>
                    <a:pt x="74433" y="9326"/>
                    <a:pt x="80387" y="14535"/>
                    <a:pt x="84752" y="21282"/>
                  </a:cubicBezTo>
                  <a:cubicBezTo>
                    <a:pt x="89118" y="28029"/>
                    <a:pt x="91301" y="35917"/>
                    <a:pt x="91301" y="44946"/>
                  </a:cubicBezTo>
                  <a:cubicBezTo>
                    <a:pt x="91301" y="51494"/>
                    <a:pt x="89862" y="57745"/>
                    <a:pt x="86985" y="63698"/>
                  </a:cubicBezTo>
                  <a:cubicBezTo>
                    <a:pt x="84108" y="69651"/>
                    <a:pt x="80387" y="75083"/>
                    <a:pt x="75822" y="79994"/>
                  </a:cubicBezTo>
                  <a:cubicBezTo>
                    <a:pt x="71259" y="84906"/>
                    <a:pt x="65455" y="90437"/>
                    <a:pt x="58410" y="96588"/>
                  </a:cubicBezTo>
                  <a:cubicBezTo>
                    <a:pt x="51365" y="102740"/>
                    <a:pt x="46702" y="106858"/>
                    <a:pt x="44420" y="108941"/>
                  </a:cubicBezTo>
                  <a:lnTo>
                    <a:pt x="18524" y="133796"/>
                  </a:lnTo>
                  <a:lnTo>
                    <a:pt x="40550" y="133796"/>
                  </a:lnTo>
                  <a:cubicBezTo>
                    <a:pt x="51365" y="133796"/>
                    <a:pt x="60394" y="133721"/>
                    <a:pt x="67637" y="133572"/>
                  </a:cubicBezTo>
                  <a:cubicBezTo>
                    <a:pt x="74880" y="133424"/>
                    <a:pt x="78700" y="133151"/>
                    <a:pt x="79097" y="132754"/>
                  </a:cubicBezTo>
                  <a:cubicBezTo>
                    <a:pt x="80883" y="130770"/>
                    <a:pt x="82718" y="123725"/>
                    <a:pt x="84604" y="111621"/>
                  </a:cubicBezTo>
                  <a:lnTo>
                    <a:pt x="91301" y="111621"/>
                  </a:lnTo>
                  <a:lnTo>
                    <a:pt x="84901" y="152399"/>
                  </a:lnTo>
                  <a:lnTo>
                    <a:pt x="69" y="15239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B65D4701-E9C5-2962-3935-DD477E33F0EA}"/>
                </a:ext>
              </a:extLst>
            </p:cNvPr>
            <p:cNvSpPr/>
            <p:nvPr/>
          </p:nvSpPr>
          <p:spPr>
            <a:xfrm>
              <a:off x="7901192" y="1473941"/>
              <a:ext cx="75363" cy="113210"/>
            </a:xfrm>
            <a:custGeom>
              <a:avLst/>
              <a:gdLst>
                <a:gd name="connsiteX0" fmla="*/ 69 w 101352"/>
                <a:gd name="connsiteY0" fmla="*/ 114514 h 152251"/>
                <a:gd name="connsiteX1" fmla="*/ 69 w 101352"/>
                <a:gd name="connsiteY1" fmla="*/ 106477 h 152251"/>
                <a:gd name="connsiteX2" fmla="*/ 70763 w 101352"/>
                <a:gd name="connsiteY2" fmla="*/ 1107 h 152251"/>
                <a:gd name="connsiteX3" fmla="*/ 72995 w 101352"/>
                <a:gd name="connsiteY3" fmla="*/ 65 h 152251"/>
                <a:gd name="connsiteX4" fmla="*/ 76419 w 101352"/>
                <a:gd name="connsiteY4" fmla="*/ 65 h 152251"/>
                <a:gd name="connsiteX5" fmla="*/ 78949 w 101352"/>
                <a:gd name="connsiteY5" fmla="*/ 2595 h 152251"/>
                <a:gd name="connsiteX6" fmla="*/ 78949 w 101352"/>
                <a:gd name="connsiteY6" fmla="*/ 106477 h 152251"/>
                <a:gd name="connsiteX7" fmla="*/ 101422 w 101352"/>
                <a:gd name="connsiteY7" fmla="*/ 106477 h 152251"/>
                <a:gd name="connsiteX8" fmla="*/ 101422 w 101352"/>
                <a:gd name="connsiteY8" fmla="*/ 114514 h 152251"/>
                <a:gd name="connsiteX9" fmla="*/ 78949 w 101352"/>
                <a:gd name="connsiteY9" fmla="*/ 114514 h 152251"/>
                <a:gd name="connsiteX10" fmla="*/ 78949 w 101352"/>
                <a:gd name="connsiteY10" fmla="*/ 136986 h 152251"/>
                <a:gd name="connsiteX11" fmla="*/ 85646 w 101352"/>
                <a:gd name="connsiteY11" fmla="*/ 143014 h 152251"/>
                <a:gd name="connsiteX12" fmla="*/ 101124 w 101352"/>
                <a:gd name="connsiteY12" fmla="*/ 144280 h 152251"/>
                <a:gd name="connsiteX13" fmla="*/ 101124 w 101352"/>
                <a:gd name="connsiteY13" fmla="*/ 152316 h 152251"/>
                <a:gd name="connsiteX14" fmla="*/ 38169 w 101352"/>
                <a:gd name="connsiteY14" fmla="*/ 152316 h 152251"/>
                <a:gd name="connsiteX15" fmla="*/ 38169 w 101352"/>
                <a:gd name="connsiteY15" fmla="*/ 144280 h 152251"/>
                <a:gd name="connsiteX16" fmla="*/ 53797 w 101352"/>
                <a:gd name="connsiteY16" fmla="*/ 143014 h 152251"/>
                <a:gd name="connsiteX17" fmla="*/ 60494 w 101352"/>
                <a:gd name="connsiteY17" fmla="*/ 136986 h 152251"/>
                <a:gd name="connsiteX18" fmla="*/ 60494 w 101352"/>
                <a:gd name="connsiteY18" fmla="*/ 114514 h 152251"/>
                <a:gd name="connsiteX19" fmla="*/ 69 w 101352"/>
                <a:gd name="connsiteY19" fmla="*/ 114514 h 152251"/>
                <a:gd name="connsiteX20" fmla="*/ 7660 w 101352"/>
                <a:gd name="connsiteY20" fmla="*/ 106477 h 152251"/>
                <a:gd name="connsiteX21" fmla="*/ 61833 w 101352"/>
                <a:gd name="connsiteY21" fmla="*/ 106477 h 152251"/>
                <a:gd name="connsiteX22" fmla="*/ 61833 w 101352"/>
                <a:gd name="connsiteY22" fmla="*/ 25663 h 152251"/>
                <a:gd name="connsiteX23" fmla="*/ 7660 w 101352"/>
                <a:gd name="connsiteY23" fmla="*/ 106477 h 15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352" h="152251">
                  <a:moveTo>
                    <a:pt x="69" y="114514"/>
                  </a:moveTo>
                  <a:lnTo>
                    <a:pt x="69" y="106477"/>
                  </a:lnTo>
                  <a:lnTo>
                    <a:pt x="70763" y="1107"/>
                  </a:lnTo>
                  <a:cubicBezTo>
                    <a:pt x="71259" y="412"/>
                    <a:pt x="72003" y="65"/>
                    <a:pt x="72995" y="65"/>
                  </a:cubicBezTo>
                  <a:lnTo>
                    <a:pt x="76419" y="65"/>
                  </a:lnTo>
                  <a:cubicBezTo>
                    <a:pt x="78105" y="65"/>
                    <a:pt x="78949" y="908"/>
                    <a:pt x="78949" y="2595"/>
                  </a:cubicBezTo>
                  <a:lnTo>
                    <a:pt x="78949" y="106477"/>
                  </a:lnTo>
                  <a:lnTo>
                    <a:pt x="101422" y="106477"/>
                  </a:lnTo>
                  <a:lnTo>
                    <a:pt x="101422" y="114514"/>
                  </a:lnTo>
                  <a:lnTo>
                    <a:pt x="78949" y="114514"/>
                  </a:lnTo>
                  <a:lnTo>
                    <a:pt x="78949" y="136986"/>
                  </a:lnTo>
                  <a:cubicBezTo>
                    <a:pt x="78949" y="140161"/>
                    <a:pt x="81181" y="142171"/>
                    <a:pt x="85646" y="143014"/>
                  </a:cubicBezTo>
                  <a:cubicBezTo>
                    <a:pt x="90110" y="143858"/>
                    <a:pt x="95270" y="144280"/>
                    <a:pt x="101124" y="144280"/>
                  </a:cubicBezTo>
                  <a:lnTo>
                    <a:pt x="101124" y="152316"/>
                  </a:lnTo>
                  <a:lnTo>
                    <a:pt x="38169" y="152316"/>
                  </a:lnTo>
                  <a:lnTo>
                    <a:pt x="38169" y="144280"/>
                  </a:lnTo>
                  <a:cubicBezTo>
                    <a:pt x="44122" y="144280"/>
                    <a:pt x="49332" y="143858"/>
                    <a:pt x="53797" y="143014"/>
                  </a:cubicBezTo>
                  <a:cubicBezTo>
                    <a:pt x="58262" y="142171"/>
                    <a:pt x="60494" y="140161"/>
                    <a:pt x="60494" y="136986"/>
                  </a:cubicBezTo>
                  <a:lnTo>
                    <a:pt x="60494" y="114514"/>
                  </a:lnTo>
                  <a:lnTo>
                    <a:pt x="69" y="114514"/>
                  </a:lnTo>
                  <a:close/>
                  <a:moveTo>
                    <a:pt x="7660" y="106477"/>
                  </a:moveTo>
                  <a:lnTo>
                    <a:pt x="61833" y="106477"/>
                  </a:lnTo>
                  <a:lnTo>
                    <a:pt x="61833" y="25663"/>
                  </a:lnTo>
                  <a:lnTo>
                    <a:pt x="7660" y="10647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43" name="Graphic 2373">
              <a:extLst>
                <a:ext uri="{FF2B5EF4-FFF2-40B4-BE49-F238E27FC236}">
                  <a16:creationId xmlns:a16="http://schemas.microsoft.com/office/drawing/2014/main" id="{A249FD94-7AB7-6AE6-7267-C9C8DD918E59}"/>
                </a:ext>
              </a:extLst>
            </p:cNvPr>
            <p:cNvGrpSpPr/>
            <p:nvPr/>
          </p:nvGrpSpPr>
          <p:grpSpPr>
            <a:xfrm>
              <a:off x="7648516" y="1286809"/>
              <a:ext cx="184146" cy="1416061"/>
              <a:chOff x="3459440" y="2261747"/>
              <a:chExt cx="247650" cy="1904398"/>
            </a:xfrm>
            <a:solidFill>
              <a:srgbClr val="262626"/>
            </a:solidFill>
          </p:grpSpPr>
          <p:sp>
            <p:nvSpPr>
              <p:cNvPr id="2444" name="Freeform: Shape 2443">
                <a:extLst>
                  <a:ext uri="{FF2B5EF4-FFF2-40B4-BE49-F238E27FC236}">
                    <a16:creationId xmlns:a16="http://schemas.microsoft.com/office/drawing/2014/main" id="{1AA6DC0A-543F-0F57-969A-AF152341A78F}"/>
                  </a:ext>
                </a:extLst>
              </p:cNvPr>
              <p:cNvSpPr/>
              <p:nvPr/>
            </p:nvSpPr>
            <p:spPr>
              <a:xfrm rot="-5400000">
                <a:off x="3476779" y="3992240"/>
                <a:ext cx="173086" cy="174723"/>
              </a:xfrm>
              <a:custGeom>
                <a:avLst/>
                <a:gdLst>
                  <a:gd name="connsiteX0" fmla="*/ 125 w 173086"/>
                  <a:gd name="connsiteY0" fmla="*/ 169454 h 174723"/>
                  <a:gd name="connsiteX1" fmla="*/ 125 w 173086"/>
                  <a:gd name="connsiteY1" fmla="*/ 160673 h 174723"/>
                  <a:gd name="connsiteX2" fmla="*/ 25723 w 173086"/>
                  <a:gd name="connsiteY2" fmla="*/ 152934 h 174723"/>
                  <a:gd name="connsiteX3" fmla="*/ 25723 w 173086"/>
                  <a:gd name="connsiteY3" fmla="*/ 16906 h 174723"/>
                  <a:gd name="connsiteX4" fmla="*/ 125 w 173086"/>
                  <a:gd name="connsiteY4" fmla="*/ 9018 h 174723"/>
                  <a:gd name="connsiteX5" fmla="*/ 125 w 173086"/>
                  <a:gd name="connsiteY5" fmla="*/ 237 h 174723"/>
                  <a:gd name="connsiteX6" fmla="*/ 77961 w 173086"/>
                  <a:gd name="connsiteY6" fmla="*/ 237 h 174723"/>
                  <a:gd name="connsiteX7" fmla="*/ 107132 w 173086"/>
                  <a:gd name="connsiteY7" fmla="*/ 5297 h 174723"/>
                  <a:gd name="connsiteX8" fmla="*/ 132730 w 173086"/>
                  <a:gd name="connsiteY8" fmla="*/ 20626 h 174723"/>
                  <a:gd name="connsiteX9" fmla="*/ 143000 w 173086"/>
                  <a:gd name="connsiteY9" fmla="*/ 45183 h 174723"/>
                  <a:gd name="connsiteX10" fmla="*/ 136749 w 173086"/>
                  <a:gd name="connsiteY10" fmla="*/ 63712 h 174723"/>
                  <a:gd name="connsiteX11" fmla="*/ 120750 w 173086"/>
                  <a:gd name="connsiteY11" fmla="*/ 77329 h 174723"/>
                  <a:gd name="connsiteX12" fmla="*/ 100881 w 173086"/>
                  <a:gd name="connsiteY12" fmla="*/ 85218 h 174723"/>
                  <a:gd name="connsiteX13" fmla="*/ 120378 w 173086"/>
                  <a:gd name="connsiteY13" fmla="*/ 97570 h 174723"/>
                  <a:gd name="connsiteX14" fmla="*/ 130349 w 173086"/>
                  <a:gd name="connsiteY14" fmla="*/ 116918 h 174723"/>
                  <a:gd name="connsiteX15" fmla="*/ 133921 w 173086"/>
                  <a:gd name="connsiteY15" fmla="*/ 138945 h 174723"/>
                  <a:gd name="connsiteX16" fmla="*/ 138981 w 173086"/>
                  <a:gd name="connsiteY16" fmla="*/ 161120 h 174723"/>
                  <a:gd name="connsiteX17" fmla="*/ 150739 w 173086"/>
                  <a:gd name="connsiteY17" fmla="*/ 168412 h 174723"/>
                  <a:gd name="connsiteX18" fmla="*/ 162273 w 173086"/>
                  <a:gd name="connsiteY18" fmla="*/ 161268 h 174723"/>
                  <a:gd name="connsiteX19" fmla="*/ 166068 w 173086"/>
                  <a:gd name="connsiteY19" fmla="*/ 145642 h 174723"/>
                  <a:gd name="connsiteX20" fmla="*/ 166887 w 173086"/>
                  <a:gd name="connsiteY20" fmla="*/ 144079 h 174723"/>
                  <a:gd name="connsiteX21" fmla="*/ 168449 w 173086"/>
                  <a:gd name="connsiteY21" fmla="*/ 143409 h 174723"/>
                  <a:gd name="connsiteX22" fmla="*/ 170830 w 173086"/>
                  <a:gd name="connsiteY22" fmla="*/ 143409 h 174723"/>
                  <a:gd name="connsiteX23" fmla="*/ 173211 w 173086"/>
                  <a:gd name="connsiteY23" fmla="*/ 146684 h 174723"/>
                  <a:gd name="connsiteX24" fmla="*/ 170533 w 173086"/>
                  <a:gd name="connsiteY24" fmla="*/ 160004 h 174723"/>
                  <a:gd name="connsiteX25" fmla="*/ 162868 w 173086"/>
                  <a:gd name="connsiteY25" fmla="*/ 170719 h 174723"/>
                  <a:gd name="connsiteX26" fmla="*/ 150888 w 173086"/>
                  <a:gd name="connsiteY26" fmla="*/ 174961 h 174723"/>
                  <a:gd name="connsiteX27" fmla="*/ 120154 w 173086"/>
                  <a:gd name="connsiteY27" fmla="*/ 166031 h 174723"/>
                  <a:gd name="connsiteX28" fmla="*/ 107281 w 173086"/>
                  <a:gd name="connsiteY28" fmla="*/ 139987 h 174723"/>
                  <a:gd name="connsiteX29" fmla="*/ 107281 w 173086"/>
                  <a:gd name="connsiteY29" fmla="*/ 117960 h 174723"/>
                  <a:gd name="connsiteX30" fmla="*/ 98723 w 173086"/>
                  <a:gd name="connsiteY30" fmla="*/ 96752 h 174723"/>
                  <a:gd name="connsiteX31" fmla="*/ 77664 w 173086"/>
                  <a:gd name="connsiteY31" fmla="*/ 87896 h 174723"/>
                  <a:gd name="connsiteX32" fmla="*/ 47899 w 173086"/>
                  <a:gd name="connsiteY32" fmla="*/ 87896 h 174723"/>
                  <a:gd name="connsiteX33" fmla="*/ 47899 w 173086"/>
                  <a:gd name="connsiteY33" fmla="*/ 152934 h 174723"/>
                  <a:gd name="connsiteX34" fmla="*/ 73497 w 173086"/>
                  <a:gd name="connsiteY34" fmla="*/ 160673 h 174723"/>
                  <a:gd name="connsiteX35" fmla="*/ 73497 w 173086"/>
                  <a:gd name="connsiteY35" fmla="*/ 169454 h 174723"/>
                  <a:gd name="connsiteX36" fmla="*/ 125 w 173086"/>
                  <a:gd name="connsiteY36" fmla="*/ 169454 h 174723"/>
                  <a:gd name="connsiteX37" fmla="*/ 47899 w 173086"/>
                  <a:gd name="connsiteY37" fmla="*/ 81497 h 174723"/>
                  <a:gd name="connsiteX38" fmla="*/ 74389 w 173086"/>
                  <a:gd name="connsiteY38" fmla="*/ 81497 h 174723"/>
                  <a:gd name="connsiteX39" fmla="*/ 105718 w 173086"/>
                  <a:gd name="connsiteY39" fmla="*/ 73237 h 174723"/>
                  <a:gd name="connsiteX40" fmla="*/ 116508 w 173086"/>
                  <a:gd name="connsiteY40" fmla="*/ 45183 h 174723"/>
                  <a:gd name="connsiteX41" fmla="*/ 105867 w 173086"/>
                  <a:gd name="connsiteY41" fmla="*/ 17203 h 174723"/>
                  <a:gd name="connsiteX42" fmla="*/ 74389 w 173086"/>
                  <a:gd name="connsiteY42" fmla="*/ 9018 h 174723"/>
                  <a:gd name="connsiteX43" fmla="*/ 60549 w 173086"/>
                  <a:gd name="connsiteY43" fmla="*/ 9018 h 174723"/>
                  <a:gd name="connsiteX44" fmla="*/ 53553 w 173086"/>
                  <a:gd name="connsiteY44" fmla="*/ 9389 h 174723"/>
                  <a:gd name="connsiteX45" fmla="*/ 49462 w 173086"/>
                  <a:gd name="connsiteY45" fmla="*/ 11474 h 174723"/>
                  <a:gd name="connsiteX46" fmla="*/ 47899 w 173086"/>
                  <a:gd name="connsiteY46" fmla="*/ 16906 h 174723"/>
                  <a:gd name="connsiteX47" fmla="*/ 47899 w 173086"/>
                  <a:gd name="connsiteY47" fmla="*/ 81497 h 17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3086" h="174723">
                    <a:moveTo>
                      <a:pt x="125" y="169454"/>
                    </a:moveTo>
                    <a:lnTo>
                      <a:pt x="125" y="160673"/>
                    </a:lnTo>
                    <a:cubicBezTo>
                      <a:pt x="17191" y="160673"/>
                      <a:pt x="25723" y="158093"/>
                      <a:pt x="25723" y="152934"/>
                    </a:cubicBezTo>
                    <a:lnTo>
                      <a:pt x="25723" y="16906"/>
                    </a:lnTo>
                    <a:cubicBezTo>
                      <a:pt x="25723" y="11647"/>
                      <a:pt x="17191" y="9018"/>
                      <a:pt x="125" y="9018"/>
                    </a:cubicBezTo>
                    <a:lnTo>
                      <a:pt x="125" y="237"/>
                    </a:lnTo>
                    <a:lnTo>
                      <a:pt x="77961" y="237"/>
                    </a:lnTo>
                    <a:cubicBezTo>
                      <a:pt x="87189" y="237"/>
                      <a:pt x="96913" y="1923"/>
                      <a:pt x="107132" y="5297"/>
                    </a:cubicBezTo>
                    <a:cubicBezTo>
                      <a:pt x="117351" y="8670"/>
                      <a:pt x="125884" y="13780"/>
                      <a:pt x="132730" y="20626"/>
                    </a:cubicBezTo>
                    <a:cubicBezTo>
                      <a:pt x="139577" y="27472"/>
                      <a:pt x="143000" y="35658"/>
                      <a:pt x="143000" y="45183"/>
                    </a:cubicBezTo>
                    <a:cubicBezTo>
                      <a:pt x="143000" y="52128"/>
                      <a:pt x="140916" y="58304"/>
                      <a:pt x="136749" y="63712"/>
                    </a:cubicBezTo>
                    <a:cubicBezTo>
                      <a:pt x="132582" y="69119"/>
                      <a:pt x="127249" y="73658"/>
                      <a:pt x="120750" y="77329"/>
                    </a:cubicBezTo>
                    <a:cubicBezTo>
                      <a:pt x="114251" y="81001"/>
                      <a:pt x="107628" y="83630"/>
                      <a:pt x="100881" y="85218"/>
                    </a:cubicBezTo>
                    <a:cubicBezTo>
                      <a:pt x="108323" y="87797"/>
                      <a:pt x="114822" y="91915"/>
                      <a:pt x="120378" y="97570"/>
                    </a:cubicBezTo>
                    <a:cubicBezTo>
                      <a:pt x="125934" y="103226"/>
                      <a:pt x="129258" y="109675"/>
                      <a:pt x="130349" y="116918"/>
                    </a:cubicBezTo>
                    <a:lnTo>
                      <a:pt x="133921" y="138945"/>
                    </a:lnTo>
                    <a:cubicBezTo>
                      <a:pt x="135508" y="148867"/>
                      <a:pt x="137195" y="156258"/>
                      <a:pt x="138981" y="161120"/>
                    </a:cubicBezTo>
                    <a:cubicBezTo>
                      <a:pt x="140767" y="165981"/>
                      <a:pt x="144686" y="168412"/>
                      <a:pt x="150739" y="168412"/>
                    </a:cubicBezTo>
                    <a:cubicBezTo>
                      <a:pt x="155898" y="168412"/>
                      <a:pt x="159743" y="166031"/>
                      <a:pt x="162273" y="161268"/>
                    </a:cubicBezTo>
                    <a:cubicBezTo>
                      <a:pt x="164803" y="156506"/>
                      <a:pt x="166068" y="151297"/>
                      <a:pt x="166068" y="145642"/>
                    </a:cubicBezTo>
                    <a:cubicBezTo>
                      <a:pt x="166068" y="145047"/>
                      <a:pt x="166341" y="144526"/>
                      <a:pt x="166887" y="144079"/>
                    </a:cubicBezTo>
                    <a:cubicBezTo>
                      <a:pt x="167432" y="143632"/>
                      <a:pt x="167953" y="143409"/>
                      <a:pt x="168449" y="143409"/>
                    </a:cubicBezTo>
                    <a:lnTo>
                      <a:pt x="170830" y="143409"/>
                    </a:lnTo>
                    <a:cubicBezTo>
                      <a:pt x="172418" y="143409"/>
                      <a:pt x="173211" y="144501"/>
                      <a:pt x="173211" y="146684"/>
                    </a:cubicBezTo>
                    <a:cubicBezTo>
                      <a:pt x="173211" y="151248"/>
                      <a:pt x="172318" y="155687"/>
                      <a:pt x="170533" y="160004"/>
                    </a:cubicBezTo>
                    <a:cubicBezTo>
                      <a:pt x="168747" y="164320"/>
                      <a:pt x="166192" y="167892"/>
                      <a:pt x="162868" y="170719"/>
                    </a:cubicBezTo>
                    <a:cubicBezTo>
                      <a:pt x="159545" y="173547"/>
                      <a:pt x="155551" y="174961"/>
                      <a:pt x="150888" y="174961"/>
                    </a:cubicBezTo>
                    <a:cubicBezTo>
                      <a:pt x="138981" y="174961"/>
                      <a:pt x="128737" y="171984"/>
                      <a:pt x="120154" y="166031"/>
                    </a:cubicBezTo>
                    <a:cubicBezTo>
                      <a:pt x="111572" y="160078"/>
                      <a:pt x="107281" y="151396"/>
                      <a:pt x="107281" y="139987"/>
                    </a:cubicBezTo>
                    <a:lnTo>
                      <a:pt x="107281" y="117960"/>
                    </a:lnTo>
                    <a:cubicBezTo>
                      <a:pt x="107281" y="109725"/>
                      <a:pt x="104428" y="102655"/>
                      <a:pt x="98723" y="96752"/>
                    </a:cubicBezTo>
                    <a:cubicBezTo>
                      <a:pt x="93018" y="90848"/>
                      <a:pt x="85999" y="87896"/>
                      <a:pt x="77664" y="87896"/>
                    </a:cubicBezTo>
                    <a:lnTo>
                      <a:pt x="47899" y="87896"/>
                    </a:lnTo>
                    <a:lnTo>
                      <a:pt x="47899" y="152934"/>
                    </a:lnTo>
                    <a:cubicBezTo>
                      <a:pt x="47899" y="158093"/>
                      <a:pt x="56431" y="160673"/>
                      <a:pt x="73497" y="160673"/>
                    </a:cubicBezTo>
                    <a:lnTo>
                      <a:pt x="73497" y="169454"/>
                    </a:lnTo>
                    <a:lnTo>
                      <a:pt x="125" y="169454"/>
                    </a:lnTo>
                    <a:close/>
                    <a:moveTo>
                      <a:pt x="47899" y="81497"/>
                    </a:moveTo>
                    <a:lnTo>
                      <a:pt x="74389" y="81497"/>
                    </a:lnTo>
                    <a:cubicBezTo>
                      <a:pt x="88082" y="81497"/>
                      <a:pt x="98525" y="78743"/>
                      <a:pt x="105718" y="73237"/>
                    </a:cubicBezTo>
                    <a:cubicBezTo>
                      <a:pt x="112911" y="67730"/>
                      <a:pt x="116508" y="58379"/>
                      <a:pt x="116508" y="45183"/>
                    </a:cubicBezTo>
                    <a:cubicBezTo>
                      <a:pt x="116508" y="31987"/>
                      <a:pt x="112961" y="22660"/>
                      <a:pt x="105867" y="17203"/>
                    </a:cubicBezTo>
                    <a:cubicBezTo>
                      <a:pt x="98772" y="11746"/>
                      <a:pt x="88280" y="9018"/>
                      <a:pt x="74389" y="9018"/>
                    </a:cubicBezTo>
                    <a:lnTo>
                      <a:pt x="60549" y="9018"/>
                    </a:lnTo>
                    <a:cubicBezTo>
                      <a:pt x="57572" y="9018"/>
                      <a:pt x="55241" y="9142"/>
                      <a:pt x="53553" y="9389"/>
                    </a:cubicBezTo>
                    <a:cubicBezTo>
                      <a:pt x="51867" y="9638"/>
                      <a:pt x="50503" y="10332"/>
                      <a:pt x="49462" y="11474"/>
                    </a:cubicBezTo>
                    <a:cubicBezTo>
                      <a:pt x="48420" y="12615"/>
                      <a:pt x="47899" y="14425"/>
                      <a:pt x="47899" y="16906"/>
                    </a:cubicBezTo>
                    <a:lnTo>
                      <a:pt x="47899" y="81497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5" name="Freeform: Shape 2444">
                <a:extLst>
                  <a:ext uri="{FF2B5EF4-FFF2-40B4-BE49-F238E27FC236}">
                    <a16:creationId xmlns:a16="http://schemas.microsoft.com/office/drawing/2014/main" id="{5AA9059C-EE0C-5CD7-6BAF-8F278A7FCBFE}"/>
                  </a:ext>
                </a:extLst>
              </p:cNvPr>
              <p:cNvSpPr/>
              <p:nvPr/>
            </p:nvSpPr>
            <p:spPr>
              <a:xfrm rot="-5400000">
                <a:off x="3543082" y="3877459"/>
                <a:ext cx="95993" cy="113853"/>
              </a:xfrm>
              <a:custGeom>
                <a:avLst/>
                <a:gdLst>
                  <a:gd name="connsiteX0" fmla="*/ 54881 w 95993"/>
                  <a:gd name="connsiteY0" fmla="*/ 114072 h 113853"/>
                  <a:gd name="connsiteX1" fmla="*/ 27199 w 95993"/>
                  <a:gd name="connsiteY1" fmla="*/ 106109 h 113853"/>
                  <a:gd name="connsiteX2" fmla="*/ 7331 w 95993"/>
                  <a:gd name="connsiteY2" fmla="*/ 84902 h 113853"/>
                  <a:gd name="connsiteX3" fmla="*/ 113 w 95993"/>
                  <a:gd name="connsiteY3" fmla="*/ 56922 h 113853"/>
                  <a:gd name="connsiteX4" fmla="*/ 6735 w 95993"/>
                  <a:gd name="connsiteY4" fmla="*/ 29389 h 113853"/>
                  <a:gd name="connsiteX5" fmla="*/ 25116 w 95993"/>
                  <a:gd name="connsiteY5" fmla="*/ 8255 h 113853"/>
                  <a:gd name="connsiteX6" fmla="*/ 51458 w 95993"/>
                  <a:gd name="connsiteY6" fmla="*/ 219 h 113853"/>
                  <a:gd name="connsiteX7" fmla="*/ 71178 w 95993"/>
                  <a:gd name="connsiteY7" fmla="*/ 4013 h 113853"/>
                  <a:gd name="connsiteX8" fmla="*/ 85018 w 95993"/>
                  <a:gd name="connsiteY8" fmla="*/ 14581 h 113853"/>
                  <a:gd name="connsiteX9" fmla="*/ 93278 w 95993"/>
                  <a:gd name="connsiteY9" fmla="*/ 30580 h 113853"/>
                  <a:gd name="connsiteX10" fmla="*/ 96107 w 95993"/>
                  <a:gd name="connsiteY10" fmla="*/ 50820 h 113853"/>
                  <a:gd name="connsiteX11" fmla="*/ 93577 w 95993"/>
                  <a:gd name="connsiteY11" fmla="*/ 54094 h 113853"/>
                  <a:gd name="connsiteX12" fmla="*/ 21841 w 95993"/>
                  <a:gd name="connsiteY12" fmla="*/ 54094 h 113853"/>
                  <a:gd name="connsiteX13" fmla="*/ 21841 w 95993"/>
                  <a:gd name="connsiteY13" fmla="*/ 56773 h 113853"/>
                  <a:gd name="connsiteX14" fmla="*/ 30101 w 95993"/>
                  <a:gd name="connsiteY14" fmla="*/ 92045 h 113853"/>
                  <a:gd name="connsiteX15" fmla="*/ 57114 w 95993"/>
                  <a:gd name="connsiteY15" fmla="*/ 106780 h 113853"/>
                  <a:gd name="connsiteX16" fmla="*/ 71178 w 95993"/>
                  <a:gd name="connsiteY16" fmla="*/ 103356 h 113853"/>
                  <a:gd name="connsiteX17" fmla="*/ 82414 w 95993"/>
                  <a:gd name="connsiteY17" fmla="*/ 93906 h 113853"/>
                  <a:gd name="connsiteX18" fmla="*/ 88963 w 95993"/>
                  <a:gd name="connsiteY18" fmla="*/ 81032 h 113853"/>
                  <a:gd name="connsiteX19" fmla="*/ 89781 w 95993"/>
                  <a:gd name="connsiteY19" fmla="*/ 79470 h 113853"/>
                  <a:gd name="connsiteX20" fmla="*/ 91344 w 95993"/>
                  <a:gd name="connsiteY20" fmla="*/ 78800 h 113853"/>
                  <a:gd name="connsiteX21" fmla="*/ 93577 w 95993"/>
                  <a:gd name="connsiteY21" fmla="*/ 78800 h 113853"/>
                  <a:gd name="connsiteX22" fmla="*/ 96107 w 95993"/>
                  <a:gd name="connsiteY22" fmla="*/ 81925 h 113853"/>
                  <a:gd name="connsiteX23" fmla="*/ 80926 w 95993"/>
                  <a:gd name="connsiteY23" fmla="*/ 105068 h 113853"/>
                  <a:gd name="connsiteX24" fmla="*/ 54881 w 95993"/>
                  <a:gd name="connsiteY24" fmla="*/ 114072 h 113853"/>
                  <a:gd name="connsiteX25" fmla="*/ 21991 w 95993"/>
                  <a:gd name="connsiteY25" fmla="*/ 47844 h 113853"/>
                  <a:gd name="connsiteX26" fmla="*/ 78545 w 95993"/>
                  <a:gd name="connsiteY26" fmla="*/ 47844 h 113853"/>
                  <a:gd name="connsiteX27" fmla="*/ 75940 w 95993"/>
                  <a:gd name="connsiteY27" fmla="*/ 29017 h 113853"/>
                  <a:gd name="connsiteX28" fmla="*/ 67309 w 95993"/>
                  <a:gd name="connsiteY28" fmla="*/ 13092 h 113853"/>
                  <a:gd name="connsiteX29" fmla="*/ 51458 w 95993"/>
                  <a:gd name="connsiteY29" fmla="*/ 6767 h 113853"/>
                  <a:gd name="connsiteX30" fmla="*/ 29730 w 95993"/>
                  <a:gd name="connsiteY30" fmla="*/ 19864 h 113853"/>
                  <a:gd name="connsiteX31" fmla="*/ 21991 w 95993"/>
                  <a:gd name="connsiteY31" fmla="*/ 47844 h 11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5993" h="113853">
                    <a:moveTo>
                      <a:pt x="54881" y="114072"/>
                    </a:moveTo>
                    <a:cubicBezTo>
                      <a:pt x="44860" y="114072"/>
                      <a:pt x="35633" y="111418"/>
                      <a:pt x="27199" y="106109"/>
                    </a:cubicBezTo>
                    <a:cubicBezTo>
                      <a:pt x="18765" y="100801"/>
                      <a:pt x="12143" y="93732"/>
                      <a:pt x="7331" y="84902"/>
                    </a:cubicBezTo>
                    <a:cubicBezTo>
                      <a:pt x="2519" y="76071"/>
                      <a:pt x="113" y="66745"/>
                      <a:pt x="113" y="56922"/>
                    </a:cubicBezTo>
                    <a:cubicBezTo>
                      <a:pt x="113" y="47298"/>
                      <a:pt x="2320" y="38120"/>
                      <a:pt x="6735" y="29389"/>
                    </a:cubicBezTo>
                    <a:cubicBezTo>
                      <a:pt x="11150" y="20658"/>
                      <a:pt x="17277" y="13613"/>
                      <a:pt x="25116" y="8255"/>
                    </a:cubicBezTo>
                    <a:cubicBezTo>
                      <a:pt x="32954" y="2897"/>
                      <a:pt x="41735" y="219"/>
                      <a:pt x="51458" y="219"/>
                    </a:cubicBezTo>
                    <a:cubicBezTo>
                      <a:pt x="58999" y="219"/>
                      <a:pt x="65572" y="1484"/>
                      <a:pt x="71178" y="4013"/>
                    </a:cubicBezTo>
                    <a:cubicBezTo>
                      <a:pt x="76783" y="6543"/>
                      <a:pt x="81397" y="10066"/>
                      <a:pt x="85018" y="14581"/>
                    </a:cubicBezTo>
                    <a:cubicBezTo>
                      <a:pt x="88640" y="19095"/>
                      <a:pt x="91394" y="24428"/>
                      <a:pt x="93278" y="30580"/>
                    </a:cubicBezTo>
                    <a:cubicBezTo>
                      <a:pt x="95164" y="36731"/>
                      <a:pt x="96107" y="43478"/>
                      <a:pt x="96107" y="50820"/>
                    </a:cubicBezTo>
                    <a:cubicBezTo>
                      <a:pt x="96107" y="53003"/>
                      <a:pt x="95263" y="54094"/>
                      <a:pt x="93577" y="54094"/>
                    </a:cubicBezTo>
                    <a:lnTo>
                      <a:pt x="21841" y="54094"/>
                    </a:lnTo>
                    <a:lnTo>
                      <a:pt x="21841" y="56773"/>
                    </a:lnTo>
                    <a:cubicBezTo>
                      <a:pt x="21841" y="70465"/>
                      <a:pt x="24594" y="82223"/>
                      <a:pt x="30101" y="92045"/>
                    </a:cubicBezTo>
                    <a:cubicBezTo>
                      <a:pt x="35608" y="101868"/>
                      <a:pt x="44612" y="106780"/>
                      <a:pt x="57114" y="106780"/>
                    </a:cubicBezTo>
                    <a:cubicBezTo>
                      <a:pt x="62174" y="106780"/>
                      <a:pt x="66862" y="105639"/>
                      <a:pt x="71178" y="103356"/>
                    </a:cubicBezTo>
                    <a:cubicBezTo>
                      <a:pt x="75494" y="101074"/>
                      <a:pt x="79239" y="97924"/>
                      <a:pt x="82414" y="93906"/>
                    </a:cubicBezTo>
                    <a:cubicBezTo>
                      <a:pt x="85589" y="89887"/>
                      <a:pt x="87772" y="85596"/>
                      <a:pt x="88963" y="81032"/>
                    </a:cubicBezTo>
                    <a:cubicBezTo>
                      <a:pt x="89062" y="80437"/>
                      <a:pt x="89335" y="79916"/>
                      <a:pt x="89781" y="79470"/>
                    </a:cubicBezTo>
                    <a:cubicBezTo>
                      <a:pt x="90228" y="79023"/>
                      <a:pt x="90749" y="78800"/>
                      <a:pt x="91344" y="78800"/>
                    </a:cubicBezTo>
                    <a:lnTo>
                      <a:pt x="93577" y="78800"/>
                    </a:lnTo>
                    <a:cubicBezTo>
                      <a:pt x="95263" y="78800"/>
                      <a:pt x="96107" y="79842"/>
                      <a:pt x="96107" y="81925"/>
                    </a:cubicBezTo>
                    <a:cubicBezTo>
                      <a:pt x="93725" y="91351"/>
                      <a:pt x="88665" y="99065"/>
                      <a:pt x="80926" y="105068"/>
                    </a:cubicBezTo>
                    <a:cubicBezTo>
                      <a:pt x="73187" y="111071"/>
                      <a:pt x="64505" y="114072"/>
                      <a:pt x="54881" y="114072"/>
                    </a:cubicBezTo>
                    <a:close/>
                    <a:moveTo>
                      <a:pt x="21991" y="47844"/>
                    </a:moveTo>
                    <a:lnTo>
                      <a:pt x="78545" y="47844"/>
                    </a:lnTo>
                    <a:cubicBezTo>
                      <a:pt x="78545" y="41692"/>
                      <a:pt x="77677" y="35416"/>
                      <a:pt x="75940" y="29017"/>
                    </a:cubicBezTo>
                    <a:cubicBezTo>
                      <a:pt x="74204" y="22617"/>
                      <a:pt x="71327" y="17309"/>
                      <a:pt x="67309" y="13092"/>
                    </a:cubicBezTo>
                    <a:cubicBezTo>
                      <a:pt x="63290" y="8875"/>
                      <a:pt x="58007" y="6767"/>
                      <a:pt x="51458" y="6767"/>
                    </a:cubicBezTo>
                    <a:cubicBezTo>
                      <a:pt x="42132" y="6767"/>
                      <a:pt x="34889" y="11133"/>
                      <a:pt x="29730" y="19864"/>
                    </a:cubicBezTo>
                    <a:cubicBezTo>
                      <a:pt x="24570" y="28595"/>
                      <a:pt x="21991" y="37922"/>
                      <a:pt x="21991" y="478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6" name="Freeform: Shape 2445">
                <a:extLst>
                  <a:ext uri="{FF2B5EF4-FFF2-40B4-BE49-F238E27FC236}">
                    <a16:creationId xmlns:a16="http://schemas.microsoft.com/office/drawing/2014/main" id="{7DC3CD00-6681-F6DE-2E3E-C834C1742F15}"/>
                  </a:ext>
                </a:extLst>
              </p:cNvPr>
              <p:cNvSpPr/>
              <p:nvPr/>
            </p:nvSpPr>
            <p:spPr>
              <a:xfrm rot="-5400000">
                <a:off x="3495605" y="3721497"/>
                <a:ext cx="124569" cy="174575"/>
              </a:xfrm>
              <a:custGeom>
                <a:avLst/>
                <a:gdLst>
                  <a:gd name="connsiteX0" fmla="*/ 96 w 124569"/>
                  <a:gd name="connsiteY0" fmla="*/ 174784 h 174575"/>
                  <a:gd name="connsiteX1" fmla="*/ 96 w 124569"/>
                  <a:gd name="connsiteY1" fmla="*/ 166003 h 174575"/>
                  <a:gd name="connsiteX2" fmla="*/ 14012 w 124569"/>
                  <a:gd name="connsiteY2" fmla="*/ 164738 h 174575"/>
                  <a:gd name="connsiteX3" fmla="*/ 19444 w 124569"/>
                  <a:gd name="connsiteY3" fmla="*/ 158264 h 174575"/>
                  <a:gd name="connsiteX4" fmla="*/ 19444 w 124569"/>
                  <a:gd name="connsiteY4" fmla="*/ 76706 h 174575"/>
                  <a:gd name="connsiteX5" fmla="*/ 394 w 124569"/>
                  <a:gd name="connsiteY5" fmla="*/ 76706 h 174575"/>
                  <a:gd name="connsiteX6" fmla="*/ 394 w 124569"/>
                  <a:gd name="connsiteY6" fmla="*/ 68075 h 174575"/>
                  <a:gd name="connsiteX7" fmla="*/ 19444 w 124569"/>
                  <a:gd name="connsiteY7" fmla="*/ 68075 h 174575"/>
                  <a:gd name="connsiteX8" fmla="*/ 19444 w 124569"/>
                  <a:gd name="connsiteY8" fmla="*/ 38309 h 174575"/>
                  <a:gd name="connsiteX9" fmla="*/ 24728 w 124569"/>
                  <a:gd name="connsiteY9" fmla="*/ 21789 h 174575"/>
                  <a:gd name="connsiteX10" fmla="*/ 38122 w 124569"/>
                  <a:gd name="connsiteY10" fmla="*/ 9734 h 174575"/>
                  <a:gd name="connsiteX11" fmla="*/ 55832 w 124569"/>
                  <a:gd name="connsiteY11" fmla="*/ 2590 h 174575"/>
                  <a:gd name="connsiteX12" fmla="*/ 74213 w 124569"/>
                  <a:gd name="connsiteY12" fmla="*/ 209 h 174575"/>
                  <a:gd name="connsiteX13" fmla="*/ 95495 w 124569"/>
                  <a:gd name="connsiteY13" fmla="*/ 4376 h 174575"/>
                  <a:gd name="connsiteX14" fmla="*/ 105466 w 124569"/>
                  <a:gd name="connsiteY14" fmla="*/ 2887 h 174575"/>
                  <a:gd name="connsiteX15" fmla="*/ 105466 w 124569"/>
                  <a:gd name="connsiteY15" fmla="*/ 158264 h 174575"/>
                  <a:gd name="connsiteX16" fmla="*/ 110898 w 124569"/>
                  <a:gd name="connsiteY16" fmla="*/ 164738 h 174575"/>
                  <a:gd name="connsiteX17" fmla="*/ 124666 w 124569"/>
                  <a:gd name="connsiteY17" fmla="*/ 166003 h 174575"/>
                  <a:gd name="connsiteX18" fmla="*/ 124666 w 124569"/>
                  <a:gd name="connsiteY18" fmla="*/ 174784 h 174575"/>
                  <a:gd name="connsiteX19" fmla="*/ 68855 w 124569"/>
                  <a:gd name="connsiteY19" fmla="*/ 174784 h 174575"/>
                  <a:gd name="connsiteX20" fmla="*/ 68855 w 124569"/>
                  <a:gd name="connsiteY20" fmla="*/ 166003 h 174575"/>
                  <a:gd name="connsiteX21" fmla="*/ 82621 w 124569"/>
                  <a:gd name="connsiteY21" fmla="*/ 164738 h 174575"/>
                  <a:gd name="connsiteX22" fmla="*/ 88054 w 124569"/>
                  <a:gd name="connsiteY22" fmla="*/ 158264 h 174575"/>
                  <a:gd name="connsiteX23" fmla="*/ 88054 w 124569"/>
                  <a:gd name="connsiteY23" fmla="*/ 76706 h 174575"/>
                  <a:gd name="connsiteX24" fmla="*/ 36708 w 124569"/>
                  <a:gd name="connsiteY24" fmla="*/ 76706 h 174575"/>
                  <a:gd name="connsiteX25" fmla="*/ 36708 w 124569"/>
                  <a:gd name="connsiteY25" fmla="*/ 158264 h 174575"/>
                  <a:gd name="connsiteX26" fmla="*/ 42214 w 124569"/>
                  <a:gd name="connsiteY26" fmla="*/ 164738 h 174575"/>
                  <a:gd name="connsiteX27" fmla="*/ 56055 w 124569"/>
                  <a:gd name="connsiteY27" fmla="*/ 166003 h 174575"/>
                  <a:gd name="connsiteX28" fmla="*/ 56055 w 124569"/>
                  <a:gd name="connsiteY28" fmla="*/ 174784 h 174575"/>
                  <a:gd name="connsiteX29" fmla="*/ 96 w 124569"/>
                  <a:gd name="connsiteY29" fmla="*/ 174784 h 174575"/>
                  <a:gd name="connsiteX30" fmla="*/ 35964 w 124569"/>
                  <a:gd name="connsiteY30" fmla="*/ 68075 h 174575"/>
                  <a:gd name="connsiteX31" fmla="*/ 88054 w 124569"/>
                  <a:gd name="connsiteY31" fmla="*/ 68075 h 174575"/>
                  <a:gd name="connsiteX32" fmla="*/ 88054 w 124569"/>
                  <a:gd name="connsiteY32" fmla="*/ 28486 h 174575"/>
                  <a:gd name="connsiteX33" fmla="*/ 81803 w 124569"/>
                  <a:gd name="connsiteY33" fmla="*/ 18366 h 174575"/>
                  <a:gd name="connsiteX34" fmla="*/ 87607 w 124569"/>
                  <a:gd name="connsiteY34" fmla="*/ 8395 h 174575"/>
                  <a:gd name="connsiteX35" fmla="*/ 72427 w 124569"/>
                  <a:gd name="connsiteY35" fmla="*/ 6609 h 174575"/>
                  <a:gd name="connsiteX36" fmla="*/ 59181 w 124569"/>
                  <a:gd name="connsiteY36" fmla="*/ 8990 h 174575"/>
                  <a:gd name="connsiteX37" fmla="*/ 47349 w 124569"/>
                  <a:gd name="connsiteY37" fmla="*/ 15613 h 174575"/>
                  <a:gd name="connsiteX38" fmla="*/ 39164 w 124569"/>
                  <a:gd name="connsiteY38" fmla="*/ 26030 h 174575"/>
                  <a:gd name="connsiteX39" fmla="*/ 35964 w 124569"/>
                  <a:gd name="connsiteY39" fmla="*/ 38904 h 174575"/>
                  <a:gd name="connsiteX40" fmla="*/ 35964 w 124569"/>
                  <a:gd name="connsiteY40" fmla="*/ 68075 h 17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24569" h="174575">
                    <a:moveTo>
                      <a:pt x="96" y="174784"/>
                    </a:moveTo>
                    <a:lnTo>
                      <a:pt x="96" y="166003"/>
                    </a:lnTo>
                    <a:cubicBezTo>
                      <a:pt x="5752" y="166003"/>
                      <a:pt x="10390" y="165581"/>
                      <a:pt x="14012" y="164738"/>
                    </a:cubicBezTo>
                    <a:cubicBezTo>
                      <a:pt x="17633" y="163895"/>
                      <a:pt x="19444" y="161737"/>
                      <a:pt x="19444" y="158264"/>
                    </a:cubicBezTo>
                    <a:lnTo>
                      <a:pt x="19444" y="76706"/>
                    </a:lnTo>
                    <a:lnTo>
                      <a:pt x="394" y="76706"/>
                    </a:lnTo>
                    <a:lnTo>
                      <a:pt x="394" y="68075"/>
                    </a:lnTo>
                    <a:lnTo>
                      <a:pt x="19444" y="68075"/>
                    </a:lnTo>
                    <a:lnTo>
                      <a:pt x="19444" y="38309"/>
                    </a:lnTo>
                    <a:cubicBezTo>
                      <a:pt x="19444" y="32157"/>
                      <a:pt x="21205" y="26650"/>
                      <a:pt x="24728" y="21789"/>
                    </a:cubicBezTo>
                    <a:cubicBezTo>
                      <a:pt x="28250" y="16927"/>
                      <a:pt x="32715" y="12909"/>
                      <a:pt x="38122" y="9734"/>
                    </a:cubicBezTo>
                    <a:cubicBezTo>
                      <a:pt x="43529" y="6559"/>
                      <a:pt x="49433" y="4178"/>
                      <a:pt x="55832" y="2590"/>
                    </a:cubicBezTo>
                    <a:cubicBezTo>
                      <a:pt x="62232" y="1003"/>
                      <a:pt x="68359" y="209"/>
                      <a:pt x="74213" y="209"/>
                    </a:cubicBezTo>
                    <a:cubicBezTo>
                      <a:pt x="82547" y="209"/>
                      <a:pt x="89641" y="1598"/>
                      <a:pt x="95495" y="4376"/>
                    </a:cubicBezTo>
                    <a:lnTo>
                      <a:pt x="105466" y="2887"/>
                    </a:lnTo>
                    <a:lnTo>
                      <a:pt x="105466" y="158264"/>
                    </a:lnTo>
                    <a:cubicBezTo>
                      <a:pt x="105466" y="161737"/>
                      <a:pt x="107277" y="163895"/>
                      <a:pt x="110898" y="164738"/>
                    </a:cubicBezTo>
                    <a:cubicBezTo>
                      <a:pt x="114520" y="165581"/>
                      <a:pt x="119110" y="166003"/>
                      <a:pt x="124666" y="166003"/>
                    </a:cubicBezTo>
                    <a:lnTo>
                      <a:pt x="124666" y="174784"/>
                    </a:lnTo>
                    <a:lnTo>
                      <a:pt x="68855" y="174784"/>
                    </a:lnTo>
                    <a:lnTo>
                      <a:pt x="68855" y="166003"/>
                    </a:lnTo>
                    <a:cubicBezTo>
                      <a:pt x="74411" y="166003"/>
                      <a:pt x="79000" y="165581"/>
                      <a:pt x="82621" y="164738"/>
                    </a:cubicBezTo>
                    <a:cubicBezTo>
                      <a:pt x="86243" y="163895"/>
                      <a:pt x="88054" y="161737"/>
                      <a:pt x="88054" y="158264"/>
                    </a:cubicBezTo>
                    <a:lnTo>
                      <a:pt x="88054" y="76706"/>
                    </a:lnTo>
                    <a:lnTo>
                      <a:pt x="36708" y="76706"/>
                    </a:lnTo>
                    <a:lnTo>
                      <a:pt x="36708" y="158264"/>
                    </a:lnTo>
                    <a:cubicBezTo>
                      <a:pt x="36708" y="161737"/>
                      <a:pt x="38544" y="163895"/>
                      <a:pt x="42214" y="164738"/>
                    </a:cubicBezTo>
                    <a:cubicBezTo>
                      <a:pt x="45885" y="165581"/>
                      <a:pt x="50499" y="166003"/>
                      <a:pt x="56055" y="166003"/>
                    </a:cubicBezTo>
                    <a:lnTo>
                      <a:pt x="56055" y="174784"/>
                    </a:lnTo>
                    <a:lnTo>
                      <a:pt x="96" y="174784"/>
                    </a:lnTo>
                    <a:close/>
                    <a:moveTo>
                      <a:pt x="35964" y="68075"/>
                    </a:moveTo>
                    <a:lnTo>
                      <a:pt x="88054" y="68075"/>
                    </a:lnTo>
                    <a:lnTo>
                      <a:pt x="88054" y="28486"/>
                    </a:lnTo>
                    <a:cubicBezTo>
                      <a:pt x="83887" y="26303"/>
                      <a:pt x="81803" y="22930"/>
                      <a:pt x="81803" y="18366"/>
                    </a:cubicBezTo>
                    <a:cubicBezTo>
                      <a:pt x="81803" y="13603"/>
                      <a:pt x="83738" y="10280"/>
                      <a:pt x="87607" y="8395"/>
                    </a:cubicBezTo>
                    <a:cubicBezTo>
                      <a:pt x="83738" y="7204"/>
                      <a:pt x="78678" y="6609"/>
                      <a:pt x="72427" y="6609"/>
                    </a:cubicBezTo>
                    <a:cubicBezTo>
                      <a:pt x="68160" y="6609"/>
                      <a:pt x="63745" y="7403"/>
                      <a:pt x="59181" y="8990"/>
                    </a:cubicBezTo>
                    <a:cubicBezTo>
                      <a:pt x="54617" y="10578"/>
                      <a:pt x="50673" y="12785"/>
                      <a:pt x="47349" y="15613"/>
                    </a:cubicBezTo>
                    <a:cubicBezTo>
                      <a:pt x="44025" y="18441"/>
                      <a:pt x="41297" y="21913"/>
                      <a:pt x="39164" y="26030"/>
                    </a:cubicBezTo>
                    <a:cubicBezTo>
                      <a:pt x="37031" y="30148"/>
                      <a:pt x="35964" y="34440"/>
                      <a:pt x="35964" y="38904"/>
                    </a:cubicBezTo>
                    <a:lnTo>
                      <a:pt x="35964" y="68075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7" name="Freeform: Shape 2446">
                <a:extLst>
                  <a:ext uri="{FF2B5EF4-FFF2-40B4-BE49-F238E27FC236}">
                    <a16:creationId xmlns:a16="http://schemas.microsoft.com/office/drawing/2014/main" id="{64EF077F-EA90-0EC7-AE6E-BE3A2FBE1075}"/>
                  </a:ext>
                </a:extLst>
              </p:cNvPr>
              <p:cNvSpPr/>
              <p:nvPr/>
            </p:nvSpPr>
            <p:spPr>
              <a:xfrm rot="-5400000">
                <a:off x="3543082" y="3625999"/>
                <a:ext cx="95993" cy="113853"/>
              </a:xfrm>
              <a:custGeom>
                <a:avLst/>
                <a:gdLst>
                  <a:gd name="connsiteX0" fmla="*/ 54855 w 95993"/>
                  <a:gd name="connsiteY0" fmla="*/ 114046 h 113853"/>
                  <a:gd name="connsiteX1" fmla="*/ 27173 w 95993"/>
                  <a:gd name="connsiteY1" fmla="*/ 106083 h 113853"/>
                  <a:gd name="connsiteX2" fmla="*/ 7304 w 95993"/>
                  <a:gd name="connsiteY2" fmla="*/ 84875 h 113853"/>
                  <a:gd name="connsiteX3" fmla="*/ 86 w 95993"/>
                  <a:gd name="connsiteY3" fmla="*/ 56896 h 113853"/>
                  <a:gd name="connsiteX4" fmla="*/ 6709 w 95993"/>
                  <a:gd name="connsiteY4" fmla="*/ 29363 h 113853"/>
                  <a:gd name="connsiteX5" fmla="*/ 25089 w 95993"/>
                  <a:gd name="connsiteY5" fmla="*/ 8229 h 113853"/>
                  <a:gd name="connsiteX6" fmla="*/ 51432 w 95993"/>
                  <a:gd name="connsiteY6" fmla="*/ 192 h 113853"/>
                  <a:gd name="connsiteX7" fmla="*/ 71152 w 95993"/>
                  <a:gd name="connsiteY7" fmla="*/ 3987 h 113853"/>
                  <a:gd name="connsiteX8" fmla="*/ 84993 w 95993"/>
                  <a:gd name="connsiteY8" fmla="*/ 14554 h 113853"/>
                  <a:gd name="connsiteX9" fmla="*/ 93253 w 95993"/>
                  <a:gd name="connsiteY9" fmla="*/ 30553 h 113853"/>
                  <a:gd name="connsiteX10" fmla="*/ 96080 w 95993"/>
                  <a:gd name="connsiteY10" fmla="*/ 50794 h 113853"/>
                  <a:gd name="connsiteX11" fmla="*/ 93550 w 95993"/>
                  <a:gd name="connsiteY11" fmla="*/ 54068 h 113853"/>
                  <a:gd name="connsiteX12" fmla="*/ 21816 w 95993"/>
                  <a:gd name="connsiteY12" fmla="*/ 54068 h 113853"/>
                  <a:gd name="connsiteX13" fmla="*/ 21816 w 95993"/>
                  <a:gd name="connsiteY13" fmla="*/ 56747 h 113853"/>
                  <a:gd name="connsiteX14" fmla="*/ 30076 w 95993"/>
                  <a:gd name="connsiteY14" fmla="*/ 92019 h 113853"/>
                  <a:gd name="connsiteX15" fmla="*/ 57088 w 95993"/>
                  <a:gd name="connsiteY15" fmla="*/ 106753 h 113853"/>
                  <a:gd name="connsiteX16" fmla="*/ 71152 w 95993"/>
                  <a:gd name="connsiteY16" fmla="*/ 103330 h 113853"/>
                  <a:gd name="connsiteX17" fmla="*/ 82388 w 95993"/>
                  <a:gd name="connsiteY17" fmla="*/ 93879 h 113853"/>
                  <a:gd name="connsiteX18" fmla="*/ 88936 w 95993"/>
                  <a:gd name="connsiteY18" fmla="*/ 81005 h 113853"/>
                  <a:gd name="connsiteX19" fmla="*/ 89755 w 95993"/>
                  <a:gd name="connsiteY19" fmla="*/ 79443 h 113853"/>
                  <a:gd name="connsiteX20" fmla="*/ 91318 w 95993"/>
                  <a:gd name="connsiteY20" fmla="*/ 78774 h 113853"/>
                  <a:gd name="connsiteX21" fmla="*/ 93550 w 95993"/>
                  <a:gd name="connsiteY21" fmla="*/ 78774 h 113853"/>
                  <a:gd name="connsiteX22" fmla="*/ 96080 w 95993"/>
                  <a:gd name="connsiteY22" fmla="*/ 81899 h 113853"/>
                  <a:gd name="connsiteX23" fmla="*/ 80900 w 95993"/>
                  <a:gd name="connsiteY23" fmla="*/ 105042 h 113853"/>
                  <a:gd name="connsiteX24" fmla="*/ 54855 w 95993"/>
                  <a:gd name="connsiteY24" fmla="*/ 114046 h 113853"/>
                  <a:gd name="connsiteX25" fmla="*/ 21964 w 95993"/>
                  <a:gd name="connsiteY25" fmla="*/ 47817 h 113853"/>
                  <a:gd name="connsiteX26" fmla="*/ 78519 w 95993"/>
                  <a:gd name="connsiteY26" fmla="*/ 47817 h 113853"/>
                  <a:gd name="connsiteX27" fmla="*/ 75915 w 95993"/>
                  <a:gd name="connsiteY27" fmla="*/ 28990 h 113853"/>
                  <a:gd name="connsiteX28" fmla="*/ 67282 w 95993"/>
                  <a:gd name="connsiteY28" fmla="*/ 13065 h 113853"/>
                  <a:gd name="connsiteX29" fmla="*/ 51432 w 95993"/>
                  <a:gd name="connsiteY29" fmla="*/ 6741 h 113853"/>
                  <a:gd name="connsiteX30" fmla="*/ 29703 w 95993"/>
                  <a:gd name="connsiteY30" fmla="*/ 19838 h 113853"/>
                  <a:gd name="connsiteX31" fmla="*/ 21964 w 95993"/>
                  <a:gd name="connsiteY31" fmla="*/ 47817 h 11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5993" h="113853">
                    <a:moveTo>
                      <a:pt x="54855" y="114046"/>
                    </a:moveTo>
                    <a:cubicBezTo>
                      <a:pt x="44834" y="114046"/>
                      <a:pt x="35607" y="111391"/>
                      <a:pt x="27173" y="106083"/>
                    </a:cubicBezTo>
                    <a:cubicBezTo>
                      <a:pt x="18739" y="100775"/>
                      <a:pt x="12116" y="93706"/>
                      <a:pt x="7304" y="84875"/>
                    </a:cubicBezTo>
                    <a:cubicBezTo>
                      <a:pt x="2492" y="76045"/>
                      <a:pt x="86" y="66718"/>
                      <a:pt x="86" y="56896"/>
                    </a:cubicBezTo>
                    <a:cubicBezTo>
                      <a:pt x="86" y="47272"/>
                      <a:pt x="2294" y="38094"/>
                      <a:pt x="6709" y="29363"/>
                    </a:cubicBezTo>
                    <a:cubicBezTo>
                      <a:pt x="11124" y="20631"/>
                      <a:pt x="17251" y="13587"/>
                      <a:pt x="25089" y="8229"/>
                    </a:cubicBezTo>
                    <a:cubicBezTo>
                      <a:pt x="32928" y="2871"/>
                      <a:pt x="41709" y="192"/>
                      <a:pt x="51432" y="192"/>
                    </a:cubicBezTo>
                    <a:cubicBezTo>
                      <a:pt x="58972" y="192"/>
                      <a:pt x="65546" y="1457"/>
                      <a:pt x="71152" y="3987"/>
                    </a:cubicBezTo>
                    <a:cubicBezTo>
                      <a:pt x="76758" y="6517"/>
                      <a:pt x="81372" y="10039"/>
                      <a:pt x="84993" y="14554"/>
                    </a:cubicBezTo>
                    <a:cubicBezTo>
                      <a:pt x="88614" y="19068"/>
                      <a:pt x="91368" y="24401"/>
                      <a:pt x="93253" y="30553"/>
                    </a:cubicBezTo>
                    <a:cubicBezTo>
                      <a:pt x="95138" y="36705"/>
                      <a:pt x="96080" y="43451"/>
                      <a:pt x="96080" y="50794"/>
                    </a:cubicBezTo>
                    <a:cubicBezTo>
                      <a:pt x="96080" y="52976"/>
                      <a:pt x="95237" y="54068"/>
                      <a:pt x="93550" y="54068"/>
                    </a:cubicBezTo>
                    <a:lnTo>
                      <a:pt x="21816" y="54068"/>
                    </a:lnTo>
                    <a:lnTo>
                      <a:pt x="21816" y="56747"/>
                    </a:lnTo>
                    <a:cubicBezTo>
                      <a:pt x="21816" y="70439"/>
                      <a:pt x="24569" y="82196"/>
                      <a:pt x="30076" y="92019"/>
                    </a:cubicBezTo>
                    <a:cubicBezTo>
                      <a:pt x="35582" y="101842"/>
                      <a:pt x="44586" y="106753"/>
                      <a:pt x="57088" y="106753"/>
                    </a:cubicBezTo>
                    <a:cubicBezTo>
                      <a:pt x="62148" y="106753"/>
                      <a:pt x="66836" y="105612"/>
                      <a:pt x="71152" y="103330"/>
                    </a:cubicBezTo>
                    <a:cubicBezTo>
                      <a:pt x="75468" y="101048"/>
                      <a:pt x="79213" y="97898"/>
                      <a:pt x="82388" y="93879"/>
                    </a:cubicBezTo>
                    <a:cubicBezTo>
                      <a:pt x="85563" y="89861"/>
                      <a:pt x="87746" y="85570"/>
                      <a:pt x="88936" y="81005"/>
                    </a:cubicBezTo>
                    <a:cubicBezTo>
                      <a:pt x="89036" y="80410"/>
                      <a:pt x="89309" y="79890"/>
                      <a:pt x="89755" y="79443"/>
                    </a:cubicBezTo>
                    <a:cubicBezTo>
                      <a:pt x="90202" y="78997"/>
                      <a:pt x="90723" y="78774"/>
                      <a:pt x="91318" y="78774"/>
                    </a:cubicBezTo>
                    <a:lnTo>
                      <a:pt x="93550" y="78774"/>
                    </a:lnTo>
                    <a:cubicBezTo>
                      <a:pt x="95237" y="78774"/>
                      <a:pt x="96080" y="79815"/>
                      <a:pt x="96080" y="81899"/>
                    </a:cubicBezTo>
                    <a:cubicBezTo>
                      <a:pt x="93699" y="91325"/>
                      <a:pt x="88639" y="99039"/>
                      <a:pt x="80900" y="105042"/>
                    </a:cubicBezTo>
                    <a:cubicBezTo>
                      <a:pt x="73161" y="111044"/>
                      <a:pt x="64479" y="114046"/>
                      <a:pt x="54855" y="114046"/>
                    </a:cubicBezTo>
                    <a:close/>
                    <a:moveTo>
                      <a:pt x="21964" y="47817"/>
                    </a:moveTo>
                    <a:lnTo>
                      <a:pt x="78519" y="47817"/>
                    </a:lnTo>
                    <a:cubicBezTo>
                      <a:pt x="78519" y="41665"/>
                      <a:pt x="77651" y="35390"/>
                      <a:pt x="75915" y="28990"/>
                    </a:cubicBezTo>
                    <a:cubicBezTo>
                      <a:pt x="74178" y="22591"/>
                      <a:pt x="71300" y="17282"/>
                      <a:pt x="67282" y="13065"/>
                    </a:cubicBezTo>
                    <a:cubicBezTo>
                      <a:pt x="63264" y="8849"/>
                      <a:pt x="57980" y="6741"/>
                      <a:pt x="51432" y="6741"/>
                    </a:cubicBezTo>
                    <a:cubicBezTo>
                      <a:pt x="42105" y="6741"/>
                      <a:pt x="34863" y="11106"/>
                      <a:pt x="29703" y="19838"/>
                    </a:cubicBezTo>
                    <a:cubicBezTo>
                      <a:pt x="24544" y="28569"/>
                      <a:pt x="21964" y="37895"/>
                      <a:pt x="21964" y="478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8" name="Freeform: Shape 2447">
                <a:extLst>
                  <a:ext uri="{FF2B5EF4-FFF2-40B4-BE49-F238E27FC236}">
                    <a16:creationId xmlns:a16="http://schemas.microsoft.com/office/drawing/2014/main" id="{C6E162FE-407E-F289-251C-98FAB7DA5137}"/>
                  </a:ext>
                </a:extLst>
              </p:cNvPr>
              <p:cNvSpPr/>
              <p:nvPr/>
            </p:nvSpPr>
            <p:spPr>
              <a:xfrm rot="-5400000">
                <a:off x="3543752" y="3513569"/>
                <a:ext cx="94654" cy="113853"/>
              </a:xfrm>
              <a:custGeom>
                <a:avLst/>
                <a:gdLst>
                  <a:gd name="connsiteX0" fmla="*/ 53503 w 94654"/>
                  <a:gd name="connsiteY0" fmla="*/ 114034 h 113853"/>
                  <a:gd name="connsiteX1" fmla="*/ 26417 w 94654"/>
                  <a:gd name="connsiteY1" fmla="*/ 106220 h 113853"/>
                  <a:gd name="connsiteX2" fmla="*/ 7144 w 94654"/>
                  <a:gd name="connsiteY2" fmla="*/ 85385 h 113853"/>
                  <a:gd name="connsiteX3" fmla="*/ 74 w 94654"/>
                  <a:gd name="connsiteY3" fmla="*/ 57776 h 113853"/>
                  <a:gd name="connsiteX4" fmla="*/ 7069 w 94654"/>
                  <a:gd name="connsiteY4" fmla="*/ 29722 h 113853"/>
                  <a:gd name="connsiteX5" fmla="*/ 26342 w 94654"/>
                  <a:gd name="connsiteY5" fmla="*/ 8217 h 113853"/>
                  <a:gd name="connsiteX6" fmla="*/ 53503 w 94654"/>
                  <a:gd name="connsiteY6" fmla="*/ 181 h 113853"/>
                  <a:gd name="connsiteX7" fmla="*/ 79995 w 94654"/>
                  <a:gd name="connsiteY7" fmla="*/ 5836 h 113853"/>
                  <a:gd name="connsiteX8" fmla="*/ 91901 w 94654"/>
                  <a:gd name="connsiteY8" fmla="*/ 24439 h 113853"/>
                  <a:gd name="connsiteX9" fmla="*/ 88478 w 94654"/>
                  <a:gd name="connsiteY9" fmla="*/ 32923 h 113853"/>
                  <a:gd name="connsiteX10" fmla="*/ 79995 w 94654"/>
                  <a:gd name="connsiteY10" fmla="*/ 36495 h 113853"/>
                  <a:gd name="connsiteX11" fmla="*/ 71660 w 94654"/>
                  <a:gd name="connsiteY11" fmla="*/ 32923 h 113853"/>
                  <a:gd name="connsiteX12" fmla="*/ 68237 w 94654"/>
                  <a:gd name="connsiteY12" fmla="*/ 24439 h 113853"/>
                  <a:gd name="connsiteX13" fmla="*/ 70991 w 94654"/>
                  <a:gd name="connsiteY13" fmla="*/ 16924 h 113853"/>
                  <a:gd name="connsiteX14" fmla="*/ 77911 w 94654"/>
                  <a:gd name="connsiteY14" fmla="*/ 12831 h 113853"/>
                  <a:gd name="connsiteX15" fmla="*/ 53801 w 94654"/>
                  <a:gd name="connsiteY15" fmla="*/ 7473 h 113853"/>
                  <a:gd name="connsiteX16" fmla="*/ 34677 w 94654"/>
                  <a:gd name="connsiteY16" fmla="*/ 15286 h 113853"/>
                  <a:gd name="connsiteX17" fmla="*/ 24556 w 94654"/>
                  <a:gd name="connsiteY17" fmla="*/ 34709 h 113853"/>
                  <a:gd name="connsiteX18" fmla="*/ 21654 w 94654"/>
                  <a:gd name="connsiteY18" fmla="*/ 57776 h 113853"/>
                  <a:gd name="connsiteX19" fmla="*/ 25226 w 94654"/>
                  <a:gd name="connsiteY19" fmla="*/ 80919 h 113853"/>
                  <a:gd name="connsiteX20" fmla="*/ 36686 w 94654"/>
                  <a:gd name="connsiteY20" fmla="*/ 99448 h 113853"/>
                  <a:gd name="connsiteX21" fmla="*/ 56629 w 94654"/>
                  <a:gd name="connsiteY21" fmla="*/ 106741 h 113853"/>
                  <a:gd name="connsiteX22" fmla="*/ 76572 w 94654"/>
                  <a:gd name="connsiteY22" fmla="*/ 99522 h 113853"/>
                  <a:gd name="connsiteX23" fmla="*/ 87734 w 94654"/>
                  <a:gd name="connsiteY23" fmla="*/ 80696 h 113853"/>
                  <a:gd name="connsiteX24" fmla="*/ 89668 w 94654"/>
                  <a:gd name="connsiteY24" fmla="*/ 79208 h 113853"/>
                  <a:gd name="connsiteX25" fmla="*/ 92794 w 94654"/>
                  <a:gd name="connsiteY25" fmla="*/ 79208 h 113853"/>
                  <a:gd name="connsiteX26" fmla="*/ 94134 w 94654"/>
                  <a:gd name="connsiteY26" fmla="*/ 79877 h 113853"/>
                  <a:gd name="connsiteX27" fmla="*/ 94729 w 94654"/>
                  <a:gd name="connsiteY27" fmla="*/ 81440 h 113853"/>
                  <a:gd name="connsiteX28" fmla="*/ 94729 w 94654"/>
                  <a:gd name="connsiteY28" fmla="*/ 82184 h 113853"/>
                  <a:gd name="connsiteX29" fmla="*/ 79772 w 94654"/>
                  <a:gd name="connsiteY29" fmla="*/ 105401 h 113853"/>
                  <a:gd name="connsiteX30" fmla="*/ 53503 w 94654"/>
                  <a:gd name="connsiteY30" fmla="*/ 114034 h 11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4654" h="113853">
                    <a:moveTo>
                      <a:pt x="53503" y="114034"/>
                    </a:moveTo>
                    <a:cubicBezTo>
                      <a:pt x="43581" y="114034"/>
                      <a:pt x="34552" y="111429"/>
                      <a:pt x="26417" y="106220"/>
                    </a:cubicBezTo>
                    <a:cubicBezTo>
                      <a:pt x="18280" y="101012"/>
                      <a:pt x="11856" y="94066"/>
                      <a:pt x="7144" y="85385"/>
                    </a:cubicBezTo>
                    <a:cubicBezTo>
                      <a:pt x="2431" y="76703"/>
                      <a:pt x="74" y="67500"/>
                      <a:pt x="74" y="57776"/>
                    </a:cubicBezTo>
                    <a:cubicBezTo>
                      <a:pt x="74" y="48053"/>
                      <a:pt x="2406" y="38702"/>
                      <a:pt x="7069" y="29722"/>
                    </a:cubicBezTo>
                    <a:cubicBezTo>
                      <a:pt x="11732" y="20743"/>
                      <a:pt x="18157" y="13575"/>
                      <a:pt x="26342" y="8217"/>
                    </a:cubicBezTo>
                    <a:cubicBezTo>
                      <a:pt x="34528" y="2859"/>
                      <a:pt x="43581" y="181"/>
                      <a:pt x="53503" y="181"/>
                    </a:cubicBezTo>
                    <a:cubicBezTo>
                      <a:pt x="63227" y="181"/>
                      <a:pt x="72057" y="2066"/>
                      <a:pt x="79995" y="5836"/>
                    </a:cubicBezTo>
                    <a:cubicBezTo>
                      <a:pt x="87932" y="9606"/>
                      <a:pt x="91901" y="15807"/>
                      <a:pt x="91901" y="24439"/>
                    </a:cubicBezTo>
                    <a:cubicBezTo>
                      <a:pt x="91901" y="27713"/>
                      <a:pt x="90760" y="30541"/>
                      <a:pt x="88478" y="32923"/>
                    </a:cubicBezTo>
                    <a:cubicBezTo>
                      <a:pt x="86196" y="35304"/>
                      <a:pt x="83368" y="36495"/>
                      <a:pt x="79995" y="36495"/>
                    </a:cubicBezTo>
                    <a:cubicBezTo>
                      <a:pt x="76721" y="36495"/>
                      <a:pt x="73943" y="35304"/>
                      <a:pt x="71660" y="32923"/>
                    </a:cubicBezTo>
                    <a:cubicBezTo>
                      <a:pt x="69378" y="30541"/>
                      <a:pt x="68237" y="27714"/>
                      <a:pt x="68237" y="24439"/>
                    </a:cubicBezTo>
                    <a:cubicBezTo>
                      <a:pt x="68237" y="21562"/>
                      <a:pt x="69155" y="19057"/>
                      <a:pt x="70991" y="16924"/>
                    </a:cubicBezTo>
                    <a:cubicBezTo>
                      <a:pt x="72826" y="14790"/>
                      <a:pt x="75133" y="13426"/>
                      <a:pt x="77911" y="12831"/>
                    </a:cubicBezTo>
                    <a:cubicBezTo>
                      <a:pt x="72156" y="9259"/>
                      <a:pt x="64120" y="7473"/>
                      <a:pt x="53801" y="7473"/>
                    </a:cubicBezTo>
                    <a:cubicBezTo>
                      <a:pt x="45864" y="7473"/>
                      <a:pt x="39489" y="10077"/>
                      <a:pt x="34677" y="15286"/>
                    </a:cubicBezTo>
                    <a:cubicBezTo>
                      <a:pt x="29865" y="20495"/>
                      <a:pt x="26491" y="26969"/>
                      <a:pt x="24556" y="34709"/>
                    </a:cubicBezTo>
                    <a:cubicBezTo>
                      <a:pt x="22622" y="42447"/>
                      <a:pt x="21654" y="50137"/>
                      <a:pt x="21654" y="57776"/>
                    </a:cubicBezTo>
                    <a:cubicBezTo>
                      <a:pt x="21654" y="65714"/>
                      <a:pt x="22845" y="73428"/>
                      <a:pt x="25226" y="80919"/>
                    </a:cubicBezTo>
                    <a:cubicBezTo>
                      <a:pt x="27607" y="88410"/>
                      <a:pt x="31427" y="94587"/>
                      <a:pt x="36686" y="99448"/>
                    </a:cubicBezTo>
                    <a:cubicBezTo>
                      <a:pt x="41944" y="104310"/>
                      <a:pt x="48592" y="106741"/>
                      <a:pt x="56629" y="106741"/>
                    </a:cubicBezTo>
                    <a:cubicBezTo>
                      <a:pt x="64467" y="106741"/>
                      <a:pt x="71114" y="104335"/>
                      <a:pt x="76572" y="99522"/>
                    </a:cubicBezTo>
                    <a:cubicBezTo>
                      <a:pt x="82029" y="94710"/>
                      <a:pt x="85750" y="88435"/>
                      <a:pt x="87734" y="80696"/>
                    </a:cubicBezTo>
                    <a:cubicBezTo>
                      <a:pt x="87734" y="79704"/>
                      <a:pt x="88379" y="79208"/>
                      <a:pt x="89668" y="79208"/>
                    </a:cubicBezTo>
                    <a:lnTo>
                      <a:pt x="92794" y="79208"/>
                    </a:lnTo>
                    <a:cubicBezTo>
                      <a:pt x="93290" y="79208"/>
                      <a:pt x="93737" y="79431"/>
                      <a:pt x="94134" y="79877"/>
                    </a:cubicBezTo>
                    <a:cubicBezTo>
                      <a:pt x="94531" y="80324"/>
                      <a:pt x="94729" y="80845"/>
                      <a:pt x="94729" y="81440"/>
                    </a:cubicBezTo>
                    <a:lnTo>
                      <a:pt x="94729" y="82184"/>
                    </a:lnTo>
                    <a:cubicBezTo>
                      <a:pt x="92149" y="91908"/>
                      <a:pt x="87163" y="99647"/>
                      <a:pt x="79772" y="105401"/>
                    </a:cubicBezTo>
                    <a:cubicBezTo>
                      <a:pt x="72380" y="111156"/>
                      <a:pt x="63624" y="114034"/>
                      <a:pt x="53503" y="114034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9" name="Freeform: Shape 2448">
                <a:extLst>
                  <a:ext uri="{FF2B5EF4-FFF2-40B4-BE49-F238E27FC236}">
                    <a16:creationId xmlns:a16="http://schemas.microsoft.com/office/drawing/2014/main" id="{4D2A3204-2243-C367-1190-D80214927AE7}"/>
                  </a:ext>
                </a:extLst>
              </p:cNvPr>
              <p:cNvSpPr/>
              <p:nvPr/>
            </p:nvSpPr>
            <p:spPr>
              <a:xfrm rot="-5400000">
                <a:off x="3531622" y="3393102"/>
                <a:ext cx="77540" cy="155227"/>
              </a:xfrm>
              <a:custGeom>
                <a:avLst/>
                <a:gdLst>
                  <a:gd name="connsiteX0" fmla="*/ 20600 w 77540"/>
                  <a:gd name="connsiteY0" fmla="*/ 122807 h 155227"/>
                  <a:gd name="connsiteX1" fmla="*/ 20600 w 77540"/>
                  <a:gd name="connsiteY1" fmla="*/ 54494 h 155227"/>
                  <a:gd name="connsiteX2" fmla="*/ 62 w 77540"/>
                  <a:gd name="connsiteY2" fmla="*/ 54494 h 155227"/>
                  <a:gd name="connsiteX3" fmla="*/ 62 w 77540"/>
                  <a:gd name="connsiteY3" fmla="*/ 48095 h 155227"/>
                  <a:gd name="connsiteX4" fmla="*/ 23874 w 77540"/>
                  <a:gd name="connsiteY4" fmla="*/ 32989 h 155227"/>
                  <a:gd name="connsiteX5" fmla="*/ 31465 w 77540"/>
                  <a:gd name="connsiteY5" fmla="*/ 172 h 155227"/>
                  <a:gd name="connsiteX6" fmla="*/ 38608 w 77540"/>
                  <a:gd name="connsiteY6" fmla="*/ 172 h 155227"/>
                  <a:gd name="connsiteX7" fmla="*/ 38608 w 77540"/>
                  <a:gd name="connsiteY7" fmla="*/ 45863 h 155227"/>
                  <a:gd name="connsiteX8" fmla="*/ 73583 w 77540"/>
                  <a:gd name="connsiteY8" fmla="*/ 45863 h 155227"/>
                  <a:gd name="connsiteX9" fmla="*/ 73583 w 77540"/>
                  <a:gd name="connsiteY9" fmla="*/ 54494 h 155227"/>
                  <a:gd name="connsiteX10" fmla="*/ 38608 w 77540"/>
                  <a:gd name="connsiteY10" fmla="*/ 54494 h 155227"/>
                  <a:gd name="connsiteX11" fmla="*/ 38608 w 77540"/>
                  <a:gd name="connsiteY11" fmla="*/ 122360 h 155227"/>
                  <a:gd name="connsiteX12" fmla="*/ 42032 w 77540"/>
                  <a:gd name="connsiteY12" fmla="*/ 140369 h 155227"/>
                  <a:gd name="connsiteX13" fmla="*/ 54385 w 77540"/>
                  <a:gd name="connsiteY13" fmla="*/ 148108 h 155227"/>
                  <a:gd name="connsiteX14" fmla="*/ 66662 w 77540"/>
                  <a:gd name="connsiteY14" fmla="*/ 139922 h 155227"/>
                  <a:gd name="connsiteX15" fmla="*/ 70458 w 77540"/>
                  <a:gd name="connsiteY15" fmla="*/ 122360 h 155227"/>
                  <a:gd name="connsiteX16" fmla="*/ 70458 w 77540"/>
                  <a:gd name="connsiteY16" fmla="*/ 107775 h 155227"/>
                  <a:gd name="connsiteX17" fmla="*/ 77602 w 77540"/>
                  <a:gd name="connsiteY17" fmla="*/ 107775 h 155227"/>
                  <a:gd name="connsiteX18" fmla="*/ 77602 w 77540"/>
                  <a:gd name="connsiteY18" fmla="*/ 122807 h 155227"/>
                  <a:gd name="connsiteX19" fmla="*/ 74700 w 77540"/>
                  <a:gd name="connsiteY19" fmla="*/ 138136 h 155227"/>
                  <a:gd name="connsiteX20" fmla="*/ 66291 w 77540"/>
                  <a:gd name="connsiteY20" fmla="*/ 150563 h 155227"/>
                  <a:gd name="connsiteX21" fmla="*/ 52747 w 77540"/>
                  <a:gd name="connsiteY21" fmla="*/ 155400 h 155227"/>
                  <a:gd name="connsiteX22" fmla="*/ 29232 w 77540"/>
                  <a:gd name="connsiteY22" fmla="*/ 146471 h 155227"/>
                  <a:gd name="connsiteX23" fmla="*/ 20600 w 77540"/>
                  <a:gd name="connsiteY23" fmla="*/ 122807 h 15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7540" h="155227">
                    <a:moveTo>
                      <a:pt x="20600" y="122807"/>
                    </a:moveTo>
                    <a:lnTo>
                      <a:pt x="20600" y="54494"/>
                    </a:lnTo>
                    <a:lnTo>
                      <a:pt x="62" y="54494"/>
                    </a:lnTo>
                    <a:lnTo>
                      <a:pt x="62" y="48095"/>
                    </a:lnTo>
                    <a:cubicBezTo>
                      <a:pt x="10877" y="48095"/>
                      <a:pt x="18815" y="43060"/>
                      <a:pt x="23874" y="32989"/>
                    </a:cubicBezTo>
                    <a:cubicBezTo>
                      <a:pt x="28935" y="22918"/>
                      <a:pt x="31465" y="11979"/>
                      <a:pt x="31465" y="172"/>
                    </a:cubicBezTo>
                    <a:lnTo>
                      <a:pt x="38608" y="172"/>
                    </a:lnTo>
                    <a:lnTo>
                      <a:pt x="38608" y="45863"/>
                    </a:lnTo>
                    <a:lnTo>
                      <a:pt x="73583" y="45863"/>
                    </a:lnTo>
                    <a:lnTo>
                      <a:pt x="73583" y="54494"/>
                    </a:lnTo>
                    <a:lnTo>
                      <a:pt x="38608" y="54494"/>
                    </a:lnTo>
                    <a:lnTo>
                      <a:pt x="38608" y="122360"/>
                    </a:lnTo>
                    <a:cubicBezTo>
                      <a:pt x="38608" y="129206"/>
                      <a:pt x="39750" y="135209"/>
                      <a:pt x="42032" y="140369"/>
                    </a:cubicBezTo>
                    <a:cubicBezTo>
                      <a:pt x="44314" y="145528"/>
                      <a:pt x="48432" y="148108"/>
                      <a:pt x="54385" y="148108"/>
                    </a:cubicBezTo>
                    <a:cubicBezTo>
                      <a:pt x="60040" y="148108"/>
                      <a:pt x="64133" y="145379"/>
                      <a:pt x="66662" y="139922"/>
                    </a:cubicBezTo>
                    <a:cubicBezTo>
                      <a:pt x="69193" y="134465"/>
                      <a:pt x="70458" y="128611"/>
                      <a:pt x="70458" y="122360"/>
                    </a:cubicBezTo>
                    <a:lnTo>
                      <a:pt x="70458" y="107775"/>
                    </a:lnTo>
                    <a:lnTo>
                      <a:pt x="77602" y="107775"/>
                    </a:lnTo>
                    <a:lnTo>
                      <a:pt x="77602" y="122807"/>
                    </a:lnTo>
                    <a:cubicBezTo>
                      <a:pt x="77602" y="127966"/>
                      <a:pt x="76634" y="133076"/>
                      <a:pt x="74700" y="138136"/>
                    </a:cubicBezTo>
                    <a:cubicBezTo>
                      <a:pt x="72765" y="143196"/>
                      <a:pt x="69962" y="147339"/>
                      <a:pt x="66291" y="150563"/>
                    </a:cubicBezTo>
                    <a:cubicBezTo>
                      <a:pt x="62619" y="153788"/>
                      <a:pt x="58105" y="155400"/>
                      <a:pt x="52747" y="155400"/>
                    </a:cubicBezTo>
                    <a:cubicBezTo>
                      <a:pt x="42825" y="155400"/>
                      <a:pt x="34987" y="152424"/>
                      <a:pt x="29232" y="146471"/>
                    </a:cubicBezTo>
                    <a:cubicBezTo>
                      <a:pt x="23478" y="140517"/>
                      <a:pt x="20600" y="132629"/>
                      <a:pt x="20600" y="122807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0" name="Freeform: Shape 2449">
                <a:extLst>
                  <a:ext uri="{FF2B5EF4-FFF2-40B4-BE49-F238E27FC236}">
                    <a16:creationId xmlns:a16="http://schemas.microsoft.com/office/drawing/2014/main" id="{78E69EBC-EAF4-1DEB-23D2-DD554A33B06E}"/>
                  </a:ext>
                </a:extLst>
              </p:cNvPr>
              <p:cNvSpPr/>
              <p:nvPr/>
            </p:nvSpPr>
            <p:spPr>
              <a:xfrm rot="-5400000">
                <a:off x="3535343" y="3299033"/>
                <a:ext cx="54024" cy="165645"/>
              </a:xfrm>
              <a:custGeom>
                <a:avLst/>
                <a:gdLst>
                  <a:gd name="connsiteX0" fmla="*/ 52 w 54024"/>
                  <a:gd name="connsiteY0" fmla="*/ 165809 h 165645"/>
                  <a:gd name="connsiteX1" fmla="*/ 52 w 54024"/>
                  <a:gd name="connsiteY1" fmla="*/ 157028 h 165645"/>
                  <a:gd name="connsiteX2" fmla="*/ 13967 w 54024"/>
                  <a:gd name="connsiteY2" fmla="*/ 155763 h 165645"/>
                  <a:gd name="connsiteX3" fmla="*/ 19399 w 54024"/>
                  <a:gd name="connsiteY3" fmla="*/ 149289 h 165645"/>
                  <a:gd name="connsiteX4" fmla="*/ 19399 w 54024"/>
                  <a:gd name="connsiteY4" fmla="*/ 81573 h 165645"/>
                  <a:gd name="connsiteX5" fmla="*/ 15753 w 54024"/>
                  <a:gd name="connsiteY5" fmla="*/ 69890 h 165645"/>
                  <a:gd name="connsiteX6" fmla="*/ 1242 w 54024"/>
                  <a:gd name="connsiteY6" fmla="*/ 67731 h 165645"/>
                  <a:gd name="connsiteX7" fmla="*/ 1242 w 54024"/>
                  <a:gd name="connsiteY7" fmla="*/ 59100 h 165645"/>
                  <a:gd name="connsiteX8" fmla="*/ 36812 w 54024"/>
                  <a:gd name="connsiteY8" fmla="*/ 56420 h 165645"/>
                  <a:gd name="connsiteX9" fmla="*/ 36812 w 54024"/>
                  <a:gd name="connsiteY9" fmla="*/ 149289 h 165645"/>
                  <a:gd name="connsiteX10" fmla="*/ 41575 w 54024"/>
                  <a:gd name="connsiteY10" fmla="*/ 155763 h 165645"/>
                  <a:gd name="connsiteX11" fmla="*/ 54076 w 54024"/>
                  <a:gd name="connsiteY11" fmla="*/ 157028 h 165645"/>
                  <a:gd name="connsiteX12" fmla="*/ 54076 w 54024"/>
                  <a:gd name="connsiteY12" fmla="*/ 165809 h 165645"/>
                  <a:gd name="connsiteX13" fmla="*/ 52 w 54024"/>
                  <a:gd name="connsiteY13" fmla="*/ 165809 h 165645"/>
                  <a:gd name="connsiteX14" fmla="*/ 10619 w 54024"/>
                  <a:gd name="connsiteY14" fmla="*/ 13856 h 165645"/>
                  <a:gd name="connsiteX15" fmla="*/ 14711 w 54024"/>
                  <a:gd name="connsiteY15" fmla="*/ 4257 h 165645"/>
                  <a:gd name="connsiteX16" fmla="*/ 24161 w 54024"/>
                  <a:gd name="connsiteY16" fmla="*/ 164 h 165645"/>
                  <a:gd name="connsiteX17" fmla="*/ 30859 w 54024"/>
                  <a:gd name="connsiteY17" fmla="*/ 1950 h 165645"/>
                  <a:gd name="connsiteX18" fmla="*/ 35993 w 54024"/>
                  <a:gd name="connsiteY18" fmla="*/ 7009 h 165645"/>
                  <a:gd name="connsiteX19" fmla="*/ 37853 w 54024"/>
                  <a:gd name="connsiteY19" fmla="*/ 13856 h 165645"/>
                  <a:gd name="connsiteX20" fmla="*/ 33686 w 54024"/>
                  <a:gd name="connsiteY20" fmla="*/ 23232 h 165645"/>
                  <a:gd name="connsiteX21" fmla="*/ 24161 w 54024"/>
                  <a:gd name="connsiteY21" fmla="*/ 27400 h 165645"/>
                  <a:gd name="connsiteX22" fmla="*/ 14711 w 54024"/>
                  <a:gd name="connsiteY22" fmla="*/ 23232 h 165645"/>
                  <a:gd name="connsiteX23" fmla="*/ 10619 w 54024"/>
                  <a:gd name="connsiteY23" fmla="*/ 13856 h 165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4024" h="165645">
                    <a:moveTo>
                      <a:pt x="52" y="165809"/>
                    </a:moveTo>
                    <a:lnTo>
                      <a:pt x="52" y="157028"/>
                    </a:lnTo>
                    <a:cubicBezTo>
                      <a:pt x="5707" y="157028"/>
                      <a:pt x="10345" y="156606"/>
                      <a:pt x="13967" y="155763"/>
                    </a:cubicBezTo>
                    <a:cubicBezTo>
                      <a:pt x="17588" y="154920"/>
                      <a:pt x="19399" y="152762"/>
                      <a:pt x="19399" y="149289"/>
                    </a:cubicBezTo>
                    <a:lnTo>
                      <a:pt x="19399" y="81573"/>
                    </a:lnTo>
                    <a:cubicBezTo>
                      <a:pt x="19399" y="75223"/>
                      <a:pt x="18183" y="71329"/>
                      <a:pt x="15753" y="69890"/>
                    </a:cubicBezTo>
                    <a:cubicBezTo>
                      <a:pt x="13322" y="68451"/>
                      <a:pt x="8485" y="67731"/>
                      <a:pt x="1242" y="67731"/>
                    </a:cubicBezTo>
                    <a:lnTo>
                      <a:pt x="1242" y="59100"/>
                    </a:lnTo>
                    <a:lnTo>
                      <a:pt x="36812" y="56420"/>
                    </a:lnTo>
                    <a:lnTo>
                      <a:pt x="36812" y="149289"/>
                    </a:lnTo>
                    <a:cubicBezTo>
                      <a:pt x="36812" y="152762"/>
                      <a:pt x="38400" y="154920"/>
                      <a:pt x="41575" y="155763"/>
                    </a:cubicBezTo>
                    <a:cubicBezTo>
                      <a:pt x="44750" y="156606"/>
                      <a:pt x="48917" y="157028"/>
                      <a:pt x="54076" y="157028"/>
                    </a:cubicBezTo>
                    <a:lnTo>
                      <a:pt x="54076" y="165809"/>
                    </a:lnTo>
                    <a:lnTo>
                      <a:pt x="52" y="165809"/>
                    </a:lnTo>
                    <a:close/>
                    <a:moveTo>
                      <a:pt x="10619" y="13856"/>
                    </a:moveTo>
                    <a:cubicBezTo>
                      <a:pt x="10619" y="10185"/>
                      <a:pt x="11983" y="6985"/>
                      <a:pt x="14711" y="4257"/>
                    </a:cubicBezTo>
                    <a:cubicBezTo>
                      <a:pt x="17439" y="1528"/>
                      <a:pt x="20589" y="164"/>
                      <a:pt x="24161" y="164"/>
                    </a:cubicBezTo>
                    <a:cubicBezTo>
                      <a:pt x="26443" y="164"/>
                      <a:pt x="28676" y="759"/>
                      <a:pt x="30859" y="1950"/>
                    </a:cubicBezTo>
                    <a:cubicBezTo>
                      <a:pt x="33042" y="3140"/>
                      <a:pt x="34753" y="4827"/>
                      <a:pt x="35993" y="7009"/>
                    </a:cubicBezTo>
                    <a:cubicBezTo>
                      <a:pt x="37233" y="9192"/>
                      <a:pt x="37853" y="11475"/>
                      <a:pt x="37853" y="13856"/>
                    </a:cubicBezTo>
                    <a:cubicBezTo>
                      <a:pt x="37853" y="17329"/>
                      <a:pt x="36464" y="20454"/>
                      <a:pt x="33686" y="23232"/>
                    </a:cubicBezTo>
                    <a:cubicBezTo>
                      <a:pt x="30908" y="26010"/>
                      <a:pt x="27733" y="27400"/>
                      <a:pt x="24161" y="27400"/>
                    </a:cubicBezTo>
                    <a:cubicBezTo>
                      <a:pt x="20589" y="27400"/>
                      <a:pt x="17439" y="26010"/>
                      <a:pt x="14711" y="23232"/>
                    </a:cubicBezTo>
                    <a:cubicBezTo>
                      <a:pt x="11983" y="20454"/>
                      <a:pt x="10619" y="17329"/>
                      <a:pt x="10619" y="13856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1" name="Freeform: Shape 2450">
                <a:extLst>
                  <a:ext uri="{FF2B5EF4-FFF2-40B4-BE49-F238E27FC236}">
                    <a16:creationId xmlns:a16="http://schemas.microsoft.com/office/drawing/2014/main" id="{8B4AB91C-040D-8736-044B-2402233A0DB8}"/>
                  </a:ext>
                </a:extLst>
              </p:cNvPr>
              <p:cNvSpPr/>
              <p:nvPr/>
            </p:nvSpPr>
            <p:spPr>
              <a:xfrm rot="-5400000">
                <a:off x="3532739" y="3226578"/>
                <a:ext cx="120997" cy="109537"/>
              </a:xfrm>
              <a:custGeom>
                <a:avLst/>
                <a:gdLst>
                  <a:gd name="connsiteX0" fmla="*/ 55705 w 120997"/>
                  <a:gd name="connsiteY0" fmla="*/ 106859 h 109537"/>
                  <a:gd name="connsiteX1" fmla="*/ 19541 w 120997"/>
                  <a:gd name="connsiteY1" fmla="*/ 15925 h 109537"/>
                  <a:gd name="connsiteX2" fmla="*/ 12546 w 120997"/>
                  <a:gd name="connsiteY2" fmla="*/ 10046 h 109537"/>
                  <a:gd name="connsiteX3" fmla="*/ 44 w 120997"/>
                  <a:gd name="connsiteY3" fmla="*/ 8781 h 109537"/>
                  <a:gd name="connsiteX4" fmla="*/ 44 w 120997"/>
                  <a:gd name="connsiteY4" fmla="*/ 150 h 109537"/>
                  <a:gd name="connsiteX5" fmla="*/ 51985 w 120997"/>
                  <a:gd name="connsiteY5" fmla="*/ 150 h 109537"/>
                  <a:gd name="connsiteX6" fmla="*/ 51985 w 120997"/>
                  <a:gd name="connsiteY6" fmla="*/ 8781 h 109537"/>
                  <a:gd name="connsiteX7" fmla="*/ 38144 w 120997"/>
                  <a:gd name="connsiteY7" fmla="*/ 14735 h 109537"/>
                  <a:gd name="connsiteX8" fmla="*/ 38293 w 120997"/>
                  <a:gd name="connsiteY8" fmla="*/ 16223 h 109537"/>
                  <a:gd name="connsiteX9" fmla="*/ 66124 w 120997"/>
                  <a:gd name="connsiteY9" fmla="*/ 86024 h 109537"/>
                  <a:gd name="connsiteX10" fmla="*/ 91127 w 120997"/>
                  <a:gd name="connsiteY10" fmla="*/ 22920 h 109537"/>
                  <a:gd name="connsiteX11" fmla="*/ 91871 w 120997"/>
                  <a:gd name="connsiteY11" fmla="*/ 18902 h 109537"/>
                  <a:gd name="connsiteX12" fmla="*/ 88299 w 120997"/>
                  <a:gd name="connsiteY12" fmla="*/ 11535 h 109537"/>
                  <a:gd name="connsiteX13" fmla="*/ 79965 w 120997"/>
                  <a:gd name="connsiteY13" fmla="*/ 8781 h 109537"/>
                  <a:gd name="connsiteX14" fmla="*/ 79965 w 120997"/>
                  <a:gd name="connsiteY14" fmla="*/ 150 h 109537"/>
                  <a:gd name="connsiteX15" fmla="*/ 121041 w 120997"/>
                  <a:gd name="connsiteY15" fmla="*/ 150 h 109537"/>
                  <a:gd name="connsiteX16" fmla="*/ 121041 w 120997"/>
                  <a:gd name="connsiteY16" fmla="*/ 8781 h 109537"/>
                  <a:gd name="connsiteX17" fmla="*/ 107722 w 120997"/>
                  <a:gd name="connsiteY17" fmla="*/ 12279 h 109537"/>
                  <a:gd name="connsiteX18" fmla="*/ 98866 w 120997"/>
                  <a:gd name="connsiteY18" fmla="*/ 22623 h 109537"/>
                  <a:gd name="connsiteX19" fmla="*/ 65380 w 120997"/>
                  <a:gd name="connsiteY19" fmla="*/ 106859 h 109537"/>
                  <a:gd name="connsiteX20" fmla="*/ 61361 w 120997"/>
                  <a:gd name="connsiteY20" fmla="*/ 109687 h 109537"/>
                  <a:gd name="connsiteX21" fmla="*/ 59575 w 120997"/>
                  <a:gd name="connsiteY21" fmla="*/ 109687 h 109537"/>
                  <a:gd name="connsiteX22" fmla="*/ 55705 w 120997"/>
                  <a:gd name="connsiteY22" fmla="*/ 106859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0997" h="109537">
                    <a:moveTo>
                      <a:pt x="55705" y="106859"/>
                    </a:moveTo>
                    <a:lnTo>
                      <a:pt x="19541" y="15925"/>
                    </a:lnTo>
                    <a:cubicBezTo>
                      <a:pt x="18053" y="12850"/>
                      <a:pt x="15721" y="10890"/>
                      <a:pt x="12546" y="10046"/>
                    </a:cubicBezTo>
                    <a:cubicBezTo>
                      <a:pt x="9371" y="9203"/>
                      <a:pt x="5204" y="8781"/>
                      <a:pt x="44" y="8781"/>
                    </a:cubicBezTo>
                    <a:lnTo>
                      <a:pt x="44" y="150"/>
                    </a:lnTo>
                    <a:lnTo>
                      <a:pt x="51985" y="150"/>
                    </a:lnTo>
                    <a:lnTo>
                      <a:pt x="51985" y="8781"/>
                    </a:lnTo>
                    <a:cubicBezTo>
                      <a:pt x="42758" y="8781"/>
                      <a:pt x="38144" y="10766"/>
                      <a:pt x="38144" y="14735"/>
                    </a:cubicBezTo>
                    <a:cubicBezTo>
                      <a:pt x="38144" y="15330"/>
                      <a:pt x="38194" y="15827"/>
                      <a:pt x="38293" y="16223"/>
                    </a:cubicBezTo>
                    <a:lnTo>
                      <a:pt x="66124" y="86024"/>
                    </a:lnTo>
                    <a:lnTo>
                      <a:pt x="91127" y="22920"/>
                    </a:lnTo>
                    <a:cubicBezTo>
                      <a:pt x="91623" y="21631"/>
                      <a:pt x="91871" y="20291"/>
                      <a:pt x="91871" y="18902"/>
                    </a:cubicBezTo>
                    <a:cubicBezTo>
                      <a:pt x="91871" y="15827"/>
                      <a:pt x="90680" y="13371"/>
                      <a:pt x="88299" y="11535"/>
                    </a:cubicBezTo>
                    <a:cubicBezTo>
                      <a:pt x="85918" y="9699"/>
                      <a:pt x="83140" y="8781"/>
                      <a:pt x="79965" y="8781"/>
                    </a:cubicBezTo>
                    <a:lnTo>
                      <a:pt x="79965" y="150"/>
                    </a:lnTo>
                    <a:lnTo>
                      <a:pt x="121041" y="150"/>
                    </a:lnTo>
                    <a:lnTo>
                      <a:pt x="121041" y="8781"/>
                    </a:lnTo>
                    <a:cubicBezTo>
                      <a:pt x="115981" y="8781"/>
                      <a:pt x="111541" y="9947"/>
                      <a:pt x="107722" y="12279"/>
                    </a:cubicBezTo>
                    <a:cubicBezTo>
                      <a:pt x="103901" y="14611"/>
                      <a:pt x="100950" y="18059"/>
                      <a:pt x="98866" y="22623"/>
                    </a:cubicBezTo>
                    <a:lnTo>
                      <a:pt x="65380" y="106859"/>
                    </a:lnTo>
                    <a:cubicBezTo>
                      <a:pt x="64784" y="108745"/>
                      <a:pt x="63445" y="109687"/>
                      <a:pt x="61361" y="109687"/>
                    </a:cubicBezTo>
                    <a:lnTo>
                      <a:pt x="59575" y="109687"/>
                    </a:lnTo>
                    <a:cubicBezTo>
                      <a:pt x="57591" y="109687"/>
                      <a:pt x="56301" y="108745"/>
                      <a:pt x="55705" y="106859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2" name="Freeform: Shape 2451">
                <a:extLst>
                  <a:ext uri="{FF2B5EF4-FFF2-40B4-BE49-F238E27FC236}">
                    <a16:creationId xmlns:a16="http://schemas.microsoft.com/office/drawing/2014/main" id="{6467BCC9-61D4-1037-80D8-1B9AC80EA3E5}"/>
                  </a:ext>
                </a:extLst>
              </p:cNvPr>
              <p:cNvSpPr/>
              <p:nvPr/>
            </p:nvSpPr>
            <p:spPr>
              <a:xfrm rot="-5400000">
                <a:off x="3535343" y="3096467"/>
                <a:ext cx="54023" cy="165645"/>
              </a:xfrm>
              <a:custGeom>
                <a:avLst/>
                <a:gdLst>
                  <a:gd name="connsiteX0" fmla="*/ 30 w 54023"/>
                  <a:gd name="connsiteY0" fmla="*/ 165788 h 165645"/>
                  <a:gd name="connsiteX1" fmla="*/ 30 w 54023"/>
                  <a:gd name="connsiteY1" fmla="*/ 157007 h 165645"/>
                  <a:gd name="connsiteX2" fmla="*/ 13945 w 54023"/>
                  <a:gd name="connsiteY2" fmla="*/ 155742 h 165645"/>
                  <a:gd name="connsiteX3" fmla="*/ 19377 w 54023"/>
                  <a:gd name="connsiteY3" fmla="*/ 149268 h 165645"/>
                  <a:gd name="connsiteX4" fmla="*/ 19377 w 54023"/>
                  <a:gd name="connsiteY4" fmla="*/ 81552 h 165645"/>
                  <a:gd name="connsiteX5" fmla="*/ 15731 w 54023"/>
                  <a:gd name="connsiteY5" fmla="*/ 69868 h 165645"/>
                  <a:gd name="connsiteX6" fmla="*/ 1221 w 54023"/>
                  <a:gd name="connsiteY6" fmla="*/ 67710 h 165645"/>
                  <a:gd name="connsiteX7" fmla="*/ 1221 w 54023"/>
                  <a:gd name="connsiteY7" fmla="*/ 59078 h 165645"/>
                  <a:gd name="connsiteX8" fmla="*/ 36790 w 54023"/>
                  <a:gd name="connsiteY8" fmla="*/ 56399 h 165645"/>
                  <a:gd name="connsiteX9" fmla="*/ 36790 w 54023"/>
                  <a:gd name="connsiteY9" fmla="*/ 149268 h 165645"/>
                  <a:gd name="connsiteX10" fmla="*/ 41553 w 54023"/>
                  <a:gd name="connsiteY10" fmla="*/ 155742 h 165645"/>
                  <a:gd name="connsiteX11" fmla="*/ 54054 w 54023"/>
                  <a:gd name="connsiteY11" fmla="*/ 157007 h 165645"/>
                  <a:gd name="connsiteX12" fmla="*/ 54054 w 54023"/>
                  <a:gd name="connsiteY12" fmla="*/ 165788 h 165645"/>
                  <a:gd name="connsiteX13" fmla="*/ 30 w 54023"/>
                  <a:gd name="connsiteY13" fmla="*/ 165788 h 165645"/>
                  <a:gd name="connsiteX14" fmla="*/ 10596 w 54023"/>
                  <a:gd name="connsiteY14" fmla="*/ 13835 h 165645"/>
                  <a:gd name="connsiteX15" fmla="*/ 14689 w 54023"/>
                  <a:gd name="connsiteY15" fmla="*/ 4235 h 165645"/>
                  <a:gd name="connsiteX16" fmla="*/ 24140 w 54023"/>
                  <a:gd name="connsiteY16" fmla="*/ 142 h 165645"/>
                  <a:gd name="connsiteX17" fmla="*/ 30837 w 54023"/>
                  <a:gd name="connsiteY17" fmla="*/ 1928 h 165645"/>
                  <a:gd name="connsiteX18" fmla="*/ 35972 w 54023"/>
                  <a:gd name="connsiteY18" fmla="*/ 6988 h 165645"/>
                  <a:gd name="connsiteX19" fmla="*/ 37832 w 54023"/>
                  <a:gd name="connsiteY19" fmla="*/ 13835 h 165645"/>
                  <a:gd name="connsiteX20" fmla="*/ 33665 w 54023"/>
                  <a:gd name="connsiteY20" fmla="*/ 23211 h 165645"/>
                  <a:gd name="connsiteX21" fmla="*/ 24140 w 54023"/>
                  <a:gd name="connsiteY21" fmla="*/ 27378 h 165645"/>
                  <a:gd name="connsiteX22" fmla="*/ 14689 w 54023"/>
                  <a:gd name="connsiteY22" fmla="*/ 23211 h 165645"/>
                  <a:gd name="connsiteX23" fmla="*/ 10596 w 54023"/>
                  <a:gd name="connsiteY23" fmla="*/ 13835 h 165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4023" h="165645">
                    <a:moveTo>
                      <a:pt x="30" y="165788"/>
                    </a:moveTo>
                    <a:lnTo>
                      <a:pt x="30" y="157007"/>
                    </a:lnTo>
                    <a:cubicBezTo>
                      <a:pt x="5686" y="157007"/>
                      <a:pt x="10324" y="156585"/>
                      <a:pt x="13945" y="155742"/>
                    </a:cubicBezTo>
                    <a:cubicBezTo>
                      <a:pt x="17567" y="154899"/>
                      <a:pt x="19377" y="152741"/>
                      <a:pt x="19377" y="149268"/>
                    </a:cubicBezTo>
                    <a:lnTo>
                      <a:pt x="19377" y="81552"/>
                    </a:lnTo>
                    <a:cubicBezTo>
                      <a:pt x="19377" y="75202"/>
                      <a:pt x="18162" y="71307"/>
                      <a:pt x="15731" y="69868"/>
                    </a:cubicBezTo>
                    <a:cubicBezTo>
                      <a:pt x="13301" y="68429"/>
                      <a:pt x="8464" y="67710"/>
                      <a:pt x="1221" y="67710"/>
                    </a:cubicBezTo>
                    <a:lnTo>
                      <a:pt x="1221" y="59078"/>
                    </a:lnTo>
                    <a:lnTo>
                      <a:pt x="36790" y="56399"/>
                    </a:lnTo>
                    <a:lnTo>
                      <a:pt x="36790" y="149268"/>
                    </a:lnTo>
                    <a:cubicBezTo>
                      <a:pt x="36790" y="152741"/>
                      <a:pt x="38378" y="154899"/>
                      <a:pt x="41553" y="155742"/>
                    </a:cubicBezTo>
                    <a:cubicBezTo>
                      <a:pt x="44728" y="156585"/>
                      <a:pt x="48895" y="157007"/>
                      <a:pt x="54054" y="157007"/>
                    </a:cubicBezTo>
                    <a:lnTo>
                      <a:pt x="54054" y="165788"/>
                    </a:lnTo>
                    <a:lnTo>
                      <a:pt x="30" y="165788"/>
                    </a:lnTo>
                    <a:close/>
                    <a:moveTo>
                      <a:pt x="10596" y="13835"/>
                    </a:moveTo>
                    <a:cubicBezTo>
                      <a:pt x="10596" y="10164"/>
                      <a:pt x="11961" y="6964"/>
                      <a:pt x="14689" y="4235"/>
                    </a:cubicBezTo>
                    <a:cubicBezTo>
                      <a:pt x="17418" y="1507"/>
                      <a:pt x="20568" y="142"/>
                      <a:pt x="24140" y="142"/>
                    </a:cubicBezTo>
                    <a:cubicBezTo>
                      <a:pt x="26422" y="142"/>
                      <a:pt x="28654" y="738"/>
                      <a:pt x="30837" y="1928"/>
                    </a:cubicBezTo>
                    <a:cubicBezTo>
                      <a:pt x="33020" y="3119"/>
                      <a:pt x="34732" y="4806"/>
                      <a:pt x="35972" y="6988"/>
                    </a:cubicBezTo>
                    <a:cubicBezTo>
                      <a:pt x="37212" y="9171"/>
                      <a:pt x="37832" y="11453"/>
                      <a:pt x="37832" y="13835"/>
                    </a:cubicBezTo>
                    <a:cubicBezTo>
                      <a:pt x="37832" y="17307"/>
                      <a:pt x="36443" y="20433"/>
                      <a:pt x="33665" y="23211"/>
                    </a:cubicBezTo>
                    <a:cubicBezTo>
                      <a:pt x="30887" y="25989"/>
                      <a:pt x="27712" y="27378"/>
                      <a:pt x="24140" y="27378"/>
                    </a:cubicBezTo>
                    <a:cubicBezTo>
                      <a:pt x="20568" y="27378"/>
                      <a:pt x="17418" y="25989"/>
                      <a:pt x="14689" y="23211"/>
                    </a:cubicBezTo>
                    <a:cubicBezTo>
                      <a:pt x="11961" y="20433"/>
                      <a:pt x="10596" y="17307"/>
                      <a:pt x="10596" y="13835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3" name="Freeform: Shape 2452">
                <a:extLst>
                  <a:ext uri="{FF2B5EF4-FFF2-40B4-BE49-F238E27FC236}">
                    <a16:creationId xmlns:a16="http://schemas.microsoft.com/office/drawing/2014/main" id="{8141E904-BA7B-A5C5-05A6-F4B2C1B8412B}"/>
                  </a:ext>
                </a:extLst>
              </p:cNvPr>
              <p:cNvSpPr/>
              <p:nvPr/>
            </p:nvSpPr>
            <p:spPr>
              <a:xfrm rot="-5400000">
                <a:off x="3531622" y="3022896"/>
                <a:ext cx="77540" cy="155227"/>
              </a:xfrm>
              <a:custGeom>
                <a:avLst/>
                <a:gdLst>
                  <a:gd name="connsiteX0" fmla="*/ 20562 w 77540"/>
                  <a:gd name="connsiteY0" fmla="*/ 122768 h 155227"/>
                  <a:gd name="connsiteX1" fmla="*/ 20562 w 77540"/>
                  <a:gd name="connsiteY1" fmla="*/ 54455 h 155227"/>
                  <a:gd name="connsiteX2" fmla="*/ 23 w 77540"/>
                  <a:gd name="connsiteY2" fmla="*/ 54455 h 155227"/>
                  <a:gd name="connsiteX3" fmla="*/ 23 w 77540"/>
                  <a:gd name="connsiteY3" fmla="*/ 48057 h 155227"/>
                  <a:gd name="connsiteX4" fmla="*/ 23835 w 77540"/>
                  <a:gd name="connsiteY4" fmla="*/ 32950 h 155227"/>
                  <a:gd name="connsiteX5" fmla="*/ 31426 w 77540"/>
                  <a:gd name="connsiteY5" fmla="*/ 133 h 155227"/>
                  <a:gd name="connsiteX6" fmla="*/ 38570 w 77540"/>
                  <a:gd name="connsiteY6" fmla="*/ 133 h 155227"/>
                  <a:gd name="connsiteX7" fmla="*/ 38570 w 77540"/>
                  <a:gd name="connsiteY7" fmla="*/ 45824 h 155227"/>
                  <a:gd name="connsiteX8" fmla="*/ 73544 w 77540"/>
                  <a:gd name="connsiteY8" fmla="*/ 45824 h 155227"/>
                  <a:gd name="connsiteX9" fmla="*/ 73544 w 77540"/>
                  <a:gd name="connsiteY9" fmla="*/ 54455 h 155227"/>
                  <a:gd name="connsiteX10" fmla="*/ 38570 w 77540"/>
                  <a:gd name="connsiteY10" fmla="*/ 54455 h 155227"/>
                  <a:gd name="connsiteX11" fmla="*/ 38570 w 77540"/>
                  <a:gd name="connsiteY11" fmla="*/ 122321 h 155227"/>
                  <a:gd name="connsiteX12" fmla="*/ 41993 w 77540"/>
                  <a:gd name="connsiteY12" fmla="*/ 140330 h 155227"/>
                  <a:gd name="connsiteX13" fmla="*/ 54346 w 77540"/>
                  <a:gd name="connsiteY13" fmla="*/ 148069 h 155227"/>
                  <a:gd name="connsiteX14" fmla="*/ 66624 w 77540"/>
                  <a:gd name="connsiteY14" fmla="*/ 139883 h 155227"/>
                  <a:gd name="connsiteX15" fmla="*/ 70419 w 77540"/>
                  <a:gd name="connsiteY15" fmla="*/ 122321 h 155227"/>
                  <a:gd name="connsiteX16" fmla="*/ 70419 w 77540"/>
                  <a:gd name="connsiteY16" fmla="*/ 107736 h 155227"/>
                  <a:gd name="connsiteX17" fmla="*/ 77563 w 77540"/>
                  <a:gd name="connsiteY17" fmla="*/ 107736 h 155227"/>
                  <a:gd name="connsiteX18" fmla="*/ 77563 w 77540"/>
                  <a:gd name="connsiteY18" fmla="*/ 122768 h 155227"/>
                  <a:gd name="connsiteX19" fmla="*/ 74661 w 77540"/>
                  <a:gd name="connsiteY19" fmla="*/ 138097 h 155227"/>
                  <a:gd name="connsiteX20" fmla="*/ 66252 w 77540"/>
                  <a:gd name="connsiteY20" fmla="*/ 150525 h 155227"/>
                  <a:gd name="connsiteX21" fmla="*/ 52708 w 77540"/>
                  <a:gd name="connsiteY21" fmla="*/ 155361 h 155227"/>
                  <a:gd name="connsiteX22" fmla="*/ 29193 w 77540"/>
                  <a:gd name="connsiteY22" fmla="*/ 146432 h 155227"/>
                  <a:gd name="connsiteX23" fmla="*/ 20562 w 77540"/>
                  <a:gd name="connsiteY23" fmla="*/ 122768 h 15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7540" h="155227">
                    <a:moveTo>
                      <a:pt x="20562" y="122768"/>
                    </a:moveTo>
                    <a:lnTo>
                      <a:pt x="20562" y="54455"/>
                    </a:lnTo>
                    <a:lnTo>
                      <a:pt x="23" y="54455"/>
                    </a:lnTo>
                    <a:lnTo>
                      <a:pt x="23" y="48057"/>
                    </a:lnTo>
                    <a:cubicBezTo>
                      <a:pt x="10838" y="48057"/>
                      <a:pt x="18776" y="43021"/>
                      <a:pt x="23835" y="32950"/>
                    </a:cubicBezTo>
                    <a:cubicBezTo>
                      <a:pt x="28896" y="22879"/>
                      <a:pt x="31426" y="11941"/>
                      <a:pt x="31426" y="133"/>
                    </a:cubicBezTo>
                    <a:lnTo>
                      <a:pt x="38570" y="133"/>
                    </a:lnTo>
                    <a:lnTo>
                      <a:pt x="38570" y="45824"/>
                    </a:lnTo>
                    <a:lnTo>
                      <a:pt x="73544" y="45824"/>
                    </a:lnTo>
                    <a:lnTo>
                      <a:pt x="73544" y="54455"/>
                    </a:lnTo>
                    <a:lnTo>
                      <a:pt x="38570" y="54455"/>
                    </a:lnTo>
                    <a:lnTo>
                      <a:pt x="38570" y="122321"/>
                    </a:lnTo>
                    <a:cubicBezTo>
                      <a:pt x="38570" y="129168"/>
                      <a:pt x="39711" y="135171"/>
                      <a:pt x="41993" y="140330"/>
                    </a:cubicBezTo>
                    <a:cubicBezTo>
                      <a:pt x="44275" y="145489"/>
                      <a:pt x="48393" y="148069"/>
                      <a:pt x="54346" y="148069"/>
                    </a:cubicBezTo>
                    <a:cubicBezTo>
                      <a:pt x="60001" y="148069"/>
                      <a:pt x="64094" y="145340"/>
                      <a:pt x="66624" y="139883"/>
                    </a:cubicBezTo>
                    <a:cubicBezTo>
                      <a:pt x="69154" y="134426"/>
                      <a:pt x="70419" y="128572"/>
                      <a:pt x="70419" y="122321"/>
                    </a:cubicBezTo>
                    <a:lnTo>
                      <a:pt x="70419" y="107736"/>
                    </a:lnTo>
                    <a:lnTo>
                      <a:pt x="77563" y="107736"/>
                    </a:lnTo>
                    <a:lnTo>
                      <a:pt x="77563" y="122768"/>
                    </a:lnTo>
                    <a:cubicBezTo>
                      <a:pt x="77563" y="127927"/>
                      <a:pt x="76596" y="133037"/>
                      <a:pt x="74661" y="138097"/>
                    </a:cubicBezTo>
                    <a:cubicBezTo>
                      <a:pt x="72726" y="143158"/>
                      <a:pt x="69923" y="147300"/>
                      <a:pt x="66252" y="150525"/>
                    </a:cubicBezTo>
                    <a:cubicBezTo>
                      <a:pt x="62581" y="153749"/>
                      <a:pt x="58066" y="155361"/>
                      <a:pt x="52708" y="155361"/>
                    </a:cubicBezTo>
                    <a:cubicBezTo>
                      <a:pt x="42787" y="155361"/>
                      <a:pt x="34948" y="152385"/>
                      <a:pt x="29193" y="146432"/>
                    </a:cubicBezTo>
                    <a:cubicBezTo>
                      <a:pt x="23439" y="140479"/>
                      <a:pt x="20562" y="132591"/>
                      <a:pt x="20562" y="122768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4" name="Freeform: Shape 2453">
                <a:extLst>
                  <a:ext uri="{FF2B5EF4-FFF2-40B4-BE49-F238E27FC236}">
                    <a16:creationId xmlns:a16="http://schemas.microsoft.com/office/drawing/2014/main" id="{D0238D18-837B-8EAC-F932-8945C0B7114B}"/>
                  </a:ext>
                </a:extLst>
              </p:cNvPr>
              <p:cNvSpPr/>
              <p:nvPr/>
            </p:nvSpPr>
            <p:spPr>
              <a:xfrm rot="-5400000">
                <a:off x="3556700" y="2909246"/>
                <a:ext cx="120997" cy="157459"/>
              </a:xfrm>
              <a:custGeom>
                <a:avLst/>
                <a:gdLst>
                  <a:gd name="connsiteX0" fmla="*/ 12368 w 120997"/>
                  <a:gd name="connsiteY0" fmla="*/ 147456 h 157459"/>
                  <a:gd name="connsiteX1" fmla="*/ 22638 w 120997"/>
                  <a:gd name="connsiteY1" fmla="*/ 151177 h 157459"/>
                  <a:gd name="connsiteX2" fmla="*/ 48236 w 120997"/>
                  <a:gd name="connsiteY2" fmla="*/ 127662 h 157459"/>
                  <a:gd name="connsiteX3" fmla="*/ 56719 w 120997"/>
                  <a:gd name="connsiteY3" fmla="*/ 106826 h 157459"/>
                  <a:gd name="connsiteX4" fmla="*/ 19512 w 120997"/>
                  <a:gd name="connsiteY4" fmla="*/ 15892 h 157459"/>
                  <a:gd name="connsiteX5" fmla="*/ 12592 w 120997"/>
                  <a:gd name="connsiteY5" fmla="*/ 10013 h 157459"/>
                  <a:gd name="connsiteX6" fmla="*/ 16 w 120997"/>
                  <a:gd name="connsiteY6" fmla="*/ 8748 h 157459"/>
                  <a:gd name="connsiteX7" fmla="*/ 16 w 120997"/>
                  <a:gd name="connsiteY7" fmla="*/ 117 h 157459"/>
                  <a:gd name="connsiteX8" fmla="*/ 51957 w 120997"/>
                  <a:gd name="connsiteY8" fmla="*/ 117 h 157459"/>
                  <a:gd name="connsiteX9" fmla="*/ 51957 w 120997"/>
                  <a:gd name="connsiteY9" fmla="*/ 8748 h 157459"/>
                  <a:gd name="connsiteX10" fmla="*/ 38265 w 120997"/>
                  <a:gd name="connsiteY10" fmla="*/ 14701 h 157459"/>
                  <a:gd name="connsiteX11" fmla="*/ 38562 w 120997"/>
                  <a:gd name="connsiteY11" fmla="*/ 16190 h 157459"/>
                  <a:gd name="connsiteX12" fmla="*/ 66096 w 120997"/>
                  <a:gd name="connsiteY12" fmla="*/ 83907 h 157459"/>
                  <a:gd name="connsiteX13" fmla="*/ 90949 w 120997"/>
                  <a:gd name="connsiteY13" fmla="*/ 22887 h 157459"/>
                  <a:gd name="connsiteX14" fmla="*/ 91694 w 120997"/>
                  <a:gd name="connsiteY14" fmla="*/ 18720 h 157459"/>
                  <a:gd name="connsiteX15" fmla="*/ 90057 w 120997"/>
                  <a:gd name="connsiteY15" fmla="*/ 13362 h 157459"/>
                  <a:gd name="connsiteX16" fmla="*/ 85815 w 120997"/>
                  <a:gd name="connsiteY16" fmla="*/ 9939 h 157459"/>
                  <a:gd name="connsiteX17" fmla="*/ 79936 w 120997"/>
                  <a:gd name="connsiteY17" fmla="*/ 8748 h 157459"/>
                  <a:gd name="connsiteX18" fmla="*/ 79936 w 120997"/>
                  <a:gd name="connsiteY18" fmla="*/ 117 h 157459"/>
                  <a:gd name="connsiteX19" fmla="*/ 121013 w 120997"/>
                  <a:gd name="connsiteY19" fmla="*/ 117 h 157459"/>
                  <a:gd name="connsiteX20" fmla="*/ 121013 w 120997"/>
                  <a:gd name="connsiteY20" fmla="*/ 8748 h 157459"/>
                  <a:gd name="connsiteX21" fmla="*/ 107693 w 120997"/>
                  <a:gd name="connsiteY21" fmla="*/ 12246 h 157459"/>
                  <a:gd name="connsiteX22" fmla="*/ 98838 w 120997"/>
                  <a:gd name="connsiteY22" fmla="*/ 22590 h 157459"/>
                  <a:gd name="connsiteX23" fmla="*/ 55975 w 120997"/>
                  <a:gd name="connsiteY23" fmla="*/ 127662 h 157459"/>
                  <a:gd name="connsiteX24" fmla="*/ 48012 w 120997"/>
                  <a:gd name="connsiteY24" fmla="*/ 142322 h 157459"/>
                  <a:gd name="connsiteX25" fmla="*/ 36925 w 120997"/>
                  <a:gd name="connsiteY25" fmla="*/ 153335 h 157459"/>
                  <a:gd name="connsiteX26" fmla="*/ 22638 w 120997"/>
                  <a:gd name="connsiteY26" fmla="*/ 157576 h 157459"/>
                  <a:gd name="connsiteX27" fmla="*/ 6862 w 120997"/>
                  <a:gd name="connsiteY27" fmla="*/ 151623 h 157459"/>
                  <a:gd name="connsiteX28" fmla="*/ 16 w 120997"/>
                  <a:gd name="connsiteY28" fmla="*/ 136890 h 157459"/>
                  <a:gd name="connsiteX29" fmla="*/ 3141 w 120997"/>
                  <a:gd name="connsiteY29" fmla="*/ 129076 h 157459"/>
                  <a:gd name="connsiteX30" fmla="*/ 10880 w 120997"/>
                  <a:gd name="connsiteY30" fmla="*/ 125876 h 157459"/>
                  <a:gd name="connsiteX31" fmla="*/ 16461 w 120997"/>
                  <a:gd name="connsiteY31" fmla="*/ 127290 h 157459"/>
                  <a:gd name="connsiteX32" fmla="*/ 20331 w 120997"/>
                  <a:gd name="connsiteY32" fmla="*/ 131160 h 157459"/>
                  <a:gd name="connsiteX33" fmla="*/ 21744 w 120997"/>
                  <a:gd name="connsiteY33" fmla="*/ 136890 h 157459"/>
                  <a:gd name="connsiteX34" fmla="*/ 19066 w 120997"/>
                  <a:gd name="connsiteY34" fmla="*/ 143958 h 157459"/>
                  <a:gd name="connsiteX35" fmla="*/ 12368 w 120997"/>
                  <a:gd name="connsiteY35" fmla="*/ 147456 h 15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0997" h="157459">
                    <a:moveTo>
                      <a:pt x="12368" y="147456"/>
                    </a:moveTo>
                    <a:cubicBezTo>
                      <a:pt x="15444" y="149937"/>
                      <a:pt x="18867" y="151177"/>
                      <a:pt x="22638" y="151177"/>
                    </a:cubicBezTo>
                    <a:cubicBezTo>
                      <a:pt x="33056" y="151177"/>
                      <a:pt x="41588" y="143339"/>
                      <a:pt x="48236" y="127662"/>
                    </a:cubicBezTo>
                    <a:lnTo>
                      <a:pt x="56719" y="106826"/>
                    </a:lnTo>
                    <a:lnTo>
                      <a:pt x="19512" y="15892"/>
                    </a:lnTo>
                    <a:cubicBezTo>
                      <a:pt x="18024" y="12817"/>
                      <a:pt x="15717" y="10857"/>
                      <a:pt x="12592" y="10013"/>
                    </a:cubicBezTo>
                    <a:cubicBezTo>
                      <a:pt x="9466" y="9170"/>
                      <a:pt x="5274" y="8748"/>
                      <a:pt x="16" y="8748"/>
                    </a:cubicBezTo>
                    <a:lnTo>
                      <a:pt x="16" y="117"/>
                    </a:lnTo>
                    <a:lnTo>
                      <a:pt x="51957" y="117"/>
                    </a:lnTo>
                    <a:lnTo>
                      <a:pt x="51957" y="8748"/>
                    </a:lnTo>
                    <a:cubicBezTo>
                      <a:pt x="42829" y="8748"/>
                      <a:pt x="38265" y="10733"/>
                      <a:pt x="38265" y="14701"/>
                    </a:cubicBezTo>
                    <a:cubicBezTo>
                      <a:pt x="38265" y="15297"/>
                      <a:pt x="38364" y="15793"/>
                      <a:pt x="38562" y="16190"/>
                    </a:cubicBezTo>
                    <a:lnTo>
                      <a:pt x="66096" y="83907"/>
                    </a:lnTo>
                    <a:lnTo>
                      <a:pt x="90949" y="22887"/>
                    </a:lnTo>
                    <a:cubicBezTo>
                      <a:pt x="91446" y="21597"/>
                      <a:pt x="91694" y="20208"/>
                      <a:pt x="91694" y="18720"/>
                    </a:cubicBezTo>
                    <a:cubicBezTo>
                      <a:pt x="91694" y="16636"/>
                      <a:pt x="91148" y="14851"/>
                      <a:pt x="90057" y="13362"/>
                    </a:cubicBezTo>
                    <a:cubicBezTo>
                      <a:pt x="88965" y="11874"/>
                      <a:pt x="87551" y="10733"/>
                      <a:pt x="85815" y="9939"/>
                    </a:cubicBezTo>
                    <a:cubicBezTo>
                      <a:pt x="84079" y="9145"/>
                      <a:pt x="82119" y="8748"/>
                      <a:pt x="79936" y="8748"/>
                    </a:cubicBezTo>
                    <a:lnTo>
                      <a:pt x="79936" y="117"/>
                    </a:lnTo>
                    <a:lnTo>
                      <a:pt x="121013" y="117"/>
                    </a:lnTo>
                    <a:lnTo>
                      <a:pt x="121013" y="8748"/>
                    </a:lnTo>
                    <a:cubicBezTo>
                      <a:pt x="115953" y="8748"/>
                      <a:pt x="111513" y="9914"/>
                      <a:pt x="107693" y="12246"/>
                    </a:cubicBezTo>
                    <a:cubicBezTo>
                      <a:pt x="103873" y="14577"/>
                      <a:pt x="100921" y="18026"/>
                      <a:pt x="98838" y="22590"/>
                    </a:cubicBezTo>
                    <a:lnTo>
                      <a:pt x="55975" y="127662"/>
                    </a:lnTo>
                    <a:cubicBezTo>
                      <a:pt x="53693" y="132921"/>
                      <a:pt x="51039" y="137807"/>
                      <a:pt x="48012" y="142322"/>
                    </a:cubicBezTo>
                    <a:cubicBezTo>
                      <a:pt x="44987" y="146836"/>
                      <a:pt x="41291" y="150507"/>
                      <a:pt x="36925" y="153335"/>
                    </a:cubicBezTo>
                    <a:cubicBezTo>
                      <a:pt x="32560" y="156162"/>
                      <a:pt x="27797" y="157576"/>
                      <a:pt x="22638" y="157576"/>
                    </a:cubicBezTo>
                    <a:cubicBezTo>
                      <a:pt x="16685" y="157576"/>
                      <a:pt x="11426" y="155592"/>
                      <a:pt x="6862" y="151623"/>
                    </a:cubicBezTo>
                    <a:cubicBezTo>
                      <a:pt x="2298" y="147654"/>
                      <a:pt x="16" y="142743"/>
                      <a:pt x="16" y="136890"/>
                    </a:cubicBezTo>
                    <a:cubicBezTo>
                      <a:pt x="16" y="133814"/>
                      <a:pt x="1058" y="131209"/>
                      <a:pt x="3141" y="129076"/>
                    </a:cubicBezTo>
                    <a:cubicBezTo>
                      <a:pt x="5225" y="126943"/>
                      <a:pt x="7804" y="125876"/>
                      <a:pt x="10880" y="125876"/>
                    </a:cubicBezTo>
                    <a:cubicBezTo>
                      <a:pt x="12964" y="125876"/>
                      <a:pt x="14824" y="126347"/>
                      <a:pt x="16461" y="127290"/>
                    </a:cubicBezTo>
                    <a:cubicBezTo>
                      <a:pt x="18098" y="128233"/>
                      <a:pt x="19388" y="129523"/>
                      <a:pt x="20331" y="131160"/>
                    </a:cubicBezTo>
                    <a:cubicBezTo>
                      <a:pt x="21273" y="132797"/>
                      <a:pt x="21744" y="134707"/>
                      <a:pt x="21744" y="136890"/>
                    </a:cubicBezTo>
                    <a:cubicBezTo>
                      <a:pt x="21744" y="139469"/>
                      <a:pt x="20852" y="141825"/>
                      <a:pt x="19066" y="143958"/>
                    </a:cubicBezTo>
                    <a:cubicBezTo>
                      <a:pt x="17280" y="146092"/>
                      <a:pt x="15047" y="147258"/>
                      <a:pt x="12368" y="147456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5" name="Freeform: Shape 2454">
                <a:extLst>
                  <a:ext uri="{FF2B5EF4-FFF2-40B4-BE49-F238E27FC236}">
                    <a16:creationId xmlns:a16="http://schemas.microsoft.com/office/drawing/2014/main" id="{9936EF8B-FFE6-D55D-8E60-3AD377E92948}"/>
                  </a:ext>
                </a:extLst>
              </p:cNvPr>
              <p:cNvSpPr/>
              <p:nvPr/>
            </p:nvSpPr>
            <p:spPr>
              <a:xfrm rot="-5400000">
                <a:off x="3554169" y="2659670"/>
                <a:ext cx="58192" cy="247650"/>
              </a:xfrm>
              <a:custGeom>
                <a:avLst/>
                <a:gdLst>
                  <a:gd name="connsiteX0" fmla="*/ 52677 w 58192"/>
                  <a:gd name="connsiteY0" fmla="*/ 247302 h 247650"/>
                  <a:gd name="connsiteX1" fmla="*/ 28864 w 58192"/>
                  <a:gd name="connsiteY1" fmla="*/ 222299 h 247650"/>
                  <a:gd name="connsiteX2" fmla="*/ 12567 w 58192"/>
                  <a:gd name="connsiteY2" fmla="*/ 192236 h 247650"/>
                  <a:gd name="connsiteX3" fmla="*/ 3116 w 58192"/>
                  <a:gd name="connsiteY3" fmla="*/ 158899 h 247650"/>
                  <a:gd name="connsiteX4" fmla="*/ -9 w 58192"/>
                  <a:gd name="connsiteY4" fmla="*/ 123924 h 247650"/>
                  <a:gd name="connsiteX5" fmla="*/ 3116 w 58192"/>
                  <a:gd name="connsiteY5" fmla="*/ 88800 h 247650"/>
                  <a:gd name="connsiteX6" fmla="*/ 12715 w 58192"/>
                  <a:gd name="connsiteY6" fmla="*/ 55240 h 247650"/>
                  <a:gd name="connsiteX7" fmla="*/ 29236 w 58192"/>
                  <a:gd name="connsiteY7" fmla="*/ 25102 h 247650"/>
                  <a:gd name="connsiteX8" fmla="*/ 52677 w 58192"/>
                  <a:gd name="connsiteY8" fmla="*/ 545 h 247650"/>
                  <a:gd name="connsiteX9" fmla="*/ 53867 w 58192"/>
                  <a:gd name="connsiteY9" fmla="*/ 99 h 247650"/>
                  <a:gd name="connsiteX10" fmla="*/ 56248 w 58192"/>
                  <a:gd name="connsiteY10" fmla="*/ 99 h 247650"/>
                  <a:gd name="connsiteX11" fmla="*/ 57513 w 58192"/>
                  <a:gd name="connsiteY11" fmla="*/ 768 h 247650"/>
                  <a:gd name="connsiteX12" fmla="*/ 58183 w 58192"/>
                  <a:gd name="connsiteY12" fmla="*/ 2331 h 247650"/>
                  <a:gd name="connsiteX13" fmla="*/ 57588 w 58192"/>
                  <a:gd name="connsiteY13" fmla="*/ 3819 h 247650"/>
                  <a:gd name="connsiteX14" fmla="*/ 37496 w 58192"/>
                  <a:gd name="connsiteY14" fmla="*/ 29269 h 247650"/>
                  <a:gd name="connsiteX15" fmla="*/ 24547 w 58192"/>
                  <a:gd name="connsiteY15" fmla="*/ 58067 h 247650"/>
                  <a:gd name="connsiteX16" fmla="*/ 17478 w 58192"/>
                  <a:gd name="connsiteY16" fmla="*/ 89768 h 247650"/>
                  <a:gd name="connsiteX17" fmla="*/ 15320 w 58192"/>
                  <a:gd name="connsiteY17" fmla="*/ 123924 h 247650"/>
                  <a:gd name="connsiteX18" fmla="*/ 57439 w 58192"/>
                  <a:gd name="connsiteY18" fmla="*/ 243582 h 247650"/>
                  <a:gd name="connsiteX19" fmla="*/ 58183 w 58192"/>
                  <a:gd name="connsiteY19" fmla="*/ 245516 h 247650"/>
                  <a:gd name="connsiteX20" fmla="*/ 57513 w 58192"/>
                  <a:gd name="connsiteY20" fmla="*/ 246931 h 247650"/>
                  <a:gd name="connsiteX21" fmla="*/ 56248 w 58192"/>
                  <a:gd name="connsiteY21" fmla="*/ 247749 h 247650"/>
                  <a:gd name="connsiteX22" fmla="*/ 53867 w 58192"/>
                  <a:gd name="connsiteY22" fmla="*/ 247749 h 247650"/>
                  <a:gd name="connsiteX23" fmla="*/ 52677 w 58192"/>
                  <a:gd name="connsiteY23" fmla="*/ 247302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8192" h="247650">
                    <a:moveTo>
                      <a:pt x="52677" y="247302"/>
                    </a:moveTo>
                    <a:cubicBezTo>
                      <a:pt x="43449" y="240059"/>
                      <a:pt x="35511" y="231725"/>
                      <a:pt x="28864" y="222299"/>
                    </a:cubicBezTo>
                    <a:cubicBezTo>
                      <a:pt x="22216" y="212874"/>
                      <a:pt x="16784" y="202853"/>
                      <a:pt x="12567" y="192236"/>
                    </a:cubicBezTo>
                    <a:cubicBezTo>
                      <a:pt x="8350" y="181620"/>
                      <a:pt x="5200" y="170507"/>
                      <a:pt x="3116" y="158899"/>
                    </a:cubicBezTo>
                    <a:cubicBezTo>
                      <a:pt x="1033" y="147290"/>
                      <a:pt x="-9" y="135632"/>
                      <a:pt x="-9" y="123924"/>
                    </a:cubicBezTo>
                    <a:cubicBezTo>
                      <a:pt x="-9" y="112117"/>
                      <a:pt x="1033" y="100409"/>
                      <a:pt x="3116" y="88800"/>
                    </a:cubicBezTo>
                    <a:cubicBezTo>
                      <a:pt x="5200" y="77192"/>
                      <a:pt x="8400" y="66005"/>
                      <a:pt x="12715" y="55240"/>
                    </a:cubicBezTo>
                    <a:cubicBezTo>
                      <a:pt x="17031" y="44475"/>
                      <a:pt x="22538" y="34429"/>
                      <a:pt x="29236" y="25102"/>
                    </a:cubicBezTo>
                    <a:cubicBezTo>
                      <a:pt x="35933" y="15776"/>
                      <a:pt x="43747" y="7590"/>
                      <a:pt x="52677" y="545"/>
                    </a:cubicBezTo>
                    <a:cubicBezTo>
                      <a:pt x="52677" y="248"/>
                      <a:pt x="53073" y="99"/>
                      <a:pt x="53867" y="99"/>
                    </a:cubicBezTo>
                    <a:lnTo>
                      <a:pt x="56248" y="99"/>
                    </a:lnTo>
                    <a:cubicBezTo>
                      <a:pt x="56645" y="99"/>
                      <a:pt x="57067" y="322"/>
                      <a:pt x="57513" y="768"/>
                    </a:cubicBezTo>
                    <a:cubicBezTo>
                      <a:pt x="57960" y="1215"/>
                      <a:pt x="58183" y="1736"/>
                      <a:pt x="58183" y="2331"/>
                    </a:cubicBezTo>
                    <a:cubicBezTo>
                      <a:pt x="58183" y="3026"/>
                      <a:pt x="57985" y="3522"/>
                      <a:pt x="57588" y="3819"/>
                    </a:cubicBezTo>
                    <a:cubicBezTo>
                      <a:pt x="49551" y="11757"/>
                      <a:pt x="42854" y="20240"/>
                      <a:pt x="37496" y="29269"/>
                    </a:cubicBezTo>
                    <a:cubicBezTo>
                      <a:pt x="32138" y="38298"/>
                      <a:pt x="27822" y="47897"/>
                      <a:pt x="24547" y="58067"/>
                    </a:cubicBezTo>
                    <a:cubicBezTo>
                      <a:pt x="21273" y="68237"/>
                      <a:pt x="18917" y="78804"/>
                      <a:pt x="17478" y="89768"/>
                    </a:cubicBezTo>
                    <a:cubicBezTo>
                      <a:pt x="16040" y="100731"/>
                      <a:pt x="15320" y="112117"/>
                      <a:pt x="15320" y="123924"/>
                    </a:cubicBezTo>
                    <a:cubicBezTo>
                      <a:pt x="15320" y="176410"/>
                      <a:pt x="29360" y="216296"/>
                      <a:pt x="57439" y="243582"/>
                    </a:cubicBezTo>
                    <a:cubicBezTo>
                      <a:pt x="57935" y="243978"/>
                      <a:pt x="58183" y="244623"/>
                      <a:pt x="58183" y="245516"/>
                    </a:cubicBezTo>
                    <a:cubicBezTo>
                      <a:pt x="58183" y="245913"/>
                      <a:pt x="57960" y="246384"/>
                      <a:pt x="57513" y="246931"/>
                    </a:cubicBezTo>
                    <a:cubicBezTo>
                      <a:pt x="57067" y="247476"/>
                      <a:pt x="56645" y="247749"/>
                      <a:pt x="56248" y="247749"/>
                    </a:cubicBezTo>
                    <a:lnTo>
                      <a:pt x="53867" y="247749"/>
                    </a:lnTo>
                    <a:cubicBezTo>
                      <a:pt x="53073" y="247749"/>
                      <a:pt x="52677" y="247600"/>
                      <a:pt x="52677" y="247302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6" name="Freeform: Shape 2455">
                <a:extLst>
                  <a:ext uri="{FF2B5EF4-FFF2-40B4-BE49-F238E27FC236}">
                    <a16:creationId xmlns:a16="http://schemas.microsoft.com/office/drawing/2014/main" id="{19B30A6E-1477-248E-AE4B-D5A1E705885D}"/>
                  </a:ext>
                </a:extLst>
              </p:cNvPr>
              <p:cNvSpPr/>
              <p:nvPr/>
            </p:nvSpPr>
            <p:spPr>
              <a:xfrm rot="-5400000">
                <a:off x="3534971" y="2615905"/>
                <a:ext cx="112216" cy="113853"/>
              </a:xfrm>
              <a:custGeom>
                <a:avLst/>
                <a:gdLst>
                  <a:gd name="connsiteX0" fmla="*/ -20 w 112216"/>
                  <a:gd name="connsiteY0" fmla="*/ 86852 h 113853"/>
                  <a:gd name="connsiteX1" fmla="*/ 11589 w 112216"/>
                  <a:gd name="connsiteY1" fmla="*/ 62817 h 113853"/>
                  <a:gd name="connsiteX2" fmla="*/ 39420 w 112216"/>
                  <a:gd name="connsiteY2" fmla="*/ 49720 h 113853"/>
                  <a:gd name="connsiteX3" fmla="*/ 70377 w 112216"/>
                  <a:gd name="connsiteY3" fmla="*/ 45925 h 113853"/>
                  <a:gd name="connsiteX4" fmla="*/ 70377 w 112216"/>
                  <a:gd name="connsiteY4" fmla="*/ 35805 h 113853"/>
                  <a:gd name="connsiteX5" fmla="*/ 67176 w 112216"/>
                  <a:gd name="connsiteY5" fmla="*/ 21963 h 113853"/>
                  <a:gd name="connsiteX6" fmla="*/ 58098 w 112216"/>
                  <a:gd name="connsiteY6" fmla="*/ 10951 h 113853"/>
                  <a:gd name="connsiteX7" fmla="*/ 45075 w 112216"/>
                  <a:gd name="connsiteY7" fmla="*/ 6635 h 113853"/>
                  <a:gd name="connsiteX8" fmla="*/ 20072 w 112216"/>
                  <a:gd name="connsiteY8" fmla="*/ 14076 h 113853"/>
                  <a:gd name="connsiteX9" fmla="*/ 27811 w 112216"/>
                  <a:gd name="connsiteY9" fmla="*/ 17573 h 113853"/>
                  <a:gd name="connsiteX10" fmla="*/ 30936 w 112216"/>
                  <a:gd name="connsiteY10" fmla="*/ 25833 h 113853"/>
                  <a:gd name="connsiteX11" fmla="*/ 27439 w 112216"/>
                  <a:gd name="connsiteY11" fmla="*/ 34316 h 113853"/>
                  <a:gd name="connsiteX12" fmla="*/ 19030 w 112216"/>
                  <a:gd name="connsiteY12" fmla="*/ 37888 h 113853"/>
                  <a:gd name="connsiteX13" fmla="*/ 10621 w 112216"/>
                  <a:gd name="connsiteY13" fmla="*/ 34316 h 113853"/>
                  <a:gd name="connsiteX14" fmla="*/ 7124 w 112216"/>
                  <a:gd name="connsiteY14" fmla="*/ 25833 h 113853"/>
                  <a:gd name="connsiteX15" fmla="*/ 18956 w 112216"/>
                  <a:gd name="connsiteY15" fmla="*/ 6411 h 113853"/>
                  <a:gd name="connsiteX16" fmla="*/ 45075 w 112216"/>
                  <a:gd name="connsiteY16" fmla="*/ 86 h 113853"/>
                  <a:gd name="connsiteX17" fmla="*/ 65242 w 112216"/>
                  <a:gd name="connsiteY17" fmla="*/ 4402 h 113853"/>
                  <a:gd name="connsiteX18" fmla="*/ 81910 w 112216"/>
                  <a:gd name="connsiteY18" fmla="*/ 16680 h 113853"/>
                  <a:gd name="connsiteX19" fmla="*/ 88385 w 112216"/>
                  <a:gd name="connsiteY19" fmla="*/ 35358 h 113853"/>
                  <a:gd name="connsiteX20" fmla="*/ 88385 w 112216"/>
                  <a:gd name="connsiteY20" fmla="*/ 91020 h 113853"/>
                  <a:gd name="connsiteX21" fmla="*/ 90393 w 112216"/>
                  <a:gd name="connsiteY21" fmla="*/ 99949 h 113853"/>
                  <a:gd name="connsiteX22" fmla="*/ 96719 w 112216"/>
                  <a:gd name="connsiteY22" fmla="*/ 103968 h 113853"/>
                  <a:gd name="connsiteX23" fmla="*/ 102895 w 112216"/>
                  <a:gd name="connsiteY23" fmla="*/ 99875 h 113853"/>
                  <a:gd name="connsiteX24" fmla="*/ 104905 w 112216"/>
                  <a:gd name="connsiteY24" fmla="*/ 91020 h 113853"/>
                  <a:gd name="connsiteX25" fmla="*/ 104905 w 112216"/>
                  <a:gd name="connsiteY25" fmla="*/ 75244 h 113853"/>
                  <a:gd name="connsiteX26" fmla="*/ 112197 w 112216"/>
                  <a:gd name="connsiteY26" fmla="*/ 75244 h 113853"/>
                  <a:gd name="connsiteX27" fmla="*/ 112197 w 112216"/>
                  <a:gd name="connsiteY27" fmla="*/ 91020 h 113853"/>
                  <a:gd name="connsiteX28" fmla="*/ 109295 w 112216"/>
                  <a:gd name="connsiteY28" fmla="*/ 101587 h 113853"/>
                  <a:gd name="connsiteX29" fmla="*/ 101481 w 112216"/>
                  <a:gd name="connsiteY29" fmla="*/ 109624 h 113853"/>
                  <a:gd name="connsiteX30" fmla="*/ 90914 w 112216"/>
                  <a:gd name="connsiteY30" fmla="*/ 112600 h 113853"/>
                  <a:gd name="connsiteX31" fmla="*/ 78339 w 112216"/>
                  <a:gd name="connsiteY31" fmla="*/ 106944 h 113853"/>
                  <a:gd name="connsiteX32" fmla="*/ 72460 w 112216"/>
                  <a:gd name="connsiteY32" fmla="*/ 93550 h 113853"/>
                  <a:gd name="connsiteX33" fmla="*/ 58916 w 112216"/>
                  <a:gd name="connsiteY33" fmla="*/ 108433 h 113853"/>
                  <a:gd name="connsiteX34" fmla="*/ 39866 w 112216"/>
                  <a:gd name="connsiteY34" fmla="*/ 113940 h 113853"/>
                  <a:gd name="connsiteX35" fmla="*/ 21263 w 112216"/>
                  <a:gd name="connsiteY35" fmla="*/ 111112 h 113853"/>
                  <a:gd name="connsiteX36" fmla="*/ 6083 w 112216"/>
                  <a:gd name="connsiteY36" fmla="*/ 102331 h 113853"/>
                  <a:gd name="connsiteX37" fmla="*/ -20 w 112216"/>
                  <a:gd name="connsiteY37" fmla="*/ 86852 h 113853"/>
                  <a:gd name="connsiteX38" fmla="*/ 20072 w 112216"/>
                  <a:gd name="connsiteY38" fmla="*/ 86852 h 113853"/>
                  <a:gd name="connsiteX39" fmla="*/ 26472 w 112216"/>
                  <a:gd name="connsiteY39" fmla="*/ 101438 h 113853"/>
                  <a:gd name="connsiteX40" fmla="*/ 41503 w 112216"/>
                  <a:gd name="connsiteY40" fmla="*/ 107391 h 113853"/>
                  <a:gd name="connsiteX41" fmla="*/ 56089 w 112216"/>
                  <a:gd name="connsiteY41" fmla="*/ 103373 h 113853"/>
                  <a:gd name="connsiteX42" fmla="*/ 66507 w 112216"/>
                  <a:gd name="connsiteY42" fmla="*/ 92508 h 113853"/>
                  <a:gd name="connsiteX43" fmla="*/ 70377 w 112216"/>
                  <a:gd name="connsiteY43" fmla="*/ 77923 h 113853"/>
                  <a:gd name="connsiteX44" fmla="*/ 70377 w 112216"/>
                  <a:gd name="connsiteY44" fmla="*/ 52176 h 113853"/>
                  <a:gd name="connsiteX45" fmla="*/ 47308 w 112216"/>
                  <a:gd name="connsiteY45" fmla="*/ 55896 h 113853"/>
                  <a:gd name="connsiteX46" fmla="*/ 27811 w 112216"/>
                  <a:gd name="connsiteY46" fmla="*/ 67431 h 113853"/>
                  <a:gd name="connsiteX47" fmla="*/ 20072 w 112216"/>
                  <a:gd name="connsiteY47" fmla="*/ 86852 h 11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12216" h="113853">
                    <a:moveTo>
                      <a:pt x="-20" y="86852"/>
                    </a:moveTo>
                    <a:cubicBezTo>
                      <a:pt x="-20" y="77030"/>
                      <a:pt x="3850" y="69018"/>
                      <a:pt x="11589" y="62817"/>
                    </a:cubicBezTo>
                    <a:cubicBezTo>
                      <a:pt x="19328" y="56616"/>
                      <a:pt x="28605" y="52250"/>
                      <a:pt x="39420" y="49720"/>
                    </a:cubicBezTo>
                    <a:cubicBezTo>
                      <a:pt x="50235" y="47190"/>
                      <a:pt x="60554" y="45925"/>
                      <a:pt x="70377" y="45925"/>
                    </a:cubicBezTo>
                    <a:lnTo>
                      <a:pt x="70377" y="35805"/>
                    </a:lnTo>
                    <a:cubicBezTo>
                      <a:pt x="70377" y="31043"/>
                      <a:pt x="69310" y="26429"/>
                      <a:pt x="67176" y="21963"/>
                    </a:cubicBezTo>
                    <a:cubicBezTo>
                      <a:pt x="65043" y="17499"/>
                      <a:pt x="62017" y="13828"/>
                      <a:pt x="58098" y="10951"/>
                    </a:cubicBezTo>
                    <a:cubicBezTo>
                      <a:pt x="54179" y="8073"/>
                      <a:pt x="49838" y="6635"/>
                      <a:pt x="45075" y="6635"/>
                    </a:cubicBezTo>
                    <a:cubicBezTo>
                      <a:pt x="34062" y="6635"/>
                      <a:pt x="25728" y="9115"/>
                      <a:pt x="20072" y="14076"/>
                    </a:cubicBezTo>
                    <a:cubicBezTo>
                      <a:pt x="23148" y="14076"/>
                      <a:pt x="25728" y="15242"/>
                      <a:pt x="27811" y="17573"/>
                    </a:cubicBezTo>
                    <a:cubicBezTo>
                      <a:pt x="29895" y="19905"/>
                      <a:pt x="30936" y="22658"/>
                      <a:pt x="30936" y="25833"/>
                    </a:cubicBezTo>
                    <a:cubicBezTo>
                      <a:pt x="30936" y="29107"/>
                      <a:pt x="29771" y="31935"/>
                      <a:pt x="27439" y="34316"/>
                    </a:cubicBezTo>
                    <a:cubicBezTo>
                      <a:pt x="25108" y="36698"/>
                      <a:pt x="22305" y="37888"/>
                      <a:pt x="19030" y="37888"/>
                    </a:cubicBezTo>
                    <a:cubicBezTo>
                      <a:pt x="15756" y="37888"/>
                      <a:pt x="12953" y="36698"/>
                      <a:pt x="10621" y="34316"/>
                    </a:cubicBezTo>
                    <a:cubicBezTo>
                      <a:pt x="8290" y="31935"/>
                      <a:pt x="7124" y="29107"/>
                      <a:pt x="7124" y="25833"/>
                    </a:cubicBezTo>
                    <a:cubicBezTo>
                      <a:pt x="7124" y="17102"/>
                      <a:pt x="11068" y="10628"/>
                      <a:pt x="18956" y="6411"/>
                    </a:cubicBezTo>
                    <a:cubicBezTo>
                      <a:pt x="26844" y="2194"/>
                      <a:pt x="35550" y="86"/>
                      <a:pt x="45075" y="86"/>
                    </a:cubicBezTo>
                    <a:cubicBezTo>
                      <a:pt x="51723" y="86"/>
                      <a:pt x="58445" y="1525"/>
                      <a:pt x="65242" y="4402"/>
                    </a:cubicBezTo>
                    <a:cubicBezTo>
                      <a:pt x="72038" y="7279"/>
                      <a:pt x="77594" y="11372"/>
                      <a:pt x="81910" y="16680"/>
                    </a:cubicBezTo>
                    <a:cubicBezTo>
                      <a:pt x="86226" y="21988"/>
                      <a:pt x="88385" y="28215"/>
                      <a:pt x="88385" y="35358"/>
                    </a:cubicBezTo>
                    <a:lnTo>
                      <a:pt x="88385" y="91020"/>
                    </a:lnTo>
                    <a:cubicBezTo>
                      <a:pt x="88385" y="94294"/>
                      <a:pt x="89054" y="97271"/>
                      <a:pt x="90393" y="99949"/>
                    </a:cubicBezTo>
                    <a:cubicBezTo>
                      <a:pt x="91733" y="102628"/>
                      <a:pt x="93842" y="103968"/>
                      <a:pt x="96719" y="103968"/>
                    </a:cubicBezTo>
                    <a:cubicBezTo>
                      <a:pt x="99497" y="103968"/>
                      <a:pt x="101556" y="102604"/>
                      <a:pt x="102895" y="99875"/>
                    </a:cubicBezTo>
                    <a:cubicBezTo>
                      <a:pt x="104235" y="97146"/>
                      <a:pt x="104905" y="94195"/>
                      <a:pt x="104905" y="91020"/>
                    </a:cubicBezTo>
                    <a:lnTo>
                      <a:pt x="104905" y="75244"/>
                    </a:lnTo>
                    <a:lnTo>
                      <a:pt x="112197" y="75244"/>
                    </a:lnTo>
                    <a:lnTo>
                      <a:pt x="112197" y="91020"/>
                    </a:lnTo>
                    <a:cubicBezTo>
                      <a:pt x="112197" y="94691"/>
                      <a:pt x="111230" y="98213"/>
                      <a:pt x="109295" y="101587"/>
                    </a:cubicBezTo>
                    <a:cubicBezTo>
                      <a:pt x="107360" y="104960"/>
                      <a:pt x="104755" y="107639"/>
                      <a:pt x="101481" y="109624"/>
                    </a:cubicBezTo>
                    <a:cubicBezTo>
                      <a:pt x="98207" y="111608"/>
                      <a:pt x="94685" y="112600"/>
                      <a:pt x="90914" y="112600"/>
                    </a:cubicBezTo>
                    <a:cubicBezTo>
                      <a:pt x="86053" y="112600"/>
                      <a:pt x="81861" y="110715"/>
                      <a:pt x="78339" y="106944"/>
                    </a:cubicBezTo>
                    <a:cubicBezTo>
                      <a:pt x="74816" y="103174"/>
                      <a:pt x="72857" y="98710"/>
                      <a:pt x="72460" y="93550"/>
                    </a:cubicBezTo>
                    <a:cubicBezTo>
                      <a:pt x="69384" y="99801"/>
                      <a:pt x="64869" y="104762"/>
                      <a:pt x="58916" y="108433"/>
                    </a:cubicBezTo>
                    <a:cubicBezTo>
                      <a:pt x="52963" y="112104"/>
                      <a:pt x="46613" y="113940"/>
                      <a:pt x="39866" y="113940"/>
                    </a:cubicBezTo>
                    <a:cubicBezTo>
                      <a:pt x="33516" y="113940"/>
                      <a:pt x="27315" y="112997"/>
                      <a:pt x="21263" y="111112"/>
                    </a:cubicBezTo>
                    <a:cubicBezTo>
                      <a:pt x="15211" y="109226"/>
                      <a:pt x="10151" y="106299"/>
                      <a:pt x="6083" y="102331"/>
                    </a:cubicBezTo>
                    <a:cubicBezTo>
                      <a:pt x="2014" y="98362"/>
                      <a:pt x="-20" y="93202"/>
                      <a:pt x="-20" y="86852"/>
                    </a:cubicBezTo>
                    <a:close/>
                    <a:moveTo>
                      <a:pt x="20072" y="86852"/>
                    </a:moveTo>
                    <a:cubicBezTo>
                      <a:pt x="20072" y="92607"/>
                      <a:pt x="22205" y="97469"/>
                      <a:pt x="26472" y="101438"/>
                    </a:cubicBezTo>
                    <a:cubicBezTo>
                      <a:pt x="30739" y="105407"/>
                      <a:pt x="35749" y="107391"/>
                      <a:pt x="41503" y="107391"/>
                    </a:cubicBezTo>
                    <a:cubicBezTo>
                      <a:pt x="46862" y="107391"/>
                      <a:pt x="51723" y="106052"/>
                      <a:pt x="56089" y="103373"/>
                    </a:cubicBezTo>
                    <a:cubicBezTo>
                      <a:pt x="60455" y="100693"/>
                      <a:pt x="63927" y="97072"/>
                      <a:pt x="66507" y="92508"/>
                    </a:cubicBezTo>
                    <a:cubicBezTo>
                      <a:pt x="69087" y="87944"/>
                      <a:pt x="70377" y="83082"/>
                      <a:pt x="70377" y="77923"/>
                    </a:cubicBezTo>
                    <a:lnTo>
                      <a:pt x="70377" y="52176"/>
                    </a:lnTo>
                    <a:cubicBezTo>
                      <a:pt x="62836" y="52176"/>
                      <a:pt x="55146" y="53416"/>
                      <a:pt x="47308" y="55896"/>
                    </a:cubicBezTo>
                    <a:cubicBezTo>
                      <a:pt x="39470" y="58377"/>
                      <a:pt x="32971" y="62222"/>
                      <a:pt x="27811" y="67431"/>
                    </a:cubicBezTo>
                    <a:cubicBezTo>
                      <a:pt x="22652" y="72640"/>
                      <a:pt x="20072" y="79114"/>
                      <a:pt x="20072" y="86852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7" name="Freeform: Shape 2456">
                <a:extLst>
                  <a:ext uri="{FF2B5EF4-FFF2-40B4-BE49-F238E27FC236}">
                    <a16:creationId xmlns:a16="http://schemas.microsoft.com/office/drawing/2014/main" id="{0E2595BB-DDCE-0C6A-612B-02ADC6BB32DD}"/>
                  </a:ext>
                </a:extLst>
              </p:cNvPr>
              <p:cNvSpPr/>
              <p:nvPr/>
            </p:nvSpPr>
            <p:spPr>
              <a:xfrm rot="-5400000">
                <a:off x="3617942" y="2565109"/>
                <a:ext cx="27235" cy="27235"/>
              </a:xfrm>
              <a:custGeom>
                <a:avLst/>
                <a:gdLst>
                  <a:gd name="connsiteX0" fmla="*/ -26 w 27235"/>
                  <a:gd name="connsiteY0" fmla="*/ 13616 h 27235"/>
                  <a:gd name="connsiteX1" fmla="*/ 4067 w 27235"/>
                  <a:gd name="connsiteY1" fmla="*/ 4091 h 27235"/>
                  <a:gd name="connsiteX2" fmla="*/ 13667 w 27235"/>
                  <a:gd name="connsiteY2" fmla="*/ 72 h 27235"/>
                  <a:gd name="connsiteX3" fmla="*/ 20215 w 27235"/>
                  <a:gd name="connsiteY3" fmla="*/ 1932 h 27235"/>
                  <a:gd name="connsiteX4" fmla="*/ 25349 w 27235"/>
                  <a:gd name="connsiteY4" fmla="*/ 6993 h 27235"/>
                  <a:gd name="connsiteX5" fmla="*/ 27210 w 27235"/>
                  <a:gd name="connsiteY5" fmla="*/ 13616 h 27235"/>
                  <a:gd name="connsiteX6" fmla="*/ 23192 w 27235"/>
                  <a:gd name="connsiteY6" fmla="*/ 23215 h 27235"/>
                  <a:gd name="connsiteX7" fmla="*/ 13667 w 27235"/>
                  <a:gd name="connsiteY7" fmla="*/ 27308 h 27235"/>
                  <a:gd name="connsiteX8" fmla="*/ 4067 w 27235"/>
                  <a:gd name="connsiteY8" fmla="*/ 23215 h 27235"/>
                  <a:gd name="connsiteX9" fmla="*/ -26 w 27235"/>
                  <a:gd name="connsiteY9" fmla="*/ 13616 h 27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235" h="27235">
                    <a:moveTo>
                      <a:pt x="-26" y="13616"/>
                    </a:moveTo>
                    <a:cubicBezTo>
                      <a:pt x="-26" y="9945"/>
                      <a:pt x="1339" y="6770"/>
                      <a:pt x="4067" y="4091"/>
                    </a:cubicBezTo>
                    <a:cubicBezTo>
                      <a:pt x="6796" y="1412"/>
                      <a:pt x="9996" y="72"/>
                      <a:pt x="13667" y="72"/>
                    </a:cubicBezTo>
                    <a:cubicBezTo>
                      <a:pt x="15849" y="72"/>
                      <a:pt x="18032" y="692"/>
                      <a:pt x="20215" y="1932"/>
                    </a:cubicBezTo>
                    <a:cubicBezTo>
                      <a:pt x="22398" y="3173"/>
                      <a:pt x="24109" y="4860"/>
                      <a:pt x="25349" y="6993"/>
                    </a:cubicBezTo>
                    <a:cubicBezTo>
                      <a:pt x="26590" y="9126"/>
                      <a:pt x="27210" y="11334"/>
                      <a:pt x="27210" y="13616"/>
                    </a:cubicBezTo>
                    <a:cubicBezTo>
                      <a:pt x="27210" y="17287"/>
                      <a:pt x="25871" y="20486"/>
                      <a:pt x="23192" y="23215"/>
                    </a:cubicBezTo>
                    <a:cubicBezTo>
                      <a:pt x="20513" y="25944"/>
                      <a:pt x="17338" y="27308"/>
                      <a:pt x="13667" y="27308"/>
                    </a:cubicBezTo>
                    <a:cubicBezTo>
                      <a:pt x="9996" y="27308"/>
                      <a:pt x="6796" y="25944"/>
                      <a:pt x="4067" y="23215"/>
                    </a:cubicBezTo>
                    <a:cubicBezTo>
                      <a:pt x="1339" y="20486"/>
                      <a:pt x="-26" y="17287"/>
                      <a:pt x="-26" y="13616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8" name="Freeform: Shape 2457">
                <a:extLst>
                  <a:ext uri="{FF2B5EF4-FFF2-40B4-BE49-F238E27FC236}">
                    <a16:creationId xmlns:a16="http://schemas.microsoft.com/office/drawing/2014/main" id="{BCE6A230-1852-C841-B8C3-3D1A66113FE0}"/>
                  </a:ext>
                </a:extLst>
              </p:cNvPr>
              <p:cNvSpPr/>
              <p:nvPr/>
            </p:nvSpPr>
            <p:spPr>
              <a:xfrm rot="-5400000">
                <a:off x="3529092" y="2416975"/>
                <a:ext cx="125610" cy="112216"/>
              </a:xfrm>
              <a:custGeom>
                <a:avLst/>
                <a:gdLst>
                  <a:gd name="connsiteX0" fmla="*/ 19306 w 125610"/>
                  <a:gd name="connsiteY0" fmla="*/ 79987 h 112216"/>
                  <a:gd name="connsiteX1" fmla="*/ 19306 w 125610"/>
                  <a:gd name="connsiteY1" fmla="*/ 25218 h 112216"/>
                  <a:gd name="connsiteX2" fmla="*/ 17298 w 125610"/>
                  <a:gd name="connsiteY2" fmla="*/ 15693 h 112216"/>
                  <a:gd name="connsiteX3" fmla="*/ 11493 w 125610"/>
                  <a:gd name="connsiteY3" fmla="*/ 12046 h 112216"/>
                  <a:gd name="connsiteX4" fmla="*/ -41 w 125610"/>
                  <a:gd name="connsiteY4" fmla="*/ 11376 h 112216"/>
                  <a:gd name="connsiteX5" fmla="*/ -41 w 125610"/>
                  <a:gd name="connsiteY5" fmla="*/ 2745 h 112216"/>
                  <a:gd name="connsiteX6" fmla="*/ 37315 w 125610"/>
                  <a:gd name="connsiteY6" fmla="*/ 65 h 112216"/>
                  <a:gd name="connsiteX7" fmla="*/ 37315 w 125610"/>
                  <a:gd name="connsiteY7" fmla="*/ 79987 h 112216"/>
                  <a:gd name="connsiteX8" fmla="*/ 38729 w 125610"/>
                  <a:gd name="connsiteY8" fmla="*/ 95018 h 112216"/>
                  <a:gd name="connsiteX9" fmla="*/ 44682 w 125610"/>
                  <a:gd name="connsiteY9" fmla="*/ 103054 h 112216"/>
                  <a:gd name="connsiteX10" fmla="*/ 59192 w 125610"/>
                  <a:gd name="connsiteY10" fmla="*/ 105734 h 112216"/>
                  <a:gd name="connsiteX11" fmla="*/ 80326 w 125610"/>
                  <a:gd name="connsiteY11" fmla="*/ 94571 h 112216"/>
                  <a:gd name="connsiteX12" fmla="*/ 88214 w 125610"/>
                  <a:gd name="connsiteY12" fmla="*/ 69271 h 112216"/>
                  <a:gd name="connsiteX13" fmla="*/ 88214 w 125610"/>
                  <a:gd name="connsiteY13" fmla="*/ 25218 h 112216"/>
                  <a:gd name="connsiteX14" fmla="*/ 86131 w 125610"/>
                  <a:gd name="connsiteY14" fmla="*/ 15693 h 112216"/>
                  <a:gd name="connsiteX15" fmla="*/ 80401 w 125610"/>
                  <a:gd name="connsiteY15" fmla="*/ 12046 h 112216"/>
                  <a:gd name="connsiteX16" fmla="*/ 68867 w 125610"/>
                  <a:gd name="connsiteY16" fmla="*/ 11376 h 112216"/>
                  <a:gd name="connsiteX17" fmla="*/ 68867 w 125610"/>
                  <a:gd name="connsiteY17" fmla="*/ 2745 h 112216"/>
                  <a:gd name="connsiteX18" fmla="*/ 106222 w 125610"/>
                  <a:gd name="connsiteY18" fmla="*/ 65 h 112216"/>
                  <a:gd name="connsiteX19" fmla="*/ 106222 w 125610"/>
                  <a:gd name="connsiteY19" fmla="*/ 86981 h 112216"/>
                  <a:gd name="connsiteX20" fmla="*/ 108232 w 125610"/>
                  <a:gd name="connsiteY20" fmla="*/ 96506 h 112216"/>
                  <a:gd name="connsiteX21" fmla="*/ 113961 w 125610"/>
                  <a:gd name="connsiteY21" fmla="*/ 100078 h 112216"/>
                  <a:gd name="connsiteX22" fmla="*/ 125570 w 125610"/>
                  <a:gd name="connsiteY22" fmla="*/ 100673 h 112216"/>
                  <a:gd name="connsiteX23" fmla="*/ 125570 w 125610"/>
                  <a:gd name="connsiteY23" fmla="*/ 109454 h 112216"/>
                  <a:gd name="connsiteX24" fmla="*/ 88958 w 125610"/>
                  <a:gd name="connsiteY24" fmla="*/ 112282 h 112216"/>
                  <a:gd name="connsiteX25" fmla="*/ 88958 w 125610"/>
                  <a:gd name="connsiteY25" fmla="*/ 91298 h 112216"/>
                  <a:gd name="connsiteX26" fmla="*/ 76085 w 125610"/>
                  <a:gd name="connsiteY26" fmla="*/ 106478 h 112216"/>
                  <a:gd name="connsiteX27" fmla="*/ 58002 w 125610"/>
                  <a:gd name="connsiteY27" fmla="*/ 112282 h 112216"/>
                  <a:gd name="connsiteX28" fmla="*/ 29725 w 125610"/>
                  <a:gd name="connsiteY28" fmla="*/ 104692 h 112216"/>
                  <a:gd name="connsiteX29" fmla="*/ 19306 w 125610"/>
                  <a:gd name="connsiteY29" fmla="*/ 79987 h 112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610" h="112216">
                    <a:moveTo>
                      <a:pt x="19306" y="79987"/>
                    </a:moveTo>
                    <a:lnTo>
                      <a:pt x="19306" y="25218"/>
                    </a:lnTo>
                    <a:cubicBezTo>
                      <a:pt x="19306" y="20852"/>
                      <a:pt x="18637" y="17677"/>
                      <a:pt x="17298" y="15693"/>
                    </a:cubicBezTo>
                    <a:cubicBezTo>
                      <a:pt x="15958" y="13709"/>
                      <a:pt x="14024" y="12493"/>
                      <a:pt x="11493" y="12046"/>
                    </a:cubicBezTo>
                    <a:cubicBezTo>
                      <a:pt x="8963" y="11599"/>
                      <a:pt x="5119" y="11376"/>
                      <a:pt x="-41" y="11376"/>
                    </a:cubicBezTo>
                    <a:lnTo>
                      <a:pt x="-41" y="2745"/>
                    </a:lnTo>
                    <a:lnTo>
                      <a:pt x="37315" y="65"/>
                    </a:lnTo>
                    <a:lnTo>
                      <a:pt x="37315" y="79987"/>
                    </a:lnTo>
                    <a:cubicBezTo>
                      <a:pt x="37315" y="86436"/>
                      <a:pt x="37787" y="91446"/>
                      <a:pt x="38729" y="95018"/>
                    </a:cubicBezTo>
                    <a:cubicBezTo>
                      <a:pt x="39671" y="98590"/>
                      <a:pt x="41656" y="101269"/>
                      <a:pt x="44682" y="103054"/>
                    </a:cubicBezTo>
                    <a:cubicBezTo>
                      <a:pt x="47708" y="104841"/>
                      <a:pt x="52545" y="105734"/>
                      <a:pt x="59192" y="105734"/>
                    </a:cubicBezTo>
                    <a:cubicBezTo>
                      <a:pt x="68023" y="105734"/>
                      <a:pt x="75068" y="102013"/>
                      <a:pt x="80326" y="94571"/>
                    </a:cubicBezTo>
                    <a:cubicBezTo>
                      <a:pt x="85585" y="87130"/>
                      <a:pt x="88214" y="78696"/>
                      <a:pt x="88214" y="69271"/>
                    </a:cubicBezTo>
                    <a:lnTo>
                      <a:pt x="88214" y="25218"/>
                    </a:lnTo>
                    <a:cubicBezTo>
                      <a:pt x="88214" y="20852"/>
                      <a:pt x="87520" y="17677"/>
                      <a:pt x="86131" y="15693"/>
                    </a:cubicBezTo>
                    <a:cubicBezTo>
                      <a:pt x="84742" y="13709"/>
                      <a:pt x="82832" y="12493"/>
                      <a:pt x="80401" y="12046"/>
                    </a:cubicBezTo>
                    <a:cubicBezTo>
                      <a:pt x="77970" y="11599"/>
                      <a:pt x="74125" y="11376"/>
                      <a:pt x="68867" y="11376"/>
                    </a:cubicBezTo>
                    <a:lnTo>
                      <a:pt x="68867" y="2745"/>
                    </a:lnTo>
                    <a:lnTo>
                      <a:pt x="106222" y="65"/>
                    </a:lnTo>
                    <a:lnTo>
                      <a:pt x="106222" y="86981"/>
                    </a:lnTo>
                    <a:cubicBezTo>
                      <a:pt x="106222" y="91346"/>
                      <a:pt x="106892" y="94521"/>
                      <a:pt x="108232" y="96506"/>
                    </a:cubicBezTo>
                    <a:cubicBezTo>
                      <a:pt x="109571" y="98490"/>
                      <a:pt x="111481" y="99681"/>
                      <a:pt x="113961" y="100078"/>
                    </a:cubicBezTo>
                    <a:cubicBezTo>
                      <a:pt x="116442" y="100475"/>
                      <a:pt x="120312" y="100673"/>
                      <a:pt x="125570" y="100673"/>
                    </a:cubicBezTo>
                    <a:lnTo>
                      <a:pt x="125570" y="109454"/>
                    </a:lnTo>
                    <a:lnTo>
                      <a:pt x="88958" y="112282"/>
                    </a:lnTo>
                    <a:lnTo>
                      <a:pt x="88958" y="91298"/>
                    </a:lnTo>
                    <a:cubicBezTo>
                      <a:pt x="85883" y="97548"/>
                      <a:pt x="81592" y="102608"/>
                      <a:pt x="76085" y="106478"/>
                    </a:cubicBezTo>
                    <a:cubicBezTo>
                      <a:pt x="70578" y="110347"/>
                      <a:pt x="64551" y="112282"/>
                      <a:pt x="58002" y="112282"/>
                    </a:cubicBezTo>
                    <a:cubicBezTo>
                      <a:pt x="46095" y="112282"/>
                      <a:pt x="36670" y="109752"/>
                      <a:pt x="29725" y="104692"/>
                    </a:cubicBezTo>
                    <a:cubicBezTo>
                      <a:pt x="22779" y="99631"/>
                      <a:pt x="19306" y="91396"/>
                      <a:pt x="19306" y="79987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9" name="Freeform: Shape 2458">
                <a:extLst>
                  <a:ext uri="{FF2B5EF4-FFF2-40B4-BE49-F238E27FC236}">
                    <a16:creationId xmlns:a16="http://schemas.microsoft.com/office/drawing/2014/main" id="{5527CF01-01CD-D3B7-601A-C9CA4AC5B9F6}"/>
                  </a:ext>
                </a:extLst>
              </p:cNvPr>
              <p:cNvSpPr/>
              <p:nvPr/>
            </p:nvSpPr>
            <p:spPr>
              <a:xfrm rot="-5400000">
                <a:off x="3617943" y="2355559"/>
                <a:ext cx="27234" cy="27235"/>
              </a:xfrm>
              <a:custGeom>
                <a:avLst/>
                <a:gdLst>
                  <a:gd name="connsiteX0" fmla="*/ -48 w 27234"/>
                  <a:gd name="connsiteY0" fmla="*/ 13594 h 27235"/>
                  <a:gd name="connsiteX1" fmla="*/ 4044 w 27234"/>
                  <a:gd name="connsiteY1" fmla="*/ 4069 h 27235"/>
                  <a:gd name="connsiteX2" fmla="*/ 13645 w 27234"/>
                  <a:gd name="connsiteY2" fmla="*/ 50 h 27235"/>
                  <a:gd name="connsiteX3" fmla="*/ 20193 w 27234"/>
                  <a:gd name="connsiteY3" fmla="*/ 1910 h 27235"/>
                  <a:gd name="connsiteX4" fmla="*/ 25327 w 27234"/>
                  <a:gd name="connsiteY4" fmla="*/ 6971 h 27235"/>
                  <a:gd name="connsiteX5" fmla="*/ 27187 w 27234"/>
                  <a:gd name="connsiteY5" fmla="*/ 13594 h 27235"/>
                  <a:gd name="connsiteX6" fmla="*/ 23170 w 27234"/>
                  <a:gd name="connsiteY6" fmla="*/ 23193 h 27235"/>
                  <a:gd name="connsiteX7" fmla="*/ 13645 w 27234"/>
                  <a:gd name="connsiteY7" fmla="*/ 27286 h 27235"/>
                  <a:gd name="connsiteX8" fmla="*/ 4044 w 27234"/>
                  <a:gd name="connsiteY8" fmla="*/ 23193 h 27235"/>
                  <a:gd name="connsiteX9" fmla="*/ -48 w 27234"/>
                  <a:gd name="connsiteY9" fmla="*/ 13594 h 27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234" h="27235">
                    <a:moveTo>
                      <a:pt x="-48" y="13594"/>
                    </a:moveTo>
                    <a:cubicBezTo>
                      <a:pt x="-48" y="9923"/>
                      <a:pt x="1317" y="6748"/>
                      <a:pt x="4044" y="4069"/>
                    </a:cubicBezTo>
                    <a:cubicBezTo>
                      <a:pt x="6773" y="1390"/>
                      <a:pt x="9973" y="50"/>
                      <a:pt x="13645" y="50"/>
                    </a:cubicBezTo>
                    <a:cubicBezTo>
                      <a:pt x="15827" y="50"/>
                      <a:pt x="18010" y="670"/>
                      <a:pt x="20193" y="1910"/>
                    </a:cubicBezTo>
                    <a:cubicBezTo>
                      <a:pt x="22376" y="3151"/>
                      <a:pt x="24087" y="4838"/>
                      <a:pt x="25327" y="6971"/>
                    </a:cubicBezTo>
                    <a:cubicBezTo>
                      <a:pt x="26567" y="9104"/>
                      <a:pt x="27187" y="11312"/>
                      <a:pt x="27187" y="13594"/>
                    </a:cubicBezTo>
                    <a:cubicBezTo>
                      <a:pt x="27187" y="17265"/>
                      <a:pt x="25848" y="20464"/>
                      <a:pt x="23170" y="23193"/>
                    </a:cubicBezTo>
                    <a:cubicBezTo>
                      <a:pt x="20491" y="25922"/>
                      <a:pt x="17316" y="27286"/>
                      <a:pt x="13645" y="27286"/>
                    </a:cubicBezTo>
                    <a:cubicBezTo>
                      <a:pt x="9973" y="27286"/>
                      <a:pt x="6773" y="25922"/>
                      <a:pt x="4044" y="23193"/>
                    </a:cubicBezTo>
                    <a:cubicBezTo>
                      <a:pt x="1317" y="20464"/>
                      <a:pt x="-48" y="17265"/>
                      <a:pt x="-48" y="13594"/>
                    </a:cubicBez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0" name="Freeform: Shape 2459">
                <a:extLst>
                  <a:ext uri="{FF2B5EF4-FFF2-40B4-BE49-F238E27FC236}">
                    <a16:creationId xmlns:a16="http://schemas.microsoft.com/office/drawing/2014/main" id="{234033F2-B462-8894-A684-BB50A260C84F}"/>
                  </a:ext>
                </a:extLst>
              </p:cNvPr>
              <p:cNvSpPr/>
              <p:nvPr/>
            </p:nvSpPr>
            <p:spPr>
              <a:xfrm rot="-5400000">
                <a:off x="3554169" y="2167018"/>
                <a:ext cx="58192" cy="247650"/>
              </a:xfrm>
              <a:custGeom>
                <a:avLst/>
                <a:gdLst>
                  <a:gd name="connsiteX0" fmla="*/ 2172 w 58192"/>
                  <a:gd name="connsiteY0" fmla="*/ 247697 h 247650"/>
                  <a:gd name="connsiteX1" fmla="*/ -61 w 58192"/>
                  <a:gd name="connsiteY1" fmla="*/ 245464 h 247650"/>
                  <a:gd name="connsiteX2" fmla="*/ 535 w 58192"/>
                  <a:gd name="connsiteY2" fmla="*/ 243977 h 247650"/>
                  <a:gd name="connsiteX3" fmla="*/ 42802 w 58192"/>
                  <a:gd name="connsiteY3" fmla="*/ 123872 h 247650"/>
                  <a:gd name="connsiteX4" fmla="*/ 981 w 58192"/>
                  <a:gd name="connsiteY4" fmla="*/ 4214 h 247650"/>
                  <a:gd name="connsiteX5" fmla="*/ -61 w 58192"/>
                  <a:gd name="connsiteY5" fmla="*/ 2280 h 247650"/>
                  <a:gd name="connsiteX6" fmla="*/ 610 w 58192"/>
                  <a:gd name="connsiteY6" fmla="*/ 717 h 247650"/>
                  <a:gd name="connsiteX7" fmla="*/ 2172 w 58192"/>
                  <a:gd name="connsiteY7" fmla="*/ 47 h 247650"/>
                  <a:gd name="connsiteX8" fmla="*/ 4553 w 58192"/>
                  <a:gd name="connsiteY8" fmla="*/ 47 h 247650"/>
                  <a:gd name="connsiteX9" fmla="*/ 5744 w 58192"/>
                  <a:gd name="connsiteY9" fmla="*/ 494 h 247650"/>
                  <a:gd name="connsiteX10" fmla="*/ 35286 w 58192"/>
                  <a:gd name="connsiteY10" fmla="*/ 34575 h 247650"/>
                  <a:gd name="connsiteX11" fmla="*/ 52625 w 58192"/>
                  <a:gd name="connsiteY11" fmla="*/ 77438 h 247650"/>
                  <a:gd name="connsiteX12" fmla="*/ 58131 w 58192"/>
                  <a:gd name="connsiteY12" fmla="*/ 123872 h 247650"/>
                  <a:gd name="connsiteX13" fmla="*/ 55155 w 58192"/>
                  <a:gd name="connsiteY13" fmla="*/ 158400 h 247650"/>
                  <a:gd name="connsiteX14" fmla="*/ 45778 w 58192"/>
                  <a:gd name="connsiteY14" fmla="*/ 191886 h 247650"/>
                  <a:gd name="connsiteX15" fmla="*/ 29408 w 58192"/>
                  <a:gd name="connsiteY15" fmla="*/ 222397 h 247650"/>
                  <a:gd name="connsiteX16" fmla="*/ 5744 w 58192"/>
                  <a:gd name="connsiteY16" fmla="*/ 247250 h 247650"/>
                  <a:gd name="connsiteX17" fmla="*/ 4553 w 58192"/>
                  <a:gd name="connsiteY17" fmla="*/ 247697 h 247650"/>
                  <a:gd name="connsiteX18" fmla="*/ 2172 w 58192"/>
                  <a:gd name="connsiteY18" fmla="*/ 247697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8192" h="247650">
                    <a:moveTo>
                      <a:pt x="2172" y="247697"/>
                    </a:moveTo>
                    <a:cubicBezTo>
                      <a:pt x="683" y="247697"/>
                      <a:pt x="-61" y="246953"/>
                      <a:pt x="-61" y="245464"/>
                    </a:cubicBezTo>
                    <a:cubicBezTo>
                      <a:pt x="-61" y="244770"/>
                      <a:pt x="138" y="244274"/>
                      <a:pt x="535" y="243977"/>
                    </a:cubicBezTo>
                    <a:cubicBezTo>
                      <a:pt x="28713" y="216393"/>
                      <a:pt x="42802" y="176359"/>
                      <a:pt x="42802" y="123872"/>
                    </a:cubicBezTo>
                    <a:cubicBezTo>
                      <a:pt x="42802" y="71385"/>
                      <a:pt x="28862" y="31500"/>
                      <a:pt x="981" y="4214"/>
                    </a:cubicBezTo>
                    <a:cubicBezTo>
                      <a:pt x="287" y="3817"/>
                      <a:pt x="-61" y="3172"/>
                      <a:pt x="-61" y="2280"/>
                    </a:cubicBezTo>
                    <a:cubicBezTo>
                      <a:pt x="-61" y="1684"/>
                      <a:pt x="163" y="1163"/>
                      <a:pt x="610" y="717"/>
                    </a:cubicBezTo>
                    <a:cubicBezTo>
                      <a:pt x="1056" y="270"/>
                      <a:pt x="1577" y="47"/>
                      <a:pt x="2172" y="47"/>
                    </a:cubicBezTo>
                    <a:lnTo>
                      <a:pt x="4553" y="47"/>
                    </a:lnTo>
                    <a:cubicBezTo>
                      <a:pt x="4950" y="47"/>
                      <a:pt x="5347" y="196"/>
                      <a:pt x="5744" y="494"/>
                    </a:cubicBezTo>
                    <a:cubicBezTo>
                      <a:pt x="17551" y="9820"/>
                      <a:pt x="27399" y="21180"/>
                      <a:pt x="35286" y="34575"/>
                    </a:cubicBezTo>
                    <a:cubicBezTo>
                      <a:pt x="43174" y="47970"/>
                      <a:pt x="48954" y="62257"/>
                      <a:pt x="52625" y="77438"/>
                    </a:cubicBezTo>
                    <a:cubicBezTo>
                      <a:pt x="56296" y="92618"/>
                      <a:pt x="58131" y="108096"/>
                      <a:pt x="58131" y="123872"/>
                    </a:cubicBezTo>
                    <a:cubicBezTo>
                      <a:pt x="58131" y="135580"/>
                      <a:pt x="57139" y="147090"/>
                      <a:pt x="55155" y="158400"/>
                    </a:cubicBezTo>
                    <a:cubicBezTo>
                      <a:pt x="53170" y="169711"/>
                      <a:pt x="50045" y="180873"/>
                      <a:pt x="45778" y="191886"/>
                    </a:cubicBezTo>
                    <a:cubicBezTo>
                      <a:pt x="41512" y="202900"/>
                      <a:pt x="36055" y="213070"/>
                      <a:pt x="29408" y="222397"/>
                    </a:cubicBezTo>
                    <a:cubicBezTo>
                      <a:pt x="22760" y="231723"/>
                      <a:pt x="14872" y="240007"/>
                      <a:pt x="5744" y="247250"/>
                    </a:cubicBezTo>
                    <a:cubicBezTo>
                      <a:pt x="5347" y="247548"/>
                      <a:pt x="4950" y="247697"/>
                      <a:pt x="4553" y="247697"/>
                    </a:cubicBezTo>
                    <a:lnTo>
                      <a:pt x="2172" y="247697"/>
                    </a:lnTo>
                    <a:close/>
                  </a:path>
                </a:pathLst>
              </a:custGeom>
              <a:solidFill>
                <a:srgbClr val="262626"/>
              </a:solidFill>
              <a:ln w="9525" cap="sq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61" name="TextBox 2460">
              <a:extLst>
                <a:ext uri="{FF2B5EF4-FFF2-40B4-BE49-F238E27FC236}">
                  <a16:creationId xmlns:a16="http://schemas.microsoft.com/office/drawing/2014/main" id="{E15B184C-5045-B494-9F4C-6AEABEBB735B}"/>
                </a:ext>
              </a:extLst>
            </p:cNvPr>
            <p:cNvSpPr txBox="1"/>
            <p:nvPr/>
          </p:nvSpPr>
          <p:spPr>
            <a:xfrm>
              <a:off x="8542566" y="1796217"/>
              <a:ext cx="12491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i="1" dirty="0">
                  <a:solidFill>
                    <a:srgbClr val="0000FF"/>
                  </a:solidFill>
                  <a:latin typeface="Avenir Next LT Pro Light" panose="020B0304020202020204" pitchFamily="34" charset="0"/>
                </a:rPr>
                <a:t>s-</a:t>
              </a:r>
              <a:r>
                <a:rPr lang="en-US" sz="1400" dirty="0">
                  <a:solidFill>
                    <a:srgbClr val="0000FF"/>
                  </a:solidFill>
                  <a:latin typeface="Avenir Next LT Pro Light" panose="020B0304020202020204" pitchFamily="34" charset="0"/>
                </a:rPr>
                <a:t>pol.</a:t>
              </a:r>
              <a:endParaRPr lang="en-US" sz="1400" i="1" dirty="0">
                <a:solidFill>
                  <a:srgbClr val="0000FF"/>
                </a:solidFill>
                <a:latin typeface="Avenir Next LT Pro Light" panose="020B0304020202020204" pitchFamily="34" charset="0"/>
              </a:endParaRPr>
            </a:p>
          </p:txBody>
        </p:sp>
        <p:sp>
          <p:nvSpPr>
            <p:cNvPr id="2462" name="TextBox 2461">
              <a:extLst>
                <a:ext uri="{FF2B5EF4-FFF2-40B4-BE49-F238E27FC236}">
                  <a16:creationId xmlns:a16="http://schemas.microsoft.com/office/drawing/2014/main" id="{86CD7F23-40B9-0FF8-5BBE-607FA66D45F8}"/>
                </a:ext>
              </a:extLst>
            </p:cNvPr>
            <p:cNvSpPr txBox="1"/>
            <p:nvPr/>
          </p:nvSpPr>
          <p:spPr>
            <a:xfrm>
              <a:off x="10376823" y="2301790"/>
              <a:ext cx="12491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i="1" dirty="0">
                  <a:solidFill>
                    <a:srgbClr val="FF0000"/>
                  </a:solidFill>
                  <a:latin typeface="Avenir Next LT Pro Light" panose="020B0304020202020204" pitchFamily="34" charset="0"/>
                </a:rPr>
                <a:t>p-</a:t>
              </a:r>
              <a:r>
                <a:rPr lang="en-US" sz="1400" dirty="0">
                  <a:solidFill>
                    <a:srgbClr val="FF0000"/>
                  </a:solidFill>
                  <a:latin typeface="Avenir Next LT Pro Light" panose="020B0304020202020204" pitchFamily="34" charset="0"/>
                </a:rPr>
                <a:t>pol.</a:t>
              </a:r>
              <a:endParaRPr lang="en-US" sz="1400" i="1" dirty="0">
                <a:solidFill>
                  <a:srgbClr val="FF0000"/>
                </a:solidFill>
                <a:latin typeface="Avenir Next LT Pro Light" panose="020B0304020202020204" pitchFamily="34" charset="0"/>
              </a:endParaRPr>
            </a:p>
          </p:txBody>
        </p:sp>
        <p:sp>
          <p:nvSpPr>
            <p:cNvPr id="2463" name="TextBox 2462">
              <a:extLst>
                <a:ext uri="{FF2B5EF4-FFF2-40B4-BE49-F238E27FC236}">
                  <a16:creationId xmlns:a16="http://schemas.microsoft.com/office/drawing/2014/main" id="{EA536A0E-A803-BF2F-8EDE-8C562801C775}"/>
                </a:ext>
              </a:extLst>
            </p:cNvPr>
            <p:cNvSpPr txBox="1"/>
            <p:nvPr/>
          </p:nvSpPr>
          <p:spPr>
            <a:xfrm>
              <a:off x="8917745" y="1787398"/>
              <a:ext cx="181774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Avenir Next LT Pro Light" panose="020B0304020202020204" pitchFamily="34" charset="0"/>
                </a:rPr>
                <a:t>Relativistic</a:t>
              </a:r>
            </a:p>
            <a:p>
              <a:pPr algn="ctr"/>
              <a:r>
                <a:rPr lang="en-US" sz="1400" dirty="0">
                  <a:latin typeface="Avenir Next LT Pro Light" panose="020B0304020202020204" pitchFamily="34" charset="0"/>
                </a:rPr>
                <a:t>Brewster angle</a:t>
              </a:r>
            </a:p>
          </p:txBody>
        </p:sp>
        <p:cxnSp>
          <p:nvCxnSpPr>
            <p:cNvPr id="2465" name="Straight Connector 2464">
              <a:extLst>
                <a:ext uri="{FF2B5EF4-FFF2-40B4-BE49-F238E27FC236}">
                  <a16:creationId xmlns:a16="http://schemas.microsoft.com/office/drawing/2014/main" id="{EA583493-2B1D-FED9-AA91-5D771BC46E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661123" y="2334464"/>
              <a:ext cx="70494" cy="333265"/>
            </a:xfrm>
            <a:prstGeom prst="line">
              <a:avLst/>
            </a:prstGeom>
            <a:ln>
              <a:solidFill>
                <a:schemeClr val="tx1"/>
              </a:solidFill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67" name="TextBox 2466">
            <a:extLst>
              <a:ext uri="{FF2B5EF4-FFF2-40B4-BE49-F238E27FC236}">
                <a16:creationId xmlns:a16="http://schemas.microsoft.com/office/drawing/2014/main" id="{6D05CB2A-7BC4-73CA-A67D-C65E0B308A13}"/>
              </a:ext>
            </a:extLst>
          </p:cNvPr>
          <p:cNvSpPr txBox="1"/>
          <p:nvPr/>
        </p:nvSpPr>
        <p:spPr>
          <a:xfrm>
            <a:off x="6542484" y="4062343"/>
            <a:ext cx="34266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Avenir Next LT Pro Light" panose="020B0304020202020204" pitchFamily="34" charset="0"/>
              </a:rPr>
              <a:t>Polarization dependent yield! </a:t>
            </a:r>
          </a:p>
        </p:txBody>
      </p:sp>
      <p:sp>
        <p:nvSpPr>
          <p:cNvPr id="2472" name="TextBox 2471">
            <a:extLst>
              <a:ext uri="{FF2B5EF4-FFF2-40B4-BE49-F238E27FC236}">
                <a16:creationId xmlns:a16="http://schemas.microsoft.com/office/drawing/2014/main" id="{CF5605EF-F31E-2F38-CC4A-A0E43B4E22E9}"/>
              </a:ext>
            </a:extLst>
          </p:cNvPr>
          <p:cNvSpPr txBox="1"/>
          <p:nvPr/>
        </p:nvSpPr>
        <p:spPr>
          <a:xfrm>
            <a:off x="7617650" y="1325025"/>
            <a:ext cx="34266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Avenir Next LT Pro Light" panose="020B0304020202020204" pitchFamily="34" charset="0"/>
              </a:rPr>
              <a:t>Measured intensity pattern</a:t>
            </a:r>
          </a:p>
        </p:txBody>
      </p:sp>
      <p:sp>
        <p:nvSpPr>
          <p:cNvPr id="2476" name="TextBox 2475">
            <a:extLst>
              <a:ext uri="{FF2B5EF4-FFF2-40B4-BE49-F238E27FC236}">
                <a16:creationId xmlns:a16="http://schemas.microsoft.com/office/drawing/2014/main" id="{2119422A-04D5-9A6F-395D-F219436E02DC}"/>
              </a:ext>
            </a:extLst>
          </p:cNvPr>
          <p:cNvSpPr txBox="1"/>
          <p:nvPr/>
        </p:nvSpPr>
        <p:spPr>
          <a:xfrm>
            <a:off x="1671994" y="3967826"/>
            <a:ext cx="34266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Avenir Next LT Pro Light" panose="020B0304020202020204" pitchFamily="34" charset="0"/>
              </a:rPr>
              <a:t>Dipole moment along beam axis</a:t>
            </a:r>
          </a:p>
        </p:txBody>
      </p:sp>
      <p:pic>
        <p:nvPicPr>
          <p:cNvPr id="2477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8DD7F313-A019-11BF-FF2B-29E755B1DD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23145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" name="Rectangle 1189">
            <a:extLst>
              <a:ext uri="{FF2B5EF4-FFF2-40B4-BE49-F238E27FC236}">
                <a16:creationId xmlns:a16="http://schemas.microsoft.com/office/drawing/2014/main" id="{952567B1-B854-C937-5234-CC01B226BB23}"/>
              </a:ext>
            </a:extLst>
          </p:cNvPr>
          <p:cNvSpPr/>
          <p:nvPr/>
        </p:nvSpPr>
        <p:spPr>
          <a:xfrm rot="10800000">
            <a:off x="2953052" y="1314450"/>
            <a:ext cx="1316161" cy="40377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91" name="Graphic 19">
            <a:extLst>
              <a:ext uri="{FF2B5EF4-FFF2-40B4-BE49-F238E27FC236}">
                <a16:creationId xmlns:a16="http://schemas.microsoft.com/office/drawing/2014/main" id="{B8BA9BD8-896E-F0E3-0266-5902142E15E5}"/>
              </a:ext>
            </a:extLst>
          </p:cNvPr>
          <p:cNvGrpSpPr/>
          <p:nvPr/>
        </p:nvGrpSpPr>
        <p:grpSpPr>
          <a:xfrm>
            <a:off x="2061934" y="1330014"/>
            <a:ext cx="5110403" cy="4015317"/>
            <a:chOff x="4124325" y="1724025"/>
            <a:chExt cx="4133850" cy="3248025"/>
          </a:xfrm>
        </p:grpSpPr>
        <p:sp>
          <p:nvSpPr>
            <p:cNvPr id="1192" name="Freeform 27 1">
              <a:extLst>
                <a:ext uri="{FF2B5EF4-FFF2-40B4-BE49-F238E27FC236}">
                  <a16:creationId xmlns:a16="http://schemas.microsoft.com/office/drawing/2014/main" id="{01E199D0-9A13-654B-2CF3-1BB8FCE3CC93}"/>
                </a:ext>
              </a:extLst>
            </p:cNvPr>
            <p:cNvSpPr/>
            <p:nvPr/>
          </p:nvSpPr>
          <p:spPr>
            <a:xfrm>
              <a:off x="4124325" y="4972050"/>
              <a:ext cx="4133850" cy="9525"/>
            </a:xfrm>
            <a:custGeom>
              <a:avLst/>
              <a:gdLst>
                <a:gd name="connsiteX0" fmla="*/ 0 w 4133850"/>
                <a:gd name="connsiteY0" fmla="*/ 0 h 9525"/>
                <a:gd name="connsiteX1" fmla="*/ 4133850 w 41338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50" h="9525">
                  <a:moveTo>
                    <a:pt x="0" y="0"/>
                  </a:moveTo>
                  <a:lnTo>
                    <a:pt x="413385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93" name="Freeform 28 1">
              <a:extLst>
                <a:ext uri="{FF2B5EF4-FFF2-40B4-BE49-F238E27FC236}">
                  <a16:creationId xmlns:a16="http://schemas.microsoft.com/office/drawing/2014/main" id="{B6833579-BBA9-E69C-9D97-D99E867A4E87}"/>
                </a:ext>
              </a:extLst>
            </p:cNvPr>
            <p:cNvSpPr/>
            <p:nvPr/>
          </p:nvSpPr>
          <p:spPr>
            <a:xfrm>
              <a:off x="4124325" y="1724025"/>
              <a:ext cx="4133850" cy="9525"/>
            </a:xfrm>
            <a:custGeom>
              <a:avLst/>
              <a:gdLst>
                <a:gd name="connsiteX0" fmla="*/ 0 w 4133850"/>
                <a:gd name="connsiteY0" fmla="*/ 0 h 9525"/>
                <a:gd name="connsiteX1" fmla="*/ 4133850 w 413385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50" h="9525">
                  <a:moveTo>
                    <a:pt x="0" y="0"/>
                  </a:moveTo>
                  <a:lnTo>
                    <a:pt x="413385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94" name="Freeform 29 1">
              <a:extLst>
                <a:ext uri="{FF2B5EF4-FFF2-40B4-BE49-F238E27FC236}">
                  <a16:creationId xmlns:a16="http://schemas.microsoft.com/office/drawing/2014/main" id="{148AAEE6-5B4A-F664-65D7-6E0E3DBBEADF}"/>
                </a:ext>
              </a:extLst>
            </p:cNvPr>
            <p:cNvSpPr/>
            <p:nvPr/>
          </p:nvSpPr>
          <p:spPr>
            <a:xfrm>
              <a:off x="4124325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95" name="Freeform 30 1">
              <a:extLst>
                <a:ext uri="{FF2B5EF4-FFF2-40B4-BE49-F238E27FC236}">
                  <a16:creationId xmlns:a16="http://schemas.microsoft.com/office/drawing/2014/main" id="{3390C2C2-9E14-F012-3591-C955EB45B9A8}"/>
                </a:ext>
              </a:extLst>
            </p:cNvPr>
            <p:cNvSpPr/>
            <p:nvPr/>
          </p:nvSpPr>
          <p:spPr>
            <a:xfrm>
              <a:off x="5022589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96" name="Freeform 31 1">
              <a:extLst>
                <a:ext uri="{FF2B5EF4-FFF2-40B4-BE49-F238E27FC236}">
                  <a16:creationId xmlns:a16="http://schemas.microsoft.com/office/drawing/2014/main" id="{A2E40379-7A7E-20C6-507D-A8B27AFB376C}"/>
                </a:ext>
              </a:extLst>
            </p:cNvPr>
            <p:cNvSpPr/>
            <p:nvPr/>
          </p:nvSpPr>
          <p:spPr>
            <a:xfrm>
              <a:off x="5920844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97" name="Freeform 32 1">
              <a:extLst>
                <a:ext uri="{FF2B5EF4-FFF2-40B4-BE49-F238E27FC236}">
                  <a16:creationId xmlns:a16="http://schemas.microsoft.com/office/drawing/2014/main" id="{B6F00726-F406-B9B8-043F-9902B3EA4CD4}"/>
                </a:ext>
              </a:extLst>
            </p:cNvPr>
            <p:cNvSpPr/>
            <p:nvPr/>
          </p:nvSpPr>
          <p:spPr>
            <a:xfrm>
              <a:off x="6819109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98" name="Freeform 33 1">
              <a:extLst>
                <a:ext uri="{FF2B5EF4-FFF2-40B4-BE49-F238E27FC236}">
                  <a16:creationId xmlns:a16="http://schemas.microsoft.com/office/drawing/2014/main" id="{F7218BFA-A019-72A7-6B67-7DEC75B55C50}"/>
                </a:ext>
              </a:extLst>
            </p:cNvPr>
            <p:cNvSpPr/>
            <p:nvPr/>
          </p:nvSpPr>
          <p:spPr>
            <a:xfrm>
              <a:off x="7717364" y="4930711"/>
              <a:ext cx="9525" cy="41338"/>
            </a:xfrm>
            <a:custGeom>
              <a:avLst/>
              <a:gdLst>
                <a:gd name="connsiteX0" fmla="*/ 0 w 9525"/>
                <a:gd name="connsiteY0" fmla="*/ 41339 h 41338"/>
                <a:gd name="connsiteX1" fmla="*/ 0 w 9525"/>
                <a:gd name="connsiteY1" fmla="*/ 0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4133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199" name="Freeform 34 1">
              <a:extLst>
                <a:ext uri="{FF2B5EF4-FFF2-40B4-BE49-F238E27FC236}">
                  <a16:creationId xmlns:a16="http://schemas.microsoft.com/office/drawing/2014/main" id="{84A474E6-3D3D-AA6A-6560-CAB6D0B461CC}"/>
                </a:ext>
              </a:extLst>
            </p:cNvPr>
            <p:cNvSpPr/>
            <p:nvPr/>
          </p:nvSpPr>
          <p:spPr>
            <a:xfrm>
              <a:off x="4124325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00" name="Freeform 35 1">
              <a:extLst>
                <a:ext uri="{FF2B5EF4-FFF2-40B4-BE49-F238E27FC236}">
                  <a16:creationId xmlns:a16="http://schemas.microsoft.com/office/drawing/2014/main" id="{83053136-0A0F-3096-54ED-0CFFCEB1A651}"/>
                </a:ext>
              </a:extLst>
            </p:cNvPr>
            <p:cNvSpPr/>
            <p:nvPr/>
          </p:nvSpPr>
          <p:spPr>
            <a:xfrm>
              <a:off x="5022589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01" name="Freeform 36 1">
              <a:extLst>
                <a:ext uri="{FF2B5EF4-FFF2-40B4-BE49-F238E27FC236}">
                  <a16:creationId xmlns:a16="http://schemas.microsoft.com/office/drawing/2014/main" id="{E3CDA2CA-C0A9-DD23-8CC9-70CFCB228280}"/>
                </a:ext>
              </a:extLst>
            </p:cNvPr>
            <p:cNvSpPr/>
            <p:nvPr/>
          </p:nvSpPr>
          <p:spPr>
            <a:xfrm>
              <a:off x="5920844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02" name="Freeform 37 1">
              <a:extLst>
                <a:ext uri="{FF2B5EF4-FFF2-40B4-BE49-F238E27FC236}">
                  <a16:creationId xmlns:a16="http://schemas.microsoft.com/office/drawing/2014/main" id="{0C11BA31-9E76-4B3D-3E07-2D3679C529D1}"/>
                </a:ext>
              </a:extLst>
            </p:cNvPr>
            <p:cNvSpPr/>
            <p:nvPr/>
          </p:nvSpPr>
          <p:spPr>
            <a:xfrm>
              <a:off x="6819109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03" name="Freeform 38 1">
              <a:extLst>
                <a:ext uri="{FF2B5EF4-FFF2-40B4-BE49-F238E27FC236}">
                  <a16:creationId xmlns:a16="http://schemas.microsoft.com/office/drawing/2014/main" id="{AB8F2554-F3A7-825B-73B3-793957CEB9D1}"/>
                </a:ext>
              </a:extLst>
            </p:cNvPr>
            <p:cNvSpPr/>
            <p:nvPr/>
          </p:nvSpPr>
          <p:spPr>
            <a:xfrm>
              <a:off x="7717364" y="1724025"/>
              <a:ext cx="9525" cy="41338"/>
            </a:xfrm>
            <a:custGeom>
              <a:avLst/>
              <a:gdLst>
                <a:gd name="connsiteX0" fmla="*/ 0 w 9525"/>
                <a:gd name="connsiteY0" fmla="*/ 0 h 41338"/>
                <a:gd name="connsiteX1" fmla="*/ 0 w 9525"/>
                <a:gd name="connsiteY1" fmla="*/ 41339 h 4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1338">
                  <a:moveTo>
                    <a:pt x="0" y="0"/>
                  </a:moveTo>
                  <a:lnTo>
                    <a:pt x="0" y="4133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04" name="Freeform 39 1">
              <a:extLst>
                <a:ext uri="{FF2B5EF4-FFF2-40B4-BE49-F238E27FC236}">
                  <a16:creationId xmlns:a16="http://schemas.microsoft.com/office/drawing/2014/main" id="{EA9AF68D-8AFF-5C46-3250-A3D8ED163A0B}"/>
                </a:ext>
              </a:extLst>
            </p:cNvPr>
            <p:cNvSpPr/>
            <p:nvPr/>
          </p:nvSpPr>
          <p:spPr>
            <a:xfrm>
              <a:off x="412432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05" name="Freeform 40 1">
              <a:extLst>
                <a:ext uri="{FF2B5EF4-FFF2-40B4-BE49-F238E27FC236}">
                  <a16:creationId xmlns:a16="http://schemas.microsoft.com/office/drawing/2014/main" id="{DC2BFEC3-A68D-1F1C-D285-0DBE391C708A}"/>
                </a:ext>
              </a:extLst>
            </p:cNvPr>
            <p:cNvSpPr/>
            <p:nvPr/>
          </p:nvSpPr>
          <p:spPr>
            <a:xfrm>
              <a:off x="439473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06" name="Freeform 41 1">
              <a:extLst>
                <a:ext uri="{FF2B5EF4-FFF2-40B4-BE49-F238E27FC236}">
                  <a16:creationId xmlns:a16="http://schemas.microsoft.com/office/drawing/2014/main" id="{F4036A8E-BE70-CF0A-794A-0DBEB67416A1}"/>
                </a:ext>
              </a:extLst>
            </p:cNvPr>
            <p:cNvSpPr/>
            <p:nvPr/>
          </p:nvSpPr>
          <p:spPr>
            <a:xfrm>
              <a:off x="455290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07" name="Freeform 42 1">
              <a:extLst>
                <a:ext uri="{FF2B5EF4-FFF2-40B4-BE49-F238E27FC236}">
                  <a16:creationId xmlns:a16="http://schemas.microsoft.com/office/drawing/2014/main" id="{6591DDA3-03BC-E6B0-BAB1-9B00AE76D0E2}"/>
                </a:ext>
              </a:extLst>
            </p:cNvPr>
            <p:cNvSpPr/>
            <p:nvPr/>
          </p:nvSpPr>
          <p:spPr>
            <a:xfrm>
              <a:off x="466513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08" name="Freeform 43 1">
              <a:extLst>
                <a:ext uri="{FF2B5EF4-FFF2-40B4-BE49-F238E27FC236}">
                  <a16:creationId xmlns:a16="http://schemas.microsoft.com/office/drawing/2014/main" id="{7D668BA6-FD49-F9D4-405C-6C43E0DA043E}"/>
                </a:ext>
              </a:extLst>
            </p:cNvPr>
            <p:cNvSpPr/>
            <p:nvPr/>
          </p:nvSpPr>
          <p:spPr>
            <a:xfrm>
              <a:off x="475218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09" name="Freeform 44 1">
              <a:extLst>
                <a:ext uri="{FF2B5EF4-FFF2-40B4-BE49-F238E27FC236}">
                  <a16:creationId xmlns:a16="http://schemas.microsoft.com/office/drawing/2014/main" id="{E0636C64-B1B6-7668-3068-BC215A2F748E}"/>
                </a:ext>
              </a:extLst>
            </p:cNvPr>
            <p:cNvSpPr/>
            <p:nvPr/>
          </p:nvSpPr>
          <p:spPr>
            <a:xfrm>
              <a:off x="482330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10" name="Freeform 45 1">
              <a:extLst>
                <a:ext uri="{FF2B5EF4-FFF2-40B4-BE49-F238E27FC236}">
                  <a16:creationId xmlns:a16="http://schemas.microsoft.com/office/drawing/2014/main" id="{4AF1D486-4776-FAA3-18DC-21D6199B8B00}"/>
                </a:ext>
              </a:extLst>
            </p:cNvPr>
            <p:cNvSpPr/>
            <p:nvPr/>
          </p:nvSpPr>
          <p:spPr>
            <a:xfrm>
              <a:off x="488343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BC1F3328-0687-E967-A51F-E13BCF448CE2}"/>
                </a:ext>
              </a:extLst>
            </p:cNvPr>
            <p:cNvSpPr/>
            <p:nvPr/>
          </p:nvSpPr>
          <p:spPr>
            <a:xfrm>
              <a:off x="4935531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BBDADEB1-D007-D4F2-0D6B-56962D6604A5}"/>
                </a:ext>
              </a:extLst>
            </p:cNvPr>
            <p:cNvSpPr/>
            <p:nvPr/>
          </p:nvSpPr>
          <p:spPr>
            <a:xfrm>
              <a:off x="498147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DAEE59F-56FC-8E7F-E64C-EC77629393C0}"/>
                </a:ext>
              </a:extLst>
            </p:cNvPr>
            <p:cNvSpPr/>
            <p:nvPr/>
          </p:nvSpPr>
          <p:spPr>
            <a:xfrm>
              <a:off x="502258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1868A4A6-F395-82E5-7945-708F6544F618}"/>
                </a:ext>
              </a:extLst>
            </p:cNvPr>
            <p:cNvSpPr/>
            <p:nvPr/>
          </p:nvSpPr>
          <p:spPr>
            <a:xfrm>
              <a:off x="529298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5ECB7CCD-82A3-4158-707B-D5960D2A727A}"/>
                </a:ext>
              </a:extLst>
            </p:cNvPr>
            <p:cNvSpPr/>
            <p:nvPr/>
          </p:nvSpPr>
          <p:spPr>
            <a:xfrm>
              <a:off x="545116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6B80C163-8FBD-76A2-7D12-9FDDB8C65CE4}"/>
                </a:ext>
              </a:extLst>
            </p:cNvPr>
            <p:cNvSpPr/>
            <p:nvPr/>
          </p:nvSpPr>
          <p:spPr>
            <a:xfrm>
              <a:off x="556339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17" name="Freeform 52 1">
              <a:extLst>
                <a:ext uri="{FF2B5EF4-FFF2-40B4-BE49-F238E27FC236}">
                  <a16:creationId xmlns:a16="http://schemas.microsoft.com/office/drawing/2014/main" id="{6B74D349-1050-916E-5340-6A725D1C0FDD}"/>
                </a:ext>
              </a:extLst>
            </p:cNvPr>
            <p:cNvSpPr/>
            <p:nvPr/>
          </p:nvSpPr>
          <p:spPr>
            <a:xfrm>
              <a:off x="565043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18" name="Freeform 53 1">
              <a:extLst>
                <a:ext uri="{FF2B5EF4-FFF2-40B4-BE49-F238E27FC236}">
                  <a16:creationId xmlns:a16="http://schemas.microsoft.com/office/drawing/2014/main" id="{1569C9B4-D303-BB93-385B-A59E5E14834A}"/>
                </a:ext>
              </a:extLst>
            </p:cNvPr>
            <p:cNvSpPr/>
            <p:nvPr/>
          </p:nvSpPr>
          <p:spPr>
            <a:xfrm>
              <a:off x="572157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19" name="Freeform 54 1">
              <a:extLst>
                <a:ext uri="{FF2B5EF4-FFF2-40B4-BE49-F238E27FC236}">
                  <a16:creationId xmlns:a16="http://schemas.microsoft.com/office/drawing/2014/main" id="{48C8F820-0B80-086A-21F0-2B651B356376}"/>
                </a:ext>
              </a:extLst>
            </p:cNvPr>
            <p:cNvSpPr/>
            <p:nvPr/>
          </p:nvSpPr>
          <p:spPr>
            <a:xfrm>
              <a:off x="5781703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0" name="Freeform 55 1">
              <a:extLst>
                <a:ext uri="{FF2B5EF4-FFF2-40B4-BE49-F238E27FC236}">
                  <a16:creationId xmlns:a16="http://schemas.microsoft.com/office/drawing/2014/main" id="{51692DDA-9121-1D5C-B7CB-4F9AB1CE358E}"/>
                </a:ext>
              </a:extLst>
            </p:cNvPr>
            <p:cNvSpPr/>
            <p:nvPr/>
          </p:nvSpPr>
          <p:spPr>
            <a:xfrm>
              <a:off x="583379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1" name="Freeform 56 1">
              <a:extLst>
                <a:ext uri="{FF2B5EF4-FFF2-40B4-BE49-F238E27FC236}">
                  <a16:creationId xmlns:a16="http://schemas.microsoft.com/office/drawing/2014/main" id="{8DE76B8B-2E07-B0E5-CA16-EBBEFCCB4CA2}"/>
                </a:ext>
              </a:extLst>
            </p:cNvPr>
            <p:cNvSpPr/>
            <p:nvPr/>
          </p:nvSpPr>
          <p:spPr>
            <a:xfrm>
              <a:off x="587974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2" name="Freeform 57 1">
              <a:extLst>
                <a:ext uri="{FF2B5EF4-FFF2-40B4-BE49-F238E27FC236}">
                  <a16:creationId xmlns:a16="http://schemas.microsoft.com/office/drawing/2014/main" id="{E55CFCD2-B90F-4FD7-783C-5A8E9A5C1B16}"/>
                </a:ext>
              </a:extLst>
            </p:cNvPr>
            <p:cNvSpPr/>
            <p:nvPr/>
          </p:nvSpPr>
          <p:spPr>
            <a:xfrm>
              <a:off x="592084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3" name="Freeform 58 1">
              <a:extLst>
                <a:ext uri="{FF2B5EF4-FFF2-40B4-BE49-F238E27FC236}">
                  <a16:creationId xmlns:a16="http://schemas.microsoft.com/office/drawing/2014/main" id="{0920031E-5109-9448-41F4-C858A7778651}"/>
                </a:ext>
              </a:extLst>
            </p:cNvPr>
            <p:cNvSpPr/>
            <p:nvPr/>
          </p:nvSpPr>
          <p:spPr>
            <a:xfrm>
              <a:off x="619125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EA8CB86B-326B-E750-7E12-EA0E3070F129}"/>
                </a:ext>
              </a:extLst>
            </p:cNvPr>
            <p:cNvSpPr/>
            <p:nvPr/>
          </p:nvSpPr>
          <p:spPr>
            <a:xfrm>
              <a:off x="634942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C2557B6-8D3D-AEC4-27F9-C2BD0AFEE71C}"/>
                </a:ext>
              </a:extLst>
            </p:cNvPr>
            <p:cNvSpPr/>
            <p:nvPr/>
          </p:nvSpPr>
          <p:spPr>
            <a:xfrm>
              <a:off x="646165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AF80C403-FA6D-6148-7A9C-FC39D4CA5315}"/>
                </a:ext>
              </a:extLst>
            </p:cNvPr>
            <p:cNvSpPr/>
            <p:nvPr/>
          </p:nvSpPr>
          <p:spPr>
            <a:xfrm>
              <a:off x="654870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91D6C089-BB71-71AE-7D1B-CB31E1F27852}"/>
                </a:ext>
              </a:extLst>
            </p:cNvPr>
            <p:cNvSpPr/>
            <p:nvPr/>
          </p:nvSpPr>
          <p:spPr>
            <a:xfrm>
              <a:off x="6619827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8" name="Freeform 63 1">
              <a:extLst>
                <a:ext uri="{FF2B5EF4-FFF2-40B4-BE49-F238E27FC236}">
                  <a16:creationId xmlns:a16="http://schemas.microsoft.com/office/drawing/2014/main" id="{C99CCFCE-E6C4-1DDC-1B99-62A453332F6D}"/>
                </a:ext>
              </a:extLst>
            </p:cNvPr>
            <p:cNvSpPr/>
            <p:nvPr/>
          </p:nvSpPr>
          <p:spPr>
            <a:xfrm>
              <a:off x="667996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29" name="Freeform 64 1">
              <a:extLst>
                <a:ext uri="{FF2B5EF4-FFF2-40B4-BE49-F238E27FC236}">
                  <a16:creationId xmlns:a16="http://schemas.microsoft.com/office/drawing/2014/main" id="{B0F87E77-E688-311E-943C-11B8CE6397B8}"/>
                </a:ext>
              </a:extLst>
            </p:cNvPr>
            <p:cNvSpPr/>
            <p:nvPr/>
          </p:nvSpPr>
          <p:spPr>
            <a:xfrm>
              <a:off x="673206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0" name="Freeform 65 1">
              <a:extLst>
                <a:ext uri="{FF2B5EF4-FFF2-40B4-BE49-F238E27FC236}">
                  <a16:creationId xmlns:a16="http://schemas.microsoft.com/office/drawing/2014/main" id="{8AEB3C3A-C8E4-1C8C-A1EE-76D275BC7468}"/>
                </a:ext>
              </a:extLst>
            </p:cNvPr>
            <p:cNvSpPr/>
            <p:nvPr/>
          </p:nvSpPr>
          <p:spPr>
            <a:xfrm>
              <a:off x="677800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1" name="Freeform 66 1">
              <a:extLst>
                <a:ext uri="{FF2B5EF4-FFF2-40B4-BE49-F238E27FC236}">
                  <a16:creationId xmlns:a16="http://schemas.microsoft.com/office/drawing/2014/main" id="{965F7490-436A-8DF7-F93B-6C615CA1D4CC}"/>
                </a:ext>
              </a:extLst>
            </p:cNvPr>
            <p:cNvSpPr/>
            <p:nvPr/>
          </p:nvSpPr>
          <p:spPr>
            <a:xfrm>
              <a:off x="681910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2" name="Freeform 67 1">
              <a:extLst>
                <a:ext uri="{FF2B5EF4-FFF2-40B4-BE49-F238E27FC236}">
                  <a16:creationId xmlns:a16="http://schemas.microsoft.com/office/drawing/2014/main" id="{84833A16-E130-4C04-4B32-B09C9846EC44}"/>
                </a:ext>
              </a:extLst>
            </p:cNvPr>
            <p:cNvSpPr/>
            <p:nvPr/>
          </p:nvSpPr>
          <p:spPr>
            <a:xfrm>
              <a:off x="708951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3" name="Freeform 68 1">
              <a:extLst>
                <a:ext uri="{FF2B5EF4-FFF2-40B4-BE49-F238E27FC236}">
                  <a16:creationId xmlns:a16="http://schemas.microsoft.com/office/drawing/2014/main" id="{0227DE6F-A240-7F3C-0551-3DCC0A357A73}"/>
                </a:ext>
              </a:extLst>
            </p:cNvPr>
            <p:cNvSpPr/>
            <p:nvPr/>
          </p:nvSpPr>
          <p:spPr>
            <a:xfrm>
              <a:off x="7247686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4" name="Freeform 69 1">
              <a:extLst>
                <a:ext uri="{FF2B5EF4-FFF2-40B4-BE49-F238E27FC236}">
                  <a16:creationId xmlns:a16="http://schemas.microsoft.com/office/drawing/2014/main" id="{4992DE36-6D93-A732-4084-49788217611C}"/>
                </a:ext>
              </a:extLst>
            </p:cNvPr>
            <p:cNvSpPr/>
            <p:nvPr/>
          </p:nvSpPr>
          <p:spPr>
            <a:xfrm>
              <a:off x="7359910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5" name="Freeform 70 1">
              <a:extLst>
                <a:ext uri="{FF2B5EF4-FFF2-40B4-BE49-F238E27FC236}">
                  <a16:creationId xmlns:a16="http://schemas.microsoft.com/office/drawing/2014/main" id="{EED1998E-8FBE-F1B4-C9EF-2F397DB0ACEA}"/>
                </a:ext>
              </a:extLst>
            </p:cNvPr>
            <p:cNvSpPr/>
            <p:nvPr/>
          </p:nvSpPr>
          <p:spPr>
            <a:xfrm>
              <a:off x="7446968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6" name="Freeform 71 1">
              <a:extLst>
                <a:ext uri="{FF2B5EF4-FFF2-40B4-BE49-F238E27FC236}">
                  <a16:creationId xmlns:a16="http://schemas.microsoft.com/office/drawing/2014/main" id="{B7F68489-5DAC-5084-24C0-65E43FB38185}"/>
                </a:ext>
              </a:extLst>
            </p:cNvPr>
            <p:cNvSpPr/>
            <p:nvPr/>
          </p:nvSpPr>
          <p:spPr>
            <a:xfrm>
              <a:off x="7518092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7" name="Freeform 72 1">
              <a:extLst>
                <a:ext uri="{FF2B5EF4-FFF2-40B4-BE49-F238E27FC236}">
                  <a16:creationId xmlns:a16="http://schemas.microsoft.com/office/drawing/2014/main" id="{9999D32B-B316-3703-C4B2-8E1BE68A33A2}"/>
                </a:ext>
              </a:extLst>
            </p:cNvPr>
            <p:cNvSpPr/>
            <p:nvPr/>
          </p:nvSpPr>
          <p:spPr>
            <a:xfrm>
              <a:off x="7578223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8" name="Freeform 73 1">
              <a:extLst>
                <a:ext uri="{FF2B5EF4-FFF2-40B4-BE49-F238E27FC236}">
                  <a16:creationId xmlns:a16="http://schemas.microsoft.com/office/drawing/2014/main" id="{AE18C3DA-90A6-A08D-800D-98C2F71AF519}"/>
                </a:ext>
              </a:extLst>
            </p:cNvPr>
            <p:cNvSpPr/>
            <p:nvPr/>
          </p:nvSpPr>
          <p:spPr>
            <a:xfrm>
              <a:off x="763031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39" name="Freeform 74 1">
              <a:extLst>
                <a:ext uri="{FF2B5EF4-FFF2-40B4-BE49-F238E27FC236}">
                  <a16:creationId xmlns:a16="http://schemas.microsoft.com/office/drawing/2014/main" id="{4171DDCC-6104-BFEE-E04D-DA6730438826}"/>
                </a:ext>
              </a:extLst>
            </p:cNvPr>
            <p:cNvSpPr/>
            <p:nvPr/>
          </p:nvSpPr>
          <p:spPr>
            <a:xfrm>
              <a:off x="767626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0" name="Freeform 75 1">
              <a:extLst>
                <a:ext uri="{FF2B5EF4-FFF2-40B4-BE49-F238E27FC236}">
                  <a16:creationId xmlns:a16="http://schemas.microsoft.com/office/drawing/2014/main" id="{B30FDA69-3B2B-1DA4-B12F-82C8DABBA9EE}"/>
                </a:ext>
              </a:extLst>
            </p:cNvPr>
            <p:cNvSpPr/>
            <p:nvPr/>
          </p:nvSpPr>
          <p:spPr>
            <a:xfrm>
              <a:off x="7717364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1" name="Freeform 76 1">
              <a:extLst>
                <a:ext uri="{FF2B5EF4-FFF2-40B4-BE49-F238E27FC236}">
                  <a16:creationId xmlns:a16="http://schemas.microsoft.com/office/drawing/2014/main" id="{C5839CDE-9473-F2D8-E2F0-C8F101963FAA}"/>
                </a:ext>
              </a:extLst>
            </p:cNvPr>
            <p:cNvSpPr/>
            <p:nvPr/>
          </p:nvSpPr>
          <p:spPr>
            <a:xfrm>
              <a:off x="7987769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2" name="Freeform 77 1">
              <a:extLst>
                <a:ext uri="{FF2B5EF4-FFF2-40B4-BE49-F238E27FC236}">
                  <a16:creationId xmlns:a16="http://schemas.microsoft.com/office/drawing/2014/main" id="{FB27D836-FB30-90D0-DBC5-82754AE99211}"/>
                </a:ext>
              </a:extLst>
            </p:cNvPr>
            <p:cNvSpPr/>
            <p:nvPr/>
          </p:nvSpPr>
          <p:spPr>
            <a:xfrm>
              <a:off x="8145951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3" name="Freeform 78 1">
              <a:extLst>
                <a:ext uri="{FF2B5EF4-FFF2-40B4-BE49-F238E27FC236}">
                  <a16:creationId xmlns:a16="http://schemas.microsoft.com/office/drawing/2014/main" id="{F49EB706-9059-4F15-887B-0D9DD757A742}"/>
                </a:ext>
              </a:extLst>
            </p:cNvPr>
            <p:cNvSpPr/>
            <p:nvPr/>
          </p:nvSpPr>
          <p:spPr>
            <a:xfrm>
              <a:off x="8258175" y="4951380"/>
              <a:ext cx="9525" cy="20669"/>
            </a:xfrm>
            <a:custGeom>
              <a:avLst/>
              <a:gdLst>
                <a:gd name="connsiteX0" fmla="*/ 0 w 9525"/>
                <a:gd name="connsiteY0" fmla="*/ 20669 h 20669"/>
                <a:gd name="connsiteX1" fmla="*/ 0 w 9525"/>
                <a:gd name="connsiteY1" fmla="*/ 0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20669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4" name="Freeform 79 1">
              <a:extLst>
                <a:ext uri="{FF2B5EF4-FFF2-40B4-BE49-F238E27FC236}">
                  <a16:creationId xmlns:a16="http://schemas.microsoft.com/office/drawing/2014/main" id="{BC00578A-7BEF-6625-215C-95D1B4ED2186}"/>
                </a:ext>
              </a:extLst>
            </p:cNvPr>
            <p:cNvSpPr/>
            <p:nvPr/>
          </p:nvSpPr>
          <p:spPr>
            <a:xfrm>
              <a:off x="412432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5" name="Freeform 80 1">
              <a:extLst>
                <a:ext uri="{FF2B5EF4-FFF2-40B4-BE49-F238E27FC236}">
                  <a16:creationId xmlns:a16="http://schemas.microsoft.com/office/drawing/2014/main" id="{311DE131-7203-CAA8-1F34-46A79CE93221}"/>
                </a:ext>
              </a:extLst>
            </p:cNvPr>
            <p:cNvSpPr/>
            <p:nvPr/>
          </p:nvSpPr>
          <p:spPr>
            <a:xfrm>
              <a:off x="439473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6" name="Freeform 81 1">
              <a:extLst>
                <a:ext uri="{FF2B5EF4-FFF2-40B4-BE49-F238E27FC236}">
                  <a16:creationId xmlns:a16="http://schemas.microsoft.com/office/drawing/2014/main" id="{7F6EB0F3-7169-799E-D613-366D1A14908B}"/>
                </a:ext>
              </a:extLst>
            </p:cNvPr>
            <p:cNvSpPr/>
            <p:nvPr/>
          </p:nvSpPr>
          <p:spPr>
            <a:xfrm>
              <a:off x="455290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720C624-8130-5E36-AE81-A41E29B1ECED}"/>
                </a:ext>
              </a:extLst>
            </p:cNvPr>
            <p:cNvSpPr/>
            <p:nvPr/>
          </p:nvSpPr>
          <p:spPr>
            <a:xfrm>
              <a:off x="466513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222A5EB-A387-7156-7056-477E2D309224}"/>
                </a:ext>
              </a:extLst>
            </p:cNvPr>
            <p:cNvSpPr/>
            <p:nvPr/>
          </p:nvSpPr>
          <p:spPr>
            <a:xfrm>
              <a:off x="475218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49" name="Freeform 84 1">
              <a:extLst>
                <a:ext uri="{FF2B5EF4-FFF2-40B4-BE49-F238E27FC236}">
                  <a16:creationId xmlns:a16="http://schemas.microsoft.com/office/drawing/2014/main" id="{10F2F00A-C880-B35C-88CC-547B140B7A0B}"/>
                </a:ext>
              </a:extLst>
            </p:cNvPr>
            <p:cNvSpPr/>
            <p:nvPr/>
          </p:nvSpPr>
          <p:spPr>
            <a:xfrm>
              <a:off x="482330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50" name="Freeform 85 1">
              <a:extLst>
                <a:ext uri="{FF2B5EF4-FFF2-40B4-BE49-F238E27FC236}">
                  <a16:creationId xmlns:a16="http://schemas.microsoft.com/office/drawing/2014/main" id="{31357480-BC9B-2675-ACB7-A9EFF1554743}"/>
                </a:ext>
              </a:extLst>
            </p:cNvPr>
            <p:cNvSpPr/>
            <p:nvPr/>
          </p:nvSpPr>
          <p:spPr>
            <a:xfrm>
              <a:off x="488343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51" name="Freeform 86 1">
              <a:extLst>
                <a:ext uri="{FF2B5EF4-FFF2-40B4-BE49-F238E27FC236}">
                  <a16:creationId xmlns:a16="http://schemas.microsoft.com/office/drawing/2014/main" id="{E158E8C4-2ADA-6F3E-09BF-A652111C3E32}"/>
                </a:ext>
              </a:extLst>
            </p:cNvPr>
            <p:cNvSpPr/>
            <p:nvPr/>
          </p:nvSpPr>
          <p:spPr>
            <a:xfrm>
              <a:off x="4935531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52" name="Freeform 87 1">
              <a:extLst>
                <a:ext uri="{FF2B5EF4-FFF2-40B4-BE49-F238E27FC236}">
                  <a16:creationId xmlns:a16="http://schemas.microsoft.com/office/drawing/2014/main" id="{BF0920E6-9F55-8880-4108-64A1310A7150}"/>
                </a:ext>
              </a:extLst>
            </p:cNvPr>
            <p:cNvSpPr/>
            <p:nvPr/>
          </p:nvSpPr>
          <p:spPr>
            <a:xfrm>
              <a:off x="498147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53" name="Freeform 88 1">
              <a:extLst>
                <a:ext uri="{FF2B5EF4-FFF2-40B4-BE49-F238E27FC236}">
                  <a16:creationId xmlns:a16="http://schemas.microsoft.com/office/drawing/2014/main" id="{F67C5820-9D87-15BF-7C86-3908EB6B17EA}"/>
                </a:ext>
              </a:extLst>
            </p:cNvPr>
            <p:cNvSpPr/>
            <p:nvPr/>
          </p:nvSpPr>
          <p:spPr>
            <a:xfrm>
              <a:off x="502258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54" name="Freeform 89 1">
              <a:extLst>
                <a:ext uri="{FF2B5EF4-FFF2-40B4-BE49-F238E27FC236}">
                  <a16:creationId xmlns:a16="http://schemas.microsoft.com/office/drawing/2014/main" id="{5B4E431D-4D7D-E8BE-865A-C5D1314EB94C}"/>
                </a:ext>
              </a:extLst>
            </p:cNvPr>
            <p:cNvSpPr/>
            <p:nvPr/>
          </p:nvSpPr>
          <p:spPr>
            <a:xfrm>
              <a:off x="529298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55" name="Freeform 90 1">
              <a:extLst>
                <a:ext uri="{FF2B5EF4-FFF2-40B4-BE49-F238E27FC236}">
                  <a16:creationId xmlns:a16="http://schemas.microsoft.com/office/drawing/2014/main" id="{97B29822-178B-AC42-4FF1-9914630CA3B3}"/>
                </a:ext>
              </a:extLst>
            </p:cNvPr>
            <p:cNvSpPr/>
            <p:nvPr/>
          </p:nvSpPr>
          <p:spPr>
            <a:xfrm>
              <a:off x="545116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56" name="Freeform 91 1">
              <a:extLst>
                <a:ext uri="{FF2B5EF4-FFF2-40B4-BE49-F238E27FC236}">
                  <a16:creationId xmlns:a16="http://schemas.microsoft.com/office/drawing/2014/main" id="{A21C27C5-A36F-8D50-DD4F-A0FD5531BB14}"/>
                </a:ext>
              </a:extLst>
            </p:cNvPr>
            <p:cNvSpPr/>
            <p:nvPr/>
          </p:nvSpPr>
          <p:spPr>
            <a:xfrm>
              <a:off x="556339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57" name="Freeform 92 1">
              <a:extLst>
                <a:ext uri="{FF2B5EF4-FFF2-40B4-BE49-F238E27FC236}">
                  <a16:creationId xmlns:a16="http://schemas.microsoft.com/office/drawing/2014/main" id="{A5B1C8B9-E819-8A1C-1A9F-5C51DE896AF2}"/>
                </a:ext>
              </a:extLst>
            </p:cNvPr>
            <p:cNvSpPr/>
            <p:nvPr/>
          </p:nvSpPr>
          <p:spPr>
            <a:xfrm>
              <a:off x="565043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58" name="Freeform 93 1">
              <a:extLst>
                <a:ext uri="{FF2B5EF4-FFF2-40B4-BE49-F238E27FC236}">
                  <a16:creationId xmlns:a16="http://schemas.microsoft.com/office/drawing/2014/main" id="{0C750EB7-357C-EB35-E228-957E1EEB002F}"/>
                </a:ext>
              </a:extLst>
            </p:cNvPr>
            <p:cNvSpPr/>
            <p:nvPr/>
          </p:nvSpPr>
          <p:spPr>
            <a:xfrm>
              <a:off x="572157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59" name="Freeform 94 1">
              <a:extLst>
                <a:ext uri="{FF2B5EF4-FFF2-40B4-BE49-F238E27FC236}">
                  <a16:creationId xmlns:a16="http://schemas.microsoft.com/office/drawing/2014/main" id="{C5A95454-B8D0-B996-D071-560D5D83277F}"/>
                </a:ext>
              </a:extLst>
            </p:cNvPr>
            <p:cNvSpPr/>
            <p:nvPr/>
          </p:nvSpPr>
          <p:spPr>
            <a:xfrm>
              <a:off x="5781703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60" name="Freeform 95 1">
              <a:extLst>
                <a:ext uri="{FF2B5EF4-FFF2-40B4-BE49-F238E27FC236}">
                  <a16:creationId xmlns:a16="http://schemas.microsoft.com/office/drawing/2014/main" id="{F66D32C4-96E5-8E66-1A50-9CD28F7F8700}"/>
                </a:ext>
              </a:extLst>
            </p:cNvPr>
            <p:cNvSpPr/>
            <p:nvPr/>
          </p:nvSpPr>
          <p:spPr>
            <a:xfrm>
              <a:off x="583379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61" name="Freeform 96 1">
              <a:extLst>
                <a:ext uri="{FF2B5EF4-FFF2-40B4-BE49-F238E27FC236}">
                  <a16:creationId xmlns:a16="http://schemas.microsoft.com/office/drawing/2014/main" id="{D22E1F7B-B05E-8F5C-5470-BFB797A78802}"/>
                </a:ext>
              </a:extLst>
            </p:cNvPr>
            <p:cNvSpPr/>
            <p:nvPr/>
          </p:nvSpPr>
          <p:spPr>
            <a:xfrm>
              <a:off x="587974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62" name="Freeform 97 1">
              <a:extLst>
                <a:ext uri="{FF2B5EF4-FFF2-40B4-BE49-F238E27FC236}">
                  <a16:creationId xmlns:a16="http://schemas.microsoft.com/office/drawing/2014/main" id="{00B01F96-D5AD-4A04-C889-7C5FCA20388E}"/>
                </a:ext>
              </a:extLst>
            </p:cNvPr>
            <p:cNvSpPr/>
            <p:nvPr/>
          </p:nvSpPr>
          <p:spPr>
            <a:xfrm>
              <a:off x="592084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63" name="Freeform 98 1">
              <a:extLst>
                <a:ext uri="{FF2B5EF4-FFF2-40B4-BE49-F238E27FC236}">
                  <a16:creationId xmlns:a16="http://schemas.microsoft.com/office/drawing/2014/main" id="{B455BC27-1300-57F1-0890-D7D5AF64E58C}"/>
                </a:ext>
              </a:extLst>
            </p:cNvPr>
            <p:cNvSpPr/>
            <p:nvPr/>
          </p:nvSpPr>
          <p:spPr>
            <a:xfrm>
              <a:off x="619125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64" name="Freeform 99 1">
              <a:extLst>
                <a:ext uri="{FF2B5EF4-FFF2-40B4-BE49-F238E27FC236}">
                  <a16:creationId xmlns:a16="http://schemas.microsoft.com/office/drawing/2014/main" id="{D8079E5D-E9AE-5AC1-581A-16BEA1A6D89C}"/>
                </a:ext>
              </a:extLst>
            </p:cNvPr>
            <p:cNvSpPr/>
            <p:nvPr/>
          </p:nvSpPr>
          <p:spPr>
            <a:xfrm>
              <a:off x="634942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65" name="Freeform 100 1">
              <a:extLst>
                <a:ext uri="{FF2B5EF4-FFF2-40B4-BE49-F238E27FC236}">
                  <a16:creationId xmlns:a16="http://schemas.microsoft.com/office/drawing/2014/main" id="{CD7E9BAF-871A-CF5D-FA4F-DEBA73D31A50}"/>
                </a:ext>
              </a:extLst>
            </p:cNvPr>
            <p:cNvSpPr/>
            <p:nvPr/>
          </p:nvSpPr>
          <p:spPr>
            <a:xfrm>
              <a:off x="646165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66" name="Freeform 101 1">
              <a:extLst>
                <a:ext uri="{FF2B5EF4-FFF2-40B4-BE49-F238E27FC236}">
                  <a16:creationId xmlns:a16="http://schemas.microsoft.com/office/drawing/2014/main" id="{D32CB479-06B5-F7B7-76E8-12DCC7985641}"/>
                </a:ext>
              </a:extLst>
            </p:cNvPr>
            <p:cNvSpPr/>
            <p:nvPr/>
          </p:nvSpPr>
          <p:spPr>
            <a:xfrm>
              <a:off x="654870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67" name="Freeform 102 1">
              <a:extLst>
                <a:ext uri="{FF2B5EF4-FFF2-40B4-BE49-F238E27FC236}">
                  <a16:creationId xmlns:a16="http://schemas.microsoft.com/office/drawing/2014/main" id="{2B9E6444-BA39-CBEC-30F9-1AA2451A8AF8}"/>
                </a:ext>
              </a:extLst>
            </p:cNvPr>
            <p:cNvSpPr/>
            <p:nvPr/>
          </p:nvSpPr>
          <p:spPr>
            <a:xfrm>
              <a:off x="6619827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68" name="Freeform 103 1">
              <a:extLst>
                <a:ext uri="{FF2B5EF4-FFF2-40B4-BE49-F238E27FC236}">
                  <a16:creationId xmlns:a16="http://schemas.microsoft.com/office/drawing/2014/main" id="{7EEDA15C-51A2-4E70-C172-97E6D837DE53}"/>
                </a:ext>
              </a:extLst>
            </p:cNvPr>
            <p:cNvSpPr/>
            <p:nvPr/>
          </p:nvSpPr>
          <p:spPr>
            <a:xfrm>
              <a:off x="667996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69" name="Freeform 104 1">
              <a:extLst>
                <a:ext uri="{FF2B5EF4-FFF2-40B4-BE49-F238E27FC236}">
                  <a16:creationId xmlns:a16="http://schemas.microsoft.com/office/drawing/2014/main" id="{2D4A2AEF-52AA-6103-DB59-D4CF3EF33926}"/>
                </a:ext>
              </a:extLst>
            </p:cNvPr>
            <p:cNvSpPr/>
            <p:nvPr/>
          </p:nvSpPr>
          <p:spPr>
            <a:xfrm>
              <a:off x="673206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0" name="Freeform 105 1">
              <a:extLst>
                <a:ext uri="{FF2B5EF4-FFF2-40B4-BE49-F238E27FC236}">
                  <a16:creationId xmlns:a16="http://schemas.microsoft.com/office/drawing/2014/main" id="{50DB48CF-5B1C-BDC5-9F0C-9A8B89061361}"/>
                </a:ext>
              </a:extLst>
            </p:cNvPr>
            <p:cNvSpPr/>
            <p:nvPr/>
          </p:nvSpPr>
          <p:spPr>
            <a:xfrm>
              <a:off x="677800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1" name="Freeform 106 1">
              <a:extLst>
                <a:ext uri="{FF2B5EF4-FFF2-40B4-BE49-F238E27FC236}">
                  <a16:creationId xmlns:a16="http://schemas.microsoft.com/office/drawing/2014/main" id="{50034399-8CDE-74EA-F9CB-904BAD57451A}"/>
                </a:ext>
              </a:extLst>
            </p:cNvPr>
            <p:cNvSpPr/>
            <p:nvPr/>
          </p:nvSpPr>
          <p:spPr>
            <a:xfrm>
              <a:off x="681910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2" name="Freeform 107 1">
              <a:extLst>
                <a:ext uri="{FF2B5EF4-FFF2-40B4-BE49-F238E27FC236}">
                  <a16:creationId xmlns:a16="http://schemas.microsoft.com/office/drawing/2014/main" id="{9D158883-3FF9-AC4C-715E-A10F8A8CB2CD}"/>
                </a:ext>
              </a:extLst>
            </p:cNvPr>
            <p:cNvSpPr/>
            <p:nvPr/>
          </p:nvSpPr>
          <p:spPr>
            <a:xfrm>
              <a:off x="708951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3" name="Freeform 108 1">
              <a:extLst>
                <a:ext uri="{FF2B5EF4-FFF2-40B4-BE49-F238E27FC236}">
                  <a16:creationId xmlns:a16="http://schemas.microsoft.com/office/drawing/2014/main" id="{65B2486E-5542-4B04-C564-A749C760B297}"/>
                </a:ext>
              </a:extLst>
            </p:cNvPr>
            <p:cNvSpPr/>
            <p:nvPr/>
          </p:nvSpPr>
          <p:spPr>
            <a:xfrm>
              <a:off x="7247686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4" name="Freeform 109 1">
              <a:extLst>
                <a:ext uri="{FF2B5EF4-FFF2-40B4-BE49-F238E27FC236}">
                  <a16:creationId xmlns:a16="http://schemas.microsoft.com/office/drawing/2014/main" id="{1CDA8C58-3436-B8A8-6186-34E47676851A}"/>
                </a:ext>
              </a:extLst>
            </p:cNvPr>
            <p:cNvSpPr/>
            <p:nvPr/>
          </p:nvSpPr>
          <p:spPr>
            <a:xfrm>
              <a:off x="7359910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5" name="Freeform 110 1">
              <a:extLst>
                <a:ext uri="{FF2B5EF4-FFF2-40B4-BE49-F238E27FC236}">
                  <a16:creationId xmlns:a16="http://schemas.microsoft.com/office/drawing/2014/main" id="{33F65BBA-AB6D-1735-8891-40DC8477B73F}"/>
                </a:ext>
              </a:extLst>
            </p:cNvPr>
            <p:cNvSpPr/>
            <p:nvPr/>
          </p:nvSpPr>
          <p:spPr>
            <a:xfrm>
              <a:off x="7446968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6" name="Freeform 111 1">
              <a:extLst>
                <a:ext uri="{FF2B5EF4-FFF2-40B4-BE49-F238E27FC236}">
                  <a16:creationId xmlns:a16="http://schemas.microsoft.com/office/drawing/2014/main" id="{FF6301B0-011F-358C-C1D9-6117E0853480}"/>
                </a:ext>
              </a:extLst>
            </p:cNvPr>
            <p:cNvSpPr/>
            <p:nvPr/>
          </p:nvSpPr>
          <p:spPr>
            <a:xfrm>
              <a:off x="7518092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7" name="Freeform 112 1">
              <a:extLst>
                <a:ext uri="{FF2B5EF4-FFF2-40B4-BE49-F238E27FC236}">
                  <a16:creationId xmlns:a16="http://schemas.microsoft.com/office/drawing/2014/main" id="{FE2E4CE6-E0F9-6282-7B6F-C203259B417C}"/>
                </a:ext>
              </a:extLst>
            </p:cNvPr>
            <p:cNvSpPr/>
            <p:nvPr/>
          </p:nvSpPr>
          <p:spPr>
            <a:xfrm>
              <a:off x="7578223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8" name="Freeform 113 1">
              <a:extLst>
                <a:ext uri="{FF2B5EF4-FFF2-40B4-BE49-F238E27FC236}">
                  <a16:creationId xmlns:a16="http://schemas.microsoft.com/office/drawing/2014/main" id="{7D3324C6-3D62-D524-0FE5-F056BC244CBC}"/>
                </a:ext>
              </a:extLst>
            </p:cNvPr>
            <p:cNvSpPr/>
            <p:nvPr/>
          </p:nvSpPr>
          <p:spPr>
            <a:xfrm>
              <a:off x="763031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79" name="Freeform 114 1">
              <a:extLst>
                <a:ext uri="{FF2B5EF4-FFF2-40B4-BE49-F238E27FC236}">
                  <a16:creationId xmlns:a16="http://schemas.microsoft.com/office/drawing/2014/main" id="{7C7D79F1-9288-370B-1740-52FF169B6CC0}"/>
                </a:ext>
              </a:extLst>
            </p:cNvPr>
            <p:cNvSpPr/>
            <p:nvPr/>
          </p:nvSpPr>
          <p:spPr>
            <a:xfrm>
              <a:off x="767626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80" name="Freeform 115 1">
              <a:extLst>
                <a:ext uri="{FF2B5EF4-FFF2-40B4-BE49-F238E27FC236}">
                  <a16:creationId xmlns:a16="http://schemas.microsoft.com/office/drawing/2014/main" id="{B4F150F0-49C2-04E7-4B70-3090E5208E2F}"/>
                </a:ext>
              </a:extLst>
            </p:cNvPr>
            <p:cNvSpPr/>
            <p:nvPr/>
          </p:nvSpPr>
          <p:spPr>
            <a:xfrm>
              <a:off x="7717364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81" name="Freeform 116 1">
              <a:extLst>
                <a:ext uri="{FF2B5EF4-FFF2-40B4-BE49-F238E27FC236}">
                  <a16:creationId xmlns:a16="http://schemas.microsoft.com/office/drawing/2014/main" id="{514C5D0E-0D40-EF18-E20B-90EBB9F49278}"/>
                </a:ext>
              </a:extLst>
            </p:cNvPr>
            <p:cNvSpPr/>
            <p:nvPr/>
          </p:nvSpPr>
          <p:spPr>
            <a:xfrm>
              <a:off x="7987769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82" name="Freeform 117 1">
              <a:extLst>
                <a:ext uri="{FF2B5EF4-FFF2-40B4-BE49-F238E27FC236}">
                  <a16:creationId xmlns:a16="http://schemas.microsoft.com/office/drawing/2014/main" id="{EFEFA10E-1D53-CDF1-721D-02C5D861A513}"/>
                </a:ext>
              </a:extLst>
            </p:cNvPr>
            <p:cNvSpPr/>
            <p:nvPr/>
          </p:nvSpPr>
          <p:spPr>
            <a:xfrm>
              <a:off x="8145951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83" name="Freeform 118 1">
              <a:extLst>
                <a:ext uri="{FF2B5EF4-FFF2-40B4-BE49-F238E27FC236}">
                  <a16:creationId xmlns:a16="http://schemas.microsoft.com/office/drawing/2014/main" id="{A754C49F-EFA5-1FF6-B960-16D98F63D48A}"/>
                </a:ext>
              </a:extLst>
            </p:cNvPr>
            <p:cNvSpPr/>
            <p:nvPr/>
          </p:nvSpPr>
          <p:spPr>
            <a:xfrm>
              <a:off x="8258175" y="1724025"/>
              <a:ext cx="9525" cy="20669"/>
            </a:xfrm>
            <a:custGeom>
              <a:avLst/>
              <a:gdLst>
                <a:gd name="connsiteX0" fmla="*/ 0 w 9525"/>
                <a:gd name="connsiteY0" fmla="*/ 0 h 20669"/>
                <a:gd name="connsiteX1" fmla="*/ 0 w 9525"/>
                <a:gd name="connsiteY1" fmla="*/ 20669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669">
                  <a:moveTo>
                    <a:pt x="0" y="0"/>
                  </a:moveTo>
                  <a:lnTo>
                    <a:pt x="0" y="20669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284" name="Graphic 19">
            <a:extLst>
              <a:ext uri="{FF2B5EF4-FFF2-40B4-BE49-F238E27FC236}">
                <a16:creationId xmlns:a16="http://schemas.microsoft.com/office/drawing/2014/main" id="{878DAFEC-890A-CD6F-A69D-20F2A40232D1}"/>
              </a:ext>
            </a:extLst>
          </p:cNvPr>
          <p:cNvGrpSpPr/>
          <p:nvPr/>
        </p:nvGrpSpPr>
        <p:grpSpPr>
          <a:xfrm>
            <a:off x="1895139" y="5418013"/>
            <a:ext cx="332742" cy="158891"/>
            <a:chOff x="3989403" y="5030843"/>
            <a:chExt cx="269158" cy="128528"/>
          </a:xfrm>
          <a:solidFill>
            <a:srgbClr val="262626"/>
          </a:solidFill>
        </p:grpSpPr>
        <p:sp>
          <p:nvSpPr>
            <p:cNvPr id="1285" name="Freeform 120 1">
              <a:extLst>
                <a:ext uri="{FF2B5EF4-FFF2-40B4-BE49-F238E27FC236}">
                  <a16:creationId xmlns:a16="http://schemas.microsoft.com/office/drawing/2014/main" id="{F70DA53F-2266-3DDB-5518-C6C5690F1041}"/>
                </a:ext>
              </a:extLst>
            </p:cNvPr>
            <p:cNvSpPr/>
            <p:nvPr/>
          </p:nvSpPr>
          <p:spPr>
            <a:xfrm>
              <a:off x="3989403" y="5054447"/>
              <a:ext cx="50899" cy="101500"/>
            </a:xfrm>
            <a:custGeom>
              <a:avLst/>
              <a:gdLst>
                <a:gd name="connsiteX0" fmla="*/ 966 w 50899"/>
                <a:gd name="connsiteY0" fmla="*/ 101878 h 101500"/>
                <a:gd name="connsiteX1" fmla="*/ 966 w 50899"/>
                <a:gd name="connsiteY1" fmla="*/ 96520 h 101500"/>
                <a:gd name="connsiteX2" fmla="*/ 20016 w 50899"/>
                <a:gd name="connsiteY2" fmla="*/ 91609 h 101500"/>
                <a:gd name="connsiteX3" fmla="*/ 20016 w 50899"/>
                <a:gd name="connsiteY3" fmla="*/ 11689 h 101500"/>
                <a:gd name="connsiteX4" fmla="*/ 73 w 50899"/>
                <a:gd name="connsiteY4" fmla="*/ 15409 h 101500"/>
                <a:gd name="connsiteX5" fmla="*/ 73 w 50899"/>
                <a:gd name="connsiteY5" fmla="*/ 10051 h 101500"/>
                <a:gd name="connsiteX6" fmla="*/ 28351 w 50899"/>
                <a:gd name="connsiteY6" fmla="*/ 378 h 101500"/>
                <a:gd name="connsiteX7" fmla="*/ 30434 w 50899"/>
                <a:gd name="connsiteY7" fmla="*/ 378 h 101500"/>
                <a:gd name="connsiteX8" fmla="*/ 31476 w 50899"/>
                <a:gd name="connsiteY8" fmla="*/ 750 h 101500"/>
                <a:gd name="connsiteX9" fmla="*/ 31923 w 50899"/>
                <a:gd name="connsiteY9" fmla="*/ 1717 h 101500"/>
                <a:gd name="connsiteX10" fmla="*/ 31923 w 50899"/>
                <a:gd name="connsiteY10" fmla="*/ 91609 h 101500"/>
                <a:gd name="connsiteX11" fmla="*/ 50973 w 50899"/>
                <a:gd name="connsiteY11" fmla="*/ 96520 h 101500"/>
                <a:gd name="connsiteX12" fmla="*/ 50973 w 50899"/>
                <a:gd name="connsiteY12" fmla="*/ 101878 h 101500"/>
                <a:gd name="connsiteX13" fmla="*/ 966 w 50899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9" h="101500">
                  <a:moveTo>
                    <a:pt x="966" y="101878"/>
                  </a:moveTo>
                  <a:lnTo>
                    <a:pt x="966" y="96520"/>
                  </a:lnTo>
                  <a:cubicBezTo>
                    <a:pt x="13666" y="96520"/>
                    <a:pt x="20016" y="94883"/>
                    <a:pt x="20016" y="91609"/>
                  </a:cubicBezTo>
                  <a:lnTo>
                    <a:pt x="20016" y="11689"/>
                  </a:lnTo>
                  <a:cubicBezTo>
                    <a:pt x="14758" y="14169"/>
                    <a:pt x="8110" y="15409"/>
                    <a:pt x="73" y="15409"/>
                  </a:cubicBezTo>
                  <a:lnTo>
                    <a:pt x="73" y="10051"/>
                  </a:lnTo>
                  <a:cubicBezTo>
                    <a:pt x="12575" y="10051"/>
                    <a:pt x="22001" y="6827"/>
                    <a:pt x="28351" y="378"/>
                  </a:cubicBezTo>
                  <a:lnTo>
                    <a:pt x="30434" y="378"/>
                  </a:lnTo>
                  <a:cubicBezTo>
                    <a:pt x="30831" y="378"/>
                    <a:pt x="31178" y="502"/>
                    <a:pt x="31476" y="750"/>
                  </a:cubicBezTo>
                  <a:cubicBezTo>
                    <a:pt x="31774" y="998"/>
                    <a:pt x="31923" y="1320"/>
                    <a:pt x="31923" y="1717"/>
                  </a:cubicBezTo>
                  <a:lnTo>
                    <a:pt x="31923" y="91609"/>
                  </a:lnTo>
                  <a:cubicBezTo>
                    <a:pt x="31923" y="94883"/>
                    <a:pt x="38273" y="96520"/>
                    <a:pt x="50973" y="96520"/>
                  </a:cubicBezTo>
                  <a:lnTo>
                    <a:pt x="50973" y="101878"/>
                  </a:lnTo>
                  <a:lnTo>
                    <a:pt x="966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86" name="Freeform 121 1">
              <a:extLst>
                <a:ext uri="{FF2B5EF4-FFF2-40B4-BE49-F238E27FC236}">
                  <a16:creationId xmlns:a16="http://schemas.microsoft.com/office/drawing/2014/main" id="{9E7667ED-8373-B42D-1D36-699B4B1CFF69}"/>
                </a:ext>
              </a:extLst>
            </p:cNvPr>
            <p:cNvSpPr/>
            <p:nvPr/>
          </p:nvSpPr>
          <p:spPr>
            <a:xfrm>
              <a:off x="4058311" y="5054447"/>
              <a:ext cx="64145" cy="104923"/>
            </a:xfrm>
            <a:custGeom>
              <a:avLst/>
              <a:gdLst>
                <a:gd name="connsiteX0" fmla="*/ 32220 w 64145"/>
                <a:gd name="connsiteY0" fmla="*/ 105301 h 104923"/>
                <a:gd name="connsiteX1" fmla="*/ 6845 w 64145"/>
                <a:gd name="connsiteY1" fmla="*/ 89898 h 104923"/>
                <a:gd name="connsiteX2" fmla="*/ 73 w 64145"/>
                <a:gd name="connsiteY2" fmla="*/ 53212 h 104923"/>
                <a:gd name="connsiteX3" fmla="*/ 2529 w 64145"/>
                <a:gd name="connsiteY3" fmla="*/ 28283 h 104923"/>
                <a:gd name="connsiteX4" fmla="*/ 12129 w 64145"/>
                <a:gd name="connsiteY4" fmla="*/ 8489 h 104923"/>
                <a:gd name="connsiteX5" fmla="*/ 32220 w 64145"/>
                <a:gd name="connsiteY5" fmla="*/ 378 h 104923"/>
                <a:gd name="connsiteX6" fmla="*/ 48740 w 64145"/>
                <a:gd name="connsiteY6" fmla="*/ 5289 h 104923"/>
                <a:gd name="connsiteX7" fmla="*/ 58488 w 64145"/>
                <a:gd name="connsiteY7" fmla="*/ 17939 h 104923"/>
                <a:gd name="connsiteX8" fmla="*/ 63028 w 64145"/>
                <a:gd name="connsiteY8" fmla="*/ 34608 h 104923"/>
                <a:gd name="connsiteX9" fmla="*/ 64218 w 64145"/>
                <a:gd name="connsiteY9" fmla="*/ 53212 h 104923"/>
                <a:gd name="connsiteX10" fmla="*/ 61837 w 64145"/>
                <a:gd name="connsiteY10" fmla="*/ 77768 h 104923"/>
                <a:gd name="connsiteX11" fmla="*/ 52386 w 64145"/>
                <a:gd name="connsiteY11" fmla="*/ 97265 h 104923"/>
                <a:gd name="connsiteX12" fmla="*/ 32220 w 64145"/>
                <a:gd name="connsiteY12" fmla="*/ 105301 h 104923"/>
                <a:gd name="connsiteX13" fmla="*/ 32220 w 64145"/>
                <a:gd name="connsiteY13" fmla="*/ 101283 h 104923"/>
                <a:gd name="connsiteX14" fmla="*/ 44871 w 64145"/>
                <a:gd name="connsiteY14" fmla="*/ 92577 h 104923"/>
                <a:gd name="connsiteX15" fmla="*/ 50005 w 64145"/>
                <a:gd name="connsiteY15" fmla="*/ 73303 h 104923"/>
                <a:gd name="connsiteX16" fmla="*/ 50973 w 64145"/>
                <a:gd name="connsiteY16" fmla="*/ 50831 h 104923"/>
                <a:gd name="connsiteX17" fmla="*/ 50005 w 64145"/>
                <a:gd name="connsiteY17" fmla="*/ 29697 h 104923"/>
                <a:gd name="connsiteX18" fmla="*/ 44945 w 64145"/>
                <a:gd name="connsiteY18" fmla="*/ 12136 h 104923"/>
                <a:gd name="connsiteX19" fmla="*/ 32220 w 64145"/>
                <a:gd name="connsiteY19" fmla="*/ 4247 h 104923"/>
                <a:gd name="connsiteX20" fmla="*/ 19421 w 64145"/>
                <a:gd name="connsiteY20" fmla="*/ 12136 h 104923"/>
                <a:gd name="connsiteX21" fmla="*/ 14286 w 64145"/>
                <a:gd name="connsiteY21" fmla="*/ 29697 h 104923"/>
                <a:gd name="connsiteX22" fmla="*/ 13319 w 64145"/>
                <a:gd name="connsiteY22" fmla="*/ 50831 h 104923"/>
                <a:gd name="connsiteX23" fmla="*/ 13765 w 64145"/>
                <a:gd name="connsiteY23" fmla="*/ 66830 h 104923"/>
                <a:gd name="connsiteX24" fmla="*/ 15998 w 64145"/>
                <a:gd name="connsiteY24" fmla="*/ 82308 h 104923"/>
                <a:gd name="connsiteX25" fmla="*/ 21728 w 64145"/>
                <a:gd name="connsiteY25" fmla="*/ 95776 h 104923"/>
                <a:gd name="connsiteX26" fmla="*/ 32220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220" y="105301"/>
                  </a:moveTo>
                  <a:cubicBezTo>
                    <a:pt x="19818" y="105301"/>
                    <a:pt x="11359" y="100167"/>
                    <a:pt x="6845" y="89898"/>
                  </a:cubicBezTo>
                  <a:cubicBezTo>
                    <a:pt x="2330" y="79629"/>
                    <a:pt x="73" y="67400"/>
                    <a:pt x="73" y="53212"/>
                  </a:cubicBezTo>
                  <a:cubicBezTo>
                    <a:pt x="73" y="44381"/>
                    <a:pt x="891" y="36072"/>
                    <a:pt x="2529" y="28283"/>
                  </a:cubicBezTo>
                  <a:cubicBezTo>
                    <a:pt x="4166" y="20494"/>
                    <a:pt x="7366" y="13896"/>
                    <a:pt x="12129" y="8489"/>
                  </a:cubicBezTo>
                  <a:cubicBezTo>
                    <a:pt x="16891" y="3082"/>
                    <a:pt x="23588" y="378"/>
                    <a:pt x="32220" y="378"/>
                  </a:cubicBezTo>
                  <a:cubicBezTo>
                    <a:pt x="38967" y="378"/>
                    <a:pt x="44474" y="2015"/>
                    <a:pt x="48740" y="5289"/>
                  </a:cubicBezTo>
                  <a:cubicBezTo>
                    <a:pt x="53007" y="8563"/>
                    <a:pt x="56256" y="12780"/>
                    <a:pt x="58488" y="17939"/>
                  </a:cubicBezTo>
                  <a:cubicBezTo>
                    <a:pt x="60721" y="23099"/>
                    <a:pt x="62234" y="28655"/>
                    <a:pt x="63028" y="34608"/>
                  </a:cubicBezTo>
                  <a:cubicBezTo>
                    <a:pt x="63821" y="40561"/>
                    <a:pt x="64218" y="46762"/>
                    <a:pt x="64218" y="53212"/>
                  </a:cubicBezTo>
                  <a:cubicBezTo>
                    <a:pt x="64218" y="61943"/>
                    <a:pt x="63424" y="70128"/>
                    <a:pt x="61837" y="77768"/>
                  </a:cubicBezTo>
                  <a:cubicBezTo>
                    <a:pt x="60249" y="85409"/>
                    <a:pt x="57099" y="91907"/>
                    <a:pt x="52386" y="97265"/>
                  </a:cubicBezTo>
                  <a:cubicBezTo>
                    <a:pt x="47673" y="102623"/>
                    <a:pt x="40951" y="105301"/>
                    <a:pt x="32220" y="105301"/>
                  </a:cubicBezTo>
                  <a:close/>
                  <a:moveTo>
                    <a:pt x="32220" y="101283"/>
                  </a:moveTo>
                  <a:cubicBezTo>
                    <a:pt x="37876" y="101283"/>
                    <a:pt x="42093" y="98381"/>
                    <a:pt x="44871" y="92577"/>
                  </a:cubicBezTo>
                  <a:cubicBezTo>
                    <a:pt x="47649" y="86772"/>
                    <a:pt x="49360" y="80348"/>
                    <a:pt x="50005" y="73303"/>
                  </a:cubicBezTo>
                  <a:cubicBezTo>
                    <a:pt x="50650" y="66259"/>
                    <a:pt x="50973" y="58768"/>
                    <a:pt x="50973" y="50831"/>
                  </a:cubicBezTo>
                  <a:cubicBezTo>
                    <a:pt x="50973" y="43191"/>
                    <a:pt x="50650" y="36146"/>
                    <a:pt x="50005" y="29697"/>
                  </a:cubicBezTo>
                  <a:cubicBezTo>
                    <a:pt x="49360" y="23248"/>
                    <a:pt x="47674" y="17394"/>
                    <a:pt x="44945" y="12136"/>
                  </a:cubicBezTo>
                  <a:cubicBezTo>
                    <a:pt x="42217" y="6876"/>
                    <a:pt x="37975" y="4247"/>
                    <a:pt x="32220" y="4247"/>
                  </a:cubicBezTo>
                  <a:cubicBezTo>
                    <a:pt x="26466" y="4247"/>
                    <a:pt x="22199" y="6876"/>
                    <a:pt x="19421" y="12136"/>
                  </a:cubicBezTo>
                  <a:cubicBezTo>
                    <a:pt x="16643" y="17394"/>
                    <a:pt x="14931" y="23248"/>
                    <a:pt x="14286" y="29697"/>
                  </a:cubicBezTo>
                  <a:cubicBezTo>
                    <a:pt x="13642" y="36146"/>
                    <a:pt x="13319" y="43191"/>
                    <a:pt x="13319" y="50831"/>
                  </a:cubicBezTo>
                  <a:cubicBezTo>
                    <a:pt x="13319" y="56486"/>
                    <a:pt x="13468" y="61819"/>
                    <a:pt x="13765" y="66830"/>
                  </a:cubicBezTo>
                  <a:cubicBezTo>
                    <a:pt x="14063" y="71840"/>
                    <a:pt x="14807" y="77000"/>
                    <a:pt x="15998" y="82308"/>
                  </a:cubicBezTo>
                  <a:cubicBezTo>
                    <a:pt x="17188" y="87616"/>
                    <a:pt x="19099" y="92106"/>
                    <a:pt x="21728" y="95776"/>
                  </a:cubicBezTo>
                  <a:cubicBezTo>
                    <a:pt x="24357" y="99447"/>
                    <a:pt x="27854" y="101283"/>
                    <a:pt x="32220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87" name="Freeform 122 1">
              <a:extLst>
                <a:ext uri="{FF2B5EF4-FFF2-40B4-BE49-F238E27FC236}">
                  <a16:creationId xmlns:a16="http://schemas.microsoft.com/office/drawing/2014/main" id="{D6E56C50-4DAC-5AD4-FD6B-47A3C196C438}"/>
                </a:ext>
              </a:extLst>
            </p:cNvPr>
            <p:cNvSpPr/>
            <p:nvPr/>
          </p:nvSpPr>
          <p:spPr>
            <a:xfrm>
              <a:off x="4137190" y="5072366"/>
              <a:ext cx="63996" cy="4167"/>
            </a:xfrm>
            <a:custGeom>
              <a:avLst/>
              <a:gdLst>
                <a:gd name="connsiteX0" fmla="*/ 2157 w 63996"/>
                <a:gd name="connsiteY0" fmla="*/ 4545 h 4167"/>
                <a:gd name="connsiteX1" fmla="*/ 668 w 63996"/>
                <a:gd name="connsiteY1" fmla="*/ 3875 h 4167"/>
                <a:gd name="connsiteX2" fmla="*/ 73 w 63996"/>
                <a:gd name="connsiteY2" fmla="*/ 2462 h 4167"/>
                <a:gd name="connsiteX3" fmla="*/ 668 w 63996"/>
                <a:gd name="connsiteY3" fmla="*/ 1047 h 4167"/>
                <a:gd name="connsiteX4" fmla="*/ 2157 w 63996"/>
                <a:gd name="connsiteY4" fmla="*/ 378 h 4167"/>
                <a:gd name="connsiteX5" fmla="*/ 62284 w 63996"/>
                <a:gd name="connsiteY5" fmla="*/ 378 h 4167"/>
                <a:gd name="connsiteX6" fmla="*/ 63549 w 63996"/>
                <a:gd name="connsiteY6" fmla="*/ 1047 h 4167"/>
                <a:gd name="connsiteX7" fmla="*/ 64070 w 63996"/>
                <a:gd name="connsiteY7" fmla="*/ 2462 h 4167"/>
                <a:gd name="connsiteX8" fmla="*/ 63549 w 63996"/>
                <a:gd name="connsiteY8" fmla="*/ 3875 h 4167"/>
                <a:gd name="connsiteX9" fmla="*/ 62284 w 63996"/>
                <a:gd name="connsiteY9" fmla="*/ 4545 h 4167"/>
                <a:gd name="connsiteX10" fmla="*/ 2157 w 63996"/>
                <a:gd name="connsiteY10" fmla="*/ 4545 h 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96" h="4167">
                  <a:moveTo>
                    <a:pt x="2157" y="4545"/>
                  </a:moveTo>
                  <a:cubicBezTo>
                    <a:pt x="1561" y="4545"/>
                    <a:pt x="1065" y="4322"/>
                    <a:pt x="668" y="3875"/>
                  </a:cubicBezTo>
                  <a:cubicBezTo>
                    <a:pt x="271" y="3429"/>
                    <a:pt x="73" y="2958"/>
                    <a:pt x="73" y="2462"/>
                  </a:cubicBezTo>
                  <a:cubicBezTo>
                    <a:pt x="73" y="1965"/>
                    <a:pt x="271" y="1494"/>
                    <a:pt x="668" y="1047"/>
                  </a:cubicBezTo>
                  <a:cubicBezTo>
                    <a:pt x="1065" y="601"/>
                    <a:pt x="1561" y="378"/>
                    <a:pt x="2157" y="378"/>
                  </a:cubicBezTo>
                  <a:lnTo>
                    <a:pt x="62284" y="378"/>
                  </a:lnTo>
                  <a:cubicBezTo>
                    <a:pt x="62780" y="378"/>
                    <a:pt x="63201" y="601"/>
                    <a:pt x="63549" y="1047"/>
                  </a:cubicBezTo>
                  <a:cubicBezTo>
                    <a:pt x="63896" y="1494"/>
                    <a:pt x="64070" y="1965"/>
                    <a:pt x="64070" y="2462"/>
                  </a:cubicBezTo>
                  <a:cubicBezTo>
                    <a:pt x="64070" y="2958"/>
                    <a:pt x="63896" y="3429"/>
                    <a:pt x="63549" y="3875"/>
                  </a:cubicBezTo>
                  <a:cubicBezTo>
                    <a:pt x="63201" y="4322"/>
                    <a:pt x="62780" y="4545"/>
                    <a:pt x="62284" y="4545"/>
                  </a:cubicBezTo>
                  <a:lnTo>
                    <a:pt x="2157" y="454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88" name="Freeform 123 1">
              <a:extLst>
                <a:ext uri="{FF2B5EF4-FFF2-40B4-BE49-F238E27FC236}">
                  <a16:creationId xmlns:a16="http://schemas.microsoft.com/office/drawing/2014/main" id="{B5A5BF96-A62E-C813-11F6-DD59C793371B}"/>
                </a:ext>
              </a:extLst>
            </p:cNvPr>
            <p:cNvSpPr/>
            <p:nvPr/>
          </p:nvSpPr>
          <p:spPr>
            <a:xfrm>
              <a:off x="4216741" y="5030843"/>
              <a:ext cx="41820" cy="69801"/>
            </a:xfrm>
            <a:custGeom>
              <a:avLst/>
              <a:gdLst>
                <a:gd name="connsiteX0" fmla="*/ 73 w 41820"/>
                <a:gd name="connsiteY0" fmla="*/ 70179 h 69801"/>
                <a:gd name="connsiteX1" fmla="*/ 73 w 41820"/>
                <a:gd name="connsiteY1" fmla="*/ 67351 h 69801"/>
                <a:gd name="connsiteX2" fmla="*/ 222 w 41820"/>
                <a:gd name="connsiteY2" fmla="*/ 66756 h 69801"/>
                <a:gd name="connsiteX3" fmla="*/ 16592 w 41820"/>
                <a:gd name="connsiteY3" fmla="*/ 48748 h 69801"/>
                <a:gd name="connsiteX4" fmla="*/ 22545 w 41820"/>
                <a:gd name="connsiteY4" fmla="*/ 42050 h 69801"/>
                <a:gd name="connsiteX5" fmla="*/ 27085 w 41820"/>
                <a:gd name="connsiteY5" fmla="*/ 35874 h 69801"/>
                <a:gd name="connsiteX6" fmla="*/ 30657 w 41820"/>
                <a:gd name="connsiteY6" fmla="*/ 28656 h 69801"/>
                <a:gd name="connsiteX7" fmla="*/ 31922 w 41820"/>
                <a:gd name="connsiteY7" fmla="*/ 20917 h 69801"/>
                <a:gd name="connsiteX8" fmla="*/ 30360 w 41820"/>
                <a:gd name="connsiteY8" fmla="*/ 12657 h 69801"/>
                <a:gd name="connsiteX9" fmla="*/ 25671 w 41820"/>
                <a:gd name="connsiteY9" fmla="*/ 6406 h 69801"/>
                <a:gd name="connsiteX10" fmla="*/ 18081 w 41820"/>
                <a:gd name="connsiteY10" fmla="*/ 4099 h 69801"/>
                <a:gd name="connsiteX11" fmla="*/ 9821 w 41820"/>
                <a:gd name="connsiteY11" fmla="*/ 6852 h 69801"/>
                <a:gd name="connsiteX12" fmla="*/ 4686 w 41820"/>
                <a:gd name="connsiteY12" fmla="*/ 13921 h 69801"/>
                <a:gd name="connsiteX13" fmla="*/ 5877 w 41820"/>
                <a:gd name="connsiteY13" fmla="*/ 13773 h 69801"/>
                <a:gd name="connsiteX14" fmla="*/ 9895 w 41820"/>
                <a:gd name="connsiteY14" fmla="*/ 15336 h 69801"/>
                <a:gd name="connsiteX15" fmla="*/ 11533 w 41820"/>
                <a:gd name="connsiteY15" fmla="*/ 19428 h 69801"/>
                <a:gd name="connsiteX16" fmla="*/ 9895 w 41820"/>
                <a:gd name="connsiteY16" fmla="*/ 23521 h 69801"/>
                <a:gd name="connsiteX17" fmla="*/ 5877 w 41820"/>
                <a:gd name="connsiteY17" fmla="*/ 25232 h 69801"/>
                <a:gd name="connsiteX18" fmla="*/ 1709 w 41820"/>
                <a:gd name="connsiteY18" fmla="*/ 23521 h 69801"/>
                <a:gd name="connsiteX19" fmla="*/ 73 w 41820"/>
                <a:gd name="connsiteY19" fmla="*/ 19428 h 69801"/>
                <a:gd name="connsiteX20" fmla="*/ 1561 w 41820"/>
                <a:gd name="connsiteY20" fmla="*/ 12061 h 69801"/>
                <a:gd name="connsiteX21" fmla="*/ 5802 w 41820"/>
                <a:gd name="connsiteY21" fmla="*/ 5885 h 69801"/>
                <a:gd name="connsiteX22" fmla="*/ 12128 w 41820"/>
                <a:gd name="connsiteY22" fmla="*/ 1792 h 69801"/>
                <a:gd name="connsiteX23" fmla="*/ 19569 w 41820"/>
                <a:gd name="connsiteY23" fmla="*/ 378 h 69801"/>
                <a:gd name="connsiteX24" fmla="*/ 30731 w 41820"/>
                <a:gd name="connsiteY24" fmla="*/ 2909 h 69801"/>
                <a:gd name="connsiteX25" fmla="*/ 38917 w 41820"/>
                <a:gd name="connsiteY25" fmla="*/ 10052 h 69801"/>
                <a:gd name="connsiteX26" fmla="*/ 41893 w 41820"/>
                <a:gd name="connsiteY26" fmla="*/ 20917 h 69801"/>
                <a:gd name="connsiteX27" fmla="*/ 39885 w 41820"/>
                <a:gd name="connsiteY27" fmla="*/ 29623 h 69801"/>
                <a:gd name="connsiteX28" fmla="*/ 34824 w 41820"/>
                <a:gd name="connsiteY28" fmla="*/ 37064 h 69801"/>
                <a:gd name="connsiteX29" fmla="*/ 26862 w 41820"/>
                <a:gd name="connsiteY29" fmla="*/ 44655 h 69801"/>
                <a:gd name="connsiteX30" fmla="*/ 20462 w 41820"/>
                <a:gd name="connsiteY30" fmla="*/ 50236 h 69801"/>
                <a:gd name="connsiteX31" fmla="*/ 8556 w 41820"/>
                <a:gd name="connsiteY31" fmla="*/ 61695 h 69801"/>
                <a:gd name="connsiteX32" fmla="*/ 18676 w 41820"/>
                <a:gd name="connsiteY32" fmla="*/ 61695 h 69801"/>
                <a:gd name="connsiteX33" fmla="*/ 31104 w 41820"/>
                <a:gd name="connsiteY33" fmla="*/ 61546 h 69801"/>
                <a:gd name="connsiteX34" fmla="*/ 36387 w 41820"/>
                <a:gd name="connsiteY34" fmla="*/ 61100 h 69801"/>
                <a:gd name="connsiteX35" fmla="*/ 38917 w 41820"/>
                <a:gd name="connsiteY35" fmla="*/ 51575 h 69801"/>
                <a:gd name="connsiteX36" fmla="*/ 41893 w 41820"/>
                <a:gd name="connsiteY36" fmla="*/ 51575 h 69801"/>
                <a:gd name="connsiteX37" fmla="*/ 38917 w 41820"/>
                <a:gd name="connsiteY37" fmla="*/ 70179 h 69801"/>
                <a:gd name="connsiteX38" fmla="*/ 73 w 41820"/>
                <a:gd name="connsiteY38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73" y="70179"/>
                  </a:moveTo>
                  <a:lnTo>
                    <a:pt x="73" y="67351"/>
                  </a:lnTo>
                  <a:cubicBezTo>
                    <a:pt x="73" y="67152"/>
                    <a:pt x="123" y="66954"/>
                    <a:pt x="222" y="66756"/>
                  </a:cubicBezTo>
                  <a:lnTo>
                    <a:pt x="16592" y="48748"/>
                  </a:lnTo>
                  <a:cubicBezTo>
                    <a:pt x="19073" y="46069"/>
                    <a:pt x="21058" y="43836"/>
                    <a:pt x="22545" y="42050"/>
                  </a:cubicBezTo>
                  <a:cubicBezTo>
                    <a:pt x="24034" y="40264"/>
                    <a:pt x="25547" y="38205"/>
                    <a:pt x="27085" y="35874"/>
                  </a:cubicBezTo>
                  <a:cubicBezTo>
                    <a:pt x="28623" y="33542"/>
                    <a:pt x="29814" y="31136"/>
                    <a:pt x="30657" y="28656"/>
                  </a:cubicBezTo>
                  <a:cubicBezTo>
                    <a:pt x="31500" y="26175"/>
                    <a:pt x="31922" y="23596"/>
                    <a:pt x="31922" y="20917"/>
                  </a:cubicBezTo>
                  <a:cubicBezTo>
                    <a:pt x="31922" y="18039"/>
                    <a:pt x="31401" y="15286"/>
                    <a:pt x="30360" y="12657"/>
                  </a:cubicBezTo>
                  <a:cubicBezTo>
                    <a:pt x="29318" y="10027"/>
                    <a:pt x="27755" y="7944"/>
                    <a:pt x="25671" y="6406"/>
                  </a:cubicBezTo>
                  <a:cubicBezTo>
                    <a:pt x="23587" y="4868"/>
                    <a:pt x="21058" y="4099"/>
                    <a:pt x="18081" y="4099"/>
                  </a:cubicBezTo>
                  <a:cubicBezTo>
                    <a:pt x="15005" y="4099"/>
                    <a:pt x="12252" y="5017"/>
                    <a:pt x="9821" y="6852"/>
                  </a:cubicBezTo>
                  <a:cubicBezTo>
                    <a:pt x="7390" y="8688"/>
                    <a:pt x="5678" y="11044"/>
                    <a:pt x="4686" y="13921"/>
                  </a:cubicBezTo>
                  <a:cubicBezTo>
                    <a:pt x="4984" y="13822"/>
                    <a:pt x="5380" y="13773"/>
                    <a:pt x="5877" y="13773"/>
                  </a:cubicBezTo>
                  <a:cubicBezTo>
                    <a:pt x="7464" y="13773"/>
                    <a:pt x="8804" y="14294"/>
                    <a:pt x="9895" y="15336"/>
                  </a:cubicBezTo>
                  <a:cubicBezTo>
                    <a:pt x="10987" y="16377"/>
                    <a:pt x="11533" y="17741"/>
                    <a:pt x="11533" y="19428"/>
                  </a:cubicBezTo>
                  <a:cubicBezTo>
                    <a:pt x="11533" y="21015"/>
                    <a:pt x="10987" y="22380"/>
                    <a:pt x="9895" y="23521"/>
                  </a:cubicBezTo>
                  <a:cubicBezTo>
                    <a:pt x="8804" y="24662"/>
                    <a:pt x="7464" y="25232"/>
                    <a:pt x="5877" y="25232"/>
                  </a:cubicBezTo>
                  <a:cubicBezTo>
                    <a:pt x="4190" y="25232"/>
                    <a:pt x="2801" y="24662"/>
                    <a:pt x="1709" y="23521"/>
                  </a:cubicBezTo>
                  <a:cubicBezTo>
                    <a:pt x="618" y="22380"/>
                    <a:pt x="73" y="21015"/>
                    <a:pt x="73" y="19428"/>
                  </a:cubicBezTo>
                  <a:cubicBezTo>
                    <a:pt x="73" y="16848"/>
                    <a:pt x="569" y="14393"/>
                    <a:pt x="1561" y="12061"/>
                  </a:cubicBezTo>
                  <a:cubicBezTo>
                    <a:pt x="2553" y="9730"/>
                    <a:pt x="3967" y="7671"/>
                    <a:pt x="5802" y="5885"/>
                  </a:cubicBezTo>
                  <a:cubicBezTo>
                    <a:pt x="7638" y="4099"/>
                    <a:pt x="9747" y="2735"/>
                    <a:pt x="12128" y="1792"/>
                  </a:cubicBezTo>
                  <a:cubicBezTo>
                    <a:pt x="14509" y="849"/>
                    <a:pt x="16989" y="378"/>
                    <a:pt x="19569" y="378"/>
                  </a:cubicBezTo>
                  <a:cubicBezTo>
                    <a:pt x="23538" y="378"/>
                    <a:pt x="27258" y="1221"/>
                    <a:pt x="30731" y="2909"/>
                  </a:cubicBezTo>
                  <a:cubicBezTo>
                    <a:pt x="34204" y="4595"/>
                    <a:pt x="36933" y="6976"/>
                    <a:pt x="38917" y="10052"/>
                  </a:cubicBezTo>
                  <a:cubicBezTo>
                    <a:pt x="40901" y="13128"/>
                    <a:pt x="41893" y="16749"/>
                    <a:pt x="41893" y="20917"/>
                  </a:cubicBezTo>
                  <a:cubicBezTo>
                    <a:pt x="41893" y="23993"/>
                    <a:pt x="41224" y="26895"/>
                    <a:pt x="39885" y="29623"/>
                  </a:cubicBezTo>
                  <a:cubicBezTo>
                    <a:pt x="38544" y="32351"/>
                    <a:pt x="36858" y="34832"/>
                    <a:pt x="34824" y="37064"/>
                  </a:cubicBezTo>
                  <a:cubicBezTo>
                    <a:pt x="32790" y="39297"/>
                    <a:pt x="30136" y="41827"/>
                    <a:pt x="26862" y="44655"/>
                  </a:cubicBezTo>
                  <a:cubicBezTo>
                    <a:pt x="23587" y="47483"/>
                    <a:pt x="21454" y="49343"/>
                    <a:pt x="20462" y="50236"/>
                  </a:cubicBezTo>
                  <a:lnTo>
                    <a:pt x="8556" y="61695"/>
                  </a:lnTo>
                  <a:lnTo>
                    <a:pt x="18676" y="61695"/>
                  </a:lnTo>
                  <a:cubicBezTo>
                    <a:pt x="23637" y="61695"/>
                    <a:pt x="27779" y="61646"/>
                    <a:pt x="31104" y="61546"/>
                  </a:cubicBezTo>
                  <a:cubicBezTo>
                    <a:pt x="34427" y="61447"/>
                    <a:pt x="36188" y="61299"/>
                    <a:pt x="36387" y="61100"/>
                  </a:cubicBezTo>
                  <a:cubicBezTo>
                    <a:pt x="37180" y="60306"/>
                    <a:pt x="38024" y="57131"/>
                    <a:pt x="38917" y="51575"/>
                  </a:cubicBezTo>
                  <a:lnTo>
                    <a:pt x="41893" y="51575"/>
                  </a:lnTo>
                  <a:lnTo>
                    <a:pt x="38917" y="70179"/>
                  </a:lnTo>
                  <a:lnTo>
                    <a:pt x="73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289" name="Graphic 19">
            <a:extLst>
              <a:ext uri="{FF2B5EF4-FFF2-40B4-BE49-F238E27FC236}">
                <a16:creationId xmlns:a16="http://schemas.microsoft.com/office/drawing/2014/main" id="{F3949A09-E2F4-F3EC-B07D-D270B866AADF}"/>
              </a:ext>
            </a:extLst>
          </p:cNvPr>
          <p:cNvGrpSpPr/>
          <p:nvPr/>
        </p:nvGrpSpPr>
        <p:grpSpPr>
          <a:xfrm>
            <a:off x="3005605" y="5418013"/>
            <a:ext cx="329062" cy="158891"/>
            <a:chOff x="4887668" y="5030843"/>
            <a:chExt cx="266181" cy="128528"/>
          </a:xfrm>
          <a:solidFill>
            <a:srgbClr val="262626"/>
          </a:solidFill>
        </p:grpSpPr>
        <p:sp>
          <p:nvSpPr>
            <p:cNvPr id="1290" name="Freeform 125 1">
              <a:extLst>
                <a:ext uri="{FF2B5EF4-FFF2-40B4-BE49-F238E27FC236}">
                  <a16:creationId xmlns:a16="http://schemas.microsoft.com/office/drawing/2014/main" id="{A419203F-9508-1357-CD6A-B9F2D51ED621}"/>
                </a:ext>
              </a:extLst>
            </p:cNvPr>
            <p:cNvSpPr/>
            <p:nvPr/>
          </p:nvSpPr>
          <p:spPr>
            <a:xfrm>
              <a:off x="4887668" y="5054447"/>
              <a:ext cx="50899" cy="101500"/>
            </a:xfrm>
            <a:custGeom>
              <a:avLst/>
              <a:gdLst>
                <a:gd name="connsiteX0" fmla="*/ 1061 w 50899"/>
                <a:gd name="connsiteY0" fmla="*/ 101878 h 101500"/>
                <a:gd name="connsiteX1" fmla="*/ 1061 w 50899"/>
                <a:gd name="connsiteY1" fmla="*/ 96520 h 101500"/>
                <a:gd name="connsiteX2" fmla="*/ 20111 w 50899"/>
                <a:gd name="connsiteY2" fmla="*/ 91609 h 101500"/>
                <a:gd name="connsiteX3" fmla="*/ 20111 w 50899"/>
                <a:gd name="connsiteY3" fmla="*/ 11689 h 101500"/>
                <a:gd name="connsiteX4" fmla="*/ 167 w 50899"/>
                <a:gd name="connsiteY4" fmla="*/ 15409 h 101500"/>
                <a:gd name="connsiteX5" fmla="*/ 167 w 50899"/>
                <a:gd name="connsiteY5" fmla="*/ 10051 h 101500"/>
                <a:gd name="connsiteX6" fmla="*/ 28445 w 50899"/>
                <a:gd name="connsiteY6" fmla="*/ 378 h 101500"/>
                <a:gd name="connsiteX7" fmla="*/ 30528 w 50899"/>
                <a:gd name="connsiteY7" fmla="*/ 378 h 101500"/>
                <a:gd name="connsiteX8" fmla="*/ 31570 w 50899"/>
                <a:gd name="connsiteY8" fmla="*/ 750 h 101500"/>
                <a:gd name="connsiteX9" fmla="*/ 32017 w 50899"/>
                <a:gd name="connsiteY9" fmla="*/ 1717 h 101500"/>
                <a:gd name="connsiteX10" fmla="*/ 32017 w 50899"/>
                <a:gd name="connsiteY10" fmla="*/ 91609 h 101500"/>
                <a:gd name="connsiteX11" fmla="*/ 51067 w 50899"/>
                <a:gd name="connsiteY11" fmla="*/ 96520 h 101500"/>
                <a:gd name="connsiteX12" fmla="*/ 51067 w 50899"/>
                <a:gd name="connsiteY12" fmla="*/ 101878 h 101500"/>
                <a:gd name="connsiteX13" fmla="*/ 1061 w 50899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9" h="101500">
                  <a:moveTo>
                    <a:pt x="1061" y="101878"/>
                  </a:moveTo>
                  <a:lnTo>
                    <a:pt x="1061" y="96520"/>
                  </a:lnTo>
                  <a:cubicBezTo>
                    <a:pt x="13760" y="96520"/>
                    <a:pt x="20111" y="94883"/>
                    <a:pt x="20111" y="91609"/>
                  </a:cubicBezTo>
                  <a:lnTo>
                    <a:pt x="20111" y="11689"/>
                  </a:lnTo>
                  <a:cubicBezTo>
                    <a:pt x="14852" y="14169"/>
                    <a:pt x="8204" y="15409"/>
                    <a:pt x="167" y="15409"/>
                  </a:cubicBezTo>
                  <a:lnTo>
                    <a:pt x="167" y="10051"/>
                  </a:lnTo>
                  <a:cubicBezTo>
                    <a:pt x="12669" y="10051"/>
                    <a:pt x="22095" y="6827"/>
                    <a:pt x="28445" y="378"/>
                  </a:cubicBezTo>
                  <a:lnTo>
                    <a:pt x="30528" y="378"/>
                  </a:lnTo>
                  <a:cubicBezTo>
                    <a:pt x="30925" y="378"/>
                    <a:pt x="31272" y="502"/>
                    <a:pt x="31570" y="750"/>
                  </a:cubicBezTo>
                  <a:cubicBezTo>
                    <a:pt x="31868" y="998"/>
                    <a:pt x="32017" y="1320"/>
                    <a:pt x="32017" y="1717"/>
                  </a:cubicBezTo>
                  <a:lnTo>
                    <a:pt x="32017" y="91609"/>
                  </a:lnTo>
                  <a:cubicBezTo>
                    <a:pt x="32017" y="94883"/>
                    <a:pt x="38367" y="96520"/>
                    <a:pt x="51067" y="96520"/>
                  </a:cubicBezTo>
                  <a:lnTo>
                    <a:pt x="51067" y="101878"/>
                  </a:lnTo>
                  <a:lnTo>
                    <a:pt x="1061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91" name="Freeform 126 1">
              <a:extLst>
                <a:ext uri="{FF2B5EF4-FFF2-40B4-BE49-F238E27FC236}">
                  <a16:creationId xmlns:a16="http://schemas.microsoft.com/office/drawing/2014/main" id="{675A0CDC-B9DC-59EE-7977-F7774EE17061}"/>
                </a:ext>
              </a:extLst>
            </p:cNvPr>
            <p:cNvSpPr/>
            <p:nvPr/>
          </p:nvSpPr>
          <p:spPr>
            <a:xfrm>
              <a:off x="4956575" y="5054447"/>
              <a:ext cx="64145" cy="104923"/>
            </a:xfrm>
            <a:custGeom>
              <a:avLst/>
              <a:gdLst>
                <a:gd name="connsiteX0" fmla="*/ 32314 w 64145"/>
                <a:gd name="connsiteY0" fmla="*/ 105301 h 104923"/>
                <a:gd name="connsiteX1" fmla="*/ 6940 w 64145"/>
                <a:gd name="connsiteY1" fmla="*/ 89898 h 104923"/>
                <a:gd name="connsiteX2" fmla="*/ 167 w 64145"/>
                <a:gd name="connsiteY2" fmla="*/ 53212 h 104923"/>
                <a:gd name="connsiteX3" fmla="*/ 2623 w 64145"/>
                <a:gd name="connsiteY3" fmla="*/ 28283 h 104923"/>
                <a:gd name="connsiteX4" fmla="*/ 12223 w 64145"/>
                <a:gd name="connsiteY4" fmla="*/ 8489 h 104923"/>
                <a:gd name="connsiteX5" fmla="*/ 32314 w 64145"/>
                <a:gd name="connsiteY5" fmla="*/ 378 h 104923"/>
                <a:gd name="connsiteX6" fmla="*/ 48834 w 64145"/>
                <a:gd name="connsiteY6" fmla="*/ 5289 h 104923"/>
                <a:gd name="connsiteX7" fmla="*/ 58582 w 64145"/>
                <a:gd name="connsiteY7" fmla="*/ 17939 h 104923"/>
                <a:gd name="connsiteX8" fmla="*/ 63122 w 64145"/>
                <a:gd name="connsiteY8" fmla="*/ 34608 h 104923"/>
                <a:gd name="connsiteX9" fmla="*/ 64312 w 64145"/>
                <a:gd name="connsiteY9" fmla="*/ 53212 h 104923"/>
                <a:gd name="connsiteX10" fmla="*/ 61931 w 64145"/>
                <a:gd name="connsiteY10" fmla="*/ 77768 h 104923"/>
                <a:gd name="connsiteX11" fmla="*/ 52481 w 64145"/>
                <a:gd name="connsiteY11" fmla="*/ 97265 h 104923"/>
                <a:gd name="connsiteX12" fmla="*/ 32314 w 64145"/>
                <a:gd name="connsiteY12" fmla="*/ 105301 h 104923"/>
                <a:gd name="connsiteX13" fmla="*/ 32314 w 64145"/>
                <a:gd name="connsiteY13" fmla="*/ 101283 h 104923"/>
                <a:gd name="connsiteX14" fmla="*/ 44965 w 64145"/>
                <a:gd name="connsiteY14" fmla="*/ 92577 h 104923"/>
                <a:gd name="connsiteX15" fmla="*/ 50099 w 64145"/>
                <a:gd name="connsiteY15" fmla="*/ 73303 h 104923"/>
                <a:gd name="connsiteX16" fmla="*/ 51067 w 64145"/>
                <a:gd name="connsiteY16" fmla="*/ 50831 h 104923"/>
                <a:gd name="connsiteX17" fmla="*/ 50099 w 64145"/>
                <a:gd name="connsiteY17" fmla="*/ 29697 h 104923"/>
                <a:gd name="connsiteX18" fmla="*/ 45040 w 64145"/>
                <a:gd name="connsiteY18" fmla="*/ 12136 h 104923"/>
                <a:gd name="connsiteX19" fmla="*/ 32314 w 64145"/>
                <a:gd name="connsiteY19" fmla="*/ 4247 h 104923"/>
                <a:gd name="connsiteX20" fmla="*/ 19515 w 64145"/>
                <a:gd name="connsiteY20" fmla="*/ 12136 h 104923"/>
                <a:gd name="connsiteX21" fmla="*/ 14381 w 64145"/>
                <a:gd name="connsiteY21" fmla="*/ 29697 h 104923"/>
                <a:gd name="connsiteX22" fmla="*/ 13414 w 64145"/>
                <a:gd name="connsiteY22" fmla="*/ 50831 h 104923"/>
                <a:gd name="connsiteX23" fmla="*/ 13859 w 64145"/>
                <a:gd name="connsiteY23" fmla="*/ 66830 h 104923"/>
                <a:gd name="connsiteX24" fmla="*/ 16092 w 64145"/>
                <a:gd name="connsiteY24" fmla="*/ 82308 h 104923"/>
                <a:gd name="connsiteX25" fmla="*/ 21822 w 64145"/>
                <a:gd name="connsiteY25" fmla="*/ 95776 h 104923"/>
                <a:gd name="connsiteX26" fmla="*/ 32314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314" y="105301"/>
                  </a:moveTo>
                  <a:cubicBezTo>
                    <a:pt x="19912" y="105301"/>
                    <a:pt x="11454" y="100167"/>
                    <a:pt x="6940" y="89898"/>
                  </a:cubicBezTo>
                  <a:cubicBezTo>
                    <a:pt x="2425" y="79629"/>
                    <a:pt x="167" y="67400"/>
                    <a:pt x="167" y="53212"/>
                  </a:cubicBezTo>
                  <a:cubicBezTo>
                    <a:pt x="167" y="44381"/>
                    <a:pt x="986" y="36072"/>
                    <a:pt x="2623" y="28283"/>
                  </a:cubicBezTo>
                  <a:cubicBezTo>
                    <a:pt x="4260" y="20494"/>
                    <a:pt x="7461" y="13896"/>
                    <a:pt x="12223" y="8489"/>
                  </a:cubicBezTo>
                  <a:cubicBezTo>
                    <a:pt x="16986" y="3082"/>
                    <a:pt x="23683" y="378"/>
                    <a:pt x="32314" y="378"/>
                  </a:cubicBezTo>
                  <a:cubicBezTo>
                    <a:pt x="39061" y="378"/>
                    <a:pt x="44568" y="2015"/>
                    <a:pt x="48834" y="5289"/>
                  </a:cubicBezTo>
                  <a:cubicBezTo>
                    <a:pt x="53101" y="8563"/>
                    <a:pt x="56350" y="12780"/>
                    <a:pt x="58582" y="17939"/>
                  </a:cubicBezTo>
                  <a:cubicBezTo>
                    <a:pt x="60815" y="23099"/>
                    <a:pt x="62328" y="28655"/>
                    <a:pt x="63122" y="34608"/>
                  </a:cubicBezTo>
                  <a:cubicBezTo>
                    <a:pt x="63916" y="40561"/>
                    <a:pt x="64312" y="46762"/>
                    <a:pt x="64312" y="53212"/>
                  </a:cubicBezTo>
                  <a:cubicBezTo>
                    <a:pt x="64312" y="61943"/>
                    <a:pt x="63519" y="70128"/>
                    <a:pt x="61931" y="77768"/>
                  </a:cubicBezTo>
                  <a:cubicBezTo>
                    <a:pt x="60344" y="85409"/>
                    <a:pt x="57193" y="91907"/>
                    <a:pt x="52481" y="97265"/>
                  </a:cubicBezTo>
                  <a:cubicBezTo>
                    <a:pt x="47768" y="102623"/>
                    <a:pt x="41045" y="105301"/>
                    <a:pt x="32314" y="105301"/>
                  </a:cubicBezTo>
                  <a:close/>
                  <a:moveTo>
                    <a:pt x="32314" y="101283"/>
                  </a:moveTo>
                  <a:cubicBezTo>
                    <a:pt x="37970" y="101283"/>
                    <a:pt x="42187" y="98381"/>
                    <a:pt x="44965" y="92577"/>
                  </a:cubicBezTo>
                  <a:cubicBezTo>
                    <a:pt x="47743" y="86772"/>
                    <a:pt x="49455" y="80348"/>
                    <a:pt x="50099" y="73303"/>
                  </a:cubicBezTo>
                  <a:cubicBezTo>
                    <a:pt x="50744" y="66259"/>
                    <a:pt x="51067" y="58768"/>
                    <a:pt x="51067" y="50831"/>
                  </a:cubicBezTo>
                  <a:cubicBezTo>
                    <a:pt x="51067" y="43191"/>
                    <a:pt x="50744" y="36146"/>
                    <a:pt x="50099" y="29697"/>
                  </a:cubicBezTo>
                  <a:cubicBezTo>
                    <a:pt x="49455" y="23248"/>
                    <a:pt x="47768" y="17394"/>
                    <a:pt x="45040" y="12136"/>
                  </a:cubicBezTo>
                  <a:cubicBezTo>
                    <a:pt x="42311" y="6876"/>
                    <a:pt x="38069" y="4247"/>
                    <a:pt x="32314" y="4247"/>
                  </a:cubicBezTo>
                  <a:cubicBezTo>
                    <a:pt x="26560" y="4247"/>
                    <a:pt x="22294" y="6876"/>
                    <a:pt x="19515" y="12136"/>
                  </a:cubicBezTo>
                  <a:cubicBezTo>
                    <a:pt x="16737" y="17394"/>
                    <a:pt x="15026" y="23248"/>
                    <a:pt x="14381" y="29697"/>
                  </a:cubicBezTo>
                  <a:cubicBezTo>
                    <a:pt x="13736" y="36146"/>
                    <a:pt x="13414" y="43191"/>
                    <a:pt x="13414" y="50831"/>
                  </a:cubicBezTo>
                  <a:cubicBezTo>
                    <a:pt x="13414" y="56486"/>
                    <a:pt x="13562" y="61819"/>
                    <a:pt x="13859" y="66830"/>
                  </a:cubicBezTo>
                  <a:cubicBezTo>
                    <a:pt x="14157" y="71840"/>
                    <a:pt x="14902" y="77000"/>
                    <a:pt x="16092" y="82308"/>
                  </a:cubicBezTo>
                  <a:cubicBezTo>
                    <a:pt x="17283" y="87616"/>
                    <a:pt x="19193" y="92106"/>
                    <a:pt x="21822" y="95776"/>
                  </a:cubicBezTo>
                  <a:cubicBezTo>
                    <a:pt x="24451" y="99447"/>
                    <a:pt x="27949" y="101283"/>
                    <a:pt x="32314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92" name="Freeform 127 1">
              <a:extLst>
                <a:ext uri="{FF2B5EF4-FFF2-40B4-BE49-F238E27FC236}">
                  <a16:creationId xmlns:a16="http://schemas.microsoft.com/office/drawing/2014/main" id="{6925353F-C999-1C95-591A-3601458BEBC0}"/>
                </a:ext>
              </a:extLst>
            </p:cNvPr>
            <p:cNvSpPr/>
            <p:nvPr/>
          </p:nvSpPr>
          <p:spPr>
            <a:xfrm>
              <a:off x="5035455" y="5072366"/>
              <a:ext cx="63996" cy="4167"/>
            </a:xfrm>
            <a:custGeom>
              <a:avLst/>
              <a:gdLst>
                <a:gd name="connsiteX0" fmla="*/ 2251 w 63996"/>
                <a:gd name="connsiteY0" fmla="*/ 4545 h 4167"/>
                <a:gd name="connsiteX1" fmla="*/ 763 w 63996"/>
                <a:gd name="connsiteY1" fmla="*/ 3875 h 4167"/>
                <a:gd name="connsiteX2" fmla="*/ 167 w 63996"/>
                <a:gd name="connsiteY2" fmla="*/ 2462 h 4167"/>
                <a:gd name="connsiteX3" fmla="*/ 763 w 63996"/>
                <a:gd name="connsiteY3" fmla="*/ 1047 h 4167"/>
                <a:gd name="connsiteX4" fmla="*/ 2251 w 63996"/>
                <a:gd name="connsiteY4" fmla="*/ 378 h 4167"/>
                <a:gd name="connsiteX5" fmla="*/ 62378 w 63996"/>
                <a:gd name="connsiteY5" fmla="*/ 378 h 4167"/>
                <a:gd name="connsiteX6" fmla="*/ 63643 w 63996"/>
                <a:gd name="connsiteY6" fmla="*/ 1047 h 4167"/>
                <a:gd name="connsiteX7" fmla="*/ 64164 w 63996"/>
                <a:gd name="connsiteY7" fmla="*/ 2462 h 4167"/>
                <a:gd name="connsiteX8" fmla="*/ 63643 w 63996"/>
                <a:gd name="connsiteY8" fmla="*/ 3875 h 4167"/>
                <a:gd name="connsiteX9" fmla="*/ 62378 w 63996"/>
                <a:gd name="connsiteY9" fmla="*/ 4545 h 4167"/>
                <a:gd name="connsiteX10" fmla="*/ 2251 w 63996"/>
                <a:gd name="connsiteY10" fmla="*/ 4545 h 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96" h="4167">
                  <a:moveTo>
                    <a:pt x="2251" y="4545"/>
                  </a:moveTo>
                  <a:cubicBezTo>
                    <a:pt x="1656" y="4545"/>
                    <a:pt x="1160" y="4322"/>
                    <a:pt x="763" y="3875"/>
                  </a:cubicBezTo>
                  <a:cubicBezTo>
                    <a:pt x="366" y="3429"/>
                    <a:pt x="167" y="2958"/>
                    <a:pt x="167" y="2462"/>
                  </a:cubicBezTo>
                  <a:cubicBezTo>
                    <a:pt x="167" y="1965"/>
                    <a:pt x="366" y="1494"/>
                    <a:pt x="763" y="1047"/>
                  </a:cubicBezTo>
                  <a:cubicBezTo>
                    <a:pt x="1160" y="601"/>
                    <a:pt x="1656" y="378"/>
                    <a:pt x="2251" y="378"/>
                  </a:cubicBezTo>
                  <a:lnTo>
                    <a:pt x="62378" y="378"/>
                  </a:lnTo>
                  <a:cubicBezTo>
                    <a:pt x="62874" y="378"/>
                    <a:pt x="63295" y="601"/>
                    <a:pt x="63643" y="1047"/>
                  </a:cubicBezTo>
                  <a:cubicBezTo>
                    <a:pt x="63990" y="1494"/>
                    <a:pt x="64164" y="1965"/>
                    <a:pt x="64164" y="2462"/>
                  </a:cubicBezTo>
                  <a:cubicBezTo>
                    <a:pt x="64164" y="2958"/>
                    <a:pt x="63990" y="3429"/>
                    <a:pt x="63643" y="3875"/>
                  </a:cubicBezTo>
                  <a:cubicBezTo>
                    <a:pt x="63295" y="4322"/>
                    <a:pt x="62874" y="4545"/>
                    <a:pt x="62378" y="4545"/>
                  </a:cubicBezTo>
                  <a:lnTo>
                    <a:pt x="2251" y="454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93" name="Freeform 128 1">
              <a:extLst>
                <a:ext uri="{FF2B5EF4-FFF2-40B4-BE49-F238E27FC236}">
                  <a16:creationId xmlns:a16="http://schemas.microsoft.com/office/drawing/2014/main" id="{CDD09505-1E1C-8B59-C63D-904FAECB0C75}"/>
                </a:ext>
              </a:extLst>
            </p:cNvPr>
            <p:cNvSpPr/>
            <p:nvPr/>
          </p:nvSpPr>
          <p:spPr>
            <a:xfrm>
              <a:off x="5118875" y="5030843"/>
              <a:ext cx="34974" cy="69801"/>
            </a:xfrm>
            <a:custGeom>
              <a:avLst/>
              <a:gdLst>
                <a:gd name="connsiteX0" fmla="*/ 763 w 34974"/>
                <a:gd name="connsiteY0" fmla="*/ 70179 h 69801"/>
                <a:gd name="connsiteX1" fmla="*/ 763 w 34974"/>
                <a:gd name="connsiteY1" fmla="*/ 66458 h 69801"/>
                <a:gd name="connsiteX2" fmla="*/ 13859 w 34974"/>
                <a:gd name="connsiteY2" fmla="*/ 63184 h 69801"/>
                <a:gd name="connsiteX3" fmla="*/ 13859 w 34974"/>
                <a:gd name="connsiteY3" fmla="*/ 8117 h 69801"/>
                <a:gd name="connsiteX4" fmla="*/ 167 w 34974"/>
                <a:gd name="connsiteY4" fmla="*/ 10796 h 69801"/>
                <a:gd name="connsiteX5" fmla="*/ 167 w 34974"/>
                <a:gd name="connsiteY5" fmla="*/ 7076 h 69801"/>
                <a:gd name="connsiteX6" fmla="*/ 19515 w 34974"/>
                <a:gd name="connsiteY6" fmla="*/ 378 h 69801"/>
                <a:gd name="connsiteX7" fmla="*/ 21003 w 34974"/>
                <a:gd name="connsiteY7" fmla="*/ 378 h 69801"/>
                <a:gd name="connsiteX8" fmla="*/ 21747 w 34974"/>
                <a:gd name="connsiteY8" fmla="*/ 676 h 69801"/>
                <a:gd name="connsiteX9" fmla="*/ 22045 w 34974"/>
                <a:gd name="connsiteY9" fmla="*/ 1271 h 69801"/>
                <a:gd name="connsiteX10" fmla="*/ 22045 w 34974"/>
                <a:gd name="connsiteY10" fmla="*/ 63184 h 69801"/>
                <a:gd name="connsiteX11" fmla="*/ 35142 w 34974"/>
                <a:gd name="connsiteY11" fmla="*/ 66458 h 69801"/>
                <a:gd name="connsiteX12" fmla="*/ 35142 w 34974"/>
                <a:gd name="connsiteY12" fmla="*/ 70179 h 69801"/>
                <a:gd name="connsiteX13" fmla="*/ 763 w 34974"/>
                <a:gd name="connsiteY13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763" y="70179"/>
                  </a:moveTo>
                  <a:lnTo>
                    <a:pt x="763" y="66458"/>
                  </a:lnTo>
                  <a:cubicBezTo>
                    <a:pt x="9494" y="66458"/>
                    <a:pt x="13859" y="65366"/>
                    <a:pt x="13859" y="63184"/>
                  </a:cubicBezTo>
                  <a:lnTo>
                    <a:pt x="13859" y="8117"/>
                  </a:lnTo>
                  <a:cubicBezTo>
                    <a:pt x="10288" y="9903"/>
                    <a:pt x="5723" y="10796"/>
                    <a:pt x="167" y="10796"/>
                  </a:cubicBezTo>
                  <a:lnTo>
                    <a:pt x="167" y="7076"/>
                  </a:lnTo>
                  <a:cubicBezTo>
                    <a:pt x="8701" y="7076"/>
                    <a:pt x="15150" y="4843"/>
                    <a:pt x="19515" y="378"/>
                  </a:cubicBezTo>
                  <a:lnTo>
                    <a:pt x="21003" y="378"/>
                  </a:lnTo>
                  <a:cubicBezTo>
                    <a:pt x="21301" y="378"/>
                    <a:pt x="21549" y="477"/>
                    <a:pt x="21747" y="676"/>
                  </a:cubicBezTo>
                  <a:cubicBezTo>
                    <a:pt x="21946" y="874"/>
                    <a:pt x="22045" y="1073"/>
                    <a:pt x="22045" y="1271"/>
                  </a:cubicBezTo>
                  <a:lnTo>
                    <a:pt x="22045" y="63184"/>
                  </a:lnTo>
                  <a:cubicBezTo>
                    <a:pt x="22045" y="65366"/>
                    <a:pt x="26411" y="66458"/>
                    <a:pt x="35142" y="66458"/>
                  </a:cubicBezTo>
                  <a:lnTo>
                    <a:pt x="35142" y="70179"/>
                  </a:lnTo>
                  <a:lnTo>
                    <a:pt x="763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294" name="Graphic 19">
            <a:extLst>
              <a:ext uri="{FF2B5EF4-FFF2-40B4-BE49-F238E27FC236}">
                <a16:creationId xmlns:a16="http://schemas.microsoft.com/office/drawing/2014/main" id="{780D8E7D-CDBD-D553-834B-F012EF17509C}"/>
              </a:ext>
            </a:extLst>
          </p:cNvPr>
          <p:cNvGrpSpPr/>
          <p:nvPr/>
        </p:nvGrpSpPr>
        <p:grpSpPr>
          <a:xfrm>
            <a:off x="4167344" y="5418013"/>
            <a:ext cx="231638" cy="158891"/>
            <a:chOff x="5827410" y="5030843"/>
            <a:chExt cx="187374" cy="128528"/>
          </a:xfrm>
          <a:solidFill>
            <a:srgbClr val="262626"/>
          </a:solidFill>
        </p:grpSpPr>
        <p:sp>
          <p:nvSpPr>
            <p:cNvPr id="1295" name="Freeform 130 1">
              <a:extLst>
                <a:ext uri="{FF2B5EF4-FFF2-40B4-BE49-F238E27FC236}">
                  <a16:creationId xmlns:a16="http://schemas.microsoft.com/office/drawing/2014/main" id="{5011006B-B684-C7D9-5DDA-30C7677F36B1}"/>
                </a:ext>
              </a:extLst>
            </p:cNvPr>
            <p:cNvSpPr/>
            <p:nvPr/>
          </p:nvSpPr>
          <p:spPr>
            <a:xfrm>
              <a:off x="5827410" y="5054447"/>
              <a:ext cx="50898" cy="101500"/>
            </a:xfrm>
            <a:custGeom>
              <a:avLst/>
              <a:gdLst>
                <a:gd name="connsiteX0" fmla="*/ 1154 w 50898"/>
                <a:gd name="connsiteY0" fmla="*/ 101878 h 101500"/>
                <a:gd name="connsiteX1" fmla="*/ 1154 w 50898"/>
                <a:gd name="connsiteY1" fmla="*/ 96520 h 101500"/>
                <a:gd name="connsiteX2" fmla="*/ 20204 w 50898"/>
                <a:gd name="connsiteY2" fmla="*/ 91609 h 101500"/>
                <a:gd name="connsiteX3" fmla="*/ 20204 w 50898"/>
                <a:gd name="connsiteY3" fmla="*/ 11689 h 101500"/>
                <a:gd name="connsiteX4" fmla="*/ 262 w 50898"/>
                <a:gd name="connsiteY4" fmla="*/ 15409 h 101500"/>
                <a:gd name="connsiteX5" fmla="*/ 262 w 50898"/>
                <a:gd name="connsiteY5" fmla="*/ 10051 h 101500"/>
                <a:gd name="connsiteX6" fmla="*/ 28538 w 50898"/>
                <a:gd name="connsiteY6" fmla="*/ 378 h 101500"/>
                <a:gd name="connsiteX7" fmla="*/ 30623 w 50898"/>
                <a:gd name="connsiteY7" fmla="*/ 378 h 101500"/>
                <a:gd name="connsiteX8" fmla="*/ 31665 w 50898"/>
                <a:gd name="connsiteY8" fmla="*/ 750 h 101500"/>
                <a:gd name="connsiteX9" fmla="*/ 32110 w 50898"/>
                <a:gd name="connsiteY9" fmla="*/ 1717 h 101500"/>
                <a:gd name="connsiteX10" fmla="*/ 32110 w 50898"/>
                <a:gd name="connsiteY10" fmla="*/ 91609 h 101500"/>
                <a:gd name="connsiteX11" fmla="*/ 51160 w 50898"/>
                <a:gd name="connsiteY11" fmla="*/ 96520 h 101500"/>
                <a:gd name="connsiteX12" fmla="*/ 51160 w 50898"/>
                <a:gd name="connsiteY12" fmla="*/ 101878 h 101500"/>
                <a:gd name="connsiteX13" fmla="*/ 1154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154" y="101878"/>
                  </a:moveTo>
                  <a:lnTo>
                    <a:pt x="1154" y="96520"/>
                  </a:lnTo>
                  <a:cubicBezTo>
                    <a:pt x="13854" y="96520"/>
                    <a:pt x="20204" y="94883"/>
                    <a:pt x="20204" y="91609"/>
                  </a:cubicBezTo>
                  <a:lnTo>
                    <a:pt x="20204" y="11689"/>
                  </a:lnTo>
                  <a:cubicBezTo>
                    <a:pt x="14946" y="14169"/>
                    <a:pt x="8298" y="15409"/>
                    <a:pt x="262" y="15409"/>
                  </a:cubicBezTo>
                  <a:lnTo>
                    <a:pt x="262" y="10051"/>
                  </a:lnTo>
                  <a:cubicBezTo>
                    <a:pt x="12763" y="10051"/>
                    <a:pt x="22188" y="6827"/>
                    <a:pt x="28538" y="378"/>
                  </a:cubicBezTo>
                  <a:lnTo>
                    <a:pt x="30623" y="378"/>
                  </a:lnTo>
                  <a:cubicBezTo>
                    <a:pt x="31019" y="378"/>
                    <a:pt x="31367" y="502"/>
                    <a:pt x="31665" y="750"/>
                  </a:cubicBezTo>
                  <a:cubicBezTo>
                    <a:pt x="31962" y="998"/>
                    <a:pt x="32110" y="1320"/>
                    <a:pt x="32110" y="1717"/>
                  </a:cubicBezTo>
                  <a:lnTo>
                    <a:pt x="32110" y="91609"/>
                  </a:lnTo>
                  <a:cubicBezTo>
                    <a:pt x="32110" y="94883"/>
                    <a:pt x="38460" y="96520"/>
                    <a:pt x="51160" y="96520"/>
                  </a:cubicBezTo>
                  <a:lnTo>
                    <a:pt x="51160" y="101878"/>
                  </a:lnTo>
                  <a:lnTo>
                    <a:pt x="1154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96" name="Freeform 131 1">
              <a:extLst>
                <a:ext uri="{FF2B5EF4-FFF2-40B4-BE49-F238E27FC236}">
                  <a16:creationId xmlns:a16="http://schemas.microsoft.com/office/drawing/2014/main" id="{54397900-EDAF-6806-F9E3-BC5A1C3B2142}"/>
                </a:ext>
              </a:extLst>
            </p:cNvPr>
            <p:cNvSpPr/>
            <p:nvPr/>
          </p:nvSpPr>
          <p:spPr>
            <a:xfrm>
              <a:off x="5896317" y="5054447"/>
              <a:ext cx="64145" cy="104923"/>
            </a:xfrm>
            <a:custGeom>
              <a:avLst/>
              <a:gdLst>
                <a:gd name="connsiteX0" fmla="*/ 32408 w 64145"/>
                <a:gd name="connsiteY0" fmla="*/ 105301 h 104923"/>
                <a:gd name="connsiteX1" fmla="*/ 7033 w 64145"/>
                <a:gd name="connsiteY1" fmla="*/ 89898 h 104923"/>
                <a:gd name="connsiteX2" fmla="*/ 262 w 64145"/>
                <a:gd name="connsiteY2" fmla="*/ 53212 h 104923"/>
                <a:gd name="connsiteX3" fmla="*/ 2717 w 64145"/>
                <a:gd name="connsiteY3" fmla="*/ 28283 h 104923"/>
                <a:gd name="connsiteX4" fmla="*/ 12316 w 64145"/>
                <a:gd name="connsiteY4" fmla="*/ 8489 h 104923"/>
                <a:gd name="connsiteX5" fmla="*/ 32408 w 64145"/>
                <a:gd name="connsiteY5" fmla="*/ 378 h 104923"/>
                <a:gd name="connsiteX6" fmla="*/ 48929 w 64145"/>
                <a:gd name="connsiteY6" fmla="*/ 5289 h 104923"/>
                <a:gd name="connsiteX7" fmla="*/ 58677 w 64145"/>
                <a:gd name="connsiteY7" fmla="*/ 17939 h 104923"/>
                <a:gd name="connsiteX8" fmla="*/ 63216 w 64145"/>
                <a:gd name="connsiteY8" fmla="*/ 34608 h 104923"/>
                <a:gd name="connsiteX9" fmla="*/ 64407 w 64145"/>
                <a:gd name="connsiteY9" fmla="*/ 53212 h 104923"/>
                <a:gd name="connsiteX10" fmla="*/ 62026 w 64145"/>
                <a:gd name="connsiteY10" fmla="*/ 77768 h 104923"/>
                <a:gd name="connsiteX11" fmla="*/ 52575 w 64145"/>
                <a:gd name="connsiteY11" fmla="*/ 97265 h 104923"/>
                <a:gd name="connsiteX12" fmla="*/ 32408 w 64145"/>
                <a:gd name="connsiteY12" fmla="*/ 105301 h 104923"/>
                <a:gd name="connsiteX13" fmla="*/ 32408 w 64145"/>
                <a:gd name="connsiteY13" fmla="*/ 101283 h 104923"/>
                <a:gd name="connsiteX14" fmla="*/ 45059 w 64145"/>
                <a:gd name="connsiteY14" fmla="*/ 92577 h 104923"/>
                <a:gd name="connsiteX15" fmla="*/ 50194 w 64145"/>
                <a:gd name="connsiteY15" fmla="*/ 73303 h 104923"/>
                <a:gd name="connsiteX16" fmla="*/ 51160 w 64145"/>
                <a:gd name="connsiteY16" fmla="*/ 50831 h 104923"/>
                <a:gd name="connsiteX17" fmla="*/ 50194 w 64145"/>
                <a:gd name="connsiteY17" fmla="*/ 29697 h 104923"/>
                <a:gd name="connsiteX18" fmla="*/ 45133 w 64145"/>
                <a:gd name="connsiteY18" fmla="*/ 12136 h 104923"/>
                <a:gd name="connsiteX19" fmla="*/ 32408 w 64145"/>
                <a:gd name="connsiteY19" fmla="*/ 4247 h 104923"/>
                <a:gd name="connsiteX20" fmla="*/ 19609 w 64145"/>
                <a:gd name="connsiteY20" fmla="*/ 12136 h 104923"/>
                <a:gd name="connsiteX21" fmla="*/ 14475 w 64145"/>
                <a:gd name="connsiteY21" fmla="*/ 29697 h 104923"/>
                <a:gd name="connsiteX22" fmla="*/ 13507 w 64145"/>
                <a:gd name="connsiteY22" fmla="*/ 50831 h 104923"/>
                <a:gd name="connsiteX23" fmla="*/ 13954 w 64145"/>
                <a:gd name="connsiteY23" fmla="*/ 66830 h 104923"/>
                <a:gd name="connsiteX24" fmla="*/ 16186 w 64145"/>
                <a:gd name="connsiteY24" fmla="*/ 82308 h 104923"/>
                <a:gd name="connsiteX25" fmla="*/ 21916 w 64145"/>
                <a:gd name="connsiteY25" fmla="*/ 95776 h 104923"/>
                <a:gd name="connsiteX26" fmla="*/ 32408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408" y="105301"/>
                  </a:moveTo>
                  <a:cubicBezTo>
                    <a:pt x="20006" y="105301"/>
                    <a:pt x="11548" y="100167"/>
                    <a:pt x="7033" y="89898"/>
                  </a:cubicBezTo>
                  <a:cubicBezTo>
                    <a:pt x="2519" y="79629"/>
                    <a:pt x="262" y="67400"/>
                    <a:pt x="262" y="53212"/>
                  </a:cubicBezTo>
                  <a:cubicBezTo>
                    <a:pt x="262" y="44381"/>
                    <a:pt x="1080" y="36072"/>
                    <a:pt x="2717" y="28283"/>
                  </a:cubicBezTo>
                  <a:cubicBezTo>
                    <a:pt x="4354" y="20494"/>
                    <a:pt x="7554" y="13896"/>
                    <a:pt x="12316" y="8489"/>
                  </a:cubicBezTo>
                  <a:cubicBezTo>
                    <a:pt x="17079" y="3082"/>
                    <a:pt x="23776" y="378"/>
                    <a:pt x="32408" y="378"/>
                  </a:cubicBezTo>
                  <a:cubicBezTo>
                    <a:pt x="39155" y="378"/>
                    <a:pt x="44662" y="2015"/>
                    <a:pt x="48929" y="5289"/>
                  </a:cubicBezTo>
                  <a:cubicBezTo>
                    <a:pt x="53195" y="8563"/>
                    <a:pt x="56444" y="12780"/>
                    <a:pt x="58677" y="17939"/>
                  </a:cubicBezTo>
                  <a:cubicBezTo>
                    <a:pt x="60909" y="23099"/>
                    <a:pt x="62422" y="28655"/>
                    <a:pt x="63216" y="34608"/>
                  </a:cubicBezTo>
                  <a:cubicBezTo>
                    <a:pt x="64010" y="40561"/>
                    <a:pt x="64407" y="46762"/>
                    <a:pt x="64407" y="53212"/>
                  </a:cubicBezTo>
                  <a:cubicBezTo>
                    <a:pt x="64407" y="61943"/>
                    <a:pt x="63613" y="70128"/>
                    <a:pt x="62026" y="77768"/>
                  </a:cubicBezTo>
                  <a:cubicBezTo>
                    <a:pt x="60438" y="85409"/>
                    <a:pt x="57288" y="91907"/>
                    <a:pt x="52575" y="97265"/>
                  </a:cubicBezTo>
                  <a:cubicBezTo>
                    <a:pt x="47862" y="102623"/>
                    <a:pt x="41140" y="105301"/>
                    <a:pt x="32408" y="105301"/>
                  </a:cubicBezTo>
                  <a:close/>
                  <a:moveTo>
                    <a:pt x="32408" y="101283"/>
                  </a:moveTo>
                  <a:cubicBezTo>
                    <a:pt x="38064" y="101283"/>
                    <a:pt x="42280" y="98381"/>
                    <a:pt x="45059" y="92577"/>
                  </a:cubicBezTo>
                  <a:cubicBezTo>
                    <a:pt x="47837" y="86772"/>
                    <a:pt x="49548" y="80348"/>
                    <a:pt x="50194" y="73303"/>
                  </a:cubicBezTo>
                  <a:cubicBezTo>
                    <a:pt x="50838" y="66259"/>
                    <a:pt x="51160" y="58768"/>
                    <a:pt x="51160" y="50831"/>
                  </a:cubicBezTo>
                  <a:cubicBezTo>
                    <a:pt x="51160" y="43191"/>
                    <a:pt x="50838" y="36146"/>
                    <a:pt x="50194" y="29697"/>
                  </a:cubicBezTo>
                  <a:cubicBezTo>
                    <a:pt x="49548" y="23248"/>
                    <a:pt x="47862" y="17394"/>
                    <a:pt x="45133" y="12136"/>
                  </a:cubicBezTo>
                  <a:cubicBezTo>
                    <a:pt x="42404" y="6876"/>
                    <a:pt x="38163" y="4247"/>
                    <a:pt x="32408" y="4247"/>
                  </a:cubicBezTo>
                  <a:cubicBezTo>
                    <a:pt x="26653" y="4247"/>
                    <a:pt x="22387" y="6876"/>
                    <a:pt x="19609" y="12136"/>
                  </a:cubicBezTo>
                  <a:cubicBezTo>
                    <a:pt x="16831" y="17394"/>
                    <a:pt x="15119" y="23248"/>
                    <a:pt x="14475" y="29697"/>
                  </a:cubicBezTo>
                  <a:cubicBezTo>
                    <a:pt x="13830" y="36146"/>
                    <a:pt x="13507" y="43191"/>
                    <a:pt x="13507" y="50831"/>
                  </a:cubicBezTo>
                  <a:cubicBezTo>
                    <a:pt x="13507" y="56486"/>
                    <a:pt x="13656" y="61819"/>
                    <a:pt x="13954" y="66830"/>
                  </a:cubicBezTo>
                  <a:cubicBezTo>
                    <a:pt x="14252" y="71840"/>
                    <a:pt x="14996" y="77000"/>
                    <a:pt x="16186" y="82308"/>
                  </a:cubicBezTo>
                  <a:cubicBezTo>
                    <a:pt x="17377" y="87616"/>
                    <a:pt x="19287" y="92106"/>
                    <a:pt x="21916" y="95776"/>
                  </a:cubicBezTo>
                  <a:cubicBezTo>
                    <a:pt x="24545" y="99447"/>
                    <a:pt x="28043" y="101283"/>
                    <a:pt x="32408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297" name="Freeform 132 1">
              <a:extLst>
                <a:ext uri="{FF2B5EF4-FFF2-40B4-BE49-F238E27FC236}">
                  <a16:creationId xmlns:a16="http://schemas.microsoft.com/office/drawing/2014/main" id="{EAA0A764-046E-CDF7-AE2A-F641EC3FE7AC}"/>
                </a:ext>
              </a:extLst>
            </p:cNvPr>
            <p:cNvSpPr/>
            <p:nvPr/>
          </p:nvSpPr>
          <p:spPr>
            <a:xfrm>
              <a:off x="5970731" y="5030843"/>
              <a:ext cx="44053" cy="72032"/>
            </a:xfrm>
            <a:custGeom>
              <a:avLst/>
              <a:gdLst>
                <a:gd name="connsiteX0" fmla="*/ 22288 w 44053"/>
                <a:gd name="connsiteY0" fmla="*/ 72411 h 72032"/>
                <a:gd name="connsiteX1" fmla="*/ 4876 w 44053"/>
                <a:gd name="connsiteY1" fmla="*/ 61845 h 72032"/>
                <a:gd name="connsiteX2" fmla="*/ 262 w 44053"/>
                <a:gd name="connsiteY2" fmla="*/ 36841 h 72032"/>
                <a:gd name="connsiteX3" fmla="*/ 1899 w 44053"/>
                <a:gd name="connsiteY3" fmla="*/ 19577 h 72032"/>
                <a:gd name="connsiteX4" fmla="*/ 8447 w 44053"/>
                <a:gd name="connsiteY4" fmla="*/ 5960 h 72032"/>
                <a:gd name="connsiteX5" fmla="*/ 22288 w 44053"/>
                <a:gd name="connsiteY5" fmla="*/ 378 h 72032"/>
                <a:gd name="connsiteX6" fmla="*/ 33599 w 44053"/>
                <a:gd name="connsiteY6" fmla="*/ 3727 h 72032"/>
                <a:gd name="connsiteX7" fmla="*/ 40296 w 44053"/>
                <a:gd name="connsiteY7" fmla="*/ 12434 h 72032"/>
                <a:gd name="connsiteX8" fmla="*/ 43422 w 44053"/>
                <a:gd name="connsiteY8" fmla="*/ 23893 h 72032"/>
                <a:gd name="connsiteX9" fmla="*/ 44315 w 44053"/>
                <a:gd name="connsiteY9" fmla="*/ 36841 h 72032"/>
                <a:gd name="connsiteX10" fmla="*/ 42603 w 44053"/>
                <a:gd name="connsiteY10" fmla="*/ 53659 h 72032"/>
                <a:gd name="connsiteX11" fmla="*/ 36055 w 44053"/>
                <a:gd name="connsiteY11" fmla="*/ 66979 h 72032"/>
                <a:gd name="connsiteX12" fmla="*/ 22288 w 44053"/>
                <a:gd name="connsiteY12" fmla="*/ 72411 h 72032"/>
                <a:gd name="connsiteX13" fmla="*/ 22288 w 44053"/>
                <a:gd name="connsiteY13" fmla="*/ 69732 h 72032"/>
                <a:gd name="connsiteX14" fmla="*/ 30995 w 44053"/>
                <a:gd name="connsiteY14" fmla="*/ 63779 h 72032"/>
                <a:gd name="connsiteX15" fmla="*/ 34567 w 44053"/>
                <a:gd name="connsiteY15" fmla="*/ 50534 h 72032"/>
                <a:gd name="connsiteX16" fmla="*/ 35236 w 44053"/>
                <a:gd name="connsiteY16" fmla="*/ 35056 h 72032"/>
                <a:gd name="connsiteX17" fmla="*/ 34567 w 44053"/>
                <a:gd name="connsiteY17" fmla="*/ 20544 h 72032"/>
                <a:gd name="connsiteX18" fmla="*/ 31069 w 44053"/>
                <a:gd name="connsiteY18" fmla="*/ 8489 h 72032"/>
                <a:gd name="connsiteX19" fmla="*/ 22288 w 44053"/>
                <a:gd name="connsiteY19" fmla="*/ 3057 h 72032"/>
                <a:gd name="connsiteX20" fmla="*/ 13507 w 44053"/>
                <a:gd name="connsiteY20" fmla="*/ 8489 h 72032"/>
                <a:gd name="connsiteX21" fmla="*/ 10010 w 44053"/>
                <a:gd name="connsiteY21" fmla="*/ 20544 h 72032"/>
                <a:gd name="connsiteX22" fmla="*/ 9340 w 44053"/>
                <a:gd name="connsiteY22" fmla="*/ 35056 h 72032"/>
                <a:gd name="connsiteX23" fmla="*/ 9564 w 44053"/>
                <a:gd name="connsiteY23" fmla="*/ 46068 h 72032"/>
                <a:gd name="connsiteX24" fmla="*/ 11052 w 44053"/>
                <a:gd name="connsiteY24" fmla="*/ 56784 h 72032"/>
                <a:gd name="connsiteX25" fmla="*/ 15070 w 44053"/>
                <a:gd name="connsiteY25" fmla="*/ 66012 h 72032"/>
                <a:gd name="connsiteX26" fmla="*/ 22288 w 44053"/>
                <a:gd name="connsiteY26" fmla="*/ 69732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288" y="72411"/>
                  </a:moveTo>
                  <a:cubicBezTo>
                    <a:pt x="13756" y="72411"/>
                    <a:pt x="7951" y="68889"/>
                    <a:pt x="4876" y="61845"/>
                  </a:cubicBezTo>
                  <a:cubicBezTo>
                    <a:pt x="1800" y="54800"/>
                    <a:pt x="262" y="46466"/>
                    <a:pt x="262" y="36841"/>
                  </a:cubicBezTo>
                  <a:cubicBezTo>
                    <a:pt x="262" y="30690"/>
                    <a:pt x="807" y="24935"/>
                    <a:pt x="1899" y="19577"/>
                  </a:cubicBezTo>
                  <a:cubicBezTo>
                    <a:pt x="2991" y="14219"/>
                    <a:pt x="5173" y="9680"/>
                    <a:pt x="8447" y="5960"/>
                  </a:cubicBezTo>
                  <a:cubicBezTo>
                    <a:pt x="11721" y="2238"/>
                    <a:pt x="16335" y="378"/>
                    <a:pt x="22288" y="378"/>
                  </a:cubicBezTo>
                  <a:cubicBezTo>
                    <a:pt x="26853" y="378"/>
                    <a:pt x="30623" y="1494"/>
                    <a:pt x="33599" y="3727"/>
                  </a:cubicBezTo>
                  <a:cubicBezTo>
                    <a:pt x="36576" y="5960"/>
                    <a:pt x="38808" y="8862"/>
                    <a:pt x="40296" y="12434"/>
                  </a:cubicBezTo>
                  <a:cubicBezTo>
                    <a:pt x="41785" y="16006"/>
                    <a:pt x="42827" y="19825"/>
                    <a:pt x="43422" y="23893"/>
                  </a:cubicBezTo>
                  <a:cubicBezTo>
                    <a:pt x="44017" y="27961"/>
                    <a:pt x="44315" y="32277"/>
                    <a:pt x="44315" y="36841"/>
                  </a:cubicBezTo>
                  <a:cubicBezTo>
                    <a:pt x="44315" y="42795"/>
                    <a:pt x="43744" y="48400"/>
                    <a:pt x="42603" y="53659"/>
                  </a:cubicBezTo>
                  <a:cubicBezTo>
                    <a:pt x="41462" y="58917"/>
                    <a:pt x="39279" y="63357"/>
                    <a:pt x="36055" y="66979"/>
                  </a:cubicBezTo>
                  <a:cubicBezTo>
                    <a:pt x="32830" y="70600"/>
                    <a:pt x="28241" y="72411"/>
                    <a:pt x="22288" y="72411"/>
                  </a:cubicBezTo>
                  <a:close/>
                  <a:moveTo>
                    <a:pt x="22288" y="69732"/>
                  </a:moveTo>
                  <a:cubicBezTo>
                    <a:pt x="26158" y="69732"/>
                    <a:pt x="29060" y="67748"/>
                    <a:pt x="30995" y="63779"/>
                  </a:cubicBezTo>
                  <a:cubicBezTo>
                    <a:pt x="32930" y="59810"/>
                    <a:pt x="34120" y="55395"/>
                    <a:pt x="34567" y="50534"/>
                  </a:cubicBezTo>
                  <a:cubicBezTo>
                    <a:pt x="35013" y="45671"/>
                    <a:pt x="35236" y="40512"/>
                    <a:pt x="35236" y="35056"/>
                  </a:cubicBezTo>
                  <a:cubicBezTo>
                    <a:pt x="35236" y="29796"/>
                    <a:pt x="35013" y="24959"/>
                    <a:pt x="34567" y="20544"/>
                  </a:cubicBezTo>
                  <a:cubicBezTo>
                    <a:pt x="34120" y="16129"/>
                    <a:pt x="32955" y="12111"/>
                    <a:pt x="31069" y="8489"/>
                  </a:cubicBezTo>
                  <a:cubicBezTo>
                    <a:pt x="29184" y="4868"/>
                    <a:pt x="26257" y="3057"/>
                    <a:pt x="22288" y="3057"/>
                  </a:cubicBezTo>
                  <a:cubicBezTo>
                    <a:pt x="18319" y="3057"/>
                    <a:pt x="15392" y="4868"/>
                    <a:pt x="13507" y="8489"/>
                  </a:cubicBezTo>
                  <a:cubicBezTo>
                    <a:pt x="11622" y="12111"/>
                    <a:pt x="10457" y="16129"/>
                    <a:pt x="10010" y="20544"/>
                  </a:cubicBezTo>
                  <a:cubicBezTo>
                    <a:pt x="9563" y="24959"/>
                    <a:pt x="9340" y="29796"/>
                    <a:pt x="9340" y="35056"/>
                  </a:cubicBezTo>
                  <a:cubicBezTo>
                    <a:pt x="9340" y="38925"/>
                    <a:pt x="9414" y="42596"/>
                    <a:pt x="9564" y="46068"/>
                  </a:cubicBezTo>
                  <a:cubicBezTo>
                    <a:pt x="9712" y="49541"/>
                    <a:pt x="10208" y="53113"/>
                    <a:pt x="11052" y="56784"/>
                  </a:cubicBezTo>
                  <a:cubicBezTo>
                    <a:pt x="11895" y="60455"/>
                    <a:pt x="13234" y="63531"/>
                    <a:pt x="15070" y="66012"/>
                  </a:cubicBezTo>
                  <a:cubicBezTo>
                    <a:pt x="16906" y="68492"/>
                    <a:pt x="19312" y="69732"/>
                    <a:pt x="22288" y="6973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298" name="Graphic 19">
            <a:extLst>
              <a:ext uri="{FF2B5EF4-FFF2-40B4-BE49-F238E27FC236}">
                <a16:creationId xmlns:a16="http://schemas.microsoft.com/office/drawing/2014/main" id="{E5460EAB-2DDA-7656-24D4-75BDCCB7510B}"/>
              </a:ext>
            </a:extLst>
          </p:cNvPr>
          <p:cNvGrpSpPr/>
          <p:nvPr/>
        </p:nvGrpSpPr>
        <p:grpSpPr>
          <a:xfrm>
            <a:off x="5277808" y="5418013"/>
            <a:ext cx="226486" cy="158891"/>
            <a:chOff x="6725674" y="5030843"/>
            <a:chExt cx="183207" cy="128528"/>
          </a:xfrm>
          <a:solidFill>
            <a:srgbClr val="262626"/>
          </a:solidFill>
        </p:grpSpPr>
        <p:sp>
          <p:nvSpPr>
            <p:cNvPr id="1299" name="Freeform 134 1">
              <a:extLst>
                <a:ext uri="{FF2B5EF4-FFF2-40B4-BE49-F238E27FC236}">
                  <a16:creationId xmlns:a16="http://schemas.microsoft.com/office/drawing/2014/main" id="{7B1220DE-634B-B5AF-7C3E-B72198BD8163}"/>
                </a:ext>
              </a:extLst>
            </p:cNvPr>
            <p:cNvSpPr/>
            <p:nvPr/>
          </p:nvSpPr>
          <p:spPr>
            <a:xfrm>
              <a:off x="6725674" y="5054447"/>
              <a:ext cx="50898" cy="101500"/>
            </a:xfrm>
            <a:custGeom>
              <a:avLst/>
              <a:gdLst>
                <a:gd name="connsiteX0" fmla="*/ 1248 w 50898"/>
                <a:gd name="connsiteY0" fmla="*/ 101878 h 101500"/>
                <a:gd name="connsiteX1" fmla="*/ 1248 w 50898"/>
                <a:gd name="connsiteY1" fmla="*/ 96520 h 101500"/>
                <a:gd name="connsiteX2" fmla="*/ 20298 w 50898"/>
                <a:gd name="connsiteY2" fmla="*/ 91609 h 101500"/>
                <a:gd name="connsiteX3" fmla="*/ 20298 w 50898"/>
                <a:gd name="connsiteY3" fmla="*/ 11689 h 101500"/>
                <a:gd name="connsiteX4" fmla="*/ 356 w 50898"/>
                <a:gd name="connsiteY4" fmla="*/ 15409 h 101500"/>
                <a:gd name="connsiteX5" fmla="*/ 356 w 50898"/>
                <a:gd name="connsiteY5" fmla="*/ 10051 h 101500"/>
                <a:gd name="connsiteX6" fmla="*/ 28633 w 50898"/>
                <a:gd name="connsiteY6" fmla="*/ 378 h 101500"/>
                <a:gd name="connsiteX7" fmla="*/ 30717 w 50898"/>
                <a:gd name="connsiteY7" fmla="*/ 378 h 101500"/>
                <a:gd name="connsiteX8" fmla="*/ 31759 w 50898"/>
                <a:gd name="connsiteY8" fmla="*/ 750 h 101500"/>
                <a:gd name="connsiteX9" fmla="*/ 32205 w 50898"/>
                <a:gd name="connsiteY9" fmla="*/ 1717 h 101500"/>
                <a:gd name="connsiteX10" fmla="*/ 32205 w 50898"/>
                <a:gd name="connsiteY10" fmla="*/ 91609 h 101500"/>
                <a:gd name="connsiteX11" fmla="*/ 51255 w 50898"/>
                <a:gd name="connsiteY11" fmla="*/ 96520 h 101500"/>
                <a:gd name="connsiteX12" fmla="*/ 51255 w 50898"/>
                <a:gd name="connsiteY12" fmla="*/ 101878 h 101500"/>
                <a:gd name="connsiteX13" fmla="*/ 1248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248" y="101878"/>
                  </a:moveTo>
                  <a:lnTo>
                    <a:pt x="1248" y="96520"/>
                  </a:lnTo>
                  <a:cubicBezTo>
                    <a:pt x="13948" y="96520"/>
                    <a:pt x="20298" y="94883"/>
                    <a:pt x="20298" y="91609"/>
                  </a:cubicBezTo>
                  <a:lnTo>
                    <a:pt x="20298" y="11689"/>
                  </a:lnTo>
                  <a:cubicBezTo>
                    <a:pt x="15040" y="14169"/>
                    <a:pt x="8392" y="15409"/>
                    <a:pt x="356" y="15409"/>
                  </a:cubicBezTo>
                  <a:lnTo>
                    <a:pt x="356" y="10051"/>
                  </a:lnTo>
                  <a:cubicBezTo>
                    <a:pt x="12857" y="10051"/>
                    <a:pt x="22283" y="6827"/>
                    <a:pt x="28633" y="378"/>
                  </a:cubicBezTo>
                  <a:lnTo>
                    <a:pt x="30717" y="378"/>
                  </a:lnTo>
                  <a:cubicBezTo>
                    <a:pt x="31114" y="378"/>
                    <a:pt x="31461" y="502"/>
                    <a:pt x="31759" y="750"/>
                  </a:cubicBezTo>
                  <a:cubicBezTo>
                    <a:pt x="32056" y="998"/>
                    <a:pt x="32205" y="1320"/>
                    <a:pt x="32205" y="1717"/>
                  </a:cubicBezTo>
                  <a:lnTo>
                    <a:pt x="32205" y="91609"/>
                  </a:lnTo>
                  <a:cubicBezTo>
                    <a:pt x="32205" y="94883"/>
                    <a:pt x="38555" y="96520"/>
                    <a:pt x="51255" y="96520"/>
                  </a:cubicBezTo>
                  <a:lnTo>
                    <a:pt x="51255" y="101878"/>
                  </a:lnTo>
                  <a:lnTo>
                    <a:pt x="1248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00" name="Freeform 135 1">
              <a:extLst>
                <a:ext uri="{FF2B5EF4-FFF2-40B4-BE49-F238E27FC236}">
                  <a16:creationId xmlns:a16="http://schemas.microsoft.com/office/drawing/2014/main" id="{5D6F0A39-12F2-C767-B433-D5E6A59FC01E}"/>
                </a:ext>
              </a:extLst>
            </p:cNvPr>
            <p:cNvSpPr/>
            <p:nvPr/>
          </p:nvSpPr>
          <p:spPr>
            <a:xfrm>
              <a:off x="6794582" y="5054447"/>
              <a:ext cx="64145" cy="104923"/>
            </a:xfrm>
            <a:custGeom>
              <a:avLst/>
              <a:gdLst>
                <a:gd name="connsiteX0" fmla="*/ 32503 w 64145"/>
                <a:gd name="connsiteY0" fmla="*/ 105301 h 104923"/>
                <a:gd name="connsiteX1" fmla="*/ 7127 w 64145"/>
                <a:gd name="connsiteY1" fmla="*/ 89898 h 104923"/>
                <a:gd name="connsiteX2" fmla="*/ 356 w 64145"/>
                <a:gd name="connsiteY2" fmla="*/ 53212 h 104923"/>
                <a:gd name="connsiteX3" fmla="*/ 2811 w 64145"/>
                <a:gd name="connsiteY3" fmla="*/ 28283 h 104923"/>
                <a:gd name="connsiteX4" fmla="*/ 12411 w 64145"/>
                <a:gd name="connsiteY4" fmla="*/ 8489 h 104923"/>
                <a:gd name="connsiteX5" fmla="*/ 32503 w 64145"/>
                <a:gd name="connsiteY5" fmla="*/ 378 h 104923"/>
                <a:gd name="connsiteX6" fmla="*/ 49023 w 64145"/>
                <a:gd name="connsiteY6" fmla="*/ 5289 h 104923"/>
                <a:gd name="connsiteX7" fmla="*/ 58771 w 64145"/>
                <a:gd name="connsiteY7" fmla="*/ 17939 h 104923"/>
                <a:gd name="connsiteX8" fmla="*/ 63310 w 64145"/>
                <a:gd name="connsiteY8" fmla="*/ 34608 h 104923"/>
                <a:gd name="connsiteX9" fmla="*/ 64501 w 64145"/>
                <a:gd name="connsiteY9" fmla="*/ 53212 h 104923"/>
                <a:gd name="connsiteX10" fmla="*/ 62120 w 64145"/>
                <a:gd name="connsiteY10" fmla="*/ 77768 h 104923"/>
                <a:gd name="connsiteX11" fmla="*/ 52669 w 64145"/>
                <a:gd name="connsiteY11" fmla="*/ 97265 h 104923"/>
                <a:gd name="connsiteX12" fmla="*/ 32503 w 64145"/>
                <a:gd name="connsiteY12" fmla="*/ 105301 h 104923"/>
                <a:gd name="connsiteX13" fmla="*/ 32503 w 64145"/>
                <a:gd name="connsiteY13" fmla="*/ 101283 h 104923"/>
                <a:gd name="connsiteX14" fmla="*/ 45153 w 64145"/>
                <a:gd name="connsiteY14" fmla="*/ 92577 h 104923"/>
                <a:gd name="connsiteX15" fmla="*/ 50288 w 64145"/>
                <a:gd name="connsiteY15" fmla="*/ 73303 h 104923"/>
                <a:gd name="connsiteX16" fmla="*/ 51255 w 64145"/>
                <a:gd name="connsiteY16" fmla="*/ 50831 h 104923"/>
                <a:gd name="connsiteX17" fmla="*/ 50288 w 64145"/>
                <a:gd name="connsiteY17" fmla="*/ 29697 h 104923"/>
                <a:gd name="connsiteX18" fmla="*/ 45227 w 64145"/>
                <a:gd name="connsiteY18" fmla="*/ 12136 h 104923"/>
                <a:gd name="connsiteX19" fmla="*/ 32503 w 64145"/>
                <a:gd name="connsiteY19" fmla="*/ 4247 h 104923"/>
                <a:gd name="connsiteX20" fmla="*/ 19703 w 64145"/>
                <a:gd name="connsiteY20" fmla="*/ 12136 h 104923"/>
                <a:gd name="connsiteX21" fmla="*/ 14569 w 64145"/>
                <a:gd name="connsiteY21" fmla="*/ 29697 h 104923"/>
                <a:gd name="connsiteX22" fmla="*/ 13601 w 64145"/>
                <a:gd name="connsiteY22" fmla="*/ 50831 h 104923"/>
                <a:gd name="connsiteX23" fmla="*/ 14048 w 64145"/>
                <a:gd name="connsiteY23" fmla="*/ 66830 h 104923"/>
                <a:gd name="connsiteX24" fmla="*/ 16281 w 64145"/>
                <a:gd name="connsiteY24" fmla="*/ 82308 h 104923"/>
                <a:gd name="connsiteX25" fmla="*/ 22010 w 64145"/>
                <a:gd name="connsiteY25" fmla="*/ 95776 h 104923"/>
                <a:gd name="connsiteX26" fmla="*/ 32503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503" y="105301"/>
                  </a:moveTo>
                  <a:cubicBezTo>
                    <a:pt x="20101" y="105301"/>
                    <a:pt x="11642" y="100167"/>
                    <a:pt x="7127" y="89898"/>
                  </a:cubicBezTo>
                  <a:cubicBezTo>
                    <a:pt x="2613" y="79629"/>
                    <a:pt x="356" y="67400"/>
                    <a:pt x="356" y="53212"/>
                  </a:cubicBezTo>
                  <a:cubicBezTo>
                    <a:pt x="356" y="44381"/>
                    <a:pt x="1174" y="36072"/>
                    <a:pt x="2811" y="28283"/>
                  </a:cubicBezTo>
                  <a:cubicBezTo>
                    <a:pt x="4449" y="20494"/>
                    <a:pt x="7648" y="13896"/>
                    <a:pt x="12411" y="8489"/>
                  </a:cubicBezTo>
                  <a:cubicBezTo>
                    <a:pt x="17173" y="3082"/>
                    <a:pt x="23871" y="378"/>
                    <a:pt x="32503" y="378"/>
                  </a:cubicBezTo>
                  <a:cubicBezTo>
                    <a:pt x="39250" y="378"/>
                    <a:pt x="44756" y="2015"/>
                    <a:pt x="49023" y="5289"/>
                  </a:cubicBezTo>
                  <a:cubicBezTo>
                    <a:pt x="53289" y="8563"/>
                    <a:pt x="56538" y="12780"/>
                    <a:pt x="58771" y="17939"/>
                  </a:cubicBezTo>
                  <a:cubicBezTo>
                    <a:pt x="61004" y="23099"/>
                    <a:pt x="62517" y="28655"/>
                    <a:pt x="63310" y="34608"/>
                  </a:cubicBezTo>
                  <a:cubicBezTo>
                    <a:pt x="64104" y="40561"/>
                    <a:pt x="64501" y="46762"/>
                    <a:pt x="64501" y="53212"/>
                  </a:cubicBezTo>
                  <a:cubicBezTo>
                    <a:pt x="64501" y="61943"/>
                    <a:pt x="63707" y="70128"/>
                    <a:pt x="62120" y="77768"/>
                  </a:cubicBezTo>
                  <a:cubicBezTo>
                    <a:pt x="60532" y="85409"/>
                    <a:pt x="57382" y="91907"/>
                    <a:pt x="52669" y="97265"/>
                  </a:cubicBezTo>
                  <a:cubicBezTo>
                    <a:pt x="47956" y="102623"/>
                    <a:pt x="41234" y="105301"/>
                    <a:pt x="32503" y="105301"/>
                  </a:cubicBezTo>
                  <a:close/>
                  <a:moveTo>
                    <a:pt x="32503" y="101283"/>
                  </a:moveTo>
                  <a:cubicBezTo>
                    <a:pt x="38158" y="101283"/>
                    <a:pt x="42375" y="98381"/>
                    <a:pt x="45153" y="92577"/>
                  </a:cubicBezTo>
                  <a:cubicBezTo>
                    <a:pt x="47931" y="86772"/>
                    <a:pt x="49643" y="80348"/>
                    <a:pt x="50288" y="73303"/>
                  </a:cubicBezTo>
                  <a:cubicBezTo>
                    <a:pt x="50932" y="66259"/>
                    <a:pt x="51255" y="58768"/>
                    <a:pt x="51255" y="50831"/>
                  </a:cubicBezTo>
                  <a:cubicBezTo>
                    <a:pt x="51255" y="43191"/>
                    <a:pt x="50932" y="36146"/>
                    <a:pt x="50288" y="29697"/>
                  </a:cubicBezTo>
                  <a:cubicBezTo>
                    <a:pt x="49643" y="23248"/>
                    <a:pt x="47956" y="17394"/>
                    <a:pt x="45227" y="12136"/>
                  </a:cubicBezTo>
                  <a:cubicBezTo>
                    <a:pt x="42499" y="6876"/>
                    <a:pt x="38257" y="4247"/>
                    <a:pt x="32503" y="4247"/>
                  </a:cubicBezTo>
                  <a:cubicBezTo>
                    <a:pt x="26748" y="4247"/>
                    <a:pt x="22481" y="6876"/>
                    <a:pt x="19703" y="12136"/>
                  </a:cubicBezTo>
                  <a:cubicBezTo>
                    <a:pt x="16925" y="17394"/>
                    <a:pt x="15214" y="23248"/>
                    <a:pt x="14569" y="29697"/>
                  </a:cubicBezTo>
                  <a:cubicBezTo>
                    <a:pt x="13924" y="36146"/>
                    <a:pt x="13601" y="43191"/>
                    <a:pt x="13601" y="50831"/>
                  </a:cubicBezTo>
                  <a:cubicBezTo>
                    <a:pt x="13601" y="56486"/>
                    <a:pt x="13750" y="61819"/>
                    <a:pt x="14048" y="66830"/>
                  </a:cubicBezTo>
                  <a:cubicBezTo>
                    <a:pt x="14346" y="71840"/>
                    <a:pt x="15090" y="77000"/>
                    <a:pt x="16281" y="82308"/>
                  </a:cubicBezTo>
                  <a:cubicBezTo>
                    <a:pt x="17471" y="87616"/>
                    <a:pt x="19381" y="92106"/>
                    <a:pt x="22010" y="95776"/>
                  </a:cubicBezTo>
                  <a:cubicBezTo>
                    <a:pt x="24640" y="99447"/>
                    <a:pt x="28137" y="101283"/>
                    <a:pt x="32503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01" name="Freeform 136 1">
              <a:extLst>
                <a:ext uri="{FF2B5EF4-FFF2-40B4-BE49-F238E27FC236}">
                  <a16:creationId xmlns:a16="http://schemas.microsoft.com/office/drawing/2014/main" id="{45C4E726-6F70-CFEE-6679-4EE6439A0E35}"/>
                </a:ext>
              </a:extLst>
            </p:cNvPr>
            <p:cNvSpPr/>
            <p:nvPr/>
          </p:nvSpPr>
          <p:spPr>
            <a:xfrm>
              <a:off x="6873907" y="5030843"/>
              <a:ext cx="34974" cy="69801"/>
            </a:xfrm>
            <a:custGeom>
              <a:avLst/>
              <a:gdLst>
                <a:gd name="connsiteX0" fmla="*/ 951 w 34974"/>
                <a:gd name="connsiteY0" fmla="*/ 70179 h 69801"/>
                <a:gd name="connsiteX1" fmla="*/ 951 w 34974"/>
                <a:gd name="connsiteY1" fmla="*/ 66458 h 69801"/>
                <a:gd name="connsiteX2" fmla="*/ 14048 w 34974"/>
                <a:gd name="connsiteY2" fmla="*/ 63184 h 69801"/>
                <a:gd name="connsiteX3" fmla="*/ 14048 w 34974"/>
                <a:gd name="connsiteY3" fmla="*/ 8117 h 69801"/>
                <a:gd name="connsiteX4" fmla="*/ 356 w 34974"/>
                <a:gd name="connsiteY4" fmla="*/ 10796 h 69801"/>
                <a:gd name="connsiteX5" fmla="*/ 356 w 34974"/>
                <a:gd name="connsiteY5" fmla="*/ 7076 h 69801"/>
                <a:gd name="connsiteX6" fmla="*/ 19704 w 34974"/>
                <a:gd name="connsiteY6" fmla="*/ 378 h 69801"/>
                <a:gd name="connsiteX7" fmla="*/ 21192 w 34974"/>
                <a:gd name="connsiteY7" fmla="*/ 378 h 69801"/>
                <a:gd name="connsiteX8" fmla="*/ 21937 w 34974"/>
                <a:gd name="connsiteY8" fmla="*/ 676 h 69801"/>
                <a:gd name="connsiteX9" fmla="*/ 22234 w 34974"/>
                <a:gd name="connsiteY9" fmla="*/ 1271 h 69801"/>
                <a:gd name="connsiteX10" fmla="*/ 22234 w 34974"/>
                <a:gd name="connsiteY10" fmla="*/ 63184 h 69801"/>
                <a:gd name="connsiteX11" fmla="*/ 35331 w 34974"/>
                <a:gd name="connsiteY11" fmla="*/ 66458 h 69801"/>
                <a:gd name="connsiteX12" fmla="*/ 35331 w 34974"/>
                <a:gd name="connsiteY12" fmla="*/ 70179 h 69801"/>
                <a:gd name="connsiteX13" fmla="*/ 951 w 34974"/>
                <a:gd name="connsiteY13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951" y="70179"/>
                  </a:moveTo>
                  <a:lnTo>
                    <a:pt x="951" y="66458"/>
                  </a:lnTo>
                  <a:cubicBezTo>
                    <a:pt x="9683" y="66458"/>
                    <a:pt x="14048" y="65366"/>
                    <a:pt x="14048" y="63184"/>
                  </a:cubicBezTo>
                  <a:lnTo>
                    <a:pt x="14048" y="8117"/>
                  </a:lnTo>
                  <a:cubicBezTo>
                    <a:pt x="10476" y="9903"/>
                    <a:pt x="5912" y="10796"/>
                    <a:pt x="356" y="10796"/>
                  </a:cubicBezTo>
                  <a:lnTo>
                    <a:pt x="356" y="7076"/>
                  </a:lnTo>
                  <a:cubicBezTo>
                    <a:pt x="8889" y="7076"/>
                    <a:pt x="15338" y="4843"/>
                    <a:pt x="19704" y="378"/>
                  </a:cubicBezTo>
                  <a:lnTo>
                    <a:pt x="21192" y="378"/>
                  </a:lnTo>
                  <a:cubicBezTo>
                    <a:pt x="21490" y="378"/>
                    <a:pt x="21738" y="477"/>
                    <a:pt x="21937" y="676"/>
                  </a:cubicBezTo>
                  <a:cubicBezTo>
                    <a:pt x="22135" y="874"/>
                    <a:pt x="22234" y="1073"/>
                    <a:pt x="22234" y="1271"/>
                  </a:cubicBezTo>
                  <a:lnTo>
                    <a:pt x="22234" y="63184"/>
                  </a:lnTo>
                  <a:cubicBezTo>
                    <a:pt x="22234" y="65366"/>
                    <a:pt x="26599" y="66458"/>
                    <a:pt x="35331" y="66458"/>
                  </a:cubicBezTo>
                  <a:lnTo>
                    <a:pt x="35331" y="70179"/>
                  </a:lnTo>
                  <a:lnTo>
                    <a:pt x="951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02" name="Graphic 19">
            <a:extLst>
              <a:ext uri="{FF2B5EF4-FFF2-40B4-BE49-F238E27FC236}">
                <a16:creationId xmlns:a16="http://schemas.microsoft.com/office/drawing/2014/main" id="{165495AC-5CC3-222D-FC26-A1EE892E0014}"/>
              </a:ext>
            </a:extLst>
          </p:cNvPr>
          <p:cNvGrpSpPr/>
          <p:nvPr/>
        </p:nvGrpSpPr>
        <p:grpSpPr>
          <a:xfrm>
            <a:off x="6388261" y="5418013"/>
            <a:ext cx="230167" cy="158891"/>
            <a:chOff x="7623930" y="5030843"/>
            <a:chExt cx="186184" cy="128528"/>
          </a:xfrm>
          <a:solidFill>
            <a:srgbClr val="262626"/>
          </a:solidFill>
        </p:grpSpPr>
        <p:sp>
          <p:nvSpPr>
            <p:cNvPr id="1303" name="Freeform 138 1">
              <a:extLst>
                <a:ext uri="{FF2B5EF4-FFF2-40B4-BE49-F238E27FC236}">
                  <a16:creationId xmlns:a16="http://schemas.microsoft.com/office/drawing/2014/main" id="{F1D7625E-3F86-94F9-7EAA-ACE79B917768}"/>
                </a:ext>
              </a:extLst>
            </p:cNvPr>
            <p:cNvSpPr/>
            <p:nvPr/>
          </p:nvSpPr>
          <p:spPr>
            <a:xfrm>
              <a:off x="7623930" y="5054447"/>
              <a:ext cx="50898" cy="101500"/>
            </a:xfrm>
            <a:custGeom>
              <a:avLst/>
              <a:gdLst>
                <a:gd name="connsiteX0" fmla="*/ 1343 w 50898"/>
                <a:gd name="connsiteY0" fmla="*/ 101878 h 101500"/>
                <a:gd name="connsiteX1" fmla="*/ 1343 w 50898"/>
                <a:gd name="connsiteY1" fmla="*/ 96520 h 101500"/>
                <a:gd name="connsiteX2" fmla="*/ 20393 w 50898"/>
                <a:gd name="connsiteY2" fmla="*/ 91609 h 101500"/>
                <a:gd name="connsiteX3" fmla="*/ 20393 w 50898"/>
                <a:gd name="connsiteY3" fmla="*/ 11689 h 101500"/>
                <a:gd name="connsiteX4" fmla="*/ 450 w 50898"/>
                <a:gd name="connsiteY4" fmla="*/ 15409 h 101500"/>
                <a:gd name="connsiteX5" fmla="*/ 450 w 50898"/>
                <a:gd name="connsiteY5" fmla="*/ 10051 h 101500"/>
                <a:gd name="connsiteX6" fmla="*/ 28727 w 50898"/>
                <a:gd name="connsiteY6" fmla="*/ 378 h 101500"/>
                <a:gd name="connsiteX7" fmla="*/ 30811 w 50898"/>
                <a:gd name="connsiteY7" fmla="*/ 378 h 101500"/>
                <a:gd name="connsiteX8" fmla="*/ 31853 w 50898"/>
                <a:gd name="connsiteY8" fmla="*/ 750 h 101500"/>
                <a:gd name="connsiteX9" fmla="*/ 32299 w 50898"/>
                <a:gd name="connsiteY9" fmla="*/ 1717 h 101500"/>
                <a:gd name="connsiteX10" fmla="*/ 32299 w 50898"/>
                <a:gd name="connsiteY10" fmla="*/ 91609 h 101500"/>
                <a:gd name="connsiteX11" fmla="*/ 51349 w 50898"/>
                <a:gd name="connsiteY11" fmla="*/ 96520 h 101500"/>
                <a:gd name="connsiteX12" fmla="*/ 51349 w 50898"/>
                <a:gd name="connsiteY12" fmla="*/ 101878 h 101500"/>
                <a:gd name="connsiteX13" fmla="*/ 1343 w 50898"/>
                <a:gd name="connsiteY13" fmla="*/ 101878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1343" y="101878"/>
                  </a:moveTo>
                  <a:lnTo>
                    <a:pt x="1343" y="96520"/>
                  </a:lnTo>
                  <a:cubicBezTo>
                    <a:pt x="14043" y="96520"/>
                    <a:pt x="20393" y="94883"/>
                    <a:pt x="20393" y="91609"/>
                  </a:cubicBezTo>
                  <a:lnTo>
                    <a:pt x="20393" y="11689"/>
                  </a:lnTo>
                  <a:cubicBezTo>
                    <a:pt x="15134" y="14169"/>
                    <a:pt x="8487" y="15409"/>
                    <a:pt x="450" y="15409"/>
                  </a:cubicBezTo>
                  <a:lnTo>
                    <a:pt x="450" y="10051"/>
                  </a:lnTo>
                  <a:cubicBezTo>
                    <a:pt x="12951" y="10051"/>
                    <a:pt x="22377" y="6827"/>
                    <a:pt x="28727" y="378"/>
                  </a:cubicBezTo>
                  <a:lnTo>
                    <a:pt x="30811" y="378"/>
                  </a:lnTo>
                  <a:cubicBezTo>
                    <a:pt x="31208" y="378"/>
                    <a:pt x="31555" y="502"/>
                    <a:pt x="31853" y="750"/>
                  </a:cubicBezTo>
                  <a:cubicBezTo>
                    <a:pt x="32150" y="998"/>
                    <a:pt x="32299" y="1320"/>
                    <a:pt x="32299" y="1717"/>
                  </a:cubicBezTo>
                  <a:lnTo>
                    <a:pt x="32299" y="91609"/>
                  </a:lnTo>
                  <a:cubicBezTo>
                    <a:pt x="32299" y="94883"/>
                    <a:pt x="38649" y="96520"/>
                    <a:pt x="51349" y="96520"/>
                  </a:cubicBezTo>
                  <a:lnTo>
                    <a:pt x="51349" y="101878"/>
                  </a:lnTo>
                  <a:lnTo>
                    <a:pt x="1343" y="10187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04" name="Freeform 139 1">
              <a:extLst>
                <a:ext uri="{FF2B5EF4-FFF2-40B4-BE49-F238E27FC236}">
                  <a16:creationId xmlns:a16="http://schemas.microsoft.com/office/drawing/2014/main" id="{6799B2EC-A1FF-F356-F3F2-BC8F91D99761}"/>
                </a:ext>
              </a:extLst>
            </p:cNvPr>
            <p:cNvSpPr/>
            <p:nvPr/>
          </p:nvSpPr>
          <p:spPr>
            <a:xfrm>
              <a:off x="7692837" y="5054447"/>
              <a:ext cx="64145" cy="104923"/>
            </a:xfrm>
            <a:custGeom>
              <a:avLst/>
              <a:gdLst>
                <a:gd name="connsiteX0" fmla="*/ 32597 w 64145"/>
                <a:gd name="connsiteY0" fmla="*/ 105301 h 104923"/>
                <a:gd name="connsiteX1" fmla="*/ 7222 w 64145"/>
                <a:gd name="connsiteY1" fmla="*/ 89898 h 104923"/>
                <a:gd name="connsiteX2" fmla="*/ 450 w 64145"/>
                <a:gd name="connsiteY2" fmla="*/ 53212 h 104923"/>
                <a:gd name="connsiteX3" fmla="*/ 2906 w 64145"/>
                <a:gd name="connsiteY3" fmla="*/ 28283 h 104923"/>
                <a:gd name="connsiteX4" fmla="*/ 12505 w 64145"/>
                <a:gd name="connsiteY4" fmla="*/ 8489 h 104923"/>
                <a:gd name="connsiteX5" fmla="*/ 32597 w 64145"/>
                <a:gd name="connsiteY5" fmla="*/ 378 h 104923"/>
                <a:gd name="connsiteX6" fmla="*/ 49117 w 64145"/>
                <a:gd name="connsiteY6" fmla="*/ 5289 h 104923"/>
                <a:gd name="connsiteX7" fmla="*/ 58865 w 64145"/>
                <a:gd name="connsiteY7" fmla="*/ 17939 h 104923"/>
                <a:gd name="connsiteX8" fmla="*/ 63405 w 64145"/>
                <a:gd name="connsiteY8" fmla="*/ 34608 h 104923"/>
                <a:gd name="connsiteX9" fmla="*/ 64595 w 64145"/>
                <a:gd name="connsiteY9" fmla="*/ 53212 h 104923"/>
                <a:gd name="connsiteX10" fmla="*/ 62214 w 64145"/>
                <a:gd name="connsiteY10" fmla="*/ 77768 h 104923"/>
                <a:gd name="connsiteX11" fmla="*/ 52763 w 64145"/>
                <a:gd name="connsiteY11" fmla="*/ 97265 h 104923"/>
                <a:gd name="connsiteX12" fmla="*/ 32597 w 64145"/>
                <a:gd name="connsiteY12" fmla="*/ 105301 h 104923"/>
                <a:gd name="connsiteX13" fmla="*/ 32597 w 64145"/>
                <a:gd name="connsiteY13" fmla="*/ 101283 h 104923"/>
                <a:gd name="connsiteX14" fmla="*/ 45247 w 64145"/>
                <a:gd name="connsiteY14" fmla="*/ 92577 h 104923"/>
                <a:gd name="connsiteX15" fmla="*/ 50382 w 64145"/>
                <a:gd name="connsiteY15" fmla="*/ 73303 h 104923"/>
                <a:gd name="connsiteX16" fmla="*/ 51349 w 64145"/>
                <a:gd name="connsiteY16" fmla="*/ 50831 h 104923"/>
                <a:gd name="connsiteX17" fmla="*/ 50382 w 64145"/>
                <a:gd name="connsiteY17" fmla="*/ 29697 h 104923"/>
                <a:gd name="connsiteX18" fmla="*/ 45322 w 64145"/>
                <a:gd name="connsiteY18" fmla="*/ 12136 h 104923"/>
                <a:gd name="connsiteX19" fmla="*/ 32597 w 64145"/>
                <a:gd name="connsiteY19" fmla="*/ 4247 h 104923"/>
                <a:gd name="connsiteX20" fmla="*/ 19797 w 64145"/>
                <a:gd name="connsiteY20" fmla="*/ 12136 h 104923"/>
                <a:gd name="connsiteX21" fmla="*/ 14663 w 64145"/>
                <a:gd name="connsiteY21" fmla="*/ 29697 h 104923"/>
                <a:gd name="connsiteX22" fmla="*/ 13696 w 64145"/>
                <a:gd name="connsiteY22" fmla="*/ 50831 h 104923"/>
                <a:gd name="connsiteX23" fmla="*/ 14142 w 64145"/>
                <a:gd name="connsiteY23" fmla="*/ 66830 h 104923"/>
                <a:gd name="connsiteX24" fmla="*/ 16375 w 64145"/>
                <a:gd name="connsiteY24" fmla="*/ 82308 h 104923"/>
                <a:gd name="connsiteX25" fmla="*/ 22104 w 64145"/>
                <a:gd name="connsiteY25" fmla="*/ 95776 h 104923"/>
                <a:gd name="connsiteX26" fmla="*/ 32597 w 64145"/>
                <a:gd name="connsiteY26" fmla="*/ 101283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5" h="104923">
                  <a:moveTo>
                    <a:pt x="32597" y="105301"/>
                  </a:moveTo>
                  <a:cubicBezTo>
                    <a:pt x="20195" y="105301"/>
                    <a:pt x="11736" y="100167"/>
                    <a:pt x="7222" y="89898"/>
                  </a:cubicBezTo>
                  <a:cubicBezTo>
                    <a:pt x="2707" y="79629"/>
                    <a:pt x="450" y="67400"/>
                    <a:pt x="450" y="53212"/>
                  </a:cubicBezTo>
                  <a:cubicBezTo>
                    <a:pt x="450" y="44381"/>
                    <a:pt x="1269" y="36072"/>
                    <a:pt x="2906" y="28283"/>
                  </a:cubicBezTo>
                  <a:cubicBezTo>
                    <a:pt x="4543" y="20494"/>
                    <a:pt x="7743" y="13896"/>
                    <a:pt x="12505" y="8489"/>
                  </a:cubicBezTo>
                  <a:cubicBezTo>
                    <a:pt x="17268" y="3082"/>
                    <a:pt x="23965" y="378"/>
                    <a:pt x="32597" y="378"/>
                  </a:cubicBezTo>
                  <a:cubicBezTo>
                    <a:pt x="39344" y="378"/>
                    <a:pt x="44851" y="2015"/>
                    <a:pt x="49117" y="5289"/>
                  </a:cubicBezTo>
                  <a:cubicBezTo>
                    <a:pt x="53383" y="8563"/>
                    <a:pt x="56632" y="12780"/>
                    <a:pt x="58865" y="17939"/>
                  </a:cubicBezTo>
                  <a:cubicBezTo>
                    <a:pt x="61098" y="23099"/>
                    <a:pt x="62611" y="28655"/>
                    <a:pt x="63405" y="34608"/>
                  </a:cubicBezTo>
                  <a:cubicBezTo>
                    <a:pt x="64198" y="40561"/>
                    <a:pt x="64595" y="46762"/>
                    <a:pt x="64595" y="53212"/>
                  </a:cubicBezTo>
                  <a:cubicBezTo>
                    <a:pt x="64595" y="61943"/>
                    <a:pt x="63802" y="70128"/>
                    <a:pt x="62214" y="77768"/>
                  </a:cubicBezTo>
                  <a:cubicBezTo>
                    <a:pt x="60627" y="85409"/>
                    <a:pt x="57476" y="91907"/>
                    <a:pt x="52763" y="97265"/>
                  </a:cubicBezTo>
                  <a:cubicBezTo>
                    <a:pt x="48050" y="102623"/>
                    <a:pt x="41328" y="105301"/>
                    <a:pt x="32597" y="105301"/>
                  </a:cubicBezTo>
                  <a:close/>
                  <a:moveTo>
                    <a:pt x="32597" y="101283"/>
                  </a:moveTo>
                  <a:cubicBezTo>
                    <a:pt x="38252" y="101283"/>
                    <a:pt x="42469" y="98381"/>
                    <a:pt x="45247" y="92577"/>
                  </a:cubicBezTo>
                  <a:cubicBezTo>
                    <a:pt x="48025" y="86772"/>
                    <a:pt x="49737" y="80348"/>
                    <a:pt x="50382" y="73303"/>
                  </a:cubicBezTo>
                  <a:cubicBezTo>
                    <a:pt x="51027" y="66259"/>
                    <a:pt x="51349" y="58768"/>
                    <a:pt x="51349" y="50831"/>
                  </a:cubicBezTo>
                  <a:cubicBezTo>
                    <a:pt x="51349" y="43191"/>
                    <a:pt x="51027" y="36146"/>
                    <a:pt x="50382" y="29697"/>
                  </a:cubicBezTo>
                  <a:cubicBezTo>
                    <a:pt x="49737" y="23248"/>
                    <a:pt x="48050" y="17394"/>
                    <a:pt x="45322" y="12136"/>
                  </a:cubicBezTo>
                  <a:cubicBezTo>
                    <a:pt x="42593" y="6876"/>
                    <a:pt x="38351" y="4247"/>
                    <a:pt x="32597" y="4247"/>
                  </a:cubicBezTo>
                  <a:cubicBezTo>
                    <a:pt x="26842" y="4247"/>
                    <a:pt x="22576" y="6876"/>
                    <a:pt x="19797" y="12136"/>
                  </a:cubicBezTo>
                  <a:cubicBezTo>
                    <a:pt x="17019" y="17394"/>
                    <a:pt x="15308" y="23248"/>
                    <a:pt x="14663" y="29697"/>
                  </a:cubicBezTo>
                  <a:cubicBezTo>
                    <a:pt x="14018" y="36146"/>
                    <a:pt x="13696" y="43191"/>
                    <a:pt x="13696" y="50831"/>
                  </a:cubicBezTo>
                  <a:cubicBezTo>
                    <a:pt x="13696" y="56486"/>
                    <a:pt x="13845" y="61819"/>
                    <a:pt x="14142" y="66830"/>
                  </a:cubicBezTo>
                  <a:cubicBezTo>
                    <a:pt x="14440" y="71840"/>
                    <a:pt x="15184" y="77000"/>
                    <a:pt x="16375" y="82308"/>
                  </a:cubicBezTo>
                  <a:cubicBezTo>
                    <a:pt x="17566" y="87616"/>
                    <a:pt x="19475" y="92106"/>
                    <a:pt x="22104" y="95776"/>
                  </a:cubicBezTo>
                  <a:cubicBezTo>
                    <a:pt x="24734" y="99447"/>
                    <a:pt x="28231" y="101283"/>
                    <a:pt x="32597" y="1012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05" name="Freeform 140 1">
              <a:extLst>
                <a:ext uri="{FF2B5EF4-FFF2-40B4-BE49-F238E27FC236}">
                  <a16:creationId xmlns:a16="http://schemas.microsoft.com/office/drawing/2014/main" id="{12CE02E1-68B3-2C8D-4DC3-299C085DFA0F}"/>
                </a:ext>
              </a:extLst>
            </p:cNvPr>
            <p:cNvSpPr/>
            <p:nvPr/>
          </p:nvSpPr>
          <p:spPr>
            <a:xfrm>
              <a:off x="7768293" y="5030843"/>
              <a:ext cx="41820" cy="69801"/>
            </a:xfrm>
            <a:custGeom>
              <a:avLst/>
              <a:gdLst>
                <a:gd name="connsiteX0" fmla="*/ 450 w 41820"/>
                <a:gd name="connsiteY0" fmla="*/ 70179 h 69801"/>
                <a:gd name="connsiteX1" fmla="*/ 450 w 41820"/>
                <a:gd name="connsiteY1" fmla="*/ 67351 h 69801"/>
                <a:gd name="connsiteX2" fmla="*/ 599 w 41820"/>
                <a:gd name="connsiteY2" fmla="*/ 66756 h 69801"/>
                <a:gd name="connsiteX3" fmla="*/ 16970 w 41820"/>
                <a:gd name="connsiteY3" fmla="*/ 48748 h 69801"/>
                <a:gd name="connsiteX4" fmla="*/ 22924 w 41820"/>
                <a:gd name="connsiteY4" fmla="*/ 42050 h 69801"/>
                <a:gd name="connsiteX5" fmla="*/ 27462 w 41820"/>
                <a:gd name="connsiteY5" fmla="*/ 35874 h 69801"/>
                <a:gd name="connsiteX6" fmla="*/ 31034 w 41820"/>
                <a:gd name="connsiteY6" fmla="*/ 28656 h 69801"/>
                <a:gd name="connsiteX7" fmla="*/ 32299 w 41820"/>
                <a:gd name="connsiteY7" fmla="*/ 20917 h 69801"/>
                <a:gd name="connsiteX8" fmla="*/ 30737 w 41820"/>
                <a:gd name="connsiteY8" fmla="*/ 12657 h 69801"/>
                <a:gd name="connsiteX9" fmla="*/ 26049 w 41820"/>
                <a:gd name="connsiteY9" fmla="*/ 6406 h 69801"/>
                <a:gd name="connsiteX10" fmla="*/ 18458 w 41820"/>
                <a:gd name="connsiteY10" fmla="*/ 4099 h 69801"/>
                <a:gd name="connsiteX11" fmla="*/ 10198 w 41820"/>
                <a:gd name="connsiteY11" fmla="*/ 6852 h 69801"/>
                <a:gd name="connsiteX12" fmla="*/ 5064 w 41820"/>
                <a:gd name="connsiteY12" fmla="*/ 13921 h 69801"/>
                <a:gd name="connsiteX13" fmla="*/ 6255 w 41820"/>
                <a:gd name="connsiteY13" fmla="*/ 13773 h 69801"/>
                <a:gd name="connsiteX14" fmla="*/ 10272 w 41820"/>
                <a:gd name="connsiteY14" fmla="*/ 15336 h 69801"/>
                <a:gd name="connsiteX15" fmla="*/ 11910 w 41820"/>
                <a:gd name="connsiteY15" fmla="*/ 19428 h 69801"/>
                <a:gd name="connsiteX16" fmla="*/ 10272 w 41820"/>
                <a:gd name="connsiteY16" fmla="*/ 23521 h 69801"/>
                <a:gd name="connsiteX17" fmla="*/ 6255 w 41820"/>
                <a:gd name="connsiteY17" fmla="*/ 25232 h 69801"/>
                <a:gd name="connsiteX18" fmla="*/ 2088 w 41820"/>
                <a:gd name="connsiteY18" fmla="*/ 23521 h 69801"/>
                <a:gd name="connsiteX19" fmla="*/ 450 w 41820"/>
                <a:gd name="connsiteY19" fmla="*/ 19428 h 69801"/>
                <a:gd name="connsiteX20" fmla="*/ 1938 w 41820"/>
                <a:gd name="connsiteY20" fmla="*/ 12061 h 69801"/>
                <a:gd name="connsiteX21" fmla="*/ 6180 w 41820"/>
                <a:gd name="connsiteY21" fmla="*/ 5885 h 69801"/>
                <a:gd name="connsiteX22" fmla="*/ 12505 w 41820"/>
                <a:gd name="connsiteY22" fmla="*/ 1792 h 69801"/>
                <a:gd name="connsiteX23" fmla="*/ 19947 w 41820"/>
                <a:gd name="connsiteY23" fmla="*/ 378 h 69801"/>
                <a:gd name="connsiteX24" fmla="*/ 31108 w 41820"/>
                <a:gd name="connsiteY24" fmla="*/ 2909 h 69801"/>
                <a:gd name="connsiteX25" fmla="*/ 39294 w 41820"/>
                <a:gd name="connsiteY25" fmla="*/ 10052 h 69801"/>
                <a:gd name="connsiteX26" fmla="*/ 42271 w 41820"/>
                <a:gd name="connsiteY26" fmla="*/ 20917 h 69801"/>
                <a:gd name="connsiteX27" fmla="*/ 40262 w 41820"/>
                <a:gd name="connsiteY27" fmla="*/ 29623 h 69801"/>
                <a:gd name="connsiteX28" fmla="*/ 35201 w 41820"/>
                <a:gd name="connsiteY28" fmla="*/ 37064 h 69801"/>
                <a:gd name="connsiteX29" fmla="*/ 27239 w 41820"/>
                <a:gd name="connsiteY29" fmla="*/ 44655 h 69801"/>
                <a:gd name="connsiteX30" fmla="*/ 20839 w 41820"/>
                <a:gd name="connsiteY30" fmla="*/ 50236 h 69801"/>
                <a:gd name="connsiteX31" fmla="*/ 8933 w 41820"/>
                <a:gd name="connsiteY31" fmla="*/ 61695 h 69801"/>
                <a:gd name="connsiteX32" fmla="*/ 19054 w 41820"/>
                <a:gd name="connsiteY32" fmla="*/ 61695 h 69801"/>
                <a:gd name="connsiteX33" fmla="*/ 31481 w 41820"/>
                <a:gd name="connsiteY33" fmla="*/ 61546 h 69801"/>
                <a:gd name="connsiteX34" fmla="*/ 36764 w 41820"/>
                <a:gd name="connsiteY34" fmla="*/ 61100 h 69801"/>
                <a:gd name="connsiteX35" fmla="*/ 39294 w 41820"/>
                <a:gd name="connsiteY35" fmla="*/ 51575 h 69801"/>
                <a:gd name="connsiteX36" fmla="*/ 42271 w 41820"/>
                <a:gd name="connsiteY36" fmla="*/ 51575 h 69801"/>
                <a:gd name="connsiteX37" fmla="*/ 39294 w 41820"/>
                <a:gd name="connsiteY37" fmla="*/ 70179 h 69801"/>
                <a:gd name="connsiteX38" fmla="*/ 450 w 41820"/>
                <a:gd name="connsiteY38" fmla="*/ 70179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450" y="70179"/>
                  </a:moveTo>
                  <a:lnTo>
                    <a:pt x="450" y="67351"/>
                  </a:lnTo>
                  <a:cubicBezTo>
                    <a:pt x="450" y="67152"/>
                    <a:pt x="500" y="66954"/>
                    <a:pt x="599" y="66756"/>
                  </a:cubicBezTo>
                  <a:lnTo>
                    <a:pt x="16970" y="48748"/>
                  </a:lnTo>
                  <a:cubicBezTo>
                    <a:pt x="19451" y="46069"/>
                    <a:pt x="21435" y="43836"/>
                    <a:pt x="22924" y="42050"/>
                  </a:cubicBezTo>
                  <a:cubicBezTo>
                    <a:pt x="24411" y="40264"/>
                    <a:pt x="25924" y="38205"/>
                    <a:pt x="27462" y="35874"/>
                  </a:cubicBezTo>
                  <a:cubicBezTo>
                    <a:pt x="29000" y="33542"/>
                    <a:pt x="30191" y="31136"/>
                    <a:pt x="31034" y="28656"/>
                  </a:cubicBezTo>
                  <a:cubicBezTo>
                    <a:pt x="31877" y="26175"/>
                    <a:pt x="32299" y="23596"/>
                    <a:pt x="32299" y="20917"/>
                  </a:cubicBezTo>
                  <a:cubicBezTo>
                    <a:pt x="32299" y="18039"/>
                    <a:pt x="31778" y="15286"/>
                    <a:pt x="30737" y="12657"/>
                  </a:cubicBezTo>
                  <a:cubicBezTo>
                    <a:pt x="29695" y="10027"/>
                    <a:pt x="28132" y="7944"/>
                    <a:pt x="26049" y="6406"/>
                  </a:cubicBezTo>
                  <a:cubicBezTo>
                    <a:pt x="23965" y="4868"/>
                    <a:pt x="21435" y="4099"/>
                    <a:pt x="18458" y="4099"/>
                  </a:cubicBezTo>
                  <a:cubicBezTo>
                    <a:pt x="15382" y="4099"/>
                    <a:pt x="12629" y="5017"/>
                    <a:pt x="10198" y="6852"/>
                  </a:cubicBezTo>
                  <a:cubicBezTo>
                    <a:pt x="7767" y="8688"/>
                    <a:pt x="6056" y="11044"/>
                    <a:pt x="5064" y="13921"/>
                  </a:cubicBezTo>
                  <a:cubicBezTo>
                    <a:pt x="5361" y="13822"/>
                    <a:pt x="5758" y="13773"/>
                    <a:pt x="6255" y="13773"/>
                  </a:cubicBezTo>
                  <a:cubicBezTo>
                    <a:pt x="7842" y="13773"/>
                    <a:pt x="9182" y="14294"/>
                    <a:pt x="10272" y="15336"/>
                  </a:cubicBezTo>
                  <a:cubicBezTo>
                    <a:pt x="11364" y="16377"/>
                    <a:pt x="11910" y="17741"/>
                    <a:pt x="11910" y="19428"/>
                  </a:cubicBezTo>
                  <a:cubicBezTo>
                    <a:pt x="11910" y="21015"/>
                    <a:pt x="11364" y="22380"/>
                    <a:pt x="10272" y="23521"/>
                  </a:cubicBezTo>
                  <a:cubicBezTo>
                    <a:pt x="9182" y="24662"/>
                    <a:pt x="7842" y="25232"/>
                    <a:pt x="6255" y="25232"/>
                  </a:cubicBezTo>
                  <a:cubicBezTo>
                    <a:pt x="4568" y="25232"/>
                    <a:pt x="3178" y="24662"/>
                    <a:pt x="2088" y="23521"/>
                  </a:cubicBezTo>
                  <a:cubicBezTo>
                    <a:pt x="996" y="22380"/>
                    <a:pt x="450" y="21015"/>
                    <a:pt x="450" y="19428"/>
                  </a:cubicBezTo>
                  <a:cubicBezTo>
                    <a:pt x="450" y="16848"/>
                    <a:pt x="946" y="14393"/>
                    <a:pt x="1938" y="12061"/>
                  </a:cubicBezTo>
                  <a:cubicBezTo>
                    <a:pt x="2931" y="9730"/>
                    <a:pt x="4345" y="7671"/>
                    <a:pt x="6180" y="5885"/>
                  </a:cubicBezTo>
                  <a:cubicBezTo>
                    <a:pt x="8016" y="4099"/>
                    <a:pt x="10124" y="2735"/>
                    <a:pt x="12505" y="1792"/>
                  </a:cubicBezTo>
                  <a:cubicBezTo>
                    <a:pt x="14886" y="849"/>
                    <a:pt x="17367" y="378"/>
                    <a:pt x="19947" y="378"/>
                  </a:cubicBezTo>
                  <a:cubicBezTo>
                    <a:pt x="23916" y="378"/>
                    <a:pt x="27636" y="1221"/>
                    <a:pt x="31108" y="2909"/>
                  </a:cubicBezTo>
                  <a:cubicBezTo>
                    <a:pt x="34581" y="4595"/>
                    <a:pt x="37310" y="6976"/>
                    <a:pt x="39294" y="10052"/>
                  </a:cubicBezTo>
                  <a:cubicBezTo>
                    <a:pt x="41278" y="13128"/>
                    <a:pt x="42271" y="16749"/>
                    <a:pt x="42271" y="20917"/>
                  </a:cubicBezTo>
                  <a:cubicBezTo>
                    <a:pt x="42271" y="23993"/>
                    <a:pt x="41601" y="26895"/>
                    <a:pt x="40262" y="29623"/>
                  </a:cubicBezTo>
                  <a:cubicBezTo>
                    <a:pt x="38922" y="32351"/>
                    <a:pt x="37235" y="34832"/>
                    <a:pt x="35201" y="37064"/>
                  </a:cubicBezTo>
                  <a:cubicBezTo>
                    <a:pt x="33167" y="39297"/>
                    <a:pt x="30513" y="41827"/>
                    <a:pt x="27239" y="44655"/>
                  </a:cubicBezTo>
                  <a:cubicBezTo>
                    <a:pt x="23965" y="47483"/>
                    <a:pt x="21832" y="49343"/>
                    <a:pt x="20839" y="50236"/>
                  </a:cubicBezTo>
                  <a:lnTo>
                    <a:pt x="8933" y="61695"/>
                  </a:lnTo>
                  <a:lnTo>
                    <a:pt x="19054" y="61695"/>
                  </a:lnTo>
                  <a:cubicBezTo>
                    <a:pt x="24015" y="61695"/>
                    <a:pt x="28157" y="61646"/>
                    <a:pt x="31481" y="61546"/>
                  </a:cubicBezTo>
                  <a:cubicBezTo>
                    <a:pt x="34804" y="61447"/>
                    <a:pt x="36565" y="61299"/>
                    <a:pt x="36764" y="61100"/>
                  </a:cubicBezTo>
                  <a:cubicBezTo>
                    <a:pt x="37558" y="60306"/>
                    <a:pt x="38401" y="57131"/>
                    <a:pt x="39294" y="51575"/>
                  </a:cubicBezTo>
                  <a:lnTo>
                    <a:pt x="42271" y="51575"/>
                  </a:lnTo>
                  <a:lnTo>
                    <a:pt x="39294" y="70179"/>
                  </a:lnTo>
                  <a:lnTo>
                    <a:pt x="450" y="7017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06" name="Graphic 19">
            <a:extLst>
              <a:ext uri="{FF2B5EF4-FFF2-40B4-BE49-F238E27FC236}">
                <a16:creationId xmlns:a16="http://schemas.microsoft.com/office/drawing/2014/main" id="{38CFB6B8-B1D0-471F-FFB6-95093123F497}"/>
              </a:ext>
            </a:extLst>
          </p:cNvPr>
          <p:cNvGrpSpPr/>
          <p:nvPr/>
        </p:nvGrpSpPr>
        <p:grpSpPr>
          <a:xfrm>
            <a:off x="2061934" y="1330014"/>
            <a:ext cx="5110403" cy="4015317"/>
            <a:chOff x="4124325" y="1724025"/>
            <a:chExt cx="4133850" cy="3248025"/>
          </a:xfrm>
        </p:grpSpPr>
        <p:sp>
          <p:nvSpPr>
            <p:cNvPr id="1307" name="Freeform 159 1">
              <a:extLst>
                <a:ext uri="{FF2B5EF4-FFF2-40B4-BE49-F238E27FC236}">
                  <a16:creationId xmlns:a16="http://schemas.microsoft.com/office/drawing/2014/main" id="{10F6BF1C-50AD-5F58-B3BD-843CF74E699B}"/>
                </a:ext>
              </a:extLst>
            </p:cNvPr>
            <p:cNvSpPr/>
            <p:nvPr/>
          </p:nvSpPr>
          <p:spPr>
            <a:xfrm>
              <a:off x="4124325" y="1724025"/>
              <a:ext cx="9525" cy="3248025"/>
            </a:xfrm>
            <a:custGeom>
              <a:avLst/>
              <a:gdLst>
                <a:gd name="connsiteX0" fmla="*/ 0 w 9525"/>
                <a:gd name="connsiteY0" fmla="*/ 3248025 h 3248025"/>
                <a:gd name="connsiteX1" fmla="*/ 0 w 9525"/>
                <a:gd name="connsiteY1" fmla="*/ 0 h 324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248025">
                  <a:moveTo>
                    <a:pt x="0" y="3248025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08" name="Freeform 160 1">
              <a:extLst>
                <a:ext uri="{FF2B5EF4-FFF2-40B4-BE49-F238E27FC236}">
                  <a16:creationId xmlns:a16="http://schemas.microsoft.com/office/drawing/2014/main" id="{087B543A-62DD-69FC-ACAA-BD5182B5106A}"/>
                </a:ext>
              </a:extLst>
            </p:cNvPr>
            <p:cNvSpPr/>
            <p:nvPr/>
          </p:nvSpPr>
          <p:spPr>
            <a:xfrm>
              <a:off x="8258175" y="1724025"/>
              <a:ext cx="9525" cy="3248025"/>
            </a:xfrm>
            <a:custGeom>
              <a:avLst/>
              <a:gdLst>
                <a:gd name="connsiteX0" fmla="*/ 0 w 9525"/>
                <a:gd name="connsiteY0" fmla="*/ 3248025 h 3248025"/>
                <a:gd name="connsiteX1" fmla="*/ 0 w 9525"/>
                <a:gd name="connsiteY1" fmla="*/ 0 h 324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248025">
                  <a:moveTo>
                    <a:pt x="0" y="3248025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09" name="Freeform 161 1">
              <a:extLst>
                <a:ext uri="{FF2B5EF4-FFF2-40B4-BE49-F238E27FC236}">
                  <a16:creationId xmlns:a16="http://schemas.microsoft.com/office/drawing/2014/main" id="{147E70ED-06F6-D517-CA55-B65A0DAF7D77}"/>
                </a:ext>
              </a:extLst>
            </p:cNvPr>
            <p:cNvSpPr/>
            <p:nvPr/>
          </p:nvSpPr>
          <p:spPr>
            <a:xfrm>
              <a:off x="4124325" y="4484846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83C21E50-707E-A7E9-A899-3D6D2D827893}"/>
                </a:ext>
              </a:extLst>
            </p:cNvPr>
            <p:cNvSpPr/>
            <p:nvPr/>
          </p:nvSpPr>
          <p:spPr>
            <a:xfrm>
              <a:off x="4124325" y="3672840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A75B53CA-E6A1-BBD3-3206-F57D18C442B6}"/>
                </a:ext>
              </a:extLst>
            </p:cNvPr>
            <p:cNvSpPr/>
            <p:nvPr/>
          </p:nvSpPr>
          <p:spPr>
            <a:xfrm>
              <a:off x="4124325" y="2860833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B3BD5EB8-5C08-4288-F98F-17931BE0B088}"/>
                </a:ext>
              </a:extLst>
            </p:cNvPr>
            <p:cNvSpPr/>
            <p:nvPr/>
          </p:nvSpPr>
          <p:spPr>
            <a:xfrm>
              <a:off x="4124325" y="2048827"/>
              <a:ext cx="41338" cy="9525"/>
            </a:xfrm>
            <a:custGeom>
              <a:avLst/>
              <a:gdLst>
                <a:gd name="connsiteX0" fmla="*/ 0 w 41338"/>
                <a:gd name="connsiteY0" fmla="*/ 0 h 9525"/>
                <a:gd name="connsiteX1" fmla="*/ 41338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0" y="0"/>
                  </a:moveTo>
                  <a:lnTo>
                    <a:pt x="41338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28820867-9E68-09D9-312E-B98F2E2BE47F}"/>
                </a:ext>
              </a:extLst>
            </p:cNvPr>
            <p:cNvSpPr/>
            <p:nvPr/>
          </p:nvSpPr>
          <p:spPr>
            <a:xfrm>
              <a:off x="8216836" y="4484846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DC5FFB65-EFF6-51AD-F14A-E19DC9A924C0}"/>
                </a:ext>
              </a:extLst>
            </p:cNvPr>
            <p:cNvSpPr/>
            <p:nvPr/>
          </p:nvSpPr>
          <p:spPr>
            <a:xfrm>
              <a:off x="8216836" y="3672840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FCE5D9B9-E77E-5C08-E114-3E42A58BBD6B}"/>
                </a:ext>
              </a:extLst>
            </p:cNvPr>
            <p:cNvSpPr/>
            <p:nvPr/>
          </p:nvSpPr>
          <p:spPr>
            <a:xfrm>
              <a:off x="8216836" y="2860833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16" name="Freeform 168 1">
              <a:extLst>
                <a:ext uri="{FF2B5EF4-FFF2-40B4-BE49-F238E27FC236}">
                  <a16:creationId xmlns:a16="http://schemas.microsoft.com/office/drawing/2014/main" id="{39C32B01-185E-C9FC-983A-BF7425CEABB7}"/>
                </a:ext>
              </a:extLst>
            </p:cNvPr>
            <p:cNvSpPr/>
            <p:nvPr/>
          </p:nvSpPr>
          <p:spPr>
            <a:xfrm>
              <a:off x="8216836" y="2048827"/>
              <a:ext cx="41338" cy="9525"/>
            </a:xfrm>
            <a:custGeom>
              <a:avLst/>
              <a:gdLst>
                <a:gd name="connsiteX0" fmla="*/ 41339 w 41338"/>
                <a:gd name="connsiteY0" fmla="*/ 0 h 9525"/>
                <a:gd name="connsiteX1" fmla="*/ 0 w 4133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38" h="9525">
                  <a:moveTo>
                    <a:pt x="4133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17" name="Freeform 169 1">
              <a:extLst>
                <a:ext uri="{FF2B5EF4-FFF2-40B4-BE49-F238E27FC236}">
                  <a16:creationId xmlns:a16="http://schemas.microsoft.com/office/drawing/2014/main" id="{E0A10037-0E5B-5901-FE6C-A5AAAD06C6F0}"/>
                </a:ext>
              </a:extLst>
            </p:cNvPr>
            <p:cNvSpPr/>
            <p:nvPr/>
          </p:nvSpPr>
          <p:spPr>
            <a:xfrm>
              <a:off x="4124325" y="497205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18" name="Freeform 170 1">
              <a:extLst>
                <a:ext uri="{FF2B5EF4-FFF2-40B4-BE49-F238E27FC236}">
                  <a16:creationId xmlns:a16="http://schemas.microsoft.com/office/drawing/2014/main" id="{C93A8DE2-1C5E-4325-3175-8241790D4983}"/>
                </a:ext>
              </a:extLst>
            </p:cNvPr>
            <p:cNvSpPr/>
            <p:nvPr/>
          </p:nvSpPr>
          <p:spPr>
            <a:xfrm>
              <a:off x="4124325" y="480964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19" name="Freeform 171 1">
              <a:extLst>
                <a:ext uri="{FF2B5EF4-FFF2-40B4-BE49-F238E27FC236}">
                  <a16:creationId xmlns:a16="http://schemas.microsoft.com/office/drawing/2014/main" id="{8B6A4E78-9A65-5921-5759-936F365D8BE4}"/>
                </a:ext>
              </a:extLst>
            </p:cNvPr>
            <p:cNvSpPr/>
            <p:nvPr/>
          </p:nvSpPr>
          <p:spPr>
            <a:xfrm>
              <a:off x="4124325" y="464724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0" name="Freeform 172 1">
              <a:extLst>
                <a:ext uri="{FF2B5EF4-FFF2-40B4-BE49-F238E27FC236}">
                  <a16:creationId xmlns:a16="http://schemas.microsoft.com/office/drawing/2014/main" id="{312428EC-1C7B-60E8-5001-A462C049CE61}"/>
                </a:ext>
              </a:extLst>
            </p:cNvPr>
            <p:cNvSpPr/>
            <p:nvPr/>
          </p:nvSpPr>
          <p:spPr>
            <a:xfrm>
              <a:off x="4124325" y="448484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8611ED08-2835-E7CD-916F-80FC54310255}"/>
                </a:ext>
              </a:extLst>
            </p:cNvPr>
            <p:cNvSpPr/>
            <p:nvPr/>
          </p:nvSpPr>
          <p:spPr>
            <a:xfrm>
              <a:off x="4124325" y="432244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87777434-2062-95E3-C293-972FCBCC8EF7}"/>
                </a:ext>
              </a:extLst>
            </p:cNvPr>
            <p:cNvSpPr/>
            <p:nvPr/>
          </p:nvSpPr>
          <p:spPr>
            <a:xfrm>
              <a:off x="4124325" y="4160043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A44A89BF-96EC-90D0-EB4B-FB7D13EC5EF6}"/>
                </a:ext>
              </a:extLst>
            </p:cNvPr>
            <p:cNvSpPr/>
            <p:nvPr/>
          </p:nvSpPr>
          <p:spPr>
            <a:xfrm>
              <a:off x="4124325" y="3997642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7435FAC9-D7F6-6DAB-09A7-CF77FB0A918A}"/>
                </a:ext>
              </a:extLst>
            </p:cNvPr>
            <p:cNvSpPr/>
            <p:nvPr/>
          </p:nvSpPr>
          <p:spPr>
            <a:xfrm>
              <a:off x="4124325" y="3835241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C459D235-14E1-475B-1F65-980B0C37ADFB}"/>
                </a:ext>
              </a:extLst>
            </p:cNvPr>
            <p:cNvSpPr/>
            <p:nvPr/>
          </p:nvSpPr>
          <p:spPr>
            <a:xfrm>
              <a:off x="4124325" y="367284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1A6D07E8-3D41-2BBD-6C40-E91B023F1DAE}"/>
                </a:ext>
              </a:extLst>
            </p:cNvPr>
            <p:cNvSpPr/>
            <p:nvPr/>
          </p:nvSpPr>
          <p:spPr>
            <a:xfrm>
              <a:off x="4124325" y="351043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7" name="Freeform 179 1">
              <a:extLst>
                <a:ext uri="{FF2B5EF4-FFF2-40B4-BE49-F238E27FC236}">
                  <a16:creationId xmlns:a16="http://schemas.microsoft.com/office/drawing/2014/main" id="{98769F1E-9C51-2885-BDDF-31602F499D0C}"/>
                </a:ext>
              </a:extLst>
            </p:cNvPr>
            <p:cNvSpPr/>
            <p:nvPr/>
          </p:nvSpPr>
          <p:spPr>
            <a:xfrm>
              <a:off x="4124325" y="334803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8" name="Freeform 180 1">
              <a:extLst>
                <a:ext uri="{FF2B5EF4-FFF2-40B4-BE49-F238E27FC236}">
                  <a16:creationId xmlns:a16="http://schemas.microsoft.com/office/drawing/2014/main" id="{D4C8EACA-0FED-5A74-1158-1DDDAF882D80}"/>
                </a:ext>
              </a:extLst>
            </p:cNvPr>
            <p:cNvSpPr/>
            <p:nvPr/>
          </p:nvSpPr>
          <p:spPr>
            <a:xfrm>
              <a:off x="4124325" y="318563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29" name="Freeform 181 1">
              <a:extLst>
                <a:ext uri="{FF2B5EF4-FFF2-40B4-BE49-F238E27FC236}">
                  <a16:creationId xmlns:a16="http://schemas.microsoft.com/office/drawing/2014/main" id="{261DA7BF-9036-4D2E-3642-67D0A6A41DA2}"/>
                </a:ext>
              </a:extLst>
            </p:cNvPr>
            <p:cNvSpPr/>
            <p:nvPr/>
          </p:nvSpPr>
          <p:spPr>
            <a:xfrm>
              <a:off x="4124325" y="302323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0" name="Freeform 182 1">
              <a:extLst>
                <a:ext uri="{FF2B5EF4-FFF2-40B4-BE49-F238E27FC236}">
                  <a16:creationId xmlns:a16="http://schemas.microsoft.com/office/drawing/2014/main" id="{D2AC6D52-6091-8CFC-599E-3768F526D7B9}"/>
                </a:ext>
              </a:extLst>
            </p:cNvPr>
            <p:cNvSpPr/>
            <p:nvPr/>
          </p:nvSpPr>
          <p:spPr>
            <a:xfrm>
              <a:off x="4124325" y="2860833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1" name="Freeform 183 1">
              <a:extLst>
                <a:ext uri="{FF2B5EF4-FFF2-40B4-BE49-F238E27FC236}">
                  <a16:creationId xmlns:a16="http://schemas.microsoft.com/office/drawing/2014/main" id="{9902F9A7-AAEB-74A5-1FEC-9C94C99A2419}"/>
                </a:ext>
              </a:extLst>
            </p:cNvPr>
            <p:cNvSpPr/>
            <p:nvPr/>
          </p:nvSpPr>
          <p:spPr>
            <a:xfrm>
              <a:off x="4124325" y="2698432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88792B73-0407-7AC4-1D5F-B1B181FFD12B}"/>
                </a:ext>
              </a:extLst>
            </p:cNvPr>
            <p:cNvSpPr/>
            <p:nvPr/>
          </p:nvSpPr>
          <p:spPr>
            <a:xfrm>
              <a:off x="4124325" y="2536031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851537E4-83B0-C1A2-F67C-5421544AFBEE}"/>
                </a:ext>
              </a:extLst>
            </p:cNvPr>
            <p:cNvSpPr/>
            <p:nvPr/>
          </p:nvSpPr>
          <p:spPr>
            <a:xfrm>
              <a:off x="4124325" y="2373630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C523446B-9642-B46D-C2B4-865569ADAC07}"/>
                </a:ext>
              </a:extLst>
            </p:cNvPr>
            <p:cNvSpPr/>
            <p:nvPr/>
          </p:nvSpPr>
          <p:spPr>
            <a:xfrm>
              <a:off x="4124325" y="2211228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C5D9CDB0-F3C6-631A-B7FF-B968EB19A291}"/>
                </a:ext>
              </a:extLst>
            </p:cNvPr>
            <p:cNvSpPr/>
            <p:nvPr/>
          </p:nvSpPr>
          <p:spPr>
            <a:xfrm>
              <a:off x="4124325" y="2048827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03DCF551-A4A5-92A6-8370-879BEA9AF0B2}"/>
                </a:ext>
              </a:extLst>
            </p:cNvPr>
            <p:cNvSpPr/>
            <p:nvPr/>
          </p:nvSpPr>
          <p:spPr>
            <a:xfrm>
              <a:off x="4124325" y="1886426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46FD59AE-92C5-78ED-92E1-B311BCDF9187}"/>
                </a:ext>
              </a:extLst>
            </p:cNvPr>
            <p:cNvSpPr/>
            <p:nvPr/>
          </p:nvSpPr>
          <p:spPr>
            <a:xfrm>
              <a:off x="4124325" y="1724025"/>
              <a:ext cx="20669" cy="9525"/>
            </a:xfrm>
            <a:custGeom>
              <a:avLst/>
              <a:gdLst>
                <a:gd name="connsiteX0" fmla="*/ 0 w 20669"/>
                <a:gd name="connsiteY0" fmla="*/ 0 h 9525"/>
                <a:gd name="connsiteX1" fmla="*/ 20669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0" y="0"/>
                  </a:moveTo>
                  <a:lnTo>
                    <a:pt x="20669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E516E623-E160-DFC2-8C4E-18CC432CDA11}"/>
                </a:ext>
              </a:extLst>
            </p:cNvPr>
            <p:cNvSpPr/>
            <p:nvPr/>
          </p:nvSpPr>
          <p:spPr>
            <a:xfrm>
              <a:off x="8237505" y="497205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FAE6EB9-E530-C4E1-53B9-8444FEDCB025}"/>
                </a:ext>
              </a:extLst>
            </p:cNvPr>
            <p:cNvSpPr/>
            <p:nvPr/>
          </p:nvSpPr>
          <p:spPr>
            <a:xfrm>
              <a:off x="8237505" y="480964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A8EFB4C5-F769-3DEB-9F3B-CE904849614C}"/>
                </a:ext>
              </a:extLst>
            </p:cNvPr>
            <p:cNvSpPr/>
            <p:nvPr/>
          </p:nvSpPr>
          <p:spPr>
            <a:xfrm>
              <a:off x="8237505" y="464724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CB06253F-A2BC-8299-F671-1E790B411440}"/>
                </a:ext>
              </a:extLst>
            </p:cNvPr>
            <p:cNvSpPr/>
            <p:nvPr/>
          </p:nvSpPr>
          <p:spPr>
            <a:xfrm>
              <a:off x="8237505" y="448484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CD56256B-445C-4757-BD89-279193936CD0}"/>
                </a:ext>
              </a:extLst>
            </p:cNvPr>
            <p:cNvSpPr/>
            <p:nvPr/>
          </p:nvSpPr>
          <p:spPr>
            <a:xfrm>
              <a:off x="8237505" y="432244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21B8EB00-E040-E1DC-893B-2CDBB1054606}"/>
                </a:ext>
              </a:extLst>
            </p:cNvPr>
            <p:cNvSpPr/>
            <p:nvPr/>
          </p:nvSpPr>
          <p:spPr>
            <a:xfrm>
              <a:off x="8237505" y="4160043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E41D9A96-FF44-4A19-428B-DCD6AE3C0211}"/>
                </a:ext>
              </a:extLst>
            </p:cNvPr>
            <p:cNvSpPr/>
            <p:nvPr/>
          </p:nvSpPr>
          <p:spPr>
            <a:xfrm>
              <a:off x="8237505" y="3997642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2B1C146F-5325-D4C5-2D82-64846785559E}"/>
                </a:ext>
              </a:extLst>
            </p:cNvPr>
            <p:cNvSpPr/>
            <p:nvPr/>
          </p:nvSpPr>
          <p:spPr>
            <a:xfrm>
              <a:off x="8237505" y="3835241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652EEE10-7933-5BC2-E915-471511641436}"/>
                </a:ext>
              </a:extLst>
            </p:cNvPr>
            <p:cNvSpPr/>
            <p:nvPr/>
          </p:nvSpPr>
          <p:spPr>
            <a:xfrm>
              <a:off x="8237505" y="367284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BF2B1B2D-7668-12B7-F1BD-F7AA4B9730B8}"/>
                </a:ext>
              </a:extLst>
            </p:cNvPr>
            <p:cNvSpPr/>
            <p:nvPr/>
          </p:nvSpPr>
          <p:spPr>
            <a:xfrm>
              <a:off x="8237505" y="351043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D6AD6905-3BF8-6157-DD90-2A7D40B98640}"/>
                </a:ext>
              </a:extLst>
            </p:cNvPr>
            <p:cNvSpPr/>
            <p:nvPr/>
          </p:nvSpPr>
          <p:spPr>
            <a:xfrm>
              <a:off x="8237505" y="334803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85470D3B-D60B-77AF-5365-B6F3AC5F7ABC}"/>
                </a:ext>
              </a:extLst>
            </p:cNvPr>
            <p:cNvSpPr/>
            <p:nvPr/>
          </p:nvSpPr>
          <p:spPr>
            <a:xfrm>
              <a:off x="8237505" y="318563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FCC87705-B961-1784-EC45-43CB519F2798}"/>
                </a:ext>
              </a:extLst>
            </p:cNvPr>
            <p:cNvSpPr/>
            <p:nvPr/>
          </p:nvSpPr>
          <p:spPr>
            <a:xfrm>
              <a:off x="8237505" y="302323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6E8C7356-9BBE-696D-8CAE-5220DAE0F785}"/>
                </a:ext>
              </a:extLst>
            </p:cNvPr>
            <p:cNvSpPr/>
            <p:nvPr/>
          </p:nvSpPr>
          <p:spPr>
            <a:xfrm>
              <a:off x="8237505" y="2860833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7780D364-2A27-3786-6177-699F4914D823}"/>
                </a:ext>
              </a:extLst>
            </p:cNvPr>
            <p:cNvSpPr/>
            <p:nvPr/>
          </p:nvSpPr>
          <p:spPr>
            <a:xfrm>
              <a:off x="8237505" y="2698432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A7A86A9-4D68-6CC1-264E-4F3A4CF5BC05}"/>
                </a:ext>
              </a:extLst>
            </p:cNvPr>
            <p:cNvSpPr/>
            <p:nvPr/>
          </p:nvSpPr>
          <p:spPr>
            <a:xfrm>
              <a:off x="8237505" y="2536031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DE8CD32D-5B3C-71DC-177E-48346C18E887}"/>
                </a:ext>
              </a:extLst>
            </p:cNvPr>
            <p:cNvSpPr/>
            <p:nvPr/>
          </p:nvSpPr>
          <p:spPr>
            <a:xfrm>
              <a:off x="8237505" y="2373630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88675D03-D90B-0013-42EB-036196A31FE8}"/>
                </a:ext>
              </a:extLst>
            </p:cNvPr>
            <p:cNvSpPr/>
            <p:nvPr/>
          </p:nvSpPr>
          <p:spPr>
            <a:xfrm>
              <a:off x="8237505" y="2211228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DB6962AD-14D8-D064-12F6-A41221C660ED}"/>
                </a:ext>
              </a:extLst>
            </p:cNvPr>
            <p:cNvSpPr/>
            <p:nvPr/>
          </p:nvSpPr>
          <p:spPr>
            <a:xfrm>
              <a:off x="8237505" y="2048827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EF14401E-DFF1-0C67-1A00-41620F20C178}"/>
                </a:ext>
              </a:extLst>
            </p:cNvPr>
            <p:cNvSpPr/>
            <p:nvPr/>
          </p:nvSpPr>
          <p:spPr>
            <a:xfrm>
              <a:off x="8237505" y="1886426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1B7F8F90-0641-5CF1-9EF3-ECFBD961C8F4}"/>
                </a:ext>
              </a:extLst>
            </p:cNvPr>
            <p:cNvSpPr/>
            <p:nvPr/>
          </p:nvSpPr>
          <p:spPr>
            <a:xfrm>
              <a:off x="8237505" y="1724025"/>
              <a:ext cx="20669" cy="9525"/>
            </a:xfrm>
            <a:custGeom>
              <a:avLst/>
              <a:gdLst>
                <a:gd name="connsiteX0" fmla="*/ 20669 w 20669"/>
                <a:gd name="connsiteY0" fmla="*/ 0 h 9525"/>
                <a:gd name="connsiteX1" fmla="*/ 0 w 2066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669" h="9525">
                  <a:moveTo>
                    <a:pt x="20669" y="0"/>
                  </a:moveTo>
                  <a:lnTo>
                    <a:pt x="0" y="0"/>
                  </a:lnTo>
                </a:path>
              </a:pathLst>
            </a:custGeom>
            <a:ln w="12700" cap="sq">
              <a:solidFill>
                <a:srgbClr val="262626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sp>
        <p:nvSpPr>
          <p:cNvPr id="1359" name="Freeform: Shape 1358">
            <a:extLst>
              <a:ext uri="{FF2B5EF4-FFF2-40B4-BE49-F238E27FC236}">
                <a16:creationId xmlns:a16="http://schemas.microsoft.com/office/drawing/2014/main" id="{4E1126F0-AAC2-3D73-0EC3-30E916C4CB3E}"/>
              </a:ext>
            </a:extLst>
          </p:cNvPr>
          <p:cNvSpPr/>
          <p:nvPr/>
        </p:nvSpPr>
        <p:spPr>
          <a:xfrm>
            <a:off x="1679523" y="4662769"/>
            <a:ext cx="62922" cy="125478"/>
          </a:xfrm>
          <a:custGeom>
            <a:avLst/>
            <a:gdLst>
              <a:gd name="connsiteX0" fmla="*/ 960 w 50898"/>
              <a:gd name="connsiteY0" fmla="*/ 101821 h 101500"/>
              <a:gd name="connsiteX1" fmla="*/ 960 w 50898"/>
              <a:gd name="connsiteY1" fmla="*/ 96463 h 101500"/>
              <a:gd name="connsiteX2" fmla="*/ 20010 w 50898"/>
              <a:gd name="connsiteY2" fmla="*/ 91552 h 101500"/>
              <a:gd name="connsiteX3" fmla="*/ 20010 w 50898"/>
              <a:gd name="connsiteY3" fmla="*/ 11632 h 101500"/>
              <a:gd name="connsiteX4" fmla="*/ 67 w 50898"/>
              <a:gd name="connsiteY4" fmla="*/ 15352 h 101500"/>
              <a:gd name="connsiteX5" fmla="*/ 67 w 50898"/>
              <a:gd name="connsiteY5" fmla="*/ 9994 h 101500"/>
              <a:gd name="connsiteX6" fmla="*/ 28344 w 50898"/>
              <a:gd name="connsiteY6" fmla="*/ 321 h 101500"/>
              <a:gd name="connsiteX7" fmla="*/ 30428 w 50898"/>
              <a:gd name="connsiteY7" fmla="*/ 321 h 101500"/>
              <a:gd name="connsiteX8" fmla="*/ 31469 w 50898"/>
              <a:gd name="connsiteY8" fmla="*/ 693 h 101500"/>
              <a:gd name="connsiteX9" fmla="*/ 31916 w 50898"/>
              <a:gd name="connsiteY9" fmla="*/ 1660 h 101500"/>
              <a:gd name="connsiteX10" fmla="*/ 31916 w 50898"/>
              <a:gd name="connsiteY10" fmla="*/ 91552 h 101500"/>
              <a:gd name="connsiteX11" fmla="*/ 50966 w 50898"/>
              <a:gd name="connsiteY11" fmla="*/ 96463 h 101500"/>
              <a:gd name="connsiteX12" fmla="*/ 50966 w 50898"/>
              <a:gd name="connsiteY12" fmla="*/ 101821 h 101500"/>
              <a:gd name="connsiteX13" fmla="*/ 960 w 50898"/>
              <a:gd name="connsiteY13" fmla="*/ 101821 h 10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0898" h="101500">
                <a:moveTo>
                  <a:pt x="960" y="101821"/>
                </a:moveTo>
                <a:lnTo>
                  <a:pt x="960" y="96463"/>
                </a:lnTo>
                <a:cubicBezTo>
                  <a:pt x="13659" y="96463"/>
                  <a:pt x="20010" y="94826"/>
                  <a:pt x="20010" y="91552"/>
                </a:cubicBezTo>
                <a:lnTo>
                  <a:pt x="20010" y="11632"/>
                </a:lnTo>
                <a:cubicBezTo>
                  <a:pt x="14751" y="14112"/>
                  <a:pt x="8103" y="15352"/>
                  <a:pt x="67" y="15352"/>
                </a:cubicBezTo>
                <a:lnTo>
                  <a:pt x="67" y="9994"/>
                </a:lnTo>
                <a:cubicBezTo>
                  <a:pt x="12569" y="9994"/>
                  <a:pt x="21994" y="6770"/>
                  <a:pt x="28344" y="321"/>
                </a:cubicBezTo>
                <a:lnTo>
                  <a:pt x="30428" y="321"/>
                </a:lnTo>
                <a:cubicBezTo>
                  <a:pt x="30825" y="321"/>
                  <a:pt x="31172" y="445"/>
                  <a:pt x="31469" y="693"/>
                </a:cubicBezTo>
                <a:cubicBezTo>
                  <a:pt x="31767" y="941"/>
                  <a:pt x="31916" y="1263"/>
                  <a:pt x="31916" y="1660"/>
                </a:cubicBezTo>
                <a:lnTo>
                  <a:pt x="31916" y="91552"/>
                </a:lnTo>
                <a:cubicBezTo>
                  <a:pt x="31916" y="94826"/>
                  <a:pt x="38266" y="96463"/>
                  <a:pt x="50966" y="96463"/>
                </a:cubicBezTo>
                <a:lnTo>
                  <a:pt x="50966" y="101821"/>
                </a:lnTo>
                <a:lnTo>
                  <a:pt x="960" y="101821"/>
                </a:lnTo>
                <a:close/>
              </a:path>
            </a:pathLst>
          </a:custGeom>
          <a:solidFill>
            <a:srgbClr val="262626"/>
          </a:solidFill>
          <a:ln w="9525" cap="sq">
            <a:noFill/>
            <a:prstDash val="solid"/>
            <a:miter/>
          </a:ln>
        </p:spPr>
        <p:txBody>
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NL" sz="1471"/>
          </a:p>
        </p:txBody>
      </p:sp>
      <p:grpSp>
        <p:nvGrpSpPr>
          <p:cNvPr id="1360" name="Graphic 19">
            <a:extLst>
              <a:ext uri="{FF2B5EF4-FFF2-40B4-BE49-F238E27FC236}">
                <a16:creationId xmlns:a16="http://schemas.microsoft.com/office/drawing/2014/main" id="{6344EB39-46C2-8FBA-1F91-ECCAF952AC7D}"/>
              </a:ext>
            </a:extLst>
          </p:cNvPr>
          <p:cNvGrpSpPr/>
          <p:nvPr/>
        </p:nvGrpSpPr>
        <p:grpSpPr>
          <a:xfrm>
            <a:off x="1764709" y="4633589"/>
            <a:ext cx="212394" cy="158891"/>
            <a:chOff x="3883897" y="4396316"/>
            <a:chExt cx="171807" cy="128528"/>
          </a:xfrm>
          <a:solidFill>
            <a:srgbClr val="262626"/>
          </a:solidFill>
        </p:grpSpPr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DB80F63F-47A4-631C-9B58-37FF00892681}"/>
                </a:ext>
              </a:extLst>
            </p:cNvPr>
            <p:cNvSpPr/>
            <p:nvPr/>
          </p:nvSpPr>
          <p:spPr>
            <a:xfrm>
              <a:off x="3883897" y="4419920"/>
              <a:ext cx="64144" cy="104923"/>
            </a:xfrm>
            <a:custGeom>
              <a:avLst/>
              <a:gdLst>
                <a:gd name="connsiteX0" fmla="*/ 32214 w 64144"/>
                <a:gd name="connsiteY0" fmla="*/ 105244 h 104923"/>
                <a:gd name="connsiteX1" fmla="*/ 6838 w 64144"/>
                <a:gd name="connsiteY1" fmla="*/ 89841 h 104923"/>
                <a:gd name="connsiteX2" fmla="*/ 67 w 64144"/>
                <a:gd name="connsiteY2" fmla="*/ 53155 h 104923"/>
                <a:gd name="connsiteX3" fmla="*/ 2523 w 64144"/>
                <a:gd name="connsiteY3" fmla="*/ 28226 h 104923"/>
                <a:gd name="connsiteX4" fmla="*/ 12122 w 64144"/>
                <a:gd name="connsiteY4" fmla="*/ 8432 h 104923"/>
                <a:gd name="connsiteX5" fmla="*/ 32214 w 64144"/>
                <a:gd name="connsiteY5" fmla="*/ 321 h 104923"/>
                <a:gd name="connsiteX6" fmla="*/ 48733 w 64144"/>
                <a:gd name="connsiteY6" fmla="*/ 5232 h 104923"/>
                <a:gd name="connsiteX7" fmla="*/ 58482 w 64144"/>
                <a:gd name="connsiteY7" fmla="*/ 17882 h 104923"/>
                <a:gd name="connsiteX8" fmla="*/ 63021 w 64144"/>
                <a:gd name="connsiteY8" fmla="*/ 34551 h 104923"/>
                <a:gd name="connsiteX9" fmla="*/ 64211 w 64144"/>
                <a:gd name="connsiteY9" fmla="*/ 53155 h 104923"/>
                <a:gd name="connsiteX10" fmla="*/ 61830 w 64144"/>
                <a:gd name="connsiteY10" fmla="*/ 77711 h 104923"/>
                <a:gd name="connsiteX11" fmla="*/ 52380 w 64144"/>
                <a:gd name="connsiteY11" fmla="*/ 97208 h 104923"/>
                <a:gd name="connsiteX12" fmla="*/ 32214 w 64144"/>
                <a:gd name="connsiteY12" fmla="*/ 105244 h 104923"/>
                <a:gd name="connsiteX13" fmla="*/ 32214 w 64144"/>
                <a:gd name="connsiteY13" fmla="*/ 101226 h 104923"/>
                <a:gd name="connsiteX14" fmla="*/ 44864 w 64144"/>
                <a:gd name="connsiteY14" fmla="*/ 92520 h 104923"/>
                <a:gd name="connsiteX15" fmla="*/ 49999 w 64144"/>
                <a:gd name="connsiteY15" fmla="*/ 73246 h 104923"/>
                <a:gd name="connsiteX16" fmla="*/ 50966 w 64144"/>
                <a:gd name="connsiteY16" fmla="*/ 50774 h 104923"/>
                <a:gd name="connsiteX17" fmla="*/ 49999 w 64144"/>
                <a:gd name="connsiteY17" fmla="*/ 29640 h 104923"/>
                <a:gd name="connsiteX18" fmla="*/ 44938 w 64144"/>
                <a:gd name="connsiteY18" fmla="*/ 12079 h 104923"/>
                <a:gd name="connsiteX19" fmla="*/ 32214 w 64144"/>
                <a:gd name="connsiteY19" fmla="*/ 4190 h 104923"/>
                <a:gd name="connsiteX20" fmla="*/ 19414 w 64144"/>
                <a:gd name="connsiteY20" fmla="*/ 12079 h 104923"/>
                <a:gd name="connsiteX21" fmla="*/ 14280 w 64144"/>
                <a:gd name="connsiteY21" fmla="*/ 29640 h 104923"/>
                <a:gd name="connsiteX22" fmla="*/ 13313 w 64144"/>
                <a:gd name="connsiteY22" fmla="*/ 50774 h 104923"/>
                <a:gd name="connsiteX23" fmla="*/ 13759 w 64144"/>
                <a:gd name="connsiteY23" fmla="*/ 66773 h 104923"/>
                <a:gd name="connsiteX24" fmla="*/ 15991 w 64144"/>
                <a:gd name="connsiteY24" fmla="*/ 82251 h 104923"/>
                <a:gd name="connsiteX25" fmla="*/ 21721 w 64144"/>
                <a:gd name="connsiteY25" fmla="*/ 95719 h 104923"/>
                <a:gd name="connsiteX26" fmla="*/ 32214 w 64144"/>
                <a:gd name="connsiteY26" fmla="*/ 101226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244"/>
                  </a:moveTo>
                  <a:cubicBezTo>
                    <a:pt x="19812" y="105244"/>
                    <a:pt x="11352" y="100110"/>
                    <a:pt x="6838" y="89841"/>
                  </a:cubicBezTo>
                  <a:cubicBezTo>
                    <a:pt x="2325" y="79571"/>
                    <a:pt x="67" y="67343"/>
                    <a:pt x="67" y="53155"/>
                  </a:cubicBezTo>
                  <a:cubicBezTo>
                    <a:pt x="67" y="44324"/>
                    <a:pt x="885" y="36015"/>
                    <a:pt x="2523" y="28226"/>
                  </a:cubicBezTo>
                  <a:cubicBezTo>
                    <a:pt x="4160" y="20437"/>
                    <a:pt x="7359" y="13839"/>
                    <a:pt x="12122" y="8432"/>
                  </a:cubicBezTo>
                  <a:cubicBezTo>
                    <a:pt x="16884" y="3025"/>
                    <a:pt x="23582" y="321"/>
                    <a:pt x="32214" y="321"/>
                  </a:cubicBezTo>
                  <a:cubicBezTo>
                    <a:pt x="38961" y="321"/>
                    <a:pt x="44467" y="1958"/>
                    <a:pt x="48733" y="5232"/>
                  </a:cubicBezTo>
                  <a:cubicBezTo>
                    <a:pt x="52999" y="8506"/>
                    <a:pt x="56249" y="12723"/>
                    <a:pt x="58482" y="17882"/>
                  </a:cubicBezTo>
                  <a:cubicBezTo>
                    <a:pt x="60714" y="23041"/>
                    <a:pt x="62227" y="28598"/>
                    <a:pt x="63021" y="34551"/>
                  </a:cubicBezTo>
                  <a:cubicBezTo>
                    <a:pt x="63814" y="40504"/>
                    <a:pt x="64211" y="46705"/>
                    <a:pt x="64211" y="53155"/>
                  </a:cubicBezTo>
                  <a:cubicBezTo>
                    <a:pt x="64211" y="61886"/>
                    <a:pt x="63418" y="70072"/>
                    <a:pt x="61830" y="77711"/>
                  </a:cubicBezTo>
                  <a:cubicBezTo>
                    <a:pt x="60242" y="85351"/>
                    <a:pt x="57092" y="91850"/>
                    <a:pt x="52380" y="97208"/>
                  </a:cubicBezTo>
                  <a:cubicBezTo>
                    <a:pt x="47667" y="102566"/>
                    <a:pt x="40946" y="105244"/>
                    <a:pt x="32214" y="105244"/>
                  </a:cubicBezTo>
                  <a:close/>
                  <a:moveTo>
                    <a:pt x="32214" y="101226"/>
                  </a:moveTo>
                  <a:cubicBezTo>
                    <a:pt x="37869" y="101226"/>
                    <a:pt x="42086" y="98324"/>
                    <a:pt x="44864" y="92520"/>
                  </a:cubicBezTo>
                  <a:cubicBezTo>
                    <a:pt x="47643" y="86715"/>
                    <a:pt x="49354" y="80291"/>
                    <a:pt x="49999" y="73246"/>
                  </a:cubicBezTo>
                  <a:cubicBezTo>
                    <a:pt x="50644" y="66202"/>
                    <a:pt x="50966" y="58711"/>
                    <a:pt x="50966" y="50774"/>
                  </a:cubicBezTo>
                  <a:cubicBezTo>
                    <a:pt x="50966" y="43134"/>
                    <a:pt x="50644" y="36089"/>
                    <a:pt x="49999" y="29640"/>
                  </a:cubicBezTo>
                  <a:cubicBezTo>
                    <a:pt x="49354" y="23191"/>
                    <a:pt x="47667" y="17337"/>
                    <a:pt x="44938" y="12079"/>
                  </a:cubicBezTo>
                  <a:cubicBezTo>
                    <a:pt x="42210" y="6819"/>
                    <a:pt x="37968" y="4190"/>
                    <a:pt x="32214" y="4190"/>
                  </a:cubicBezTo>
                  <a:cubicBezTo>
                    <a:pt x="26459" y="4190"/>
                    <a:pt x="22193" y="6819"/>
                    <a:pt x="19414" y="12079"/>
                  </a:cubicBezTo>
                  <a:cubicBezTo>
                    <a:pt x="16636" y="17337"/>
                    <a:pt x="14925" y="23191"/>
                    <a:pt x="14280" y="29640"/>
                  </a:cubicBezTo>
                  <a:cubicBezTo>
                    <a:pt x="13635" y="36089"/>
                    <a:pt x="13313" y="43134"/>
                    <a:pt x="13313" y="50774"/>
                  </a:cubicBezTo>
                  <a:cubicBezTo>
                    <a:pt x="13313" y="56429"/>
                    <a:pt x="13461" y="61762"/>
                    <a:pt x="13759" y="66773"/>
                  </a:cubicBezTo>
                  <a:cubicBezTo>
                    <a:pt x="14057" y="71783"/>
                    <a:pt x="14800" y="76943"/>
                    <a:pt x="15991" y="82251"/>
                  </a:cubicBezTo>
                  <a:cubicBezTo>
                    <a:pt x="17182" y="87559"/>
                    <a:pt x="19091" y="92049"/>
                    <a:pt x="21721" y="95719"/>
                  </a:cubicBezTo>
                  <a:cubicBezTo>
                    <a:pt x="24351" y="99390"/>
                    <a:pt x="27849" y="101226"/>
                    <a:pt x="32214" y="10122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EC35B7DF-45F5-B6F1-2BA4-9303E731428F}"/>
                </a:ext>
              </a:extLst>
            </p:cNvPr>
            <p:cNvSpPr/>
            <p:nvPr/>
          </p:nvSpPr>
          <p:spPr>
            <a:xfrm>
              <a:off x="3963222" y="4396316"/>
              <a:ext cx="34974" cy="69801"/>
            </a:xfrm>
            <a:custGeom>
              <a:avLst/>
              <a:gdLst>
                <a:gd name="connsiteX0" fmla="*/ 662 w 34974"/>
                <a:gd name="connsiteY0" fmla="*/ 70122 h 69801"/>
                <a:gd name="connsiteX1" fmla="*/ 662 w 34974"/>
                <a:gd name="connsiteY1" fmla="*/ 66401 h 69801"/>
                <a:gd name="connsiteX2" fmla="*/ 13759 w 34974"/>
                <a:gd name="connsiteY2" fmla="*/ 63127 h 69801"/>
                <a:gd name="connsiteX3" fmla="*/ 13759 w 34974"/>
                <a:gd name="connsiteY3" fmla="*/ 8060 h 69801"/>
                <a:gd name="connsiteX4" fmla="*/ 67 w 34974"/>
                <a:gd name="connsiteY4" fmla="*/ 10739 h 69801"/>
                <a:gd name="connsiteX5" fmla="*/ 67 w 34974"/>
                <a:gd name="connsiteY5" fmla="*/ 7019 h 69801"/>
                <a:gd name="connsiteX6" fmla="*/ 19415 w 34974"/>
                <a:gd name="connsiteY6" fmla="*/ 321 h 69801"/>
                <a:gd name="connsiteX7" fmla="*/ 20903 w 34974"/>
                <a:gd name="connsiteY7" fmla="*/ 321 h 69801"/>
                <a:gd name="connsiteX8" fmla="*/ 21647 w 34974"/>
                <a:gd name="connsiteY8" fmla="*/ 619 h 69801"/>
                <a:gd name="connsiteX9" fmla="*/ 21945 w 34974"/>
                <a:gd name="connsiteY9" fmla="*/ 1214 h 69801"/>
                <a:gd name="connsiteX10" fmla="*/ 21945 w 34974"/>
                <a:gd name="connsiteY10" fmla="*/ 63127 h 69801"/>
                <a:gd name="connsiteX11" fmla="*/ 35042 w 34974"/>
                <a:gd name="connsiteY11" fmla="*/ 66401 h 69801"/>
                <a:gd name="connsiteX12" fmla="*/ 35042 w 34974"/>
                <a:gd name="connsiteY12" fmla="*/ 70122 h 69801"/>
                <a:gd name="connsiteX13" fmla="*/ 662 w 34974"/>
                <a:gd name="connsiteY13" fmla="*/ 70122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662" y="70122"/>
                  </a:moveTo>
                  <a:lnTo>
                    <a:pt x="662" y="66401"/>
                  </a:lnTo>
                  <a:cubicBezTo>
                    <a:pt x="9394" y="66401"/>
                    <a:pt x="13759" y="65309"/>
                    <a:pt x="13759" y="63127"/>
                  </a:cubicBezTo>
                  <a:lnTo>
                    <a:pt x="13759" y="8060"/>
                  </a:lnTo>
                  <a:cubicBezTo>
                    <a:pt x="10187" y="9846"/>
                    <a:pt x="5623" y="10739"/>
                    <a:pt x="67" y="10739"/>
                  </a:cubicBezTo>
                  <a:lnTo>
                    <a:pt x="67" y="7019"/>
                  </a:lnTo>
                  <a:cubicBezTo>
                    <a:pt x="8601" y="7019"/>
                    <a:pt x="15050" y="4786"/>
                    <a:pt x="19415" y="321"/>
                  </a:cubicBezTo>
                  <a:lnTo>
                    <a:pt x="20903" y="321"/>
                  </a:lnTo>
                  <a:cubicBezTo>
                    <a:pt x="21201" y="321"/>
                    <a:pt x="21449" y="420"/>
                    <a:pt x="21647" y="619"/>
                  </a:cubicBezTo>
                  <a:cubicBezTo>
                    <a:pt x="21846" y="817"/>
                    <a:pt x="21945" y="1016"/>
                    <a:pt x="21945" y="1214"/>
                  </a:cubicBezTo>
                  <a:lnTo>
                    <a:pt x="21945" y="63127"/>
                  </a:lnTo>
                  <a:cubicBezTo>
                    <a:pt x="21945" y="65309"/>
                    <a:pt x="26311" y="66401"/>
                    <a:pt x="35042" y="66401"/>
                  </a:cubicBezTo>
                  <a:lnTo>
                    <a:pt x="35042" y="70122"/>
                  </a:lnTo>
                  <a:lnTo>
                    <a:pt x="662" y="7012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AEECDF5A-4EFD-C5A0-6011-41B6999C3AE3}"/>
                </a:ext>
              </a:extLst>
            </p:cNvPr>
            <p:cNvSpPr/>
            <p:nvPr/>
          </p:nvSpPr>
          <p:spPr>
            <a:xfrm>
              <a:off x="4011651" y="4396316"/>
              <a:ext cx="44053" cy="72032"/>
            </a:xfrm>
            <a:custGeom>
              <a:avLst/>
              <a:gdLst>
                <a:gd name="connsiteX0" fmla="*/ 22094 w 44053"/>
                <a:gd name="connsiteY0" fmla="*/ 72354 h 72032"/>
                <a:gd name="connsiteX1" fmla="*/ 4681 w 44053"/>
                <a:gd name="connsiteY1" fmla="*/ 61788 h 72032"/>
                <a:gd name="connsiteX2" fmla="*/ 67 w 44053"/>
                <a:gd name="connsiteY2" fmla="*/ 36784 h 72032"/>
                <a:gd name="connsiteX3" fmla="*/ 1704 w 44053"/>
                <a:gd name="connsiteY3" fmla="*/ 19520 h 72032"/>
                <a:gd name="connsiteX4" fmla="*/ 8253 w 44053"/>
                <a:gd name="connsiteY4" fmla="*/ 5903 h 72032"/>
                <a:gd name="connsiteX5" fmla="*/ 22094 w 44053"/>
                <a:gd name="connsiteY5" fmla="*/ 321 h 72032"/>
                <a:gd name="connsiteX6" fmla="*/ 33405 w 44053"/>
                <a:gd name="connsiteY6" fmla="*/ 3670 h 72032"/>
                <a:gd name="connsiteX7" fmla="*/ 40102 w 44053"/>
                <a:gd name="connsiteY7" fmla="*/ 12377 h 72032"/>
                <a:gd name="connsiteX8" fmla="*/ 43227 w 44053"/>
                <a:gd name="connsiteY8" fmla="*/ 23836 h 72032"/>
                <a:gd name="connsiteX9" fmla="*/ 44120 w 44053"/>
                <a:gd name="connsiteY9" fmla="*/ 36784 h 72032"/>
                <a:gd name="connsiteX10" fmla="*/ 42409 w 44053"/>
                <a:gd name="connsiteY10" fmla="*/ 53602 h 72032"/>
                <a:gd name="connsiteX11" fmla="*/ 35860 w 44053"/>
                <a:gd name="connsiteY11" fmla="*/ 66922 h 72032"/>
                <a:gd name="connsiteX12" fmla="*/ 22094 w 44053"/>
                <a:gd name="connsiteY12" fmla="*/ 72354 h 72032"/>
                <a:gd name="connsiteX13" fmla="*/ 22094 w 44053"/>
                <a:gd name="connsiteY13" fmla="*/ 69675 h 72032"/>
                <a:gd name="connsiteX14" fmla="*/ 30801 w 44053"/>
                <a:gd name="connsiteY14" fmla="*/ 63722 h 72032"/>
                <a:gd name="connsiteX15" fmla="*/ 34372 w 44053"/>
                <a:gd name="connsiteY15" fmla="*/ 50477 h 72032"/>
                <a:gd name="connsiteX16" fmla="*/ 35042 w 44053"/>
                <a:gd name="connsiteY16" fmla="*/ 34999 h 72032"/>
                <a:gd name="connsiteX17" fmla="*/ 34372 w 44053"/>
                <a:gd name="connsiteY17" fmla="*/ 20487 h 72032"/>
                <a:gd name="connsiteX18" fmla="*/ 30875 w 44053"/>
                <a:gd name="connsiteY18" fmla="*/ 8432 h 72032"/>
                <a:gd name="connsiteX19" fmla="*/ 22094 w 44053"/>
                <a:gd name="connsiteY19" fmla="*/ 3000 h 72032"/>
                <a:gd name="connsiteX20" fmla="*/ 13313 w 44053"/>
                <a:gd name="connsiteY20" fmla="*/ 8432 h 72032"/>
                <a:gd name="connsiteX21" fmla="*/ 9815 w 44053"/>
                <a:gd name="connsiteY21" fmla="*/ 20487 h 72032"/>
                <a:gd name="connsiteX22" fmla="*/ 9145 w 44053"/>
                <a:gd name="connsiteY22" fmla="*/ 34999 h 72032"/>
                <a:gd name="connsiteX23" fmla="*/ 9369 w 44053"/>
                <a:gd name="connsiteY23" fmla="*/ 46011 h 72032"/>
                <a:gd name="connsiteX24" fmla="*/ 10857 w 44053"/>
                <a:gd name="connsiteY24" fmla="*/ 56727 h 72032"/>
                <a:gd name="connsiteX25" fmla="*/ 14876 w 44053"/>
                <a:gd name="connsiteY25" fmla="*/ 65955 h 72032"/>
                <a:gd name="connsiteX26" fmla="*/ 22094 w 44053"/>
                <a:gd name="connsiteY26" fmla="*/ 69675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094" y="72354"/>
                  </a:moveTo>
                  <a:cubicBezTo>
                    <a:pt x="13561" y="72354"/>
                    <a:pt x="7756" y="68832"/>
                    <a:pt x="4681" y="61788"/>
                  </a:cubicBezTo>
                  <a:cubicBezTo>
                    <a:pt x="1605" y="54743"/>
                    <a:pt x="67" y="46409"/>
                    <a:pt x="67" y="36784"/>
                  </a:cubicBezTo>
                  <a:cubicBezTo>
                    <a:pt x="67" y="30633"/>
                    <a:pt x="613" y="24878"/>
                    <a:pt x="1704" y="19520"/>
                  </a:cubicBezTo>
                  <a:cubicBezTo>
                    <a:pt x="2795" y="14162"/>
                    <a:pt x="4978" y="9623"/>
                    <a:pt x="8253" y="5903"/>
                  </a:cubicBezTo>
                  <a:cubicBezTo>
                    <a:pt x="11527" y="2181"/>
                    <a:pt x="16141" y="321"/>
                    <a:pt x="22094" y="321"/>
                  </a:cubicBezTo>
                  <a:cubicBezTo>
                    <a:pt x="26657" y="321"/>
                    <a:pt x="30428" y="1437"/>
                    <a:pt x="33405" y="3670"/>
                  </a:cubicBezTo>
                  <a:cubicBezTo>
                    <a:pt x="36381" y="5903"/>
                    <a:pt x="38613" y="8805"/>
                    <a:pt x="40102" y="12377"/>
                  </a:cubicBezTo>
                  <a:cubicBezTo>
                    <a:pt x="41590" y="15949"/>
                    <a:pt x="42632" y="19768"/>
                    <a:pt x="43227" y="23836"/>
                  </a:cubicBezTo>
                  <a:cubicBezTo>
                    <a:pt x="43822" y="27904"/>
                    <a:pt x="44120" y="32220"/>
                    <a:pt x="44120" y="36784"/>
                  </a:cubicBezTo>
                  <a:cubicBezTo>
                    <a:pt x="44120" y="42738"/>
                    <a:pt x="43550" y="48343"/>
                    <a:pt x="42409" y="53602"/>
                  </a:cubicBezTo>
                  <a:cubicBezTo>
                    <a:pt x="41268" y="58860"/>
                    <a:pt x="39085" y="63300"/>
                    <a:pt x="35860" y="66922"/>
                  </a:cubicBezTo>
                  <a:cubicBezTo>
                    <a:pt x="32636" y="70543"/>
                    <a:pt x="28047" y="72354"/>
                    <a:pt x="22094" y="72354"/>
                  </a:cubicBezTo>
                  <a:close/>
                  <a:moveTo>
                    <a:pt x="22094" y="69675"/>
                  </a:moveTo>
                  <a:cubicBezTo>
                    <a:pt x="25963" y="69675"/>
                    <a:pt x="28866" y="67691"/>
                    <a:pt x="30801" y="63722"/>
                  </a:cubicBezTo>
                  <a:cubicBezTo>
                    <a:pt x="32735" y="59753"/>
                    <a:pt x="33925" y="55338"/>
                    <a:pt x="34372" y="50477"/>
                  </a:cubicBezTo>
                  <a:cubicBezTo>
                    <a:pt x="34819" y="45614"/>
                    <a:pt x="35042" y="40455"/>
                    <a:pt x="35042" y="34999"/>
                  </a:cubicBezTo>
                  <a:cubicBezTo>
                    <a:pt x="35042" y="29739"/>
                    <a:pt x="34819" y="24902"/>
                    <a:pt x="34372" y="20487"/>
                  </a:cubicBezTo>
                  <a:cubicBezTo>
                    <a:pt x="33925" y="16072"/>
                    <a:pt x="32760" y="12054"/>
                    <a:pt x="30875" y="8432"/>
                  </a:cubicBezTo>
                  <a:cubicBezTo>
                    <a:pt x="28990" y="4811"/>
                    <a:pt x="26062" y="3000"/>
                    <a:pt x="22094" y="3000"/>
                  </a:cubicBezTo>
                  <a:cubicBezTo>
                    <a:pt x="18125" y="3000"/>
                    <a:pt x="15198" y="4811"/>
                    <a:pt x="13313" y="8432"/>
                  </a:cubicBezTo>
                  <a:cubicBezTo>
                    <a:pt x="11427" y="12054"/>
                    <a:pt x="10261" y="16072"/>
                    <a:pt x="9815" y="20487"/>
                  </a:cubicBezTo>
                  <a:cubicBezTo>
                    <a:pt x="9369" y="24902"/>
                    <a:pt x="9145" y="29739"/>
                    <a:pt x="9145" y="34999"/>
                  </a:cubicBezTo>
                  <a:cubicBezTo>
                    <a:pt x="9145" y="38868"/>
                    <a:pt x="9220" y="42539"/>
                    <a:pt x="9369" y="46011"/>
                  </a:cubicBezTo>
                  <a:cubicBezTo>
                    <a:pt x="9518" y="49484"/>
                    <a:pt x="10014" y="53056"/>
                    <a:pt x="10857" y="56727"/>
                  </a:cubicBezTo>
                  <a:cubicBezTo>
                    <a:pt x="11700" y="60398"/>
                    <a:pt x="13040" y="63474"/>
                    <a:pt x="14876" y="65955"/>
                  </a:cubicBezTo>
                  <a:cubicBezTo>
                    <a:pt x="16711" y="68435"/>
                    <a:pt x="19117" y="69675"/>
                    <a:pt x="22094" y="6967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64" name="Graphic 19">
            <a:extLst>
              <a:ext uri="{FF2B5EF4-FFF2-40B4-BE49-F238E27FC236}">
                <a16:creationId xmlns:a16="http://schemas.microsoft.com/office/drawing/2014/main" id="{181510B9-187A-E65A-E585-D75DA238E37E}"/>
              </a:ext>
            </a:extLst>
          </p:cNvPr>
          <p:cNvGrpSpPr/>
          <p:nvPr/>
        </p:nvGrpSpPr>
        <p:grpSpPr>
          <a:xfrm>
            <a:off x="1679523" y="3629758"/>
            <a:ext cx="296107" cy="158891"/>
            <a:chOff x="3814990" y="3584309"/>
            <a:chExt cx="239524" cy="128528"/>
          </a:xfrm>
          <a:solidFill>
            <a:srgbClr val="262626"/>
          </a:solidFill>
        </p:grpSpPr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4483562D-150C-0248-56F8-F0B7654F0BA7}"/>
                </a:ext>
              </a:extLst>
            </p:cNvPr>
            <p:cNvSpPr/>
            <p:nvPr/>
          </p:nvSpPr>
          <p:spPr>
            <a:xfrm>
              <a:off x="3814990" y="3607914"/>
              <a:ext cx="50898" cy="101500"/>
            </a:xfrm>
            <a:custGeom>
              <a:avLst/>
              <a:gdLst>
                <a:gd name="connsiteX0" fmla="*/ 960 w 50898"/>
                <a:gd name="connsiteY0" fmla="*/ 101736 h 101500"/>
                <a:gd name="connsiteX1" fmla="*/ 960 w 50898"/>
                <a:gd name="connsiteY1" fmla="*/ 96378 h 101500"/>
                <a:gd name="connsiteX2" fmla="*/ 20010 w 50898"/>
                <a:gd name="connsiteY2" fmla="*/ 91467 h 101500"/>
                <a:gd name="connsiteX3" fmla="*/ 20010 w 50898"/>
                <a:gd name="connsiteY3" fmla="*/ 11547 h 101500"/>
                <a:gd name="connsiteX4" fmla="*/ 67 w 50898"/>
                <a:gd name="connsiteY4" fmla="*/ 15267 h 101500"/>
                <a:gd name="connsiteX5" fmla="*/ 67 w 50898"/>
                <a:gd name="connsiteY5" fmla="*/ 9909 h 101500"/>
                <a:gd name="connsiteX6" fmla="*/ 28344 w 50898"/>
                <a:gd name="connsiteY6" fmla="*/ 236 h 101500"/>
                <a:gd name="connsiteX7" fmla="*/ 30428 w 50898"/>
                <a:gd name="connsiteY7" fmla="*/ 236 h 101500"/>
                <a:gd name="connsiteX8" fmla="*/ 31469 w 50898"/>
                <a:gd name="connsiteY8" fmla="*/ 608 h 101500"/>
                <a:gd name="connsiteX9" fmla="*/ 31916 w 50898"/>
                <a:gd name="connsiteY9" fmla="*/ 1575 h 101500"/>
                <a:gd name="connsiteX10" fmla="*/ 31916 w 50898"/>
                <a:gd name="connsiteY10" fmla="*/ 91467 h 101500"/>
                <a:gd name="connsiteX11" fmla="*/ 50966 w 50898"/>
                <a:gd name="connsiteY11" fmla="*/ 96378 h 101500"/>
                <a:gd name="connsiteX12" fmla="*/ 50966 w 50898"/>
                <a:gd name="connsiteY12" fmla="*/ 101736 h 101500"/>
                <a:gd name="connsiteX13" fmla="*/ 960 w 50898"/>
                <a:gd name="connsiteY13" fmla="*/ 101736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736"/>
                  </a:moveTo>
                  <a:lnTo>
                    <a:pt x="960" y="96378"/>
                  </a:lnTo>
                  <a:cubicBezTo>
                    <a:pt x="13659" y="96378"/>
                    <a:pt x="20010" y="94741"/>
                    <a:pt x="20010" y="91467"/>
                  </a:cubicBezTo>
                  <a:lnTo>
                    <a:pt x="20010" y="11547"/>
                  </a:lnTo>
                  <a:cubicBezTo>
                    <a:pt x="14751" y="14027"/>
                    <a:pt x="8103" y="15267"/>
                    <a:pt x="67" y="15267"/>
                  </a:cubicBezTo>
                  <a:lnTo>
                    <a:pt x="67" y="9909"/>
                  </a:lnTo>
                  <a:cubicBezTo>
                    <a:pt x="12569" y="9909"/>
                    <a:pt x="21994" y="6685"/>
                    <a:pt x="28344" y="236"/>
                  </a:cubicBezTo>
                  <a:lnTo>
                    <a:pt x="30428" y="236"/>
                  </a:lnTo>
                  <a:cubicBezTo>
                    <a:pt x="30825" y="236"/>
                    <a:pt x="31172" y="360"/>
                    <a:pt x="31469" y="608"/>
                  </a:cubicBezTo>
                  <a:cubicBezTo>
                    <a:pt x="31767" y="856"/>
                    <a:pt x="31916" y="1178"/>
                    <a:pt x="31916" y="1575"/>
                  </a:cubicBezTo>
                  <a:lnTo>
                    <a:pt x="31916" y="91467"/>
                  </a:lnTo>
                  <a:cubicBezTo>
                    <a:pt x="31916" y="94741"/>
                    <a:pt x="38266" y="96378"/>
                    <a:pt x="50966" y="96378"/>
                  </a:cubicBezTo>
                  <a:lnTo>
                    <a:pt x="50966" y="101736"/>
                  </a:lnTo>
                  <a:lnTo>
                    <a:pt x="960" y="10173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7E46B4B1-7628-9B83-FCE7-6A47074812A2}"/>
                </a:ext>
              </a:extLst>
            </p:cNvPr>
            <p:cNvSpPr/>
            <p:nvPr/>
          </p:nvSpPr>
          <p:spPr>
            <a:xfrm>
              <a:off x="3883897" y="3607914"/>
              <a:ext cx="64144" cy="104923"/>
            </a:xfrm>
            <a:custGeom>
              <a:avLst/>
              <a:gdLst>
                <a:gd name="connsiteX0" fmla="*/ 32214 w 64144"/>
                <a:gd name="connsiteY0" fmla="*/ 105159 h 104923"/>
                <a:gd name="connsiteX1" fmla="*/ 6838 w 64144"/>
                <a:gd name="connsiteY1" fmla="*/ 89755 h 104923"/>
                <a:gd name="connsiteX2" fmla="*/ 67 w 64144"/>
                <a:gd name="connsiteY2" fmla="*/ 53070 h 104923"/>
                <a:gd name="connsiteX3" fmla="*/ 2523 w 64144"/>
                <a:gd name="connsiteY3" fmla="*/ 28141 h 104923"/>
                <a:gd name="connsiteX4" fmla="*/ 12122 w 64144"/>
                <a:gd name="connsiteY4" fmla="*/ 8347 h 104923"/>
                <a:gd name="connsiteX5" fmla="*/ 32214 w 64144"/>
                <a:gd name="connsiteY5" fmla="*/ 236 h 104923"/>
                <a:gd name="connsiteX6" fmla="*/ 48733 w 64144"/>
                <a:gd name="connsiteY6" fmla="*/ 5147 h 104923"/>
                <a:gd name="connsiteX7" fmla="*/ 58482 w 64144"/>
                <a:gd name="connsiteY7" fmla="*/ 17797 h 104923"/>
                <a:gd name="connsiteX8" fmla="*/ 63021 w 64144"/>
                <a:gd name="connsiteY8" fmla="*/ 34466 h 104923"/>
                <a:gd name="connsiteX9" fmla="*/ 64211 w 64144"/>
                <a:gd name="connsiteY9" fmla="*/ 53070 h 104923"/>
                <a:gd name="connsiteX10" fmla="*/ 61830 w 64144"/>
                <a:gd name="connsiteY10" fmla="*/ 77626 h 104923"/>
                <a:gd name="connsiteX11" fmla="*/ 52380 w 64144"/>
                <a:gd name="connsiteY11" fmla="*/ 97123 h 104923"/>
                <a:gd name="connsiteX12" fmla="*/ 32214 w 64144"/>
                <a:gd name="connsiteY12" fmla="*/ 105159 h 104923"/>
                <a:gd name="connsiteX13" fmla="*/ 32214 w 64144"/>
                <a:gd name="connsiteY13" fmla="*/ 101141 h 104923"/>
                <a:gd name="connsiteX14" fmla="*/ 44864 w 64144"/>
                <a:gd name="connsiteY14" fmla="*/ 92435 h 104923"/>
                <a:gd name="connsiteX15" fmla="*/ 49999 w 64144"/>
                <a:gd name="connsiteY15" fmla="*/ 73161 h 104923"/>
                <a:gd name="connsiteX16" fmla="*/ 50966 w 64144"/>
                <a:gd name="connsiteY16" fmla="*/ 50689 h 104923"/>
                <a:gd name="connsiteX17" fmla="*/ 49999 w 64144"/>
                <a:gd name="connsiteY17" fmla="*/ 29555 h 104923"/>
                <a:gd name="connsiteX18" fmla="*/ 44938 w 64144"/>
                <a:gd name="connsiteY18" fmla="*/ 11993 h 104923"/>
                <a:gd name="connsiteX19" fmla="*/ 32214 w 64144"/>
                <a:gd name="connsiteY19" fmla="*/ 4105 h 104923"/>
                <a:gd name="connsiteX20" fmla="*/ 19414 w 64144"/>
                <a:gd name="connsiteY20" fmla="*/ 11993 h 104923"/>
                <a:gd name="connsiteX21" fmla="*/ 14280 w 64144"/>
                <a:gd name="connsiteY21" fmla="*/ 29555 h 104923"/>
                <a:gd name="connsiteX22" fmla="*/ 13313 w 64144"/>
                <a:gd name="connsiteY22" fmla="*/ 50689 h 104923"/>
                <a:gd name="connsiteX23" fmla="*/ 13759 w 64144"/>
                <a:gd name="connsiteY23" fmla="*/ 66688 h 104923"/>
                <a:gd name="connsiteX24" fmla="*/ 15991 w 64144"/>
                <a:gd name="connsiteY24" fmla="*/ 82166 h 104923"/>
                <a:gd name="connsiteX25" fmla="*/ 21721 w 64144"/>
                <a:gd name="connsiteY25" fmla="*/ 95634 h 104923"/>
                <a:gd name="connsiteX26" fmla="*/ 32214 w 64144"/>
                <a:gd name="connsiteY26" fmla="*/ 101141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159"/>
                  </a:moveTo>
                  <a:cubicBezTo>
                    <a:pt x="19812" y="105159"/>
                    <a:pt x="11352" y="100025"/>
                    <a:pt x="6838" y="89755"/>
                  </a:cubicBezTo>
                  <a:cubicBezTo>
                    <a:pt x="2325" y="79486"/>
                    <a:pt x="67" y="67258"/>
                    <a:pt x="67" y="53070"/>
                  </a:cubicBezTo>
                  <a:cubicBezTo>
                    <a:pt x="67" y="44239"/>
                    <a:pt x="885" y="35929"/>
                    <a:pt x="2523" y="28141"/>
                  </a:cubicBezTo>
                  <a:cubicBezTo>
                    <a:pt x="4160" y="20352"/>
                    <a:pt x="7359" y="13754"/>
                    <a:pt x="12122" y="8347"/>
                  </a:cubicBezTo>
                  <a:cubicBezTo>
                    <a:pt x="16884" y="2939"/>
                    <a:pt x="23582" y="236"/>
                    <a:pt x="32214" y="236"/>
                  </a:cubicBezTo>
                  <a:cubicBezTo>
                    <a:pt x="38961" y="236"/>
                    <a:pt x="44467" y="1873"/>
                    <a:pt x="48733" y="5147"/>
                  </a:cubicBezTo>
                  <a:cubicBezTo>
                    <a:pt x="52999" y="8421"/>
                    <a:pt x="56249" y="12637"/>
                    <a:pt x="58482" y="17797"/>
                  </a:cubicBezTo>
                  <a:cubicBezTo>
                    <a:pt x="60714" y="22956"/>
                    <a:pt x="62227" y="28512"/>
                    <a:pt x="63021" y="34466"/>
                  </a:cubicBezTo>
                  <a:cubicBezTo>
                    <a:pt x="63814" y="40419"/>
                    <a:pt x="64211" y="46620"/>
                    <a:pt x="64211" y="53070"/>
                  </a:cubicBezTo>
                  <a:cubicBezTo>
                    <a:pt x="64211" y="61801"/>
                    <a:pt x="63418" y="69987"/>
                    <a:pt x="61830" y="77626"/>
                  </a:cubicBezTo>
                  <a:cubicBezTo>
                    <a:pt x="60242" y="85266"/>
                    <a:pt x="57092" y="91765"/>
                    <a:pt x="52380" y="97123"/>
                  </a:cubicBezTo>
                  <a:cubicBezTo>
                    <a:pt x="47667" y="102480"/>
                    <a:pt x="40946" y="105159"/>
                    <a:pt x="32214" y="105159"/>
                  </a:cubicBezTo>
                  <a:close/>
                  <a:moveTo>
                    <a:pt x="32214" y="101141"/>
                  </a:moveTo>
                  <a:cubicBezTo>
                    <a:pt x="37869" y="101141"/>
                    <a:pt x="42086" y="98239"/>
                    <a:pt x="44864" y="92435"/>
                  </a:cubicBezTo>
                  <a:cubicBezTo>
                    <a:pt x="47643" y="86630"/>
                    <a:pt x="49354" y="80206"/>
                    <a:pt x="49999" y="73161"/>
                  </a:cubicBezTo>
                  <a:cubicBezTo>
                    <a:pt x="50644" y="66117"/>
                    <a:pt x="50966" y="58626"/>
                    <a:pt x="50966" y="50689"/>
                  </a:cubicBezTo>
                  <a:cubicBezTo>
                    <a:pt x="50966" y="43048"/>
                    <a:pt x="50644" y="36004"/>
                    <a:pt x="49999" y="29555"/>
                  </a:cubicBezTo>
                  <a:cubicBezTo>
                    <a:pt x="49354" y="23105"/>
                    <a:pt x="47667" y="17252"/>
                    <a:pt x="44938" y="11993"/>
                  </a:cubicBezTo>
                  <a:cubicBezTo>
                    <a:pt x="42210" y="6734"/>
                    <a:pt x="37968" y="4105"/>
                    <a:pt x="32214" y="4105"/>
                  </a:cubicBezTo>
                  <a:cubicBezTo>
                    <a:pt x="26459" y="4105"/>
                    <a:pt x="22193" y="6734"/>
                    <a:pt x="19414" y="11993"/>
                  </a:cubicBezTo>
                  <a:cubicBezTo>
                    <a:pt x="16636" y="17252"/>
                    <a:pt x="14925" y="23105"/>
                    <a:pt x="14280" y="29555"/>
                  </a:cubicBezTo>
                  <a:cubicBezTo>
                    <a:pt x="13635" y="36004"/>
                    <a:pt x="13313" y="43048"/>
                    <a:pt x="13313" y="50689"/>
                  </a:cubicBezTo>
                  <a:cubicBezTo>
                    <a:pt x="13313" y="56344"/>
                    <a:pt x="13461" y="61677"/>
                    <a:pt x="13759" y="66688"/>
                  </a:cubicBezTo>
                  <a:cubicBezTo>
                    <a:pt x="14057" y="71698"/>
                    <a:pt x="14800" y="76857"/>
                    <a:pt x="15991" y="82166"/>
                  </a:cubicBezTo>
                  <a:cubicBezTo>
                    <a:pt x="17182" y="87474"/>
                    <a:pt x="19091" y="91963"/>
                    <a:pt x="21721" y="95634"/>
                  </a:cubicBezTo>
                  <a:cubicBezTo>
                    <a:pt x="24351" y="99305"/>
                    <a:pt x="27849" y="101141"/>
                    <a:pt x="32214" y="10114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8F640605-4A4D-DD60-175B-D607916E6067}"/>
                </a:ext>
              </a:extLst>
            </p:cNvPr>
            <p:cNvSpPr/>
            <p:nvPr/>
          </p:nvSpPr>
          <p:spPr>
            <a:xfrm>
              <a:off x="3963222" y="3584309"/>
              <a:ext cx="34974" cy="69801"/>
            </a:xfrm>
            <a:custGeom>
              <a:avLst/>
              <a:gdLst>
                <a:gd name="connsiteX0" fmla="*/ 662 w 34974"/>
                <a:gd name="connsiteY0" fmla="*/ 70037 h 69801"/>
                <a:gd name="connsiteX1" fmla="*/ 662 w 34974"/>
                <a:gd name="connsiteY1" fmla="*/ 66315 h 69801"/>
                <a:gd name="connsiteX2" fmla="*/ 13759 w 34974"/>
                <a:gd name="connsiteY2" fmla="*/ 63042 h 69801"/>
                <a:gd name="connsiteX3" fmla="*/ 13759 w 34974"/>
                <a:gd name="connsiteY3" fmla="*/ 7975 h 69801"/>
                <a:gd name="connsiteX4" fmla="*/ 67 w 34974"/>
                <a:gd name="connsiteY4" fmla="*/ 10654 h 69801"/>
                <a:gd name="connsiteX5" fmla="*/ 67 w 34974"/>
                <a:gd name="connsiteY5" fmla="*/ 6934 h 69801"/>
                <a:gd name="connsiteX6" fmla="*/ 19415 w 34974"/>
                <a:gd name="connsiteY6" fmla="*/ 236 h 69801"/>
                <a:gd name="connsiteX7" fmla="*/ 20903 w 34974"/>
                <a:gd name="connsiteY7" fmla="*/ 236 h 69801"/>
                <a:gd name="connsiteX8" fmla="*/ 21647 w 34974"/>
                <a:gd name="connsiteY8" fmla="*/ 534 h 69801"/>
                <a:gd name="connsiteX9" fmla="*/ 21945 w 34974"/>
                <a:gd name="connsiteY9" fmla="*/ 1129 h 69801"/>
                <a:gd name="connsiteX10" fmla="*/ 21945 w 34974"/>
                <a:gd name="connsiteY10" fmla="*/ 63042 h 69801"/>
                <a:gd name="connsiteX11" fmla="*/ 35042 w 34974"/>
                <a:gd name="connsiteY11" fmla="*/ 66315 h 69801"/>
                <a:gd name="connsiteX12" fmla="*/ 35042 w 34974"/>
                <a:gd name="connsiteY12" fmla="*/ 70037 h 69801"/>
                <a:gd name="connsiteX13" fmla="*/ 662 w 34974"/>
                <a:gd name="connsiteY13" fmla="*/ 70037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74" h="69801">
                  <a:moveTo>
                    <a:pt x="662" y="70037"/>
                  </a:moveTo>
                  <a:lnTo>
                    <a:pt x="662" y="66315"/>
                  </a:lnTo>
                  <a:cubicBezTo>
                    <a:pt x="9394" y="66315"/>
                    <a:pt x="13759" y="65224"/>
                    <a:pt x="13759" y="63042"/>
                  </a:cubicBezTo>
                  <a:lnTo>
                    <a:pt x="13759" y="7975"/>
                  </a:lnTo>
                  <a:cubicBezTo>
                    <a:pt x="10187" y="9761"/>
                    <a:pt x="5623" y="10654"/>
                    <a:pt x="67" y="10654"/>
                  </a:cubicBezTo>
                  <a:lnTo>
                    <a:pt x="67" y="6934"/>
                  </a:lnTo>
                  <a:cubicBezTo>
                    <a:pt x="8601" y="6934"/>
                    <a:pt x="15050" y="4701"/>
                    <a:pt x="19415" y="236"/>
                  </a:cubicBezTo>
                  <a:lnTo>
                    <a:pt x="20903" y="236"/>
                  </a:lnTo>
                  <a:cubicBezTo>
                    <a:pt x="21201" y="236"/>
                    <a:pt x="21449" y="335"/>
                    <a:pt x="21647" y="534"/>
                  </a:cubicBezTo>
                  <a:cubicBezTo>
                    <a:pt x="21846" y="732"/>
                    <a:pt x="21945" y="930"/>
                    <a:pt x="21945" y="1129"/>
                  </a:cubicBezTo>
                  <a:lnTo>
                    <a:pt x="21945" y="63042"/>
                  </a:lnTo>
                  <a:cubicBezTo>
                    <a:pt x="21945" y="65224"/>
                    <a:pt x="26311" y="66315"/>
                    <a:pt x="35042" y="66315"/>
                  </a:cubicBezTo>
                  <a:lnTo>
                    <a:pt x="35042" y="70037"/>
                  </a:lnTo>
                  <a:lnTo>
                    <a:pt x="662" y="7003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7E889F0-0E87-8219-3547-258B5D1FD6BC}"/>
                </a:ext>
              </a:extLst>
            </p:cNvPr>
            <p:cNvSpPr/>
            <p:nvPr/>
          </p:nvSpPr>
          <p:spPr>
            <a:xfrm>
              <a:off x="4012693" y="3584309"/>
              <a:ext cx="41820" cy="72032"/>
            </a:xfrm>
            <a:custGeom>
              <a:avLst/>
              <a:gdLst>
                <a:gd name="connsiteX0" fmla="*/ 3936 w 41820"/>
                <a:gd name="connsiteY0" fmla="*/ 58130 h 72032"/>
                <a:gd name="connsiteX1" fmla="*/ 7211 w 41820"/>
                <a:gd name="connsiteY1" fmla="*/ 63711 h 72032"/>
                <a:gd name="connsiteX2" fmla="*/ 12494 w 41820"/>
                <a:gd name="connsiteY2" fmla="*/ 67581 h 72032"/>
                <a:gd name="connsiteX3" fmla="*/ 18819 w 41820"/>
                <a:gd name="connsiteY3" fmla="*/ 68995 h 72032"/>
                <a:gd name="connsiteX4" fmla="*/ 29312 w 41820"/>
                <a:gd name="connsiteY4" fmla="*/ 63116 h 72032"/>
                <a:gd name="connsiteX5" fmla="*/ 32214 w 41820"/>
                <a:gd name="connsiteY5" fmla="*/ 48903 h 72032"/>
                <a:gd name="connsiteX6" fmla="*/ 32064 w 41820"/>
                <a:gd name="connsiteY6" fmla="*/ 42727 h 72032"/>
                <a:gd name="connsiteX7" fmla="*/ 31321 w 41820"/>
                <a:gd name="connsiteY7" fmla="*/ 37890 h 72032"/>
                <a:gd name="connsiteX8" fmla="*/ 27973 w 41820"/>
                <a:gd name="connsiteY8" fmla="*/ 31564 h 72032"/>
                <a:gd name="connsiteX9" fmla="*/ 21944 w 41820"/>
                <a:gd name="connsiteY9" fmla="*/ 28811 h 72032"/>
                <a:gd name="connsiteX10" fmla="*/ 15842 w 41820"/>
                <a:gd name="connsiteY10" fmla="*/ 29853 h 72032"/>
                <a:gd name="connsiteX11" fmla="*/ 11750 w 41820"/>
                <a:gd name="connsiteY11" fmla="*/ 32308 h 72032"/>
                <a:gd name="connsiteX12" fmla="*/ 8997 w 41820"/>
                <a:gd name="connsiteY12" fmla="*/ 35359 h 72032"/>
                <a:gd name="connsiteX13" fmla="*/ 7508 w 41820"/>
                <a:gd name="connsiteY13" fmla="*/ 36996 h 72032"/>
                <a:gd name="connsiteX14" fmla="*/ 6317 w 41820"/>
                <a:gd name="connsiteY14" fmla="*/ 36996 h 72032"/>
                <a:gd name="connsiteX15" fmla="*/ 5648 w 41820"/>
                <a:gd name="connsiteY15" fmla="*/ 36699 h 72032"/>
                <a:gd name="connsiteX16" fmla="*/ 5275 w 41820"/>
                <a:gd name="connsiteY16" fmla="*/ 36104 h 72032"/>
                <a:gd name="connsiteX17" fmla="*/ 5275 w 41820"/>
                <a:gd name="connsiteY17" fmla="*/ 1129 h 72032"/>
                <a:gd name="connsiteX18" fmla="*/ 5574 w 41820"/>
                <a:gd name="connsiteY18" fmla="*/ 534 h 72032"/>
                <a:gd name="connsiteX19" fmla="*/ 6317 w 41820"/>
                <a:gd name="connsiteY19" fmla="*/ 236 h 72032"/>
                <a:gd name="connsiteX20" fmla="*/ 6616 w 41820"/>
                <a:gd name="connsiteY20" fmla="*/ 236 h 72032"/>
                <a:gd name="connsiteX21" fmla="*/ 21498 w 41820"/>
                <a:gd name="connsiteY21" fmla="*/ 3659 h 72032"/>
                <a:gd name="connsiteX22" fmla="*/ 36530 w 41820"/>
                <a:gd name="connsiteY22" fmla="*/ 236 h 72032"/>
                <a:gd name="connsiteX23" fmla="*/ 36827 w 41820"/>
                <a:gd name="connsiteY23" fmla="*/ 236 h 72032"/>
                <a:gd name="connsiteX24" fmla="*/ 37572 w 41820"/>
                <a:gd name="connsiteY24" fmla="*/ 534 h 72032"/>
                <a:gd name="connsiteX25" fmla="*/ 37869 w 41820"/>
                <a:gd name="connsiteY25" fmla="*/ 1129 h 72032"/>
                <a:gd name="connsiteX26" fmla="*/ 37869 w 41820"/>
                <a:gd name="connsiteY26" fmla="*/ 2022 h 72032"/>
                <a:gd name="connsiteX27" fmla="*/ 37572 w 41820"/>
                <a:gd name="connsiteY27" fmla="*/ 2617 h 72032"/>
                <a:gd name="connsiteX28" fmla="*/ 28642 w 41820"/>
                <a:gd name="connsiteY28" fmla="*/ 9984 h 72032"/>
                <a:gd name="connsiteX29" fmla="*/ 17480 w 41820"/>
                <a:gd name="connsiteY29" fmla="*/ 12589 h 72032"/>
                <a:gd name="connsiteX30" fmla="*/ 8847 w 41820"/>
                <a:gd name="connsiteY30" fmla="*/ 11398 h 72032"/>
                <a:gd name="connsiteX31" fmla="*/ 8847 w 41820"/>
                <a:gd name="connsiteY31" fmla="*/ 31192 h 72032"/>
                <a:gd name="connsiteX32" fmla="*/ 15099 w 41820"/>
                <a:gd name="connsiteY32" fmla="*/ 27249 h 72032"/>
                <a:gd name="connsiteX33" fmla="*/ 22094 w 41820"/>
                <a:gd name="connsiteY33" fmla="*/ 25984 h 72032"/>
                <a:gd name="connsiteX34" fmla="*/ 32437 w 41820"/>
                <a:gd name="connsiteY34" fmla="*/ 29332 h 72032"/>
                <a:gd name="connsiteX35" fmla="*/ 39432 w 41820"/>
                <a:gd name="connsiteY35" fmla="*/ 38038 h 72032"/>
                <a:gd name="connsiteX36" fmla="*/ 41888 w 41820"/>
                <a:gd name="connsiteY36" fmla="*/ 48903 h 72032"/>
                <a:gd name="connsiteX37" fmla="*/ 38837 w 41820"/>
                <a:gd name="connsiteY37" fmla="*/ 60660 h 72032"/>
                <a:gd name="connsiteX38" fmla="*/ 30428 w 41820"/>
                <a:gd name="connsiteY38" fmla="*/ 69143 h 72032"/>
                <a:gd name="connsiteX39" fmla="*/ 18819 w 41820"/>
                <a:gd name="connsiteY39" fmla="*/ 72268 h 72032"/>
                <a:gd name="connsiteX40" fmla="*/ 9368 w 41820"/>
                <a:gd name="connsiteY40" fmla="*/ 69664 h 72032"/>
                <a:gd name="connsiteX41" fmla="*/ 2523 w 41820"/>
                <a:gd name="connsiteY41" fmla="*/ 62521 h 72032"/>
                <a:gd name="connsiteX42" fmla="*/ 67 w 41820"/>
                <a:gd name="connsiteY42" fmla="*/ 52921 h 72032"/>
                <a:gd name="connsiteX43" fmla="*/ 1629 w 41820"/>
                <a:gd name="connsiteY43" fmla="*/ 49051 h 72032"/>
                <a:gd name="connsiteX44" fmla="*/ 5425 w 41820"/>
                <a:gd name="connsiteY44" fmla="*/ 47563 h 72032"/>
                <a:gd name="connsiteX45" fmla="*/ 9368 w 41820"/>
                <a:gd name="connsiteY45" fmla="*/ 49126 h 72032"/>
                <a:gd name="connsiteX46" fmla="*/ 10931 w 41820"/>
                <a:gd name="connsiteY46" fmla="*/ 52921 h 72032"/>
                <a:gd name="connsiteX47" fmla="*/ 9368 w 41820"/>
                <a:gd name="connsiteY47" fmla="*/ 56716 h 72032"/>
                <a:gd name="connsiteX48" fmla="*/ 5425 w 41820"/>
                <a:gd name="connsiteY48" fmla="*/ 58279 h 72032"/>
                <a:gd name="connsiteX49" fmla="*/ 4680 w 41820"/>
                <a:gd name="connsiteY49" fmla="*/ 58205 h 72032"/>
                <a:gd name="connsiteX50" fmla="*/ 3936 w 41820"/>
                <a:gd name="connsiteY50" fmla="*/ 58130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820" h="72032">
                  <a:moveTo>
                    <a:pt x="3936" y="58130"/>
                  </a:moveTo>
                  <a:cubicBezTo>
                    <a:pt x="4631" y="60214"/>
                    <a:pt x="5722" y="62074"/>
                    <a:pt x="7211" y="63711"/>
                  </a:cubicBezTo>
                  <a:cubicBezTo>
                    <a:pt x="8699" y="65348"/>
                    <a:pt x="10460" y="66638"/>
                    <a:pt x="12494" y="67581"/>
                  </a:cubicBezTo>
                  <a:cubicBezTo>
                    <a:pt x="14528" y="68523"/>
                    <a:pt x="16637" y="68995"/>
                    <a:pt x="18819" y="68995"/>
                  </a:cubicBezTo>
                  <a:cubicBezTo>
                    <a:pt x="23879" y="68995"/>
                    <a:pt x="27377" y="67035"/>
                    <a:pt x="29312" y="63116"/>
                  </a:cubicBezTo>
                  <a:cubicBezTo>
                    <a:pt x="31247" y="59197"/>
                    <a:pt x="32214" y="54459"/>
                    <a:pt x="32214" y="48903"/>
                  </a:cubicBezTo>
                  <a:cubicBezTo>
                    <a:pt x="32214" y="46422"/>
                    <a:pt x="32164" y="44364"/>
                    <a:pt x="32064" y="42727"/>
                  </a:cubicBezTo>
                  <a:cubicBezTo>
                    <a:pt x="31965" y="41090"/>
                    <a:pt x="31717" y="39477"/>
                    <a:pt x="31321" y="37890"/>
                  </a:cubicBezTo>
                  <a:cubicBezTo>
                    <a:pt x="30726" y="35509"/>
                    <a:pt x="29610" y="33400"/>
                    <a:pt x="27973" y="31564"/>
                  </a:cubicBezTo>
                  <a:cubicBezTo>
                    <a:pt x="26335" y="29729"/>
                    <a:pt x="24325" y="28811"/>
                    <a:pt x="21944" y="28811"/>
                  </a:cubicBezTo>
                  <a:cubicBezTo>
                    <a:pt x="19563" y="28811"/>
                    <a:pt x="17529" y="29158"/>
                    <a:pt x="15842" y="29853"/>
                  </a:cubicBezTo>
                  <a:cubicBezTo>
                    <a:pt x="14156" y="30547"/>
                    <a:pt x="12792" y="31366"/>
                    <a:pt x="11750" y="32308"/>
                  </a:cubicBezTo>
                  <a:cubicBezTo>
                    <a:pt x="10708" y="33251"/>
                    <a:pt x="9791" y="34268"/>
                    <a:pt x="8997" y="35359"/>
                  </a:cubicBezTo>
                  <a:cubicBezTo>
                    <a:pt x="8203" y="36451"/>
                    <a:pt x="7707" y="36996"/>
                    <a:pt x="7508" y="36996"/>
                  </a:cubicBezTo>
                  <a:lnTo>
                    <a:pt x="6317" y="36996"/>
                  </a:lnTo>
                  <a:cubicBezTo>
                    <a:pt x="6119" y="36996"/>
                    <a:pt x="5896" y="36897"/>
                    <a:pt x="5648" y="36699"/>
                  </a:cubicBezTo>
                  <a:cubicBezTo>
                    <a:pt x="5400" y="36500"/>
                    <a:pt x="5275" y="36302"/>
                    <a:pt x="5275" y="36104"/>
                  </a:cubicBezTo>
                  <a:lnTo>
                    <a:pt x="5275" y="1129"/>
                  </a:lnTo>
                  <a:cubicBezTo>
                    <a:pt x="5275" y="930"/>
                    <a:pt x="5375" y="732"/>
                    <a:pt x="5574" y="534"/>
                  </a:cubicBezTo>
                  <a:cubicBezTo>
                    <a:pt x="5772" y="335"/>
                    <a:pt x="6020" y="236"/>
                    <a:pt x="6317" y="236"/>
                  </a:cubicBezTo>
                  <a:lnTo>
                    <a:pt x="6616" y="236"/>
                  </a:lnTo>
                  <a:cubicBezTo>
                    <a:pt x="11278" y="2518"/>
                    <a:pt x="16239" y="3659"/>
                    <a:pt x="21498" y="3659"/>
                  </a:cubicBezTo>
                  <a:cubicBezTo>
                    <a:pt x="26757" y="3659"/>
                    <a:pt x="31767" y="2518"/>
                    <a:pt x="36530" y="236"/>
                  </a:cubicBezTo>
                  <a:lnTo>
                    <a:pt x="36827" y="236"/>
                  </a:lnTo>
                  <a:cubicBezTo>
                    <a:pt x="37125" y="236"/>
                    <a:pt x="37373" y="335"/>
                    <a:pt x="37572" y="534"/>
                  </a:cubicBezTo>
                  <a:cubicBezTo>
                    <a:pt x="37770" y="732"/>
                    <a:pt x="37869" y="930"/>
                    <a:pt x="37869" y="1129"/>
                  </a:cubicBezTo>
                  <a:lnTo>
                    <a:pt x="37869" y="2022"/>
                  </a:lnTo>
                  <a:cubicBezTo>
                    <a:pt x="37869" y="2418"/>
                    <a:pt x="37770" y="2617"/>
                    <a:pt x="37572" y="2617"/>
                  </a:cubicBezTo>
                  <a:cubicBezTo>
                    <a:pt x="35191" y="5792"/>
                    <a:pt x="32214" y="8248"/>
                    <a:pt x="28642" y="9984"/>
                  </a:cubicBezTo>
                  <a:cubicBezTo>
                    <a:pt x="25070" y="11721"/>
                    <a:pt x="21350" y="12589"/>
                    <a:pt x="17480" y="12589"/>
                  </a:cubicBezTo>
                  <a:cubicBezTo>
                    <a:pt x="14702" y="12589"/>
                    <a:pt x="11824" y="12192"/>
                    <a:pt x="8847" y="11398"/>
                  </a:cubicBezTo>
                  <a:lnTo>
                    <a:pt x="8847" y="31192"/>
                  </a:lnTo>
                  <a:cubicBezTo>
                    <a:pt x="11229" y="29406"/>
                    <a:pt x="13312" y="28092"/>
                    <a:pt x="15099" y="27249"/>
                  </a:cubicBezTo>
                  <a:cubicBezTo>
                    <a:pt x="16884" y="26405"/>
                    <a:pt x="19216" y="25984"/>
                    <a:pt x="22094" y="25984"/>
                  </a:cubicBezTo>
                  <a:cubicBezTo>
                    <a:pt x="25963" y="25984"/>
                    <a:pt x="29411" y="27100"/>
                    <a:pt x="32437" y="29332"/>
                  </a:cubicBezTo>
                  <a:cubicBezTo>
                    <a:pt x="35463" y="31564"/>
                    <a:pt x="37795" y="34467"/>
                    <a:pt x="39432" y="38038"/>
                  </a:cubicBezTo>
                  <a:cubicBezTo>
                    <a:pt x="41069" y="41610"/>
                    <a:pt x="41888" y="45232"/>
                    <a:pt x="41888" y="48903"/>
                  </a:cubicBezTo>
                  <a:cubicBezTo>
                    <a:pt x="41888" y="53169"/>
                    <a:pt x="40871" y="57088"/>
                    <a:pt x="38837" y="60660"/>
                  </a:cubicBezTo>
                  <a:cubicBezTo>
                    <a:pt x="36803" y="64232"/>
                    <a:pt x="34000" y="67060"/>
                    <a:pt x="30428" y="69143"/>
                  </a:cubicBezTo>
                  <a:cubicBezTo>
                    <a:pt x="26856" y="71227"/>
                    <a:pt x="22986" y="72268"/>
                    <a:pt x="18819" y="72268"/>
                  </a:cubicBezTo>
                  <a:cubicBezTo>
                    <a:pt x="15446" y="72268"/>
                    <a:pt x="12296" y="71400"/>
                    <a:pt x="9368" y="69664"/>
                  </a:cubicBezTo>
                  <a:cubicBezTo>
                    <a:pt x="6442" y="67928"/>
                    <a:pt x="4160" y="65547"/>
                    <a:pt x="2523" y="62521"/>
                  </a:cubicBezTo>
                  <a:cubicBezTo>
                    <a:pt x="886" y="59494"/>
                    <a:pt x="67" y="56294"/>
                    <a:pt x="67" y="52921"/>
                  </a:cubicBezTo>
                  <a:cubicBezTo>
                    <a:pt x="67" y="51334"/>
                    <a:pt x="588" y="50044"/>
                    <a:pt x="1629" y="49051"/>
                  </a:cubicBezTo>
                  <a:cubicBezTo>
                    <a:pt x="2671" y="48059"/>
                    <a:pt x="3936" y="47563"/>
                    <a:pt x="5425" y="47563"/>
                  </a:cubicBezTo>
                  <a:cubicBezTo>
                    <a:pt x="7012" y="47563"/>
                    <a:pt x="8327" y="48084"/>
                    <a:pt x="9368" y="49126"/>
                  </a:cubicBezTo>
                  <a:cubicBezTo>
                    <a:pt x="10410" y="50168"/>
                    <a:pt x="10931" y="51433"/>
                    <a:pt x="10931" y="52921"/>
                  </a:cubicBezTo>
                  <a:cubicBezTo>
                    <a:pt x="10931" y="54410"/>
                    <a:pt x="10410" y="55675"/>
                    <a:pt x="9368" y="56716"/>
                  </a:cubicBezTo>
                  <a:cubicBezTo>
                    <a:pt x="8327" y="57758"/>
                    <a:pt x="7012" y="58279"/>
                    <a:pt x="5425" y="58279"/>
                  </a:cubicBezTo>
                  <a:cubicBezTo>
                    <a:pt x="5226" y="58279"/>
                    <a:pt x="4978" y="58254"/>
                    <a:pt x="4680" y="58205"/>
                  </a:cubicBezTo>
                  <a:cubicBezTo>
                    <a:pt x="4383" y="58155"/>
                    <a:pt x="4135" y="58130"/>
                    <a:pt x="3936" y="5813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69" name="Graphic 19">
            <a:extLst>
              <a:ext uri="{FF2B5EF4-FFF2-40B4-BE49-F238E27FC236}">
                <a16:creationId xmlns:a16="http://schemas.microsoft.com/office/drawing/2014/main" id="{FDD37050-4D09-1F49-8306-2BFCDE7CC9BD}"/>
              </a:ext>
            </a:extLst>
          </p:cNvPr>
          <p:cNvGrpSpPr/>
          <p:nvPr/>
        </p:nvGrpSpPr>
        <p:grpSpPr>
          <a:xfrm>
            <a:off x="1679523" y="2625929"/>
            <a:ext cx="297578" cy="158891"/>
            <a:chOff x="3814990" y="2772303"/>
            <a:chExt cx="240714" cy="128528"/>
          </a:xfrm>
          <a:solidFill>
            <a:srgbClr val="262626"/>
          </a:solidFill>
        </p:grpSpPr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81BD5E14-669A-B0C6-6C33-CF358806CADC}"/>
                </a:ext>
              </a:extLst>
            </p:cNvPr>
            <p:cNvSpPr/>
            <p:nvPr/>
          </p:nvSpPr>
          <p:spPr>
            <a:xfrm>
              <a:off x="3814990" y="2795908"/>
              <a:ext cx="50898" cy="101500"/>
            </a:xfrm>
            <a:custGeom>
              <a:avLst/>
              <a:gdLst>
                <a:gd name="connsiteX0" fmla="*/ 960 w 50898"/>
                <a:gd name="connsiteY0" fmla="*/ 101651 h 101500"/>
                <a:gd name="connsiteX1" fmla="*/ 960 w 50898"/>
                <a:gd name="connsiteY1" fmla="*/ 96293 h 101500"/>
                <a:gd name="connsiteX2" fmla="*/ 20010 w 50898"/>
                <a:gd name="connsiteY2" fmla="*/ 91382 h 101500"/>
                <a:gd name="connsiteX3" fmla="*/ 20010 w 50898"/>
                <a:gd name="connsiteY3" fmla="*/ 11461 h 101500"/>
                <a:gd name="connsiteX4" fmla="*/ 67 w 50898"/>
                <a:gd name="connsiteY4" fmla="*/ 15182 h 101500"/>
                <a:gd name="connsiteX5" fmla="*/ 67 w 50898"/>
                <a:gd name="connsiteY5" fmla="*/ 9824 h 101500"/>
                <a:gd name="connsiteX6" fmla="*/ 28344 w 50898"/>
                <a:gd name="connsiteY6" fmla="*/ 150 h 101500"/>
                <a:gd name="connsiteX7" fmla="*/ 30428 w 50898"/>
                <a:gd name="connsiteY7" fmla="*/ 150 h 101500"/>
                <a:gd name="connsiteX8" fmla="*/ 31469 w 50898"/>
                <a:gd name="connsiteY8" fmla="*/ 523 h 101500"/>
                <a:gd name="connsiteX9" fmla="*/ 31916 w 50898"/>
                <a:gd name="connsiteY9" fmla="*/ 1490 h 101500"/>
                <a:gd name="connsiteX10" fmla="*/ 31916 w 50898"/>
                <a:gd name="connsiteY10" fmla="*/ 91382 h 101500"/>
                <a:gd name="connsiteX11" fmla="*/ 50966 w 50898"/>
                <a:gd name="connsiteY11" fmla="*/ 96293 h 101500"/>
                <a:gd name="connsiteX12" fmla="*/ 50966 w 50898"/>
                <a:gd name="connsiteY12" fmla="*/ 101651 h 101500"/>
                <a:gd name="connsiteX13" fmla="*/ 960 w 50898"/>
                <a:gd name="connsiteY13" fmla="*/ 101651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651"/>
                  </a:moveTo>
                  <a:lnTo>
                    <a:pt x="960" y="96293"/>
                  </a:lnTo>
                  <a:cubicBezTo>
                    <a:pt x="13659" y="96293"/>
                    <a:pt x="20010" y="94656"/>
                    <a:pt x="20010" y="91382"/>
                  </a:cubicBezTo>
                  <a:lnTo>
                    <a:pt x="20010" y="11461"/>
                  </a:lnTo>
                  <a:cubicBezTo>
                    <a:pt x="14751" y="13942"/>
                    <a:pt x="8103" y="15182"/>
                    <a:pt x="67" y="15182"/>
                  </a:cubicBezTo>
                  <a:lnTo>
                    <a:pt x="67" y="9824"/>
                  </a:lnTo>
                  <a:cubicBezTo>
                    <a:pt x="12569" y="9824"/>
                    <a:pt x="21994" y="6599"/>
                    <a:pt x="28344" y="150"/>
                  </a:cubicBezTo>
                  <a:lnTo>
                    <a:pt x="30428" y="150"/>
                  </a:lnTo>
                  <a:cubicBezTo>
                    <a:pt x="30825" y="150"/>
                    <a:pt x="31172" y="274"/>
                    <a:pt x="31469" y="523"/>
                  </a:cubicBezTo>
                  <a:cubicBezTo>
                    <a:pt x="31767" y="770"/>
                    <a:pt x="31916" y="1093"/>
                    <a:pt x="31916" y="1490"/>
                  </a:cubicBezTo>
                  <a:lnTo>
                    <a:pt x="31916" y="91382"/>
                  </a:lnTo>
                  <a:cubicBezTo>
                    <a:pt x="31916" y="94656"/>
                    <a:pt x="38266" y="96293"/>
                    <a:pt x="50966" y="96293"/>
                  </a:cubicBezTo>
                  <a:lnTo>
                    <a:pt x="50966" y="101651"/>
                  </a:lnTo>
                  <a:lnTo>
                    <a:pt x="960" y="10165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B651DF36-E892-4439-E100-6E485A867707}"/>
                </a:ext>
              </a:extLst>
            </p:cNvPr>
            <p:cNvSpPr/>
            <p:nvPr/>
          </p:nvSpPr>
          <p:spPr>
            <a:xfrm>
              <a:off x="3883897" y="2795908"/>
              <a:ext cx="64144" cy="104923"/>
            </a:xfrm>
            <a:custGeom>
              <a:avLst/>
              <a:gdLst>
                <a:gd name="connsiteX0" fmla="*/ 32214 w 64144"/>
                <a:gd name="connsiteY0" fmla="*/ 105074 h 104923"/>
                <a:gd name="connsiteX1" fmla="*/ 6838 w 64144"/>
                <a:gd name="connsiteY1" fmla="*/ 89670 h 104923"/>
                <a:gd name="connsiteX2" fmla="*/ 67 w 64144"/>
                <a:gd name="connsiteY2" fmla="*/ 52985 h 104923"/>
                <a:gd name="connsiteX3" fmla="*/ 2523 w 64144"/>
                <a:gd name="connsiteY3" fmla="*/ 28056 h 104923"/>
                <a:gd name="connsiteX4" fmla="*/ 12122 w 64144"/>
                <a:gd name="connsiteY4" fmla="*/ 8262 h 104923"/>
                <a:gd name="connsiteX5" fmla="*/ 32214 w 64144"/>
                <a:gd name="connsiteY5" fmla="*/ 150 h 104923"/>
                <a:gd name="connsiteX6" fmla="*/ 48733 w 64144"/>
                <a:gd name="connsiteY6" fmla="*/ 5061 h 104923"/>
                <a:gd name="connsiteX7" fmla="*/ 58482 w 64144"/>
                <a:gd name="connsiteY7" fmla="*/ 17712 h 104923"/>
                <a:gd name="connsiteX8" fmla="*/ 63021 w 64144"/>
                <a:gd name="connsiteY8" fmla="*/ 34380 h 104923"/>
                <a:gd name="connsiteX9" fmla="*/ 64211 w 64144"/>
                <a:gd name="connsiteY9" fmla="*/ 52985 h 104923"/>
                <a:gd name="connsiteX10" fmla="*/ 61830 w 64144"/>
                <a:gd name="connsiteY10" fmla="*/ 77541 h 104923"/>
                <a:gd name="connsiteX11" fmla="*/ 52380 w 64144"/>
                <a:gd name="connsiteY11" fmla="*/ 97038 h 104923"/>
                <a:gd name="connsiteX12" fmla="*/ 32214 w 64144"/>
                <a:gd name="connsiteY12" fmla="*/ 105074 h 104923"/>
                <a:gd name="connsiteX13" fmla="*/ 32214 w 64144"/>
                <a:gd name="connsiteY13" fmla="*/ 101055 h 104923"/>
                <a:gd name="connsiteX14" fmla="*/ 44864 w 64144"/>
                <a:gd name="connsiteY14" fmla="*/ 92349 h 104923"/>
                <a:gd name="connsiteX15" fmla="*/ 49999 w 64144"/>
                <a:gd name="connsiteY15" fmla="*/ 73076 h 104923"/>
                <a:gd name="connsiteX16" fmla="*/ 50966 w 64144"/>
                <a:gd name="connsiteY16" fmla="*/ 50603 h 104923"/>
                <a:gd name="connsiteX17" fmla="*/ 49999 w 64144"/>
                <a:gd name="connsiteY17" fmla="*/ 29469 h 104923"/>
                <a:gd name="connsiteX18" fmla="*/ 44938 w 64144"/>
                <a:gd name="connsiteY18" fmla="*/ 11908 h 104923"/>
                <a:gd name="connsiteX19" fmla="*/ 32214 w 64144"/>
                <a:gd name="connsiteY19" fmla="*/ 4019 h 104923"/>
                <a:gd name="connsiteX20" fmla="*/ 19414 w 64144"/>
                <a:gd name="connsiteY20" fmla="*/ 11908 h 104923"/>
                <a:gd name="connsiteX21" fmla="*/ 14280 w 64144"/>
                <a:gd name="connsiteY21" fmla="*/ 29469 h 104923"/>
                <a:gd name="connsiteX22" fmla="*/ 13313 w 64144"/>
                <a:gd name="connsiteY22" fmla="*/ 50603 h 104923"/>
                <a:gd name="connsiteX23" fmla="*/ 13759 w 64144"/>
                <a:gd name="connsiteY23" fmla="*/ 66602 h 104923"/>
                <a:gd name="connsiteX24" fmla="*/ 15991 w 64144"/>
                <a:gd name="connsiteY24" fmla="*/ 82081 h 104923"/>
                <a:gd name="connsiteX25" fmla="*/ 21721 w 64144"/>
                <a:gd name="connsiteY25" fmla="*/ 95549 h 104923"/>
                <a:gd name="connsiteX26" fmla="*/ 32214 w 64144"/>
                <a:gd name="connsiteY26" fmla="*/ 101055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5074"/>
                  </a:moveTo>
                  <a:cubicBezTo>
                    <a:pt x="19812" y="105074"/>
                    <a:pt x="11352" y="99939"/>
                    <a:pt x="6838" y="89670"/>
                  </a:cubicBezTo>
                  <a:cubicBezTo>
                    <a:pt x="2325" y="79401"/>
                    <a:pt x="67" y="67172"/>
                    <a:pt x="67" y="52985"/>
                  </a:cubicBezTo>
                  <a:cubicBezTo>
                    <a:pt x="67" y="44154"/>
                    <a:pt x="885" y="35844"/>
                    <a:pt x="2523" y="28056"/>
                  </a:cubicBezTo>
                  <a:cubicBezTo>
                    <a:pt x="4160" y="20267"/>
                    <a:pt x="7359" y="13669"/>
                    <a:pt x="12122" y="8262"/>
                  </a:cubicBezTo>
                  <a:cubicBezTo>
                    <a:pt x="16884" y="2854"/>
                    <a:pt x="23582" y="150"/>
                    <a:pt x="32214" y="150"/>
                  </a:cubicBezTo>
                  <a:cubicBezTo>
                    <a:pt x="38961" y="150"/>
                    <a:pt x="44467" y="1787"/>
                    <a:pt x="48733" y="5061"/>
                  </a:cubicBezTo>
                  <a:cubicBezTo>
                    <a:pt x="52999" y="8335"/>
                    <a:pt x="56249" y="12552"/>
                    <a:pt x="58482" y="17712"/>
                  </a:cubicBezTo>
                  <a:cubicBezTo>
                    <a:pt x="60714" y="22871"/>
                    <a:pt x="62227" y="28427"/>
                    <a:pt x="63021" y="34380"/>
                  </a:cubicBezTo>
                  <a:cubicBezTo>
                    <a:pt x="63814" y="40333"/>
                    <a:pt x="64211" y="46535"/>
                    <a:pt x="64211" y="52985"/>
                  </a:cubicBezTo>
                  <a:cubicBezTo>
                    <a:pt x="64211" y="61716"/>
                    <a:pt x="63418" y="69901"/>
                    <a:pt x="61830" y="77541"/>
                  </a:cubicBezTo>
                  <a:cubicBezTo>
                    <a:pt x="60242" y="85181"/>
                    <a:pt x="57092" y="91680"/>
                    <a:pt x="52380" y="97038"/>
                  </a:cubicBezTo>
                  <a:cubicBezTo>
                    <a:pt x="47667" y="102395"/>
                    <a:pt x="40946" y="105074"/>
                    <a:pt x="32214" y="105074"/>
                  </a:cubicBezTo>
                  <a:close/>
                  <a:moveTo>
                    <a:pt x="32214" y="101055"/>
                  </a:moveTo>
                  <a:cubicBezTo>
                    <a:pt x="37869" y="101055"/>
                    <a:pt x="42086" y="98153"/>
                    <a:pt x="44864" y="92349"/>
                  </a:cubicBezTo>
                  <a:cubicBezTo>
                    <a:pt x="47643" y="86545"/>
                    <a:pt x="49354" y="80120"/>
                    <a:pt x="49999" y="73076"/>
                  </a:cubicBezTo>
                  <a:cubicBezTo>
                    <a:pt x="50644" y="66032"/>
                    <a:pt x="50966" y="58541"/>
                    <a:pt x="50966" y="50603"/>
                  </a:cubicBezTo>
                  <a:cubicBezTo>
                    <a:pt x="50966" y="42963"/>
                    <a:pt x="50644" y="35918"/>
                    <a:pt x="49999" y="29469"/>
                  </a:cubicBezTo>
                  <a:cubicBezTo>
                    <a:pt x="49354" y="23020"/>
                    <a:pt x="47667" y="17166"/>
                    <a:pt x="44938" y="11908"/>
                  </a:cubicBezTo>
                  <a:cubicBezTo>
                    <a:pt x="42210" y="6649"/>
                    <a:pt x="37968" y="4019"/>
                    <a:pt x="32214" y="4019"/>
                  </a:cubicBezTo>
                  <a:cubicBezTo>
                    <a:pt x="26459" y="4019"/>
                    <a:pt x="22193" y="6649"/>
                    <a:pt x="19414" y="11908"/>
                  </a:cubicBezTo>
                  <a:cubicBezTo>
                    <a:pt x="16636" y="17166"/>
                    <a:pt x="14925" y="23020"/>
                    <a:pt x="14280" y="29469"/>
                  </a:cubicBezTo>
                  <a:cubicBezTo>
                    <a:pt x="13635" y="35918"/>
                    <a:pt x="13313" y="42963"/>
                    <a:pt x="13313" y="50603"/>
                  </a:cubicBezTo>
                  <a:cubicBezTo>
                    <a:pt x="13313" y="56259"/>
                    <a:pt x="13461" y="61592"/>
                    <a:pt x="13759" y="66602"/>
                  </a:cubicBezTo>
                  <a:cubicBezTo>
                    <a:pt x="14057" y="71613"/>
                    <a:pt x="14800" y="76772"/>
                    <a:pt x="15991" y="82081"/>
                  </a:cubicBezTo>
                  <a:cubicBezTo>
                    <a:pt x="17182" y="87389"/>
                    <a:pt x="19091" y="91878"/>
                    <a:pt x="21721" y="95549"/>
                  </a:cubicBezTo>
                  <a:cubicBezTo>
                    <a:pt x="24351" y="99220"/>
                    <a:pt x="27849" y="101055"/>
                    <a:pt x="32214" y="10105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19C70F8A-EC5F-598D-1114-B581B237898C}"/>
                </a:ext>
              </a:extLst>
            </p:cNvPr>
            <p:cNvSpPr/>
            <p:nvPr/>
          </p:nvSpPr>
          <p:spPr>
            <a:xfrm>
              <a:off x="3959353" y="2772303"/>
              <a:ext cx="41820" cy="69801"/>
            </a:xfrm>
            <a:custGeom>
              <a:avLst/>
              <a:gdLst>
                <a:gd name="connsiteX0" fmla="*/ 67 w 41820"/>
                <a:gd name="connsiteY0" fmla="*/ 69951 h 69801"/>
                <a:gd name="connsiteX1" fmla="*/ 67 w 41820"/>
                <a:gd name="connsiteY1" fmla="*/ 67123 h 69801"/>
                <a:gd name="connsiteX2" fmla="*/ 216 w 41820"/>
                <a:gd name="connsiteY2" fmla="*/ 66528 h 69801"/>
                <a:gd name="connsiteX3" fmla="*/ 16586 w 41820"/>
                <a:gd name="connsiteY3" fmla="*/ 48520 h 69801"/>
                <a:gd name="connsiteX4" fmla="*/ 22539 w 41820"/>
                <a:gd name="connsiteY4" fmla="*/ 41822 h 69801"/>
                <a:gd name="connsiteX5" fmla="*/ 27079 w 41820"/>
                <a:gd name="connsiteY5" fmla="*/ 35646 h 69801"/>
                <a:gd name="connsiteX6" fmla="*/ 30651 w 41820"/>
                <a:gd name="connsiteY6" fmla="*/ 28428 h 69801"/>
                <a:gd name="connsiteX7" fmla="*/ 31916 w 41820"/>
                <a:gd name="connsiteY7" fmla="*/ 20689 h 69801"/>
                <a:gd name="connsiteX8" fmla="*/ 30354 w 41820"/>
                <a:gd name="connsiteY8" fmla="*/ 12429 h 69801"/>
                <a:gd name="connsiteX9" fmla="*/ 25666 w 41820"/>
                <a:gd name="connsiteY9" fmla="*/ 6179 h 69801"/>
                <a:gd name="connsiteX10" fmla="*/ 18075 w 41820"/>
                <a:gd name="connsiteY10" fmla="*/ 3872 h 69801"/>
                <a:gd name="connsiteX11" fmla="*/ 9815 w 41820"/>
                <a:gd name="connsiteY11" fmla="*/ 6624 h 69801"/>
                <a:gd name="connsiteX12" fmla="*/ 4680 w 41820"/>
                <a:gd name="connsiteY12" fmla="*/ 13694 h 69801"/>
                <a:gd name="connsiteX13" fmla="*/ 5871 w 41820"/>
                <a:gd name="connsiteY13" fmla="*/ 13545 h 69801"/>
                <a:gd name="connsiteX14" fmla="*/ 9889 w 41820"/>
                <a:gd name="connsiteY14" fmla="*/ 15108 h 69801"/>
                <a:gd name="connsiteX15" fmla="*/ 11527 w 41820"/>
                <a:gd name="connsiteY15" fmla="*/ 19200 h 69801"/>
                <a:gd name="connsiteX16" fmla="*/ 9889 w 41820"/>
                <a:gd name="connsiteY16" fmla="*/ 23293 h 69801"/>
                <a:gd name="connsiteX17" fmla="*/ 5871 w 41820"/>
                <a:gd name="connsiteY17" fmla="*/ 25005 h 69801"/>
                <a:gd name="connsiteX18" fmla="*/ 1704 w 41820"/>
                <a:gd name="connsiteY18" fmla="*/ 23293 h 69801"/>
                <a:gd name="connsiteX19" fmla="*/ 67 w 41820"/>
                <a:gd name="connsiteY19" fmla="*/ 19200 h 69801"/>
                <a:gd name="connsiteX20" fmla="*/ 1555 w 41820"/>
                <a:gd name="connsiteY20" fmla="*/ 11834 h 69801"/>
                <a:gd name="connsiteX21" fmla="*/ 5796 w 41820"/>
                <a:gd name="connsiteY21" fmla="*/ 5658 h 69801"/>
                <a:gd name="connsiteX22" fmla="*/ 12122 w 41820"/>
                <a:gd name="connsiteY22" fmla="*/ 1565 h 69801"/>
                <a:gd name="connsiteX23" fmla="*/ 19563 w 41820"/>
                <a:gd name="connsiteY23" fmla="*/ 150 h 69801"/>
                <a:gd name="connsiteX24" fmla="*/ 30725 w 41820"/>
                <a:gd name="connsiteY24" fmla="*/ 2681 h 69801"/>
                <a:gd name="connsiteX25" fmla="*/ 38911 w 41820"/>
                <a:gd name="connsiteY25" fmla="*/ 9825 h 69801"/>
                <a:gd name="connsiteX26" fmla="*/ 41888 w 41820"/>
                <a:gd name="connsiteY26" fmla="*/ 20689 h 69801"/>
                <a:gd name="connsiteX27" fmla="*/ 39879 w 41820"/>
                <a:gd name="connsiteY27" fmla="*/ 29396 h 69801"/>
                <a:gd name="connsiteX28" fmla="*/ 34818 w 41820"/>
                <a:gd name="connsiteY28" fmla="*/ 36837 h 69801"/>
                <a:gd name="connsiteX29" fmla="*/ 26856 w 41820"/>
                <a:gd name="connsiteY29" fmla="*/ 44427 h 69801"/>
                <a:gd name="connsiteX30" fmla="*/ 20456 w 41820"/>
                <a:gd name="connsiteY30" fmla="*/ 50008 h 69801"/>
                <a:gd name="connsiteX31" fmla="*/ 8550 w 41820"/>
                <a:gd name="connsiteY31" fmla="*/ 61468 h 69801"/>
                <a:gd name="connsiteX32" fmla="*/ 18670 w 41820"/>
                <a:gd name="connsiteY32" fmla="*/ 61468 h 69801"/>
                <a:gd name="connsiteX33" fmla="*/ 31098 w 41820"/>
                <a:gd name="connsiteY33" fmla="*/ 61319 h 69801"/>
                <a:gd name="connsiteX34" fmla="*/ 36381 w 41820"/>
                <a:gd name="connsiteY34" fmla="*/ 60872 h 69801"/>
                <a:gd name="connsiteX35" fmla="*/ 38911 w 41820"/>
                <a:gd name="connsiteY35" fmla="*/ 51347 h 69801"/>
                <a:gd name="connsiteX36" fmla="*/ 41888 w 41820"/>
                <a:gd name="connsiteY36" fmla="*/ 51347 h 69801"/>
                <a:gd name="connsiteX37" fmla="*/ 38911 w 41820"/>
                <a:gd name="connsiteY37" fmla="*/ 69951 h 69801"/>
                <a:gd name="connsiteX38" fmla="*/ 67 w 41820"/>
                <a:gd name="connsiteY38" fmla="*/ 69951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67" y="69951"/>
                  </a:moveTo>
                  <a:lnTo>
                    <a:pt x="67" y="67123"/>
                  </a:lnTo>
                  <a:cubicBezTo>
                    <a:pt x="67" y="66925"/>
                    <a:pt x="117" y="66726"/>
                    <a:pt x="216" y="66528"/>
                  </a:cubicBezTo>
                  <a:lnTo>
                    <a:pt x="16586" y="48520"/>
                  </a:lnTo>
                  <a:cubicBezTo>
                    <a:pt x="19067" y="45841"/>
                    <a:pt x="21052" y="43608"/>
                    <a:pt x="22539" y="41822"/>
                  </a:cubicBezTo>
                  <a:cubicBezTo>
                    <a:pt x="24028" y="40037"/>
                    <a:pt x="25541" y="37978"/>
                    <a:pt x="27079" y="35646"/>
                  </a:cubicBezTo>
                  <a:cubicBezTo>
                    <a:pt x="28617" y="33315"/>
                    <a:pt x="29808" y="30908"/>
                    <a:pt x="30651" y="28428"/>
                  </a:cubicBezTo>
                  <a:cubicBezTo>
                    <a:pt x="31494" y="25948"/>
                    <a:pt x="31916" y="23368"/>
                    <a:pt x="31916" y="20689"/>
                  </a:cubicBezTo>
                  <a:cubicBezTo>
                    <a:pt x="31916" y="17812"/>
                    <a:pt x="31395" y="15059"/>
                    <a:pt x="30354" y="12429"/>
                  </a:cubicBezTo>
                  <a:cubicBezTo>
                    <a:pt x="29312" y="9799"/>
                    <a:pt x="27749" y="7716"/>
                    <a:pt x="25666" y="6179"/>
                  </a:cubicBezTo>
                  <a:cubicBezTo>
                    <a:pt x="23582" y="4641"/>
                    <a:pt x="21051" y="3872"/>
                    <a:pt x="18075" y="3872"/>
                  </a:cubicBezTo>
                  <a:cubicBezTo>
                    <a:pt x="14999" y="3872"/>
                    <a:pt x="12246" y="4789"/>
                    <a:pt x="9815" y="6624"/>
                  </a:cubicBezTo>
                  <a:cubicBezTo>
                    <a:pt x="7384" y="8460"/>
                    <a:pt x="5673" y="10817"/>
                    <a:pt x="4680" y="13694"/>
                  </a:cubicBezTo>
                  <a:cubicBezTo>
                    <a:pt x="4978" y="13595"/>
                    <a:pt x="5374" y="13545"/>
                    <a:pt x="5871" y="13545"/>
                  </a:cubicBezTo>
                  <a:cubicBezTo>
                    <a:pt x="7459" y="13545"/>
                    <a:pt x="8798" y="14066"/>
                    <a:pt x="9889" y="15108"/>
                  </a:cubicBezTo>
                  <a:cubicBezTo>
                    <a:pt x="10981" y="16150"/>
                    <a:pt x="11527" y="17514"/>
                    <a:pt x="11527" y="19200"/>
                  </a:cubicBezTo>
                  <a:cubicBezTo>
                    <a:pt x="11527" y="20788"/>
                    <a:pt x="10981" y="22152"/>
                    <a:pt x="9889" y="23293"/>
                  </a:cubicBezTo>
                  <a:cubicBezTo>
                    <a:pt x="8798" y="24434"/>
                    <a:pt x="7459" y="25005"/>
                    <a:pt x="5871" y="25005"/>
                  </a:cubicBezTo>
                  <a:cubicBezTo>
                    <a:pt x="4184" y="25005"/>
                    <a:pt x="2795" y="24434"/>
                    <a:pt x="1704" y="23293"/>
                  </a:cubicBezTo>
                  <a:cubicBezTo>
                    <a:pt x="613" y="22152"/>
                    <a:pt x="67" y="20788"/>
                    <a:pt x="67" y="19200"/>
                  </a:cubicBezTo>
                  <a:cubicBezTo>
                    <a:pt x="67" y="16621"/>
                    <a:pt x="563" y="14165"/>
                    <a:pt x="1555" y="11834"/>
                  </a:cubicBezTo>
                  <a:cubicBezTo>
                    <a:pt x="2547" y="9502"/>
                    <a:pt x="3961" y="7443"/>
                    <a:pt x="5796" y="5658"/>
                  </a:cubicBezTo>
                  <a:cubicBezTo>
                    <a:pt x="7632" y="3871"/>
                    <a:pt x="9741" y="2507"/>
                    <a:pt x="12122" y="1565"/>
                  </a:cubicBezTo>
                  <a:cubicBezTo>
                    <a:pt x="14503" y="622"/>
                    <a:pt x="16984" y="150"/>
                    <a:pt x="19563" y="150"/>
                  </a:cubicBezTo>
                  <a:cubicBezTo>
                    <a:pt x="23532" y="150"/>
                    <a:pt x="27252" y="994"/>
                    <a:pt x="30725" y="2681"/>
                  </a:cubicBezTo>
                  <a:cubicBezTo>
                    <a:pt x="34198" y="4368"/>
                    <a:pt x="36927" y="6749"/>
                    <a:pt x="38911" y="9825"/>
                  </a:cubicBezTo>
                  <a:cubicBezTo>
                    <a:pt x="40895" y="12900"/>
                    <a:pt x="41888" y="16522"/>
                    <a:pt x="41888" y="20689"/>
                  </a:cubicBezTo>
                  <a:cubicBezTo>
                    <a:pt x="41888" y="23765"/>
                    <a:pt x="41218" y="26667"/>
                    <a:pt x="39879" y="29396"/>
                  </a:cubicBezTo>
                  <a:cubicBezTo>
                    <a:pt x="38539" y="32124"/>
                    <a:pt x="36852" y="34604"/>
                    <a:pt x="34818" y="36837"/>
                  </a:cubicBezTo>
                  <a:cubicBezTo>
                    <a:pt x="32784" y="39070"/>
                    <a:pt x="30130" y="41600"/>
                    <a:pt x="26856" y="44427"/>
                  </a:cubicBezTo>
                  <a:cubicBezTo>
                    <a:pt x="23582" y="47255"/>
                    <a:pt x="21448" y="49115"/>
                    <a:pt x="20456" y="50008"/>
                  </a:cubicBezTo>
                  <a:lnTo>
                    <a:pt x="8550" y="61468"/>
                  </a:lnTo>
                  <a:lnTo>
                    <a:pt x="18670" y="61468"/>
                  </a:lnTo>
                  <a:cubicBezTo>
                    <a:pt x="23631" y="61468"/>
                    <a:pt x="27773" y="61418"/>
                    <a:pt x="31098" y="61319"/>
                  </a:cubicBezTo>
                  <a:cubicBezTo>
                    <a:pt x="34421" y="61220"/>
                    <a:pt x="36182" y="61071"/>
                    <a:pt x="36381" y="60872"/>
                  </a:cubicBezTo>
                  <a:cubicBezTo>
                    <a:pt x="37175" y="60079"/>
                    <a:pt x="38018" y="56903"/>
                    <a:pt x="38911" y="51347"/>
                  </a:cubicBezTo>
                  <a:lnTo>
                    <a:pt x="41888" y="51347"/>
                  </a:lnTo>
                  <a:lnTo>
                    <a:pt x="38911" y="69951"/>
                  </a:lnTo>
                  <a:lnTo>
                    <a:pt x="67" y="6995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C6F5A053-F1B5-CB2B-3C28-6574DFCC9E43}"/>
                </a:ext>
              </a:extLst>
            </p:cNvPr>
            <p:cNvSpPr/>
            <p:nvPr/>
          </p:nvSpPr>
          <p:spPr>
            <a:xfrm>
              <a:off x="4011651" y="2772303"/>
              <a:ext cx="44053" cy="72032"/>
            </a:xfrm>
            <a:custGeom>
              <a:avLst/>
              <a:gdLst>
                <a:gd name="connsiteX0" fmla="*/ 22094 w 44053"/>
                <a:gd name="connsiteY0" fmla="*/ 72183 h 72032"/>
                <a:gd name="connsiteX1" fmla="*/ 4681 w 44053"/>
                <a:gd name="connsiteY1" fmla="*/ 61617 h 72032"/>
                <a:gd name="connsiteX2" fmla="*/ 67 w 44053"/>
                <a:gd name="connsiteY2" fmla="*/ 36614 h 72032"/>
                <a:gd name="connsiteX3" fmla="*/ 1704 w 44053"/>
                <a:gd name="connsiteY3" fmla="*/ 19350 h 72032"/>
                <a:gd name="connsiteX4" fmla="*/ 8253 w 44053"/>
                <a:gd name="connsiteY4" fmla="*/ 5732 h 72032"/>
                <a:gd name="connsiteX5" fmla="*/ 22094 w 44053"/>
                <a:gd name="connsiteY5" fmla="*/ 150 h 72032"/>
                <a:gd name="connsiteX6" fmla="*/ 33405 w 44053"/>
                <a:gd name="connsiteY6" fmla="*/ 3499 h 72032"/>
                <a:gd name="connsiteX7" fmla="*/ 40102 w 44053"/>
                <a:gd name="connsiteY7" fmla="*/ 12206 h 72032"/>
                <a:gd name="connsiteX8" fmla="*/ 43227 w 44053"/>
                <a:gd name="connsiteY8" fmla="*/ 23666 h 72032"/>
                <a:gd name="connsiteX9" fmla="*/ 44120 w 44053"/>
                <a:gd name="connsiteY9" fmla="*/ 36614 h 72032"/>
                <a:gd name="connsiteX10" fmla="*/ 42409 w 44053"/>
                <a:gd name="connsiteY10" fmla="*/ 53431 h 72032"/>
                <a:gd name="connsiteX11" fmla="*/ 35860 w 44053"/>
                <a:gd name="connsiteY11" fmla="*/ 66751 h 72032"/>
                <a:gd name="connsiteX12" fmla="*/ 22094 w 44053"/>
                <a:gd name="connsiteY12" fmla="*/ 72183 h 72032"/>
                <a:gd name="connsiteX13" fmla="*/ 22094 w 44053"/>
                <a:gd name="connsiteY13" fmla="*/ 69505 h 72032"/>
                <a:gd name="connsiteX14" fmla="*/ 30801 w 44053"/>
                <a:gd name="connsiteY14" fmla="*/ 63552 h 72032"/>
                <a:gd name="connsiteX15" fmla="*/ 34372 w 44053"/>
                <a:gd name="connsiteY15" fmla="*/ 50306 h 72032"/>
                <a:gd name="connsiteX16" fmla="*/ 35042 w 44053"/>
                <a:gd name="connsiteY16" fmla="*/ 34828 h 72032"/>
                <a:gd name="connsiteX17" fmla="*/ 34372 w 44053"/>
                <a:gd name="connsiteY17" fmla="*/ 20317 h 72032"/>
                <a:gd name="connsiteX18" fmla="*/ 30875 w 44053"/>
                <a:gd name="connsiteY18" fmla="*/ 8262 h 72032"/>
                <a:gd name="connsiteX19" fmla="*/ 22094 w 44053"/>
                <a:gd name="connsiteY19" fmla="*/ 2830 h 72032"/>
                <a:gd name="connsiteX20" fmla="*/ 13313 w 44053"/>
                <a:gd name="connsiteY20" fmla="*/ 8262 h 72032"/>
                <a:gd name="connsiteX21" fmla="*/ 9815 w 44053"/>
                <a:gd name="connsiteY21" fmla="*/ 20317 h 72032"/>
                <a:gd name="connsiteX22" fmla="*/ 9145 w 44053"/>
                <a:gd name="connsiteY22" fmla="*/ 34828 h 72032"/>
                <a:gd name="connsiteX23" fmla="*/ 9369 w 44053"/>
                <a:gd name="connsiteY23" fmla="*/ 45841 h 72032"/>
                <a:gd name="connsiteX24" fmla="*/ 10857 w 44053"/>
                <a:gd name="connsiteY24" fmla="*/ 56556 h 72032"/>
                <a:gd name="connsiteX25" fmla="*/ 14876 w 44053"/>
                <a:gd name="connsiteY25" fmla="*/ 65784 h 72032"/>
                <a:gd name="connsiteX26" fmla="*/ 22094 w 44053"/>
                <a:gd name="connsiteY26" fmla="*/ 69505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053" h="72032">
                  <a:moveTo>
                    <a:pt x="22094" y="72183"/>
                  </a:moveTo>
                  <a:cubicBezTo>
                    <a:pt x="13561" y="72183"/>
                    <a:pt x="7756" y="68661"/>
                    <a:pt x="4681" y="61617"/>
                  </a:cubicBezTo>
                  <a:cubicBezTo>
                    <a:pt x="1605" y="54572"/>
                    <a:pt x="67" y="46238"/>
                    <a:pt x="67" y="36614"/>
                  </a:cubicBezTo>
                  <a:cubicBezTo>
                    <a:pt x="67" y="30462"/>
                    <a:pt x="613" y="24707"/>
                    <a:pt x="1704" y="19350"/>
                  </a:cubicBezTo>
                  <a:cubicBezTo>
                    <a:pt x="2795" y="13992"/>
                    <a:pt x="4978" y="9452"/>
                    <a:pt x="8253" y="5732"/>
                  </a:cubicBezTo>
                  <a:cubicBezTo>
                    <a:pt x="11527" y="2011"/>
                    <a:pt x="16141" y="150"/>
                    <a:pt x="22094" y="150"/>
                  </a:cubicBezTo>
                  <a:cubicBezTo>
                    <a:pt x="26657" y="150"/>
                    <a:pt x="30428" y="1267"/>
                    <a:pt x="33405" y="3499"/>
                  </a:cubicBezTo>
                  <a:cubicBezTo>
                    <a:pt x="36381" y="5732"/>
                    <a:pt x="38613" y="8634"/>
                    <a:pt x="40102" y="12206"/>
                  </a:cubicBezTo>
                  <a:cubicBezTo>
                    <a:pt x="41590" y="15778"/>
                    <a:pt x="42632" y="19598"/>
                    <a:pt x="43227" y="23666"/>
                  </a:cubicBezTo>
                  <a:cubicBezTo>
                    <a:pt x="43822" y="27734"/>
                    <a:pt x="44120" y="32050"/>
                    <a:pt x="44120" y="36614"/>
                  </a:cubicBezTo>
                  <a:cubicBezTo>
                    <a:pt x="44120" y="42567"/>
                    <a:pt x="43550" y="48173"/>
                    <a:pt x="42409" y="53431"/>
                  </a:cubicBezTo>
                  <a:cubicBezTo>
                    <a:pt x="41268" y="58690"/>
                    <a:pt x="39085" y="63130"/>
                    <a:pt x="35860" y="66751"/>
                  </a:cubicBezTo>
                  <a:cubicBezTo>
                    <a:pt x="32636" y="70372"/>
                    <a:pt x="28047" y="72183"/>
                    <a:pt x="22094" y="72183"/>
                  </a:cubicBezTo>
                  <a:close/>
                  <a:moveTo>
                    <a:pt x="22094" y="69505"/>
                  </a:moveTo>
                  <a:cubicBezTo>
                    <a:pt x="25963" y="69505"/>
                    <a:pt x="28866" y="67520"/>
                    <a:pt x="30801" y="63552"/>
                  </a:cubicBezTo>
                  <a:cubicBezTo>
                    <a:pt x="32735" y="59583"/>
                    <a:pt x="33925" y="55168"/>
                    <a:pt x="34372" y="50306"/>
                  </a:cubicBezTo>
                  <a:cubicBezTo>
                    <a:pt x="34819" y="45444"/>
                    <a:pt x="35042" y="40285"/>
                    <a:pt x="35042" y="34828"/>
                  </a:cubicBezTo>
                  <a:cubicBezTo>
                    <a:pt x="35042" y="29569"/>
                    <a:pt x="34819" y="24732"/>
                    <a:pt x="34372" y="20317"/>
                  </a:cubicBezTo>
                  <a:cubicBezTo>
                    <a:pt x="33925" y="15902"/>
                    <a:pt x="32760" y="11883"/>
                    <a:pt x="30875" y="8262"/>
                  </a:cubicBezTo>
                  <a:cubicBezTo>
                    <a:pt x="28990" y="4640"/>
                    <a:pt x="26062" y="2830"/>
                    <a:pt x="22094" y="2830"/>
                  </a:cubicBezTo>
                  <a:cubicBezTo>
                    <a:pt x="18125" y="2830"/>
                    <a:pt x="15198" y="4640"/>
                    <a:pt x="13313" y="8262"/>
                  </a:cubicBezTo>
                  <a:cubicBezTo>
                    <a:pt x="11427" y="11883"/>
                    <a:pt x="10261" y="15902"/>
                    <a:pt x="9815" y="20317"/>
                  </a:cubicBezTo>
                  <a:cubicBezTo>
                    <a:pt x="9369" y="24732"/>
                    <a:pt x="9145" y="29569"/>
                    <a:pt x="9145" y="34828"/>
                  </a:cubicBezTo>
                  <a:cubicBezTo>
                    <a:pt x="9145" y="38697"/>
                    <a:pt x="9220" y="42368"/>
                    <a:pt x="9369" y="45841"/>
                  </a:cubicBezTo>
                  <a:cubicBezTo>
                    <a:pt x="9518" y="49314"/>
                    <a:pt x="10014" y="52886"/>
                    <a:pt x="10857" y="56556"/>
                  </a:cubicBezTo>
                  <a:cubicBezTo>
                    <a:pt x="11700" y="60227"/>
                    <a:pt x="13040" y="63303"/>
                    <a:pt x="14876" y="65784"/>
                  </a:cubicBezTo>
                  <a:cubicBezTo>
                    <a:pt x="16711" y="68265"/>
                    <a:pt x="19117" y="69505"/>
                    <a:pt x="22094" y="6950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74" name="Graphic 19">
            <a:extLst>
              <a:ext uri="{FF2B5EF4-FFF2-40B4-BE49-F238E27FC236}">
                <a16:creationId xmlns:a16="http://schemas.microsoft.com/office/drawing/2014/main" id="{1D689D41-C66F-D571-4A2A-148EDE132C8F}"/>
              </a:ext>
            </a:extLst>
          </p:cNvPr>
          <p:cNvGrpSpPr/>
          <p:nvPr/>
        </p:nvGrpSpPr>
        <p:grpSpPr>
          <a:xfrm>
            <a:off x="1679523" y="1622101"/>
            <a:ext cx="296107" cy="158891"/>
            <a:chOff x="3814990" y="1960297"/>
            <a:chExt cx="239524" cy="128528"/>
          </a:xfrm>
          <a:solidFill>
            <a:srgbClr val="262626"/>
          </a:solidFill>
        </p:grpSpPr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EF96D9A4-A487-B829-4FEF-17C429C5034E}"/>
                </a:ext>
              </a:extLst>
            </p:cNvPr>
            <p:cNvSpPr/>
            <p:nvPr/>
          </p:nvSpPr>
          <p:spPr>
            <a:xfrm>
              <a:off x="3814990" y="1983902"/>
              <a:ext cx="50898" cy="101500"/>
            </a:xfrm>
            <a:custGeom>
              <a:avLst/>
              <a:gdLst>
                <a:gd name="connsiteX0" fmla="*/ 960 w 50898"/>
                <a:gd name="connsiteY0" fmla="*/ 101565 h 101500"/>
                <a:gd name="connsiteX1" fmla="*/ 960 w 50898"/>
                <a:gd name="connsiteY1" fmla="*/ 96208 h 101500"/>
                <a:gd name="connsiteX2" fmla="*/ 20010 w 50898"/>
                <a:gd name="connsiteY2" fmla="*/ 91297 h 101500"/>
                <a:gd name="connsiteX3" fmla="*/ 20010 w 50898"/>
                <a:gd name="connsiteY3" fmla="*/ 11376 h 101500"/>
                <a:gd name="connsiteX4" fmla="*/ 67 w 50898"/>
                <a:gd name="connsiteY4" fmla="*/ 15097 h 101500"/>
                <a:gd name="connsiteX5" fmla="*/ 67 w 50898"/>
                <a:gd name="connsiteY5" fmla="*/ 9739 h 101500"/>
                <a:gd name="connsiteX6" fmla="*/ 28344 w 50898"/>
                <a:gd name="connsiteY6" fmla="*/ 65 h 101500"/>
                <a:gd name="connsiteX7" fmla="*/ 30428 w 50898"/>
                <a:gd name="connsiteY7" fmla="*/ 65 h 101500"/>
                <a:gd name="connsiteX8" fmla="*/ 31469 w 50898"/>
                <a:gd name="connsiteY8" fmla="*/ 438 h 101500"/>
                <a:gd name="connsiteX9" fmla="*/ 31916 w 50898"/>
                <a:gd name="connsiteY9" fmla="*/ 1404 h 101500"/>
                <a:gd name="connsiteX10" fmla="*/ 31916 w 50898"/>
                <a:gd name="connsiteY10" fmla="*/ 91297 h 101500"/>
                <a:gd name="connsiteX11" fmla="*/ 50966 w 50898"/>
                <a:gd name="connsiteY11" fmla="*/ 96208 h 101500"/>
                <a:gd name="connsiteX12" fmla="*/ 50966 w 50898"/>
                <a:gd name="connsiteY12" fmla="*/ 101565 h 101500"/>
                <a:gd name="connsiteX13" fmla="*/ 960 w 50898"/>
                <a:gd name="connsiteY13" fmla="*/ 101565 h 10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98" h="101500">
                  <a:moveTo>
                    <a:pt x="960" y="101565"/>
                  </a:moveTo>
                  <a:lnTo>
                    <a:pt x="960" y="96208"/>
                  </a:lnTo>
                  <a:cubicBezTo>
                    <a:pt x="13659" y="96208"/>
                    <a:pt x="20010" y="94571"/>
                    <a:pt x="20010" y="91297"/>
                  </a:cubicBezTo>
                  <a:lnTo>
                    <a:pt x="20010" y="11376"/>
                  </a:lnTo>
                  <a:cubicBezTo>
                    <a:pt x="14751" y="13856"/>
                    <a:pt x="8103" y="15097"/>
                    <a:pt x="67" y="15097"/>
                  </a:cubicBezTo>
                  <a:lnTo>
                    <a:pt x="67" y="9739"/>
                  </a:lnTo>
                  <a:cubicBezTo>
                    <a:pt x="12569" y="9739"/>
                    <a:pt x="21994" y="6514"/>
                    <a:pt x="28344" y="65"/>
                  </a:cubicBezTo>
                  <a:lnTo>
                    <a:pt x="30428" y="65"/>
                  </a:lnTo>
                  <a:cubicBezTo>
                    <a:pt x="30825" y="65"/>
                    <a:pt x="31172" y="189"/>
                    <a:pt x="31469" y="438"/>
                  </a:cubicBezTo>
                  <a:cubicBezTo>
                    <a:pt x="31767" y="685"/>
                    <a:pt x="31916" y="1007"/>
                    <a:pt x="31916" y="1404"/>
                  </a:cubicBezTo>
                  <a:lnTo>
                    <a:pt x="31916" y="91297"/>
                  </a:lnTo>
                  <a:cubicBezTo>
                    <a:pt x="31916" y="94571"/>
                    <a:pt x="38266" y="96208"/>
                    <a:pt x="50966" y="96208"/>
                  </a:cubicBezTo>
                  <a:lnTo>
                    <a:pt x="50966" y="101565"/>
                  </a:lnTo>
                  <a:lnTo>
                    <a:pt x="960" y="10156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C818567B-3E09-AA4E-D75C-11BFE00E64BC}"/>
                </a:ext>
              </a:extLst>
            </p:cNvPr>
            <p:cNvSpPr/>
            <p:nvPr/>
          </p:nvSpPr>
          <p:spPr>
            <a:xfrm>
              <a:off x="3883897" y="1983902"/>
              <a:ext cx="64144" cy="104923"/>
            </a:xfrm>
            <a:custGeom>
              <a:avLst/>
              <a:gdLst>
                <a:gd name="connsiteX0" fmla="*/ 32214 w 64144"/>
                <a:gd name="connsiteY0" fmla="*/ 104989 h 104923"/>
                <a:gd name="connsiteX1" fmla="*/ 6838 w 64144"/>
                <a:gd name="connsiteY1" fmla="*/ 89585 h 104923"/>
                <a:gd name="connsiteX2" fmla="*/ 67 w 64144"/>
                <a:gd name="connsiteY2" fmla="*/ 52899 h 104923"/>
                <a:gd name="connsiteX3" fmla="*/ 2523 w 64144"/>
                <a:gd name="connsiteY3" fmla="*/ 27970 h 104923"/>
                <a:gd name="connsiteX4" fmla="*/ 12122 w 64144"/>
                <a:gd name="connsiteY4" fmla="*/ 8177 h 104923"/>
                <a:gd name="connsiteX5" fmla="*/ 32214 w 64144"/>
                <a:gd name="connsiteY5" fmla="*/ 65 h 104923"/>
                <a:gd name="connsiteX6" fmla="*/ 48733 w 64144"/>
                <a:gd name="connsiteY6" fmla="*/ 4976 h 104923"/>
                <a:gd name="connsiteX7" fmla="*/ 58482 w 64144"/>
                <a:gd name="connsiteY7" fmla="*/ 17626 h 104923"/>
                <a:gd name="connsiteX8" fmla="*/ 63021 w 64144"/>
                <a:gd name="connsiteY8" fmla="*/ 34295 h 104923"/>
                <a:gd name="connsiteX9" fmla="*/ 64211 w 64144"/>
                <a:gd name="connsiteY9" fmla="*/ 52899 h 104923"/>
                <a:gd name="connsiteX10" fmla="*/ 61830 w 64144"/>
                <a:gd name="connsiteY10" fmla="*/ 77456 h 104923"/>
                <a:gd name="connsiteX11" fmla="*/ 52380 w 64144"/>
                <a:gd name="connsiteY11" fmla="*/ 96952 h 104923"/>
                <a:gd name="connsiteX12" fmla="*/ 32214 w 64144"/>
                <a:gd name="connsiteY12" fmla="*/ 104989 h 104923"/>
                <a:gd name="connsiteX13" fmla="*/ 32214 w 64144"/>
                <a:gd name="connsiteY13" fmla="*/ 100970 h 104923"/>
                <a:gd name="connsiteX14" fmla="*/ 44864 w 64144"/>
                <a:gd name="connsiteY14" fmla="*/ 92264 h 104923"/>
                <a:gd name="connsiteX15" fmla="*/ 49999 w 64144"/>
                <a:gd name="connsiteY15" fmla="*/ 72990 h 104923"/>
                <a:gd name="connsiteX16" fmla="*/ 50966 w 64144"/>
                <a:gd name="connsiteY16" fmla="*/ 50518 h 104923"/>
                <a:gd name="connsiteX17" fmla="*/ 49999 w 64144"/>
                <a:gd name="connsiteY17" fmla="*/ 29384 h 104923"/>
                <a:gd name="connsiteX18" fmla="*/ 44938 w 64144"/>
                <a:gd name="connsiteY18" fmla="*/ 11823 h 104923"/>
                <a:gd name="connsiteX19" fmla="*/ 32214 w 64144"/>
                <a:gd name="connsiteY19" fmla="*/ 3934 h 104923"/>
                <a:gd name="connsiteX20" fmla="*/ 19414 w 64144"/>
                <a:gd name="connsiteY20" fmla="*/ 11823 h 104923"/>
                <a:gd name="connsiteX21" fmla="*/ 14280 w 64144"/>
                <a:gd name="connsiteY21" fmla="*/ 29384 h 104923"/>
                <a:gd name="connsiteX22" fmla="*/ 13313 w 64144"/>
                <a:gd name="connsiteY22" fmla="*/ 50518 h 104923"/>
                <a:gd name="connsiteX23" fmla="*/ 13759 w 64144"/>
                <a:gd name="connsiteY23" fmla="*/ 66517 h 104923"/>
                <a:gd name="connsiteX24" fmla="*/ 15991 w 64144"/>
                <a:gd name="connsiteY24" fmla="*/ 81995 h 104923"/>
                <a:gd name="connsiteX25" fmla="*/ 21721 w 64144"/>
                <a:gd name="connsiteY25" fmla="*/ 95464 h 104923"/>
                <a:gd name="connsiteX26" fmla="*/ 32214 w 64144"/>
                <a:gd name="connsiteY26" fmla="*/ 100970 h 10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144" h="104923">
                  <a:moveTo>
                    <a:pt x="32214" y="104989"/>
                  </a:moveTo>
                  <a:cubicBezTo>
                    <a:pt x="19812" y="104989"/>
                    <a:pt x="11352" y="99854"/>
                    <a:pt x="6838" y="89585"/>
                  </a:cubicBezTo>
                  <a:cubicBezTo>
                    <a:pt x="2325" y="79316"/>
                    <a:pt x="67" y="67087"/>
                    <a:pt x="67" y="52899"/>
                  </a:cubicBezTo>
                  <a:cubicBezTo>
                    <a:pt x="67" y="44068"/>
                    <a:pt x="885" y="35759"/>
                    <a:pt x="2523" y="27970"/>
                  </a:cubicBezTo>
                  <a:cubicBezTo>
                    <a:pt x="4160" y="20182"/>
                    <a:pt x="7359" y="13584"/>
                    <a:pt x="12122" y="8177"/>
                  </a:cubicBezTo>
                  <a:cubicBezTo>
                    <a:pt x="16884" y="2769"/>
                    <a:pt x="23582" y="65"/>
                    <a:pt x="32214" y="65"/>
                  </a:cubicBezTo>
                  <a:cubicBezTo>
                    <a:pt x="38961" y="65"/>
                    <a:pt x="44467" y="1702"/>
                    <a:pt x="48733" y="4976"/>
                  </a:cubicBezTo>
                  <a:cubicBezTo>
                    <a:pt x="52999" y="8250"/>
                    <a:pt x="56249" y="12467"/>
                    <a:pt x="58482" y="17626"/>
                  </a:cubicBezTo>
                  <a:cubicBezTo>
                    <a:pt x="60714" y="22786"/>
                    <a:pt x="62227" y="28342"/>
                    <a:pt x="63021" y="34295"/>
                  </a:cubicBezTo>
                  <a:cubicBezTo>
                    <a:pt x="63814" y="40248"/>
                    <a:pt x="64211" y="46450"/>
                    <a:pt x="64211" y="52899"/>
                  </a:cubicBezTo>
                  <a:cubicBezTo>
                    <a:pt x="64211" y="61631"/>
                    <a:pt x="63418" y="69816"/>
                    <a:pt x="61830" y="77456"/>
                  </a:cubicBezTo>
                  <a:cubicBezTo>
                    <a:pt x="60242" y="85095"/>
                    <a:pt x="57092" y="91594"/>
                    <a:pt x="52380" y="96952"/>
                  </a:cubicBezTo>
                  <a:cubicBezTo>
                    <a:pt x="47667" y="102310"/>
                    <a:pt x="40946" y="104989"/>
                    <a:pt x="32214" y="104989"/>
                  </a:cubicBezTo>
                  <a:close/>
                  <a:moveTo>
                    <a:pt x="32214" y="100970"/>
                  </a:moveTo>
                  <a:cubicBezTo>
                    <a:pt x="37869" y="100970"/>
                    <a:pt x="42086" y="98068"/>
                    <a:pt x="44864" y="92264"/>
                  </a:cubicBezTo>
                  <a:cubicBezTo>
                    <a:pt x="47643" y="86460"/>
                    <a:pt x="49354" y="80035"/>
                    <a:pt x="49999" y="72990"/>
                  </a:cubicBezTo>
                  <a:cubicBezTo>
                    <a:pt x="50644" y="65946"/>
                    <a:pt x="50966" y="58456"/>
                    <a:pt x="50966" y="50518"/>
                  </a:cubicBezTo>
                  <a:cubicBezTo>
                    <a:pt x="50966" y="42878"/>
                    <a:pt x="50644" y="35833"/>
                    <a:pt x="49999" y="29384"/>
                  </a:cubicBezTo>
                  <a:cubicBezTo>
                    <a:pt x="49354" y="22935"/>
                    <a:pt x="47667" y="17081"/>
                    <a:pt x="44938" y="11823"/>
                  </a:cubicBezTo>
                  <a:cubicBezTo>
                    <a:pt x="42210" y="6564"/>
                    <a:pt x="37968" y="3934"/>
                    <a:pt x="32214" y="3934"/>
                  </a:cubicBezTo>
                  <a:cubicBezTo>
                    <a:pt x="26459" y="3934"/>
                    <a:pt x="22193" y="6564"/>
                    <a:pt x="19414" y="11823"/>
                  </a:cubicBezTo>
                  <a:cubicBezTo>
                    <a:pt x="16636" y="17081"/>
                    <a:pt x="14925" y="22935"/>
                    <a:pt x="14280" y="29384"/>
                  </a:cubicBezTo>
                  <a:cubicBezTo>
                    <a:pt x="13635" y="35833"/>
                    <a:pt x="13313" y="42878"/>
                    <a:pt x="13313" y="50518"/>
                  </a:cubicBezTo>
                  <a:cubicBezTo>
                    <a:pt x="13313" y="56173"/>
                    <a:pt x="13461" y="61506"/>
                    <a:pt x="13759" y="66517"/>
                  </a:cubicBezTo>
                  <a:cubicBezTo>
                    <a:pt x="14057" y="71527"/>
                    <a:pt x="14800" y="76687"/>
                    <a:pt x="15991" y="81995"/>
                  </a:cubicBezTo>
                  <a:cubicBezTo>
                    <a:pt x="17182" y="87303"/>
                    <a:pt x="19091" y="91793"/>
                    <a:pt x="21721" y="95464"/>
                  </a:cubicBezTo>
                  <a:cubicBezTo>
                    <a:pt x="24351" y="99135"/>
                    <a:pt x="27849" y="100970"/>
                    <a:pt x="32214" y="10097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F7E94B5A-05A2-D6E9-33E1-138E7016FDAA}"/>
                </a:ext>
              </a:extLst>
            </p:cNvPr>
            <p:cNvSpPr/>
            <p:nvPr/>
          </p:nvSpPr>
          <p:spPr>
            <a:xfrm>
              <a:off x="3959353" y="1960297"/>
              <a:ext cx="41820" cy="69801"/>
            </a:xfrm>
            <a:custGeom>
              <a:avLst/>
              <a:gdLst>
                <a:gd name="connsiteX0" fmla="*/ 67 w 41820"/>
                <a:gd name="connsiteY0" fmla="*/ 69866 h 69801"/>
                <a:gd name="connsiteX1" fmla="*/ 67 w 41820"/>
                <a:gd name="connsiteY1" fmla="*/ 67038 h 69801"/>
                <a:gd name="connsiteX2" fmla="*/ 216 w 41820"/>
                <a:gd name="connsiteY2" fmla="*/ 66443 h 69801"/>
                <a:gd name="connsiteX3" fmla="*/ 16586 w 41820"/>
                <a:gd name="connsiteY3" fmla="*/ 48435 h 69801"/>
                <a:gd name="connsiteX4" fmla="*/ 22539 w 41820"/>
                <a:gd name="connsiteY4" fmla="*/ 41737 h 69801"/>
                <a:gd name="connsiteX5" fmla="*/ 27079 w 41820"/>
                <a:gd name="connsiteY5" fmla="*/ 35561 h 69801"/>
                <a:gd name="connsiteX6" fmla="*/ 30651 w 41820"/>
                <a:gd name="connsiteY6" fmla="*/ 28343 h 69801"/>
                <a:gd name="connsiteX7" fmla="*/ 31916 w 41820"/>
                <a:gd name="connsiteY7" fmla="*/ 20604 h 69801"/>
                <a:gd name="connsiteX8" fmla="*/ 30354 w 41820"/>
                <a:gd name="connsiteY8" fmla="*/ 12344 h 69801"/>
                <a:gd name="connsiteX9" fmla="*/ 25666 w 41820"/>
                <a:gd name="connsiteY9" fmla="*/ 6093 h 69801"/>
                <a:gd name="connsiteX10" fmla="*/ 18075 w 41820"/>
                <a:gd name="connsiteY10" fmla="*/ 3787 h 69801"/>
                <a:gd name="connsiteX11" fmla="*/ 9815 w 41820"/>
                <a:gd name="connsiteY11" fmla="*/ 6539 h 69801"/>
                <a:gd name="connsiteX12" fmla="*/ 4680 w 41820"/>
                <a:gd name="connsiteY12" fmla="*/ 13609 h 69801"/>
                <a:gd name="connsiteX13" fmla="*/ 5871 w 41820"/>
                <a:gd name="connsiteY13" fmla="*/ 13460 h 69801"/>
                <a:gd name="connsiteX14" fmla="*/ 9889 w 41820"/>
                <a:gd name="connsiteY14" fmla="*/ 15023 h 69801"/>
                <a:gd name="connsiteX15" fmla="*/ 11527 w 41820"/>
                <a:gd name="connsiteY15" fmla="*/ 19115 h 69801"/>
                <a:gd name="connsiteX16" fmla="*/ 9889 w 41820"/>
                <a:gd name="connsiteY16" fmla="*/ 23208 h 69801"/>
                <a:gd name="connsiteX17" fmla="*/ 5871 w 41820"/>
                <a:gd name="connsiteY17" fmla="*/ 24920 h 69801"/>
                <a:gd name="connsiteX18" fmla="*/ 1704 w 41820"/>
                <a:gd name="connsiteY18" fmla="*/ 23208 h 69801"/>
                <a:gd name="connsiteX19" fmla="*/ 67 w 41820"/>
                <a:gd name="connsiteY19" fmla="*/ 19115 h 69801"/>
                <a:gd name="connsiteX20" fmla="*/ 1555 w 41820"/>
                <a:gd name="connsiteY20" fmla="*/ 11748 h 69801"/>
                <a:gd name="connsiteX21" fmla="*/ 5796 w 41820"/>
                <a:gd name="connsiteY21" fmla="*/ 5572 h 69801"/>
                <a:gd name="connsiteX22" fmla="*/ 12122 w 41820"/>
                <a:gd name="connsiteY22" fmla="*/ 1480 h 69801"/>
                <a:gd name="connsiteX23" fmla="*/ 19563 w 41820"/>
                <a:gd name="connsiteY23" fmla="*/ 65 h 69801"/>
                <a:gd name="connsiteX24" fmla="*/ 30725 w 41820"/>
                <a:gd name="connsiteY24" fmla="*/ 2596 h 69801"/>
                <a:gd name="connsiteX25" fmla="*/ 38911 w 41820"/>
                <a:gd name="connsiteY25" fmla="*/ 9740 h 69801"/>
                <a:gd name="connsiteX26" fmla="*/ 41888 w 41820"/>
                <a:gd name="connsiteY26" fmla="*/ 20604 h 69801"/>
                <a:gd name="connsiteX27" fmla="*/ 39879 w 41820"/>
                <a:gd name="connsiteY27" fmla="*/ 29311 h 69801"/>
                <a:gd name="connsiteX28" fmla="*/ 34818 w 41820"/>
                <a:gd name="connsiteY28" fmla="*/ 36752 h 69801"/>
                <a:gd name="connsiteX29" fmla="*/ 26856 w 41820"/>
                <a:gd name="connsiteY29" fmla="*/ 44342 h 69801"/>
                <a:gd name="connsiteX30" fmla="*/ 20456 w 41820"/>
                <a:gd name="connsiteY30" fmla="*/ 49923 h 69801"/>
                <a:gd name="connsiteX31" fmla="*/ 8550 w 41820"/>
                <a:gd name="connsiteY31" fmla="*/ 61382 h 69801"/>
                <a:gd name="connsiteX32" fmla="*/ 18670 w 41820"/>
                <a:gd name="connsiteY32" fmla="*/ 61382 h 69801"/>
                <a:gd name="connsiteX33" fmla="*/ 31098 w 41820"/>
                <a:gd name="connsiteY33" fmla="*/ 61234 h 69801"/>
                <a:gd name="connsiteX34" fmla="*/ 36381 w 41820"/>
                <a:gd name="connsiteY34" fmla="*/ 60787 h 69801"/>
                <a:gd name="connsiteX35" fmla="*/ 38911 w 41820"/>
                <a:gd name="connsiteY35" fmla="*/ 51262 h 69801"/>
                <a:gd name="connsiteX36" fmla="*/ 41888 w 41820"/>
                <a:gd name="connsiteY36" fmla="*/ 51262 h 69801"/>
                <a:gd name="connsiteX37" fmla="*/ 38911 w 41820"/>
                <a:gd name="connsiteY37" fmla="*/ 69866 h 69801"/>
                <a:gd name="connsiteX38" fmla="*/ 67 w 41820"/>
                <a:gd name="connsiteY38" fmla="*/ 69866 h 6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820" h="69801">
                  <a:moveTo>
                    <a:pt x="67" y="69866"/>
                  </a:moveTo>
                  <a:lnTo>
                    <a:pt x="67" y="67038"/>
                  </a:lnTo>
                  <a:cubicBezTo>
                    <a:pt x="67" y="66839"/>
                    <a:pt x="117" y="66641"/>
                    <a:pt x="216" y="66443"/>
                  </a:cubicBezTo>
                  <a:lnTo>
                    <a:pt x="16586" y="48435"/>
                  </a:lnTo>
                  <a:cubicBezTo>
                    <a:pt x="19067" y="45756"/>
                    <a:pt x="21052" y="43523"/>
                    <a:pt x="22539" y="41737"/>
                  </a:cubicBezTo>
                  <a:cubicBezTo>
                    <a:pt x="24028" y="39951"/>
                    <a:pt x="25541" y="37893"/>
                    <a:pt x="27079" y="35561"/>
                  </a:cubicBezTo>
                  <a:cubicBezTo>
                    <a:pt x="28617" y="33229"/>
                    <a:pt x="29808" y="30823"/>
                    <a:pt x="30651" y="28343"/>
                  </a:cubicBezTo>
                  <a:cubicBezTo>
                    <a:pt x="31494" y="25863"/>
                    <a:pt x="31916" y="23283"/>
                    <a:pt x="31916" y="20604"/>
                  </a:cubicBezTo>
                  <a:cubicBezTo>
                    <a:pt x="31916" y="17727"/>
                    <a:pt x="31395" y="14973"/>
                    <a:pt x="30354" y="12344"/>
                  </a:cubicBezTo>
                  <a:cubicBezTo>
                    <a:pt x="29312" y="9714"/>
                    <a:pt x="27749" y="7631"/>
                    <a:pt x="25666" y="6093"/>
                  </a:cubicBezTo>
                  <a:cubicBezTo>
                    <a:pt x="23582" y="4555"/>
                    <a:pt x="21051" y="3787"/>
                    <a:pt x="18075" y="3787"/>
                  </a:cubicBezTo>
                  <a:cubicBezTo>
                    <a:pt x="14999" y="3787"/>
                    <a:pt x="12246" y="4704"/>
                    <a:pt x="9815" y="6539"/>
                  </a:cubicBezTo>
                  <a:cubicBezTo>
                    <a:pt x="7384" y="8375"/>
                    <a:pt x="5673" y="10731"/>
                    <a:pt x="4680" y="13609"/>
                  </a:cubicBezTo>
                  <a:cubicBezTo>
                    <a:pt x="4978" y="13510"/>
                    <a:pt x="5374" y="13460"/>
                    <a:pt x="5871" y="13460"/>
                  </a:cubicBezTo>
                  <a:cubicBezTo>
                    <a:pt x="7459" y="13460"/>
                    <a:pt x="8798" y="13981"/>
                    <a:pt x="9889" y="15023"/>
                  </a:cubicBezTo>
                  <a:cubicBezTo>
                    <a:pt x="10981" y="16065"/>
                    <a:pt x="11527" y="17429"/>
                    <a:pt x="11527" y="19115"/>
                  </a:cubicBezTo>
                  <a:cubicBezTo>
                    <a:pt x="11527" y="20703"/>
                    <a:pt x="10981" y="22067"/>
                    <a:pt x="9889" y="23208"/>
                  </a:cubicBezTo>
                  <a:cubicBezTo>
                    <a:pt x="8798" y="24349"/>
                    <a:pt x="7459" y="24920"/>
                    <a:pt x="5871" y="24920"/>
                  </a:cubicBezTo>
                  <a:cubicBezTo>
                    <a:pt x="4184" y="24920"/>
                    <a:pt x="2795" y="24349"/>
                    <a:pt x="1704" y="23208"/>
                  </a:cubicBezTo>
                  <a:cubicBezTo>
                    <a:pt x="613" y="22067"/>
                    <a:pt x="67" y="20703"/>
                    <a:pt x="67" y="19115"/>
                  </a:cubicBezTo>
                  <a:cubicBezTo>
                    <a:pt x="67" y="16536"/>
                    <a:pt x="563" y="14080"/>
                    <a:pt x="1555" y="11748"/>
                  </a:cubicBezTo>
                  <a:cubicBezTo>
                    <a:pt x="2547" y="9417"/>
                    <a:pt x="3961" y="7358"/>
                    <a:pt x="5796" y="5572"/>
                  </a:cubicBezTo>
                  <a:cubicBezTo>
                    <a:pt x="7632" y="3786"/>
                    <a:pt x="9741" y="2422"/>
                    <a:pt x="12122" y="1480"/>
                  </a:cubicBezTo>
                  <a:cubicBezTo>
                    <a:pt x="14503" y="537"/>
                    <a:pt x="16984" y="65"/>
                    <a:pt x="19563" y="65"/>
                  </a:cubicBezTo>
                  <a:cubicBezTo>
                    <a:pt x="23532" y="65"/>
                    <a:pt x="27252" y="909"/>
                    <a:pt x="30725" y="2596"/>
                  </a:cubicBezTo>
                  <a:cubicBezTo>
                    <a:pt x="34198" y="4282"/>
                    <a:pt x="36927" y="6664"/>
                    <a:pt x="38911" y="9740"/>
                  </a:cubicBezTo>
                  <a:cubicBezTo>
                    <a:pt x="40895" y="12815"/>
                    <a:pt x="41888" y="16436"/>
                    <a:pt x="41888" y="20604"/>
                  </a:cubicBezTo>
                  <a:cubicBezTo>
                    <a:pt x="41888" y="23680"/>
                    <a:pt x="41218" y="26582"/>
                    <a:pt x="39879" y="29311"/>
                  </a:cubicBezTo>
                  <a:cubicBezTo>
                    <a:pt x="38539" y="32039"/>
                    <a:pt x="36852" y="34519"/>
                    <a:pt x="34818" y="36752"/>
                  </a:cubicBezTo>
                  <a:cubicBezTo>
                    <a:pt x="32784" y="38984"/>
                    <a:pt x="30130" y="41514"/>
                    <a:pt x="26856" y="44342"/>
                  </a:cubicBezTo>
                  <a:cubicBezTo>
                    <a:pt x="23582" y="47170"/>
                    <a:pt x="21448" y="49030"/>
                    <a:pt x="20456" y="49923"/>
                  </a:cubicBezTo>
                  <a:lnTo>
                    <a:pt x="8550" y="61382"/>
                  </a:lnTo>
                  <a:lnTo>
                    <a:pt x="18670" y="61382"/>
                  </a:lnTo>
                  <a:cubicBezTo>
                    <a:pt x="23631" y="61382"/>
                    <a:pt x="27773" y="61333"/>
                    <a:pt x="31098" y="61234"/>
                  </a:cubicBezTo>
                  <a:cubicBezTo>
                    <a:pt x="34421" y="61135"/>
                    <a:pt x="36182" y="60986"/>
                    <a:pt x="36381" y="60787"/>
                  </a:cubicBezTo>
                  <a:cubicBezTo>
                    <a:pt x="37175" y="59993"/>
                    <a:pt x="38018" y="56818"/>
                    <a:pt x="38911" y="51262"/>
                  </a:cubicBezTo>
                  <a:lnTo>
                    <a:pt x="41888" y="51262"/>
                  </a:lnTo>
                  <a:lnTo>
                    <a:pt x="38911" y="69866"/>
                  </a:lnTo>
                  <a:lnTo>
                    <a:pt x="67" y="6986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91D9686E-83DC-834B-13C9-3362EFC91224}"/>
                </a:ext>
              </a:extLst>
            </p:cNvPr>
            <p:cNvSpPr/>
            <p:nvPr/>
          </p:nvSpPr>
          <p:spPr>
            <a:xfrm>
              <a:off x="4012693" y="1960297"/>
              <a:ext cx="41820" cy="72032"/>
            </a:xfrm>
            <a:custGeom>
              <a:avLst/>
              <a:gdLst>
                <a:gd name="connsiteX0" fmla="*/ 3936 w 41820"/>
                <a:gd name="connsiteY0" fmla="*/ 57960 h 72032"/>
                <a:gd name="connsiteX1" fmla="*/ 7211 w 41820"/>
                <a:gd name="connsiteY1" fmla="*/ 63541 h 72032"/>
                <a:gd name="connsiteX2" fmla="*/ 12494 w 41820"/>
                <a:gd name="connsiteY2" fmla="*/ 67411 h 72032"/>
                <a:gd name="connsiteX3" fmla="*/ 18819 w 41820"/>
                <a:gd name="connsiteY3" fmla="*/ 68824 h 72032"/>
                <a:gd name="connsiteX4" fmla="*/ 29312 w 41820"/>
                <a:gd name="connsiteY4" fmla="*/ 62945 h 72032"/>
                <a:gd name="connsiteX5" fmla="*/ 32214 w 41820"/>
                <a:gd name="connsiteY5" fmla="*/ 48732 h 72032"/>
                <a:gd name="connsiteX6" fmla="*/ 32064 w 41820"/>
                <a:gd name="connsiteY6" fmla="*/ 42556 h 72032"/>
                <a:gd name="connsiteX7" fmla="*/ 31321 w 41820"/>
                <a:gd name="connsiteY7" fmla="*/ 37719 h 72032"/>
                <a:gd name="connsiteX8" fmla="*/ 27973 w 41820"/>
                <a:gd name="connsiteY8" fmla="*/ 31394 h 72032"/>
                <a:gd name="connsiteX9" fmla="*/ 21944 w 41820"/>
                <a:gd name="connsiteY9" fmla="*/ 28640 h 72032"/>
                <a:gd name="connsiteX10" fmla="*/ 15842 w 41820"/>
                <a:gd name="connsiteY10" fmla="*/ 29682 h 72032"/>
                <a:gd name="connsiteX11" fmla="*/ 11750 w 41820"/>
                <a:gd name="connsiteY11" fmla="*/ 32138 h 72032"/>
                <a:gd name="connsiteX12" fmla="*/ 8997 w 41820"/>
                <a:gd name="connsiteY12" fmla="*/ 35189 h 72032"/>
                <a:gd name="connsiteX13" fmla="*/ 7508 w 41820"/>
                <a:gd name="connsiteY13" fmla="*/ 36826 h 72032"/>
                <a:gd name="connsiteX14" fmla="*/ 6317 w 41820"/>
                <a:gd name="connsiteY14" fmla="*/ 36826 h 72032"/>
                <a:gd name="connsiteX15" fmla="*/ 5648 w 41820"/>
                <a:gd name="connsiteY15" fmla="*/ 36529 h 72032"/>
                <a:gd name="connsiteX16" fmla="*/ 5275 w 41820"/>
                <a:gd name="connsiteY16" fmla="*/ 35933 h 72032"/>
                <a:gd name="connsiteX17" fmla="*/ 5275 w 41820"/>
                <a:gd name="connsiteY17" fmla="*/ 959 h 72032"/>
                <a:gd name="connsiteX18" fmla="*/ 5574 w 41820"/>
                <a:gd name="connsiteY18" fmla="*/ 363 h 72032"/>
                <a:gd name="connsiteX19" fmla="*/ 6317 w 41820"/>
                <a:gd name="connsiteY19" fmla="*/ 65 h 72032"/>
                <a:gd name="connsiteX20" fmla="*/ 6616 w 41820"/>
                <a:gd name="connsiteY20" fmla="*/ 65 h 72032"/>
                <a:gd name="connsiteX21" fmla="*/ 21498 w 41820"/>
                <a:gd name="connsiteY21" fmla="*/ 3488 h 72032"/>
                <a:gd name="connsiteX22" fmla="*/ 36530 w 41820"/>
                <a:gd name="connsiteY22" fmla="*/ 65 h 72032"/>
                <a:gd name="connsiteX23" fmla="*/ 36827 w 41820"/>
                <a:gd name="connsiteY23" fmla="*/ 65 h 72032"/>
                <a:gd name="connsiteX24" fmla="*/ 37572 w 41820"/>
                <a:gd name="connsiteY24" fmla="*/ 363 h 72032"/>
                <a:gd name="connsiteX25" fmla="*/ 37869 w 41820"/>
                <a:gd name="connsiteY25" fmla="*/ 959 h 72032"/>
                <a:gd name="connsiteX26" fmla="*/ 37869 w 41820"/>
                <a:gd name="connsiteY26" fmla="*/ 1851 h 72032"/>
                <a:gd name="connsiteX27" fmla="*/ 37572 w 41820"/>
                <a:gd name="connsiteY27" fmla="*/ 2446 h 72032"/>
                <a:gd name="connsiteX28" fmla="*/ 28642 w 41820"/>
                <a:gd name="connsiteY28" fmla="*/ 9814 h 72032"/>
                <a:gd name="connsiteX29" fmla="*/ 17480 w 41820"/>
                <a:gd name="connsiteY29" fmla="*/ 12418 h 72032"/>
                <a:gd name="connsiteX30" fmla="*/ 8847 w 41820"/>
                <a:gd name="connsiteY30" fmla="*/ 11227 h 72032"/>
                <a:gd name="connsiteX31" fmla="*/ 8847 w 41820"/>
                <a:gd name="connsiteY31" fmla="*/ 31021 h 72032"/>
                <a:gd name="connsiteX32" fmla="*/ 15099 w 41820"/>
                <a:gd name="connsiteY32" fmla="*/ 27078 h 72032"/>
                <a:gd name="connsiteX33" fmla="*/ 22094 w 41820"/>
                <a:gd name="connsiteY33" fmla="*/ 25813 h 72032"/>
                <a:gd name="connsiteX34" fmla="*/ 32437 w 41820"/>
                <a:gd name="connsiteY34" fmla="*/ 29161 h 72032"/>
                <a:gd name="connsiteX35" fmla="*/ 39432 w 41820"/>
                <a:gd name="connsiteY35" fmla="*/ 37868 h 72032"/>
                <a:gd name="connsiteX36" fmla="*/ 41888 w 41820"/>
                <a:gd name="connsiteY36" fmla="*/ 48732 h 72032"/>
                <a:gd name="connsiteX37" fmla="*/ 38837 w 41820"/>
                <a:gd name="connsiteY37" fmla="*/ 60490 h 72032"/>
                <a:gd name="connsiteX38" fmla="*/ 30428 w 41820"/>
                <a:gd name="connsiteY38" fmla="*/ 68973 h 72032"/>
                <a:gd name="connsiteX39" fmla="*/ 18819 w 41820"/>
                <a:gd name="connsiteY39" fmla="*/ 72098 h 72032"/>
                <a:gd name="connsiteX40" fmla="*/ 9368 w 41820"/>
                <a:gd name="connsiteY40" fmla="*/ 69494 h 72032"/>
                <a:gd name="connsiteX41" fmla="*/ 2523 w 41820"/>
                <a:gd name="connsiteY41" fmla="*/ 62350 h 72032"/>
                <a:gd name="connsiteX42" fmla="*/ 67 w 41820"/>
                <a:gd name="connsiteY42" fmla="*/ 52751 h 72032"/>
                <a:gd name="connsiteX43" fmla="*/ 1629 w 41820"/>
                <a:gd name="connsiteY43" fmla="*/ 48881 h 72032"/>
                <a:gd name="connsiteX44" fmla="*/ 5425 w 41820"/>
                <a:gd name="connsiteY44" fmla="*/ 47393 h 72032"/>
                <a:gd name="connsiteX45" fmla="*/ 9368 w 41820"/>
                <a:gd name="connsiteY45" fmla="*/ 48956 h 72032"/>
                <a:gd name="connsiteX46" fmla="*/ 10931 w 41820"/>
                <a:gd name="connsiteY46" fmla="*/ 52751 h 72032"/>
                <a:gd name="connsiteX47" fmla="*/ 9368 w 41820"/>
                <a:gd name="connsiteY47" fmla="*/ 56545 h 72032"/>
                <a:gd name="connsiteX48" fmla="*/ 5425 w 41820"/>
                <a:gd name="connsiteY48" fmla="*/ 58109 h 72032"/>
                <a:gd name="connsiteX49" fmla="*/ 4680 w 41820"/>
                <a:gd name="connsiteY49" fmla="*/ 58034 h 72032"/>
                <a:gd name="connsiteX50" fmla="*/ 3936 w 41820"/>
                <a:gd name="connsiteY50" fmla="*/ 57960 h 7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820" h="72032">
                  <a:moveTo>
                    <a:pt x="3936" y="57960"/>
                  </a:moveTo>
                  <a:cubicBezTo>
                    <a:pt x="4631" y="60043"/>
                    <a:pt x="5722" y="61904"/>
                    <a:pt x="7211" y="63541"/>
                  </a:cubicBezTo>
                  <a:cubicBezTo>
                    <a:pt x="8699" y="65178"/>
                    <a:pt x="10460" y="66468"/>
                    <a:pt x="12494" y="67411"/>
                  </a:cubicBezTo>
                  <a:cubicBezTo>
                    <a:pt x="14528" y="68353"/>
                    <a:pt x="16637" y="68824"/>
                    <a:pt x="18819" y="68824"/>
                  </a:cubicBezTo>
                  <a:cubicBezTo>
                    <a:pt x="23879" y="68824"/>
                    <a:pt x="27377" y="66865"/>
                    <a:pt x="29312" y="62945"/>
                  </a:cubicBezTo>
                  <a:cubicBezTo>
                    <a:pt x="31247" y="59026"/>
                    <a:pt x="32214" y="54288"/>
                    <a:pt x="32214" y="48732"/>
                  </a:cubicBezTo>
                  <a:cubicBezTo>
                    <a:pt x="32214" y="46252"/>
                    <a:pt x="32164" y="44193"/>
                    <a:pt x="32064" y="42556"/>
                  </a:cubicBezTo>
                  <a:cubicBezTo>
                    <a:pt x="31965" y="40919"/>
                    <a:pt x="31717" y="39307"/>
                    <a:pt x="31321" y="37719"/>
                  </a:cubicBezTo>
                  <a:cubicBezTo>
                    <a:pt x="30726" y="35338"/>
                    <a:pt x="29610" y="33230"/>
                    <a:pt x="27973" y="31394"/>
                  </a:cubicBezTo>
                  <a:cubicBezTo>
                    <a:pt x="26335" y="29558"/>
                    <a:pt x="24325" y="28640"/>
                    <a:pt x="21944" y="28640"/>
                  </a:cubicBezTo>
                  <a:cubicBezTo>
                    <a:pt x="19563" y="28640"/>
                    <a:pt x="17529" y="28987"/>
                    <a:pt x="15842" y="29682"/>
                  </a:cubicBezTo>
                  <a:cubicBezTo>
                    <a:pt x="14156" y="30377"/>
                    <a:pt x="12792" y="31195"/>
                    <a:pt x="11750" y="32138"/>
                  </a:cubicBezTo>
                  <a:cubicBezTo>
                    <a:pt x="10708" y="33081"/>
                    <a:pt x="9791" y="34098"/>
                    <a:pt x="8997" y="35189"/>
                  </a:cubicBezTo>
                  <a:cubicBezTo>
                    <a:pt x="8203" y="36280"/>
                    <a:pt x="7707" y="36826"/>
                    <a:pt x="7508" y="36826"/>
                  </a:cubicBezTo>
                  <a:lnTo>
                    <a:pt x="6317" y="36826"/>
                  </a:lnTo>
                  <a:cubicBezTo>
                    <a:pt x="6119" y="36826"/>
                    <a:pt x="5896" y="36727"/>
                    <a:pt x="5648" y="36529"/>
                  </a:cubicBezTo>
                  <a:cubicBezTo>
                    <a:pt x="5400" y="36330"/>
                    <a:pt x="5275" y="36132"/>
                    <a:pt x="5275" y="35933"/>
                  </a:cubicBezTo>
                  <a:lnTo>
                    <a:pt x="5275" y="959"/>
                  </a:lnTo>
                  <a:cubicBezTo>
                    <a:pt x="5275" y="760"/>
                    <a:pt x="5375" y="561"/>
                    <a:pt x="5574" y="363"/>
                  </a:cubicBezTo>
                  <a:cubicBezTo>
                    <a:pt x="5772" y="164"/>
                    <a:pt x="6020" y="65"/>
                    <a:pt x="6317" y="65"/>
                  </a:cubicBezTo>
                  <a:lnTo>
                    <a:pt x="6616" y="65"/>
                  </a:lnTo>
                  <a:cubicBezTo>
                    <a:pt x="11278" y="2347"/>
                    <a:pt x="16239" y="3488"/>
                    <a:pt x="21498" y="3488"/>
                  </a:cubicBezTo>
                  <a:cubicBezTo>
                    <a:pt x="26757" y="3488"/>
                    <a:pt x="31767" y="2347"/>
                    <a:pt x="36530" y="65"/>
                  </a:cubicBezTo>
                  <a:lnTo>
                    <a:pt x="36827" y="65"/>
                  </a:lnTo>
                  <a:cubicBezTo>
                    <a:pt x="37125" y="65"/>
                    <a:pt x="37373" y="164"/>
                    <a:pt x="37572" y="363"/>
                  </a:cubicBezTo>
                  <a:cubicBezTo>
                    <a:pt x="37770" y="561"/>
                    <a:pt x="37869" y="760"/>
                    <a:pt x="37869" y="959"/>
                  </a:cubicBezTo>
                  <a:lnTo>
                    <a:pt x="37869" y="1851"/>
                  </a:lnTo>
                  <a:cubicBezTo>
                    <a:pt x="37869" y="2248"/>
                    <a:pt x="37770" y="2446"/>
                    <a:pt x="37572" y="2446"/>
                  </a:cubicBezTo>
                  <a:cubicBezTo>
                    <a:pt x="35191" y="5621"/>
                    <a:pt x="32214" y="8077"/>
                    <a:pt x="28642" y="9814"/>
                  </a:cubicBezTo>
                  <a:cubicBezTo>
                    <a:pt x="25070" y="11550"/>
                    <a:pt x="21350" y="12418"/>
                    <a:pt x="17480" y="12418"/>
                  </a:cubicBezTo>
                  <a:cubicBezTo>
                    <a:pt x="14702" y="12418"/>
                    <a:pt x="11824" y="12021"/>
                    <a:pt x="8847" y="11227"/>
                  </a:cubicBezTo>
                  <a:lnTo>
                    <a:pt x="8847" y="31021"/>
                  </a:lnTo>
                  <a:cubicBezTo>
                    <a:pt x="11229" y="29236"/>
                    <a:pt x="13312" y="27921"/>
                    <a:pt x="15099" y="27078"/>
                  </a:cubicBezTo>
                  <a:cubicBezTo>
                    <a:pt x="16884" y="26235"/>
                    <a:pt x="19216" y="25813"/>
                    <a:pt x="22094" y="25813"/>
                  </a:cubicBezTo>
                  <a:cubicBezTo>
                    <a:pt x="25963" y="25813"/>
                    <a:pt x="29411" y="26929"/>
                    <a:pt x="32437" y="29161"/>
                  </a:cubicBezTo>
                  <a:cubicBezTo>
                    <a:pt x="35463" y="31394"/>
                    <a:pt x="37795" y="34296"/>
                    <a:pt x="39432" y="37868"/>
                  </a:cubicBezTo>
                  <a:cubicBezTo>
                    <a:pt x="41069" y="41440"/>
                    <a:pt x="41888" y="45061"/>
                    <a:pt x="41888" y="48732"/>
                  </a:cubicBezTo>
                  <a:cubicBezTo>
                    <a:pt x="41888" y="52999"/>
                    <a:pt x="40871" y="56918"/>
                    <a:pt x="38837" y="60490"/>
                  </a:cubicBezTo>
                  <a:cubicBezTo>
                    <a:pt x="36803" y="64062"/>
                    <a:pt x="34000" y="66889"/>
                    <a:pt x="30428" y="68973"/>
                  </a:cubicBezTo>
                  <a:cubicBezTo>
                    <a:pt x="26856" y="71056"/>
                    <a:pt x="22986" y="72098"/>
                    <a:pt x="18819" y="72098"/>
                  </a:cubicBezTo>
                  <a:cubicBezTo>
                    <a:pt x="15446" y="72098"/>
                    <a:pt x="12296" y="71230"/>
                    <a:pt x="9368" y="69494"/>
                  </a:cubicBezTo>
                  <a:cubicBezTo>
                    <a:pt x="6442" y="67758"/>
                    <a:pt x="4160" y="65376"/>
                    <a:pt x="2523" y="62350"/>
                  </a:cubicBezTo>
                  <a:cubicBezTo>
                    <a:pt x="886" y="59324"/>
                    <a:pt x="67" y="56124"/>
                    <a:pt x="67" y="52751"/>
                  </a:cubicBezTo>
                  <a:cubicBezTo>
                    <a:pt x="67" y="51163"/>
                    <a:pt x="588" y="49873"/>
                    <a:pt x="1629" y="48881"/>
                  </a:cubicBezTo>
                  <a:cubicBezTo>
                    <a:pt x="2671" y="47889"/>
                    <a:pt x="3936" y="47393"/>
                    <a:pt x="5425" y="47393"/>
                  </a:cubicBezTo>
                  <a:cubicBezTo>
                    <a:pt x="7012" y="47393"/>
                    <a:pt x="8327" y="47914"/>
                    <a:pt x="9368" y="48956"/>
                  </a:cubicBezTo>
                  <a:cubicBezTo>
                    <a:pt x="10410" y="49997"/>
                    <a:pt x="10931" y="51262"/>
                    <a:pt x="10931" y="52751"/>
                  </a:cubicBezTo>
                  <a:cubicBezTo>
                    <a:pt x="10931" y="54239"/>
                    <a:pt x="10410" y="55504"/>
                    <a:pt x="9368" y="56545"/>
                  </a:cubicBezTo>
                  <a:cubicBezTo>
                    <a:pt x="8327" y="57588"/>
                    <a:pt x="7012" y="58109"/>
                    <a:pt x="5425" y="58109"/>
                  </a:cubicBezTo>
                  <a:cubicBezTo>
                    <a:pt x="5226" y="58109"/>
                    <a:pt x="4978" y="58084"/>
                    <a:pt x="4680" y="58034"/>
                  </a:cubicBezTo>
                  <a:cubicBezTo>
                    <a:pt x="4383" y="57985"/>
                    <a:pt x="4135" y="57960"/>
                    <a:pt x="3936" y="5796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grpSp>
        <p:nvGrpSpPr>
          <p:cNvPr id="1379" name="Graphic 19">
            <a:extLst>
              <a:ext uri="{FF2B5EF4-FFF2-40B4-BE49-F238E27FC236}">
                <a16:creationId xmlns:a16="http://schemas.microsoft.com/office/drawing/2014/main" id="{53E53660-CE42-3BBF-B709-BA75354AC883}"/>
              </a:ext>
            </a:extLst>
          </p:cNvPr>
          <p:cNvGrpSpPr/>
          <p:nvPr/>
        </p:nvGrpSpPr>
        <p:grpSpPr>
          <a:xfrm>
            <a:off x="1372033" y="1308100"/>
            <a:ext cx="222395" cy="4071295"/>
            <a:chOff x="3566258" y="1706299"/>
            <a:chExt cx="179897" cy="3293306"/>
          </a:xfrm>
          <a:solidFill>
            <a:srgbClr val="262626"/>
          </a:solidFill>
        </p:grpSpPr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78DBFDFA-369D-AFC3-0542-F2FFC8E6B990}"/>
                </a:ext>
              </a:extLst>
            </p:cNvPr>
            <p:cNvSpPr/>
            <p:nvPr/>
          </p:nvSpPr>
          <p:spPr>
            <a:xfrm rot="-5400000">
              <a:off x="3583189" y="4879502"/>
              <a:ext cx="117424" cy="122782"/>
            </a:xfrm>
            <a:custGeom>
              <a:avLst/>
              <a:gdLst>
                <a:gd name="connsiteX0" fmla="*/ 190 w 117424"/>
                <a:gd name="connsiteY0" fmla="*/ 123164 h 122782"/>
                <a:gd name="connsiteX1" fmla="*/ 190 w 117424"/>
                <a:gd name="connsiteY1" fmla="*/ 117063 h 122782"/>
                <a:gd name="connsiteX2" fmla="*/ 19087 w 117424"/>
                <a:gd name="connsiteY2" fmla="*/ 106942 h 122782"/>
                <a:gd name="connsiteX3" fmla="*/ 55101 w 117424"/>
                <a:gd name="connsiteY3" fmla="*/ 2316 h 122782"/>
                <a:gd name="connsiteX4" fmla="*/ 57787 w 117424"/>
                <a:gd name="connsiteY4" fmla="*/ 382 h 122782"/>
                <a:gd name="connsiteX5" fmla="*/ 60016 w 117424"/>
                <a:gd name="connsiteY5" fmla="*/ 382 h 122782"/>
                <a:gd name="connsiteX6" fmla="*/ 62693 w 117424"/>
                <a:gd name="connsiteY6" fmla="*/ 2316 h 122782"/>
                <a:gd name="connsiteX7" fmla="*/ 100345 w 117424"/>
                <a:gd name="connsiteY7" fmla="*/ 111705 h 122782"/>
                <a:gd name="connsiteX8" fmla="*/ 106451 w 117424"/>
                <a:gd name="connsiteY8" fmla="*/ 116170 h 122782"/>
                <a:gd name="connsiteX9" fmla="*/ 117614 w 117424"/>
                <a:gd name="connsiteY9" fmla="*/ 117063 h 122782"/>
                <a:gd name="connsiteX10" fmla="*/ 117614 w 117424"/>
                <a:gd name="connsiteY10" fmla="*/ 123164 h 122782"/>
                <a:gd name="connsiteX11" fmla="*/ 69836 w 117424"/>
                <a:gd name="connsiteY11" fmla="*/ 123164 h 122782"/>
                <a:gd name="connsiteX12" fmla="*/ 69836 w 117424"/>
                <a:gd name="connsiteY12" fmla="*/ 117063 h 122782"/>
                <a:gd name="connsiteX13" fmla="*/ 83981 w 117424"/>
                <a:gd name="connsiteY13" fmla="*/ 112598 h 122782"/>
                <a:gd name="connsiteX14" fmla="*/ 83981 w 117424"/>
                <a:gd name="connsiteY14" fmla="*/ 111705 h 122782"/>
                <a:gd name="connsiteX15" fmla="*/ 74751 w 117424"/>
                <a:gd name="connsiteY15" fmla="*/ 84916 h 122782"/>
                <a:gd name="connsiteX16" fmla="*/ 33079 w 117424"/>
                <a:gd name="connsiteY16" fmla="*/ 84916 h 122782"/>
                <a:gd name="connsiteX17" fmla="*/ 25336 w 117424"/>
                <a:gd name="connsiteY17" fmla="*/ 106942 h 122782"/>
                <a:gd name="connsiteX18" fmla="*/ 25193 w 117424"/>
                <a:gd name="connsiteY18" fmla="*/ 108728 h 122782"/>
                <a:gd name="connsiteX19" fmla="*/ 29279 w 117424"/>
                <a:gd name="connsiteY19" fmla="*/ 115054 h 122782"/>
                <a:gd name="connsiteX20" fmla="*/ 37985 w 117424"/>
                <a:gd name="connsiteY20" fmla="*/ 117063 h 122782"/>
                <a:gd name="connsiteX21" fmla="*/ 37985 w 117424"/>
                <a:gd name="connsiteY21" fmla="*/ 123164 h 122782"/>
                <a:gd name="connsiteX22" fmla="*/ 190 w 117424"/>
                <a:gd name="connsiteY22" fmla="*/ 123164 h 122782"/>
                <a:gd name="connsiteX23" fmla="*/ 35166 w 117424"/>
                <a:gd name="connsiteY23" fmla="*/ 78963 h 122782"/>
                <a:gd name="connsiteX24" fmla="*/ 72665 w 117424"/>
                <a:gd name="connsiteY24" fmla="*/ 78963 h 122782"/>
                <a:gd name="connsiteX25" fmla="*/ 53911 w 117424"/>
                <a:gd name="connsiteY25" fmla="*/ 24194 h 122782"/>
                <a:gd name="connsiteX26" fmla="*/ 35166 w 117424"/>
                <a:gd name="connsiteY26" fmla="*/ 78963 h 1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7424" h="122782">
                  <a:moveTo>
                    <a:pt x="190" y="123164"/>
                  </a:moveTo>
                  <a:lnTo>
                    <a:pt x="190" y="117063"/>
                  </a:lnTo>
                  <a:cubicBezTo>
                    <a:pt x="10410" y="117063"/>
                    <a:pt x="16706" y="113689"/>
                    <a:pt x="19087" y="106942"/>
                  </a:cubicBezTo>
                  <a:lnTo>
                    <a:pt x="55101" y="2316"/>
                  </a:lnTo>
                  <a:cubicBezTo>
                    <a:pt x="55406" y="1026"/>
                    <a:pt x="56292" y="382"/>
                    <a:pt x="57787" y="382"/>
                  </a:cubicBezTo>
                  <a:lnTo>
                    <a:pt x="60016" y="382"/>
                  </a:lnTo>
                  <a:cubicBezTo>
                    <a:pt x="61502" y="382"/>
                    <a:pt x="62397" y="1026"/>
                    <a:pt x="62693" y="2316"/>
                  </a:cubicBezTo>
                  <a:lnTo>
                    <a:pt x="100345" y="111705"/>
                  </a:lnTo>
                  <a:cubicBezTo>
                    <a:pt x="101440" y="114086"/>
                    <a:pt x="103469" y="115575"/>
                    <a:pt x="106451" y="116170"/>
                  </a:cubicBezTo>
                  <a:cubicBezTo>
                    <a:pt x="109422" y="116765"/>
                    <a:pt x="113147" y="117063"/>
                    <a:pt x="117614" y="117063"/>
                  </a:cubicBezTo>
                  <a:lnTo>
                    <a:pt x="117614" y="123164"/>
                  </a:lnTo>
                  <a:lnTo>
                    <a:pt x="69836" y="123164"/>
                  </a:lnTo>
                  <a:lnTo>
                    <a:pt x="69836" y="117063"/>
                  </a:lnTo>
                  <a:cubicBezTo>
                    <a:pt x="79266" y="117063"/>
                    <a:pt x="83981" y="115575"/>
                    <a:pt x="83981" y="112598"/>
                  </a:cubicBezTo>
                  <a:lnTo>
                    <a:pt x="83981" y="111705"/>
                  </a:lnTo>
                  <a:lnTo>
                    <a:pt x="74751" y="84916"/>
                  </a:lnTo>
                  <a:lnTo>
                    <a:pt x="33079" y="84916"/>
                  </a:lnTo>
                  <a:lnTo>
                    <a:pt x="25336" y="106942"/>
                  </a:lnTo>
                  <a:cubicBezTo>
                    <a:pt x="25240" y="107339"/>
                    <a:pt x="25193" y="107935"/>
                    <a:pt x="25193" y="108728"/>
                  </a:cubicBezTo>
                  <a:cubicBezTo>
                    <a:pt x="25193" y="111606"/>
                    <a:pt x="26555" y="113714"/>
                    <a:pt x="29279" y="115054"/>
                  </a:cubicBezTo>
                  <a:cubicBezTo>
                    <a:pt x="32013" y="116393"/>
                    <a:pt x="34908" y="117063"/>
                    <a:pt x="37985" y="117063"/>
                  </a:cubicBezTo>
                  <a:lnTo>
                    <a:pt x="37985" y="123164"/>
                  </a:lnTo>
                  <a:lnTo>
                    <a:pt x="190" y="123164"/>
                  </a:lnTo>
                  <a:close/>
                  <a:moveTo>
                    <a:pt x="35166" y="78963"/>
                  </a:moveTo>
                  <a:lnTo>
                    <a:pt x="72665" y="78963"/>
                  </a:lnTo>
                  <a:lnTo>
                    <a:pt x="53911" y="24194"/>
                  </a:lnTo>
                  <a:lnTo>
                    <a:pt x="35166" y="7896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65CE47F5-0CC8-9881-A8C9-C538B0CB3816}"/>
                </a:ext>
              </a:extLst>
            </p:cNvPr>
            <p:cNvSpPr/>
            <p:nvPr/>
          </p:nvSpPr>
          <p:spPr>
            <a:xfrm rot="-5400000">
              <a:off x="3625381" y="4796267"/>
              <a:ext cx="83791" cy="75902"/>
            </a:xfrm>
            <a:custGeom>
              <a:avLst/>
              <a:gdLst>
                <a:gd name="connsiteX0" fmla="*/ 38729 w 83791"/>
                <a:gd name="connsiteY0" fmla="*/ 74335 h 75902"/>
                <a:gd name="connsiteX1" fmla="*/ 13726 w 83791"/>
                <a:gd name="connsiteY1" fmla="*/ 11381 h 75902"/>
                <a:gd name="connsiteX2" fmla="*/ 8820 w 83791"/>
                <a:gd name="connsiteY2" fmla="*/ 7363 h 75902"/>
                <a:gd name="connsiteX3" fmla="*/ 181 w 83791"/>
                <a:gd name="connsiteY3" fmla="*/ 6469 h 75902"/>
                <a:gd name="connsiteX4" fmla="*/ 181 w 83791"/>
                <a:gd name="connsiteY4" fmla="*/ 368 h 75902"/>
                <a:gd name="connsiteX5" fmla="*/ 36205 w 83791"/>
                <a:gd name="connsiteY5" fmla="*/ 368 h 75902"/>
                <a:gd name="connsiteX6" fmla="*/ 36205 w 83791"/>
                <a:gd name="connsiteY6" fmla="*/ 6469 h 75902"/>
                <a:gd name="connsiteX7" fmla="*/ 26527 w 83791"/>
                <a:gd name="connsiteY7" fmla="*/ 10488 h 75902"/>
                <a:gd name="connsiteX8" fmla="*/ 26680 w 83791"/>
                <a:gd name="connsiteY8" fmla="*/ 11530 h 75902"/>
                <a:gd name="connsiteX9" fmla="*/ 46025 w 83791"/>
                <a:gd name="connsiteY9" fmla="*/ 59899 h 75902"/>
                <a:gd name="connsiteX10" fmla="*/ 63284 w 83791"/>
                <a:gd name="connsiteY10" fmla="*/ 16292 h 75902"/>
                <a:gd name="connsiteX11" fmla="*/ 63732 w 83791"/>
                <a:gd name="connsiteY11" fmla="*/ 13465 h 75902"/>
                <a:gd name="connsiteX12" fmla="*/ 61274 w 83791"/>
                <a:gd name="connsiteY12" fmla="*/ 8330 h 75902"/>
                <a:gd name="connsiteX13" fmla="*/ 55550 w 83791"/>
                <a:gd name="connsiteY13" fmla="*/ 6469 h 75902"/>
                <a:gd name="connsiteX14" fmla="*/ 55550 w 83791"/>
                <a:gd name="connsiteY14" fmla="*/ 368 h 75902"/>
                <a:gd name="connsiteX15" fmla="*/ 83972 w 83791"/>
                <a:gd name="connsiteY15" fmla="*/ 368 h 75902"/>
                <a:gd name="connsiteX16" fmla="*/ 83972 w 83791"/>
                <a:gd name="connsiteY16" fmla="*/ 6469 h 75902"/>
                <a:gd name="connsiteX17" fmla="*/ 74743 w 83791"/>
                <a:gd name="connsiteY17" fmla="*/ 8851 h 75902"/>
                <a:gd name="connsiteX18" fmla="*/ 68647 w 83791"/>
                <a:gd name="connsiteY18" fmla="*/ 15994 h 75902"/>
                <a:gd name="connsiteX19" fmla="*/ 45425 w 83791"/>
                <a:gd name="connsiteY19" fmla="*/ 74335 h 75902"/>
                <a:gd name="connsiteX20" fmla="*/ 42748 w 83791"/>
                <a:gd name="connsiteY20" fmla="*/ 76270 h 75902"/>
                <a:gd name="connsiteX21" fmla="*/ 41405 w 83791"/>
                <a:gd name="connsiteY21" fmla="*/ 76270 h 75902"/>
                <a:gd name="connsiteX22" fmla="*/ 38729 w 83791"/>
                <a:gd name="connsiteY22" fmla="*/ 74335 h 7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3791" h="75902">
                  <a:moveTo>
                    <a:pt x="38729" y="74335"/>
                  </a:moveTo>
                  <a:lnTo>
                    <a:pt x="13726" y="11381"/>
                  </a:lnTo>
                  <a:cubicBezTo>
                    <a:pt x="12640" y="9297"/>
                    <a:pt x="11001" y="7958"/>
                    <a:pt x="8820" y="7363"/>
                  </a:cubicBezTo>
                  <a:cubicBezTo>
                    <a:pt x="6629" y="6767"/>
                    <a:pt x="3753" y="6469"/>
                    <a:pt x="181" y="6469"/>
                  </a:cubicBezTo>
                  <a:lnTo>
                    <a:pt x="181" y="368"/>
                  </a:lnTo>
                  <a:lnTo>
                    <a:pt x="36205" y="368"/>
                  </a:lnTo>
                  <a:lnTo>
                    <a:pt x="36205" y="6469"/>
                  </a:lnTo>
                  <a:cubicBezTo>
                    <a:pt x="29747" y="6469"/>
                    <a:pt x="26527" y="7809"/>
                    <a:pt x="26527" y="10488"/>
                  </a:cubicBezTo>
                  <a:cubicBezTo>
                    <a:pt x="26527" y="10984"/>
                    <a:pt x="26575" y="11331"/>
                    <a:pt x="26680" y="11530"/>
                  </a:cubicBezTo>
                  <a:lnTo>
                    <a:pt x="46025" y="59899"/>
                  </a:lnTo>
                  <a:lnTo>
                    <a:pt x="63284" y="16292"/>
                  </a:lnTo>
                  <a:cubicBezTo>
                    <a:pt x="63589" y="15400"/>
                    <a:pt x="63732" y="14457"/>
                    <a:pt x="63732" y="13465"/>
                  </a:cubicBezTo>
                  <a:cubicBezTo>
                    <a:pt x="63732" y="11282"/>
                    <a:pt x="62913" y="9571"/>
                    <a:pt x="61274" y="8330"/>
                  </a:cubicBezTo>
                  <a:cubicBezTo>
                    <a:pt x="59646" y="7089"/>
                    <a:pt x="57731" y="6469"/>
                    <a:pt x="55550" y="6469"/>
                  </a:cubicBezTo>
                  <a:lnTo>
                    <a:pt x="55550" y="368"/>
                  </a:lnTo>
                  <a:lnTo>
                    <a:pt x="83972" y="368"/>
                  </a:lnTo>
                  <a:lnTo>
                    <a:pt x="83972" y="6469"/>
                  </a:lnTo>
                  <a:cubicBezTo>
                    <a:pt x="80505" y="6469"/>
                    <a:pt x="77429" y="7263"/>
                    <a:pt x="74743" y="8851"/>
                  </a:cubicBezTo>
                  <a:cubicBezTo>
                    <a:pt x="72066" y="10438"/>
                    <a:pt x="70037" y="12820"/>
                    <a:pt x="68647" y="15994"/>
                  </a:cubicBezTo>
                  <a:lnTo>
                    <a:pt x="45425" y="74335"/>
                  </a:lnTo>
                  <a:cubicBezTo>
                    <a:pt x="45034" y="75625"/>
                    <a:pt x="44139" y="76270"/>
                    <a:pt x="42748" y="76270"/>
                  </a:cubicBezTo>
                  <a:lnTo>
                    <a:pt x="41405" y="76270"/>
                  </a:lnTo>
                  <a:cubicBezTo>
                    <a:pt x="40024" y="76270"/>
                    <a:pt x="39129" y="75625"/>
                    <a:pt x="38729" y="7433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75F6088B-F474-0297-1D1F-E445DCB51764}"/>
                </a:ext>
              </a:extLst>
            </p:cNvPr>
            <p:cNvSpPr/>
            <p:nvPr/>
          </p:nvSpPr>
          <p:spPr>
            <a:xfrm rot="-5400000">
              <a:off x="3632678" y="4718248"/>
              <a:ext cx="66370" cy="78730"/>
            </a:xfrm>
            <a:custGeom>
              <a:avLst/>
              <a:gdLst>
                <a:gd name="connsiteX0" fmla="*/ 38120 w 66370"/>
                <a:gd name="connsiteY0" fmla="*/ 79091 h 78730"/>
                <a:gd name="connsiteX1" fmla="*/ 18918 w 66370"/>
                <a:gd name="connsiteY1" fmla="*/ 73583 h 78730"/>
                <a:gd name="connsiteX2" fmla="*/ 5154 w 66370"/>
                <a:gd name="connsiteY2" fmla="*/ 58924 h 78730"/>
                <a:gd name="connsiteX3" fmla="*/ 173 w 66370"/>
                <a:gd name="connsiteY3" fmla="*/ 39502 h 78730"/>
                <a:gd name="connsiteX4" fmla="*/ 4707 w 66370"/>
                <a:gd name="connsiteY4" fmla="*/ 20452 h 78730"/>
                <a:gd name="connsiteX5" fmla="*/ 17432 w 66370"/>
                <a:gd name="connsiteY5" fmla="*/ 5867 h 78730"/>
                <a:gd name="connsiteX6" fmla="*/ 35739 w 66370"/>
                <a:gd name="connsiteY6" fmla="*/ 360 h 78730"/>
                <a:gd name="connsiteX7" fmla="*/ 49360 w 66370"/>
                <a:gd name="connsiteY7" fmla="*/ 2965 h 78730"/>
                <a:gd name="connsiteX8" fmla="*/ 58961 w 66370"/>
                <a:gd name="connsiteY8" fmla="*/ 10257 h 78730"/>
                <a:gd name="connsiteX9" fmla="*/ 64609 w 66370"/>
                <a:gd name="connsiteY9" fmla="*/ 21345 h 78730"/>
                <a:gd name="connsiteX10" fmla="*/ 66543 w 66370"/>
                <a:gd name="connsiteY10" fmla="*/ 35335 h 78730"/>
                <a:gd name="connsiteX11" fmla="*/ 64762 w 66370"/>
                <a:gd name="connsiteY11" fmla="*/ 37567 h 78730"/>
                <a:gd name="connsiteX12" fmla="*/ 15203 w 66370"/>
                <a:gd name="connsiteY12" fmla="*/ 37567 h 78730"/>
                <a:gd name="connsiteX13" fmla="*/ 15203 w 66370"/>
                <a:gd name="connsiteY13" fmla="*/ 39353 h 78730"/>
                <a:gd name="connsiteX14" fmla="*/ 20928 w 66370"/>
                <a:gd name="connsiteY14" fmla="*/ 63835 h 78730"/>
                <a:gd name="connsiteX15" fmla="*/ 39606 w 66370"/>
                <a:gd name="connsiteY15" fmla="*/ 74030 h 78730"/>
                <a:gd name="connsiteX16" fmla="*/ 49360 w 66370"/>
                <a:gd name="connsiteY16" fmla="*/ 71723 h 78730"/>
                <a:gd name="connsiteX17" fmla="*/ 57170 w 66370"/>
                <a:gd name="connsiteY17" fmla="*/ 65175 h 78730"/>
                <a:gd name="connsiteX18" fmla="*/ 61638 w 66370"/>
                <a:gd name="connsiteY18" fmla="*/ 56171 h 78730"/>
                <a:gd name="connsiteX19" fmla="*/ 62228 w 66370"/>
                <a:gd name="connsiteY19" fmla="*/ 55129 h 78730"/>
                <a:gd name="connsiteX20" fmla="*/ 63276 w 66370"/>
                <a:gd name="connsiteY20" fmla="*/ 54683 h 78730"/>
                <a:gd name="connsiteX21" fmla="*/ 64762 w 66370"/>
                <a:gd name="connsiteY21" fmla="*/ 54683 h 78730"/>
                <a:gd name="connsiteX22" fmla="*/ 66543 w 66370"/>
                <a:gd name="connsiteY22" fmla="*/ 56914 h 78730"/>
                <a:gd name="connsiteX23" fmla="*/ 56132 w 66370"/>
                <a:gd name="connsiteY23" fmla="*/ 72839 h 78730"/>
                <a:gd name="connsiteX24" fmla="*/ 38120 w 66370"/>
                <a:gd name="connsiteY24" fmla="*/ 79091 h 78730"/>
                <a:gd name="connsiteX25" fmla="*/ 15346 w 66370"/>
                <a:gd name="connsiteY25" fmla="*/ 33251 h 78730"/>
                <a:gd name="connsiteX26" fmla="*/ 54494 w 66370"/>
                <a:gd name="connsiteY26" fmla="*/ 33251 h 78730"/>
                <a:gd name="connsiteX27" fmla="*/ 52627 w 66370"/>
                <a:gd name="connsiteY27" fmla="*/ 20229 h 78730"/>
                <a:gd name="connsiteX28" fmla="*/ 46607 w 66370"/>
                <a:gd name="connsiteY28" fmla="*/ 9215 h 78730"/>
                <a:gd name="connsiteX29" fmla="*/ 35739 w 66370"/>
                <a:gd name="connsiteY29" fmla="*/ 4825 h 78730"/>
                <a:gd name="connsiteX30" fmla="*/ 20633 w 66370"/>
                <a:gd name="connsiteY30" fmla="*/ 13903 h 78730"/>
                <a:gd name="connsiteX31" fmla="*/ 15346 w 66370"/>
                <a:gd name="connsiteY31" fmla="*/ 33251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0" h="78730">
                  <a:moveTo>
                    <a:pt x="38120" y="79091"/>
                  </a:moveTo>
                  <a:cubicBezTo>
                    <a:pt x="31177" y="79091"/>
                    <a:pt x="24776" y="77255"/>
                    <a:pt x="18918" y="73583"/>
                  </a:cubicBezTo>
                  <a:cubicBezTo>
                    <a:pt x="13070" y="69912"/>
                    <a:pt x="8479" y="65026"/>
                    <a:pt x="5154" y="58924"/>
                  </a:cubicBezTo>
                  <a:cubicBezTo>
                    <a:pt x="1830" y="52822"/>
                    <a:pt x="173" y="46348"/>
                    <a:pt x="173" y="39502"/>
                  </a:cubicBezTo>
                  <a:cubicBezTo>
                    <a:pt x="173" y="32854"/>
                    <a:pt x="1678" y="26504"/>
                    <a:pt x="4707" y="20452"/>
                  </a:cubicBezTo>
                  <a:cubicBezTo>
                    <a:pt x="7736" y="14400"/>
                    <a:pt x="11974" y="9538"/>
                    <a:pt x="17432" y="5867"/>
                  </a:cubicBezTo>
                  <a:cubicBezTo>
                    <a:pt x="22890" y="2195"/>
                    <a:pt x="28995" y="360"/>
                    <a:pt x="35739" y="360"/>
                  </a:cubicBezTo>
                  <a:cubicBezTo>
                    <a:pt x="40902" y="360"/>
                    <a:pt x="45436" y="1228"/>
                    <a:pt x="49360" y="2965"/>
                  </a:cubicBezTo>
                  <a:cubicBezTo>
                    <a:pt x="53275" y="4701"/>
                    <a:pt x="56475" y="7132"/>
                    <a:pt x="58961" y="10257"/>
                  </a:cubicBezTo>
                  <a:cubicBezTo>
                    <a:pt x="61438" y="13382"/>
                    <a:pt x="63324" y="17079"/>
                    <a:pt x="64609" y="21345"/>
                  </a:cubicBezTo>
                  <a:cubicBezTo>
                    <a:pt x="65905" y="25611"/>
                    <a:pt x="66543" y="30274"/>
                    <a:pt x="66543" y="35335"/>
                  </a:cubicBezTo>
                  <a:cubicBezTo>
                    <a:pt x="66543" y="36823"/>
                    <a:pt x="65952" y="37567"/>
                    <a:pt x="64762" y="37567"/>
                  </a:cubicBezTo>
                  <a:lnTo>
                    <a:pt x="15203" y="37567"/>
                  </a:lnTo>
                  <a:lnTo>
                    <a:pt x="15203" y="39353"/>
                  </a:lnTo>
                  <a:cubicBezTo>
                    <a:pt x="15203" y="48878"/>
                    <a:pt x="17108" y="57039"/>
                    <a:pt x="20928" y="63835"/>
                  </a:cubicBezTo>
                  <a:cubicBezTo>
                    <a:pt x="24747" y="70632"/>
                    <a:pt x="30977" y="74030"/>
                    <a:pt x="39606" y="74030"/>
                  </a:cubicBezTo>
                  <a:cubicBezTo>
                    <a:pt x="43083" y="74030"/>
                    <a:pt x="46331" y="73261"/>
                    <a:pt x="49360" y="71723"/>
                  </a:cubicBezTo>
                  <a:cubicBezTo>
                    <a:pt x="52379" y="70185"/>
                    <a:pt x="54989" y="68002"/>
                    <a:pt x="57170" y="65175"/>
                  </a:cubicBezTo>
                  <a:cubicBezTo>
                    <a:pt x="59352" y="62347"/>
                    <a:pt x="60837" y="59346"/>
                    <a:pt x="61638" y="56171"/>
                  </a:cubicBezTo>
                  <a:cubicBezTo>
                    <a:pt x="61733" y="55774"/>
                    <a:pt x="61933" y="55426"/>
                    <a:pt x="62228" y="55129"/>
                  </a:cubicBezTo>
                  <a:cubicBezTo>
                    <a:pt x="62523" y="54831"/>
                    <a:pt x="62876" y="54683"/>
                    <a:pt x="63276" y="54683"/>
                  </a:cubicBezTo>
                  <a:lnTo>
                    <a:pt x="64762" y="54683"/>
                  </a:lnTo>
                  <a:cubicBezTo>
                    <a:pt x="65952" y="54683"/>
                    <a:pt x="66543" y="55427"/>
                    <a:pt x="66543" y="56914"/>
                  </a:cubicBezTo>
                  <a:cubicBezTo>
                    <a:pt x="64962" y="63364"/>
                    <a:pt x="61485" y="68672"/>
                    <a:pt x="56132" y="72839"/>
                  </a:cubicBezTo>
                  <a:cubicBezTo>
                    <a:pt x="50770" y="77007"/>
                    <a:pt x="44769" y="79091"/>
                    <a:pt x="38120" y="79091"/>
                  </a:cubicBezTo>
                  <a:close/>
                  <a:moveTo>
                    <a:pt x="15346" y="33251"/>
                  </a:moveTo>
                  <a:lnTo>
                    <a:pt x="54494" y="33251"/>
                  </a:lnTo>
                  <a:cubicBezTo>
                    <a:pt x="54494" y="28985"/>
                    <a:pt x="53875" y="24644"/>
                    <a:pt x="52627" y="20229"/>
                  </a:cubicBezTo>
                  <a:cubicBezTo>
                    <a:pt x="51389" y="15814"/>
                    <a:pt x="49379" y="12142"/>
                    <a:pt x="46607" y="9215"/>
                  </a:cubicBezTo>
                  <a:cubicBezTo>
                    <a:pt x="43826" y="6288"/>
                    <a:pt x="40206" y="4825"/>
                    <a:pt x="35739" y="4825"/>
                  </a:cubicBezTo>
                  <a:cubicBezTo>
                    <a:pt x="29186" y="4825"/>
                    <a:pt x="24157" y="7851"/>
                    <a:pt x="20633" y="13903"/>
                  </a:cubicBezTo>
                  <a:cubicBezTo>
                    <a:pt x="17108" y="19956"/>
                    <a:pt x="15346" y="26405"/>
                    <a:pt x="15346" y="3325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028E4C9-8AB9-4A3B-10CD-CAF33196483F}"/>
                </a:ext>
              </a:extLst>
            </p:cNvPr>
            <p:cNvSpPr/>
            <p:nvPr/>
          </p:nvSpPr>
          <p:spPr>
            <a:xfrm rot="-5400000">
              <a:off x="3636470" y="4649766"/>
              <a:ext cx="57892" cy="75753"/>
            </a:xfrm>
            <a:custGeom>
              <a:avLst/>
              <a:gdLst>
                <a:gd name="connsiteX0" fmla="*/ 165 w 57892"/>
                <a:gd name="connsiteY0" fmla="*/ 76106 h 75753"/>
                <a:gd name="connsiteX1" fmla="*/ 165 w 57892"/>
                <a:gd name="connsiteY1" fmla="*/ 70004 h 75753"/>
                <a:gd name="connsiteX2" fmla="*/ 9757 w 57892"/>
                <a:gd name="connsiteY2" fmla="*/ 69112 h 75753"/>
                <a:gd name="connsiteX3" fmla="*/ 13558 w 57892"/>
                <a:gd name="connsiteY3" fmla="*/ 64646 h 75753"/>
                <a:gd name="connsiteX4" fmla="*/ 13558 w 57892"/>
                <a:gd name="connsiteY4" fmla="*/ 17765 h 75753"/>
                <a:gd name="connsiteX5" fmla="*/ 12138 w 57892"/>
                <a:gd name="connsiteY5" fmla="*/ 11217 h 75753"/>
                <a:gd name="connsiteX6" fmla="*/ 8128 w 57892"/>
                <a:gd name="connsiteY6" fmla="*/ 8687 h 75753"/>
                <a:gd name="connsiteX7" fmla="*/ 165 w 57892"/>
                <a:gd name="connsiteY7" fmla="*/ 8240 h 75753"/>
                <a:gd name="connsiteX8" fmla="*/ 165 w 57892"/>
                <a:gd name="connsiteY8" fmla="*/ 2138 h 75753"/>
                <a:gd name="connsiteX9" fmla="*/ 24721 w 57892"/>
                <a:gd name="connsiteY9" fmla="*/ 352 h 75753"/>
                <a:gd name="connsiteX10" fmla="*/ 24721 w 57892"/>
                <a:gd name="connsiteY10" fmla="*/ 17021 h 75753"/>
                <a:gd name="connsiteX11" fmla="*/ 32531 w 57892"/>
                <a:gd name="connsiteY11" fmla="*/ 4966 h 75753"/>
                <a:gd name="connsiteX12" fmla="*/ 44961 w 57892"/>
                <a:gd name="connsiteY12" fmla="*/ 352 h 75753"/>
                <a:gd name="connsiteX13" fmla="*/ 54039 w 57892"/>
                <a:gd name="connsiteY13" fmla="*/ 3329 h 75753"/>
                <a:gd name="connsiteX14" fmla="*/ 58058 w 57892"/>
                <a:gd name="connsiteY14" fmla="*/ 11366 h 75753"/>
                <a:gd name="connsiteX15" fmla="*/ 55820 w 57892"/>
                <a:gd name="connsiteY15" fmla="*/ 16649 h 75753"/>
                <a:gd name="connsiteX16" fmla="*/ 50315 w 57892"/>
                <a:gd name="connsiteY16" fmla="*/ 18956 h 75753"/>
                <a:gd name="connsiteX17" fmla="*/ 44961 w 57892"/>
                <a:gd name="connsiteY17" fmla="*/ 16724 h 75753"/>
                <a:gd name="connsiteX18" fmla="*/ 42723 w 57892"/>
                <a:gd name="connsiteY18" fmla="*/ 11366 h 75753"/>
                <a:gd name="connsiteX19" fmla="*/ 46000 w 57892"/>
                <a:gd name="connsiteY19" fmla="*/ 4818 h 75753"/>
                <a:gd name="connsiteX20" fmla="*/ 44961 w 57892"/>
                <a:gd name="connsiteY20" fmla="*/ 4818 h 75753"/>
                <a:gd name="connsiteX21" fmla="*/ 33570 w 57892"/>
                <a:gd name="connsiteY21" fmla="*/ 9803 h 75753"/>
                <a:gd name="connsiteX22" fmla="*/ 27321 w 57892"/>
                <a:gd name="connsiteY22" fmla="*/ 22230 h 75753"/>
                <a:gd name="connsiteX23" fmla="*/ 25464 w 57892"/>
                <a:gd name="connsiteY23" fmla="*/ 36518 h 75753"/>
                <a:gd name="connsiteX24" fmla="*/ 25464 w 57892"/>
                <a:gd name="connsiteY24" fmla="*/ 64646 h 75753"/>
                <a:gd name="connsiteX25" fmla="*/ 42133 w 57892"/>
                <a:gd name="connsiteY25" fmla="*/ 70004 h 75753"/>
                <a:gd name="connsiteX26" fmla="*/ 42133 w 57892"/>
                <a:gd name="connsiteY26" fmla="*/ 76106 h 75753"/>
                <a:gd name="connsiteX27" fmla="*/ 165 w 57892"/>
                <a:gd name="connsiteY27" fmla="*/ 76106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2" h="75753">
                  <a:moveTo>
                    <a:pt x="165" y="76106"/>
                  </a:moveTo>
                  <a:lnTo>
                    <a:pt x="165" y="70004"/>
                  </a:lnTo>
                  <a:cubicBezTo>
                    <a:pt x="4033" y="70004"/>
                    <a:pt x="7233" y="69707"/>
                    <a:pt x="9757" y="69112"/>
                  </a:cubicBezTo>
                  <a:cubicBezTo>
                    <a:pt x="12291" y="68516"/>
                    <a:pt x="13558" y="67027"/>
                    <a:pt x="13558" y="64646"/>
                  </a:cubicBezTo>
                  <a:lnTo>
                    <a:pt x="13558" y="17765"/>
                  </a:lnTo>
                  <a:cubicBezTo>
                    <a:pt x="13558" y="14789"/>
                    <a:pt x="13081" y="12606"/>
                    <a:pt x="12138" y="11217"/>
                  </a:cubicBezTo>
                  <a:cubicBezTo>
                    <a:pt x="11195" y="9828"/>
                    <a:pt x="9862" y="8985"/>
                    <a:pt x="8128" y="8687"/>
                  </a:cubicBezTo>
                  <a:cubicBezTo>
                    <a:pt x="6385" y="8389"/>
                    <a:pt x="3737" y="8240"/>
                    <a:pt x="165" y="8240"/>
                  </a:cubicBezTo>
                  <a:lnTo>
                    <a:pt x="165" y="2138"/>
                  </a:lnTo>
                  <a:lnTo>
                    <a:pt x="24721" y="352"/>
                  </a:lnTo>
                  <a:lnTo>
                    <a:pt x="24721" y="17021"/>
                  </a:lnTo>
                  <a:cubicBezTo>
                    <a:pt x="26502" y="12061"/>
                    <a:pt x="29112" y="8042"/>
                    <a:pt x="32531" y="4966"/>
                  </a:cubicBezTo>
                  <a:cubicBezTo>
                    <a:pt x="35951" y="1891"/>
                    <a:pt x="40094" y="352"/>
                    <a:pt x="44961" y="352"/>
                  </a:cubicBezTo>
                  <a:cubicBezTo>
                    <a:pt x="48333" y="352"/>
                    <a:pt x="51362" y="1345"/>
                    <a:pt x="54039" y="3329"/>
                  </a:cubicBezTo>
                  <a:cubicBezTo>
                    <a:pt x="56715" y="5313"/>
                    <a:pt x="58058" y="7992"/>
                    <a:pt x="58058" y="11366"/>
                  </a:cubicBezTo>
                  <a:cubicBezTo>
                    <a:pt x="58058" y="13350"/>
                    <a:pt x="57315" y="15111"/>
                    <a:pt x="55820" y="16649"/>
                  </a:cubicBezTo>
                  <a:cubicBezTo>
                    <a:pt x="54334" y="18187"/>
                    <a:pt x="52496" y="18956"/>
                    <a:pt x="50315" y="18956"/>
                  </a:cubicBezTo>
                  <a:cubicBezTo>
                    <a:pt x="48229" y="18956"/>
                    <a:pt x="46447" y="18212"/>
                    <a:pt x="44961" y="16724"/>
                  </a:cubicBezTo>
                  <a:cubicBezTo>
                    <a:pt x="43466" y="15235"/>
                    <a:pt x="42723" y="13449"/>
                    <a:pt x="42723" y="11366"/>
                  </a:cubicBezTo>
                  <a:cubicBezTo>
                    <a:pt x="42723" y="8291"/>
                    <a:pt x="43818" y="6107"/>
                    <a:pt x="46000" y="4818"/>
                  </a:cubicBezTo>
                  <a:lnTo>
                    <a:pt x="44961" y="4818"/>
                  </a:lnTo>
                  <a:cubicBezTo>
                    <a:pt x="40294" y="4818"/>
                    <a:pt x="36503" y="6480"/>
                    <a:pt x="33570" y="9803"/>
                  </a:cubicBezTo>
                  <a:cubicBezTo>
                    <a:pt x="30645" y="13126"/>
                    <a:pt x="28559" y="17269"/>
                    <a:pt x="27321" y="22230"/>
                  </a:cubicBezTo>
                  <a:cubicBezTo>
                    <a:pt x="26083" y="27191"/>
                    <a:pt x="25464" y="31954"/>
                    <a:pt x="25464" y="36518"/>
                  </a:cubicBezTo>
                  <a:lnTo>
                    <a:pt x="25464" y="64646"/>
                  </a:lnTo>
                  <a:cubicBezTo>
                    <a:pt x="25464" y="68218"/>
                    <a:pt x="31017" y="70004"/>
                    <a:pt x="42133" y="70004"/>
                  </a:cubicBezTo>
                  <a:lnTo>
                    <a:pt x="42133" y="76106"/>
                  </a:lnTo>
                  <a:lnTo>
                    <a:pt x="165" y="7610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8CC5D8F4-84ED-4281-31EE-D6A46FABDA6D}"/>
                </a:ext>
              </a:extLst>
            </p:cNvPr>
            <p:cNvSpPr/>
            <p:nvPr/>
          </p:nvSpPr>
          <p:spPr>
            <a:xfrm rot="-5400000">
              <a:off x="3627020" y="4570344"/>
              <a:ext cx="77685" cy="78730"/>
            </a:xfrm>
            <a:custGeom>
              <a:avLst/>
              <a:gdLst>
                <a:gd name="connsiteX0" fmla="*/ 157 w 77685"/>
                <a:gd name="connsiteY0" fmla="*/ 60322 h 78730"/>
                <a:gd name="connsiteX1" fmla="*/ 8197 w 77685"/>
                <a:gd name="connsiteY1" fmla="*/ 43653 h 78730"/>
                <a:gd name="connsiteX2" fmla="*/ 27466 w 77685"/>
                <a:gd name="connsiteY2" fmla="*/ 34649 h 78730"/>
                <a:gd name="connsiteX3" fmla="*/ 48973 w 77685"/>
                <a:gd name="connsiteY3" fmla="*/ 32045 h 78730"/>
                <a:gd name="connsiteX4" fmla="*/ 48973 w 77685"/>
                <a:gd name="connsiteY4" fmla="*/ 25050 h 78730"/>
                <a:gd name="connsiteX5" fmla="*/ 46744 w 77685"/>
                <a:gd name="connsiteY5" fmla="*/ 15377 h 78730"/>
                <a:gd name="connsiteX6" fmla="*/ 40410 w 77685"/>
                <a:gd name="connsiteY6" fmla="*/ 7786 h 78730"/>
                <a:gd name="connsiteX7" fmla="*/ 31409 w 77685"/>
                <a:gd name="connsiteY7" fmla="*/ 4810 h 78730"/>
                <a:gd name="connsiteX8" fmla="*/ 14150 w 77685"/>
                <a:gd name="connsiteY8" fmla="*/ 9869 h 78730"/>
                <a:gd name="connsiteX9" fmla="*/ 19426 w 77685"/>
                <a:gd name="connsiteY9" fmla="*/ 12325 h 78730"/>
                <a:gd name="connsiteX10" fmla="*/ 21589 w 77685"/>
                <a:gd name="connsiteY10" fmla="*/ 18055 h 78730"/>
                <a:gd name="connsiteX11" fmla="*/ 19207 w 77685"/>
                <a:gd name="connsiteY11" fmla="*/ 23934 h 78730"/>
                <a:gd name="connsiteX12" fmla="*/ 13407 w 77685"/>
                <a:gd name="connsiteY12" fmla="*/ 26389 h 78730"/>
                <a:gd name="connsiteX13" fmla="*/ 7520 w 77685"/>
                <a:gd name="connsiteY13" fmla="*/ 23934 h 78730"/>
                <a:gd name="connsiteX14" fmla="*/ 5072 w 77685"/>
                <a:gd name="connsiteY14" fmla="*/ 18055 h 78730"/>
                <a:gd name="connsiteX15" fmla="*/ 13330 w 77685"/>
                <a:gd name="connsiteY15" fmla="*/ 4735 h 78730"/>
                <a:gd name="connsiteX16" fmla="*/ 31409 w 77685"/>
                <a:gd name="connsiteY16" fmla="*/ 344 h 78730"/>
                <a:gd name="connsiteX17" fmla="*/ 45401 w 77685"/>
                <a:gd name="connsiteY17" fmla="*/ 3321 h 78730"/>
                <a:gd name="connsiteX18" fmla="*/ 56860 w 77685"/>
                <a:gd name="connsiteY18" fmla="*/ 11805 h 78730"/>
                <a:gd name="connsiteX19" fmla="*/ 61327 w 77685"/>
                <a:gd name="connsiteY19" fmla="*/ 24603 h 78730"/>
                <a:gd name="connsiteX20" fmla="*/ 61327 w 77685"/>
                <a:gd name="connsiteY20" fmla="*/ 63299 h 78730"/>
                <a:gd name="connsiteX21" fmla="*/ 62737 w 77685"/>
                <a:gd name="connsiteY21" fmla="*/ 69400 h 78730"/>
                <a:gd name="connsiteX22" fmla="*/ 67280 w 77685"/>
                <a:gd name="connsiteY22" fmla="*/ 72228 h 78730"/>
                <a:gd name="connsiteX23" fmla="*/ 71443 w 77685"/>
                <a:gd name="connsiteY23" fmla="*/ 69400 h 78730"/>
                <a:gd name="connsiteX24" fmla="*/ 72785 w 77685"/>
                <a:gd name="connsiteY24" fmla="*/ 63299 h 78730"/>
                <a:gd name="connsiteX25" fmla="*/ 72785 w 77685"/>
                <a:gd name="connsiteY25" fmla="*/ 52286 h 78730"/>
                <a:gd name="connsiteX26" fmla="*/ 77843 w 77685"/>
                <a:gd name="connsiteY26" fmla="*/ 52286 h 78730"/>
                <a:gd name="connsiteX27" fmla="*/ 77843 w 77685"/>
                <a:gd name="connsiteY27" fmla="*/ 63299 h 78730"/>
                <a:gd name="connsiteX28" fmla="*/ 75834 w 77685"/>
                <a:gd name="connsiteY28" fmla="*/ 70517 h 78730"/>
                <a:gd name="connsiteX29" fmla="*/ 70480 w 77685"/>
                <a:gd name="connsiteY29" fmla="*/ 76098 h 78730"/>
                <a:gd name="connsiteX30" fmla="*/ 63108 w 77685"/>
                <a:gd name="connsiteY30" fmla="*/ 78182 h 78730"/>
                <a:gd name="connsiteX31" fmla="*/ 54402 w 77685"/>
                <a:gd name="connsiteY31" fmla="*/ 74237 h 78730"/>
                <a:gd name="connsiteX32" fmla="*/ 50459 w 77685"/>
                <a:gd name="connsiteY32" fmla="*/ 64936 h 78730"/>
                <a:gd name="connsiteX33" fmla="*/ 41010 w 77685"/>
                <a:gd name="connsiteY33" fmla="*/ 75279 h 78730"/>
                <a:gd name="connsiteX34" fmla="*/ 27837 w 77685"/>
                <a:gd name="connsiteY34" fmla="*/ 79075 h 78730"/>
                <a:gd name="connsiteX35" fmla="*/ 14969 w 77685"/>
                <a:gd name="connsiteY35" fmla="*/ 77140 h 78730"/>
                <a:gd name="connsiteX36" fmla="*/ 4396 w 77685"/>
                <a:gd name="connsiteY36" fmla="*/ 71038 h 78730"/>
                <a:gd name="connsiteX37" fmla="*/ 157 w 77685"/>
                <a:gd name="connsiteY37" fmla="*/ 60322 h 78730"/>
                <a:gd name="connsiteX38" fmla="*/ 14150 w 77685"/>
                <a:gd name="connsiteY38" fmla="*/ 60322 h 78730"/>
                <a:gd name="connsiteX39" fmla="*/ 18541 w 77685"/>
                <a:gd name="connsiteY39" fmla="*/ 70443 h 78730"/>
                <a:gd name="connsiteX40" fmla="*/ 29028 w 77685"/>
                <a:gd name="connsiteY40" fmla="*/ 74610 h 78730"/>
                <a:gd name="connsiteX41" fmla="*/ 39076 w 77685"/>
                <a:gd name="connsiteY41" fmla="*/ 71782 h 78730"/>
                <a:gd name="connsiteX42" fmla="*/ 46297 w 77685"/>
                <a:gd name="connsiteY42" fmla="*/ 64192 h 78730"/>
                <a:gd name="connsiteX43" fmla="*/ 48973 w 77685"/>
                <a:gd name="connsiteY43" fmla="*/ 54220 h 78730"/>
                <a:gd name="connsiteX44" fmla="*/ 48973 w 77685"/>
                <a:gd name="connsiteY44" fmla="*/ 36361 h 78730"/>
                <a:gd name="connsiteX45" fmla="*/ 32971 w 77685"/>
                <a:gd name="connsiteY45" fmla="*/ 38891 h 78730"/>
                <a:gd name="connsiteX46" fmla="*/ 19503 w 77685"/>
                <a:gd name="connsiteY46" fmla="*/ 46853 h 78730"/>
                <a:gd name="connsiteX47" fmla="*/ 14150 w 77685"/>
                <a:gd name="connsiteY47" fmla="*/ 60322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5" h="78730">
                  <a:moveTo>
                    <a:pt x="157" y="60322"/>
                  </a:moveTo>
                  <a:cubicBezTo>
                    <a:pt x="157" y="53476"/>
                    <a:pt x="2834" y="47920"/>
                    <a:pt x="8197" y="43653"/>
                  </a:cubicBezTo>
                  <a:cubicBezTo>
                    <a:pt x="13550" y="39387"/>
                    <a:pt x="19979" y="36386"/>
                    <a:pt x="27466" y="34649"/>
                  </a:cubicBezTo>
                  <a:cubicBezTo>
                    <a:pt x="34962" y="32913"/>
                    <a:pt x="42125" y="32045"/>
                    <a:pt x="48973" y="32045"/>
                  </a:cubicBezTo>
                  <a:lnTo>
                    <a:pt x="48973" y="25050"/>
                  </a:lnTo>
                  <a:cubicBezTo>
                    <a:pt x="48973" y="21676"/>
                    <a:pt x="48230" y="18452"/>
                    <a:pt x="46744" y="15377"/>
                  </a:cubicBezTo>
                  <a:cubicBezTo>
                    <a:pt x="45249" y="12301"/>
                    <a:pt x="43144" y="9770"/>
                    <a:pt x="40410" y="7786"/>
                  </a:cubicBezTo>
                  <a:cubicBezTo>
                    <a:pt x="37686" y="5802"/>
                    <a:pt x="34685" y="4810"/>
                    <a:pt x="31409" y="4810"/>
                  </a:cubicBezTo>
                  <a:cubicBezTo>
                    <a:pt x="23770" y="4810"/>
                    <a:pt x="18017" y="6496"/>
                    <a:pt x="14150" y="9869"/>
                  </a:cubicBezTo>
                  <a:cubicBezTo>
                    <a:pt x="16226" y="9869"/>
                    <a:pt x="17988" y="10687"/>
                    <a:pt x="19426" y="12325"/>
                  </a:cubicBezTo>
                  <a:cubicBezTo>
                    <a:pt x="20865" y="13962"/>
                    <a:pt x="21589" y="15873"/>
                    <a:pt x="21589" y="18055"/>
                  </a:cubicBezTo>
                  <a:cubicBezTo>
                    <a:pt x="21589" y="20337"/>
                    <a:pt x="20798" y="22296"/>
                    <a:pt x="19207" y="23934"/>
                  </a:cubicBezTo>
                  <a:cubicBezTo>
                    <a:pt x="17617" y="25571"/>
                    <a:pt x="15683" y="26389"/>
                    <a:pt x="13407" y="26389"/>
                  </a:cubicBezTo>
                  <a:cubicBezTo>
                    <a:pt x="11121" y="26389"/>
                    <a:pt x="9159" y="25571"/>
                    <a:pt x="7520" y="23934"/>
                  </a:cubicBezTo>
                  <a:cubicBezTo>
                    <a:pt x="5882" y="22296"/>
                    <a:pt x="5072" y="20337"/>
                    <a:pt x="5072" y="18055"/>
                  </a:cubicBezTo>
                  <a:cubicBezTo>
                    <a:pt x="5072" y="12102"/>
                    <a:pt x="7825" y="7662"/>
                    <a:pt x="13330" y="4735"/>
                  </a:cubicBezTo>
                  <a:cubicBezTo>
                    <a:pt x="18836" y="1808"/>
                    <a:pt x="24865" y="344"/>
                    <a:pt x="31409" y="344"/>
                  </a:cubicBezTo>
                  <a:cubicBezTo>
                    <a:pt x="36076" y="344"/>
                    <a:pt x="40734" y="1337"/>
                    <a:pt x="45401" y="3321"/>
                  </a:cubicBezTo>
                  <a:cubicBezTo>
                    <a:pt x="50059" y="5305"/>
                    <a:pt x="53888" y="8133"/>
                    <a:pt x="56860" y="11805"/>
                  </a:cubicBezTo>
                  <a:cubicBezTo>
                    <a:pt x="59841" y="15476"/>
                    <a:pt x="61327" y="19742"/>
                    <a:pt x="61327" y="24603"/>
                  </a:cubicBezTo>
                  <a:lnTo>
                    <a:pt x="61327" y="63299"/>
                  </a:lnTo>
                  <a:cubicBezTo>
                    <a:pt x="61327" y="65482"/>
                    <a:pt x="61794" y="67516"/>
                    <a:pt x="62737" y="69400"/>
                  </a:cubicBezTo>
                  <a:cubicBezTo>
                    <a:pt x="63680" y="71286"/>
                    <a:pt x="65194" y="72228"/>
                    <a:pt x="67280" y="72228"/>
                  </a:cubicBezTo>
                  <a:cubicBezTo>
                    <a:pt x="69166" y="72228"/>
                    <a:pt x="70557" y="71286"/>
                    <a:pt x="71443" y="69400"/>
                  </a:cubicBezTo>
                  <a:cubicBezTo>
                    <a:pt x="72338" y="67516"/>
                    <a:pt x="72785" y="65482"/>
                    <a:pt x="72785" y="63299"/>
                  </a:cubicBezTo>
                  <a:lnTo>
                    <a:pt x="72785" y="52286"/>
                  </a:lnTo>
                  <a:lnTo>
                    <a:pt x="77843" y="52286"/>
                  </a:lnTo>
                  <a:lnTo>
                    <a:pt x="77843" y="63299"/>
                  </a:lnTo>
                  <a:cubicBezTo>
                    <a:pt x="77843" y="65779"/>
                    <a:pt x="77176" y="68185"/>
                    <a:pt x="75834" y="70517"/>
                  </a:cubicBezTo>
                  <a:cubicBezTo>
                    <a:pt x="74500" y="72849"/>
                    <a:pt x="72709" y="74709"/>
                    <a:pt x="70480" y="76098"/>
                  </a:cubicBezTo>
                  <a:cubicBezTo>
                    <a:pt x="68242" y="77487"/>
                    <a:pt x="65794" y="78182"/>
                    <a:pt x="63108" y="78182"/>
                  </a:cubicBezTo>
                  <a:cubicBezTo>
                    <a:pt x="59736" y="78182"/>
                    <a:pt x="56831" y="76867"/>
                    <a:pt x="54402" y="74237"/>
                  </a:cubicBezTo>
                  <a:cubicBezTo>
                    <a:pt x="51973" y="71608"/>
                    <a:pt x="50659" y="68508"/>
                    <a:pt x="50459" y="64936"/>
                  </a:cubicBezTo>
                  <a:cubicBezTo>
                    <a:pt x="48278" y="69302"/>
                    <a:pt x="45125" y="72749"/>
                    <a:pt x="41010" y="75279"/>
                  </a:cubicBezTo>
                  <a:cubicBezTo>
                    <a:pt x="36895" y="77810"/>
                    <a:pt x="32504" y="79075"/>
                    <a:pt x="27837" y="79075"/>
                  </a:cubicBezTo>
                  <a:cubicBezTo>
                    <a:pt x="23475" y="79075"/>
                    <a:pt x="19179" y="78430"/>
                    <a:pt x="14969" y="77140"/>
                  </a:cubicBezTo>
                  <a:cubicBezTo>
                    <a:pt x="10749" y="75850"/>
                    <a:pt x="7225" y="73816"/>
                    <a:pt x="4396" y="71038"/>
                  </a:cubicBezTo>
                  <a:cubicBezTo>
                    <a:pt x="1567" y="68260"/>
                    <a:pt x="157" y="64688"/>
                    <a:pt x="157" y="60322"/>
                  </a:cubicBezTo>
                  <a:close/>
                  <a:moveTo>
                    <a:pt x="14150" y="60322"/>
                  </a:moveTo>
                  <a:cubicBezTo>
                    <a:pt x="14150" y="64291"/>
                    <a:pt x="15607" y="67664"/>
                    <a:pt x="18541" y="70443"/>
                  </a:cubicBezTo>
                  <a:cubicBezTo>
                    <a:pt x="21465" y="73221"/>
                    <a:pt x="24960" y="74610"/>
                    <a:pt x="29028" y="74610"/>
                  </a:cubicBezTo>
                  <a:cubicBezTo>
                    <a:pt x="32704" y="74610"/>
                    <a:pt x="36048" y="73667"/>
                    <a:pt x="39076" y="71782"/>
                  </a:cubicBezTo>
                  <a:cubicBezTo>
                    <a:pt x="42105" y="69897"/>
                    <a:pt x="44506" y="67367"/>
                    <a:pt x="46297" y="64192"/>
                  </a:cubicBezTo>
                  <a:cubicBezTo>
                    <a:pt x="48078" y="61017"/>
                    <a:pt x="48973" y="57693"/>
                    <a:pt x="48973" y="54220"/>
                  </a:cubicBezTo>
                  <a:lnTo>
                    <a:pt x="48973" y="36361"/>
                  </a:lnTo>
                  <a:cubicBezTo>
                    <a:pt x="43715" y="36361"/>
                    <a:pt x="38381" y="37204"/>
                    <a:pt x="32971" y="38891"/>
                  </a:cubicBezTo>
                  <a:cubicBezTo>
                    <a:pt x="27561" y="40578"/>
                    <a:pt x="23075" y="43231"/>
                    <a:pt x="19503" y="46853"/>
                  </a:cubicBezTo>
                  <a:cubicBezTo>
                    <a:pt x="15931" y="50475"/>
                    <a:pt x="14150" y="54965"/>
                    <a:pt x="14150" y="6032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026526B5-5734-AD3C-8B63-FE4EDAD0EE66}"/>
                </a:ext>
              </a:extLst>
            </p:cNvPr>
            <p:cNvSpPr/>
            <p:nvPr/>
          </p:nvSpPr>
          <p:spPr>
            <a:xfrm rot="-5400000">
              <a:off x="3642866" y="4471118"/>
              <a:ext cx="78438" cy="112960"/>
            </a:xfrm>
            <a:custGeom>
              <a:avLst/>
              <a:gdLst>
                <a:gd name="connsiteX0" fmla="*/ 150 w 78438"/>
                <a:gd name="connsiteY0" fmla="*/ 91417 h 112960"/>
                <a:gd name="connsiteX1" fmla="*/ 4618 w 78438"/>
                <a:gd name="connsiteY1" fmla="*/ 80775 h 112960"/>
                <a:gd name="connsiteX2" fmla="*/ 15181 w 78438"/>
                <a:gd name="connsiteY2" fmla="*/ 74301 h 112960"/>
                <a:gd name="connsiteX3" fmla="*/ 9971 w 78438"/>
                <a:gd name="connsiteY3" fmla="*/ 67679 h 112960"/>
                <a:gd name="connsiteX4" fmla="*/ 8190 w 78438"/>
                <a:gd name="connsiteY4" fmla="*/ 59418 h 112960"/>
                <a:gd name="connsiteX5" fmla="*/ 13247 w 78438"/>
                <a:gd name="connsiteY5" fmla="*/ 45131 h 112960"/>
                <a:gd name="connsiteX6" fmla="*/ 5361 w 78438"/>
                <a:gd name="connsiteY6" fmla="*/ 27420 h 112960"/>
                <a:gd name="connsiteX7" fmla="*/ 7666 w 78438"/>
                <a:gd name="connsiteY7" fmla="*/ 17374 h 112960"/>
                <a:gd name="connsiteX8" fmla="*/ 14066 w 78438"/>
                <a:gd name="connsiteY8" fmla="*/ 9264 h 112960"/>
                <a:gd name="connsiteX9" fmla="*/ 23220 w 78438"/>
                <a:gd name="connsiteY9" fmla="*/ 4054 h 112960"/>
                <a:gd name="connsiteX10" fmla="*/ 33488 w 78438"/>
                <a:gd name="connsiteY10" fmla="*/ 2268 h 112960"/>
                <a:gd name="connsiteX11" fmla="*/ 51795 w 78438"/>
                <a:gd name="connsiteY11" fmla="*/ 8222 h 112960"/>
                <a:gd name="connsiteX12" fmla="*/ 60129 w 78438"/>
                <a:gd name="connsiteY12" fmla="*/ 2417 h 112960"/>
                <a:gd name="connsiteX13" fmla="*/ 70102 w 78438"/>
                <a:gd name="connsiteY13" fmla="*/ 334 h 112960"/>
                <a:gd name="connsiteX14" fmla="*/ 76208 w 78438"/>
                <a:gd name="connsiteY14" fmla="*/ 2938 h 112960"/>
                <a:gd name="connsiteX15" fmla="*/ 78589 w 78438"/>
                <a:gd name="connsiteY15" fmla="*/ 9264 h 112960"/>
                <a:gd name="connsiteX16" fmla="*/ 76951 w 78438"/>
                <a:gd name="connsiteY16" fmla="*/ 12984 h 112960"/>
                <a:gd name="connsiteX17" fmla="*/ 73226 w 78438"/>
                <a:gd name="connsiteY17" fmla="*/ 14621 h 112960"/>
                <a:gd name="connsiteX18" fmla="*/ 69502 w 78438"/>
                <a:gd name="connsiteY18" fmla="*/ 12984 h 112960"/>
                <a:gd name="connsiteX19" fmla="*/ 67873 w 78438"/>
                <a:gd name="connsiteY19" fmla="*/ 9264 h 112960"/>
                <a:gd name="connsiteX20" fmla="*/ 69950 w 78438"/>
                <a:gd name="connsiteY20" fmla="*/ 4798 h 112960"/>
                <a:gd name="connsiteX21" fmla="*/ 54776 w 78438"/>
                <a:gd name="connsiteY21" fmla="*/ 10901 h 112960"/>
                <a:gd name="connsiteX22" fmla="*/ 59758 w 78438"/>
                <a:gd name="connsiteY22" fmla="*/ 18490 h 112960"/>
                <a:gd name="connsiteX23" fmla="*/ 61615 w 78438"/>
                <a:gd name="connsiteY23" fmla="*/ 27420 h 112960"/>
                <a:gd name="connsiteX24" fmla="*/ 57596 w 78438"/>
                <a:gd name="connsiteY24" fmla="*/ 40517 h 112960"/>
                <a:gd name="connsiteX25" fmla="*/ 47033 w 78438"/>
                <a:gd name="connsiteY25" fmla="*/ 49596 h 112960"/>
                <a:gd name="connsiteX26" fmla="*/ 33488 w 78438"/>
                <a:gd name="connsiteY26" fmla="*/ 52870 h 112960"/>
                <a:gd name="connsiteX27" fmla="*/ 16372 w 78438"/>
                <a:gd name="connsiteY27" fmla="*/ 47661 h 112960"/>
                <a:gd name="connsiteX28" fmla="*/ 13847 w 78438"/>
                <a:gd name="connsiteY28" fmla="*/ 55251 h 112960"/>
                <a:gd name="connsiteX29" fmla="*/ 16819 w 78438"/>
                <a:gd name="connsiteY29" fmla="*/ 63139 h 112960"/>
                <a:gd name="connsiteX30" fmla="*/ 24411 w 78438"/>
                <a:gd name="connsiteY30" fmla="*/ 66562 h 112960"/>
                <a:gd name="connsiteX31" fmla="*/ 38403 w 78438"/>
                <a:gd name="connsiteY31" fmla="*/ 66562 h 112960"/>
                <a:gd name="connsiteX32" fmla="*/ 56853 w 78438"/>
                <a:gd name="connsiteY32" fmla="*/ 68422 h 112960"/>
                <a:gd name="connsiteX33" fmla="*/ 70626 w 78438"/>
                <a:gd name="connsiteY33" fmla="*/ 75790 h 112960"/>
                <a:gd name="connsiteX34" fmla="*/ 76208 w 78438"/>
                <a:gd name="connsiteY34" fmla="*/ 91417 h 112960"/>
                <a:gd name="connsiteX35" fmla="*/ 69807 w 78438"/>
                <a:gd name="connsiteY35" fmla="*/ 103993 h 112960"/>
                <a:gd name="connsiteX36" fmla="*/ 54624 w 78438"/>
                <a:gd name="connsiteY36" fmla="*/ 111136 h 112960"/>
                <a:gd name="connsiteX37" fmla="*/ 38250 w 78438"/>
                <a:gd name="connsiteY37" fmla="*/ 113295 h 112960"/>
                <a:gd name="connsiteX38" fmla="*/ 21810 w 78438"/>
                <a:gd name="connsiteY38" fmla="*/ 111136 h 112960"/>
                <a:gd name="connsiteX39" fmla="*/ 6551 w 78438"/>
                <a:gd name="connsiteY39" fmla="*/ 103993 h 112960"/>
                <a:gd name="connsiteX40" fmla="*/ 150 w 78438"/>
                <a:gd name="connsiteY40" fmla="*/ 91417 h 112960"/>
                <a:gd name="connsiteX41" fmla="*/ 9828 w 78438"/>
                <a:gd name="connsiteY41" fmla="*/ 91417 h 112960"/>
                <a:gd name="connsiteX42" fmla="*/ 14514 w 78438"/>
                <a:gd name="connsiteY42" fmla="*/ 101090 h 112960"/>
                <a:gd name="connsiteX43" fmla="*/ 25830 w 78438"/>
                <a:gd name="connsiteY43" fmla="*/ 106821 h 112960"/>
                <a:gd name="connsiteX44" fmla="*/ 38250 w 78438"/>
                <a:gd name="connsiteY44" fmla="*/ 108681 h 112960"/>
                <a:gd name="connsiteX45" fmla="*/ 50681 w 78438"/>
                <a:gd name="connsiteY45" fmla="*/ 106821 h 112960"/>
                <a:gd name="connsiteX46" fmla="*/ 61920 w 78438"/>
                <a:gd name="connsiteY46" fmla="*/ 101090 h 112960"/>
                <a:gd name="connsiteX47" fmla="*/ 66530 w 78438"/>
                <a:gd name="connsiteY47" fmla="*/ 91417 h 112960"/>
                <a:gd name="connsiteX48" fmla="*/ 58348 w 78438"/>
                <a:gd name="connsiteY48" fmla="*/ 79808 h 112960"/>
                <a:gd name="connsiteX49" fmla="*/ 38403 w 78438"/>
                <a:gd name="connsiteY49" fmla="*/ 77129 h 112960"/>
                <a:gd name="connsiteX50" fmla="*/ 24411 w 78438"/>
                <a:gd name="connsiteY50" fmla="*/ 77129 h 112960"/>
                <a:gd name="connsiteX51" fmla="*/ 17114 w 78438"/>
                <a:gd name="connsiteY51" fmla="*/ 79064 h 112960"/>
                <a:gd name="connsiteX52" fmla="*/ 11838 w 78438"/>
                <a:gd name="connsiteY52" fmla="*/ 84347 h 112960"/>
                <a:gd name="connsiteX53" fmla="*/ 9828 w 78438"/>
                <a:gd name="connsiteY53" fmla="*/ 91417 h 112960"/>
                <a:gd name="connsiteX54" fmla="*/ 33488 w 78438"/>
                <a:gd name="connsiteY54" fmla="*/ 48256 h 112960"/>
                <a:gd name="connsiteX55" fmla="*/ 48071 w 78438"/>
                <a:gd name="connsiteY55" fmla="*/ 27420 h 112960"/>
                <a:gd name="connsiteX56" fmla="*/ 44947 w 78438"/>
                <a:gd name="connsiteY56" fmla="*/ 12687 h 112960"/>
                <a:gd name="connsiteX57" fmla="*/ 33488 w 78438"/>
                <a:gd name="connsiteY57" fmla="*/ 6882 h 112960"/>
                <a:gd name="connsiteX58" fmla="*/ 22029 w 78438"/>
                <a:gd name="connsiteY58" fmla="*/ 12687 h 112960"/>
                <a:gd name="connsiteX59" fmla="*/ 18905 w 78438"/>
                <a:gd name="connsiteY59" fmla="*/ 27420 h 112960"/>
                <a:gd name="connsiteX60" fmla="*/ 20096 w 78438"/>
                <a:gd name="connsiteY60" fmla="*/ 37690 h 112960"/>
                <a:gd name="connsiteX61" fmla="*/ 24487 w 78438"/>
                <a:gd name="connsiteY61" fmla="*/ 45280 h 112960"/>
                <a:gd name="connsiteX62" fmla="*/ 33488 w 78438"/>
                <a:gd name="connsiteY62" fmla="*/ 48256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8" h="112960">
                  <a:moveTo>
                    <a:pt x="150" y="91417"/>
                  </a:moveTo>
                  <a:cubicBezTo>
                    <a:pt x="150" y="87349"/>
                    <a:pt x="1636" y="83802"/>
                    <a:pt x="4618" y="80775"/>
                  </a:cubicBezTo>
                  <a:cubicBezTo>
                    <a:pt x="7589" y="77749"/>
                    <a:pt x="11114" y="75591"/>
                    <a:pt x="15181" y="74301"/>
                  </a:cubicBezTo>
                  <a:cubicBezTo>
                    <a:pt x="12904" y="72516"/>
                    <a:pt x="11161" y="70308"/>
                    <a:pt x="9971" y="67679"/>
                  </a:cubicBezTo>
                  <a:cubicBezTo>
                    <a:pt x="8780" y="65049"/>
                    <a:pt x="8190" y="62296"/>
                    <a:pt x="8190" y="59418"/>
                  </a:cubicBezTo>
                  <a:cubicBezTo>
                    <a:pt x="8190" y="54061"/>
                    <a:pt x="9875" y="49298"/>
                    <a:pt x="13247" y="45131"/>
                  </a:cubicBezTo>
                  <a:cubicBezTo>
                    <a:pt x="7989" y="39971"/>
                    <a:pt x="5361" y="34068"/>
                    <a:pt x="5361" y="27420"/>
                  </a:cubicBezTo>
                  <a:cubicBezTo>
                    <a:pt x="5361" y="23848"/>
                    <a:pt x="6132" y="20499"/>
                    <a:pt x="7666" y="17374"/>
                  </a:cubicBezTo>
                  <a:cubicBezTo>
                    <a:pt x="9209" y="14249"/>
                    <a:pt x="11342" y="11546"/>
                    <a:pt x="14066" y="9264"/>
                  </a:cubicBezTo>
                  <a:cubicBezTo>
                    <a:pt x="16800" y="6981"/>
                    <a:pt x="19848" y="5245"/>
                    <a:pt x="23220" y="4054"/>
                  </a:cubicBezTo>
                  <a:cubicBezTo>
                    <a:pt x="26592" y="2864"/>
                    <a:pt x="30021" y="2268"/>
                    <a:pt x="33488" y="2268"/>
                  </a:cubicBezTo>
                  <a:cubicBezTo>
                    <a:pt x="40336" y="2268"/>
                    <a:pt x="46442" y="4252"/>
                    <a:pt x="51795" y="8222"/>
                  </a:cubicBezTo>
                  <a:cubicBezTo>
                    <a:pt x="54176" y="5741"/>
                    <a:pt x="56958" y="3807"/>
                    <a:pt x="60129" y="2417"/>
                  </a:cubicBezTo>
                  <a:cubicBezTo>
                    <a:pt x="63301" y="1028"/>
                    <a:pt x="66625" y="334"/>
                    <a:pt x="70102" y="334"/>
                  </a:cubicBezTo>
                  <a:cubicBezTo>
                    <a:pt x="72579" y="334"/>
                    <a:pt x="74617" y="1202"/>
                    <a:pt x="76208" y="2938"/>
                  </a:cubicBezTo>
                  <a:cubicBezTo>
                    <a:pt x="77789" y="4674"/>
                    <a:pt x="78589" y="6783"/>
                    <a:pt x="78589" y="9264"/>
                  </a:cubicBezTo>
                  <a:cubicBezTo>
                    <a:pt x="78589" y="10652"/>
                    <a:pt x="78036" y="11892"/>
                    <a:pt x="76951" y="12984"/>
                  </a:cubicBezTo>
                  <a:cubicBezTo>
                    <a:pt x="75855" y="14076"/>
                    <a:pt x="74617" y="14621"/>
                    <a:pt x="73226" y="14621"/>
                  </a:cubicBezTo>
                  <a:cubicBezTo>
                    <a:pt x="71836" y="14621"/>
                    <a:pt x="70597" y="14076"/>
                    <a:pt x="69502" y="12984"/>
                  </a:cubicBezTo>
                  <a:cubicBezTo>
                    <a:pt x="68416" y="11892"/>
                    <a:pt x="67873" y="10652"/>
                    <a:pt x="67873" y="9264"/>
                  </a:cubicBezTo>
                  <a:cubicBezTo>
                    <a:pt x="67873" y="7180"/>
                    <a:pt x="68559" y="5692"/>
                    <a:pt x="69950" y="4798"/>
                  </a:cubicBezTo>
                  <a:cubicBezTo>
                    <a:pt x="64101" y="4798"/>
                    <a:pt x="59034" y="6833"/>
                    <a:pt x="54776" y="10901"/>
                  </a:cubicBezTo>
                  <a:cubicBezTo>
                    <a:pt x="56853" y="12984"/>
                    <a:pt x="58520" y="15514"/>
                    <a:pt x="59758" y="18490"/>
                  </a:cubicBezTo>
                  <a:cubicBezTo>
                    <a:pt x="60996" y="21467"/>
                    <a:pt x="61615" y="24444"/>
                    <a:pt x="61615" y="27420"/>
                  </a:cubicBezTo>
                  <a:cubicBezTo>
                    <a:pt x="61615" y="32283"/>
                    <a:pt x="60282" y="36648"/>
                    <a:pt x="57596" y="40517"/>
                  </a:cubicBezTo>
                  <a:cubicBezTo>
                    <a:pt x="54919" y="44387"/>
                    <a:pt x="51395" y="47413"/>
                    <a:pt x="47033" y="49596"/>
                  </a:cubicBezTo>
                  <a:cubicBezTo>
                    <a:pt x="42670" y="51779"/>
                    <a:pt x="38155" y="52870"/>
                    <a:pt x="33488" y="52870"/>
                  </a:cubicBezTo>
                  <a:cubicBezTo>
                    <a:pt x="27240" y="52870"/>
                    <a:pt x="21534" y="51134"/>
                    <a:pt x="16372" y="47661"/>
                  </a:cubicBezTo>
                  <a:cubicBezTo>
                    <a:pt x="14686" y="49943"/>
                    <a:pt x="13847" y="52473"/>
                    <a:pt x="13847" y="55251"/>
                  </a:cubicBezTo>
                  <a:cubicBezTo>
                    <a:pt x="13847" y="58228"/>
                    <a:pt x="14838" y="60857"/>
                    <a:pt x="16819" y="63139"/>
                  </a:cubicBezTo>
                  <a:cubicBezTo>
                    <a:pt x="18810" y="65421"/>
                    <a:pt x="21334" y="66562"/>
                    <a:pt x="24411" y="66562"/>
                  </a:cubicBezTo>
                  <a:lnTo>
                    <a:pt x="38403" y="66562"/>
                  </a:lnTo>
                  <a:cubicBezTo>
                    <a:pt x="45251" y="66562"/>
                    <a:pt x="51395" y="67182"/>
                    <a:pt x="56853" y="68422"/>
                  </a:cubicBezTo>
                  <a:cubicBezTo>
                    <a:pt x="62311" y="69663"/>
                    <a:pt x="66902" y="72118"/>
                    <a:pt x="70626" y="75790"/>
                  </a:cubicBezTo>
                  <a:cubicBezTo>
                    <a:pt x="74341" y="79461"/>
                    <a:pt x="76208" y="84670"/>
                    <a:pt x="76208" y="91417"/>
                  </a:cubicBezTo>
                  <a:cubicBezTo>
                    <a:pt x="76208" y="96477"/>
                    <a:pt x="74074" y="100669"/>
                    <a:pt x="69807" y="103993"/>
                  </a:cubicBezTo>
                  <a:cubicBezTo>
                    <a:pt x="65540" y="107316"/>
                    <a:pt x="60482" y="109697"/>
                    <a:pt x="54624" y="111136"/>
                  </a:cubicBezTo>
                  <a:cubicBezTo>
                    <a:pt x="48766" y="112575"/>
                    <a:pt x="43308" y="113295"/>
                    <a:pt x="38250" y="113295"/>
                  </a:cubicBezTo>
                  <a:cubicBezTo>
                    <a:pt x="33193" y="113295"/>
                    <a:pt x="27706" y="112575"/>
                    <a:pt x="21810" y="111136"/>
                  </a:cubicBezTo>
                  <a:cubicBezTo>
                    <a:pt x="15905" y="109697"/>
                    <a:pt x="10818" y="107316"/>
                    <a:pt x="6551" y="103993"/>
                  </a:cubicBezTo>
                  <a:cubicBezTo>
                    <a:pt x="2284" y="100669"/>
                    <a:pt x="150" y="96477"/>
                    <a:pt x="150" y="91417"/>
                  </a:cubicBezTo>
                  <a:close/>
                  <a:moveTo>
                    <a:pt x="9828" y="91417"/>
                  </a:moveTo>
                  <a:cubicBezTo>
                    <a:pt x="9828" y="95286"/>
                    <a:pt x="11390" y="98511"/>
                    <a:pt x="14514" y="101090"/>
                  </a:cubicBezTo>
                  <a:cubicBezTo>
                    <a:pt x="17638" y="103670"/>
                    <a:pt x="21410" y="105580"/>
                    <a:pt x="25830" y="106821"/>
                  </a:cubicBezTo>
                  <a:cubicBezTo>
                    <a:pt x="30240" y="108061"/>
                    <a:pt x="34383" y="108681"/>
                    <a:pt x="38250" y="108681"/>
                  </a:cubicBezTo>
                  <a:cubicBezTo>
                    <a:pt x="42118" y="108681"/>
                    <a:pt x="46261" y="108061"/>
                    <a:pt x="50681" y="106821"/>
                  </a:cubicBezTo>
                  <a:cubicBezTo>
                    <a:pt x="55091" y="105580"/>
                    <a:pt x="58843" y="103670"/>
                    <a:pt x="61920" y="101090"/>
                  </a:cubicBezTo>
                  <a:cubicBezTo>
                    <a:pt x="64987" y="98511"/>
                    <a:pt x="66530" y="95286"/>
                    <a:pt x="66530" y="91417"/>
                  </a:cubicBezTo>
                  <a:cubicBezTo>
                    <a:pt x="66530" y="85464"/>
                    <a:pt x="63796" y="81594"/>
                    <a:pt x="58348" y="79808"/>
                  </a:cubicBezTo>
                  <a:cubicBezTo>
                    <a:pt x="52890" y="78022"/>
                    <a:pt x="46242" y="77129"/>
                    <a:pt x="38403" y="77129"/>
                  </a:cubicBezTo>
                  <a:lnTo>
                    <a:pt x="24411" y="77129"/>
                  </a:lnTo>
                  <a:cubicBezTo>
                    <a:pt x="21734" y="77129"/>
                    <a:pt x="19305" y="77774"/>
                    <a:pt x="17114" y="79064"/>
                  </a:cubicBezTo>
                  <a:cubicBezTo>
                    <a:pt x="14933" y="80353"/>
                    <a:pt x="13171" y="82115"/>
                    <a:pt x="11838" y="84347"/>
                  </a:cubicBezTo>
                  <a:cubicBezTo>
                    <a:pt x="10495" y="86580"/>
                    <a:pt x="9828" y="88936"/>
                    <a:pt x="9828" y="91417"/>
                  </a:cubicBezTo>
                  <a:close/>
                  <a:moveTo>
                    <a:pt x="33488" y="48256"/>
                  </a:moveTo>
                  <a:cubicBezTo>
                    <a:pt x="43213" y="48256"/>
                    <a:pt x="48071" y="41310"/>
                    <a:pt x="48071" y="27420"/>
                  </a:cubicBezTo>
                  <a:cubicBezTo>
                    <a:pt x="48071" y="21467"/>
                    <a:pt x="47033" y="16556"/>
                    <a:pt x="44947" y="12687"/>
                  </a:cubicBezTo>
                  <a:cubicBezTo>
                    <a:pt x="42870" y="8817"/>
                    <a:pt x="39051" y="6882"/>
                    <a:pt x="33488" y="6882"/>
                  </a:cubicBezTo>
                  <a:cubicBezTo>
                    <a:pt x="27935" y="6882"/>
                    <a:pt x="24115" y="8817"/>
                    <a:pt x="22029" y="12687"/>
                  </a:cubicBezTo>
                  <a:cubicBezTo>
                    <a:pt x="19943" y="16556"/>
                    <a:pt x="18905" y="21467"/>
                    <a:pt x="18905" y="27420"/>
                  </a:cubicBezTo>
                  <a:cubicBezTo>
                    <a:pt x="18905" y="31191"/>
                    <a:pt x="19305" y="34614"/>
                    <a:pt x="20096" y="37690"/>
                  </a:cubicBezTo>
                  <a:cubicBezTo>
                    <a:pt x="20886" y="40766"/>
                    <a:pt x="22353" y="43295"/>
                    <a:pt x="24487" y="45280"/>
                  </a:cubicBezTo>
                  <a:cubicBezTo>
                    <a:pt x="26620" y="47264"/>
                    <a:pt x="29621" y="48256"/>
                    <a:pt x="33488" y="4825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BACD2C18-FBAC-54C3-BDC7-5A361D646094}"/>
                </a:ext>
              </a:extLst>
            </p:cNvPr>
            <p:cNvSpPr/>
            <p:nvPr/>
          </p:nvSpPr>
          <p:spPr>
            <a:xfrm rot="-5400000">
              <a:off x="3632673" y="4410443"/>
              <a:ext cx="66379" cy="78730"/>
            </a:xfrm>
            <a:custGeom>
              <a:avLst/>
              <a:gdLst>
                <a:gd name="connsiteX0" fmla="*/ 38098 w 66379"/>
                <a:gd name="connsiteY0" fmla="*/ 79058 h 78730"/>
                <a:gd name="connsiteX1" fmla="*/ 18895 w 66379"/>
                <a:gd name="connsiteY1" fmla="*/ 73551 h 78730"/>
                <a:gd name="connsiteX2" fmla="*/ 5132 w 66379"/>
                <a:gd name="connsiteY2" fmla="*/ 58892 h 78730"/>
                <a:gd name="connsiteX3" fmla="*/ 141 w 66379"/>
                <a:gd name="connsiteY3" fmla="*/ 39469 h 78730"/>
                <a:gd name="connsiteX4" fmla="*/ 4684 w 66379"/>
                <a:gd name="connsiteY4" fmla="*/ 20419 h 78730"/>
                <a:gd name="connsiteX5" fmla="*/ 17409 w 66379"/>
                <a:gd name="connsiteY5" fmla="*/ 5835 h 78730"/>
                <a:gd name="connsiteX6" fmla="*/ 35716 w 66379"/>
                <a:gd name="connsiteY6" fmla="*/ 327 h 78730"/>
                <a:gd name="connsiteX7" fmla="*/ 49328 w 66379"/>
                <a:gd name="connsiteY7" fmla="*/ 2933 h 78730"/>
                <a:gd name="connsiteX8" fmla="*/ 58929 w 66379"/>
                <a:gd name="connsiteY8" fmla="*/ 10225 h 78730"/>
                <a:gd name="connsiteX9" fmla="*/ 64587 w 66379"/>
                <a:gd name="connsiteY9" fmla="*/ 21313 h 78730"/>
                <a:gd name="connsiteX10" fmla="*/ 66520 w 66379"/>
                <a:gd name="connsiteY10" fmla="*/ 35302 h 78730"/>
                <a:gd name="connsiteX11" fmla="*/ 64739 w 66379"/>
                <a:gd name="connsiteY11" fmla="*/ 37535 h 78730"/>
                <a:gd name="connsiteX12" fmla="*/ 15171 w 66379"/>
                <a:gd name="connsiteY12" fmla="*/ 37535 h 78730"/>
                <a:gd name="connsiteX13" fmla="*/ 15171 w 66379"/>
                <a:gd name="connsiteY13" fmla="*/ 39321 h 78730"/>
                <a:gd name="connsiteX14" fmla="*/ 20905 w 66379"/>
                <a:gd name="connsiteY14" fmla="*/ 63803 h 78730"/>
                <a:gd name="connsiteX15" fmla="*/ 39584 w 66379"/>
                <a:gd name="connsiteY15" fmla="*/ 73998 h 78730"/>
                <a:gd name="connsiteX16" fmla="*/ 49328 w 66379"/>
                <a:gd name="connsiteY16" fmla="*/ 71691 h 78730"/>
                <a:gd name="connsiteX17" fmla="*/ 57148 w 66379"/>
                <a:gd name="connsiteY17" fmla="*/ 65142 h 78730"/>
                <a:gd name="connsiteX18" fmla="*/ 61605 w 66379"/>
                <a:gd name="connsiteY18" fmla="*/ 56138 h 78730"/>
                <a:gd name="connsiteX19" fmla="*/ 62205 w 66379"/>
                <a:gd name="connsiteY19" fmla="*/ 55096 h 78730"/>
                <a:gd name="connsiteX20" fmla="*/ 63244 w 66379"/>
                <a:gd name="connsiteY20" fmla="*/ 54650 h 78730"/>
                <a:gd name="connsiteX21" fmla="*/ 64739 w 66379"/>
                <a:gd name="connsiteY21" fmla="*/ 54650 h 78730"/>
                <a:gd name="connsiteX22" fmla="*/ 66520 w 66379"/>
                <a:gd name="connsiteY22" fmla="*/ 56882 h 78730"/>
                <a:gd name="connsiteX23" fmla="*/ 56100 w 66379"/>
                <a:gd name="connsiteY23" fmla="*/ 72807 h 78730"/>
                <a:gd name="connsiteX24" fmla="*/ 38098 w 66379"/>
                <a:gd name="connsiteY24" fmla="*/ 79058 h 78730"/>
                <a:gd name="connsiteX25" fmla="*/ 15323 w 66379"/>
                <a:gd name="connsiteY25" fmla="*/ 33219 h 78730"/>
                <a:gd name="connsiteX26" fmla="*/ 54462 w 66379"/>
                <a:gd name="connsiteY26" fmla="*/ 33219 h 78730"/>
                <a:gd name="connsiteX27" fmla="*/ 52604 w 66379"/>
                <a:gd name="connsiteY27" fmla="*/ 20197 h 78730"/>
                <a:gd name="connsiteX28" fmla="*/ 46575 w 66379"/>
                <a:gd name="connsiteY28" fmla="*/ 9183 h 78730"/>
                <a:gd name="connsiteX29" fmla="*/ 35716 w 66379"/>
                <a:gd name="connsiteY29" fmla="*/ 4793 h 78730"/>
                <a:gd name="connsiteX30" fmla="*/ 20610 w 66379"/>
                <a:gd name="connsiteY30" fmla="*/ 13871 h 78730"/>
                <a:gd name="connsiteX31" fmla="*/ 15323 w 66379"/>
                <a:gd name="connsiteY31" fmla="*/ 3321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9" h="78730">
                  <a:moveTo>
                    <a:pt x="38098" y="79058"/>
                  </a:moveTo>
                  <a:cubicBezTo>
                    <a:pt x="31144" y="79058"/>
                    <a:pt x="24753" y="77222"/>
                    <a:pt x="18895" y="73551"/>
                  </a:cubicBezTo>
                  <a:cubicBezTo>
                    <a:pt x="13037" y="69880"/>
                    <a:pt x="8456" y="64994"/>
                    <a:pt x="5132" y="58892"/>
                  </a:cubicBezTo>
                  <a:cubicBezTo>
                    <a:pt x="1807" y="52790"/>
                    <a:pt x="141" y="46315"/>
                    <a:pt x="141" y="39469"/>
                  </a:cubicBezTo>
                  <a:cubicBezTo>
                    <a:pt x="141" y="32822"/>
                    <a:pt x="1655" y="26472"/>
                    <a:pt x="4684" y="20419"/>
                  </a:cubicBezTo>
                  <a:cubicBezTo>
                    <a:pt x="7703" y="14367"/>
                    <a:pt x="11952" y="9506"/>
                    <a:pt x="17409" y="5835"/>
                  </a:cubicBezTo>
                  <a:cubicBezTo>
                    <a:pt x="22867" y="2163"/>
                    <a:pt x="28963" y="327"/>
                    <a:pt x="35716" y="327"/>
                  </a:cubicBezTo>
                  <a:cubicBezTo>
                    <a:pt x="40869" y="327"/>
                    <a:pt x="45413" y="1196"/>
                    <a:pt x="49328" y="2933"/>
                  </a:cubicBezTo>
                  <a:cubicBezTo>
                    <a:pt x="53252" y="4669"/>
                    <a:pt x="56452" y="7100"/>
                    <a:pt x="58929" y="10225"/>
                  </a:cubicBezTo>
                  <a:cubicBezTo>
                    <a:pt x="61405" y="13350"/>
                    <a:pt x="63291" y="17047"/>
                    <a:pt x="64587" y="21313"/>
                  </a:cubicBezTo>
                  <a:cubicBezTo>
                    <a:pt x="65873" y="25579"/>
                    <a:pt x="66520" y="30242"/>
                    <a:pt x="66520" y="35302"/>
                  </a:cubicBezTo>
                  <a:cubicBezTo>
                    <a:pt x="66520" y="36791"/>
                    <a:pt x="65930" y="37535"/>
                    <a:pt x="64739" y="37535"/>
                  </a:cubicBezTo>
                  <a:lnTo>
                    <a:pt x="15171" y="37535"/>
                  </a:lnTo>
                  <a:lnTo>
                    <a:pt x="15171" y="39321"/>
                  </a:lnTo>
                  <a:cubicBezTo>
                    <a:pt x="15171" y="48846"/>
                    <a:pt x="17086" y="57007"/>
                    <a:pt x="20905" y="63803"/>
                  </a:cubicBezTo>
                  <a:cubicBezTo>
                    <a:pt x="24725" y="70599"/>
                    <a:pt x="30954" y="73998"/>
                    <a:pt x="39584" y="73998"/>
                  </a:cubicBezTo>
                  <a:cubicBezTo>
                    <a:pt x="43051" y="73998"/>
                    <a:pt x="46308" y="73229"/>
                    <a:pt x="49328" y="71691"/>
                  </a:cubicBezTo>
                  <a:cubicBezTo>
                    <a:pt x="52357" y="70153"/>
                    <a:pt x="54957" y="67970"/>
                    <a:pt x="57148" y="65142"/>
                  </a:cubicBezTo>
                  <a:cubicBezTo>
                    <a:pt x="59329" y="62315"/>
                    <a:pt x="60815" y="59313"/>
                    <a:pt x="61605" y="56138"/>
                  </a:cubicBezTo>
                  <a:cubicBezTo>
                    <a:pt x="61710" y="55741"/>
                    <a:pt x="61910" y="55394"/>
                    <a:pt x="62205" y="55096"/>
                  </a:cubicBezTo>
                  <a:cubicBezTo>
                    <a:pt x="62501" y="54799"/>
                    <a:pt x="62853" y="54650"/>
                    <a:pt x="63244" y="54650"/>
                  </a:cubicBezTo>
                  <a:lnTo>
                    <a:pt x="64739" y="54650"/>
                  </a:lnTo>
                  <a:cubicBezTo>
                    <a:pt x="65930" y="54650"/>
                    <a:pt x="66520" y="55394"/>
                    <a:pt x="66520" y="56882"/>
                  </a:cubicBezTo>
                  <a:cubicBezTo>
                    <a:pt x="64930" y="63332"/>
                    <a:pt x="61462" y="68640"/>
                    <a:pt x="56100" y="72807"/>
                  </a:cubicBezTo>
                  <a:cubicBezTo>
                    <a:pt x="50747" y="76974"/>
                    <a:pt x="44746" y="79058"/>
                    <a:pt x="38098" y="79058"/>
                  </a:cubicBezTo>
                  <a:close/>
                  <a:moveTo>
                    <a:pt x="15323" y="33219"/>
                  </a:moveTo>
                  <a:lnTo>
                    <a:pt x="54462" y="33219"/>
                  </a:lnTo>
                  <a:cubicBezTo>
                    <a:pt x="54462" y="28953"/>
                    <a:pt x="53842" y="24611"/>
                    <a:pt x="52604" y="20197"/>
                  </a:cubicBezTo>
                  <a:cubicBezTo>
                    <a:pt x="51366" y="15782"/>
                    <a:pt x="49356" y="12110"/>
                    <a:pt x="46575" y="9183"/>
                  </a:cubicBezTo>
                  <a:cubicBezTo>
                    <a:pt x="43803" y="6256"/>
                    <a:pt x="40174" y="4793"/>
                    <a:pt x="35716" y="4793"/>
                  </a:cubicBezTo>
                  <a:cubicBezTo>
                    <a:pt x="29163" y="4793"/>
                    <a:pt x="24124" y="7819"/>
                    <a:pt x="20610" y="13871"/>
                  </a:cubicBezTo>
                  <a:cubicBezTo>
                    <a:pt x="17086" y="19923"/>
                    <a:pt x="15323" y="26373"/>
                    <a:pt x="15323" y="3321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67751B2D-1F4D-C0C0-091A-390805F4370D}"/>
                </a:ext>
              </a:extLst>
            </p:cNvPr>
            <p:cNvSpPr/>
            <p:nvPr/>
          </p:nvSpPr>
          <p:spPr>
            <a:xfrm rot="-5400000">
              <a:off x="3602314" y="4249992"/>
              <a:ext cx="84979" cy="120848"/>
            </a:xfrm>
            <a:custGeom>
              <a:avLst/>
              <a:gdLst>
                <a:gd name="connsiteX0" fmla="*/ 13516 w 84979"/>
                <a:gd name="connsiteY0" fmla="*/ 119228 h 120848"/>
                <a:gd name="connsiteX1" fmla="*/ 13516 w 84979"/>
                <a:gd name="connsiteY1" fmla="*/ 17728 h 120848"/>
                <a:gd name="connsiteX2" fmla="*/ 12106 w 84979"/>
                <a:gd name="connsiteY2" fmla="*/ 11105 h 120848"/>
                <a:gd name="connsiteX3" fmla="*/ 8087 w 84979"/>
                <a:gd name="connsiteY3" fmla="*/ 8649 h 120848"/>
                <a:gd name="connsiteX4" fmla="*/ 124 w 84979"/>
                <a:gd name="connsiteY4" fmla="*/ 8203 h 120848"/>
                <a:gd name="connsiteX5" fmla="*/ 124 w 84979"/>
                <a:gd name="connsiteY5" fmla="*/ 2101 h 120848"/>
                <a:gd name="connsiteX6" fmla="*/ 25422 w 84979"/>
                <a:gd name="connsiteY6" fmla="*/ 315 h 120848"/>
                <a:gd name="connsiteX7" fmla="*/ 25422 w 84979"/>
                <a:gd name="connsiteY7" fmla="*/ 53893 h 120848"/>
                <a:gd name="connsiteX8" fmla="*/ 32118 w 84979"/>
                <a:gd name="connsiteY8" fmla="*/ 48386 h 120848"/>
                <a:gd name="connsiteX9" fmla="*/ 40310 w 84979"/>
                <a:gd name="connsiteY9" fmla="*/ 44740 h 120848"/>
                <a:gd name="connsiteX10" fmla="*/ 49082 w 84979"/>
                <a:gd name="connsiteY10" fmla="*/ 43475 h 120848"/>
                <a:gd name="connsiteX11" fmla="*/ 63449 w 84979"/>
                <a:gd name="connsiteY11" fmla="*/ 46600 h 120848"/>
                <a:gd name="connsiteX12" fmla="*/ 74908 w 84979"/>
                <a:gd name="connsiteY12" fmla="*/ 55158 h 120848"/>
                <a:gd name="connsiteX13" fmla="*/ 82424 w 84979"/>
                <a:gd name="connsiteY13" fmla="*/ 67660 h 120848"/>
                <a:gd name="connsiteX14" fmla="*/ 85103 w 84979"/>
                <a:gd name="connsiteY14" fmla="*/ 82170 h 120848"/>
                <a:gd name="connsiteX15" fmla="*/ 80042 w 84979"/>
                <a:gd name="connsiteY15" fmla="*/ 101518 h 120848"/>
                <a:gd name="connsiteX16" fmla="*/ 66276 w 84979"/>
                <a:gd name="connsiteY16" fmla="*/ 115806 h 120848"/>
                <a:gd name="connsiteX17" fmla="*/ 47006 w 84979"/>
                <a:gd name="connsiteY17" fmla="*/ 121163 h 120848"/>
                <a:gd name="connsiteX18" fmla="*/ 34423 w 84979"/>
                <a:gd name="connsiteY18" fmla="*/ 117814 h 120848"/>
                <a:gd name="connsiteX19" fmla="*/ 24231 w 84979"/>
                <a:gd name="connsiteY19" fmla="*/ 108959 h 120848"/>
                <a:gd name="connsiteX20" fmla="*/ 18431 w 84979"/>
                <a:gd name="connsiteY20" fmla="*/ 119228 h 120848"/>
                <a:gd name="connsiteX21" fmla="*/ 13516 w 84979"/>
                <a:gd name="connsiteY21" fmla="*/ 119228 h 120848"/>
                <a:gd name="connsiteX22" fmla="*/ 26022 w 84979"/>
                <a:gd name="connsiteY22" fmla="*/ 102411 h 120848"/>
                <a:gd name="connsiteX23" fmla="*/ 34204 w 84979"/>
                <a:gd name="connsiteY23" fmla="*/ 112680 h 120848"/>
                <a:gd name="connsiteX24" fmla="*/ 46110 w 84979"/>
                <a:gd name="connsiteY24" fmla="*/ 116698 h 120848"/>
                <a:gd name="connsiteX25" fmla="*/ 60397 w 84979"/>
                <a:gd name="connsiteY25" fmla="*/ 111563 h 120848"/>
                <a:gd name="connsiteX26" fmla="*/ 68062 w 84979"/>
                <a:gd name="connsiteY26" fmla="*/ 98616 h 120848"/>
                <a:gd name="connsiteX27" fmla="*/ 70220 w 84979"/>
                <a:gd name="connsiteY27" fmla="*/ 82170 h 120848"/>
                <a:gd name="connsiteX28" fmla="*/ 66500 w 84979"/>
                <a:gd name="connsiteY28" fmla="*/ 60143 h 120848"/>
                <a:gd name="connsiteX29" fmla="*/ 61960 w 84979"/>
                <a:gd name="connsiteY29" fmla="*/ 54042 h 120848"/>
                <a:gd name="connsiteX30" fmla="*/ 55486 w 84979"/>
                <a:gd name="connsiteY30" fmla="*/ 49576 h 120848"/>
                <a:gd name="connsiteX31" fmla="*/ 48044 w 84979"/>
                <a:gd name="connsiteY31" fmla="*/ 47940 h 120848"/>
                <a:gd name="connsiteX32" fmla="*/ 35242 w 84979"/>
                <a:gd name="connsiteY32" fmla="*/ 51586 h 120848"/>
                <a:gd name="connsiteX33" fmla="*/ 26022 w 84979"/>
                <a:gd name="connsiteY33" fmla="*/ 61334 h 120848"/>
                <a:gd name="connsiteX34" fmla="*/ 26022 w 84979"/>
                <a:gd name="connsiteY34" fmla="*/ 102411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979" h="120848">
                  <a:moveTo>
                    <a:pt x="13516" y="119228"/>
                  </a:moveTo>
                  <a:lnTo>
                    <a:pt x="13516" y="17728"/>
                  </a:lnTo>
                  <a:cubicBezTo>
                    <a:pt x="13516" y="14652"/>
                    <a:pt x="13049" y="12444"/>
                    <a:pt x="12106" y="11105"/>
                  </a:cubicBezTo>
                  <a:cubicBezTo>
                    <a:pt x="11163" y="9765"/>
                    <a:pt x="9820" y="8947"/>
                    <a:pt x="8087" y="8649"/>
                  </a:cubicBezTo>
                  <a:cubicBezTo>
                    <a:pt x="6344" y="8351"/>
                    <a:pt x="3696" y="8203"/>
                    <a:pt x="124" y="8203"/>
                  </a:cubicBezTo>
                  <a:lnTo>
                    <a:pt x="124" y="2101"/>
                  </a:lnTo>
                  <a:lnTo>
                    <a:pt x="25422" y="315"/>
                  </a:lnTo>
                  <a:lnTo>
                    <a:pt x="25422" y="53893"/>
                  </a:lnTo>
                  <a:cubicBezTo>
                    <a:pt x="27308" y="51809"/>
                    <a:pt x="29537" y="49974"/>
                    <a:pt x="32118" y="48386"/>
                  </a:cubicBezTo>
                  <a:cubicBezTo>
                    <a:pt x="34699" y="46798"/>
                    <a:pt x="37424" y="45583"/>
                    <a:pt x="40310" y="44740"/>
                  </a:cubicBezTo>
                  <a:cubicBezTo>
                    <a:pt x="43186" y="43897"/>
                    <a:pt x="46110" y="43475"/>
                    <a:pt x="49082" y="43475"/>
                  </a:cubicBezTo>
                  <a:cubicBezTo>
                    <a:pt x="54246" y="43475"/>
                    <a:pt x="59033" y="44517"/>
                    <a:pt x="63449" y="46600"/>
                  </a:cubicBezTo>
                  <a:cubicBezTo>
                    <a:pt x="67864" y="48684"/>
                    <a:pt x="71684" y="51537"/>
                    <a:pt x="74908" y="55158"/>
                  </a:cubicBezTo>
                  <a:cubicBezTo>
                    <a:pt x="78133" y="58779"/>
                    <a:pt x="80638" y="62947"/>
                    <a:pt x="82424" y="67660"/>
                  </a:cubicBezTo>
                  <a:cubicBezTo>
                    <a:pt x="84209" y="72373"/>
                    <a:pt x="85103" y="77209"/>
                    <a:pt x="85103" y="82170"/>
                  </a:cubicBezTo>
                  <a:cubicBezTo>
                    <a:pt x="85103" y="89116"/>
                    <a:pt x="83416" y="95565"/>
                    <a:pt x="80042" y="101518"/>
                  </a:cubicBezTo>
                  <a:cubicBezTo>
                    <a:pt x="76669" y="107471"/>
                    <a:pt x="72080" y="112234"/>
                    <a:pt x="66276" y="115806"/>
                  </a:cubicBezTo>
                  <a:cubicBezTo>
                    <a:pt x="60472" y="119378"/>
                    <a:pt x="54048" y="121163"/>
                    <a:pt x="47006" y="121163"/>
                  </a:cubicBezTo>
                  <a:cubicBezTo>
                    <a:pt x="42739" y="121163"/>
                    <a:pt x="38548" y="120047"/>
                    <a:pt x="34423" y="117814"/>
                  </a:cubicBezTo>
                  <a:cubicBezTo>
                    <a:pt x="30308" y="115582"/>
                    <a:pt x="26908" y="112630"/>
                    <a:pt x="24231" y="108959"/>
                  </a:cubicBezTo>
                  <a:lnTo>
                    <a:pt x="18431" y="119228"/>
                  </a:lnTo>
                  <a:lnTo>
                    <a:pt x="13516" y="119228"/>
                  </a:lnTo>
                  <a:close/>
                  <a:moveTo>
                    <a:pt x="26022" y="102411"/>
                  </a:moveTo>
                  <a:cubicBezTo>
                    <a:pt x="27899" y="106578"/>
                    <a:pt x="30632" y="110001"/>
                    <a:pt x="34204" y="112680"/>
                  </a:cubicBezTo>
                  <a:cubicBezTo>
                    <a:pt x="37776" y="115359"/>
                    <a:pt x="41748" y="116698"/>
                    <a:pt x="46110" y="116698"/>
                  </a:cubicBezTo>
                  <a:cubicBezTo>
                    <a:pt x="51968" y="116698"/>
                    <a:pt x="56726" y="114986"/>
                    <a:pt x="60397" y="111563"/>
                  </a:cubicBezTo>
                  <a:cubicBezTo>
                    <a:pt x="64069" y="108141"/>
                    <a:pt x="66623" y="103825"/>
                    <a:pt x="68062" y="98616"/>
                  </a:cubicBezTo>
                  <a:cubicBezTo>
                    <a:pt x="69501" y="93407"/>
                    <a:pt x="70220" y="87925"/>
                    <a:pt x="70220" y="82170"/>
                  </a:cubicBezTo>
                  <a:cubicBezTo>
                    <a:pt x="70220" y="72546"/>
                    <a:pt x="68980" y="65204"/>
                    <a:pt x="66500" y="60143"/>
                  </a:cubicBezTo>
                  <a:cubicBezTo>
                    <a:pt x="65408" y="57961"/>
                    <a:pt x="63895" y="55927"/>
                    <a:pt x="61960" y="54042"/>
                  </a:cubicBezTo>
                  <a:cubicBezTo>
                    <a:pt x="60025" y="52157"/>
                    <a:pt x="57867" y="50668"/>
                    <a:pt x="55486" y="49576"/>
                  </a:cubicBezTo>
                  <a:cubicBezTo>
                    <a:pt x="53105" y="48486"/>
                    <a:pt x="50625" y="47940"/>
                    <a:pt x="48044" y="47940"/>
                  </a:cubicBezTo>
                  <a:cubicBezTo>
                    <a:pt x="43377" y="47940"/>
                    <a:pt x="39119" y="49155"/>
                    <a:pt x="35242" y="51586"/>
                  </a:cubicBezTo>
                  <a:cubicBezTo>
                    <a:pt x="31375" y="54017"/>
                    <a:pt x="28299" y="57266"/>
                    <a:pt x="26022" y="61334"/>
                  </a:cubicBezTo>
                  <a:lnTo>
                    <a:pt x="26022" y="10241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5C8AB6B-49C2-8EB5-44F2-B9F74B5DC896}"/>
                </a:ext>
              </a:extLst>
            </p:cNvPr>
            <p:cNvSpPr/>
            <p:nvPr/>
          </p:nvSpPr>
          <p:spPr>
            <a:xfrm rot="-5400000">
              <a:off x="3636469" y="4192950"/>
              <a:ext cx="57894" cy="75753"/>
            </a:xfrm>
            <a:custGeom>
              <a:avLst/>
              <a:gdLst>
                <a:gd name="connsiteX0" fmla="*/ 118 w 57894"/>
                <a:gd name="connsiteY0" fmla="*/ 76058 h 75753"/>
                <a:gd name="connsiteX1" fmla="*/ 118 w 57894"/>
                <a:gd name="connsiteY1" fmla="*/ 69956 h 75753"/>
                <a:gd name="connsiteX2" fmla="*/ 9717 w 57894"/>
                <a:gd name="connsiteY2" fmla="*/ 69064 h 75753"/>
                <a:gd name="connsiteX3" fmla="*/ 13512 w 57894"/>
                <a:gd name="connsiteY3" fmla="*/ 64598 h 75753"/>
                <a:gd name="connsiteX4" fmla="*/ 13512 w 57894"/>
                <a:gd name="connsiteY4" fmla="*/ 17717 h 75753"/>
                <a:gd name="connsiteX5" fmla="*/ 12098 w 57894"/>
                <a:gd name="connsiteY5" fmla="*/ 11169 h 75753"/>
                <a:gd name="connsiteX6" fmla="*/ 8080 w 57894"/>
                <a:gd name="connsiteY6" fmla="*/ 8639 h 75753"/>
                <a:gd name="connsiteX7" fmla="*/ 118 w 57894"/>
                <a:gd name="connsiteY7" fmla="*/ 8192 h 75753"/>
                <a:gd name="connsiteX8" fmla="*/ 118 w 57894"/>
                <a:gd name="connsiteY8" fmla="*/ 2090 h 75753"/>
                <a:gd name="connsiteX9" fmla="*/ 24675 w 57894"/>
                <a:gd name="connsiteY9" fmla="*/ 304 h 75753"/>
                <a:gd name="connsiteX10" fmla="*/ 24675 w 57894"/>
                <a:gd name="connsiteY10" fmla="*/ 16973 h 75753"/>
                <a:gd name="connsiteX11" fmla="*/ 32488 w 57894"/>
                <a:gd name="connsiteY11" fmla="*/ 4918 h 75753"/>
                <a:gd name="connsiteX12" fmla="*/ 44915 w 57894"/>
                <a:gd name="connsiteY12" fmla="*/ 304 h 75753"/>
                <a:gd name="connsiteX13" fmla="*/ 53994 w 57894"/>
                <a:gd name="connsiteY13" fmla="*/ 3281 h 75753"/>
                <a:gd name="connsiteX14" fmla="*/ 58012 w 57894"/>
                <a:gd name="connsiteY14" fmla="*/ 11318 h 75753"/>
                <a:gd name="connsiteX15" fmla="*/ 55780 w 57894"/>
                <a:gd name="connsiteY15" fmla="*/ 16601 h 75753"/>
                <a:gd name="connsiteX16" fmla="*/ 50273 w 57894"/>
                <a:gd name="connsiteY16" fmla="*/ 18908 h 75753"/>
                <a:gd name="connsiteX17" fmla="*/ 44915 w 57894"/>
                <a:gd name="connsiteY17" fmla="*/ 16676 h 75753"/>
                <a:gd name="connsiteX18" fmla="*/ 42683 w 57894"/>
                <a:gd name="connsiteY18" fmla="*/ 11318 h 75753"/>
                <a:gd name="connsiteX19" fmla="*/ 45957 w 57894"/>
                <a:gd name="connsiteY19" fmla="*/ 4770 h 75753"/>
                <a:gd name="connsiteX20" fmla="*/ 44915 w 57894"/>
                <a:gd name="connsiteY20" fmla="*/ 4770 h 75753"/>
                <a:gd name="connsiteX21" fmla="*/ 33529 w 57894"/>
                <a:gd name="connsiteY21" fmla="*/ 9755 h 75753"/>
                <a:gd name="connsiteX22" fmla="*/ 27279 w 57894"/>
                <a:gd name="connsiteY22" fmla="*/ 22182 h 75753"/>
                <a:gd name="connsiteX23" fmla="*/ 25419 w 57894"/>
                <a:gd name="connsiteY23" fmla="*/ 36470 h 75753"/>
                <a:gd name="connsiteX24" fmla="*/ 25419 w 57894"/>
                <a:gd name="connsiteY24" fmla="*/ 64598 h 75753"/>
                <a:gd name="connsiteX25" fmla="*/ 42087 w 57894"/>
                <a:gd name="connsiteY25" fmla="*/ 69956 h 75753"/>
                <a:gd name="connsiteX26" fmla="*/ 42087 w 57894"/>
                <a:gd name="connsiteY26" fmla="*/ 76058 h 75753"/>
                <a:gd name="connsiteX27" fmla="*/ 118 w 57894"/>
                <a:gd name="connsiteY27" fmla="*/ 76058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4" h="75753">
                  <a:moveTo>
                    <a:pt x="118" y="76058"/>
                  </a:moveTo>
                  <a:lnTo>
                    <a:pt x="118" y="69956"/>
                  </a:lnTo>
                  <a:cubicBezTo>
                    <a:pt x="3987" y="69956"/>
                    <a:pt x="7187" y="69659"/>
                    <a:pt x="9717" y="69064"/>
                  </a:cubicBezTo>
                  <a:cubicBezTo>
                    <a:pt x="12248" y="68468"/>
                    <a:pt x="13512" y="66979"/>
                    <a:pt x="13512" y="64598"/>
                  </a:cubicBezTo>
                  <a:lnTo>
                    <a:pt x="13512" y="17717"/>
                  </a:lnTo>
                  <a:cubicBezTo>
                    <a:pt x="13512" y="14741"/>
                    <a:pt x="13041" y="12558"/>
                    <a:pt x="12098" y="11169"/>
                  </a:cubicBezTo>
                  <a:cubicBezTo>
                    <a:pt x="11156" y="9780"/>
                    <a:pt x="9817" y="8937"/>
                    <a:pt x="8080" y="8639"/>
                  </a:cubicBezTo>
                  <a:cubicBezTo>
                    <a:pt x="6344" y="8341"/>
                    <a:pt x="3689" y="8192"/>
                    <a:pt x="118" y="8192"/>
                  </a:cubicBezTo>
                  <a:lnTo>
                    <a:pt x="118" y="2090"/>
                  </a:lnTo>
                  <a:lnTo>
                    <a:pt x="24675" y="304"/>
                  </a:lnTo>
                  <a:lnTo>
                    <a:pt x="24675" y="16973"/>
                  </a:lnTo>
                  <a:cubicBezTo>
                    <a:pt x="26461" y="12013"/>
                    <a:pt x="29065" y="7994"/>
                    <a:pt x="32488" y="4918"/>
                  </a:cubicBezTo>
                  <a:cubicBezTo>
                    <a:pt x="35911" y="1843"/>
                    <a:pt x="40053" y="304"/>
                    <a:pt x="44915" y="304"/>
                  </a:cubicBezTo>
                  <a:cubicBezTo>
                    <a:pt x="48288" y="304"/>
                    <a:pt x="51314" y="1297"/>
                    <a:pt x="53994" y="3281"/>
                  </a:cubicBezTo>
                  <a:cubicBezTo>
                    <a:pt x="56673" y="5265"/>
                    <a:pt x="58012" y="7944"/>
                    <a:pt x="58012" y="11318"/>
                  </a:cubicBezTo>
                  <a:cubicBezTo>
                    <a:pt x="58012" y="13302"/>
                    <a:pt x="57268" y="15063"/>
                    <a:pt x="55780" y="16601"/>
                  </a:cubicBezTo>
                  <a:cubicBezTo>
                    <a:pt x="54291" y="18139"/>
                    <a:pt x="52455" y="18908"/>
                    <a:pt x="50273" y="18908"/>
                  </a:cubicBezTo>
                  <a:cubicBezTo>
                    <a:pt x="48189" y="18908"/>
                    <a:pt x="46403" y="18164"/>
                    <a:pt x="44915" y="16676"/>
                  </a:cubicBezTo>
                  <a:cubicBezTo>
                    <a:pt x="43427" y="15187"/>
                    <a:pt x="42683" y="13401"/>
                    <a:pt x="42683" y="11318"/>
                  </a:cubicBezTo>
                  <a:cubicBezTo>
                    <a:pt x="42683" y="8243"/>
                    <a:pt x="43774" y="6059"/>
                    <a:pt x="45957" y="4770"/>
                  </a:cubicBezTo>
                  <a:lnTo>
                    <a:pt x="44915" y="4770"/>
                  </a:lnTo>
                  <a:cubicBezTo>
                    <a:pt x="40252" y="4770"/>
                    <a:pt x="36456" y="6432"/>
                    <a:pt x="33529" y="9755"/>
                  </a:cubicBezTo>
                  <a:cubicBezTo>
                    <a:pt x="30602" y="13078"/>
                    <a:pt x="28519" y="17221"/>
                    <a:pt x="27279" y="22182"/>
                  </a:cubicBezTo>
                  <a:cubicBezTo>
                    <a:pt x="26039" y="27143"/>
                    <a:pt x="25419" y="31906"/>
                    <a:pt x="25419" y="36470"/>
                  </a:cubicBezTo>
                  <a:lnTo>
                    <a:pt x="25419" y="64598"/>
                  </a:lnTo>
                  <a:cubicBezTo>
                    <a:pt x="25419" y="68170"/>
                    <a:pt x="30975" y="69956"/>
                    <a:pt x="42087" y="69956"/>
                  </a:cubicBezTo>
                  <a:lnTo>
                    <a:pt x="42087" y="76058"/>
                  </a:lnTo>
                  <a:lnTo>
                    <a:pt x="118" y="7605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15C3F3FB-FC59-19F3-00D1-F2C81307FE11}"/>
                </a:ext>
              </a:extLst>
            </p:cNvPr>
            <p:cNvSpPr/>
            <p:nvPr/>
          </p:nvSpPr>
          <p:spPr>
            <a:xfrm rot="-5400000">
              <a:off x="3627168" y="4117245"/>
              <a:ext cx="37504" cy="114745"/>
            </a:xfrm>
            <a:custGeom>
              <a:avLst/>
              <a:gdLst>
                <a:gd name="connsiteX0" fmla="*/ 110 w 37504"/>
                <a:gd name="connsiteY0" fmla="*/ 115046 h 114745"/>
                <a:gd name="connsiteX1" fmla="*/ 110 w 37504"/>
                <a:gd name="connsiteY1" fmla="*/ 108945 h 114745"/>
                <a:gd name="connsiteX2" fmla="*/ 9783 w 37504"/>
                <a:gd name="connsiteY2" fmla="*/ 108052 h 114745"/>
                <a:gd name="connsiteX3" fmla="*/ 13504 w 37504"/>
                <a:gd name="connsiteY3" fmla="*/ 103587 h 114745"/>
                <a:gd name="connsiteX4" fmla="*/ 13504 w 37504"/>
                <a:gd name="connsiteY4" fmla="*/ 56706 h 114745"/>
                <a:gd name="connsiteX5" fmla="*/ 10974 w 37504"/>
                <a:gd name="connsiteY5" fmla="*/ 48670 h 114745"/>
                <a:gd name="connsiteX6" fmla="*/ 1002 w 37504"/>
                <a:gd name="connsiteY6" fmla="*/ 47181 h 114745"/>
                <a:gd name="connsiteX7" fmla="*/ 1002 w 37504"/>
                <a:gd name="connsiteY7" fmla="*/ 41079 h 114745"/>
                <a:gd name="connsiteX8" fmla="*/ 25559 w 37504"/>
                <a:gd name="connsiteY8" fmla="*/ 39293 h 114745"/>
                <a:gd name="connsiteX9" fmla="*/ 25559 w 37504"/>
                <a:gd name="connsiteY9" fmla="*/ 103587 h 114745"/>
                <a:gd name="connsiteX10" fmla="*/ 28833 w 37504"/>
                <a:gd name="connsiteY10" fmla="*/ 108052 h 114745"/>
                <a:gd name="connsiteX11" fmla="*/ 37614 w 37504"/>
                <a:gd name="connsiteY11" fmla="*/ 108945 h 114745"/>
                <a:gd name="connsiteX12" fmla="*/ 37614 w 37504"/>
                <a:gd name="connsiteY12" fmla="*/ 115046 h 114745"/>
                <a:gd name="connsiteX13" fmla="*/ 110 w 37504"/>
                <a:gd name="connsiteY13" fmla="*/ 115046 h 114745"/>
                <a:gd name="connsiteX14" fmla="*/ 7402 w 37504"/>
                <a:gd name="connsiteY14" fmla="*/ 9826 h 114745"/>
                <a:gd name="connsiteX15" fmla="*/ 10304 w 37504"/>
                <a:gd name="connsiteY15" fmla="*/ 3202 h 114745"/>
                <a:gd name="connsiteX16" fmla="*/ 16778 w 37504"/>
                <a:gd name="connsiteY16" fmla="*/ 301 h 114745"/>
                <a:gd name="connsiteX17" fmla="*/ 21541 w 37504"/>
                <a:gd name="connsiteY17" fmla="*/ 1566 h 114745"/>
                <a:gd name="connsiteX18" fmla="*/ 25038 w 37504"/>
                <a:gd name="connsiteY18" fmla="*/ 5137 h 114745"/>
                <a:gd name="connsiteX19" fmla="*/ 26303 w 37504"/>
                <a:gd name="connsiteY19" fmla="*/ 9826 h 114745"/>
                <a:gd name="connsiteX20" fmla="*/ 23475 w 37504"/>
                <a:gd name="connsiteY20" fmla="*/ 16374 h 114745"/>
                <a:gd name="connsiteX21" fmla="*/ 16778 w 37504"/>
                <a:gd name="connsiteY21" fmla="*/ 19201 h 114745"/>
                <a:gd name="connsiteX22" fmla="*/ 10304 w 37504"/>
                <a:gd name="connsiteY22" fmla="*/ 16374 h 114745"/>
                <a:gd name="connsiteX23" fmla="*/ 7402 w 37504"/>
                <a:gd name="connsiteY23" fmla="*/ 9826 h 11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504" h="114745">
                  <a:moveTo>
                    <a:pt x="110" y="115046"/>
                  </a:moveTo>
                  <a:lnTo>
                    <a:pt x="110" y="108945"/>
                  </a:lnTo>
                  <a:cubicBezTo>
                    <a:pt x="4079" y="108945"/>
                    <a:pt x="7303" y="108647"/>
                    <a:pt x="9783" y="108052"/>
                  </a:cubicBezTo>
                  <a:cubicBezTo>
                    <a:pt x="12263" y="107457"/>
                    <a:pt x="13504" y="105968"/>
                    <a:pt x="13504" y="103587"/>
                  </a:cubicBezTo>
                  <a:lnTo>
                    <a:pt x="13504" y="56706"/>
                  </a:lnTo>
                  <a:cubicBezTo>
                    <a:pt x="13504" y="52340"/>
                    <a:pt x="12661" y="49661"/>
                    <a:pt x="10974" y="48670"/>
                  </a:cubicBezTo>
                  <a:cubicBezTo>
                    <a:pt x="9287" y="47677"/>
                    <a:pt x="5964" y="47181"/>
                    <a:pt x="1002" y="47181"/>
                  </a:cubicBezTo>
                  <a:lnTo>
                    <a:pt x="1002" y="41079"/>
                  </a:lnTo>
                  <a:lnTo>
                    <a:pt x="25559" y="39293"/>
                  </a:lnTo>
                  <a:lnTo>
                    <a:pt x="25559" y="103587"/>
                  </a:lnTo>
                  <a:cubicBezTo>
                    <a:pt x="25559" y="105968"/>
                    <a:pt x="26651" y="107457"/>
                    <a:pt x="28833" y="108052"/>
                  </a:cubicBezTo>
                  <a:cubicBezTo>
                    <a:pt x="31016" y="108647"/>
                    <a:pt x="33943" y="108945"/>
                    <a:pt x="37614" y="108945"/>
                  </a:cubicBezTo>
                  <a:lnTo>
                    <a:pt x="37614" y="115046"/>
                  </a:lnTo>
                  <a:lnTo>
                    <a:pt x="110" y="115046"/>
                  </a:lnTo>
                  <a:close/>
                  <a:moveTo>
                    <a:pt x="7402" y="9826"/>
                  </a:moveTo>
                  <a:cubicBezTo>
                    <a:pt x="7402" y="7344"/>
                    <a:pt x="8370" y="5136"/>
                    <a:pt x="10304" y="3202"/>
                  </a:cubicBezTo>
                  <a:cubicBezTo>
                    <a:pt x="12239" y="1267"/>
                    <a:pt x="14397" y="301"/>
                    <a:pt x="16778" y="301"/>
                  </a:cubicBezTo>
                  <a:cubicBezTo>
                    <a:pt x="18465" y="301"/>
                    <a:pt x="20052" y="723"/>
                    <a:pt x="21541" y="1566"/>
                  </a:cubicBezTo>
                  <a:cubicBezTo>
                    <a:pt x="23030" y="2409"/>
                    <a:pt x="24195" y="3599"/>
                    <a:pt x="25038" y="5137"/>
                  </a:cubicBezTo>
                  <a:cubicBezTo>
                    <a:pt x="25881" y="6676"/>
                    <a:pt x="26303" y="8238"/>
                    <a:pt x="26303" y="9826"/>
                  </a:cubicBezTo>
                  <a:cubicBezTo>
                    <a:pt x="26303" y="12306"/>
                    <a:pt x="25360" y="14489"/>
                    <a:pt x="23475" y="16374"/>
                  </a:cubicBezTo>
                  <a:cubicBezTo>
                    <a:pt x="21590" y="18259"/>
                    <a:pt x="19358" y="19201"/>
                    <a:pt x="16778" y="19201"/>
                  </a:cubicBezTo>
                  <a:cubicBezTo>
                    <a:pt x="14397" y="19201"/>
                    <a:pt x="12239" y="18259"/>
                    <a:pt x="10304" y="16374"/>
                  </a:cubicBezTo>
                  <a:cubicBezTo>
                    <a:pt x="8370" y="14489"/>
                    <a:pt x="7402" y="12306"/>
                    <a:pt x="7402" y="982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5734FF72-7D62-F893-7000-19FB8BA319EB}"/>
                </a:ext>
              </a:extLst>
            </p:cNvPr>
            <p:cNvSpPr/>
            <p:nvPr/>
          </p:nvSpPr>
          <p:spPr>
            <a:xfrm rot="-5400000">
              <a:off x="3642869" y="4051553"/>
              <a:ext cx="78432" cy="112960"/>
            </a:xfrm>
            <a:custGeom>
              <a:avLst/>
              <a:gdLst>
                <a:gd name="connsiteX0" fmla="*/ 106 w 78432"/>
                <a:gd name="connsiteY0" fmla="*/ 91373 h 112960"/>
                <a:gd name="connsiteX1" fmla="*/ 4572 w 78432"/>
                <a:gd name="connsiteY1" fmla="*/ 80731 h 112960"/>
                <a:gd name="connsiteX2" fmla="*/ 15138 w 78432"/>
                <a:gd name="connsiteY2" fmla="*/ 74257 h 112960"/>
                <a:gd name="connsiteX3" fmla="*/ 9929 w 78432"/>
                <a:gd name="connsiteY3" fmla="*/ 67634 h 112960"/>
                <a:gd name="connsiteX4" fmla="*/ 8144 w 78432"/>
                <a:gd name="connsiteY4" fmla="*/ 59374 h 112960"/>
                <a:gd name="connsiteX5" fmla="*/ 13203 w 78432"/>
                <a:gd name="connsiteY5" fmla="*/ 45087 h 112960"/>
                <a:gd name="connsiteX6" fmla="*/ 5316 w 78432"/>
                <a:gd name="connsiteY6" fmla="*/ 27376 h 112960"/>
                <a:gd name="connsiteX7" fmla="*/ 7623 w 78432"/>
                <a:gd name="connsiteY7" fmla="*/ 17330 h 112960"/>
                <a:gd name="connsiteX8" fmla="*/ 14022 w 78432"/>
                <a:gd name="connsiteY8" fmla="*/ 9220 h 112960"/>
                <a:gd name="connsiteX9" fmla="*/ 23175 w 78432"/>
                <a:gd name="connsiteY9" fmla="*/ 4010 h 112960"/>
                <a:gd name="connsiteX10" fmla="*/ 33444 w 78432"/>
                <a:gd name="connsiteY10" fmla="*/ 2224 h 112960"/>
                <a:gd name="connsiteX11" fmla="*/ 51750 w 78432"/>
                <a:gd name="connsiteY11" fmla="*/ 8178 h 112960"/>
                <a:gd name="connsiteX12" fmla="*/ 60084 w 78432"/>
                <a:gd name="connsiteY12" fmla="*/ 2373 h 112960"/>
                <a:gd name="connsiteX13" fmla="*/ 70056 w 78432"/>
                <a:gd name="connsiteY13" fmla="*/ 290 h 112960"/>
                <a:gd name="connsiteX14" fmla="*/ 76158 w 78432"/>
                <a:gd name="connsiteY14" fmla="*/ 2894 h 112960"/>
                <a:gd name="connsiteX15" fmla="*/ 78539 w 78432"/>
                <a:gd name="connsiteY15" fmla="*/ 9220 h 112960"/>
                <a:gd name="connsiteX16" fmla="*/ 76902 w 78432"/>
                <a:gd name="connsiteY16" fmla="*/ 12940 h 112960"/>
                <a:gd name="connsiteX17" fmla="*/ 73181 w 78432"/>
                <a:gd name="connsiteY17" fmla="*/ 14577 h 112960"/>
                <a:gd name="connsiteX18" fmla="*/ 69461 w 78432"/>
                <a:gd name="connsiteY18" fmla="*/ 12940 h 112960"/>
                <a:gd name="connsiteX19" fmla="*/ 67823 w 78432"/>
                <a:gd name="connsiteY19" fmla="*/ 9220 h 112960"/>
                <a:gd name="connsiteX20" fmla="*/ 69907 w 78432"/>
                <a:gd name="connsiteY20" fmla="*/ 4754 h 112960"/>
                <a:gd name="connsiteX21" fmla="*/ 54727 w 78432"/>
                <a:gd name="connsiteY21" fmla="*/ 10857 h 112960"/>
                <a:gd name="connsiteX22" fmla="*/ 59712 w 78432"/>
                <a:gd name="connsiteY22" fmla="*/ 18446 h 112960"/>
                <a:gd name="connsiteX23" fmla="*/ 61572 w 78432"/>
                <a:gd name="connsiteY23" fmla="*/ 27376 h 112960"/>
                <a:gd name="connsiteX24" fmla="*/ 57554 w 78432"/>
                <a:gd name="connsiteY24" fmla="*/ 40473 h 112960"/>
                <a:gd name="connsiteX25" fmla="*/ 46987 w 78432"/>
                <a:gd name="connsiteY25" fmla="*/ 49552 h 112960"/>
                <a:gd name="connsiteX26" fmla="*/ 33444 w 78432"/>
                <a:gd name="connsiteY26" fmla="*/ 52826 h 112960"/>
                <a:gd name="connsiteX27" fmla="*/ 16328 w 78432"/>
                <a:gd name="connsiteY27" fmla="*/ 47617 h 112960"/>
                <a:gd name="connsiteX28" fmla="*/ 13799 w 78432"/>
                <a:gd name="connsiteY28" fmla="*/ 55207 h 112960"/>
                <a:gd name="connsiteX29" fmla="*/ 16775 w 78432"/>
                <a:gd name="connsiteY29" fmla="*/ 63095 h 112960"/>
                <a:gd name="connsiteX30" fmla="*/ 24366 w 78432"/>
                <a:gd name="connsiteY30" fmla="*/ 66518 h 112960"/>
                <a:gd name="connsiteX31" fmla="*/ 38355 w 78432"/>
                <a:gd name="connsiteY31" fmla="*/ 66518 h 112960"/>
                <a:gd name="connsiteX32" fmla="*/ 56810 w 78432"/>
                <a:gd name="connsiteY32" fmla="*/ 68378 h 112960"/>
                <a:gd name="connsiteX33" fmla="*/ 70577 w 78432"/>
                <a:gd name="connsiteY33" fmla="*/ 75746 h 112960"/>
                <a:gd name="connsiteX34" fmla="*/ 76158 w 78432"/>
                <a:gd name="connsiteY34" fmla="*/ 91373 h 112960"/>
                <a:gd name="connsiteX35" fmla="*/ 69758 w 78432"/>
                <a:gd name="connsiteY35" fmla="*/ 103949 h 112960"/>
                <a:gd name="connsiteX36" fmla="*/ 54578 w 78432"/>
                <a:gd name="connsiteY36" fmla="*/ 111092 h 112960"/>
                <a:gd name="connsiteX37" fmla="*/ 38206 w 78432"/>
                <a:gd name="connsiteY37" fmla="*/ 113251 h 112960"/>
                <a:gd name="connsiteX38" fmla="*/ 21761 w 78432"/>
                <a:gd name="connsiteY38" fmla="*/ 111092 h 112960"/>
                <a:gd name="connsiteX39" fmla="*/ 6506 w 78432"/>
                <a:gd name="connsiteY39" fmla="*/ 103949 h 112960"/>
                <a:gd name="connsiteX40" fmla="*/ 106 w 78432"/>
                <a:gd name="connsiteY40" fmla="*/ 91373 h 112960"/>
                <a:gd name="connsiteX41" fmla="*/ 9780 w 78432"/>
                <a:gd name="connsiteY41" fmla="*/ 91373 h 112960"/>
                <a:gd name="connsiteX42" fmla="*/ 14468 w 78432"/>
                <a:gd name="connsiteY42" fmla="*/ 101046 h 112960"/>
                <a:gd name="connsiteX43" fmla="*/ 25779 w 78432"/>
                <a:gd name="connsiteY43" fmla="*/ 106777 h 112960"/>
                <a:gd name="connsiteX44" fmla="*/ 38206 w 78432"/>
                <a:gd name="connsiteY44" fmla="*/ 108637 h 112960"/>
                <a:gd name="connsiteX45" fmla="*/ 50634 w 78432"/>
                <a:gd name="connsiteY45" fmla="*/ 106777 h 112960"/>
                <a:gd name="connsiteX46" fmla="*/ 61870 w 78432"/>
                <a:gd name="connsiteY46" fmla="*/ 101046 h 112960"/>
                <a:gd name="connsiteX47" fmla="*/ 66484 w 78432"/>
                <a:gd name="connsiteY47" fmla="*/ 91373 h 112960"/>
                <a:gd name="connsiteX48" fmla="*/ 58298 w 78432"/>
                <a:gd name="connsiteY48" fmla="*/ 79764 h 112960"/>
                <a:gd name="connsiteX49" fmla="*/ 38355 w 78432"/>
                <a:gd name="connsiteY49" fmla="*/ 77085 h 112960"/>
                <a:gd name="connsiteX50" fmla="*/ 24366 w 78432"/>
                <a:gd name="connsiteY50" fmla="*/ 77085 h 112960"/>
                <a:gd name="connsiteX51" fmla="*/ 17073 w 78432"/>
                <a:gd name="connsiteY51" fmla="*/ 79020 h 112960"/>
                <a:gd name="connsiteX52" fmla="*/ 11790 w 78432"/>
                <a:gd name="connsiteY52" fmla="*/ 84303 h 112960"/>
                <a:gd name="connsiteX53" fmla="*/ 9780 w 78432"/>
                <a:gd name="connsiteY53" fmla="*/ 91373 h 112960"/>
                <a:gd name="connsiteX54" fmla="*/ 33444 w 78432"/>
                <a:gd name="connsiteY54" fmla="*/ 48212 h 112960"/>
                <a:gd name="connsiteX55" fmla="*/ 48029 w 78432"/>
                <a:gd name="connsiteY55" fmla="*/ 27376 h 112960"/>
                <a:gd name="connsiteX56" fmla="*/ 44903 w 78432"/>
                <a:gd name="connsiteY56" fmla="*/ 12643 h 112960"/>
                <a:gd name="connsiteX57" fmla="*/ 33444 w 78432"/>
                <a:gd name="connsiteY57" fmla="*/ 6838 h 112960"/>
                <a:gd name="connsiteX58" fmla="*/ 21984 w 78432"/>
                <a:gd name="connsiteY58" fmla="*/ 12643 h 112960"/>
                <a:gd name="connsiteX59" fmla="*/ 18859 w 78432"/>
                <a:gd name="connsiteY59" fmla="*/ 27376 h 112960"/>
                <a:gd name="connsiteX60" fmla="*/ 20050 w 78432"/>
                <a:gd name="connsiteY60" fmla="*/ 37646 h 112960"/>
                <a:gd name="connsiteX61" fmla="*/ 24440 w 78432"/>
                <a:gd name="connsiteY61" fmla="*/ 45235 h 112960"/>
                <a:gd name="connsiteX62" fmla="*/ 33444 w 78432"/>
                <a:gd name="connsiteY62" fmla="*/ 48212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2" h="112960">
                  <a:moveTo>
                    <a:pt x="106" y="91373"/>
                  </a:moveTo>
                  <a:cubicBezTo>
                    <a:pt x="106" y="87305"/>
                    <a:pt x="1595" y="83758"/>
                    <a:pt x="4572" y="80731"/>
                  </a:cubicBezTo>
                  <a:cubicBezTo>
                    <a:pt x="7548" y="77705"/>
                    <a:pt x="11070" y="75547"/>
                    <a:pt x="15138" y="74257"/>
                  </a:cubicBezTo>
                  <a:cubicBezTo>
                    <a:pt x="12857" y="72472"/>
                    <a:pt x="11120" y="70264"/>
                    <a:pt x="9929" y="67634"/>
                  </a:cubicBezTo>
                  <a:cubicBezTo>
                    <a:pt x="8739" y="65005"/>
                    <a:pt x="8144" y="62252"/>
                    <a:pt x="8144" y="59374"/>
                  </a:cubicBezTo>
                  <a:cubicBezTo>
                    <a:pt x="8144" y="54017"/>
                    <a:pt x="9830" y="49254"/>
                    <a:pt x="13203" y="45087"/>
                  </a:cubicBezTo>
                  <a:cubicBezTo>
                    <a:pt x="7944" y="39927"/>
                    <a:pt x="5316" y="34024"/>
                    <a:pt x="5316" y="27376"/>
                  </a:cubicBezTo>
                  <a:cubicBezTo>
                    <a:pt x="5316" y="23804"/>
                    <a:pt x="6084" y="20455"/>
                    <a:pt x="7623" y="17330"/>
                  </a:cubicBezTo>
                  <a:cubicBezTo>
                    <a:pt x="9161" y="14205"/>
                    <a:pt x="11293" y="11502"/>
                    <a:pt x="14022" y="9220"/>
                  </a:cubicBezTo>
                  <a:cubicBezTo>
                    <a:pt x="16750" y="6937"/>
                    <a:pt x="19801" y="5201"/>
                    <a:pt x="23175" y="4010"/>
                  </a:cubicBezTo>
                  <a:cubicBezTo>
                    <a:pt x="26548" y="2820"/>
                    <a:pt x="29971" y="2224"/>
                    <a:pt x="33444" y="2224"/>
                  </a:cubicBezTo>
                  <a:cubicBezTo>
                    <a:pt x="40289" y="2224"/>
                    <a:pt x="46392" y="4208"/>
                    <a:pt x="51750" y="8178"/>
                  </a:cubicBezTo>
                  <a:cubicBezTo>
                    <a:pt x="54131" y="5697"/>
                    <a:pt x="56910" y="3763"/>
                    <a:pt x="60084" y="2373"/>
                  </a:cubicBezTo>
                  <a:cubicBezTo>
                    <a:pt x="63259" y="984"/>
                    <a:pt x="66583" y="290"/>
                    <a:pt x="70056" y="290"/>
                  </a:cubicBezTo>
                  <a:cubicBezTo>
                    <a:pt x="72536" y="290"/>
                    <a:pt x="74570" y="1158"/>
                    <a:pt x="76158" y="2894"/>
                  </a:cubicBezTo>
                  <a:cubicBezTo>
                    <a:pt x="77746" y="4630"/>
                    <a:pt x="78539" y="6739"/>
                    <a:pt x="78539" y="9220"/>
                  </a:cubicBezTo>
                  <a:cubicBezTo>
                    <a:pt x="78539" y="10608"/>
                    <a:pt x="77993" y="11848"/>
                    <a:pt x="76902" y="12940"/>
                  </a:cubicBezTo>
                  <a:cubicBezTo>
                    <a:pt x="75810" y="14032"/>
                    <a:pt x="74570" y="14577"/>
                    <a:pt x="73181" y="14577"/>
                  </a:cubicBezTo>
                  <a:cubicBezTo>
                    <a:pt x="71792" y="14577"/>
                    <a:pt x="70551" y="14032"/>
                    <a:pt x="69461" y="12940"/>
                  </a:cubicBezTo>
                  <a:cubicBezTo>
                    <a:pt x="68369" y="11848"/>
                    <a:pt x="67823" y="10608"/>
                    <a:pt x="67823" y="9220"/>
                  </a:cubicBezTo>
                  <a:cubicBezTo>
                    <a:pt x="67823" y="7136"/>
                    <a:pt x="68518" y="5648"/>
                    <a:pt x="69907" y="4754"/>
                  </a:cubicBezTo>
                  <a:cubicBezTo>
                    <a:pt x="64053" y="4754"/>
                    <a:pt x="58993" y="6789"/>
                    <a:pt x="54727" y="10857"/>
                  </a:cubicBezTo>
                  <a:cubicBezTo>
                    <a:pt x="56810" y="12940"/>
                    <a:pt x="58472" y="15470"/>
                    <a:pt x="59712" y="18446"/>
                  </a:cubicBezTo>
                  <a:cubicBezTo>
                    <a:pt x="60952" y="21423"/>
                    <a:pt x="61572" y="24400"/>
                    <a:pt x="61572" y="27376"/>
                  </a:cubicBezTo>
                  <a:cubicBezTo>
                    <a:pt x="61572" y="32239"/>
                    <a:pt x="60233" y="36604"/>
                    <a:pt x="57554" y="40473"/>
                  </a:cubicBezTo>
                  <a:cubicBezTo>
                    <a:pt x="54875" y="44343"/>
                    <a:pt x="51353" y="47369"/>
                    <a:pt x="46987" y="49552"/>
                  </a:cubicBezTo>
                  <a:cubicBezTo>
                    <a:pt x="42622" y="51735"/>
                    <a:pt x="38107" y="52826"/>
                    <a:pt x="33444" y="52826"/>
                  </a:cubicBezTo>
                  <a:cubicBezTo>
                    <a:pt x="27193" y="52826"/>
                    <a:pt x="21488" y="51090"/>
                    <a:pt x="16328" y="47617"/>
                  </a:cubicBezTo>
                  <a:cubicBezTo>
                    <a:pt x="14642" y="49899"/>
                    <a:pt x="13799" y="52429"/>
                    <a:pt x="13799" y="55207"/>
                  </a:cubicBezTo>
                  <a:cubicBezTo>
                    <a:pt x="13799" y="58184"/>
                    <a:pt x="14791" y="60813"/>
                    <a:pt x="16775" y="63095"/>
                  </a:cubicBezTo>
                  <a:cubicBezTo>
                    <a:pt x="18759" y="65377"/>
                    <a:pt x="21290" y="66518"/>
                    <a:pt x="24366" y="66518"/>
                  </a:cubicBezTo>
                  <a:lnTo>
                    <a:pt x="38355" y="66518"/>
                  </a:lnTo>
                  <a:cubicBezTo>
                    <a:pt x="45202" y="66518"/>
                    <a:pt x="51353" y="67138"/>
                    <a:pt x="56810" y="68378"/>
                  </a:cubicBezTo>
                  <a:cubicBezTo>
                    <a:pt x="62267" y="69619"/>
                    <a:pt x="66856" y="72074"/>
                    <a:pt x="70577" y="75746"/>
                  </a:cubicBezTo>
                  <a:cubicBezTo>
                    <a:pt x="74298" y="79417"/>
                    <a:pt x="76158" y="84626"/>
                    <a:pt x="76158" y="91373"/>
                  </a:cubicBezTo>
                  <a:cubicBezTo>
                    <a:pt x="76158" y="96433"/>
                    <a:pt x="74024" y="100625"/>
                    <a:pt x="69758" y="103949"/>
                  </a:cubicBezTo>
                  <a:cubicBezTo>
                    <a:pt x="65492" y="107272"/>
                    <a:pt x="60431" y="109653"/>
                    <a:pt x="54578" y="111092"/>
                  </a:cubicBezTo>
                  <a:cubicBezTo>
                    <a:pt x="48724" y="112531"/>
                    <a:pt x="43267" y="113251"/>
                    <a:pt x="38206" y="113251"/>
                  </a:cubicBezTo>
                  <a:cubicBezTo>
                    <a:pt x="33146" y="113251"/>
                    <a:pt x="27664" y="112531"/>
                    <a:pt x="21761" y="111092"/>
                  </a:cubicBezTo>
                  <a:cubicBezTo>
                    <a:pt x="15858" y="109653"/>
                    <a:pt x="10772" y="107272"/>
                    <a:pt x="6506" y="103949"/>
                  </a:cubicBezTo>
                  <a:cubicBezTo>
                    <a:pt x="2240" y="100625"/>
                    <a:pt x="106" y="96433"/>
                    <a:pt x="106" y="91373"/>
                  </a:cubicBezTo>
                  <a:close/>
                  <a:moveTo>
                    <a:pt x="9780" y="91373"/>
                  </a:moveTo>
                  <a:cubicBezTo>
                    <a:pt x="9780" y="95242"/>
                    <a:pt x="11343" y="98467"/>
                    <a:pt x="14468" y="101046"/>
                  </a:cubicBezTo>
                  <a:cubicBezTo>
                    <a:pt x="17593" y="103626"/>
                    <a:pt x="21364" y="105536"/>
                    <a:pt x="25779" y="106777"/>
                  </a:cubicBezTo>
                  <a:cubicBezTo>
                    <a:pt x="30194" y="108017"/>
                    <a:pt x="34336" y="108637"/>
                    <a:pt x="38206" y="108637"/>
                  </a:cubicBezTo>
                  <a:cubicBezTo>
                    <a:pt x="42076" y="108637"/>
                    <a:pt x="46219" y="108017"/>
                    <a:pt x="50634" y="106777"/>
                  </a:cubicBezTo>
                  <a:cubicBezTo>
                    <a:pt x="55048" y="105536"/>
                    <a:pt x="58795" y="103626"/>
                    <a:pt x="61870" y="101046"/>
                  </a:cubicBezTo>
                  <a:cubicBezTo>
                    <a:pt x="64946" y="98467"/>
                    <a:pt x="66484" y="95242"/>
                    <a:pt x="66484" y="91373"/>
                  </a:cubicBezTo>
                  <a:cubicBezTo>
                    <a:pt x="66484" y="85420"/>
                    <a:pt x="63755" y="81550"/>
                    <a:pt x="58298" y="79764"/>
                  </a:cubicBezTo>
                  <a:cubicBezTo>
                    <a:pt x="52842" y="77978"/>
                    <a:pt x="46193" y="77085"/>
                    <a:pt x="38355" y="77085"/>
                  </a:cubicBezTo>
                  <a:lnTo>
                    <a:pt x="24366" y="77085"/>
                  </a:lnTo>
                  <a:cubicBezTo>
                    <a:pt x="21686" y="77085"/>
                    <a:pt x="19255" y="77730"/>
                    <a:pt x="17073" y="79020"/>
                  </a:cubicBezTo>
                  <a:cubicBezTo>
                    <a:pt x="14890" y="80309"/>
                    <a:pt x="13129" y="82071"/>
                    <a:pt x="11790" y="84303"/>
                  </a:cubicBezTo>
                  <a:cubicBezTo>
                    <a:pt x="10450" y="86536"/>
                    <a:pt x="9780" y="88892"/>
                    <a:pt x="9780" y="91373"/>
                  </a:cubicBezTo>
                  <a:close/>
                  <a:moveTo>
                    <a:pt x="33444" y="48212"/>
                  </a:moveTo>
                  <a:cubicBezTo>
                    <a:pt x="43168" y="48212"/>
                    <a:pt x="48029" y="41266"/>
                    <a:pt x="48029" y="27376"/>
                  </a:cubicBezTo>
                  <a:cubicBezTo>
                    <a:pt x="48029" y="21423"/>
                    <a:pt x="46987" y="16512"/>
                    <a:pt x="44903" y="12643"/>
                  </a:cubicBezTo>
                  <a:cubicBezTo>
                    <a:pt x="42820" y="8773"/>
                    <a:pt x="39000" y="6838"/>
                    <a:pt x="33444" y="6838"/>
                  </a:cubicBezTo>
                  <a:cubicBezTo>
                    <a:pt x="27888" y="6838"/>
                    <a:pt x="24067" y="8773"/>
                    <a:pt x="21984" y="12643"/>
                  </a:cubicBezTo>
                  <a:cubicBezTo>
                    <a:pt x="19901" y="16512"/>
                    <a:pt x="18859" y="21423"/>
                    <a:pt x="18859" y="27376"/>
                  </a:cubicBezTo>
                  <a:cubicBezTo>
                    <a:pt x="18859" y="31147"/>
                    <a:pt x="19256" y="34570"/>
                    <a:pt x="20050" y="37646"/>
                  </a:cubicBezTo>
                  <a:cubicBezTo>
                    <a:pt x="20843" y="40722"/>
                    <a:pt x="22307" y="43251"/>
                    <a:pt x="24440" y="45235"/>
                  </a:cubicBezTo>
                  <a:cubicBezTo>
                    <a:pt x="26572" y="47220"/>
                    <a:pt x="29574" y="48212"/>
                    <a:pt x="33444" y="4821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8CAC04EE-53A0-8A34-5F3B-0C9C71706318}"/>
                </a:ext>
              </a:extLst>
            </p:cNvPr>
            <p:cNvSpPr/>
            <p:nvPr/>
          </p:nvSpPr>
          <p:spPr>
            <a:xfrm rot="-5400000">
              <a:off x="3600304" y="3960143"/>
              <a:ext cx="87064" cy="118912"/>
            </a:xfrm>
            <a:custGeom>
              <a:avLst/>
              <a:gdLst>
                <a:gd name="connsiteX0" fmla="*/ 93 w 87064"/>
                <a:gd name="connsiteY0" fmla="*/ 119198 h 118912"/>
                <a:gd name="connsiteX1" fmla="*/ 93 w 87064"/>
                <a:gd name="connsiteY1" fmla="*/ 113096 h 118912"/>
                <a:gd name="connsiteX2" fmla="*/ 9767 w 87064"/>
                <a:gd name="connsiteY2" fmla="*/ 112203 h 118912"/>
                <a:gd name="connsiteX3" fmla="*/ 13488 w 87064"/>
                <a:gd name="connsiteY3" fmla="*/ 107738 h 118912"/>
                <a:gd name="connsiteX4" fmla="*/ 13488 w 87064"/>
                <a:gd name="connsiteY4" fmla="*/ 17697 h 118912"/>
                <a:gd name="connsiteX5" fmla="*/ 12148 w 87064"/>
                <a:gd name="connsiteY5" fmla="*/ 11075 h 118912"/>
                <a:gd name="connsiteX6" fmla="*/ 8205 w 87064"/>
                <a:gd name="connsiteY6" fmla="*/ 8619 h 118912"/>
                <a:gd name="connsiteX7" fmla="*/ 93 w 87064"/>
                <a:gd name="connsiteY7" fmla="*/ 8172 h 118912"/>
                <a:gd name="connsiteX8" fmla="*/ 93 w 87064"/>
                <a:gd name="connsiteY8" fmla="*/ 2071 h 118912"/>
                <a:gd name="connsiteX9" fmla="*/ 25543 w 87064"/>
                <a:gd name="connsiteY9" fmla="*/ 285 h 118912"/>
                <a:gd name="connsiteX10" fmla="*/ 25543 w 87064"/>
                <a:gd name="connsiteY10" fmla="*/ 59221 h 118912"/>
                <a:gd name="connsiteX11" fmla="*/ 35663 w 87064"/>
                <a:gd name="connsiteY11" fmla="*/ 47760 h 118912"/>
                <a:gd name="connsiteX12" fmla="*/ 49802 w 87064"/>
                <a:gd name="connsiteY12" fmla="*/ 43444 h 118912"/>
                <a:gd name="connsiteX13" fmla="*/ 67736 w 87064"/>
                <a:gd name="connsiteY13" fmla="*/ 49100 h 118912"/>
                <a:gd name="connsiteX14" fmla="*/ 73763 w 87064"/>
                <a:gd name="connsiteY14" fmla="*/ 66513 h 118912"/>
                <a:gd name="connsiteX15" fmla="*/ 73763 w 87064"/>
                <a:gd name="connsiteY15" fmla="*/ 107738 h 118912"/>
                <a:gd name="connsiteX16" fmla="*/ 77484 w 87064"/>
                <a:gd name="connsiteY16" fmla="*/ 112203 h 118912"/>
                <a:gd name="connsiteX17" fmla="*/ 87157 w 87064"/>
                <a:gd name="connsiteY17" fmla="*/ 113096 h 118912"/>
                <a:gd name="connsiteX18" fmla="*/ 87157 w 87064"/>
                <a:gd name="connsiteY18" fmla="*/ 119198 h 118912"/>
                <a:gd name="connsiteX19" fmla="*/ 47867 w 87064"/>
                <a:gd name="connsiteY19" fmla="*/ 119198 h 118912"/>
                <a:gd name="connsiteX20" fmla="*/ 47867 w 87064"/>
                <a:gd name="connsiteY20" fmla="*/ 113096 h 118912"/>
                <a:gd name="connsiteX21" fmla="*/ 57466 w 87064"/>
                <a:gd name="connsiteY21" fmla="*/ 112203 h 118912"/>
                <a:gd name="connsiteX22" fmla="*/ 61262 w 87064"/>
                <a:gd name="connsiteY22" fmla="*/ 107738 h 118912"/>
                <a:gd name="connsiteX23" fmla="*/ 61262 w 87064"/>
                <a:gd name="connsiteY23" fmla="*/ 67108 h 118912"/>
                <a:gd name="connsiteX24" fmla="*/ 58806 w 87064"/>
                <a:gd name="connsiteY24" fmla="*/ 53267 h 118912"/>
                <a:gd name="connsiteX25" fmla="*/ 48909 w 87064"/>
                <a:gd name="connsiteY25" fmla="*/ 47910 h 118912"/>
                <a:gd name="connsiteX26" fmla="*/ 32538 w 87064"/>
                <a:gd name="connsiteY26" fmla="*/ 55872 h 118912"/>
                <a:gd name="connsiteX27" fmla="*/ 26138 w 87064"/>
                <a:gd name="connsiteY27" fmla="*/ 73954 h 118912"/>
                <a:gd name="connsiteX28" fmla="*/ 26138 w 87064"/>
                <a:gd name="connsiteY28" fmla="*/ 107738 h 118912"/>
                <a:gd name="connsiteX29" fmla="*/ 29859 w 87064"/>
                <a:gd name="connsiteY29" fmla="*/ 112203 h 118912"/>
                <a:gd name="connsiteX30" fmla="*/ 39384 w 87064"/>
                <a:gd name="connsiteY30" fmla="*/ 113096 h 118912"/>
                <a:gd name="connsiteX31" fmla="*/ 39384 w 87064"/>
                <a:gd name="connsiteY31" fmla="*/ 119198 h 118912"/>
                <a:gd name="connsiteX32" fmla="*/ 93 w 87064"/>
                <a:gd name="connsiteY32" fmla="*/ 119198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118912">
                  <a:moveTo>
                    <a:pt x="93" y="119198"/>
                  </a:moveTo>
                  <a:lnTo>
                    <a:pt x="93" y="113096"/>
                  </a:lnTo>
                  <a:cubicBezTo>
                    <a:pt x="4062" y="113096"/>
                    <a:pt x="7286" y="112798"/>
                    <a:pt x="9767" y="112203"/>
                  </a:cubicBezTo>
                  <a:cubicBezTo>
                    <a:pt x="12248" y="111608"/>
                    <a:pt x="13488" y="110119"/>
                    <a:pt x="13488" y="107738"/>
                  </a:cubicBezTo>
                  <a:lnTo>
                    <a:pt x="13488" y="17697"/>
                  </a:lnTo>
                  <a:cubicBezTo>
                    <a:pt x="13488" y="14622"/>
                    <a:pt x="13041" y="12414"/>
                    <a:pt x="12148" y="11075"/>
                  </a:cubicBezTo>
                  <a:cubicBezTo>
                    <a:pt x="11255" y="9734"/>
                    <a:pt x="9941" y="8916"/>
                    <a:pt x="8205" y="8619"/>
                  </a:cubicBezTo>
                  <a:cubicBezTo>
                    <a:pt x="6468" y="8321"/>
                    <a:pt x="3764" y="8172"/>
                    <a:pt x="93" y="8172"/>
                  </a:cubicBezTo>
                  <a:lnTo>
                    <a:pt x="93" y="2071"/>
                  </a:lnTo>
                  <a:lnTo>
                    <a:pt x="25543" y="285"/>
                  </a:lnTo>
                  <a:lnTo>
                    <a:pt x="25543" y="59221"/>
                  </a:lnTo>
                  <a:cubicBezTo>
                    <a:pt x="28023" y="54458"/>
                    <a:pt x="31397" y="50638"/>
                    <a:pt x="35663" y="47760"/>
                  </a:cubicBezTo>
                  <a:cubicBezTo>
                    <a:pt x="39929" y="44883"/>
                    <a:pt x="44642" y="43444"/>
                    <a:pt x="49802" y="43444"/>
                  </a:cubicBezTo>
                  <a:cubicBezTo>
                    <a:pt x="57739" y="43444"/>
                    <a:pt x="63717" y="45329"/>
                    <a:pt x="67736" y="49100"/>
                  </a:cubicBezTo>
                  <a:cubicBezTo>
                    <a:pt x="71754" y="52870"/>
                    <a:pt x="73763" y="58675"/>
                    <a:pt x="73763" y="66513"/>
                  </a:cubicBezTo>
                  <a:lnTo>
                    <a:pt x="73763" y="107738"/>
                  </a:lnTo>
                  <a:cubicBezTo>
                    <a:pt x="73763" y="110119"/>
                    <a:pt x="75003" y="111608"/>
                    <a:pt x="77484" y="112203"/>
                  </a:cubicBezTo>
                  <a:cubicBezTo>
                    <a:pt x="79964" y="112798"/>
                    <a:pt x="83188" y="113096"/>
                    <a:pt x="87157" y="113096"/>
                  </a:cubicBezTo>
                  <a:lnTo>
                    <a:pt x="87157" y="119198"/>
                  </a:lnTo>
                  <a:lnTo>
                    <a:pt x="47867" y="119198"/>
                  </a:lnTo>
                  <a:lnTo>
                    <a:pt x="47867" y="113096"/>
                  </a:lnTo>
                  <a:cubicBezTo>
                    <a:pt x="51737" y="113096"/>
                    <a:pt x="54936" y="112798"/>
                    <a:pt x="57466" y="112203"/>
                  </a:cubicBezTo>
                  <a:cubicBezTo>
                    <a:pt x="59997" y="111608"/>
                    <a:pt x="61262" y="110119"/>
                    <a:pt x="61262" y="107738"/>
                  </a:cubicBezTo>
                  <a:lnTo>
                    <a:pt x="61262" y="67108"/>
                  </a:lnTo>
                  <a:cubicBezTo>
                    <a:pt x="61262" y="61453"/>
                    <a:pt x="60443" y="56839"/>
                    <a:pt x="58806" y="53267"/>
                  </a:cubicBezTo>
                  <a:cubicBezTo>
                    <a:pt x="57169" y="49696"/>
                    <a:pt x="53870" y="47910"/>
                    <a:pt x="48909" y="47910"/>
                  </a:cubicBezTo>
                  <a:cubicBezTo>
                    <a:pt x="42261" y="47910"/>
                    <a:pt x="36804" y="50563"/>
                    <a:pt x="32538" y="55872"/>
                  </a:cubicBezTo>
                  <a:cubicBezTo>
                    <a:pt x="28272" y="61180"/>
                    <a:pt x="26138" y="67207"/>
                    <a:pt x="26138" y="73954"/>
                  </a:cubicBezTo>
                  <a:lnTo>
                    <a:pt x="26138" y="107738"/>
                  </a:lnTo>
                  <a:cubicBezTo>
                    <a:pt x="26138" y="110119"/>
                    <a:pt x="27378" y="111608"/>
                    <a:pt x="29859" y="112203"/>
                  </a:cubicBezTo>
                  <a:cubicBezTo>
                    <a:pt x="32339" y="112798"/>
                    <a:pt x="35514" y="113096"/>
                    <a:pt x="39384" y="113096"/>
                  </a:cubicBezTo>
                  <a:lnTo>
                    <a:pt x="39384" y="119198"/>
                  </a:lnTo>
                  <a:lnTo>
                    <a:pt x="93" y="11919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9FEE61BE-55E5-6E30-11F6-36A5AA585DF7}"/>
                </a:ext>
              </a:extLst>
            </p:cNvPr>
            <p:cNvSpPr/>
            <p:nvPr/>
          </p:nvSpPr>
          <p:spPr>
            <a:xfrm rot="-5400000">
              <a:off x="3624638" y="3895851"/>
              <a:ext cx="53726" cy="107454"/>
            </a:xfrm>
            <a:custGeom>
              <a:avLst/>
              <a:gdLst>
                <a:gd name="connsiteX0" fmla="*/ 14374 w 53726"/>
                <a:gd name="connsiteY0" fmla="*/ 85258 h 107454"/>
                <a:gd name="connsiteX1" fmla="*/ 14374 w 53726"/>
                <a:gd name="connsiteY1" fmla="*/ 37930 h 107454"/>
                <a:gd name="connsiteX2" fmla="*/ 87 w 53726"/>
                <a:gd name="connsiteY2" fmla="*/ 37930 h 107454"/>
                <a:gd name="connsiteX3" fmla="*/ 87 w 53726"/>
                <a:gd name="connsiteY3" fmla="*/ 33465 h 107454"/>
                <a:gd name="connsiteX4" fmla="*/ 16532 w 53726"/>
                <a:gd name="connsiteY4" fmla="*/ 22973 h 107454"/>
                <a:gd name="connsiteX5" fmla="*/ 21816 w 53726"/>
                <a:gd name="connsiteY5" fmla="*/ 276 h 107454"/>
                <a:gd name="connsiteX6" fmla="*/ 26727 w 53726"/>
                <a:gd name="connsiteY6" fmla="*/ 276 h 107454"/>
                <a:gd name="connsiteX7" fmla="*/ 26727 w 53726"/>
                <a:gd name="connsiteY7" fmla="*/ 31828 h 107454"/>
                <a:gd name="connsiteX8" fmla="*/ 50986 w 53726"/>
                <a:gd name="connsiteY8" fmla="*/ 31828 h 107454"/>
                <a:gd name="connsiteX9" fmla="*/ 50986 w 53726"/>
                <a:gd name="connsiteY9" fmla="*/ 37930 h 107454"/>
                <a:gd name="connsiteX10" fmla="*/ 26727 w 53726"/>
                <a:gd name="connsiteY10" fmla="*/ 37930 h 107454"/>
                <a:gd name="connsiteX11" fmla="*/ 26727 w 53726"/>
                <a:gd name="connsiteY11" fmla="*/ 84811 h 107454"/>
                <a:gd name="connsiteX12" fmla="*/ 29108 w 53726"/>
                <a:gd name="connsiteY12" fmla="*/ 97312 h 107454"/>
                <a:gd name="connsiteX13" fmla="*/ 37740 w 53726"/>
                <a:gd name="connsiteY13" fmla="*/ 102670 h 107454"/>
                <a:gd name="connsiteX14" fmla="*/ 46148 w 53726"/>
                <a:gd name="connsiteY14" fmla="*/ 97015 h 107454"/>
                <a:gd name="connsiteX15" fmla="*/ 48754 w 53726"/>
                <a:gd name="connsiteY15" fmla="*/ 84811 h 107454"/>
                <a:gd name="connsiteX16" fmla="*/ 48754 w 53726"/>
                <a:gd name="connsiteY16" fmla="*/ 74690 h 107454"/>
                <a:gd name="connsiteX17" fmla="*/ 53813 w 53726"/>
                <a:gd name="connsiteY17" fmla="*/ 74690 h 107454"/>
                <a:gd name="connsiteX18" fmla="*/ 53813 w 53726"/>
                <a:gd name="connsiteY18" fmla="*/ 85258 h 107454"/>
                <a:gd name="connsiteX19" fmla="*/ 51804 w 53726"/>
                <a:gd name="connsiteY19" fmla="*/ 95825 h 107454"/>
                <a:gd name="connsiteX20" fmla="*/ 45926 w 53726"/>
                <a:gd name="connsiteY20" fmla="*/ 104382 h 107454"/>
                <a:gd name="connsiteX21" fmla="*/ 36549 w 53726"/>
                <a:gd name="connsiteY21" fmla="*/ 107731 h 107454"/>
                <a:gd name="connsiteX22" fmla="*/ 20327 w 53726"/>
                <a:gd name="connsiteY22" fmla="*/ 101554 h 107454"/>
                <a:gd name="connsiteX23" fmla="*/ 14374 w 53726"/>
                <a:gd name="connsiteY23" fmla="*/ 85258 h 107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3726" h="107454">
                  <a:moveTo>
                    <a:pt x="14374" y="85258"/>
                  </a:moveTo>
                  <a:lnTo>
                    <a:pt x="14374" y="37930"/>
                  </a:lnTo>
                  <a:lnTo>
                    <a:pt x="87" y="37930"/>
                  </a:lnTo>
                  <a:lnTo>
                    <a:pt x="87" y="33465"/>
                  </a:lnTo>
                  <a:cubicBezTo>
                    <a:pt x="7528" y="33465"/>
                    <a:pt x="13010" y="29968"/>
                    <a:pt x="16532" y="22973"/>
                  </a:cubicBezTo>
                  <a:cubicBezTo>
                    <a:pt x="20055" y="15978"/>
                    <a:pt x="21816" y="8413"/>
                    <a:pt x="21816" y="276"/>
                  </a:cubicBezTo>
                  <a:lnTo>
                    <a:pt x="26727" y="276"/>
                  </a:lnTo>
                  <a:lnTo>
                    <a:pt x="26727" y="31828"/>
                  </a:lnTo>
                  <a:lnTo>
                    <a:pt x="50986" y="31828"/>
                  </a:lnTo>
                  <a:lnTo>
                    <a:pt x="50986" y="37930"/>
                  </a:lnTo>
                  <a:lnTo>
                    <a:pt x="26727" y="37930"/>
                  </a:lnTo>
                  <a:lnTo>
                    <a:pt x="26727" y="84811"/>
                  </a:lnTo>
                  <a:cubicBezTo>
                    <a:pt x="26727" y="89573"/>
                    <a:pt x="27520" y="93740"/>
                    <a:pt x="29108" y="97312"/>
                  </a:cubicBezTo>
                  <a:cubicBezTo>
                    <a:pt x="30696" y="100884"/>
                    <a:pt x="33573" y="102670"/>
                    <a:pt x="37740" y="102670"/>
                  </a:cubicBezTo>
                  <a:cubicBezTo>
                    <a:pt x="41610" y="102670"/>
                    <a:pt x="44412" y="100785"/>
                    <a:pt x="46148" y="97015"/>
                  </a:cubicBezTo>
                  <a:cubicBezTo>
                    <a:pt x="47885" y="93245"/>
                    <a:pt x="48754" y="89176"/>
                    <a:pt x="48754" y="84811"/>
                  </a:cubicBezTo>
                  <a:lnTo>
                    <a:pt x="48754" y="74690"/>
                  </a:lnTo>
                  <a:lnTo>
                    <a:pt x="53813" y="74690"/>
                  </a:lnTo>
                  <a:lnTo>
                    <a:pt x="53813" y="85258"/>
                  </a:lnTo>
                  <a:cubicBezTo>
                    <a:pt x="53813" y="88829"/>
                    <a:pt x="53144" y="92352"/>
                    <a:pt x="51804" y="95825"/>
                  </a:cubicBezTo>
                  <a:cubicBezTo>
                    <a:pt x="50465" y="99297"/>
                    <a:pt x="48506" y="102149"/>
                    <a:pt x="45926" y="104382"/>
                  </a:cubicBezTo>
                  <a:cubicBezTo>
                    <a:pt x="43346" y="106614"/>
                    <a:pt x="40221" y="107731"/>
                    <a:pt x="36549" y="107731"/>
                  </a:cubicBezTo>
                  <a:cubicBezTo>
                    <a:pt x="29704" y="107731"/>
                    <a:pt x="24296" y="105672"/>
                    <a:pt x="20327" y="101554"/>
                  </a:cubicBezTo>
                  <a:cubicBezTo>
                    <a:pt x="16358" y="97436"/>
                    <a:pt x="14374" y="92004"/>
                    <a:pt x="14374" y="85258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D324A257-1F74-C3F7-08CE-AAD5D529BB7E}"/>
                </a:ext>
              </a:extLst>
            </p:cNvPr>
            <p:cNvSpPr/>
            <p:nvPr/>
          </p:nvSpPr>
          <p:spPr>
            <a:xfrm rot="-5400000">
              <a:off x="3621884" y="3828053"/>
              <a:ext cx="87064" cy="75753"/>
            </a:xfrm>
            <a:custGeom>
              <a:avLst/>
              <a:gdLst>
                <a:gd name="connsiteX0" fmla="*/ 79 w 87064"/>
                <a:gd name="connsiteY0" fmla="*/ 76019 h 75753"/>
                <a:gd name="connsiteX1" fmla="*/ 79 w 87064"/>
                <a:gd name="connsiteY1" fmla="*/ 69918 h 75753"/>
                <a:gd name="connsiteX2" fmla="*/ 9753 w 87064"/>
                <a:gd name="connsiteY2" fmla="*/ 69025 h 75753"/>
                <a:gd name="connsiteX3" fmla="*/ 13473 w 87064"/>
                <a:gd name="connsiteY3" fmla="*/ 64560 h 75753"/>
                <a:gd name="connsiteX4" fmla="*/ 13473 w 87064"/>
                <a:gd name="connsiteY4" fmla="*/ 17679 h 75753"/>
                <a:gd name="connsiteX5" fmla="*/ 12134 w 87064"/>
                <a:gd name="connsiteY5" fmla="*/ 11130 h 75753"/>
                <a:gd name="connsiteX6" fmla="*/ 8190 w 87064"/>
                <a:gd name="connsiteY6" fmla="*/ 8601 h 75753"/>
                <a:gd name="connsiteX7" fmla="*/ 79 w 87064"/>
                <a:gd name="connsiteY7" fmla="*/ 8154 h 75753"/>
                <a:gd name="connsiteX8" fmla="*/ 79 w 87064"/>
                <a:gd name="connsiteY8" fmla="*/ 2052 h 75753"/>
                <a:gd name="connsiteX9" fmla="*/ 24933 w 87064"/>
                <a:gd name="connsiteY9" fmla="*/ 266 h 75753"/>
                <a:gd name="connsiteX10" fmla="*/ 24933 w 87064"/>
                <a:gd name="connsiteY10" fmla="*/ 16935 h 75753"/>
                <a:gd name="connsiteX11" fmla="*/ 35128 w 87064"/>
                <a:gd name="connsiteY11" fmla="*/ 4954 h 75753"/>
                <a:gd name="connsiteX12" fmla="*/ 49787 w 87064"/>
                <a:gd name="connsiteY12" fmla="*/ 266 h 75753"/>
                <a:gd name="connsiteX13" fmla="*/ 67721 w 87064"/>
                <a:gd name="connsiteY13" fmla="*/ 5922 h 75753"/>
                <a:gd name="connsiteX14" fmla="*/ 73748 w 87064"/>
                <a:gd name="connsiteY14" fmla="*/ 23335 h 75753"/>
                <a:gd name="connsiteX15" fmla="*/ 73748 w 87064"/>
                <a:gd name="connsiteY15" fmla="*/ 64560 h 75753"/>
                <a:gd name="connsiteX16" fmla="*/ 77470 w 87064"/>
                <a:gd name="connsiteY16" fmla="*/ 69025 h 75753"/>
                <a:gd name="connsiteX17" fmla="*/ 87143 w 87064"/>
                <a:gd name="connsiteY17" fmla="*/ 69918 h 75753"/>
                <a:gd name="connsiteX18" fmla="*/ 87143 w 87064"/>
                <a:gd name="connsiteY18" fmla="*/ 76019 h 75753"/>
                <a:gd name="connsiteX19" fmla="*/ 47853 w 87064"/>
                <a:gd name="connsiteY19" fmla="*/ 76019 h 75753"/>
                <a:gd name="connsiteX20" fmla="*/ 47853 w 87064"/>
                <a:gd name="connsiteY20" fmla="*/ 69918 h 75753"/>
                <a:gd name="connsiteX21" fmla="*/ 57452 w 87064"/>
                <a:gd name="connsiteY21" fmla="*/ 69025 h 75753"/>
                <a:gd name="connsiteX22" fmla="*/ 61247 w 87064"/>
                <a:gd name="connsiteY22" fmla="*/ 64560 h 75753"/>
                <a:gd name="connsiteX23" fmla="*/ 61247 w 87064"/>
                <a:gd name="connsiteY23" fmla="*/ 23930 h 75753"/>
                <a:gd name="connsiteX24" fmla="*/ 58791 w 87064"/>
                <a:gd name="connsiteY24" fmla="*/ 10089 h 75753"/>
                <a:gd name="connsiteX25" fmla="*/ 48895 w 87064"/>
                <a:gd name="connsiteY25" fmla="*/ 4732 h 75753"/>
                <a:gd name="connsiteX26" fmla="*/ 32523 w 87064"/>
                <a:gd name="connsiteY26" fmla="*/ 12693 h 75753"/>
                <a:gd name="connsiteX27" fmla="*/ 26123 w 87064"/>
                <a:gd name="connsiteY27" fmla="*/ 30776 h 75753"/>
                <a:gd name="connsiteX28" fmla="*/ 26123 w 87064"/>
                <a:gd name="connsiteY28" fmla="*/ 64560 h 75753"/>
                <a:gd name="connsiteX29" fmla="*/ 29845 w 87064"/>
                <a:gd name="connsiteY29" fmla="*/ 69025 h 75753"/>
                <a:gd name="connsiteX30" fmla="*/ 39370 w 87064"/>
                <a:gd name="connsiteY30" fmla="*/ 69918 h 75753"/>
                <a:gd name="connsiteX31" fmla="*/ 39370 w 87064"/>
                <a:gd name="connsiteY31" fmla="*/ 76019 h 75753"/>
                <a:gd name="connsiteX32" fmla="*/ 79 w 87064"/>
                <a:gd name="connsiteY32" fmla="*/ 76019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75753">
                  <a:moveTo>
                    <a:pt x="79" y="76019"/>
                  </a:moveTo>
                  <a:lnTo>
                    <a:pt x="79" y="69918"/>
                  </a:lnTo>
                  <a:cubicBezTo>
                    <a:pt x="4048" y="69918"/>
                    <a:pt x="7272" y="69620"/>
                    <a:pt x="9753" y="69025"/>
                  </a:cubicBezTo>
                  <a:cubicBezTo>
                    <a:pt x="12233" y="68430"/>
                    <a:pt x="13473" y="66941"/>
                    <a:pt x="13473" y="64560"/>
                  </a:cubicBezTo>
                  <a:lnTo>
                    <a:pt x="13473" y="17679"/>
                  </a:lnTo>
                  <a:cubicBezTo>
                    <a:pt x="13473" y="14702"/>
                    <a:pt x="13027" y="12520"/>
                    <a:pt x="12134" y="11130"/>
                  </a:cubicBezTo>
                  <a:cubicBezTo>
                    <a:pt x="11242" y="9742"/>
                    <a:pt x="9926" y="8899"/>
                    <a:pt x="8190" y="8601"/>
                  </a:cubicBezTo>
                  <a:cubicBezTo>
                    <a:pt x="6453" y="8302"/>
                    <a:pt x="3750" y="8154"/>
                    <a:pt x="79" y="8154"/>
                  </a:cubicBezTo>
                  <a:lnTo>
                    <a:pt x="79" y="2052"/>
                  </a:lnTo>
                  <a:lnTo>
                    <a:pt x="24933" y="266"/>
                  </a:lnTo>
                  <a:lnTo>
                    <a:pt x="24933" y="16935"/>
                  </a:lnTo>
                  <a:cubicBezTo>
                    <a:pt x="27215" y="12073"/>
                    <a:pt x="30613" y="8080"/>
                    <a:pt x="35128" y="4954"/>
                  </a:cubicBezTo>
                  <a:cubicBezTo>
                    <a:pt x="39642" y="1829"/>
                    <a:pt x="44529" y="266"/>
                    <a:pt x="49787" y="266"/>
                  </a:cubicBezTo>
                  <a:cubicBezTo>
                    <a:pt x="57724" y="266"/>
                    <a:pt x="63702" y="2151"/>
                    <a:pt x="67721" y="5922"/>
                  </a:cubicBezTo>
                  <a:cubicBezTo>
                    <a:pt x="71740" y="9692"/>
                    <a:pt x="73748" y="15497"/>
                    <a:pt x="73748" y="23335"/>
                  </a:cubicBezTo>
                  <a:lnTo>
                    <a:pt x="73748" y="64560"/>
                  </a:lnTo>
                  <a:cubicBezTo>
                    <a:pt x="73748" y="66941"/>
                    <a:pt x="74989" y="68430"/>
                    <a:pt x="77470" y="69025"/>
                  </a:cubicBezTo>
                  <a:cubicBezTo>
                    <a:pt x="79950" y="69620"/>
                    <a:pt x="83174" y="69918"/>
                    <a:pt x="87143" y="69918"/>
                  </a:cubicBezTo>
                  <a:lnTo>
                    <a:pt x="87143" y="76019"/>
                  </a:lnTo>
                  <a:lnTo>
                    <a:pt x="47853" y="76019"/>
                  </a:lnTo>
                  <a:lnTo>
                    <a:pt x="47853" y="69918"/>
                  </a:lnTo>
                  <a:cubicBezTo>
                    <a:pt x="51723" y="69918"/>
                    <a:pt x="54922" y="69620"/>
                    <a:pt x="57452" y="69025"/>
                  </a:cubicBezTo>
                  <a:cubicBezTo>
                    <a:pt x="59982" y="68430"/>
                    <a:pt x="61247" y="66941"/>
                    <a:pt x="61247" y="64560"/>
                  </a:cubicBezTo>
                  <a:lnTo>
                    <a:pt x="61247" y="23930"/>
                  </a:lnTo>
                  <a:cubicBezTo>
                    <a:pt x="61247" y="18275"/>
                    <a:pt x="60429" y="13661"/>
                    <a:pt x="58791" y="10089"/>
                  </a:cubicBezTo>
                  <a:cubicBezTo>
                    <a:pt x="57154" y="6517"/>
                    <a:pt x="53855" y="4732"/>
                    <a:pt x="48895" y="4732"/>
                  </a:cubicBezTo>
                  <a:cubicBezTo>
                    <a:pt x="42247" y="4732"/>
                    <a:pt x="36789" y="7385"/>
                    <a:pt x="32523" y="12693"/>
                  </a:cubicBezTo>
                  <a:cubicBezTo>
                    <a:pt x="28257" y="18002"/>
                    <a:pt x="26123" y="24029"/>
                    <a:pt x="26123" y="30776"/>
                  </a:cubicBezTo>
                  <a:lnTo>
                    <a:pt x="26123" y="64560"/>
                  </a:lnTo>
                  <a:cubicBezTo>
                    <a:pt x="26123" y="66941"/>
                    <a:pt x="27364" y="68430"/>
                    <a:pt x="29845" y="69025"/>
                  </a:cubicBezTo>
                  <a:cubicBezTo>
                    <a:pt x="32325" y="69620"/>
                    <a:pt x="35500" y="69918"/>
                    <a:pt x="39370" y="69918"/>
                  </a:cubicBezTo>
                  <a:lnTo>
                    <a:pt x="39370" y="76019"/>
                  </a:lnTo>
                  <a:lnTo>
                    <a:pt x="79" y="7601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BFFB31AF-12D3-0E49-4FA7-3D4FF664326B}"/>
                </a:ext>
              </a:extLst>
            </p:cNvPr>
            <p:cNvSpPr/>
            <p:nvPr/>
          </p:nvSpPr>
          <p:spPr>
            <a:xfrm rot="-5400000">
              <a:off x="3632674" y="3744072"/>
              <a:ext cx="66377" cy="78730"/>
            </a:xfrm>
            <a:custGeom>
              <a:avLst/>
              <a:gdLst>
                <a:gd name="connsiteX0" fmla="*/ 38022 w 66377"/>
                <a:gd name="connsiteY0" fmla="*/ 78988 h 78730"/>
                <a:gd name="connsiteX1" fmla="*/ 18823 w 66377"/>
                <a:gd name="connsiteY1" fmla="*/ 73481 h 78730"/>
                <a:gd name="connsiteX2" fmla="*/ 5057 w 66377"/>
                <a:gd name="connsiteY2" fmla="*/ 58822 h 78730"/>
                <a:gd name="connsiteX3" fmla="*/ 71 w 66377"/>
                <a:gd name="connsiteY3" fmla="*/ 39400 h 78730"/>
                <a:gd name="connsiteX4" fmla="*/ 4610 w 66377"/>
                <a:gd name="connsiteY4" fmla="*/ 20350 h 78730"/>
                <a:gd name="connsiteX5" fmla="*/ 17335 w 66377"/>
                <a:gd name="connsiteY5" fmla="*/ 5765 h 78730"/>
                <a:gd name="connsiteX6" fmla="*/ 35641 w 66377"/>
                <a:gd name="connsiteY6" fmla="*/ 257 h 78730"/>
                <a:gd name="connsiteX7" fmla="*/ 49259 w 66377"/>
                <a:gd name="connsiteY7" fmla="*/ 2863 h 78730"/>
                <a:gd name="connsiteX8" fmla="*/ 58858 w 66377"/>
                <a:gd name="connsiteY8" fmla="*/ 10155 h 78730"/>
                <a:gd name="connsiteX9" fmla="*/ 64514 w 66377"/>
                <a:gd name="connsiteY9" fmla="*/ 21243 h 78730"/>
                <a:gd name="connsiteX10" fmla="*/ 66448 w 66377"/>
                <a:gd name="connsiteY10" fmla="*/ 35232 h 78730"/>
                <a:gd name="connsiteX11" fmla="*/ 64662 w 66377"/>
                <a:gd name="connsiteY11" fmla="*/ 37465 h 78730"/>
                <a:gd name="connsiteX12" fmla="*/ 15103 w 66377"/>
                <a:gd name="connsiteY12" fmla="*/ 37465 h 78730"/>
                <a:gd name="connsiteX13" fmla="*/ 15103 w 66377"/>
                <a:gd name="connsiteY13" fmla="*/ 39251 h 78730"/>
                <a:gd name="connsiteX14" fmla="*/ 20832 w 66377"/>
                <a:gd name="connsiteY14" fmla="*/ 63733 h 78730"/>
                <a:gd name="connsiteX15" fmla="*/ 39511 w 66377"/>
                <a:gd name="connsiteY15" fmla="*/ 73928 h 78730"/>
                <a:gd name="connsiteX16" fmla="*/ 49259 w 66377"/>
                <a:gd name="connsiteY16" fmla="*/ 71621 h 78730"/>
                <a:gd name="connsiteX17" fmla="*/ 57072 w 66377"/>
                <a:gd name="connsiteY17" fmla="*/ 65072 h 78730"/>
                <a:gd name="connsiteX18" fmla="*/ 61537 w 66377"/>
                <a:gd name="connsiteY18" fmla="*/ 56068 h 78730"/>
                <a:gd name="connsiteX19" fmla="*/ 62133 w 66377"/>
                <a:gd name="connsiteY19" fmla="*/ 55026 h 78730"/>
                <a:gd name="connsiteX20" fmla="*/ 63174 w 66377"/>
                <a:gd name="connsiteY20" fmla="*/ 54580 h 78730"/>
                <a:gd name="connsiteX21" fmla="*/ 64662 w 66377"/>
                <a:gd name="connsiteY21" fmla="*/ 54580 h 78730"/>
                <a:gd name="connsiteX22" fmla="*/ 66448 w 66377"/>
                <a:gd name="connsiteY22" fmla="*/ 56812 h 78730"/>
                <a:gd name="connsiteX23" fmla="*/ 56030 w 66377"/>
                <a:gd name="connsiteY23" fmla="*/ 72737 h 78730"/>
                <a:gd name="connsiteX24" fmla="*/ 38022 w 66377"/>
                <a:gd name="connsiteY24" fmla="*/ 78988 h 78730"/>
                <a:gd name="connsiteX25" fmla="*/ 15252 w 66377"/>
                <a:gd name="connsiteY25" fmla="*/ 33149 h 78730"/>
                <a:gd name="connsiteX26" fmla="*/ 54394 w 66377"/>
                <a:gd name="connsiteY26" fmla="*/ 33149 h 78730"/>
                <a:gd name="connsiteX27" fmla="*/ 52532 w 66377"/>
                <a:gd name="connsiteY27" fmla="*/ 20127 h 78730"/>
                <a:gd name="connsiteX28" fmla="*/ 46505 w 66377"/>
                <a:gd name="connsiteY28" fmla="*/ 9113 h 78730"/>
                <a:gd name="connsiteX29" fmla="*/ 35641 w 66377"/>
                <a:gd name="connsiteY29" fmla="*/ 4723 h 78730"/>
                <a:gd name="connsiteX30" fmla="*/ 20535 w 66377"/>
                <a:gd name="connsiteY30" fmla="*/ 13801 h 78730"/>
                <a:gd name="connsiteX31" fmla="*/ 15252 w 66377"/>
                <a:gd name="connsiteY31" fmla="*/ 3314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022" y="78988"/>
                  </a:moveTo>
                  <a:cubicBezTo>
                    <a:pt x="31077" y="78988"/>
                    <a:pt x="24677" y="77153"/>
                    <a:pt x="18823" y="73481"/>
                  </a:cubicBezTo>
                  <a:cubicBezTo>
                    <a:pt x="12969" y="69810"/>
                    <a:pt x="8380" y="64924"/>
                    <a:pt x="5057" y="58822"/>
                  </a:cubicBezTo>
                  <a:cubicBezTo>
                    <a:pt x="1733" y="52720"/>
                    <a:pt x="71" y="46245"/>
                    <a:pt x="71" y="39400"/>
                  </a:cubicBezTo>
                  <a:cubicBezTo>
                    <a:pt x="71" y="32752"/>
                    <a:pt x="1584" y="26402"/>
                    <a:pt x="4610" y="20350"/>
                  </a:cubicBezTo>
                  <a:cubicBezTo>
                    <a:pt x="7636" y="14297"/>
                    <a:pt x="11878" y="9436"/>
                    <a:pt x="17335" y="5765"/>
                  </a:cubicBezTo>
                  <a:cubicBezTo>
                    <a:pt x="22792" y="2093"/>
                    <a:pt x="28894" y="257"/>
                    <a:pt x="35641" y="257"/>
                  </a:cubicBezTo>
                  <a:cubicBezTo>
                    <a:pt x="40800" y="257"/>
                    <a:pt x="45339" y="1126"/>
                    <a:pt x="49259" y="2863"/>
                  </a:cubicBezTo>
                  <a:cubicBezTo>
                    <a:pt x="53178" y="4599"/>
                    <a:pt x="56378" y="7030"/>
                    <a:pt x="58858" y="10155"/>
                  </a:cubicBezTo>
                  <a:cubicBezTo>
                    <a:pt x="61338" y="13280"/>
                    <a:pt x="63223" y="16977"/>
                    <a:pt x="64514" y="21243"/>
                  </a:cubicBezTo>
                  <a:cubicBezTo>
                    <a:pt x="65804" y="25509"/>
                    <a:pt x="66448" y="30172"/>
                    <a:pt x="66448" y="35232"/>
                  </a:cubicBezTo>
                  <a:cubicBezTo>
                    <a:pt x="66448" y="36721"/>
                    <a:pt x="65853" y="37465"/>
                    <a:pt x="64662" y="37465"/>
                  </a:cubicBezTo>
                  <a:lnTo>
                    <a:pt x="15103" y="37465"/>
                  </a:lnTo>
                  <a:lnTo>
                    <a:pt x="15103" y="39251"/>
                  </a:lnTo>
                  <a:cubicBezTo>
                    <a:pt x="15103" y="48776"/>
                    <a:pt x="17013" y="56937"/>
                    <a:pt x="20832" y="63733"/>
                  </a:cubicBezTo>
                  <a:cubicBezTo>
                    <a:pt x="24653" y="70529"/>
                    <a:pt x="30878" y="73928"/>
                    <a:pt x="39511" y="73928"/>
                  </a:cubicBezTo>
                  <a:cubicBezTo>
                    <a:pt x="42983" y="73928"/>
                    <a:pt x="46233" y="73159"/>
                    <a:pt x="49259" y="71621"/>
                  </a:cubicBezTo>
                  <a:cubicBezTo>
                    <a:pt x="52285" y="70083"/>
                    <a:pt x="54890" y="67900"/>
                    <a:pt x="57072" y="65072"/>
                  </a:cubicBezTo>
                  <a:cubicBezTo>
                    <a:pt x="59255" y="62245"/>
                    <a:pt x="60744" y="59243"/>
                    <a:pt x="61537" y="56068"/>
                  </a:cubicBezTo>
                  <a:cubicBezTo>
                    <a:pt x="61636" y="55671"/>
                    <a:pt x="61835" y="55324"/>
                    <a:pt x="62133" y="55026"/>
                  </a:cubicBezTo>
                  <a:cubicBezTo>
                    <a:pt x="62430" y="54729"/>
                    <a:pt x="62777" y="54580"/>
                    <a:pt x="63174" y="54580"/>
                  </a:cubicBezTo>
                  <a:lnTo>
                    <a:pt x="64662" y="54580"/>
                  </a:lnTo>
                  <a:cubicBezTo>
                    <a:pt x="65853" y="54580"/>
                    <a:pt x="66448" y="55324"/>
                    <a:pt x="66448" y="56812"/>
                  </a:cubicBezTo>
                  <a:cubicBezTo>
                    <a:pt x="64861" y="63262"/>
                    <a:pt x="61388" y="68570"/>
                    <a:pt x="56030" y="72737"/>
                  </a:cubicBezTo>
                  <a:cubicBezTo>
                    <a:pt x="50672" y="76904"/>
                    <a:pt x="44669" y="78988"/>
                    <a:pt x="38022" y="78988"/>
                  </a:cubicBezTo>
                  <a:close/>
                  <a:moveTo>
                    <a:pt x="15252" y="33149"/>
                  </a:moveTo>
                  <a:lnTo>
                    <a:pt x="54394" y="33149"/>
                  </a:lnTo>
                  <a:cubicBezTo>
                    <a:pt x="54394" y="28883"/>
                    <a:pt x="53774" y="24541"/>
                    <a:pt x="52532" y="20127"/>
                  </a:cubicBezTo>
                  <a:cubicBezTo>
                    <a:pt x="51292" y="15712"/>
                    <a:pt x="49283" y="12040"/>
                    <a:pt x="46505" y="9113"/>
                  </a:cubicBezTo>
                  <a:cubicBezTo>
                    <a:pt x="43727" y="6186"/>
                    <a:pt x="40105" y="4723"/>
                    <a:pt x="35641" y="4723"/>
                  </a:cubicBezTo>
                  <a:cubicBezTo>
                    <a:pt x="29092" y="4723"/>
                    <a:pt x="24057" y="7749"/>
                    <a:pt x="20535" y="13801"/>
                  </a:cubicBezTo>
                  <a:cubicBezTo>
                    <a:pt x="17013" y="19853"/>
                    <a:pt x="15252" y="26303"/>
                    <a:pt x="15252" y="3314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598684E-2181-B9B4-7FF9-306E9C96E3ED}"/>
                </a:ext>
              </a:extLst>
            </p:cNvPr>
            <p:cNvSpPr/>
            <p:nvPr/>
          </p:nvSpPr>
          <p:spPr>
            <a:xfrm rot="-5400000">
              <a:off x="3637809" y="3673807"/>
              <a:ext cx="56107" cy="78730"/>
            </a:xfrm>
            <a:custGeom>
              <a:avLst/>
              <a:gdLst>
                <a:gd name="connsiteX0" fmla="*/ 63 w 56107"/>
                <a:gd name="connsiteY0" fmla="*/ 77492 h 78730"/>
                <a:gd name="connsiteX1" fmla="*/ 63 w 56107"/>
                <a:gd name="connsiteY1" fmla="*/ 49512 h 78730"/>
                <a:gd name="connsiteX2" fmla="*/ 1551 w 56107"/>
                <a:gd name="connsiteY2" fmla="*/ 48173 h 78730"/>
                <a:gd name="connsiteX3" fmla="*/ 3635 w 56107"/>
                <a:gd name="connsiteY3" fmla="*/ 48173 h 78730"/>
                <a:gd name="connsiteX4" fmla="*/ 4974 w 56107"/>
                <a:gd name="connsiteY4" fmla="*/ 49512 h 78730"/>
                <a:gd name="connsiteX5" fmla="*/ 28192 w 56107"/>
                <a:gd name="connsiteY5" fmla="*/ 74516 h 78730"/>
                <a:gd name="connsiteX6" fmla="*/ 41735 w 56107"/>
                <a:gd name="connsiteY6" fmla="*/ 70795 h 78730"/>
                <a:gd name="connsiteX7" fmla="*/ 47242 w 56107"/>
                <a:gd name="connsiteY7" fmla="*/ 59336 h 78730"/>
                <a:gd name="connsiteX8" fmla="*/ 43000 w 56107"/>
                <a:gd name="connsiteY8" fmla="*/ 49959 h 78730"/>
                <a:gd name="connsiteX9" fmla="*/ 32805 w 56107"/>
                <a:gd name="connsiteY9" fmla="*/ 44601 h 78730"/>
                <a:gd name="connsiteX10" fmla="*/ 21346 w 56107"/>
                <a:gd name="connsiteY10" fmla="*/ 42369 h 78730"/>
                <a:gd name="connsiteX11" fmla="*/ 10853 w 56107"/>
                <a:gd name="connsiteY11" fmla="*/ 38574 h 78730"/>
                <a:gd name="connsiteX12" fmla="*/ 3114 w 56107"/>
                <a:gd name="connsiteY12" fmla="*/ 31653 h 78730"/>
                <a:gd name="connsiteX13" fmla="*/ 63 w 56107"/>
                <a:gd name="connsiteY13" fmla="*/ 21681 h 78730"/>
                <a:gd name="connsiteX14" fmla="*/ 4082 w 56107"/>
                <a:gd name="connsiteY14" fmla="*/ 9254 h 78730"/>
                <a:gd name="connsiteX15" fmla="*/ 14425 w 56107"/>
                <a:gd name="connsiteY15" fmla="*/ 2334 h 78730"/>
                <a:gd name="connsiteX16" fmla="*/ 28192 w 56107"/>
                <a:gd name="connsiteY16" fmla="*/ 250 h 78730"/>
                <a:gd name="connsiteX17" fmla="*/ 43521 w 56107"/>
                <a:gd name="connsiteY17" fmla="*/ 4864 h 78730"/>
                <a:gd name="connsiteX18" fmla="*/ 48432 w 56107"/>
                <a:gd name="connsiteY18" fmla="*/ 548 h 78730"/>
                <a:gd name="connsiteX19" fmla="*/ 49176 w 56107"/>
                <a:gd name="connsiteY19" fmla="*/ 250 h 78730"/>
                <a:gd name="connsiteX20" fmla="*/ 50516 w 56107"/>
                <a:gd name="connsiteY20" fmla="*/ 250 h 78730"/>
                <a:gd name="connsiteX21" fmla="*/ 51409 w 56107"/>
                <a:gd name="connsiteY21" fmla="*/ 697 h 78730"/>
                <a:gd name="connsiteX22" fmla="*/ 51855 w 56107"/>
                <a:gd name="connsiteY22" fmla="*/ 1590 h 78730"/>
                <a:gd name="connsiteX23" fmla="*/ 51855 w 56107"/>
                <a:gd name="connsiteY23" fmla="*/ 24063 h 78730"/>
                <a:gd name="connsiteX24" fmla="*/ 50516 w 56107"/>
                <a:gd name="connsiteY24" fmla="*/ 25700 h 78730"/>
                <a:gd name="connsiteX25" fmla="*/ 48432 w 56107"/>
                <a:gd name="connsiteY25" fmla="*/ 25700 h 78730"/>
                <a:gd name="connsiteX26" fmla="*/ 46944 w 56107"/>
                <a:gd name="connsiteY26" fmla="*/ 24063 h 78730"/>
                <a:gd name="connsiteX27" fmla="*/ 41958 w 56107"/>
                <a:gd name="connsiteY27" fmla="*/ 9701 h 78730"/>
                <a:gd name="connsiteX28" fmla="*/ 28043 w 56107"/>
                <a:gd name="connsiteY28" fmla="*/ 4269 h 78730"/>
                <a:gd name="connsiteX29" fmla="*/ 14648 w 56107"/>
                <a:gd name="connsiteY29" fmla="*/ 7097 h 78730"/>
                <a:gd name="connsiteX30" fmla="*/ 8993 w 56107"/>
                <a:gd name="connsiteY30" fmla="*/ 16919 h 78730"/>
                <a:gd name="connsiteX31" fmla="*/ 13012 w 56107"/>
                <a:gd name="connsiteY31" fmla="*/ 24732 h 78730"/>
                <a:gd name="connsiteX32" fmla="*/ 22537 w 56107"/>
                <a:gd name="connsiteY32" fmla="*/ 29123 h 78730"/>
                <a:gd name="connsiteX33" fmla="*/ 34145 w 56107"/>
                <a:gd name="connsiteY33" fmla="*/ 31206 h 78730"/>
                <a:gd name="connsiteX34" fmla="*/ 45158 w 56107"/>
                <a:gd name="connsiteY34" fmla="*/ 35746 h 78730"/>
                <a:gd name="connsiteX35" fmla="*/ 53195 w 56107"/>
                <a:gd name="connsiteY35" fmla="*/ 43782 h 78730"/>
                <a:gd name="connsiteX36" fmla="*/ 56171 w 56107"/>
                <a:gd name="connsiteY36" fmla="*/ 54722 h 78730"/>
                <a:gd name="connsiteX37" fmla="*/ 54014 w 56107"/>
                <a:gd name="connsiteY37" fmla="*/ 65512 h 78730"/>
                <a:gd name="connsiteX38" fmla="*/ 48061 w 56107"/>
                <a:gd name="connsiteY38" fmla="*/ 73102 h 78730"/>
                <a:gd name="connsiteX39" fmla="*/ 39056 w 56107"/>
                <a:gd name="connsiteY39" fmla="*/ 77566 h 78730"/>
                <a:gd name="connsiteX40" fmla="*/ 28192 w 56107"/>
                <a:gd name="connsiteY40" fmla="*/ 78981 h 78730"/>
                <a:gd name="connsiteX41" fmla="*/ 9885 w 56107"/>
                <a:gd name="connsiteY41" fmla="*/ 71837 h 78730"/>
                <a:gd name="connsiteX42" fmla="*/ 3487 w 56107"/>
                <a:gd name="connsiteY42" fmla="*/ 78534 h 78730"/>
                <a:gd name="connsiteX43" fmla="*/ 2593 w 56107"/>
                <a:gd name="connsiteY43" fmla="*/ 78981 h 78730"/>
                <a:gd name="connsiteX44" fmla="*/ 1551 w 56107"/>
                <a:gd name="connsiteY44" fmla="*/ 78981 h 78730"/>
                <a:gd name="connsiteX45" fmla="*/ 63 w 56107"/>
                <a:gd name="connsiteY45" fmla="*/ 77492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63" y="77492"/>
                  </a:moveTo>
                  <a:lnTo>
                    <a:pt x="63" y="49512"/>
                  </a:lnTo>
                  <a:cubicBezTo>
                    <a:pt x="63" y="48620"/>
                    <a:pt x="559" y="48173"/>
                    <a:pt x="1551" y="48173"/>
                  </a:cubicBezTo>
                  <a:lnTo>
                    <a:pt x="3635" y="48173"/>
                  </a:lnTo>
                  <a:cubicBezTo>
                    <a:pt x="4329" y="48173"/>
                    <a:pt x="4776" y="48620"/>
                    <a:pt x="4974" y="49512"/>
                  </a:cubicBezTo>
                  <a:cubicBezTo>
                    <a:pt x="8248" y="66181"/>
                    <a:pt x="15987" y="74516"/>
                    <a:pt x="28192" y="74516"/>
                  </a:cubicBezTo>
                  <a:cubicBezTo>
                    <a:pt x="33549" y="74516"/>
                    <a:pt x="38064" y="73275"/>
                    <a:pt x="41735" y="70795"/>
                  </a:cubicBezTo>
                  <a:cubicBezTo>
                    <a:pt x="45406" y="68315"/>
                    <a:pt x="47242" y="64495"/>
                    <a:pt x="47242" y="59336"/>
                  </a:cubicBezTo>
                  <a:cubicBezTo>
                    <a:pt x="47242" y="55664"/>
                    <a:pt x="45828" y="52539"/>
                    <a:pt x="43000" y="49959"/>
                  </a:cubicBezTo>
                  <a:cubicBezTo>
                    <a:pt x="40172" y="47379"/>
                    <a:pt x="36774" y="45593"/>
                    <a:pt x="32805" y="44601"/>
                  </a:cubicBezTo>
                  <a:lnTo>
                    <a:pt x="21346" y="42369"/>
                  </a:lnTo>
                  <a:cubicBezTo>
                    <a:pt x="17476" y="41575"/>
                    <a:pt x="13978" y="40310"/>
                    <a:pt x="10853" y="38574"/>
                  </a:cubicBezTo>
                  <a:cubicBezTo>
                    <a:pt x="7728" y="36838"/>
                    <a:pt x="5148" y="34531"/>
                    <a:pt x="3114" y="31653"/>
                  </a:cubicBezTo>
                  <a:cubicBezTo>
                    <a:pt x="1080" y="28776"/>
                    <a:pt x="63" y="25452"/>
                    <a:pt x="63" y="21681"/>
                  </a:cubicBezTo>
                  <a:cubicBezTo>
                    <a:pt x="63" y="16622"/>
                    <a:pt x="1402" y="12479"/>
                    <a:pt x="4082" y="9254"/>
                  </a:cubicBezTo>
                  <a:cubicBezTo>
                    <a:pt x="6760" y="6030"/>
                    <a:pt x="10208" y="3723"/>
                    <a:pt x="14425" y="2334"/>
                  </a:cubicBezTo>
                  <a:cubicBezTo>
                    <a:pt x="18642" y="944"/>
                    <a:pt x="23231" y="250"/>
                    <a:pt x="28192" y="250"/>
                  </a:cubicBezTo>
                  <a:cubicBezTo>
                    <a:pt x="34046" y="250"/>
                    <a:pt x="39156" y="1788"/>
                    <a:pt x="43521" y="4864"/>
                  </a:cubicBezTo>
                  <a:lnTo>
                    <a:pt x="48432" y="548"/>
                  </a:lnTo>
                  <a:cubicBezTo>
                    <a:pt x="48432" y="349"/>
                    <a:pt x="48680" y="250"/>
                    <a:pt x="49176" y="250"/>
                  </a:cubicBezTo>
                  <a:lnTo>
                    <a:pt x="50516" y="250"/>
                  </a:lnTo>
                  <a:cubicBezTo>
                    <a:pt x="50813" y="250"/>
                    <a:pt x="51111" y="399"/>
                    <a:pt x="51409" y="697"/>
                  </a:cubicBezTo>
                  <a:cubicBezTo>
                    <a:pt x="51707" y="995"/>
                    <a:pt x="51855" y="1292"/>
                    <a:pt x="51855" y="1590"/>
                  </a:cubicBezTo>
                  <a:lnTo>
                    <a:pt x="51855" y="24063"/>
                  </a:lnTo>
                  <a:cubicBezTo>
                    <a:pt x="51855" y="25154"/>
                    <a:pt x="51409" y="25700"/>
                    <a:pt x="50516" y="25700"/>
                  </a:cubicBezTo>
                  <a:lnTo>
                    <a:pt x="48432" y="25700"/>
                  </a:lnTo>
                  <a:cubicBezTo>
                    <a:pt x="47441" y="25700"/>
                    <a:pt x="46944" y="25154"/>
                    <a:pt x="46944" y="24063"/>
                  </a:cubicBezTo>
                  <a:cubicBezTo>
                    <a:pt x="46944" y="18109"/>
                    <a:pt x="45282" y="13322"/>
                    <a:pt x="41958" y="9701"/>
                  </a:cubicBezTo>
                  <a:cubicBezTo>
                    <a:pt x="38635" y="6079"/>
                    <a:pt x="33996" y="4269"/>
                    <a:pt x="28043" y="4269"/>
                  </a:cubicBezTo>
                  <a:cubicBezTo>
                    <a:pt x="22883" y="4269"/>
                    <a:pt x="18419" y="5212"/>
                    <a:pt x="14648" y="7097"/>
                  </a:cubicBezTo>
                  <a:cubicBezTo>
                    <a:pt x="10878" y="8982"/>
                    <a:pt x="8993" y="12256"/>
                    <a:pt x="8993" y="16919"/>
                  </a:cubicBezTo>
                  <a:cubicBezTo>
                    <a:pt x="8993" y="20094"/>
                    <a:pt x="10332" y="22699"/>
                    <a:pt x="13012" y="24732"/>
                  </a:cubicBezTo>
                  <a:cubicBezTo>
                    <a:pt x="15690" y="26767"/>
                    <a:pt x="18865" y="28231"/>
                    <a:pt x="22537" y="29123"/>
                  </a:cubicBezTo>
                  <a:lnTo>
                    <a:pt x="34145" y="31206"/>
                  </a:lnTo>
                  <a:cubicBezTo>
                    <a:pt x="38114" y="32100"/>
                    <a:pt x="41785" y="33613"/>
                    <a:pt x="45158" y="35746"/>
                  </a:cubicBezTo>
                  <a:cubicBezTo>
                    <a:pt x="48531" y="37879"/>
                    <a:pt x="51211" y="40558"/>
                    <a:pt x="53195" y="43782"/>
                  </a:cubicBezTo>
                  <a:cubicBezTo>
                    <a:pt x="55179" y="47007"/>
                    <a:pt x="56171" y="50654"/>
                    <a:pt x="56171" y="54722"/>
                  </a:cubicBezTo>
                  <a:cubicBezTo>
                    <a:pt x="56171" y="58889"/>
                    <a:pt x="55452" y="62485"/>
                    <a:pt x="54014" y="65512"/>
                  </a:cubicBezTo>
                  <a:cubicBezTo>
                    <a:pt x="52575" y="68538"/>
                    <a:pt x="50590" y="71068"/>
                    <a:pt x="48061" y="73102"/>
                  </a:cubicBezTo>
                  <a:cubicBezTo>
                    <a:pt x="45530" y="75136"/>
                    <a:pt x="42529" y="76624"/>
                    <a:pt x="39056" y="77566"/>
                  </a:cubicBezTo>
                  <a:cubicBezTo>
                    <a:pt x="35584" y="78509"/>
                    <a:pt x="31962" y="78981"/>
                    <a:pt x="28192" y="78981"/>
                  </a:cubicBezTo>
                  <a:cubicBezTo>
                    <a:pt x="21048" y="78981"/>
                    <a:pt x="14946" y="76600"/>
                    <a:pt x="9885" y="71837"/>
                  </a:cubicBezTo>
                  <a:lnTo>
                    <a:pt x="3487" y="78534"/>
                  </a:lnTo>
                  <a:cubicBezTo>
                    <a:pt x="3487" y="78832"/>
                    <a:pt x="3188" y="78981"/>
                    <a:pt x="2593" y="78981"/>
                  </a:cubicBezTo>
                  <a:lnTo>
                    <a:pt x="1551" y="78981"/>
                  </a:lnTo>
                  <a:cubicBezTo>
                    <a:pt x="559" y="78981"/>
                    <a:pt x="63" y="78485"/>
                    <a:pt x="63" y="7749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965DC7B-8B4F-14D7-9625-279A153D2248}"/>
                </a:ext>
              </a:extLst>
            </p:cNvPr>
            <p:cNvSpPr/>
            <p:nvPr/>
          </p:nvSpPr>
          <p:spPr>
            <a:xfrm rot="-5400000">
              <a:off x="3637809" y="3607682"/>
              <a:ext cx="56107" cy="78730"/>
            </a:xfrm>
            <a:custGeom>
              <a:avLst/>
              <a:gdLst>
                <a:gd name="connsiteX0" fmla="*/ 56 w 56107"/>
                <a:gd name="connsiteY0" fmla="*/ 77485 h 78730"/>
                <a:gd name="connsiteX1" fmla="*/ 56 w 56107"/>
                <a:gd name="connsiteY1" fmla="*/ 49506 h 78730"/>
                <a:gd name="connsiteX2" fmla="*/ 1545 w 56107"/>
                <a:gd name="connsiteY2" fmla="*/ 48166 h 78730"/>
                <a:gd name="connsiteX3" fmla="*/ 3628 w 56107"/>
                <a:gd name="connsiteY3" fmla="*/ 48166 h 78730"/>
                <a:gd name="connsiteX4" fmla="*/ 4967 w 56107"/>
                <a:gd name="connsiteY4" fmla="*/ 49506 h 78730"/>
                <a:gd name="connsiteX5" fmla="*/ 28185 w 56107"/>
                <a:gd name="connsiteY5" fmla="*/ 74509 h 78730"/>
                <a:gd name="connsiteX6" fmla="*/ 41728 w 56107"/>
                <a:gd name="connsiteY6" fmla="*/ 70788 h 78730"/>
                <a:gd name="connsiteX7" fmla="*/ 47235 w 56107"/>
                <a:gd name="connsiteY7" fmla="*/ 59329 h 78730"/>
                <a:gd name="connsiteX8" fmla="*/ 42993 w 56107"/>
                <a:gd name="connsiteY8" fmla="*/ 49952 h 78730"/>
                <a:gd name="connsiteX9" fmla="*/ 32798 w 56107"/>
                <a:gd name="connsiteY9" fmla="*/ 44594 h 78730"/>
                <a:gd name="connsiteX10" fmla="*/ 21339 w 56107"/>
                <a:gd name="connsiteY10" fmla="*/ 42362 h 78730"/>
                <a:gd name="connsiteX11" fmla="*/ 10846 w 56107"/>
                <a:gd name="connsiteY11" fmla="*/ 38567 h 78730"/>
                <a:gd name="connsiteX12" fmla="*/ 3107 w 56107"/>
                <a:gd name="connsiteY12" fmla="*/ 31646 h 78730"/>
                <a:gd name="connsiteX13" fmla="*/ 56 w 56107"/>
                <a:gd name="connsiteY13" fmla="*/ 21674 h 78730"/>
                <a:gd name="connsiteX14" fmla="*/ 4075 w 56107"/>
                <a:gd name="connsiteY14" fmla="*/ 9247 h 78730"/>
                <a:gd name="connsiteX15" fmla="*/ 14418 w 56107"/>
                <a:gd name="connsiteY15" fmla="*/ 2327 h 78730"/>
                <a:gd name="connsiteX16" fmla="*/ 28185 w 56107"/>
                <a:gd name="connsiteY16" fmla="*/ 243 h 78730"/>
                <a:gd name="connsiteX17" fmla="*/ 43514 w 56107"/>
                <a:gd name="connsiteY17" fmla="*/ 4857 h 78730"/>
                <a:gd name="connsiteX18" fmla="*/ 48425 w 56107"/>
                <a:gd name="connsiteY18" fmla="*/ 541 h 78730"/>
                <a:gd name="connsiteX19" fmla="*/ 49170 w 56107"/>
                <a:gd name="connsiteY19" fmla="*/ 243 h 78730"/>
                <a:gd name="connsiteX20" fmla="*/ 50509 w 56107"/>
                <a:gd name="connsiteY20" fmla="*/ 243 h 78730"/>
                <a:gd name="connsiteX21" fmla="*/ 51402 w 56107"/>
                <a:gd name="connsiteY21" fmla="*/ 690 h 78730"/>
                <a:gd name="connsiteX22" fmla="*/ 51848 w 56107"/>
                <a:gd name="connsiteY22" fmla="*/ 1583 h 78730"/>
                <a:gd name="connsiteX23" fmla="*/ 51848 w 56107"/>
                <a:gd name="connsiteY23" fmla="*/ 24056 h 78730"/>
                <a:gd name="connsiteX24" fmla="*/ 50509 w 56107"/>
                <a:gd name="connsiteY24" fmla="*/ 25693 h 78730"/>
                <a:gd name="connsiteX25" fmla="*/ 48425 w 56107"/>
                <a:gd name="connsiteY25" fmla="*/ 25693 h 78730"/>
                <a:gd name="connsiteX26" fmla="*/ 46937 w 56107"/>
                <a:gd name="connsiteY26" fmla="*/ 24056 h 78730"/>
                <a:gd name="connsiteX27" fmla="*/ 41952 w 56107"/>
                <a:gd name="connsiteY27" fmla="*/ 9694 h 78730"/>
                <a:gd name="connsiteX28" fmla="*/ 28036 w 56107"/>
                <a:gd name="connsiteY28" fmla="*/ 4262 h 78730"/>
                <a:gd name="connsiteX29" fmla="*/ 14642 w 56107"/>
                <a:gd name="connsiteY29" fmla="*/ 7090 h 78730"/>
                <a:gd name="connsiteX30" fmla="*/ 8986 w 56107"/>
                <a:gd name="connsiteY30" fmla="*/ 16912 h 78730"/>
                <a:gd name="connsiteX31" fmla="*/ 13005 w 56107"/>
                <a:gd name="connsiteY31" fmla="*/ 24725 h 78730"/>
                <a:gd name="connsiteX32" fmla="*/ 22530 w 56107"/>
                <a:gd name="connsiteY32" fmla="*/ 29116 h 78730"/>
                <a:gd name="connsiteX33" fmla="*/ 34138 w 56107"/>
                <a:gd name="connsiteY33" fmla="*/ 31199 h 78730"/>
                <a:gd name="connsiteX34" fmla="*/ 45151 w 56107"/>
                <a:gd name="connsiteY34" fmla="*/ 35739 h 78730"/>
                <a:gd name="connsiteX35" fmla="*/ 53188 w 56107"/>
                <a:gd name="connsiteY35" fmla="*/ 43775 h 78730"/>
                <a:gd name="connsiteX36" fmla="*/ 56164 w 56107"/>
                <a:gd name="connsiteY36" fmla="*/ 54715 h 78730"/>
                <a:gd name="connsiteX37" fmla="*/ 54007 w 56107"/>
                <a:gd name="connsiteY37" fmla="*/ 65505 h 78730"/>
                <a:gd name="connsiteX38" fmla="*/ 48054 w 56107"/>
                <a:gd name="connsiteY38" fmla="*/ 73095 h 78730"/>
                <a:gd name="connsiteX39" fmla="*/ 39050 w 56107"/>
                <a:gd name="connsiteY39" fmla="*/ 77559 h 78730"/>
                <a:gd name="connsiteX40" fmla="*/ 28185 w 56107"/>
                <a:gd name="connsiteY40" fmla="*/ 78974 h 78730"/>
                <a:gd name="connsiteX41" fmla="*/ 9879 w 56107"/>
                <a:gd name="connsiteY41" fmla="*/ 71830 h 78730"/>
                <a:gd name="connsiteX42" fmla="*/ 3480 w 56107"/>
                <a:gd name="connsiteY42" fmla="*/ 78527 h 78730"/>
                <a:gd name="connsiteX43" fmla="*/ 2586 w 56107"/>
                <a:gd name="connsiteY43" fmla="*/ 78974 h 78730"/>
                <a:gd name="connsiteX44" fmla="*/ 1545 w 56107"/>
                <a:gd name="connsiteY44" fmla="*/ 78974 h 78730"/>
                <a:gd name="connsiteX45" fmla="*/ 56 w 56107"/>
                <a:gd name="connsiteY45" fmla="*/ 77485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56" y="77485"/>
                  </a:moveTo>
                  <a:lnTo>
                    <a:pt x="56" y="49506"/>
                  </a:lnTo>
                  <a:cubicBezTo>
                    <a:pt x="56" y="48613"/>
                    <a:pt x="553" y="48166"/>
                    <a:pt x="1545" y="48166"/>
                  </a:cubicBezTo>
                  <a:lnTo>
                    <a:pt x="3628" y="48166"/>
                  </a:lnTo>
                  <a:cubicBezTo>
                    <a:pt x="4323" y="48166"/>
                    <a:pt x="4769" y="48613"/>
                    <a:pt x="4967" y="49506"/>
                  </a:cubicBezTo>
                  <a:cubicBezTo>
                    <a:pt x="8242" y="66174"/>
                    <a:pt x="15981" y="74509"/>
                    <a:pt x="28185" y="74509"/>
                  </a:cubicBezTo>
                  <a:cubicBezTo>
                    <a:pt x="33542" y="74509"/>
                    <a:pt x="38057" y="73268"/>
                    <a:pt x="41728" y="70788"/>
                  </a:cubicBezTo>
                  <a:cubicBezTo>
                    <a:pt x="45399" y="68308"/>
                    <a:pt x="47235" y="64488"/>
                    <a:pt x="47235" y="59329"/>
                  </a:cubicBezTo>
                  <a:cubicBezTo>
                    <a:pt x="47235" y="55657"/>
                    <a:pt x="45821" y="52532"/>
                    <a:pt x="42993" y="49952"/>
                  </a:cubicBezTo>
                  <a:cubicBezTo>
                    <a:pt x="40165" y="47372"/>
                    <a:pt x="36768" y="45586"/>
                    <a:pt x="32798" y="44594"/>
                  </a:cubicBezTo>
                  <a:lnTo>
                    <a:pt x="21339" y="42362"/>
                  </a:lnTo>
                  <a:cubicBezTo>
                    <a:pt x="17469" y="41568"/>
                    <a:pt x="13971" y="40303"/>
                    <a:pt x="10846" y="38567"/>
                  </a:cubicBezTo>
                  <a:cubicBezTo>
                    <a:pt x="7721" y="36831"/>
                    <a:pt x="5141" y="34524"/>
                    <a:pt x="3107" y="31646"/>
                  </a:cubicBezTo>
                  <a:cubicBezTo>
                    <a:pt x="1074" y="28769"/>
                    <a:pt x="56" y="25445"/>
                    <a:pt x="56" y="21674"/>
                  </a:cubicBezTo>
                  <a:cubicBezTo>
                    <a:pt x="56" y="16615"/>
                    <a:pt x="1395" y="12472"/>
                    <a:pt x="4075" y="9247"/>
                  </a:cubicBezTo>
                  <a:cubicBezTo>
                    <a:pt x="6754" y="6023"/>
                    <a:pt x="10201" y="3716"/>
                    <a:pt x="14418" y="2327"/>
                  </a:cubicBezTo>
                  <a:cubicBezTo>
                    <a:pt x="18635" y="938"/>
                    <a:pt x="23224" y="243"/>
                    <a:pt x="28185" y="243"/>
                  </a:cubicBezTo>
                  <a:cubicBezTo>
                    <a:pt x="34039" y="243"/>
                    <a:pt x="39149" y="1781"/>
                    <a:pt x="43514" y="4857"/>
                  </a:cubicBezTo>
                  <a:lnTo>
                    <a:pt x="48425" y="541"/>
                  </a:lnTo>
                  <a:cubicBezTo>
                    <a:pt x="48425" y="342"/>
                    <a:pt x="48674" y="243"/>
                    <a:pt x="49170" y="243"/>
                  </a:cubicBezTo>
                  <a:lnTo>
                    <a:pt x="50509" y="243"/>
                  </a:lnTo>
                  <a:cubicBezTo>
                    <a:pt x="50807" y="243"/>
                    <a:pt x="51105" y="392"/>
                    <a:pt x="51402" y="690"/>
                  </a:cubicBezTo>
                  <a:cubicBezTo>
                    <a:pt x="51700" y="988"/>
                    <a:pt x="51848" y="1285"/>
                    <a:pt x="51848" y="1583"/>
                  </a:cubicBezTo>
                  <a:lnTo>
                    <a:pt x="51848" y="24056"/>
                  </a:lnTo>
                  <a:cubicBezTo>
                    <a:pt x="51848" y="25147"/>
                    <a:pt x="51402" y="25693"/>
                    <a:pt x="50509" y="25693"/>
                  </a:cubicBezTo>
                  <a:lnTo>
                    <a:pt x="48425" y="25693"/>
                  </a:lnTo>
                  <a:cubicBezTo>
                    <a:pt x="47434" y="25693"/>
                    <a:pt x="46937" y="25147"/>
                    <a:pt x="46937" y="24056"/>
                  </a:cubicBezTo>
                  <a:cubicBezTo>
                    <a:pt x="46937" y="18103"/>
                    <a:pt x="45275" y="13315"/>
                    <a:pt x="41952" y="9694"/>
                  </a:cubicBezTo>
                  <a:cubicBezTo>
                    <a:pt x="38628" y="6072"/>
                    <a:pt x="33989" y="4262"/>
                    <a:pt x="28036" y="4262"/>
                  </a:cubicBezTo>
                  <a:cubicBezTo>
                    <a:pt x="22876" y="4262"/>
                    <a:pt x="18412" y="5205"/>
                    <a:pt x="14642" y="7090"/>
                  </a:cubicBezTo>
                  <a:cubicBezTo>
                    <a:pt x="10871" y="8975"/>
                    <a:pt x="8986" y="12249"/>
                    <a:pt x="8986" y="16912"/>
                  </a:cubicBezTo>
                  <a:cubicBezTo>
                    <a:pt x="8986" y="20087"/>
                    <a:pt x="10325" y="22692"/>
                    <a:pt x="13005" y="24725"/>
                  </a:cubicBezTo>
                  <a:cubicBezTo>
                    <a:pt x="15684" y="26760"/>
                    <a:pt x="18859" y="28224"/>
                    <a:pt x="22530" y="29116"/>
                  </a:cubicBezTo>
                  <a:lnTo>
                    <a:pt x="34138" y="31199"/>
                  </a:lnTo>
                  <a:cubicBezTo>
                    <a:pt x="38107" y="32093"/>
                    <a:pt x="41778" y="33606"/>
                    <a:pt x="45151" y="35739"/>
                  </a:cubicBezTo>
                  <a:cubicBezTo>
                    <a:pt x="48524" y="37872"/>
                    <a:pt x="51204" y="40551"/>
                    <a:pt x="53188" y="43775"/>
                  </a:cubicBezTo>
                  <a:cubicBezTo>
                    <a:pt x="55172" y="47000"/>
                    <a:pt x="56164" y="50647"/>
                    <a:pt x="56164" y="54715"/>
                  </a:cubicBezTo>
                  <a:cubicBezTo>
                    <a:pt x="56164" y="58882"/>
                    <a:pt x="55445" y="62478"/>
                    <a:pt x="54007" y="65505"/>
                  </a:cubicBezTo>
                  <a:cubicBezTo>
                    <a:pt x="52568" y="68531"/>
                    <a:pt x="50584" y="71061"/>
                    <a:pt x="48054" y="73095"/>
                  </a:cubicBezTo>
                  <a:cubicBezTo>
                    <a:pt x="45523" y="75129"/>
                    <a:pt x="42522" y="76617"/>
                    <a:pt x="39050" y="77559"/>
                  </a:cubicBezTo>
                  <a:cubicBezTo>
                    <a:pt x="35577" y="78502"/>
                    <a:pt x="31955" y="78974"/>
                    <a:pt x="28185" y="78974"/>
                  </a:cubicBezTo>
                  <a:cubicBezTo>
                    <a:pt x="21041" y="78974"/>
                    <a:pt x="14939" y="76593"/>
                    <a:pt x="9879" y="71830"/>
                  </a:cubicBezTo>
                  <a:lnTo>
                    <a:pt x="3480" y="78527"/>
                  </a:lnTo>
                  <a:cubicBezTo>
                    <a:pt x="3480" y="78825"/>
                    <a:pt x="3181" y="78974"/>
                    <a:pt x="2586" y="78974"/>
                  </a:cubicBezTo>
                  <a:lnTo>
                    <a:pt x="1545" y="78974"/>
                  </a:lnTo>
                  <a:cubicBezTo>
                    <a:pt x="553" y="78974"/>
                    <a:pt x="56" y="78478"/>
                    <a:pt x="56" y="7748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5A977187-F631-D7F7-EF46-3451651B9A3A}"/>
                </a:ext>
              </a:extLst>
            </p:cNvPr>
            <p:cNvSpPr/>
            <p:nvPr/>
          </p:nvSpPr>
          <p:spPr>
            <a:xfrm rot="-5400000">
              <a:off x="3640264" y="3436193"/>
              <a:ext cx="40332" cy="171449"/>
            </a:xfrm>
            <a:custGeom>
              <a:avLst/>
              <a:gdLst>
                <a:gd name="connsiteX0" fmla="*/ 36506 w 40332"/>
                <a:gd name="connsiteY0" fmla="*/ 171383 h 171449"/>
                <a:gd name="connsiteX1" fmla="*/ 20060 w 40332"/>
                <a:gd name="connsiteY1" fmla="*/ 154045 h 171449"/>
                <a:gd name="connsiteX2" fmla="*/ 8749 w 40332"/>
                <a:gd name="connsiteY2" fmla="*/ 133283 h 171449"/>
                <a:gd name="connsiteX3" fmla="*/ 2201 w 40332"/>
                <a:gd name="connsiteY3" fmla="*/ 110215 h 171449"/>
                <a:gd name="connsiteX4" fmla="*/ 43 w 40332"/>
                <a:gd name="connsiteY4" fmla="*/ 85956 h 171449"/>
                <a:gd name="connsiteX5" fmla="*/ 2201 w 40332"/>
                <a:gd name="connsiteY5" fmla="*/ 61548 h 171449"/>
                <a:gd name="connsiteX6" fmla="*/ 8824 w 40332"/>
                <a:gd name="connsiteY6" fmla="*/ 38405 h 171449"/>
                <a:gd name="connsiteX7" fmla="*/ 20283 w 40332"/>
                <a:gd name="connsiteY7" fmla="*/ 17569 h 171449"/>
                <a:gd name="connsiteX8" fmla="*/ 36506 w 40332"/>
                <a:gd name="connsiteY8" fmla="*/ 529 h 171449"/>
                <a:gd name="connsiteX9" fmla="*/ 37399 w 40332"/>
                <a:gd name="connsiteY9" fmla="*/ 231 h 171449"/>
                <a:gd name="connsiteX10" fmla="*/ 39036 w 40332"/>
                <a:gd name="connsiteY10" fmla="*/ 231 h 171449"/>
                <a:gd name="connsiteX11" fmla="*/ 39928 w 40332"/>
                <a:gd name="connsiteY11" fmla="*/ 677 h 171449"/>
                <a:gd name="connsiteX12" fmla="*/ 40375 w 40332"/>
                <a:gd name="connsiteY12" fmla="*/ 1719 h 171449"/>
                <a:gd name="connsiteX13" fmla="*/ 39928 w 40332"/>
                <a:gd name="connsiteY13" fmla="*/ 2761 h 171449"/>
                <a:gd name="connsiteX14" fmla="*/ 26013 w 40332"/>
                <a:gd name="connsiteY14" fmla="*/ 20471 h 171449"/>
                <a:gd name="connsiteX15" fmla="*/ 17084 w 40332"/>
                <a:gd name="connsiteY15" fmla="*/ 40415 h 171449"/>
                <a:gd name="connsiteX16" fmla="*/ 12173 w 40332"/>
                <a:gd name="connsiteY16" fmla="*/ 62293 h 171449"/>
                <a:gd name="connsiteX17" fmla="*/ 10610 w 40332"/>
                <a:gd name="connsiteY17" fmla="*/ 85956 h 171449"/>
                <a:gd name="connsiteX18" fmla="*/ 39780 w 40332"/>
                <a:gd name="connsiteY18" fmla="*/ 168704 h 171449"/>
                <a:gd name="connsiteX19" fmla="*/ 40375 w 40332"/>
                <a:gd name="connsiteY19" fmla="*/ 170193 h 171449"/>
                <a:gd name="connsiteX20" fmla="*/ 39854 w 40332"/>
                <a:gd name="connsiteY20" fmla="*/ 171160 h 171449"/>
                <a:gd name="connsiteX21" fmla="*/ 39036 w 40332"/>
                <a:gd name="connsiteY21" fmla="*/ 171681 h 171449"/>
                <a:gd name="connsiteX22" fmla="*/ 37399 w 40332"/>
                <a:gd name="connsiteY22" fmla="*/ 171681 h 171449"/>
                <a:gd name="connsiteX23" fmla="*/ 36506 w 40332"/>
                <a:gd name="connsiteY23" fmla="*/ 171383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332" h="171449">
                  <a:moveTo>
                    <a:pt x="36506" y="171383"/>
                  </a:moveTo>
                  <a:cubicBezTo>
                    <a:pt x="30156" y="166323"/>
                    <a:pt x="24674" y="160544"/>
                    <a:pt x="20060" y="154045"/>
                  </a:cubicBezTo>
                  <a:cubicBezTo>
                    <a:pt x="15446" y="147546"/>
                    <a:pt x="11676" y="140625"/>
                    <a:pt x="8749" y="133283"/>
                  </a:cubicBezTo>
                  <a:cubicBezTo>
                    <a:pt x="5822" y="125941"/>
                    <a:pt x="3640" y="118251"/>
                    <a:pt x="2201" y="110215"/>
                  </a:cubicBezTo>
                  <a:cubicBezTo>
                    <a:pt x="762" y="102178"/>
                    <a:pt x="43" y="94092"/>
                    <a:pt x="43" y="85956"/>
                  </a:cubicBezTo>
                  <a:cubicBezTo>
                    <a:pt x="43" y="77721"/>
                    <a:pt x="762" y="69585"/>
                    <a:pt x="2201" y="61548"/>
                  </a:cubicBezTo>
                  <a:cubicBezTo>
                    <a:pt x="3640" y="53512"/>
                    <a:pt x="5847" y="45797"/>
                    <a:pt x="8824" y="38405"/>
                  </a:cubicBezTo>
                  <a:cubicBezTo>
                    <a:pt x="11800" y="31013"/>
                    <a:pt x="15621" y="24068"/>
                    <a:pt x="20283" y="17569"/>
                  </a:cubicBezTo>
                  <a:cubicBezTo>
                    <a:pt x="24947" y="11070"/>
                    <a:pt x="30354" y="5390"/>
                    <a:pt x="36506" y="529"/>
                  </a:cubicBezTo>
                  <a:cubicBezTo>
                    <a:pt x="36506" y="330"/>
                    <a:pt x="36803" y="231"/>
                    <a:pt x="37399" y="231"/>
                  </a:cubicBezTo>
                  <a:lnTo>
                    <a:pt x="39036" y="231"/>
                  </a:lnTo>
                  <a:cubicBezTo>
                    <a:pt x="39334" y="231"/>
                    <a:pt x="39631" y="379"/>
                    <a:pt x="39928" y="677"/>
                  </a:cubicBezTo>
                  <a:cubicBezTo>
                    <a:pt x="40227" y="975"/>
                    <a:pt x="40375" y="1322"/>
                    <a:pt x="40375" y="1719"/>
                  </a:cubicBezTo>
                  <a:cubicBezTo>
                    <a:pt x="40375" y="2216"/>
                    <a:pt x="40227" y="2562"/>
                    <a:pt x="39928" y="2761"/>
                  </a:cubicBezTo>
                  <a:cubicBezTo>
                    <a:pt x="34373" y="8317"/>
                    <a:pt x="29734" y="14221"/>
                    <a:pt x="26013" y="20471"/>
                  </a:cubicBezTo>
                  <a:cubicBezTo>
                    <a:pt x="22293" y="26722"/>
                    <a:pt x="19316" y="33370"/>
                    <a:pt x="17084" y="40415"/>
                  </a:cubicBezTo>
                  <a:cubicBezTo>
                    <a:pt x="14851" y="47459"/>
                    <a:pt x="13214" y="54752"/>
                    <a:pt x="12173" y="62293"/>
                  </a:cubicBezTo>
                  <a:cubicBezTo>
                    <a:pt x="11131" y="69834"/>
                    <a:pt x="10610" y="77721"/>
                    <a:pt x="10610" y="85956"/>
                  </a:cubicBezTo>
                  <a:cubicBezTo>
                    <a:pt x="10610" y="122270"/>
                    <a:pt x="20333" y="149853"/>
                    <a:pt x="39780" y="168704"/>
                  </a:cubicBezTo>
                  <a:cubicBezTo>
                    <a:pt x="40177" y="169101"/>
                    <a:pt x="40375" y="169597"/>
                    <a:pt x="40375" y="170193"/>
                  </a:cubicBezTo>
                  <a:cubicBezTo>
                    <a:pt x="40375" y="170491"/>
                    <a:pt x="40202" y="170813"/>
                    <a:pt x="39854" y="171160"/>
                  </a:cubicBezTo>
                  <a:cubicBezTo>
                    <a:pt x="39507" y="171507"/>
                    <a:pt x="39234" y="171681"/>
                    <a:pt x="39036" y="171681"/>
                  </a:cubicBezTo>
                  <a:lnTo>
                    <a:pt x="37399" y="171681"/>
                  </a:lnTo>
                  <a:cubicBezTo>
                    <a:pt x="36803" y="171681"/>
                    <a:pt x="36506" y="171582"/>
                    <a:pt x="36506" y="17138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F1BF7142-2645-470A-52E9-8DA208F42897}"/>
                </a:ext>
              </a:extLst>
            </p:cNvPr>
            <p:cNvSpPr/>
            <p:nvPr/>
          </p:nvSpPr>
          <p:spPr>
            <a:xfrm rot="-5400000">
              <a:off x="3639521" y="3392133"/>
              <a:ext cx="84980" cy="108942"/>
            </a:xfrm>
            <a:custGeom>
              <a:avLst/>
              <a:gdLst>
                <a:gd name="connsiteX0" fmla="*/ 37 w 84980"/>
                <a:gd name="connsiteY0" fmla="*/ 109163 h 108942"/>
                <a:gd name="connsiteX1" fmla="*/ 37 w 84980"/>
                <a:gd name="connsiteY1" fmla="*/ 103209 h 108942"/>
                <a:gd name="connsiteX2" fmla="*/ 9636 w 84980"/>
                <a:gd name="connsiteY2" fmla="*/ 102242 h 108942"/>
                <a:gd name="connsiteX3" fmla="*/ 13431 w 84980"/>
                <a:gd name="connsiteY3" fmla="*/ 97703 h 108942"/>
                <a:gd name="connsiteX4" fmla="*/ 13431 w 84980"/>
                <a:gd name="connsiteY4" fmla="*/ 15103 h 108942"/>
                <a:gd name="connsiteX5" fmla="*/ 10082 w 84980"/>
                <a:gd name="connsiteY5" fmla="*/ 9299 h 108942"/>
                <a:gd name="connsiteX6" fmla="*/ 37 w 84980"/>
                <a:gd name="connsiteY6" fmla="*/ 8108 h 108942"/>
                <a:gd name="connsiteX7" fmla="*/ 37 w 84980"/>
                <a:gd name="connsiteY7" fmla="*/ 2006 h 108942"/>
                <a:gd name="connsiteX8" fmla="*/ 25337 w 84980"/>
                <a:gd name="connsiteY8" fmla="*/ 220 h 108942"/>
                <a:gd name="connsiteX9" fmla="*/ 25337 w 84980"/>
                <a:gd name="connsiteY9" fmla="*/ 10787 h 108942"/>
                <a:gd name="connsiteX10" fmla="*/ 36351 w 84980"/>
                <a:gd name="connsiteY10" fmla="*/ 2900 h 108942"/>
                <a:gd name="connsiteX11" fmla="*/ 49596 w 84980"/>
                <a:gd name="connsiteY11" fmla="*/ 220 h 108942"/>
                <a:gd name="connsiteX12" fmla="*/ 67827 w 84980"/>
                <a:gd name="connsiteY12" fmla="*/ 5727 h 108942"/>
                <a:gd name="connsiteX13" fmla="*/ 80478 w 84980"/>
                <a:gd name="connsiteY13" fmla="*/ 20089 h 108942"/>
                <a:gd name="connsiteX14" fmla="*/ 85017 w 84980"/>
                <a:gd name="connsiteY14" fmla="*/ 38916 h 108942"/>
                <a:gd name="connsiteX15" fmla="*/ 79957 w 84980"/>
                <a:gd name="connsiteY15" fmla="*/ 58264 h 108942"/>
                <a:gd name="connsiteX16" fmla="*/ 66191 w 84980"/>
                <a:gd name="connsiteY16" fmla="*/ 72551 h 108942"/>
                <a:gd name="connsiteX17" fmla="*/ 46917 w 84980"/>
                <a:gd name="connsiteY17" fmla="*/ 77909 h 108942"/>
                <a:gd name="connsiteX18" fmla="*/ 25933 w 84980"/>
                <a:gd name="connsiteY18" fmla="*/ 67789 h 108942"/>
                <a:gd name="connsiteX19" fmla="*/ 25933 w 84980"/>
                <a:gd name="connsiteY19" fmla="*/ 97703 h 108942"/>
                <a:gd name="connsiteX20" fmla="*/ 29727 w 84980"/>
                <a:gd name="connsiteY20" fmla="*/ 102242 h 108942"/>
                <a:gd name="connsiteX21" fmla="*/ 39328 w 84980"/>
                <a:gd name="connsiteY21" fmla="*/ 103209 h 108942"/>
                <a:gd name="connsiteX22" fmla="*/ 39328 w 84980"/>
                <a:gd name="connsiteY22" fmla="*/ 109163 h 108942"/>
                <a:gd name="connsiteX23" fmla="*/ 37 w 84980"/>
                <a:gd name="connsiteY23" fmla="*/ 109163 h 108942"/>
                <a:gd name="connsiteX24" fmla="*/ 25933 w 84980"/>
                <a:gd name="connsiteY24" fmla="*/ 59305 h 108942"/>
                <a:gd name="connsiteX25" fmla="*/ 34267 w 84980"/>
                <a:gd name="connsiteY25" fmla="*/ 69425 h 108942"/>
                <a:gd name="connsiteX26" fmla="*/ 46025 w 84980"/>
                <a:gd name="connsiteY26" fmla="*/ 73444 h 108942"/>
                <a:gd name="connsiteX27" fmla="*/ 56516 w 84980"/>
                <a:gd name="connsiteY27" fmla="*/ 70244 h 108942"/>
                <a:gd name="connsiteX28" fmla="*/ 64181 w 84980"/>
                <a:gd name="connsiteY28" fmla="*/ 61686 h 108942"/>
                <a:gd name="connsiteX29" fmla="*/ 68721 w 84980"/>
                <a:gd name="connsiteY29" fmla="*/ 50375 h 108942"/>
                <a:gd name="connsiteX30" fmla="*/ 70134 w 84980"/>
                <a:gd name="connsiteY30" fmla="*/ 38916 h 108942"/>
                <a:gd name="connsiteX31" fmla="*/ 67679 w 84980"/>
                <a:gd name="connsiteY31" fmla="*/ 24107 h 108942"/>
                <a:gd name="connsiteX32" fmla="*/ 60163 w 84980"/>
                <a:gd name="connsiteY32" fmla="*/ 10639 h 108942"/>
                <a:gd name="connsiteX33" fmla="*/ 47959 w 84980"/>
                <a:gd name="connsiteY33" fmla="*/ 5132 h 108942"/>
                <a:gd name="connsiteX34" fmla="*/ 35160 w 84980"/>
                <a:gd name="connsiteY34" fmla="*/ 8703 h 108942"/>
                <a:gd name="connsiteX35" fmla="*/ 25933 w 84980"/>
                <a:gd name="connsiteY35" fmla="*/ 18378 h 108942"/>
                <a:gd name="connsiteX36" fmla="*/ 25933 w 84980"/>
                <a:gd name="connsiteY36" fmla="*/ 59305 h 10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980" h="108942">
                  <a:moveTo>
                    <a:pt x="37" y="109163"/>
                  </a:moveTo>
                  <a:lnTo>
                    <a:pt x="37" y="103209"/>
                  </a:lnTo>
                  <a:cubicBezTo>
                    <a:pt x="3906" y="103209"/>
                    <a:pt x="7105" y="102887"/>
                    <a:pt x="9636" y="102242"/>
                  </a:cubicBezTo>
                  <a:cubicBezTo>
                    <a:pt x="12166" y="101597"/>
                    <a:pt x="13431" y="100084"/>
                    <a:pt x="13431" y="97703"/>
                  </a:cubicBezTo>
                  <a:lnTo>
                    <a:pt x="13431" y="15103"/>
                  </a:lnTo>
                  <a:cubicBezTo>
                    <a:pt x="13431" y="12028"/>
                    <a:pt x="12315" y="10092"/>
                    <a:pt x="10082" y="9299"/>
                  </a:cubicBezTo>
                  <a:cubicBezTo>
                    <a:pt x="7850" y="8505"/>
                    <a:pt x="4501" y="8108"/>
                    <a:pt x="37" y="8108"/>
                  </a:cubicBezTo>
                  <a:lnTo>
                    <a:pt x="37" y="2006"/>
                  </a:lnTo>
                  <a:lnTo>
                    <a:pt x="25337" y="220"/>
                  </a:lnTo>
                  <a:lnTo>
                    <a:pt x="25337" y="10787"/>
                  </a:lnTo>
                  <a:cubicBezTo>
                    <a:pt x="28512" y="7315"/>
                    <a:pt x="32184" y="4686"/>
                    <a:pt x="36351" y="2900"/>
                  </a:cubicBezTo>
                  <a:cubicBezTo>
                    <a:pt x="40518" y="1114"/>
                    <a:pt x="44933" y="220"/>
                    <a:pt x="49596" y="220"/>
                  </a:cubicBezTo>
                  <a:cubicBezTo>
                    <a:pt x="56343" y="220"/>
                    <a:pt x="62420" y="2056"/>
                    <a:pt x="67827" y="5727"/>
                  </a:cubicBezTo>
                  <a:cubicBezTo>
                    <a:pt x="73235" y="9399"/>
                    <a:pt x="77452" y="14186"/>
                    <a:pt x="80478" y="20089"/>
                  </a:cubicBezTo>
                  <a:cubicBezTo>
                    <a:pt x="83504" y="25992"/>
                    <a:pt x="85017" y="32268"/>
                    <a:pt x="85017" y="38916"/>
                  </a:cubicBezTo>
                  <a:cubicBezTo>
                    <a:pt x="85017" y="45861"/>
                    <a:pt x="83330" y="52311"/>
                    <a:pt x="79957" y="58264"/>
                  </a:cubicBezTo>
                  <a:cubicBezTo>
                    <a:pt x="76584" y="64217"/>
                    <a:pt x="71995" y="68979"/>
                    <a:pt x="66191" y="72551"/>
                  </a:cubicBezTo>
                  <a:cubicBezTo>
                    <a:pt x="60386" y="76123"/>
                    <a:pt x="53962" y="77909"/>
                    <a:pt x="46917" y="77909"/>
                  </a:cubicBezTo>
                  <a:cubicBezTo>
                    <a:pt x="38683" y="77909"/>
                    <a:pt x="31688" y="74536"/>
                    <a:pt x="25933" y="67789"/>
                  </a:cubicBezTo>
                  <a:lnTo>
                    <a:pt x="25933" y="97703"/>
                  </a:lnTo>
                  <a:cubicBezTo>
                    <a:pt x="25933" y="100084"/>
                    <a:pt x="27197" y="101597"/>
                    <a:pt x="29727" y="102242"/>
                  </a:cubicBezTo>
                  <a:cubicBezTo>
                    <a:pt x="32258" y="102887"/>
                    <a:pt x="35458" y="103209"/>
                    <a:pt x="39328" y="103209"/>
                  </a:cubicBezTo>
                  <a:lnTo>
                    <a:pt x="39328" y="109163"/>
                  </a:lnTo>
                  <a:lnTo>
                    <a:pt x="37" y="109163"/>
                  </a:lnTo>
                  <a:close/>
                  <a:moveTo>
                    <a:pt x="25933" y="59305"/>
                  </a:moveTo>
                  <a:cubicBezTo>
                    <a:pt x="27917" y="63373"/>
                    <a:pt x="30695" y="66747"/>
                    <a:pt x="34267" y="69425"/>
                  </a:cubicBezTo>
                  <a:cubicBezTo>
                    <a:pt x="37839" y="72104"/>
                    <a:pt x="41758" y="73444"/>
                    <a:pt x="46025" y="73444"/>
                  </a:cubicBezTo>
                  <a:cubicBezTo>
                    <a:pt x="49993" y="73444"/>
                    <a:pt x="53491" y="72377"/>
                    <a:pt x="56516" y="70244"/>
                  </a:cubicBezTo>
                  <a:cubicBezTo>
                    <a:pt x="59543" y="68111"/>
                    <a:pt x="62098" y="65258"/>
                    <a:pt x="64181" y="61686"/>
                  </a:cubicBezTo>
                  <a:cubicBezTo>
                    <a:pt x="66265" y="58114"/>
                    <a:pt x="67778" y="54344"/>
                    <a:pt x="68721" y="50375"/>
                  </a:cubicBezTo>
                  <a:cubicBezTo>
                    <a:pt x="69663" y="46406"/>
                    <a:pt x="70134" y="42587"/>
                    <a:pt x="70134" y="38916"/>
                  </a:cubicBezTo>
                  <a:cubicBezTo>
                    <a:pt x="70134" y="34352"/>
                    <a:pt x="69316" y="29415"/>
                    <a:pt x="67679" y="24107"/>
                  </a:cubicBezTo>
                  <a:cubicBezTo>
                    <a:pt x="66042" y="18799"/>
                    <a:pt x="63537" y="14310"/>
                    <a:pt x="60163" y="10639"/>
                  </a:cubicBezTo>
                  <a:cubicBezTo>
                    <a:pt x="56790" y="6967"/>
                    <a:pt x="52722" y="5132"/>
                    <a:pt x="47959" y="5132"/>
                  </a:cubicBezTo>
                  <a:cubicBezTo>
                    <a:pt x="43296" y="5132"/>
                    <a:pt x="39029" y="6322"/>
                    <a:pt x="35160" y="8703"/>
                  </a:cubicBezTo>
                  <a:cubicBezTo>
                    <a:pt x="31290" y="11085"/>
                    <a:pt x="28215" y="14310"/>
                    <a:pt x="25933" y="18378"/>
                  </a:cubicBezTo>
                  <a:lnTo>
                    <a:pt x="25933" y="5930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C04667B1-65D7-4F71-9AED-B1E4F1177F85}"/>
                </a:ext>
              </a:extLst>
            </p:cNvPr>
            <p:cNvSpPr/>
            <p:nvPr/>
          </p:nvSpPr>
          <p:spPr>
            <a:xfrm rot="-5400000">
              <a:off x="3600304" y="3292376"/>
              <a:ext cx="87064" cy="118912"/>
            </a:xfrm>
            <a:custGeom>
              <a:avLst/>
              <a:gdLst>
                <a:gd name="connsiteX0" fmla="*/ 23 w 87064"/>
                <a:gd name="connsiteY0" fmla="*/ 119127 h 118912"/>
                <a:gd name="connsiteX1" fmla="*/ 23 w 87064"/>
                <a:gd name="connsiteY1" fmla="*/ 113026 h 118912"/>
                <a:gd name="connsiteX2" fmla="*/ 9697 w 87064"/>
                <a:gd name="connsiteY2" fmla="*/ 112133 h 118912"/>
                <a:gd name="connsiteX3" fmla="*/ 13417 w 87064"/>
                <a:gd name="connsiteY3" fmla="*/ 107668 h 118912"/>
                <a:gd name="connsiteX4" fmla="*/ 13417 w 87064"/>
                <a:gd name="connsiteY4" fmla="*/ 17627 h 118912"/>
                <a:gd name="connsiteX5" fmla="*/ 12078 w 87064"/>
                <a:gd name="connsiteY5" fmla="*/ 11004 h 118912"/>
                <a:gd name="connsiteX6" fmla="*/ 8133 w 87064"/>
                <a:gd name="connsiteY6" fmla="*/ 8549 h 118912"/>
                <a:gd name="connsiteX7" fmla="*/ 23 w 87064"/>
                <a:gd name="connsiteY7" fmla="*/ 8102 h 118912"/>
                <a:gd name="connsiteX8" fmla="*/ 23 w 87064"/>
                <a:gd name="connsiteY8" fmla="*/ 2000 h 118912"/>
                <a:gd name="connsiteX9" fmla="*/ 25472 w 87064"/>
                <a:gd name="connsiteY9" fmla="*/ 214 h 118912"/>
                <a:gd name="connsiteX10" fmla="*/ 25472 w 87064"/>
                <a:gd name="connsiteY10" fmla="*/ 59150 h 118912"/>
                <a:gd name="connsiteX11" fmla="*/ 35592 w 87064"/>
                <a:gd name="connsiteY11" fmla="*/ 47690 h 118912"/>
                <a:gd name="connsiteX12" fmla="*/ 49731 w 87064"/>
                <a:gd name="connsiteY12" fmla="*/ 43374 h 118912"/>
                <a:gd name="connsiteX13" fmla="*/ 67665 w 87064"/>
                <a:gd name="connsiteY13" fmla="*/ 49030 h 118912"/>
                <a:gd name="connsiteX14" fmla="*/ 73692 w 87064"/>
                <a:gd name="connsiteY14" fmla="*/ 66443 h 118912"/>
                <a:gd name="connsiteX15" fmla="*/ 73692 w 87064"/>
                <a:gd name="connsiteY15" fmla="*/ 107668 h 118912"/>
                <a:gd name="connsiteX16" fmla="*/ 77414 w 87064"/>
                <a:gd name="connsiteY16" fmla="*/ 112133 h 118912"/>
                <a:gd name="connsiteX17" fmla="*/ 87087 w 87064"/>
                <a:gd name="connsiteY17" fmla="*/ 113026 h 118912"/>
                <a:gd name="connsiteX18" fmla="*/ 87087 w 87064"/>
                <a:gd name="connsiteY18" fmla="*/ 119127 h 118912"/>
                <a:gd name="connsiteX19" fmla="*/ 47797 w 87064"/>
                <a:gd name="connsiteY19" fmla="*/ 119127 h 118912"/>
                <a:gd name="connsiteX20" fmla="*/ 47797 w 87064"/>
                <a:gd name="connsiteY20" fmla="*/ 113026 h 118912"/>
                <a:gd name="connsiteX21" fmla="*/ 57396 w 87064"/>
                <a:gd name="connsiteY21" fmla="*/ 112133 h 118912"/>
                <a:gd name="connsiteX22" fmla="*/ 61191 w 87064"/>
                <a:gd name="connsiteY22" fmla="*/ 107668 h 118912"/>
                <a:gd name="connsiteX23" fmla="*/ 61191 w 87064"/>
                <a:gd name="connsiteY23" fmla="*/ 67038 h 118912"/>
                <a:gd name="connsiteX24" fmla="*/ 58735 w 87064"/>
                <a:gd name="connsiteY24" fmla="*/ 53197 h 118912"/>
                <a:gd name="connsiteX25" fmla="*/ 48839 w 87064"/>
                <a:gd name="connsiteY25" fmla="*/ 47839 h 118912"/>
                <a:gd name="connsiteX26" fmla="*/ 32467 w 87064"/>
                <a:gd name="connsiteY26" fmla="*/ 55801 h 118912"/>
                <a:gd name="connsiteX27" fmla="*/ 26067 w 87064"/>
                <a:gd name="connsiteY27" fmla="*/ 73884 h 118912"/>
                <a:gd name="connsiteX28" fmla="*/ 26067 w 87064"/>
                <a:gd name="connsiteY28" fmla="*/ 107668 h 118912"/>
                <a:gd name="connsiteX29" fmla="*/ 29789 w 87064"/>
                <a:gd name="connsiteY29" fmla="*/ 112133 h 118912"/>
                <a:gd name="connsiteX30" fmla="*/ 39314 w 87064"/>
                <a:gd name="connsiteY30" fmla="*/ 113026 h 118912"/>
                <a:gd name="connsiteX31" fmla="*/ 39314 w 87064"/>
                <a:gd name="connsiteY31" fmla="*/ 119127 h 118912"/>
                <a:gd name="connsiteX32" fmla="*/ 23 w 87064"/>
                <a:gd name="connsiteY32" fmla="*/ 119127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4" h="118912">
                  <a:moveTo>
                    <a:pt x="23" y="119127"/>
                  </a:moveTo>
                  <a:lnTo>
                    <a:pt x="23" y="113026"/>
                  </a:lnTo>
                  <a:cubicBezTo>
                    <a:pt x="3992" y="113026"/>
                    <a:pt x="7216" y="112728"/>
                    <a:pt x="9697" y="112133"/>
                  </a:cubicBezTo>
                  <a:cubicBezTo>
                    <a:pt x="12177" y="111538"/>
                    <a:pt x="13417" y="110049"/>
                    <a:pt x="13417" y="107668"/>
                  </a:cubicBezTo>
                  <a:lnTo>
                    <a:pt x="13417" y="17627"/>
                  </a:lnTo>
                  <a:cubicBezTo>
                    <a:pt x="13417" y="14552"/>
                    <a:pt x="12971" y="12344"/>
                    <a:pt x="12078" y="11004"/>
                  </a:cubicBezTo>
                  <a:cubicBezTo>
                    <a:pt x="11185" y="9664"/>
                    <a:pt x="9870" y="8846"/>
                    <a:pt x="8133" y="8549"/>
                  </a:cubicBezTo>
                  <a:cubicBezTo>
                    <a:pt x="6397" y="8251"/>
                    <a:pt x="3694" y="8102"/>
                    <a:pt x="23" y="8102"/>
                  </a:cubicBezTo>
                  <a:lnTo>
                    <a:pt x="23" y="2000"/>
                  </a:lnTo>
                  <a:lnTo>
                    <a:pt x="25472" y="214"/>
                  </a:lnTo>
                  <a:lnTo>
                    <a:pt x="25472" y="59150"/>
                  </a:lnTo>
                  <a:cubicBezTo>
                    <a:pt x="27953" y="54388"/>
                    <a:pt x="31326" y="50567"/>
                    <a:pt x="35592" y="47690"/>
                  </a:cubicBezTo>
                  <a:cubicBezTo>
                    <a:pt x="39859" y="44812"/>
                    <a:pt x="44572" y="43374"/>
                    <a:pt x="49731" y="43374"/>
                  </a:cubicBezTo>
                  <a:cubicBezTo>
                    <a:pt x="57669" y="43374"/>
                    <a:pt x="63646" y="45259"/>
                    <a:pt x="67665" y="49030"/>
                  </a:cubicBezTo>
                  <a:cubicBezTo>
                    <a:pt x="71683" y="52800"/>
                    <a:pt x="73692" y="58605"/>
                    <a:pt x="73692" y="66443"/>
                  </a:cubicBezTo>
                  <a:lnTo>
                    <a:pt x="73692" y="107668"/>
                  </a:lnTo>
                  <a:cubicBezTo>
                    <a:pt x="73692" y="110049"/>
                    <a:pt x="74933" y="111538"/>
                    <a:pt x="77414" y="112133"/>
                  </a:cubicBezTo>
                  <a:cubicBezTo>
                    <a:pt x="79894" y="112728"/>
                    <a:pt x="83118" y="113026"/>
                    <a:pt x="87087" y="113026"/>
                  </a:cubicBezTo>
                  <a:lnTo>
                    <a:pt x="87087" y="119127"/>
                  </a:lnTo>
                  <a:lnTo>
                    <a:pt x="47797" y="119127"/>
                  </a:lnTo>
                  <a:lnTo>
                    <a:pt x="47797" y="113026"/>
                  </a:lnTo>
                  <a:cubicBezTo>
                    <a:pt x="51666" y="113026"/>
                    <a:pt x="54866" y="112728"/>
                    <a:pt x="57396" y="112133"/>
                  </a:cubicBezTo>
                  <a:cubicBezTo>
                    <a:pt x="59926" y="111538"/>
                    <a:pt x="61191" y="110049"/>
                    <a:pt x="61191" y="107668"/>
                  </a:cubicBezTo>
                  <a:lnTo>
                    <a:pt x="61191" y="67038"/>
                  </a:lnTo>
                  <a:cubicBezTo>
                    <a:pt x="61191" y="61383"/>
                    <a:pt x="60372" y="56769"/>
                    <a:pt x="58735" y="53197"/>
                  </a:cubicBezTo>
                  <a:cubicBezTo>
                    <a:pt x="57098" y="49625"/>
                    <a:pt x="53799" y="47839"/>
                    <a:pt x="48839" y="47839"/>
                  </a:cubicBezTo>
                  <a:cubicBezTo>
                    <a:pt x="42191" y="47839"/>
                    <a:pt x="36734" y="50493"/>
                    <a:pt x="32467" y="55801"/>
                  </a:cubicBezTo>
                  <a:cubicBezTo>
                    <a:pt x="28200" y="61110"/>
                    <a:pt x="26067" y="67137"/>
                    <a:pt x="26067" y="73884"/>
                  </a:cubicBezTo>
                  <a:lnTo>
                    <a:pt x="26067" y="107668"/>
                  </a:lnTo>
                  <a:cubicBezTo>
                    <a:pt x="26067" y="110049"/>
                    <a:pt x="27308" y="111538"/>
                    <a:pt x="29789" y="112133"/>
                  </a:cubicBezTo>
                  <a:cubicBezTo>
                    <a:pt x="32269" y="112728"/>
                    <a:pt x="35444" y="113026"/>
                    <a:pt x="39314" y="113026"/>
                  </a:cubicBezTo>
                  <a:lnTo>
                    <a:pt x="39314" y="119127"/>
                  </a:lnTo>
                  <a:lnTo>
                    <a:pt x="23" y="11912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527D9006-8DBE-D629-70FF-CD175D241FDE}"/>
                </a:ext>
              </a:extLst>
            </p:cNvPr>
            <p:cNvSpPr/>
            <p:nvPr/>
          </p:nvSpPr>
          <p:spPr>
            <a:xfrm rot="-5400000">
              <a:off x="3627316" y="3178778"/>
              <a:ext cx="66228" cy="171449"/>
            </a:xfrm>
            <a:custGeom>
              <a:avLst/>
              <a:gdLst>
                <a:gd name="connsiteX0" fmla="*/ 16 w 66228"/>
                <a:gd name="connsiteY0" fmla="*/ 168231 h 171449"/>
                <a:gd name="connsiteX1" fmla="*/ 164 w 66228"/>
                <a:gd name="connsiteY1" fmla="*/ 167486 h 171449"/>
                <a:gd name="connsiteX2" fmla="*/ 59695 w 66228"/>
                <a:gd name="connsiteY2" fmla="*/ 2288 h 171449"/>
                <a:gd name="connsiteX3" fmla="*/ 60960 w 66228"/>
                <a:gd name="connsiteY3" fmla="*/ 725 h 171449"/>
                <a:gd name="connsiteX4" fmla="*/ 62821 w 66228"/>
                <a:gd name="connsiteY4" fmla="*/ 204 h 171449"/>
                <a:gd name="connsiteX5" fmla="*/ 65276 w 66228"/>
                <a:gd name="connsiteY5" fmla="*/ 1097 h 171449"/>
                <a:gd name="connsiteX6" fmla="*/ 66244 w 66228"/>
                <a:gd name="connsiteY6" fmla="*/ 3627 h 171449"/>
                <a:gd name="connsiteX7" fmla="*/ 66244 w 66228"/>
                <a:gd name="connsiteY7" fmla="*/ 4371 h 171449"/>
                <a:gd name="connsiteX8" fmla="*/ 6713 w 66228"/>
                <a:gd name="connsiteY8" fmla="*/ 169570 h 171449"/>
                <a:gd name="connsiteX9" fmla="*/ 3438 w 66228"/>
                <a:gd name="connsiteY9" fmla="*/ 171654 h 171449"/>
                <a:gd name="connsiteX10" fmla="*/ 982 w 66228"/>
                <a:gd name="connsiteY10" fmla="*/ 170687 h 171449"/>
                <a:gd name="connsiteX11" fmla="*/ 16 w 66228"/>
                <a:gd name="connsiteY11" fmla="*/ 168231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8" h="171449">
                  <a:moveTo>
                    <a:pt x="16" y="168231"/>
                  </a:moveTo>
                  <a:cubicBezTo>
                    <a:pt x="16" y="167933"/>
                    <a:pt x="65" y="167685"/>
                    <a:pt x="164" y="167486"/>
                  </a:cubicBezTo>
                  <a:lnTo>
                    <a:pt x="59695" y="2288"/>
                  </a:lnTo>
                  <a:cubicBezTo>
                    <a:pt x="59993" y="1593"/>
                    <a:pt x="60415" y="1072"/>
                    <a:pt x="60960" y="725"/>
                  </a:cubicBezTo>
                  <a:cubicBezTo>
                    <a:pt x="61506" y="377"/>
                    <a:pt x="62126" y="204"/>
                    <a:pt x="62821" y="204"/>
                  </a:cubicBezTo>
                  <a:cubicBezTo>
                    <a:pt x="63813" y="204"/>
                    <a:pt x="64631" y="502"/>
                    <a:pt x="65276" y="1097"/>
                  </a:cubicBezTo>
                  <a:cubicBezTo>
                    <a:pt x="65921" y="1692"/>
                    <a:pt x="66244" y="2535"/>
                    <a:pt x="66244" y="3627"/>
                  </a:cubicBezTo>
                  <a:lnTo>
                    <a:pt x="66244" y="4371"/>
                  </a:lnTo>
                  <a:lnTo>
                    <a:pt x="6713" y="169570"/>
                  </a:lnTo>
                  <a:cubicBezTo>
                    <a:pt x="6018" y="170959"/>
                    <a:pt x="4926" y="171654"/>
                    <a:pt x="3438" y="171654"/>
                  </a:cubicBezTo>
                  <a:cubicBezTo>
                    <a:pt x="2446" y="171654"/>
                    <a:pt x="1627" y="171331"/>
                    <a:pt x="982" y="170687"/>
                  </a:cubicBezTo>
                  <a:cubicBezTo>
                    <a:pt x="338" y="170042"/>
                    <a:pt x="16" y="169223"/>
                    <a:pt x="16" y="16823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842FA21B-ED2C-94D6-9A05-E3C8772DD0BA}"/>
                </a:ext>
              </a:extLst>
            </p:cNvPr>
            <p:cNvSpPr/>
            <p:nvPr/>
          </p:nvSpPr>
          <p:spPr>
            <a:xfrm rot="-5400000">
              <a:off x="3637809" y="3150397"/>
              <a:ext cx="56107" cy="78730"/>
            </a:xfrm>
            <a:custGeom>
              <a:avLst/>
              <a:gdLst>
                <a:gd name="connsiteX0" fmla="*/ 8 w 56107"/>
                <a:gd name="connsiteY0" fmla="*/ 77437 h 78730"/>
                <a:gd name="connsiteX1" fmla="*/ 8 w 56107"/>
                <a:gd name="connsiteY1" fmla="*/ 49457 h 78730"/>
                <a:gd name="connsiteX2" fmla="*/ 1497 w 56107"/>
                <a:gd name="connsiteY2" fmla="*/ 48118 h 78730"/>
                <a:gd name="connsiteX3" fmla="*/ 3580 w 56107"/>
                <a:gd name="connsiteY3" fmla="*/ 48118 h 78730"/>
                <a:gd name="connsiteX4" fmla="*/ 4919 w 56107"/>
                <a:gd name="connsiteY4" fmla="*/ 49457 h 78730"/>
                <a:gd name="connsiteX5" fmla="*/ 28137 w 56107"/>
                <a:gd name="connsiteY5" fmla="*/ 74461 h 78730"/>
                <a:gd name="connsiteX6" fmla="*/ 41680 w 56107"/>
                <a:gd name="connsiteY6" fmla="*/ 70740 h 78730"/>
                <a:gd name="connsiteX7" fmla="*/ 47187 w 56107"/>
                <a:gd name="connsiteY7" fmla="*/ 59281 h 78730"/>
                <a:gd name="connsiteX8" fmla="*/ 42945 w 56107"/>
                <a:gd name="connsiteY8" fmla="*/ 49904 h 78730"/>
                <a:gd name="connsiteX9" fmla="*/ 32750 w 56107"/>
                <a:gd name="connsiteY9" fmla="*/ 44546 h 78730"/>
                <a:gd name="connsiteX10" fmla="*/ 21291 w 56107"/>
                <a:gd name="connsiteY10" fmla="*/ 42314 h 78730"/>
                <a:gd name="connsiteX11" fmla="*/ 10798 w 56107"/>
                <a:gd name="connsiteY11" fmla="*/ 38519 h 78730"/>
                <a:gd name="connsiteX12" fmla="*/ 3059 w 56107"/>
                <a:gd name="connsiteY12" fmla="*/ 31598 h 78730"/>
                <a:gd name="connsiteX13" fmla="*/ 8 w 56107"/>
                <a:gd name="connsiteY13" fmla="*/ 21626 h 78730"/>
                <a:gd name="connsiteX14" fmla="*/ 4027 w 56107"/>
                <a:gd name="connsiteY14" fmla="*/ 9199 h 78730"/>
                <a:gd name="connsiteX15" fmla="*/ 14370 w 56107"/>
                <a:gd name="connsiteY15" fmla="*/ 2279 h 78730"/>
                <a:gd name="connsiteX16" fmla="*/ 28137 w 56107"/>
                <a:gd name="connsiteY16" fmla="*/ 195 h 78730"/>
                <a:gd name="connsiteX17" fmla="*/ 43466 w 56107"/>
                <a:gd name="connsiteY17" fmla="*/ 4809 h 78730"/>
                <a:gd name="connsiteX18" fmla="*/ 48377 w 56107"/>
                <a:gd name="connsiteY18" fmla="*/ 493 h 78730"/>
                <a:gd name="connsiteX19" fmla="*/ 49122 w 56107"/>
                <a:gd name="connsiteY19" fmla="*/ 195 h 78730"/>
                <a:gd name="connsiteX20" fmla="*/ 50461 w 56107"/>
                <a:gd name="connsiteY20" fmla="*/ 195 h 78730"/>
                <a:gd name="connsiteX21" fmla="*/ 51354 w 56107"/>
                <a:gd name="connsiteY21" fmla="*/ 642 h 78730"/>
                <a:gd name="connsiteX22" fmla="*/ 51800 w 56107"/>
                <a:gd name="connsiteY22" fmla="*/ 1535 h 78730"/>
                <a:gd name="connsiteX23" fmla="*/ 51800 w 56107"/>
                <a:gd name="connsiteY23" fmla="*/ 24008 h 78730"/>
                <a:gd name="connsiteX24" fmla="*/ 50461 w 56107"/>
                <a:gd name="connsiteY24" fmla="*/ 25645 h 78730"/>
                <a:gd name="connsiteX25" fmla="*/ 48377 w 56107"/>
                <a:gd name="connsiteY25" fmla="*/ 25645 h 78730"/>
                <a:gd name="connsiteX26" fmla="*/ 46889 w 56107"/>
                <a:gd name="connsiteY26" fmla="*/ 24008 h 78730"/>
                <a:gd name="connsiteX27" fmla="*/ 41903 w 56107"/>
                <a:gd name="connsiteY27" fmla="*/ 9646 h 78730"/>
                <a:gd name="connsiteX28" fmla="*/ 27988 w 56107"/>
                <a:gd name="connsiteY28" fmla="*/ 4214 h 78730"/>
                <a:gd name="connsiteX29" fmla="*/ 14594 w 56107"/>
                <a:gd name="connsiteY29" fmla="*/ 7042 h 78730"/>
                <a:gd name="connsiteX30" fmla="*/ 8938 w 56107"/>
                <a:gd name="connsiteY30" fmla="*/ 16864 h 78730"/>
                <a:gd name="connsiteX31" fmla="*/ 12957 w 56107"/>
                <a:gd name="connsiteY31" fmla="*/ 24677 h 78730"/>
                <a:gd name="connsiteX32" fmla="*/ 22482 w 56107"/>
                <a:gd name="connsiteY32" fmla="*/ 29068 h 78730"/>
                <a:gd name="connsiteX33" fmla="*/ 34090 w 56107"/>
                <a:gd name="connsiteY33" fmla="*/ 31151 h 78730"/>
                <a:gd name="connsiteX34" fmla="*/ 45103 w 56107"/>
                <a:gd name="connsiteY34" fmla="*/ 35691 h 78730"/>
                <a:gd name="connsiteX35" fmla="*/ 53140 w 56107"/>
                <a:gd name="connsiteY35" fmla="*/ 43727 h 78730"/>
                <a:gd name="connsiteX36" fmla="*/ 56116 w 56107"/>
                <a:gd name="connsiteY36" fmla="*/ 54667 h 78730"/>
                <a:gd name="connsiteX37" fmla="*/ 53959 w 56107"/>
                <a:gd name="connsiteY37" fmla="*/ 65457 h 78730"/>
                <a:gd name="connsiteX38" fmla="*/ 48006 w 56107"/>
                <a:gd name="connsiteY38" fmla="*/ 73047 h 78730"/>
                <a:gd name="connsiteX39" fmla="*/ 39002 w 56107"/>
                <a:gd name="connsiteY39" fmla="*/ 77511 h 78730"/>
                <a:gd name="connsiteX40" fmla="*/ 28137 w 56107"/>
                <a:gd name="connsiteY40" fmla="*/ 78926 h 78730"/>
                <a:gd name="connsiteX41" fmla="*/ 9831 w 56107"/>
                <a:gd name="connsiteY41" fmla="*/ 71782 h 78730"/>
                <a:gd name="connsiteX42" fmla="*/ 3432 w 56107"/>
                <a:gd name="connsiteY42" fmla="*/ 78479 h 78730"/>
                <a:gd name="connsiteX43" fmla="*/ 2538 w 56107"/>
                <a:gd name="connsiteY43" fmla="*/ 78926 h 78730"/>
                <a:gd name="connsiteX44" fmla="*/ 1497 w 56107"/>
                <a:gd name="connsiteY44" fmla="*/ 78926 h 78730"/>
                <a:gd name="connsiteX45" fmla="*/ 8 w 56107"/>
                <a:gd name="connsiteY45" fmla="*/ 77437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07" h="78730">
                  <a:moveTo>
                    <a:pt x="8" y="77437"/>
                  </a:moveTo>
                  <a:lnTo>
                    <a:pt x="8" y="49457"/>
                  </a:lnTo>
                  <a:cubicBezTo>
                    <a:pt x="8" y="48565"/>
                    <a:pt x="505" y="48118"/>
                    <a:pt x="1497" y="48118"/>
                  </a:cubicBezTo>
                  <a:lnTo>
                    <a:pt x="3580" y="48118"/>
                  </a:lnTo>
                  <a:cubicBezTo>
                    <a:pt x="4274" y="48118"/>
                    <a:pt x="4721" y="48565"/>
                    <a:pt x="4919" y="49457"/>
                  </a:cubicBezTo>
                  <a:cubicBezTo>
                    <a:pt x="8194" y="66126"/>
                    <a:pt x="15933" y="74461"/>
                    <a:pt x="28137" y="74461"/>
                  </a:cubicBezTo>
                  <a:cubicBezTo>
                    <a:pt x="33494" y="74461"/>
                    <a:pt x="38009" y="73220"/>
                    <a:pt x="41680" y="70740"/>
                  </a:cubicBezTo>
                  <a:cubicBezTo>
                    <a:pt x="45351" y="68260"/>
                    <a:pt x="47187" y="64440"/>
                    <a:pt x="47187" y="59281"/>
                  </a:cubicBezTo>
                  <a:cubicBezTo>
                    <a:pt x="47187" y="55609"/>
                    <a:pt x="45773" y="52484"/>
                    <a:pt x="42945" y="49904"/>
                  </a:cubicBezTo>
                  <a:cubicBezTo>
                    <a:pt x="40117" y="47324"/>
                    <a:pt x="36720" y="45538"/>
                    <a:pt x="32750" y="44546"/>
                  </a:cubicBezTo>
                  <a:lnTo>
                    <a:pt x="21291" y="42314"/>
                  </a:lnTo>
                  <a:cubicBezTo>
                    <a:pt x="17421" y="41520"/>
                    <a:pt x="13923" y="40255"/>
                    <a:pt x="10798" y="38519"/>
                  </a:cubicBezTo>
                  <a:cubicBezTo>
                    <a:pt x="7673" y="36783"/>
                    <a:pt x="5093" y="34476"/>
                    <a:pt x="3059" y="31598"/>
                  </a:cubicBezTo>
                  <a:cubicBezTo>
                    <a:pt x="1026" y="28721"/>
                    <a:pt x="8" y="25397"/>
                    <a:pt x="8" y="21626"/>
                  </a:cubicBezTo>
                  <a:cubicBezTo>
                    <a:pt x="8" y="16567"/>
                    <a:pt x="1347" y="12424"/>
                    <a:pt x="4027" y="9199"/>
                  </a:cubicBezTo>
                  <a:cubicBezTo>
                    <a:pt x="6706" y="5975"/>
                    <a:pt x="10153" y="3668"/>
                    <a:pt x="14370" y="2279"/>
                  </a:cubicBezTo>
                  <a:cubicBezTo>
                    <a:pt x="18587" y="890"/>
                    <a:pt x="23176" y="195"/>
                    <a:pt x="28137" y="195"/>
                  </a:cubicBezTo>
                  <a:cubicBezTo>
                    <a:pt x="33991" y="195"/>
                    <a:pt x="39101" y="1733"/>
                    <a:pt x="43466" y="4809"/>
                  </a:cubicBezTo>
                  <a:lnTo>
                    <a:pt x="48377" y="493"/>
                  </a:lnTo>
                  <a:cubicBezTo>
                    <a:pt x="48377" y="294"/>
                    <a:pt x="48626" y="195"/>
                    <a:pt x="49122" y="195"/>
                  </a:cubicBezTo>
                  <a:lnTo>
                    <a:pt x="50461" y="195"/>
                  </a:lnTo>
                  <a:cubicBezTo>
                    <a:pt x="50759" y="195"/>
                    <a:pt x="51057" y="344"/>
                    <a:pt x="51354" y="642"/>
                  </a:cubicBezTo>
                  <a:cubicBezTo>
                    <a:pt x="51652" y="940"/>
                    <a:pt x="51800" y="1237"/>
                    <a:pt x="51800" y="1535"/>
                  </a:cubicBezTo>
                  <a:lnTo>
                    <a:pt x="51800" y="24008"/>
                  </a:lnTo>
                  <a:cubicBezTo>
                    <a:pt x="51800" y="25099"/>
                    <a:pt x="51354" y="25645"/>
                    <a:pt x="50461" y="25645"/>
                  </a:cubicBezTo>
                  <a:lnTo>
                    <a:pt x="48377" y="25645"/>
                  </a:lnTo>
                  <a:cubicBezTo>
                    <a:pt x="47386" y="25645"/>
                    <a:pt x="46889" y="25099"/>
                    <a:pt x="46889" y="24008"/>
                  </a:cubicBezTo>
                  <a:cubicBezTo>
                    <a:pt x="46889" y="18055"/>
                    <a:pt x="45227" y="13267"/>
                    <a:pt x="41903" y="9646"/>
                  </a:cubicBezTo>
                  <a:cubicBezTo>
                    <a:pt x="38580" y="6024"/>
                    <a:pt x="33941" y="4214"/>
                    <a:pt x="27988" y="4214"/>
                  </a:cubicBezTo>
                  <a:cubicBezTo>
                    <a:pt x="22828" y="4214"/>
                    <a:pt x="18364" y="5157"/>
                    <a:pt x="14594" y="7042"/>
                  </a:cubicBezTo>
                  <a:cubicBezTo>
                    <a:pt x="10823" y="8927"/>
                    <a:pt x="8938" y="12201"/>
                    <a:pt x="8938" y="16864"/>
                  </a:cubicBezTo>
                  <a:cubicBezTo>
                    <a:pt x="8938" y="20039"/>
                    <a:pt x="10277" y="22644"/>
                    <a:pt x="12957" y="24677"/>
                  </a:cubicBezTo>
                  <a:cubicBezTo>
                    <a:pt x="15636" y="26712"/>
                    <a:pt x="18811" y="28176"/>
                    <a:pt x="22482" y="29068"/>
                  </a:cubicBezTo>
                  <a:lnTo>
                    <a:pt x="34090" y="31151"/>
                  </a:lnTo>
                  <a:cubicBezTo>
                    <a:pt x="38059" y="32045"/>
                    <a:pt x="41730" y="33558"/>
                    <a:pt x="45103" y="35691"/>
                  </a:cubicBezTo>
                  <a:cubicBezTo>
                    <a:pt x="48476" y="37824"/>
                    <a:pt x="51156" y="40503"/>
                    <a:pt x="53140" y="43727"/>
                  </a:cubicBezTo>
                  <a:cubicBezTo>
                    <a:pt x="55124" y="46952"/>
                    <a:pt x="56116" y="50599"/>
                    <a:pt x="56116" y="54667"/>
                  </a:cubicBezTo>
                  <a:cubicBezTo>
                    <a:pt x="56116" y="58834"/>
                    <a:pt x="55397" y="62430"/>
                    <a:pt x="53959" y="65457"/>
                  </a:cubicBezTo>
                  <a:cubicBezTo>
                    <a:pt x="52520" y="68483"/>
                    <a:pt x="50536" y="71013"/>
                    <a:pt x="48006" y="73047"/>
                  </a:cubicBezTo>
                  <a:cubicBezTo>
                    <a:pt x="45475" y="75081"/>
                    <a:pt x="42474" y="76569"/>
                    <a:pt x="39002" y="77511"/>
                  </a:cubicBezTo>
                  <a:cubicBezTo>
                    <a:pt x="35529" y="78454"/>
                    <a:pt x="31907" y="78926"/>
                    <a:pt x="28137" y="78926"/>
                  </a:cubicBezTo>
                  <a:cubicBezTo>
                    <a:pt x="20993" y="78926"/>
                    <a:pt x="14891" y="76545"/>
                    <a:pt x="9831" y="71782"/>
                  </a:cubicBezTo>
                  <a:lnTo>
                    <a:pt x="3432" y="78479"/>
                  </a:lnTo>
                  <a:cubicBezTo>
                    <a:pt x="3432" y="78777"/>
                    <a:pt x="3133" y="78926"/>
                    <a:pt x="2538" y="78926"/>
                  </a:cubicBezTo>
                  <a:lnTo>
                    <a:pt x="1497" y="78926"/>
                  </a:lnTo>
                  <a:cubicBezTo>
                    <a:pt x="505" y="78926"/>
                    <a:pt x="8" y="78430"/>
                    <a:pt x="8" y="77437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1E2C8EC1-47AF-CA2C-533E-5DCF1D197B4D}"/>
                </a:ext>
              </a:extLst>
            </p:cNvPr>
            <p:cNvSpPr/>
            <p:nvPr/>
          </p:nvSpPr>
          <p:spPr>
            <a:xfrm rot="-5400000">
              <a:off x="3627316" y="3028834"/>
              <a:ext cx="66228" cy="171449"/>
            </a:xfrm>
            <a:custGeom>
              <a:avLst/>
              <a:gdLst>
                <a:gd name="connsiteX0" fmla="*/ 0 w 66228"/>
                <a:gd name="connsiteY0" fmla="*/ 168215 h 171449"/>
                <a:gd name="connsiteX1" fmla="*/ 148 w 66228"/>
                <a:gd name="connsiteY1" fmla="*/ 167471 h 171449"/>
                <a:gd name="connsiteX2" fmla="*/ 59680 w 66228"/>
                <a:gd name="connsiteY2" fmla="*/ 2272 h 171449"/>
                <a:gd name="connsiteX3" fmla="*/ 60945 w 66228"/>
                <a:gd name="connsiteY3" fmla="*/ 709 h 171449"/>
                <a:gd name="connsiteX4" fmla="*/ 62805 w 66228"/>
                <a:gd name="connsiteY4" fmla="*/ 188 h 171449"/>
                <a:gd name="connsiteX5" fmla="*/ 65261 w 66228"/>
                <a:gd name="connsiteY5" fmla="*/ 1081 h 171449"/>
                <a:gd name="connsiteX6" fmla="*/ 66228 w 66228"/>
                <a:gd name="connsiteY6" fmla="*/ 3611 h 171449"/>
                <a:gd name="connsiteX7" fmla="*/ 66228 w 66228"/>
                <a:gd name="connsiteY7" fmla="*/ 4355 h 171449"/>
                <a:gd name="connsiteX8" fmla="*/ 6697 w 66228"/>
                <a:gd name="connsiteY8" fmla="*/ 169555 h 171449"/>
                <a:gd name="connsiteX9" fmla="*/ 3423 w 66228"/>
                <a:gd name="connsiteY9" fmla="*/ 171638 h 171449"/>
                <a:gd name="connsiteX10" fmla="*/ 968 w 66228"/>
                <a:gd name="connsiteY10" fmla="*/ 170671 h 171449"/>
                <a:gd name="connsiteX11" fmla="*/ 0 w 66228"/>
                <a:gd name="connsiteY11" fmla="*/ 168215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8" h="171449">
                  <a:moveTo>
                    <a:pt x="0" y="168215"/>
                  </a:moveTo>
                  <a:cubicBezTo>
                    <a:pt x="0" y="167918"/>
                    <a:pt x="49" y="167669"/>
                    <a:pt x="148" y="167471"/>
                  </a:cubicBezTo>
                  <a:lnTo>
                    <a:pt x="59680" y="2272"/>
                  </a:lnTo>
                  <a:cubicBezTo>
                    <a:pt x="59978" y="1578"/>
                    <a:pt x="60399" y="1057"/>
                    <a:pt x="60945" y="709"/>
                  </a:cubicBezTo>
                  <a:cubicBezTo>
                    <a:pt x="61490" y="361"/>
                    <a:pt x="62110" y="188"/>
                    <a:pt x="62805" y="188"/>
                  </a:cubicBezTo>
                  <a:cubicBezTo>
                    <a:pt x="63797" y="188"/>
                    <a:pt x="64616" y="486"/>
                    <a:pt x="65261" y="1081"/>
                  </a:cubicBezTo>
                  <a:cubicBezTo>
                    <a:pt x="65906" y="1677"/>
                    <a:pt x="66228" y="2520"/>
                    <a:pt x="66228" y="3611"/>
                  </a:cubicBezTo>
                  <a:lnTo>
                    <a:pt x="66228" y="4355"/>
                  </a:lnTo>
                  <a:lnTo>
                    <a:pt x="6697" y="169555"/>
                  </a:lnTo>
                  <a:cubicBezTo>
                    <a:pt x="6002" y="170943"/>
                    <a:pt x="4911" y="171638"/>
                    <a:pt x="3423" y="171638"/>
                  </a:cubicBezTo>
                  <a:cubicBezTo>
                    <a:pt x="2431" y="171638"/>
                    <a:pt x="1612" y="171316"/>
                    <a:pt x="968" y="170671"/>
                  </a:cubicBezTo>
                  <a:cubicBezTo>
                    <a:pt x="323" y="170026"/>
                    <a:pt x="0" y="169207"/>
                    <a:pt x="0" y="16821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83BC556-98EB-5827-6D77-B8C1656A9303}"/>
                </a:ext>
              </a:extLst>
            </p:cNvPr>
            <p:cNvSpPr/>
            <p:nvPr/>
          </p:nvSpPr>
          <p:spPr>
            <a:xfrm rot="-5400000">
              <a:off x="3598071" y="2963245"/>
              <a:ext cx="134690" cy="75753"/>
            </a:xfrm>
            <a:custGeom>
              <a:avLst/>
              <a:gdLst>
                <a:gd name="connsiteX0" fmla="*/ -12 w 134690"/>
                <a:gd name="connsiteY0" fmla="*/ 75929 h 75753"/>
                <a:gd name="connsiteX1" fmla="*/ -12 w 134690"/>
                <a:gd name="connsiteY1" fmla="*/ 69827 h 75753"/>
                <a:gd name="connsiteX2" fmla="*/ 9663 w 134690"/>
                <a:gd name="connsiteY2" fmla="*/ 68934 h 75753"/>
                <a:gd name="connsiteX3" fmla="*/ 13383 w 134690"/>
                <a:gd name="connsiteY3" fmla="*/ 64469 h 75753"/>
                <a:gd name="connsiteX4" fmla="*/ 13383 w 134690"/>
                <a:gd name="connsiteY4" fmla="*/ 17588 h 75753"/>
                <a:gd name="connsiteX5" fmla="*/ 12044 w 134690"/>
                <a:gd name="connsiteY5" fmla="*/ 11040 h 75753"/>
                <a:gd name="connsiteX6" fmla="*/ 8100 w 134690"/>
                <a:gd name="connsiteY6" fmla="*/ 8510 h 75753"/>
                <a:gd name="connsiteX7" fmla="*/ -12 w 134690"/>
                <a:gd name="connsiteY7" fmla="*/ 8063 h 75753"/>
                <a:gd name="connsiteX8" fmla="*/ -12 w 134690"/>
                <a:gd name="connsiteY8" fmla="*/ 1961 h 75753"/>
                <a:gd name="connsiteX9" fmla="*/ 24843 w 134690"/>
                <a:gd name="connsiteY9" fmla="*/ 175 h 75753"/>
                <a:gd name="connsiteX10" fmla="*/ 24843 w 134690"/>
                <a:gd name="connsiteY10" fmla="*/ 16844 h 75753"/>
                <a:gd name="connsiteX11" fmla="*/ 35038 w 134690"/>
                <a:gd name="connsiteY11" fmla="*/ 4864 h 75753"/>
                <a:gd name="connsiteX12" fmla="*/ 49697 w 134690"/>
                <a:gd name="connsiteY12" fmla="*/ 175 h 75753"/>
                <a:gd name="connsiteX13" fmla="*/ 72915 w 134690"/>
                <a:gd name="connsiteY13" fmla="*/ 16249 h 75753"/>
                <a:gd name="connsiteX14" fmla="*/ 82961 w 134690"/>
                <a:gd name="connsiteY14" fmla="*/ 4641 h 75753"/>
                <a:gd name="connsiteX15" fmla="*/ 97471 w 134690"/>
                <a:gd name="connsiteY15" fmla="*/ 175 h 75753"/>
                <a:gd name="connsiteX16" fmla="*/ 110568 w 134690"/>
                <a:gd name="connsiteY16" fmla="*/ 2705 h 75753"/>
                <a:gd name="connsiteX17" fmla="*/ 118605 w 134690"/>
                <a:gd name="connsiteY17" fmla="*/ 10370 h 75753"/>
                <a:gd name="connsiteX18" fmla="*/ 121284 w 134690"/>
                <a:gd name="connsiteY18" fmla="*/ 23244 h 75753"/>
                <a:gd name="connsiteX19" fmla="*/ 121284 w 134690"/>
                <a:gd name="connsiteY19" fmla="*/ 64469 h 75753"/>
                <a:gd name="connsiteX20" fmla="*/ 125079 w 134690"/>
                <a:gd name="connsiteY20" fmla="*/ 68934 h 75753"/>
                <a:gd name="connsiteX21" fmla="*/ 134679 w 134690"/>
                <a:gd name="connsiteY21" fmla="*/ 69827 h 75753"/>
                <a:gd name="connsiteX22" fmla="*/ 134679 w 134690"/>
                <a:gd name="connsiteY22" fmla="*/ 75929 h 75753"/>
                <a:gd name="connsiteX23" fmla="*/ 95388 w 134690"/>
                <a:gd name="connsiteY23" fmla="*/ 75929 h 75753"/>
                <a:gd name="connsiteX24" fmla="*/ 95388 w 134690"/>
                <a:gd name="connsiteY24" fmla="*/ 69827 h 75753"/>
                <a:gd name="connsiteX25" fmla="*/ 104987 w 134690"/>
                <a:gd name="connsiteY25" fmla="*/ 68934 h 75753"/>
                <a:gd name="connsiteX26" fmla="*/ 108782 w 134690"/>
                <a:gd name="connsiteY26" fmla="*/ 64469 h 75753"/>
                <a:gd name="connsiteX27" fmla="*/ 108782 w 134690"/>
                <a:gd name="connsiteY27" fmla="*/ 23839 h 75753"/>
                <a:gd name="connsiteX28" fmla="*/ 106326 w 134690"/>
                <a:gd name="connsiteY28" fmla="*/ 9923 h 75753"/>
                <a:gd name="connsiteX29" fmla="*/ 96429 w 134690"/>
                <a:gd name="connsiteY29" fmla="*/ 4641 h 75753"/>
                <a:gd name="connsiteX30" fmla="*/ 80058 w 134690"/>
                <a:gd name="connsiteY30" fmla="*/ 12603 h 75753"/>
                <a:gd name="connsiteX31" fmla="*/ 73659 w 134690"/>
                <a:gd name="connsiteY31" fmla="*/ 30685 h 75753"/>
                <a:gd name="connsiteX32" fmla="*/ 73659 w 134690"/>
                <a:gd name="connsiteY32" fmla="*/ 64469 h 75753"/>
                <a:gd name="connsiteX33" fmla="*/ 77379 w 134690"/>
                <a:gd name="connsiteY33" fmla="*/ 68934 h 75753"/>
                <a:gd name="connsiteX34" fmla="*/ 87054 w 134690"/>
                <a:gd name="connsiteY34" fmla="*/ 69827 h 75753"/>
                <a:gd name="connsiteX35" fmla="*/ 87054 w 134690"/>
                <a:gd name="connsiteY35" fmla="*/ 75929 h 75753"/>
                <a:gd name="connsiteX36" fmla="*/ 47763 w 134690"/>
                <a:gd name="connsiteY36" fmla="*/ 75929 h 75753"/>
                <a:gd name="connsiteX37" fmla="*/ 47763 w 134690"/>
                <a:gd name="connsiteY37" fmla="*/ 69827 h 75753"/>
                <a:gd name="connsiteX38" fmla="*/ 57362 w 134690"/>
                <a:gd name="connsiteY38" fmla="*/ 68934 h 75753"/>
                <a:gd name="connsiteX39" fmla="*/ 61157 w 134690"/>
                <a:gd name="connsiteY39" fmla="*/ 64469 h 75753"/>
                <a:gd name="connsiteX40" fmla="*/ 61157 w 134690"/>
                <a:gd name="connsiteY40" fmla="*/ 23839 h 75753"/>
                <a:gd name="connsiteX41" fmla="*/ 58701 w 134690"/>
                <a:gd name="connsiteY41" fmla="*/ 9999 h 75753"/>
                <a:gd name="connsiteX42" fmla="*/ 48804 w 134690"/>
                <a:gd name="connsiteY42" fmla="*/ 4641 h 75753"/>
                <a:gd name="connsiteX43" fmla="*/ 32433 w 134690"/>
                <a:gd name="connsiteY43" fmla="*/ 12603 h 75753"/>
                <a:gd name="connsiteX44" fmla="*/ 26034 w 134690"/>
                <a:gd name="connsiteY44" fmla="*/ 30685 h 75753"/>
                <a:gd name="connsiteX45" fmla="*/ 26034 w 134690"/>
                <a:gd name="connsiteY45" fmla="*/ 64469 h 75753"/>
                <a:gd name="connsiteX46" fmla="*/ 29754 w 134690"/>
                <a:gd name="connsiteY46" fmla="*/ 68934 h 75753"/>
                <a:gd name="connsiteX47" fmla="*/ 39279 w 134690"/>
                <a:gd name="connsiteY47" fmla="*/ 69827 h 75753"/>
                <a:gd name="connsiteX48" fmla="*/ 39279 w 134690"/>
                <a:gd name="connsiteY48" fmla="*/ 75929 h 75753"/>
                <a:gd name="connsiteX49" fmla="*/ -12 w 134690"/>
                <a:gd name="connsiteY49" fmla="*/ 75929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90" h="75753">
                  <a:moveTo>
                    <a:pt x="-12" y="75929"/>
                  </a:moveTo>
                  <a:lnTo>
                    <a:pt x="-12" y="69827"/>
                  </a:lnTo>
                  <a:cubicBezTo>
                    <a:pt x="3957" y="69827"/>
                    <a:pt x="7182" y="69529"/>
                    <a:pt x="9663" y="68934"/>
                  </a:cubicBezTo>
                  <a:cubicBezTo>
                    <a:pt x="12143" y="68339"/>
                    <a:pt x="13383" y="66850"/>
                    <a:pt x="13383" y="64469"/>
                  </a:cubicBezTo>
                  <a:lnTo>
                    <a:pt x="13383" y="17588"/>
                  </a:lnTo>
                  <a:cubicBezTo>
                    <a:pt x="13383" y="14611"/>
                    <a:pt x="12937" y="12429"/>
                    <a:pt x="12044" y="11040"/>
                  </a:cubicBezTo>
                  <a:cubicBezTo>
                    <a:pt x="11151" y="9651"/>
                    <a:pt x="9836" y="8808"/>
                    <a:pt x="8100" y="8510"/>
                  </a:cubicBezTo>
                  <a:cubicBezTo>
                    <a:pt x="6363" y="8212"/>
                    <a:pt x="3660" y="8063"/>
                    <a:pt x="-12" y="8063"/>
                  </a:cubicBezTo>
                  <a:lnTo>
                    <a:pt x="-12" y="1961"/>
                  </a:lnTo>
                  <a:lnTo>
                    <a:pt x="24843" y="175"/>
                  </a:lnTo>
                  <a:lnTo>
                    <a:pt x="24843" y="16844"/>
                  </a:lnTo>
                  <a:cubicBezTo>
                    <a:pt x="27125" y="11983"/>
                    <a:pt x="30524" y="7989"/>
                    <a:pt x="35038" y="4864"/>
                  </a:cubicBezTo>
                  <a:cubicBezTo>
                    <a:pt x="39552" y="1738"/>
                    <a:pt x="44439" y="175"/>
                    <a:pt x="49697" y="175"/>
                  </a:cubicBezTo>
                  <a:cubicBezTo>
                    <a:pt x="62893" y="175"/>
                    <a:pt x="70632" y="5533"/>
                    <a:pt x="72915" y="16249"/>
                  </a:cubicBezTo>
                  <a:cubicBezTo>
                    <a:pt x="75197" y="11486"/>
                    <a:pt x="78546" y="7617"/>
                    <a:pt x="82961" y="4641"/>
                  </a:cubicBezTo>
                  <a:cubicBezTo>
                    <a:pt x="87376" y="1664"/>
                    <a:pt x="92212" y="175"/>
                    <a:pt x="97471" y="175"/>
                  </a:cubicBezTo>
                  <a:cubicBezTo>
                    <a:pt x="102631" y="175"/>
                    <a:pt x="106996" y="1018"/>
                    <a:pt x="110568" y="2705"/>
                  </a:cubicBezTo>
                  <a:cubicBezTo>
                    <a:pt x="114140" y="4392"/>
                    <a:pt x="116819" y="6948"/>
                    <a:pt x="118605" y="10370"/>
                  </a:cubicBezTo>
                  <a:cubicBezTo>
                    <a:pt x="120391" y="13793"/>
                    <a:pt x="121284" y="18084"/>
                    <a:pt x="121284" y="23244"/>
                  </a:cubicBezTo>
                  <a:lnTo>
                    <a:pt x="121284" y="64469"/>
                  </a:lnTo>
                  <a:cubicBezTo>
                    <a:pt x="121284" y="66850"/>
                    <a:pt x="122548" y="68339"/>
                    <a:pt x="125079" y="68934"/>
                  </a:cubicBezTo>
                  <a:cubicBezTo>
                    <a:pt x="127609" y="69529"/>
                    <a:pt x="130809" y="69827"/>
                    <a:pt x="134679" y="69827"/>
                  </a:cubicBezTo>
                  <a:lnTo>
                    <a:pt x="134679" y="75929"/>
                  </a:lnTo>
                  <a:lnTo>
                    <a:pt x="95388" y="75929"/>
                  </a:lnTo>
                  <a:lnTo>
                    <a:pt x="95388" y="69827"/>
                  </a:lnTo>
                  <a:cubicBezTo>
                    <a:pt x="99257" y="69827"/>
                    <a:pt x="102456" y="69529"/>
                    <a:pt x="104987" y="68934"/>
                  </a:cubicBezTo>
                  <a:cubicBezTo>
                    <a:pt x="107517" y="68339"/>
                    <a:pt x="108782" y="66850"/>
                    <a:pt x="108782" y="64469"/>
                  </a:cubicBezTo>
                  <a:lnTo>
                    <a:pt x="108782" y="23839"/>
                  </a:lnTo>
                  <a:cubicBezTo>
                    <a:pt x="108782" y="18084"/>
                    <a:pt x="107964" y="13446"/>
                    <a:pt x="106326" y="9923"/>
                  </a:cubicBezTo>
                  <a:cubicBezTo>
                    <a:pt x="104689" y="6402"/>
                    <a:pt x="101391" y="4641"/>
                    <a:pt x="96429" y="4641"/>
                  </a:cubicBezTo>
                  <a:cubicBezTo>
                    <a:pt x="89782" y="4641"/>
                    <a:pt x="84325" y="7294"/>
                    <a:pt x="80058" y="12603"/>
                  </a:cubicBezTo>
                  <a:cubicBezTo>
                    <a:pt x="75792" y="17911"/>
                    <a:pt x="73659" y="23938"/>
                    <a:pt x="73659" y="30685"/>
                  </a:cubicBezTo>
                  <a:lnTo>
                    <a:pt x="73659" y="64469"/>
                  </a:lnTo>
                  <a:cubicBezTo>
                    <a:pt x="73659" y="66850"/>
                    <a:pt x="74899" y="68339"/>
                    <a:pt x="77379" y="68934"/>
                  </a:cubicBezTo>
                  <a:cubicBezTo>
                    <a:pt x="79860" y="69529"/>
                    <a:pt x="83084" y="69827"/>
                    <a:pt x="87054" y="69827"/>
                  </a:cubicBezTo>
                  <a:lnTo>
                    <a:pt x="87054" y="75929"/>
                  </a:lnTo>
                  <a:lnTo>
                    <a:pt x="47763" y="75929"/>
                  </a:lnTo>
                  <a:lnTo>
                    <a:pt x="47763" y="69827"/>
                  </a:lnTo>
                  <a:cubicBezTo>
                    <a:pt x="51632" y="69827"/>
                    <a:pt x="54831" y="69529"/>
                    <a:pt x="57362" y="68934"/>
                  </a:cubicBezTo>
                  <a:cubicBezTo>
                    <a:pt x="59892" y="68339"/>
                    <a:pt x="61157" y="66850"/>
                    <a:pt x="61157" y="64469"/>
                  </a:cubicBezTo>
                  <a:lnTo>
                    <a:pt x="61157" y="23839"/>
                  </a:lnTo>
                  <a:cubicBezTo>
                    <a:pt x="61157" y="18184"/>
                    <a:pt x="60339" y="13570"/>
                    <a:pt x="58701" y="9999"/>
                  </a:cubicBezTo>
                  <a:cubicBezTo>
                    <a:pt x="57064" y="6427"/>
                    <a:pt x="53766" y="4641"/>
                    <a:pt x="48804" y="4641"/>
                  </a:cubicBezTo>
                  <a:cubicBezTo>
                    <a:pt x="42157" y="4641"/>
                    <a:pt x="36700" y="7294"/>
                    <a:pt x="32433" y="12603"/>
                  </a:cubicBezTo>
                  <a:cubicBezTo>
                    <a:pt x="28167" y="17911"/>
                    <a:pt x="26034" y="23938"/>
                    <a:pt x="26034" y="30685"/>
                  </a:cubicBezTo>
                  <a:lnTo>
                    <a:pt x="26034" y="64469"/>
                  </a:lnTo>
                  <a:cubicBezTo>
                    <a:pt x="26034" y="66850"/>
                    <a:pt x="27274" y="68339"/>
                    <a:pt x="29754" y="68934"/>
                  </a:cubicBezTo>
                  <a:cubicBezTo>
                    <a:pt x="32235" y="69529"/>
                    <a:pt x="35410" y="69827"/>
                    <a:pt x="39279" y="69827"/>
                  </a:cubicBezTo>
                  <a:lnTo>
                    <a:pt x="39279" y="75929"/>
                  </a:lnTo>
                  <a:lnTo>
                    <a:pt x="-12" y="75929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690B2C00-582B-7C69-60D6-A7414DCBE12F}"/>
                </a:ext>
              </a:extLst>
            </p:cNvPr>
            <p:cNvSpPr/>
            <p:nvPr/>
          </p:nvSpPr>
          <p:spPr>
            <a:xfrm rot="-5400000">
              <a:off x="3598072" y="2823544"/>
              <a:ext cx="134689" cy="75753"/>
            </a:xfrm>
            <a:custGeom>
              <a:avLst/>
              <a:gdLst>
                <a:gd name="connsiteX0" fmla="*/ -26 w 134689"/>
                <a:gd name="connsiteY0" fmla="*/ 75914 h 75753"/>
                <a:gd name="connsiteX1" fmla="*/ -26 w 134689"/>
                <a:gd name="connsiteY1" fmla="*/ 69812 h 75753"/>
                <a:gd name="connsiteX2" fmla="*/ 9647 w 134689"/>
                <a:gd name="connsiteY2" fmla="*/ 68920 h 75753"/>
                <a:gd name="connsiteX3" fmla="*/ 13368 w 134689"/>
                <a:gd name="connsiteY3" fmla="*/ 64454 h 75753"/>
                <a:gd name="connsiteX4" fmla="*/ 13368 w 134689"/>
                <a:gd name="connsiteY4" fmla="*/ 17573 h 75753"/>
                <a:gd name="connsiteX5" fmla="*/ 12029 w 134689"/>
                <a:gd name="connsiteY5" fmla="*/ 11025 h 75753"/>
                <a:gd name="connsiteX6" fmla="*/ 8084 w 134689"/>
                <a:gd name="connsiteY6" fmla="*/ 8495 h 75753"/>
                <a:gd name="connsiteX7" fmla="*/ -26 w 134689"/>
                <a:gd name="connsiteY7" fmla="*/ 8048 h 75753"/>
                <a:gd name="connsiteX8" fmla="*/ -26 w 134689"/>
                <a:gd name="connsiteY8" fmla="*/ 1947 h 75753"/>
                <a:gd name="connsiteX9" fmla="*/ 24827 w 134689"/>
                <a:gd name="connsiteY9" fmla="*/ 161 h 75753"/>
                <a:gd name="connsiteX10" fmla="*/ 24827 w 134689"/>
                <a:gd name="connsiteY10" fmla="*/ 16829 h 75753"/>
                <a:gd name="connsiteX11" fmla="*/ 35022 w 134689"/>
                <a:gd name="connsiteY11" fmla="*/ 4849 h 75753"/>
                <a:gd name="connsiteX12" fmla="*/ 49682 w 134689"/>
                <a:gd name="connsiteY12" fmla="*/ 161 h 75753"/>
                <a:gd name="connsiteX13" fmla="*/ 72899 w 134689"/>
                <a:gd name="connsiteY13" fmla="*/ 16234 h 75753"/>
                <a:gd name="connsiteX14" fmla="*/ 82945 w 134689"/>
                <a:gd name="connsiteY14" fmla="*/ 4626 h 75753"/>
                <a:gd name="connsiteX15" fmla="*/ 97455 w 134689"/>
                <a:gd name="connsiteY15" fmla="*/ 161 h 75753"/>
                <a:gd name="connsiteX16" fmla="*/ 110552 w 134689"/>
                <a:gd name="connsiteY16" fmla="*/ 2691 h 75753"/>
                <a:gd name="connsiteX17" fmla="*/ 118589 w 134689"/>
                <a:gd name="connsiteY17" fmla="*/ 10355 h 75753"/>
                <a:gd name="connsiteX18" fmla="*/ 121268 w 134689"/>
                <a:gd name="connsiteY18" fmla="*/ 23229 h 75753"/>
                <a:gd name="connsiteX19" fmla="*/ 121268 w 134689"/>
                <a:gd name="connsiteY19" fmla="*/ 64454 h 75753"/>
                <a:gd name="connsiteX20" fmla="*/ 125064 w 134689"/>
                <a:gd name="connsiteY20" fmla="*/ 68920 h 75753"/>
                <a:gd name="connsiteX21" fmla="*/ 134663 w 134689"/>
                <a:gd name="connsiteY21" fmla="*/ 69812 h 75753"/>
                <a:gd name="connsiteX22" fmla="*/ 134663 w 134689"/>
                <a:gd name="connsiteY22" fmla="*/ 75914 h 75753"/>
                <a:gd name="connsiteX23" fmla="*/ 95372 w 134689"/>
                <a:gd name="connsiteY23" fmla="*/ 75914 h 75753"/>
                <a:gd name="connsiteX24" fmla="*/ 95372 w 134689"/>
                <a:gd name="connsiteY24" fmla="*/ 69812 h 75753"/>
                <a:gd name="connsiteX25" fmla="*/ 104972 w 134689"/>
                <a:gd name="connsiteY25" fmla="*/ 68920 h 75753"/>
                <a:gd name="connsiteX26" fmla="*/ 108766 w 134689"/>
                <a:gd name="connsiteY26" fmla="*/ 64454 h 75753"/>
                <a:gd name="connsiteX27" fmla="*/ 108766 w 134689"/>
                <a:gd name="connsiteY27" fmla="*/ 23825 h 75753"/>
                <a:gd name="connsiteX28" fmla="*/ 106311 w 134689"/>
                <a:gd name="connsiteY28" fmla="*/ 9909 h 75753"/>
                <a:gd name="connsiteX29" fmla="*/ 96414 w 134689"/>
                <a:gd name="connsiteY29" fmla="*/ 4626 h 75753"/>
                <a:gd name="connsiteX30" fmla="*/ 80043 w 134689"/>
                <a:gd name="connsiteY30" fmla="*/ 12588 h 75753"/>
                <a:gd name="connsiteX31" fmla="*/ 73643 w 134689"/>
                <a:gd name="connsiteY31" fmla="*/ 30670 h 75753"/>
                <a:gd name="connsiteX32" fmla="*/ 73643 w 134689"/>
                <a:gd name="connsiteY32" fmla="*/ 64454 h 75753"/>
                <a:gd name="connsiteX33" fmla="*/ 77364 w 134689"/>
                <a:gd name="connsiteY33" fmla="*/ 68920 h 75753"/>
                <a:gd name="connsiteX34" fmla="*/ 87038 w 134689"/>
                <a:gd name="connsiteY34" fmla="*/ 69812 h 75753"/>
                <a:gd name="connsiteX35" fmla="*/ 87038 w 134689"/>
                <a:gd name="connsiteY35" fmla="*/ 75914 h 75753"/>
                <a:gd name="connsiteX36" fmla="*/ 47747 w 134689"/>
                <a:gd name="connsiteY36" fmla="*/ 75914 h 75753"/>
                <a:gd name="connsiteX37" fmla="*/ 47747 w 134689"/>
                <a:gd name="connsiteY37" fmla="*/ 69812 h 75753"/>
                <a:gd name="connsiteX38" fmla="*/ 57347 w 134689"/>
                <a:gd name="connsiteY38" fmla="*/ 68920 h 75753"/>
                <a:gd name="connsiteX39" fmla="*/ 61141 w 134689"/>
                <a:gd name="connsiteY39" fmla="*/ 64454 h 75753"/>
                <a:gd name="connsiteX40" fmla="*/ 61141 w 134689"/>
                <a:gd name="connsiteY40" fmla="*/ 23825 h 75753"/>
                <a:gd name="connsiteX41" fmla="*/ 58686 w 134689"/>
                <a:gd name="connsiteY41" fmla="*/ 9984 h 75753"/>
                <a:gd name="connsiteX42" fmla="*/ 48789 w 134689"/>
                <a:gd name="connsiteY42" fmla="*/ 4626 h 75753"/>
                <a:gd name="connsiteX43" fmla="*/ 32418 w 134689"/>
                <a:gd name="connsiteY43" fmla="*/ 12588 h 75753"/>
                <a:gd name="connsiteX44" fmla="*/ 26018 w 134689"/>
                <a:gd name="connsiteY44" fmla="*/ 30670 h 75753"/>
                <a:gd name="connsiteX45" fmla="*/ 26018 w 134689"/>
                <a:gd name="connsiteY45" fmla="*/ 64454 h 75753"/>
                <a:gd name="connsiteX46" fmla="*/ 29739 w 134689"/>
                <a:gd name="connsiteY46" fmla="*/ 68920 h 75753"/>
                <a:gd name="connsiteX47" fmla="*/ 39264 w 134689"/>
                <a:gd name="connsiteY47" fmla="*/ 69812 h 75753"/>
                <a:gd name="connsiteX48" fmla="*/ 39264 w 134689"/>
                <a:gd name="connsiteY48" fmla="*/ 75914 h 75753"/>
                <a:gd name="connsiteX49" fmla="*/ -26 w 134689"/>
                <a:gd name="connsiteY49" fmla="*/ 75914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89" h="75753">
                  <a:moveTo>
                    <a:pt x="-26" y="75914"/>
                  </a:moveTo>
                  <a:lnTo>
                    <a:pt x="-26" y="69812"/>
                  </a:lnTo>
                  <a:cubicBezTo>
                    <a:pt x="3943" y="69812"/>
                    <a:pt x="7167" y="69515"/>
                    <a:pt x="9647" y="68920"/>
                  </a:cubicBezTo>
                  <a:cubicBezTo>
                    <a:pt x="12128" y="68324"/>
                    <a:pt x="13368" y="66836"/>
                    <a:pt x="13368" y="64454"/>
                  </a:cubicBezTo>
                  <a:lnTo>
                    <a:pt x="13368" y="17573"/>
                  </a:lnTo>
                  <a:cubicBezTo>
                    <a:pt x="13368" y="14597"/>
                    <a:pt x="12921" y="12415"/>
                    <a:pt x="12029" y="11025"/>
                  </a:cubicBezTo>
                  <a:cubicBezTo>
                    <a:pt x="11136" y="9636"/>
                    <a:pt x="9821" y="8793"/>
                    <a:pt x="8084" y="8495"/>
                  </a:cubicBezTo>
                  <a:cubicBezTo>
                    <a:pt x="6348" y="8197"/>
                    <a:pt x="3645" y="8048"/>
                    <a:pt x="-26" y="8048"/>
                  </a:cubicBezTo>
                  <a:lnTo>
                    <a:pt x="-26" y="1947"/>
                  </a:lnTo>
                  <a:lnTo>
                    <a:pt x="24827" y="161"/>
                  </a:lnTo>
                  <a:lnTo>
                    <a:pt x="24827" y="16829"/>
                  </a:lnTo>
                  <a:cubicBezTo>
                    <a:pt x="27110" y="11968"/>
                    <a:pt x="30508" y="7974"/>
                    <a:pt x="35022" y="4849"/>
                  </a:cubicBezTo>
                  <a:cubicBezTo>
                    <a:pt x="39537" y="1724"/>
                    <a:pt x="44423" y="161"/>
                    <a:pt x="49682" y="161"/>
                  </a:cubicBezTo>
                  <a:cubicBezTo>
                    <a:pt x="62878" y="161"/>
                    <a:pt x="70617" y="5519"/>
                    <a:pt x="72899" y="16234"/>
                  </a:cubicBezTo>
                  <a:cubicBezTo>
                    <a:pt x="75181" y="11472"/>
                    <a:pt x="78530" y="7603"/>
                    <a:pt x="82945" y="4626"/>
                  </a:cubicBezTo>
                  <a:cubicBezTo>
                    <a:pt x="87360" y="1649"/>
                    <a:pt x="92197" y="161"/>
                    <a:pt x="97455" y="161"/>
                  </a:cubicBezTo>
                  <a:cubicBezTo>
                    <a:pt x="102615" y="161"/>
                    <a:pt x="106980" y="1004"/>
                    <a:pt x="110552" y="2691"/>
                  </a:cubicBezTo>
                  <a:cubicBezTo>
                    <a:pt x="114124" y="4377"/>
                    <a:pt x="116804" y="6933"/>
                    <a:pt x="118589" y="10355"/>
                  </a:cubicBezTo>
                  <a:cubicBezTo>
                    <a:pt x="120375" y="13779"/>
                    <a:pt x="121268" y="18070"/>
                    <a:pt x="121268" y="23229"/>
                  </a:cubicBezTo>
                  <a:lnTo>
                    <a:pt x="121268" y="64454"/>
                  </a:lnTo>
                  <a:cubicBezTo>
                    <a:pt x="121268" y="66836"/>
                    <a:pt x="122533" y="68324"/>
                    <a:pt x="125064" y="68920"/>
                  </a:cubicBezTo>
                  <a:cubicBezTo>
                    <a:pt x="127593" y="69515"/>
                    <a:pt x="130793" y="69812"/>
                    <a:pt x="134663" y="69812"/>
                  </a:cubicBezTo>
                  <a:lnTo>
                    <a:pt x="134663" y="75914"/>
                  </a:lnTo>
                  <a:lnTo>
                    <a:pt x="95372" y="75914"/>
                  </a:lnTo>
                  <a:lnTo>
                    <a:pt x="95372" y="69812"/>
                  </a:lnTo>
                  <a:cubicBezTo>
                    <a:pt x="99242" y="69812"/>
                    <a:pt x="102442" y="69515"/>
                    <a:pt x="104972" y="68920"/>
                  </a:cubicBezTo>
                  <a:cubicBezTo>
                    <a:pt x="107501" y="68324"/>
                    <a:pt x="108766" y="66836"/>
                    <a:pt x="108766" y="64454"/>
                  </a:cubicBezTo>
                  <a:lnTo>
                    <a:pt x="108766" y="23825"/>
                  </a:lnTo>
                  <a:cubicBezTo>
                    <a:pt x="108766" y="18070"/>
                    <a:pt x="107948" y="13431"/>
                    <a:pt x="106311" y="9909"/>
                  </a:cubicBezTo>
                  <a:cubicBezTo>
                    <a:pt x="104673" y="6387"/>
                    <a:pt x="101375" y="4626"/>
                    <a:pt x="96414" y="4626"/>
                  </a:cubicBezTo>
                  <a:cubicBezTo>
                    <a:pt x="89767" y="4626"/>
                    <a:pt x="84309" y="7280"/>
                    <a:pt x="80043" y="12588"/>
                  </a:cubicBezTo>
                  <a:cubicBezTo>
                    <a:pt x="75777" y="17896"/>
                    <a:pt x="73643" y="23924"/>
                    <a:pt x="73643" y="30670"/>
                  </a:cubicBezTo>
                  <a:lnTo>
                    <a:pt x="73643" y="64454"/>
                  </a:lnTo>
                  <a:cubicBezTo>
                    <a:pt x="73643" y="66836"/>
                    <a:pt x="74883" y="68324"/>
                    <a:pt x="77364" y="68920"/>
                  </a:cubicBezTo>
                  <a:cubicBezTo>
                    <a:pt x="79845" y="69515"/>
                    <a:pt x="83069" y="69812"/>
                    <a:pt x="87038" y="69812"/>
                  </a:cubicBezTo>
                  <a:lnTo>
                    <a:pt x="87038" y="75914"/>
                  </a:lnTo>
                  <a:lnTo>
                    <a:pt x="47747" y="75914"/>
                  </a:lnTo>
                  <a:lnTo>
                    <a:pt x="47747" y="69812"/>
                  </a:lnTo>
                  <a:cubicBezTo>
                    <a:pt x="51617" y="69812"/>
                    <a:pt x="54817" y="69515"/>
                    <a:pt x="57347" y="68920"/>
                  </a:cubicBezTo>
                  <a:cubicBezTo>
                    <a:pt x="59876" y="68324"/>
                    <a:pt x="61141" y="66836"/>
                    <a:pt x="61141" y="64454"/>
                  </a:cubicBezTo>
                  <a:lnTo>
                    <a:pt x="61141" y="23825"/>
                  </a:lnTo>
                  <a:cubicBezTo>
                    <a:pt x="61141" y="18170"/>
                    <a:pt x="60323" y="13556"/>
                    <a:pt x="58686" y="9984"/>
                  </a:cubicBezTo>
                  <a:cubicBezTo>
                    <a:pt x="57048" y="6412"/>
                    <a:pt x="53750" y="4626"/>
                    <a:pt x="48789" y="4626"/>
                  </a:cubicBezTo>
                  <a:cubicBezTo>
                    <a:pt x="42142" y="4626"/>
                    <a:pt x="36684" y="7280"/>
                    <a:pt x="32418" y="12588"/>
                  </a:cubicBezTo>
                  <a:cubicBezTo>
                    <a:pt x="28152" y="17896"/>
                    <a:pt x="26018" y="23924"/>
                    <a:pt x="26018" y="30670"/>
                  </a:cubicBezTo>
                  <a:lnTo>
                    <a:pt x="26018" y="64454"/>
                  </a:lnTo>
                  <a:cubicBezTo>
                    <a:pt x="26018" y="66836"/>
                    <a:pt x="27258" y="68324"/>
                    <a:pt x="29739" y="68920"/>
                  </a:cubicBezTo>
                  <a:cubicBezTo>
                    <a:pt x="32220" y="69515"/>
                    <a:pt x="35394" y="69812"/>
                    <a:pt x="39264" y="69812"/>
                  </a:cubicBezTo>
                  <a:lnTo>
                    <a:pt x="39264" y="75914"/>
                  </a:lnTo>
                  <a:lnTo>
                    <a:pt x="-26" y="75914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B9131731-C86D-C1EB-C1E5-CDC7040C6502}"/>
                </a:ext>
              </a:extLst>
            </p:cNvPr>
            <p:cNvSpPr/>
            <p:nvPr/>
          </p:nvSpPr>
          <p:spPr>
            <a:xfrm rot="-5400000">
              <a:off x="3581513" y="2727525"/>
              <a:ext cx="45689" cy="76200"/>
            </a:xfrm>
            <a:custGeom>
              <a:avLst/>
              <a:gdLst>
                <a:gd name="connsiteX0" fmla="*/ -43 w 45689"/>
                <a:gd name="connsiteY0" fmla="*/ 76357 h 76200"/>
                <a:gd name="connsiteX1" fmla="*/ -43 w 45689"/>
                <a:gd name="connsiteY1" fmla="*/ 73232 h 76200"/>
                <a:gd name="connsiteX2" fmla="*/ 254 w 45689"/>
                <a:gd name="connsiteY2" fmla="*/ 72637 h 76200"/>
                <a:gd name="connsiteX3" fmla="*/ 17965 w 45689"/>
                <a:gd name="connsiteY3" fmla="*/ 52991 h 76200"/>
                <a:gd name="connsiteX4" fmla="*/ 24514 w 45689"/>
                <a:gd name="connsiteY4" fmla="*/ 45699 h 76200"/>
                <a:gd name="connsiteX5" fmla="*/ 29499 w 45689"/>
                <a:gd name="connsiteY5" fmla="*/ 38852 h 76200"/>
                <a:gd name="connsiteX6" fmla="*/ 33369 w 45689"/>
                <a:gd name="connsiteY6" fmla="*/ 31039 h 76200"/>
                <a:gd name="connsiteX7" fmla="*/ 34783 w 45689"/>
                <a:gd name="connsiteY7" fmla="*/ 22630 h 76200"/>
                <a:gd name="connsiteX8" fmla="*/ 33071 w 45689"/>
                <a:gd name="connsiteY8" fmla="*/ 13626 h 76200"/>
                <a:gd name="connsiteX9" fmla="*/ 27937 w 45689"/>
                <a:gd name="connsiteY9" fmla="*/ 6780 h 76200"/>
                <a:gd name="connsiteX10" fmla="*/ 19603 w 45689"/>
                <a:gd name="connsiteY10" fmla="*/ 4176 h 76200"/>
                <a:gd name="connsiteX11" fmla="*/ 10673 w 45689"/>
                <a:gd name="connsiteY11" fmla="*/ 7227 h 76200"/>
                <a:gd name="connsiteX12" fmla="*/ 5017 w 45689"/>
                <a:gd name="connsiteY12" fmla="*/ 14891 h 76200"/>
                <a:gd name="connsiteX13" fmla="*/ 6356 w 45689"/>
                <a:gd name="connsiteY13" fmla="*/ 14891 h 76200"/>
                <a:gd name="connsiteX14" fmla="*/ 10673 w 45689"/>
                <a:gd name="connsiteY14" fmla="*/ 16603 h 76200"/>
                <a:gd name="connsiteX15" fmla="*/ 12459 w 45689"/>
                <a:gd name="connsiteY15" fmla="*/ 20993 h 76200"/>
                <a:gd name="connsiteX16" fmla="*/ 10673 w 45689"/>
                <a:gd name="connsiteY16" fmla="*/ 25458 h 76200"/>
                <a:gd name="connsiteX17" fmla="*/ 6356 w 45689"/>
                <a:gd name="connsiteY17" fmla="*/ 27244 h 76200"/>
                <a:gd name="connsiteX18" fmla="*/ 1818 w 45689"/>
                <a:gd name="connsiteY18" fmla="*/ 25384 h 76200"/>
                <a:gd name="connsiteX19" fmla="*/ -43 w 45689"/>
                <a:gd name="connsiteY19" fmla="*/ 20993 h 76200"/>
                <a:gd name="connsiteX20" fmla="*/ 1594 w 45689"/>
                <a:gd name="connsiteY20" fmla="*/ 12957 h 76200"/>
                <a:gd name="connsiteX21" fmla="*/ 6282 w 45689"/>
                <a:gd name="connsiteY21" fmla="*/ 6260 h 76200"/>
                <a:gd name="connsiteX22" fmla="*/ 13128 w 45689"/>
                <a:gd name="connsiteY22" fmla="*/ 1720 h 76200"/>
                <a:gd name="connsiteX23" fmla="*/ 21239 w 45689"/>
                <a:gd name="connsiteY23" fmla="*/ 157 h 76200"/>
                <a:gd name="connsiteX24" fmla="*/ 33443 w 45689"/>
                <a:gd name="connsiteY24" fmla="*/ 2985 h 76200"/>
                <a:gd name="connsiteX25" fmla="*/ 42373 w 45689"/>
                <a:gd name="connsiteY25" fmla="*/ 10798 h 76200"/>
                <a:gd name="connsiteX26" fmla="*/ 45647 w 45689"/>
                <a:gd name="connsiteY26" fmla="*/ 22630 h 76200"/>
                <a:gd name="connsiteX27" fmla="*/ 43489 w 45689"/>
                <a:gd name="connsiteY27" fmla="*/ 32007 h 76200"/>
                <a:gd name="connsiteX28" fmla="*/ 37908 w 45689"/>
                <a:gd name="connsiteY28" fmla="*/ 40117 h 76200"/>
                <a:gd name="connsiteX29" fmla="*/ 29202 w 45689"/>
                <a:gd name="connsiteY29" fmla="*/ 48452 h 76200"/>
                <a:gd name="connsiteX30" fmla="*/ 22281 w 45689"/>
                <a:gd name="connsiteY30" fmla="*/ 54629 h 76200"/>
                <a:gd name="connsiteX31" fmla="*/ 9333 w 45689"/>
                <a:gd name="connsiteY31" fmla="*/ 67130 h 76200"/>
                <a:gd name="connsiteX32" fmla="*/ 20198 w 45689"/>
                <a:gd name="connsiteY32" fmla="*/ 67130 h 76200"/>
                <a:gd name="connsiteX33" fmla="*/ 33816 w 45689"/>
                <a:gd name="connsiteY33" fmla="*/ 66982 h 76200"/>
                <a:gd name="connsiteX34" fmla="*/ 39545 w 45689"/>
                <a:gd name="connsiteY34" fmla="*/ 66535 h 76200"/>
                <a:gd name="connsiteX35" fmla="*/ 42373 w 45689"/>
                <a:gd name="connsiteY35" fmla="*/ 55968 h 76200"/>
                <a:gd name="connsiteX36" fmla="*/ 45647 w 45689"/>
                <a:gd name="connsiteY36" fmla="*/ 55968 h 76200"/>
                <a:gd name="connsiteX37" fmla="*/ 42373 w 45689"/>
                <a:gd name="connsiteY37" fmla="*/ 76357 h 76200"/>
                <a:gd name="connsiteX38" fmla="*/ -43 w 45689"/>
                <a:gd name="connsiteY38" fmla="*/ 7635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689" h="76200">
                  <a:moveTo>
                    <a:pt x="-43" y="76357"/>
                  </a:moveTo>
                  <a:lnTo>
                    <a:pt x="-43" y="73232"/>
                  </a:lnTo>
                  <a:cubicBezTo>
                    <a:pt x="-43" y="73034"/>
                    <a:pt x="56" y="72836"/>
                    <a:pt x="254" y="72637"/>
                  </a:cubicBezTo>
                  <a:lnTo>
                    <a:pt x="17965" y="52991"/>
                  </a:lnTo>
                  <a:cubicBezTo>
                    <a:pt x="20645" y="50114"/>
                    <a:pt x="22827" y="47683"/>
                    <a:pt x="24514" y="45699"/>
                  </a:cubicBezTo>
                  <a:cubicBezTo>
                    <a:pt x="26201" y="43715"/>
                    <a:pt x="27862" y="41433"/>
                    <a:pt x="29499" y="38852"/>
                  </a:cubicBezTo>
                  <a:cubicBezTo>
                    <a:pt x="31136" y="36273"/>
                    <a:pt x="32426" y="33669"/>
                    <a:pt x="33369" y="31039"/>
                  </a:cubicBezTo>
                  <a:cubicBezTo>
                    <a:pt x="34311" y="28410"/>
                    <a:pt x="34783" y="25607"/>
                    <a:pt x="34783" y="22630"/>
                  </a:cubicBezTo>
                  <a:cubicBezTo>
                    <a:pt x="34783" y="19456"/>
                    <a:pt x="34212" y="16454"/>
                    <a:pt x="33071" y="13626"/>
                  </a:cubicBezTo>
                  <a:cubicBezTo>
                    <a:pt x="31930" y="10798"/>
                    <a:pt x="30218" y="8516"/>
                    <a:pt x="27937" y="6780"/>
                  </a:cubicBezTo>
                  <a:cubicBezTo>
                    <a:pt x="25655" y="5043"/>
                    <a:pt x="22876" y="4176"/>
                    <a:pt x="19603" y="4176"/>
                  </a:cubicBezTo>
                  <a:cubicBezTo>
                    <a:pt x="16328" y="4176"/>
                    <a:pt x="13351" y="5193"/>
                    <a:pt x="10673" y="7227"/>
                  </a:cubicBezTo>
                  <a:cubicBezTo>
                    <a:pt x="7994" y="9260"/>
                    <a:pt x="6109" y="11816"/>
                    <a:pt x="5017" y="14891"/>
                  </a:cubicBezTo>
                  <a:cubicBezTo>
                    <a:pt x="5315" y="14891"/>
                    <a:pt x="5761" y="14891"/>
                    <a:pt x="6356" y="14891"/>
                  </a:cubicBezTo>
                  <a:cubicBezTo>
                    <a:pt x="8043" y="14891"/>
                    <a:pt x="9482" y="15462"/>
                    <a:pt x="10673" y="16603"/>
                  </a:cubicBezTo>
                  <a:cubicBezTo>
                    <a:pt x="11864" y="17744"/>
                    <a:pt x="12459" y="19207"/>
                    <a:pt x="12459" y="20993"/>
                  </a:cubicBezTo>
                  <a:cubicBezTo>
                    <a:pt x="12459" y="22779"/>
                    <a:pt x="11864" y="24268"/>
                    <a:pt x="10673" y="25458"/>
                  </a:cubicBezTo>
                  <a:cubicBezTo>
                    <a:pt x="9482" y="26649"/>
                    <a:pt x="8043" y="27244"/>
                    <a:pt x="6356" y="27244"/>
                  </a:cubicBezTo>
                  <a:cubicBezTo>
                    <a:pt x="4570" y="27244"/>
                    <a:pt x="3058" y="26624"/>
                    <a:pt x="1818" y="25384"/>
                  </a:cubicBezTo>
                  <a:cubicBezTo>
                    <a:pt x="577" y="24144"/>
                    <a:pt x="-43" y="22680"/>
                    <a:pt x="-43" y="20993"/>
                  </a:cubicBezTo>
                  <a:cubicBezTo>
                    <a:pt x="-43" y="18116"/>
                    <a:pt x="503" y="15437"/>
                    <a:pt x="1594" y="12957"/>
                  </a:cubicBezTo>
                  <a:cubicBezTo>
                    <a:pt x="2685" y="10476"/>
                    <a:pt x="4248" y="8244"/>
                    <a:pt x="6282" y="6260"/>
                  </a:cubicBezTo>
                  <a:cubicBezTo>
                    <a:pt x="8315" y="4276"/>
                    <a:pt x="10598" y="2762"/>
                    <a:pt x="13128" y="1720"/>
                  </a:cubicBezTo>
                  <a:cubicBezTo>
                    <a:pt x="15658" y="678"/>
                    <a:pt x="18361" y="157"/>
                    <a:pt x="21239" y="157"/>
                  </a:cubicBezTo>
                  <a:cubicBezTo>
                    <a:pt x="25604" y="157"/>
                    <a:pt x="29672" y="1100"/>
                    <a:pt x="33443" y="2985"/>
                  </a:cubicBezTo>
                  <a:cubicBezTo>
                    <a:pt x="37213" y="4870"/>
                    <a:pt x="40190" y="7475"/>
                    <a:pt x="42373" y="10798"/>
                  </a:cubicBezTo>
                  <a:cubicBezTo>
                    <a:pt x="44555" y="14123"/>
                    <a:pt x="45647" y="18067"/>
                    <a:pt x="45647" y="22630"/>
                  </a:cubicBezTo>
                  <a:cubicBezTo>
                    <a:pt x="45647" y="25904"/>
                    <a:pt x="44928" y="29030"/>
                    <a:pt x="43489" y="32007"/>
                  </a:cubicBezTo>
                  <a:cubicBezTo>
                    <a:pt x="42050" y="34983"/>
                    <a:pt x="40190" y="37687"/>
                    <a:pt x="37908" y="40117"/>
                  </a:cubicBezTo>
                  <a:cubicBezTo>
                    <a:pt x="35626" y="42549"/>
                    <a:pt x="32724" y="45327"/>
                    <a:pt x="29202" y="48452"/>
                  </a:cubicBezTo>
                  <a:cubicBezTo>
                    <a:pt x="25680" y="51577"/>
                    <a:pt x="23373" y="53636"/>
                    <a:pt x="22281" y="54629"/>
                  </a:cubicBezTo>
                  <a:lnTo>
                    <a:pt x="9333" y="67130"/>
                  </a:lnTo>
                  <a:lnTo>
                    <a:pt x="20198" y="67130"/>
                  </a:lnTo>
                  <a:cubicBezTo>
                    <a:pt x="25655" y="67130"/>
                    <a:pt x="30193" y="67081"/>
                    <a:pt x="33816" y="66982"/>
                  </a:cubicBezTo>
                  <a:cubicBezTo>
                    <a:pt x="37437" y="66882"/>
                    <a:pt x="39347" y="66733"/>
                    <a:pt x="39545" y="66535"/>
                  </a:cubicBezTo>
                  <a:cubicBezTo>
                    <a:pt x="40438" y="65542"/>
                    <a:pt x="41381" y="62020"/>
                    <a:pt x="42373" y="55968"/>
                  </a:cubicBezTo>
                  <a:lnTo>
                    <a:pt x="45647" y="55968"/>
                  </a:lnTo>
                  <a:lnTo>
                    <a:pt x="42373" y="76357"/>
                  </a:lnTo>
                  <a:lnTo>
                    <a:pt x="-43" y="76357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5471418C-0731-7E74-8E29-ABA41F605C60}"/>
                </a:ext>
              </a:extLst>
            </p:cNvPr>
            <p:cNvSpPr/>
            <p:nvPr/>
          </p:nvSpPr>
          <p:spPr>
            <a:xfrm rot="-5400000">
              <a:off x="3627316" y="2598557"/>
              <a:ext cx="66229" cy="171449"/>
            </a:xfrm>
            <a:custGeom>
              <a:avLst/>
              <a:gdLst>
                <a:gd name="connsiteX0" fmla="*/ -45 w 66229"/>
                <a:gd name="connsiteY0" fmla="*/ 168170 h 171449"/>
                <a:gd name="connsiteX1" fmla="*/ 104 w 66229"/>
                <a:gd name="connsiteY1" fmla="*/ 167425 h 171449"/>
                <a:gd name="connsiteX2" fmla="*/ 59635 w 66229"/>
                <a:gd name="connsiteY2" fmla="*/ 2227 h 171449"/>
                <a:gd name="connsiteX3" fmla="*/ 60900 w 66229"/>
                <a:gd name="connsiteY3" fmla="*/ 664 h 171449"/>
                <a:gd name="connsiteX4" fmla="*/ 62761 w 66229"/>
                <a:gd name="connsiteY4" fmla="*/ 143 h 171449"/>
                <a:gd name="connsiteX5" fmla="*/ 65216 w 66229"/>
                <a:gd name="connsiteY5" fmla="*/ 1036 h 171449"/>
                <a:gd name="connsiteX6" fmla="*/ 66184 w 66229"/>
                <a:gd name="connsiteY6" fmla="*/ 3566 h 171449"/>
                <a:gd name="connsiteX7" fmla="*/ 66184 w 66229"/>
                <a:gd name="connsiteY7" fmla="*/ 4310 h 171449"/>
                <a:gd name="connsiteX8" fmla="*/ 6653 w 66229"/>
                <a:gd name="connsiteY8" fmla="*/ 169510 h 171449"/>
                <a:gd name="connsiteX9" fmla="*/ 3378 w 66229"/>
                <a:gd name="connsiteY9" fmla="*/ 171593 h 171449"/>
                <a:gd name="connsiteX10" fmla="*/ 922 w 66229"/>
                <a:gd name="connsiteY10" fmla="*/ 170626 h 171449"/>
                <a:gd name="connsiteX11" fmla="*/ -45 w 66229"/>
                <a:gd name="connsiteY11" fmla="*/ 168170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9" h="171449">
                  <a:moveTo>
                    <a:pt x="-45" y="168170"/>
                  </a:moveTo>
                  <a:cubicBezTo>
                    <a:pt x="-45" y="167872"/>
                    <a:pt x="4" y="167624"/>
                    <a:pt x="104" y="167425"/>
                  </a:cubicBezTo>
                  <a:lnTo>
                    <a:pt x="59635" y="2227"/>
                  </a:lnTo>
                  <a:cubicBezTo>
                    <a:pt x="59933" y="1532"/>
                    <a:pt x="60355" y="1011"/>
                    <a:pt x="60900" y="664"/>
                  </a:cubicBezTo>
                  <a:cubicBezTo>
                    <a:pt x="61446" y="316"/>
                    <a:pt x="62066" y="143"/>
                    <a:pt x="62761" y="143"/>
                  </a:cubicBezTo>
                  <a:cubicBezTo>
                    <a:pt x="63752" y="143"/>
                    <a:pt x="64571" y="441"/>
                    <a:pt x="65216" y="1036"/>
                  </a:cubicBezTo>
                  <a:cubicBezTo>
                    <a:pt x="65861" y="1631"/>
                    <a:pt x="66184" y="2474"/>
                    <a:pt x="66184" y="3566"/>
                  </a:cubicBezTo>
                  <a:lnTo>
                    <a:pt x="66184" y="4310"/>
                  </a:lnTo>
                  <a:lnTo>
                    <a:pt x="6653" y="169510"/>
                  </a:lnTo>
                  <a:cubicBezTo>
                    <a:pt x="5958" y="170898"/>
                    <a:pt x="4867" y="171593"/>
                    <a:pt x="3378" y="171593"/>
                  </a:cubicBezTo>
                  <a:cubicBezTo>
                    <a:pt x="2386" y="171593"/>
                    <a:pt x="1567" y="171270"/>
                    <a:pt x="922" y="170626"/>
                  </a:cubicBezTo>
                  <a:cubicBezTo>
                    <a:pt x="277" y="169981"/>
                    <a:pt x="-45" y="169162"/>
                    <a:pt x="-45" y="16817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65ADB07B-D3C9-6363-DA36-BC9B0D359534}"/>
                </a:ext>
              </a:extLst>
            </p:cNvPr>
            <p:cNvSpPr/>
            <p:nvPr/>
          </p:nvSpPr>
          <p:spPr>
            <a:xfrm rot="-5400000">
              <a:off x="3598072" y="2532968"/>
              <a:ext cx="134689" cy="75753"/>
            </a:xfrm>
            <a:custGeom>
              <a:avLst/>
              <a:gdLst>
                <a:gd name="connsiteX0" fmla="*/ -57 w 134689"/>
                <a:gd name="connsiteY0" fmla="*/ 75883 h 75753"/>
                <a:gd name="connsiteX1" fmla="*/ -57 w 134689"/>
                <a:gd name="connsiteY1" fmla="*/ 69782 h 75753"/>
                <a:gd name="connsiteX2" fmla="*/ 9617 w 134689"/>
                <a:gd name="connsiteY2" fmla="*/ 68889 h 75753"/>
                <a:gd name="connsiteX3" fmla="*/ 13337 w 134689"/>
                <a:gd name="connsiteY3" fmla="*/ 64424 h 75753"/>
                <a:gd name="connsiteX4" fmla="*/ 13337 w 134689"/>
                <a:gd name="connsiteY4" fmla="*/ 17543 h 75753"/>
                <a:gd name="connsiteX5" fmla="*/ 11998 w 134689"/>
                <a:gd name="connsiteY5" fmla="*/ 10994 h 75753"/>
                <a:gd name="connsiteX6" fmla="*/ 8055 w 134689"/>
                <a:gd name="connsiteY6" fmla="*/ 8465 h 75753"/>
                <a:gd name="connsiteX7" fmla="*/ -57 w 134689"/>
                <a:gd name="connsiteY7" fmla="*/ 8018 h 75753"/>
                <a:gd name="connsiteX8" fmla="*/ -57 w 134689"/>
                <a:gd name="connsiteY8" fmla="*/ 1916 h 75753"/>
                <a:gd name="connsiteX9" fmla="*/ 24798 w 134689"/>
                <a:gd name="connsiteY9" fmla="*/ 130 h 75753"/>
                <a:gd name="connsiteX10" fmla="*/ 24798 w 134689"/>
                <a:gd name="connsiteY10" fmla="*/ 16799 h 75753"/>
                <a:gd name="connsiteX11" fmla="*/ 34992 w 134689"/>
                <a:gd name="connsiteY11" fmla="*/ 4818 h 75753"/>
                <a:gd name="connsiteX12" fmla="*/ 49651 w 134689"/>
                <a:gd name="connsiteY12" fmla="*/ 130 h 75753"/>
                <a:gd name="connsiteX13" fmla="*/ 72869 w 134689"/>
                <a:gd name="connsiteY13" fmla="*/ 16204 h 75753"/>
                <a:gd name="connsiteX14" fmla="*/ 82915 w 134689"/>
                <a:gd name="connsiteY14" fmla="*/ 4596 h 75753"/>
                <a:gd name="connsiteX15" fmla="*/ 97426 w 134689"/>
                <a:gd name="connsiteY15" fmla="*/ 130 h 75753"/>
                <a:gd name="connsiteX16" fmla="*/ 110523 w 134689"/>
                <a:gd name="connsiteY16" fmla="*/ 2660 h 75753"/>
                <a:gd name="connsiteX17" fmla="*/ 118559 w 134689"/>
                <a:gd name="connsiteY17" fmla="*/ 10325 h 75753"/>
                <a:gd name="connsiteX18" fmla="*/ 121238 w 134689"/>
                <a:gd name="connsiteY18" fmla="*/ 23199 h 75753"/>
                <a:gd name="connsiteX19" fmla="*/ 121238 w 134689"/>
                <a:gd name="connsiteY19" fmla="*/ 64424 h 75753"/>
                <a:gd name="connsiteX20" fmla="*/ 125033 w 134689"/>
                <a:gd name="connsiteY20" fmla="*/ 68889 h 75753"/>
                <a:gd name="connsiteX21" fmla="*/ 134632 w 134689"/>
                <a:gd name="connsiteY21" fmla="*/ 69782 h 75753"/>
                <a:gd name="connsiteX22" fmla="*/ 134632 w 134689"/>
                <a:gd name="connsiteY22" fmla="*/ 75883 h 75753"/>
                <a:gd name="connsiteX23" fmla="*/ 95342 w 134689"/>
                <a:gd name="connsiteY23" fmla="*/ 75883 h 75753"/>
                <a:gd name="connsiteX24" fmla="*/ 95342 w 134689"/>
                <a:gd name="connsiteY24" fmla="*/ 69782 h 75753"/>
                <a:gd name="connsiteX25" fmla="*/ 104941 w 134689"/>
                <a:gd name="connsiteY25" fmla="*/ 68889 h 75753"/>
                <a:gd name="connsiteX26" fmla="*/ 108737 w 134689"/>
                <a:gd name="connsiteY26" fmla="*/ 64424 h 75753"/>
                <a:gd name="connsiteX27" fmla="*/ 108737 w 134689"/>
                <a:gd name="connsiteY27" fmla="*/ 23794 h 75753"/>
                <a:gd name="connsiteX28" fmla="*/ 106281 w 134689"/>
                <a:gd name="connsiteY28" fmla="*/ 9878 h 75753"/>
                <a:gd name="connsiteX29" fmla="*/ 96384 w 134689"/>
                <a:gd name="connsiteY29" fmla="*/ 4596 h 75753"/>
                <a:gd name="connsiteX30" fmla="*/ 80012 w 134689"/>
                <a:gd name="connsiteY30" fmla="*/ 12557 h 75753"/>
                <a:gd name="connsiteX31" fmla="*/ 73613 w 134689"/>
                <a:gd name="connsiteY31" fmla="*/ 30640 h 75753"/>
                <a:gd name="connsiteX32" fmla="*/ 73613 w 134689"/>
                <a:gd name="connsiteY32" fmla="*/ 64424 h 75753"/>
                <a:gd name="connsiteX33" fmla="*/ 77334 w 134689"/>
                <a:gd name="connsiteY33" fmla="*/ 68889 h 75753"/>
                <a:gd name="connsiteX34" fmla="*/ 87007 w 134689"/>
                <a:gd name="connsiteY34" fmla="*/ 69782 h 75753"/>
                <a:gd name="connsiteX35" fmla="*/ 87007 w 134689"/>
                <a:gd name="connsiteY35" fmla="*/ 75883 h 75753"/>
                <a:gd name="connsiteX36" fmla="*/ 47717 w 134689"/>
                <a:gd name="connsiteY36" fmla="*/ 75883 h 75753"/>
                <a:gd name="connsiteX37" fmla="*/ 47717 w 134689"/>
                <a:gd name="connsiteY37" fmla="*/ 69782 h 75753"/>
                <a:gd name="connsiteX38" fmla="*/ 57316 w 134689"/>
                <a:gd name="connsiteY38" fmla="*/ 68889 h 75753"/>
                <a:gd name="connsiteX39" fmla="*/ 61112 w 134689"/>
                <a:gd name="connsiteY39" fmla="*/ 64424 h 75753"/>
                <a:gd name="connsiteX40" fmla="*/ 61112 w 134689"/>
                <a:gd name="connsiteY40" fmla="*/ 23794 h 75753"/>
                <a:gd name="connsiteX41" fmla="*/ 58656 w 134689"/>
                <a:gd name="connsiteY41" fmla="*/ 9953 h 75753"/>
                <a:gd name="connsiteX42" fmla="*/ 48759 w 134689"/>
                <a:gd name="connsiteY42" fmla="*/ 4596 h 75753"/>
                <a:gd name="connsiteX43" fmla="*/ 32387 w 134689"/>
                <a:gd name="connsiteY43" fmla="*/ 12557 h 75753"/>
                <a:gd name="connsiteX44" fmla="*/ 25988 w 134689"/>
                <a:gd name="connsiteY44" fmla="*/ 30640 h 75753"/>
                <a:gd name="connsiteX45" fmla="*/ 25988 w 134689"/>
                <a:gd name="connsiteY45" fmla="*/ 64424 h 75753"/>
                <a:gd name="connsiteX46" fmla="*/ 29709 w 134689"/>
                <a:gd name="connsiteY46" fmla="*/ 68889 h 75753"/>
                <a:gd name="connsiteX47" fmla="*/ 39234 w 134689"/>
                <a:gd name="connsiteY47" fmla="*/ 69782 h 75753"/>
                <a:gd name="connsiteX48" fmla="*/ 39234 w 134689"/>
                <a:gd name="connsiteY48" fmla="*/ 75883 h 75753"/>
                <a:gd name="connsiteX49" fmla="*/ -57 w 134689"/>
                <a:gd name="connsiteY49" fmla="*/ 75883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4689" h="75753">
                  <a:moveTo>
                    <a:pt x="-57" y="75883"/>
                  </a:moveTo>
                  <a:lnTo>
                    <a:pt x="-57" y="69782"/>
                  </a:lnTo>
                  <a:cubicBezTo>
                    <a:pt x="3912" y="69782"/>
                    <a:pt x="7137" y="69484"/>
                    <a:pt x="9617" y="68889"/>
                  </a:cubicBezTo>
                  <a:cubicBezTo>
                    <a:pt x="12097" y="68294"/>
                    <a:pt x="13337" y="66805"/>
                    <a:pt x="13337" y="64424"/>
                  </a:cubicBezTo>
                  <a:lnTo>
                    <a:pt x="13337" y="17543"/>
                  </a:lnTo>
                  <a:cubicBezTo>
                    <a:pt x="13337" y="14566"/>
                    <a:pt x="12891" y="12384"/>
                    <a:pt x="11998" y="10994"/>
                  </a:cubicBezTo>
                  <a:cubicBezTo>
                    <a:pt x="11106" y="9606"/>
                    <a:pt x="9791" y="8763"/>
                    <a:pt x="8055" y="8465"/>
                  </a:cubicBezTo>
                  <a:cubicBezTo>
                    <a:pt x="6318" y="8166"/>
                    <a:pt x="3614" y="8018"/>
                    <a:pt x="-57" y="8018"/>
                  </a:cubicBezTo>
                  <a:lnTo>
                    <a:pt x="-57" y="1916"/>
                  </a:lnTo>
                  <a:lnTo>
                    <a:pt x="24798" y="130"/>
                  </a:lnTo>
                  <a:lnTo>
                    <a:pt x="24798" y="16799"/>
                  </a:lnTo>
                  <a:cubicBezTo>
                    <a:pt x="27079" y="11937"/>
                    <a:pt x="30478" y="7944"/>
                    <a:pt x="34992" y="4818"/>
                  </a:cubicBezTo>
                  <a:cubicBezTo>
                    <a:pt x="39506" y="1693"/>
                    <a:pt x="44393" y="130"/>
                    <a:pt x="49651" y="130"/>
                  </a:cubicBezTo>
                  <a:cubicBezTo>
                    <a:pt x="62848" y="130"/>
                    <a:pt x="70587" y="5488"/>
                    <a:pt x="72869" y="16204"/>
                  </a:cubicBezTo>
                  <a:cubicBezTo>
                    <a:pt x="75151" y="11441"/>
                    <a:pt x="78500" y="7572"/>
                    <a:pt x="82915" y="4596"/>
                  </a:cubicBezTo>
                  <a:cubicBezTo>
                    <a:pt x="87329" y="1619"/>
                    <a:pt x="92167" y="130"/>
                    <a:pt x="97426" y="130"/>
                  </a:cubicBezTo>
                  <a:cubicBezTo>
                    <a:pt x="102586" y="130"/>
                    <a:pt x="106951" y="973"/>
                    <a:pt x="110523" y="2660"/>
                  </a:cubicBezTo>
                  <a:cubicBezTo>
                    <a:pt x="114095" y="4347"/>
                    <a:pt x="116773" y="6902"/>
                    <a:pt x="118559" y="10325"/>
                  </a:cubicBezTo>
                  <a:cubicBezTo>
                    <a:pt x="120345" y="13748"/>
                    <a:pt x="121238" y="18039"/>
                    <a:pt x="121238" y="23199"/>
                  </a:cubicBezTo>
                  <a:lnTo>
                    <a:pt x="121238" y="64424"/>
                  </a:lnTo>
                  <a:cubicBezTo>
                    <a:pt x="121238" y="66805"/>
                    <a:pt x="122503" y="68294"/>
                    <a:pt x="125033" y="68889"/>
                  </a:cubicBezTo>
                  <a:cubicBezTo>
                    <a:pt x="127563" y="69484"/>
                    <a:pt x="130762" y="69782"/>
                    <a:pt x="134632" y="69782"/>
                  </a:cubicBezTo>
                  <a:lnTo>
                    <a:pt x="134632" y="75883"/>
                  </a:lnTo>
                  <a:lnTo>
                    <a:pt x="95342" y="75883"/>
                  </a:lnTo>
                  <a:lnTo>
                    <a:pt x="95342" y="69782"/>
                  </a:lnTo>
                  <a:cubicBezTo>
                    <a:pt x="99212" y="69782"/>
                    <a:pt x="102411" y="69484"/>
                    <a:pt x="104941" y="68889"/>
                  </a:cubicBezTo>
                  <a:cubicBezTo>
                    <a:pt x="107472" y="68294"/>
                    <a:pt x="108737" y="66805"/>
                    <a:pt x="108737" y="64424"/>
                  </a:cubicBezTo>
                  <a:lnTo>
                    <a:pt x="108737" y="23794"/>
                  </a:lnTo>
                  <a:cubicBezTo>
                    <a:pt x="108737" y="18039"/>
                    <a:pt x="107919" y="13400"/>
                    <a:pt x="106281" y="9878"/>
                  </a:cubicBezTo>
                  <a:cubicBezTo>
                    <a:pt x="104644" y="6357"/>
                    <a:pt x="101345" y="4596"/>
                    <a:pt x="96384" y="4596"/>
                  </a:cubicBezTo>
                  <a:cubicBezTo>
                    <a:pt x="89736" y="4596"/>
                    <a:pt x="84279" y="7249"/>
                    <a:pt x="80012" y="12557"/>
                  </a:cubicBezTo>
                  <a:cubicBezTo>
                    <a:pt x="75746" y="17866"/>
                    <a:pt x="73613" y="23893"/>
                    <a:pt x="73613" y="30640"/>
                  </a:cubicBezTo>
                  <a:lnTo>
                    <a:pt x="73613" y="64424"/>
                  </a:lnTo>
                  <a:cubicBezTo>
                    <a:pt x="73613" y="66805"/>
                    <a:pt x="74854" y="68294"/>
                    <a:pt x="77334" y="68889"/>
                  </a:cubicBezTo>
                  <a:cubicBezTo>
                    <a:pt x="79814" y="69484"/>
                    <a:pt x="83038" y="69782"/>
                    <a:pt x="87007" y="69782"/>
                  </a:cubicBezTo>
                  <a:lnTo>
                    <a:pt x="87007" y="75883"/>
                  </a:lnTo>
                  <a:lnTo>
                    <a:pt x="47717" y="75883"/>
                  </a:lnTo>
                  <a:lnTo>
                    <a:pt x="47717" y="69782"/>
                  </a:lnTo>
                  <a:cubicBezTo>
                    <a:pt x="51587" y="69782"/>
                    <a:pt x="54786" y="69484"/>
                    <a:pt x="57316" y="68889"/>
                  </a:cubicBezTo>
                  <a:cubicBezTo>
                    <a:pt x="59847" y="68294"/>
                    <a:pt x="61112" y="66805"/>
                    <a:pt x="61112" y="64424"/>
                  </a:cubicBezTo>
                  <a:lnTo>
                    <a:pt x="61112" y="23794"/>
                  </a:lnTo>
                  <a:cubicBezTo>
                    <a:pt x="61112" y="18139"/>
                    <a:pt x="60294" y="13525"/>
                    <a:pt x="58656" y="9953"/>
                  </a:cubicBezTo>
                  <a:cubicBezTo>
                    <a:pt x="57019" y="6381"/>
                    <a:pt x="53720" y="4596"/>
                    <a:pt x="48759" y="4596"/>
                  </a:cubicBezTo>
                  <a:cubicBezTo>
                    <a:pt x="42111" y="4596"/>
                    <a:pt x="36654" y="7249"/>
                    <a:pt x="32387" y="12557"/>
                  </a:cubicBezTo>
                  <a:cubicBezTo>
                    <a:pt x="28121" y="17866"/>
                    <a:pt x="25988" y="23893"/>
                    <a:pt x="25988" y="30640"/>
                  </a:cubicBezTo>
                  <a:lnTo>
                    <a:pt x="25988" y="64424"/>
                  </a:lnTo>
                  <a:cubicBezTo>
                    <a:pt x="25988" y="66805"/>
                    <a:pt x="27229" y="68294"/>
                    <a:pt x="29709" y="68889"/>
                  </a:cubicBezTo>
                  <a:cubicBezTo>
                    <a:pt x="32189" y="69484"/>
                    <a:pt x="35364" y="69782"/>
                    <a:pt x="39234" y="69782"/>
                  </a:cubicBezTo>
                  <a:lnTo>
                    <a:pt x="39234" y="75883"/>
                  </a:lnTo>
                  <a:lnTo>
                    <a:pt x="-57" y="7588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A245F54-82CE-B0FF-4B4B-5D32B7305620}"/>
                </a:ext>
              </a:extLst>
            </p:cNvPr>
            <p:cNvSpPr/>
            <p:nvPr/>
          </p:nvSpPr>
          <p:spPr>
            <a:xfrm rot="-5400000">
              <a:off x="3636469" y="2432261"/>
              <a:ext cx="57893" cy="75753"/>
            </a:xfrm>
            <a:custGeom>
              <a:avLst/>
              <a:gdLst>
                <a:gd name="connsiteX0" fmla="*/ -67 w 57893"/>
                <a:gd name="connsiteY0" fmla="*/ 75873 h 75753"/>
                <a:gd name="connsiteX1" fmla="*/ -67 w 57893"/>
                <a:gd name="connsiteY1" fmla="*/ 69771 h 75753"/>
                <a:gd name="connsiteX2" fmla="*/ 9532 w 57893"/>
                <a:gd name="connsiteY2" fmla="*/ 68879 h 75753"/>
                <a:gd name="connsiteX3" fmla="*/ 13328 w 57893"/>
                <a:gd name="connsiteY3" fmla="*/ 64413 h 75753"/>
                <a:gd name="connsiteX4" fmla="*/ 13328 w 57893"/>
                <a:gd name="connsiteY4" fmla="*/ 17532 h 75753"/>
                <a:gd name="connsiteX5" fmla="*/ 11913 w 57893"/>
                <a:gd name="connsiteY5" fmla="*/ 10984 h 75753"/>
                <a:gd name="connsiteX6" fmla="*/ 7896 w 57893"/>
                <a:gd name="connsiteY6" fmla="*/ 8454 h 75753"/>
                <a:gd name="connsiteX7" fmla="*/ -67 w 57893"/>
                <a:gd name="connsiteY7" fmla="*/ 8007 h 75753"/>
                <a:gd name="connsiteX8" fmla="*/ -67 w 57893"/>
                <a:gd name="connsiteY8" fmla="*/ 1906 h 75753"/>
                <a:gd name="connsiteX9" fmla="*/ 24489 w 57893"/>
                <a:gd name="connsiteY9" fmla="*/ 120 h 75753"/>
                <a:gd name="connsiteX10" fmla="*/ 24489 w 57893"/>
                <a:gd name="connsiteY10" fmla="*/ 16788 h 75753"/>
                <a:gd name="connsiteX11" fmla="*/ 32303 w 57893"/>
                <a:gd name="connsiteY11" fmla="*/ 4734 h 75753"/>
                <a:gd name="connsiteX12" fmla="*/ 44730 w 57893"/>
                <a:gd name="connsiteY12" fmla="*/ 120 h 75753"/>
                <a:gd name="connsiteX13" fmla="*/ 53809 w 57893"/>
                <a:gd name="connsiteY13" fmla="*/ 3096 h 75753"/>
                <a:gd name="connsiteX14" fmla="*/ 57827 w 57893"/>
                <a:gd name="connsiteY14" fmla="*/ 11133 h 75753"/>
                <a:gd name="connsiteX15" fmla="*/ 55595 w 57893"/>
                <a:gd name="connsiteY15" fmla="*/ 16416 h 75753"/>
                <a:gd name="connsiteX16" fmla="*/ 50088 w 57893"/>
                <a:gd name="connsiteY16" fmla="*/ 18723 h 75753"/>
                <a:gd name="connsiteX17" fmla="*/ 44730 w 57893"/>
                <a:gd name="connsiteY17" fmla="*/ 16491 h 75753"/>
                <a:gd name="connsiteX18" fmla="*/ 42498 w 57893"/>
                <a:gd name="connsiteY18" fmla="*/ 11133 h 75753"/>
                <a:gd name="connsiteX19" fmla="*/ 45772 w 57893"/>
                <a:gd name="connsiteY19" fmla="*/ 4585 h 75753"/>
                <a:gd name="connsiteX20" fmla="*/ 44730 w 57893"/>
                <a:gd name="connsiteY20" fmla="*/ 4585 h 75753"/>
                <a:gd name="connsiteX21" fmla="*/ 33344 w 57893"/>
                <a:gd name="connsiteY21" fmla="*/ 9570 h 75753"/>
                <a:gd name="connsiteX22" fmla="*/ 27094 w 57893"/>
                <a:gd name="connsiteY22" fmla="*/ 21998 h 75753"/>
                <a:gd name="connsiteX23" fmla="*/ 25234 w 57893"/>
                <a:gd name="connsiteY23" fmla="*/ 36285 h 75753"/>
                <a:gd name="connsiteX24" fmla="*/ 25234 w 57893"/>
                <a:gd name="connsiteY24" fmla="*/ 64413 h 75753"/>
                <a:gd name="connsiteX25" fmla="*/ 41903 w 57893"/>
                <a:gd name="connsiteY25" fmla="*/ 69771 h 75753"/>
                <a:gd name="connsiteX26" fmla="*/ 41903 w 57893"/>
                <a:gd name="connsiteY26" fmla="*/ 75873 h 75753"/>
                <a:gd name="connsiteX27" fmla="*/ -67 w 57893"/>
                <a:gd name="connsiteY27" fmla="*/ 75873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-67" y="75873"/>
                  </a:moveTo>
                  <a:lnTo>
                    <a:pt x="-67" y="69771"/>
                  </a:lnTo>
                  <a:cubicBezTo>
                    <a:pt x="3803" y="69771"/>
                    <a:pt x="7002" y="69474"/>
                    <a:pt x="9532" y="68879"/>
                  </a:cubicBezTo>
                  <a:cubicBezTo>
                    <a:pt x="12063" y="68283"/>
                    <a:pt x="13328" y="66795"/>
                    <a:pt x="13328" y="64413"/>
                  </a:cubicBezTo>
                  <a:lnTo>
                    <a:pt x="13328" y="17532"/>
                  </a:lnTo>
                  <a:cubicBezTo>
                    <a:pt x="13328" y="14556"/>
                    <a:pt x="12856" y="12374"/>
                    <a:pt x="11913" y="10984"/>
                  </a:cubicBezTo>
                  <a:cubicBezTo>
                    <a:pt x="10971" y="9595"/>
                    <a:pt x="9632" y="8752"/>
                    <a:pt x="7896" y="8454"/>
                  </a:cubicBezTo>
                  <a:cubicBezTo>
                    <a:pt x="6159" y="8156"/>
                    <a:pt x="3505" y="8007"/>
                    <a:pt x="-67" y="8007"/>
                  </a:cubicBezTo>
                  <a:lnTo>
                    <a:pt x="-67" y="1906"/>
                  </a:lnTo>
                  <a:lnTo>
                    <a:pt x="24489" y="120"/>
                  </a:lnTo>
                  <a:lnTo>
                    <a:pt x="24489" y="16788"/>
                  </a:lnTo>
                  <a:cubicBezTo>
                    <a:pt x="26275" y="11828"/>
                    <a:pt x="28880" y="7809"/>
                    <a:pt x="32303" y="4734"/>
                  </a:cubicBezTo>
                  <a:cubicBezTo>
                    <a:pt x="35726" y="1658"/>
                    <a:pt x="39868" y="120"/>
                    <a:pt x="44730" y="120"/>
                  </a:cubicBezTo>
                  <a:cubicBezTo>
                    <a:pt x="48103" y="120"/>
                    <a:pt x="51130" y="1112"/>
                    <a:pt x="53809" y="3096"/>
                  </a:cubicBezTo>
                  <a:cubicBezTo>
                    <a:pt x="56487" y="5080"/>
                    <a:pt x="57827" y="7760"/>
                    <a:pt x="57827" y="11133"/>
                  </a:cubicBezTo>
                  <a:cubicBezTo>
                    <a:pt x="57827" y="13117"/>
                    <a:pt x="57083" y="14879"/>
                    <a:pt x="55595" y="16416"/>
                  </a:cubicBezTo>
                  <a:cubicBezTo>
                    <a:pt x="54106" y="17954"/>
                    <a:pt x="52271" y="18723"/>
                    <a:pt x="50088" y="18723"/>
                  </a:cubicBezTo>
                  <a:cubicBezTo>
                    <a:pt x="48004" y="18723"/>
                    <a:pt x="46218" y="17979"/>
                    <a:pt x="44730" y="16491"/>
                  </a:cubicBezTo>
                  <a:cubicBezTo>
                    <a:pt x="43242" y="15002"/>
                    <a:pt x="42498" y="13217"/>
                    <a:pt x="42498" y="11133"/>
                  </a:cubicBezTo>
                  <a:cubicBezTo>
                    <a:pt x="42498" y="8058"/>
                    <a:pt x="43590" y="5875"/>
                    <a:pt x="45772" y="4585"/>
                  </a:cubicBezTo>
                  <a:lnTo>
                    <a:pt x="44730" y="4585"/>
                  </a:lnTo>
                  <a:cubicBezTo>
                    <a:pt x="40067" y="4585"/>
                    <a:pt x="36271" y="6247"/>
                    <a:pt x="33344" y="9570"/>
                  </a:cubicBezTo>
                  <a:cubicBezTo>
                    <a:pt x="30417" y="12894"/>
                    <a:pt x="28334" y="17036"/>
                    <a:pt x="27094" y="21998"/>
                  </a:cubicBezTo>
                  <a:cubicBezTo>
                    <a:pt x="25854" y="26958"/>
                    <a:pt x="25234" y="31721"/>
                    <a:pt x="25234" y="36285"/>
                  </a:cubicBezTo>
                  <a:lnTo>
                    <a:pt x="25234" y="64413"/>
                  </a:lnTo>
                  <a:cubicBezTo>
                    <a:pt x="25234" y="67985"/>
                    <a:pt x="30790" y="69771"/>
                    <a:pt x="41903" y="69771"/>
                  </a:cubicBezTo>
                  <a:lnTo>
                    <a:pt x="41903" y="75873"/>
                  </a:lnTo>
                  <a:lnTo>
                    <a:pt x="-67" y="75873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23BF9360-1006-A8D0-B3A3-0BC50F1FDD54}"/>
                </a:ext>
              </a:extLst>
            </p:cNvPr>
            <p:cNvSpPr/>
            <p:nvPr/>
          </p:nvSpPr>
          <p:spPr>
            <a:xfrm rot="-5400000">
              <a:off x="3627021" y="2352836"/>
              <a:ext cx="77683" cy="78730"/>
            </a:xfrm>
            <a:custGeom>
              <a:avLst/>
              <a:gdLst>
                <a:gd name="connsiteX0" fmla="*/ -75 w 77683"/>
                <a:gd name="connsiteY0" fmla="*/ 60089 h 78730"/>
                <a:gd name="connsiteX1" fmla="*/ 7961 w 77683"/>
                <a:gd name="connsiteY1" fmla="*/ 43421 h 78730"/>
                <a:gd name="connsiteX2" fmla="*/ 27234 w 77683"/>
                <a:gd name="connsiteY2" fmla="*/ 34417 h 78730"/>
                <a:gd name="connsiteX3" fmla="*/ 48737 w 77683"/>
                <a:gd name="connsiteY3" fmla="*/ 31813 h 78730"/>
                <a:gd name="connsiteX4" fmla="*/ 48737 w 77683"/>
                <a:gd name="connsiteY4" fmla="*/ 24817 h 78730"/>
                <a:gd name="connsiteX5" fmla="*/ 46508 w 77683"/>
                <a:gd name="connsiteY5" fmla="*/ 15144 h 78730"/>
                <a:gd name="connsiteX6" fmla="*/ 40184 w 77683"/>
                <a:gd name="connsiteY6" fmla="*/ 7553 h 78730"/>
                <a:gd name="connsiteX7" fmla="*/ 31178 w 77683"/>
                <a:gd name="connsiteY7" fmla="*/ 4577 h 78730"/>
                <a:gd name="connsiteX8" fmla="*/ 13914 w 77683"/>
                <a:gd name="connsiteY8" fmla="*/ 9636 h 78730"/>
                <a:gd name="connsiteX9" fmla="*/ 19197 w 77683"/>
                <a:gd name="connsiteY9" fmla="*/ 12092 h 78730"/>
                <a:gd name="connsiteX10" fmla="*/ 21356 w 77683"/>
                <a:gd name="connsiteY10" fmla="*/ 17822 h 78730"/>
                <a:gd name="connsiteX11" fmla="*/ 18975 w 77683"/>
                <a:gd name="connsiteY11" fmla="*/ 23701 h 78730"/>
                <a:gd name="connsiteX12" fmla="*/ 13170 w 77683"/>
                <a:gd name="connsiteY12" fmla="*/ 26157 h 78730"/>
                <a:gd name="connsiteX13" fmla="*/ 7291 w 77683"/>
                <a:gd name="connsiteY13" fmla="*/ 23701 h 78730"/>
                <a:gd name="connsiteX14" fmla="*/ 4836 w 77683"/>
                <a:gd name="connsiteY14" fmla="*/ 17822 h 78730"/>
                <a:gd name="connsiteX15" fmla="*/ 13096 w 77683"/>
                <a:gd name="connsiteY15" fmla="*/ 4502 h 78730"/>
                <a:gd name="connsiteX16" fmla="*/ 31178 w 77683"/>
                <a:gd name="connsiteY16" fmla="*/ 111 h 78730"/>
                <a:gd name="connsiteX17" fmla="*/ 45165 w 77683"/>
                <a:gd name="connsiteY17" fmla="*/ 3088 h 78730"/>
                <a:gd name="connsiteX18" fmla="*/ 56624 w 77683"/>
                <a:gd name="connsiteY18" fmla="*/ 11572 h 78730"/>
                <a:gd name="connsiteX19" fmla="*/ 61091 w 77683"/>
                <a:gd name="connsiteY19" fmla="*/ 24371 h 78730"/>
                <a:gd name="connsiteX20" fmla="*/ 61091 w 77683"/>
                <a:gd name="connsiteY20" fmla="*/ 63066 h 78730"/>
                <a:gd name="connsiteX21" fmla="*/ 62510 w 77683"/>
                <a:gd name="connsiteY21" fmla="*/ 69168 h 78730"/>
                <a:gd name="connsiteX22" fmla="*/ 67044 w 77683"/>
                <a:gd name="connsiteY22" fmla="*/ 71996 h 78730"/>
                <a:gd name="connsiteX23" fmla="*/ 71216 w 77683"/>
                <a:gd name="connsiteY23" fmla="*/ 69168 h 78730"/>
                <a:gd name="connsiteX24" fmla="*/ 72550 w 77683"/>
                <a:gd name="connsiteY24" fmla="*/ 63066 h 78730"/>
                <a:gd name="connsiteX25" fmla="*/ 72550 w 77683"/>
                <a:gd name="connsiteY25" fmla="*/ 52053 h 78730"/>
                <a:gd name="connsiteX26" fmla="*/ 77608 w 77683"/>
                <a:gd name="connsiteY26" fmla="*/ 52053 h 78730"/>
                <a:gd name="connsiteX27" fmla="*/ 77608 w 77683"/>
                <a:gd name="connsiteY27" fmla="*/ 63066 h 78730"/>
                <a:gd name="connsiteX28" fmla="*/ 75607 w 77683"/>
                <a:gd name="connsiteY28" fmla="*/ 70284 h 78730"/>
                <a:gd name="connsiteX29" fmla="*/ 70245 w 77683"/>
                <a:gd name="connsiteY29" fmla="*/ 75866 h 78730"/>
                <a:gd name="connsiteX30" fmla="*/ 62882 w 77683"/>
                <a:gd name="connsiteY30" fmla="*/ 77949 h 78730"/>
                <a:gd name="connsiteX31" fmla="*/ 54176 w 77683"/>
                <a:gd name="connsiteY31" fmla="*/ 74004 h 78730"/>
                <a:gd name="connsiteX32" fmla="*/ 50223 w 77683"/>
                <a:gd name="connsiteY32" fmla="*/ 64703 h 78730"/>
                <a:gd name="connsiteX33" fmla="*/ 40774 w 77683"/>
                <a:gd name="connsiteY33" fmla="*/ 75046 h 78730"/>
                <a:gd name="connsiteX34" fmla="*/ 27606 w 77683"/>
                <a:gd name="connsiteY34" fmla="*/ 78842 h 78730"/>
                <a:gd name="connsiteX35" fmla="*/ 14732 w 77683"/>
                <a:gd name="connsiteY35" fmla="*/ 76907 h 78730"/>
                <a:gd name="connsiteX36" fmla="*/ 4166 w 77683"/>
                <a:gd name="connsiteY36" fmla="*/ 70805 h 78730"/>
                <a:gd name="connsiteX37" fmla="*/ -75 w 77683"/>
                <a:gd name="connsiteY37" fmla="*/ 60089 h 78730"/>
                <a:gd name="connsiteX38" fmla="*/ 13914 w 77683"/>
                <a:gd name="connsiteY38" fmla="*/ 60089 h 78730"/>
                <a:gd name="connsiteX39" fmla="*/ 18304 w 77683"/>
                <a:gd name="connsiteY39" fmla="*/ 70210 h 78730"/>
                <a:gd name="connsiteX40" fmla="*/ 28797 w 77683"/>
                <a:gd name="connsiteY40" fmla="*/ 74377 h 78730"/>
                <a:gd name="connsiteX41" fmla="*/ 38841 w 77683"/>
                <a:gd name="connsiteY41" fmla="*/ 71549 h 78730"/>
                <a:gd name="connsiteX42" fmla="*/ 46061 w 77683"/>
                <a:gd name="connsiteY42" fmla="*/ 63959 h 78730"/>
                <a:gd name="connsiteX43" fmla="*/ 48737 w 77683"/>
                <a:gd name="connsiteY43" fmla="*/ 53988 h 78730"/>
                <a:gd name="connsiteX44" fmla="*/ 48737 w 77683"/>
                <a:gd name="connsiteY44" fmla="*/ 36128 h 78730"/>
                <a:gd name="connsiteX45" fmla="*/ 32741 w 77683"/>
                <a:gd name="connsiteY45" fmla="*/ 38658 h 78730"/>
                <a:gd name="connsiteX46" fmla="*/ 19272 w 77683"/>
                <a:gd name="connsiteY46" fmla="*/ 46620 h 78730"/>
                <a:gd name="connsiteX47" fmla="*/ 13914 w 77683"/>
                <a:gd name="connsiteY47" fmla="*/ 60089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3" h="78730">
                  <a:moveTo>
                    <a:pt x="-75" y="60089"/>
                  </a:moveTo>
                  <a:cubicBezTo>
                    <a:pt x="-75" y="53243"/>
                    <a:pt x="2603" y="47687"/>
                    <a:pt x="7961" y="43421"/>
                  </a:cubicBezTo>
                  <a:cubicBezTo>
                    <a:pt x="13319" y="39154"/>
                    <a:pt x="19743" y="36153"/>
                    <a:pt x="27234" y="34417"/>
                  </a:cubicBezTo>
                  <a:cubicBezTo>
                    <a:pt x="34725" y="32680"/>
                    <a:pt x="41889" y="31813"/>
                    <a:pt x="48737" y="31813"/>
                  </a:cubicBezTo>
                  <a:lnTo>
                    <a:pt x="48737" y="24817"/>
                  </a:lnTo>
                  <a:cubicBezTo>
                    <a:pt x="48737" y="21444"/>
                    <a:pt x="47994" y="18219"/>
                    <a:pt x="46508" y="15144"/>
                  </a:cubicBezTo>
                  <a:cubicBezTo>
                    <a:pt x="45023" y="12068"/>
                    <a:pt x="42908" y="9537"/>
                    <a:pt x="40184" y="7553"/>
                  </a:cubicBezTo>
                  <a:cubicBezTo>
                    <a:pt x="37450" y="5569"/>
                    <a:pt x="34452" y="4577"/>
                    <a:pt x="31178" y="4577"/>
                  </a:cubicBezTo>
                  <a:cubicBezTo>
                    <a:pt x="23538" y="4577"/>
                    <a:pt x="17784" y="6264"/>
                    <a:pt x="13914" y="9636"/>
                  </a:cubicBezTo>
                  <a:cubicBezTo>
                    <a:pt x="15997" y="9636"/>
                    <a:pt x="17758" y="10455"/>
                    <a:pt x="19197" y="12092"/>
                  </a:cubicBezTo>
                  <a:cubicBezTo>
                    <a:pt x="20637" y="13729"/>
                    <a:pt x="21356" y="15640"/>
                    <a:pt x="21356" y="17822"/>
                  </a:cubicBezTo>
                  <a:cubicBezTo>
                    <a:pt x="21356" y="20104"/>
                    <a:pt x="20562" y="22064"/>
                    <a:pt x="18975" y="23701"/>
                  </a:cubicBezTo>
                  <a:cubicBezTo>
                    <a:pt x="17387" y="25338"/>
                    <a:pt x="15452" y="26157"/>
                    <a:pt x="13170" y="26157"/>
                  </a:cubicBezTo>
                  <a:cubicBezTo>
                    <a:pt x="10888" y="26157"/>
                    <a:pt x="8928" y="25338"/>
                    <a:pt x="7291" y="23701"/>
                  </a:cubicBezTo>
                  <a:cubicBezTo>
                    <a:pt x="5654" y="22064"/>
                    <a:pt x="4836" y="20104"/>
                    <a:pt x="4836" y="17822"/>
                  </a:cubicBezTo>
                  <a:cubicBezTo>
                    <a:pt x="4836" y="11869"/>
                    <a:pt x="7589" y="7429"/>
                    <a:pt x="13096" y="4502"/>
                  </a:cubicBezTo>
                  <a:cubicBezTo>
                    <a:pt x="18602" y="1575"/>
                    <a:pt x="24629" y="111"/>
                    <a:pt x="31178" y="111"/>
                  </a:cubicBezTo>
                  <a:cubicBezTo>
                    <a:pt x="35840" y="111"/>
                    <a:pt x="40508" y="1104"/>
                    <a:pt x="45165" y="3088"/>
                  </a:cubicBezTo>
                  <a:cubicBezTo>
                    <a:pt x="49833" y="5072"/>
                    <a:pt x="53652" y="7900"/>
                    <a:pt x="56624" y="11572"/>
                  </a:cubicBezTo>
                  <a:cubicBezTo>
                    <a:pt x="59605" y="15243"/>
                    <a:pt x="61091" y="19509"/>
                    <a:pt x="61091" y="24371"/>
                  </a:cubicBezTo>
                  <a:lnTo>
                    <a:pt x="61091" y="63066"/>
                  </a:lnTo>
                  <a:cubicBezTo>
                    <a:pt x="61091" y="65249"/>
                    <a:pt x="61567" y="67283"/>
                    <a:pt x="62510" y="69168"/>
                  </a:cubicBezTo>
                  <a:cubicBezTo>
                    <a:pt x="63453" y="71053"/>
                    <a:pt x="64958" y="71996"/>
                    <a:pt x="67044" y="71996"/>
                  </a:cubicBezTo>
                  <a:cubicBezTo>
                    <a:pt x="68930" y="71996"/>
                    <a:pt x="70321" y="71053"/>
                    <a:pt x="71216" y="69168"/>
                  </a:cubicBezTo>
                  <a:cubicBezTo>
                    <a:pt x="72102" y="67283"/>
                    <a:pt x="72550" y="65249"/>
                    <a:pt x="72550" y="63066"/>
                  </a:cubicBezTo>
                  <a:lnTo>
                    <a:pt x="72550" y="52053"/>
                  </a:lnTo>
                  <a:lnTo>
                    <a:pt x="77608" y="52053"/>
                  </a:lnTo>
                  <a:lnTo>
                    <a:pt x="77608" y="63066"/>
                  </a:lnTo>
                  <a:cubicBezTo>
                    <a:pt x="77608" y="65546"/>
                    <a:pt x="76941" y="67952"/>
                    <a:pt x="75607" y="70284"/>
                  </a:cubicBezTo>
                  <a:cubicBezTo>
                    <a:pt x="74264" y="72616"/>
                    <a:pt x="72474" y="74476"/>
                    <a:pt x="70245" y="75866"/>
                  </a:cubicBezTo>
                  <a:cubicBezTo>
                    <a:pt x="68016" y="77254"/>
                    <a:pt x="65558" y="77949"/>
                    <a:pt x="62882" y="77949"/>
                  </a:cubicBezTo>
                  <a:cubicBezTo>
                    <a:pt x="59501" y="77949"/>
                    <a:pt x="56605" y="76634"/>
                    <a:pt x="54176" y="74004"/>
                  </a:cubicBezTo>
                  <a:cubicBezTo>
                    <a:pt x="51738" y="71376"/>
                    <a:pt x="50423" y="68275"/>
                    <a:pt x="50223" y="64703"/>
                  </a:cubicBezTo>
                  <a:cubicBezTo>
                    <a:pt x="48042" y="69069"/>
                    <a:pt x="44899" y="72517"/>
                    <a:pt x="40774" y="75046"/>
                  </a:cubicBezTo>
                  <a:cubicBezTo>
                    <a:pt x="36660" y="77577"/>
                    <a:pt x="32269" y="78842"/>
                    <a:pt x="27606" y="78842"/>
                  </a:cubicBezTo>
                  <a:cubicBezTo>
                    <a:pt x="23241" y="78842"/>
                    <a:pt x="18949" y="78197"/>
                    <a:pt x="14732" y="76907"/>
                  </a:cubicBezTo>
                  <a:cubicBezTo>
                    <a:pt x="10515" y="75617"/>
                    <a:pt x="6994" y="73583"/>
                    <a:pt x="4166" y="70805"/>
                  </a:cubicBezTo>
                  <a:cubicBezTo>
                    <a:pt x="1338" y="68027"/>
                    <a:pt x="-75" y="64455"/>
                    <a:pt x="-75" y="60089"/>
                  </a:cubicBezTo>
                  <a:close/>
                  <a:moveTo>
                    <a:pt x="13914" y="60089"/>
                  </a:moveTo>
                  <a:cubicBezTo>
                    <a:pt x="13914" y="64058"/>
                    <a:pt x="15377" y="67432"/>
                    <a:pt x="18304" y="70210"/>
                  </a:cubicBezTo>
                  <a:cubicBezTo>
                    <a:pt x="21231" y="72988"/>
                    <a:pt x="24729" y="74377"/>
                    <a:pt x="28797" y="74377"/>
                  </a:cubicBezTo>
                  <a:cubicBezTo>
                    <a:pt x="32468" y="74377"/>
                    <a:pt x="35812" y="73434"/>
                    <a:pt x="38841" y="71549"/>
                  </a:cubicBezTo>
                  <a:cubicBezTo>
                    <a:pt x="41870" y="69664"/>
                    <a:pt x="44280" y="67134"/>
                    <a:pt x="46061" y="63959"/>
                  </a:cubicBezTo>
                  <a:cubicBezTo>
                    <a:pt x="47851" y="60784"/>
                    <a:pt x="48737" y="57460"/>
                    <a:pt x="48737" y="53988"/>
                  </a:cubicBezTo>
                  <a:lnTo>
                    <a:pt x="48737" y="36128"/>
                  </a:lnTo>
                  <a:cubicBezTo>
                    <a:pt x="43479" y="36128"/>
                    <a:pt x="38146" y="36971"/>
                    <a:pt x="32741" y="38658"/>
                  </a:cubicBezTo>
                  <a:cubicBezTo>
                    <a:pt x="27334" y="40345"/>
                    <a:pt x="22844" y="42999"/>
                    <a:pt x="19272" y="46620"/>
                  </a:cubicBezTo>
                  <a:cubicBezTo>
                    <a:pt x="15700" y="50242"/>
                    <a:pt x="13914" y="54732"/>
                    <a:pt x="13914" y="60089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EFDC9CBD-60EE-5416-8D61-3E8D63B9C0C9}"/>
                </a:ext>
              </a:extLst>
            </p:cNvPr>
            <p:cNvSpPr/>
            <p:nvPr/>
          </p:nvSpPr>
          <p:spPr>
            <a:xfrm rot="-5400000">
              <a:off x="3602313" y="2245502"/>
              <a:ext cx="84982" cy="120848"/>
            </a:xfrm>
            <a:custGeom>
              <a:avLst/>
              <a:gdLst>
                <a:gd name="connsiteX0" fmla="*/ 36080 w 84982"/>
                <a:gd name="connsiteY0" fmla="*/ 120953 h 120848"/>
                <a:gd name="connsiteX1" fmla="*/ 17630 w 84982"/>
                <a:gd name="connsiteY1" fmla="*/ 115446 h 120848"/>
                <a:gd name="connsiteX2" fmla="*/ 4600 w 84982"/>
                <a:gd name="connsiteY2" fmla="*/ 101010 h 120848"/>
                <a:gd name="connsiteX3" fmla="*/ -87 w 84982"/>
                <a:gd name="connsiteY3" fmla="*/ 81960 h 120848"/>
                <a:gd name="connsiteX4" fmla="*/ 4981 w 84982"/>
                <a:gd name="connsiteY4" fmla="*/ 62761 h 120848"/>
                <a:gd name="connsiteX5" fmla="*/ 18744 w 84982"/>
                <a:gd name="connsiteY5" fmla="*/ 48548 h 120848"/>
                <a:gd name="connsiteX6" fmla="*/ 38013 w 84982"/>
                <a:gd name="connsiteY6" fmla="*/ 43264 h 120848"/>
                <a:gd name="connsiteX7" fmla="*/ 49843 w 84982"/>
                <a:gd name="connsiteY7" fmla="*/ 45868 h 120848"/>
                <a:gd name="connsiteX8" fmla="*/ 59597 w 84982"/>
                <a:gd name="connsiteY8" fmla="*/ 53236 h 120848"/>
                <a:gd name="connsiteX9" fmla="*/ 59597 w 84982"/>
                <a:gd name="connsiteY9" fmla="*/ 17517 h 120848"/>
                <a:gd name="connsiteX10" fmla="*/ 58178 w 84982"/>
                <a:gd name="connsiteY10" fmla="*/ 10894 h 120848"/>
                <a:gd name="connsiteX11" fmla="*/ 54234 w 84982"/>
                <a:gd name="connsiteY11" fmla="*/ 8439 h 120848"/>
                <a:gd name="connsiteX12" fmla="*/ 46205 w 84982"/>
                <a:gd name="connsiteY12" fmla="*/ 7992 h 120848"/>
                <a:gd name="connsiteX13" fmla="*/ 46205 w 84982"/>
                <a:gd name="connsiteY13" fmla="*/ 1891 h 120848"/>
                <a:gd name="connsiteX14" fmla="*/ 71656 w 84982"/>
                <a:gd name="connsiteY14" fmla="*/ 105 h 120848"/>
                <a:gd name="connsiteX15" fmla="*/ 71656 w 84982"/>
                <a:gd name="connsiteY15" fmla="*/ 103391 h 120848"/>
                <a:gd name="connsiteX16" fmla="*/ 72989 w 84982"/>
                <a:gd name="connsiteY16" fmla="*/ 110014 h 120848"/>
                <a:gd name="connsiteX17" fmla="*/ 76932 w 84982"/>
                <a:gd name="connsiteY17" fmla="*/ 112469 h 120848"/>
                <a:gd name="connsiteX18" fmla="*/ 84895 w 84982"/>
                <a:gd name="connsiteY18" fmla="*/ 112916 h 120848"/>
                <a:gd name="connsiteX19" fmla="*/ 84895 w 84982"/>
                <a:gd name="connsiteY19" fmla="*/ 119018 h 120848"/>
                <a:gd name="connsiteX20" fmla="*/ 58997 w 84982"/>
                <a:gd name="connsiteY20" fmla="*/ 120953 h 120848"/>
                <a:gd name="connsiteX21" fmla="*/ 58997 w 84982"/>
                <a:gd name="connsiteY21" fmla="*/ 110088 h 120848"/>
                <a:gd name="connsiteX22" fmla="*/ 48510 w 84982"/>
                <a:gd name="connsiteY22" fmla="*/ 118125 h 120848"/>
                <a:gd name="connsiteX23" fmla="*/ 36080 w 84982"/>
                <a:gd name="connsiteY23" fmla="*/ 120953 h 120848"/>
                <a:gd name="connsiteX24" fmla="*/ 18668 w 84982"/>
                <a:gd name="connsiteY24" fmla="*/ 104135 h 120848"/>
                <a:gd name="connsiteX25" fmla="*/ 26412 w 84982"/>
                <a:gd name="connsiteY25" fmla="*/ 113139 h 120848"/>
                <a:gd name="connsiteX26" fmla="*/ 37127 w 84982"/>
                <a:gd name="connsiteY26" fmla="*/ 116488 h 120848"/>
                <a:gd name="connsiteX27" fmla="*/ 50224 w 84982"/>
                <a:gd name="connsiteY27" fmla="*/ 112321 h 120848"/>
                <a:gd name="connsiteX28" fmla="*/ 58997 w 84982"/>
                <a:gd name="connsiteY28" fmla="*/ 101753 h 120848"/>
                <a:gd name="connsiteX29" fmla="*/ 58997 w 84982"/>
                <a:gd name="connsiteY29" fmla="*/ 60528 h 120848"/>
                <a:gd name="connsiteX30" fmla="*/ 54015 w 84982"/>
                <a:gd name="connsiteY30" fmla="*/ 53831 h 120848"/>
                <a:gd name="connsiteX31" fmla="*/ 47167 w 84982"/>
                <a:gd name="connsiteY31" fmla="*/ 49292 h 120848"/>
                <a:gd name="connsiteX32" fmla="*/ 39061 w 84982"/>
                <a:gd name="connsiteY32" fmla="*/ 47730 h 120848"/>
                <a:gd name="connsiteX33" fmla="*/ 24697 w 84982"/>
                <a:gd name="connsiteY33" fmla="*/ 52789 h 120848"/>
                <a:gd name="connsiteX34" fmla="*/ 17030 w 84982"/>
                <a:gd name="connsiteY34" fmla="*/ 65738 h 120848"/>
                <a:gd name="connsiteX35" fmla="*/ 14801 w 84982"/>
                <a:gd name="connsiteY35" fmla="*/ 82108 h 120848"/>
                <a:gd name="connsiteX36" fmla="*/ 15544 w 84982"/>
                <a:gd name="connsiteY36" fmla="*/ 94164 h 120848"/>
                <a:gd name="connsiteX37" fmla="*/ 18668 w 84982"/>
                <a:gd name="connsiteY37" fmla="*/ 104135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4982" h="120848">
                  <a:moveTo>
                    <a:pt x="36080" y="120953"/>
                  </a:moveTo>
                  <a:cubicBezTo>
                    <a:pt x="29336" y="120953"/>
                    <a:pt x="23183" y="119117"/>
                    <a:pt x="17630" y="115446"/>
                  </a:cubicBezTo>
                  <a:cubicBezTo>
                    <a:pt x="12067" y="111775"/>
                    <a:pt x="7733" y="106963"/>
                    <a:pt x="4600" y="101010"/>
                  </a:cubicBezTo>
                  <a:cubicBezTo>
                    <a:pt x="1475" y="95056"/>
                    <a:pt x="-87" y="88706"/>
                    <a:pt x="-87" y="81960"/>
                  </a:cubicBezTo>
                  <a:cubicBezTo>
                    <a:pt x="-87" y="75114"/>
                    <a:pt x="1599" y="68714"/>
                    <a:pt x="4981" y="62761"/>
                  </a:cubicBezTo>
                  <a:cubicBezTo>
                    <a:pt x="8352" y="56808"/>
                    <a:pt x="12934" y="52070"/>
                    <a:pt x="18744" y="48548"/>
                  </a:cubicBezTo>
                  <a:cubicBezTo>
                    <a:pt x="24545" y="45025"/>
                    <a:pt x="30974" y="43264"/>
                    <a:pt x="38013" y="43264"/>
                  </a:cubicBezTo>
                  <a:cubicBezTo>
                    <a:pt x="42185" y="43264"/>
                    <a:pt x="46129" y="44132"/>
                    <a:pt x="49843" y="45868"/>
                  </a:cubicBezTo>
                  <a:cubicBezTo>
                    <a:pt x="53568" y="47605"/>
                    <a:pt x="56816" y="50061"/>
                    <a:pt x="59597" y="53236"/>
                  </a:cubicBezTo>
                  <a:lnTo>
                    <a:pt x="59597" y="17517"/>
                  </a:lnTo>
                  <a:cubicBezTo>
                    <a:pt x="59597" y="14442"/>
                    <a:pt x="59121" y="12234"/>
                    <a:pt x="58178" y="10894"/>
                  </a:cubicBezTo>
                  <a:cubicBezTo>
                    <a:pt x="57235" y="9554"/>
                    <a:pt x="55920" y="8736"/>
                    <a:pt x="54234" y="8439"/>
                  </a:cubicBezTo>
                  <a:cubicBezTo>
                    <a:pt x="52548" y="8141"/>
                    <a:pt x="49872" y="7992"/>
                    <a:pt x="46205" y="7992"/>
                  </a:cubicBezTo>
                  <a:lnTo>
                    <a:pt x="46205" y="1891"/>
                  </a:lnTo>
                  <a:lnTo>
                    <a:pt x="71656" y="105"/>
                  </a:lnTo>
                  <a:lnTo>
                    <a:pt x="71656" y="103391"/>
                  </a:lnTo>
                  <a:cubicBezTo>
                    <a:pt x="71656" y="106467"/>
                    <a:pt x="72094" y="108674"/>
                    <a:pt x="72989" y="110014"/>
                  </a:cubicBezTo>
                  <a:cubicBezTo>
                    <a:pt x="73884" y="111353"/>
                    <a:pt x="75199" y="112172"/>
                    <a:pt x="76932" y="112469"/>
                  </a:cubicBezTo>
                  <a:cubicBezTo>
                    <a:pt x="78676" y="112767"/>
                    <a:pt x="81323" y="112916"/>
                    <a:pt x="84895" y="112916"/>
                  </a:cubicBezTo>
                  <a:lnTo>
                    <a:pt x="84895" y="119018"/>
                  </a:lnTo>
                  <a:lnTo>
                    <a:pt x="58997" y="120953"/>
                  </a:lnTo>
                  <a:lnTo>
                    <a:pt x="58997" y="110088"/>
                  </a:lnTo>
                  <a:cubicBezTo>
                    <a:pt x="56120" y="113561"/>
                    <a:pt x="52625" y="116240"/>
                    <a:pt x="48510" y="118125"/>
                  </a:cubicBezTo>
                  <a:cubicBezTo>
                    <a:pt x="44395" y="120010"/>
                    <a:pt x="40252" y="120953"/>
                    <a:pt x="36080" y="120953"/>
                  </a:cubicBezTo>
                  <a:close/>
                  <a:moveTo>
                    <a:pt x="18668" y="104135"/>
                  </a:moveTo>
                  <a:cubicBezTo>
                    <a:pt x="20554" y="107905"/>
                    <a:pt x="23135" y="110907"/>
                    <a:pt x="26412" y="113139"/>
                  </a:cubicBezTo>
                  <a:cubicBezTo>
                    <a:pt x="29679" y="115371"/>
                    <a:pt x="33251" y="116488"/>
                    <a:pt x="37127" y="116488"/>
                  </a:cubicBezTo>
                  <a:cubicBezTo>
                    <a:pt x="41890" y="116488"/>
                    <a:pt x="46252" y="115099"/>
                    <a:pt x="50224" y="112321"/>
                  </a:cubicBezTo>
                  <a:cubicBezTo>
                    <a:pt x="54187" y="109542"/>
                    <a:pt x="57111" y="106020"/>
                    <a:pt x="58997" y="101753"/>
                  </a:cubicBezTo>
                  <a:lnTo>
                    <a:pt x="58997" y="60528"/>
                  </a:lnTo>
                  <a:cubicBezTo>
                    <a:pt x="57711" y="58048"/>
                    <a:pt x="56054" y="55815"/>
                    <a:pt x="54015" y="53831"/>
                  </a:cubicBezTo>
                  <a:cubicBezTo>
                    <a:pt x="51977" y="51847"/>
                    <a:pt x="49700" y="50334"/>
                    <a:pt x="47167" y="49292"/>
                  </a:cubicBezTo>
                  <a:cubicBezTo>
                    <a:pt x="44643" y="48251"/>
                    <a:pt x="41938" y="47730"/>
                    <a:pt x="39061" y="47730"/>
                  </a:cubicBezTo>
                  <a:cubicBezTo>
                    <a:pt x="33108" y="47730"/>
                    <a:pt x="28317" y="49416"/>
                    <a:pt x="24697" y="52789"/>
                  </a:cubicBezTo>
                  <a:cubicBezTo>
                    <a:pt x="21078" y="56163"/>
                    <a:pt x="18516" y="60479"/>
                    <a:pt x="17030" y="65738"/>
                  </a:cubicBezTo>
                  <a:cubicBezTo>
                    <a:pt x="15544" y="70996"/>
                    <a:pt x="14801" y="76453"/>
                    <a:pt x="14801" y="82108"/>
                  </a:cubicBezTo>
                  <a:cubicBezTo>
                    <a:pt x="14801" y="86772"/>
                    <a:pt x="15049" y="90790"/>
                    <a:pt x="15544" y="94164"/>
                  </a:cubicBezTo>
                  <a:cubicBezTo>
                    <a:pt x="16039" y="97537"/>
                    <a:pt x="17077" y="100861"/>
                    <a:pt x="18668" y="10413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04ADB16-5B9C-8DBC-4F67-BC14AFABBBA4}"/>
                </a:ext>
              </a:extLst>
            </p:cNvPr>
            <p:cNvSpPr/>
            <p:nvPr/>
          </p:nvSpPr>
          <p:spPr>
            <a:xfrm rot="-5400000">
              <a:off x="3581512" y="2194336"/>
              <a:ext cx="45691" cy="76200"/>
            </a:xfrm>
            <a:custGeom>
              <a:avLst/>
              <a:gdLst>
                <a:gd name="connsiteX0" fmla="*/ -99 w 45691"/>
                <a:gd name="connsiteY0" fmla="*/ 76301 h 76200"/>
                <a:gd name="connsiteX1" fmla="*/ -99 w 45691"/>
                <a:gd name="connsiteY1" fmla="*/ 73176 h 76200"/>
                <a:gd name="connsiteX2" fmla="*/ 197 w 45691"/>
                <a:gd name="connsiteY2" fmla="*/ 72581 h 76200"/>
                <a:gd name="connsiteX3" fmla="*/ 17913 w 45691"/>
                <a:gd name="connsiteY3" fmla="*/ 52935 h 76200"/>
                <a:gd name="connsiteX4" fmla="*/ 24457 w 45691"/>
                <a:gd name="connsiteY4" fmla="*/ 45643 h 76200"/>
                <a:gd name="connsiteX5" fmla="*/ 29448 w 45691"/>
                <a:gd name="connsiteY5" fmla="*/ 38796 h 76200"/>
                <a:gd name="connsiteX6" fmla="*/ 33315 w 45691"/>
                <a:gd name="connsiteY6" fmla="*/ 30983 h 76200"/>
                <a:gd name="connsiteX7" fmla="*/ 34725 w 45691"/>
                <a:gd name="connsiteY7" fmla="*/ 22574 h 76200"/>
                <a:gd name="connsiteX8" fmla="*/ 33020 w 45691"/>
                <a:gd name="connsiteY8" fmla="*/ 13570 h 76200"/>
                <a:gd name="connsiteX9" fmla="*/ 27886 w 45691"/>
                <a:gd name="connsiteY9" fmla="*/ 6724 h 76200"/>
                <a:gd name="connsiteX10" fmla="*/ 19551 w 45691"/>
                <a:gd name="connsiteY10" fmla="*/ 4120 h 76200"/>
                <a:gd name="connsiteX11" fmla="*/ 10617 w 45691"/>
                <a:gd name="connsiteY11" fmla="*/ 7171 h 76200"/>
                <a:gd name="connsiteX12" fmla="*/ 4959 w 45691"/>
                <a:gd name="connsiteY12" fmla="*/ 14835 h 76200"/>
                <a:gd name="connsiteX13" fmla="*/ 6302 w 45691"/>
                <a:gd name="connsiteY13" fmla="*/ 14835 h 76200"/>
                <a:gd name="connsiteX14" fmla="*/ 10617 w 45691"/>
                <a:gd name="connsiteY14" fmla="*/ 16547 h 76200"/>
                <a:gd name="connsiteX15" fmla="*/ 12408 w 45691"/>
                <a:gd name="connsiteY15" fmla="*/ 20937 h 76200"/>
                <a:gd name="connsiteX16" fmla="*/ 10617 w 45691"/>
                <a:gd name="connsiteY16" fmla="*/ 25402 h 76200"/>
                <a:gd name="connsiteX17" fmla="*/ 6302 w 45691"/>
                <a:gd name="connsiteY17" fmla="*/ 27188 h 76200"/>
                <a:gd name="connsiteX18" fmla="*/ 1759 w 45691"/>
                <a:gd name="connsiteY18" fmla="*/ 25328 h 76200"/>
                <a:gd name="connsiteX19" fmla="*/ -99 w 45691"/>
                <a:gd name="connsiteY19" fmla="*/ 20937 h 76200"/>
                <a:gd name="connsiteX20" fmla="*/ 1540 w 45691"/>
                <a:gd name="connsiteY20" fmla="*/ 12901 h 76200"/>
                <a:gd name="connsiteX21" fmla="*/ 6226 w 45691"/>
                <a:gd name="connsiteY21" fmla="*/ 6204 h 76200"/>
                <a:gd name="connsiteX22" fmla="*/ 13074 w 45691"/>
                <a:gd name="connsiteY22" fmla="*/ 1664 h 76200"/>
                <a:gd name="connsiteX23" fmla="*/ 21190 w 45691"/>
                <a:gd name="connsiteY23" fmla="*/ 101 h 76200"/>
                <a:gd name="connsiteX24" fmla="*/ 33391 w 45691"/>
                <a:gd name="connsiteY24" fmla="*/ 2929 h 76200"/>
                <a:gd name="connsiteX25" fmla="*/ 42316 w 45691"/>
                <a:gd name="connsiteY25" fmla="*/ 10742 h 76200"/>
                <a:gd name="connsiteX26" fmla="*/ 45593 w 45691"/>
                <a:gd name="connsiteY26" fmla="*/ 22574 h 76200"/>
                <a:gd name="connsiteX27" fmla="*/ 43431 w 45691"/>
                <a:gd name="connsiteY27" fmla="*/ 31951 h 76200"/>
                <a:gd name="connsiteX28" fmla="*/ 37858 w 45691"/>
                <a:gd name="connsiteY28" fmla="*/ 40061 h 76200"/>
                <a:gd name="connsiteX29" fmla="*/ 29143 w 45691"/>
                <a:gd name="connsiteY29" fmla="*/ 48396 h 76200"/>
                <a:gd name="connsiteX30" fmla="*/ 22228 w 45691"/>
                <a:gd name="connsiteY30" fmla="*/ 54573 h 76200"/>
                <a:gd name="connsiteX31" fmla="*/ 9283 w 45691"/>
                <a:gd name="connsiteY31" fmla="*/ 67074 h 76200"/>
                <a:gd name="connsiteX32" fmla="*/ 20142 w 45691"/>
                <a:gd name="connsiteY32" fmla="*/ 67074 h 76200"/>
                <a:gd name="connsiteX33" fmla="*/ 33763 w 45691"/>
                <a:gd name="connsiteY33" fmla="*/ 66926 h 76200"/>
                <a:gd name="connsiteX34" fmla="*/ 39487 w 45691"/>
                <a:gd name="connsiteY34" fmla="*/ 66479 h 76200"/>
                <a:gd name="connsiteX35" fmla="*/ 42316 w 45691"/>
                <a:gd name="connsiteY35" fmla="*/ 55912 h 76200"/>
                <a:gd name="connsiteX36" fmla="*/ 45593 w 45691"/>
                <a:gd name="connsiteY36" fmla="*/ 55912 h 76200"/>
                <a:gd name="connsiteX37" fmla="*/ 42316 w 45691"/>
                <a:gd name="connsiteY37" fmla="*/ 76301 h 76200"/>
                <a:gd name="connsiteX38" fmla="*/ -99 w 45691"/>
                <a:gd name="connsiteY38" fmla="*/ 7630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691" h="76200">
                  <a:moveTo>
                    <a:pt x="-99" y="76301"/>
                  </a:moveTo>
                  <a:lnTo>
                    <a:pt x="-99" y="73176"/>
                  </a:lnTo>
                  <a:cubicBezTo>
                    <a:pt x="-99" y="72978"/>
                    <a:pt x="-3" y="72780"/>
                    <a:pt x="197" y="72581"/>
                  </a:cubicBezTo>
                  <a:lnTo>
                    <a:pt x="17913" y="52935"/>
                  </a:lnTo>
                  <a:cubicBezTo>
                    <a:pt x="20590" y="50058"/>
                    <a:pt x="22771" y="47627"/>
                    <a:pt x="24457" y="45643"/>
                  </a:cubicBezTo>
                  <a:cubicBezTo>
                    <a:pt x="26143" y="43659"/>
                    <a:pt x="27810" y="41377"/>
                    <a:pt x="29448" y="38796"/>
                  </a:cubicBezTo>
                  <a:cubicBezTo>
                    <a:pt x="31086" y="36217"/>
                    <a:pt x="32372" y="33613"/>
                    <a:pt x="33315" y="30983"/>
                  </a:cubicBezTo>
                  <a:cubicBezTo>
                    <a:pt x="34258" y="28354"/>
                    <a:pt x="34725" y="25551"/>
                    <a:pt x="34725" y="22574"/>
                  </a:cubicBezTo>
                  <a:cubicBezTo>
                    <a:pt x="34725" y="19400"/>
                    <a:pt x="34153" y="16398"/>
                    <a:pt x="33020" y="13570"/>
                  </a:cubicBezTo>
                  <a:cubicBezTo>
                    <a:pt x="31877" y="10742"/>
                    <a:pt x="30162" y="8460"/>
                    <a:pt x="27886" y="6724"/>
                  </a:cubicBezTo>
                  <a:cubicBezTo>
                    <a:pt x="25600" y="4987"/>
                    <a:pt x="22818" y="4120"/>
                    <a:pt x="19551" y="4120"/>
                  </a:cubicBezTo>
                  <a:cubicBezTo>
                    <a:pt x="16275" y="4120"/>
                    <a:pt x="13293" y="5137"/>
                    <a:pt x="10617" y="7171"/>
                  </a:cubicBezTo>
                  <a:cubicBezTo>
                    <a:pt x="7940" y="9204"/>
                    <a:pt x="6054" y="11760"/>
                    <a:pt x="4959" y="14835"/>
                  </a:cubicBezTo>
                  <a:cubicBezTo>
                    <a:pt x="5264" y="14835"/>
                    <a:pt x="5702" y="14835"/>
                    <a:pt x="6302" y="14835"/>
                  </a:cubicBezTo>
                  <a:cubicBezTo>
                    <a:pt x="7988" y="14835"/>
                    <a:pt x="9426" y="15406"/>
                    <a:pt x="10617" y="16547"/>
                  </a:cubicBezTo>
                  <a:cubicBezTo>
                    <a:pt x="11808" y="17688"/>
                    <a:pt x="12408" y="19151"/>
                    <a:pt x="12408" y="20937"/>
                  </a:cubicBezTo>
                  <a:cubicBezTo>
                    <a:pt x="12408" y="22723"/>
                    <a:pt x="11808" y="24212"/>
                    <a:pt x="10617" y="25402"/>
                  </a:cubicBezTo>
                  <a:cubicBezTo>
                    <a:pt x="9426" y="26593"/>
                    <a:pt x="7988" y="27188"/>
                    <a:pt x="6302" y="27188"/>
                  </a:cubicBezTo>
                  <a:cubicBezTo>
                    <a:pt x="4511" y="27188"/>
                    <a:pt x="3006" y="26568"/>
                    <a:pt x="1759" y="25328"/>
                  </a:cubicBezTo>
                  <a:cubicBezTo>
                    <a:pt x="520" y="24088"/>
                    <a:pt x="-99" y="22624"/>
                    <a:pt x="-99" y="20937"/>
                  </a:cubicBezTo>
                  <a:cubicBezTo>
                    <a:pt x="-99" y="18060"/>
                    <a:pt x="444" y="15381"/>
                    <a:pt x="1540" y="12901"/>
                  </a:cubicBezTo>
                  <a:cubicBezTo>
                    <a:pt x="2635" y="10420"/>
                    <a:pt x="4197" y="8188"/>
                    <a:pt x="6226" y="6204"/>
                  </a:cubicBezTo>
                  <a:cubicBezTo>
                    <a:pt x="8264" y="4220"/>
                    <a:pt x="10541" y="2706"/>
                    <a:pt x="13074" y="1664"/>
                  </a:cubicBezTo>
                  <a:cubicBezTo>
                    <a:pt x="15608" y="622"/>
                    <a:pt x="18304" y="101"/>
                    <a:pt x="21190" y="101"/>
                  </a:cubicBezTo>
                  <a:cubicBezTo>
                    <a:pt x="25552" y="101"/>
                    <a:pt x="29619" y="1044"/>
                    <a:pt x="33391" y="2929"/>
                  </a:cubicBezTo>
                  <a:cubicBezTo>
                    <a:pt x="37163" y="4814"/>
                    <a:pt x="40135" y="7419"/>
                    <a:pt x="42316" y="10742"/>
                  </a:cubicBezTo>
                  <a:cubicBezTo>
                    <a:pt x="44497" y="14067"/>
                    <a:pt x="45593" y="18011"/>
                    <a:pt x="45593" y="22574"/>
                  </a:cubicBezTo>
                  <a:cubicBezTo>
                    <a:pt x="45593" y="25848"/>
                    <a:pt x="44869" y="28974"/>
                    <a:pt x="43431" y="31951"/>
                  </a:cubicBezTo>
                  <a:cubicBezTo>
                    <a:pt x="41992" y="34927"/>
                    <a:pt x="40135" y="37631"/>
                    <a:pt x="37858" y="40061"/>
                  </a:cubicBezTo>
                  <a:cubicBezTo>
                    <a:pt x="35572" y="42493"/>
                    <a:pt x="32667" y="45271"/>
                    <a:pt x="29143" y="48396"/>
                  </a:cubicBezTo>
                  <a:cubicBezTo>
                    <a:pt x="25628" y="51521"/>
                    <a:pt x="23314" y="53580"/>
                    <a:pt x="22228" y="54573"/>
                  </a:cubicBezTo>
                  <a:lnTo>
                    <a:pt x="9283" y="67074"/>
                  </a:lnTo>
                  <a:lnTo>
                    <a:pt x="20142" y="67074"/>
                  </a:lnTo>
                  <a:cubicBezTo>
                    <a:pt x="25600" y="67074"/>
                    <a:pt x="30143" y="67025"/>
                    <a:pt x="33763" y="66926"/>
                  </a:cubicBezTo>
                  <a:cubicBezTo>
                    <a:pt x="37382" y="66826"/>
                    <a:pt x="39287" y="66677"/>
                    <a:pt x="39487" y="66479"/>
                  </a:cubicBezTo>
                  <a:cubicBezTo>
                    <a:pt x="40383" y="65486"/>
                    <a:pt x="41326" y="61964"/>
                    <a:pt x="42316" y="55912"/>
                  </a:cubicBezTo>
                  <a:lnTo>
                    <a:pt x="45593" y="55912"/>
                  </a:lnTo>
                  <a:lnTo>
                    <a:pt x="42316" y="76301"/>
                  </a:lnTo>
                  <a:lnTo>
                    <a:pt x="-99" y="7630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52D7F3F8-5711-691C-E741-EBF174F1F7A5}"/>
                </a:ext>
              </a:extLst>
            </p:cNvPr>
            <p:cNvSpPr/>
            <p:nvPr/>
          </p:nvSpPr>
          <p:spPr>
            <a:xfrm rot="-5400000">
              <a:off x="3627317" y="2065367"/>
              <a:ext cx="66227" cy="171449"/>
            </a:xfrm>
            <a:custGeom>
              <a:avLst/>
              <a:gdLst>
                <a:gd name="connsiteX0" fmla="*/ -101 w 66227"/>
                <a:gd name="connsiteY0" fmla="*/ 168114 h 171449"/>
                <a:gd name="connsiteX1" fmla="*/ 51 w 66227"/>
                <a:gd name="connsiteY1" fmla="*/ 167369 h 171449"/>
                <a:gd name="connsiteX2" fmla="*/ 59582 w 66227"/>
                <a:gd name="connsiteY2" fmla="*/ 2171 h 171449"/>
                <a:gd name="connsiteX3" fmla="*/ 60840 w 66227"/>
                <a:gd name="connsiteY3" fmla="*/ 608 h 171449"/>
                <a:gd name="connsiteX4" fmla="*/ 62707 w 66227"/>
                <a:gd name="connsiteY4" fmla="*/ 87 h 171449"/>
                <a:gd name="connsiteX5" fmla="*/ 65154 w 66227"/>
                <a:gd name="connsiteY5" fmla="*/ 980 h 171449"/>
                <a:gd name="connsiteX6" fmla="*/ 66126 w 66227"/>
                <a:gd name="connsiteY6" fmla="*/ 3510 h 171449"/>
                <a:gd name="connsiteX7" fmla="*/ 66126 w 66227"/>
                <a:gd name="connsiteY7" fmla="*/ 4254 h 171449"/>
                <a:gd name="connsiteX8" fmla="*/ 6595 w 66227"/>
                <a:gd name="connsiteY8" fmla="*/ 169454 h 171449"/>
                <a:gd name="connsiteX9" fmla="*/ 3318 w 66227"/>
                <a:gd name="connsiteY9" fmla="*/ 171537 h 171449"/>
                <a:gd name="connsiteX10" fmla="*/ 861 w 66227"/>
                <a:gd name="connsiteY10" fmla="*/ 170570 h 171449"/>
                <a:gd name="connsiteX11" fmla="*/ -101 w 66227"/>
                <a:gd name="connsiteY11" fmla="*/ 168114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27" h="171449">
                  <a:moveTo>
                    <a:pt x="-101" y="168114"/>
                  </a:moveTo>
                  <a:cubicBezTo>
                    <a:pt x="-101" y="167816"/>
                    <a:pt x="-54" y="167568"/>
                    <a:pt x="51" y="167369"/>
                  </a:cubicBezTo>
                  <a:lnTo>
                    <a:pt x="59582" y="2171"/>
                  </a:lnTo>
                  <a:cubicBezTo>
                    <a:pt x="59878" y="1476"/>
                    <a:pt x="60297" y="955"/>
                    <a:pt x="60840" y="608"/>
                  </a:cubicBezTo>
                  <a:cubicBezTo>
                    <a:pt x="61392" y="260"/>
                    <a:pt x="62011" y="87"/>
                    <a:pt x="62707" y="87"/>
                  </a:cubicBezTo>
                  <a:cubicBezTo>
                    <a:pt x="63697" y="87"/>
                    <a:pt x="64516" y="385"/>
                    <a:pt x="65154" y="980"/>
                  </a:cubicBezTo>
                  <a:cubicBezTo>
                    <a:pt x="65802" y="1575"/>
                    <a:pt x="66126" y="2418"/>
                    <a:pt x="66126" y="3510"/>
                  </a:cubicBezTo>
                  <a:lnTo>
                    <a:pt x="66126" y="4254"/>
                  </a:lnTo>
                  <a:lnTo>
                    <a:pt x="6595" y="169454"/>
                  </a:lnTo>
                  <a:cubicBezTo>
                    <a:pt x="5899" y="170842"/>
                    <a:pt x="4814" y="171537"/>
                    <a:pt x="3318" y="171537"/>
                  </a:cubicBezTo>
                  <a:cubicBezTo>
                    <a:pt x="2328" y="171537"/>
                    <a:pt x="1508" y="171214"/>
                    <a:pt x="861" y="170570"/>
                  </a:cubicBezTo>
                  <a:cubicBezTo>
                    <a:pt x="223" y="169925"/>
                    <a:pt x="-101" y="169106"/>
                    <a:pt x="-101" y="168114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57594DED-7816-3C9F-FA2B-3A79210800C0}"/>
                </a:ext>
              </a:extLst>
            </p:cNvPr>
            <p:cNvSpPr/>
            <p:nvPr/>
          </p:nvSpPr>
          <p:spPr>
            <a:xfrm rot="-5400000">
              <a:off x="3611983" y="2008336"/>
              <a:ext cx="72190" cy="117871"/>
            </a:xfrm>
            <a:custGeom>
              <a:avLst/>
              <a:gdLst>
                <a:gd name="connsiteX0" fmla="*/ 36055 w 72190"/>
                <a:gd name="connsiteY0" fmla="*/ 117951 h 117871"/>
                <a:gd name="connsiteX1" fmla="*/ 7480 w 72190"/>
                <a:gd name="connsiteY1" fmla="*/ 100687 h 117871"/>
                <a:gd name="connsiteX2" fmla="*/ -111 w 72190"/>
                <a:gd name="connsiteY2" fmla="*/ 59610 h 117871"/>
                <a:gd name="connsiteX3" fmla="*/ 2651 w 72190"/>
                <a:gd name="connsiteY3" fmla="*/ 31555 h 117871"/>
                <a:gd name="connsiteX4" fmla="*/ 13433 w 72190"/>
                <a:gd name="connsiteY4" fmla="*/ 9232 h 117871"/>
                <a:gd name="connsiteX5" fmla="*/ 36055 w 72190"/>
                <a:gd name="connsiteY5" fmla="*/ 79 h 117871"/>
                <a:gd name="connsiteX6" fmla="*/ 54591 w 72190"/>
                <a:gd name="connsiteY6" fmla="*/ 5586 h 117871"/>
                <a:gd name="connsiteX7" fmla="*/ 65525 w 72190"/>
                <a:gd name="connsiteY7" fmla="*/ 19873 h 117871"/>
                <a:gd name="connsiteX8" fmla="*/ 70659 w 72190"/>
                <a:gd name="connsiteY8" fmla="*/ 38625 h 117871"/>
                <a:gd name="connsiteX9" fmla="*/ 72079 w 72190"/>
                <a:gd name="connsiteY9" fmla="*/ 59610 h 117871"/>
                <a:gd name="connsiteX10" fmla="*/ 69326 w 72190"/>
                <a:gd name="connsiteY10" fmla="*/ 87143 h 117871"/>
                <a:gd name="connsiteX11" fmla="*/ 58610 w 72190"/>
                <a:gd name="connsiteY11" fmla="*/ 108946 h 117871"/>
                <a:gd name="connsiteX12" fmla="*/ 36055 w 72190"/>
                <a:gd name="connsiteY12" fmla="*/ 117951 h 117871"/>
                <a:gd name="connsiteX13" fmla="*/ 36055 w 72190"/>
                <a:gd name="connsiteY13" fmla="*/ 113486 h 117871"/>
                <a:gd name="connsiteX14" fmla="*/ 50276 w 72190"/>
                <a:gd name="connsiteY14" fmla="*/ 103738 h 117871"/>
                <a:gd name="connsiteX15" fmla="*/ 56077 w 72190"/>
                <a:gd name="connsiteY15" fmla="*/ 82083 h 117871"/>
                <a:gd name="connsiteX16" fmla="*/ 57191 w 72190"/>
                <a:gd name="connsiteY16" fmla="*/ 56782 h 117871"/>
                <a:gd name="connsiteX17" fmla="*/ 56077 w 72190"/>
                <a:gd name="connsiteY17" fmla="*/ 32970 h 117871"/>
                <a:gd name="connsiteX18" fmla="*/ 50342 w 72190"/>
                <a:gd name="connsiteY18" fmla="*/ 13325 h 117871"/>
                <a:gd name="connsiteX19" fmla="*/ 36055 w 72190"/>
                <a:gd name="connsiteY19" fmla="*/ 4544 h 117871"/>
                <a:gd name="connsiteX20" fmla="*/ 21701 w 72190"/>
                <a:gd name="connsiteY20" fmla="*/ 13399 h 117871"/>
                <a:gd name="connsiteX21" fmla="*/ 15891 w 72190"/>
                <a:gd name="connsiteY21" fmla="*/ 33044 h 117871"/>
                <a:gd name="connsiteX22" fmla="*/ 14776 w 72190"/>
                <a:gd name="connsiteY22" fmla="*/ 56782 h 117871"/>
                <a:gd name="connsiteX23" fmla="*/ 15224 w 72190"/>
                <a:gd name="connsiteY23" fmla="*/ 74790 h 117871"/>
                <a:gd name="connsiteX24" fmla="*/ 17681 w 72190"/>
                <a:gd name="connsiteY24" fmla="*/ 92277 h 117871"/>
                <a:gd name="connsiteX25" fmla="*/ 24225 w 72190"/>
                <a:gd name="connsiteY25" fmla="*/ 107384 h 117871"/>
                <a:gd name="connsiteX26" fmla="*/ 36055 w 72190"/>
                <a:gd name="connsiteY26" fmla="*/ 113486 h 11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90" h="117871">
                  <a:moveTo>
                    <a:pt x="36055" y="117951"/>
                  </a:moveTo>
                  <a:cubicBezTo>
                    <a:pt x="22072" y="117951"/>
                    <a:pt x="12547" y="112196"/>
                    <a:pt x="7480" y="100687"/>
                  </a:cubicBezTo>
                  <a:cubicBezTo>
                    <a:pt x="2422" y="89178"/>
                    <a:pt x="-111" y="75486"/>
                    <a:pt x="-111" y="59610"/>
                  </a:cubicBezTo>
                  <a:cubicBezTo>
                    <a:pt x="-111" y="49688"/>
                    <a:pt x="812" y="40337"/>
                    <a:pt x="2651" y="31555"/>
                  </a:cubicBezTo>
                  <a:cubicBezTo>
                    <a:pt x="4480" y="22774"/>
                    <a:pt x="8080" y="15333"/>
                    <a:pt x="13433" y="9232"/>
                  </a:cubicBezTo>
                  <a:cubicBezTo>
                    <a:pt x="18796" y="3130"/>
                    <a:pt x="26340" y="79"/>
                    <a:pt x="36055" y="79"/>
                  </a:cubicBezTo>
                  <a:cubicBezTo>
                    <a:pt x="43599" y="79"/>
                    <a:pt x="49771" y="1915"/>
                    <a:pt x="54591" y="5586"/>
                  </a:cubicBezTo>
                  <a:cubicBezTo>
                    <a:pt x="59401" y="9257"/>
                    <a:pt x="63049" y="14019"/>
                    <a:pt x="65525" y="19873"/>
                  </a:cubicBezTo>
                  <a:cubicBezTo>
                    <a:pt x="68011" y="25727"/>
                    <a:pt x="69716" y="31977"/>
                    <a:pt x="70659" y="38625"/>
                  </a:cubicBezTo>
                  <a:cubicBezTo>
                    <a:pt x="71602" y="45272"/>
                    <a:pt x="72079" y="52268"/>
                    <a:pt x="72079" y="59610"/>
                  </a:cubicBezTo>
                  <a:cubicBezTo>
                    <a:pt x="72079" y="69433"/>
                    <a:pt x="71155" y="78610"/>
                    <a:pt x="69326" y="87143"/>
                  </a:cubicBezTo>
                  <a:cubicBezTo>
                    <a:pt x="67487" y="95676"/>
                    <a:pt x="63916" y="102943"/>
                    <a:pt x="58610" y="108946"/>
                  </a:cubicBezTo>
                  <a:cubicBezTo>
                    <a:pt x="53295" y="114949"/>
                    <a:pt x="45780" y="117951"/>
                    <a:pt x="36055" y="117951"/>
                  </a:cubicBezTo>
                  <a:close/>
                  <a:moveTo>
                    <a:pt x="36055" y="113486"/>
                  </a:moveTo>
                  <a:cubicBezTo>
                    <a:pt x="42408" y="113486"/>
                    <a:pt x="47142" y="110236"/>
                    <a:pt x="50276" y="103738"/>
                  </a:cubicBezTo>
                  <a:cubicBezTo>
                    <a:pt x="53400" y="97239"/>
                    <a:pt x="55334" y="90020"/>
                    <a:pt x="56077" y="82083"/>
                  </a:cubicBezTo>
                  <a:cubicBezTo>
                    <a:pt x="56820" y="74146"/>
                    <a:pt x="57191" y="65712"/>
                    <a:pt x="57191" y="56782"/>
                  </a:cubicBezTo>
                  <a:cubicBezTo>
                    <a:pt x="57191" y="48150"/>
                    <a:pt x="56820" y="40213"/>
                    <a:pt x="56077" y="32970"/>
                  </a:cubicBezTo>
                  <a:cubicBezTo>
                    <a:pt x="55334" y="25727"/>
                    <a:pt x="53419" y="19179"/>
                    <a:pt x="50342" y="13325"/>
                  </a:cubicBezTo>
                  <a:cubicBezTo>
                    <a:pt x="47266" y="7471"/>
                    <a:pt x="42503" y="4544"/>
                    <a:pt x="36055" y="4544"/>
                  </a:cubicBezTo>
                  <a:cubicBezTo>
                    <a:pt x="29607" y="4544"/>
                    <a:pt x="24825" y="7495"/>
                    <a:pt x="21701" y="13399"/>
                  </a:cubicBezTo>
                  <a:cubicBezTo>
                    <a:pt x="18567" y="19303"/>
                    <a:pt x="16634" y="25851"/>
                    <a:pt x="15891" y="33044"/>
                  </a:cubicBezTo>
                  <a:cubicBezTo>
                    <a:pt x="15148" y="40238"/>
                    <a:pt x="14776" y="48150"/>
                    <a:pt x="14776" y="56782"/>
                  </a:cubicBezTo>
                  <a:cubicBezTo>
                    <a:pt x="14776" y="63133"/>
                    <a:pt x="14929" y="69135"/>
                    <a:pt x="15224" y="74790"/>
                  </a:cubicBezTo>
                  <a:cubicBezTo>
                    <a:pt x="15519" y="80446"/>
                    <a:pt x="16338" y="86275"/>
                    <a:pt x="17681" y="92277"/>
                  </a:cubicBezTo>
                  <a:cubicBezTo>
                    <a:pt x="19015" y="98281"/>
                    <a:pt x="21196" y="103316"/>
                    <a:pt x="24225" y="107384"/>
                  </a:cubicBezTo>
                  <a:cubicBezTo>
                    <a:pt x="27254" y="111452"/>
                    <a:pt x="31197" y="113486"/>
                    <a:pt x="36055" y="11348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AD998FC7-EBFA-6AD1-B339-8EAF68276104}"/>
                </a:ext>
              </a:extLst>
            </p:cNvPr>
            <p:cNvSpPr/>
            <p:nvPr/>
          </p:nvSpPr>
          <p:spPr>
            <a:xfrm rot="-5400000">
              <a:off x="3684465" y="1992976"/>
              <a:ext cx="18754" cy="18900"/>
            </a:xfrm>
            <a:custGeom>
              <a:avLst/>
              <a:gdLst>
                <a:gd name="connsiteX0" fmla="*/ -113 w 18754"/>
                <a:gd name="connsiteY0" fmla="*/ 9443 h 18900"/>
                <a:gd name="connsiteX1" fmla="*/ 2715 w 18754"/>
                <a:gd name="connsiteY1" fmla="*/ 2895 h 18900"/>
                <a:gd name="connsiteX2" fmla="*/ 9259 w 18754"/>
                <a:gd name="connsiteY2" fmla="*/ 68 h 18900"/>
                <a:gd name="connsiteX3" fmla="*/ 13879 w 18754"/>
                <a:gd name="connsiteY3" fmla="*/ 1332 h 18900"/>
                <a:gd name="connsiteX4" fmla="*/ 17374 w 18754"/>
                <a:gd name="connsiteY4" fmla="*/ 4904 h 18900"/>
                <a:gd name="connsiteX5" fmla="*/ 18641 w 18754"/>
                <a:gd name="connsiteY5" fmla="*/ 9443 h 18900"/>
                <a:gd name="connsiteX6" fmla="*/ 15888 w 18754"/>
                <a:gd name="connsiteY6" fmla="*/ 16141 h 18900"/>
                <a:gd name="connsiteX7" fmla="*/ 9259 w 18754"/>
                <a:gd name="connsiteY7" fmla="*/ 18968 h 18900"/>
                <a:gd name="connsiteX8" fmla="*/ 2715 w 18754"/>
                <a:gd name="connsiteY8" fmla="*/ 16141 h 18900"/>
                <a:gd name="connsiteX9" fmla="*/ -113 w 18754"/>
                <a:gd name="connsiteY9" fmla="*/ 9443 h 1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4" h="18900">
                  <a:moveTo>
                    <a:pt x="-113" y="9443"/>
                  </a:moveTo>
                  <a:cubicBezTo>
                    <a:pt x="-113" y="6963"/>
                    <a:pt x="829" y="4780"/>
                    <a:pt x="2715" y="2895"/>
                  </a:cubicBezTo>
                  <a:cubicBezTo>
                    <a:pt x="4601" y="1010"/>
                    <a:pt x="6783" y="68"/>
                    <a:pt x="9259" y="68"/>
                  </a:cubicBezTo>
                  <a:cubicBezTo>
                    <a:pt x="10850" y="68"/>
                    <a:pt x="12393" y="489"/>
                    <a:pt x="13879" y="1332"/>
                  </a:cubicBezTo>
                  <a:cubicBezTo>
                    <a:pt x="15365" y="2176"/>
                    <a:pt x="16527" y="3366"/>
                    <a:pt x="17374" y="4904"/>
                  </a:cubicBezTo>
                  <a:cubicBezTo>
                    <a:pt x="18222" y="6442"/>
                    <a:pt x="18641" y="7955"/>
                    <a:pt x="18641" y="9443"/>
                  </a:cubicBezTo>
                  <a:cubicBezTo>
                    <a:pt x="18641" y="12023"/>
                    <a:pt x="17717" y="14256"/>
                    <a:pt x="15888" y="16141"/>
                  </a:cubicBezTo>
                  <a:cubicBezTo>
                    <a:pt x="14050" y="18026"/>
                    <a:pt x="11840" y="18968"/>
                    <a:pt x="9259" y="18968"/>
                  </a:cubicBezTo>
                  <a:cubicBezTo>
                    <a:pt x="6783" y="18968"/>
                    <a:pt x="4601" y="18026"/>
                    <a:pt x="2715" y="16141"/>
                  </a:cubicBezTo>
                  <a:cubicBezTo>
                    <a:pt x="829" y="14256"/>
                    <a:pt x="-113" y="12023"/>
                    <a:pt x="-113" y="9443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51DB9670-DCA9-C551-C8FE-C177342B8265}"/>
                </a:ext>
              </a:extLst>
            </p:cNvPr>
            <p:cNvSpPr/>
            <p:nvPr/>
          </p:nvSpPr>
          <p:spPr>
            <a:xfrm rot="-5400000">
              <a:off x="3617571" y="1879066"/>
              <a:ext cx="57292" cy="114150"/>
            </a:xfrm>
            <a:custGeom>
              <a:avLst/>
              <a:gdLst>
                <a:gd name="connsiteX0" fmla="*/ 913 w 57292"/>
                <a:gd name="connsiteY0" fmla="*/ 114216 h 114150"/>
                <a:gd name="connsiteX1" fmla="*/ 913 w 57292"/>
                <a:gd name="connsiteY1" fmla="*/ 108114 h 114150"/>
                <a:gd name="connsiteX2" fmla="*/ 22344 w 57292"/>
                <a:gd name="connsiteY2" fmla="*/ 102757 h 114150"/>
                <a:gd name="connsiteX3" fmla="*/ 22344 w 57292"/>
                <a:gd name="connsiteY3" fmla="*/ 12716 h 114150"/>
                <a:gd name="connsiteX4" fmla="*/ -125 w 57292"/>
                <a:gd name="connsiteY4" fmla="*/ 17032 h 114150"/>
                <a:gd name="connsiteX5" fmla="*/ -125 w 57292"/>
                <a:gd name="connsiteY5" fmla="*/ 10930 h 114150"/>
                <a:gd name="connsiteX6" fmla="*/ 31574 w 57292"/>
                <a:gd name="connsiteY6" fmla="*/ 66 h 114150"/>
                <a:gd name="connsiteX7" fmla="*/ 34098 w 57292"/>
                <a:gd name="connsiteY7" fmla="*/ 66 h 114150"/>
                <a:gd name="connsiteX8" fmla="*/ 35222 w 57292"/>
                <a:gd name="connsiteY8" fmla="*/ 511 h 114150"/>
                <a:gd name="connsiteX9" fmla="*/ 35736 w 57292"/>
                <a:gd name="connsiteY9" fmla="*/ 1553 h 114150"/>
                <a:gd name="connsiteX10" fmla="*/ 35736 w 57292"/>
                <a:gd name="connsiteY10" fmla="*/ 102757 h 114150"/>
                <a:gd name="connsiteX11" fmla="*/ 57167 w 57292"/>
                <a:gd name="connsiteY11" fmla="*/ 108114 h 114150"/>
                <a:gd name="connsiteX12" fmla="*/ 57167 w 57292"/>
                <a:gd name="connsiteY12" fmla="*/ 114216 h 114150"/>
                <a:gd name="connsiteX13" fmla="*/ 913 w 57292"/>
                <a:gd name="connsiteY13" fmla="*/ 114216 h 11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292" h="114150">
                  <a:moveTo>
                    <a:pt x="913" y="114216"/>
                  </a:moveTo>
                  <a:lnTo>
                    <a:pt x="913" y="108114"/>
                  </a:lnTo>
                  <a:cubicBezTo>
                    <a:pt x="15200" y="108114"/>
                    <a:pt x="22344" y="106328"/>
                    <a:pt x="22344" y="102757"/>
                  </a:cubicBezTo>
                  <a:lnTo>
                    <a:pt x="22344" y="12716"/>
                  </a:lnTo>
                  <a:cubicBezTo>
                    <a:pt x="16391" y="15593"/>
                    <a:pt x="8904" y="17032"/>
                    <a:pt x="-125" y="17032"/>
                  </a:cubicBezTo>
                  <a:lnTo>
                    <a:pt x="-125" y="10930"/>
                  </a:lnTo>
                  <a:cubicBezTo>
                    <a:pt x="13867" y="10930"/>
                    <a:pt x="24430" y="7308"/>
                    <a:pt x="31574" y="66"/>
                  </a:cubicBezTo>
                  <a:lnTo>
                    <a:pt x="34098" y="66"/>
                  </a:lnTo>
                  <a:cubicBezTo>
                    <a:pt x="34498" y="66"/>
                    <a:pt x="34869" y="214"/>
                    <a:pt x="35222" y="511"/>
                  </a:cubicBezTo>
                  <a:cubicBezTo>
                    <a:pt x="35565" y="810"/>
                    <a:pt x="35736" y="1156"/>
                    <a:pt x="35736" y="1553"/>
                  </a:cubicBezTo>
                  <a:lnTo>
                    <a:pt x="35736" y="102757"/>
                  </a:lnTo>
                  <a:cubicBezTo>
                    <a:pt x="35736" y="106328"/>
                    <a:pt x="42880" y="108114"/>
                    <a:pt x="57167" y="108114"/>
                  </a:cubicBezTo>
                  <a:lnTo>
                    <a:pt x="57167" y="114216"/>
                  </a:lnTo>
                  <a:lnTo>
                    <a:pt x="913" y="114216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61ECF931-8A7F-3EA3-E298-7B2ADE615A73}"/>
                </a:ext>
              </a:extLst>
            </p:cNvPr>
            <p:cNvSpPr/>
            <p:nvPr/>
          </p:nvSpPr>
          <p:spPr>
            <a:xfrm rot="-5400000">
              <a:off x="3582148" y="1755358"/>
              <a:ext cx="123377" cy="138262"/>
            </a:xfrm>
            <a:custGeom>
              <a:avLst/>
              <a:gdLst>
                <a:gd name="connsiteX0" fmla="*/ 13998 w 123377"/>
                <a:gd name="connsiteY0" fmla="*/ 134893 h 138262"/>
                <a:gd name="connsiteX1" fmla="*/ 14598 w 123377"/>
                <a:gd name="connsiteY1" fmla="*/ 133107 h 138262"/>
                <a:gd name="connsiteX2" fmla="*/ 92284 w 123377"/>
                <a:gd name="connsiteY2" fmla="*/ 17318 h 138262"/>
                <a:gd name="connsiteX3" fmla="*/ 69509 w 123377"/>
                <a:gd name="connsiteY3" fmla="*/ 23123 h 138262"/>
                <a:gd name="connsiteX4" fmla="*/ 43916 w 123377"/>
                <a:gd name="connsiteY4" fmla="*/ 16277 h 138262"/>
                <a:gd name="connsiteX5" fmla="*/ 47335 w 123377"/>
                <a:gd name="connsiteY5" fmla="*/ 34582 h 138262"/>
                <a:gd name="connsiteX6" fmla="*/ 46002 w 123377"/>
                <a:gd name="connsiteY6" fmla="*/ 45967 h 138262"/>
                <a:gd name="connsiteX7" fmla="*/ 41982 w 123377"/>
                <a:gd name="connsiteY7" fmla="*/ 57056 h 138262"/>
                <a:gd name="connsiteX8" fmla="*/ 35058 w 123377"/>
                <a:gd name="connsiteY8" fmla="*/ 65688 h 138262"/>
                <a:gd name="connsiteX9" fmla="*/ 25161 w 123377"/>
                <a:gd name="connsiteY9" fmla="*/ 69110 h 138262"/>
                <a:gd name="connsiteX10" fmla="*/ 11397 w 123377"/>
                <a:gd name="connsiteY10" fmla="*/ 63753 h 138262"/>
                <a:gd name="connsiteX11" fmla="*/ 2768 w 123377"/>
                <a:gd name="connsiteY11" fmla="*/ 50359 h 138262"/>
                <a:gd name="connsiteX12" fmla="*/ -137 w 123377"/>
                <a:gd name="connsiteY12" fmla="*/ 34582 h 138262"/>
                <a:gd name="connsiteX13" fmla="*/ 2768 w 123377"/>
                <a:gd name="connsiteY13" fmla="*/ 18881 h 138262"/>
                <a:gd name="connsiteX14" fmla="*/ 11397 w 123377"/>
                <a:gd name="connsiteY14" fmla="*/ 5412 h 138262"/>
                <a:gd name="connsiteX15" fmla="*/ 25161 w 123377"/>
                <a:gd name="connsiteY15" fmla="*/ 54 h 138262"/>
                <a:gd name="connsiteX16" fmla="*/ 36772 w 123377"/>
                <a:gd name="connsiteY16" fmla="*/ 5115 h 138262"/>
                <a:gd name="connsiteX17" fmla="*/ 69509 w 123377"/>
                <a:gd name="connsiteY17" fmla="*/ 18658 h 138262"/>
                <a:gd name="connsiteX18" fmla="*/ 88417 w 123377"/>
                <a:gd name="connsiteY18" fmla="*/ 14193 h 138262"/>
                <a:gd name="connsiteX19" fmla="*/ 102847 w 123377"/>
                <a:gd name="connsiteY19" fmla="*/ 1394 h 138262"/>
                <a:gd name="connsiteX20" fmla="*/ 105533 w 123377"/>
                <a:gd name="connsiteY20" fmla="*/ 54 h 138262"/>
                <a:gd name="connsiteX21" fmla="*/ 107981 w 123377"/>
                <a:gd name="connsiteY21" fmla="*/ 948 h 138262"/>
                <a:gd name="connsiteX22" fmla="*/ 108952 w 123377"/>
                <a:gd name="connsiteY22" fmla="*/ 3477 h 138262"/>
                <a:gd name="connsiteX23" fmla="*/ 108505 w 123377"/>
                <a:gd name="connsiteY23" fmla="*/ 5115 h 138262"/>
                <a:gd name="connsiteX24" fmla="*/ 19951 w 123377"/>
                <a:gd name="connsiteY24" fmla="*/ 137126 h 138262"/>
                <a:gd name="connsiteX25" fmla="*/ 17427 w 123377"/>
                <a:gd name="connsiteY25" fmla="*/ 138316 h 138262"/>
                <a:gd name="connsiteX26" fmla="*/ 15046 w 123377"/>
                <a:gd name="connsiteY26" fmla="*/ 137200 h 138262"/>
                <a:gd name="connsiteX27" fmla="*/ 13998 w 123377"/>
                <a:gd name="connsiteY27" fmla="*/ 134893 h 138262"/>
                <a:gd name="connsiteX28" fmla="*/ 25161 w 123377"/>
                <a:gd name="connsiteY28" fmla="*/ 64646 h 138262"/>
                <a:gd name="connsiteX29" fmla="*/ 37963 w 123377"/>
                <a:gd name="connsiteY29" fmla="*/ 54600 h 138262"/>
                <a:gd name="connsiteX30" fmla="*/ 42277 w 123377"/>
                <a:gd name="connsiteY30" fmla="*/ 34582 h 138262"/>
                <a:gd name="connsiteX31" fmla="*/ 40496 w 123377"/>
                <a:gd name="connsiteY31" fmla="*/ 21784 h 138262"/>
                <a:gd name="connsiteX32" fmla="*/ 34915 w 123377"/>
                <a:gd name="connsiteY32" fmla="*/ 9579 h 138262"/>
                <a:gd name="connsiteX33" fmla="*/ 25161 w 123377"/>
                <a:gd name="connsiteY33" fmla="*/ 4519 h 138262"/>
                <a:gd name="connsiteX34" fmla="*/ 13921 w 123377"/>
                <a:gd name="connsiteY34" fmla="*/ 13970 h 138262"/>
                <a:gd name="connsiteX35" fmla="*/ 11169 w 123377"/>
                <a:gd name="connsiteY35" fmla="*/ 34732 h 138262"/>
                <a:gd name="connsiteX36" fmla="*/ 13998 w 123377"/>
                <a:gd name="connsiteY36" fmla="*/ 55047 h 138262"/>
                <a:gd name="connsiteX37" fmla="*/ 25161 w 123377"/>
                <a:gd name="connsiteY37" fmla="*/ 64646 h 138262"/>
                <a:gd name="connsiteX38" fmla="*/ 101066 w 123377"/>
                <a:gd name="connsiteY38" fmla="*/ 138316 h 138262"/>
                <a:gd name="connsiteX39" fmla="*/ 87302 w 123377"/>
                <a:gd name="connsiteY39" fmla="*/ 132958 h 138262"/>
                <a:gd name="connsiteX40" fmla="*/ 78663 w 123377"/>
                <a:gd name="connsiteY40" fmla="*/ 119489 h 138262"/>
                <a:gd name="connsiteX41" fmla="*/ 75767 w 123377"/>
                <a:gd name="connsiteY41" fmla="*/ 103639 h 138262"/>
                <a:gd name="connsiteX42" fmla="*/ 78663 w 123377"/>
                <a:gd name="connsiteY42" fmla="*/ 87937 h 138262"/>
                <a:gd name="connsiteX43" fmla="*/ 87302 w 123377"/>
                <a:gd name="connsiteY43" fmla="*/ 74468 h 138262"/>
                <a:gd name="connsiteX44" fmla="*/ 101066 w 123377"/>
                <a:gd name="connsiteY44" fmla="*/ 69110 h 138262"/>
                <a:gd name="connsiteX45" fmla="*/ 113562 w 123377"/>
                <a:gd name="connsiteY45" fmla="*/ 74766 h 138262"/>
                <a:gd name="connsiteX46" fmla="*/ 120935 w 123377"/>
                <a:gd name="connsiteY46" fmla="*/ 88384 h 138262"/>
                <a:gd name="connsiteX47" fmla="*/ 123240 w 123377"/>
                <a:gd name="connsiteY47" fmla="*/ 103639 h 138262"/>
                <a:gd name="connsiteX48" fmla="*/ 121897 w 123377"/>
                <a:gd name="connsiteY48" fmla="*/ 115024 h 138262"/>
                <a:gd name="connsiteX49" fmla="*/ 117954 w 123377"/>
                <a:gd name="connsiteY49" fmla="*/ 126186 h 138262"/>
                <a:gd name="connsiteX50" fmla="*/ 111115 w 123377"/>
                <a:gd name="connsiteY50" fmla="*/ 134893 h 138262"/>
                <a:gd name="connsiteX51" fmla="*/ 101066 w 123377"/>
                <a:gd name="connsiteY51" fmla="*/ 138316 h 138262"/>
                <a:gd name="connsiteX52" fmla="*/ 101066 w 123377"/>
                <a:gd name="connsiteY52" fmla="*/ 133702 h 138262"/>
                <a:gd name="connsiteX53" fmla="*/ 110810 w 123377"/>
                <a:gd name="connsiteY53" fmla="*/ 128567 h 138262"/>
                <a:gd name="connsiteX54" fmla="*/ 116544 w 123377"/>
                <a:gd name="connsiteY54" fmla="*/ 116290 h 138262"/>
                <a:gd name="connsiteX55" fmla="*/ 118325 w 123377"/>
                <a:gd name="connsiteY55" fmla="*/ 103639 h 138262"/>
                <a:gd name="connsiteX56" fmla="*/ 113934 w 123377"/>
                <a:gd name="connsiteY56" fmla="*/ 83622 h 138262"/>
                <a:gd name="connsiteX57" fmla="*/ 101066 w 123377"/>
                <a:gd name="connsiteY57" fmla="*/ 73576 h 138262"/>
                <a:gd name="connsiteX58" fmla="*/ 89826 w 123377"/>
                <a:gd name="connsiteY58" fmla="*/ 83101 h 138262"/>
                <a:gd name="connsiteX59" fmla="*/ 87074 w 123377"/>
                <a:gd name="connsiteY59" fmla="*/ 103788 h 138262"/>
                <a:gd name="connsiteX60" fmla="*/ 89902 w 123377"/>
                <a:gd name="connsiteY60" fmla="*/ 124177 h 138262"/>
                <a:gd name="connsiteX61" fmla="*/ 101066 w 123377"/>
                <a:gd name="connsiteY61" fmla="*/ 133702 h 1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377" h="138262">
                  <a:moveTo>
                    <a:pt x="13998" y="134893"/>
                  </a:moveTo>
                  <a:cubicBezTo>
                    <a:pt x="13998" y="134198"/>
                    <a:pt x="14198" y="133603"/>
                    <a:pt x="14598" y="133107"/>
                  </a:cubicBezTo>
                  <a:lnTo>
                    <a:pt x="92284" y="17318"/>
                  </a:lnTo>
                  <a:cubicBezTo>
                    <a:pt x="85435" y="21188"/>
                    <a:pt x="77844" y="23123"/>
                    <a:pt x="69509" y="23123"/>
                  </a:cubicBezTo>
                  <a:cubicBezTo>
                    <a:pt x="60584" y="23123"/>
                    <a:pt x="52050" y="20841"/>
                    <a:pt x="43916" y="16277"/>
                  </a:cubicBezTo>
                  <a:cubicBezTo>
                    <a:pt x="46202" y="21734"/>
                    <a:pt x="47335" y="27836"/>
                    <a:pt x="47335" y="34582"/>
                  </a:cubicBezTo>
                  <a:cubicBezTo>
                    <a:pt x="47335" y="38254"/>
                    <a:pt x="46887" y="42049"/>
                    <a:pt x="46002" y="45967"/>
                  </a:cubicBezTo>
                  <a:cubicBezTo>
                    <a:pt x="45106" y="49887"/>
                    <a:pt x="43763" y="53583"/>
                    <a:pt x="41982" y="57056"/>
                  </a:cubicBezTo>
                  <a:cubicBezTo>
                    <a:pt x="40192" y="60528"/>
                    <a:pt x="37886" y="63406"/>
                    <a:pt x="35058" y="65688"/>
                  </a:cubicBezTo>
                  <a:cubicBezTo>
                    <a:pt x="32229" y="67969"/>
                    <a:pt x="28933" y="69110"/>
                    <a:pt x="25161" y="69110"/>
                  </a:cubicBezTo>
                  <a:cubicBezTo>
                    <a:pt x="19808" y="69110"/>
                    <a:pt x="15217" y="67324"/>
                    <a:pt x="11397" y="63753"/>
                  </a:cubicBezTo>
                  <a:cubicBezTo>
                    <a:pt x="7578" y="60181"/>
                    <a:pt x="4701" y="55716"/>
                    <a:pt x="2768" y="50359"/>
                  </a:cubicBezTo>
                  <a:cubicBezTo>
                    <a:pt x="834" y="45001"/>
                    <a:pt x="-137" y="39742"/>
                    <a:pt x="-137" y="34582"/>
                  </a:cubicBezTo>
                  <a:cubicBezTo>
                    <a:pt x="-137" y="29523"/>
                    <a:pt x="834" y="24289"/>
                    <a:pt x="2768" y="18881"/>
                  </a:cubicBezTo>
                  <a:cubicBezTo>
                    <a:pt x="4701" y="13474"/>
                    <a:pt x="7578" y="8984"/>
                    <a:pt x="11397" y="5412"/>
                  </a:cubicBezTo>
                  <a:cubicBezTo>
                    <a:pt x="15217" y="1840"/>
                    <a:pt x="19808" y="54"/>
                    <a:pt x="25161" y="54"/>
                  </a:cubicBezTo>
                  <a:cubicBezTo>
                    <a:pt x="29428" y="54"/>
                    <a:pt x="33295" y="1741"/>
                    <a:pt x="36772" y="5115"/>
                  </a:cubicBezTo>
                  <a:cubicBezTo>
                    <a:pt x="46002" y="14144"/>
                    <a:pt x="56917" y="18658"/>
                    <a:pt x="69509" y="18658"/>
                  </a:cubicBezTo>
                  <a:cubicBezTo>
                    <a:pt x="76263" y="18658"/>
                    <a:pt x="82559" y="17170"/>
                    <a:pt x="88417" y="14193"/>
                  </a:cubicBezTo>
                  <a:cubicBezTo>
                    <a:pt x="94265" y="11216"/>
                    <a:pt x="99085" y="6950"/>
                    <a:pt x="102847" y="1394"/>
                  </a:cubicBezTo>
                  <a:cubicBezTo>
                    <a:pt x="103447" y="501"/>
                    <a:pt x="104342" y="54"/>
                    <a:pt x="105533" y="54"/>
                  </a:cubicBezTo>
                  <a:cubicBezTo>
                    <a:pt x="106524" y="54"/>
                    <a:pt x="107343" y="352"/>
                    <a:pt x="107981" y="948"/>
                  </a:cubicBezTo>
                  <a:cubicBezTo>
                    <a:pt x="108629" y="1543"/>
                    <a:pt x="108952" y="2386"/>
                    <a:pt x="108952" y="3477"/>
                  </a:cubicBezTo>
                  <a:cubicBezTo>
                    <a:pt x="108952" y="4073"/>
                    <a:pt x="108800" y="4619"/>
                    <a:pt x="108505" y="5115"/>
                  </a:cubicBezTo>
                  <a:lnTo>
                    <a:pt x="19951" y="137126"/>
                  </a:lnTo>
                  <a:cubicBezTo>
                    <a:pt x="19456" y="137919"/>
                    <a:pt x="18617" y="138316"/>
                    <a:pt x="17427" y="138316"/>
                  </a:cubicBezTo>
                  <a:cubicBezTo>
                    <a:pt x="16531" y="138316"/>
                    <a:pt x="15741" y="137944"/>
                    <a:pt x="15046" y="137200"/>
                  </a:cubicBezTo>
                  <a:cubicBezTo>
                    <a:pt x="14350" y="136456"/>
                    <a:pt x="13998" y="135687"/>
                    <a:pt x="13998" y="134893"/>
                  </a:cubicBezTo>
                  <a:close/>
                  <a:moveTo>
                    <a:pt x="25161" y="64646"/>
                  </a:moveTo>
                  <a:cubicBezTo>
                    <a:pt x="30819" y="64646"/>
                    <a:pt x="35086" y="61297"/>
                    <a:pt x="37963" y="54600"/>
                  </a:cubicBezTo>
                  <a:cubicBezTo>
                    <a:pt x="40839" y="47903"/>
                    <a:pt x="42277" y="41230"/>
                    <a:pt x="42277" y="34582"/>
                  </a:cubicBezTo>
                  <a:cubicBezTo>
                    <a:pt x="42277" y="30812"/>
                    <a:pt x="41687" y="26546"/>
                    <a:pt x="40496" y="21784"/>
                  </a:cubicBezTo>
                  <a:cubicBezTo>
                    <a:pt x="39306" y="17021"/>
                    <a:pt x="37439" y="12953"/>
                    <a:pt x="34915" y="9579"/>
                  </a:cubicBezTo>
                  <a:cubicBezTo>
                    <a:pt x="32381" y="6206"/>
                    <a:pt x="29133" y="4519"/>
                    <a:pt x="25161" y="4519"/>
                  </a:cubicBezTo>
                  <a:cubicBezTo>
                    <a:pt x="19503" y="4519"/>
                    <a:pt x="15760" y="7669"/>
                    <a:pt x="13921" y="13970"/>
                  </a:cubicBezTo>
                  <a:cubicBezTo>
                    <a:pt x="12093" y="20271"/>
                    <a:pt x="11169" y="27191"/>
                    <a:pt x="11169" y="34732"/>
                  </a:cubicBezTo>
                  <a:cubicBezTo>
                    <a:pt x="11169" y="41876"/>
                    <a:pt x="12112" y="48647"/>
                    <a:pt x="13998" y="55047"/>
                  </a:cubicBezTo>
                  <a:cubicBezTo>
                    <a:pt x="15884" y="61447"/>
                    <a:pt x="19608" y="64646"/>
                    <a:pt x="25161" y="64646"/>
                  </a:cubicBezTo>
                  <a:close/>
                  <a:moveTo>
                    <a:pt x="101066" y="138316"/>
                  </a:moveTo>
                  <a:cubicBezTo>
                    <a:pt x="95703" y="138316"/>
                    <a:pt x="91122" y="136530"/>
                    <a:pt x="87302" y="132958"/>
                  </a:cubicBezTo>
                  <a:cubicBezTo>
                    <a:pt x="83483" y="129386"/>
                    <a:pt x="80606" y="124897"/>
                    <a:pt x="78663" y="119489"/>
                  </a:cubicBezTo>
                  <a:cubicBezTo>
                    <a:pt x="76729" y="114081"/>
                    <a:pt x="75767" y="108798"/>
                    <a:pt x="75767" y="103639"/>
                  </a:cubicBezTo>
                  <a:cubicBezTo>
                    <a:pt x="75767" y="98579"/>
                    <a:pt x="76729" y="93345"/>
                    <a:pt x="78663" y="87937"/>
                  </a:cubicBezTo>
                  <a:cubicBezTo>
                    <a:pt x="80606" y="82530"/>
                    <a:pt x="83483" y="78040"/>
                    <a:pt x="87302" y="74468"/>
                  </a:cubicBezTo>
                  <a:cubicBezTo>
                    <a:pt x="91122" y="70896"/>
                    <a:pt x="95703" y="69110"/>
                    <a:pt x="101066" y="69110"/>
                  </a:cubicBezTo>
                  <a:cubicBezTo>
                    <a:pt x="106028" y="69110"/>
                    <a:pt x="110191" y="70995"/>
                    <a:pt x="113562" y="74766"/>
                  </a:cubicBezTo>
                  <a:cubicBezTo>
                    <a:pt x="116944" y="78536"/>
                    <a:pt x="119392" y="83076"/>
                    <a:pt x="120935" y="88384"/>
                  </a:cubicBezTo>
                  <a:cubicBezTo>
                    <a:pt x="122468" y="93693"/>
                    <a:pt x="123240" y="98777"/>
                    <a:pt x="123240" y="103639"/>
                  </a:cubicBezTo>
                  <a:cubicBezTo>
                    <a:pt x="123240" y="107310"/>
                    <a:pt x="122792" y="111105"/>
                    <a:pt x="121897" y="115024"/>
                  </a:cubicBezTo>
                  <a:cubicBezTo>
                    <a:pt x="121011" y="118943"/>
                    <a:pt x="119697" y="122664"/>
                    <a:pt x="117954" y="126186"/>
                  </a:cubicBezTo>
                  <a:cubicBezTo>
                    <a:pt x="116220" y="129708"/>
                    <a:pt x="113944" y="132611"/>
                    <a:pt x="111115" y="134893"/>
                  </a:cubicBezTo>
                  <a:cubicBezTo>
                    <a:pt x="108286" y="137175"/>
                    <a:pt x="104933" y="138316"/>
                    <a:pt x="101066" y="138316"/>
                  </a:cubicBezTo>
                  <a:close/>
                  <a:moveTo>
                    <a:pt x="101066" y="133702"/>
                  </a:moveTo>
                  <a:cubicBezTo>
                    <a:pt x="104933" y="133702"/>
                    <a:pt x="108181" y="131991"/>
                    <a:pt x="110810" y="128567"/>
                  </a:cubicBezTo>
                  <a:cubicBezTo>
                    <a:pt x="113439" y="125145"/>
                    <a:pt x="115353" y="121052"/>
                    <a:pt x="116544" y="116290"/>
                  </a:cubicBezTo>
                  <a:cubicBezTo>
                    <a:pt x="117734" y="111527"/>
                    <a:pt x="118325" y="107310"/>
                    <a:pt x="118325" y="103639"/>
                  </a:cubicBezTo>
                  <a:cubicBezTo>
                    <a:pt x="118325" y="96991"/>
                    <a:pt x="116868" y="90319"/>
                    <a:pt x="113934" y="83622"/>
                  </a:cubicBezTo>
                  <a:cubicBezTo>
                    <a:pt x="111010" y="76925"/>
                    <a:pt x="106724" y="73576"/>
                    <a:pt x="101066" y="73576"/>
                  </a:cubicBezTo>
                  <a:cubicBezTo>
                    <a:pt x="95408" y="73576"/>
                    <a:pt x="91665" y="76750"/>
                    <a:pt x="89826" y="83101"/>
                  </a:cubicBezTo>
                  <a:cubicBezTo>
                    <a:pt x="87997" y="89451"/>
                    <a:pt x="87074" y="96346"/>
                    <a:pt x="87074" y="103788"/>
                  </a:cubicBezTo>
                  <a:cubicBezTo>
                    <a:pt x="87074" y="111031"/>
                    <a:pt x="88017" y="117827"/>
                    <a:pt x="89902" y="124177"/>
                  </a:cubicBezTo>
                  <a:cubicBezTo>
                    <a:pt x="91788" y="130527"/>
                    <a:pt x="95513" y="133702"/>
                    <a:pt x="101066" y="133702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744E843C-CE16-DF14-7194-1A3214CB1FB0}"/>
                </a:ext>
              </a:extLst>
            </p:cNvPr>
            <p:cNvSpPr/>
            <p:nvPr/>
          </p:nvSpPr>
          <p:spPr>
            <a:xfrm rot="-5400000">
              <a:off x="3640342" y="1640662"/>
              <a:ext cx="40176" cy="171449"/>
            </a:xfrm>
            <a:custGeom>
              <a:avLst/>
              <a:gdLst>
                <a:gd name="connsiteX0" fmla="*/ 1340 w 40176"/>
                <a:gd name="connsiteY0" fmla="*/ 171492 h 171449"/>
                <a:gd name="connsiteX1" fmla="*/ -146 w 40176"/>
                <a:gd name="connsiteY1" fmla="*/ 170004 h 171449"/>
                <a:gd name="connsiteX2" fmla="*/ 149 w 40176"/>
                <a:gd name="connsiteY2" fmla="*/ 168962 h 171449"/>
                <a:gd name="connsiteX3" fmla="*/ 29467 w 40176"/>
                <a:gd name="connsiteY3" fmla="*/ 85767 h 171449"/>
                <a:gd name="connsiteX4" fmla="*/ 445 w 40176"/>
                <a:gd name="connsiteY4" fmla="*/ 3019 h 171449"/>
                <a:gd name="connsiteX5" fmla="*/ -146 w 40176"/>
                <a:gd name="connsiteY5" fmla="*/ 1531 h 171449"/>
                <a:gd name="connsiteX6" fmla="*/ 292 w 40176"/>
                <a:gd name="connsiteY6" fmla="*/ 489 h 171449"/>
                <a:gd name="connsiteX7" fmla="*/ 1340 w 40176"/>
                <a:gd name="connsiteY7" fmla="*/ 42 h 171449"/>
                <a:gd name="connsiteX8" fmla="*/ 2978 w 40176"/>
                <a:gd name="connsiteY8" fmla="*/ 42 h 171449"/>
                <a:gd name="connsiteX9" fmla="*/ 3721 w 40176"/>
                <a:gd name="connsiteY9" fmla="*/ 340 h 171449"/>
                <a:gd name="connsiteX10" fmla="*/ 24257 w 40176"/>
                <a:gd name="connsiteY10" fmla="*/ 23929 h 171449"/>
                <a:gd name="connsiteX11" fmla="*/ 36239 w 40176"/>
                <a:gd name="connsiteY11" fmla="*/ 53620 h 171449"/>
                <a:gd name="connsiteX12" fmla="*/ 40030 w 40176"/>
                <a:gd name="connsiteY12" fmla="*/ 85767 h 171449"/>
                <a:gd name="connsiteX13" fmla="*/ 38021 w 40176"/>
                <a:gd name="connsiteY13" fmla="*/ 109729 h 171449"/>
                <a:gd name="connsiteX14" fmla="*/ 31553 w 40176"/>
                <a:gd name="connsiteY14" fmla="*/ 132871 h 171449"/>
                <a:gd name="connsiteX15" fmla="*/ 20161 w 40176"/>
                <a:gd name="connsiteY15" fmla="*/ 153931 h 171449"/>
                <a:gd name="connsiteX16" fmla="*/ 3721 w 40176"/>
                <a:gd name="connsiteY16" fmla="*/ 171195 h 171449"/>
                <a:gd name="connsiteX17" fmla="*/ 2978 w 40176"/>
                <a:gd name="connsiteY17" fmla="*/ 171492 h 171449"/>
                <a:gd name="connsiteX18" fmla="*/ 1340 w 40176"/>
                <a:gd name="connsiteY18" fmla="*/ 171492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176" h="171449">
                  <a:moveTo>
                    <a:pt x="1340" y="171492"/>
                  </a:moveTo>
                  <a:cubicBezTo>
                    <a:pt x="349" y="171492"/>
                    <a:pt x="-146" y="170996"/>
                    <a:pt x="-146" y="170004"/>
                  </a:cubicBezTo>
                  <a:cubicBezTo>
                    <a:pt x="-146" y="169508"/>
                    <a:pt x="-51" y="169161"/>
                    <a:pt x="149" y="168962"/>
                  </a:cubicBezTo>
                  <a:cubicBezTo>
                    <a:pt x="19695" y="149813"/>
                    <a:pt x="29467" y="122081"/>
                    <a:pt x="29467" y="85767"/>
                  </a:cubicBezTo>
                  <a:cubicBezTo>
                    <a:pt x="29467" y="49453"/>
                    <a:pt x="19790" y="21871"/>
                    <a:pt x="445" y="3019"/>
                  </a:cubicBezTo>
                  <a:cubicBezTo>
                    <a:pt x="54" y="2721"/>
                    <a:pt x="-146" y="2225"/>
                    <a:pt x="-146" y="1531"/>
                  </a:cubicBezTo>
                  <a:cubicBezTo>
                    <a:pt x="-146" y="1134"/>
                    <a:pt x="-3" y="787"/>
                    <a:pt x="292" y="489"/>
                  </a:cubicBezTo>
                  <a:cubicBezTo>
                    <a:pt x="597" y="191"/>
                    <a:pt x="940" y="42"/>
                    <a:pt x="1340" y="42"/>
                  </a:cubicBezTo>
                  <a:lnTo>
                    <a:pt x="2978" y="42"/>
                  </a:lnTo>
                  <a:cubicBezTo>
                    <a:pt x="3273" y="42"/>
                    <a:pt x="3521" y="141"/>
                    <a:pt x="3721" y="340"/>
                  </a:cubicBezTo>
                  <a:cubicBezTo>
                    <a:pt x="11951" y="6790"/>
                    <a:pt x="18799" y="14652"/>
                    <a:pt x="24257" y="23929"/>
                  </a:cubicBezTo>
                  <a:cubicBezTo>
                    <a:pt x="29715" y="33206"/>
                    <a:pt x="33706" y="43104"/>
                    <a:pt x="36239" y="53620"/>
                  </a:cubicBezTo>
                  <a:cubicBezTo>
                    <a:pt x="38773" y="64138"/>
                    <a:pt x="40030" y="74853"/>
                    <a:pt x="40030" y="85767"/>
                  </a:cubicBezTo>
                  <a:cubicBezTo>
                    <a:pt x="40030" y="93903"/>
                    <a:pt x="39364" y="101891"/>
                    <a:pt x="38021" y="109729"/>
                  </a:cubicBezTo>
                  <a:cubicBezTo>
                    <a:pt x="36687" y="117567"/>
                    <a:pt x="34525" y="125281"/>
                    <a:pt x="31553" y="132871"/>
                  </a:cubicBezTo>
                  <a:cubicBezTo>
                    <a:pt x="28572" y="140462"/>
                    <a:pt x="24781" y="147482"/>
                    <a:pt x="20161" y="153931"/>
                  </a:cubicBezTo>
                  <a:cubicBezTo>
                    <a:pt x="15551" y="160380"/>
                    <a:pt x="10074" y="166135"/>
                    <a:pt x="3721" y="171195"/>
                  </a:cubicBezTo>
                  <a:cubicBezTo>
                    <a:pt x="3521" y="171393"/>
                    <a:pt x="3273" y="171492"/>
                    <a:pt x="2978" y="171492"/>
                  </a:cubicBezTo>
                  <a:lnTo>
                    <a:pt x="1340" y="17149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cxnSp>
        <p:nvCxnSpPr>
          <p:cNvPr id="1418" name="Straight Connector 1417">
            <a:extLst>
              <a:ext uri="{FF2B5EF4-FFF2-40B4-BE49-F238E27FC236}">
                <a16:creationId xmlns:a16="http://schemas.microsoft.com/office/drawing/2014/main" id="{7725E0AE-9341-9065-1AC1-BE3A59E62EA6}"/>
              </a:ext>
            </a:extLst>
          </p:cNvPr>
          <p:cNvCxnSpPr>
            <a:cxnSpLocks/>
          </p:cNvCxnSpPr>
          <p:nvPr/>
        </p:nvCxnSpPr>
        <p:spPr>
          <a:xfrm flipH="1">
            <a:off x="4243818" y="5174938"/>
            <a:ext cx="0" cy="178018"/>
          </a:xfrm>
          <a:prstGeom prst="line">
            <a:avLst/>
          </a:prstGeom>
          <a:ln w="127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9" name="Oval 1418">
            <a:extLst>
              <a:ext uri="{FF2B5EF4-FFF2-40B4-BE49-F238E27FC236}">
                <a16:creationId xmlns:a16="http://schemas.microsoft.com/office/drawing/2014/main" id="{AAC03FE8-2A0E-953E-01E5-A9A19CA0C30A}"/>
              </a:ext>
            </a:extLst>
          </p:cNvPr>
          <p:cNvSpPr/>
          <p:nvPr/>
        </p:nvSpPr>
        <p:spPr>
          <a:xfrm>
            <a:off x="3610185" y="4386548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1420" name="Oval 1419">
            <a:extLst>
              <a:ext uri="{FF2B5EF4-FFF2-40B4-BE49-F238E27FC236}">
                <a16:creationId xmlns:a16="http://schemas.microsoft.com/office/drawing/2014/main" id="{70415620-52A4-1694-71D3-2133A6EDD278}"/>
              </a:ext>
            </a:extLst>
          </p:cNvPr>
          <p:cNvSpPr/>
          <p:nvPr/>
        </p:nvSpPr>
        <p:spPr>
          <a:xfrm>
            <a:off x="3501438" y="4198450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1421" name="Oval 1420">
            <a:extLst>
              <a:ext uri="{FF2B5EF4-FFF2-40B4-BE49-F238E27FC236}">
                <a16:creationId xmlns:a16="http://schemas.microsoft.com/office/drawing/2014/main" id="{CA2BA196-F9C3-6D76-8B78-9A17A7C0E8E1}"/>
              </a:ext>
            </a:extLst>
          </p:cNvPr>
          <p:cNvSpPr/>
          <p:nvPr/>
        </p:nvSpPr>
        <p:spPr>
          <a:xfrm>
            <a:off x="3934287" y="419805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1422" name="Oval 1421">
            <a:extLst>
              <a:ext uri="{FF2B5EF4-FFF2-40B4-BE49-F238E27FC236}">
                <a16:creationId xmlns:a16="http://schemas.microsoft.com/office/drawing/2014/main" id="{F27460AA-F087-5848-2DC5-8A72A1AF9FF2}"/>
              </a:ext>
            </a:extLst>
          </p:cNvPr>
          <p:cNvSpPr/>
          <p:nvPr/>
        </p:nvSpPr>
        <p:spPr>
          <a:xfrm>
            <a:off x="3453399" y="458333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1423" name="Oval 1422">
            <a:extLst>
              <a:ext uri="{FF2B5EF4-FFF2-40B4-BE49-F238E27FC236}">
                <a16:creationId xmlns:a16="http://schemas.microsoft.com/office/drawing/2014/main" id="{880408D1-F484-A537-3182-B06AE27F6D69}"/>
              </a:ext>
            </a:extLst>
          </p:cNvPr>
          <p:cNvSpPr/>
          <p:nvPr/>
        </p:nvSpPr>
        <p:spPr>
          <a:xfrm>
            <a:off x="3910235" y="4732785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1424" name="Oval 1423">
            <a:extLst>
              <a:ext uri="{FF2B5EF4-FFF2-40B4-BE49-F238E27FC236}">
                <a16:creationId xmlns:a16="http://schemas.microsoft.com/office/drawing/2014/main" id="{BFCEAD50-DCAB-1328-1056-A50B7ABD39B0}"/>
              </a:ext>
            </a:extLst>
          </p:cNvPr>
          <p:cNvSpPr/>
          <p:nvPr/>
        </p:nvSpPr>
        <p:spPr>
          <a:xfrm>
            <a:off x="2882150" y="410437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1425" name="Oval 1424">
            <a:extLst>
              <a:ext uri="{FF2B5EF4-FFF2-40B4-BE49-F238E27FC236}">
                <a16:creationId xmlns:a16="http://schemas.microsoft.com/office/drawing/2014/main" id="{F2C6C18A-F726-A6B9-53A7-7EDB2E34517F}"/>
              </a:ext>
            </a:extLst>
          </p:cNvPr>
          <p:cNvSpPr/>
          <p:nvPr/>
        </p:nvSpPr>
        <p:spPr>
          <a:xfrm>
            <a:off x="2692603" y="4381321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32F24FF-5F79-044D-E3A6-16DA5B5B62C5}"/>
              </a:ext>
            </a:extLst>
          </p:cNvPr>
          <p:cNvSpPr/>
          <p:nvPr/>
        </p:nvSpPr>
        <p:spPr>
          <a:xfrm>
            <a:off x="2541717" y="3841299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1427" name="Oval 1426">
            <a:extLst>
              <a:ext uri="{FF2B5EF4-FFF2-40B4-BE49-F238E27FC236}">
                <a16:creationId xmlns:a16="http://schemas.microsoft.com/office/drawing/2014/main" id="{B141AF28-12CA-FD06-08B8-04CA735EDACC}"/>
              </a:ext>
            </a:extLst>
          </p:cNvPr>
          <p:cNvSpPr/>
          <p:nvPr/>
        </p:nvSpPr>
        <p:spPr>
          <a:xfrm>
            <a:off x="2464953" y="328843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1428" name="Oval 1427">
            <a:extLst>
              <a:ext uri="{FF2B5EF4-FFF2-40B4-BE49-F238E27FC236}">
                <a16:creationId xmlns:a16="http://schemas.microsoft.com/office/drawing/2014/main" id="{0AC93C28-7EBF-2D03-4105-9A96D51A03B1}"/>
              </a:ext>
            </a:extLst>
          </p:cNvPr>
          <p:cNvSpPr/>
          <p:nvPr/>
        </p:nvSpPr>
        <p:spPr>
          <a:xfrm>
            <a:off x="2393264" y="3604760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sp>
        <p:nvSpPr>
          <p:cNvPr id="1429" name="Oval 1428">
            <a:extLst>
              <a:ext uri="{FF2B5EF4-FFF2-40B4-BE49-F238E27FC236}">
                <a16:creationId xmlns:a16="http://schemas.microsoft.com/office/drawing/2014/main" id="{3FB70DE4-918C-A98F-FA19-62D84103024A}"/>
              </a:ext>
            </a:extLst>
          </p:cNvPr>
          <p:cNvSpPr/>
          <p:nvPr/>
        </p:nvSpPr>
        <p:spPr>
          <a:xfrm>
            <a:off x="3102541" y="408285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grpSp>
        <p:nvGrpSpPr>
          <p:cNvPr id="1430" name="Group 1429">
            <a:extLst>
              <a:ext uri="{FF2B5EF4-FFF2-40B4-BE49-F238E27FC236}">
                <a16:creationId xmlns:a16="http://schemas.microsoft.com/office/drawing/2014/main" id="{903B57F6-237D-7047-1E60-8D68D26FB93E}"/>
              </a:ext>
            </a:extLst>
          </p:cNvPr>
          <p:cNvGrpSpPr/>
          <p:nvPr/>
        </p:nvGrpSpPr>
        <p:grpSpPr>
          <a:xfrm>
            <a:off x="2061927" y="1450366"/>
            <a:ext cx="4956271" cy="3883190"/>
            <a:chOff x="732260" y="250599"/>
            <a:chExt cx="4009170" cy="3141146"/>
          </a:xfrm>
        </p:grpSpPr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69416C89-987C-05C3-BAD0-38DFDE6E06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0227" y="514622"/>
              <a:ext cx="900698" cy="24858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32" name="Straight Connector 1431">
              <a:extLst>
                <a:ext uri="{FF2B5EF4-FFF2-40B4-BE49-F238E27FC236}">
                  <a16:creationId xmlns:a16="http://schemas.microsoft.com/office/drawing/2014/main" id="{B6856415-C8A6-ED64-EB01-1ACF73725E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96693" y="313666"/>
              <a:ext cx="1593236" cy="296665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3" name="Straight Connector 1432">
              <a:extLst>
                <a:ext uri="{FF2B5EF4-FFF2-40B4-BE49-F238E27FC236}">
                  <a16:creationId xmlns:a16="http://schemas.microsoft.com/office/drawing/2014/main" id="{0E217A53-B50E-EDE3-E331-72C54D308090}"/>
                </a:ext>
              </a:extLst>
            </p:cNvPr>
            <p:cNvCxnSpPr/>
            <p:nvPr/>
          </p:nvCxnSpPr>
          <p:spPr>
            <a:xfrm flipV="1">
              <a:off x="2389643" y="250599"/>
              <a:ext cx="994869" cy="198148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4" name="Straight Connector 1433">
              <a:extLst>
                <a:ext uri="{FF2B5EF4-FFF2-40B4-BE49-F238E27FC236}">
                  <a16:creationId xmlns:a16="http://schemas.microsoft.com/office/drawing/2014/main" id="{E4932692-2829-859E-8230-A06B94EA54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8112" y="829520"/>
              <a:ext cx="960582" cy="244941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ECDE2FC2-DA9B-43F4-3F8B-B598E8DC9C49}"/>
                </a:ext>
              </a:extLst>
            </p:cNvPr>
            <p:cNvSpPr/>
            <p:nvPr/>
          </p:nvSpPr>
          <p:spPr>
            <a:xfrm>
              <a:off x="732260" y="1708983"/>
              <a:ext cx="2184044" cy="368312"/>
            </a:xfrm>
            <a:custGeom>
              <a:avLst/>
              <a:gdLst>
                <a:gd name="connsiteX0" fmla="*/ 0 w 2019300"/>
                <a:gd name="connsiteY0" fmla="*/ 158762 h 368312"/>
                <a:gd name="connsiteX1" fmla="*/ 438150 w 2019300"/>
                <a:gd name="connsiteY1" fmla="*/ 73037 h 368312"/>
                <a:gd name="connsiteX2" fmla="*/ 809625 w 2019300"/>
                <a:gd name="connsiteY2" fmla="*/ 15887 h 368312"/>
                <a:gd name="connsiteX3" fmla="*/ 1257300 w 2019300"/>
                <a:gd name="connsiteY3" fmla="*/ 6362 h 368312"/>
                <a:gd name="connsiteX4" fmla="*/ 1657350 w 2019300"/>
                <a:gd name="connsiteY4" fmla="*/ 101612 h 368312"/>
                <a:gd name="connsiteX5" fmla="*/ 1866900 w 2019300"/>
                <a:gd name="connsiteY5" fmla="*/ 215912 h 368312"/>
                <a:gd name="connsiteX6" fmla="*/ 2019300 w 2019300"/>
                <a:gd name="connsiteY6" fmla="*/ 368312 h 36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9300" h="368312">
                  <a:moveTo>
                    <a:pt x="0" y="158762"/>
                  </a:moveTo>
                  <a:lnTo>
                    <a:pt x="438150" y="73037"/>
                  </a:lnTo>
                  <a:cubicBezTo>
                    <a:pt x="573087" y="49225"/>
                    <a:pt x="673100" y="26999"/>
                    <a:pt x="809625" y="15887"/>
                  </a:cubicBezTo>
                  <a:cubicBezTo>
                    <a:pt x="946150" y="4775"/>
                    <a:pt x="1116012" y="-7926"/>
                    <a:pt x="1257300" y="6362"/>
                  </a:cubicBezTo>
                  <a:cubicBezTo>
                    <a:pt x="1398588" y="20650"/>
                    <a:pt x="1555750" y="66687"/>
                    <a:pt x="1657350" y="101612"/>
                  </a:cubicBezTo>
                  <a:cubicBezTo>
                    <a:pt x="1758950" y="136537"/>
                    <a:pt x="1806575" y="171462"/>
                    <a:pt x="1866900" y="215912"/>
                  </a:cubicBezTo>
                  <a:cubicBezTo>
                    <a:pt x="1927225" y="260362"/>
                    <a:pt x="1973262" y="314337"/>
                    <a:pt x="2019300" y="368312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E75AB449-B6B6-F261-C7F6-ECEB8A96FCD7}"/>
                </a:ext>
              </a:extLst>
            </p:cNvPr>
            <p:cNvSpPr/>
            <p:nvPr/>
          </p:nvSpPr>
          <p:spPr>
            <a:xfrm>
              <a:off x="1451398" y="1553298"/>
              <a:ext cx="1771961" cy="352547"/>
            </a:xfrm>
            <a:custGeom>
              <a:avLst/>
              <a:gdLst>
                <a:gd name="connsiteX0" fmla="*/ 0 w 1638300"/>
                <a:gd name="connsiteY0" fmla="*/ 28697 h 352547"/>
                <a:gd name="connsiteX1" fmla="*/ 371475 w 1638300"/>
                <a:gd name="connsiteY1" fmla="*/ 122 h 352547"/>
                <a:gd name="connsiteX2" fmla="*/ 685800 w 1638300"/>
                <a:gd name="connsiteY2" fmla="*/ 19172 h 352547"/>
                <a:gd name="connsiteX3" fmla="*/ 914400 w 1638300"/>
                <a:gd name="connsiteY3" fmla="*/ 38222 h 352547"/>
                <a:gd name="connsiteX4" fmla="*/ 1314450 w 1638300"/>
                <a:gd name="connsiteY4" fmla="*/ 123947 h 352547"/>
                <a:gd name="connsiteX5" fmla="*/ 1533525 w 1638300"/>
                <a:gd name="connsiteY5" fmla="*/ 257297 h 352547"/>
                <a:gd name="connsiteX6" fmla="*/ 1638300 w 1638300"/>
                <a:gd name="connsiteY6" fmla="*/ 352547 h 35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8300" h="352547">
                  <a:moveTo>
                    <a:pt x="0" y="28697"/>
                  </a:moveTo>
                  <a:cubicBezTo>
                    <a:pt x="128587" y="15203"/>
                    <a:pt x="257175" y="1709"/>
                    <a:pt x="371475" y="122"/>
                  </a:cubicBezTo>
                  <a:cubicBezTo>
                    <a:pt x="485775" y="-1466"/>
                    <a:pt x="595313" y="12822"/>
                    <a:pt x="685800" y="19172"/>
                  </a:cubicBezTo>
                  <a:cubicBezTo>
                    <a:pt x="776287" y="25522"/>
                    <a:pt x="809625" y="20760"/>
                    <a:pt x="914400" y="38222"/>
                  </a:cubicBezTo>
                  <a:cubicBezTo>
                    <a:pt x="1019175" y="55684"/>
                    <a:pt x="1211263" y="87435"/>
                    <a:pt x="1314450" y="123947"/>
                  </a:cubicBezTo>
                  <a:cubicBezTo>
                    <a:pt x="1417637" y="160459"/>
                    <a:pt x="1479550" y="219197"/>
                    <a:pt x="1533525" y="257297"/>
                  </a:cubicBezTo>
                  <a:cubicBezTo>
                    <a:pt x="1587500" y="295397"/>
                    <a:pt x="1612900" y="323972"/>
                    <a:pt x="1638300" y="352547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186E5B83-BC63-BEBF-3396-BD62CDEFE32E}"/>
                </a:ext>
              </a:extLst>
            </p:cNvPr>
            <p:cNvSpPr/>
            <p:nvPr/>
          </p:nvSpPr>
          <p:spPr>
            <a:xfrm>
              <a:off x="2213400" y="1229533"/>
              <a:ext cx="999303" cy="104812"/>
            </a:xfrm>
            <a:custGeom>
              <a:avLst/>
              <a:gdLst>
                <a:gd name="connsiteX0" fmla="*/ 0 w 923925"/>
                <a:gd name="connsiteY0" fmla="*/ 95287 h 104812"/>
                <a:gd name="connsiteX1" fmla="*/ 704850 w 923925"/>
                <a:gd name="connsiteY1" fmla="*/ 37 h 104812"/>
                <a:gd name="connsiteX2" fmla="*/ 923925 w 923925"/>
                <a:gd name="connsiteY2" fmla="*/ 104812 h 1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104812">
                  <a:moveTo>
                    <a:pt x="0" y="95287"/>
                  </a:moveTo>
                  <a:cubicBezTo>
                    <a:pt x="275431" y="46868"/>
                    <a:pt x="550863" y="-1550"/>
                    <a:pt x="704850" y="37"/>
                  </a:cubicBezTo>
                  <a:cubicBezTo>
                    <a:pt x="858837" y="1624"/>
                    <a:pt x="877888" y="57187"/>
                    <a:pt x="923925" y="104812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3D84695-D06F-940E-628F-C9D7552D42AE}"/>
                </a:ext>
              </a:extLst>
            </p:cNvPr>
            <p:cNvSpPr/>
            <p:nvPr/>
          </p:nvSpPr>
          <p:spPr>
            <a:xfrm>
              <a:off x="3061125" y="1143845"/>
              <a:ext cx="1287762" cy="419100"/>
            </a:xfrm>
            <a:custGeom>
              <a:avLst/>
              <a:gdLst>
                <a:gd name="connsiteX0" fmla="*/ 0 w 1190625"/>
                <a:gd name="connsiteY0" fmla="*/ 0 h 419100"/>
                <a:gd name="connsiteX1" fmla="*/ 581025 w 1190625"/>
                <a:gd name="connsiteY1" fmla="*/ 47625 h 419100"/>
                <a:gd name="connsiteX2" fmla="*/ 1047750 w 1190625"/>
                <a:gd name="connsiteY2" fmla="*/ 276225 h 419100"/>
                <a:gd name="connsiteX3" fmla="*/ 1190625 w 1190625"/>
                <a:gd name="connsiteY3" fmla="*/ 4191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25" h="419100">
                  <a:moveTo>
                    <a:pt x="0" y="0"/>
                  </a:moveTo>
                  <a:cubicBezTo>
                    <a:pt x="203200" y="794"/>
                    <a:pt x="406400" y="1588"/>
                    <a:pt x="581025" y="47625"/>
                  </a:cubicBezTo>
                  <a:cubicBezTo>
                    <a:pt x="755650" y="93662"/>
                    <a:pt x="946150" y="214312"/>
                    <a:pt x="1047750" y="276225"/>
                  </a:cubicBezTo>
                  <a:cubicBezTo>
                    <a:pt x="1149350" y="338138"/>
                    <a:pt x="1169987" y="378619"/>
                    <a:pt x="1190625" y="419100"/>
                  </a:cubicBez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28F997DC-1991-3205-4C49-7AEF75C00871}"/>
                </a:ext>
              </a:extLst>
            </p:cNvPr>
            <p:cNvSpPr/>
            <p:nvPr/>
          </p:nvSpPr>
          <p:spPr>
            <a:xfrm>
              <a:off x="775125" y="2053978"/>
              <a:ext cx="3966305" cy="619582"/>
            </a:xfrm>
            <a:custGeom>
              <a:avLst/>
              <a:gdLst>
                <a:gd name="connsiteX0" fmla="*/ 0 w 3667125"/>
                <a:gd name="connsiteY0" fmla="*/ 514807 h 619582"/>
                <a:gd name="connsiteX1" fmla="*/ 1885950 w 3667125"/>
                <a:gd name="connsiteY1" fmla="*/ 86182 h 619582"/>
                <a:gd name="connsiteX2" fmla="*/ 2695575 w 3667125"/>
                <a:gd name="connsiteY2" fmla="*/ 457 h 619582"/>
                <a:gd name="connsiteX3" fmla="*/ 3086100 w 3667125"/>
                <a:gd name="connsiteY3" fmla="*/ 57607 h 619582"/>
                <a:gd name="connsiteX4" fmla="*/ 3314700 w 3667125"/>
                <a:gd name="connsiteY4" fmla="*/ 171907 h 619582"/>
                <a:gd name="connsiteX5" fmla="*/ 3438525 w 3667125"/>
                <a:gd name="connsiteY5" fmla="*/ 295732 h 619582"/>
                <a:gd name="connsiteX6" fmla="*/ 3629025 w 3667125"/>
                <a:gd name="connsiteY6" fmla="*/ 562432 h 619582"/>
                <a:gd name="connsiteX7" fmla="*/ 3667125 w 3667125"/>
                <a:gd name="connsiteY7" fmla="*/ 619582 h 61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25" h="619582">
                  <a:moveTo>
                    <a:pt x="0" y="514807"/>
                  </a:moveTo>
                  <a:cubicBezTo>
                    <a:pt x="718344" y="343357"/>
                    <a:pt x="1436688" y="171907"/>
                    <a:pt x="1885950" y="86182"/>
                  </a:cubicBezTo>
                  <a:cubicBezTo>
                    <a:pt x="2335212" y="457"/>
                    <a:pt x="2495550" y="5219"/>
                    <a:pt x="2695575" y="457"/>
                  </a:cubicBezTo>
                  <a:cubicBezTo>
                    <a:pt x="2895600" y="-4306"/>
                    <a:pt x="2982913" y="29032"/>
                    <a:pt x="3086100" y="57607"/>
                  </a:cubicBezTo>
                  <a:cubicBezTo>
                    <a:pt x="3189287" y="86182"/>
                    <a:pt x="3255963" y="132220"/>
                    <a:pt x="3314700" y="171907"/>
                  </a:cubicBezTo>
                  <a:cubicBezTo>
                    <a:pt x="3373437" y="211594"/>
                    <a:pt x="3386137" y="230644"/>
                    <a:pt x="3438525" y="295732"/>
                  </a:cubicBezTo>
                  <a:cubicBezTo>
                    <a:pt x="3490913" y="360820"/>
                    <a:pt x="3590925" y="508457"/>
                    <a:pt x="3629025" y="562432"/>
                  </a:cubicBezTo>
                  <a:cubicBezTo>
                    <a:pt x="3667125" y="616407"/>
                    <a:pt x="3667125" y="617994"/>
                    <a:pt x="3667125" y="619582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49B94875-12D5-580B-457B-4E44C3EE0DC0}"/>
                </a:ext>
              </a:extLst>
            </p:cNvPr>
            <p:cNvSpPr/>
            <p:nvPr/>
          </p:nvSpPr>
          <p:spPr>
            <a:xfrm>
              <a:off x="773535" y="2333390"/>
              <a:ext cx="3804906" cy="653860"/>
            </a:xfrm>
            <a:custGeom>
              <a:avLst/>
              <a:gdLst>
                <a:gd name="connsiteX0" fmla="*/ 0 w 3517900"/>
                <a:gd name="connsiteY0" fmla="*/ 295085 h 653860"/>
                <a:gd name="connsiteX1" fmla="*/ 2159000 w 3517900"/>
                <a:gd name="connsiteY1" fmla="*/ 22035 h 653860"/>
                <a:gd name="connsiteX2" fmla="*/ 2955925 w 3517900"/>
                <a:gd name="connsiteY2" fmla="*/ 60135 h 653860"/>
                <a:gd name="connsiteX3" fmla="*/ 3387725 w 3517900"/>
                <a:gd name="connsiteY3" fmla="*/ 406210 h 653860"/>
                <a:gd name="connsiteX4" fmla="*/ 3517900 w 3517900"/>
                <a:gd name="connsiteY4" fmla="*/ 653860 h 65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7900" h="653860">
                  <a:moveTo>
                    <a:pt x="0" y="295085"/>
                  </a:moveTo>
                  <a:cubicBezTo>
                    <a:pt x="833173" y="178139"/>
                    <a:pt x="1666346" y="61193"/>
                    <a:pt x="2159000" y="22035"/>
                  </a:cubicBezTo>
                  <a:cubicBezTo>
                    <a:pt x="2651654" y="-17123"/>
                    <a:pt x="2751138" y="-3894"/>
                    <a:pt x="2955925" y="60135"/>
                  </a:cubicBezTo>
                  <a:cubicBezTo>
                    <a:pt x="3160712" y="124164"/>
                    <a:pt x="3294063" y="307256"/>
                    <a:pt x="3387725" y="406210"/>
                  </a:cubicBezTo>
                  <a:cubicBezTo>
                    <a:pt x="3481387" y="505164"/>
                    <a:pt x="3499643" y="579512"/>
                    <a:pt x="3517900" y="653860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cxnSp>
          <p:nvCxnSpPr>
            <p:cNvPr id="1441" name="Straight Connector 1440">
              <a:extLst>
                <a:ext uri="{FF2B5EF4-FFF2-40B4-BE49-F238E27FC236}">
                  <a16:creationId xmlns:a16="http://schemas.microsoft.com/office/drawing/2014/main" id="{4908A442-1297-EA2F-8613-0CE5CC56A9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53881" y="1026188"/>
              <a:ext cx="855879" cy="15752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2" name="Straight Connector 1441">
              <a:extLst>
                <a:ext uri="{FF2B5EF4-FFF2-40B4-BE49-F238E27FC236}">
                  <a16:creationId xmlns:a16="http://schemas.microsoft.com/office/drawing/2014/main" id="{D08117F1-AC0A-1A70-070F-011C6622EC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81842" y="3246934"/>
              <a:ext cx="0" cy="14400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3" name="Straight Connector 1442">
              <a:extLst>
                <a:ext uri="{FF2B5EF4-FFF2-40B4-BE49-F238E27FC236}">
                  <a16:creationId xmlns:a16="http://schemas.microsoft.com/office/drawing/2014/main" id="{F8ECADB7-0E29-D627-C7FB-CABC79144CEC}"/>
                </a:ext>
              </a:extLst>
            </p:cNvPr>
            <p:cNvCxnSpPr>
              <a:cxnSpLocks/>
            </p:cNvCxnSpPr>
            <p:nvPr/>
          </p:nvCxnSpPr>
          <p:spPr>
            <a:xfrm>
              <a:off x="3333613" y="2936757"/>
              <a:ext cx="6386" cy="377908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4" name="Straight Connector 1443">
              <a:extLst>
                <a:ext uri="{FF2B5EF4-FFF2-40B4-BE49-F238E27FC236}">
                  <a16:creationId xmlns:a16="http://schemas.microsoft.com/office/drawing/2014/main" id="{B42932B2-6462-7AD3-6974-B8B3D3E1FB90}"/>
                </a:ext>
              </a:extLst>
            </p:cNvPr>
            <p:cNvCxnSpPr>
              <a:cxnSpLocks/>
            </p:cNvCxnSpPr>
            <p:nvPr/>
          </p:nvCxnSpPr>
          <p:spPr>
            <a:xfrm>
              <a:off x="3637255" y="2851178"/>
              <a:ext cx="0" cy="45415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5" name="Straight Connector 1444">
              <a:extLst>
                <a:ext uri="{FF2B5EF4-FFF2-40B4-BE49-F238E27FC236}">
                  <a16:creationId xmlns:a16="http://schemas.microsoft.com/office/drawing/2014/main" id="{4BB97444-CDD6-3607-FF7B-FFB05A8496E1}"/>
                </a:ext>
              </a:extLst>
            </p:cNvPr>
            <p:cNvCxnSpPr>
              <a:cxnSpLocks/>
            </p:cNvCxnSpPr>
            <p:nvPr/>
          </p:nvCxnSpPr>
          <p:spPr>
            <a:xfrm>
              <a:off x="1041693" y="2905775"/>
              <a:ext cx="0" cy="485159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6725B74-8912-B5F4-0B93-5A1CFBBCD8DC}"/>
                </a:ext>
              </a:extLst>
            </p:cNvPr>
            <p:cNvSpPr/>
            <p:nvPr/>
          </p:nvSpPr>
          <p:spPr>
            <a:xfrm>
              <a:off x="3094464" y="3296452"/>
              <a:ext cx="747713" cy="95293"/>
            </a:xfrm>
            <a:custGeom>
              <a:avLst/>
              <a:gdLst>
                <a:gd name="connsiteX0" fmla="*/ 0 w 747713"/>
                <a:gd name="connsiteY0" fmla="*/ 95293 h 95293"/>
                <a:gd name="connsiteX1" fmla="*/ 100013 w 747713"/>
                <a:gd name="connsiteY1" fmla="*/ 28618 h 95293"/>
                <a:gd name="connsiteX2" fmla="*/ 252413 w 747713"/>
                <a:gd name="connsiteY2" fmla="*/ 14331 h 95293"/>
                <a:gd name="connsiteX3" fmla="*/ 428625 w 747713"/>
                <a:gd name="connsiteY3" fmla="*/ 43 h 95293"/>
                <a:gd name="connsiteX4" fmla="*/ 547688 w 747713"/>
                <a:gd name="connsiteY4" fmla="*/ 19093 h 95293"/>
                <a:gd name="connsiteX5" fmla="*/ 690563 w 747713"/>
                <a:gd name="connsiteY5" fmla="*/ 66718 h 95293"/>
                <a:gd name="connsiteX6" fmla="*/ 747713 w 747713"/>
                <a:gd name="connsiteY6" fmla="*/ 95293 h 9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713" h="95293">
                  <a:moveTo>
                    <a:pt x="0" y="95293"/>
                  </a:moveTo>
                  <a:cubicBezTo>
                    <a:pt x="28972" y="68702"/>
                    <a:pt x="57944" y="42112"/>
                    <a:pt x="100013" y="28618"/>
                  </a:cubicBezTo>
                  <a:cubicBezTo>
                    <a:pt x="142082" y="15124"/>
                    <a:pt x="252413" y="14331"/>
                    <a:pt x="252413" y="14331"/>
                  </a:cubicBezTo>
                  <a:cubicBezTo>
                    <a:pt x="307182" y="9569"/>
                    <a:pt x="379413" y="-751"/>
                    <a:pt x="428625" y="43"/>
                  </a:cubicBezTo>
                  <a:cubicBezTo>
                    <a:pt x="477837" y="837"/>
                    <a:pt x="504032" y="7981"/>
                    <a:pt x="547688" y="19093"/>
                  </a:cubicBezTo>
                  <a:cubicBezTo>
                    <a:pt x="591344" y="30205"/>
                    <a:pt x="657226" y="54018"/>
                    <a:pt x="690563" y="66718"/>
                  </a:cubicBezTo>
                  <a:cubicBezTo>
                    <a:pt x="723901" y="79418"/>
                    <a:pt x="735807" y="87355"/>
                    <a:pt x="747713" y="95293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L" sz="1471"/>
            </a:p>
          </p:txBody>
        </p:sp>
        <p:cxnSp>
          <p:nvCxnSpPr>
            <p:cNvPr id="1447" name="Straight Connector 1446">
              <a:extLst>
                <a:ext uri="{FF2B5EF4-FFF2-40B4-BE49-F238E27FC236}">
                  <a16:creationId xmlns:a16="http://schemas.microsoft.com/office/drawing/2014/main" id="{F5536CD5-2F5C-6435-89F2-0F43DE3EAE66}"/>
                </a:ext>
              </a:extLst>
            </p:cNvPr>
            <p:cNvCxnSpPr>
              <a:cxnSpLocks/>
            </p:cNvCxnSpPr>
            <p:nvPr/>
          </p:nvCxnSpPr>
          <p:spPr>
            <a:xfrm>
              <a:off x="3419701" y="2644262"/>
              <a:ext cx="0" cy="661559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48" name="Straight Connector 1447">
            <a:extLst>
              <a:ext uri="{FF2B5EF4-FFF2-40B4-BE49-F238E27FC236}">
                <a16:creationId xmlns:a16="http://schemas.microsoft.com/office/drawing/2014/main" id="{5FDFCC9C-B672-3F09-B019-3A5839B7678B}"/>
              </a:ext>
            </a:extLst>
          </p:cNvPr>
          <p:cNvCxnSpPr>
            <a:cxnSpLocks/>
          </p:cNvCxnSpPr>
          <p:nvPr/>
        </p:nvCxnSpPr>
        <p:spPr>
          <a:xfrm flipV="1">
            <a:off x="6135816" y="4435802"/>
            <a:ext cx="536265" cy="105746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49" name="Group 1448" descr="\documentclass{article}&#10;\usepackage{amsmath}&#10;\pagestyle{empty}&#10;\begin{document}&#10;&#10;Undulators&#10;&#10;&#10;\end{document}" title="IguanaTex Vector Display">
            <a:extLst>
              <a:ext uri="{FF2B5EF4-FFF2-40B4-BE49-F238E27FC236}">
                <a16:creationId xmlns:a16="http://schemas.microsoft.com/office/drawing/2014/main" id="{22CC6EEF-ECB1-55C6-B8E9-7AB278789B4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5404821" y="2290491"/>
            <a:ext cx="1142187" cy="160632"/>
            <a:chOff x="6223000" y="2962275"/>
            <a:chExt cx="923925" cy="134938"/>
          </a:xfrm>
          <a:solidFill>
            <a:schemeClr val="bg1">
              <a:lumMod val="75000"/>
            </a:schemeClr>
          </a:solidFill>
        </p:grpSpPr>
        <p:sp>
          <p:nvSpPr>
            <p:cNvPr id="1450" name="Freeform 17 1 1">
              <a:extLst>
                <a:ext uri="{FF2B5EF4-FFF2-40B4-BE49-F238E27FC236}">
                  <a16:creationId xmlns:a16="http://schemas.microsoft.com/office/drawing/2014/main" id="{A63D2DD5-68D0-7362-10E1-871122415F5F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6223000" y="2963863"/>
              <a:ext cx="131763" cy="133350"/>
            </a:xfrm>
            <a:custGeom>
              <a:avLst/>
              <a:gdLst>
                <a:gd name="T0" fmla="*/ 274 w 341"/>
                <a:gd name="T1" fmla="*/ 226 h 352"/>
                <a:gd name="T2" fmla="*/ 178 w 341"/>
                <a:gd name="T3" fmla="*/ 337 h 352"/>
                <a:gd name="T4" fmla="*/ 96 w 341"/>
                <a:gd name="T5" fmla="*/ 230 h 352"/>
                <a:gd name="T6" fmla="*/ 96 w 341"/>
                <a:gd name="T7" fmla="*/ 39 h 352"/>
                <a:gd name="T8" fmla="*/ 135 w 341"/>
                <a:gd name="T9" fmla="*/ 16 h 352"/>
                <a:gd name="T10" fmla="*/ 147 w 341"/>
                <a:gd name="T11" fmla="*/ 16 h 352"/>
                <a:gd name="T12" fmla="*/ 147 w 341"/>
                <a:gd name="T13" fmla="*/ 0 h 352"/>
                <a:gd name="T14" fmla="*/ 74 w 341"/>
                <a:gd name="T15" fmla="*/ 2 h 352"/>
                <a:gd name="T16" fmla="*/ 0 w 341"/>
                <a:gd name="T17" fmla="*/ 0 h 352"/>
                <a:gd name="T18" fmla="*/ 0 w 341"/>
                <a:gd name="T19" fmla="*/ 16 h 352"/>
                <a:gd name="T20" fmla="*/ 12 w 341"/>
                <a:gd name="T21" fmla="*/ 16 h 352"/>
                <a:gd name="T22" fmla="*/ 51 w 341"/>
                <a:gd name="T23" fmla="*/ 39 h 352"/>
                <a:gd name="T24" fmla="*/ 51 w 341"/>
                <a:gd name="T25" fmla="*/ 228 h 352"/>
                <a:gd name="T26" fmla="*/ 177 w 341"/>
                <a:gd name="T27" fmla="*/ 352 h 352"/>
                <a:gd name="T28" fmla="*/ 288 w 341"/>
                <a:gd name="T29" fmla="*/ 249 h 352"/>
                <a:gd name="T30" fmla="*/ 289 w 341"/>
                <a:gd name="T31" fmla="*/ 215 h 352"/>
                <a:gd name="T32" fmla="*/ 289 w 341"/>
                <a:gd name="T33" fmla="*/ 55 h 352"/>
                <a:gd name="T34" fmla="*/ 341 w 341"/>
                <a:gd name="T35" fmla="*/ 16 h 352"/>
                <a:gd name="T36" fmla="*/ 341 w 341"/>
                <a:gd name="T37" fmla="*/ 0 h 352"/>
                <a:gd name="T38" fmla="*/ 282 w 341"/>
                <a:gd name="T39" fmla="*/ 2 h 352"/>
                <a:gd name="T40" fmla="*/ 222 w 341"/>
                <a:gd name="T41" fmla="*/ 0 h 352"/>
                <a:gd name="T42" fmla="*/ 222 w 341"/>
                <a:gd name="T43" fmla="*/ 16 h 352"/>
                <a:gd name="T44" fmla="*/ 274 w 341"/>
                <a:gd name="T45" fmla="*/ 53 h 352"/>
                <a:gd name="T46" fmla="*/ 274 w 341"/>
                <a:gd name="T47" fmla="*/ 22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1" h="352">
                  <a:moveTo>
                    <a:pt x="274" y="226"/>
                  </a:moveTo>
                  <a:cubicBezTo>
                    <a:pt x="274" y="297"/>
                    <a:pt x="225" y="337"/>
                    <a:pt x="178" y="337"/>
                  </a:cubicBezTo>
                  <a:cubicBezTo>
                    <a:pt x="155" y="337"/>
                    <a:pt x="96" y="324"/>
                    <a:pt x="96" y="230"/>
                  </a:cubicBezTo>
                  <a:lnTo>
                    <a:pt x="96" y="39"/>
                  </a:lnTo>
                  <a:cubicBezTo>
                    <a:pt x="96" y="21"/>
                    <a:pt x="97" y="16"/>
                    <a:pt x="135" y="16"/>
                  </a:cubicBezTo>
                  <a:lnTo>
                    <a:pt x="147" y="16"/>
                  </a:lnTo>
                  <a:lnTo>
                    <a:pt x="147" y="0"/>
                  </a:lnTo>
                  <a:cubicBezTo>
                    <a:pt x="130" y="2"/>
                    <a:pt x="93" y="2"/>
                    <a:pt x="74" y="2"/>
                  </a:cubicBezTo>
                  <a:cubicBezTo>
                    <a:pt x="55" y="2"/>
                    <a:pt x="17" y="2"/>
                    <a:pt x="0" y="0"/>
                  </a:cubicBez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228"/>
                  </a:lnTo>
                  <a:cubicBezTo>
                    <a:pt x="51" y="298"/>
                    <a:pt x="109" y="352"/>
                    <a:pt x="177" y="352"/>
                  </a:cubicBezTo>
                  <a:cubicBezTo>
                    <a:pt x="234" y="352"/>
                    <a:pt x="279" y="306"/>
                    <a:pt x="288" y="249"/>
                  </a:cubicBezTo>
                  <a:cubicBezTo>
                    <a:pt x="289" y="239"/>
                    <a:pt x="289" y="235"/>
                    <a:pt x="289" y="215"/>
                  </a:cubicBezTo>
                  <a:lnTo>
                    <a:pt x="289" y="55"/>
                  </a:lnTo>
                  <a:cubicBezTo>
                    <a:pt x="289" y="38"/>
                    <a:pt x="289" y="16"/>
                    <a:pt x="341" y="16"/>
                  </a:cubicBezTo>
                  <a:lnTo>
                    <a:pt x="341" y="0"/>
                  </a:lnTo>
                  <a:cubicBezTo>
                    <a:pt x="323" y="1"/>
                    <a:pt x="299" y="2"/>
                    <a:pt x="282" y="2"/>
                  </a:cubicBezTo>
                  <a:cubicBezTo>
                    <a:pt x="264" y="2"/>
                    <a:pt x="240" y="1"/>
                    <a:pt x="222" y="0"/>
                  </a:cubicBezTo>
                  <a:lnTo>
                    <a:pt x="222" y="16"/>
                  </a:lnTo>
                  <a:cubicBezTo>
                    <a:pt x="274" y="16"/>
                    <a:pt x="274" y="39"/>
                    <a:pt x="274" y="53"/>
                  </a:cubicBezTo>
                  <a:lnTo>
                    <a:pt x="274" y="22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51" name="Freeform 18 1 1">
              <a:extLst>
                <a:ext uri="{FF2B5EF4-FFF2-40B4-BE49-F238E27FC236}">
                  <a16:creationId xmlns:a16="http://schemas.microsoft.com/office/drawing/2014/main" id="{A77959CF-CBD3-64D4-74E5-BA65526A3C9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6367463" y="3009900"/>
              <a:ext cx="96838" cy="84138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52" name="Freeform 19 1 1">
              <a:extLst>
                <a:ext uri="{FF2B5EF4-FFF2-40B4-BE49-F238E27FC236}">
                  <a16:creationId xmlns:a16="http://schemas.microsoft.com/office/drawing/2014/main" id="{F3C13802-55A3-9A4B-3BF8-DBFCD3207BC5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6475413" y="2962275"/>
              <a:ext cx="93663" cy="13335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53" name="Freeform 20 1 1">
              <a:extLst>
                <a:ext uri="{FF2B5EF4-FFF2-40B4-BE49-F238E27FC236}">
                  <a16:creationId xmlns:a16="http://schemas.microsoft.com/office/drawing/2014/main" id="{A5F73092-4A09-899C-B7C5-3F5B44EDA23C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6581775" y="3009900"/>
              <a:ext cx="96838" cy="857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54" name="Freeform 21 1 1">
              <a:extLst>
                <a:ext uri="{FF2B5EF4-FFF2-40B4-BE49-F238E27FC236}">
                  <a16:creationId xmlns:a16="http://schemas.microsoft.com/office/drawing/2014/main" id="{DEB90DA7-777B-13A2-1D18-3C53DF8C984B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6688138" y="2962275"/>
              <a:ext cx="42863" cy="1317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55" name="Freeform 22 1 1">
              <a:extLst>
                <a:ext uri="{FF2B5EF4-FFF2-40B4-BE49-F238E27FC236}">
                  <a16:creationId xmlns:a16="http://schemas.microsoft.com/office/drawing/2014/main" id="{5D538256-E36D-7615-268F-DD1014F1CC5A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6743700" y="3008313"/>
              <a:ext cx="85725" cy="873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3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56" name="Freeform 23 1 1">
              <a:extLst>
                <a:ext uri="{FF2B5EF4-FFF2-40B4-BE49-F238E27FC236}">
                  <a16:creationId xmlns:a16="http://schemas.microsoft.com/office/drawing/2014/main" id="{12CAD58A-ED80-A616-44B7-84847F016E17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6835775" y="2976563"/>
              <a:ext cx="60325" cy="1190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57" name="Freeform 24 1 1">
              <a:extLst>
                <a:ext uri="{FF2B5EF4-FFF2-40B4-BE49-F238E27FC236}">
                  <a16:creationId xmlns:a16="http://schemas.microsoft.com/office/drawing/2014/main" id="{91E3E946-49C4-7119-CD90-169217B9E551}"/>
                </a:ext>
              </a:extLst>
            </p:cNvPr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6911975" y="3008313"/>
              <a:ext cx="84138" cy="8731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58" name="Freeform 25 1 1">
              <a:extLst>
                <a:ext uri="{FF2B5EF4-FFF2-40B4-BE49-F238E27FC236}">
                  <a16:creationId xmlns:a16="http://schemas.microsoft.com/office/drawing/2014/main" id="{9F44D816-91E9-CFD5-CAFB-5B7615F79E1C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7007225" y="3009900"/>
              <a:ext cx="65088" cy="84138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59" name="Freeform 26 1 1">
              <a:extLst>
                <a:ext uri="{FF2B5EF4-FFF2-40B4-BE49-F238E27FC236}">
                  <a16:creationId xmlns:a16="http://schemas.microsoft.com/office/drawing/2014/main" id="{4A07C923-F660-DBB3-EAD8-AFD19F10A1EE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7083425" y="3008313"/>
              <a:ext cx="63500" cy="873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1460" name="Group 1459" descr="\documentclass{article}&#10;\usepackage{amsmath}&#10;\pagestyle{empty}&#10;\begin{document}&#10;&#10;FELs&#10;&#10;&#10;\end{document}" title="IguanaTex Vector Display">
            <a:extLst>
              <a:ext uri="{FF2B5EF4-FFF2-40B4-BE49-F238E27FC236}">
                <a16:creationId xmlns:a16="http://schemas.microsoft.com/office/drawing/2014/main" id="{64F0DF0C-5B0F-3470-B3D1-80DC9124979C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573140" y="1620665"/>
            <a:ext cx="563244" cy="157003"/>
            <a:chOff x="5605469" y="2752725"/>
            <a:chExt cx="455613" cy="127001"/>
          </a:xfrm>
          <a:solidFill>
            <a:schemeClr val="bg1">
              <a:lumMod val="75000"/>
            </a:schemeClr>
          </a:solidFill>
        </p:grpSpPr>
        <p:sp>
          <p:nvSpPr>
            <p:cNvPr id="1461" name="Freeform 42 2 1">
              <a:extLst>
                <a:ext uri="{FF2B5EF4-FFF2-40B4-BE49-F238E27FC236}">
                  <a16:creationId xmlns:a16="http://schemas.microsoft.com/office/drawing/2014/main" id="{FADEAE0A-2428-22A1-FB63-643EF1DC9C62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5605469" y="2752725"/>
              <a:ext cx="114300" cy="125413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7 h 340"/>
                <a:gd name="T30" fmla="*/ 139 w 288"/>
                <a:gd name="T31" fmla="*/ 177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7"/>
                  </a:lnTo>
                  <a:lnTo>
                    <a:pt x="139" y="177"/>
                  </a:lnTo>
                  <a:cubicBezTo>
                    <a:pt x="186" y="177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6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62" name="Freeform 43 2 1">
              <a:extLst>
                <a:ext uri="{FF2B5EF4-FFF2-40B4-BE49-F238E27FC236}">
                  <a16:creationId xmlns:a16="http://schemas.microsoft.com/office/drawing/2014/main" id="{B635CE0A-4F84-61A1-F773-AD45E8301E3F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5734057" y="2752725"/>
              <a:ext cx="123825" cy="125413"/>
            </a:xfrm>
            <a:custGeom>
              <a:avLst/>
              <a:gdLst>
                <a:gd name="T0" fmla="*/ 52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7 w 309"/>
                <a:gd name="T13" fmla="*/ 211 h 340"/>
                <a:gd name="T14" fmla="*/ 187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5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5 w 309"/>
                <a:gd name="T31" fmla="*/ 97 h 340"/>
                <a:gd name="T32" fmla="*/ 141 w 309"/>
                <a:gd name="T33" fmla="*/ 156 h 340"/>
                <a:gd name="T34" fmla="*/ 96 w 309"/>
                <a:gd name="T35" fmla="*/ 156 h 340"/>
                <a:gd name="T36" fmla="*/ 96 w 309"/>
                <a:gd name="T37" fmla="*/ 36 h 340"/>
                <a:gd name="T38" fmla="*/ 120 w 309"/>
                <a:gd name="T39" fmla="*/ 16 h 340"/>
                <a:gd name="T40" fmla="*/ 185 w 309"/>
                <a:gd name="T41" fmla="*/ 16 h 340"/>
                <a:gd name="T42" fmla="*/ 283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2 w 309"/>
                <a:gd name="T55" fmla="*/ 39 h 340"/>
                <a:gd name="T56" fmla="*/ 52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2" y="301"/>
                  </a:moveTo>
                  <a:cubicBezTo>
                    <a:pt x="52" y="319"/>
                    <a:pt x="51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7" y="211"/>
                  </a:lnTo>
                  <a:cubicBezTo>
                    <a:pt x="284" y="288"/>
                    <a:pt x="273" y="324"/>
                    <a:pt x="187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5" y="187"/>
                    <a:pt x="195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5" y="97"/>
                  </a:lnTo>
                  <a:cubicBezTo>
                    <a:pt x="195" y="140"/>
                    <a:pt x="189" y="156"/>
                    <a:pt x="141" y="156"/>
                  </a:cubicBezTo>
                  <a:lnTo>
                    <a:pt x="96" y="156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5" y="16"/>
                  </a:lnTo>
                  <a:cubicBezTo>
                    <a:pt x="261" y="16"/>
                    <a:pt x="275" y="43"/>
                    <a:pt x="283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1" y="16"/>
                    <a:pt x="52" y="21"/>
                    <a:pt x="52" y="39"/>
                  </a:cubicBezTo>
                  <a:lnTo>
                    <a:pt x="52" y="3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63" name="Freeform 44 2 1">
              <a:extLst>
                <a:ext uri="{FF2B5EF4-FFF2-40B4-BE49-F238E27FC236}">
                  <a16:creationId xmlns:a16="http://schemas.microsoft.com/office/drawing/2014/main" id="{F96BC911-AF37-0DBA-5729-27D077C9AAB6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5870582" y="2752725"/>
              <a:ext cx="109538" cy="125413"/>
            </a:xfrm>
            <a:custGeom>
              <a:avLst/>
              <a:gdLst>
                <a:gd name="T0" fmla="*/ 274 w 274"/>
                <a:gd name="T1" fmla="*/ 212 h 341"/>
                <a:gd name="T2" fmla="*/ 262 w 274"/>
                <a:gd name="T3" fmla="*/ 212 h 341"/>
                <a:gd name="T4" fmla="*/ 162 w 274"/>
                <a:gd name="T5" fmla="*/ 325 h 341"/>
                <a:gd name="T6" fmla="*/ 121 w 274"/>
                <a:gd name="T7" fmla="*/ 325 h 341"/>
                <a:gd name="T8" fmla="*/ 96 w 274"/>
                <a:gd name="T9" fmla="*/ 305 h 341"/>
                <a:gd name="T10" fmla="*/ 96 w 274"/>
                <a:gd name="T11" fmla="*/ 39 h 341"/>
                <a:gd name="T12" fmla="*/ 144 w 274"/>
                <a:gd name="T13" fmla="*/ 15 h 341"/>
                <a:gd name="T14" fmla="*/ 160 w 274"/>
                <a:gd name="T15" fmla="*/ 15 h 341"/>
                <a:gd name="T16" fmla="*/ 160 w 274"/>
                <a:gd name="T17" fmla="*/ 0 h 341"/>
                <a:gd name="T18" fmla="*/ 76 w 274"/>
                <a:gd name="T19" fmla="*/ 1 h 341"/>
                <a:gd name="T20" fmla="*/ 0 w 274"/>
                <a:gd name="T21" fmla="*/ 0 h 341"/>
                <a:gd name="T22" fmla="*/ 0 w 274"/>
                <a:gd name="T23" fmla="*/ 15 h 341"/>
                <a:gd name="T24" fmla="*/ 12 w 274"/>
                <a:gd name="T25" fmla="*/ 15 h 341"/>
                <a:gd name="T26" fmla="*/ 52 w 274"/>
                <a:gd name="T27" fmla="*/ 39 h 341"/>
                <a:gd name="T28" fmla="*/ 52 w 274"/>
                <a:gd name="T29" fmla="*/ 302 h 341"/>
                <a:gd name="T30" fmla="*/ 12 w 274"/>
                <a:gd name="T31" fmla="*/ 325 h 341"/>
                <a:gd name="T32" fmla="*/ 0 w 274"/>
                <a:gd name="T33" fmla="*/ 325 h 341"/>
                <a:gd name="T34" fmla="*/ 0 w 274"/>
                <a:gd name="T35" fmla="*/ 341 h 341"/>
                <a:gd name="T36" fmla="*/ 260 w 274"/>
                <a:gd name="T37" fmla="*/ 341 h 341"/>
                <a:gd name="T38" fmla="*/ 274 w 274"/>
                <a:gd name="T39" fmla="*/ 21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341">
                  <a:moveTo>
                    <a:pt x="274" y="212"/>
                  </a:moveTo>
                  <a:lnTo>
                    <a:pt x="262" y="212"/>
                  </a:lnTo>
                  <a:cubicBezTo>
                    <a:pt x="256" y="263"/>
                    <a:pt x="249" y="325"/>
                    <a:pt x="162" y="325"/>
                  </a:cubicBezTo>
                  <a:lnTo>
                    <a:pt x="121" y="325"/>
                  </a:lnTo>
                  <a:cubicBezTo>
                    <a:pt x="97" y="325"/>
                    <a:pt x="96" y="322"/>
                    <a:pt x="96" y="305"/>
                  </a:cubicBezTo>
                  <a:lnTo>
                    <a:pt x="96" y="39"/>
                  </a:lnTo>
                  <a:cubicBezTo>
                    <a:pt x="96" y="22"/>
                    <a:pt x="96" y="15"/>
                    <a:pt x="144" y="15"/>
                  </a:cubicBezTo>
                  <a:lnTo>
                    <a:pt x="160" y="15"/>
                  </a:lnTo>
                  <a:lnTo>
                    <a:pt x="160" y="0"/>
                  </a:lnTo>
                  <a:cubicBezTo>
                    <a:pt x="142" y="1"/>
                    <a:pt x="97" y="1"/>
                    <a:pt x="76" y="1"/>
                  </a:cubicBezTo>
                  <a:cubicBezTo>
                    <a:pt x="57" y="1"/>
                    <a:pt x="18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lnTo>
                    <a:pt x="260" y="341"/>
                  </a:lnTo>
                  <a:lnTo>
                    <a:pt x="274" y="21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64" name="Freeform 45 2 1">
              <a:extLst>
                <a:ext uri="{FF2B5EF4-FFF2-40B4-BE49-F238E27FC236}">
                  <a16:creationId xmlns:a16="http://schemas.microsoft.com/office/drawing/2014/main" id="{CF54E39D-9D72-FC54-357E-DD78E8707873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5995994" y="2795588"/>
              <a:ext cx="65088" cy="841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1465" name="Group 1464" descr="\documentclass{article}&#10;\usepackage{amsmath}&#10;\pagestyle{empty}&#10;\begin{document}&#10;&#10;Wiggler&#10;&#10;&#10;\end{document}" title="IguanaTex Vector Display">
            <a:extLst>
              <a:ext uri="{FF2B5EF4-FFF2-40B4-BE49-F238E27FC236}">
                <a16:creationId xmlns:a16="http://schemas.microsoft.com/office/drawing/2014/main" id="{26807111-07A0-A01E-858F-B30903EB3B42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277808" y="3433623"/>
            <a:ext cx="808560" cy="196254"/>
            <a:chOff x="7423150" y="4057650"/>
            <a:chExt cx="654051" cy="158751"/>
          </a:xfrm>
          <a:solidFill>
            <a:schemeClr val="bg1">
              <a:lumMod val="75000"/>
            </a:schemeClr>
          </a:solidFill>
        </p:grpSpPr>
        <p:sp>
          <p:nvSpPr>
            <p:cNvPr id="1466" name="Freeform 52 2 1 1">
              <a:extLst>
                <a:ext uri="{FF2B5EF4-FFF2-40B4-BE49-F238E27FC236}">
                  <a16:creationId xmlns:a16="http://schemas.microsoft.com/office/drawing/2014/main" id="{E07C0530-24EA-C6BF-C44D-CC326C81AF7C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7423150" y="4059238"/>
              <a:ext cx="192088" cy="125413"/>
            </a:xfrm>
            <a:custGeom>
              <a:avLst/>
              <a:gdLst>
                <a:gd name="T0" fmla="*/ 444 w 494"/>
                <a:gd name="T1" fmla="*/ 49 h 352"/>
                <a:gd name="T2" fmla="*/ 494 w 494"/>
                <a:gd name="T3" fmla="*/ 15 h 352"/>
                <a:gd name="T4" fmla="*/ 494 w 494"/>
                <a:gd name="T5" fmla="*/ 0 h 352"/>
                <a:gd name="T6" fmla="*/ 448 w 494"/>
                <a:gd name="T7" fmla="*/ 1 h 352"/>
                <a:gd name="T8" fmla="*/ 389 w 494"/>
                <a:gd name="T9" fmla="*/ 0 h 352"/>
                <a:gd name="T10" fmla="*/ 389 w 494"/>
                <a:gd name="T11" fmla="*/ 15 h 352"/>
                <a:gd name="T12" fmla="*/ 432 w 494"/>
                <a:gd name="T13" fmla="*/ 42 h 352"/>
                <a:gd name="T14" fmla="*/ 430 w 494"/>
                <a:gd name="T15" fmla="*/ 52 h 352"/>
                <a:gd name="T16" fmla="*/ 355 w 494"/>
                <a:gd name="T17" fmla="*/ 282 h 352"/>
                <a:gd name="T18" fmla="*/ 275 w 494"/>
                <a:gd name="T19" fmla="*/ 38 h 352"/>
                <a:gd name="T20" fmla="*/ 274 w 494"/>
                <a:gd name="T21" fmla="*/ 30 h 352"/>
                <a:gd name="T22" fmla="*/ 316 w 494"/>
                <a:gd name="T23" fmla="*/ 15 h 352"/>
                <a:gd name="T24" fmla="*/ 316 w 494"/>
                <a:gd name="T25" fmla="*/ 0 h 352"/>
                <a:gd name="T26" fmla="*/ 245 w 494"/>
                <a:gd name="T27" fmla="*/ 1 h 352"/>
                <a:gd name="T28" fmla="*/ 184 w 494"/>
                <a:gd name="T29" fmla="*/ 0 h 352"/>
                <a:gd name="T30" fmla="*/ 184 w 494"/>
                <a:gd name="T31" fmla="*/ 15 h 352"/>
                <a:gd name="T32" fmla="*/ 229 w 494"/>
                <a:gd name="T33" fmla="*/ 33 h 352"/>
                <a:gd name="T34" fmla="*/ 240 w 494"/>
                <a:gd name="T35" fmla="*/ 68 h 352"/>
                <a:gd name="T36" fmla="*/ 171 w 494"/>
                <a:gd name="T37" fmla="*/ 282 h 352"/>
                <a:gd name="T38" fmla="*/ 90 w 494"/>
                <a:gd name="T39" fmla="*/ 37 h 352"/>
                <a:gd name="T40" fmla="*/ 89 w 494"/>
                <a:gd name="T41" fmla="*/ 30 h 352"/>
                <a:gd name="T42" fmla="*/ 131 w 494"/>
                <a:gd name="T43" fmla="*/ 15 h 352"/>
                <a:gd name="T44" fmla="*/ 131 w 494"/>
                <a:gd name="T45" fmla="*/ 0 h 352"/>
                <a:gd name="T46" fmla="*/ 60 w 494"/>
                <a:gd name="T47" fmla="*/ 1 h 352"/>
                <a:gd name="T48" fmla="*/ 0 w 494"/>
                <a:gd name="T49" fmla="*/ 0 h 352"/>
                <a:gd name="T50" fmla="*/ 0 w 494"/>
                <a:gd name="T51" fmla="*/ 15 h 352"/>
                <a:gd name="T52" fmla="*/ 45 w 494"/>
                <a:gd name="T53" fmla="*/ 36 h 352"/>
                <a:gd name="T54" fmla="*/ 145 w 494"/>
                <a:gd name="T55" fmla="*/ 342 h 352"/>
                <a:gd name="T56" fmla="*/ 154 w 494"/>
                <a:gd name="T57" fmla="*/ 352 h 352"/>
                <a:gd name="T58" fmla="*/ 164 w 494"/>
                <a:gd name="T59" fmla="*/ 342 h 352"/>
                <a:gd name="T60" fmla="*/ 246 w 494"/>
                <a:gd name="T61" fmla="*/ 88 h 352"/>
                <a:gd name="T62" fmla="*/ 329 w 494"/>
                <a:gd name="T63" fmla="*/ 342 h 352"/>
                <a:gd name="T64" fmla="*/ 339 w 494"/>
                <a:gd name="T65" fmla="*/ 352 h 352"/>
                <a:gd name="T66" fmla="*/ 349 w 494"/>
                <a:gd name="T67" fmla="*/ 342 h 352"/>
                <a:gd name="T68" fmla="*/ 444 w 494"/>
                <a:gd name="T69" fmla="*/ 4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352">
                  <a:moveTo>
                    <a:pt x="444" y="49"/>
                  </a:moveTo>
                  <a:cubicBezTo>
                    <a:pt x="453" y="20"/>
                    <a:pt x="474" y="15"/>
                    <a:pt x="494" y="15"/>
                  </a:cubicBezTo>
                  <a:lnTo>
                    <a:pt x="494" y="0"/>
                  </a:lnTo>
                  <a:cubicBezTo>
                    <a:pt x="479" y="1"/>
                    <a:pt x="463" y="1"/>
                    <a:pt x="448" y="1"/>
                  </a:cubicBezTo>
                  <a:cubicBezTo>
                    <a:pt x="434" y="1"/>
                    <a:pt x="402" y="0"/>
                    <a:pt x="389" y="0"/>
                  </a:cubicBezTo>
                  <a:lnTo>
                    <a:pt x="389" y="15"/>
                  </a:lnTo>
                  <a:cubicBezTo>
                    <a:pt x="422" y="16"/>
                    <a:pt x="432" y="32"/>
                    <a:pt x="432" y="42"/>
                  </a:cubicBezTo>
                  <a:cubicBezTo>
                    <a:pt x="432" y="45"/>
                    <a:pt x="431" y="49"/>
                    <a:pt x="430" y="52"/>
                  </a:cubicBezTo>
                  <a:lnTo>
                    <a:pt x="355" y="282"/>
                  </a:lnTo>
                  <a:lnTo>
                    <a:pt x="275" y="38"/>
                  </a:lnTo>
                  <a:cubicBezTo>
                    <a:pt x="275" y="36"/>
                    <a:pt x="274" y="33"/>
                    <a:pt x="274" y="30"/>
                  </a:cubicBezTo>
                  <a:cubicBezTo>
                    <a:pt x="274" y="15"/>
                    <a:pt x="303" y="15"/>
                    <a:pt x="316" y="15"/>
                  </a:cubicBezTo>
                  <a:lnTo>
                    <a:pt x="316" y="0"/>
                  </a:lnTo>
                  <a:cubicBezTo>
                    <a:pt x="298" y="1"/>
                    <a:pt x="264" y="1"/>
                    <a:pt x="245" y="1"/>
                  </a:cubicBezTo>
                  <a:cubicBezTo>
                    <a:pt x="226" y="1"/>
                    <a:pt x="205" y="0"/>
                    <a:pt x="184" y="0"/>
                  </a:cubicBezTo>
                  <a:lnTo>
                    <a:pt x="184" y="15"/>
                  </a:lnTo>
                  <a:cubicBezTo>
                    <a:pt x="213" y="15"/>
                    <a:pt x="223" y="15"/>
                    <a:pt x="229" y="33"/>
                  </a:cubicBezTo>
                  <a:lnTo>
                    <a:pt x="240" y="68"/>
                  </a:lnTo>
                  <a:lnTo>
                    <a:pt x="171" y="282"/>
                  </a:lnTo>
                  <a:lnTo>
                    <a:pt x="90" y="37"/>
                  </a:lnTo>
                  <a:cubicBezTo>
                    <a:pt x="90" y="35"/>
                    <a:pt x="89" y="32"/>
                    <a:pt x="89" y="30"/>
                  </a:cubicBezTo>
                  <a:cubicBezTo>
                    <a:pt x="89" y="15"/>
                    <a:pt x="118" y="15"/>
                    <a:pt x="131" y="15"/>
                  </a:cubicBezTo>
                  <a:lnTo>
                    <a:pt x="131" y="0"/>
                  </a:lnTo>
                  <a:cubicBezTo>
                    <a:pt x="113" y="1"/>
                    <a:pt x="79" y="1"/>
                    <a:pt x="60" y="1"/>
                  </a:cubicBezTo>
                  <a:cubicBezTo>
                    <a:pt x="41" y="1"/>
                    <a:pt x="20" y="0"/>
                    <a:pt x="0" y="0"/>
                  </a:cubicBezTo>
                  <a:lnTo>
                    <a:pt x="0" y="15"/>
                  </a:lnTo>
                  <a:cubicBezTo>
                    <a:pt x="37" y="15"/>
                    <a:pt x="39" y="18"/>
                    <a:pt x="45" y="36"/>
                  </a:cubicBezTo>
                  <a:lnTo>
                    <a:pt x="145" y="342"/>
                  </a:lnTo>
                  <a:cubicBezTo>
                    <a:pt x="146" y="347"/>
                    <a:pt x="148" y="352"/>
                    <a:pt x="154" y="352"/>
                  </a:cubicBezTo>
                  <a:cubicBezTo>
                    <a:pt x="161" y="352"/>
                    <a:pt x="162" y="348"/>
                    <a:pt x="164" y="342"/>
                  </a:cubicBezTo>
                  <a:lnTo>
                    <a:pt x="246" y="88"/>
                  </a:lnTo>
                  <a:lnTo>
                    <a:pt x="329" y="342"/>
                  </a:lnTo>
                  <a:cubicBezTo>
                    <a:pt x="331" y="347"/>
                    <a:pt x="332" y="352"/>
                    <a:pt x="339" y="352"/>
                  </a:cubicBezTo>
                  <a:cubicBezTo>
                    <a:pt x="346" y="352"/>
                    <a:pt x="347" y="348"/>
                    <a:pt x="349" y="342"/>
                  </a:cubicBezTo>
                  <a:lnTo>
                    <a:pt x="444" y="4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67" name="Freeform 53 2 1 1">
              <a:extLst>
                <a:ext uri="{FF2B5EF4-FFF2-40B4-BE49-F238E27FC236}">
                  <a16:creationId xmlns:a16="http://schemas.microsoft.com/office/drawing/2014/main" id="{251B36A5-CB11-C38C-93B7-2FC203B4DAC2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7626350" y="4062413"/>
              <a:ext cx="41275" cy="1190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68" name="Freeform 54 2 1 1">
              <a:extLst>
                <a:ext uri="{FF2B5EF4-FFF2-40B4-BE49-F238E27FC236}">
                  <a16:creationId xmlns:a16="http://schemas.microsoft.com/office/drawing/2014/main" id="{80E982CD-E1F8-368F-3B41-DD3136B6EA95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7678738" y="4100513"/>
              <a:ext cx="88900" cy="115888"/>
            </a:xfrm>
            <a:custGeom>
              <a:avLst/>
              <a:gdLst>
                <a:gd name="T0" fmla="*/ 97 w 228"/>
                <a:gd name="T1" fmla="*/ 141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9 h 329"/>
                <a:gd name="T10" fmla="*/ 132 w 228"/>
                <a:gd name="T11" fmla="*/ 121 h 329"/>
                <a:gd name="T12" fmla="*/ 97 w 228"/>
                <a:gd name="T13" fmla="*/ 141 h 329"/>
                <a:gd name="T14" fmla="*/ 39 w 228"/>
                <a:gd name="T15" fmla="*/ 160 h 329"/>
                <a:gd name="T16" fmla="*/ 47 w 228"/>
                <a:gd name="T17" fmla="*/ 137 h 329"/>
                <a:gd name="T18" fmla="*/ 97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39 w 228"/>
                <a:gd name="T43" fmla="*/ 130 h 329"/>
                <a:gd name="T44" fmla="*/ 24 w 228"/>
                <a:gd name="T45" fmla="*/ 172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3 w 228"/>
                <a:gd name="T57" fmla="*/ 194 h 329"/>
                <a:gd name="T58" fmla="*/ 65 w 228"/>
                <a:gd name="T59" fmla="*/ 194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1"/>
                  </a:moveTo>
                  <a:cubicBezTo>
                    <a:pt x="53" y="141"/>
                    <a:pt x="53" y="91"/>
                    <a:pt x="53" y="79"/>
                  </a:cubicBezTo>
                  <a:cubicBezTo>
                    <a:pt x="53" y="66"/>
                    <a:pt x="54" y="50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9"/>
                  </a:cubicBezTo>
                  <a:cubicBezTo>
                    <a:pt x="140" y="92"/>
                    <a:pt x="140" y="108"/>
                    <a:pt x="132" y="121"/>
                  </a:cubicBezTo>
                  <a:cubicBezTo>
                    <a:pt x="128" y="127"/>
                    <a:pt x="117" y="141"/>
                    <a:pt x="97" y="141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7"/>
                    <a:pt x="47" y="137"/>
                  </a:cubicBezTo>
                  <a:cubicBezTo>
                    <a:pt x="67" y="151"/>
                    <a:pt x="87" y="152"/>
                    <a:pt x="97" y="152"/>
                  </a:cubicBezTo>
                  <a:cubicBezTo>
                    <a:pt x="143" y="152"/>
                    <a:pt x="177" y="118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9"/>
                  </a:cubicBezTo>
                  <a:cubicBezTo>
                    <a:pt x="16" y="101"/>
                    <a:pt x="27" y="120"/>
                    <a:pt x="39" y="130"/>
                  </a:cubicBezTo>
                  <a:cubicBezTo>
                    <a:pt x="33" y="138"/>
                    <a:pt x="24" y="154"/>
                    <a:pt x="24" y="172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5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8"/>
                    <a:pt x="214" y="222"/>
                    <a:pt x="188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4"/>
                  </a:cubicBezTo>
                  <a:cubicBezTo>
                    <a:pt x="49" y="192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5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69" name="Freeform 55 2 1 1">
              <a:extLst>
                <a:ext uri="{FF2B5EF4-FFF2-40B4-BE49-F238E27FC236}">
                  <a16:creationId xmlns:a16="http://schemas.microsoft.com/office/drawing/2014/main" id="{E5F59268-96B7-8C79-54BA-CA2CF88C65AE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7775575" y="4100513"/>
              <a:ext cx="88900" cy="115888"/>
            </a:xfrm>
            <a:custGeom>
              <a:avLst/>
              <a:gdLst>
                <a:gd name="T0" fmla="*/ 97 w 228"/>
                <a:gd name="T1" fmla="*/ 141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9 h 329"/>
                <a:gd name="T10" fmla="*/ 132 w 228"/>
                <a:gd name="T11" fmla="*/ 121 h 329"/>
                <a:gd name="T12" fmla="*/ 97 w 228"/>
                <a:gd name="T13" fmla="*/ 141 h 329"/>
                <a:gd name="T14" fmla="*/ 39 w 228"/>
                <a:gd name="T15" fmla="*/ 160 h 329"/>
                <a:gd name="T16" fmla="*/ 47 w 228"/>
                <a:gd name="T17" fmla="*/ 137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50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39 w 228"/>
                <a:gd name="T43" fmla="*/ 130 h 329"/>
                <a:gd name="T44" fmla="*/ 24 w 228"/>
                <a:gd name="T45" fmla="*/ 172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5 w 228"/>
                <a:gd name="T59" fmla="*/ 194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1"/>
                  </a:moveTo>
                  <a:cubicBezTo>
                    <a:pt x="53" y="141"/>
                    <a:pt x="53" y="91"/>
                    <a:pt x="53" y="79"/>
                  </a:cubicBezTo>
                  <a:cubicBezTo>
                    <a:pt x="53" y="66"/>
                    <a:pt x="54" y="50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9"/>
                  </a:cubicBezTo>
                  <a:cubicBezTo>
                    <a:pt x="140" y="92"/>
                    <a:pt x="140" y="108"/>
                    <a:pt x="132" y="121"/>
                  </a:cubicBezTo>
                  <a:cubicBezTo>
                    <a:pt x="128" y="127"/>
                    <a:pt x="117" y="141"/>
                    <a:pt x="97" y="141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7"/>
                    <a:pt x="47" y="137"/>
                  </a:cubicBezTo>
                  <a:cubicBezTo>
                    <a:pt x="67" y="151"/>
                    <a:pt x="87" y="152"/>
                    <a:pt x="97" y="152"/>
                  </a:cubicBezTo>
                  <a:cubicBezTo>
                    <a:pt x="143" y="152"/>
                    <a:pt x="178" y="118"/>
                    <a:pt x="178" y="79"/>
                  </a:cubicBezTo>
                  <a:cubicBezTo>
                    <a:pt x="178" y="61"/>
                    <a:pt x="170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3" y="0"/>
                    <a:pt x="171" y="3"/>
                    <a:pt x="150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9"/>
                  </a:cubicBezTo>
                  <a:cubicBezTo>
                    <a:pt x="16" y="101"/>
                    <a:pt x="27" y="120"/>
                    <a:pt x="39" y="130"/>
                  </a:cubicBezTo>
                  <a:cubicBezTo>
                    <a:pt x="33" y="138"/>
                    <a:pt x="24" y="154"/>
                    <a:pt x="24" y="172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5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8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4"/>
                  </a:cubicBezTo>
                  <a:cubicBezTo>
                    <a:pt x="49" y="192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5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70" name="Freeform 56 2 1 1">
              <a:extLst>
                <a:ext uri="{FF2B5EF4-FFF2-40B4-BE49-F238E27FC236}">
                  <a16:creationId xmlns:a16="http://schemas.microsoft.com/office/drawing/2014/main" id="{397686F0-9DEB-A88E-DDDA-19A1306AD0B2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7872413" y="4057650"/>
              <a:ext cx="42863" cy="123825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71" name="Freeform 57 2 1 1">
              <a:extLst>
                <a:ext uri="{FF2B5EF4-FFF2-40B4-BE49-F238E27FC236}">
                  <a16:creationId xmlns:a16="http://schemas.microsoft.com/office/drawing/2014/main" id="{86C2147C-26C7-B22B-0D7D-7A024CA07338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7926388" y="4100513"/>
              <a:ext cx="74613" cy="825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1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1" y="78"/>
                    <a:pt x="161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72" name="Freeform 58 2 1 1">
              <a:extLst>
                <a:ext uri="{FF2B5EF4-FFF2-40B4-BE49-F238E27FC236}">
                  <a16:creationId xmlns:a16="http://schemas.microsoft.com/office/drawing/2014/main" id="{BEC0022B-FCF5-258D-AB08-EBB128BEB056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8012113" y="4102100"/>
              <a:ext cx="65088" cy="79375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10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5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1473" name="Group 1472" descr="\documentclass{article}&#10;\usepackage{amsmath}&#10;\pagestyle{empty}&#10;\begin{document}&#10;&#10;Tubes&#10;&#10;&#10;\end{document}" title="IguanaTex Vector Display">
            <a:extLst>
              <a:ext uri="{FF2B5EF4-FFF2-40B4-BE49-F238E27FC236}">
                <a16:creationId xmlns:a16="http://schemas.microsoft.com/office/drawing/2014/main" id="{BB5F7CBA-3C72-2FEB-9706-E172EBFFBC48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528132" y="4929672"/>
            <a:ext cx="639782" cy="162888"/>
            <a:chOff x="5368931" y="5151438"/>
            <a:chExt cx="517525" cy="131762"/>
          </a:xfrm>
          <a:solidFill>
            <a:schemeClr val="bg1">
              <a:lumMod val="75000"/>
            </a:schemeClr>
          </a:solidFill>
        </p:grpSpPr>
        <p:sp>
          <p:nvSpPr>
            <p:cNvPr id="1474" name="Freeform 84 2">
              <a:extLst>
                <a:ext uri="{FF2B5EF4-FFF2-40B4-BE49-F238E27FC236}">
                  <a16:creationId xmlns:a16="http://schemas.microsoft.com/office/drawing/2014/main" id="{43FDF11A-47A0-2C36-3F32-0F0CD60E2637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5368931" y="5154613"/>
              <a:ext cx="131763" cy="127000"/>
            </a:xfrm>
            <a:custGeom>
              <a:avLst/>
              <a:gdLst>
                <a:gd name="T0" fmla="*/ 315 w 324"/>
                <a:gd name="T1" fmla="*/ 0 h 339"/>
                <a:gd name="T2" fmla="*/ 10 w 324"/>
                <a:gd name="T3" fmla="*/ 0 h 339"/>
                <a:gd name="T4" fmla="*/ 0 w 324"/>
                <a:gd name="T5" fmla="*/ 113 h 339"/>
                <a:gd name="T6" fmla="*/ 13 w 324"/>
                <a:gd name="T7" fmla="*/ 113 h 339"/>
                <a:gd name="T8" fmla="*/ 103 w 324"/>
                <a:gd name="T9" fmla="*/ 16 h 339"/>
                <a:gd name="T10" fmla="*/ 130 w 324"/>
                <a:gd name="T11" fmla="*/ 17 h 339"/>
                <a:gd name="T12" fmla="*/ 140 w 324"/>
                <a:gd name="T13" fmla="*/ 36 h 339"/>
                <a:gd name="T14" fmla="*/ 140 w 324"/>
                <a:gd name="T15" fmla="*/ 299 h 339"/>
                <a:gd name="T16" fmla="*/ 88 w 324"/>
                <a:gd name="T17" fmla="*/ 323 h 339"/>
                <a:gd name="T18" fmla="*/ 68 w 324"/>
                <a:gd name="T19" fmla="*/ 323 h 339"/>
                <a:gd name="T20" fmla="*/ 68 w 324"/>
                <a:gd name="T21" fmla="*/ 339 h 339"/>
                <a:gd name="T22" fmla="*/ 162 w 324"/>
                <a:gd name="T23" fmla="*/ 337 h 339"/>
                <a:gd name="T24" fmla="*/ 257 w 324"/>
                <a:gd name="T25" fmla="*/ 339 h 339"/>
                <a:gd name="T26" fmla="*/ 257 w 324"/>
                <a:gd name="T27" fmla="*/ 323 h 339"/>
                <a:gd name="T28" fmla="*/ 237 w 324"/>
                <a:gd name="T29" fmla="*/ 323 h 339"/>
                <a:gd name="T30" fmla="*/ 185 w 324"/>
                <a:gd name="T31" fmla="*/ 299 h 339"/>
                <a:gd name="T32" fmla="*/ 185 w 324"/>
                <a:gd name="T33" fmla="*/ 36 h 339"/>
                <a:gd name="T34" fmla="*/ 194 w 324"/>
                <a:gd name="T35" fmla="*/ 17 h 339"/>
                <a:gd name="T36" fmla="*/ 222 w 324"/>
                <a:gd name="T37" fmla="*/ 16 h 339"/>
                <a:gd name="T38" fmla="*/ 312 w 324"/>
                <a:gd name="T39" fmla="*/ 113 h 339"/>
                <a:gd name="T40" fmla="*/ 324 w 324"/>
                <a:gd name="T41" fmla="*/ 113 h 339"/>
                <a:gd name="T42" fmla="*/ 315 w 324"/>
                <a:gd name="T43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9">
                  <a:moveTo>
                    <a:pt x="315" y="0"/>
                  </a:moveTo>
                  <a:lnTo>
                    <a:pt x="10" y="0"/>
                  </a:lnTo>
                  <a:lnTo>
                    <a:pt x="0" y="113"/>
                  </a:lnTo>
                  <a:lnTo>
                    <a:pt x="13" y="113"/>
                  </a:lnTo>
                  <a:cubicBezTo>
                    <a:pt x="20" y="32"/>
                    <a:pt x="27" y="16"/>
                    <a:pt x="103" y="16"/>
                  </a:cubicBezTo>
                  <a:cubicBezTo>
                    <a:pt x="112" y="16"/>
                    <a:pt x="125" y="16"/>
                    <a:pt x="130" y="17"/>
                  </a:cubicBezTo>
                  <a:cubicBezTo>
                    <a:pt x="140" y="19"/>
                    <a:pt x="140" y="24"/>
                    <a:pt x="140" y="36"/>
                  </a:cubicBezTo>
                  <a:lnTo>
                    <a:pt x="140" y="299"/>
                  </a:lnTo>
                  <a:cubicBezTo>
                    <a:pt x="140" y="316"/>
                    <a:pt x="140" y="323"/>
                    <a:pt x="88" y="323"/>
                  </a:cubicBezTo>
                  <a:lnTo>
                    <a:pt x="68" y="323"/>
                  </a:lnTo>
                  <a:lnTo>
                    <a:pt x="68" y="339"/>
                  </a:lnTo>
                  <a:cubicBezTo>
                    <a:pt x="88" y="337"/>
                    <a:pt x="139" y="337"/>
                    <a:pt x="162" y="337"/>
                  </a:cubicBezTo>
                  <a:cubicBezTo>
                    <a:pt x="185" y="337"/>
                    <a:pt x="236" y="337"/>
                    <a:pt x="257" y="339"/>
                  </a:cubicBezTo>
                  <a:lnTo>
                    <a:pt x="257" y="323"/>
                  </a:lnTo>
                  <a:lnTo>
                    <a:pt x="237" y="323"/>
                  </a:lnTo>
                  <a:cubicBezTo>
                    <a:pt x="185" y="323"/>
                    <a:pt x="185" y="316"/>
                    <a:pt x="185" y="299"/>
                  </a:cubicBezTo>
                  <a:lnTo>
                    <a:pt x="185" y="36"/>
                  </a:lnTo>
                  <a:cubicBezTo>
                    <a:pt x="185" y="26"/>
                    <a:pt x="185" y="19"/>
                    <a:pt x="194" y="17"/>
                  </a:cubicBezTo>
                  <a:cubicBezTo>
                    <a:pt x="199" y="16"/>
                    <a:pt x="212" y="16"/>
                    <a:pt x="222" y="16"/>
                  </a:cubicBezTo>
                  <a:cubicBezTo>
                    <a:pt x="297" y="16"/>
                    <a:pt x="305" y="32"/>
                    <a:pt x="312" y="113"/>
                  </a:cubicBezTo>
                  <a:lnTo>
                    <a:pt x="324" y="113"/>
                  </a:lnTo>
                  <a:lnTo>
                    <a:pt x="315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75" name="Freeform 85 2">
              <a:extLst>
                <a:ext uri="{FF2B5EF4-FFF2-40B4-BE49-F238E27FC236}">
                  <a16:creationId xmlns:a16="http://schemas.microsoft.com/office/drawing/2014/main" id="{DD163C4E-CFF9-1442-7560-0CCC7FDF3789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5497519" y="5199063"/>
              <a:ext cx="103188" cy="84137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76" name="Freeform 86 2">
              <a:extLst>
                <a:ext uri="{FF2B5EF4-FFF2-40B4-BE49-F238E27FC236}">
                  <a16:creationId xmlns:a16="http://schemas.microsoft.com/office/drawing/2014/main" id="{93CFCD37-82A0-F1A2-4E33-0BF508647B30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5610231" y="5151438"/>
              <a:ext cx="100013" cy="131762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5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1 w 246"/>
                <a:gd name="T13" fmla="*/ 347 h 352"/>
                <a:gd name="T14" fmla="*/ 69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7"/>
                  </a:lnTo>
                  <a:lnTo>
                    <a:pt x="51" y="347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9" y="169"/>
                  </a:cubicBezTo>
                  <a:cubicBezTo>
                    <a:pt x="98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7"/>
                    <a:pt x="204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77" name="Freeform 87 2">
              <a:extLst>
                <a:ext uri="{FF2B5EF4-FFF2-40B4-BE49-F238E27FC236}">
                  <a16:creationId xmlns:a16="http://schemas.microsoft.com/office/drawing/2014/main" id="{04F42314-C95A-687E-64F6-F60BF78B466C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5727706" y="5197475"/>
              <a:ext cx="79375" cy="857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78" name="Freeform 88 2">
              <a:extLst>
                <a:ext uri="{FF2B5EF4-FFF2-40B4-BE49-F238E27FC236}">
                  <a16:creationId xmlns:a16="http://schemas.microsoft.com/office/drawing/2014/main" id="{67B9CCF4-7E62-91ED-03BD-0699A89B21BC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5819781" y="5197475"/>
              <a:ext cx="66675" cy="85725"/>
            </a:xfrm>
            <a:custGeom>
              <a:avLst/>
              <a:gdLst>
                <a:gd name="T0" fmla="*/ 88 w 164"/>
                <a:gd name="T1" fmla="*/ 127 h 229"/>
                <a:gd name="T2" fmla="*/ 140 w 164"/>
                <a:gd name="T3" fmla="*/ 173 h 229"/>
                <a:gd name="T4" fmla="*/ 83 w 164"/>
                <a:gd name="T5" fmla="*/ 218 h 229"/>
                <a:gd name="T6" fmla="*/ 14 w 164"/>
                <a:gd name="T7" fmla="*/ 147 h 229"/>
                <a:gd name="T8" fmla="*/ 7 w 164"/>
                <a:gd name="T9" fmla="*/ 139 h 229"/>
                <a:gd name="T10" fmla="*/ 0 w 164"/>
                <a:gd name="T11" fmla="*/ 151 h 229"/>
                <a:gd name="T12" fmla="*/ 0 w 164"/>
                <a:gd name="T13" fmla="*/ 217 h 229"/>
                <a:gd name="T14" fmla="*/ 6 w 164"/>
                <a:gd name="T15" fmla="*/ 229 h 229"/>
                <a:gd name="T16" fmla="*/ 18 w 164"/>
                <a:gd name="T17" fmla="*/ 219 h 229"/>
                <a:gd name="T18" fmla="*/ 28 w 164"/>
                <a:gd name="T19" fmla="*/ 208 h 229"/>
                <a:gd name="T20" fmla="*/ 83 w 164"/>
                <a:gd name="T21" fmla="*/ 229 h 229"/>
                <a:gd name="T22" fmla="*/ 164 w 164"/>
                <a:gd name="T23" fmla="*/ 160 h 229"/>
                <a:gd name="T24" fmla="*/ 143 w 164"/>
                <a:gd name="T25" fmla="*/ 112 h 229"/>
                <a:gd name="T26" fmla="*/ 86 w 164"/>
                <a:gd name="T27" fmla="*/ 88 h 229"/>
                <a:gd name="T28" fmla="*/ 24 w 164"/>
                <a:gd name="T29" fmla="*/ 47 h 229"/>
                <a:gd name="T30" fmla="*/ 80 w 164"/>
                <a:gd name="T31" fmla="*/ 9 h 229"/>
                <a:gd name="T32" fmla="*/ 139 w 164"/>
                <a:gd name="T33" fmla="*/ 70 h 229"/>
                <a:gd name="T34" fmla="*/ 145 w 164"/>
                <a:gd name="T35" fmla="*/ 74 h 229"/>
                <a:gd name="T36" fmla="*/ 151 w 164"/>
                <a:gd name="T37" fmla="*/ 62 h 229"/>
                <a:gd name="T38" fmla="*/ 151 w 164"/>
                <a:gd name="T39" fmla="*/ 12 h 229"/>
                <a:gd name="T40" fmla="*/ 146 w 164"/>
                <a:gd name="T41" fmla="*/ 0 h 229"/>
                <a:gd name="T42" fmla="*/ 136 w 164"/>
                <a:gd name="T43" fmla="*/ 6 h 229"/>
                <a:gd name="T44" fmla="*/ 127 w 164"/>
                <a:gd name="T45" fmla="*/ 14 h 229"/>
                <a:gd name="T46" fmla="*/ 80 w 164"/>
                <a:gd name="T47" fmla="*/ 0 h 229"/>
                <a:gd name="T48" fmla="*/ 0 w 164"/>
                <a:gd name="T49" fmla="*/ 61 h 229"/>
                <a:gd name="T50" fmla="*/ 22 w 164"/>
                <a:gd name="T51" fmla="*/ 104 h 229"/>
                <a:gd name="T52" fmla="*/ 88 w 164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229">
                  <a:moveTo>
                    <a:pt x="88" y="127"/>
                  </a:moveTo>
                  <a:cubicBezTo>
                    <a:pt x="99" y="129"/>
                    <a:pt x="140" y="137"/>
                    <a:pt x="140" y="173"/>
                  </a:cubicBezTo>
                  <a:cubicBezTo>
                    <a:pt x="140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1" y="229"/>
                    <a:pt x="164" y="196"/>
                    <a:pt x="164" y="160"/>
                  </a:cubicBezTo>
                  <a:cubicBezTo>
                    <a:pt x="164" y="133"/>
                    <a:pt x="149" y="118"/>
                    <a:pt x="143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8" y="54"/>
                    <a:pt x="139" y="70"/>
                  </a:cubicBezTo>
                  <a:cubicBezTo>
                    <a:pt x="139" y="74"/>
                    <a:pt x="144" y="74"/>
                    <a:pt x="145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6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grpSp>
        <p:nvGrpSpPr>
          <p:cNvPr id="1479" name="Group 1478" descr="\documentclass{article}&#10;\usepackage{amsmath}&#10;\pagestyle{empty}&#10;\begin{document}&#10;&#10;HHG&#10;&#10;&#10;\end{document}" title="IguanaTex Vector Display">
            <a:extLst>
              <a:ext uri="{FF2B5EF4-FFF2-40B4-BE49-F238E27FC236}">
                <a16:creationId xmlns:a16="http://schemas.microsoft.com/office/drawing/2014/main" id="{A3DDE364-EF5F-4B57-9A7C-494B976B896B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888279" y="4334054"/>
            <a:ext cx="545581" cy="174665"/>
            <a:chOff x="4779957" y="4162425"/>
            <a:chExt cx="441325" cy="141288"/>
          </a:xfrm>
          <a:solidFill>
            <a:schemeClr val="bg1">
              <a:lumMod val="75000"/>
            </a:schemeClr>
          </a:solidFill>
        </p:grpSpPr>
        <p:sp>
          <p:nvSpPr>
            <p:cNvPr id="1480" name="Freeform 95 2 1">
              <a:extLst>
                <a:ext uri="{FF2B5EF4-FFF2-40B4-BE49-F238E27FC236}">
                  <a16:creationId xmlns:a16="http://schemas.microsoft.com/office/drawing/2014/main" id="{A141954C-5A48-FAF8-CE62-BA10613001D3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79957" y="4165600"/>
              <a:ext cx="136525" cy="133350"/>
            </a:xfrm>
            <a:custGeom>
              <a:avLst/>
              <a:gdLst>
                <a:gd name="T0" fmla="*/ 289 w 340"/>
                <a:gd name="T1" fmla="*/ 39 h 340"/>
                <a:gd name="T2" fmla="*/ 328 w 340"/>
                <a:gd name="T3" fmla="*/ 15 h 340"/>
                <a:gd name="T4" fmla="*/ 340 w 340"/>
                <a:gd name="T5" fmla="*/ 15 h 340"/>
                <a:gd name="T6" fmla="*/ 340 w 340"/>
                <a:gd name="T7" fmla="*/ 0 h 340"/>
                <a:gd name="T8" fmla="*/ 267 w 340"/>
                <a:gd name="T9" fmla="*/ 1 h 340"/>
                <a:gd name="T10" fmla="*/ 193 w 340"/>
                <a:gd name="T11" fmla="*/ 0 h 340"/>
                <a:gd name="T12" fmla="*/ 193 w 340"/>
                <a:gd name="T13" fmla="*/ 15 h 340"/>
                <a:gd name="T14" fmla="*/ 205 w 340"/>
                <a:gd name="T15" fmla="*/ 15 h 340"/>
                <a:gd name="T16" fmla="*/ 245 w 340"/>
                <a:gd name="T17" fmla="*/ 39 h 340"/>
                <a:gd name="T18" fmla="*/ 245 w 340"/>
                <a:gd name="T19" fmla="*/ 155 h 340"/>
                <a:gd name="T20" fmla="*/ 96 w 340"/>
                <a:gd name="T21" fmla="*/ 155 h 340"/>
                <a:gd name="T22" fmla="*/ 96 w 340"/>
                <a:gd name="T23" fmla="*/ 39 h 340"/>
                <a:gd name="T24" fmla="*/ 135 w 340"/>
                <a:gd name="T25" fmla="*/ 15 h 340"/>
                <a:gd name="T26" fmla="*/ 147 w 340"/>
                <a:gd name="T27" fmla="*/ 15 h 340"/>
                <a:gd name="T28" fmla="*/ 147 w 340"/>
                <a:gd name="T29" fmla="*/ 0 h 340"/>
                <a:gd name="T30" fmla="*/ 74 w 340"/>
                <a:gd name="T31" fmla="*/ 1 h 340"/>
                <a:gd name="T32" fmla="*/ 0 w 340"/>
                <a:gd name="T33" fmla="*/ 0 h 340"/>
                <a:gd name="T34" fmla="*/ 0 w 340"/>
                <a:gd name="T35" fmla="*/ 15 h 340"/>
                <a:gd name="T36" fmla="*/ 12 w 340"/>
                <a:gd name="T37" fmla="*/ 15 h 340"/>
                <a:gd name="T38" fmla="*/ 51 w 340"/>
                <a:gd name="T39" fmla="*/ 39 h 340"/>
                <a:gd name="T40" fmla="*/ 51 w 340"/>
                <a:gd name="T41" fmla="*/ 301 h 340"/>
                <a:gd name="T42" fmla="*/ 12 w 340"/>
                <a:gd name="T43" fmla="*/ 325 h 340"/>
                <a:gd name="T44" fmla="*/ 0 w 340"/>
                <a:gd name="T45" fmla="*/ 325 h 340"/>
                <a:gd name="T46" fmla="*/ 0 w 340"/>
                <a:gd name="T47" fmla="*/ 340 h 340"/>
                <a:gd name="T48" fmla="*/ 73 w 340"/>
                <a:gd name="T49" fmla="*/ 339 h 340"/>
                <a:gd name="T50" fmla="*/ 147 w 340"/>
                <a:gd name="T51" fmla="*/ 340 h 340"/>
                <a:gd name="T52" fmla="*/ 147 w 340"/>
                <a:gd name="T53" fmla="*/ 325 h 340"/>
                <a:gd name="T54" fmla="*/ 135 w 340"/>
                <a:gd name="T55" fmla="*/ 325 h 340"/>
                <a:gd name="T56" fmla="*/ 96 w 340"/>
                <a:gd name="T57" fmla="*/ 301 h 340"/>
                <a:gd name="T58" fmla="*/ 96 w 340"/>
                <a:gd name="T59" fmla="*/ 171 h 340"/>
                <a:gd name="T60" fmla="*/ 245 w 340"/>
                <a:gd name="T61" fmla="*/ 171 h 340"/>
                <a:gd name="T62" fmla="*/ 245 w 340"/>
                <a:gd name="T63" fmla="*/ 301 h 340"/>
                <a:gd name="T64" fmla="*/ 205 w 340"/>
                <a:gd name="T65" fmla="*/ 325 h 340"/>
                <a:gd name="T66" fmla="*/ 193 w 340"/>
                <a:gd name="T67" fmla="*/ 325 h 340"/>
                <a:gd name="T68" fmla="*/ 193 w 340"/>
                <a:gd name="T69" fmla="*/ 340 h 340"/>
                <a:gd name="T70" fmla="*/ 267 w 340"/>
                <a:gd name="T71" fmla="*/ 339 h 340"/>
                <a:gd name="T72" fmla="*/ 340 w 340"/>
                <a:gd name="T73" fmla="*/ 340 h 340"/>
                <a:gd name="T74" fmla="*/ 340 w 340"/>
                <a:gd name="T75" fmla="*/ 325 h 340"/>
                <a:gd name="T76" fmla="*/ 328 w 340"/>
                <a:gd name="T77" fmla="*/ 325 h 340"/>
                <a:gd name="T78" fmla="*/ 289 w 340"/>
                <a:gd name="T79" fmla="*/ 301 h 340"/>
                <a:gd name="T80" fmla="*/ 289 w 340"/>
                <a:gd name="T81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0" h="340">
                  <a:moveTo>
                    <a:pt x="289" y="39"/>
                  </a:moveTo>
                  <a:cubicBezTo>
                    <a:pt x="289" y="21"/>
                    <a:pt x="290" y="15"/>
                    <a:pt x="328" y="15"/>
                  </a:cubicBezTo>
                  <a:lnTo>
                    <a:pt x="340" y="15"/>
                  </a:lnTo>
                  <a:lnTo>
                    <a:pt x="340" y="0"/>
                  </a:lnTo>
                  <a:cubicBezTo>
                    <a:pt x="323" y="1"/>
                    <a:pt x="286" y="1"/>
                    <a:pt x="267" y="1"/>
                  </a:cubicBezTo>
                  <a:cubicBezTo>
                    <a:pt x="248" y="1"/>
                    <a:pt x="211" y="1"/>
                    <a:pt x="193" y="0"/>
                  </a:cubicBezTo>
                  <a:lnTo>
                    <a:pt x="193" y="15"/>
                  </a:lnTo>
                  <a:lnTo>
                    <a:pt x="205" y="15"/>
                  </a:lnTo>
                  <a:cubicBezTo>
                    <a:pt x="244" y="15"/>
                    <a:pt x="245" y="21"/>
                    <a:pt x="245" y="39"/>
                  </a:cubicBezTo>
                  <a:lnTo>
                    <a:pt x="245" y="155"/>
                  </a:lnTo>
                  <a:lnTo>
                    <a:pt x="96" y="155"/>
                  </a:lnTo>
                  <a:lnTo>
                    <a:pt x="96" y="39"/>
                  </a:lnTo>
                  <a:cubicBezTo>
                    <a:pt x="96" y="21"/>
                    <a:pt x="97" y="15"/>
                    <a:pt x="135" y="15"/>
                  </a:cubicBezTo>
                  <a:lnTo>
                    <a:pt x="147" y="15"/>
                  </a:lnTo>
                  <a:lnTo>
                    <a:pt x="147" y="0"/>
                  </a:lnTo>
                  <a:cubicBezTo>
                    <a:pt x="130" y="1"/>
                    <a:pt x="93" y="1"/>
                    <a:pt x="74" y="1"/>
                  </a:cubicBezTo>
                  <a:cubicBezTo>
                    <a:pt x="55" y="1"/>
                    <a:pt x="17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71"/>
                  </a:lnTo>
                  <a:lnTo>
                    <a:pt x="245" y="171"/>
                  </a:lnTo>
                  <a:lnTo>
                    <a:pt x="245" y="301"/>
                  </a:lnTo>
                  <a:cubicBezTo>
                    <a:pt x="245" y="319"/>
                    <a:pt x="244" y="325"/>
                    <a:pt x="205" y="325"/>
                  </a:cubicBezTo>
                  <a:lnTo>
                    <a:pt x="193" y="325"/>
                  </a:lnTo>
                  <a:lnTo>
                    <a:pt x="193" y="340"/>
                  </a:lnTo>
                  <a:cubicBezTo>
                    <a:pt x="211" y="339"/>
                    <a:pt x="248" y="339"/>
                    <a:pt x="267" y="339"/>
                  </a:cubicBezTo>
                  <a:cubicBezTo>
                    <a:pt x="286" y="339"/>
                    <a:pt x="323" y="339"/>
                    <a:pt x="340" y="340"/>
                  </a:cubicBezTo>
                  <a:lnTo>
                    <a:pt x="340" y="325"/>
                  </a:lnTo>
                  <a:lnTo>
                    <a:pt x="328" y="325"/>
                  </a:lnTo>
                  <a:cubicBezTo>
                    <a:pt x="290" y="325"/>
                    <a:pt x="289" y="319"/>
                    <a:pt x="289" y="301"/>
                  </a:cubicBezTo>
                  <a:lnTo>
                    <a:pt x="289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81" name="Freeform 96 2 1">
              <a:extLst>
                <a:ext uri="{FF2B5EF4-FFF2-40B4-BE49-F238E27FC236}">
                  <a16:creationId xmlns:a16="http://schemas.microsoft.com/office/drawing/2014/main" id="{12D9F14B-B5CD-9D9C-04E9-58D35067B326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929182" y="4165600"/>
              <a:ext cx="138113" cy="133350"/>
            </a:xfrm>
            <a:custGeom>
              <a:avLst/>
              <a:gdLst>
                <a:gd name="T0" fmla="*/ 290 w 341"/>
                <a:gd name="T1" fmla="*/ 39 h 340"/>
                <a:gd name="T2" fmla="*/ 329 w 341"/>
                <a:gd name="T3" fmla="*/ 15 h 340"/>
                <a:gd name="T4" fmla="*/ 341 w 341"/>
                <a:gd name="T5" fmla="*/ 15 h 340"/>
                <a:gd name="T6" fmla="*/ 341 w 341"/>
                <a:gd name="T7" fmla="*/ 0 h 340"/>
                <a:gd name="T8" fmla="*/ 268 w 341"/>
                <a:gd name="T9" fmla="*/ 1 h 340"/>
                <a:gd name="T10" fmla="*/ 194 w 341"/>
                <a:gd name="T11" fmla="*/ 0 h 340"/>
                <a:gd name="T12" fmla="*/ 194 w 341"/>
                <a:gd name="T13" fmla="*/ 15 h 340"/>
                <a:gd name="T14" fmla="*/ 206 w 341"/>
                <a:gd name="T15" fmla="*/ 15 h 340"/>
                <a:gd name="T16" fmla="*/ 245 w 341"/>
                <a:gd name="T17" fmla="*/ 39 h 340"/>
                <a:gd name="T18" fmla="*/ 245 w 341"/>
                <a:gd name="T19" fmla="*/ 155 h 340"/>
                <a:gd name="T20" fmla="*/ 96 w 341"/>
                <a:gd name="T21" fmla="*/ 155 h 340"/>
                <a:gd name="T22" fmla="*/ 96 w 341"/>
                <a:gd name="T23" fmla="*/ 39 h 340"/>
                <a:gd name="T24" fmla="*/ 136 w 341"/>
                <a:gd name="T25" fmla="*/ 15 h 340"/>
                <a:gd name="T26" fmla="*/ 148 w 341"/>
                <a:gd name="T27" fmla="*/ 15 h 340"/>
                <a:gd name="T28" fmla="*/ 148 w 341"/>
                <a:gd name="T29" fmla="*/ 0 h 340"/>
                <a:gd name="T30" fmla="*/ 74 w 341"/>
                <a:gd name="T31" fmla="*/ 1 h 340"/>
                <a:gd name="T32" fmla="*/ 0 w 341"/>
                <a:gd name="T33" fmla="*/ 0 h 340"/>
                <a:gd name="T34" fmla="*/ 0 w 341"/>
                <a:gd name="T35" fmla="*/ 15 h 340"/>
                <a:gd name="T36" fmla="*/ 12 w 341"/>
                <a:gd name="T37" fmla="*/ 15 h 340"/>
                <a:gd name="T38" fmla="*/ 52 w 341"/>
                <a:gd name="T39" fmla="*/ 39 h 340"/>
                <a:gd name="T40" fmla="*/ 52 w 341"/>
                <a:gd name="T41" fmla="*/ 301 h 340"/>
                <a:gd name="T42" fmla="*/ 12 w 341"/>
                <a:gd name="T43" fmla="*/ 325 h 340"/>
                <a:gd name="T44" fmla="*/ 0 w 341"/>
                <a:gd name="T45" fmla="*/ 325 h 340"/>
                <a:gd name="T46" fmla="*/ 0 w 341"/>
                <a:gd name="T47" fmla="*/ 340 h 340"/>
                <a:gd name="T48" fmla="*/ 74 w 341"/>
                <a:gd name="T49" fmla="*/ 339 h 340"/>
                <a:gd name="T50" fmla="*/ 148 w 341"/>
                <a:gd name="T51" fmla="*/ 340 h 340"/>
                <a:gd name="T52" fmla="*/ 148 w 341"/>
                <a:gd name="T53" fmla="*/ 325 h 340"/>
                <a:gd name="T54" fmla="*/ 136 w 341"/>
                <a:gd name="T55" fmla="*/ 325 h 340"/>
                <a:gd name="T56" fmla="*/ 96 w 341"/>
                <a:gd name="T57" fmla="*/ 301 h 340"/>
                <a:gd name="T58" fmla="*/ 96 w 341"/>
                <a:gd name="T59" fmla="*/ 171 h 340"/>
                <a:gd name="T60" fmla="*/ 245 w 341"/>
                <a:gd name="T61" fmla="*/ 171 h 340"/>
                <a:gd name="T62" fmla="*/ 245 w 341"/>
                <a:gd name="T63" fmla="*/ 301 h 340"/>
                <a:gd name="T64" fmla="*/ 206 w 341"/>
                <a:gd name="T65" fmla="*/ 325 h 340"/>
                <a:gd name="T66" fmla="*/ 194 w 341"/>
                <a:gd name="T67" fmla="*/ 325 h 340"/>
                <a:gd name="T68" fmla="*/ 194 w 341"/>
                <a:gd name="T69" fmla="*/ 340 h 340"/>
                <a:gd name="T70" fmla="*/ 267 w 341"/>
                <a:gd name="T71" fmla="*/ 339 h 340"/>
                <a:gd name="T72" fmla="*/ 341 w 341"/>
                <a:gd name="T73" fmla="*/ 340 h 340"/>
                <a:gd name="T74" fmla="*/ 341 w 341"/>
                <a:gd name="T75" fmla="*/ 325 h 340"/>
                <a:gd name="T76" fmla="*/ 329 w 341"/>
                <a:gd name="T77" fmla="*/ 325 h 340"/>
                <a:gd name="T78" fmla="*/ 290 w 341"/>
                <a:gd name="T79" fmla="*/ 301 h 340"/>
                <a:gd name="T80" fmla="*/ 290 w 341"/>
                <a:gd name="T81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1" h="340">
                  <a:moveTo>
                    <a:pt x="290" y="39"/>
                  </a:moveTo>
                  <a:cubicBezTo>
                    <a:pt x="290" y="21"/>
                    <a:pt x="291" y="15"/>
                    <a:pt x="329" y="15"/>
                  </a:cubicBezTo>
                  <a:lnTo>
                    <a:pt x="341" y="15"/>
                  </a:lnTo>
                  <a:lnTo>
                    <a:pt x="341" y="0"/>
                  </a:lnTo>
                  <a:cubicBezTo>
                    <a:pt x="324" y="1"/>
                    <a:pt x="287" y="1"/>
                    <a:pt x="268" y="1"/>
                  </a:cubicBezTo>
                  <a:cubicBezTo>
                    <a:pt x="249" y="1"/>
                    <a:pt x="211" y="1"/>
                    <a:pt x="194" y="0"/>
                  </a:cubicBezTo>
                  <a:lnTo>
                    <a:pt x="194" y="15"/>
                  </a:lnTo>
                  <a:lnTo>
                    <a:pt x="206" y="15"/>
                  </a:lnTo>
                  <a:cubicBezTo>
                    <a:pt x="244" y="15"/>
                    <a:pt x="245" y="21"/>
                    <a:pt x="245" y="39"/>
                  </a:cubicBezTo>
                  <a:lnTo>
                    <a:pt x="245" y="155"/>
                  </a:lnTo>
                  <a:lnTo>
                    <a:pt x="96" y="155"/>
                  </a:lnTo>
                  <a:lnTo>
                    <a:pt x="96" y="39"/>
                  </a:lnTo>
                  <a:cubicBezTo>
                    <a:pt x="96" y="21"/>
                    <a:pt x="97" y="15"/>
                    <a:pt x="136" y="15"/>
                  </a:cubicBezTo>
                  <a:lnTo>
                    <a:pt x="148" y="15"/>
                  </a:lnTo>
                  <a:lnTo>
                    <a:pt x="148" y="0"/>
                  </a:lnTo>
                  <a:cubicBezTo>
                    <a:pt x="130" y="1"/>
                    <a:pt x="93" y="1"/>
                    <a:pt x="74" y="1"/>
                  </a:cubicBezTo>
                  <a:cubicBezTo>
                    <a:pt x="55" y="1"/>
                    <a:pt x="18" y="1"/>
                    <a:pt x="0" y="0"/>
                  </a:cubicBez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1"/>
                  </a:lnTo>
                  <a:cubicBezTo>
                    <a:pt x="52" y="319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8" y="340"/>
                  </a:cubicBezTo>
                  <a:lnTo>
                    <a:pt x="148" y="325"/>
                  </a:lnTo>
                  <a:lnTo>
                    <a:pt x="136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71"/>
                  </a:lnTo>
                  <a:lnTo>
                    <a:pt x="245" y="171"/>
                  </a:lnTo>
                  <a:lnTo>
                    <a:pt x="245" y="301"/>
                  </a:lnTo>
                  <a:cubicBezTo>
                    <a:pt x="245" y="319"/>
                    <a:pt x="244" y="325"/>
                    <a:pt x="206" y="325"/>
                  </a:cubicBezTo>
                  <a:lnTo>
                    <a:pt x="194" y="325"/>
                  </a:lnTo>
                  <a:lnTo>
                    <a:pt x="194" y="340"/>
                  </a:lnTo>
                  <a:cubicBezTo>
                    <a:pt x="211" y="339"/>
                    <a:pt x="248" y="339"/>
                    <a:pt x="267" y="339"/>
                  </a:cubicBezTo>
                  <a:cubicBezTo>
                    <a:pt x="286" y="339"/>
                    <a:pt x="324" y="339"/>
                    <a:pt x="341" y="340"/>
                  </a:cubicBezTo>
                  <a:lnTo>
                    <a:pt x="341" y="325"/>
                  </a:lnTo>
                  <a:lnTo>
                    <a:pt x="329" y="325"/>
                  </a:lnTo>
                  <a:cubicBezTo>
                    <a:pt x="291" y="325"/>
                    <a:pt x="290" y="319"/>
                    <a:pt x="290" y="301"/>
                  </a:cubicBezTo>
                  <a:lnTo>
                    <a:pt x="290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  <p:sp>
          <p:nvSpPr>
            <p:cNvPr id="1482" name="Freeform 97 2 1">
              <a:extLst>
                <a:ext uri="{FF2B5EF4-FFF2-40B4-BE49-F238E27FC236}">
                  <a16:creationId xmlns:a16="http://schemas.microsoft.com/office/drawing/2014/main" id="{8583CF22-B451-D736-DF87-86D4B8F78A6A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5084757" y="4162425"/>
              <a:ext cx="136525" cy="141288"/>
            </a:xfrm>
            <a:custGeom>
              <a:avLst/>
              <a:gdLst>
                <a:gd name="T0" fmla="*/ 268 w 339"/>
                <a:gd name="T1" fmla="*/ 320 h 362"/>
                <a:gd name="T2" fmla="*/ 300 w 339"/>
                <a:gd name="T3" fmla="*/ 351 h 362"/>
                <a:gd name="T4" fmla="*/ 305 w 339"/>
                <a:gd name="T5" fmla="*/ 339 h 362"/>
                <a:gd name="T6" fmla="*/ 305 w 339"/>
                <a:gd name="T7" fmla="*/ 253 h 362"/>
                <a:gd name="T8" fmla="*/ 339 w 339"/>
                <a:gd name="T9" fmla="*/ 231 h 362"/>
                <a:gd name="T10" fmla="*/ 339 w 339"/>
                <a:gd name="T11" fmla="*/ 215 h 362"/>
                <a:gd name="T12" fmla="*/ 278 w 339"/>
                <a:gd name="T13" fmla="*/ 217 h 362"/>
                <a:gd name="T14" fmla="*/ 198 w 339"/>
                <a:gd name="T15" fmla="*/ 215 h 362"/>
                <a:gd name="T16" fmla="*/ 198 w 339"/>
                <a:gd name="T17" fmla="*/ 231 h 362"/>
                <a:gd name="T18" fmla="*/ 214 w 339"/>
                <a:gd name="T19" fmla="*/ 231 h 362"/>
                <a:gd name="T20" fmla="*/ 260 w 339"/>
                <a:gd name="T21" fmla="*/ 255 h 362"/>
                <a:gd name="T22" fmla="*/ 260 w 339"/>
                <a:gd name="T23" fmla="*/ 287 h 362"/>
                <a:gd name="T24" fmla="*/ 183 w 339"/>
                <a:gd name="T25" fmla="*/ 347 h 362"/>
                <a:gd name="T26" fmla="*/ 52 w 339"/>
                <a:gd name="T27" fmla="*/ 181 h 362"/>
                <a:gd name="T28" fmla="*/ 180 w 339"/>
                <a:gd name="T29" fmla="*/ 15 h 362"/>
                <a:gd name="T30" fmla="*/ 289 w 339"/>
                <a:gd name="T31" fmla="*/ 134 h 362"/>
                <a:gd name="T32" fmla="*/ 297 w 339"/>
                <a:gd name="T33" fmla="*/ 142 h 362"/>
                <a:gd name="T34" fmla="*/ 305 w 339"/>
                <a:gd name="T35" fmla="*/ 130 h 362"/>
                <a:gd name="T36" fmla="*/ 305 w 339"/>
                <a:gd name="T37" fmla="*/ 12 h 362"/>
                <a:gd name="T38" fmla="*/ 299 w 339"/>
                <a:gd name="T39" fmla="*/ 0 h 362"/>
                <a:gd name="T40" fmla="*/ 291 w 339"/>
                <a:gd name="T41" fmla="*/ 6 h 362"/>
                <a:gd name="T42" fmla="*/ 266 w 339"/>
                <a:gd name="T43" fmla="*/ 43 h 362"/>
                <a:gd name="T44" fmla="*/ 174 w 339"/>
                <a:gd name="T45" fmla="*/ 0 h 362"/>
                <a:gd name="T46" fmla="*/ 0 w 339"/>
                <a:gd name="T47" fmla="*/ 181 h 362"/>
                <a:gd name="T48" fmla="*/ 175 w 339"/>
                <a:gd name="T49" fmla="*/ 362 h 362"/>
                <a:gd name="T50" fmla="*/ 268 w 339"/>
                <a:gd name="T51" fmla="*/ 32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9" h="362">
                  <a:moveTo>
                    <a:pt x="268" y="320"/>
                  </a:moveTo>
                  <a:cubicBezTo>
                    <a:pt x="275" y="331"/>
                    <a:pt x="295" y="351"/>
                    <a:pt x="300" y="351"/>
                  </a:cubicBezTo>
                  <a:cubicBezTo>
                    <a:pt x="305" y="351"/>
                    <a:pt x="305" y="347"/>
                    <a:pt x="305" y="339"/>
                  </a:cubicBezTo>
                  <a:lnTo>
                    <a:pt x="305" y="253"/>
                  </a:lnTo>
                  <a:cubicBezTo>
                    <a:pt x="305" y="233"/>
                    <a:pt x="307" y="231"/>
                    <a:pt x="339" y="231"/>
                  </a:cubicBezTo>
                  <a:lnTo>
                    <a:pt x="339" y="215"/>
                  </a:lnTo>
                  <a:cubicBezTo>
                    <a:pt x="321" y="216"/>
                    <a:pt x="293" y="217"/>
                    <a:pt x="278" y="217"/>
                  </a:cubicBezTo>
                  <a:cubicBezTo>
                    <a:pt x="258" y="217"/>
                    <a:pt x="216" y="217"/>
                    <a:pt x="198" y="215"/>
                  </a:cubicBezTo>
                  <a:lnTo>
                    <a:pt x="198" y="231"/>
                  </a:lnTo>
                  <a:lnTo>
                    <a:pt x="214" y="231"/>
                  </a:lnTo>
                  <a:cubicBezTo>
                    <a:pt x="259" y="231"/>
                    <a:pt x="260" y="236"/>
                    <a:pt x="260" y="255"/>
                  </a:cubicBezTo>
                  <a:lnTo>
                    <a:pt x="260" y="287"/>
                  </a:lnTo>
                  <a:cubicBezTo>
                    <a:pt x="260" y="342"/>
                    <a:pt x="197" y="347"/>
                    <a:pt x="183" y="347"/>
                  </a:cubicBezTo>
                  <a:cubicBezTo>
                    <a:pt x="151" y="347"/>
                    <a:pt x="52" y="329"/>
                    <a:pt x="52" y="181"/>
                  </a:cubicBezTo>
                  <a:cubicBezTo>
                    <a:pt x="52" y="32"/>
                    <a:pt x="150" y="15"/>
                    <a:pt x="180" y="15"/>
                  </a:cubicBezTo>
                  <a:cubicBezTo>
                    <a:pt x="233" y="15"/>
                    <a:pt x="279" y="60"/>
                    <a:pt x="289" y="134"/>
                  </a:cubicBezTo>
                  <a:cubicBezTo>
                    <a:pt x="290" y="140"/>
                    <a:pt x="290" y="142"/>
                    <a:pt x="297" y="142"/>
                  </a:cubicBezTo>
                  <a:cubicBezTo>
                    <a:pt x="305" y="142"/>
                    <a:pt x="305" y="140"/>
                    <a:pt x="305" y="130"/>
                  </a:cubicBezTo>
                  <a:lnTo>
                    <a:pt x="305" y="12"/>
                  </a:lnTo>
                  <a:cubicBezTo>
                    <a:pt x="305" y="3"/>
                    <a:pt x="305" y="0"/>
                    <a:pt x="299" y="0"/>
                  </a:cubicBezTo>
                  <a:cubicBezTo>
                    <a:pt x="297" y="0"/>
                    <a:pt x="295" y="0"/>
                    <a:pt x="291" y="6"/>
                  </a:cubicBezTo>
                  <a:lnTo>
                    <a:pt x="266" y="43"/>
                  </a:lnTo>
                  <a:cubicBezTo>
                    <a:pt x="250" y="27"/>
                    <a:pt x="223" y="0"/>
                    <a:pt x="174" y="0"/>
                  </a:cubicBezTo>
                  <a:cubicBezTo>
                    <a:pt x="81" y="0"/>
                    <a:pt x="0" y="79"/>
                    <a:pt x="0" y="181"/>
                  </a:cubicBezTo>
                  <a:cubicBezTo>
                    <a:pt x="0" y="283"/>
                    <a:pt x="80" y="362"/>
                    <a:pt x="175" y="362"/>
                  </a:cubicBezTo>
                  <a:cubicBezTo>
                    <a:pt x="211" y="362"/>
                    <a:pt x="251" y="349"/>
                    <a:pt x="268" y="3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158387" tIns="79198" rIns="158387" bIns="79198" numCol="1" anchor="t" anchorCtr="0" compatLnSpc="1">
              <a:prstTxWarp prst="textNoShape">
                <a:avLst/>
              </a:prstTxWarp>
            </a:bodyPr>
            <a:lstStyle/>
            <a:p>
              <a:endParaRPr lang="en-NL" sz="1471"/>
            </a:p>
          </p:txBody>
        </p:sp>
      </p:grpSp>
      <p:sp>
        <p:nvSpPr>
          <p:cNvPr id="1483" name="Oval 1482">
            <a:extLst>
              <a:ext uri="{FF2B5EF4-FFF2-40B4-BE49-F238E27FC236}">
                <a16:creationId xmlns:a16="http://schemas.microsoft.com/office/drawing/2014/main" id="{49D8D95D-4A3A-56F9-A407-5043E7A4E6ED}"/>
              </a:ext>
            </a:extLst>
          </p:cNvPr>
          <p:cNvSpPr/>
          <p:nvPr/>
        </p:nvSpPr>
        <p:spPr>
          <a:xfrm>
            <a:off x="3405252" y="3574933"/>
            <a:ext cx="89009" cy="8900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L" sz="1471"/>
          </a:p>
        </p:txBody>
      </p:sp>
      <p:cxnSp>
        <p:nvCxnSpPr>
          <p:cNvPr id="1484" name="Straight Connector 1483">
            <a:extLst>
              <a:ext uri="{FF2B5EF4-FFF2-40B4-BE49-F238E27FC236}">
                <a16:creationId xmlns:a16="http://schemas.microsoft.com/office/drawing/2014/main" id="{92CB16E2-6A97-8A5F-8D4C-DC35F110DF94}"/>
              </a:ext>
            </a:extLst>
          </p:cNvPr>
          <p:cNvCxnSpPr>
            <a:cxnSpLocks/>
          </p:cNvCxnSpPr>
          <p:nvPr/>
        </p:nvCxnSpPr>
        <p:spPr>
          <a:xfrm flipV="1">
            <a:off x="5329092" y="3845584"/>
            <a:ext cx="1462397" cy="271200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85" name="Group 1484">
            <a:extLst>
              <a:ext uri="{FF2B5EF4-FFF2-40B4-BE49-F238E27FC236}">
                <a16:creationId xmlns:a16="http://schemas.microsoft.com/office/drawing/2014/main" id="{9FCE58CA-310D-BC64-86AC-770A19E2E379}"/>
              </a:ext>
            </a:extLst>
          </p:cNvPr>
          <p:cNvGrpSpPr/>
          <p:nvPr/>
        </p:nvGrpSpPr>
        <p:grpSpPr>
          <a:xfrm>
            <a:off x="3742528" y="5671313"/>
            <a:ext cx="1746816" cy="211951"/>
            <a:chOff x="2091712" y="3664959"/>
            <a:chExt cx="1413015" cy="171449"/>
          </a:xfrm>
        </p:grpSpPr>
        <p:sp>
          <p:nvSpPr>
            <p:cNvPr id="1486" name="Freeform 142 1">
              <a:extLst>
                <a:ext uri="{FF2B5EF4-FFF2-40B4-BE49-F238E27FC236}">
                  <a16:creationId xmlns:a16="http://schemas.microsoft.com/office/drawing/2014/main" id="{5E42C687-68D7-362C-7BDD-2168DA49F136}"/>
                </a:ext>
              </a:extLst>
            </p:cNvPr>
            <p:cNvSpPr/>
            <p:nvPr/>
          </p:nvSpPr>
          <p:spPr>
            <a:xfrm>
              <a:off x="2091712" y="3676419"/>
              <a:ext cx="120550" cy="117127"/>
            </a:xfrm>
            <a:custGeom>
              <a:avLst/>
              <a:gdLst>
                <a:gd name="connsiteX0" fmla="*/ 290 w 120550"/>
                <a:gd name="connsiteY0" fmla="*/ 117525 h 117127"/>
                <a:gd name="connsiteX1" fmla="*/ 290 w 120550"/>
                <a:gd name="connsiteY1" fmla="*/ 111424 h 117127"/>
                <a:gd name="connsiteX2" fmla="*/ 24698 w 120550"/>
                <a:gd name="connsiteY2" fmla="*/ 101750 h 117127"/>
                <a:gd name="connsiteX3" fmla="*/ 53124 w 120550"/>
                <a:gd name="connsiteY3" fmla="*/ 59483 h 117127"/>
                <a:gd name="connsiteX4" fmla="*/ 21573 w 120550"/>
                <a:gd name="connsiteY4" fmla="*/ 11411 h 117127"/>
                <a:gd name="connsiteX5" fmla="*/ 14355 w 120550"/>
                <a:gd name="connsiteY5" fmla="*/ 7318 h 117127"/>
                <a:gd name="connsiteX6" fmla="*/ 2820 w 120550"/>
                <a:gd name="connsiteY6" fmla="*/ 6500 h 117127"/>
                <a:gd name="connsiteX7" fmla="*/ 2820 w 120550"/>
                <a:gd name="connsiteY7" fmla="*/ 398 h 117127"/>
                <a:gd name="connsiteX8" fmla="*/ 50743 w 120550"/>
                <a:gd name="connsiteY8" fmla="*/ 398 h 117127"/>
                <a:gd name="connsiteX9" fmla="*/ 50743 w 120550"/>
                <a:gd name="connsiteY9" fmla="*/ 6500 h 117127"/>
                <a:gd name="connsiteX10" fmla="*/ 43599 w 120550"/>
                <a:gd name="connsiteY10" fmla="*/ 7691 h 117127"/>
                <a:gd name="connsiteX11" fmla="*/ 39581 w 120550"/>
                <a:gd name="connsiteY11" fmla="*/ 10964 h 117127"/>
                <a:gd name="connsiteX12" fmla="*/ 39729 w 120550"/>
                <a:gd name="connsiteY12" fmla="*/ 11709 h 117127"/>
                <a:gd name="connsiteX13" fmla="*/ 62203 w 120550"/>
                <a:gd name="connsiteY13" fmla="*/ 45791 h 117127"/>
                <a:gd name="connsiteX14" fmla="*/ 81996 w 120550"/>
                <a:gd name="connsiteY14" fmla="*/ 16322 h 117127"/>
                <a:gd name="connsiteX15" fmla="*/ 82592 w 120550"/>
                <a:gd name="connsiteY15" fmla="*/ 13941 h 117127"/>
                <a:gd name="connsiteX16" fmla="*/ 79168 w 120550"/>
                <a:gd name="connsiteY16" fmla="*/ 8509 h 117127"/>
                <a:gd name="connsiteX17" fmla="*/ 71876 w 120550"/>
                <a:gd name="connsiteY17" fmla="*/ 6500 h 117127"/>
                <a:gd name="connsiteX18" fmla="*/ 71876 w 120550"/>
                <a:gd name="connsiteY18" fmla="*/ 398 h 117127"/>
                <a:gd name="connsiteX19" fmla="*/ 113697 w 120550"/>
                <a:gd name="connsiteY19" fmla="*/ 398 h 117127"/>
                <a:gd name="connsiteX20" fmla="*/ 113697 w 120550"/>
                <a:gd name="connsiteY20" fmla="*/ 6500 h 117127"/>
                <a:gd name="connsiteX21" fmla="*/ 89289 w 120550"/>
                <a:gd name="connsiteY21" fmla="*/ 16174 h 117127"/>
                <a:gd name="connsiteX22" fmla="*/ 65774 w 120550"/>
                <a:gd name="connsiteY22" fmla="*/ 51297 h 117127"/>
                <a:gd name="connsiteX23" fmla="*/ 102088 w 120550"/>
                <a:gd name="connsiteY23" fmla="*/ 106513 h 117127"/>
                <a:gd name="connsiteX24" fmla="*/ 109529 w 120550"/>
                <a:gd name="connsiteY24" fmla="*/ 110606 h 117127"/>
                <a:gd name="connsiteX25" fmla="*/ 120840 w 120550"/>
                <a:gd name="connsiteY25" fmla="*/ 111424 h 117127"/>
                <a:gd name="connsiteX26" fmla="*/ 120840 w 120550"/>
                <a:gd name="connsiteY26" fmla="*/ 117525 h 117127"/>
                <a:gd name="connsiteX27" fmla="*/ 72918 w 120550"/>
                <a:gd name="connsiteY27" fmla="*/ 117525 h 117127"/>
                <a:gd name="connsiteX28" fmla="*/ 72918 w 120550"/>
                <a:gd name="connsiteY28" fmla="*/ 111424 h 117127"/>
                <a:gd name="connsiteX29" fmla="*/ 79839 w 120550"/>
                <a:gd name="connsiteY29" fmla="*/ 110233 h 117127"/>
                <a:gd name="connsiteX30" fmla="*/ 84080 w 120550"/>
                <a:gd name="connsiteY30" fmla="*/ 106959 h 117127"/>
                <a:gd name="connsiteX31" fmla="*/ 83782 w 120550"/>
                <a:gd name="connsiteY31" fmla="*/ 106214 h 117127"/>
                <a:gd name="connsiteX32" fmla="*/ 56845 w 120550"/>
                <a:gd name="connsiteY32" fmla="*/ 64841 h 117127"/>
                <a:gd name="connsiteX33" fmla="*/ 32139 w 120550"/>
                <a:gd name="connsiteY33" fmla="*/ 101602 h 117127"/>
                <a:gd name="connsiteX34" fmla="*/ 31543 w 120550"/>
                <a:gd name="connsiteY34" fmla="*/ 103983 h 117127"/>
                <a:gd name="connsiteX35" fmla="*/ 34967 w 120550"/>
                <a:gd name="connsiteY35" fmla="*/ 109415 h 117127"/>
                <a:gd name="connsiteX36" fmla="*/ 42259 w 120550"/>
                <a:gd name="connsiteY36" fmla="*/ 111424 h 117127"/>
                <a:gd name="connsiteX37" fmla="*/ 42259 w 120550"/>
                <a:gd name="connsiteY37" fmla="*/ 117525 h 117127"/>
                <a:gd name="connsiteX38" fmla="*/ 290 w 120550"/>
                <a:gd name="connsiteY38" fmla="*/ 117525 h 11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550" h="117127">
                  <a:moveTo>
                    <a:pt x="290" y="117525"/>
                  </a:moveTo>
                  <a:lnTo>
                    <a:pt x="290" y="111424"/>
                  </a:lnTo>
                  <a:cubicBezTo>
                    <a:pt x="11898" y="111424"/>
                    <a:pt x="20034" y="108199"/>
                    <a:pt x="24698" y="101750"/>
                  </a:cubicBezTo>
                  <a:lnTo>
                    <a:pt x="53124" y="59483"/>
                  </a:lnTo>
                  <a:lnTo>
                    <a:pt x="21573" y="11411"/>
                  </a:lnTo>
                  <a:cubicBezTo>
                    <a:pt x="19787" y="9229"/>
                    <a:pt x="17381" y="7864"/>
                    <a:pt x="14355" y="7318"/>
                  </a:cubicBezTo>
                  <a:cubicBezTo>
                    <a:pt x="11328" y="6773"/>
                    <a:pt x="7483" y="6500"/>
                    <a:pt x="2820" y="6500"/>
                  </a:cubicBezTo>
                  <a:lnTo>
                    <a:pt x="2820" y="398"/>
                  </a:lnTo>
                  <a:lnTo>
                    <a:pt x="50743" y="398"/>
                  </a:lnTo>
                  <a:lnTo>
                    <a:pt x="50743" y="6500"/>
                  </a:lnTo>
                  <a:cubicBezTo>
                    <a:pt x="48659" y="6500"/>
                    <a:pt x="46278" y="6897"/>
                    <a:pt x="43599" y="7691"/>
                  </a:cubicBezTo>
                  <a:cubicBezTo>
                    <a:pt x="40920" y="8484"/>
                    <a:pt x="39581" y="9576"/>
                    <a:pt x="39581" y="10964"/>
                  </a:cubicBezTo>
                  <a:cubicBezTo>
                    <a:pt x="39581" y="11262"/>
                    <a:pt x="39630" y="11511"/>
                    <a:pt x="39729" y="11709"/>
                  </a:cubicBezTo>
                  <a:lnTo>
                    <a:pt x="62203" y="45791"/>
                  </a:lnTo>
                  <a:lnTo>
                    <a:pt x="81996" y="16322"/>
                  </a:lnTo>
                  <a:cubicBezTo>
                    <a:pt x="82394" y="15330"/>
                    <a:pt x="82592" y="14537"/>
                    <a:pt x="82592" y="13941"/>
                  </a:cubicBezTo>
                  <a:cubicBezTo>
                    <a:pt x="82592" y="11660"/>
                    <a:pt x="81451" y="9849"/>
                    <a:pt x="79168" y="8509"/>
                  </a:cubicBezTo>
                  <a:cubicBezTo>
                    <a:pt x="76887" y="7170"/>
                    <a:pt x="74456" y="6500"/>
                    <a:pt x="71876" y="6500"/>
                  </a:cubicBezTo>
                  <a:lnTo>
                    <a:pt x="71876" y="398"/>
                  </a:lnTo>
                  <a:lnTo>
                    <a:pt x="113697" y="398"/>
                  </a:lnTo>
                  <a:lnTo>
                    <a:pt x="113697" y="6500"/>
                  </a:lnTo>
                  <a:cubicBezTo>
                    <a:pt x="102088" y="6500"/>
                    <a:pt x="93952" y="9725"/>
                    <a:pt x="89289" y="16174"/>
                  </a:cubicBezTo>
                  <a:lnTo>
                    <a:pt x="65774" y="51297"/>
                  </a:lnTo>
                  <a:lnTo>
                    <a:pt x="102088" y="106513"/>
                  </a:lnTo>
                  <a:cubicBezTo>
                    <a:pt x="104072" y="108695"/>
                    <a:pt x="106553" y="110060"/>
                    <a:pt x="109529" y="110606"/>
                  </a:cubicBezTo>
                  <a:cubicBezTo>
                    <a:pt x="112506" y="111151"/>
                    <a:pt x="116277" y="111424"/>
                    <a:pt x="120840" y="111424"/>
                  </a:cubicBezTo>
                  <a:lnTo>
                    <a:pt x="120840" y="117525"/>
                  </a:lnTo>
                  <a:lnTo>
                    <a:pt x="72918" y="117525"/>
                  </a:lnTo>
                  <a:lnTo>
                    <a:pt x="72918" y="111424"/>
                  </a:lnTo>
                  <a:cubicBezTo>
                    <a:pt x="74704" y="111424"/>
                    <a:pt x="77011" y="111027"/>
                    <a:pt x="79839" y="110233"/>
                  </a:cubicBezTo>
                  <a:cubicBezTo>
                    <a:pt x="82667" y="109440"/>
                    <a:pt x="84080" y="108348"/>
                    <a:pt x="84080" y="106959"/>
                  </a:cubicBezTo>
                  <a:cubicBezTo>
                    <a:pt x="84080" y="106562"/>
                    <a:pt x="83981" y="106315"/>
                    <a:pt x="83782" y="106214"/>
                  </a:cubicBezTo>
                  <a:lnTo>
                    <a:pt x="56845" y="64841"/>
                  </a:lnTo>
                  <a:lnTo>
                    <a:pt x="32139" y="101602"/>
                  </a:lnTo>
                  <a:cubicBezTo>
                    <a:pt x="31742" y="102296"/>
                    <a:pt x="31543" y="103089"/>
                    <a:pt x="31543" y="103983"/>
                  </a:cubicBezTo>
                  <a:cubicBezTo>
                    <a:pt x="31543" y="106264"/>
                    <a:pt x="32685" y="108075"/>
                    <a:pt x="34967" y="109415"/>
                  </a:cubicBezTo>
                  <a:cubicBezTo>
                    <a:pt x="37249" y="110754"/>
                    <a:pt x="39680" y="111424"/>
                    <a:pt x="42259" y="111424"/>
                  </a:cubicBezTo>
                  <a:lnTo>
                    <a:pt x="42259" y="117525"/>
                  </a:lnTo>
                  <a:lnTo>
                    <a:pt x="290" y="117525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87" name="Freeform 143 1">
              <a:extLst>
                <a:ext uri="{FF2B5EF4-FFF2-40B4-BE49-F238E27FC236}">
                  <a16:creationId xmlns:a16="http://schemas.microsoft.com/office/drawing/2014/main" id="{76D34C50-485F-42E4-617C-E3B9FFCD7AAA}"/>
                </a:ext>
              </a:extLst>
            </p:cNvPr>
            <p:cNvSpPr/>
            <p:nvPr/>
          </p:nvSpPr>
          <p:spPr>
            <a:xfrm>
              <a:off x="2215507" y="3751130"/>
              <a:ext cx="45392" cy="10715"/>
            </a:xfrm>
            <a:custGeom>
              <a:avLst/>
              <a:gdLst>
                <a:gd name="connsiteX0" fmla="*/ 290 w 45392"/>
                <a:gd name="connsiteY0" fmla="*/ 11114 h 10715"/>
                <a:gd name="connsiteX1" fmla="*/ 290 w 45392"/>
                <a:gd name="connsiteY1" fmla="*/ 398 h 10715"/>
                <a:gd name="connsiteX2" fmla="*/ 45682 w 45392"/>
                <a:gd name="connsiteY2" fmla="*/ 398 h 10715"/>
                <a:gd name="connsiteX3" fmla="*/ 45682 w 45392"/>
                <a:gd name="connsiteY3" fmla="*/ 11114 h 10715"/>
                <a:gd name="connsiteX4" fmla="*/ 290 w 45392"/>
                <a:gd name="connsiteY4" fmla="*/ 11114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2" h="10715">
                  <a:moveTo>
                    <a:pt x="290" y="11114"/>
                  </a:moveTo>
                  <a:lnTo>
                    <a:pt x="290" y="398"/>
                  </a:lnTo>
                  <a:lnTo>
                    <a:pt x="45682" y="398"/>
                  </a:lnTo>
                  <a:lnTo>
                    <a:pt x="45682" y="11114"/>
                  </a:lnTo>
                  <a:lnTo>
                    <a:pt x="290" y="11114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88" name="Freeform 144 1">
              <a:extLst>
                <a:ext uri="{FF2B5EF4-FFF2-40B4-BE49-F238E27FC236}">
                  <a16:creationId xmlns:a16="http://schemas.microsoft.com/office/drawing/2014/main" id="{02C23FA1-2DDE-3AB6-A42B-D40CBE7F075D}"/>
                </a:ext>
              </a:extLst>
            </p:cNvPr>
            <p:cNvSpPr/>
            <p:nvPr/>
          </p:nvSpPr>
          <p:spPr>
            <a:xfrm>
              <a:off x="2273917" y="3717793"/>
              <a:ext cx="57893" cy="75753"/>
            </a:xfrm>
            <a:custGeom>
              <a:avLst/>
              <a:gdLst>
                <a:gd name="connsiteX0" fmla="*/ 290 w 57893"/>
                <a:gd name="connsiteY0" fmla="*/ 76152 h 75753"/>
                <a:gd name="connsiteX1" fmla="*/ 290 w 57893"/>
                <a:gd name="connsiteY1" fmla="*/ 70050 h 75753"/>
                <a:gd name="connsiteX2" fmla="*/ 9889 w 57893"/>
                <a:gd name="connsiteY2" fmla="*/ 69157 h 75753"/>
                <a:gd name="connsiteX3" fmla="*/ 13684 w 57893"/>
                <a:gd name="connsiteY3" fmla="*/ 64692 h 75753"/>
                <a:gd name="connsiteX4" fmla="*/ 13684 w 57893"/>
                <a:gd name="connsiteY4" fmla="*/ 17811 h 75753"/>
                <a:gd name="connsiteX5" fmla="*/ 12271 w 57893"/>
                <a:gd name="connsiteY5" fmla="*/ 11263 h 75753"/>
                <a:gd name="connsiteX6" fmla="*/ 8252 w 57893"/>
                <a:gd name="connsiteY6" fmla="*/ 8733 h 75753"/>
                <a:gd name="connsiteX7" fmla="*/ 290 w 57893"/>
                <a:gd name="connsiteY7" fmla="*/ 8286 h 75753"/>
                <a:gd name="connsiteX8" fmla="*/ 290 w 57893"/>
                <a:gd name="connsiteY8" fmla="*/ 2184 h 75753"/>
                <a:gd name="connsiteX9" fmla="*/ 24846 w 57893"/>
                <a:gd name="connsiteY9" fmla="*/ 398 h 75753"/>
                <a:gd name="connsiteX10" fmla="*/ 24846 w 57893"/>
                <a:gd name="connsiteY10" fmla="*/ 17067 h 75753"/>
                <a:gd name="connsiteX11" fmla="*/ 32660 w 57893"/>
                <a:gd name="connsiteY11" fmla="*/ 5012 h 75753"/>
                <a:gd name="connsiteX12" fmla="*/ 45087 w 57893"/>
                <a:gd name="connsiteY12" fmla="*/ 398 h 75753"/>
                <a:gd name="connsiteX13" fmla="*/ 54165 w 57893"/>
                <a:gd name="connsiteY13" fmla="*/ 3375 h 75753"/>
                <a:gd name="connsiteX14" fmla="*/ 58184 w 57893"/>
                <a:gd name="connsiteY14" fmla="*/ 11412 h 75753"/>
                <a:gd name="connsiteX15" fmla="*/ 55951 w 57893"/>
                <a:gd name="connsiteY15" fmla="*/ 16695 h 75753"/>
                <a:gd name="connsiteX16" fmla="*/ 50445 w 57893"/>
                <a:gd name="connsiteY16" fmla="*/ 19002 h 75753"/>
                <a:gd name="connsiteX17" fmla="*/ 45087 w 57893"/>
                <a:gd name="connsiteY17" fmla="*/ 16770 h 75753"/>
                <a:gd name="connsiteX18" fmla="*/ 42854 w 57893"/>
                <a:gd name="connsiteY18" fmla="*/ 11412 h 75753"/>
                <a:gd name="connsiteX19" fmla="*/ 46129 w 57893"/>
                <a:gd name="connsiteY19" fmla="*/ 4864 h 75753"/>
                <a:gd name="connsiteX20" fmla="*/ 45087 w 57893"/>
                <a:gd name="connsiteY20" fmla="*/ 4864 h 75753"/>
                <a:gd name="connsiteX21" fmla="*/ 33702 w 57893"/>
                <a:gd name="connsiteY21" fmla="*/ 9849 h 75753"/>
                <a:gd name="connsiteX22" fmla="*/ 27451 w 57893"/>
                <a:gd name="connsiteY22" fmla="*/ 22276 h 75753"/>
                <a:gd name="connsiteX23" fmla="*/ 25590 w 57893"/>
                <a:gd name="connsiteY23" fmla="*/ 36564 h 75753"/>
                <a:gd name="connsiteX24" fmla="*/ 25590 w 57893"/>
                <a:gd name="connsiteY24" fmla="*/ 64692 h 75753"/>
                <a:gd name="connsiteX25" fmla="*/ 42259 w 57893"/>
                <a:gd name="connsiteY25" fmla="*/ 70050 h 75753"/>
                <a:gd name="connsiteX26" fmla="*/ 42259 w 57893"/>
                <a:gd name="connsiteY26" fmla="*/ 76152 h 75753"/>
                <a:gd name="connsiteX27" fmla="*/ 290 w 57893"/>
                <a:gd name="connsiteY27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160" y="70050"/>
                    <a:pt x="7359" y="69753"/>
                    <a:pt x="9889" y="69157"/>
                  </a:cubicBezTo>
                  <a:cubicBezTo>
                    <a:pt x="12419" y="68562"/>
                    <a:pt x="13684" y="67073"/>
                    <a:pt x="13684" y="64692"/>
                  </a:cubicBezTo>
                  <a:lnTo>
                    <a:pt x="13684" y="17811"/>
                  </a:lnTo>
                  <a:cubicBezTo>
                    <a:pt x="13684" y="14835"/>
                    <a:pt x="13213" y="12652"/>
                    <a:pt x="12271" y="11263"/>
                  </a:cubicBezTo>
                  <a:cubicBezTo>
                    <a:pt x="11329" y="9874"/>
                    <a:pt x="9988" y="9031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4846" y="398"/>
                  </a:lnTo>
                  <a:lnTo>
                    <a:pt x="24846" y="17067"/>
                  </a:lnTo>
                  <a:cubicBezTo>
                    <a:pt x="26632" y="12107"/>
                    <a:pt x="29237" y="8088"/>
                    <a:pt x="32660" y="5012"/>
                  </a:cubicBezTo>
                  <a:cubicBezTo>
                    <a:pt x="36083" y="1936"/>
                    <a:pt x="40225" y="398"/>
                    <a:pt x="45087" y="398"/>
                  </a:cubicBezTo>
                  <a:cubicBezTo>
                    <a:pt x="48461" y="398"/>
                    <a:pt x="51487" y="1391"/>
                    <a:pt x="54165" y="3375"/>
                  </a:cubicBezTo>
                  <a:cubicBezTo>
                    <a:pt x="56845" y="5359"/>
                    <a:pt x="58184" y="8038"/>
                    <a:pt x="58184" y="11412"/>
                  </a:cubicBezTo>
                  <a:cubicBezTo>
                    <a:pt x="58184" y="13396"/>
                    <a:pt x="57440" y="15157"/>
                    <a:pt x="55951" y="16695"/>
                  </a:cubicBezTo>
                  <a:cubicBezTo>
                    <a:pt x="54463" y="18233"/>
                    <a:pt x="52628" y="19002"/>
                    <a:pt x="50445" y="19002"/>
                  </a:cubicBezTo>
                  <a:cubicBezTo>
                    <a:pt x="48362" y="19002"/>
                    <a:pt x="46576" y="18258"/>
                    <a:pt x="45087" y="16770"/>
                  </a:cubicBezTo>
                  <a:cubicBezTo>
                    <a:pt x="43598" y="15281"/>
                    <a:pt x="42854" y="13496"/>
                    <a:pt x="42854" y="11412"/>
                  </a:cubicBezTo>
                  <a:cubicBezTo>
                    <a:pt x="42854" y="8336"/>
                    <a:pt x="43946" y="6153"/>
                    <a:pt x="46129" y="4864"/>
                  </a:cubicBezTo>
                  <a:lnTo>
                    <a:pt x="45087" y="4864"/>
                  </a:lnTo>
                  <a:cubicBezTo>
                    <a:pt x="40424" y="4864"/>
                    <a:pt x="36629" y="6526"/>
                    <a:pt x="33702" y="9849"/>
                  </a:cubicBezTo>
                  <a:cubicBezTo>
                    <a:pt x="30775" y="13173"/>
                    <a:pt x="28692" y="17315"/>
                    <a:pt x="27451" y="22276"/>
                  </a:cubicBezTo>
                  <a:cubicBezTo>
                    <a:pt x="26210" y="27237"/>
                    <a:pt x="25590" y="31999"/>
                    <a:pt x="25590" y="36564"/>
                  </a:cubicBezTo>
                  <a:lnTo>
                    <a:pt x="25590" y="64692"/>
                  </a:lnTo>
                  <a:cubicBezTo>
                    <a:pt x="25590" y="68264"/>
                    <a:pt x="31146" y="70050"/>
                    <a:pt x="42259" y="70050"/>
                  </a:cubicBezTo>
                  <a:lnTo>
                    <a:pt x="42259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89" name="Freeform 145 1">
              <a:extLst>
                <a:ext uri="{FF2B5EF4-FFF2-40B4-BE49-F238E27FC236}">
                  <a16:creationId xmlns:a16="http://schemas.microsoft.com/office/drawing/2014/main" id="{327E1409-679B-BC95-E812-DF287F803C14}"/>
                </a:ext>
              </a:extLst>
            </p:cNvPr>
            <p:cNvSpPr/>
            <p:nvPr/>
          </p:nvSpPr>
          <p:spPr>
            <a:xfrm>
              <a:off x="2341957" y="3716751"/>
              <a:ext cx="77688" cy="78730"/>
            </a:xfrm>
            <a:custGeom>
              <a:avLst/>
              <a:gdLst>
                <a:gd name="connsiteX0" fmla="*/ 290 w 77688"/>
                <a:gd name="connsiteY0" fmla="*/ 60376 h 78730"/>
                <a:gd name="connsiteX1" fmla="*/ 8327 w 77688"/>
                <a:gd name="connsiteY1" fmla="*/ 43708 h 78730"/>
                <a:gd name="connsiteX2" fmla="*/ 27600 w 77688"/>
                <a:gd name="connsiteY2" fmla="*/ 34704 h 78730"/>
                <a:gd name="connsiteX3" fmla="*/ 49106 w 77688"/>
                <a:gd name="connsiteY3" fmla="*/ 32100 h 78730"/>
                <a:gd name="connsiteX4" fmla="*/ 49106 w 77688"/>
                <a:gd name="connsiteY4" fmla="*/ 25104 h 78730"/>
                <a:gd name="connsiteX5" fmla="*/ 46873 w 77688"/>
                <a:gd name="connsiteY5" fmla="*/ 15431 h 78730"/>
                <a:gd name="connsiteX6" fmla="*/ 40548 w 77688"/>
                <a:gd name="connsiteY6" fmla="*/ 7840 h 78730"/>
                <a:gd name="connsiteX7" fmla="*/ 31544 w 77688"/>
                <a:gd name="connsiteY7" fmla="*/ 4864 h 78730"/>
                <a:gd name="connsiteX8" fmla="*/ 14280 w 77688"/>
                <a:gd name="connsiteY8" fmla="*/ 9923 h 78730"/>
                <a:gd name="connsiteX9" fmla="*/ 19564 w 77688"/>
                <a:gd name="connsiteY9" fmla="*/ 12379 h 78730"/>
                <a:gd name="connsiteX10" fmla="*/ 21721 w 77688"/>
                <a:gd name="connsiteY10" fmla="*/ 18109 h 78730"/>
                <a:gd name="connsiteX11" fmla="*/ 19340 w 77688"/>
                <a:gd name="connsiteY11" fmla="*/ 23988 h 78730"/>
                <a:gd name="connsiteX12" fmla="*/ 13535 w 77688"/>
                <a:gd name="connsiteY12" fmla="*/ 26444 h 78730"/>
                <a:gd name="connsiteX13" fmla="*/ 7658 w 77688"/>
                <a:gd name="connsiteY13" fmla="*/ 23988 h 78730"/>
                <a:gd name="connsiteX14" fmla="*/ 5201 w 77688"/>
                <a:gd name="connsiteY14" fmla="*/ 18109 h 78730"/>
                <a:gd name="connsiteX15" fmla="*/ 13461 w 77688"/>
                <a:gd name="connsiteY15" fmla="*/ 4789 h 78730"/>
                <a:gd name="connsiteX16" fmla="*/ 31544 w 77688"/>
                <a:gd name="connsiteY16" fmla="*/ 398 h 78730"/>
                <a:gd name="connsiteX17" fmla="*/ 45534 w 77688"/>
                <a:gd name="connsiteY17" fmla="*/ 3375 h 78730"/>
                <a:gd name="connsiteX18" fmla="*/ 56993 w 77688"/>
                <a:gd name="connsiteY18" fmla="*/ 11859 h 78730"/>
                <a:gd name="connsiteX19" fmla="*/ 61459 w 77688"/>
                <a:gd name="connsiteY19" fmla="*/ 24658 h 78730"/>
                <a:gd name="connsiteX20" fmla="*/ 61459 w 77688"/>
                <a:gd name="connsiteY20" fmla="*/ 63353 h 78730"/>
                <a:gd name="connsiteX21" fmla="*/ 62872 w 77688"/>
                <a:gd name="connsiteY21" fmla="*/ 69455 h 78730"/>
                <a:gd name="connsiteX22" fmla="*/ 67412 w 77688"/>
                <a:gd name="connsiteY22" fmla="*/ 72283 h 78730"/>
                <a:gd name="connsiteX23" fmla="*/ 71579 w 77688"/>
                <a:gd name="connsiteY23" fmla="*/ 69455 h 78730"/>
                <a:gd name="connsiteX24" fmla="*/ 72918 w 77688"/>
                <a:gd name="connsiteY24" fmla="*/ 63353 h 78730"/>
                <a:gd name="connsiteX25" fmla="*/ 72918 w 77688"/>
                <a:gd name="connsiteY25" fmla="*/ 52340 h 78730"/>
                <a:gd name="connsiteX26" fmla="*/ 77979 w 77688"/>
                <a:gd name="connsiteY26" fmla="*/ 52340 h 78730"/>
                <a:gd name="connsiteX27" fmla="*/ 77979 w 77688"/>
                <a:gd name="connsiteY27" fmla="*/ 63353 h 78730"/>
                <a:gd name="connsiteX28" fmla="*/ 75969 w 77688"/>
                <a:gd name="connsiteY28" fmla="*/ 70571 h 78730"/>
                <a:gd name="connsiteX29" fmla="*/ 70611 w 77688"/>
                <a:gd name="connsiteY29" fmla="*/ 76153 h 78730"/>
                <a:gd name="connsiteX30" fmla="*/ 63245 w 77688"/>
                <a:gd name="connsiteY30" fmla="*/ 78236 h 78730"/>
                <a:gd name="connsiteX31" fmla="*/ 54538 w 77688"/>
                <a:gd name="connsiteY31" fmla="*/ 74291 h 78730"/>
                <a:gd name="connsiteX32" fmla="*/ 50594 w 77688"/>
                <a:gd name="connsiteY32" fmla="*/ 64990 h 78730"/>
                <a:gd name="connsiteX33" fmla="*/ 41144 w 77688"/>
                <a:gd name="connsiteY33" fmla="*/ 75333 h 78730"/>
                <a:gd name="connsiteX34" fmla="*/ 27973 w 77688"/>
                <a:gd name="connsiteY34" fmla="*/ 79129 h 78730"/>
                <a:gd name="connsiteX35" fmla="*/ 15099 w 77688"/>
                <a:gd name="connsiteY35" fmla="*/ 77194 h 78730"/>
                <a:gd name="connsiteX36" fmla="*/ 4531 w 77688"/>
                <a:gd name="connsiteY36" fmla="*/ 71092 h 78730"/>
                <a:gd name="connsiteX37" fmla="*/ 290 w 77688"/>
                <a:gd name="connsiteY37" fmla="*/ 60376 h 78730"/>
                <a:gd name="connsiteX38" fmla="*/ 14280 w 77688"/>
                <a:gd name="connsiteY38" fmla="*/ 60376 h 78730"/>
                <a:gd name="connsiteX39" fmla="*/ 18670 w 77688"/>
                <a:gd name="connsiteY39" fmla="*/ 70497 h 78730"/>
                <a:gd name="connsiteX40" fmla="*/ 29163 w 77688"/>
                <a:gd name="connsiteY40" fmla="*/ 74664 h 78730"/>
                <a:gd name="connsiteX41" fmla="*/ 39209 w 77688"/>
                <a:gd name="connsiteY41" fmla="*/ 71836 h 78730"/>
                <a:gd name="connsiteX42" fmla="*/ 46427 w 77688"/>
                <a:gd name="connsiteY42" fmla="*/ 64246 h 78730"/>
                <a:gd name="connsiteX43" fmla="*/ 49106 w 77688"/>
                <a:gd name="connsiteY43" fmla="*/ 54275 h 78730"/>
                <a:gd name="connsiteX44" fmla="*/ 49106 w 77688"/>
                <a:gd name="connsiteY44" fmla="*/ 36415 h 78730"/>
                <a:gd name="connsiteX45" fmla="*/ 33106 w 77688"/>
                <a:gd name="connsiteY45" fmla="*/ 38945 h 78730"/>
                <a:gd name="connsiteX46" fmla="*/ 19638 w 77688"/>
                <a:gd name="connsiteY46" fmla="*/ 46907 h 78730"/>
                <a:gd name="connsiteX47" fmla="*/ 14280 w 77688"/>
                <a:gd name="connsiteY47" fmla="*/ 60376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7688" h="78730">
                  <a:moveTo>
                    <a:pt x="290" y="60376"/>
                  </a:moveTo>
                  <a:cubicBezTo>
                    <a:pt x="290" y="53531"/>
                    <a:pt x="2969" y="47974"/>
                    <a:pt x="8327" y="43708"/>
                  </a:cubicBezTo>
                  <a:cubicBezTo>
                    <a:pt x="13685" y="39441"/>
                    <a:pt x="20109" y="36440"/>
                    <a:pt x="27600" y="34704"/>
                  </a:cubicBezTo>
                  <a:cubicBezTo>
                    <a:pt x="35092" y="32967"/>
                    <a:pt x="42260" y="32100"/>
                    <a:pt x="49106" y="32100"/>
                  </a:cubicBezTo>
                  <a:lnTo>
                    <a:pt x="49106" y="25104"/>
                  </a:lnTo>
                  <a:cubicBezTo>
                    <a:pt x="49106" y="21731"/>
                    <a:pt x="48362" y="18506"/>
                    <a:pt x="46873" y="15431"/>
                  </a:cubicBezTo>
                  <a:cubicBezTo>
                    <a:pt x="45385" y="12355"/>
                    <a:pt x="43277" y="9825"/>
                    <a:pt x="40548" y="7840"/>
                  </a:cubicBezTo>
                  <a:cubicBezTo>
                    <a:pt x="37819" y="5856"/>
                    <a:pt x="34818" y="4864"/>
                    <a:pt x="31544" y="4864"/>
                  </a:cubicBezTo>
                  <a:cubicBezTo>
                    <a:pt x="23904" y="4864"/>
                    <a:pt x="18149" y="6550"/>
                    <a:pt x="14280" y="9923"/>
                  </a:cubicBezTo>
                  <a:cubicBezTo>
                    <a:pt x="16363" y="9923"/>
                    <a:pt x="18125" y="10742"/>
                    <a:pt x="19564" y="12379"/>
                  </a:cubicBezTo>
                  <a:cubicBezTo>
                    <a:pt x="21002" y="14017"/>
                    <a:pt x="21721" y="15927"/>
                    <a:pt x="21721" y="18109"/>
                  </a:cubicBezTo>
                  <a:cubicBezTo>
                    <a:pt x="21721" y="20391"/>
                    <a:pt x="20928" y="22351"/>
                    <a:pt x="19340" y="23988"/>
                  </a:cubicBezTo>
                  <a:cubicBezTo>
                    <a:pt x="17752" y="25625"/>
                    <a:pt x="15818" y="26444"/>
                    <a:pt x="13535" y="26444"/>
                  </a:cubicBezTo>
                  <a:cubicBezTo>
                    <a:pt x="11254" y="26444"/>
                    <a:pt x="9295" y="25625"/>
                    <a:pt x="7658" y="23988"/>
                  </a:cubicBezTo>
                  <a:cubicBezTo>
                    <a:pt x="6020" y="22351"/>
                    <a:pt x="5201" y="20391"/>
                    <a:pt x="5201" y="18109"/>
                  </a:cubicBezTo>
                  <a:cubicBezTo>
                    <a:pt x="5201" y="12156"/>
                    <a:pt x="7955" y="7716"/>
                    <a:pt x="13461" y="4789"/>
                  </a:cubicBezTo>
                  <a:cubicBezTo>
                    <a:pt x="18968" y="1862"/>
                    <a:pt x="24996" y="398"/>
                    <a:pt x="31544" y="398"/>
                  </a:cubicBezTo>
                  <a:cubicBezTo>
                    <a:pt x="36207" y="398"/>
                    <a:pt x="40870" y="1391"/>
                    <a:pt x="45534" y="3375"/>
                  </a:cubicBezTo>
                  <a:cubicBezTo>
                    <a:pt x="50197" y="5359"/>
                    <a:pt x="54017" y="8187"/>
                    <a:pt x="56993" y="11859"/>
                  </a:cubicBezTo>
                  <a:cubicBezTo>
                    <a:pt x="59970" y="15530"/>
                    <a:pt x="61459" y="19796"/>
                    <a:pt x="61459" y="24658"/>
                  </a:cubicBezTo>
                  <a:lnTo>
                    <a:pt x="61459" y="63353"/>
                  </a:lnTo>
                  <a:cubicBezTo>
                    <a:pt x="61459" y="65536"/>
                    <a:pt x="61930" y="67570"/>
                    <a:pt x="62872" y="69455"/>
                  </a:cubicBezTo>
                  <a:cubicBezTo>
                    <a:pt x="63815" y="71340"/>
                    <a:pt x="65329" y="72283"/>
                    <a:pt x="67412" y="72283"/>
                  </a:cubicBezTo>
                  <a:cubicBezTo>
                    <a:pt x="69297" y="72283"/>
                    <a:pt x="70686" y="71340"/>
                    <a:pt x="71579" y="69455"/>
                  </a:cubicBezTo>
                  <a:cubicBezTo>
                    <a:pt x="72471" y="67570"/>
                    <a:pt x="72918" y="65536"/>
                    <a:pt x="72918" y="63353"/>
                  </a:cubicBezTo>
                  <a:lnTo>
                    <a:pt x="72918" y="52340"/>
                  </a:lnTo>
                  <a:lnTo>
                    <a:pt x="77979" y="52340"/>
                  </a:lnTo>
                  <a:lnTo>
                    <a:pt x="77979" y="63353"/>
                  </a:lnTo>
                  <a:cubicBezTo>
                    <a:pt x="77979" y="65833"/>
                    <a:pt x="77309" y="68239"/>
                    <a:pt x="75969" y="70571"/>
                  </a:cubicBezTo>
                  <a:cubicBezTo>
                    <a:pt x="74630" y="72903"/>
                    <a:pt x="72844" y="74763"/>
                    <a:pt x="70611" y="76153"/>
                  </a:cubicBezTo>
                  <a:cubicBezTo>
                    <a:pt x="68379" y="77541"/>
                    <a:pt x="65924" y="78236"/>
                    <a:pt x="63245" y="78236"/>
                  </a:cubicBezTo>
                  <a:cubicBezTo>
                    <a:pt x="59871" y="78236"/>
                    <a:pt x="56969" y="76921"/>
                    <a:pt x="54538" y="74291"/>
                  </a:cubicBezTo>
                  <a:cubicBezTo>
                    <a:pt x="52107" y="71663"/>
                    <a:pt x="50793" y="68562"/>
                    <a:pt x="50594" y="64990"/>
                  </a:cubicBezTo>
                  <a:cubicBezTo>
                    <a:pt x="48411" y="69356"/>
                    <a:pt x="45261" y="72804"/>
                    <a:pt x="41144" y="75333"/>
                  </a:cubicBezTo>
                  <a:cubicBezTo>
                    <a:pt x="37026" y="77864"/>
                    <a:pt x="32635" y="79129"/>
                    <a:pt x="27973" y="79129"/>
                  </a:cubicBezTo>
                  <a:cubicBezTo>
                    <a:pt x="23607" y="79129"/>
                    <a:pt x="19315" y="78484"/>
                    <a:pt x="15099" y="77194"/>
                  </a:cubicBezTo>
                  <a:cubicBezTo>
                    <a:pt x="10882" y="75904"/>
                    <a:pt x="7359" y="73870"/>
                    <a:pt x="4531" y="71092"/>
                  </a:cubicBezTo>
                  <a:cubicBezTo>
                    <a:pt x="1704" y="68314"/>
                    <a:pt x="290" y="64742"/>
                    <a:pt x="290" y="60376"/>
                  </a:cubicBezTo>
                  <a:close/>
                  <a:moveTo>
                    <a:pt x="14280" y="60376"/>
                  </a:moveTo>
                  <a:cubicBezTo>
                    <a:pt x="14280" y="64345"/>
                    <a:pt x="15743" y="67718"/>
                    <a:pt x="18670" y="70497"/>
                  </a:cubicBezTo>
                  <a:cubicBezTo>
                    <a:pt x="21597" y="73275"/>
                    <a:pt x="25095" y="74664"/>
                    <a:pt x="29163" y="74664"/>
                  </a:cubicBezTo>
                  <a:cubicBezTo>
                    <a:pt x="32834" y="74664"/>
                    <a:pt x="36183" y="73721"/>
                    <a:pt x="39209" y="71836"/>
                  </a:cubicBezTo>
                  <a:cubicBezTo>
                    <a:pt x="42235" y="69951"/>
                    <a:pt x="44641" y="67421"/>
                    <a:pt x="46427" y="64246"/>
                  </a:cubicBezTo>
                  <a:cubicBezTo>
                    <a:pt x="48213" y="61072"/>
                    <a:pt x="49106" y="57747"/>
                    <a:pt x="49106" y="54275"/>
                  </a:cubicBezTo>
                  <a:lnTo>
                    <a:pt x="49106" y="36415"/>
                  </a:lnTo>
                  <a:cubicBezTo>
                    <a:pt x="43847" y="36415"/>
                    <a:pt x="38514" y="37258"/>
                    <a:pt x="33106" y="38945"/>
                  </a:cubicBezTo>
                  <a:cubicBezTo>
                    <a:pt x="27699" y="40632"/>
                    <a:pt x="23210" y="43286"/>
                    <a:pt x="19638" y="46907"/>
                  </a:cubicBezTo>
                  <a:cubicBezTo>
                    <a:pt x="16066" y="50529"/>
                    <a:pt x="14280" y="55019"/>
                    <a:pt x="14280" y="60376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C257BB4-55C6-8CE6-13FD-04645F698414}"/>
                </a:ext>
              </a:extLst>
            </p:cNvPr>
            <p:cNvSpPr/>
            <p:nvPr/>
          </p:nvSpPr>
          <p:spPr>
            <a:xfrm>
              <a:off x="2417549" y="3719579"/>
              <a:ext cx="83790" cy="109090"/>
            </a:xfrm>
            <a:custGeom>
              <a:avLst/>
              <a:gdLst>
                <a:gd name="connsiteX0" fmla="*/ 8774 w 83790"/>
                <a:gd name="connsiteY0" fmla="*/ 102495 h 109090"/>
                <a:gd name="connsiteX1" fmla="*/ 16066 w 83790"/>
                <a:gd name="connsiteY1" fmla="*/ 105025 h 109090"/>
                <a:gd name="connsiteX2" fmla="*/ 33628 w 83790"/>
                <a:gd name="connsiteY2" fmla="*/ 88803 h 109090"/>
                <a:gd name="connsiteX3" fmla="*/ 39581 w 83790"/>
                <a:gd name="connsiteY3" fmla="*/ 74366 h 109090"/>
                <a:gd name="connsiteX4" fmla="*/ 13834 w 83790"/>
                <a:gd name="connsiteY4" fmla="*/ 11412 h 109090"/>
                <a:gd name="connsiteX5" fmla="*/ 8997 w 83790"/>
                <a:gd name="connsiteY5" fmla="*/ 7394 h 109090"/>
                <a:gd name="connsiteX6" fmla="*/ 290 w 83790"/>
                <a:gd name="connsiteY6" fmla="*/ 6500 h 109090"/>
                <a:gd name="connsiteX7" fmla="*/ 290 w 83790"/>
                <a:gd name="connsiteY7" fmla="*/ 398 h 109090"/>
                <a:gd name="connsiteX8" fmla="*/ 36307 w 83790"/>
                <a:gd name="connsiteY8" fmla="*/ 398 h 109090"/>
                <a:gd name="connsiteX9" fmla="*/ 36307 w 83790"/>
                <a:gd name="connsiteY9" fmla="*/ 6500 h 109090"/>
                <a:gd name="connsiteX10" fmla="*/ 26782 w 83790"/>
                <a:gd name="connsiteY10" fmla="*/ 10519 h 109090"/>
                <a:gd name="connsiteX11" fmla="*/ 26930 w 83790"/>
                <a:gd name="connsiteY11" fmla="*/ 11561 h 109090"/>
                <a:gd name="connsiteX12" fmla="*/ 46129 w 83790"/>
                <a:gd name="connsiteY12" fmla="*/ 58442 h 109090"/>
                <a:gd name="connsiteX13" fmla="*/ 63245 w 83790"/>
                <a:gd name="connsiteY13" fmla="*/ 16323 h 109090"/>
                <a:gd name="connsiteX14" fmla="*/ 63691 w 83790"/>
                <a:gd name="connsiteY14" fmla="*/ 13347 h 109090"/>
                <a:gd name="connsiteX15" fmla="*/ 62575 w 83790"/>
                <a:gd name="connsiteY15" fmla="*/ 9701 h 109090"/>
                <a:gd name="connsiteX16" fmla="*/ 59673 w 83790"/>
                <a:gd name="connsiteY16" fmla="*/ 7319 h 109090"/>
                <a:gd name="connsiteX17" fmla="*/ 55654 w 83790"/>
                <a:gd name="connsiteY17" fmla="*/ 6500 h 109090"/>
                <a:gd name="connsiteX18" fmla="*/ 55654 w 83790"/>
                <a:gd name="connsiteY18" fmla="*/ 398 h 109090"/>
                <a:gd name="connsiteX19" fmla="*/ 84080 w 83790"/>
                <a:gd name="connsiteY19" fmla="*/ 398 h 109090"/>
                <a:gd name="connsiteX20" fmla="*/ 84080 w 83790"/>
                <a:gd name="connsiteY20" fmla="*/ 6500 h 109090"/>
                <a:gd name="connsiteX21" fmla="*/ 74854 w 83790"/>
                <a:gd name="connsiteY21" fmla="*/ 8881 h 109090"/>
                <a:gd name="connsiteX22" fmla="*/ 68751 w 83790"/>
                <a:gd name="connsiteY22" fmla="*/ 16025 h 109090"/>
                <a:gd name="connsiteX23" fmla="*/ 38985 w 83790"/>
                <a:gd name="connsiteY23" fmla="*/ 88803 h 109090"/>
                <a:gd name="connsiteX24" fmla="*/ 33553 w 83790"/>
                <a:gd name="connsiteY24" fmla="*/ 98923 h 109090"/>
                <a:gd name="connsiteX25" fmla="*/ 25888 w 83790"/>
                <a:gd name="connsiteY25" fmla="*/ 106513 h 109090"/>
                <a:gd name="connsiteX26" fmla="*/ 16066 w 83790"/>
                <a:gd name="connsiteY26" fmla="*/ 109489 h 109090"/>
                <a:gd name="connsiteX27" fmla="*/ 5053 w 83790"/>
                <a:gd name="connsiteY27" fmla="*/ 105396 h 109090"/>
                <a:gd name="connsiteX28" fmla="*/ 290 w 83790"/>
                <a:gd name="connsiteY28" fmla="*/ 95202 h 109090"/>
                <a:gd name="connsiteX29" fmla="*/ 2448 w 83790"/>
                <a:gd name="connsiteY29" fmla="*/ 89770 h 109090"/>
                <a:gd name="connsiteX30" fmla="*/ 7880 w 83790"/>
                <a:gd name="connsiteY30" fmla="*/ 87612 h 109090"/>
                <a:gd name="connsiteX31" fmla="*/ 11676 w 83790"/>
                <a:gd name="connsiteY31" fmla="*/ 88579 h 109090"/>
                <a:gd name="connsiteX32" fmla="*/ 14355 w 83790"/>
                <a:gd name="connsiteY32" fmla="*/ 91184 h 109090"/>
                <a:gd name="connsiteX33" fmla="*/ 15322 w 83790"/>
                <a:gd name="connsiteY33" fmla="*/ 95202 h 109090"/>
                <a:gd name="connsiteX34" fmla="*/ 13462 w 83790"/>
                <a:gd name="connsiteY34" fmla="*/ 100038 h 109090"/>
                <a:gd name="connsiteX35" fmla="*/ 8774 w 83790"/>
                <a:gd name="connsiteY35" fmla="*/ 102495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790" h="109090">
                  <a:moveTo>
                    <a:pt x="8774" y="102495"/>
                  </a:moveTo>
                  <a:cubicBezTo>
                    <a:pt x="10956" y="104182"/>
                    <a:pt x="13387" y="105025"/>
                    <a:pt x="16066" y="105025"/>
                  </a:cubicBezTo>
                  <a:cubicBezTo>
                    <a:pt x="23210" y="105025"/>
                    <a:pt x="29064" y="99617"/>
                    <a:pt x="33628" y="88803"/>
                  </a:cubicBezTo>
                  <a:lnTo>
                    <a:pt x="39581" y="74366"/>
                  </a:lnTo>
                  <a:lnTo>
                    <a:pt x="13834" y="11412"/>
                  </a:lnTo>
                  <a:cubicBezTo>
                    <a:pt x="12742" y="9328"/>
                    <a:pt x="11129" y="7989"/>
                    <a:pt x="8997" y="7394"/>
                  </a:cubicBezTo>
                  <a:cubicBezTo>
                    <a:pt x="6864" y="6798"/>
                    <a:pt x="3962" y="6500"/>
                    <a:pt x="290" y="6500"/>
                  </a:cubicBezTo>
                  <a:lnTo>
                    <a:pt x="290" y="398"/>
                  </a:lnTo>
                  <a:lnTo>
                    <a:pt x="36307" y="398"/>
                  </a:lnTo>
                  <a:lnTo>
                    <a:pt x="36307" y="6500"/>
                  </a:lnTo>
                  <a:cubicBezTo>
                    <a:pt x="29957" y="6500"/>
                    <a:pt x="26782" y="7840"/>
                    <a:pt x="26782" y="10519"/>
                  </a:cubicBezTo>
                  <a:cubicBezTo>
                    <a:pt x="26782" y="11015"/>
                    <a:pt x="26831" y="11362"/>
                    <a:pt x="26930" y="11561"/>
                  </a:cubicBezTo>
                  <a:lnTo>
                    <a:pt x="46129" y="58442"/>
                  </a:lnTo>
                  <a:lnTo>
                    <a:pt x="63245" y="16323"/>
                  </a:lnTo>
                  <a:cubicBezTo>
                    <a:pt x="63543" y="15430"/>
                    <a:pt x="63691" y="14438"/>
                    <a:pt x="63691" y="13347"/>
                  </a:cubicBezTo>
                  <a:cubicBezTo>
                    <a:pt x="63691" y="11957"/>
                    <a:pt x="63319" y="10742"/>
                    <a:pt x="62575" y="9701"/>
                  </a:cubicBezTo>
                  <a:cubicBezTo>
                    <a:pt x="61831" y="8658"/>
                    <a:pt x="60863" y="7865"/>
                    <a:pt x="59673" y="7319"/>
                  </a:cubicBezTo>
                  <a:cubicBezTo>
                    <a:pt x="58482" y="6773"/>
                    <a:pt x="57143" y="6500"/>
                    <a:pt x="55654" y="6500"/>
                  </a:cubicBezTo>
                  <a:lnTo>
                    <a:pt x="55654" y="398"/>
                  </a:lnTo>
                  <a:lnTo>
                    <a:pt x="84080" y="398"/>
                  </a:lnTo>
                  <a:lnTo>
                    <a:pt x="84080" y="6500"/>
                  </a:lnTo>
                  <a:cubicBezTo>
                    <a:pt x="80608" y="6500"/>
                    <a:pt x="77532" y="7294"/>
                    <a:pt x="74854" y="8881"/>
                  </a:cubicBezTo>
                  <a:cubicBezTo>
                    <a:pt x="72174" y="10469"/>
                    <a:pt x="70141" y="12850"/>
                    <a:pt x="68751" y="16025"/>
                  </a:cubicBezTo>
                  <a:lnTo>
                    <a:pt x="38985" y="88803"/>
                  </a:lnTo>
                  <a:cubicBezTo>
                    <a:pt x="37498" y="92474"/>
                    <a:pt x="35687" y="95847"/>
                    <a:pt x="33553" y="98923"/>
                  </a:cubicBezTo>
                  <a:cubicBezTo>
                    <a:pt x="31421" y="101999"/>
                    <a:pt x="28865" y="104529"/>
                    <a:pt x="25888" y="106513"/>
                  </a:cubicBezTo>
                  <a:cubicBezTo>
                    <a:pt x="22912" y="108497"/>
                    <a:pt x="19638" y="109489"/>
                    <a:pt x="16066" y="109489"/>
                  </a:cubicBezTo>
                  <a:cubicBezTo>
                    <a:pt x="11899" y="109489"/>
                    <a:pt x="8227" y="108125"/>
                    <a:pt x="5053" y="105396"/>
                  </a:cubicBezTo>
                  <a:cubicBezTo>
                    <a:pt x="1878" y="102668"/>
                    <a:pt x="290" y="99270"/>
                    <a:pt x="290" y="95202"/>
                  </a:cubicBezTo>
                  <a:cubicBezTo>
                    <a:pt x="290" y="93020"/>
                    <a:pt x="1009" y="91209"/>
                    <a:pt x="2448" y="89770"/>
                  </a:cubicBezTo>
                  <a:cubicBezTo>
                    <a:pt x="3888" y="88331"/>
                    <a:pt x="5698" y="87612"/>
                    <a:pt x="7880" y="87612"/>
                  </a:cubicBezTo>
                  <a:cubicBezTo>
                    <a:pt x="9270" y="87612"/>
                    <a:pt x="10535" y="87934"/>
                    <a:pt x="11676" y="88579"/>
                  </a:cubicBezTo>
                  <a:cubicBezTo>
                    <a:pt x="12816" y="89224"/>
                    <a:pt x="13710" y="90092"/>
                    <a:pt x="14355" y="91184"/>
                  </a:cubicBezTo>
                  <a:cubicBezTo>
                    <a:pt x="14999" y="92275"/>
                    <a:pt x="15322" y="93614"/>
                    <a:pt x="15322" y="95202"/>
                  </a:cubicBezTo>
                  <a:cubicBezTo>
                    <a:pt x="15322" y="96988"/>
                    <a:pt x="14702" y="98600"/>
                    <a:pt x="13462" y="100038"/>
                  </a:cubicBezTo>
                  <a:cubicBezTo>
                    <a:pt x="12221" y="101478"/>
                    <a:pt x="10659" y="102296"/>
                    <a:pt x="8774" y="10249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65175150-98E7-C9FF-718E-E4967AF98804}"/>
                </a:ext>
              </a:extLst>
            </p:cNvPr>
            <p:cNvSpPr/>
            <p:nvPr/>
          </p:nvSpPr>
          <p:spPr>
            <a:xfrm>
              <a:off x="2649202" y="3717793"/>
              <a:ext cx="87065" cy="75753"/>
            </a:xfrm>
            <a:custGeom>
              <a:avLst/>
              <a:gdLst>
                <a:gd name="connsiteX0" fmla="*/ 290 w 87065"/>
                <a:gd name="connsiteY0" fmla="*/ 76152 h 75753"/>
                <a:gd name="connsiteX1" fmla="*/ 290 w 87065"/>
                <a:gd name="connsiteY1" fmla="*/ 70050 h 75753"/>
                <a:gd name="connsiteX2" fmla="*/ 9965 w 87065"/>
                <a:gd name="connsiteY2" fmla="*/ 69157 h 75753"/>
                <a:gd name="connsiteX3" fmla="*/ 13685 w 87065"/>
                <a:gd name="connsiteY3" fmla="*/ 64692 h 75753"/>
                <a:gd name="connsiteX4" fmla="*/ 13685 w 87065"/>
                <a:gd name="connsiteY4" fmla="*/ 17811 h 75753"/>
                <a:gd name="connsiteX5" fmla="*/ 12346 w 87065"/>
                <a:gd name="connsiteY5" fmla="*/ 11263 h 75753"/>
                <a:gd name="connsiteX6" fmla="*/ 8401 w 87065"/>
                <a:gd name="connsiteY6" fmla="*/ 8733 h 75753"/>
                <a:gd name="connsiteX7" fmla="*/ 290 w 87065"/>
                <a:gd name="connsiteY7" fmla="*/ 8286 h 75753"/>
                <a:gd name="connsiteX8" fmla="*/ 290 w 87065"/>
                <a:gd name="connsiteY8" fmla="*/ 2184 h 75753"/>
                <a:gd name="connsiteX9" fmla="*/ 25145 w 87065"/>
                <a:gd name="connsiteY9" fmla="*/ 398 h 75753"/>
                <a:gd name="connsiteX10" fmla="*/ 25145 w 87065"/>
                <a:gd name="connsiteY10" fmla="*/ 17067 h 75753"/>
                <a:gd name="connsiteX11" fmla="*/ 35339 w 87065"/>
                <a:gd name="connsiteY11" fmla="*/ 5087 h 75753"/>
                <a:gd name="connsiteX12" fmla="*/ 49999 w 87065"/>
                <a:gd name="connsiteY12" fmla="*/ 398 h 75753"/>
                <a:gd name="connsiteX13" fmla="*/ 67933 w 87065"/>
                <a:gd name="connsiteY13" fmla="*/ 6054 h 75753"/>
                <a:gd name="connsiteX14" fmla="*/ 73960 w 87065"/>
                <a:gd name="connsiteY14" fmla="*/ 23467 h 75753"/>
                <a:gd name="connsiteX15" fmla="*/ 73960 w 87065"/>
                <a:gd name="connsiteY15" fmla="*/ 64692 h 75753"/>
                <a:gd name="connsiteX16" fmla="*/ 77681 w 87065"/>
                <a:gd name="connsiteY16" fmla="*/ 69157 h 75753"/>
                <a:gd name="connsiteX17" fmla="*/ 87355 w 87065"/>
                <a:gd name="connsiteY17" fmla="*/ 70050 h 75753"/>
                <a:gd name="connsiteX18" fmla="*/ 87355 w 87065"/>
                <a:gd name="connsiteY18" fmla="*/ 76152 h 75753"/>
                <a:gd name="connsiteX19" fmla="*/ 48065 w 87065"/>
                <a:gd name="connsiteY19" fmla="*/ 76152 h 75753"/>
                <a:gd name="connsiteX20" fmla="*/ 48065 w 87065"/>
                <a:gd name="connsiteY20" fmla="*/ 70050 h 75753"/>
                <a:gd name="connsiteX21" fmla="*/ 57664 w 87065"/>
                <a:gd name="connsiteY21" fmla="*/ 69157 h 75753"/>
                <a:gd name="connsiteX22" fmla="*/ 61459 w 87065"/>
                <a:gd name="connsiteY22" fmla="*/ 64692 h 75753"/>
                <a:gd name="connsiteX23" fmla="*/ 61459 w 87065"/>
                <a:gd name="connsiteY23" fmla="*/ 24062 h 75753"/>
                <a:gd name="connsiteX24" fmla="*/ 59003 w 87065"/>
                <a:gd name="connsiteY24" fmla="*/ 10222 h 75753"/>
                <a:gd name="connsiteX25" fmla="*/ 49106 w 87065"/>
                <a:gd name="connsiteY25" fmla="*/ 4864 h 75753"/>
                <a:gd name="connsiteX26" fmla="*/ 32735 w 87065"/>
                <a:gd name="connsiteY26" fmla="*/ 12826 h 75753"/>
                <a:gd name="connsiteX27" fmla="*/ 26335 w 87065"/>
                <a:gd name="connsiteY27" fmla="*/ 30908 h 75753"/>
                <a:gd name="connsiteX28" fmla="*/ 26335 w 87065"/>
                <a:gd name="connsiteY28" fmla="*/ 64692 h 75753"/>
                <a:gd name="connsiteX29" fmla="*/ 30056 w 87065"/>
                <a:gd name="connsiteY29" fmla="*/ 69157 h 75753"/>
                <a:gd name="connsiteX30" fmla="*/ 39581 w 87065"/>
                <a:gd name="connsiteY30" fmla="*/ 70050 h 75753"/>
                <a:gd name="connsiteX31" fmla="*/ 39581 w 87065"/>
                <a:gd name="connsiteY31" fmla="*/ 76152 h 75753"/>
                <a:gd name="connsiteX32" fmla="*/ 290 w 87065"/>
                <a:gd name="connsiteY32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065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259" y="70050"/>
                    <a:pt x="7483" y="69753"/>
                    <a:pt x="9965" y="69157"/>
                  </a:cubicBezTo>
                  <a:cubicBezTo>
                    <a:pt x="12445" y="68562"/>
                    <a:pt x="13685" y="67073"/>
                    <a:pt x="13685" y="64692"/>
                  </a:cubicBezTo>
                  <a:lnTo>
                    <a:pt x="13685" y="17811"/>
                  </a:lnTo>
                  <a:cubicBezTo>
                    <a:pt x="13685" y="14835"/>
                    <a:pt x="13238" y="12652"/>
                    <a:pt x="12346" y="11263"/>
                  </a:cubicBezTo>
                  <a:cubicBezTo>
                    <a:pt x="11452" y="9874"/>
                    <a:pt x="10138" y="9031"/>
                    <a:pt x="8401" y="8733"/>
                  </a:cubicBezTo>
                  <a:cubicBezTo>
                    <a:pt x="6665" y="8435"/>
                    <a:pt x="3962" y="8286"/>
                    <a:pt x="290" y="8286"/>
                  </a:cubicBezTo>
                  <a:lnTo>
                    <a:pt x="290" y="2184"/>
                  </a:lnTo>
                  <a:lnTo>
                    <a:pt x="25145" y="398"/>
                  </a:lnTo>
                  <a:lnTo>
                    <a:pt x="25145" y="17067"/>
                  </a:lnTo>
                  <a:cubicBezTo>
                    <a:pt x="27427" y="12206"/>
                    <a:pt x="30825" y="8212"/>
                    <a:pt x="35339" y="5087"/>
                  </a:cubicBezTo>
                  <a:cubicBezTo>
                    <a:pt x="39854" y="1961"/>
                    <a:pt x="44740" y="398"/>
                    <a:pt x="49999" y="398"/>
                  </a:cubicBezTo>
                  <a:cubicBezTo>
                    <a:pt x="57937" y="398"/>
                    <a:pt x="63914" y="2284"/>
                    <a:pt x="67933" y="6054"/>
                  </a:cubicBezTo>
                  <a:cubicBezTo>
                    <a:pt x="71951" y="9824"/>
                    <a:pt x="73960" y="15629"/>
                    <a:pt x="73960" y="23467"/>
                  </a:cubicBezTo>
                  <a:lnTo>
                    <a:pt x="73960" y="64692"/>
                  </a:lnTo>
                  <a:cubicBezTo>
                    <a:pt x="73960" y="67073"/>
                    <a:pt x="75200" y="68562"/>
                    <a:pt x="77681" y="69157"/>
                  </a:cubicBezTo>
                  <a:cubicBezTo>
                    <a:pt x="80162" y="69753"/>
                    <a:pt x="83386" y="70050"/>
                    <a:pt x="87355" y="70050"/>
                  </a:cubicBezTo>
                  <a:lnTo>
                    <a:pt x="87355" y="76152"/>
                  </a:lnTo>
                  <a:lnTo>
                    <a:pt x="48065" y="76152"/>
                  </a:lnTo>
                  <a:lnTo>
                    <a:pt x="48065" y="70050"/>
                  </a:lnTo>
                  <a:cubicBezTo>
                    <a:pt x="51934" y="70050"/>
                    <a:pt x="55133" y="69753"/>
                    <a:pt x="57664" y="69157"/>
                  </a:cubicBezTo>
                  <a:cubicBezTo>
                    <a:pt x="60194" y="68562"/>
                    <a:pt x="61459" y="67073"/>
                    <a:pt x="61459" y="64692"/>
                  </a:cubicBezTo>
                  <a:lnTo>
                    <a:pt x="61459" y="24062"/>
                  </a:lnTo>
                  <a:cubicBezTo>
                    <a:pt x="61459" y="18407"/>
                    <a:pt x="60640" y="13793"/>
                    <a:pt x="59003" y="10222"/>
                  </a:cubicBezTo>
                  <a:cubicBezTo>
                    <a:pt x="57366" y="6650"/>
                    <a:pt x="54067" y="4864"/>
                    <a:pt x="49106" y="4864"/>
                  </a:cubicBezTo>
                  <a:cubicBezTo>
                    <a:pt x="42458" y="4864"/>
                    <a:pt x="37001" y="7518"/>
                    <a:pt x="32735" y="12826"/>
                  </a:cubicBezTo>
                  <a:cubicBezTo>
                    <a:pt x="28469" y="18134"/>
                    <a:pt x="26335" y="24161"/>
                    <a:pt x="26335" y="30908"/>
                  </a:cubicBezTo>
                  <a:lnTo>
                    <a:pt x="26335" y="64692"/>
                  </a:lnTo>
                  <a:cubicBezTo>
                    <a:pt x="26335" y="67073"/>
                    <a:pt x="27575" y="68562"/>
                    <a:pt x="30056" y="69157"/>
                  </a:cubicBezTo>
                  <a:cubicBezTo>
                    <a:pt x="32537" y="69753"/>
                    <a:pt x="35712" y="70050"/>
                    <a:pt x="39581" y="70050"/>
                  </a:cubicBezTo>
                  <a:lnTo>
                    <a:pt x="39581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7220F124-D7EF-F01E-2E15-A3D3BE05A05F}"/>
                </a:ext>
              </a:extLst>
            </p:cNvPr>
            <p:cNvSpPr/>
            <p:nvPr/>
          </p:nvSpPr>
          <p:spPr>
            <a:xfrm>
              <a:off x="2742039" y="3715623"/>
              <a:ext cx="66377" cy="78730"/>
            </a:xfrm>
            <a:custGeom>
              <a:avLst/>
              <a:gdLst>
                <a:gd name="connsiteX0" fmla="*/ 38241 w 66377"/>
                <a:gd name="connsiteY0" fmla="*/ 79129 h 78730"/>
                <a:gd name="connsiteX1" fmla="*/ 19043 w 66377"/>
                <a:gd name="connsiteY1" fmla="*/ 73622 h 78730"/>
                <a:gd name="connsiteX2" fmla="*/ 5275 w 66377"/>
                <a:gd name="connsiteY2" fmla="*/ 58963 h 78730"/>
                <a:gd name="connsiteX3" fmla="*/ 290 w 66377"/>
                <a:gd name="connsiteY3" fmla="*/ 39540 h 78730"/>
                <a:gd name="connsiteX4" fmla="*/ 4830 w 66377"/>
                <a:gd name="connsiteY4" fmla="*/ 20490 h 78730"/>
                <a:gd name="connsiteX5" fmla="*/ 17554 w 66377"/>
                <a:gd name="connsiteY5" fmla="*/ 5906 h 78730"/>
                <a:gd name="connsiteX6" fmla="*/ 35860 w 66377"/>
                <a:gd name="connsiteY6" fmla="*/ 398 h 78730"/>
                <a:gd name="connsiteX7" fmla="*/ 49478 w 66377"/>
                <a:gd name="connsiteY7" fmla="*/ 3003 h 78730"/>
                <a:gd name="connsiteX8" fmla="*/ 59077 w 66377"/>
                <a:gd name="connsiteY8" fmla="*/ 10296 h 78730"/>
                <a:gd name="connsiteX9" fmla="*/ 64732 w 66377"/>
                <a:gd name="connsiteY9" fmla="*/ 21384 h 78730"/>
                <a:gd name="connsiteX10" fmla="*/ 66668 w 66377"/>
                <a:gd name="connsiteY10" fmla="*/ 35373 h 78730"/>
                <a:gd name="connsiteX11" fmla="*/ 64881 w 66377"/>
                <a:gd name="connsiteY11" fmla="*/ 37606 h 78730"/>
                <a:gd name="connsiteX12" fmla="*/ 15321 w 66377"/>
                <a:gd name="connsiteY12" fmla="*/ 37606 h 78730"/>
                <a:gd name="connsiteX13" fmla="*/ 15321 w 66377"/>
                <a:gd name="connsiteY13" fmla="*/ 39392 h 78730"/>
                <a:gd name="connsiteX14" fmla="*/ 21052 w 66377"/>
                <a:gd name="connsiteY14" fmla="*/ 63874 h 78730"/>
                <a:gd name="connsiteX15" fmla="*/ 39729 w 66377"/>
                <a:gd name="connsiteY15" fmla="*/ 74069 h 78730"/>
                <a:gd name="connsiteX16" fmla="*/ 49478 w 66377"/>
                <a:gd name="connsiteY16" fmla="*/ 71762 h 78730"/>
                <a:gd name="connsiteX17" fmla="*/ 57291 w 66377"/>
                <a:gd name="connsiteY17" fmla="*/ 65213 h 78730"/>
                <a:gd name="connsiteX18" fmla="*/ 61756 w 66377"/>
                <a:gd name="connsiteY18" fmla="*/ 56209 h 78730"/>
                <a:gd name="connsiteX19" fmla="*/ 62351 w 66377"/>
                <a:gd name="connsiteY19" fmla="*/ 55167 h 78730"/>
                <a:gd name="connsiteX20" fmla="*/ 63393 w 66377"/>
                <a:gd name="connsiteY20" fmla="*/ 54721 h 78730"/>
                <a:gd name="connsiteX21" fmla="*/ 64881 w 66377"/>
                <a:gd name="connsiteY21" fmla="*/ 54721 h 78730"/>
                <a:gd name="connsiteX22" fmla="*/ 66668 w 66377"/>
                <a:gd name="connsiteY22" fmla="*/ 56953 h 78730"/>
                <a:gd name="connsiteX23" fmla="*/ 56249 w 66377"/>
                <a:gd name="connsiteY23" fmla="*/ 72878 h 78730"/>
                <a:gd name="connsiteX24" fmla="*/ 38241 w 66377"/>
                <a:gd name="connsiteY24" fmla="*/ 79129 h 78730"/>
                <a:gd name="connsiteX25" fmla="*/ 15471 w 66377"/>
                <a:gd name="connsiteY25" fmla="*/ 33290 h 78730"/>
                <a:gd name="connsiteX26" fmla="*/ 54612 w 66377"/>
                <a:gd name="connsiteY26" fmla="*/ 33290 h 78730"/>
                <a:gd name="connsiteX27" fmla="*/ 52752 w 66377"/>
                <a:gd name="connsiteY27" fmla="*/ 20268 h 78730"/>
                <a:gd name="connsiteX28" fmla="*/ 46724 w 66377"/>
                <a:gd name="connsiteY28" fmla="*/ 9254 h 78730"/>
                <a:gd name="connsiteX29" fmla="*/ 35860 w 66377"/>
                <a:gd name="connsiteY29" fmla="*/ 4864 h 78730"/>
                <a:gd name="connsiteX30" fmla="*/ 20754 w 66377"/>
                <a:gd name="connsiteY30" fmla="*/ 13942 h 78730"/>
                <a:gd name="connsiteX31" fmla="*/ 15471 w 66377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241" y="79129"/>
                  </a:moveTo>
                  <a:cubicBezTo>
                    <a:pt x="31296" y="79129"/>
                    <a:pt x="24896" y="77294"/>
                    <a:pt x="19043" y="73622"/>
                  </a:cubicBezTo>
                  <a:cubicBezTo>
                    <a:pt x="13189" y="69951"/>
                    <a:pt x="8600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30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60" y="398"/>
                  </a:cubicBezTo>
                  <a:cubicBezTo>
                    <a:pt x="41020" y="398"/>
                    <a:pt x="45559" y="1267"/>
                    <a:pt x="49478" y="3003"/>
                  </a:cubicBezTo>
                  <a:cubicBezTo>
                    <a:pt x="53397" y="4740"/>
                    <a:pt x="56596" y="7170"/>
                    <a:pt x="59077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3" y="25650"/>
                    <a:pt x="66668" y="30313"/>
                    <a:pt x="66668" y="35373"/>
                  </a:cubicBezTo>
                  <a:cubicBezTo>
                    <a:pt x="66668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2" y="73300"/>
                    <a:pt x="49478" y="71762"/>
                  </a:cubicBezTo>
                  <a:cubicBezTo>
                    <a:pt x="52504" y="70223"/>
                    <a:pt x="55108" y="68041"/>
                    <a:pt x="57291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6" y="55812"/>
                    <a:pt x="62054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8" y="55465"/>
                    <a:pt x="66668" y="56953"/>
                  </a:cubicBezTo>
                  <a:cubicBezTo>
                    <a:pt x="65080" y="63402"/>
                    <a:pt x="61607" y="68711"/>
                    <a:pt x="56249" y="72878"/>
                  </a:cubicBezTo>
                  <a:cubicBezTo>
                    <a:pt x="50891" y="77045"/>
                    <a:pt x="44889" y="79129"/>
                    <a:pt x="38241" y="79129"/>
                  </a:cubicBezTo>
                  <a:close/>
                  <a:moveTo>
                    <a:pt x="15471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60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2" y="19994"/>
                    <a:pt x="15471" y="26444"/>
                    <a:pt x="15471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DFCAD5D6-FA20-5903-6A46-A27A985C96AC}"/>
                </a:ext>
              </a:extLst>
            </p:cNvPr>
            <p:cNvSpPr/>
            <p:nvPr/>
          </p:nvSpPr>
          <p:spPr>
            <a:xfrm>
              <a:off x="2816248" y="3717793"/>
              <a:ext cx="57893" cy="75753"/>
            </a:xfrm>
            <a:custGeom>
              <a:avLst/>
              <a:gdLst>
                <a:gd name="connsiteX0" fmla="*/ 290 w 57893"/>
                <a:gd name="connsiteY0" fmla="*/ 76152 h 75753"/>
                <a:gd name="connsiteX1" fmla="*/ 290 w 57893"/>
                <a:gd name="connsiteY1" fmla="*/ 70050 h 75753"/>
                <a:gd name="connsiteX2" fmla="*/ 9889 w 57893"/>
                <a:gd name="connsiteY2" fmla="*/ 69157 h 75753"/>
                <a:gd name="connsiteX3" fmla="*/ 13684 w 57893"/>
                <a:gd name="connsiteY3" fmla="*/ 64692 h 75753"/>
                <a:gd name="connsiteX4" fmla="*/ 13684 w 57893"/>
                <a:gd name="connsiteY4" fmla="*/ 17811 h 75753"/>
                <a:gd name="connsiteX5" fmla="*/ 12271 w 57893"/>
                <a:gd name="connsiteY5" fmla="*/ 11263 h 75753"/>
                <a:gd name="connsiteX6" fmla="*/ 8252 w 57893"/>
                <a:gd name="connsiteY6" fmla="*/ 8733 h 75753"/>
                <a:gd name="connsiteX7" fmla="*/ 290 w 57893"/>
                <a:gd name="connsiteY7" fmla="*/ 8286 h 75753"/>
                <a:gd name="connsiteX8" fmla="*/ 290 w 57893"/>
                <a:gd name="connsiteY8" fmla="*/ 2184 h 75753"/>
                <a:gd name="connsiteX9" fmla="*/ 24846 w 57893"/>
                <a:gd name="connsiteY9" fmla="*/ 398 h 75753"/>
                <a:gd name="connsiteX10" fmla="*/ 24846 w 57893"/>
                <a:gd name="connsiteY10" fmla="*/ 17067 h 75753"/>
                <a:gd name="connsiteX11" fmla="*/ 32660 w 57893"/>
                <a:gd name="connsiteY11" fmla="*/ 5012 h 75753"/>
                <a:gd name="connsiteX12" fmla="*/ 45087 w 57893"/>
                <a:gd name="connsiteY12" fmla="*/ 398 h 75753"/>
                <a:gd name="connsiteX13" fmla="*/ 54165 w 57893"/>
                <a:gd name="connsiteY13" fmla="*/ 3375 h 75753"/>
                <a:gd name="connsiteX14" fmla="*/ 58184 w 57893"/>
                <a:gd name="connsiteY14" fmla="*/ 11412 h 75753"/>
                <a:gd name="connsiteX15" fmla="*/ 55951 w 57893"/>
                <a:gd name="connsiteY15" fmla="*/ 16695 h 75753"/>
                <a:gd name="connsiteX16" fmla="*/ 50445 w 57893"/>
                <a:gd name="connsiteY16" fmla="*/ 19002 h 75753"/>
                <a:gd name="connsiteX17" fmla="*/ 45087 w 57893"/>
                <a:gd name="connsiteY17" fmla="*/ 16770 h 75753"/>
                <a:gd name="connsiteX18" fmla="*/ 42854 w 57893"/>
                <a:gd name="connsiteY18" fmla="*/ 11412 h 75753"/>
                <a:gd name="connsiteX19" fmla="*/ 46129 w 57893"/>
                <a:gd name="connsiteY19" fmla="*/ 4864 h 75753"/>
                <a:gd name="connsiteX20" fmla="*/ 45087 w 57893"/>
                <a:gd name="connsiteY20" fmla="*/ 4864 h 75753"/>
                <a:gd name="connsiteX21" fmla="*/ 33702 w 57893"/>
                <a:gd name="connsiteY21" fmla="*/ 9849 h 75753"/>
                <a:gd name="connsiteX22" fmla="*/ 27451 w 57893"/>
                <a:gd name="connsiteY22" fmla="*/ 22276 h 75753"/>
                <a:gd name="connsiteX23" fmla="*/ 25590 w 57893"/>
                <a:gd name="connsiteY23" fmla="*/ 36564 h 75753"/>
                <a:gd name="connsiteX24" fmla="*/ 25590 w 57893"/>
                <a:gd name="connsiteY24" fmla="*/ 64692 h 75753"/>
                <a:gd name="connsiteX25" fmla="*/ 42259 w 57893"/>
                <a:gd name="connsiteY25" fmla="*/ 70050 h 75753"/>
                <a:gd name="connsiteX26" fmla="*/ 42259 w 57893"/>
                <a:gd name="connsiteY26" fmla="*/ 76152 h 75753"/>
                <a:gd name="connsiteX27" fmla="*/ 290 w 57893"/>
                <a:gd name="connsiteY27" fmla="*/ 76152 h 7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893" h="75753">
                  <a:moveTo>
                    <a:pt x="290" y="76152"/>
                  </a:moveTo>
                  <a:lnTo>
                    <a:pt x="290" y="70050"/>
                  </a:lnTo>
                  <a:cubicBezTo>
                    <a:pt x="4159" y="70050"/>
                    <a:pt x="7359" y="69753"/>
                    <a:pt x="9889" y="69157"/>
                  </a:cubicBezTo>
                  <a:cubicBezTo>
                    <a:pt x="12419" y="68562"/>
                    <a:pt x="13684" y="67073"/>
                    <a:pt x="13684" y="64692"/>
                  </a:cubicBezTo>
                  <a:lnTo>
                    <a:pt x="13684" y="17811"/>
                  </a:lnTo>
                  <a:cubicBezTo>
                    <a:pt x="13684" y="14835"/>
                    <a:pt x="13213" y="12652"/>
                    <a:pt x="12271" y="11263"/>
                  </a:cubicBezTo>
                  <a:cubicBezTo>
                    <a:pt x="11328" y="9874"/>
                    <a:pt x="9988" y="9031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4846" y="398"/>
                  </a:lnTo>
                  <a:lnTo>
                    <a:pt x="24846" y="17067"/>
                  </a:lnTo>
                  <a:cubicBezTo>
                    <a:pt x="26632" y="12107"/>
                    <a:pt x="29236" y="8088"/>
                    <a:pt x="32660" y="5012"/>
                  </a:cubicBezTo>
                  <a:cubicBezTo>
                    <a:pt x="36083" y="1936"/>
                    <a:pt x="40225" y="398"/>
                    <a:pt x="45087" y="398"/>
                  </a:cubicBezTo>
                  <a:cubicBezTo>
                    <a:pt x="48460" y="398"/>
                    <a:pt x="51486" y="1391"/>
                    <a:pt x="54165" y="3375"/>
                  </a:cubicBezTo>
                  <a:cubicBezTo>
                    <a:pt x="56844" y="5359"/>
                    <a:pt x="58184" y="8038"/>
                    <a:pt x="58184" y="11412"/>
                  </a:cubicBezTo>
                  <a:cubicBezTo>
                    <a:pt x="58184" y="13396"/>
                    <a:pt x="57440" y="15157"/>
                    <a:pt x="55951" y="16695"/>
                  </a:cubicBezTo>
                  <a:cubicBezTo>
                    <a:pt x="54463" y="18233"/>
                    <a:pt x="52627" y="19002"/>
                    <a:pt x="50445" y="19002"/>
                  </a:cubicBezTo>
                  <a:cubicBezTo>
                    <a:pt x="48361" y="19002"/>
                    <a:pt x="46576" y="18258"/>
                    <a:pt x="45087" y="16770"/>
                  </a:cubicBezTo>
                  <a:cubicBezTo>
                    <a:pt x="43599" y="15281"/>
                    <a:pt x="42854" y="13496"/>
                    <a:pt x="42854" y="11412"/>
                  </a:cubicBezTo>
                  <a:cubicBezTo>
                    <a:pt x="42854" y="8336"/>
                    <a:pt x="43946" y="6153"/>
                    <a:pt x="46129" y="4864"/>
                  </a:cubicBezTo>
                  <a:lnTo>
                    <a:pt x="45087" y="4864"/>
                  </a:lnTo>
                  <a:cubicBezTo>
                    <a:pt x="40424" y="4864"/>
                    <a:pt x="36629" y="6526"/>
                    <a:pt x="33702" y="9849"/>
                  </a:cubicBezTo>
                  <a:cubicBezTo>
                    <a:pt x="30774" y="13173"/>
                    <a:pt x="28691" y="17315"/>
                    <a:pt x="27451" y="22276"/>
                  </a:cubicBezTo>
                  <a:cubicBezTo>
                    <a:pt x="26210" y="27237"/>
                    <a:pt x="25590" y="31999"/>
                    <a:pt x="25590" y="36564"/>
                  </a:cubicBezTo>
                  <a:lnTo>
                    <a:pt x="25590" y="64692"/>
                  </a:lnTo>
                  <a:cubicBezTo>
                    <a:pt x="25590" y="68264"/>
                    <a:pt x="31147" y="70050"/>
                    <a:pt x="42259" y="70050"/>
                  </a:cubicBezTo>
                  <a:lnTo>
                    <a:pt x="42259" y="76152"/>
                  </a:lnTo>
                  <a:lnTo>
                    <a:pt x="290" y="76152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473CFF55-3DDA-57EC-3343-1E8B26F04F1F}"/>
                </a:ext>
              </a:extLst>
            </p:cNvPr>
            <p:cNvSpPr/>
            <p:nvPr/>
          </p:nvSpPr>
          <p:spPr>
            <a:xfrm>
              <a:off x="2882205" y="3715858"/>
              <a:ext cx="78431" cy="112960"/>
            </a:xfrm>
            <a:custGeom>
              <a:avLst/>
              <a:gdLst>
                <a:gd name="connsiteX0" fmla="*/ 290 w 78431"/>
                <a:gd name="connsiteY0" fmla="*/ 91481 h 112960"/>
                <a:gd name="connsiteX1" fmla="*/ 4754 w 78431"/>
                <a:gd name="connsiteY1" fmla="*/ 80840 h 112960"/>
                <a:gd name="connsiteX2" fmla="*/ 15321 w 78431"/>
                <a:gd name="connsiteY2" fmla="*/ 74366 h 112960"/>
                <a:gd name="connsiteX3" fmla="*/ 10112 w 78431"/>
                <a:gd name="connsiteY3" fmla="*/ 67743 h 112960"/>
                <a:gd name="connsiteX4" fmla="*/ 8326 w 78431"/>
                <a:gd name="connsiteY4" fmla="*/ 59483 h 112960"/>
                <a:gd name="connsiteX5" fmla="*/ 13387 w 78431"/>
                <a:gd name="connsiteY5" fmla="*/ 45195 h 112960"/>
                <a:gd name="connsiteX6" fmla="*/ 5498 w 78431"/>
                <a:gd name="connsiteY6" fmla="*/ 27485 h 112960"/>
                <a:gd name="connsiteX7" fmla="*/ 7805 w 78431"/>
                <a:gd name="connsiteY7" fmla="*/ 17439 h 112960"/>
                <a:gd name="connsiteX8" fmla="*/ 14205 w 78431"/>
                <a:gd name="connsiteY8" fmla="*/ 9328 h 112960"/>
                <a:gd name="connsiteX9" fmla="*/ 23358 w 78431"/>
                <a:gd name="connsiteY9" fmla="*/ 4119 h 112960"/>
                <a:gd name="connsiteX10" fmla="*/ 33628 w 78431"/>
                <a:gd name="connsiteY10" fmla="*/ 2333 h 112960"/>
                <a:gd name="connsiteX11" fmla="*/ 51933 w 78431"/>
                <a:gd name="connsiteY11" fmla="*/ 8286 h 112960"/>
                <a:gd name="connsiteX12" fmla="*/ 60267 w 78431"/>
                <a:gd name="connsiteY12" fmla="*/ 2482 h 112960"/>
                <a:gd name="connsiteX13" fmla="*/ 70239 w 78431"/>
                <a:gd name="connsiteY13" fmla="*/ 398 h 112960"/>
                <a:gd name="connsiteX14" fmla="*/ 76340 w 78431"/>
                <a:gd name="connsiteY14" fmla="*/ 3003 h 112960"/>
                <a:gd name="connsiteX15" fmla="*/ 78722 w 78431"/>
                <a:gd name="connsiteY15" fmla="*/ 9328 h 112960"/>
                <a:gd name="connsiteX16" fmla="*/ 77085 w 78431"/>
                <a:gd name="connsiteY16" fmla="*/ 13049 h 112960"/>
                <a:gd name="connsiteX17" fmla="*/ 73364 w 78431"/>
                <a:gd name="connsiteY17" fmla="*/ 14686 h 112960"/>
                <a:gd name="connsiteX18" fmla="*/ 69643 w 78431"/>
                <a:gd name="connsiteY18" fmla="*/ 13049 h 112960"/>
                <a:gd name="connsiteX19" fmla="*/ 68006 w 78431"/>
                <a:gd name="connsiteY19" fmla="*/ 9328 h 112960"/>
                <a:gd name="connsiteX20" fmla="*/ 70090 w 78431"/>
                <a:gd name="connsiteY20" fmla="*/ 4863 h 112960"/>
                <a:gd name="connsiteX21" fmla="*/ 54909 w 78431"/>
                <a:gd name="connsiteY21" fmla="*/ 10965 h 112960"/>
                <a:gd name="connsiteX22" fmla="*/ 59896 w 78431"/>
                <a:gd name="connsiteY22" fmla="*/ 18555 h 112960"/>
                <a:gd name="connsiteX23" fmla="*/ 61756 w 78431"/>
                <a:gd name="connsiteY23" fmla="*/ 27485 h 112960"/>
                <a:gd name="connsiteX24" fmla="*/ 57737 w 78431"/>
                <a:gd name="connsiteY24" fmla="*/ 40582 h 112960"/>
                <a:gd name="connsiteX25" fmla="*/ 47170 w 78431"/>
                <a:gd name="connsiteY25" fmla="*/ 49661 h 112960"/>
                <a:gd name="connsiteX26" fmla="*/ 33628 w 78431"/>
                <a:gd name="connsiteY26" fmla="*/ 52934 h 112960"/>
                <a:gd name="connsiteX27" fmla="*/ 16512 w 78431"/>
                <a:gd name="connsiteY27" fmla="*/ 47725 h 112960"/>
                <a:gd name="connsiteX28" fmla="*/ 13982 w 78431"/>
                <a:gd name="connsiteY28" fmla="*/ 55316 h 112960"/>
                <a:gd name="connsiteX29" fmla="*/ 16959 w 78431"/>
                <a:gd name="connsiteY29" fmla="*/ 63203 h 112960"/>
                <a:gd name="connsiteX30" fmla="*/ 24548 w 78431"/>
                <a:gd name="connsiteY30" fmla="*/ 66627 h 112960"/>
                <a:gd name="connsiteX31" fmla="*/ 38539 w 78431"/>
                <a:gd name="connsiteY31" fmla="*/ 66627 h 112960"/>
                <a:gd name="connsiteX32" fmla="*/ 56993 w 78431"/>
                <a:gd name="connsiteY32" fmla="*/ 68487 h 112960"/>
                <a:gd name="connsiteX33" fmla="*/ 70760 w 78431"/>
                <a:gd name="connsiteY33" fmla="*/ 75854 h 112960"/>
                <a:gd name="connsiteX34" fmla="*/ 76340 w 78431"/>
                <a:gd name="connsiteY34" fmla="*/ 91481 h 112960"/>
                <a:gd name="connsiteX35" fmla="*/ 69942 w 78431"/>
                <a:gd name="connsiteY35" fmla="*/ 104057 h 112960"/>
                <a:gd name="connsiteX36" fmla="*/ 54761 w 78431"/>
                <a:gd name="connsiteY36" fmla="*/ 111201 h 112960"/>
                <a:gd name="connsiteX37" fmla="*/ 38390 w 78431"/>
                <a:gd name="connsiteY37" fmla="*/ 113359 h 112960"/>
                <a:gd name="connsiteX38" fmla="*/ 21944 w 78431"/>
                <a:gd name="connsiteY38" fmla="*/ 111201 h 112960"/>
                <a:gd name="connsiteX39" fmla="*/ 6689 w 78431"/>
                <a:gd name="connsiteY39" fmla="*/ 104057 h 112960"/>
                <a:gd name="connsiteX40" fmla="*/ 290 w 78431"/>
                <a:gd name="connsiteY40" fmla="*/ 91481 h 112960"/>
                <a:gd name="connsiteX41" fmla="*/ 9964 w 78431"/>
                <a:gd name="connsiteY41" fmla="*/ 91481 h 112960"/>
                <a:gd name="connsiteX42" fmla="*/ 14652 w 78431"/>
                <a:gd name="connsiteY42" fmla="*/ 101155 h 112960"/>
                <a:gd name="connsiteX43" fmla="*/ 25963 w 78431"/>
                <a:gd name="connsiteY43" fmla="*/ 106885 h 112960"/>
                <a:gd name="connsiteX44" fmla="*/ 38390 w 78431"/>
                <a:gd name="connsiteY44" fmla="*/ 108745 h 112960"/>
                <a:gd name="connsiteX45" fmla="*/ 50816 w 78431"/>
                <a:gd name="connsiteY45" fmla="*/ 106885 h 112960"/>
                <a:gd name="connsiteX46" fmla="*/ 62053 w 78431"/>
                <a:gd name="connsiteY46" fmla="*/ 101155 h 112960"/>
                <a:gd name="connsiteX47" fmla="*/ 66667 w 78431"/>
                <a:gd name="connsiteY47" fmla="*/ 91481 h 112960"/>
                <a:gd name="connsiteX48" fmla="*/ 58481 w 78431"/>
                <a:gd name="connsiteY48" fmla="*/ 79872 h 112960"/>
                <a:gd name="connsiteX49" fmla="*/ 38539 w 78431"/>
                <a:gd name="connsiteY49" fmla="*/ 77194 h 112960"/>
                <a:gd name="connsiteX50" fmla="*/ 24548 w 78431"/>
                <a:gd name="connsiteY50" fmla="*/ 77194 h 112960"/>
                <a:gd name="connsiteX51" fmla="*/ 17256 w 78431"/>
                <a:gd name="connsiteY51" fmla="*/ 79128 h 112960"/>
                <a:gd name="connsiteX52" fmla="*/ 11972 w 78431"/>
                <a:gd name="connsiteY52" fmla="*/ 84412 h 112960"/>
                <a:gd name="connsiteX53" fmla="*/ 9964 w 78431"/>
                <a:gd name="connsiteY53" fmla="*/ 91481 h 112960"/>
                <a:gd name="connsiteX54" fmla="*/ 33628 w 78431"/>
                <a:gd name="connsiteY54" fmla="*/ 48321 h 112960"/>
                <a:gd name="connsiteX55" fmla="*/ 48212 w 78431"/>
                <a:gd name="connsiteY55" fmla="*/ 27485 h 112960"/>
                <a:gd name="connsiteX56" fmla="*/ 45087 w 78431"/>
                <a:gd name="connsiteY56" fmla="*/ 12751 h 112960"/>
                <a:gd name="connsiteX57" fmla="*/ 33628 w 78431"/>
                <a:gd name="connsiteY57" fmla="*/ 6947 h 112960"/>
                <a:gd name="connsiteX58" fmla="*/ 22167 w 78431"/>
                <a:gd name="connsiteY58" fmla="*/ 12751 h 112960"/>
                <a:gd name="connsiteX59" fmla="*/ 19042 w 78431"/>
                <a:gd name="connsiteY59" fmla="*/ 27485 h 112960"/>
                <a:gd name="connsiteX60" fmla="*/ 20232 w 78431"/>
                <a:gd name="connsiteY60" fmla="*/ 37754 h 112960"/>
                <a:gd name="connsiteX61" fmla="*/ 24623 w 78431"/>
                <a:gd name="connsiteY61" fmla="*/ 45344 h 112960"/>
                <a:gd name="connsiteX62" fmla="*/ 33628 w 78431"/>
                <a:gd name="connsiteY62" fmla="*/ 48321 h 11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8431" h="112960">
                  <a:moveTo>
                    <a:pt x="290" y="91481"/>
                  </a:moveTo>
                  <a:cubicBezTo>
                    <a:pt x="290" y="87413"/>
                    <a:pt x="1778" y="83866"/>
                    <a:pt x="4754" y="80840"/>
                  </a:cubicBezTo>
                  <a:cubicBezTo>
                    <a:pt x="7731" y="77814"/>
                    <a:pt x="11253" y="75655"/>
                    <a:pt x="15321" y="74366"/>
                  </a:cubicBezTo>
                  <a:cubicBezTo>
                    <a:pt x="13039" y="72580"/>
                    <a:pt x="11303" y="70373"/>
                    <a:pt x="10112" y="67743"/>
                  </a:cubicBezTo>
                  <a:cubicBezTo>
                    <a:pt x="8922" y="65113"/>
                    <a:pt x="8326" y="62360"/>
                    <a:pt x="8326" y="59483"/>
                  </a:cubicBezTo>
                  <a:cubicBezTo>
                    <a:pt x="8326" y="54125"/>
                    <a:pt x="10013" y="49363"/>
                    <a:pt x="13387" y="45195"/>
                  </a:cubicBezTo>
                  <a:cubicBezTo>
                    <a:pt x="8128" y="40036"/>
                    <a:pt x="5498" y="34132"/>
                    <a:pt x="5498" y="27485"/>
                  </a:cubicBezTo>
                  <a:cubicBezTo>
                    <a:pt x="5498" y="23913"/>
                    <a:pt x="6267" y="20564"/>
                    <a:pt x="7805" y="17439"/>
                  </a:cubicBezTo>
                  <a:cubicBezTo>
                    <a:pt x="9344" y="14314"/>
                    <a:pt x="11476" y="11610"/>
                    <a:pt x="14205" y="9328"/>
                  </a:cubicBezTo>
                  <a:cubicBezTo>
                    <a:pt x="16934" y="7046"/>
                    <a:pt x="19985" y="5309"/>
                    <a:pt x="23358" y="4119"/>
                  </a:cubicBezTo>
                  <a:cubicBezTo>
                    <a:pt x="26731" y="2928"/>
                    <a:pt x="30155" y="2333"/>
                    <a:pt x="33628" y="2333"/>
                  </a:cubicBezTo>
                  <a:cubicBezTo>
                    <a:pt x="40473" y="2333"/>
                    <a:pt x="46575" y="4317"/>
                    <a:pt x="51933" y="8286"/>
                  </a:cubicBezTo>
                  <a:cubicBezTo>
                    <a:pt x="54314" y="5806"/>
                    <a:pt x="57092" y="3871"/>
                    <a:pt x="60267" y="2482"/>
                  </a:cubicBezTo>
                  <a:cubicBezTo>
                    <a:pt x="63442" y="1093"/>
                    <a:pt x="66766" y="398"/>
                    <a:pt x="70239" y="398"/>
                  </a:cubicBezTo>
                  <a:cubicBezTo>
                    <a:pt x="72719" y="398"/>
                    <a:pt x="74753" y="1266"/>
                    <a:pt x="76340" y="3003"/>
                  </a:cubicBezTo>
                  <a:cubicBezTo>
                    <a:pt x="77928" y="4739"/>
                    <a:pt x="78722" y="6848"/>
                    <a:pt x="78722" y="9328"/>
                  </a:cubicBezTo>
                  <a:cubicBezTo>
                    <a:pt x="78722" y="10717"/>
                    <a:pt x="78176" y="11957"/>
                    <a:pt x="77085" y="13049"/>
                  </a:cubicBezTo>
                  <a:cubicBezTo>
                    <a:pt x="75994" y="14140"/>
                    <a:pt x="74754" y="14686"/>
                    <a:pt x="73364" y="14686"/>
                  </a:cubicBezTo>
                  <a:cubicBezTo>
                    <a:pt x="71975" y="14686"/>
                    <a:pt x="70735" y="14140"/>
                    <a:pt x="69643" y="13049"/>
                  </a:cubicBezTo>
                  <a:cubicBezTo>
                    <a:pt x="68552" y="11957"/>
                    <a:pt x="68006" y="10717"/>
                    <a:pt x="68006" y="9328"/>
                  </a:cubicBezTo>
                  <a:cubicBezTo>
                    <a:pt x="68006" y="7245"/>
                    <a:pt x="68700" y="5756"/>
                    <a:pt x="70090" y="4863"/>
                  </a:cubicBezTo>
                  <a:cubicBezTo>
                    <a:pt x="64236" y="4863"/>
                    <a:pt x="59175" y="6897"/>
                    <a:pt x="54909" y="10965"/>
                  </a:cubicBezTo>
                  <a:cubicBezTo>
                    <a:pt x="56993" y="13049"/>
                    <a:pt x="58655" y="15579"/>
                    <a:pt x="59896" y="18555"/>
                  </a:cubicBezTo>
                  <a:cubicBezTo>
                    <a:pt x="61136" y="21532"/>
                    <a:pt x="61756" y="24508"/>
                    <a:pt x="61756" y="27485"/>
                  </a:cubicBezTo>
                  <a:cubicBezTo>
                    <a:pt x="61756" y="32347"/>
                    <a:pt x="60417" y="36712"/>
                    <a:pt x="57737" y="40582"/>
                  </a:cubicBezTo>
                  <a:cubicBezTo>
                    <a:pt x="55058" y="44452"/>
                    <a:pt x="51535" y="47478"/>
                    <a:pt x="47170" y="49661"/>
                  </a:cubicBezTo>
                  <a:cubicBezTo>
                    <a:pt x="42805" y="51843"/>
                    <a:pt x="38290" y="52934"/>
                    <a:pt x="33628" y="52934"/>
                  </a:cubicBezTo>
                  <a:cubicBezTo>
                    <a:pt x="27376" y="52934"/>
                    <a:pt x="21672" y="51198"/>
                    <a:pt x="16512" y="47725"/>
                  </a:cubicBezTo>
                  <a:cubicBezTo>
                    <a:pt x="14825" y="50007"/>
                    <a:pt x="13982" y="52537"/>
                    <a:pt x="13982" y="55316"/>
                  </a:cubicBezTo>
                  <a:cubicBezTo>
                    <a:pt x="13982" y="58292"/>
                    <a:pt x="14975" y="60922"/>
                    <a:pt x="16959" y="63203"/>
                  </a:cubicBezTo>
                  <a:cubicBezTo>
                    <a:pt x="18943" y="65486"/>
                    <a:pt x="21473" y="66627"/>
                    <a:pt x="24548" y="66627"/>
                  </a:cubicBezTo>
                  <a:lnTo>
                    <a:pt x="38539" y="66627"/>
                  </a:lnTo>
                  <a:cubicBezTo>
                    <a:pt x="45384" y="66627"/>
                    <a:pt x="51536" y="67247"/>
                    <a:pt x="56993" y="68487"/>
                  </a:cubicBezTo>
                  <a:cubicBezTo>
                    <a:pt x="62450" y="69727"/>
                    <a:pt x="67039" y="72183"/>
                    <a:pt x="70760" y="75854"/>
                  </a:cubicBezTo>
                  <a:cubicBezTo>
                    <a:pt x="74480" y="79525"/>
                    <a:pt x="76340" y="84735"/>
                    <a:pt x="76340" y="91481"/>
                  </a:cubicBezTo>
                  <a:cubicBezTo>
                    <a:pt x="76340" y="96542"/>
                    <a:pt x="74208" y="100734"/>
                    <a:pt x="69942" y="104057"/>
                  </a:cubicBezTo>
                  <a:cubicBezTo>
                    <a:pt x="65675" y="107380"/>
                    <a:pt x="60615" y="109762"/>
                    <a:pt x="54761" y="111201"/>
                  </a:cubicBezTo>
                  <a:cubicBezTo>
                    <a:pt x="48907" y="112640"/>
                    <a:pt x="43450" y="113359"/>
                    <a:pt x="38390" y="113359"/>
                  </a:cubicBezTo>
                  <a:cubicBezTo>
                    <a:pt x="33329" y="113359"/>
                    <a:pt x="27848" y="112640"/>
                    <a:pt x="21944" y="111201"/>
                  </a:cubicBezTo>
                  <a:cubicBezTo>
                    <a:pt x="16041" y="109762"/>
                    <a:pt x="10955" y="107380"/>
                    <a:pt x="6689" y="104057"/>
                  </a:cubicBezTo>
                  <a:cubicBezTo>
                    <a:pt x="2423" y="100734"/>
                    <a:pt x="290" y="96542"/>
                    <a:pt x="290" y="91481"/>
                  </a:cubicBezTo>
                  <a:close/>
                  <a:moveTo>
                    <a:pt x="9964" y="91481"/>
                  </a:moveTo>
                  <a:cubicBezTo>
                    <a:pt x="9964" y="95351"/>
                    <a:pt x="11527" y="98575"/>
                    <a:pt x="14652" y="101155"/>
                  </a:cubicBezTo>
                  <a:cubicBezTo>
                    <a:pt x="17777" y="103735"/>
                    <a:pt x="21548" y="105645"/>
                    <a:pt x="25963" y="106885"/>
                  </a:cubicBezTo>
                  <a:cubicBezTo>
                    <a:pt x="30378" y="108125"/>
                    <a:pt x="34520" y="108745"/>
                    <a:pt x="38390" y="108745"/>
                  </a:cubicBezTo>
                  <a:cubicBezTo>
                    <a:pt x="42259" y="108745"/>
                    <a:pt x="46401" y="108125"/>
                    <a:pt x="50816" y="106885"/>
                  </a:cubicBezTo>
                  <a:cubicBezTo>
                    <a:pt x="55232" y="105645"/>
                    <a:pt x="58977" y="103735"/>
                    <a:pt x="62053" y="101155"/>
                  </a:cubicBezTo>
                  <a:cubicBezTo>
                    <a:pt x="65129" y="98575"/>
                    <a:pt x="66667" y="95351"/>
                    <a:pt x="66667" y="91481"/>
                  </a:cubicBezTo>
                  <a:cubicBezTo>
                    <a:pt x="66667" y="85528"/>
                    <a:pt x="63938" y="81658"/>
                    <a:pt x="58481" y="79872"/>
                  </a:cubicBezTo>
                  <a:cubicBezTo>
                    <a:pt x="53024" y="78086"/>
                    <a:pt x="46377" y="77194"/>
                    <a:pt x="38539" y="77194"/>
                  </a:cubicBezTo>
                  <a:lnTo>
                    <a:pt x="24548" y="77194"/>
                  </a:lnTo>
                  <a:cubicBezTo>
                    <a:pt x="21870" y="77194"/>
                    <a:pt x="19439" y="77839"/>
                    <a:pt x="17256" y="79128"/>
                  </a:cubicBezTo>
                  <a:cubicBezTo>
                    <a:pt x="15074" y="80418"/>
                    <a:pt x="13313" y="82179"/>
                    <a:pt x="11972" y="84412"/>
                  </a:cubicBezTo>
                  <a:cubicBezTo>
                    <a:pt x="10633" y="86644"/>
                    <a:pt x="9964" y="89001"/>
                    <a:pt x="9964" y="91481"/>
                  </a:cubicBezTo>
                  <a:close/>
                  <a:moveTo>
                    <a:pt x="33628" y="48321"/>
                  </a:moveTo>
                  <a:cubicBezTo>
                    <a:pt x="43351" y="48321"/>
                    <a:pt x="48212" y="41375"/>
                    <a:pt x="48212" y="27485"/>
                  </a:cubicBezTo>
                  <a:cubicBezTo>
                    <a:pt x="48212" y="21532"/>
                    <a:pt x="47170" y="16620"/>
                    <a:pt x="45087" y="12751"/>
                  </a:cubicBezTo>
                  <a:cubicBezTo>
                    <a:pt x="43004" y="8882"/>
                    <a:pt x="39183" y="6947"/>
                    <a:pt x="33628" y="6947"/>
                  </a:cubicBezTo>
                  <a:cubicBezTo>
                    <a:pt x="28072" y="6947"/>
                    <a:pt x="24251" y="8882"/>
                    <a:pt x="22167" y="12751"/>
                  </a:cubicBezTo>
                  <a:cubicBezTo>
                    <a:pt x="20084" y="16620"/>
                    <a:pt x="19042" y="21532"/>
                    <a:pt x="19042" y="27485"/>
                  </a:cubicBezTo>
                  <a:cubicBezTo>
                    <a:pt x="19042" y="31255"/>
                    <a:pt x="19439" y="34679"/>
                    <a:pt x="20232" y="37754"/>
                  </a:cubicBezTo>
                  <a:cubicBezTo>
                    <a:pt x="21026" y="40830"/>
                    <a:pt x="22490" y="43360"/>
                    <a:pt x="24623" y="45344"/>
                  </a:cubicBezTo>
                  <a:cubicBezTo>
                    <a:pt x="26756" y="47328"/>
                    <a:pt x="29757" y="48321"/>
                    <a:pt x="33628" y="4832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95" name="Freeform 152 1">
              <a:extLst>
                <a:ext uri="{FF2B5EF4-FFF2-40B4-BE49-F238E27FC236}">
                  <a16:creationId xmlns:a16="http://schemas.microsoft.com/office/drawing/2014/main" id="{8D0C09F1-E098-51C5-1776-2B98B8E8E76C}"/>
                </a:ext>
              </a:extLst>
            </p:cNvPr>
            <p:cNvSpPr/>
            <p:nvPr/>
          </p:nvSpPr>
          <p:spPr>
            <a:xfrm>
              <a:off x="2964536" y="3719579"/>
              <a:ext cx="83790" cy="109090"/>
            </a:xfrm>
            <a:custGeom>
              <a:avLst/>
              <a:gdLst>
                <a:gd name="connsiteX0" fmla="*/ 8774 w 83790"/>
                <a:gd name="connsiteY0" fmla="*/ 102495 h 109090"/>
                <a:gd name="connsiteX1" fmla="*/ 16066 w 83790"/>
                <a:gd name="connsiteY1" fmla="*/ 105025 h 109090"/>
                <a:gd name="connsiteX2" fmla="*/ 33628 w 83790"/>
                <a:gd name="connsiteY2" fmla="*/ 88803 h 109090"/>
                <a:gd name="connsiteX3" fmla="*/ 39581 w 83790"/>
                <a:gd name="connsiteY3" fmla="*/ 74366 h 109090"/>
                <a:gd name="connsiteX4" fmla="*/ 13834 w 83790"/>
                <a:gd name="connsiteY4" fmla="*/ 11412 h 109090"/>
                <a:gd name="connsiteX5" fmla="*/ 8997 w 83790"/>
                <a:gd name="connsiteY5" fmla="*/ 7394 h 109090"/>
                <a:gd name="connsiteX6" fmla="*/ 290 w 83790"/>
                <a:gd name="connsiteY6" fmla="*/ 6500 h 109090"/>
                <a:gd name="connsiteX7" fmla="*/ 290 w 83790"/>
                <a:gd name="connsiteY7" fmla="*/ 398 h 109090"/>
                <a:gd name="connsiteX8" fmla="*/ 36307 w 83790"/>
                <a:gd name="connsiteY8" fmla="*/ 398 h 109090"/>
                <a:gd name="connsiteX9" fmla="*/ 36307 w 83790"/>
                <a:gd name="connsiteY9" fmla="*/ 6500 h 109090"/>
                <a:gd name="connsiteX10" fmla="*/ 26782 w 83790"/>
                <a:gd name="connsiteY10" fmla="*/ 10519 h 109090"/>
                <a:gd name="connsiteX11" fmla="*/ 26930 w 83790"/>
                <a:gd name="connsiteY11" fmla="*/ 11561 h 109090"/>
                <a:gd name="connsiteX12" fmla="*/ 46129 w 83790"/>
                <a:gd name="connsiteY12" fmla="*/ 58442 h 109090"/>
                <a:gd name="connsiteX13" fmla="*/ 63245 w 83790"/>
                <a:gd name="connsiteY13" fmla="*/ 16323 h 109090"/>
                <a:gd name="connsiteX14" fmla="*/ 63691 w 83790"/>
                <a:gd name="connsiteY14" fmla="*/ 13347 h 109090"/>
                <a:gd name="connsiteX15" fmla="*/ 62575 w 83790"/>
                <a:gd name="connsiteY15" fmla="*/ 9701 h 109090"/>
                <a:gd name="connsiteX16" fmla="*/ 59673 w 83790"/>
                <a:gd name="connsiteY16" fmla="*/ 7319 h 109090"/>
                <a:gd name="connsiteX17" fmla="*/ 55654 w 83790"/>
                <a:gd name="connsiteY17" fmla="*/ 6500 h 109090"/>
                <a:gd name="connsiteX18" fmla="*/ 55654 w 83790"/>
                <a:gd name="connsiteY18" fmla="*/ 398 h 109090"/>
                <a:gd name="connsiteX19" fmla="*/ 84080 w 83790"/>
                <a:gd name="connsiteY19" fmla="*/ 398 h 109090"/>
                <a:gd name="connsiteX20" fmla="*/ 84080 w 83790"/>
                <a:gd name="connsiteY20" fmla="*/ 6500 h 109090"/>
                <a:gd name="connsiteX21" fmla="*/ 74854 w 83790"/>
                <a:gd name="connsiteY21" fmla="*/ 8881 h 109090"/>
                <a:gd name="connsiteX22" fmla="*/ 68751 w 83790"/>
                <a:gd name="connsiteY22" fmla="*/ 16025 h 109090"/>
                <a:gd name="connsiteX23" fmla="*/ 38985 w 83790"/>
                <a:gd name="connsiteY23" fmla="*/ 88803 h 109090"/>
                <a:gd name="connsiteX24" fmla="*/ 33553 w 83790"/>
                <a:gd name="connsiteY24" fmla="*/ 98923 h 109090"/>
                <a:gd name="connsiteX25" fmla="*/ 25888 w 83790"/>
                <a:gd name="connsiteY25" fmla="*/ 106513 h 109090"/>
                <a:gd name="connsiteX26" fmla="*/ 16066 w 83790"/>
                <a:gd name="connsiteY26" fmla="*/ 109489 h 109090"/>
                <a:gd name="connsiteX27" fmla="*/ 5053 w 83790"/>
                <a:gd name="connsiteY27" fmla="*/ 105396 h 109090"/>
                <a:gd name="connsiteX28" fmla="*/ 290 w 83790"/>
                <a:gd name="connsiteY28" fmla="*/ 95202 h 109090"/>
                <a:gd name="connsiteX29" fmla="*/ 2448 w 83790"/>
                <a:gd name="connsiteY29" fmla="*/ 89770 h 109090"/>
                <a:gd name="connsiteX30" fmla="*/ 7880 w 83790"/>
                <a:gd name="connsiteY30" fmla="*/ 87612 h 109090"/>
                <a:gd name="connsiteX31" fmla="*/ 11676 w 83790"/>
                <a:gd name="connsiteY31" fmla="*/ 88579 h 109090"/>
                <a:gd name="connsiteX32" fmla="*/ 14355 w 83790"/>
                <a:gd name="connsiteY32" fmla="*/ 91184 h 109090"/>
                <a:gd name="connsiteX33" fmla="*/ 15322 w 83790"/>
                <a:gd name="connsiteY33" fmla="*/ 95202 h 109090"/>
                <a:gd name="connsiteX34" fmla="*/ 13462 w 83790"/>
                <a:gd name="connsiteY34" fmla="*/ 100038 h 109090"/>
                <a:gd name="connsiteX35" fmla="*/ 8774 w 83790"/>
                <a:gd name="connsiteY35" fmla="*/ 102495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790" h="109090">
                  <a:moveTo>
                    <a:pt x="8774" y="102495"/>
                  </a:moveTo>
                  <a:cubicBezTo>
                    <a:pt x="10956" y="104182"/>
                    <a:pt x="13387" y="105025"/>
                    <a:pt x="16066" y="105025"/>
                  </a:cubicBezTo>
                  <a:cubicBezTo>
                    <a:pt x="23210" y="105025"/>
                    <a:pt x="29064" y="99617"/>
                    <a:pt x="33628" y="88803"/>
                  </a:cubicBezTo>
                  <a:lnTo>
                    <a:pt x="39581" y="74366"/>
                  </a:lnTo>
                  <a:lnTo>
                    <a:pt x="13834" y="11412"/>
                  </a:lnTo>
                  <a:cubicBezTo>
                    <a:pt x="12742" y="9328"/>
                    <a:pt x="11129" y="7989"/>
                    <a:pt x="8997" y="7394"/>
                  </a:cubicBezTo>
                  <a:cubicBezTo>
                    <a:pt x="6864" y="6798"/>
                    <a:pt x="3962" y="6500"/>
                    <a:pt x="290" y="6500"/>
                  </a:cubicBezTo>
                  <a:lnTo>
                    <a:pt x="290" y="398"/>
                  </a:lnTo>
                  <a:lnTo>
                    <a:pt x="36307" y="398"/>
                  </a:lnTo>
                  <a:lnTo>
                    <a:pt x="36307" y="6500"/>
                  </a:lnTo>
                  <a:cubicBezTo>
                    <a:pt x="29957" y="6500"/>
                    <a:pt x="26782" y="7840"/>
                    <a:pt x="26782" y="10519"/>
                  </a:cubicBezTo>
                  <a:cubicBezTo>
                    <a:pt x="26782" y="11015"/>
                    <a:pt x="26831" y="11362"/>
                    <a:pt x="26930" y="11561"/>
                  </a:cubicBezTo>
                  <a:lnTo>
                    <a:pt x="46129" y="58442"/>
                  </a:lnTo>
                  <a:lnTo>
                    <a:pt x="63245" y="16323"/>
                  </a:lnTo>
                  <a:cubicBezTo>
                    <a:pt x="63543" y="15430"/>
                    <a:pt x="63691" y="14438"/>
                    <a:pt x="63691" y="13347"/>
                  </a:cubicBezTo>
                  <a:cubicBezTo>
                    <a:pt x="63691" y="11957"/>
                    <a:pt x="63319" y="10742"/>
                    <a:pt x="62575" y="9701"/>
                  </a:cubicBezTo>
                  <a:cubicBezTo>
                    <a:pt x="61831" y="8658"/>
                    <a:pt x="60863" y="7865"/>
                    <a:pt x="59673" y="7319"/>
                  </a:cubicBezTo>
                  <a:cubicBezTo>
                    <a:pt x="58482" y="6773"/>
                    <a:pt x="57143" y="6500"/>
                    <a:pt x="55654" y="6500"/>
                  </a:cubicBezTo>
                  <a:lnTo>
                    <a:pt x="55654" y="398"/>
                  </a:lnTo>
                  <a:lnTo>
                    <a:pt x="84080" y="398"/>
                  </a:lnTo>
                  <a:lnTo>
                    <a:pt x="84080" y="6500"/>
                  </a:lnTo>
                  <a:cubicBezTo>
                    <a:pt x="80608" y="6500"/>
                    <a:pt x="77532" y="7294"/>
                    <a:pt x="74854" y="8881"/>
                  </a:cubicBezTo>
                  <a:cubicBezTo>
                    <a:pt x="72174" y="10469"/>
                    <a:pt x="70141" y="12850"/>
                    <a:pt x="68751" y="16025"/>
                  </a:cubicBezTo>
                  <a:lnTo>
                    <a:pt x="38985" y="88803"/>
                  </a:lnTo>
                  <a:cubicBezTo>
                    <a:pt x="37498" y="92474"/>
                    <a:pt x="35687" y="95847"/>
                    <a:pt x="33553" y="98923"/>
                  </a:cubicBezTo>
                  <a:cubicBezTo>
                    <a:pt x="31421" y="101999"/>
                    <a:pt x="28865" y="104529"/>
                    <a:pt x="25888" y="106513"/>
                  </a:cubicBezTo>
                  <a:cubicBezTo>
                    <a:pt x="22912" y="108497"/>
                    <a:pt x="19638" y="109489"/>
                    <a:pt x="16066" y="109489"/>
                  </a:cubicBezTo>
                  <a:cubicBezTo>
                    <a:pt x="11899" y="109489"/>
                    <a:pt x="8227" y="108125"/>
                    <a:pt x="5053" y="105396"/>
                  </a:cubicBezTo>
                  <a:cubicBezTo>
                    <a:pt x="1878" y="102668"/>
                    <a:pt x="290" y="99270"/>
                    <a:pt x="290" y="95202"/>
                  </a:cubicBezTo>
                  <a:cubicBezTo>
                    <a:pt x="290" y="93020"/>
                    <a:pt x="1009" y="91209"/>
                    <a:pt x="2448" y="89770"/>
                  </a:cubicBezTo>
                  <a:cubicBezTo>
                    <a:pt x="3888" y="88331"/>
                    <a:pt x="5698" y="87612"/>
                    <a:pt x="7880" y="87612"/>
                  </a:cubicBezTo>
                  <a:cubicBezTo>
                    <a:pt x="9270" y="87612"/>
                    <a:pt x="10535" y="87934"/>
                    <a:pt x="11676" y="88579"/>
                  </a:cubicBezTo>
                  <a:cubicBezTo>
                    <a:pt x="12816" y="89224"/>
                    <a:pt x="13710" y="90092"/>
                    <a:pt x="14355" y="91184"/>
                  </a:cubicBezTo>
                  <a:cubicBezTo>
                    <a:pt x="14999" y="92275"/>
                    <a:pt x="15322" y="93614"/>
                    <a:pt x="15322" y="95202"/>
                  </a:cubicBezTo>
                  <a:cubicBezTo>
                    <a:pt x="15322" y="96988"/>
                    <a:pt x="14702" y="98600"/>
                    <a:pt x="13462" y="100038"/>
                  </a:cubicBezTo>
                  <a:cubicBezTo>
                    <a:pt x="12221" y="101478"/>
                    <a:pt x="10659" y="102296"/>
                    <a:pt x="8774" y="102495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96" name="Freeform 153 1">
              <a:extLst>
                <a:ext uri="{FF2B5EF4-FFF2-40B4-BE49-F238E27FC236}">
                  <a16:creationId xmlns:a16="http://schemas.microsoft.com/office/drawing/2014/main" id="{42FC53F4-7787-4EE6-ED95-3224D00A0A1C}"/>
                </a:ext>
              </a:extLst>
            </p:cNvPr>
            <p:cNvSpPr/>
            <p:nvPr/>
          </p:nvSpPr>
          <p:spPr>
            <a:xfrm>
              <a:off x="3122288" y="3664959"/>
              <a:ext cx="40332" cy="171449"/>
            </a:xfrm>
            <a:custGeom>
              <a:avLst/>
              <a:gdLst>
                <a:gd name="connsiteX0" fmla="*/ 36753 w 40332"/>
                <a:gd name="connsiteY0" fmla="*/ 171551 h 171449"/>
                <a:gd name="connsiteX1" fmla="*/ 20307 w 40332"/>
                <a:gd name="connsiteY1" fmla="*/ 154213 h 171449"/>
                <a:gd name="connsiteX2" fmla="*/ 8996 w 40332"/>
                <a:gd name="connsiteY2" fmla="*/ 133451 h 171449"/>
                <a:gd name="connsiteX3" fmla="*/ 2447 w 40332"/>
                <a:gd name="connsiteY3" fmla="*/ 110383 h 171449"/>
                <a:gd name="connsiteX4" fmla="*/ 290 w 40332"/>
                <a:gd name="connsiteY4" fmla="*/ 86123 h 171449"/>
                <a:gd name="connsiteX5" fmla="*/ 2447 w 40332"/>
                <a:gd name="connsiteY5" fmla="*/ 61716 h 171449"/>
                <a:gd name="connsiteX6" fmla="*/ 9071 w 40332"/>
                <a:gd name="connsiteY6" fmla="*/ 38573 h 171449"/>
                <a:gd name="connsiteX7" fmla="*/ 20531 w 40332"/>
                <a:gd name="connsiteY7" fmla="*/ 17737 h 171449"/>
                <a:gd name="connsiteX8" fmla="*/ 36753 w 40332"/>
                <a:gd name="connsiteY8" fmla="*/ 697 h 171449"/>
                <a:gd name="connsiteX9" fmla="*/ 37646 w 40332"/>
                <a:gd name="connsiteY9" fmla="*/ 398 h 171449"/>
                <a:gd name="connsiteX10" fmla="*/ 39282 w 40332"/>
                <a:gd name="connsiteY10" fmla="*/ 398 h 171449"/>
                <a:gd name="connsiteX11" fmla="*/ 40176 w 40332"/>
                <a:gd name="connsiteY11" fmla="*/ 845 h 171449"/>
                <a:gd name="connsiteX12" fmla="*/ 40623 w 40332"/>
                <a:gd name="connsiteY12" fmla="*/ 1887 h 171449"/>
                <a:gd name="connsiteX13" fmla="*/ 40176 w 40332"/>
                <a:gd name="connsiteY13" fmla="*/ 2929 h 171449"/>
                <a:gd name="connsiteX14" fmla="*/ 26260 w 40332"/>
                <a:gd name="connsiteY14" fmla="*/ 20639 h 171449"/>
                <a:gd name="connsiteX15" fmla="*/ 17330 w 40332"/>
                <a:gd name="connsiteY15" fmla="*/ 40582 h 171449"/>
                <a:gd name="connsiteX16" fmla="*/ 12419 w 40332"/>
                <a:gd name="connsiteY16" fmla="*/ 62460 h 171449"/>
                <a:gd name="connsiteX17" fmla="*/ 10857 w 40332"/>
                <a:gd name="connsiteY17" fmla="*/ 86123 h 171449"/>
                <a:gd name="connsiteX18" fmla="*/ 40027 w 40332"/>
                <a:gd name="connsiteY18" fmla="*/ 168872 h 171449"/>
                <a:gd name="connsiteX19" fmla="*/ 40623 w 40332"/>
                <a:gd name="connsiteY19" fmla="*/ 170361 h 171449"/>
                <a:gd name="connsiteX20" fmla="*/ 40102 w 40332"/>
                <a:gd name="connsiteY20" fmla="*/ 171327 h 171449"/>
                <a:gd name="connsiteX21" fmla="*/ 39282 w 40332"/>
                <a:gd name="connsiteY21" fmla="*/ 171848 h 171449"/>
                <a:gd name="connsiteX22" fmla="*/ 37646 w 40332"/>
                <a:gd name="connsiteY22" fmla="*/ 171848 h 171449"/>
                <a:gd name="connsiteX23" fmla="*/ 36753 w 40332"/>
                <a:gd name="connsiteY23" fmla="*/ 171551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332" h="171449">
                  <a:moveTo>
                    <a:pt x="36753" y="171551"/>
                  </a:moveTo>
                  <a:cubicBezTo>
                    <a:pt x="30402" y="166491"/>
                    <a:pt x="24921" y="160712"/>
                    <a:pt x="20307" y="154213"/>
                  </a:cubicBezTo>
                  <a:cubicBezTo>
                    <a:pt x="15694" y="147714"/>
                    <a:pt x="11923" y="140793"/>
                    <a:pt x="8996" y="133451"/>
                  </a:cubicBezTo>
                  <a:cubicBezTo>
                    <a:pt x="6069" y="126108"/>
                    <a:pt x="3887" y="118419"/>
                    <a:pt x="2447" y="110383"/>
                  </a:cubicBezTo>
                  <a:cubicBezTo>
                    <a:pt x="1009" y="102346"/>
                    <a:pt x="290" y="94260"/>
                    <a:pt x="290" y="86123"/>
                  </a:cubicBezTo>
                  <a:cubicBezTo>
                    <a:pt x="290" y="77889"/>
                    <a:pt x="1009" y="69753"/>
                    <a:pt x="2447" y="61716"/>
                  </a:cubicBezTo>
                  <a:cubicBezTo>
                    <a:pt x="3887" y="53679"/>
                    <a:pt x="6095" y="45965"/>
                    <a:pt x="9071" y="38573"/>
                  </a:cubicBezTo>
                  <a:cubicBezTo>
                    <a:pt x="12048" y="31181"/>
                    <a:pt x="15867" y="24236"/>
                    <a:pt x="20531" y="17737"/>
                  </a:cubicBezTo>
                  <a:cubicBezTo>
                    <a:pt x="25194" y="11238"/>
                    <a:pt x="30601" y="5558"/>
                    <a:pt x="36753" y="697"/>
                  </a:cubicBezTo>
                  <a:cubicBezTo>
                    <a:pt x="36753" y="498"/>
                    <a:pt x="37051" y="398"/>
                    <a:pt x="37646" y="398"/>
                  </a:cubicBezTo>
                  <a:lnTo>
                    <a:pt x="39282" y="398"/>
                  </a:lnTo>
                  <a:cubicBezTo>
                    <a:pt x="39581" y="398"/>
                    <a:pt x="39878" y="547"/>
                    <a:pt x="40176" y="845"/>
                  </a:cubicBezTo>
                  <a:cubicBezTo>
                    <a:pt x="40474" y="1143"/>
                    <a:pt x="40623" y="1490"/>
                    <a:pt x="40623" y="1887"/>
                  </a:cubicBezTo>
                  <a:cubicBezTo>
                    <a:pt x="40623" y="2383"/>
                    <a:pt x="40474" y="2730"/>
                    <a:pt x="40176" y="2929"/>
                  </a:cubicBezTo>
                  <a:cubicBezTo>
                    <a:pt x="34620" y="8485"/>
                    <a:pt x="29981" y="14389"/>
                    <a:pt x="26260" y="20639"/>
                  </a:cubicBezTo>
                  <a:cubicBezTo>
                    <a:pt x="22539" y="26890"/>
                    <a:pt x="19563" y="33538"/>
                    <a:pt x="17330" y="40582"/>
                  </a:cubicBezTo>
                  <a:cubicBezTo>
                    <a:pt x="15099" y="47627"/>
                    <a:pt x="13461" y="54920"/>
                    <a:pt x="12419" y="62460"/>
                  </a:cubicBezTo>
                  <a:cubicBezTo>
                    <a:pt x="11378" y="70001"/>
                    <a:pt x="10857" y="77889"/>
                    <a:pt x="10857" y="86123"/>
                  </a:cubicBezTo>
                  <a:cubicBezTo>
                    <a:pt x="10857" y="122437"/>
                    <a:pt x="20580" y="150021"/>
                    <a:pt x="40027" y="168872"/>
                  </a:cubicBezTo>
                  <a:cubicBezTo>
                    <a:pt x="40425" y="169269"/>
                    <a:pt x="40623" y="169765"/>
                    <a:pt x="40623" y="170361"/>
                  </a:cubicBezTo>
                  <a:cubicBezTo>
                    <a:pt x="40623" y="170659"/>
                    <a:pt x="40449" y="170981"/>
                    <a:pt x="40102" y="171327"/>
                  </a:cubicBezTo>
                  <a:cubicBezTo>
                    <a:pt x="39754" y="171675"/>
                    <a:pt x="39482" y="171848"/>
                    <a:pt x="39282" y="171848"/>
                  </a:cubicBezTo>
                  <a:lnTo>
                    <a:pt x="37646" y="171848"/>
                  </a:lnTo>
                  <a:cubicBezTo>
                    <a:pt x="37051" y="171848"/>
                    <a:pt x="36753" y="171749"/>
                    <a:pt x="36753" y="17155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97" name="Freeform 154 1">
              <a:extLst>
                <a:ext uri="{FF2B5EF4-FFF2-40B4-BE49-F238E27FC236}">
                  <a16:creationId xmlns:a16="http://schemas.microsoft.com/office/drawing/2014/main" id="{E2ECFAAB-D283-E60E-1686-F84DB584ED3B}"/>
                </a:ext>
              </a:extLst>
            </p:cNvPr>
            <p:cNvSpPr/>
            <p:nvPr/>
          </p:nvSpPr>
          <p:spPr>
            <a:xfrm>
              <a:off x="3175277" y="3674633"/>
              <a:ext cx="83195" cy="118912"/>
            </a:xfrm>
            <a:custGeom>
              <a:avLst/>
              <a:gdLst>
                <a:gd name="connsiteX0" fmla="*/ 290 w 83195"/>
                <a:gd name="connsiteY0" fmla="*/ 119311 h 118912"/>
                <a:gd name="connsiteX1" fmla="*/ 290 w 83195"/>
                <a:gd name="connsiteY1" fmla="*/ 113210 h 118912"/>
                <a:gd name="connsiteX2" fmla="*/ 9889 w 83195"/>
                <a:gd name="connsiteY2" fmla="*/ 112317 h 118912"/>
                <a:gd name="connsiteX3" fmla="*/ 13684 w 83195"/>
                <a:gd name="connsiteY3" fmla="*/ 107852 h 118912"/>
                <a:gd name="connsiteX4" fmla="*/ 13684 w 83195"/>
                <a:gd name="connsiteY4" fmla="*/ 17811 h 118912"/>
                <a:gd name="connsiteX5" fmla="*/ 12271 w 83195"/>
                <a:gd name="connsiteY5" fmla="*/ 11188 h 118912"/>
                <a:gd name="connsiteX6" fmla="*/ 8252 w 83195"/>
                <a:gd name="connsiteY6" fmla="*/ 8733 h 118912"/>
                <a:gd name="connsiteX7" fmla="*/ 290 w 83195"/>
                <a:gd name="connsiteY7" fmla="*/ 8286 h 118912"/>
                <a:gd name="connsiteX8" fmla="*/ 290 w 83195"/>
                <a:gd name="connsiteY8" fmla="*/ 2184 h 118912"/>
                <a:gd name="connsiteX9" fmla="*/ 25590 w 83195"/>
                <a:gd name="connsiteY9" fmla="*/ 398 h 118912"/>
                <a:gd name="connsiteX10" fmla="*/ 25590 w 83195"/>
                <a:gd name="connsiteY10" fmla="*/ 81658 h 118912"/>
                <a:gd name="connsiteX11" fmla="*/ 48659 w 83195"/>
                <a:gd name="connsiteY11" fmla="*/ 61566 h 118912"/>
                <a:gd name="connsiteX12" fmla="*/ 52082 w 83195"/>
                <a:gd name="connsiteY12" fmla="*/ 55464 h 118912"/>
                <a:gd name="connsiteX13" fmla="*/ 50669 w 83195"/>
                <a:gd name="connsiteY13" fmla="*/ 52488 h 118912"/>
                <a:gd name="connsiteX14" fmla="*/ 47171 w 83195"/>
                <a:gd name="connsiteY14" fmla="*/ 51446 h 118912"/>
                <a:gd name="connsiteX15" fmla="*/ 47171 w 83195"/>
                <a:gd name="connsiteY15" fmla="*/ 45344 h 118912"/>
                <a:gd name="connsiteX16" fmla="*/ 79467 w 83195"/>
                <a:gd name="connsiteY16" fmla="*/ 45344 h 118912"/>
                <a:gd name="connsiteX17" fmla="*/ 79467 w 83195"/>
                <a:gd name="connsiteY17" fmla="*/ 51446 h 118912"/>
                <a:gd name="connsiteX18" fmla="*/ 56249 w 83195"/>
                <a:gd name="connsiteY18" fmla="*/ 61566 h 118912"/>
                <a:gd name="connsiteX19" fmla="*/ 43896 w 83195"/>
                <a:gd name="connsiteY19" fmla="*/ 72133 h 118912"/>
                <a:gd name="connsiteX20" fmla="*/ 65774 w 83195"/>
                <a:gd name="connsiteY20" fmla="*/ 103089 h 118912"/>
                <a:gd name="connsiteX21" fmla="*/ 73439 w 83195"/>
                <a:gd name="connsiteY21" fmla="*/ 111424 h 118912"/>
                <a:gd name="connsiteX22" fmla="*/ 83485 w 83195"/>
                <a:gd name="connsiteY22" fmla="*/ 113210 h 118912"/>
                <a:gd name="connsiteX23" fmla="*/ 83485 w 83195"/>
                <a:gd name="connsiteY23" fmla="*/ 119311 h 118912"/>
                <a:gd name="connsiteX24" fmla="*/ 49254 w 83195"/>
                <a:gd name="connsiteY24" fmla="*/ 119311 h 118912"/>
                <a:gd name="connsiteX25" fmla="*/ 49254 w 83195"/>
                <a:gd name="connsiteY25" fmla="*/ 113210 h 118912"/>
                <a:gd name="connsiteX26" fmla="*/ 55207 w 83195"/>
                <a:gd name="connsiteY26" fmla="*/ 109638 h 118912"/>
                <a:gd name="connsiteX27" fmla="*/ 52082 w 83195"/>
                <a:gd name="connsiteY27" fmla="*/ 103089 h 118912"/>
                <a:gd name="connsiteX28" fmla="*/ 35562 w 83195"/>
                <a:gd name="connsiteY28" fmla="*/ 79724 h 118912"/>
                <a:gd name="connsiteX29" fmla="*/ 25145 w 83195"/>
                <a:gd name="connsiteY29" fmla="*/ 88802 h 118912"/>
                <a:gd name="connsiteX30" fmla="*/ 25145 w 83195"/>
                <a:gd name="connsiteY30" fmla="*/ 107852 h 118912"/>
                <a:gd name="connsiteX31" fmla="*/ 28939 w 83195"/>
                <a:gd name="connsiteY31" fmla="*/ 112317 h 118912"/>
                <a:gd name="connsiteX32" fmla="*/ 38539 w 83195"/>
                <a:gd name="connsiteY32" fmla="*/ 113210 h 118912"/>
                <a:gd name="connsiteX33" fmla="*/ 38539 w 83195"/>
                <a:gd name="connsiteY33" fmla="*/ 119311 h 118912"/>
                <a:gd name="connsiteX34" fmla="*/ 290 w 83195"/>
                <a:gd name="connsiteY34" fmla="*/ 119311 h 1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195" h="118912">
                  <a:moveTo>
                    <a:pt x="290" y="119311"/>
                  </a:moveTo>
                  <a:lnTo>
                    <a:pt x="290" y="113210"/>
                  </a:lnTo>
                  <a:cubicBezTo>
                    <a:pt x="4160" y="113210"/>
                    <a:pt x="7359" y="112912"/>
                    <a:pt x="9889" y="112317"/>
                  </a:cubicBezTo>
                  <a:cubicBezTo>
                    <a:pt x="12419" y="111722"/>
                    <a:pt x="13684" y="110233"/>
                    <a:pt x="13684" y="107852"/>
                  </a:cubicBezTo>
                  <a:lnTo>
                    <a:pt x="13684" y="17811"/>
                  </a:lnTo>
                  <a:cubicBezTo>
                    <a:pt x="13684" y="14735"/>
                    <a:pt x="13213" y="12528"/>
                    <a:pt x="12271" y="11188"/>
                  </a:cubicBezTo>
                  <a:cubicBezTo>
                    <a:pt x="11328" y="9848"/>
                    <a:pt x="9988" y="9030"/>
                    <a:pt x="8252" y="8733"/>
                  </a:cubicBezTo>
                  <a:cubicBezTo>
                    <a:pt x="6516" y="8435"/>
                    <a:pt x="3862" y="8286"/>
                    <a:pt x="290" y="8286"/>
                  </a:cubicBezTo>
                  <a:lnTo>
                    <a:pt x="290" y="2184"/>
                  </a:lnTo>
                  <a:lnTo>
                    <a:pt x="25590" y="398"/>
                  </a:lnTo>
                  <a:lnTo>
                    <a:pt x="25590" y="81658"/>
                  </a:lnTo>
                  <a:lnTo>
                    <a:pt x="48659" y="61566"/>
                  </a:lnTo>
                  <a:cubicBezTo>
                    <a:pt x="50941" y="59384"/>
                    <a:pt x="52082" y="57350"/>
                    <a:pt x="52082" y="55464"/>
                  </a:cubicBezTo>
                  <a:cubicBezTo>
                    <a:pt x="52082" y="54175"/>
                    <a:pt x="51611" y="53182"/>
                    <a:pt x="50669" y="52488"/>
                  </a:cubicBezTo>
                  <a:cubicBezTo>
                    <a:pt x="49726" y="51793"/>
                    <a:pt x="48560" y="51446"/>
                    <a:pt x="47171" y="51446"/>
                  </a:cubicBezTo>
                  <a:lnTo>
                    <a:pt x="47171" y="45344"/>
                  </a:lnTo>
                  <a:lnTo>
                    <a:pt x="79467" y="45344"/>
                  </a:lnTo>
                  <a:lnTo>
                    <a:pt x="79467" y="51446"/>
                  </a:lnTo>
                  <a:cubicBezTo>
                    <a:pt x="71728" y="51446"/>
                    <a:pt x="63988" y="54819"/>
                    <a:pt x="56249" y="61566"/>
                  </a:cubicBezTo>
                  <a:lnTo>
                    <a:pt x="43896" y="72133"/>
                  </a:lnTo>
                  <a:lnTo>
                    <a:pt x="65774" y="103089"/>
                  </a:lnTo>
                  <a:cubicBezTo>
                    <a:pt x="68850" y="107455"/>
                    <a:pt x="71406" y="110233"/>
                    <a:pt x="73439" y="111424"/>
                  </a:cubicBezTo>
                  <a:cubicBezTo>
                    <a:pt x="75473" y="112614"/>
                    <a:pt x="78822" y="113210"/>
                    <a:pt x="83485" y="113210"/>
                  </a:cubicBezTo>
                  <a:lnTo>
                    <a:pt x="83485" y="119311"/>
                  </a:lnTo>
                  <a:lnTo>
                    <a:pt x="49254" y="119311"/>
                  </a:lnTo>
                  <a:lnTo>
                    <a:pt x="49254" y="113210"/>
                  </a:lnTo>
                  <a:cubicBezTo>
                    <a:pt x="53223" y="113210"/>
                    <a:pt x="55207" y="112019"/>
                    <a:pt x="55207" y="109638"/>
                  </a:cubicBezTo>
                  <a:cubicBezTo>
                    <a:pt x="55207" y="107951"/>
                    <a:pt x="54165" y="105769"/>
                    <a:pt x="52082" y="103089"/>
                  </a:cubicBezTo>
                  <a:lnTo>
                    <a:pt x="35562" y="79724"/>
                  </a:lnTo>
                  <a:lnTo>
                    <a:pt x="25145" y="88802"/>
                  </a:lnTo>
                  <a:lnTo>
                    <a:pt x="25145" y="107852"/>
                  </a:lnTo>
                  <a:cubicBezTo>
                    <a:pt x="25145" y="110233"/>
                    <a:pt x="26409" y="111722"/>
                    <a:pt x="28939" y="112317"/>
                  </a:cubicBezTo>
                  <a:cubicBezTo>
                    <a:pt x="31469" y="112912"/>
                    <a:pt x="34669" y="113210"/>
                    <a:pt x="38539" y="113210"/>
                  </a:cubicBezTo>
                  <a:lnTo>
                    <a:pt x="38539" y="119311"/>
                  </a:lnTo>
                  <a:lnTo>
                    <a:pt x="290" y="119311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98" name="Freeform 155 1">
              <a:extLst>
                <a:ext uri="{FF2B5EF4-FFF2-40B4-BE49-F238E27FC236}">
                  <a16:creationId xmlns:a16="http://schemas.microsoft.com/office/drawing/2014/main" id="{E4A5E9A0-03EE-6D53-52A8-40341B841BB9}"/>
                </a:ext>
              </a:extLst>
            </p:cNvPr>
            <p:cNvSpPr/>
            <p:nvPr/>
          </p:nvSpPr>
          <p:spPr>
            <a:xfrm>
              <a:off x="3259396" y="3716751"/>
              <a:ext cx="66376" cy="78730"/>
            </a:xfrm>
            <a:custGeom>
              <a:avLst/>
              <a:gdLst>
                <a:gd name="connsiteX0" fmla="*/ 38240 w 66376"/>
                <a:gd name="connsiteY0" fmla="*/ 79129 h 78730"/>
                <a:gd name="connsiteX1" fmla="*/ 19042 w 66376"/>
                <a:gd name="connsiteY1" fmla="*/ 73622 h 78730"/>
                <a:gd name="connsiteX2" fmla="*/ 5275 w 66376"/>
                <a:gd name="connsiteY2" fmla="*/ 58963 h 78730"/>
                <a:gd name="connsiteX3" fmla="*/ 290 w 66376"/>
                <a:gd name="connsiteY3" fmla="*/ 39540 h 78730"/>
                <a:gd name="connsiteX4" fmla="*/ 4829 w 66376"/>
                <a:gd name="connsiteY4" fmla="*/ 20490 h 78730"/>
                <a:gd name="connsiteX5" fmla="*/ 17554 w 66376"/>
                <a:gd name="connsiteY5" fmla="*/ 5906 h 78730"/>
                <a:gd name="connsiteX6" fmla="*/ 35859 w 66376"/>
                <a:gd name="connsiteY6" fmla="*/ 398 h 78730"/>
                <a:gd name="connsiteX7" fmla="*/ 49477 w 66376"/>
                <a:gd name="connsiteY7" fmla="*/ 3003 h 78730"/>
                <a:gd name="connsiteX8" fmla="*/ 59076 w 66376"/>
                <a:gd name="connsiteY8" fmla="*/ 10296 h 78730"/>
                <a:gd name="connsiteX9" fmla="*/ 64732 w 66376"/>
                <a:gd name="connsiteY9" fmla="*/ 21384 h 78730"/>
                <a:gd name="connsiteX10" fmla="*/ 66667 w 66376"/>
                <a:gd name="connsiteY10" fmla="*/ 35373 h 78730"/>
                <a:gd name="connsiteX11" fmla="*/ 64881 w 66376"/>
                <a:gd name="connsiteY11" fmla="*/ 37606 h 78730"/>
                <a:gd name="connsiteX12" fmla="*/ 15321 w 66376"/>
                <a:gd name="connsiteY12" fmla="*/ 37606 h 78730"/>
                <a:gd name="connsiteX13" fmla="*/ 15321 w 66376"/>
                <a:gd name="connsiteY13" fmla="*/ 39392 h 78730"/>
                <a:gd name="connsiteX14" fmla="*/ 21052 w 66376"/>
                <a:gd name="connsiteY14" fmla="*/ 63874 h 78730"/>
                <a:gd name="connsiteX15" fmla="*/ 39729 w 66376"/>
                <a:gd name="connsiteY15" fmla="*/ 74069 h 78730"/>
                <a:gd name="connsiteX16" fmla="*/ 49477 w 66376"/>
                <a:gd name="connsiteY16" fmla="*/ 71762 h 78730"/>
                <a:gd name="connsiteX17" fmla="*/ 57290 w 66376"/>
                <a:gd name="connsiteY17" fmla="*/ 65213 h 78730"/>
                <a:gd name="connsiteX18" fmla="*/ 61756 w 66376"/>
                <a:gd name="connsiteY18" fmla="*/ 56209 h 78730"/>
                <a:gd name="connsiteX19" fmla="*/ 62351 w 66376"/>
                <a:gd name="connsiteY19" fmla="*/ 55167 h 78730"/>
                <a:gd name="connsiteX20" fmla="*/ 63393 w 66376"/>
                <a:gd name="connsiteY20" fmla="*/ 54721 h 78730"/>
                <a:gd name="connsiteX21" fmla="*/ 64881 w 66376"/>
                <a:gd name="connsiteY21" fmla="*/ 54721 h 78730"/>
                <a:gd name="connsiteX22" fmla="*/ 66667 w 66376"/>
                <a:gd name="connsiteY22" fmla="*/ 56953 h 78730"/>
                <a:gd name="connsiteX23" fmla="*/ 56249 w 66376"/>
                <a:gd name="connsiteY23" fmla="*/ 72878 h 78730"/>
                <a:gd name="connsiteX24" fmla="*/ 38240 w 66376"/>
                <a:gd name="connsiteY24" fmla="*/ 79129 h 78730"/>
                <a:gd name="connsiteX25" fmla="*/ 15470 w 66376"/>
                <a:gd name="connsiteY25" fmla="*/ 33290 h 78730"/>
                <a:gd name="connsiteX26" fmla="*/ 54612 w 66376"/>
                <a:gd name="connsiteY26" fmla="*/ 33290 h 78730"/>
                <a:gd name="connsiteX27" fmla="*/ 52752 w 66376"/>
                <a:gd name="connsiteY27" fmla="*/ 20268 h 78730"/>
                <a:gd name="connsiteX28" fmla="*/ 46724 w 66376"/>
                <a:gd name="connsiteY28" fmla="*/ 9254 h 78730"/>
                <a:gd name="connsiteX29" fmla="*/ 35859 w 66376"/>
                <a:gd name="connsiteY29" fmla="*/ 4864 h 78730"/>
                <a:gd name="connsiteX30" fmla="*/ 20754 w 66376"/>
                <a:gd name="connsiteY30" fmla="*/ 13942 h 78730"/>
                <a:gd name="connsiteX31" fmla="*/ 15470 w 66376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6" h="78730">
                  <a:moveTo>
                    <a:pt x="38240" y="79129"/>
                  </a:moveTo>
                  <a:cubicBezTo>
                    <a:pt x="31296" y="79129"/>
                    <a:pt x="24896" y="77294"/>
                    <a:pt x="19042" y="73622"/>
                  </a:cubicBezTo>
                  <a:cubicBezTo>
                    <a:pt x="13188" y="69951"/>
                    <a:pt x="8599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29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59" y="398"/>
                  </a:cubicBezTo>
                  <a:cubicBezTo>
                    <a:pt x="41019" y="398"/>
                    <a:pt x="45558" y="1267"/>
                    <a:pt x="49477" y="3003"/>
                  </a:cubicBezTo>
                  <a:cubicBezTo>
                    <a:pt x="53397" y="4740"/>
                    <a:pt x="56596" y="7170"/>
                    <a:pt x="59076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2" y="25650"/>
                    <a:pt x="66667" y="30313"/>
                    <a:pt x="66667" y="35373"/>
                  </a:cubicBezTo>
                  <a:cubicBezTo>
                    <a:pt x="66667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1" y="73300"/>
                    <a:pt x="49477" y="71762"/>
                  </a:cubicBezTo>
                  <a:cubicBezTo>
                    <a:pt x="52503" y="70223"/>
                    <a:pt x="55108" y="68041"/>
                    <a:pt x="57290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5" y="55812"/>
                    <a:pt x="62053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7" y="55465"/>
                    <a:pt x="66667" y="56953"/>
                  </a:cubicBezTo>
                  <a:cubicBezTo>
                    <a:pt x="65079" y="63402"/>
                    <a:pt x="61607" y="68711"/>
                    <a:pt x="56249" y="72878"/>
                  </a:cubicBezTo>
                  <a:cubicBezTo>
                    <a:pt x="50892" y="77045"/>
                    <a:pt x="44888" y="79129"/>
                    <a:pt x="38240" y="79129"/>
                  </a:cubicBezTo>
                  <a:close/>
                  <a:moveTo>
                    <a:pt x="15470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59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1" y="19994"/>
                    <a:pt x="15470" y="26444"/>
                    <a:pt x="15470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499" name="Freeform 156 1">
              <a:extLst>
                <a:ext uri="{FF2B5EF4-FFF2-40B4-BE49-F238E27FC236}">
                  <a16:creationId xmlns:a16="http://schemas.microsoft.com/office/drawing/2014/main" id="{D286A63E-915E-4F21-20C0-182184BFCB7A}"/>
                </a:ext>
              </a:extLst>
            </p:cNvPr>
            <p:cNvSpPr/>
            <p:nvPr/>
          </p:nvSpPr>
          <p:spPr>
            <a:xfrm>
              <a:off x="3332413" y="3676419"/>
              <a:ext cx="121890" cy="120848"/>
            </a:xfrm>
            <a:custGeom>
              <a:avLst/>
              <a:gdLst>
                <a:gd name="connsiteX0" fmla="*/ 57440 w 121890"/>
                <a:gd name="connsiteY0" fmla="*/ 119461 h 120848"/>
                <a:gd name="connsiteX1" fmla="*/ 16959 w 121890"/>
                <a:gd name="connsiteY1" fmla="*/ 11858 h 120848"/>
                <a:gd name="connsiteX2" fmla="*/ 11155 w 121890"/>
                <a:gd name="connsiteY2" fmla="*/ 7393 h 120848"/>
                <a:gd name="connsiteX3" fmla="*/ 290 w 121890"/>
                <a:gd name="connsiteY3" fmla="*/ 6500 h 120848"/>
                <a:gd name="connsiteX4" fmla="*/ 290 w 121890"/>
                <a:gd name="connsiteY4" fmla="*/ 398 h 120848"/>
                <a:gd name="connsiteX5" fmla="*/ 47469 w 121890"/>
                <a:gd name="connsiteY5" fmla="*/ 398 h 120848"/>
                <a:gd name="connsiteX6" fmla="*/ 47469 w 121890"/>
                <a:gd name="connsiteY6" fmla="*/ 6500 h 120848"/>
                <a:gd name="connsiteX7" fmla="*/ 33182 w 121890"/>
                <a:gd name="connsiteY7" fmla="*/ 10816 h 120848"/>
                <a:gd name="connsiteX8" fmla="*/ 33330 w 121890"/>
                <a:gd name="connsiteY8" fmla="*/ 11337 h 120848"/>
                <a:gd name="connsiteX9" fmla="*/ 33330 w 121890"/>
                <a:gd name="connsiteY9" fmla="*/ 11858 h 120848"/>
                <a:gd name="connsiteX10" fmla="*/ 66221 w 121890"/>
                <a:gd name="connsiteY10" fmla="*/ 99369 h 120848"/>
                <a:gd name="connsiteX11" fmla="*/ 97326 w 121890"/>
                <a:gd name="connsiteY11" fmla="*/ 16620 h 120848"/>
                <a:gd name="connsiteX12" fmla="*/ 97624 w 121890"/>
                <a:gd name="connsiteY12" fmla="*/ 14536 h 120848"/>
                <a:gd name="connsiteX13" fmla="*/ 93754 w 121890"/>
                <a:gd name="connsiteY13" fmla="*/ 8360 h 120848"/>
                <a:gd name="connsiteX14" fmla="*/ 85123 w 121890"/>
                <a:gd name="connsiteY14" fmla="*/ 6500 h 120848"/>
                <a:gd name="connsiteX15" fmla="*/ 85123 w 121890"/>
                <a:gd name="connsiteY15" fmla="*/ 398 h 120848"/>
                <a:gd name="connsiteX16" fmla="*/ 122180 w 121890"/>
                <a:gd name="connsiteY16" fmla="*/ 398 h 120848"/>
                <a:gd name="connsiteX17" fmla="*/ 122180 w 121890"/>
                <a:gd name="connsiteY17" fmla="*/ 6500 h 120848"/>
                <a:gd name="connsiteX18" fmla="*/ 110870 w 121890"/>
                <a:gd name="connsiteY18" fmla="*/ 8881 h 120848"/>
                <a:gd name="connsiteX19" fmla="*/ 103874 w 121890"/>
                <a:gd name="connsiteY19" fmla="*/ 16620 h 120848"/>
                <a:gd name="connsiteX20" fmla="*/ 65030 w 121890"/>
                <a:gd name="connsiteY20" fmla="*/ 119461 h 120848"/>
                <a:gd name="connsiteX21" fmla="*/ 62352 w 121890"/>
                <a:gd name="connsiteY21" fmla="*/ 121247 h 120848"/>
                <a:gd name="connsiteX22" fmla="*/ 60119 w 121890"/>
                <a:gd name="connsiteY22" fmla="*/ 121247 h 120848"/>
                <a:gd name="connsiteX23" fmla="*/ 57440 w 121890"/>
                <a:gd name="connsiteY23" fmla="*/ 119461 h 12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1890" h="120848">
                  <a:moveTo>
                    <a:pt x="57440" y="119461"/>
                  </a:moveTo>
                  <a:lnTo>
                    <a:pt x="16959" y="11858"/>
                  </a:lnTo>
                  <a:cubicBezTo>
                    <a:pt x="15967" y="9477"/>
                    <a:pt x="14033" y="7988"/>
                    <a:pt x="11155" y="7393"/>
                  </a:cubicBezTo>
                  <a:cubicBezTo>
                    <a:pt x="8278" y="6798"/>
                    <a:pt x="4655" y="6500"/>
                    <a:pt x="290" y="6500"/>
                  </a:cubicBezTo>
                  <a:lnTo>
                    <a:pt x="290" y="398"/>
                  </a:lnTo>
                  <a:lnTo>
                    <a:pt x="47469" y="398"/>
                  </a:lnTo>
                  <a:lnTo>
                    <a:pt x="47469" y="6500"/>
                  </a:lnTo>
                  <a:cubicBezTo>
                    <a:pt x="37944" y="6500"/>
                    <a:pt x="33182" y="7939"/>
                    <a:pt x="33182" y="10816"/>
                  </a:cubicBezTo>
                  <a:cubicBezTo>
                    <a:pt x="33281" y="11015"/>
                    <a:pt x="33330" y="11188"/>
                    <a:pt x="33330" y="11337"/>
                  </a:cubicBezTo>
                  <a:cubicBezTo>
                    <a:pt x="33330" y="11486"/>
                    <a:pt x="33330" y="11659"/>
                    <a:pt x="33330" y="11858"/>
                  </a:cubicBezTo>
                  <a:lnTo>
                    <a:pt x="66221" y="99369"/>
                  </a:lnTo>
                  <a:lnTo>
                    <a:pt x="97326" y="16620"/>
                  </a:lnTo>
                  <a:cubicBezTo>
                    <a:pt x="97525" y="16124"/>
                    <a:pt x="97624" y="15430"/>
                    <a:pt x="97624" y="14536"/>
                  </a:cubicBezTo>
                  <a:cubicBezTo>
                    <a:pt x="97624" y="11659"/>
                    <a:pt x="96334" y="9601"/>
                    <a:pt x="93754" y="8360"/>
                  </a:cubicBezTo>
                  <a:cubicBezTo>
                    <a:pt x="91175" y="7120"/>
                    <a:pt x="88297" y="6500"/>
                    <a:pt x="85123" y="6500"/>
                  </a:cubicBezTo>
                  <a:lnTo>
                    <a:pt x="85123" y="398"/>
                  </a:lnTo>
                  <a:lnTo>
                    <a:pt x="122180" y="398"/>
                  </a:lnTo>
                  <a:lnTo>
                    <a:pt x="122180" y="6500"/>
                  </a:lnTo>
                  <a:cubicBezTo>
                    <a:pt x="117914" y="6500"/>
                    <a:pt x="114143" y="7294"/>
                    <a:pt x="110870" y="8881"/>
                  </a:cubicBezTo>
                  <a:cubicBezTo>
                    <a:pt x="107596" y="10469"/>
                    <a:pt x="105264" y="13049"/>
                    <a:pt x="103874" y="16620"/>
                  </a:cubicBezTo>
                  <a:lnTo>
                    <a:pt x="65030" y="119461"/>
                  </a:lnTo>
                  <a:cubicBezTo>
                    <a:pt x="64732" y="120652"/>
                    <a:pt x="63840" y="121247"/>
                    <a:pt x="62352" y="121247"/>
                  </a:cubicBezTo>
                  <a:lnTo>
                    <a:pt x="60119" y="121247"/>
                  </a:lnTo>
                  <a:cubicBezTo>
                    <a:pt x="58631" y="121247"/>
                    <a:pt x="57738" y="120652"/>
                    <a:pt x="57440" y="119461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500" name="Freeform 157 1">
              <a:extLst>
                <a:ext uri="{FF2B5EF4-FFF2-40B4-BE49-F238E27FC236}">
                  <a16:creationId xmlns:a16="http://schemas.microsoft.com/office/drawing/2014/main" id="{042FC1EF-53DE-22EE-0016-E6E47DD6ACCB}"/>
                </a:ext>
              </a:extLst>
            </p:cNvPr>
            <p:cNvSpPr/>
            <p:nvPr/>
          </p:nvSpPr>
          <p:spPr>
            <a:xfrm>
              <a:off x="3464543" y="3664959"/>
              <a:ext cx="40184" cy="171449"/>
            </a:xfrm>
            <a:custGeom>
              <a:avLst/>
              <a:gdLst>
                <a:gd name="connsiteX0" fmla="*/ 1779 w 40184"/>
                <a:gd name="connsiteY0" fmla="*/ 171848 h 171449"/>
                <a:gd name="connsiteX1" fmla="*/ 290 w 40184"/>
                <a:gd name="connsiteY1" fmla="*/ 170361 h 171449"/>
                <a:gd name="connsiteX2" fmla="*/ 588 w 40184"/>
                <a:gd name="connsiteY2" fmla="*/ 169319 h 171449"/>
                <a:gd name="connsiteX3" fmla="*/ 29907 w 40184"/>
                <a:gd name="connsiteY3" fmla="*/ 86123 h 171449"/>
                <a:gd name="connsiteX4" fmla="*/ 885 w 40184"/>
                <a:gd name="connsiteY4" fmla="*/ 3375 h 171449"/>
                <a:gd name="connsiteX5" fmla="*/ 290 w 40184"/>
                <a:gd name="connsiteY5" fmla="*/ 1887 h 171449"/>
                <a:gd name="connsiteX6" fmla="*/ 737 w 40184"/>
                <a:gd name="connsiteY6" fmla="*/ 845 h 171449"/>
                <a:gd name="connsiteX7" fmla="*/ 1779 w 40184"/>
                <a:gd name="connsiteY7" fmla="*/ 398 h 171449"/>
                <a:gd name="connsiteX8" fmla="*/ 3416 w 40184"/>
                <a:gd name="connsiteY8" fmla="*/ 398 h 171449"/>
                <a:gd name="connsiteX9" fmla="*/ 4160 w 40184"/>
                <a:gd name="connsiteY9" fmla="*/ 697 h 171449"/>
                <a:gd name="connsiteX10" fmla="*/ 24698 w 40184"/>
                <a:gd name="connsiteY10" fmla="*/ 24285 h 171449"/>
                <a:gd name="connsiteX11" fmla="*/ 36679 w 40184"/>
                <a:gd name="connsiteY11" fmla="*/ 53977 h 171449"/>
                <a:gd name="connsiteX12" fmla="*/ 40474 w 40184"/>
                <a:gd name="connsiteY12" fmla="*/ 86123 h 171449"/>
                <a:gd name="connsiteX13" fmla="*/ 38465 w 40184"/>
                <a:gd name="connsiteY13" fmla="*/ 110085 h 171449"/>
                <a:gd name="connsiteX14" fmla="*/ 31991 w 40184"/>
                <a:gd name="connsiteY14" fmla="*/ 133227 h 171449"/>
                <a:gd name="connsiteX15" fmla="*/ 20606 w 40184"/>
                <a:gd name="connsiteY15" fmla="*/ 154287 h 171449"/>
                <a:gd name="connsiteX16" fmla="*/ 4160 w 40184"/>
                <a:gd name="connsiteY16" fmla="*/ 171551 h 171449"/>
                <a:gd name="connsiteX17" fmla="*/ 3416 w 40184"/>
                <a:gd name="connsiteY17" fmla="*/ 171848 h 171449"/>
                <a:gd name="connsiteX18" fmla="*/ 1779 w 40184"/>
                <a:gd name="connsiteY18" fmla="*/ 171848 h 17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184" h="171449">
                  <a:moveTo>
                    <a:pt x="1779" y="171848"/>
                  </a:moveTo>
                  <a:cubicBezTo>
                    <a:pt x="786" y="171848"/>
                    <a:pt x="290" y="171352"/>
                    <a:pt x="290" y="170361"/>
                  </a:cubicBezTo>
                  <a:cubicBezTo>
                    <a:pt x="290" y="169864"/>
                    <a:pt x="389" y="169518"/>
                    <a:pt x="588" y="169319"/>
                  </a:cubicBezTo>
                  <a:cubicBezTo>
                    <a:pt x="20134" y="150170"/>
                    <a:pt x="29907" y="122437"/>
                    <a:pt x="29907" y="86123"/>
                  </a:cubicBezTo>
                  <a:cubicBezTo>
                    <a:pt x="29907" y="49810"/>
                    <a:pt x="20233" y="22227"/>
                    <a:pt x="885" y="3375"/>
                  </a:cubicBezTo>
                  <a:cubicBezTo>
                    <a:pt x="488" y="3078"/>
                    <a:pt x="290" y="2582"/>
                    <a:pt x="290" y="1887"/>
                  </a:cubicBezTo>
                  <a:cubicBezTo>
                    <a:pt x="290" y="1490"/>
                    <a:pt x="439" y="1143"/>
                    <a:pt x="737" y="845"/>
                  </a:cubicBezTo>
                  <a:cubicBezTo>
                    <a:pt x="1035" y="547"/>
                    <a:pt x="1382" y="398"/>
                    <a:pt x="1779" y="398"/>
                  </a:cubicBezTo>
                  <a:lnTo>
                    <a:pt x="3416" y="398"/>
                  </a:lnTo>
                  <a:cubicBezTo>
                    <a:pt x="3713" y="398"/>
                    <a:pt x="3961" y="498"/>
                    <a:pt x="4160" y="697"/>
                  </a:cubicBezTo>
                  <a:cubicBezTo>
                    <a:pt x="12395" y="7146"/>
                    <a:pt x="19241" y="15009"/>
                    <a:pt x="24698" y="24285"/>
                  </a:cubicBezTo>
                  <a:cubicBezTo>
                    <a:pt x="30155" y="33563"/>
                    <a:pt x="34149" y="43460"/>
                    <a:pt x="36679" y="53977"/>
                  </a:cubicBezTo>
                  <a:cubicBezTo>
                    <a:pt x="39209" y="64494"/>
                    <a:pt x="40474" y="75210"/>
                    <a:pt x="40474" y="86123"/>
                  </a:cubicBezTo>
                  <a:cubicBezTo>
                    <a:pt x="40474" y="94260"/>
                    <a:pt x="39804" y="102247"/>
                    <a:pt x="38465" y="110085"/>
                  </a:cubicBezTo>
                  <a:cubicBezTo>
                    <a:pt x="37125" y="117924"/>
                    <a:pt x="34968" y="125637"/>
                    <a:pt x="31991" y="133227"/>
                  </a:cubicBezTo>
                  <a:cubicBezTo>
                    <a:pt x="29015" y="140818"/>
                    <a:pt x="25219" y="147838"/>
                    <a:pt x="20606" y="154287"/>
                  </a:cubicBezTo>
                  <a:cubicBezTo>
                    <a:pt x="15992" y="160737"/>
                    <a:pt x="10510" y="166491"/>
                    <a:pt x="4160" y="171551"/>
                  </a:cubicBezTo>
                  <a:cubicBezTo>
                    <a:pt x="3961" y="171749"/>
                    <a:pt x="3713" y="171848"/>
                    <a:pt x="3416" y="171848"/>
                  </a:cubicBezTo>
                  <a:lnTo>
                    <a:pt x="1779" y="171848"/>
                  </a:ln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CDAA29A7-DC63-5EE4-58F5-B66FC88D43D2}"/>
                </a:ext>
              </a:extLst>
            </p:cNvPr>
            <p:cNvSpPr/>
            <p:nvPr/>
          </p:nvSpPr>
          <p:spPr>
            <a:xfrm>
              <a:off x="2571442" y="3715623"/>
              <a:ext cx="66377" cy="78730"/>
            </a:xfrm>
            <a:custGeom>
              <a:avLst/>
              <a:gdLst>
                <a:gd name="connsiteX0" fmla="*/ 38241 w 66377"/>
                <a:gd name="connsiteY0" fmla="*/ 79129 h 78730"/>
                <a:gd name="connsiteX1" fmla="*/ 19043 w 66377"/>
                <a:gd name="connsiteY1" fmla="*/ 73622 h 78730"/>
                <a:gd name="connsiteX2" fmla="*/ 5275 w 66377"/>
                <a:gd name="connsiteY2" fmla="*/ 58963 h 78730"/>
                <a:gd name="connsiteX3" fmla="*/ 290 w 66377"/>
                <a:gd name="connsiteY3" fmla="*/ 39540 h 78730"/>
                <a:gd name="connsiteX4" fmla="*/ 4830 w 66377"/>
                <a:gd name="connsiteY4" fmla="*/ 20490 h 78730"/>
                <a:gd name="connsiteX5" fmla="*/ 17554 w 66377"/>
                <a:gd name="connsiteY5" fmla="*/ 5906 h 78730"/>
                <a:gd name="connsiteX6" fmla="*/ 35860 w 66377"/>
                <a:gd name="connsiteY6" fmla="*/ 398 h 78730"/>
                <a:gd name="connsiteX7" fmla="*/ 49478 w 66377"/>
                <a:gd name="connsiteY7" fmla="*/ 3003 h 78730"/>
                <a:gd name="connsiteX8" fmla="*/ 59077 w 66377"/>
                <a:gd name="connsiteY8" fmla="*/ 10296 h 78730"/>
                <a:gd name="connsiteX9" fmla="*/ 64732 w 66377"/>
                <a:gd name="connsiteY9" fmla="*/ 21384 h 78730"/>
                <a:gd name="connsiteX10" fmla="*/ 66668 w 66377"/>
                <a:gd name="connsiteY10" fmla="*/ 35373 h 78730"/>
                <a:gd name="connsiteX11" fmla="*/ 64881 w 66377"/>
                <a:gd name="connsiteY11" fmla="*/ 37606 h 78730"/>
                <a:gd name="connsiteX12" fmla="*/ 15321 w 66377"/>
                <a:gd name="connsiteY12" fmla="*/ 37606 h 78730"/>
                <a:gd name="connsiteX13" fmla="*/ 15321 w 66377"/>
                <a:gd name="connsiteY13" fmla="*/ 39392 h 78730"/>
                <a:gd name="connsiteX14" fmla="*/ 21052 w 66377"/>
                <a:gd name="connsiteY14" fmla="*/ 63874 h 78730"/>
                <a:gd name="connsiteX15" fmla="*/ 39729 w 66377"/>
                <a:gd name="connsiteY15" fmla="*/ 74069 h 78730"/>
                <a:gd name="connsiteX16" fmla="*/ 49478 w 66377"/>
                <a:gd name="connsiteY16" fmla="*/ 71762 h 78730"/>
                <a:gd name="connsiteX17" fmla="*/ 57291 w 66377"/>
                <a:gd name="connsiteY17" fmla="*/ 65213 h 78730"/>
                <a:gd name="connsiteX18" fmla="*/ 61756 w 66377"/>
                <a:gd name="connsiteY18" fmla="*/ 56209 h 78730"/>
                <a:gd name="connsiteX19" fmla="*/ 62351 w 66377"/>
                <a:gd name="connsiteY19" fmla="*/ 55167 h 78730"/>
                <a:gd name="connsiteX20" fmla="*/ 63393 w 66377"/>
                <a:gd name="connsiteY20" fmla="*/ 54721 h 78730"/>
                <a:gd name="connsiteX21" fmla="*/ 64881 w 66377"/>
                <a:gd name="connsiteY21" fmla="*/ 54721 h 78730"/>
                <a:gd name="connsiteX22" fmla="*/ 66668 w 66377"/>
                <a:gd name="connsiteY22" fmla="*/ 56953 h 78730"/>
                <a:gd name="connsiteX23" fmla="*/ 56249 w 66377"/>
                <a:gd name="connsiteY23" fmla="*/ 72878 h 78730"/>
                <a:gd name="connsiteX24" fmla="*/ 38241 w 66377"/>
                <a:gd name="connsiteY24" fmla="*/ 79129 h 78730"/>
                <a:gd name="connsiteX25" fmla="*/ 15471 w 66377"/>
                <a:gd name="connsiteY25" fmla="*/ 33290 h 78730"/>
                <a:gd name="connsiteX26" fmla="*/ 54612 w 66377"/>
                <a:gd name="connsiteY26" fmla="*/ 33290 h 78730"/>
                <a:gd name="connsiteX27" fmla="*/ 52752 w 66377"/>
                <a:gd name="connsiteY27" fmla="*/ 20268 h 78730"/>
                <a:gd name="connsiteX28" fmla="*/ 46724 w 66377"/>
                <a:gd name="connsiteY28" fmla="*/ 9254 h 78730"/>
                <a:gd name="connsiteX29" fmla="*/ 35860 w 66377"/>
                <a:gd name="connsiteY29" fmla="*/ 4864 h 78730"/>
                <a:gd name="connsiteX30" fmla="*/ 20754 w 66377"/>
                <a:gd name="connsiteY30" fmla="*/ 13942 h 78730"/>
                <a:gd name="connsiteX31" fmla="*/ 15471 w 66377"/>
                <a:gd name="connsiteY31" fmla="*/ 33290 h 7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377" h="78730">
                  <a:moveTo>
                    <a:pt x="38241" y="79129"/>
                  </a:moveTo>
                  <a:cubicBezTo>
                    <a:pt x="31296" y="79129"/>
                    <a:pt x="24896" y="77294"/>
                    <a:pt x="19043" y="73622"/>
                  </a:cubicBezTo>
                  <a:cubicBezTo>
                    <a:pt x="13189" y="69951"/>
                    <a:pt x="8600" y="65065"/>
                    <a:pt x="5275" y="58963"/>
                  </a:cubicBezTo>
                  <a:cubicBezTo>
                    <a:pt x="1952" y="52860"/>
                    <a:pt x="290" y="46386"/>
                    <a:pt x="290" y="39540"/>
                  </a:cubicBezTo>
                  <a:cubicBezTo>
                    <a:pt x="290" y="32893"/>
                    <a:pt x="1803" y="26543"/>
                    <a:pt x="4830" y="20490"/>
                  </a:cubicBezTo>
                  <a:cubicBezTo>
                    <a:pt x="7855" y="14438"/>
                    <a:pt x="12097" y="9577"/>
                    <a:pt x="17554" y="5906"/>
                  </a:cubicBezTo>
                  <a:cubicBezTo>
                    <a:pt x="23011" y="2234"/>
                    <a:pt x="29113" y="398"/>
                    <a:pt x="35860" y="398"/>
                  </a:cubicBezTo>
                  <a:cubicBezTo>
                    <a:pt x="41020" y="398"/>
                    <a:pt x="45559" y="1267"/>
                    <a:pt x="49478" y="3003"/>
                  </a:cubicBezTo>
                  <a:cubicBezTo>
                    <a:pt x="53397" y="4740"/>
                    <a:pt x="56596" y="7170"/>
                    <a:pt x="59077" y="10296"/>
                  </a:cubicBezTo>
                  <a:cubicBezTo>
                    <a:pt x="61558" y="13421"/>
                    <a:pt x="63443" y="17117"/>
                    <a:pt x="64732" y="21384"/>
                  </a:cubicBezTo>
                  <a:cubicBezTo>
                    <a:pt x="66023" y="25650"/>
                    <a:pt x="66668" y="30313"/>
                    <a:pt x="66668" y="35373"/>
                  </a:cubicBezTo>
                  <a:cubicBezTo>
                    <a:pt x="66668" y="36862"/>
                    <a:pt x="66072" y="37606"/>
                    <a:pt x="64881" y="37606"/>
                  </a:cubicBezTo>
                  <a:lnTo>
                    <a:pt x="15321" y="37606"/>
                  </a:lnTo>
                  <a:lnTo>
                    <a:pt x="15321" y="39392"/>
                  </a:lnTo>
                  <a:cubicBezTo>
                    <a:pt x="15321" y="48917"/>
                    <a:pt x="17231" y="57078"/>
                    <a:pt x="21052" y="63874"/>
                  </a:cubicBezTo>
                  <a:cubicBezTo>
                    <a:pt x="24871" y="70670"/>
                    <a:pt x="31097" y="74069"/>
                    <a:pt x="39729" y="74069"/>
                  </a:cubicBezTo>
                  <a:cubicBezTo>
                    <a:pt x="43202" y="74069"/>
                    <a:pt x="46452" y="73300"/>
                    <a:pt x="49478" y="71762"/>
                  </a:cubicBezTo>
                  <a:cubicBezTo>
                    <a:pt x="52504" y="70223"/>
                    <a:pt x="55108" y="68041"/>
                    <a:pt x="57291" y="65213"/>
                  </a:cubicBezTo>
                  <a:cubicBezTo>
                    <a:pt x="59474" y="62385"/>
                    <a:pt x="60962" y="59384"/>
                    <a:pt x="61756" y="56209"/>
                  </a:cubicBezTo>
                  <a:cubicBezTo>
                    <a:pt x="61856" y="55812"/>
                    <a:pt x="62054" y="55465"/>
                    <a:pt x="62351" y="55167"/>
                  </a:cubicBezTo>
                  <a:cubicBezTo>
                    <a:pt x="62649" y="54870"/>
                    <a:pt x="62996" y="54721"/>
                    <a:pt x="63393" y="54721"/>
                  </a:cubicBezTo>
                  <a:lnTo>
                    <a:pt x="64881" y="54721"/>
                  </a:lnTo>
                  <a:cubicBezTo>
                    <a:pt x="66072" y="54721"/>
                    <a:pt x="66668" y="55465"/>
                    <a:pt x="66668" y="56953"/>
                  </a:cubicBezTo>
                  <a:cubicBezTo>
                    <a:pt x="65080" y="63402"/>
                    <a:pt x="61607" y="68711"/>
                    <a:pt x="56249" y="72878"/>
                  </a:cubicBezTo>
                  <a:cubicBezTo>
                    <a:pt x="50891" y="77045"/>
                    <a:pt x="44889" y="79129"/>
                    <a:pt x="38241" y="79129"/>
                  </a:cubicBezTo>
                  <a:close/>
                  <a:moveTo>
                    <a:pt x="15471" y="33290"/>
                  </a:moveTo>
                  <a:lnTo>
                    <a:pt x="54612" y="33290"/>
                  </a:lnTo>
                  <a:cubicBezTo>
                    <a:pt x="54612" y="29024"/>
                    <a:pt x="53992" y="24683"/>
                    <a:pt x="52752" y="20268"/>
                  </a:cubicBezTo>
                  <a:cubicBezTo>
                    <a:pt x="51512" y="15852"/>
                    <a:pt x="49503" y="12181"/>
                    <a:pt x="46724" y="9254"/>
                  </a:cubicBezTo>
                  <a:cubicBezTo>
                    <a:pt x="43946" y="6327"/>
                    <a:pt x="40325" y="4864"/>
                    <a:pt x="35860" y="4864"/>
                  </a:cubicBezTo>
                  <a:cubicBezTo>
                    <a:pt x="29311" y="4864"/>
                    <a:pt x="24276" y="7890"/>
                    <a:pt x="20754" y="13942"/>
                  </a:cubicBezTo>
                  <a:cubicBezTo>
                    <a:pt x="17232" y="19994"/>
                    <a:pt x="15471" y="26444"/>
                    <a:pt x="15471" y="33290"/>
                  </a:cubicBezTo>
                  <a:close/>
                </a:path>
              </a:pathLst>
            </a:custGeom>
            <a:solidFill>
              <a:srgbClr val="262626"/>
            </a:solidFill>
            <a:ln w="9525" cap="sq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158387" tIns="79194" rIns="158387" bIns="7919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NL" sz="1471"/>
            </a:p>
          </p:txBody>
        </p:sp>
      </p:grpSp>
      <p:cxnSp>
        <p:nvCxnSpPr>
          <p:cNvPr id="1502" name="Straight Connector 1501">
            <a:extLst>
              <a:ext uri="{FF2B5EF4-FFF2-40B4-BE49-F238E27FC236}">
                <a16:creationId xmlns:a16="http://schemas.microsoft.com/office/drawing/2014/main" id="{04392886-6825-FEA8-30A9-2A86AC2A303A}"/>
              </a:ext>
            </a:extLst>
          </p:cNvPr>
          <p:cNvCxnSpPr>
            <a:cxnSpLocks noChangeAspect="1"/>
          </p:cNvCxnSpPr>
          <p:nvPr/>
        </p:nvCxnSpPr>
        <p:spPr>
          <a:xfrm flipV="1">
            <a:off x="2056937" y="3774229"/>
            <a:ext cx="5112000" cy="963318"/>
          </a:xfrm>
          <a:prstGeom prst="line">
            <a:avLst/>
          </a:prstGeom>
          <a:ln w="158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3" name="TextBox 1502">
            <a:extLst>
              <a:ext uri="{FF2B5EF4-FFF2-40B4-BE49-F238E27FC236}">
                <a16:creationId xmlns:a16="http://schemas.microsoft.com/office/drawing/2014/main" id="{FB7123F2-40B7-D0A7-7CA9-3FE5E7F503CF}"/>
              </a:ext>
            </a:extLst>
          </p:cNvPr>
          <p:cNvSpPr txBox="1"/>
          <p:nvPr/>
        </p:nvSpPr>
        <p:spPr>
          <a:xfrm rot="21000883">
            <a:off x="2025455" y="4121226"/>
            <a:ext cx="390890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FF"/>
                </a:solidFill>
                <a:latin typeface="Avenir Next LT Pro Light" panose="020B0304020202020204" pitchFamily="34" charset="0"/>
              </a:rPr>
              <a:t>Head-on </a:t>
            </a:r>
            <a:endParaRPr lang="en-NL" sz="1400" dirty="0">
              <a:solidFill>
                <a:srgbClr val="0000FF"/>
              </a:solidFill>
              <a:latin typeface="Avenir Next LT Pro Light" panose="020B0304020202020204" pitchFamily="34" charset="0"/>
            </a:endParaRPr>
          </a:p>
        </p:txBody>
      </p:sp>
      <p:grpSp>
        <p:nvGrpSpPr>
          <p:cNvPr id="1504" name="Group 1503" descr="\documentclass{article}&#10;\usepackage{amsmath}&#10;\pagestyle{empty}&#10;\begin{document}&#10;&#10;&#10;Smartlight [1]&#10;&#10;\end{document}" title="IguanaTex Vector Display">
            <a:extLst>
              <a:ext uri="{FF2B5EF4-FFF2-40B4-BE49-F238E27FC236}">
                <a16:creationId xmlns:a16="http://schemas.microsoft.com/office/drawing/2014/main" id="{0B044069-0A56-8706-E434-516928EA3858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 rot="21000000">
            <a:off x="5401785" y="3739266"/>
            <a:ext cx="1367810" cy="227742"/>
            <a:chOff x="4502664" y="3909321"/>
            <a:chExt cx="1481815" cy="246724"/>
          </a:xfrm>
          <a:solidFill>
            <a:srgbClr val="0000FF"/>
          </a:solidFill>
        </p:grpSpPr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78190870-FB76-9F22-34E0-F747466FC8CC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4502664" y="3920424"/>
              <a:ext cx="112101" cy="179368"/>
            </a:xfrm>
            <a:custGeom>
              <a:avLst/>
              <a:gdLst>
                <a:gd name="connsiteX0" fmla="*/ 74221 w 112101"/>
                <a:gd name="connsiteY0" fmla="*/ 78275 h 179368"/>
                <a:gd name="connsiteX1" fmla="*/ 41830 w 112101"/>
                <a:gd name="connsiteY1" fmla="*/ 70626 h 179368"/>
                <a:gd name="connsiteX2" fmla="*/ 16272 w 112101"/>
                <a:gd name="connsiteY2" fmla="*/ 39292 h 179368"/>
                <a:gd name="connsiteX3" fmla="*/ 49675 w 112101"/>
                <a:gd name="connsiteY3" fmla="*/ 6971 h 179368"/>
                <a:gd name="connsiteX4" fmla="*/ 99020 w 112101"/>
                <a:gd name="connsiteY4" fmla="*/ 58537 h 179368"/>
                <a:gd name="connsiteX5" fmla="*/ 102056 w 112101"/>
                <a:gd name="connsiteY5" fmla="*/ 61497 h 179368"/>
                <a:gd name="connsiteX6" fmla="*/ 105346 w 112101"/>
                <a:gd name="connsiteY6" fmla="*/ 55576 h 179368"/>
                <a:gd name="connsiteX7" fmla="*/ 105346 w 112101"/>
                <a:gd name="connsiteY7" fmla="*/ 5984 h 179368"/>
                <a:gd name="connsiteX8" fmla="*/ 102562 w 112101"/>
                <a:gd name="connsiteY8" fmla="*/ 63 h 179368"/>
                <a:gd name="connsiteX9" fmla="*/ 98767 w 112101"/>
                <a:gd name="connsiteY9" fmla="*/ 3270 h 179368"/>
                <a:gd name="connsiteX10" fmla="*/ 89910 w 112101"/>
                <a:gd name="connsiteY10" fmla="*/ 17334 h 179368"/>
                <a:gd name="connsiteX11" fmla="*/ 49422 w 112101"/>
                <a:gd name="connsiteY11" fmla="*/ 63 h 179368"/>
                <a:gd name="connsiteX12" fmla="*/ 77 w 112101"/>
                <a:gd name="connsiteY12" fmla="*/ 47927 h 179368"/>
                <a:gd name="connsiteX13" fmla="*/ 33226 w 112101"/>
                <a:gd name="connsiteY13" fmla="*/ 93078 h 179368"/>
                <a:gd name="connsiteX14" fmla="*/ 66629 w 112101"/>
                <a:gd name="connsiteY14" fmla="*/ 101220 h 179368"/>
                <a:gd name="connsiteX15" fmla="*/ 88138 w 112101"/>
                <a:gd name="connsiteY15" fmla="*/ 113803 h 179368"/>
                <a:gd name="connsiteX16" fmla="*/ 95983 w 112101"/>
                <a:gd name="connsiteY16" fmla="*/ 136502 h 179368"/>
                <a:gd name="connsiteX17" fmla="*/ 62074 w 112101"/>
                <a:gd name="connsiteY17" fmla="*/ 171783 h 179368"/>
                <a:gd name="connsiteX18" fmla="*/ 22092 w 112101"/>
                <a:gd name="connsiteY18" fmla="*/ 158460 h 179368"/>
                <a:gd name="connsiteX19" fmla="*/ 6403 w 112101"/>
                <a:gd name="connsiteY19" fmla="*/ 120464 h 179368"/>
                <a:gd name="connsiteX20" fmla="*/ 3366 w 112101"/>
                <a:gd name="connsiteY20" fmla="*/ 117997 h 179368"/>
                <a:gd name="connsiteX21" fmla="*/ 77 w 112101"/>
                <a:gd name="connsiteY21" fmla="*/ 124165 h 179368"/>
                <a:gd name="connsiteX22" fmla="*/ 77 w 112101"/>
                <a:gd name="connsiteY22" fmla="*/ 173510 h 179368"/>
                <a:gd name="connsiteX23" fmla="*/ 2860 w 112101"/>
                <a:gd name="connsiteY23" fmla="*/ 179432 h 179368"/>
                <a:gd name="connsiteX24" fmla="*/ 6656 w 112101"/>
                <a:gd name="connsiteY24" fmla="*/ 176224 h 179368"/>
                <a:gd name="connsiteX25" fmla="*/ 15766 w 112101"/>
                <a:gd name="connsiteY25" fmla="*/ 162161 h 179368"/>
                <a:gd name="connsiteX26" fmla="*/ 62327 w 112101"/>
                <a:gd name="connsiteY26" fmla="*/ 179432 h 179368"/>
                <a:gd name="connsiteX27" fmla="*/ 112178 w 112101"/>
                <a:gd name="connsiteY27" fmla="*/ 128113 h 179368"/>
                <a:gd name="connsiteX28" fmla="*/ 74221 w 112101"/>
                <a:gd name="connsiteY28" fmla="*/ 78275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101" h="179368">
                  <a:moveTo>
                    <a:pt x="74221" y="78275"/>
                  </a:moveTo>
                  <a:lnTo>
                    <a:pt x="41830" y="70626"/>
                  </a:lnTo>
                  <a:cubicBezTo>
                    <a:pt x="26141" y="66925"/>
                    <a:pt x="16272" y="53602"/>
                    <a:pt x="16272" y="39292"/>
                  </a:cubicBezTo>
                  <a:cubicBezTo>
                    <a:pt x="16272" y="22021"/>
                    <a:pt x="29937" y="6971"/>
                    <a:pt x="49675" y="6971"/>
                  </a:cubicBezTo>
                  <a:cubicBezTo>
                    <a:pt x="91934" y="6971"/>
                    <a:pt x="97501" y="47434"/>
                    <a:pt x="99020" y="58537"/>
                  </a:cubicBezTo>
                  <a:cubicBezTo>
                    <a:pt x="99273" y="60017"/>
                    <a:pt x="99273" y="61497"/>
                    <a:pt x="102056" y="61497"/>
                  </a:cubicBezTo>
                  <a:cubicBezTo>
                    <a:pt x="105346" y="61497"/>
                    <a:pt x="105346" y="60264"/>
                    <a:pt x="105346" y="55576"/>
                  </a:cubicBezTo>
                  <a:lnTo>
                    <a:pt x="105346" y="5984"/>
                  </a:lnTo>
                  <a:cubicBezTo>
                    <a:pt x="105346" y="1790"/>
                    <a:pt x="105346" y="63"/>
                    <a:pt x="102562" y="63"/>
                  </a:cubicBezTo>
                  <a:cubicBezTo>
                    <a:pt x="100791" y="63"/>
                    <a:pt x="100538" y="309"/>
                    <a:pt x="98767" y="3270"/>
                  </a:cubicBezTo>
                  <a:lnTo>
                    <a:pt x="89910" y="17334"/>
                  </a:lnTo>
                  <a:cubicBezTo>
                    <a:pt x="82318" y="10178"/>
                    <a:pt x="71943" y="63"/>
                    <a:pt x="49422" y="63"/>
                  </a:cubicBezTo>
                  <a:cubicBezTo>
                    <a:pt x="21333" y="63"/>
                    <a:pt x="77" y="21775"/>
                    <a:pt x="77" y="47927"/>
                  </a:cubicBezTo>
                  <a:cubicBezTo>
                    <a:pt x="77" y="68406"/>
                    <a:pt x="13488" y="86416"/>
                    <a:pt x="33226" y="93078"/>
                  </a:cubicBezTo>
                  <a:cubicBezTo>
                    <a:pt x="36010" y="94065"/>
                    <a:pt x="48916" y="97026"/>
                    <a:pt x="66629" y="101220"/>
                  </a:cubicBezTo>
                  <a:cubicBezTo>
                    <a:pt x="73462" y="102947"/>
                    <a:pt x="81053" y="104674"/>
                    <a:pt x="88138" y="113803"/>
                  </a:cubicBezTo>
                  <a:cubicBezTo>
                    <a:pt x="93453" y="120218"/>
                    <a:pt x="95983" y="128360"/>
                    <a:pt x="95983" y="136502"/>
                  </a:cubicBezTo>
                  <a:cubicBezTo>
                    <a:pt x="95983" y="154019"/>
                    <a:pt x="83331" y="171783"/>
                    <a:pt x="62074" y="171783"/>
                  </a:cubicBezTo>
                  <a:cubicBezTo>
                    <a:pt x="54736" y="171783"/>
                    <a:pt x="35504" y="170550"/>
                    <a:pt x="22092" y="158460"/>
                  </a:cubicBezTo>
                  <a:cubicBezTo>
                    <a:pt x="7415" y="145137"/>
                    <a:pt x="6656" y="129347"/>
                    <a:pt x="6403" y="120464"/>
                  </a:cubicBezTo>
                  <a:cubicBezTo>
                    <a:pt x="6150" y="117997"/>
                    <a:pt x="4126" y="117997"/>
                    <a:pt x="3366" y="117997"/>
                  </a:cubicBezTo>
                  <a:cubicBezTo>
                    <a:pt x="77" y="117997"/>
                    <a:pt x="77" y="119724"/>
                    <a:pt x="77" y="124165"/>
                  </a:cubicBezTo>
                  <a:lnTo>
                    <a:pt x="77" y="173510"/>
                  </a:lnTo>
                  <a:cubicBezTo>
                    <a:pt x="77" y="177705"/>
                    <a:pt x="77" y="179432"/>
                    <a:pt x="2860" y="179432"/>
                  </a:cubicBezTo>
                  <a:cubicBezTo>
                    <a:pt x="4632" y="179432"/>
                    <a:pt x="4885" y="178938"/>
                    <a:pt x="6656" y="176224"/>
                  </a:cubicBezTo>
                  <a:cubicBezTo>
                    <a:pt x="6656" y="175978"/>
                    <a:pt x="7415" y="175237"/>
                    <a:pt x="15766" y="162161"/>
                  </a:cubicBezTo>
                  <a:cubicBezTo>
                    <a:pt x="23610" y="170550"/>
                    <a:pt x="39806" y="179432"/>
                    <a:pt x="62327" y="179432"/>
                  </a:cubicBezTo>
                  <a:cubicBezTo>
                    <a:pt x="91934" y="179432"/>
                    <a:pt x="112178" y="155253"/>
                    <a:pt x="112178" y="128113"/>
                  </a:cubicBezTo>
                  <a:cubicBezTo>
                    <a:pt x="112178" y="103440"/>
                    <a:pt x="95477" y="83209"/>
                    <a:pt x="74221" y="78275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C89B5D44-6D30-B4D3-0910-A215B6517A05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4637175" y="3985312"/>
              <a:ext cx="197632" cy="109052"/>
            </a:xfrm>
            <a:custGeom>
              <a:avLst/>
              <a:gdLst>
                <a:gd name="connsiteX0" fmla="*/ 19820 w 197632"/>
                <a:gd name="connsiteY0" fmla="*/ 24242 h 109052"/>
                <a:gd name="connsiteX1" fmla="*/ 19820 w 197632"/>
                <a:gd name="connsiteY1" fmla="*/ 90364 h 109052"/>
                <a:gd name="connsiteX2" fmla="*/ 82 w 197632"/>
                <a:gd name="connsiteY2" fmla="*/ 101467 h 109052"/>
                <a:gd name="connsiteX3" fmla="*/ 82 w 197632"/>
                <a:gd name="connsiteY3" fmla="*/ 109115 h 109052"/>
                <a:gd name="connsiteX4" fmla="*/ 28677 w 197632"/>
                <a:gd name="connsiteY4" fmla="*/ 108375 h 109052"/>
                <a:gd name="connsiteX5" fmla="*/ 57019 w 197632"/>
                <a:gd name="connsiteY5" fmla="*/ 109115 h 109052"/>
                <a:gd name="connsiteX6" fmla="*/ 57019 w 197632"/>
                <a:gd name="connsiteY6" fmla="*/ 101467 h 109052"/>
                <a:gd name="connsiteX7" fmla="*/ 37281 w 197632"/>
                <a:gd name="connsiteY7" fmla="*/ 90364 h 109052"/>
                <a:gd name="connsiteX8" fmla="*/ 37281 w 197632"/>
                <a:gd name="connsiteY8" fmla="*/ 44967 h 109052"/>
                <a:gd name="connsiteX9" fmla="*/ 71443 w 197632"/>
                <a:gd name="connsiteY9" fmla="*/ 5491 h 109052"/>
                <a:gd name="connsiteX10" fmla="*/ 90168 w 197632"/>
                <a:gd name="connsiteY10" fmla="*/ 32877 h 109052"/>
                <a:gd name="connsiteX11" fmla="*/ 90168 w 197632"/>
                <a:gd name="connsiteY11" fmla="*/ 90364 h 109052"/>
                <a:gd name="connsiteX12" fmla="*/ 70430 w 197632"/>
                <a:gd name="connsiteY12" fmla="*/ 101467 h 109052"/>
                <a:gd name="connsiteX13" fmla="*/ 70430 w 197632"/>
                <a:gd name="connsiteY13" fmla="*/ 109115 h 109052"/>
                <a:gd name="connsiteX14" fmla="*/ 99025 w 197632"/>
                <a:gd name="connsiteY14" fmla="*/ 108375 h 109052"/>
                <a:gd name="connsiteX15" fmla="*/ 127367 w 197632"/>
                <a:gd name="connsiteY15" fmla="*/ 109115 h 109052"/>
                <a:gd name="connsiteX16" fmla="*/ 127367 w 197632"/>
                <a:gd name="connsiteY16" fmla="*/ 101467 h 109052"/>
                <a:gd name="connsiteX17" fmla="*/ 107629 w 197632"/>
                <a:gd name="connsiteY17" fmla="*/ 90364 h 109052"/>
                <a:gd name="connsiteX18" fmla="*/ 107629 w 197632"/>
                <a:gd name="connsiteY18" fmla="*/ 44967 h 109052"/>
                <a:gd name="connsiteX19" fmla="*/ 141791 w 197632"/>
                <a:gd name="connsiteY19" fmla="*/ 5491 h 109052"/>
                <a:gd name="connsiteX20" fmla="*/ 160517 w 197632"/>
                <a:gd name="connsiteY20" fmla="*/ 32877 h 109052"/>
                <a:gd name="connsiteX21" fmla="*/ 160517 w 197632"/>
                <a:gd name="connsiteY21" fmla="*/ 90364 h 109052"/>
                <a:gd name="connsiteX22" fmla="*/ 140779 w 197632"/>
                <a:gd name="connsiteY22" fmla="*/ 101467 h 109052"/>
                <a:gd name="connsiteX23" fmla="*/ 140779 w 197632"/>
                <a:gd name="connsiteY23" fmla="*/ 109115 h 109052"/>
                <a:gd name="connsiteX24" fmla="*/ 169373 w 197632"/>
                <a:gd name="connsiteY24" fmla="*/ 108375 h 109052"/>
                <a:gd name="connsiteX25" fmla="*/ 197715 w 197632"/>
                <a:gd name="connsiteY25" fmla="*/ 109115 h 109052"/>
                <a:gd name="connsiteX26" fmla="*/ 197715 w 197632"/>
                <a:gd name="connsiteY26" fmla="*/ 101467 h 109052"/>
                <a:gd name="connsiteX27" fmla="*/ 177977 w 197632"/>
                <a:gd name="connsiteY27" fmla="*/ 94065 h 109052"/>
                <a:gd name="connsiteX28" fmla="*/ 177977 w 197632"/>
                <a:gd name="connsiteY28" fmla="*/ 46940 h 109052"/>
                <a:gd name="connsiteX29" fmla="*/ 170133 w 197632"/>
                <a:gd name="connsiteY29" fmla="*/ 9192 h 109052"/>
                <a:gd name="connsiteX30" fmla="*/ 143562 w 197632"/>
                <a:gd name="connsiteY30" fmla="*/ 63 h 109052"/>
                <a:gd name="connsiteX31" fmla="*/ 106870 w 197632"/>
                <a:gd name="connsiteY31" fmla="*/ 24242 h 109052"/>
                <a:gd name="connsiteX32" fmla="*/ 73214 w 197632"/>
                <a:gd name="connsiteY32" fmla="*/ 63 h 109052"/>
                <a:gd name="connsiteX33" fmla="*/ 35762 w 197632"/>
                <a:gd name="connsiteY33" fmla="*/ 25969 h 109052"/>
                <a:gd name="connsiteX34" fmla="*/ 35762 w 197632"/>
                <a:gd name="connsiteY34" fmla="*/ 63 h 109052"/>
                <a:gd name="connsiteX35" fmla="*/ 82 w 197632"/>
                <a:gd name="connsiteY35" fmla="*/ 2777 h 109052"/>
                <a:gd name="connsiteX36" fmla="*/ 82 w 197632"/>
                <a:gd name="connsiteY36" fmla="*/ 10425 h 109052"/>
                <a:gd name="connsiteX37" fmla="*/ 19820 w 197632"/>
                <a:gd name="connsiteY37" fmla="*/ 2424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7632" h="109052">
                  <a:moveTo>
                    <a:pt x="19820" y="24242"/>
                  </a:moveTo>
                  <a:lnTo>
                    <a:pt x="19820" y="90364"/>
                  </a:lnTo>
                  <a:cubicBezTo>
                    <a:pt x="19820" y="101467"/>
                    <a:pt x="17037" y="101467"/>
                    <a:pt x="82" y="101467"/>
                  </a:cubicBezTo>
                  <a:lnTo>
                    <a:pt x="82" y="109115"/>
                  </a:lnTo>
                  <a:cubicBezTo>
                    <a:pt x="8939" y="108868"/>
                    <a:pt x="21845" y="108375"/>
                    <a:pt x="28677" y="108375"/>
                  </a:cubicBezTo>
                  <a:cubicBezTo>
                    <a:pt x="35256" y="108375"/>
                    <a:pt x="48415" y="108868"/>
                    <a:pt x="57019" y="109115"/>
                  </a:cubicBezTo>
                  <a:lnTo>
                    <a:pt x="57019" y="101467"/>
                  </a:lnTo>
                  <a:cubicBezTo>
                    <a:pt x="40064" y="101467"/>
                    <a:pt x="37281" y="101467"/>
                    <a:pt x="37281" y="90364"/>
                  </a:cubicBezTo>
                  <a:lnTo>
                    <a:pt x="37281" y="44967"/>
                  </a:lnTo>
                  <a:cubicBezTo>
                    <a:pt x="37281" y="19307"/>
                    <a:pt x="55247" y="5491"/>
                    <a:pt x="71443" y="5491"/>
                  </a:cubicBezTo>
                  <a:cubicBezTo>
                    <a:pt x="87385" y="5491"/>
                    <a:pt x="90168" y="18814"/>
                    <a:pt x="90168" y="32877"/>
                  </a:cubicBezTo>
                  <a:lnTo>
                    <a:pt x="90168" y="90364"/>
                  </a:lnTo>
                  <a:cubicBezTo>
                    <a:pt x="90168" y="101467"/>
                    <a:pt x="87385" y="101467"/>
                    <a:pt x="70430" y="101467"/>
                  </a:cubicBezTo>
                  <a:lnTo>
                    <a:pt x="70430" y="109115"/>
                  </a:lnTo>
                  <a:cubicBezTo>
                    <a:pt x="79287" y="108868"/>
                    <a:pt x="92193" y="108375"/>
                    <a:pt x="99025" y="108375"/>
                  </a:cubicBezTo>
                  <a:cubicBezTo>
                    <a:pt x="105605" y="108375"/>
                    <a:pt x="118763" y="108868"/>
                    <a:pt x="127367" y="109115"/>
                  </a:cubicBezTo>
                  <a:lnTo>
                    <a:pt x="127367" y="101467"/>
                  </a:lnTo>
                  <a:cubicBezTo>
                    <a:pt x="110413" y="101467"/>
                    <a:pt x="107629" y="101467"/>
                    <a:pt x="107629" y="90364"/>
                  </a:cubicBezTo>
                  <a:lnTo>
                    <a:pt x="107629" y="44967"/>
                  </a:lnTo>
                  <a:cubicBezTo>
                    <a:pt x="107629" y="19307"/>
                    <a:pt x="125596" y="5491"/>
                    <a:pt x="141791" y="5491"/>
                  </a:cubicBezTo>
                  <a:cubicBezTo>
                    <a:pt x="157733" y="5491"/>
                    <a:pt x="160517" y="18814"/>
                    <a:pt x="160517" y="32877"/>
                  </a:cubicBezTo>
                  <a:lnTo>
                    <a:pt x="160517" y="90364"/>
                  </a:lnTo>
                  <a:cubicBezTo>
                    <a:pt x="160517" y="101467"/>
                    <a:pt x="157733" y="101467"/>
                    <a:pt x="140779" y="101467"/>
                  </a:cubicBezTo>
                  <a:lnTo>
                    <a:pt x="140779" y="109115"/>
                  </a:lnTo>
                  <a:cubicBezTo>
                    <a:pt x="149635" y="108868"/>
                    <a:pt x="162541" y="108375"/>
                    <a:pt x="169373" y="108375"/>
                  </a:cubicBezTo>
                  <a:cubicBezTo>
                    <a:pt x="175953" y="108375"/>
                    <a:pt x="189111" y="108868"/>
                    <a:pt x="197715" y="109115"/>
                  </a:cubicBezTo>
                  <a:lnTo>
                    <a:pt x="197715" y="101467"/>
                  </a:lnTo>
                  <a:cubicBezTo>
                    <a:pt x="184556" y="101467"/>
                    <a:pt x="178230" y="101467"/>
                    <a:pt x="177977" y="94065"/>
                  </a:cubicBezTo>
                  <a:lnTo>
                    <a:pt x="177977" y="46940"/>
                  </a:lnTo>
                  <a:cubicBezTo>
                    <a:pt x="177977" y="25722"/>
                    <a:pt x="177977" y="18074"/>
                    <a:pt x="170133" y="9192"/>
                  </a:cubicBezTo>
                  <a:cubicBezTo>
                    <a:pt x="166590" y="4997"/>
                    <a:pt x="158239" y="63"/>
                    <a:pt x="143562" y="63"/>
                  </a:cubicBezTo>
                  <a:cubicBezTo>
                    <a:pt x="122306" y="63"/>
                    <a:pt x="111172" y="14866"/>
                    <a:pt x="106870" y="24242"/>
                  </a:cubicBezTo>
                  <a:cubicBezTo>
                    <a:pt x="103327" y="2777"/>
                    <a:pt x="84601" y="63"/>
                    <a:pt x="73214" y="63"/>
                  </a:cubicBezTo>
                  <a:cubicBezTo>
                    <a:pt x="54741" y="63"/>
                    <a:pt x="42848" y="10672"/>
                    <a:pt x="35762" y="25969"/>
                  </a:cubicBezTo>
                  <a:lnTo>
                    <a:pt x="35762" y="63"/>
                  </a:lnTo>
                  <a:lnTo>
                    <a:pt x="82" y="2777"/>
                  </a:lnTo>
                  <a:lnTo>
                    <a:pt x="82" y="10425"/>
                  </a:lnTo>
                  <a:cubicBezTo>
                    <a:pt x="17796" y="10425"/>
                    <a:pt x="19820" y="12152"/>
                    <a:pt x="19820" y="2424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CC230EEA-81D4-63FE-3E32-7B8AC2233622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4850582" y="3983832"/>
              <a:ext cx="114126" cy="113246"/>
            </a:xfrm>
            <a:custGeom>
              <a:avLst/>
              <a:gdLst>
                <a:gd name="connsiteX0" fmla="*/ 73728 w 114126"/>
                <a:gd name="connsiteY0" fmla="*/ 91844 h 113246"/>
                <a:gd name="connsiteX1" fmla="*/ 93466 w 114126"/>
                <a:gd name="connsiteY1" fmla="*/ 112076 h 113246"/>
                <a:gd name="connsiteX2" fmla="*/ 114217 w 114126"/>
                <a:gd name="connsiteY2" fmla="*/ 88637 h 113246"/>
                <a:gd name="connsiteX3" fmla="*/ 114217 w 114126"/>
                <a:gd name="connsiteY3" fmla="*/ 74820 h 113246"/>
                <a:gd name="connsiteX4" fmla="*/ 107890 w 114126"/>
                <a:gd name="connsiteY4" fmla="*/ 74820 h 113246"/>
                <a:gd name="connsiteX5" fmla="*/ 107890 w 114126"/>
                <a:gd name="connsiteY5" fmla="*/ 88637 h 113246"/>
                <a:gd name="connsiteX6" fmla="*/ 98780 w 114126"/>
                <a:gd name="connsiteY6" fmla="*/ 104427 h 113246"/>
                <a:gd name="connsiteX7" fmla="*/ 89418 w 114126"/>
                <a:gd name="connsiteY7" fmla="*/ 92091 h 113246"/>
                <a:gd name="connsiteX8" fmla="*/ 89418 w 114126"/>
                <a:gd name="connsiteY8" fmla="*/ 42746 h 113246"/>
                <a:gd name="connsiteX9" fmla="*/ 80308 w 114126"/>
                <a:gd name="connsiteY9" fmla="*/ 13633 h 113246"/>
                <a:gd name="connsiteX10" fmla="*/ 45640 w 114126"/>
                <a:gd name="connsiteY10" fmla="*/ 63 h 113246"/>
                <a:gd name="connsiteX11" fmla="*/ 7429 w 114126"/>
                <a:gd name="connsiteY11" fmla="*/ 27943 h 113246"/>
                <a:gd name="connsiteX12" fmla="*/ 19069 w 114126"/>
                <a:gd name="connsiteY12" fmla="*/ 39539 h 113246"/>
                <a:gd name="connsiteX13" fmla="*/ 30710 w 114126"/>
                <a:gd name="connsiteY13" fmla="*/ 28189 h 113246"/>
                <a:gd name="connsiteX14" fmla="*/ 17804 w 114126"/>
                <a:gd name="connsiteY14" fmla="*/ 16840 h 113246"/>
                <a:gd name="connsiteX15" fmla="*/ 45134 w 114126"/>
                <a:gd name="connsiteY15" fmla="*/ 5491 h 113246"/>
                <a:gd name="connsiteX16" fmla="*/ 71957 w 114126"/>
                <a:gd name="connsiteY16" fmla="*/ 37071 h 113246"/>
                <a:gd name="connsiteX17" fmla="*/ 71957 w 114126"/>
                <a:gd name="connsiteY17" fmla="*/ 46200 h 113246"/>
                <a:gd name="connsiteX18" fmla="*/ 25396 w 114126"/>
                <a:gd name="connsiteY18" fmla="*/ 55082 h 113246"/>
                <a:gd name="connsiteX19" fmla="*/ 91 w 114126"/>
                <a:gd name="connsiteY19" fmla="*/ 87157 h 113246"/>
                <a:gd name="connsiteX20" fmla="*/ 40579 w 114126"/>
                <a:gd name="connsiteY20" fmla="*/ 113309 h 113246"/>
                <a:gd name="connsiteX21" fmla="*/ 73728 w 114126"/>
                <a:gd name="connsiteY21" fmla="*/ 91844 h 113246"/>
                <a:gd name="connsiteX22" fmla="*/ 71957 w 114126"/>
                <a:gd name="connsiteY22" fmla="*/ 51382 h 113246"/>
                <a:gd name="connsiteX23" fmla="*/ 71957 w 114126"/>
                <a:gd name="connsiteY23" fmla="*/ 76054 h 113246"/>
                <a:gd name="connsiteX24" fmla="*/ 42350 w 114126"/>
                <a:gd name="connsiteY24" fmla="*/ 107882 h 113246"/>
                <a:gd name="connsiteX25" fmla="*/ 19575 w 114126"/>
                <a:gd name="connsiteY25" fmla="*/ 86910 h 113246"/>
                <a:gd name="connsiteX26" fmla="*/ 71957 w 114126"/>
                <a:gd name="connsiteY26" fmla="*/ 51382 h 11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126" h="113246">
                  <a:moveTo>
                    <a:pt x="73728" y="91844"/>
                  </a:moveTo>
                  <a:cubicBezTo>
                    <a:pt x="74741" y="101713"/>
                    <a:pt x="81573" y="112076"/>
                    <a:pt x="93466" y="112076"/>
                  </a:cubicBezTo>
                  <a:cubicBezTo>
                    <a:pt x="98780" y="112076"/>
                    <a:pt x="114217" y="108622"/>
                    <a:pt x="114217" y="88637"/>
                  </a:cubicBezTo>
                  <a:lnTo>
                    <a:pt x="114217" y="74820"/>
                  </a:lnTo>
                  <a:lnTo>
                    <a:pt x="107890" y="74820"/>
                  </a:lnTo>
                  <a:lnTo>
                    <a:pt x="107890" y="88637"/>
                  </a:lnTo>
                  <a:cubicBezTo>
                    <a:pt x="107890" y="102947"/>
                    <a:pt x="101564" y="104427"/>
                    <a:pt x="98780" y="104427"/>
                  </a:cubicBezTo>
                  <a:cubicBezTo>
                    <a:pt x="90430" y="104427"/>
                    <a:pt x="89418" y="93325"/>
                    <a:pt x="89418" y="92091"/>
                  </a:cubicBezTo>
                  <a:lnTo>
                    <a:pt x="89418" y="42746"/>
                  </a:lnTo>
                  <a:cubicBezTo>
                    <a:pt x="89418" y="32384"/>
                    <a:pt x="89418" y="22761"/>
                    <a:pt x="80308" y="13633"/>
                  </a:cubicBezTo>
                  <a:cubicBezTo>
                    <a:pt x="70439" y="4010"/>
                    <a:pt x="57786" y="63"/>
                    <a:pt x="45640" y="63"/>
                  </a:cubicBezTo>
                  <a:cubicBezTo>
                    <a:pt x="24890" y="63"/>
                    <a:pt x="7429" y="11659"/>
                    <a:pt x="7429" y="27943"/>
                  </a:cubicBezTo>
                  <a:cubicBezTo>
                    <a:pt x="7429" y="35344"/>
                    <a:pt x="12490" y="39539"/>
                    <a:pt x="19069" y="39539"/>
                  </a:cubicBezTo>
                  <a:cubicBezTo>
                    <a:pt x="26155" y="39539"/>
                    <a:pt x="30710" y="34604"/>
                    <a:pt x="30710" y="28189"/>
                  </a:cubicBezTo>
                  <a:cubicBezTo>
                    <a:pt x="30710" y="25229"/>
                    <a:pt x="29444" y="17087"/>
                    <a:pt x="17804" y="16840"/>
                  </a:cubicBezTo>
                  <a:cubicBezTo>
                    <a:pt x="24637" y="8205"/>
                    <a:pt x="37036" y="5491"/>
                    <a:pt x="45134" y="5491"/>
                  </a:cubicBezTo>
                  <a:cubicBezTo>
                    <a:pt x="57533" y="5491"/>
                    <a:pt x="71957" y="15113"/>
                    <a:pt x="71957" y="37071"/>
                  </a:cubicBezTo>
                  <a:lnTo>
                    <a:pt x="71957" y="46200"/>
                  </a:lnTo>
                  <a:cubicBezTo>
                    <a:pt x="59051" y="46940"/>
                    <a:pt x="41338" y="47681"/>
                    <a:pt x="25396" y="55082"/>
                  </a:cubicBezTo>
                  <a:cubicBezTo>
                    <a:pt x="6417" y="63471"/>
                    <a:pt x="91" y="76301"/>
                    <a:pt x="91" y="87157"/>
                  </a:cubicBezTo>
                  <a:cubicBezTo>
                    <a:pt x="91" y="107141"/>
                    <a:pt x="24637" y="113309"/>
                    <a:pt x="40579" y="113309"/>
                  </a:cubicBezTo>
                  <a:cubicBezTo>
                    <a:pt x="57280" y="113309"/>
                    <a:pt x="68920" y="103440"/>
                    <a:pt x="73728" y="91844"/>
                  </a:cubicBezTo>
                  <a:close/>
                  <a:moveTo>
                    <a:pt x="71957" y="51382"/>
                  </a:moveTo>
                  <a:lnTo>
                    <a:pt x="71957" y="76054"/>
                  </a:lnTo>
                  <a:cubicBezTo>
                    <a:pt x="71957" y="99493"/>
                    <a:pt x="53737" y="107882"/>
                    <a:pt x="42350" y="107882"/>
                  </a:cubicBezTo>
                  <a:cubicBezTo>
                    <a:pt x="29951" y="107882"/>
                    <a:pt x="19575" y="99246"/>
                    <a:pt x="19575" y="86910"/>
                  </a:cubicBezTo>
                  <a:cubicBezTo>
                    <a:pt x="19575" y="73340"/>
                    <a:pt x="30204" y="52862"/>
                    <a:pt x="71957" y="5138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BE861-3F70-55E7-9419-5C288ADD88BE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4973565" y="3985312"/>
              <a:ext cx="85025" cy="109052"/>
            </a:xfrm>
            <a:custGeom>
              <a:avLst/>
              <a:gdLst>
                <a:gd name="connsiteX0" fmla="*/ 35270 w 85025"/>
                <a:gd name="connsiteY0" fmla="*/ 27202 h 109052"/>
                <a:gd name="connsiteX1" fmla="*/ 35270 w 85025"/>
                <a:gd name="connsiteY1" fmla="*/ 63 h 109052"/>
                <a:gd name="connsiteX2" fmla="*/ 96 w 85025"/>
                <a:gd name="connsiteY2" fmla="*/ 2777 h 109052"/>
                <a:gd name="connsiteX3" fmla="*/ 96 w 85025"/>
                <a:gd name="connsiteY3" fmla="*/ 10425 h 109052"/>
                <a:gd name="connsiteX4" fmla="*/ 19834 w 85025"/>
                <a:gd name="connsiteY4" fmla="*/ 24242 h 109052"/>
                <a:gd name="connsiteX5" fmla="*/ 19834 w 85025"/>
                <a:gd name="connsiteY5" fmla="*/ 90364 h 109052"/>
                <a:gd name="connsiteX6" fmla="*/ 96 w 85025"/>
                <a:gd name="connsiteY6" fmla="*/ 101467 h 109052"/>
                <a:gd name="connsiteX7" fmla="*/ 96 w 85025"/>
                <a:gd name="connsiteY7" fmla="*/ 109115 h 109052"/>
                <a:gd name="connsiteX8" fmla="*/ 28943 w 85025"/>
                <a:gd name="connsiteY8" fmla="*/ 108375 h 109052"/>
                <a:gd name="connsiteX9" fmla="*/ 61081 w 85025"/>
                <a:gd name="connsiteY9" fmla="*/ 109115 h 109052"/>
                <a:gd name="connsiteX10" fmla="*/ 61081 w 85025"/>
                <a:gd name="connsiteY10" fmla="*/ 101467 h 109052"/>
                <a:gd name="connsiteX11" fmla="*/ 55767 w 85025"/>
                <a:gd name="connsiteY11" fmla="*/ 101467 h 109052"/>
                <a:gd name="connsiteX12" fmla="*/ 36535 w 85025"/>
                <a:gd name="connsiteY12" fmla="*/ 89871 h 109052"/>
                <a:gd name="connsiteX13" fmla="*/ 36535 w 85025"/>
                <a:gd name="connsiteY13" fmla="*/ 51875 h 109052"/>
                <a:gd name="connsiteX14" fmla="*/ 66395 w 85025"/>
                <a:gd name="connsiteY14" fmla="*/ 5491 h 109052"/>
                <a:gd name="connsiteX15" fmla="*/ 69178 w 85025"/>
                <a:gd name="connsiteY15" fmla="*/ 5737 h 109052"/>
                <a:gd name="connsiteX16" fmla="*/ 63358 w 85025"/>
                <a:gd name="connsiteY16" fmla="*/ 15360 h 109052"/>
                <a:gd name="connsiteX17" fmla="*/ 74239 w 85025"/>
                <a:gd name="connsiteY17" fmla="*/ 25969 h 109052"/>
                <a:gd name="connsiteX18" fmla="*/ 85121 w 85025"/>
                <a:gd name="connsiteY18" fmla="*/ 15113 h 109052"/>
                <a:gd name="connsiteX19" fmla="*/ 66395 w 85025"/>
                <a:gd name="connsiteY19" fmla="*/ 63 h 109052"/>
                <a:gd name="connsiteX20" fmla="*/ 35270 w 85025"/>
                <a:gd name="connsiteY20" fmla="*/ 2720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25" h="109052">
                  <a:moveTo>
                    <a:pt x="35270" y="27202"/>
                  </a:moveTo>
                  <a:lnTo>
                    <a:pt x="35270" y="63"/>
                  </a:lnTo>
                  <a:lnTo>
                    <a:pt x="96" y="2777"/>
                  </a:lnTo>
                  <a:lnTo>
                    <a:pt x="96" y="10425"/>
                  </a:lnTo>
                  <a:cubicBezTo>
                    <a:pt x="17809" y="10425"/>
                    <a:pt x="19834" y="12152"/>
                    <a:pt x="19834" y="24242"/>
                  </a:cubicBezTo>
                  <a:lnTo>
                    <a:pt x="19834" y="90364"/>
                  </a:lnTo>
                  <a:cubicBezTo>
                    <a:pt x="19834" y="101467"/>
                    <a:pt x="17050" y="101467"/>
                    <a:pt x="96" y="101467"/>
                  </a:cubicBezTo>
                  <a:lnTo>
                    <a:pt x="96" y="109115"/>
                  </a:lnTo>
                  <a:cubicBezTo>
                    <a:pt x="9965" y="108868"/>
                    <a:pt x="21858" y="108375"/>
                    <a:pt x="28943" y="108375"/>
                  </a:cubicBezTo>
                  <a:cubicBezTo>
                    <a:pt x="39065" y="108375"/>
                    <a:pt x="50959" y="108375"/>
                    <a:pt x="61081" y="109115"/>
                  </a:cubicBezTo>
                  <a:lnTo>
                    <a:pt x="61081" y="101467"/>
                  </a:lnTo>
                  <a:lnTo>
                    <a:pt x="55767" y="101467"/>
                  </a:lnTo>
                  <a:cubicBezTo>
                    <a:pt x="37041" y="101467"/>
                    <a:pt x="36535" y="98753"/>
                    <a:pt x="36535" y="89871"/>
                  </a:cubicBezTo>
                  <a:lnTo>
                    <a:pt x="36535" y="51875"/>
                  </a:lnTo>
                  <a:cubicBezTo>
                    <a:pt x="36535" y="27449"/>
                    <a:pt x="47163" y="5491"/>
                    <a:pt x="66395" y="5491"/>
                  </a:cubicBezTo>
                  <a:cubicBezTo>
                    <a:pt x="68166" y="5491"/>
                    <a:pt x="68672" y="5491"/>
                    <a:pt x="69178" y="5737"/>
                  </a:cubicBezTo>
                  <a:cubicBezTo>
                    <a:pt x="68419" y="5984"/>
                    <a:pt x="63358" y="8945"/>
                    <a:pt x="63358" y="15360"/>
                  </a:cubicBezTo>
                  <a:cubicBezTo>
                    <a:pt x="63358" y="22268"/>
                    <a:pt x="68672" y="25969"/>
                    <a:pt x="74239" y="25969"/>
                  </a:cubicBezTo>
                  <a:cubicBezTo>
                    <a:pt x="78794" y="25969"/>
                    <a:pt x="85121" y="23008"/>
                    <a:pt x="85121" y="15113"/>
                  </a:cubicBezTo>
                  <a:cubicBezTo>
                    <a:pt x="85121" y="7218"/>
                    <a:pt x="77276" y="63"/>
                    <a:pt x="66395" y="63"/>
                  </a:cubicBezTo>
                  <a:cubicBezTo>
                    <a:pt x="47922" y="63"/>
                    <a:pt x="38812" y="16593"/>
                    <a:pt x="35270" y="2720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B95EA231-68A3-6CE9-95A7-9A3A6BE7A653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>
              <a:off x="5070400" y="3942629"/>
              <a:ext cx="79204" cy="154449"/>
            </a:xfrm>
            <a:custGeom>
              <a:avLst/>
              <a:gdLst>
                <a:gd name="connsiteX0" fmla="*/ 39069 w 79204"/>
                <a:gd name="connsiteY0" fmla="*/ 53109 h 154449"/>
                <a:gd name="connsiteX1" fmla="*/ 75256 w 79204"/>
                <a:gd name="connsiteY1" fmla="*/ 53109 h 154449"/>
                <a:gd name="connsiteX2" fmla="*/ 75256 w 79204"/>
                <a:gd name="connsiteY2" fmla="*/ 45460 h 154449"/>
                <a:gd name="connsiteX3" fmla="*/ 39069 w 79204"/>
                <a:gd name="connsiteY3" fmla="*/ 45460 h 154449"/>
                <a:gd name="connsiteX4" fmla="*/ 39069 w 79204"/>
                <a:gd name="connsiteY4" fmla="*/ 63 h 154449"/>
                <a:gd name="connsiteX5" fmla="*/ 32743 w 79204"/>
                <a:gd name="connsiteY5" fmla="*/ 63 h 154449"/>
                <a:gd name="connsiteX6" fmla="*/ 99 w 79204"/>
                <a:gd name="connsiteY6" fmla="*/ 47681 h 154449"/>
                <a:gd name="connsiteX7" fmla="*/ 99 w 79204"/>
                <a:gd name="connsiteY7" fmla="*/ 53109 h 154449"/>
                <a:gd name="connsiteX8" fmla="*/ 21609 w 79204"/>
                <a:gd name="connsiteY8" fmla="*/ 53109 h 154449"/>
                <a:gd name="connsiteX9" fmla="*/ 21609 w 79204"/>
                <a:gd name="connsiteY9" fmla="*/ 121205 h 154449"/>
                <a:gd name="connsiteX10" fmla="*/ 54252 w 79204"/>
                <a:gd name="connsiteY10" fmla="*/ 154512 h 154449"/>
                <a:gd name="connsiteX11" fmla="*/ 79304 w 79204"/>
                <a:gd name="connsiteY11" fmla="*/ 121205 h 154449"/>
                <a:gd name="connsiteX12" fmla="*/ 79304 w 79204"/>
                <a:gd name="connsiteY12" fmla="*/ 107141 h 154449"/>
                <a:gd name="connsiteX13" fmla="*/ 72978 w 79204"/>
                <a:gd name="connsiteY13" fmla="*/ 107141 h 154449"/>
                <a:gd name="connsiteX14" fmla="*/ 72978 w 79204"/>
                <a:gd name="connsiteY14" fmla="*/ 120711 h 154449"/>
                <a:gd name="connsiteX15" fmla="*/ 56024 w 79204"/>
                <a:gd name="connsiteY15" fmla="*/ 148344 h 154449"/>
                <a:gd name="connsiteX16" fmla="*/ 39069 w 79204"/>
                <a:gd name="connsiteY16" fmla="*/ 121698 h 154449"/>
                <a:gd name="connsiteX17" fmla="*/ 39069 w 79204"/>
                <a:gd name="connsiteY17" fmla="*/ 53109 h 1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204" h="154449">
                  <a:moveTo>
                    <a:pt x="39069" y="53109"/>
                  </a:moveTo>
                  <a:lnTo>
                    <a:pt x="75256" y="53109"/>
                  </a:lnTo>
                  <a:lnTo>
                    <a:pt x="75256" y="45460"/>
                  </a:lnTo>
                  <a:lnTo>
                    <a:pt x="39069" y="45460"/>
                  </a:lnTo>
                  <a:lnTo>
                    <a:pt x="39069" y="63"/>
                  </a:lnTo>
                  <a:lnTo>
                    <a:pt x="32743" y="63"/>
                  </a:lnTo>
                  <a:cubicBezTo>
                    <a:pt x="32490" y="20294"/>
                    <a:pt x="24898" y="46694"/>
                    <a:pt x="99" y="47681"/>
                  </a:cubicBezTo>
                  <a:lnTo>
                    <a:pt x="99" y="53109"/>
                  </a:lnTo>
                  <a:lnTo>
                    <a:pt x="21609" y="53109"/>
                  </a:lnTo>
                  <a:lnTo>
                    <a:pt x="21609" y="121205"/>
                  </a:lnTo>
                  <a:cubicBezTo>
                    <a:pt x="21609" y="151552"/>
                    <a:pt x="45143" y="154512"/>
                    <a:pt x="54252" y="154512"/>
                  </a:cubicBezTo>
                  <a:cubicBezTo>
                    <a:pt x="72219" y="154512"/>
                    <a:pt x="79304" y="136995"/>
                    <a:pt x="79304" y="121205"/>
                  </a:cubicBezTo>
                  <a:lnTo>
                    <a:pt x="79304" y="107141"/>
                  </a:lnTo>
                  <a:lnTo>
                    <a:pt x="72978" y="107141"/>
                  </a:lnTo>
                  <a:lnTo>
                    <a:pt x="72978" y="120711"/>
                  </a:lnTo>
                  <a:cubicBezTo>
                    <a:pt x="72978" y="138969"/>
                    <a:pt x="65387" y="148344"/>
                    <a:pt x="56024" y="148344"/>
                  </a:cubicBezTo>
                  <a:cubicBezTo>
                    <a:pt x="39069" y="148344"/>
                    <a:pt x="39069" y="125892"/>
                    <a:pt x="39069" y="121698"/>
                  </a:cubicBezTo>
                  <a:lnTo>
                    <a:pt x="39069" y="5310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BA04CF5-B9BC-E09B-9169-B0C3BD4B59C6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5172351" y="3923138"/>
              <a:ext cx="56177" cy="171226"/>
            </a:xfrm>
            <a:custGeom>
              <a:avLst/>
              <a:gdLst>
                <a:gd name="connsiteX0" fmla="*/ 36543 w 56177"/>
                <a:gd name="connsiteY0" fmla="*/ 63 h 171226"/>
                <a:gd name="connsiteX1" fmla="*/ 103 w 56177"/>
                <a:gd name="connsiteY1" fmla="*/ 2777 h 171226"/>
                <a:gd name="connsiteX2" fmla="*/ 103 w 56177"/>
                <a:gd name="connsiteY2" fmla="*/ 10425 h 171226"/>
                <a:gd name="connsiteX3" fmla="*/ 19841 w 56177"/>
                <a:gd name="connsiteY3" fmla="*/ 24242 h 171226"/>
                <a:gd name="connsiteX4" fmla="*/ 19841 w 56177"/>
                <a:gd name="connsiteY4" fmla="*/ 152539 h 171226"/>
                <a:gd name="connsiteX5" fmla="*/ 103 w 56177"/>
                <a:gd name="connsiteY5" fmla="*/ 163641 h 171226"/>
                <a:gd name="connsiteX6" fmla="*/ 103 w 56177"/>
                <a:gd name="connsiteY6" fmla="*/ 171290 h 171226"/>
                <a:gd name="connsiteX7" fmla="*/ 28192 w 56177"/>
                <a:gd name="connsiteY7" fmla="*/ 170550 h 171226"/>
                <a:gd name="connsiteX8" fmla="*/ 56281 w 56177"/>
                <a:gd name="connsiteY8" fmla="*/ 171290 h 171226"/>
                <a:gd name="connsiteX9" fmla="*/ 56281 w 56177"/>
                <a:gd name="connsiteY9" fmla="*/ 163641 h 171226"/>
                <a:gd name="connsiteX10" fmla="*/ 36543 w 56177"/>
                <a:gd name="connsiteY10" fmla="*/ 152539 h 171226"/>
                <a:gd name="connsiteX11" fmla="*/ 36543 w 56177"/>
                <a:gd name="connsiteY11" fmla="*/ 63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177" h="171226">
                  <a:moveTo>
                    <a:pt x="36543" y="63"/>
                  </a:moveTo>
                  <a:lnTo>
                    <a:pt x="103" y="2777"/>
                  </a:lnTo>
                  <a:lnTo>
                    <a:pt x="103" y="10425"/>
                  </a:lnTo>
                  <a:cubicBezTo>
                    <a:pt x="17817" y="10425"/>
                    <a:pt x="19841" y="12152"/>
                    <a:pt x="19841" y="24242"/>
                  </a:cubicBezTo>
                  <a:lnTo>
                    <a:pt x="19841" y="152539"/>
                  </a:lnTo>
                  <a:cubicBezTo>
                    <a:pt x="19841" y="163641"/>
                    <a:pt x="17058" y="163641"/>
                    <a:pt x="103" y="163641"/>
                  </a:cubicBezTo>
                  <a:lnTo>
                    <a:pt x="103" y="171290"/>
                  </a:lnTo>
                  <a:cubicBezTo>
                    <a:pt x="8454" y="171043"/>
                    <a:pt x="21866" y="170550"/>
                    <a:pt x="28192" y="170550"/>
                  </a:cubicBezTo>
                  <a:cubicBezTo>
                    <a:pt x="34518" y="170550"/>
                    <a:pt x="46918" y="171043"/>
                    <a:pt x="56281" y="171290"/>
                  </a:cubicBezTo>
                  <a:lnTo>
                    <a:pt x="56281" y="163641"/>
                  </a:lnTo>
                  <a:cubicBezTo>
                    <a:pt x="39326" y="163641"/>
                    <a:pt x="36543" y="163641"/>
                    <a:pt x="36543" y="152539"/>
                  </a:cubicBezTo>
                  <a:lnTo>
                    <a:pt x="36543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205D480A-5F02-786F-3D2F-E0257D7395F3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5242644" y="3929306"/>
              <a:ext cx="54152" cy="165058"/>
            </a:xfrm>
            <a:custGeom>
              <a:avLst/>
              <a:gdLst>
                <a:gd name="connsiteX0" fmla="*/ 36545 w 54152"/>
                <a:gd name="connsiteY0" fmla="*/ 56069 h 165058"/>
                <a:gd name="connsiteX1" fmla="*/ 1118 w 54152"/>
                <a:gd name="connsiteY1" fmla="*/ 58783 h 165058"/>
                <a:gd name="connsiteX2" fmla="*/ 1118 w 54152"/>
                <a:gd name="connsiteY2" fmla="*/ 66432 h 165058"/>
                <a:gd name="connsiteX3" fmla="*/ 19844 w 54152"/>
                <a:gd name="connsiteY3" fmla="*/ 80002 h 165058"/>
                <a:gd name="connsiteX4" fmla="*/ 19844 w 54152"/>
                <a:gd name="connsiteY4" fmla="*/ 146371 h 165058"/>
                <a:gd name="connsiteX5" fmla="*/ 106 w 54152"/>
                <a:gd name="connsiteY5" fmla="*/ 157473 h 165058"/>
                <a:gd name="connsiteX6" fmla="*/ 106 w 54152"/>
                <a:gd name="connsiteY6" fmla="*/ 165122 h 165058"/>
                <a:gd name="connsiteX7" fmla="*/ 27942 w 54152"/>
                <a:gd name="connsiteY7" fmla="*/ 164381 h 165058"/>
                <a:gd name="connsiteX8" fmla="*/ 54259 w 54152"/>
                <a:gd name="connsiteY8" fmla="*/ 165122 h 165058"/>
                <a:gd name="connsiteX9" fmla="*/ 54259 w 54152"/>
                <a:gd name="connsiteY9" fmla="*/ 157473 h 165058"/>
                <a:gd name="connsiteX10" fmla="*/ 36545 w 54152"/>
                <a:gd name="connsiteY10" fmla="*/ 146617 h 165058"/>
                <a:gd name="connsiteX11" fmla="*/ 36545 w 54152"/>
                <a:gd name="connsiteY11" fmla="*/ 56069 h 165058"/>
                <a:gd name="connsiteX12" fmla="*/ 37558 w 54152"/>
                <a:gd name="connsiteY12" fmla="*/ 13139 h 165058"/>
                <a:gd name="connsiteX13" fmla="*/ 24146 w 54152"/>
                <a:gd name="connsiteY13" fmla="*/ 63 h 165058"/>
                <a:gd name="connsiteX14" fmla="*/ 10734 w 54152"/>
                <a:gd name="connsiteY14" fmla="*/ 13139 h 165058"/>
                <a:gd name="connsiteX15" fmla="*/ 24146 w 54152"/>
                <a:gd name="connsiteY15" fmla="*/ 26216 h 165058"/>
                <a:gd name="connsiteX16" fmla="*/ 37558 w 54152"/>
                <a:gd name="connsiteY16" fmla="*/ 13139 h 16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152" h="165058">
                  <a:moveTo>
                    <a:pt x="36545" y="56069"/>
                  </a:moveTo>
                  <a:lnTo>
                    <a:pt x="1118" y="58783"/>
                  </a:lnTo>
                  <a:lnTo>
                    <a:pt x="1118" y="66432"/>
                  </a:lnTo>
                  <a:cubicBezTo>
                    <a:pt x="17567" y="66432"/>
                    <a:pt x="19844" y="67912"/>
                    <a:pt x="19844" y="80002"/>
                  </a:cubicBezTo>
                  <a:lnTo>
                    <a:pt x="19844" y="146371"/>
                  </a:lnTo>
                  <a:cubicBezTo>
                    <a:pt x="19844" y="157473"/>
                    <a:pt x="17060" y="157473"/>
                    <a:pt x="106" y="157473"/>
                  </a:cubicBezTo>
                  <a:lnTo>
                    <a:pt x="106" y="165122"/>
                  </a:lnTo>
                  <a:cubicBezTo>
                    <a:pt x="8204" y="164875"/>
                    <a:pt x="21868" y="164381"/>
                    <a:pt x="27942" y="164381"/>
                  </a:cubicBezTo>
                  <a:cubicBezTo>
                    <a:pt x="36798" y="164381"/>
                    <a:pt x="45655" y="164875"/>
                    <a:pt x="54259" y="165122"/>
                  </a:cubicBezTo>
                  <a:lnTo>
                    <a:pt x="54259" y="157473"/>
                  </a:lnTo>
                  <a:cubicBezTo>
                    <a:pt x="37558" y="157473"/>
                    <a:pt x="36545" y="156240"/>
                    <a:pt x="36545" y="146617"/>
                  </a:cubicBezTo>
                  <a:lnTo>
                    <a:pt x="36545" y="56069"/>
                  </a:lnTo>
                  <a:close/>
                  <a:moveTo>
                    <a:pt x="37558" y="13139"/>
                  </a:moveTo>
                  <a:cubicBezTo>
                    <a:pt x="37558" y="5244"/>
                    <a:pt x="31231" y="63"/>
                    <a:pt x="24146" y="63"/>
                  </a:cubicBezTo>
                  <a:cubicBezTo>
                    <a:pt x="16301" y="63"/>
                    <a:pt x="10734" y="6724"/>
                    <a:pt x="10734" y="13139"/>
                  </a:cubicBezTo>
                  <a:cubicBezTo>
                    <a:pt x="10734" y="19801"/>
                    <a:pt x="16301" y="26216"/>
                    <a:pt x="24146" y="26216"/>
                  </a:cubicBezTo>
                  <a:cubicBezTo>
                    <a:pt x="31231" y="26216"/>
                    <a:pt x="37558" y="21034"/>
                    <a:pt x="37558" y="13139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873CD09B-B6C0-9BC2-8D33-B1A13DF004FD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>
              <a:off x="5311670" y="3982598"/>
              <a:ext cx="115644" cy="162591"/>
            </a:xfrm>
            <a:custGeom>
              <a:avLst/>
              <a:gdLst>
                <a:gd name="connsiteX0" fmla="*/ 49201 w 115644"/>
                <a:gd name="connsiteY0" fmla="*/ 69392 h 162591"/>
                <a:gd name="connsiteX1" fmla="*/ 27185 w 115644"/>
                <a:gd name="connsiteY1" fmla="*/ 39045 h 162591"/>
                <a:gd name="connsiteX2" fmla="*/ 31234 w 115644"/>
                <a:gd name="connsiteY2" fmla="*/ 18320 h 162591"/>
                <a:gd name="connsiteX3" fmla="*/ 49201 w 115644"/>
                <a:gd name="connsiteY3" fmla="*/ 8451 h 162591"/>
                <a:gd name="connsiteX4" fmla="*/ 71216 w 115644"/>
                <a:gd name="connsiteY4" fmla="*/ 38799 h 162591"/>
                <a:gd name="connsiteX5" fmla="*/ 67167 w 115644"/>
                <a:gd name="connsiteY5" fmla="*/ 59523 h 162591"/>
                <a:gd name="connsiteX6" fmla="*/ 49201 w 115644"/>
                <a:gd name="connsiteY6" fmla="*/ 69392 h 162591"/>
                <a:gd name="connsiteX7" fmla="*/ 19847 w 115644"/>
                <a:gd name="connsiteY7" fmla="*/ 79015 h 162591"/>
                <a:gd name="connsiteX8" fmla="*/ 24149 w 115644"/>
                <a:gd name="connsiteY8" fmla="*/ 67419 h 162591"/>
                <a:gd name="connsiteX9" fmla="*/ 49201 w 115644"/>
                <a:gd name="connsiteY9" fmla="*/ 75067 h 162591"/>
                <a:gd name="connsiteX10" fmla="*/ 90195 w 115644"/>
                <a:gd name="connsiteY10" fmla="*/ 39045 h 162591"/>
                <a:gd name="connsiteX11" fmla="*/ 79820 w 115644"/>
                <a:gd name="connsiteY11" fmla="*/ 15113 h 162591"/>
                <a:gd name="connsiteX12" fmla="*/ 102595 w 115644"/>
                <a:gd name="connsiteY12" fmla="*/ 5491 h 162591"/>
                <a:gd name="connsiteX13" fmla="*/ 105125 w 115644"/>
                <a:gd name="connsiteY13" fmla="*/ 5737 h 162591"/>
                <a:gd name="connsiteX14" fmla="*/ 101076 w 115644"/>
                <a:gd name="connsiteY14" fmla="*/ 12399 h 162591"/>
                <a:gd name="connsiteX15" fmla="*/ 108415 w 115644"/>
                <a:gd name="connsiteY15" fmla="*/ 19554 h 162591"/>
                <a:gd name="connsiteX16" fmla="*/ 115753 w 115644"/>
                <a:gd name="connsiteY16" fmla="*/ 12152 h 162591"/>
                <a:gd name="connsiteX17" fmla="*/ 102848 w 115644"/>
                <a:gd name="connsiteY17" fmla="*/ 63 h 162591"/>
                <a:gd name="connsiteX18" fmla="*/ 76024 w 115644"/>
                <a:gd name="connsiteY18" fmla="*/ 11659 h 162591"/>
                <a:gd name="connsiteX19" fmla="*/ 49201 w 115644"/>
                <a:gd name="connsiteY19" fmla="*/ 2777 h 162591"/>
                <a:gd name="connsiteX20" fmla="*/ 8206 w 115644"/>
                <a:gd name="connsiteY20" fmla="*/ 38799 h 162591"/>
                <a:gd name="connsiteX21" fmla="*/ 20100 w 115644"/>
                <a:gd name="connsiteY21" fmla="*/ 64211 h 162591"/>
                <a:gd name="connsiteX22" fmla="*/ 12255 w 115644"/>
                <a:gd name="connsiteY22" fmla="*/ 84689 h 162591"/>
                <a:gd name="connsiteX23" fmla="*/ 23390 w 115644"/>
                <a:gd name="connsiteY23" fmla="*/ 106648 h 162591"/>
                <a:gd name="connsiteX24" fmla="*/ 109 w 115644"/>
                <a:gd name="connsiteY24" fmla="*/ 131320 h 162591"/>
                <a:gd name="connsiteX25" fmla="*/ 56033 w 115644"/>
                <a:gd name="connsiteY25" fmla="*/ 162654 h 162591"/>
                <a:gd name="connsiteX26" fmla="*/ 112210 w 115644"/>
                <a:gd name="connsiteY26" fmla="*/ 130827 h 162591"/>
                <a:gd name="connsiteX27" fmla="*/ 95762 w 115644"/>
                <a:gd name="connsiteY27" fmla="*/ 102700 h 162591"/>
                <a:gd name="connsiteX28" fmla="*/ 52237 w 115644"/>
                <a:gd name="connsiteY28" fmla="*/ 95792 h 162591"/>
                <a:gd name="connsiteX29" fmla="*/ 33259 w 115644"/>
                <a:gd name="connsiteY29" fmla="*/ 95545 h 162591"/>
                <a:gd name="connsiteX30" fmla="*/ 19847 w 115644"/>
                <a:gd name="connsiteY30" fmla="*/ 79015 h 162591"/>
                <a:gd name="connsiteX31" fmla="*/ 56286 w 115644"/>
                <a:gd name="connsiteY31" fmla="*/ 156980 h 162591"/>
                <a:gd name="connsiteX32" fmla="*/ 13267 w 115644"/>
                <a:gd name="connsiteY32" fmla="*/ 131320 h 162591"/>
                <a:gd name="connsiteX33" fmla="*/ 34018 w 115644"/>
                <a:gd name="connsiteY33" fmla="*/ 110102 h 162591"/>
                <a:gd name="connsiteX34" fmla="*/ 48948 w 115644"/>
                <a:gd name="connsiteY34" fmla="*/ 110102 h 162591"/>
                <a:gd name="connsiteX35" fmla="*/ 99052 w 115644"/>
                <a:gd name="connsiteY35" fmla="*/ 131320 h 162591"/>
                <a:gd name="connsiteX36" fmla="*/ 56286 w 115644"/>
                <a:gd name="connsiteY36" fmla="*/ 156980 h 16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644" h="162591">
                  <a:moveTo>
                    <a:pt x="49201" y="69392"/>
                  </a:moveTo>
                  <a:cubicBezTo>
                    <a:pt x="27185" y="69392"/>
                    <a:pt x="27185" y="44720"/>
                    <a:pt x="27185" y="39045"/>
                  </a:cubicBezTo>
                  <a:cubicBezTo>
                    <a:pt x="27185" y="32384"/>
                    <a:pt x="27438" y="24489"/>
                    <a:pt x="31234" y="18320"/>
                  </a:cubicBezTo>
                  <a:cubicBezTo>
                    <a:pt x="33259" y="15360"/>
                    <a:pt x="39079" y="8451"/>
                    <a:pt x="49201" y="8451"/>
                  </a:cubicBezTo>
                  <a:cubicBezTo>
                    <a:pt x="71216" y="8451"/>
                    <a:pt x="71216" y="33124"/>
                    <a:pt x="71216" y="38799"/>
                  </a:cubicBezTo>
                  <a:cubicBezTo>
                    <a:pt x="71216" y="45460"/>
                    <a:pt x="70963" y="53355"/>
                    <a:pt x="67167" y="59523"/>
                  </a:cubicBezTo>
                  <a:cubicBezTo>
                    <a:pt x="65143" y="62484"/>
                    <a:pt x="59323" y="69392"/>
                    <a:pt x="49201" y="69392"/>
                  </a:cubicBezTo>
                  <a:close/>
                  <a:moveTo>
                    <a:pt x="19847" y="79015"/>
                  </a:moveTo>
                  <a:cubicBezTo>
                    <a:pt x="19847" y="78028"/>
                    <a:pt x="19847" y="72353"/>
                    <a:pt x="24149" y="67419"/>
                  </a:cubicBezTo>
                  <a:cubicBezTo>
                    <a:pt x="34018" y="74327"/>
                    <a:pt x="44393" y="75067"/>
                    <a:pt x="49201" y="75067"/>
                  </a:cubicBezTo>
                  <a:cubicBezTo>
                    <a:pt x="72735" y="75067"/>
                    <a:pt x="90195" y="58043"/>
                    <a:pt x="90195" y="39045"/>
                  </a:cubicBezTo>
                  <a:cubicBezTo>
                    <a:pt x="90195" y="29916"/>
                    <a:pt x="86146" y="20788"/>
                    <a:pt x="79820" y="15113"/>
                  </a:cubicBezTo>
                  <a:cubicBezTo>
                    <a:pt x="88930" y="6724"/>
                    <a:pt x="98040" y="5491"/>
                    <a:pt x="102595" y="5491"/>
                  </a:cubicBezTo>
                  <a:cubicBezTo>
                    <a:pt x="103101" y="5491"/>
                    <a:pt x="104366" y="5491"/>
                    <a:pt x="105125" y="5737"/>
                  </a:cubicBezTo>
                  <a:cubicBezTo>
                    <a:pt x="102341" y="6724"/>
                    <a:pt x="101076" y="9438"/>
                    <a:pt x="101076" y="12399"/>
                  </a:cubicBezTo>
                  <a:cubicBezTo>
                    <a:pt x="101076" y="16593"/>
                    <a:pt x="104366" y="19554"/>
                    <a:pt x="108415" y="19554"/>
                  </a:cubicBezTo>
                  <a:cubicBezTo>
                    <a:pt x="110945" y="19554"/>
                    <a:pt x="115753" y="17827"/>
                    <a:pt x="115753" y="12152"/>
                  </a:cubicBezTo>
                  <a:cubicBezTo>
                    <a:pt x="115753" y="7958"/>
                    <a:pt x="112717" y="63"/>
                    <a:pt x="102848" y="63"/>
                  </a:cubicBezTo>
                  <a:cubicBezTo>
                    <a:pt x="97787" y="63"/>
                    <a:pt x="86652" y="1543"/>
                    <a:pt x="76024" y="11659"/>
                  </a:cubicBezTo>
                  <a:cubicBezTo>
                    <a:pt x="65396" y="3517"/>
                    <a:pt x="54768" y="2777"/>
                    <a:pt x="49201" y="2777"/>
                  </a:cubicBezTo>
                  <a:cubicBezTo>
                    <a:pt x="25667" y="2777"/>
                    <a:pt x="8206" y="19801"/>
                    <a:pt x="8206" y="38799"/>
                  </a:cubicBezTo>
                  <a:cubicBezTo>
                    <a:pt x="8206" y="49654"/>
                    <a:pt x="13774" y="59030"/>
                    <a:pt x="20100" y="64211"/>
                  </a:cubicBezTo>
                  <a:cubicBezTo>
                    <a:pt x="16810" y="67912"/>
                    <a:pt x="12255" y="76054"/>
                    <a:pt x="12255" y="84689"/>
                  </a:cubicBezTo>
                  <a:cubicBezTo>
                    <a:pt x="12255" y="92338"/>
                    <a:pt x="15545" y="101713"/>
                    <a:pt x="23390" y="106648"/>
                  </a:cubicBezTo>
                  <a:cubicBezTo>
                    <a:pt x="8206" y="110842"/>
                    <a:pt x="109" y="121451"/>
                    <a:pt x="109" y="131320"/>
                  </a:cubicBezTo>
                  <a:cubicBezTo>
                    <a:pt x="109" y="149085"/>
                    <a:pt x="25161" y="162654"/>
                    <a:pt x="56033" y="162654"/>
                  </a:cubicBezTo>
                  <a:cubicBezTo>
                    <a:pt x="85893" y="162654"/>
                    <a:pt x="112210" y="150071"/>
                    <a:pt x="112210" y="130827"/>
                  </a:cubicBezTo>
                  <a:cubicBezTo>
                    <a:pt x="112210" y="122192"/>
                    <a:pt x="108668" y="109609"/>
                    <a:pt x="95762" y="102700"/>
                  </a:cubicBezTo>
                  <a:cubicBezTo>
                    <a:pt x="82350" y="95792"/>
                    <a:pt x="67673" y="95792"/>
                    <a:pt x="52237" y="95792"/>
                  </a:cubicBezTo>
                  <a:cubicBezTo>
                    <a:pt x="45911" y="95792"/>
                    <a:pt x="35030" y="95792"/>
                    <a:pt x="33259" y="95545"/>
                  </a:cubicBezTo>
                  <a:cubicBezTo>
                    <a:pt x="25161" y="94558"/>
                    <a:pt x="19847" y="86910"/>
                    <a:pt x="19847" y="79015"/>
                  </a:cubicBezTo>
                  <a:close/>
                  <a:moveTo>
                    <a:pt x="56286" y="156980"/>
                  </a:moveTo>
                  <a:cubicBezTo>
                    <a:pt x="30728" y="156980"/>
                    <a:pt x="13267" y="144397"/>
                    <a:pt x="13267" y="131320"/>
                  </a:cubicBezTo>
                  <a:cubicBezTo>
                    <a:pt x="13267" y="119971"/>
                    <a:pt x="22883" y="110842"/>
                    <a:pt x="34018" y="110102"/>
                  </a:cubicBezTo>
                  <a:lnTo>
                    <a:pt x="48948" y="110102"/>
                  </a:lnTo>
                  <a:cubicBezTo>
                    <a:pt x="70710" y="110102"/>
                    <a:pt x="99052" y="110102"/>
                    <a:pt x="99052" y="131320"/>
                  </a:cubicBezTo>
                  <a:cubicBezTo>
                    <a:pt x="99052" y="144643"/>
                    <a:pt x="81085" y="156980"/>
                    <a:pt x="56286" y="156980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1D630BC5-EDAE-A1EE-D09E-B070F307B258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>
              <a:off x="5439209" y="3923138"/>
              <a:ext cx="127284" cy="171226"/>
            </a:xfrm>
            <a:custGeom>
              <a:avLst/>
              <a:gdLst>
                <a:gd name="connsiteX0" fmla="*/ 19852 w 127284"/>
                <a:gd name="connsiteY0" fmla="*/ 152539 h 171226"/>
                <a:gd name="connsiteX1" fmla="*/ 114 w 127284"/>
                <a:gd name="connsiteY1" fmla="*/ 163641 h 171226"/>
                <a:gd name="connsiteX2" fmla="*/ 114 w 127284"/>
                <a:gd name="connsiteY2" fmla="*/ 171290 h 171226"/>
                <a:gd name="connsiteX3" fmla="*/ 28709 w 127284"/>
                <a:gd name="connsiteY3" fmla="*/ 170550 h 171226"/>
                <a:gd name="connsiteX4" fmla="*/ 57050 w 127284"/>
                <a:gd name="connsiteY4" fmla="*/ 171290 h 171226"/>
                <a:gd name="connsiteX5" fmla="*/ 57050 w 127284"/>
                <a:gd name="connsiteY5" fmla="*/ 163641 h 171226"/>
                <a:gd name="connsiteX6" fmla="*/ 37312 w 127284"/>
                <a:gd name="connsiteY6" fmla="*/ 152539 h 171226"/>
                <a:gd name="connsiteX7" fmla="*/ 37312 w 127284"/>
                <a:gd name="connsiteY7" fmla="*/ 107141 h 171226"/>
                <a:gd name="connsiteX8" fmla="*/ 71474 w 127284"/>
                <a:gd name="connsiteY8" fmla="*/ 67665 h 171226"/>
                <a:gd name="connsiteX9" fmla="*/ 90200 w 127284"/>
                <a:gd name="connsiteY9" fmla="*/ 95052 h 171226"/>
                <a:gd name="connsiteX10" fmla="*/ 90200 w 127284"/>
                <a:gd name="connsiteY10" fmla="*/ 152539 h 171226"/>
                <a:gd name="connsiteX11" fmla="*/ 70462 w 127284"/>
                <a:gd name="connsiteY11" fmla="*/ 163641 h 171226"/>
                <a:gd name="connsiteX12" fmla="*/ 70462 w 127284"/>
                <a:gd name="connsiteY12" fmla="*/ 171290 h 171226"/>
                <a:gd name="connsiteX13" fmla="*/ 99057 w 127284"/>
                <a:gd name="connsiteY13" fmla="*/ 170550 h 171226"/>
                <a:gd name="connsiteX14" fmla="*/ 127399 w 127284"/>
                <a:gd name="connsiteY14" fmla="*/ 171290 h 171226"/>
                <a:gd name="connsiteX15" fmla="*/ 127399 w 127284"/>
                <a:gd name="connsiteY15" fmla="*/ 163641 h 171226"/>
                <a:gd name="connsiteX16" fmla="*/ 107661 w 127284"/>
                <a:gd name="connsiteY16" fmla="*/ 156240 h 171226"/>
                <a:gd name="connsiteX17" fmla="*/ 107661 w 127284"/>
                <a:gd name="connsiteY17" fmla="*/ 109115 h 171226"/>
                <a:gd name="connsiteX18" fmla="*/ 99816 w 127284"/>
                <a:gd name="connsiteY18" fmla="*/ 71366 h 171226"/>
                <a:gd name="connsiteX19" fmla="*/ 73246 w 127284"/>
                <a:gd name="connsiteY19" fmla="*/ 62237 h 171226"/>
                <a:gd name="connsiteX20" fmla="*/ 36553 w 127284"/>
                <a:gd name="connsiteY20" fmla="*/ 86416 h 171226"/>
                <a:gd name="connsiteX21" fmla="*/ 36553 w 127284"/>
                <a:gd name="connsiteY21" fmla="*/ 63 h 171226"/>
                <a:gd name="connsiteX22" fmla="*/ 114 w 127284"/>
                <a:gd name="connsiteY22" fmla="*/ 2777 h 171226"/>
                <a:gd name="connsiteX23" fmla="*/ 114 w 127284"/>
                <a:gd name="connsiteY23" fmla="*/ 10425 h 171226"/>
                <a:gd name="connsiteX24" fmla="*/ 19852 w 127284"/>
                <a:gd name="connsiteY24" fmla="*/ 24242 h 171226"/>
                <a:gd name="connsiteX25" fmla="*/ 19852 w 127284"/>
                <a:gd name="connsiteY25" fmla="*/ 152539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284" h="171226">
                  <a:moveTo>
                    <a:pt x="19852" y="152539"/>
                  </a:moveTo>
                  <a:cubicBezTo>
                    <a:pt x="19852" y="163641"/>
                    <a:pt x="17068" y="163641"/>
                    <a:pt x="114" y="163641"/>
                  </a:cubicBezTo>
                  <a:lnTo>
                    <a:pt x="114" y="171290"/>
                  </a:lnTo>
                  <a:cubicBezTo>
                    <a:pt x="8971" y="171043"/>
                    <a:pt x="21876" y="170550"/>
                    <a:pt x="28709" y="170550"/>
                  </a:cubicBezTo>
                  <a:cubicBezTo>
                    <a:pt x="35288" y="170550"/>
                    <a:pt x="48447" y="171043"/>
                    <a:pt x="57050" y="171290"/>
                  </a:cubicBezTo>
                  <a:lnTo>
                    <a:pt x="57050" y="163641"/>
                  </a:lnTo>
                  <a:cubicBezTo>
                    <a:pt x="40096" y="163641"/>
                    <a:pt x="37312" y="163641"/>
                    <a:pt x="37312" y="152539"/>
                  </a:cubicBezTo>
                  <a:lnTo>
                    <a:pt x="37312" y="107141"/>
                  </a:lnTo>
                  <a:cubicBezTo>
                    <a:pt x="37312" y="81482"/>
                    <a:pt x="55279" y="67665"/>
                    <a:pt x="71474" y="67665"/>
                  </a:cubicBezTo>
                  <a:cubicBezTo>
                    <a:pt x="87416" y="67665"/>
                    <a:pt x="90200" y="80988"/>
                    <a:pt x="90200" y="95052"/>
                  </a:cubicBezTo>
                  <a:lnTo>
                    <a:pt x="90200" y="152539"/>
                  </a:lnTo>
                  <a:cubicBezTo>
                    <a:pt x="90200" y="163641"/>
                    <a:pt x="87416" y="163641"/>
                    <a:pt x="70462" y="163641"/>
                  </a:cubicBezTo>
                  <a:lnTo>
                    <a:pt x="70462" y="171290"/>
                  </a:lnTo>
                  <a:cubicBezTo>
                    <a:pt x="79319" y="171043"/>
                    <a:pt x="92224" y="170550"/>
                    <a:pt x="99057" y="170550"/>
                  </a:cubicBezTo>
                  <a:cubicBezTo>
                    <a:pt x="105636" y="170550"/>
                    <a:pt x="118795" y="171043"/>
                    <a:pt x="127399" y="171290"/>
                  </a:cubicBezTo>
                  <a:lnTo>
                    <a:pt x="127399" y="163641"/>
                  </a:lnTo>
                  <a:cubicBezTo>
                    <a:pt x="114240" y="163641"/>
                    <a:pt x="107914" y="163641"/>
                    <a:pt x="107661" y="156240"/>
                  </a:cubicBezTo>
                  <a:lnTo>
                    <a:pt x="107661" y="109115"/>
                  </a:lnTo>
                  <a:cubicBezTo>
                    <a:pt x="107661" y="87897"/>
                    <a:pt x="107661" y="80248"/>
                    <a:pt x="99816" y="71366"/>
                  </a:cubicBezTo>
                  <a:cubicBezTo>
                    <a:pt x="96273" y="67172"/>
                    <a:pt x="87923" y="62237"/>
                    <a:pt x="73246" y="62237"/>
                  </a:cubicBezTo>
                  <a:cubicBezTo>
                    <a:pt x="51989" y="62237"/>
                    <a:pt x="40855" y="77041"/>
                    <a:pt x="36553" y="86416"/>
                  </a:cubicBezTo>
                  <a:lnTo>
                    <a:pt x="36553" y="63"/>
                  </a:lnTo>
                  <a:lnTo>
                    <a:pt x="114" y="2777"/>
                  </a:lnTo>
                  <a:lnTo>
                    <a:pt x="114" y="10425"/>
                  </a:lnTo>
                  <a:cubicBezTo>
                    <a:pt x="17827" y="10425"/>
                    <a:pt x="19852" y="12152"/>
                    <a:pt x="19852" y="24242"/>
                  </a:cubicBezTo>
                  <a:lnTo>
                    <a:pt x="19852" y="15253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3AA42542-6B05-81D6-65F0-B194343C7DC2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5569474" y="3942629"/>
              <a:ext cx="79204" cy="154449"/>
            </a:xfrm>
            <a:custGeom>
              <a:avLst/>
              <a:gdLst>
                <a:gd name="connsiteX0" fmla="*/ 39089 w 79204"/>
                <a:gd name="connsiteY0" fmla="*/ 53109 h 154449"/>
                <a:gd name="connsiteX1" fmla="*/ 75275 w 79204"/>
                <a:gd name="connsiteY1" fmla="*/ 53109 h 154449"/>
                <a:gd name="connsiteX2" fmla="*/ 75275 w 79204"/>
                <a:gd name="connsiteY2" fmla="*/ 45460 h 154449"/>
                <a:gd name="connsiteX3" fmla="*/ 39089 w 79204"/>
                <a:gd name="connsiteY3" fmla="*/ 45460 h 154449"/>
                <a:gd name="connsiteX4" fmla="*/ 39089 w 79204"/>
                <a:gd name="connsiteY4" fmla="*/ 63 h 154449"/>
                <a:gd name="connsiteX5" fmla="*/ 32763 w 79204"/>
                <a:gd name="connsiteY5" fmla="*/ 63 h 154449"/>
                <a:gd name="connsiteX6" fmla="*/ 119 w 79204"/>
                <a:gd name="connsiteY6" fmla="*/ 47681 h 154449"/>
                <a:gd name="connsiteX7" fmla="*/ 119 w 79204"/>
                <a:gd name="connsiteY7" fmla="*/ 53109 h 154449"/>
                <a:gd name="connsiteX8" fmla="*/ 21628 w 79204"/>
                <a:gd name="connsiteY8" fmla="*/ 53109 h 154449"/>
                <a:gd name="connsiteX9" fmla="*/ 21628 w 79204"/>
                <a:gd name="connsiteY9" fmla="*/ 121205 h 154449"/>
                <a:gd name="connsiteX10" fmla="*/ 54272 w 79204"/>
                <a:gd name="connsiteY10" fmla="*/ 154512 h 154449"/>
                <a:gd name="connsiteX11" fmla="*/ 79324 w 79204"/>
                <a:gd name="connsiteY11" fmla="*/ 121205 h 154449"/>
                <a:gd name="connsiteX12" fmla="*/ 79324 w 79204"/>
                <a:gd name="connsiteY12" fmla="*/ 107141 h 154449"/>
                <a:gd name="connsiteX13" fmla="*/ 72998 w 79204"/>
                <a:gd name="connsiteY13" fmla="*/ 107141 h 154449"/>
                <a:gd name="connsiteX14" fmla="*/ 72998 w 79204"/>
                <a:gd name="connsiteY14" fmla="*/ 120711 h 154449"/>
                <a:gd name="connsiteX15" fmla="*/ 56043 w 79204"/>
                <a:gd name="connsiteY15" fmla="*/ 148344 h 154449"/>
                <a:gd name="connsiteX16" fmla="*/ 39089 w 79204"/>
                <a:gd name="connsiteY16" fmla="*/ 121698 h 154449"/>
                <a:gd name="connsiteX17" fmla="*/ 39089 w 79204"/>
                <a:gd name="connsiteY17" fmla="*/ 53109 h 1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204" h="154449">
                  <a:moveTo>
                    <a:pt x="39089" y="53109"/>
                  </a:moveTo>
                  <a:lnTo>
                    <a:pt x="75275" y="53109"/>
                  </a:lnTo>
                  <a:lnTo>
                    <a:pt x="75275" y="45460"/>
                  </a:lnTo>
                  <a:lnTo>
                    <a:pt x="39089" y="45460"/>
                  </a:lnTo>
                  <a:lnTo>
                    <a:pt x="39089" y="63"/>
                  </a:lnTo>
                  <a:lnTo>
                    <a:pt x="32763" y="63"/>
                  </a:lnTo>
                  <a:cubicBezTo>
                    <a:pt x="32510" y="20294"/>
                    <a:pt x="24918" y="46694"/>
                    <a:pt x="119" y="47681"/>
                  </a:cubicBezTo>
                  <a:lnTo>
                    <a:pt x="119" y="53109"/>
                  </a:lnTo>
                  <a:lnTo>
                    <a:pt x="21628" y="53109"/>
                  </a:lnTo>
                  <a:lnTo>
                    <a:pt x="21628" y="121205"/>
                  </a:lnTo>
                  <a:cubicBezTo>
                    <a:pt x="21628" y="151552"/>
                    <a:pt x="45162" y="154512"/>
                    <a:pt x="54272" y="154512"/>
                  </a:cubicBezTo>
                  <a:cubicBezTo>
                    <a:pt x="72239" y="154512"/>
                    <a:pt x="79324" y="136995"/>
                    <a:pt x="79324" y="121205"/>
                  </a:cubicBezTo>
                  <a:lnTo>
                    <a:pt x="79324" y="107141"/>
                  </a:lnTo>
                  <a:lnTo>
                    <a:pt x="72998" y="107141"/>
                  </a:lnTo>
                  <a:lnTo>
                    <a:pt x="72998" y="120711"/>
                  </a:lnTo>
                  <a:cubicBezTo>
                    <a:pt x="72998" y="138969"/>
                    <a:pt x="65406" y="148344"/>
                    <a:pt x="56043" y="148344"/>
                  </a:cubicBezTo>
                  <a:cubicBezTo>
                    <a:pt x="39089" y="148344"/>
                    <a:pt x="39089" y="125892"/>
                    <a:pt x="39089" y="121698"/>
                  </a:cubicBezTo>
                  <a:lnTo>
                    <a:pt x="39089" y="5310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8F63F983-FEBA-FE3E-7CA7-63514D9E2F6A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>
              <a:off x="5777285" y="3909321"/>
              <a:ext cx="34667" cy="246724"/>
            </a:xfrm>
            <a:custGeom>
              <a:avLst/>
              <a:gdLst>
                <a:gd name="connsiteX0" fmla="*/ 34794 w 34667"/>
                <a:gd name="connsiteY0" fmla="*/ 246788 h 246724"/>
                <a:gd name="connsiteX1" fmla="*/ 34794 w 34667"/>
                <a:gd name="connsiteY1" fmla="*/ 236919 h 246724"/>
                <a:gd name="connsiteX2" fmla="*/ 10248 w 34667"/>
                <a:gd name="connsiteY2" fmla="*/ 236919 h 246724"/>
                <a:gd name="connsiteX3" fmla="*/ 10248 w 34667"/>
                <a:gd name="connsiteY3" fmla="*/ 9932 h 246724"/>
                <a:gd name="connsiteX4" fmla="*/ 34794 w 34667"/>
                <a:gd name="connsiteY4" fmla="*/ 9932 h 246724"/>
                <a:gd name="connsiteX5" fmla="*/ 34794 w 34667"/>
                <a:gd name="connsiteY5" fmla="*/ 63 h 246724"/>
                <a:gd name="connsiteX6" fmla="*/ 126 w 34667"/>
                <a:gd name="connsiteY6" fmla="*/ 63 h 246724"/>
                <a:gd name="connsiteX7" fmla="*/ 126 w 34667"/>
                <a:gd name="connsiteY7" fmla="*/ 246788 h 246724"/>
                <a:gd name="connsiteX8" fmla="*/ 34794 w 34667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67" h="246724">
                  <a:moveTo>
                    <a:pt x="34794" y="246788"/>
                  </a:moveTo>
                  <a:lnTo>
                    <a:pt x="34794" y="236919"/>
                  </a:lnTo>
                  <a:lnTo>
                    <a:pt x="10248" y="236919"/>
                  </a:lnTo>
                  <a:lnTo>
                    <a:pt x="10248" y="9932"/>
                  </a:lnTo>
                  <a:lnTo>
                    <a:pt x="34794" y="9932"/>
                  </a:lnTo>
                  <a:lnTo>
                    <a:pt x="34794" y="63"/>
                  </a:lnTo>
                  <a:lnTo>
                    <a:pt x="126" y="63"/>
                  </a:lnTo>
                  <a:lnTo>
                    <a:pt x="126" y="246788"/>
                  </a:lnTo>
                  <a:lnTo>
                    <a:pt x="34794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0E793EBD-D68E-2214-FEB8-44CC77309480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5840239" y="3930046"/>
              <a:ext cx="83506" cy="164318"/>
            </a:xfrm>
            <a:custGeom>
              <a:avLst/>
              <a:gdLst>
                <a:gd name="connsiteX0" fmla="*/ 52005 w 83506"/>
                <a:gd name="connsiteY0" fmla="*/ 6478 h 164318"/>
                <a:gd name="connsiteX1" fmla="*/ 46184 w 83506"/>
                <a:gd name="connsiteY1" fmla="*/ 63 h 164318"/>
                <a:gd name="connsiteX2" fmla="*/ 129 w 83506"/>
                <a:gd name="connsiteY2" fmla="*/ 15853 h 164318"/>
                <a:gd name="connsiteX3" fmla="*/ 129 w 83506"/>
                <a:gd name="connsiteY3" fmla="*/ 23502 h 164318"/>
                <a:gd name="connsiteX4" fmla="*/ 33279 w 83506"/>
                <a:gd name="connsiteY4" fmla="*/ 17087 h 164318"/>
                <a:gd name="connsiteX5" fmla="*/ 33279 w 83506"/>
                <a:gd name="connsiteY5" fmla="*/ 144890 h 164318"/>
                <a:gd name="connsiteX6" fmla="*/ 9745 w 83506"/>
                <a:gd name="connsiteY6" fmla="*/ 156733 h 164318"/>
                <a:gd name="connsiteX7" fmla="*/ 1647 w 83506"/>
                <a:gd name="connsiteY7" fmla="*/ 156733 h 164318"/>
                <a:gd name="connsiteX8" fmla="*/ 1647 w 83506"/>
                <a:gd name="connsiteY8" fmla="*/ 164381 h 164318"/>
                <a:gd name="connsiteX9" fmla="*/ 42642 w 83506"/>
                <a:gd name="connsiteY9" fmla="*/ 163641 h 164318"/>
                <a:gd name="connsiteX10" fmla="*/ 83636 w 83506"/>
                <a:gd name="connsiteY10" fmla="*/ 164381 h 164318"/>
                <a:gd name="connsiteX11" fmla="*/ 83636 w 83506"/>
                <a:gd name="connsiteY11" fmla="*/ 156733 h 164318"/>
                <a:gd name="connsiteX12" fmla="*/ 75538 w 83506"/>
                <a:gd name="connsiteY12" fmla="*/ 156733 h 164318"/>
                <a:gd name="connsiteX13" fmla="*/ 52005 w 83506"/>
                <a:gd name="connsiteY13" fmla="*/ 144890 h 164318"/>
                <a:gd name="connsiteX14" fmla="*/ 52005 w 83506"/>
                <a:gd name="connsiteY14" fmla="*/ 6478 h 1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506" h="164318">
                  <a:moveTo>
                    <a:pt x="52005" y="6478"/>
                  </a:moveTo>
                  <a:cubicBezTo>
                    <a:pt x="52005" y="556"/>
                    <a:pt x="52005" y="63"/>
                    <a:pt x="46184" y="63"/>
                  </a:cubicBezTo>
                  <a:cubicBezTo>
                    <a:pt x="30495" y="15853"/>
                    <a:pt x="8227" y="15853"/>
                    <a:pt x="129" y="15853"/>
                  </a:cubicBezTo>
                  <a:lnTo>
                    <a:pt x="129" y="23502"/>
                  </a:lnTo>
                  <a:cubicBezTo>
                    <a:pt x="5190" y="23502"/>
                    <a:pt x="20120" y="23502"/>
                    <a:pt x="33279" y="17087"/>
                  </a:cubicBezTo>
                  <a:lnTo>
                    <a:pt x="33279" y="144890"/>
                  </a:lnTo>
                  <a:cubicBezTo>
                    <a:pt x="33279" y="153772"/>
                    <a:pt x="32520" y="156733"/>
                    <a:pt x="9745" y="156733"/>
                  </a:cubicBezTo>
                  <a:lnTo>
                    <a:pt x="1647" y="156733"/>
                  </a:lnTo>
                  <a:lnTo>
                    <a:pt x="1647" y="164381"/>
                  </a:lnTo>
                  <a:cubicBezTo>
                    <a:pt x="10504" y="163641"/>
                    <a:pt x="32520" y="163641"/>
                    <a:pt x="42642" y="163641"/>
                  </a:cubicBezTo>
                  <a:cubicBezTo>
                    <a:pt x="52764" y="163641"/>
                    <a:pt x="74779" y="163641"/>
                    <a:pt x="83636" y="164381"/>
                  </a:cubicBezTo>
                  <a:lnTo>
                    <a:pt x="83636" y="156733"/>
                  </a:lnTo>
                  <a:lnTo>
                    <a:pt x="75538" y="156733"/>
                  </a:lnTo>
                  <a:cubicBezTo>
                    <a:pt x="52764" y="156733"/>
                    <a:pt x="52005" y="154019"/>
                    <a:pt x="52005" y="144890"/>
                  </a:cubicBezTo>
                  <a:lnTo>
                    <a:pt x="52005" y="647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E2F720BE-81D5-D71D-886B-8F06FEF3F542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5949811" y="3909321"/>
              <a:ext cx="34668" cy="246724"/>
            </a:xfrm>
            <a:custGeom>
              <a:avLst/>
              <a:gdLst>
                <a:gd name="connsiteX0" fmla="*/ 34802 w 34668"/>
                <a:gd name="connsiteY0" fmla="*/ 63 h 246724"/>
                <a:gd name="connsiteX1" fmla="*/ 134 w 34668"/>
                <a:gd name="connsiteY1" fmla="*/ 63 h 246724"/>
                <a:gd name="connsiteX2" fmla="*/ 134 w 34668"/>
                <a:gd name="connsiteY2" fmla="*/ 9932 h 246724"/>
                <a:gd name="connsiteX3" fmla="*/ 24680 w 34668"/>
                <a:gd name="connsiteY3" fmla="*/ 9932 h 246724"/>
                <a:gd name="connsiteX4" fmla="*/ 24680 w 34668"/>
                <a:gd name="connsiteY4" fmla="*/ 236919 h 246724"/>
                <a:gd name="connsiteX5" fmla="*/ 134 w 34668"/>
                <a:gd name="connsiteY5" fmla="*/ 236919 h 246724"/>
                <a:gd name="connsiteX6" fmla="*/ 134 w 34668"/>
                <a:gd name="connsiteY6" fmla="*/ 246788 h 246724"/>
                <a:gd name="connsiteX7" fmla="*/ 34802 w 34668"/>
                <a:gd name="connsiteY7" fmla="*/ 246788 h 246724"/>
                <a:gd name="connsiteX8" fmla="*/ 34802 w 34668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68" h="246724">
                  <a:moveTo>
                    <a:pt x="34802" y="63"/>
                  </a:moveTo>
                  <a:lnTo>
                    <a:pt x="134" y="63"/>
                  </a:lnTo>
                  <a:lnTo>
                    <a:pt x="134" y="9932"/>
                  </a:lnTo>
                  <a:lnTo>
                    <a:pt x="24680" y="9932"/>
                  </a:lnTo>
                  <a:lnTo>
                    <a:pt x="24680" y="236919"/>
                  </a:lnTo>
                  <a:lnTo>
                    <a:pt x="134" y="236919"/>
                  </a:lnTo>
                  <a:lnTo>
                    <a:pt x="134" y="246788"/>
                  </a:lnTo>
                  <a:lnTo>
                    <a:pt x="34802" y="246788"/>
                  </a:lnTo>
                  <a:lnTo>
                    <a:pt x="34802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grpSp>
        <p:nvGrpSpPr>
          <p:cNvPr id="1518" name="Group 1517" descr="\documentclass{article}&#10;\usepackage{amsmath}&#10;\pagestyle{empty}&#10;\begin{document}&#10;&#10;&#10;ThomX [2]&#10;&#10;\end{document}" title="IguanaTex Vector Display">
            <a:extLst>
              <a:ext uri="{FF2B5EF4-FFF2-40B4-BE49-F238E27FC236}">
                <a16:creationId xmlns:a16="http://schemas.microsoft.com/office/drawing/2014/main" id="{BE2848BE-8AEA-1741-052C-F36B3EEDC9EC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 rot="21000000">
            <a:off x="5824910" y="4266707"/>
            <a:ext cx="1079075" cy="227742"/>
            <a:chOff x="9305457" y="5057318"/>
            <a:chExt cx="1169014" cy="246724"/>
          </a:xfrm>
          <a:solidFill>
            <a:srgbClr val="0000FF"/>
          </a:solidFill>
        </p:grpSpPr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3D968A96-4B28-918F-F755-635EA4E18868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>
              <a:off x="9305457" y="5075329"/>
              <a:ext cx="165103" cy="167032"/>
            </a:xfrm>
            <a:custGeom>
              <a:avLst/>
              <a:gdLst>
                <a:gd name="connsiteX0" fmla="*/ 160347 w 165103"/>
                <a:gd name="connsiteY0" fmla="*/ 63 h 167032"/>
                <a:gd name="connsiteX1" fmla="*/ 4910 w 165103"/>
                <a:gd name="connsiteY1" fmla="*/ 63 h 167032"/>
                <a:gd name="connsiteX2" fmla="*/ 77 w 165103"/>
                <a:gd name="connsiteY2" fmla="*/ 55576 h 167032"/>
                <a:gd name="connsiteX3" fmla="*/ 6437 w 165103"/>
                <a:gd name="connsiteY3" fmla="*/ 55576 h 167032"/>
                <a:gd name="connsiteX4" fmla="*/ 52228 w 165103"/>
                <a:gd name="connsiteY4" fmla="*/ 7711 h 167032"/>
                <a:gd name="connsiteX5" fmla="*/ 65966 w 165103"/>
                <a:gd name="connsiteY5" fmla="*/ 8205 h 167032"/>
                <a:gd name="connsiteX6" fmla="*/ 71308 w 165103"/>
                <a:gd name="connsiteY6" fmla="*/ 17580 h 167032"/>
                <a:gd name="connsiteX7" fmla="*/ 71308 w 165103"/>
                <a:gd name="connsiteY7" fmla="*/ 147604 h 167032"/>
                <a:gd name="connsiteX8" fmla="*/ 44596 w 165103"/>
                <a:gd name="connsiteY8" fmla="*/ 159447 h 167032"/>
                <a:gd name="connsiteX9" fmla="*/ 34420 w 165103"/>
                <a:gd name="connsiteY9" fmla="*/ 159447 h 167032"/>
                <a:gd name="connsiteX10" fmla="*/ 34420 w 165103"/>
                <a:gd name="connsiteY10" fmla="*/ 167095 h 167032"/>
                <a:gd name="connsiteX11" fmla="*/ 82501 w 165103"/>
                <a:gd name="connsiteY11" fmla="*/ 166355 h 167032"/>
                <a:gd name="connsiteX12" fmla="*/ 130837 w 165103"/>
                <a:gd name="connsiteY12" fmla="*/ 167095 h 167032"/>
                <a:gd name="connsiteX13" fmla="*/ 130837 w 165103"/>
                <a:gd name="connsiteY13" fmla="*/ 159447 h 167032"/>
                <a:gd name="connsiteX14" fmla="*/ 120661 w 165103"/>
                <a:gd name="connsiteY14" fmla="*/ 159447 h 167032"/>
                <a:gd name="connsiteX15" fmla="*/ 93949 w 165103"/>
                <a:gd name="connsiteY15" fmla="*/ 147604 h 167032"/>
                <a:gd name="connsiteX16" fmla="*/ 93949 w 165103"/>
                <a:gd name="connsiteY16" fmla="*/ 17580 h 167032"/>
                <a:gd name="connsiteX17" fmla="*/ 98528 w 165103"/>
                <a:gd name="connsiteY17" fmla="*/ 8205 h 167032"/>
                <a:gd name="connsiteX18" fmla="*/ 113029 w 165103"/>
                <a:gd name="connsiteY18" fmla="*/ 7711 h 167032"/>
                <a:gd name="connsiteX19" fmla="*/ 158820 w 165103"/>
                <a:gd name="connsiteY19" fmla="*/ 55576 h 167032"/>
                <a:gd name="connsiteX20" fmla="*/ 165180 w 165103"/>
                <a:gd name="connsiteY20" fmla="*/ 55576 h 167032"/>
                <a:gd name="connsiteX21" fmla="*/ 160347 w 165103"/>
                <a:gd name="connsiteY21" fmla="*/ 63 h 16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5103" h="167032">
                  <a:moveTo>
                    <a:pt x="160347" y="63"/>
                  </a:moveTo>
                  <a:lnTo>
                    <a:pt x="4910" y="63"/>
                  </a:lnTo>
                  <a:lnTo>
                    <a:pt x="77" y="55576"/>
                  </a:lnTo>
                  <a:lnTo>
                    <a:pt x="6437" y="55576"/>
                  </a:lnTo>
                  <a:cubicBezTo>
                    <a:pt x="9998" y="15853"/>
                    <a:pt x="13814" y="7711"/>
                    <a:pt x="52228" y="7711"/>
                  </a:cubicBezTo>
                  <a:cubicBezTo>
                    <a:pt x="56807" y="7711"/>
                    <a:pt x="63422" y="7711"/>
                    <a:pt x="65966" y="8205"/>
                  </a:cubicBezTo>
                  <a:cubicBezTo>
                    <a:pt x="71308" y="9192"/>
                    <a:pt x="71308" y="11906"/>
                    <a:pt x="71308" y="17580"/>
                  </a:cubicBezTo>
                  <a:lnTo>
                    <a:pt x="71308" y="147604"/>
                  </a:lnTo>
                  <a:cubicBezTo>
                    <a:pt x="71308" y="155993"/>
                    <a:pt x="71308" y="159447"/>
                    <a:pt x="44596" y="159447"/>
                  </a:cubicBezTo>
                  <a:lnTo>
                    <a:pt x="34420" y="159447"/>
                  </a:lnTo>
                  <a:lnTo>
                    <a:pt x="34420" y="167095"/>
                  </a:lnTo>
                  <a:cubicBezTo>
                    <a:pt x="44851" y="166355"/>
                    <a:pt x="70799" y="166355"/>
                    <a:pt x="82501" y="166355"/>
                  </a:cubicBezTo>
                  <a:cubicBezTo>
                    <a:pt x="94204" y="166355"/>
                    <a:pt x="120407" y="166355"/>
                    <a:pt x="130837" y="167095"/>
                  </a:cubicBezTo>
                  <a:lnTo>
                    <a:pt x="130837" y="159447"/>
                  </a:lnTo>
                  <a:lnTo>
                    <a:pt x="120661" y="159447"/>
                  </a:lnTo>
                  <a:cubicBezTo>
                    <a:pt x="93949" y="159447"/>
                    <a:pt x="93949" y="155993"/>
                    <a:pt x="93949" y="147604"/>
                  </a:cubicBezTo>
                  <a:lnTo>
                    <a:pt x="93949" y="17580"/>
                  </a:lnTo>
                  <a:cubicBezTo>
                    <a:pt x="93949" y="12646"/>
                    <a:pt x="93949" y="9192"/>
                    <a:pt x="98528" y="8205"/>
                  </a:cubicBezTo>
                  <a:cubicBezTo>
                    <a:pt x="101327" y="7711"/>
                    <a:pt x="108195" y="7711"/>
                    <a:pt x="113029" y="7711"/>
                  </a:cubicBezTo>
                  <a:cubicBezTo>
                    <a:pt x="151443" y="7711"/>
                    <a:pt x="155259" y="15853"/>
                    <a:pt x="158820" y="55576"/>
                  </a:cubicBezTo>
                  <a:lnTo>
                    <a:pt x="165180" y="55576"/>
                  </a:lnTo>
                  <a:lnTo>
                    <a:pt x="160347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638E0263-49FC-5FF6-59FC-CF8F1E86225D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9488171" y="5071135"/>
              <a:ext cx="127961" cy="171226"/>
            </a:xfrm>
            <a:custGeom>
              <a:avLst/>
              <a:gdLst>
                <a:gd name="connsiteX0" fmla="*/ 19927 w 127961"/>
                <a:gd name="connsiteY0" fmla="*/ 152539 h 171226"/>
                <a:gd name="connsiteX1" fmla="*/ 84 w 127961"/>
                <a:gd name="connsiteY1" fmla="*/ 163641 h 171226"/>
                <a:gd name="connsiteX2" fmla="*/ 84 w 127961"/>
                <a:gd name="connsiteY2" fmla="*/ 171290 h 171226"/>
                <a:gd name="connsiteX3" fmla="*/ 28831 w 127961"/>
                <a:gd name="connsiteY3" fmla="*/ 170550 h 171226"/>
                <a:gd name="connsiteX4" fmla="*/ 57323 w 127961"/>
                <a:gd name="connsiteY4" fmla="*/ 171290 h 171226"/>
                <a:gd name="connsiteX5" fmla="*/ 57323 w 127961"/>
                <a:gd name="connsiteY5" fmla="*/ 163641 h 171226"/>
                <a:gd name="connsiteX6" fmla="*/ 37480 w 127961"/>
                <a:gd name="connsiteY6" fmla="*/ 152539 h 171226"/>
                <a:gd name="connsiteX7" fmla="*/ 37480 w 127961"/>
                <a:gd name="connsiteY7" fmla="*/ 107141 h 171226"/>
                <a:gd name="connsiteX8" fmla="*/ 71824 w 127961"/>
                <a:gd name="connsiteY8" fmla="*/ 67665 h 171226"/>
                <a:gd name="connsiteX9" fmla="*/ 90649 w 127961"/>
                <a:gd name="connsiteY9" fmla="*/ 95052 h 171226"/>
                <a:gd name="connsiteX10" fmla="*/ 90649 w 127961"/>
                <a:gd name="connsiteY10" fmla="*/ 152539 h 171226"/>
                <a:gd name="connsiteX11" fmla="*/ 70806 w 127961"/>
                <a:gd name="connsiteY11" fmla="*/ 163641 h 171226"/>
                <a:gd name="connsiteX12" fmla="*/ 70806 w 127961"/>
                <a:gd name="connsiteY12" fmla="*/ 171290 h 171226"/>
                <a:gd name="connsiteX13" fmla="*/ 99553 w 127961"/>
                <a:gd name="connsiteY13" fmla="*/ 170550 h 171226"/>
                <a:gd name="connsiteX14" fmla="*/ 128046 w 127961"/>
                <a:gd name="connsiteY14" fmla="*/ 171290 h 171226"/>
                <a:gd name="connsiteX15" fmla="*/ 128046 w 127961"/>
                <a:gd name="connsiteY15" fmla="*/ 163641 h 171226"/>
                <a:gd name="connsiteX16" fmla="*/ 108203 w 127961"/>
                <a:gd name="connsiteY16" fmla="*/ 156240 h 171226"/>
                <a:gd name="connsiteX17" fmla="*/ 108203 w 127961"/>
                <a:gd name="connsiteY17" fmla="*/ 109115 h 171226"/>
                <a:gd name="connsiteX18" fmla="*/ 100316 w 127961"/>
                <a:gd name="connsiteY18" fmla="*/ 71366 h 171226"/>
                <a:gd name="connsiteX19" fmla="*/ 73605 w 127961"/>
                <a:gd name="connsiteY19" fmla="*/ 62237 h 171226"/>
                <a:gd name="connsiteX20" fmla="*/ 36717 w 127961"/>
                <a:gd name="connsiteY20" fmla="*/ 86416 h 171226"/>
                <a:gd name="connsiteX21" fmla="*/ 36717 w 127961"/>
                <a:gd name="connsiteY21" fmla="*/ 63 h 171226"/>
                <a:gd name="connsiteX22" fmla="*/ 84 w 127961"/>
                <a:gd name="connsiteY22" fmla="*/ 2777 h 171226"/>
                <a:gd name="connsiteX23" fmla="*/ 84 w 127961"/>
                <a:gd name="connsiteY23" fmla="*/ 10425 h 171226"/>
                <a:gd name="connsiteX24" fmla="*/ 19927 w 127961"/>
                <a:gd name="connsiteY24" fmla="*/ 24242 h 171226"/>
                <a:gd name="connsiteX25" fmla="*/ 19927 w 127961"/>
                <a:gd name="connsiteY25" fmla="*/ 152539 h 17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961" h="171226">
                  <a:moveTo>
                    <a:pt x="19927" y="152539"/>
                  </a:moveTo>
                  <a:cubicBezTo>
                    <a:pt x="19927" y="163641"/>
                    <a:pt x="17129" y="163641"/>
                    <a:pt x="84" y="163641"/>
                  </a:cubicBezTo>
                  <a:lnTo>
                    <a:pt x="84" y="171290"/>
                  </a:lnTo>
                  <a:cubicBezTo>
                    <a:pt x="8988" y="171043"/>
                    <a:pt x="21962" y="170550"/>
                    <a:pt x="28831" y="170550"/>
                  </a:cubicBezTo>
                  <a:cubicBezTo>
                    <a:pt x="35445" y="170550"/>
                    <a:pt x="48674" y="171043"/>
                    <a:pt x="57323" y="171290"/>
                  </a:cubicBezTo>
                  <a:lnTo>
                    <a:pt x="57323" y="163641"/>
                  </a:lnTo>
                  <a:cubicBezTo>
                    <a:pt x="40279" y="163641"/>
                    <a:pt x="37480" y="163641"/>
                    <a:pt x="37480" y="152539"/>
                  </a:cubicBezTo>
                  <a:lnTo>
                    <a:pt x="37480" y="107141"/>
                  </a:lnTo>
                  <a:cubicBezTo>
                    <a:pt x="37480" y="81482"/>
                    <a:pt x="55542" y="67665"/>
                    <a:pt x="71824" y="67665"/>
                  </a:cubicBezTo>
                  <a:cubicBezTo>
                    <a:pt x="87851" y="67665"/>
                    <a:pt x="90649" y="80988"/>
                    <a:pt x="90649" y="95052"/>
                  </a:cubicBezTo>
                  <a:lnTo>
                    <a:pt x="90649" y="152539"/>
                  </a:lnTo>
                  <a:cubicBezTo>
                    <a:pt x="90649" y="163641"/>
                    <a:pt x="87851" y="163641"/>
                    <a:pt x="70806" y="163641"/>
                  </a:cubicBezTo>
                  <a:lnTo>
                    <a:pt x="70806" y="171290"/>
                  </a:lnTo>
                  <a:cubicBezTo>
                    <a:pt x="79710" y="171043"/>
                    <a:pt x="92684" y="170550"/>
                    <a:pt x="99553" y="170550"/>
                  </a:cubicBezTo>
                  <a:cubicBezTo>
                    <a:pt x="106167" y="170550"/>
                    <a:pt x="119396" y="171043"/>
                    <a:pt x="128046" y="171290"/>
                  </a:cubicBezTo>
                  <a:lnTo>
                    <a:pt x="128046" y="163641"/>
                  </a:lnTo>
                  <a:cubicBezTo>
                    <a:pt x="114817" y="163641"/>
                    <a:pt x="108457" y="163641"/>
                    <a:pt x="108203" y="156240"/>
                  </a:cubicBezTo>
                  <a:lnTo>
                    <a:pt x="108203" y="109115"/>
                  </a:lnTo>
                  <a:cubicBezTo>
                    <a:pt x="108203" y="87897"/>
                    <a:pt x="108203" y="80248"/>
                    <a:pt x="100316" y="71366"/>
                  </a:cubicBezTo>
                  <a:cubicBezTo>
                    <a:pt x="96755" y="67172"/>
                    <a:pt x="88360" y="62237"/>
                    <a:pt x="73605" y="62237"/>
                  </a:cubicBezTo>
                  <a:cubicBezTo>
                    <a:pt x="52235" y="62237"/>
                    <a:pt x="41042" y="77041"/>
                    <a:pt x="36717" y="86416"/>
                  </a:cubicBezTo>
                  <a:lnTo>
                    <a:pt x="36717" y="63"/>
                  </a:lnTo>
                  <a:lnTo>
                    <a:pt x="84" y="2777"/>
                  </a:lnTo>
                  <a:lnTo>
                    <a:pt x="84" y="10425"/>
                  </a:lnTo>
                  <a:cubicBezTo>
                    <a:pt x="17892" y="10425"/>
                    <a:pt x="19927" y="12152"/>
                    <a:pt x="19927" y="24242"/>
                  </a:cubicBezTo>
                  <a:lnTo>
                    <a:pt x="19927" y="152539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20F1ECB4-6C6F-FE58-FCE4-22A0EE721859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9628486" y="5131829"/>
              <a:ext cx="112697" cy="113246"/>
            </a:xfrm>
            <a:custGeom>
              <a:avLst/>
              <a:gdLst>
                <a:gd name="connsiteX0" fmla="*/ 112787 w 112697"/>
                <a:gd name="connsiteY0" fmla="*/ 57796 h 113246"/>
                <a:gd name="connsiteX1" fmla="*/ 56566 w 112697"/>
                <a:gd name="connsiteY1" fmla="*/ 63 h 113246"/>
                <a:gd name="connsiteX2" fmla="*/ 89 w 112697"/>
                <a:gd name="connsiteY2" fmla="*/ 57796 h 113246"/>
                <a:gd name="connsiteX3" fmla="*/ 56311 w 112697"/>
                <a:gd name="connsiteY3" fmla="*/ 113309 h 113246"/>
                <a:gd name="connsiteX4" fmla="*/ 112787 w 112697"/>
                <a:gd name="connsiteY4" fmla="*/ 57796 h 113246"/>
                <a:gd name="connsiteX5" fmla="*/ 56566 w 112697"/>
                <a:gd name="connsiteY5" fmla="*/ 107141 h 113246"/>
                <a:gd name="connsiteX6" fmla="*/ 27564 w 112697"/>
                <a:gd name="connsiteY6" fmla="*/ 90611 h 113246"/>
                <a:gd name="connsiteX7" fmla="*/ 21204 w 112697"/>
                <a:gd name="connsiteY7" fmla="*/ 55823 h 113246"/>
                <a:gd name="connsiteX8" fmla="*/ 27310 w 112697"/>
                <a:gd name="connsiteY8" fmla="*/ 22021 h 113246"/>
                <a:gd name="connsiteX9" fmla="*/ 56311 w 112697"/>
                <a:gd name="connsiteY9" fmla="*/ 5491 h 113246"/>
                <a:gd name="connsiteX10" fmla="*/ 85058 w 112697"/>
                <a:gd name="connsiteY10" fmla="*/ 21528 h 113246"/>
                <a:gd name="connsiteX11" fmla="*/ 91672 w 112697"/>
                <a:gd name="connsiteY11" fmla="*/ 55823 h 113246"/>
                <a:gd name="connsiteX12" fmla="*/ 86076 w 112697"/>
                <a:gd name="connsiteY12" fmla="*/ 88884 h 113246"/>
                <a:gd name="connsiteX13" fmla="*/ 56566 w 112697"/>
                <a:gd name="connsiteY13" fmla="*/ 107141 h 11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697" h="113246">
                  <a:moveTo>
                    <a:pt x="112787" y="57796"/>
                  </a:moveTo>
                  <a:cubicBezTo>
                    <a:pt x="112787" y="26216"/>
                    <a:pt x="87348" y="63"/>
                    <a:pt x="56566" y="63"/>
                  </a:cubicBezTo>
                  <a:cubicBezTo>
                    <a:pt x="24766" y="63"/>
                    <a:pt x="89" y="26956"/>
                    <a:pt x="89" y="57796"/>
                  </a:cubicBezTo>
                  <a:cubicBezTo>
                    <a:pt x="89" y="89624"/>
                    <a:pt x="26547" y="113309"/>
                    <a:pt x="56311" y="113309"/>
                  </a:cubicBezTo>
                  <a:cubicBezTo>
                    <a:pt x="87093" y="113309"/>
                    <a:pt x="112787" y="89130"/>
                    <a:pt x="112787" y="57796"/>
                  </a:cubicBezTo>
                  <a:close/>
                  <a:moveTo>
                    <a:pt x="56566" y="107141"/>
                  </a:moveTo>
                  <a:cubicBezTo>
                    <a:pt x="45627" y="107141"/>
                    <a:pt x="34433" y="101960"/>
                    <a:pt x="27564" y="90611"/>
                  </a:cubicBezTo>
                  <a:cubicBezTo>
                    <a:pt x="21204" y="79755"/>
                    <a:pt x="21204" y="64705"/>
                    <a:pt x="21204" y="55823"/>
                  </a:cubicBezTo>
                  <a:cubicBezTo>
                    <a:pt x="21204" y="46200"/>
                    <a:pt x="21204" y="32877"/>
                    <a:pt x="27310" y="22021"/>
                  </a:cubicBezTo>
                  <a:cubicBezTo>
                    <a:pt x="34179" y="10672"/>
                    <a:pt x="46135" y="5491"/>
                    <a:pt x="56311" y="5491"/>
                  </a:cubicBezTo>
                  <a:cubicBezTo>
                    <a:pt x="67505" y="5491"/>
                    <a:pt x="78444" y="10919"/>
                    <a:pt x="85058" y="21528"/>
                  </a:cubicBezTo>
                  <a:cubicBezTo>
                    <a:pt x="91672" y="32137"/>
                    <a:pt x="91672" y="46447"/>
                    <a:pt x="91672" y="55823"/>
                  </a:cubicBezTo>
                  <a:cubicBezTo>
                    <a:pt x="91672" y="64705"/>
                    <a:pt x="91672" y="78028"/>
                    <a:pt x="86076" y="88884"/>
                  </a:cubicBezTo>
                  <a:cubicBezTo>
                    <a:pt x="80479" y="99986"/>
                    <a:pt x="69285" y="107141"/>
                    <a:pt x="56566" y="107141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F70D5C0-3859-0AA1-FF64-CE664711262D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9756703" y="5133309"/>
              <a:ext cx="198684" cy="109052"/>
            </a:xfrm>
            <a:custGeom>
              <a:avLst/>
              <a:gdLst>
                <a:gd name="connsiteX0" fmla="*/ 19937 w 198684"/>
                <a:gd name="connsiteY0" fmla="*/ 24242 h 109052"/>
                <a:gd name="connsiteX1" fmla="*/ 19937 w 198684"/>
                <a:gd name="connsiteY1" fmla="*/ 90364 h 109052"/>
                <a:gd name="connsiteX2" fmla="*/ 94 w 198684"/>
                <a:gd name="connsiteY2" fmla="*/ 101467 h 109052"/>
                <a:gd name="connsiteX3" fmla="*/ 94 w 198684"/>
                <a:gd name="connsiteY3" fmla="*/ 109115 h 109052"/>
                <a:gd name="connsiteX4" fmla="*/ 28841 w 198684"/>
                <a:gd name="connsiteY4" fmla="*/ 108375 h 109052"/>
                <a:gd name="connsiteX5" fmla="*/ 57334 w 198684"/>
                <a:gd name="connsiteY5" fmla="*/ 109115 h 109052"/>
                <a:gd name="connsiteX6" fmla="*/ 57334 w 198684"/>
                <a:gd name="connsiteY6" fmla="*/ 101467 h 109052"/>
                <a:gd name="connsiteX7" fmla="*/ 37491 w 198684"/>
                <a:gd name="connsiteY7" fmla="*/ 90364 h 109052"/>
                <a:gd name="connsiteX8" fmla="*/ 37491 w 198684"/>
                <a:gd name="connsiteY8" fmla="*/ 44967 h 109052"/>
                <a:gd name="connsiteX9" fmla="*/ 71834 w 198684"/>
                <a:gd name="connsiteY9" fmla="*/ 5491 h 109052"/>
                <a:gd name="connsiteX10" fmla="*/ 90660 w 198684"/>
                <a:gd name="connsiteY10" fmla="*/ 32877 h 109052"/>
                <a:gd name="connsiteX11" fmla="*/ 90660 w 198684"/>
                <a:gd name="connsiteY11" fmla="*/ 90364 h 109052"/>
                <a:gd name="connsiteX12" fmla="*/ 70817 w 198684"/>
                <a:gd name="connsiteY12" fmla="*/ 101467 h 109052"/>
                <a:gd name="connsiteX13" fmla="*/ 70817 w 198684"/>
                <a:gd name="connsiteY13" fmla="*/ 109115 h 109052"/>
                <a:gd name="connsiteX14" fmla="*/ 99564 w 198684"/>
                <a:gd name="connsiteY14" fmla="*/ 108375 h 109052"/>
                <a:gd name="connsiteX15" fmla="*/ 128056 w 198684"/>
                <a:gd name="connsiteY15" fmla="*/ 109115 h 109052"/>
                <a:gd name="connsiteX16" fmla="*/ 128056 w 198684"/>
                <a:gd name="connsiteY16" fmla="*/ 101467 h 109052"/>
                <a:gd name="connsiteX17" fmla="*/ 108213 w 198684"/>
                <a:gd name="connsiteY17" fmla="*/ 90364 h 109052"/>
                <a:gd name="connsiteX18" fmla="*/ 108213 w 198684"/>
                <a:gd name="connsiteY18" fmla="*/ 44967 h 109052"/>
                <a:gd name="connsiteX19" fmla="*/ 142557 w 198684"/>
                <a:gd name="connsiteY19" fmla="*/ 5491 h 109052"/>
                <a:gd name="connsiteX20" fmla="*/ 161382 w 198684"/>
                <a:gd name="connsiteY20" fmla="*/ 32877 h 109052"/>
                <a:gd name="connsiteX21" fmla="*/ 161382 w 198684"/>
                <a:gd name="connsiteY21" fmla="*/ 90364 h 109052"/>
                <a:gd name="connsiteX22" fmla="*/ 141539 w 198684"/>
                <a:gd name="connsiteY22" fmla="*/ 101467 h 109052"/>
                <a:gd name="connsiteX23" fmla="*/ 141539 w 198684"/>
                <a:gd name="connsiteY23" fmla="*/ 109115 h 109052"/>
                <a:gd name="connsiteX24" fmla="*/ 170286 w 198684"/>
                <a:gd name="connsiteY24" fmla="*/ 108375 h 109052"/>
                <a:gd name="connsiteX25" fmla="*/ 198779 w 198684"/>
                <a:gd name="connsiteY25" fmla="*/ 109115 h 109052"/>
                <a:gd name="connsiteX26" fmla="*/ 198779 w 198684"/>
                <a:gd name="connsiteY26" fmla="*/ 101467 h 109052"/>
                <a:gd name="connsiteX27" fmla="*/ 178936 w 198684"/>
                <a:gd name="connsiteY27" fmla="*/ 94065 h 109052"/>
                <a:gd name="connsiteX28" fmla="*/ 178936 w 198684"/>
                <a:gd name="connsiteY28" fmla="*/ 46940 h 109052"/>
                <a:gd name="connsiteX29" fmla="*/ 171049 w 198684"/>
                <a:gd name="connsiteY29" fmla="*/ 9192 h 109052"/>
                <a:gd name="connsiteX30" fmla="*/ 144338 w 198684"/>
                <a:gd name="connsiteY30" fmla="*/ 63 h 109052"/>
                <a:gd name="connsiteX31" fmla="*/ 107450 w 198684"/>
                <a:gd name="connsiteY31" fmla="*/ 24242 h 109052"/>
                <a:gd name="connsiteX32" fmla="*/ 73615 w 198684"/>
                <a:gd name="connsiteY32" fmla="*/ 63 h 109052"/>
                <a:gd name="connsiteX33" fmla="*/ 35964 w 198684"/>
                <a:gd name="connsiteY33" fmla="*/ 25969 h 109052"/>
                <a:gd name="connsiteX34" fmla="*/ 35964 w 198684"/>
                <a:gd name="connsiteY34" fmla="*/ 63 h 109052"/>
                <a:gd name="connsiteX35" fmla="*/ 94 w 198684"/>
                <a:gd name="connsiteY35" fmla="*/ 2777 h 109052"/>
                <a:gd name="connsiteX36" fmla="*/ 94 w 198684"/>
                <a:gd name="connsiteY36" fmla="*/ 10425 h 109052"/>
                <a:gd name="connsiteX37" fmla="*/ 19937 w 198684"/>
                <a:gd name="connsiteY37" fmla="*/ 24242 h 10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8684" h="109052">
                  <a:moveTo>
                    <a:pt x="19937" y="24242"/>
                  </a:moveTo>
                  <a:lnTo>
                    <a:pt x="19937" y="90364"/>
                  </a:lnTo>
                  <a:cubicBezTo>
                    <a:pt x="19937" y="101467"/>
                    <a:pt x="17139" y="101467"/>
                    <a:pt x="94" y="101467"/>
                  </a:cubicBezTo>
                  <a:lnTo>
                    <a:pt x="94" y="109115"/>
                  </a:lnTo>
                  <a:cubicBezTo>
                    <a:pt x="8998" y="108868"/>
                    <a:pt x="21973" y="108375"/>
                    <a:pt x="28841" y="108375"/>
                  </a:cubicBezTo>
                  <a:cubicBezTo>
                    <a:pt x="35456" y="108375"/>
                    <a:pt x="48684" y="108868"/>
                    <a:pt x="57334" y="109115"/>
                  </a:cubicBezTo>
                  <a:lnTo>
                    <a:pt x="57334" y="101467"/>
                  </a:lnTo>
                  <a:cubicBezTo>
                    <a:pt x="40289" y="101467"/>
                    <a:pt x="37491" y="101467"/>
                    <a:pt x="37491" y="90364"/>
                  </a:cubicBezTo>
                  <a:lnTo>
                    <a:pt x="37491" y="44967"/>
                  </a:lnTo>
                  <a:cubicBezTo>
                    <a:pt x="37491" y="19307"/>
                    <a:pt x="55553" y="5491"/>
                    <a:pt x="71834" y="5491"/>
                  </a:cubicBezTo>
                  <a:cubicBezTo>
                    <a:pt x="87861" y="5491"/>
                    <a:pt x="90660" y="18814"/>
                    <a:pt x="90660" y="32877"/>
                  </a:cubicBezTo>
                  <a:lnTo>
                    <a:pt x="90660" y="90364"/>
                  </a:lnTo>
                  <a:cubicBezTo>
                    <a:pt x="90660" y="101467"/>
                    <a:pt x="87861" y="101467"/>
                    <a:pt x="70817" y="101467"/>
                  </a:cubicBezTo>
                  <a:lnTo>
                    <a:pt x="70817" y="109115"/>
                  </a:lnTo>
                  <a:cubicBezTo>
                    <a:pt x="79721" y="108868"/>
                    <a:pt x="92695" y="108375"/>
                    <a:pt x="99564" y="108375"/>
                  </a:cubicBezTo>
                  <a:cubicBezTo>
                    <a:pt x="106178" y="108375"/>
                    <a:pt x="119407" y="108868"/>
                    <a:pt x="128056" y="109115"/>
                  </a:cubicBezTo>
                  <a:lnTo>
                    <a:pt x="128056" y="101467"/>
                  </a:lnTo>
                  <a:cubicBezTo>
                    <a:pt x="111012" y="101467"/>
                    <a:pt x="108213" y="101467"/>
                    <a:pt x="108213" y="90364"/>
                  </a:cubicBezTo>
                  <a:lnTo>
                    <a:pt x="108213" y="44967"/>
                  </a:lnTo>
                  <a:cubicBezTo>
                    <a:pt x="108213" y="19307"/>
                    <a:pt x="126275" y="5491"/>
                    <a:pt x="142557" y="5491"/>
                  </a:cubicBezTo>
                  <a:cubicBezTo>
                    <a:pt x="158584" y="5491"/>
                    <a:pt x="161382" y="18814"/>
                    <a:pt x="161382" y="32877"/>
                  </a:cubicBezTo>
                  <a:lnTo>
                    <a:pt x="161382" y="90364"/>
                  </a:lnTo>
                  <a:cubicBezTo>
                    <a:pt x="161382" y="101467"/>
                    <a:pt x="158584" y="101467"/>
                    <a:pt x="141539" y="101467"/>
                  </a:cubicBezTo>
                  <a:lnTo>
                    <a:pt x="141539" y="109115"/>
                  </a:lnTo>
                  <a:cubicBezTo>
                    <a:pt x="150443" y="108868"/>
                    <a:pt x="163417" y="108375"/>
                    <a:pt x="170286" y="108375"/>
                  </a:cubicBezTo>
                  <a:cubicBezTo>
                    <a:pt x="176900" y="108375"/>
                    <a:pt x="190129" y="108868"/>
                    <a:pt x="198779" y="109115"/>
                  </a:cubicBezTo>
                  <a:lnTo>
                    <a:pt x="198779" y="101467"/>
                  </a:lnTo>
                  <a:cubicBezTo>
                    <a:pt x="185550" y="101467"/>
                    <a:pt x="179190" y="101467"/>
                    <a:pt x="178936" y="94065"/>
                  </a:cubicBezTo>
                  <a:lnTo>
                    <a:pt x="178936" y="46940"/>
                  </a:lnTo>
                  <a:cubicBezTo>
                    <a:pt x="178936" y="25722"/>
                    <a:pt x="178936" y="18074"/>
                    <a:pt x="171049" y="9192"/>
                  </a:cubicBezTo>
                  <a:cubicBezTo>
                    <a:pt x="167488" y="4997"/>
                    <a:pt x="159093" y="63"/>
                    <a:pt x="144338" y="63"/>
                  </a:cubicBezTo>
                  <a:cubicBezTo>
                    <a:pt x="122968" y="63"/>
                    <a:pt x="111775" y="14866"/>
                    <a:pt x="107450" y="24242"/>
                  </a:cubicBezTo>
                  <a:cubicBezTo>
                    <a:pt x="103888" y="2777"/>
                    <a:pt x="85063" y="63"/>
                    <a:pt x="73615" y="63"/>
                  </a:cubicBezTo>
                  <a:cubicBezTo>
                    <a:pt x="55044" y="63"/>
                    <a:pt x="43088" y="10672"/>
                    <a:pt x="35964" y="25969"/>
                  </a:cubicBezTo>
                  <a:lnTo>
                    <a:pt x="35964" y="63"/>
                  </a:lnTo>
                  <a:lnTo>
                    <a:pt x="94" y="2777"/>
                  </a:lnTo>
                  <a:lnTo>
                    <a:pt x="94" y="10425"/>
                  </a:lnTo>
                  <a:cubicBezTo>
                    <a:pt x="17902" y="10425"/>
                    <a:pt x="19937" y="12152"/>
                    <a:pt x="19937" y="24242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C94C1DFF-74F1-A9E7-4333-5E62939ACB8D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9966666" y="5073849"/>
              <a:ext cx="178586" cy="168513"/>
            </a:xfrm>
            <a:custGeom>
              <a:avLst/>
              <a:gdLst>
                <a:gd name="connsiteX0" fmla="*/ 96265 w 178586"/>
                <a:gd name="connsiteY0" fmla="*/ 73340 h 168513"/>
                <a:gd name="connsiteX1" fmla="*/ 131117 w 178586"/>
                <a:gd name="connsiteY1" fmla="*/ 23748 h 168513"/>
                <a:gd name="connsiteX2" fmla="*/ 168005 w 178586"/>
                <a:gd name="connsiteY2" fmla="*/ 7711 h 168513"/>
                <a:gd name="connsiteX3" fmla="*/ 168005 w 178586"/>
                <a:gd name="connsiteY3" fmla="*/ 63 h 168513"/>
                <a:gd name="connsiteX4" fmla="*/ 139767 w 178586"/>
                <a:gd name="connsiteY4" fmla="*/ 803 h 168513"/>
                <a:gd name="connsiteX5" fmla="*/ 107204 w 178586"/>
                <a:gd name="connsiteY5" fmla="*/ 63 h 168513"/>
                <a:gd name="connsiteX6" fmla="*/ 107204 w 178586"/>
                <a:gd name="connsiteY6" fmla="*/ 7711 h 168513"/>
                <a:gd name="connsiteX7" fmla="*/ 122977 w 178586"/>
                <a:gd name="connsiteY7" fmla="*/ 19061 h 168513"/>
                <a:gd name="connsiteX8" fmla="*/ 120687 w 178586"/>
                <a:gd name="connsiteY8" fmla="*/ 24735 h 168513"/>
                <a:gd name="connsiteX9" fmla="*/ 91686 w 178586"/>
                <a:gd name="connsiteY9" fmla="*/ 66432 h 168513"/>
                <a:gd name="connsiteX10" fmla="*/ 58868 w 178586"/>
                <a:gd name="connsiteY10" fmla="*/ 18814 h 168513"/>
                <a:gd name="connsiteX11" fmla="*/ 57088 w 178586"/>
                <a:gd name="connsiteY11" fmla="*/ 15113 h 168513"/>
                <a:gd name="connsiteX12" fmla="*/ 73623 w 178586"/>
                <a:gd name="connsiteY12" fmla="*/ 7711 h 168513"/>
                <a:gd name="connsiteX13" fmla="*/ 73623 w 178586"/>
                <a:gd name="connsiteY13" fmla="*/ 63 h 168513"/>
                <a:gd name="connsiteX14" fmla="*/ 36482 w 178586"/>
                <a:gd name="connsiteY14" fmla="*/ 803 h 168513"/>
                <a:gd name="connsiteX15" fmla="*/ 3410 w 178586"/>
                <a:gd name="connsiteY15" fmla="*/ 63 h 168513"/>
                <a:gd name="connsiteX16" fmla="*/ 3410 w 178586"/>
                <a:gd name="connsiteY16" fmla="*/ 7711 h 168513"/>
                <a:gd name="connsiteX17" fmla="*/ 8243 w 178586"/>
                <a:gd name="connsiteY17" fmla="*/ 7711 h 168513"/>
                <a:gd name="connsiteX18" fmla="*/ 31902 w 178586"/>
                <a:gd name="connsiteY18" fmla="*/ 16347 h 168513"/>
                <a:gd name="connsiteX19" fmla="*/ 78711 w 178586"/>
                <a:gd name="connsiteY19" fmla="*/ 84936 h 168513"/>
                <a:gd name="connsiteX20" fmla="*/ 36990 w 178586"/>
                <a:gd name="connsiteY20" fmla="*/ 144643 h 168513"/>
                <a:gd name="connsiteX21" fmla="*/ 103 w 178586"/>
                <a:gd name="connsiteY21" fmla="*/ 160927 h 168513"/>
                <a:gd name="connsiteX22" fmla="*/ 103 w 178586"/>
                <a:gd name="connsiteY22" fmla="*/ 168576 h 168513"/>
                <a:gd name="connsiteX23" fmla="*/ 28341 w 178586"/>
                <a:gd name="connsiteY23" fmla="*/ 167836 h 168513"/>
                <a:gd name="connsiteX24" fmla="*/ 60904 w 178586"/>
                <a:gd name="connsiteY24" fmla="*/ 168576 h 168513"/>
                <a:gd name="connsiteX25" fmla="*/ 60904 w 178586"/>
                <a:gd name="connsiteY25" fmla="*/ 160927 h 168513"/>
                <a:gd name="connsiteX26" fmla="*/ 44877 w 178586"/>
                <a:gd name="connsiteY26" fmla="*/ 149578 h 168513"/>
                <a:gd name="connsiteX27" fmla="*/ 47421 w 178586"/>
                <a:gd name="connsiteY27" fmla="*/ 143657 h 168513"/>
                <a:gd name="connsiteX28" fmla="*/ 83545 w 178586"/>
                <a:gd name="connsiteY28" fmla="*/ 91844 h 168513"/>
                <a:gd name="connsiteX29" fmla="*/ 123740 w 178586"/>
                <a:gd name="connsiteY29" fmla="*/ 150812 h 168513"/>
                <a:gd name="connsiteX30" fmla="*/ 125012 w 178586"/>
                <a:gd name="connsiteY30" fmla="*/ 153526 h 168513"/>
                <a:gd name="connsiteX31" fmla="*/ 108476 w 178586"/>
                <a:gd name="connsiteY31" fmla="*/ 160927 h 168513"/>
                <a:gd name="connsiteX32" fmla="*/ 108476 w 178586"/>
                <a:gd name="connsiteY32" fmla="*/ 168576 h 168513"/>
                <a:gd name="connsiteX33" fmla="*/ 145618 w 178586"/>
                <a:gd name="connsiteY33" fmla="*/ 167836 h 168513"/>
                <a:gd name="connsiteX34" fmla="*/ 178689 w 178586"/>
                <a:gd name="connsiteY34" fmla="*/ 168576 h 168513"/>
                <a:gd name="connsiteX35" fmla="*/ 178689 w 178586"/>
                <a:gd name="connsiteY35" fmla="*/ 160927 h 168513"/>
                <a:gd name="connsiteX36" fmla="*/ 173856 w 178586"/>
                <a:gd name="connsiteY36" fmla="*/ 160927 h 168513"/>
                <a:gd name="connsiteX37" fmla="*/ 149943 w 178586"/>
                <a:gd name="connsiteY37" fmla="*/ 152045 h 168513"/>
                <a:gd name="connsiteX38" fmla="*/ 96265 w 178586"/>
                <a:gd name="connsiteY38" fmla="*/ 73340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8586" h="168513">
                  <a:moveTo>
                    <a:pt x="96265" y="73340"/>
                  </a:moveTo>
                  <a:lnTo>
                    <a:pt x="131117" y="23748"/>
                  </a:lnTo>
                  <a:cubicBezTo>
                    <a:pt x="136714" y="15853"/>
                    <a:pt x="145363" y="7958"/>
                    <a:pt x="168005" y="7711"/>
                  </a:cubicBezTo>
                  <a:lnTo>
                    <a:pt x="168005" y="63"/>
                  </a:lnTo>
                  <a:cubicBezTo>
                    <a:pt x="158083" y="309"/>
                    <a:pt x="146127" y="803"/>
                    <a:pt x="139767" y="803"/>
                  </a:cubicBezTo>
                  <a:cubicBezTo>
                    <a:pt x="129591" y="803"/>
                    <a:pt x="117380" y="803"/>
                    <a:pt x="107204" y="63"/>
                  </a:cubicBezTo>
                  <a:lnTo>
                    <a:pt x="107204" y="7711"/>
                  </a:lnTo>
                  <a:cubicBezTo>
                    <a:pt x="117380" y="7958"/>
                    <a:pt x="122977" y="13386"/>
                    <a:pt x="122977" y="19061"/>
                  </a:cubicBezTo>
                  <a:cubicBezTo>
                    <a:pt x="122977" y="21528"/>
                    <a:pt x="122468" y="22021"/>
                    <a:pt x="120687" y="24735"/>
                  </a:cubicBezTo>
                  <a:lnTo>
                    <a:pt x="91686" y="66432"/>
                  </a:lnTo>
                  <a:lnTo>
                    <a:pt x="58868" y="18814"/>
                  </a:lnTo>
                  <a:cubicBezTo>
                    <a:pt x="58360" y="18074"/>
                    <a:pt x="57088" y="16100"/>
                    <a:pt x="57088" y="15113"/>
                  </a:cubicBezTo>
                  <a:cubicBezTo>
                    <a:pt x="57088" y="12152"/>
                    <a:pt x="62684" y="7958"/>
                    <a:pt x="73623" y="7711"/>
                  </a:cubicBezTo>
                  <a:lnTo>
                    <a:pt x="73623" y="63"/>
                  </a:lnTo>
                  <a:cubicBezTo>
                    <a:pt x="64720" y="803"/>
                    <a:pt x="46149" y="803"/>
                    <a:pt x="36482" y="803"/>
                  </a:cubicBezTo>
                  <a:cubicBezTo>
                    <a:pt x="28595" y="803"/>
                    <a:pt x="12823" y="556"/>
                    <a:pt x="3410" y="63"/>
                  </a:cubicBezTo>
                  <a:lnTo>
                    <a:pt x="3410" y="7711"/>
                  </a:lnTo>
                  <a:lnTo>
                    <a:pt x="8243" y="7711"/>
                  </a:lnTo>
                  <a:cubicBezTo>
                    <a:pt x="22235" y="7711"/>
                    <a:pt x="27069" y="9438"/>
                    <a:pt x="31902" y="16347"/>
                  </a:cubicBezTo>
                  <a:lnTo>
                    <a:pt x="78711" y="84936"/>
                  </a:lnTo>
                  <a:lnTo>
                    <a:pt x="36990" y="144643"/>
                  </a:lnTo>
                  <a:cubicBezTo>
                    <a:pt x="33429" y="149578"/>
                    <a:pt x="25797" y="160927"/>
                    <a:pt x="103" y="160927"/>
                  </a:cubicBezTo>
                  <a:lnTo>
                    <a:pt x="103" y="168576"/>
                  </a:lnTo>
                  <a:cubicBezTo>
                    <a:pt x="9261" y="168329"/>
                    <a:pt x="19946" y="167836"/>
                    <a:pt x="28341" y="167836"/>
                  </a:cubicBezTo>
                  <a:cubicBezTo>
                    <a:pt x="37754" y="167836"/>
                    <a:pt x="51745" y="167836"/>
                    <a:pt x="60904" y="168576"/>
                  </a:cubicBezTo>
                  <a:lnTo>
                    <a:pt x="60904" y="160927"/>
                  </a:lnTo>
                  <a:cubicBezTo>
                    <a:pt x="49201" y="160681"/>
                    <a:pt x="44877" y="154019"/>
                    <a:pt x="44877" y="149578"/>
                  </a:cubicBezTo>
                  <a:cubicBezTo>
                    <a:pt x="44877" y="147357"/>
                    <a:pt x="45640" y="146371"/>
                    <a:pt x="47421" y="143657"/>
                  </a:cubicBezTo>
                  <a:lnTo>
                    <a:pt x="83545" y="91844"/>
                  </a:lnTo>
                  <a:lnTo>
                    <a:pt x="123740" y="150812"/>
                  </a:lnTo>
                  <a:cubicBezTo>
                    <a:pt x="124249" y="151798"/>
                    <a:pt x="125012" y="152785"/>
                    <a:pt x="125012" y="153526"/>
                  </a:cubicBezTo>
                  <a:cubicBezTo>
                    <a:pt x="125012" y="156486"/>
                    <a:pt x="119415" y="160681"/>
                    <a:pt x="108476" y="160927"/>
                  </a:cubicBezTo>
                  <a:lnTo>
                    <a:pt x="108476" y="168576"/>
                  </a:lnTo>
                  <a:cubicBezTo>
                    <a:pt x="117380" y="167836"/>
                    <a:pt x="135951" y="167836"/>
                    <a:pt x="145618" y="167836"/>
                  </a:cubicBezTo>
                  <a:cubicBezTo>
                    <a:pt x="156303" y="167836"/>
                    <a:pt x="168005" y="168082"/>
                    <a:pt x="178689" y="168576"/>
                  </a:cubicBezTo>
                  <a:lnTo>
                    <a:pt x="178689" y="160927"/>
                  </a:lnTo>
                  <a:lnTo>
                    <a:pt x="173856" y="160927"/>
                  </a:lnTo>
                  <a:cubicBezTo>
                    <a:pt x="160627" y="160927"/>
                    <a:pt x="155285" y="159694"/>
                    <a:pt x="149943" y="152045"/>
                  </a:cubicBezTo>
                  <a:lnTo>
                    <a:pt x="96265" y="73340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EAC92924-CF1F-6E75-CBF3-5C367CF7DD5B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10266176" y="5057318"/>
              <a:ext cx="34852" cy="246724"/>
            </a:xfrm>
            <a:custGeom>
              <a:avLst/>
              <a:gdLst>
                <a:gd name="connsiteX0" fmla="*/ 34966 w 34852"/>
                <a:gd name="connsiteY0" fmla="*/ 246788 h 246724"/>
                <a:gd name="connsiteX1" fmla="*/ 34966 w 34852"/>
                <a:gd name="connsiteY1" fmla="*/ 236919 h 246724"/>
                <a:gd name="connsiteX2" fmla="*/ 10289 w 34852"/>
                <a:gd name="connsiteY2" fmla="*/ 236919 h 246724"/>
                <a:gd name="connsiteX3" fmla="*/ 10289 w 34852"/>
                <a:gd name="connsiteY3" fmla="*/ 9932 h 246724"/>
                <a:gd name="connsiteX4" fmla="*/ 34966 w 34852"/>
                <a:gd name="connsiteY4" fmla="*/ 9932 h 246724"/>
                <a:gd name="connsiteX5" fmla="*/ 34966 w 34852"/>
                <a:gd name="connsiteY5" fmla="*/ 63 h 246724"/>
                <a:gd name="connsiteX6" fmla="*/ 114 w 34852"/>
                <a:gd name="connsiteY6" fmla="*/ 63 h 246724"/>
                <a:gd name="connsiteX7" fmla="*/ 114 w 34852"/>
                <a:gd name="connsiteY7" fmla="*/ 246788 h 246724"/>
                <a:gd name="connsiteX8" fmla="*/ 34966 w 34852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52" h="246724">
                  <a:moveTo>
                    <a:pt x="34966" y="246788"/>
                  </a:moveTo>
                  <a:lnTo>
                    <a:pt x="34966" y="236919"/>
                  </a:lnTo>
                  <a:lnTo>
                    <a:pt x="10289" y="236919"/>
                  </a:lnTo>
                  <a:lnTo>
                    <a:pt x="10289" y="9932"/>
                  </a:lnTo>
                  <a:lnTo>
                    <a:pt x="34966" y="9932"/>
                  </a:lnTo>
                  <a:lnTo>
                    <a:pt x="34966" y="63"/>
                  </a:lnTo>
                  <a:lnTo>
                    <a:pt x="114" y="63"/>
                  </a:lnTo>
                  <a:lnTo>
                    <a:pt x="114" y="246788"/>
                  </a:lnTo>
                  <a:lnTo>
                    <a:pt x="34966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F5537CD-1E7B-A1CE-FFB4-0CE2FC197A03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10319543" y="5078043"/>
              <a:ext cx="101504" cy="164318"/>
            </a:xfrm>
            <a:custGeom>
              <a:avLst/>
              <a:gdLst>
                <a:gd name="connsiteX0" fmla="*/ 19705 w 101504"/>
                <a:gd name="connsiteY0" fmla="*/ 145384 h 164318"/>
                <a:gd name="connsiteX1" fmla="*/ 46671 w 101504"/>
                <a:gd name="connsiteY1" fmla="*/ 119971 h 164318"/>
                <a:gd name="connsiteX2" fmla="*/ 101621 w 101504"/>
                <a:gd name="connsiteY2" fmla="*/ 47927 h 164318"/>
                <a:gd name="connsiteX3" fmla="*/ 47689 w 101504"/>
                <a:gd name="connsiteY3" fmla="*/ 63 h 164318"/>
                <a:gd name="connsiteX4" fmla="*/ 116 w 101504"/>
                <a:gd name="connsiteY4" fmla="*/ 44720 h 164318"/>
                <a:gd name="connsiteX5" fmla="*/ 13599 w 101504"/>
                <a:gd name="connsiteY5" fmla="*/ 58537 h 164318"/>
                <a:gd name="connsiteX6" fmla="*/ 26828 w 101504"/>
                <a:gd name="connsiteY6" fmla="*/ 45460 h 164318"/>
                <a:gd name="connsiteX7" fmla="*/ 13345 w 101504"/>
                <a:gd name="connsiteY7" fmla="*/ 32630 h 164318"/>
                <a:gd name="connsiteX8" fmla="*/ 10038 w 101504"/>
                <a:gd name="connsiteY8" fmla="*/ 32877 h 164318"/>
                <a:gd name="connsiteX9" fmla="*/ 44381 w 101504"/>
                <a:gd name="connsiteY9" fmla="*/ 7711 h 164318"/>
                <a:gd name="connsiteX10" fmla="*/ 78471 w 101504"/>
                <a:gd name="connsiteY10" fmla="*/ 47927 h 164318"/>
                <a:gd name="connsiteX11" fmla="*/ 51759 w 101504"/>
                <a:gd name="connsiteY11" fmla="*/ 102454 h 164318"/>
                <a:gd name="connsiteX12" fmla="*/ 2915 w 101504"/>
                <a:gd name="connsiteY12" fmla="*/ 155253 h 164318"/>
                <a:gd name="connsiteX13" fmla="*/ 116 w 101504"/>
                <a:gd name="connsiteY13" fmla="*/ 164381 h 164318"/>
                <a:gd name="connsiteX14" fmla="*/ 94498 w 101504"/>
                <a:gd name="connsiteY14" fmla="*/ 164381 h 164318"/>
                <a:gd name="connsiteX15" fmla="*/ 101621 w 101504"/>
                <a:gd name="connsiteY15" fmla="*/ 121451 h 164318"/>
                <a:gd name="connsiteX16" fmla="*/ 95261 w 101504"/>
                <a:gd name="connsiteY16" fmla="*/ 121451 h 164318"/>
                <a:gd name="connsiteX17" fmla="*/ 89664 w 101504"/>
                <a:gd name="connsiteY17" fmla="*/ 143410 h 164318"/>
                <a:gd name="connsiteX18" fmla="*/ 65496 w 101504"/>
                <a:gd name="connsiteY18" fmla="*/ 145384 h 164318"/>
                <a:gd name="connsiteX19" fmla="*/ 19705 w 101504"/>
                <a:gd name="connsiteY19" fmla="*/ 145384 h 1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504" h="164318">
                  <a:moveTo>
                    <a:pt x="19705" y="145384"/>
                  </a:moveTo>
                  <a:lnTo>
                    <a:pt x="46671" y="119971"/>
                  </a:lnTo>
                  <a:cubicBezTo>
                    <a:pt x="86357" y="85923"/>
                    <a:pt x="101621" y="72600"/>
                    <a:pt x="101621" y="47927"/>
                  </a:cubicBezTo>
                  <a:cubicBezTo>
                    <a:pt x="101621" y="19801"/>
                    <a:pt x="78725" y="63"/>
                    <a:pt x="47689" y="63"/>
                  </a:cubicBezTo>
                  <a:cubicBezTo>
                    <a:pt x="18942" y="63"/>
                    <a:pt x="116" y="22761"/>
                    <a:pt x="116" y="44720"/>
                  </a:cubicBezTo>
                  <a:cubicBezTo>
                    <a:pt x="116" y="58537"/>
                    <a:pt x="12836" y="58537"/>
                    <a:pt x="13599" y="58537"/>
                  </a:cubicBezTo>
                  <a:cubicBezTo>
                    <a:pt x="17924" y="58537"/>
                    <a:pt x="26828" y="55576"/>
                    <a:pt x="26828" y="45460"/>
                  </a:cubicBezTo>
                  <a:cubicBezTo>
                    <a:pt x="26828" y="39045"/>
                    <a:pt x="22249" y="32630"/>
                    <a:pt x="13345" y="32630"/>
                  </a:cubicBezTo>
                  <a:cubicBezTo>
                    <a:pt x="11310" y="32630"/>
                    <a:pt x="10801" y="32630"/>
                    <a:pt x="10038" y="32877"/>
                  </a:cubicBezTo>
                  <a:cubicBezTo>
                    <a:pt x="15889" y="16840"/>
                    <a:pt x="29626" y="7711"/>
                    <a:pt x="44381" y="7711"/>
                  </a:cubicBezTo>
                  <a:cubicBezTo>
                    <a:pt x="67532" y="7711"/>
                    <a:pt x="78471" y="27696"/>
                    <a:pt x="78471" y="47927"/>
                  </a:cubicBezTo>
                  <a:cubicBezTo>
                    <a:pt x="78471" y="67665"/>
                    <a:pt x="65751" y="87157"/>
                    <a:pt x="51759" y="102454"/>
                  </a:cubicBezTo>
                  <a:lnTo>
                    <a:pt x="2915" y="155253"/>
                  </a:lnTo>
                  <a:cubicBezTo>
                    <a:pt x="116" y="157967"/>
                    <a:pt x="116" y="158460"/>
                    <a:pt x="116" y="164381"/>
                  </a:cubicBezTo>
                  <a:lnTo>
                    <a:pt x="94498" y="164381"/>
                  </a:lnTo>
                  <a:lnTo>
                    <a:pt x="101621" y="121451"/>
                  </a:lnTo>
                  <a:lnTo>
                    <a:pt x="95261" y="121451"/>
                  </a:lnTo>
                  <a:cubicBezTo>
                    <a:pt x="93989" y="128853"/>
                    <a:pt x="92208" y="139709"/>
                    <a:pt x="89664" y="143410"/>
                  </a:cubicBezTo>
                  <a:cubicBezTo>
                    <a:pt x="87883" y="145384"/>
                    <a:pt x="71093" y="145384"/>
                    <a:pt x="65496" y="145384"/>
                  </a:cubicBezTo>
                  <a:lnTo>
                    <a:pt x="19705" y="145384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407DEB15-53FC-F21A-706C-B7D51893BE79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10439619" y="5057318"/>
              <a:ext cx="34852" cy="246724"/>
            </a:xfrm>
            <a:custGeom>
              <a:avLst/>
              <a:gdLst>
                <a:gd name="connsiteX0" fmla="*/ 34974 w 34852"/>
                <a:gd name="connsiteY0" fmla="*/ 63 h 246724"/>
                <a:gd name="connsiteX1" fmla="*/ 121 w 34852"/>
                <a:gd name="connsiteY1" fmla="*/ 63 h 246724"/>
                <a:gd name="connsiteX2" fmla="*/ 121 w 34852"/>
                <a:gd name="connsiteY2" fmla="*/ 9932 h 246724"/>
                <a:gd name="connsiteX3" fmla="*/ 24798 w 34852"/>
                <a:gd name="connsiteY3" fmla="*/ 9932 h 246724"/>
                <a:gd name="connsiteX4" fmla="*/ 24798 w 34852"/>
                <a:gd name="connsiteY4" fmla="*/ 236919 h 246724"/>
                <a:gd name="connsiteX5" fmla="*/ 121 w 34852"/>
                <a:gd name="connsiteY5" fmla="*/ 236919 h 246724"/>
                <a:gd name="connsiteX6" fmla="*/ 121 w 34852"/>
                <a:gd name="connsiteY6" fmla="*/ 246788 h 246724"/>
                <a:gd name="connsiteX7" fmla="*/ 34974 w 34852"/>
                <a:gd name="connsiteY7" fmla="*/ 246788 h 246724"/>
                <a:gd name="connsiteX8" fmla="*/ 34974 w 34852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52" h="246724">
                  <a:moveTo>
                    <a:pt x="34974" y="63"/>
                  </a:moveTo>
                  <a:lnTo>
                    <a:pt x="121" y="63"/>
                  </a:lnTo>
                  <a:lnTo>
                    <a:pt x="121" y="9932"/>
                  </a:lnTo>
                  <a:lnTo>
                    <a:pt x="24798" y="9932"/>
                  </a:lnTo>
                  <a:lnTo>
                    <a:pt x="24798" y="236919"/>
                  </a:lnTo>
                  <a:lnTo>
                    <a:pt x="121" y="236919"/>
                  </a:lnTo>
                  <a:lnTo>
                    <a:pt x="121" y="246788"/>
                  </a:lnTo>
                  <a:lnTo>
                    <a:pt x="34974" y="246788"/>
                  </a:lnTo>
                  <a:lnTo>
                    <a:pt x="34974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grpSp>
        <p:nvGrpSpPr>
          <p:cNvPr id="1527" name="Group 1526" descr="\documentclass{article}&#10;\usepackage{amsmath}&#10;\pagestyle{empty}&#10;\begin{document}&#10;&#10;&#10;CXLS [3]&#10;&#10;\end{document}" title="IguanaTex Vector Display">
            <a:extLst>
              <a:ext uri="{FF2B5EF4-FFF2-40B4-BE49-F238E27FC236}">
                <a16:creationId xmlns:a16="http://schemas.microsoft.com/office/drawing/2014/main" id="{FDFA42DA-D202-3C48-D641-B95D4D876C8B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 rot="20940000">
            <a:off x="4721355" y="4192273"/>
            <a:ext cx="914529" cy="227742"/>
            <a:chOff x="9310590" y="5473694"/>
            <a:chExt cx="990754" cy="246724"/>
          </a:xfrm>
          <a:solidFill>
            <a:srgbClr val="0000FF"/>
          </a:solidFill>
        </p:grpSpPr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636DB7CF-40CC-8004-6352-B14FBEA70B12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9310590" y="5484797"/>
              <a:ext cx="156034" cy="179368"/>
            </a:xfrm>
            <a:custGeom>
              <a:avLst/>
              <a:gdLst>
                <a:gd name="connsiteX0" fmla="*/ 77 w 156034"/>
                <a:gd name="connsiteY0" fmla="*/ 89624 h 179368"/>
                <a:gd name="connsiteX1" fmla="*/ 89239 w 156034"/>
                <a:gd name="connsiteY1" fmla="*/ 179432 h 179368"/>
                <a:gd name="connsiteX2" fmla="*/ 156111 w 156034"/>
                <a:gd name="connsiteY2" fmla="*/ 116517 h 179368"/>
                <a:gd name="connsiteX3" fmla="*/ 152780 w 156034"/>
                <a:gd name="connsiteY3" fmla="*/ 112323 h 179368"/>
                <a:gd name="connsiteX4" fmla="*/ 149706 w 156034"/>
                <a:gd name="connsiteY4" fmla="*/ 116270 h 179368"/>
                <a:gd name="connsiteX5" fmla="*/ 92314 w 156034"/>
                <a:gd name="connsiteY5" fmla="*/ 171783 h 179368"/>
                <a:gd name="connsiteX6" fmla="*/ 26467 w 156034"/>
                <a:gd name="connsiteY6" fmla="*/ 89871 h 179368"/>
                <a:gd name="connsiteX7" fmla="*/ 92058 w 156034"/>
                <a:gd name="connsiteY7" fmla="*/ 7711 h 179368"/>
                <a:gd name="connsiteX8" fmla="*/ 147912 w 156034"/>
                <a:gd name="connsiteY8" fmla="*/ 66185 h 179368"/>
                <a:gd name="connsiteX9" fmla="*/ 152012 w 156034"/>
                <a:gd name="connsiteY9" fmla="*/ 70379 h 179368"/>
                <a:gd name="connsiteX10" fmla="*/ 156111 w 156034"/>
                <a:gd name="connsiteY10" fmla="*/ 64458 h 179368"/>
                <a:gd name="connsiteX11" fmla="*/ 156111 w 156034"/>
                <a:gd name="connsiteY11" fmla="*/ 5984 h 179368"/>
                <a:gd name="connsiteX12" fmla="*/ 153293 w 156034"/>
                <a:gd name="connsiteY12" fmla="*/ 63 h 179368"/>
                <a:gd name="connsiteX13" fmla="*/ 149193 w 156034"/>
                <a:gd name="connsiteY13" fmla="*/ 3023 h 179368"/>
                <a:gd name="connsiteX14" fmla="*/ 136383 w 156034"/>
                <a:gd name="connsiteY14" fmla="*/ 21281 h 179368"/>
                <a:gd name="connsiteX15" fmla="*/ 89239 w 156034"/>
                <a:gd name="connsiteY15" fmla="*/ 63 h 179368"/>
                <a:gd name="connsiteX16" fmla="*/ 77 w 156034"/>
                <a:gd name="connsiteY16" fmla="*/ 89624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6034" h="179368">
                  <a:moveTo>
                    <a:pt x="77" y="89624"/>
                  </a:moveTo>
                  <a:cubicBezTo>
                    <a:pt x="77" y="140696"/>
                    <a:pt x="41583" y="179432"/>
                    <a:pt x="89239" y="179432"/>
                  </a:cubicBezTo>
                  <a:cubicBezTo>
                    <a:pt x="131002" y="179432"/>
                    <a:pt x="156111" y="145137"/>
                    <a:pt x="156111" y="116517"/>
                  </a:cubicBezTo>
                  <a:cubicBezTo>
                    <a:pt x="156111" y="114050"/>
                    <a:pt x="156111" y="112323"/>
                    <a:pt x="152780" y="112323"/>
                  </a:cubicBezTo>
                  <a:cubicBezTo>
                    <a:pt x="149962" y="112323"/>
                    <a:pt x="149962" y="113803"/>
                    <a:pt x="149706" y="116270"/>
                  </a:cubicBezTo>
                  <a:cubicBezTo>
                    <a:pt x="147656" y="151552"/>
                    <a:pt x="120241" y="171783"/>
                    <a:pt x="92314" y="171783"/>
                  </a:cubicBezTo>
                  <a:cubicBezTo>
                    <a:pt x="76685" y="171783"/>
                    <a:pt x="26467" y="163395"/>
                    <a:pt x="26467" y="89871"/>
                  </a:cubicBezTo>
                  <a:cubicBezTo>
                    <a:pt x="26467" y="16100"/>
                    <a:pt x="76429" y="7711"/>
                    <a:pt x="92058" y="7711"/>
                  </a:cubicBezTo>
                  <a:cubicBezTo>
                    <a:pt x="119985" y="7711"/>
                    <a:pt x="142788" y="30163"/>
                    <a:pt x="147912" y="66185"/>
                  </a:cubicBezTo>
                  <a:cubicBezTo>
                    <a:pt x="148425" y="69639"/>
                    <a:pt x="148425" y="70379"/>
                    <a:pt x="152012" y="70379"/>
                  </a:cubicBezTo>
                  <a:cubicBezTo>
                    <a:pt x="156111" y="70379"/>
                    <a:pt x="156111" y="69639"/>
                    <a:pt x="156111" y="64458"/>
                  </a:cubicBezTo>
                  <a:lnTo>
                    <a:pt x="156111" y="5984"/>
                  </a:lnTo>
                  <a:cubicBezTo>
                    <a:pt x="156111" y="1790"/>
                    <a:pt x="156111" y="63"/>
                    <a:pt x="153293" y="63"/>
                  </a:cubicBezTo>
                  <a:cubicBezTo>
                    <a:pt x="152268" y="63"/>
                    <a:pt x="151243" y="63"/>
                    <a:pt x="149193" y="3023"/>
                  </a:cubicBezTo>
                  <a:lnTo>
                    <a:pt x="136383" y="21281"/>
                  </a:lnTo>
                  <a:cubicBezTo>
                    <a:pt x="126903" y="12399"/>
                    <a:pt x="113836" y="63"/>
                    <a:pt x="89239" y="63"/>
                  </a:cubicBezTo>
                  <a:cubicBezTo>
                    <a:pt x="41327" y="63"/>
                    <a:pt x="77" y="39292"/>
                    <a:pt x="77" y="89624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1D759114-B89F-DAD5-4998-39886406D8CE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9487435" y="5490225"/>
              <a:ext cx="179862" cy="168513"/>
            </a:xfrm>
            <a:custGeom>
              <a:avLst/>
              <a:gdLst>
                <a:gd name="connsiteX0" fmla="*/ 96933 w 179862"/>
                <a:gd name="connsiteY0" fmla="*/ 73340 h 168513"/>
                <a:gd name="connsiteX1" fmla="*/ 132034 w 179862"/>
                <a:gd name="connsiteY1" fmla="*/ 23748 h 168513"/>
                <a:gd name="connsiteX2" fmla="*/ 169185 w 179862"/>
                <a:gd name="connsiteY2" fmla="*/ 7711 h 168513"/>
                <a:gd name="connsiteX3" fmla="*/ 169185 w 179862"/>
                <a:gd name="connsiteY3" fmla="*/ 63 h 168513"/>
                <a:gd name="connsiteX4" fmla="*/ 140746 w 179862"/>
                <a:gd name="connsiteY4" fmla="*/ 803 h 168513"/>
                <a:gd name="connsiteX5" fmla="*/ 107950 w 179862"/>
                <a:gd name="connsiteY5" fmla="*/ 63 h 168513"/>
                <a:gd name="connsiteX6" fmla="*/ 107950 w 179862"/>
                <a:gd name="connsiteY6" fmla="*/ 7711 h 168513"/>
                <a:gd name="connsiteX7" fmla="*/ 123835 w 179862"/>
                <a:gd name="connsiteY7" fmla="*/ 19061 h 168513"/>
                <a:gd name="connsiteX8" fmla="*/ 121529 w 179862"/>
                <a:gd name="connsiteY8" fmla="*/ 24735 h 168513"/>
                <a:gd name="connsiteX9" fmla="*/ 92321 w 179862"/>
                <a:gd name="connsiteY9" fmla="*/ 66432 h 168513"/>
                <a:gd name="connsiteX10" fmla="*/ 59269 w 179862"/>
                <a:gd name="connsiteY10" fmla="*/ 18814 h 168513"/>
                <a:gd name="connsiteX11" fmla="*/ 57476 w 179862"/>
                <a:gd name="connsiteY11" fmla="*/ 15113 h 168513"/>
                <a:gd name="connsiteX12" fmla="*/ 74130 w 179862"/>
                <a:gd name="connsiteY12" fmla="*/ 7711 h 168513"/>
                <a:gd name="connsiteX13" fmla="*/ 74130 w 179862"/>
                <a:gd name="connsiteY13" fmla="*/ 63 h 168513"/>
                <a:gd name="connsiteX14" fmla="*/ 36723 w 179862"/>
                <a:gd name="connsiteY14" fmla="*/ 803 h 168513"/>
                <a:gd name="connsiteX15" fmla="*/ 3415 w 179862"/>
                <a:gd name="connsiteY15" fmla="*/ 63 h 168513"/>
                <a:gd name="connsiteX16" fmla="*/ 3415 w 179862"/>
                <a:gd name="connsiteY16" fmla="*/ 7711 h 168513"/>
                <a:gd name="connsiteX17" fmla="*/ 8283 w 179862"/>
                <a:gd name="connsiteY17" fmla="*/ 7711 h 168513"/>
                <a:gd name="connsiteX18" fmla="*/ 32111 w 179862"/>
                <a:gd name="connsiteY18" fmla="*/ 16347 h 168513"/>
                <a:gd name="connsiteX19" fmla="*/ 79254 w 179862"/>
                <a:gd name="connsiteY19" fmla="*/ 84936 h 168513"/>
                <a:gd name="connsiteX20" fmla="*/ 37235 w 179862"/>
                <a:gd name="connsiteY20" fmla="*/ 144643 h 168513"/>
                <a:gd name="connsiteX21" fmla="*/ 84 w 179862"/>
                <a:gd name="connsiteY21" fmla="*/ 160927 h 168513"/>
                <a:gd name="connsiteX22" fmla="*/ 84 w 179862"/>
                <a:gd name="connsiteY22" fmla="*/ 168576 h 168513"/>
                <a:gd name="connsiteX23" fmla="*/ 28524 w 179862"/>
                <a:gd name="connsiteY23" fmla="*/ 167836 h 168513"/>
                <a:gd name="connsiteX24" fmla="*/ 61319 w 179862"/>
                <a:gd name="connsiteY24" fmla="*/ 168576 h 168513"/>
                <a:gd name="connsiteX25" fmla="*/ 61319 w 179862"/>
                <a:gd name="connsiteY25" fmla="*/ 160927 h 168513"/>
                <a:gd name="connsiteX26" fmla="*/ 45178 w 179862"/>
                <a:gd name="connsiteY26" fmla="*/ 149578 h 168513"/>
                <a:gd name="connsiteX27" fmla="*/ 47740 w 179862"/>
                <a:gd name="connsiteY27" fmla="*/ 143657 h 168513"/>
                <a:gd name="connsiteX28" fmla="*/ 84122 w 179862"/>
                <a:gd name="connsiteY28" fmla="*/ 91844 h 168513"/>
                <a:gd name="connsiteX29" fmla="*/ 124604 w 179862"/>
                <a:gd name="connsiteY29" fmla="*/ 150812 h 168513"/>
                <a:gd name="connsiteX30" fmla="*/ 125885 w 179862"/>
                <a:gd name="connsiteY30" fmla="*/ 153526 h 168513"/>
                <a:gd name="connsiteX31" fmla="*/ 109231 w 179862"/>
                <a:gd name="connsiteY31" fmla="*/ 160927 h 168513"/>
                <a:gd name="connsiteX32" fmla="*/ 109231 w 179862"/>
                <a:gd name="connsiteY32" fmla="*/ 168576 h 168513"/>
                <a:gd name="connsiteX33" fmla="*/ 146638 w 179862"/>
                <a:gd name="connsiteY33" fmla="*/ 167836 h 168513"/>
                <a:gd name="connsiteX34" fmla="*/ 179946 w 179862"/>
                <a:gd name="connsiteY34" fmla="*/ 168576 h 168513"/>
                <a:gd name="connsiteX35" fmla="*/ 179946 w 179862"/>
                <a:gd name="connsiteY35" fmla="*/ 160927 h 168513"/>
                <a:gd name="connsiteX36" fmla="*/ 175078 w 179862"/>
                <a:gd name="connsiteY36" fmla="*/ 160927 h 168513"/>
                <a:gd name="connsiteX37" fmla="*/ 150994 w 179862"/>
                <a:gd name="connsiteY37" fmla="*/ 152045 h 168513"/>
                <a:gd name="connsiteX38" fmla="*/ 96933 w 179862"/>
                <a:gd name="connsiteY38" fmla="*/ 73340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9862" h="168513">
                  <a:moveTo>
                    <a:pt x="96933" y="73340"/>
                  </a:moveTo>
                  <a:lnTo>
                    <a:pt x="132034" y="23748"/>
                  </a:lnTo>
                  <a:cubicBezTo>
                    <a:pt x="137671" y="15853"/>
                    <a:pt x="146382" y="7958"/>
                    <a:pt x="169185" y="7711"/>
                  </a:cubicBezTo>
                  <a:lnTo>
                    <a:pt x="169185" y="63"/>
                  </a:lnTo>
                  <a:cubicBezTo>
                    <a:pt x="159193" y="309"/>
                    <a:pt x="147151" y="803"/>
                    <a:pt x="140746" y="803"/>
                  </a:cubicBezTo>
                  <a:cubicBezTo>
                    <a:pt x="130497" y="803"/>
                    <a:pt x="118199" y="803"/>
                    <a:pt x="107950" y="63"/>
                  </a:cubicBezTo>
                  <a:lnTo>
                    <a:pt x="107950" y="7711"/>
                  </a:lnTo>
                  <a:cubicBezTo>
                    <a:pt x="118199" y="7958"/>
                    <a:pt x="123835" y="13386"/>
                    <a:pt x="123835" y="19061"/>
                  </a:cubicBezTo>
                  <a:cubicBezTo>
                    <a:pt x="123835" y="21528"/>
                    <a:pt x="123323" y="22021"/>
                    <a:pt x="121529" y="24735"/>
                  </a:cubicBezTo>
                  <a:lnTo>
                    <a:pt x="92321" y="66432"/>
                  </a:lnTo>
                  <a:lnTo>
                    <a:pt x="59269" y="18814"/>
                  </a:lnTo>
                  <a:cubicBezTo>
                    <a:pt x="58757" y="18074"/>
                    <a:pt x="57476" y="16100"/>
                    <a:pt x="57476" y="15113"/>
                  </a:cubicBezTo>
                  <a:cubicBezTo>
                    <a:pt x="57476" y="12152"/>
                    <a:pt x="63113" y="7958"/>
                    <a:pt x="74130" y="7711"/>
                  </a:cubicBezTo>
                  <a:lnTo>
                    <a:pt x="74130" y="63"/>
                  </a:lnTo>
                  <a:cubicBezTo>
                    <a:pt x="65162" y="803"/>
                    <a:pt x="46459" y="803"/>
                    <a:pt x="36723" y="803"/>
                  </a:cubicBezTo>
                  <a:cubicBezTo>
                    <a:pt x="28780" y="803"/>
                    <a:pt x="12895" y="556"/>
                    <a:pt x="3415" y="63"/>
                  </a:cubicBezTo>
                  <a:lnTo>
                    <a:pt x="3415" y="7711"/>
                  </a:lnTo>
                  <a:lnTo>
                    <a:pt x="8283" y="7711"/>
                  </a:lnTo>
                  <a:cubicBezTo>
                    <a:pt x="22375" y="7711"/>
                    <a:pt x="27243" y="9438"/>
                    <a:pt x="32111" y="16347"/>
                  </a:cubicBezTo>
                  <a:lnTo>
                    <a:pt x="79254" y="84936"/>
                  </a:lnTo>
                  <a:lnTo>
                    <a:pt x="37235" y="144643"/>
                  </a:lnTo>
                  <a:cubicBezTo>
                    <a:pt x="33648" y="149578"/>
                    <a:pt x="25962" y="160927"/>
                    <a:pt x="84" y="160927"/>
                  </a:cubicBezTo>
                  <a:lnTo>
                    <a:pt x="84" y="168576"/>
                  </a:lnTo>
                  <a:cubicBezTo>
                    <a:pt x="9308" y="168329"/>
                    <a:pt x="20069" y="167836"/>
                    <a:pt x="28524" y="167836"/>
                  </a:cubicBezTo>
                  <a:cubicBezTo>
                    <a:pt x="38004" y="167836"/>
                    <a:pt x="52095" y="167836"/>
                    <a:pt x="61319" y="168576"/>
                  </a:cubicBezTo>
                  <a:lnTo>
                    <a:pt x="61319" y="160927"/>
                  </a:lnTo>
                  <a:cubicBezTo>
                    <a:pt x="49533" y="160681"/>
                    <a:pt x="45178" y="154019"/>
                    <a:pt x="45178" y="149578"/>
                  </a:cubicBezTo>
                  <a:cubicBezTo>
                    <a:pt x="45178" y="147357"/>
                    <a:pt x="45946" y="146371"/>
                    <a:pt x="47740" y="143657"/>
                  </a:cubicBezTo>
                  <a:lnTo>
                    <a:pt x="84122" y="91844"/>
                  </a:lnTo>
                  <a:lnTo>
                    <a:pt x="124604" y="150812"/>
                  </a:lnTo>
                  <a:cubicBezTo>
                    <a:pt x="125116" y="151798"/>
                    <a:pt x="125885" y="152785"/>
                    <a:pt x="125885" y="153526"/>
                  </a:cubicBezTo>
                  <a:cubicBezTo>
                    <a:pt x="125885" y="156486"/>
                    <a:pt x="120248" y="160681"/>
                    <a:pt x="109231" y="160927"/>
                  </a:cubicBezTo>
                  <a:lnTo>
                    <a:pt x="109231" y="168576"/>
                  </a:lnTo>
                  <a:cubicBezTo>
                    <a:pt x="118199" y="167836"/>
                    <a:pt x="136902" y="167836"/>
                    <a:pt x="146638" y="167836"/>
                  </a:cubicBezTo>
                  <a:cubicBezTo>
                    <a:pt x="157399" y="167836"/>
                    <a:pt x="169185" y="168082"/>
                    <a:pt x="179946" y="168576"/>
                  </a:cubicBezTo>
                  <a:lnTo>
                    <a:pt x="179946" y="160927"/>
                  </a:lnTo>
                  <a:lnTo>
                    <a:pt x="175078" y="160927"/>
                  </a:lnTo>
                  <a:cubicBezTo>
                    <a:pt x="161755" y="160927"/>
                    <a:pt x="156375" y="159694"/>
                    <a:pt x="150994" y="152045"/>
                  </a:cubicBezTo>
                  <a:lnTo>
                    <a:pt x="96933" y="73340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C23E8FF1-39F5-99B2-21A7-D7DCECD5E8CD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9681902" y="5490225"/>
              <a:ext cx="140661" cy="168513"/>
            </a:xfrm>
            <a:custGeom>
              <a:avLst/>
              <a:gdLst>
                <a:gd name="connsiteX0" fmla="*/ 140753 w 140661"/>
                <a:gd name="connsiteY0" fmla="*/ 104921 h 168513"/>
                <a:gd name="connsiteX1" fmla="*/ 134348 w 140661"/>
                <a:gd name="connsiteY1" fmla="*/ 104921 h 168513"/>
                <a:gd name="connsiteX2" fmla="*/ 82849 w 140661"/>
                <a:gd name="connsiteY2" fmla="*/ 160927 h 168513"/>
                <a:gd name="connsiteX3" fmla="*/ 61839 w 140661"/>
                <a:gd name="connsiteY3" fmla="*/ 160927 h 168513"/>
                <a:gd name="connsiteX4" fmla="*/ 49285 w 140661"/>
                <a:gd name="connsiteY4" fmla="*/ 151058 h 168513"/>
                <a:gd name="connsiteX5" fmla="*/ 49285 w 140661"/>
                <a:gd name="connsiteY5" fmla="*/ 19554 h 168513"/>
                <a:gd name="connsiteX6" fmla="*/ 73625 w 140661"/>
                <a:gd name="connsiteY6" fmla="*/ 7711 h 168513"/>
                <a:gd name="connsiteX7" fmla="*/ 82080 w 140661"/>
                <a:gd name="connsiteY7" fmla="*/ 7711 h 168513"/>
                <a:gd name="connsiteX8" fmla="*/ 82080 w 140661"/>
                <a:gd name="connsiteY8" fmla="*/ 63 h 168513"/>
                <a:gd name="connsiteX9" fmla="*/ 39036 w 140661"/>
                <a:gd name="connsiteY9" fmla="*/ 803 h 168513"/>
                <a:gd name="connsiteX10" fmla="*/ 91 w 140661"/>
                <a:gd name="connsiteY10" fmla="*/ 63 h 168513"/>
                <a:gd name="connsiteX11" fmla="*/ 91 w 140661"/>
                <a:gd name="connsiteY11" fmla="*/ 7711 h 168513"/>
                <a:gd name="connsiteX12" fmla="*/ 6241 w 140661"/>
                <a:gd name="connsiteY12" fmla="*/ 7711 h 168513"/>
                <a:gd name="connsiteX13" fmla="*/ 26481 w 140661"/>
                <a:gd name="connsiteY13" fmla="*/ 19307 h 168513"/>
                <a:gd name="connsiteX14" fmla="*/ 26481 w 140661"/>
                <a:gd name="connsiteY14" fmla="*/ 149331 h 168513"/>
                <a:gd name="connsiteX15" fmla="*/ 6241 w 140661"/>
                <a:gd name="connsiteY15" fmla="*/ 160927 h 168513"/>
                <a:gd name="connsiteX16" fmla="*/ 91 w 140661"/>
                <a:gd name="connsiteY16" fmla="*/ 160927 h 168513"/>
                <a:gd name="connsiteX17" fmla="*/ 91 w 140661"/>
                <a:gd name="connsiteY17" fmla="*/ 168576 h 168513"/>
                <a:gd name="connsiteX18" fmla="*/ 133579 w 140661"/>
                <a:gd name="connsiteY18" fmla="*/ 168576 h 168513"/>
                <a:gd name="connsiteX19" fmla="*/ 140753 w 140661"/>
                <a:gd name="connsiteY19" fmla="*/ 104921 h 1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661" h="168513">
                  <a:moveTo>
                    <a:pt x="140753" y="104921"/>
                  </a:moveTo>
                  <a:lnTo>
                    <a:pt x="134348" y="104921"/>
                  </a:lnTo>
                  <a:cubicBezTo>
                    <a:pt x="131529" y="130087"/>
                    <a:pt x="127942" y="160927"/>
                    <a:pt x="82849" y="160927"/>
                  </a:cubicBezTo>
                  <a:lnTo>
                    <a:pt x="61839" y="160927"/>
                  </a:lnTo>
                  <a:cubicBezTo>
                    <a:pt x="49797" y="160927"/>
                    <a:pt x="49285" y="159200"/>
                    <a:pt x="49285" y="151058"/>
                  </a:cubicBezTo>
                  <a:lnTo>
                    <a:pt x="49285" y="19554"/>
                  </a:lnTo>
                  <a:cubicBezTo>
                    <a:pt x="49285" y="11165"/>
                    <a:pt x="49285" y="7711"/>
                    <a:pt x="73625" y="7711"/>
                  </a:cubicBezTo>
                  <a:lnTo>
                    <a:pt x="82080" y="7711"/>
                  </a:lnTo>
                  <a:lnTo>
                    <a:pt x="82080" y="63"/>
                  </a:lnTo>
                  <a:cubicBezTo>
                    <a:pt x="72856" y="803"/>
                    <a:pt x="49541" y="803"/>
                    <a:pt x="39036" y="803"/>
                  </a:cubicBezTo>
                  <a:cubicBezTo>
                    <a:pt x="29044" y="803"/>
                    <a:pt x="9059" y="803"/>
                    <a:pt x="91" y="63"/>
                  </a:cubicBezTo>
                  <a:lnTo>
                    <a:pt x="91" y="7711"/>
                  </a:lnTo>
                  <a:lnTo>
                    <a:pt x="6241" y="7711"/>
                  </a:lnTo>
                  <a:cubicBezTo>
                    <a:pt x="25969" y="7711"/>
                    <a:pt x="26481" y="10425"/>
                    <a:pt x="26481" y="19307"/>
                  </a:cubicBezTo>
                  <a:lnTo>
                    <a:pt x="26481" y="149331"/>
                  </a:lnTo>
                  <a:cubicBezTo>
                    <a:pt x="26481" y="158213"/>
                    <a:pt x="25969" y="160927"/>
                    <a:pt x="6241" y="160927"/>
                  </a:cubicBezTo>
                  <a:lnTo>
                    <a:pt x="91" y="160927"/>
                  </a:lnTo>
                  <a:lnTo>
                    <a:pt x="91" y="168576"/>
                  </a:lnTo>
                  <a:lnTo>
                    <a:pt x="133579" y="168576"/>
                  </a:lnTo>
                  <a:lnTo>
                    <a:pt x="140753" y="104921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C5233234-1A41-CF82-372A-A69C0B863F80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9847929" y="5484797"/>
              <a:ext cx="113502" cy="179368"/>
            </a:xfrm>
            <a:custGeom>
              <a:avLst/>
              <a:gdLst>
                <a:gd name="connsiteX0" fmla="*/ 75168 w 113502"/>
                <a:gd name="connsiteY0" fmla="*/ 78275 h 179368"/>
                <a:gd name="connsiteX1" fmla="*/ 42373 w 113502"/>
                <a:gd name="connsiteY1" fmla="*/ 70626 h 179368"/>
                <a:gd name="connsiteX2" fmla="*/ 16495 w 113502"/>
                <a:gd name="connsiteY2" fmla="*/ 39292 h 179368"/>
                <a:gd name="connsiteX3" fmla="*/ 50316 w 113502"/>
                <a:gd name="connsiteY3" fmla="*/ 6971 h 179368"/>
                <a:gd name="connsiteX4" fmla="*/ 100277 w 113502"/>
                <a:gd name="connsiteY4" fmla="*/ 58537 h 179368"/>
                <a:gd name="connsiteX5" fmla="*/ 103352 w 113502"/>
                <a:gd name="connsiteY5" fmla="*/ 61497 h 179368"/>
                <a:gd name="connsiteX6" fmla="*/ 106683 w 113502"/>
                <a:gd name="connsiteY6" fmla="*/ 55576 h 179368"/>
                <a:gd name="connsiteX7" fmla="*/ 106683 w 113502"/>
                <a:gd name="connsiteY7" fmla="*/ 5984 h 179368"/>
                <a:gd name="connsiteX8" fmla="*/ 103864 w 113502"/>
                <a:gd name="connsiteY8" fmla="*/ 63 h 179368"/>
                <a:gd name="connsiteX9" fmla="*/ 100021 w 113502"/>
                <a:gd name="connsiteY9" fmla="*/ 3270 h 179368"/>
                <a:gd name="connsiteX10" fmla="*/ 91054 w 113502"/>
                <a:gd name="connsiteY10" fmla="*/ 17334 h 179368"/>
                <a:gd name="connsiteX11" fmla="*/ 50059 w 113502"/>
                <a:gd name="connsiteY11" fmla="*/ 63 h 179368"/>
                <a:gd name="connsiteX12" fmla="*/ 98 w 113502"/>
                <a:gd name="connsiteY12" fmla="*/ 47927 h 179368"/>
                <a:gd name="connsiteX13" fmla="*/ 33662 w 113502"/>
                <a:gd name="connsiteY13" fmla="*/ 93078 h 179368"/>
                <a:gd name="connsiteX14" fmla="*/ 67482 w 113502"/>
                <a:gd name="connsiteY14" fmla="*/ 101220 h 179368"/>
                <a:gd name="connsiteX15" fmla="*/ 89260 w 113502"/>
                <a:gd name="connsiteY15" fmla="*/ 113803 h 179368"/>
                <a:gd name="connsiteX16" fmla="*/ 97203 w 113502"/>
                <a:gd name="connsiteY16" fmla="*/ 136502 h 179368"/>
                <a:gd name="connsiteX17" fmla="*/ 62870 w 113502"/>
                <a:gd name="connsiteY17" fmla="*/ 171783 h 179368"/>
                <a:gd name="connsiteX18" fmla="*/ 22388 w 113502"/>
                <a:gd name="connsiteY18" fmla="*/ 158460 h 179368"/>
                <a:gd name="connsiteX19" fmla="*/ 6503 w 113502"/>
                <a:gd name="connsiteY19" fmla="*/ 120464 h 179368"/>
                <a:gd name="connsiteX20" fmla="*/ 3428 w 113502"/>
                <a:gd name="connsiteY20" fmla="*/ 117997 h 179368"/>
                <a:gd name="connsiteX21" fmla="*/ 98 w 113502"/>
                <a:gd name="connsiteY21" fmla="*/ 124165 h 179368"/>
                <a:gd name="connsiteX22" fmla="*/ 98 w 113502"/>
                <a:gd name="connsiteY22" fmla="*/ 173510 h 179368"/>
                <a:gd name="connsiteX23" fmla="*/ 2916 w 113502"/>
                <a:gd name="connsiteY23" fmla="*/ 179432 h 179368"/>
                <a:gd name="connsiteX24" fmla="*/ 6759 w 113502"/>
                <a:gd name="connsiteY24" fmla="*/ 176224 h 179368"/>
                <a:gd name="connsiteX25" fmla="*/ 15983 w 113502"/>
                <a:gd name="connsiteY25" fmla="*/ 162161 h 179368"/>
                <a:gd name="connsiteX26" fmla="*/ 63126 w 113502"/>
                <a:gd name="connsiteY26" fmla="*/ 179432 h 179368"/>
                <a:gd name="connsiteX27" fmla="*/ 113600 w 113502"/>
                <a:gd name="connsiteY27" fmla="*/ 128113 h 179368"/>
                <a:gd name="connsiteX28" fmla="*/ 75168 w 113502"/>
                <a:gd name="connsiteY28" fmla="*/ 78275 h 17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3502" h="179368">
                  <a:moveTo>
                    <a:pt x="75168" y="78275"/>
                  </a:moveTo>
                  <a:lnTo>
                    <a:pt x="42373" y="70626"/>
                  </a:lnTo>
                  <a:cubicBezTo>
                    <a:pt x="26488" y="66925"/>
                    <a:pt x="16495" y="53602"/>
                    <a:pt x="16495" y="39292"/>
                  </a:cubicBezTo>
                  <a:cubicBezTo>
                    <a:pt x="16495" y="22021"/>
                    <a:pt x="30331" y="6971"/>
                    <a:pt x="50316" y="6971"/>
                  </a:cubicBezTo>
                  <a:cubicBezTo>
                    <a:pt x="93103" y="6971"/>
                    <a:pt x="98740" y="47434"/>
                    <a:pt x="100277" y="58537"/>
                  </a:cubicBezTo>
                  <a:cubicBezTo>
                    <a:pt x="100534" y="60017"/>
                    <a:pt x="100534" y="61497"/>
                    <a:pt x="103352" y="61497"/>
                  </a:cubicBezTo>
                  <a:cubicBezTo>
                    <a:pt x="106683" y="61497"/>
                    <a:pt x="106683" y="60264"/>
                    <a:pt x="106683" y="55576"/>
                  </a:cubicBezTo>
                  <a:lnTo>
                    <a:pt x="106683" y="5984"/>
                  </a:lnTo>
                  <a:cubicBezTo>
                    <a:pt x="106683" y="1790"/>
                    <a:pt x="106683" y="63"/>
                    <a:pt x="103864" y="63"/>
                  </a:cubicBezTo>
                  <a:cubicBezTo>
                    <a:pt x="102071" y="63"/>
                    <a:pt x="101815" y="309"/>
                    <a:pt x="100021" y="3270"/>
                  </a:cubicBezTo>
                  <a:lnTo>
                    <a:pt x="91054" y="17334"/>
                  </a:lnTo>
                  <a:cubicBezTo>
                    <a:pt x="83367" y="10178"/>
                    <a:pt x="72862" y="63"/>
                    <a:pt x="50059" y="63"/>
                  </a:cubicBezTo>
                  <a:cubicBezTo>
                    <a:pt x="21620" y="63"/>
                    <a:pt x="98" y="21775"/>
                    <a:pt x="98" y="47927"/>
                  </a:cubicBezTo>
                  <a:cubicBezTo>
                    <a:pt x="98" y="68406"/>
                    <a:pt x="13677" y="86416"/>
                    <a:pt x="33662" y="93078"/>
                  </a:cubicBezTo>
                  <a:cubicBezTo>
                    <a:pt x="36480" y="94065"/>
                    <a:pt x="49547" y="97026"/>
                    <a:pt x="67482" y="101220"/>
                  </a:cubicBezTo>
                  <a:cubicBezTo>
                    <a:pt x="74400" y="102947"/>
                    <a:pt x="82086" y="104674"/>
                    <a:pt x="89260" y="113803"/>
                  </a:cubicBezTo>
                  <a:cubicBezTo>
                    <a:pt x="94641" y="120218"/>
                    <a:pt x="97203" y="128360"/>
                    <a:pt x="97203" y="136502"/>
                  </a:cubicBezTo>
                  <a:cubicBezTo>
                    <a:pt x="97203" y="154019"/>
                    <a:pt x="84392" y="171783"/>
                    <a:pt x="62870" y="171783"/>
                  </a:cubicBezTo>
                  <a:cubicBezTo>
                    <a:pt x="55440" y="171783"/>
                    <a:pt x="35968" y="170550"/>
                    <a:pt x="22388" y="158460"/>
                  </a:cubicBezTo>
                  <a:cubicBezTo>
                    <a:pt x="7528" y="145137"/>
                    <a:pt x="6759" y="129347"/>
                    <a:pt x="6503" y="120464"/>
                  </a:cubicBezTo>
                  <a:cubicBezTo>
                    <a:pt x="6247" y="117997"/>
                    <a:pt x="4197" y="117997"/>
                    <a:pt x="3428" y="117997"/>
                  </a:cubicBezTo>
                  <a:cubicBezTo>
                    <a:pt x="98" y="117997"/>
                    <a:pt x="98" y="119724"/>
                    <a:pt x="98" y="124165"/>
                  </a:cubicBezTo>
                  <a:lnTo>
                    <a:pt x="98" y="173510"/>
                  </a:lnTo>
                  <a:cubicBezTo>
                    <a:pt x="98" y="177705"/>
                    <a:pt x="98" y="179432"/>
                    <a:pt x="2916" y="179432"/>
                  </a:cubicBezTo>
                  <a:cubicBezTo>
                    <a:pt x="4709" y="179432"/>
                    <a:pt x="4966" y="178938"/>
                    <a:pt x="6759" y="176224"/>
                  </a:cubicBezTo>
                  <a:cubicBezTo>
                    <a:pt x="6759" y="175978"/>
                    <a:pt x="7528" y="175237"/>
                    <a:pt x="15983" y="162161"/>
                  </a:cubicBezTo>
                  <a:cubicBezTo>
                    <a:pt x="23926" y="170550"/>
                    <a:pt x="40323" y="179432"/>
                    <a:pt x="63126" y="179432"/>
                  </a:cubicBezTo>
                  <a:cubicBezTo>
                    <a:pt x="93103" y="179432"/>
                    <a:pt x="113600" y="155253"/>
                    <a:pt x="113600" y="128113"/>
                  </a:cubicBezTo>
                  <a:cubicBezTo>
                    <a:pt x="113600" y="103440"/>
                    <a:pt x="96690" y="83209"/>
                    <a:pt x="75168" y="78275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4C76E88A-D062-FADC-D2B9-FC63022E0617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10091561" y="5473694"/>
              <a:ext cx="35101" cy="246724"/>
            </a:xfrm>
            <a:custGeom>
              <a:avLst/>
              <a:gdLst>
                <a:gd name="connsiteX0" fmla="*/ 35208 w 35101"/>
                <a:gd name="connsiteY0" fmla="*/ 246788 h 246724"/>
                <a:gd name="connsiteX1" fmla="*/ 35208 w 35101"/>
                <a:gd name="connsiteY1" fmla="*/ 236919 h 246724"/>
                <a:gd name="connsiteX2" fmla="*/ 10355 w 35101"/>
                <a:gd name="connsiteY2" fmla="*/ 236919 h 246724"/>
                <a:gd name="connsiteX3" fmla="*/ 10355 w 35101"/>
                <a:gd name="connsiteY3" fmla="*/ 9932 h 246724"/>
                <a:gd name="connsiteX4" fmla="*/ 35208 w 35101"/>
                <a:gd name="connsiteY4" fmla="*/ 9932 h 246724"/>
                <a:gd name="connsiteX5" fmla="*/ 35208 w 35101"/>
                <a:gd name="connsiteY5" fmla="*/ 63 h 246724"/>
                <a:gd name="connsiteX6" fmla="*/ 106 w 35101"/>
                <a:gd name="connsiteY6" fmla="*/ 63 h 246724"/>
                <a:gd name="connsiteX7" fmla="*/ 106 w 35101"/>
                <a:gd name="connsiteY7" fmla="*/ 246788 h 246724"/>
                <a:gd name="connsiteX8" fmla="*/ 35208 w 35101"/>
                <a:gd name="connsiteY8" fmla="*/ 246788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01" h="246724">
                  <a:moveTo>
                    <a:pt x="35208" y="246788"/>
                  </a:moveTo>
                  <a:lnTo>
                    <a:pt x="35208" y="236919"/>
                  </a:lnTo>
                  <a:lnTo>
                    <a:pt x="10355" y="236919"/>
                  </a:lnTo>
                  <a:lnTo>
                    <a:pt x="10355" y="9932"/>
                  </a:lnTo>
                  <a:lnTo>
                    <a:pt x="35208" y="9932"/>
                  </a:lnTo>
                  <a:lnTo>
                    <a:pt x="35208" y="63"/>
                  </a:lnTo>
                  <a:lnTo>
                    <a:pt x="106" y="63"/>
                  </a:lnTo>
                  <a:lnTo>
                    <a:pt x="106" y="246788"/>
                  </a:lnTo>
                  <a:lnTo>
                    <a:pt x="35208" y="24678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1C8F653A-9432-E859-051A-19BD4DA4C3FE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10143259" y="5494419"/>
              <a:ext cx="106328" cy="169746"/>
            </a:xfrm>
            <a:custGeom>
              <a:avLst/>
              <a:gdLst>
                <a:gd name="connsiteX0" fmla="*/ 63650 w 106328"/>
                <a:gd name="connsiteY0" fmla="*/ 77534 h 169746"/>
                <a:gd name="connsiteX1" fmla="*/ 99520 w 106328"/>
                <a:gd name="connsiteY1" fmla="*/ 34111 h 169746"/>
                <a:gd name="connsiteX2" fmla="*/ 52377 w 106328"/>
                <a:gd name="connsiteY2" fmla="*/ 63 h 169746"/>
                <a:gd name="connsiteX3" fmla="*/ 7027 w 106328"/>
                <a:gd name="connsiteY3" fmla="*/ 33617 h 169746"/>
                <a:gd name="connsiteX4" fmla="*/ 20094 w 106328"/>
                <a:gd name="connsiteY4" fmla="*/ 46447 h 169746"/>
                <a:gd name="connsiteX5" fmla="*/ 33161 w 106328"/>
                <a:gd name="connsiteY5" fmla="*/ 33864 h 169746"/>
                <a:gd name="connsiteX6" fmla="*/ 17276 w 106328"/>
                <a:gd name="connsiteY6" fmla="*/ 21528 h 169746"/>
                <a:gd name="connsiteX7" fmla="*/ 51352 w 106328"/>
                <a:gd name="connsiteY7" fmla="*/ 6231 h 169746"/>
                <a:gd name="connsiteX8" fmla="*/ 75949 w 106328"/>
                <a:gd name="connsiteY8" fmla="*/ 33864 h 169746"/>
                <a:gd name="connsiteX9" fmla="*/ 68775 w 106328"/>
                <a:gd name="connsiteY9" fmla="*/ 61991 h 169746"/>
                <a:gd name="connsiteX10" fmla="*/ 45972 w 106328"/>
                <a:gd name="connsiteY10" fmla="*/ 74820 h 169746"/>
                <a:gd name="connsiteX11" fmla="*/ 35979 w 106328"/>
                <a:gd name="connsiteY11" fmla="*/ 75561 h 169746"/>
                <a:gd name="connsiteX12" fmla="*/ 32136 w 106328"/>
                <a:gd name="connsiteY12" fmla="*/ 78521 h 169746"/>
                <a:gd name="connsiteX13" fmla="*/ 38285 w 106328"/>
                <a:gd name="connsiteY13" fmla="*/ 81235 h 169746"/>
                <a:gd name="connsiteX14" fmla="*/ 49559 w 106328"/>
                <a:gd name="connsiteY14" fmla="*/ 81235 h 169746"/>
                <a:gd name="connsiteX15" fmla="*/ 80048 w 106328"/>
                <a:gd name="connsiteY15" fmla="*/ 122192 h 169746"/>
                <a:gd name="connsiteX16" fmla="*/ 51096 w 106328"/>
                <a:gd name="connsiteY16" fmla="*/ 162901 h 169746"/>
                <a:gd name="connsiteX17" fmla="*/ 11895 w 106328"/>
                <a:gd name="connsiteY17" fmla="*/ 144150 h 169746"/>
                <a:gd name="connsiteX18" fmla="*/ 28805 w 106328"/>
                <a:gd name="connsiteY18" fmla="*/ 130580 h 169746"/>
                <a:gd name="connsiteX19" fmla="*/ 14457 w 106328"/>
                <a:gd name="connsiteY19" fmla="*/ 116764 h 169746"/>
                <a:gd name="connsiteX20" fmla="*/ 109 w 106328"/>
                <a:gd name="connsiteY20" fmla="*/ 131074 h 169746"/>
                <a:gd name="connsiteX21" fmla="*/ 51864 w 106328"/>
                <a:gd name="connsiteY21" fmla="*/ 169809 h 169746"/>
                <a:gd name="connsiteX22" fmla="*/ 106438 w 106328"/>
                <a:gd name="connsiteY22" fmla="*/ 122192 h 169746"/>
                <a:gd name="connsiteX23" fmla="*/ 63650 w 106328"/>
                <a:gd name="connsiteY23" fmla="*/ 77534 h 16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6328" h="169746">
                  <a:moveTo>
                    <a:pt x="63650" y="77534"/>
                  </a:moveTo>
                  <a:cubicBezTo>
                    <a:pt x="84660" y="70873"/>
                    <a:pt x="99520" y="53602"/>
                    <a:pt x="99520" y="34111"/>
                  </a:cubicBezTo>
                  <a:cubicBezTo>
                    <a:pt x="99520" y="13879"/>
                    <a:pt x="76973" y="63"/>
                    <a:pt x="52377" y="63"/>
                  </a:cubicBezTo>
                  <a:cubicBezTo>
                    <a:pt x="26499" y="63"/>
                    <a:pt x="7027" y="14866"/>
                    <a:pt x="7027" y="33617"/>
                  </a:cubicBezTo>
                  <a:cubicBezTo>
                    <a:pt x="7027" y="41759"/>
                    <a:pt x="12664" y="46447"/>
                    <a:pt x="20094" y="46447"/>
                  </a:cubicBezTo>
                  <a:cubicBezTo>
                    <a:pt x="28037" y="46447"/>
                    <a:pt x="33161" y="41019"/>
                    <a:pt x="33161" y="33864"/>
                  </a:cubicBezTo>
                  <a:cubicBezTo>
                    <a:pt x="33161" y="21528"/>
                    <a:pt x="21119" y="21528"/>
                    <a:pt x="17276" y="21528"/>
                  </a:cubicBezTo>
                  <a:cubicBezTo>
                    <a:pt x="25218" y="9438"/>
                    <a:pt x="42128" y="6231"/>
                    <a:pt x="51352" y="6231"/>
                  </a:cubicBezTo>
                  <a:cubicBezTo>
                    <a:pt x="61857" y="6231"/>
                    <a:pt x="75949" y="11659"/>
                    <a:pt x="75949" y="33864"/>
                  </a:cubicBezTo>
                  <a:cubicBezTo>
                    <a:pt x="75949" y="36825"/>
                    <a:pt x="75436" y="51135"/>
                    <a:pt x="68775" y="61991"/>
                  </a:cubicBezTo>
                  <a:cubicBezTo>
                    <a:pt x="61088" y="73833"/>
                    <a:pt x="52377" y="74574"/>
                    <a:pt x="45972" y="74820"/>
                  </a:cubicBezTo>
                  <a:cubicBezTo>
                    <a:pt x="43922" y="75067"/>
                    <a:pt x="37773" y="75561"/>
                    <a:pt x="35979" y="75561"/>
                  </a:cubicBezTo>
                  <a:cubicBezTo>
                    <a:pt x="33929" y="75807"/>
                    <a:pt x="32136" y="76054"/>
                    <a:pt x="32136" y="78521"/>
                  </a:cubicBezTo>
                  <a:cubicBezTo>
                    <a:pt x="32136" y="81235"/>
                    <a:pt x="33929" y="81235"/>
                    <a:pt x="38285" y="81235"/>
                  </a:cubicBezTo>
                  <a:lnTo>
                    <a:pt x="49559" y="81235"/>
                  </a:lnTo>
                  <a:cubicBezTo>
                    <a:pt x="70568" y="81235"/>
                    <a:pt x="80048" y="98013"/>
                    <a:pt x="80048" y="122192"/>
                  </a:cubicBezTo>
                  <a:cubicBezTo>
                    <a:pt x="80048" y="155746"/>
                    <a:pt x="62369" y="162901"/>
                    <a:pt x="51096" y="162901"/>
                  </a:cubicBezTo>
                  <a:cubicBezTo>
                    <a:pt x="40079" y="162901"/>
                    <a:pt x="20863" y="158707"/>
                    <a:pt x="11895" y="144150"/>
                  </a:cubicBezTo>
                  <a:cubicBezTo>
                    <a:pt x="20863" y="145384"/>
                    <a:pt x="28805" y="139956"/>
                    <a:pt x="28805" y="130580"/>
                  </a:cubicBezTo>
                  <a:cubicBezTo>
                    <a:pt x="28805" y="121698"/>
                    <a:pt x="21887" y="116764"/>
                    <a:pt x="14457" y="116764"/>
                  </a:cubicBezTo>
                  <a:cubicBezTo>
                    <a:pt x="8308" y="116764"/>
                    <a:pt x="109" y="120218"/>
                    <a:pt x="109" y="131074"/>
                  </a:cubicBezTo>
                  <a:cubicBezTo>
                    <a:pt x="109" y="153526"/>
                    <a:pt x="23937" y="169809"/>
                    <a:pt x="51864" y="169809"/>
                  </a:cubicBezTo>
                  <a:cubicBezTo>
                    <a:pt x="83123" y="169809"/>
                    <a:pt x="106438" y="147357"/>
                    <a:pt x="106438" y="122192"/>
                  </a:cubicBezTo>
                  <a:cubicBezTo>
                    <a:pt x="106438" y="101960"/>
                    <a:pt x="90297" y="82716"/>
                    <a:pt x="63650" y="77534"/>
                  </a:cubicBez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E84CE186-21EF-DECD-6BD9-15572BA9FD53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10266243" y="5473694"/>
              <a:ext cx="35101" cy="246724"/>
            </a:xfrm>
            <a:custGeom>
              <a:avLst/>
              <a:gdLst>
                <a:gd name="connsiteX0" fmla="*/ 35216 w 35101"/>
                <a:gd name="connsiteY0" fmla="*/ 63 h 246724"/>
                <a:gd name="connsiteX1" fmla="*/ 114 w 35101"/>
                <a:gd name="connsiteY1" fmla="*/ 63 h 246724"/>
                <a:gd name="connsiteX2" fmla="*/ 114 w 35101"/>
                <a:gd name="connsiteY2" fmla="*/ 9932 h 246724"/>
                <a:gd name="connsiteX3" fmla="*/ 24967 w 35101"/>
                <a:gd name="connsiteY3" fmla="*/ 9932 h 246724"/>
                <a:gd name="connsiteX4" fmla="*/ 24967 w 35101"/>
                <a:gd name="connsiteY4" fmla="*/ 236919 h 246724"/>
                <a:gd name="connsiteX5" fmla="*/ 114 w 35101"/>
                <a:gd name="connsiteY5" fmla="*/ 236919 h 246724"/>
                <a:gd name="connsiteX6" fmla="*/ 114 w 35101"/>
                <a:gd name="connsiteY6" fmla="*/ 246788 h 246724"/>
                <a:gd name="connsiteX7" fmla="*/ 35216 w 35101"/>
                <a:gd name="connsiteY7" fmla="*/ 246788 h 246724"/>
                <a:gd name="connsiteX8" fmla="*/ 35216 w 35101"/>
                <a:gd name="connsiteY8" fmla="*/ 63 h 24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01" h="246724">
                  <a:moveTo>
                    <a:pt x="35216" y="63"/>
                  </a:moveTo>
                  <a:lnTo>
                    <a:pt x="114" y="63"/>
                  </a:lnTo>
                  <a:lnTo>
                    <a:pt x="114" y="9932"/>
                  </a:lnTo>
                  <a:lnTo>
                    <a:pt x="24967" y="9932"/>
                  </a:lnTo>
                  <a:lnTo>
                    <a:pt x="24967" y="236919"/>
                  </a:lnTo>
                  <a:lnTo>
                    <a:pt x="114" y="236919"/>
                  </a:lnTo>
                  <a:lnTo>
                    <a:pt x="114" y="246788"/>
                  </a:lnTo>
                  <a:lnTo>
                    <a:pt x="35216" y="246788"/>
                  </a:lnTo>
                  <a:lnTo>
                    <a:pt x="35216" y="6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cxnSp>
        <p:nvCxnSpPr>
          <p:cNvPr id="1535" name="Straight Connector 1534">
            <a:extLst>
              <a:ext uri="{FF2B5EF4-FFF2-40B4-BE49-F238E27FC236}">
                <a16:creationId xmlns:a16="http://schemas.microsoft.com/office/drawing/2014/main" id="{4AC532B8-E422-E2BD-D9A2-98B8DF3BCC35}"/>
              </a:ext>
            </a:extLst>
          </p:cNvPr>
          <p:cNvCxnSpPr>
            <a:cxnSpLocks noChangeAspect="1"/>
          </p:cNvCxnSpPr>
          <p:nvPr/>
        </p:nvCxnSpPr>
        <p:spPr>
          <a:xfrm flipV="1">
            <a:off x="4589647" y="4307544"/>
            <a:ext cx="1188000" cy="220315"/>
          </a:xfrm>
          <a:prstGeom prst="line">
            <a:avLst/>
          </a:prstGeom>
          <a:ln w="127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B30C2B30-54F7-F2A9-ABB5-4D56E8618A1F}"/>
              </a:ext>
            </a:extLst>
          </p:cNvPr>
          <p:cNvSpPr txBox="1">
            <a:spLocks/>
          </p:cNvSpPr>
          <p:nvPr/>
        </p:nvSpPr>
        <p:spPr>
          <a:xfrm>
            <a:off x="838200" y="471341"/>
            <a:ext cx="10515600" cy="980899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850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defTabSz="457200">
              <a:lnSpc>
                <a:spcPct val="100000"/>
              </a:lnSpc>
              <a:spcBef>
                <a:spcPts val="0"/>
              </a:spcBef>
              <a:defRPr/>
            </a:pPr>
            <a:r>
              <a:rPr lang="en-US" sz="24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Average brightness scaling Compton scattering</a:t>
            </a:r>
            <a:b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</a:br>
            <a:r>
              <a:rPr lang="en-US" sz="2000" i="1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400" i="1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Leveraging the crossing angle</a:t>
            </a:r>
            <a:br>
              <a:rPr lang="en-US" sz="2000" dirty="0">
                <a:solidFill>
                  <a:prstClr val="black"/>
                </a:solidFill>
                <a:latin typeface="Avenir Next LT Pro Light" panose="020B0304020202020204" pitchFamily="34" charset="0"/>
                <a:ea typeface="+mn-ea"/>
                <a:cs typeface="+mn-cs"/>
              </a:rPr>
            </a:br>
            <a:endParaRPr lang="en-US" sz="3600" i="1" dirty="0"/>
          </a:p>
        </p:txBody>
      </p:sp>
      <p:grpSp>
        <p:nvGrpSpPr>
          <p:cNvPr id="540" name="Group 539" descr="\documentclass{article}&#10;\usepackage{amsmath}&#10;\pagestyle{empty}&#10;\begin{document}&#10;&#10;$$\mathcal{B} = \frac{F_{0.1\%}}{\Delta A\Delta \Omega}$$&#10;&#10;&#10;\end{document}" title="IguanaTex Vector Display">
            <a:extLst>
              <a:ext uri="{FF2B5EF4-FFF2-40B4-BE49-F238E27FC236}">
                <a16:creationId xmlns:a16="http://schemas.microsoft.com/office/drawing/2014/main" id="{3A0D04BA-526C-F00E-2BB0-0E5E8A5720CC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9929183" y="3102347"/>
            <a:ext cx="1315844" cy="523306"/>
            <a:chOff x="12401644" y="5756057"/>
            <a:chExt cx="1315844" cy="523306"/>
          </a:xfrm>
        </p:grpSpPr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6B068CE4-43BF-F1F5-C0BA-F4092AFA1EBF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2401644" y="5922726"/>
              <a:ext cx="159171" cy="186523"/>
            </a:xfrm>
            <a:custGeom>
              <a:avLst/>
              <a:gdLst>
                <a:gd name="connsiteX0" fmla="*/ 62873 w 159171"/>
                <a:gd name="connsiteY0" fmla="*/ 6995 h 186523"/>
                <a:gd name="connsiteX1" fmla="*/ 63374 w 159171"/>
                <a:gd name="connsiteY1" fmla="*/ 2896 h 186523"/>
                <a:gd name="connsiteX2" fmla="*/ 60617 w 159171"/>
                <a:gd name="connsiteY2" fmla="*/ 334 h 186523"/>
                <a:gd name="connsiteX3" fmla="*/ 45326 w 159171"/>
                <a:gd name="connsiteY3" fmla="*/ 6739 h 186523"/>
                <a:gd name="connsiteX4" fmla="*/ 24270 w 159171"/>
                <a:gd name="connsiteY4" fmla="*/ 22112 h 186523"/>
                <a:gd name="connsiteX5" fmla="*/ 27028 w 159171"/>
                <a:gd name="connsiteY5" fmla="*/ 23649 h 186523"/>
                <a:gd name="connsiteX6" fmla="*/ 41316 w 159171"/>
                <a:gd name="connsiteY6" fmla="*/ 17756 h 186523"/>
                <a:gd name="connsiteX7" fmla="*/ 27780 w 159171"/>
                <a:gd name="connsiteY7" fmla="*/ 97695 h 186523"/>
                <a:gd name="connsiteX8" fmla="*/ 1460 w 159171"/>
                <a:gd name="connsiteY8" fmla="*/ 181733 h 186523"/>
                <a:gd name="connsiteX9" fmla="*/ 207 w 159171"/>
                <a:gd name="connsiteY9" fmla="*/ 184808 h 186523"/>
                <a:gd name="connsiteX10" fmla="*/ 2713 w 159171"/>
                <a:gd name="connsiteY10" fmla="*/ 186601 h 186523"/>
                <a:gd name="connsiteX11" fmla="*/ 21262 w 159171"/>
                <a:gd name="connsiteY11" fmla="*/ 174815 h 186523"/>
                <a:gd name="connsiteX12" fmla="*/ 41566 w 159171"/>
                <a:gd name="connsiteY12" fmla="*/ 120498 h 186523"/>
                <a:gd name="connsiteX13" fmla="*/ 74403 w 159171"/>
                <a:gd name="connsiteY13" fmla="*/ 38509 h 186523"/>
                <a:gd name="connsiteX14" fmla="*/ 112253 w 159171"/>
                <a:gd name="connsiteY14" fmla="*/ 14169 h 186523"/>
                <a:gd name="connsiteX15" fmla="*/ 138072 w 159171"/>
                <a:gd name="connsiteY15" fmla="*/ 36716 h 186523"/>
                <a:gd name="connsiteX16" fmla="*/ 88190 w 159171"/>
                <a:gd name="connsiteY16" fmla="*/ 76429 h 186523"/>
                <a:gd name="connsiteX17" fmla="*/ 67886 w 159171"/>
                <a:gd name="connsiteY17" fmla="*/ 90009 h 186523"/>
                <a:gd name="connsiteX18" fmla="*/ 70393 w 159171"/>
                <a:gd name="connsiteY18" fmla="*/ 91802 h 186523"/>
                <a:gd name="connsiteX19" fmla="*/ 82424 w 159171"/>
                <a:gd name="connsiteY19" fmla="*/ 90777 h 186523"/>
                <a:gd name="connsiteX20" fmla="*/ 128296 w 159171"/>
                <a:gd name="connsiteY20" fmla="*/ 130490 h 186523"/>
                <a:gd name="connsiteX21" fmla="*/ 78915 w 159171"/>
                <a:gd name="connsiteY21" fmla="*/ 172509 h 186523"/>
                <a:gd name="connsiteX22" fmla="*/ 47081 w 159171"/>
                <a:gd name="connsiteY22" fmla="*/ 158161 h 186523"/>
                <a:gd name="connsiteX23" fmla="*/ 43822 w 159171"/>
                <a:gd name="connsiteY23" fmla="*/ 156368 h 186523"/>
                <a:gd name="connsiteX24" fmla="*/ 25524 w 159171"/>
                <a:gd name="connsiteY24" fmla="*/ 168922 h 186523"/>
                <a:gd name="connsiteX25" fmla="*/ 62371 w 159171"/>
                <a:gd name="connsiteY25" fmla="*/ 186601 h 186523"/>
                <a:gd name="connsiteX26" fmla="*/ 149602 w 159171"/>
                <a:gd name="connsiteY26" fmla="*/ 119729 h 186523"/>
                <a:gd name="connsiteX27" fmla="*/ 109997 w 159171"/>
                <a:gd name="connsiteY27" fmla="*/ 77198 h 186523"/>
                <a:gd name="connsiteX28" fmla="*/ 159378 w 159171"/>
                <a:gd name="connsiteY28" fmla="*/ 25955 h 186523"/>
                <a:gd name="connsiteX29" fmla="*/ 128797 w 159171"/>
                <a:gd name="connsiteY29" fmla="*/ 77 h 186523"/>
                <a:gd name="connsiteX30" fmla="*/ 57859 w 159171"/>
                <a:gd name="connsiteY30" fmla="*/ 40815 h 186523"/>
                <a:gd name="connsiteX31" fmla="*/ 62873 w 159171"/>
                <a:gd name="connsiteY31" fmla="*/ 6995 h 18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9171" h="186523">
                  <a:moveTo>
                    <a:pt x="62873" y="6995"/>
                  </a:moveTo>
                  <a:cubicBezTo>
                    <a:pt x="63374" y="4177"/>
                    <a:pt x="63374" y="3664"/>
                    <a:pt x="63374" y="2896"/>
                  </a:cubicBezTo>
                  <a:cubicBezTo>
                    <a:pt x="63374" y="1102"/>
                    <a:pt x="62873" y="334"/>
                    <a:pt x="60617" y="334"/>
                  </a:cubicBezTo>
                  <a:cubicBezTo>
                    <a:pt x="57859" y="334"/>
                    <a:pt x="50339" y="4177"/>
                    <a:pt x="45326" y="6739"/>
                  </a:cubicBezTo>
                  <a:cubicBezTo>
                    <a:pt x="33796" y="12632"/>
                    <a:pt x="24270" y="17500"/>
                    <a:pt x="24270" y="22112"/>
                  </a:cubicBezTo>
                  <a:cubicBezTo>
                    <a:pt x="24270" y="23649"/>
                    <a:pt x="26025" y="23649"/>
                    <a:pt x="27028" y="23649"/>
                  </a:cubicBezTo>
                  <a:cubicBezTo>
                    <a:pt x="30036" y="23649"/>
                    <a:pt x="36553" y="20062"/>
                    <a:pt x="41316" y="17756"/>
                  </a:cubicBezTo>
                  <a:cubicBezTo>
                    <a:pt x="38308" y="42865"/>
                    <a:pt x="32292" y="75661"/>
                    <a:pt x="27780" y="97695"/>
                  </a:cubicBezTo>
                  <a:cubicBezTo>
                    <a:pt x="18505" y="141251"/>
                    <a:pt x="13743" y="156880"/>
                    <a:pt x="1460" y="181733"/>
                  </a:cubicBezTo>
                  <a:cubicBezTo>
                    <a:pt x="207" y="184039"/>
                    <a:pt x="207" y="184552"/>
                    <a:pt x="207" y="184808"/>
                  </a:cubicBezTo>
                  <a:cubicBezTo>
                    <a:pt x="207" y="186601"/>
                    <a:pt x="2212" y="186601"/>
                    <a:pt x="2713" y="186601"/>
                  </a:cubicBezTo>
                  <a:cubicBezTo>
                    <a:pt x="6724" y="186601"/>
                    <a:pt x="17252" y="181989"/>
                    <a:pt x="21262" y="174815"/>
                  </a:cubicBezTo>
                  <a:cubicBezTo>
                    <a:pt x="24521" y="168922"/>
                    <a:pt x="34046" y="150219"/>
                    <a:pt x="41566" y="120498"/>
                  </a:cubicBezTo>
                  <a:cubicBezTo>
                    <a:pt x="47081" y="98464"/>
                    <a:pt x="56606" y="64900"/>
                    <a:pt x="74403" y="38509"/>
                  </a:cubicBezTo>
                  <a:cubicBezTo>
                    <a:pt x="85934" y="21856"/>
                    <a:pt x="96462" y="14169"/>
                    <a:pt x="112253" y="14169"/>
                  </a:cubicBezTo>
                  <a:cubicBezTo>
                    <a:pt x="125789" y="14169"/>
                    <a:pt x="138072" y="23137"/>
                    <a:pt x="138072" y="36716"/>
                  </a:cubicBezTo>
                  <a:cubicBezTo>
                    <a:pt x="138072" y="59263"/>
                    <a:pt x="114259" y="67462"/>
                    <a:pt x="88190" y="76429"/>
                  </a:cubicBezTo>
                  <a:cubicBezTo>
                    <a:pt x="85182" y="77454"/>
                    <a:pt x="67886" y="83603"/>
                    <a:pt x="67886" y="90009"/>
                  </a:cubicBezTo>
                  <a:cubicBezTo>
                    <a:pt x="67886" y="91546"/>
                    <a:pt x="69641" y="91802"/>
                    <a:pt x="70393" y="91802"/>
                  </a:cubicBezTo>
                  <a:cubicBezTo>
                    <a:pt x="71395" y="91802"/>
                    <a:pt x="77161" y="90777"/>
                    <a:pt x="82424" y="90777"/>
                  </a:cubicBezTo>
                  <a:cubicBezTo>
                    <a:pt x="107742" y="90777"/>
                    <a:pt x="128296" y="106150"/>
                    <a:pt x="128296" y="130490"/>
                  </a:cubicBezTo>
                  <a:cubicBezTo>
                    <a:pt x="128296" y="162261"/>
                    <a:pt x="101726" y="172509"/>
                    <a:pt x="78915" y="172509"/>
                  </a:cubicBezTo>
                  <a:cubicBezTo>
                    <a:pt x="59614" y="172509"/>
                    <a:pt x="50339" y="161748"/>
                    <a:pt x="47081" y="158161"/>
                  </a:cubicBezTo>
                  <a:cubicBezTo>
                    <a:pt x="46078" y="156880"/>
                    <a:pt x="45828" y="156368"/>
                    <a:pt x="43822" y="156368"/>
                  </a:cubicBezTo>
                  <a:cubicBezTo>
                    <a:pt x="38308" y="156368"/>
                    <a:pt x="25524" y="164311"/>
                    <a:pt x="25524" y="168922"/>
                  </a:cubicBezTo>
                  <a:cubicBezTo>
                    <a:pt x="25524" y="169691"/>
                    <a:pt x="35300" y="186601"/>
                    <a:pt x="62371" y="186601"/>
                  </a:cubicBezTo>
                  <a:cubicBezTo>
                    <a:pt x="97715" y="186601"/>
                    <a:pt x="149602" y="160980"/>
                    <a:pt x="149602" y="119729"/>
                  </a:cubicBezTo>
                  <a:cubicBezTo>
                    <a:pt x="149602" y="98207"/>
                    <a:pt x="135565" y="82066"/>
                    <a:pt x="109997" y="77198"/>
                  </a:cubicBezTo>
                  <a:cubicBezTo>
                    <a:pt x="130051" y="68487"/>
                    <a:pt x="159378" y="50039"/>
                    <a:pt x="159378" y="25955"/>
                  </a:cubicBezTo>
                  <a:cubicBezTo>
                    <a:pt x="159378" y="11095"/>
                    <a:pt x="147346" y="77"/>
                    <a:pt x="128797" y="77"/>
                  </a:cubicBezTo>
                  <a:cubicBezTo>
                    <a:pt x="120275" y="77"/>
                    <a:pt x="88190" y="2383"/>
                    <a:pt x="57859" y="40815"/>
                  </a:cubicBezTo>
                  <a:lnTo>
                    <a:pt x="62873" y="6995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5167D1E-A01D-B5A1-7B2B-E4CA345E67B3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2650050" y="6009583"/>
              <a:ext cx="166691" cy="59954"/>
            </a:xfrm>
            <a:custGeom>
              <a:avLst/>
              <a:gdLst>
                <a:gd name="connsiteX0" fmla="*/ 158385 w 166691"/>
                <a:gd name="connsiteY0" fmla="*/ 10326 h 59954"/>
                <a:gd name="connsiteX1" fmla="*/ 166908 w 166691"/>
                <a:gd name="connsiteY1" fmla="*/ 5202 h 59954"/>
                <a:gd name="connsiteX2" fmla="*/ 158636 w 166691"/>
                <a:gd name="connsiteY2" fmla="*/ 77 h 59954"/>
                <a:gd name="connsiteX3" fmla="*/ 8488 w 166691"/>
                <a:gd name="connsiteY3" fmla="*/ 77 h 59954"/>
                <a:gd name="connsiteX4" fmla="*/ 216 w 166691"/>
                <a:gd name="connsiteY4" fmla="*/ 5202 h 59954"/>
                <a:gd name="connsiteX5" fmla="*/ 8739 w 166691"/>
                <a:gd name="connsiteY5" fmla="*/ 10326 h 59954"/>
                <a:gd name="connsiteX6" fmla="*/ 158385 w 166691"/>
                <a:gd name="connsiteY6" fmla="*/ 10326 h 59954"/>
                <a:gd name="connsiteX7" fmla="*/ 158636 w 166691"/>
                <a:gd name="connsiteY7" fmla="*/ 60031 h 59954"/>
                <a:gd name="connsiteX8" fmla="*/ 166908 w 166691"/>
                <a:gd name="connsiteY8" fmla="*/ 54907 h 59954"/>
                <a:gd name="connsiteX9" fmla="*/ 158385 w 166691"/>
                <a:gd name="connsiteY9" fmla="*/ 49783 h 59954"/>
                <a:gd name="connsiteX10" fmla="*/ 8739 w 166691"/>
                <a:gd name="connsiteY10" fmla="*/ 49783 h 59954"/>
                <a:gd name="connsiteX11" fmla="*/ 216 w 166691"/>
                <a:gd name="connsiteY11" fmla="*/ 54907 h 59954"/>
                <a:gd name="connsiteX12" fmla="*/ 8488 w 166691"/>
                <a:gd name="connsiteY12" fmla="*/ 60031 h 59954"/>
                <a:gd name="connsiteX13" fmla="*/ 158636 w 166691"/>
                <a:gd name="connsiteY13" fmla="*/ 60031 h 5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691" h="59954">
                  <a:moveTo>
                    <a:pt x="158385" y="10326"/>
                  </a:moveTo>
                  <a:cubicBezTo>
                    <a:pt x="162145" y="10326"/>
                    <a:pt x="166908" y="10326"/>
                    <a:pt x="166908" y="5202"/>
                  </a:cubicBezTo>
                  <a:cubicBezTo>
                    <a:pt x="166908" y="77"/>
                    <a:pt x="162145" y="77"/>
                    <a:pt x="158636" y="77"/>
                  </a:cubicBezTo>
                  <a:lnTo>
                    <a:pt x="8488" y="77"/>
                  </a:lnTo>
                  <a:cubicBezTo>
                    <a:pt x="4979" y="77"/>
                    <a:pt x="216" y="77"/>
                    <a:pt x="216" y="5202"/>
                  </a:cubicBezTo>
                  <a:cubicBezTo>
                    <a:pt x="216" y="10326"/>
                    <a:pt x="4979" y="10326"/>
                    <a:pt x="8739" y="10326"/>
                  </a:cubicBezTo>
                  <a:lnTo>
                    <a:pt x="158385" y="10326"/>
                  </a:lnTo>
                  <a:close/>
                  <a:moveTo>
                    <a:pt x="158636" y="60031"/>
                  </a:moveTo>
                  <a:cubicBezTo>
                    <a:pt x="162145" y="60031"/>
                    <a:pt x="166908" y="60031"/>
                    <a:pt x="166908" y="54907"/>
                  </a:cubicBezTo>
                  <a:cubicBezTo>
                    <a:pt x="166908" y="49783"/>
                    <a:pt x="162145" y="49783"/>
                    <a:pt x="158385" y="49783"/>
                  </a:cubicBezTo>
                  <a:lnTo>
                    <a:pt x="8739" y="49783"/>
                  </a:lnTo>
                  <a:cubicBezTo>
                    <a:pt x="4979" y="49783"/>
                    <a:pt x="216" y="49783"/>
                    <a:pt x="216" y="54907"/>
                  </a:cubicBezTo>
                  <a:cubicBezTo>
                    <a:pt x="216" y="60031"/>
                    <a:pt x="4979" y="60031"/>
                    <a:pt x="8488" y="60031"/>
                  </a:cubicBezTo>
                  <a:lnTo>
                    <a:pt x="158636" y="60031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356FF497-6184-0D06-00D0-43F4FF6A6515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3034728" y="5756057"/>
              <a:ext cx="178166" cy="174225"/>
            </a:xfrm>
            <a:custGeom>
              <a:avLst/>
              <a:gdLst>
                <a:gd name="connsiteX0" fmla="*/ 66658 w 178166"/>
                <a:gd name="connsiteY0" fmla="*/ 91027 h 174225"/>
                <a:gd name="connsiteX1" fmla="*/ 90972 w 178166"/>
                <a:gd name="connsiteY1" fmla="*/ 91027 h 174225"/>
                <a:gd name="connsiteX2" fmla="*/ 111777 w 178166"/>
                <a:gd name="connsiteY2" fmla="*/ 102556 h 174225"/>
                <a:gd name="connsiteX3" fmla="*/ 110023 w 178166"/>
                <a:gd name="connsiteY3" fmla="*/ 115111 h 174225"/>
                <a:gd name="connsiteX4" fmla="*/ 109271 w 178166"/>
                <a:gd name="connsiteY4" fmla="*/ 117929 h 174225"/>
                <a:gd name="connsiteX5" fmla="*/ 112279 w 178166"/>
                <a:gd name="connsiteY5" fmla="*/ 121004 h 174225"/>
                <a:gd name="connsiteX6" fmla="*/ 116038 w 178166"/>
                <a:gd name="connsiteY6" fmla="*/ 115623 h 174225"/>
                <a:gd name="connsiteX7" fmla="*/ 129825 w 178166"/>
                <a:gd name="connsiteY7" fmla="*/ 60025 h 174225"/>
                <a:gd name="connsiteX8" fmla="*/ 130577 w 178166"/>
                <a:gd name="connsiteY8" fmla="*/ 55925 h 174225"/>
                <a:gd name="connsiteX9" fmla="*/ 127569 w 178166"/>
                <a:gd name="connsiteY9" fmla="*/ 53107 h 174225"/>
                <a:gd name="connsiteX10" fmla="*/ 123809 w 178166"/>
                <a:gd name="connsiteY10" fmla="*/ 58487 h 174225"/>
                <a:gd name="connsiteX11" fmla="*/ 91473 w 178166"/>
                <a:gd name="connsiteY11" fmla="*/ 83084 h 174225"/>
                <a:gd name="connsiteX12" fmla="*/ 68663 w 178166"/>
                <a:gd name="connsiteY12" fmla="*/ 83084 h 174225"/>
                <a:gd name="connsiteX13" fmla="*/ 84706 w 178166"/>
                <a:gd name="connsiteY13" fmla="*/ 18006 h 174225"/>
                <a:gd name="connsiteX14" fmla="*/ 98241 w 178166"/>
                <a:gd name="connsiteY14" fmla="*/ 8013 h 174225"/>
                <a:gd name="connsiteX15" fmla="*/ 131329 w 178166"/>
                <a:gd name="connsiteY15" fmla="*/ 8013 h 174225"/>
                <a:gd name="connsiteX16" fmla="*/ 167926 w 178166"/>
                <a:gd name="connsiteY16" fmla="*/ 36197 h 174225"/>
                <a:gd name="connsiteX17" fmla="*/ 167174 w 178166"/>
                <a:gd name="connsiteY17" fmla="*/ 50032 h 174225"/>
                <a:gd name="connsiteX18" fmla="*/ 166673 w 178166"/>
                <a:gd name="connsiteY18" fmla="*/ 54644 h 174225"/>
                <a:gd name="connsiteX19" fmla="*/ 169681 w 178166"/>
                <a:gd name="connsiteY19" fmla="*/ 57719 h 174225"/>
                <a:gd name="connsiteX20" fmla="*/ 173190 w 178166"/>
                <a:gd name="connsiteY20" fmla="*/ 51313 h 174225"/>
                <a:gd name="connsiteX21" fmla="*/ 178203 w 178166"/>
                <a:gd name="connsiteY21" fmla="*/ 6988 h 174225"/>
                <a:gd name="connsiteX22" fmla="*/ 171435 w 178166"/>
                <a:gd name="connsiteY22" fmla="*/ 71 h 174225"/>
                <a:gd name="connsiteX23" fmla="*/ 48610 w 178166"/>
                <a:gd name="connsiteY23" fmla="*/ 71 h 174225"/>
                <a:gd name="connsiteX24" fmla="*/ 41090 w 178166"/>
                <a:gd name="connsiteY24" fmla="*/ 5195 h 174225"/>
                <a:gd name="connsiteX25" fmla="*/ 48109 w 178166"/>
                <a:gd name="connsiteY25" fmla="*/ 8013 h 174225"/>
                <a:gd name="connsiteX26" fmla="*/ 64402 w 178166"/>
                <a:gd name="connsiteY26" fmla="*/ 12625 h 174225"/>
                <a:gd name="connsiteX27" fmla="*/ 63148 w 178166"/>
                <a:gd name="connsiteY27" fmla="*/ 18774 h 174225"/>
                <a:gd name="connsiteX28" fmla="*/ 30061 w 178166"/>
                <a:gd name="connsiteY28" fmla="*/ 154312 h 174225"/>
                <a:gd name="connsiteX29" fmla="*/ 7250 w 178166"/>
                <a:gd name="connsiteY29" fmla="*/ 166354 h 174225"/>
                <a:gd name="connsiteX30" fmla="*/ 232 w 178166"/>
                <a:gd name="connsiteY30" fmla="*/ 171222 h 174225"/>
                <a:gd name="connsiteX31" fmla="*/ 3992 w 178166"/>
                <a:gd name="connsiteY31" fmla="*/ 174296 h 174225"/>
                <a:gd name="connsiteX32" fmla="*/ 37079 w 178166"/>
                <a:gd name="connsiteY32" fmla="*/ 173528 h 174225"/>
                <a:gd name="connsiteX33" fmla="*/ 74428 w 178166"/>
                <a:gd name="connsiteY33" fmla="*/ 174296 h 174225"/>
                <a:gd name="connsiteX34" fmla="*/ 79692 w 178166"/>
                <a:gd name="connsiteY34" fmla="*/ 169428 h 174225"/>
                <a:gd name="connsiteX35" fmla="*/ 78188 w 178166"/>
                <a:gd name="connsiteY35" fmla="*/ 166610 h 174225"/>
                <a:gd name="connsiteX36" fmla="*/ 71170 w 178166"/>
                <a:gd name="connsiteY36" fmla="*/ 166354 h 174225"/>
                <a:gd name="connsiteX37" fmla="*/ 58135 w 178166"/>
                <a:gd name="connsiteY37" fmla="*/ 165841 h 174225"/>
                <a:gd name="connsiteX38" fmla="*/ 50114 w 178166"/>
                <a:gd name="connsiteY38" fmla="*/ 160717 h 174225"/>
                <a:gd name="connsiteX39" fmla="*/ 51117 w 178166"/>
                <a:gd name="connsiteY39" fmla="*/ 154824 h 174225"/>
                <a:gd name="connsiteX40" fmla="*/ 66658 w 178166"/>
                <a:gd name="connsiteY40" fmla="*/ 91027 h 17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166" h="174225">
                  <a:moveTo>
                    <a:pt x="66658" y="91027"/>
                  </a:moveTo>
                  <a:lnTo>
                    <a:pt x="90972" y="91027"/>
                  </a:lnTo>
                  <a:cubicBezTo>
                    <a:pt x="109772" y="91027"/>
                    <a:pt x="111777" y="95126"/>
                    <a:pt x="111777" y="102556"/>
                  </a:cubicBezTo>
                  <a:cubicBezTo>
                    <a:pt x="111777" y="104350"/>
                    <a:pt x="111777" y="107424"/>
                    <a:pt x="110023" y="115111"/>
                  </a:cubicBezTo>
                  <a:cubicBezTo>
                    <a:pt x="109521" y="116392"/>
                    <a:pt x="109271" y="117417"/>
                    <a:pt x="109271" y="117929"/>
                  </a:cubicBezTo>
                  <a:cubicBezTo>
                    <a:pt x="109271" y="119979"/>
                    <a:pt x="110775" y="121004"/>
                    <a:pt x="112279" y="121004"/>
                  </a:cubicBezTo>
                  <a:cubicBezTo>
                    <a:pt x="114785" y="121004"/>
                    <a:pt x="114785" y="120235"/>
                    <a:pt x="116038" y="115623"/>
                  </a:cubicBezTo>
                  <a:lnTo>
                    <a:pt x="129825" y="60025"/>
                  </a:lnTo>
                  <a:cubicBezTo>
                    <a:pt x="130577" y="57206"/>
                    <a:pt x="130577" y="56694"/>
                    <a:pt x="130577" y="55925"/>
                  </a:cubicBezTo>
                  <a:cubicBezTo>
                    <a:pt x="130577" y="55413"/>
                    <a:pt x="130076" y="53107"/>
                    <a:pt x="127569" y="53107"/>
                  </a:cubicBezTo>
                  <a:cubicBezTo>
                    <a:pt x="125062" y="53107"/>
                    <a:pt x="124812" y="54388"/>
                    <a:pt x="123809" y="58487"/>
                  </a:cubicBezTo>
                  <a:cubicBezTo>
                    <a:pt x="118545" y="78472"/>
                    <a:pt x="112780" y="83084"/>
                    <a:pt x="91473" y="83084"/>
                  </a:cubicBezTo>
                  <a:lnTo>
                    <a:pt x="68663" y="83084"/>
                  </a:lnTo>
                  <a:lnTo>
                    <a:pt x="84706" y="18006"/>
                  </a:lnTo>
                  <a:cubicBezTo>
                    <a:pt x="86961" y="9038"/>
                    <a:pt x="87212" y="8013"/>
                    <a:pt x="98241" y="8013"/>
                  </a:cubicBezTo>
                  <a:lnTo>
                    <a:pt x="131329" y="8013"/>
                  </a:lnTo>
                  <a:cubicBezTo>
                    <a:pt x="162161" y="8013"/>
                    <a:pt x="167926" y="16468"/>
                    <a:pt x="167926" y="36197"/>
                  </a:cubicBezTo>
                  <a:cubicBezTo>
                    <a:pt x="167926" y="42090"/>
                    <a:pt x="167926" y="43115"/>
                    <a:pt x="167174" y="50032"/>
                  </a:cubicBezTo>
                  <a:cubicBezTo>
                    <a:pt x="166673" y="53363"/>
                    <a:pt x="166673" y="53876"/>
                    <a:pt x="166673" y="54644"/>
                  </a:cubicBezTo>
                  <a:cubicBezTo>
                    <a:pt x="166673" y="55925"/>
                    <a:pt x="167425" y="57719"/>
                    <a:pt x="169681" y="57719"/>
                  </a:cubicBezTo>
                  <a:cubicBezTo>
                    <a:pt x="172438" y="57719"/>
                    <a:pt x="172689" y="56181"/>
                    <a:pt x="173190" y="51313"/>
                  </a:cubicBezTo>
                  <a:lnTo>
                    <a:pt x="178203" y="6988"/>
                  </a:lnTo>
                  <a:cubicBezTo>
                    <a:pt x="178955" y="71"/>
                    <a:pt x="177702" y="71"/>
                    <a:pt x="171435" y="71"/>
                  </a:cubicBezTo>
                  <a:lnTo>
                    <a:pt x="48610" y="71"/>
                  </a:lnTo>
                  <a:cubicBezTo>
                    <a:pt x="43597" y="71"/>
                    <a:pt x="41090" y="71"/>
                    <a:pt x="41090" y="5195"/>
                  </a:cubicBezTo>
                  <a:cubicBezTo>
                    <a:pt x="41090" y="8013"/>
                    <a:pt x="43346" y="8013"/>
                    <a:pt x="48109" y="8013"/>
                  </a:cubicBezTo>
                  <a:cubicBezTo>
                    <a:pt x="57383" y="8013"/>
                    <a:pt x="64402" y="8013"/>
                    <a:pt x="64402" y="12625"/>
                  </a:cubicBezTo>
                  <a:cubicBezTo>
                    <a:pt x="64402" y="13650"/>
                    <a:pt x="64402" y="14162"/>
                    <a:pt x="63148" y="18774"/>
                  </a:cubicBezTo>
                  <a:lnTo>
                    <a:pt x="30061" y="154312"/>
                  </a:lnTo>
                  <a:cubicBezTo>
                    <a:pt x="27554" y="164304"/>
                    <a:pt x="27053" y="166354"/>
                    <a:pt x="7250" y="166354"/>
                  </a:cubicBezTo>
                  <a:cubicBezTo>
                    <a:pt x="2989" y="166354"/>
                    <a:pt x="232" y="166354"/>
                    <a:pt x="232" y="171222"/>
                  </a:cubicBezTo>
                  <a:cubicBezTo>
                    <a:pt x="232" y="174296"/>
                    <a:pt x="3240" y="174296"/>
                    <a:pt x="3992" y="174296"/>
                  </a:cubicBezTo>
                  <a:cubicBezTo>
                    <a:pt x="11261" y="174296"/>
                    <a:pt x="29810" y="173528"/>
                    <a:pt x="37079" y="173528"/>
                  </a:cubicBezTo>
                  <a:cubicBezTo>
                    <a:pt x="45351" y="173528"/>
                    <a:pt x="66156" y="174296"/>
                    <a:pt x="74428" y="174296"/>
                  </a:cubicBezTo>
                  <a:cubicBezTo>
                    <a:pt x="76684" y="174296"/>
                    <a:pt x="79692" y="174296"/>
                    <a:pt x="79692" y="169428"/>
                  </a:cubicBezTo>
                  <a:cubicBezTo>
                    <a:pt x="79692" y="167378"/>
                    <a:pt x="78188" y="166866"/>
                    <a:pt x="78188" y="166610"/>
                  </a:cubicBezTo>
                  <a:cubicBezTo>
                    <a:pt x="77436" y="166354"/>
                    <a:pt x="76935" y="166354"/>
                    <a:pt x="71170" y="166354"/>
                  </a:cubicBezTo>
                  <a:cubicBezTo>
                    <a:pt x="65655" y="166354"/>
                    <a:pt x="64402" y="166354"/>
                    <a:pt x="58135" y="165841"/>
                  </a:cubicBezTo>
                  <a:cubicBezTo>
                    <a:pt x="50866" y="165073"/>
                    <a:pt x="50114" y="164048"/>
                    <a:pt x="50114" y="160717"/>
                  </a:cubicBezTo>
                  <a:cubicBezTo>
                    <a:pt x="50114" y="160204"/>
                    <a:pt x="50114" y="158667"/>
                    <a:pt x="51117" y="154824"/>
                  </a:cubicBezTo>
                  <a:lnTo>
                    <a:pt x="66658" y="91027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B908C8AC-7209-B9CE-D1D8-3C24845F0F1E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3195518" y="5857456"/>
              <a:ext cx="81415" cy="122675"/>
            </a:xfrm>
            <a:custGeom>
              <a:avLst/>
              <a:gdLst>
                <a:gd name="connsiteX0" fmla="*/ 81654 w 81415"/>
                <a:gd name="connsiteY0" fmla="*/ 61948 h 122675"/>
                <a:gd name="connsiteX1" fmla="*/ 71301 w 81415"/>
                <a:gd name="connsiteY1" fmla="*/ 15496 h 122675"/>
                <a:gd name="connsiteX2" fmla="*/ 40946 w 81415"/>
                <a:gd name="connsiteY2" fmla="*/ 72 h 122675"/>
                <a:gd name="connsiteX3" fmla="*/ 238 w 81415"/>
                <a:gd name="connsiteY3" fmla="*/ 61948 h 122675"/>
                <a:gd name="connsiteX4" fmla="*/ 40946 w 81415"/>
                <a:gd name="connsiteY4" fmla="*/ 122748 h 122675"/>
                <a:gd name="connsiteX5" fmla="*/ 81654 w 81415"/>
                <a:gd name="connsiteY5" fmla="*/ 61948 h 122675"/>
                <a:gd name="connsiteX6" fmla="*/ 40946 w 81415"/>
                <a:gd name="connsiteY6" fmla="*/ 117726 h 122675"/>
                <a:gd name="connsiteX7" fmla="*/ 18662 w 81415"/>
                <a:gd name="connsiteY7" fmla="*/ 98177 h 122675"/>
                <a:gd name="connsiteX8" fmla="*/ 16205 w 81415"/>
                <a:gd name="connsiteY8" fmla="*/ 59617 h 122675"/>
                <a:gd name="connsiteX9" fmla="*/ 18837 w 81415"/>
                <a:gd name="connsiteY9" fmla="*/ 23029 h 122675"/>
                <a:gd name="connsiteX10" fmla="*/ 40946 w 81415"/>
                <a:gd name="connsiteY10" fmla="*/ 5094 h 122675"/>
                <a:gd name="connsiteX11" fmla="*/ 62704 w 81415"/>
                <a:gd name="connsiteY11" fmla="*/ 21415 h 122675"/>
                <a:gd name="connsiteX12" fmla="*/ 65687 w 81415"/>
                <a:gd name="connsiteY12" fmla="*/ 59617 h 122675"/>
                <a:gd name="connsiteX13" fmla="*/ 63405 w 81415"/>
                <a:gd name="connsiteY13" fmla="*/ 97459 h 122675"/>
                <a:gd name="connsiteX14" fmla="*/ 40946 w 81415"/>
                <a:gd name="connsiteY14" fmla="*/ 117726 h 12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415" h="122675">
                  <a:moveTo>
                    <a:pt x="81654" y="61948"/>
                  </a:moveTo>
                  <a:cubicBezTo>
                    <a:pt x="81654" y="42220"/>
                    <a:pt x="79373" y="28051"/>
                    <a:pt x="71301" y="15496"/>
                  </a:cubicBezTo>
                  <a:cubicBezTo>
                    <a:pt x="65862" y="7246"/>
                    <a:pt x="54983" y="72"/>
                    <a:pt x="40946" y="72"/>
                  </a:cubicBezTo>
                  <a:cubicBezTo>
                    <a:pt x="238" y="72"/>
                    <a:pt x="238" y="49035"/>
                    <a:pt x="238" y="61948"/>
                  </a:cubicBezTo>
                  <a:cubicBezTo>
                    <a:pt x="238" y="74861"/>
                    <a:pt x="238" y="122748"/>
                    <a:pt x="40946" y="122748"/>
                  </a:cubicBezTo>
                  <a:cubicBezTo>
                    <a:pt x="81654" y="122748"/>
                    <a:pt x="81654" y="74861"/>
                    <a:pt x="81654" y="61948"/>
                  </a:cubicBezTo>
                  <a:close/>
                  <a:moveTo>
                    <a:pt x="40946" y="117726"/>
                  </a:moveTo>
                  <a:cubicBezTo>
                    <a:pt x="32875" y="117726"/>
                    <a:pt x="22171" y="112883"/>
                    <a:pt x="18662" y="98177"/>
                  </a:cubicBezTo>
                  <a:cubicBezTo>
                    <a:pt x="16205" y="87595"/>
                    <a:pt x="16205" y="72888"/>
                    <a:pt x="16205" y="59617"/>
                  </a:cubicBezTo>
                  <a:cubicBezTo>
                    <a:pt x="16205" y="46524"/>
                    <a:pt x="16205" y="32893"/>
                    <a:pt x="18837" y="23029"/>
                  </a:cubicBezTo>
                  <a:cubicBezTo>
                    <a:pt x="22522" y="8860"/>
                    <a:pt x="33752" y="5094"/>
                    <a:pt x="40946" y="5094"/>
                  </a:cubicBezTo>
                  <a:cubicBezTo>
                    <a:pt x="50421" y="5094"/>
                    <a:pt x="59545" y="11013"/>
                    <a:pt x="62704" y="21415"/>
                  </a:cubicBezTo>
                  <a:cubicBezTo>
                    <a:pt x="65511" y="31100"/>
                    <a:pt x="65687" y="44013"/>
                    <a:pt x="65687" y="59617"/>
                  </a:cubicBezTo>
                  <a:cubicBezTo>
                    <a:pt x="65687" y="72888"/>
                    <a:pt x="65687" y="86160"/>
                    <a:pt x="63405" y="97459"/>
                  </a:cubicBezTo>
                  <a:cubicBezTo>
                    <a:pt x="59896" y="113780"/>
                    <a:pt x="47965" y="117726"/>
                    <a:pt x="40946" y="117726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4D0E6E15-B78D-7E52-AEF8-9350FEB8D0D4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3305964" y="5955919"/>
              <a:ext cx="20178" cy="20625"/>
            </a:xfrm>
            <a:custGeom>
              <a:avLst/>
              <a:gdLst>
                <a:gd name="connsiteX0" fmla="*/ 20421 w 20178"/>
                <a:gd name="connsiteY0" fmla="*/ 10475 h 20625"/>
                <a:gd name="connsiteX1" fmla="*/ 10419 w 20178"/>
                <a:gd name="connsiteY1" fmla="*/ 72 h 20625"/>
                <a:gd name="connsiteX2" fmla="*/ 242 w 20178"/>
                <a:gd name="connsiteY2" fmla="*/ 10295 h 20625"/>
                <a:gd name="connsiteX3" fmla="*/ 10244 w 20178"/>
                <a:gd name="connsiteY3" fmla="*/ 20698 h 20625"/>
                <a:gd name="connsiteX4" fmla="*/ 20421 w 20178"/>
                <a:gd name="connsiteY4" fmla="*/ 10475 h 2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78" h="20625">
                  <a:moveTo>
                    <a:pt x="20421" y="10475"/>
                  </a:moveTo>
                  <a:cubicBezTo>
                    <a:pt x="20421" y="4018"/>
                    <a:pt x="15157" y="72"/>
                    <a:pt x="10419" y="72"/>
                  </a:cubicBezTo>
                  <a:cubicBezTo>
                    <a:pt x="4629" y="72"/>
                    <a:pt x="242" y="4915"/>
                    <a:pt x="242" y="10295"/>
                  </a:cubicBezTo>
                  <a:cubicBezTo>
                    <a:pt x="242" y="16752"/>
                    <a:pt x="5506" y="20698"/>
                    <a:pt x="10244" y="20698"/>
                  </a:cubicBezTo>
                  <a:cubicBezTo>
                    <a:pt x="16034" y="20698"/>
                    <a:pt x="20421" y="15855"/>
                    <a:pt x="20421" y="10475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CCB3D91A-69E3-6CB3-8058-C4839110FC00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3364970" y="5857456"/>
              <a:ext cx="63869" cy="119088"/>
            </a:xfrm>
            <a:custGeom>
              <a:avLst/>
              <a:gdLst>
                <a:gd name="connsiteX0" fmla="*/ 39900 w 63869"/>
                <a:gd name="connsiteY0" fmla="*/ 5094 h 119088"/>
                <a:gd name="connsiteX1" fmla="*/ 34636 w 63869"/>
                <a:gd name="connsiteY1" fmla="*/ 72 h 119088"/>
                <a:gd name="connsiteX2" fmla="*/ 245 w 63869"/>
                <a:gd name="connsiteY2" fmla="*/ 11551 h 119088"/>
                <a:gd name="connsiteX3" fmla="*/ 245 w 63869"/>
                <a:gd name="connsiteY3" fmla="*/ 18007 h 119088"/>
                <a:gd name="connsiteX4" fmla="*/ 25687 w 63869"/>
                <a:gd name="connsiteY4" fmla="*/ 12986 h 119088"/>
                <a:gd name="connsiteX5" fmla="*/ 25687 w 63869"/>
                <a:gd name="connsiteY5" fmla="*/ 104454 h 119088"/>
                <a:gd name="connsiteX6" fmla="*/ 8140 w 63869"/>
                <a:gd name="connsiteY6" fmla="*/ 112704 h 119088"/>
                <a:gd name="connsiteX7" fmla="*/ 1473 w 63869"/>
                <a:gd name="connsiteY7" fmla="*/ 112704 h 119088"/>
                <a:gd name="connsiteX8" fmla="*/ 1473 w 63869"/>
                <a:gd name="connsiteY8" fmla="*/ 119161 h 119088"/>
                <a:gd name="connsiteX9" fmla="*/ 32706 w 63869"/>
                <a:gd name="connsiteY9" fmla="*/ 118443 h 119088"/>
                <a:gd name="connsiteX10" fmla="*/ 64114 w 63869"/>
                <a:gd name="connsiteY10" fmla="*/ 119161 h 119088"/>
                <a:gd name="connsiteX11" fmla="*/ 64114 w 63869"/>
                <a:gd name="connsiteY11" fmla="*/ 112704 h 119088"/>
                <a:gd name="connsiteX12" fmla="*/ 57446 w 63869"/>
                <a:gd name="connsiteY12" fmla="*/ 112704 h 119088"/>
                <a:gd name="connsiteX13" fmla="*/ 39900 w 63869"/>
                <a:gd name="connsiteY13" fmla="*/ 104454 h 119088"/>
                <a:gd name="connsiteX14" fmla="*/ 39900 w 63869"/>
                <a:gd name="connsiteY14" fmla="*/ 5094 h 1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869" h="119088">
                  <a:moveTo>
                    <a:pt x="39900" y="5094"/>
                  </a:moveTo>
                  <a:cubicBezTo>
                    <a:pt x="39900" y="252"/>
                    <a:pt x="39549" y="72"/>
                    <a:pt x="34636" y="72"/>
                  </a:cubicBezTo>
                  <a:cubicBezTo>
                    <a:pt x="23406" y="11371"/>
                    <a:pt x="7439" y="11551"/>
                    <a:pt x="245" y="11551"/>
                  </a:cubicBezTo>
                  <a:lnTo>
                    <a:pt x="245" y="18007"/>
                  </a:lnTo>
                  <a:cubicBezTo>
                    <a:pt x="4456" y="18007"/>
                    <a:pt x="16036" y="18007"/>
                    <a:pt x="25687" y="12986"/>
                  </a:cubicBezTo>
                  <a:lnTo>
                    <a:pt x="25687" y="104454"/>
                  </a:lnTo>
                  <a:cubicBezTo>
                    <a:pt x="25687" y="110373"/>
                    <a:pt x="25687" y="112704"/>
                    <a:pt x="8140" y="112704"/>
                  </a:cubicBezTo>
                  <a:lnTo>
                    <a:pt x="1473" y="112704"/>
                  </a:lnTo>
                  <a:lnTo>
                    <a:pt x="1473" y="119161"/>
                  </a:lnTo>
                  <a:cubicBezTo>
                    <a:pt x="4631" y="118981"/>
                    <a:pt x="26213" y="118443"/>
                    <a:pt x="32706" y="118443"/>
                  </a:cubicBezTo>
                  <a:cubicBezTo>
                    <a:pt x="38145" y="118443"/>
                    <a:pt x="60253" y="118981"/>
                    <a:pt x="64114" y="119161"/>
                  </a:cubicBezTo>
                  <a:lnTo>
                    <a:pt x="64114" y="112704"/>
                  </a:lnTo>
                  <a:lnTo>
                    <a:pt x="57446" y="112704"/>
                  </a:lnTo>
                  <a:cubicBezTo>
                    <a:pt x="39900" y="112704"/>
                    <a:pt x="39900" y="110373"/>
                    <a:pt x="39900" y="104454"/>
                  </a:cubicBezTo>
                  <a:lnTo>
                    <a:pt x="39900" y="5094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83D06F52-F027-408C-0D7C-58BE59DFFB9A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3458045" y="5842031"/>
              <a:ext cx="139845" cy="144556"/>
            </a:xfrm>
            <a:custGeom>
              <a:avLst/>
              <a:gdLst>
                <a:gd name="connsiteX0" fmla="*/ 140094 w 139845"/>
                <a:gd name="connsiteY0" fmla="*/ 108579 h 144556"/>
                <a:gd name="connsiteX1" fmla="*/ 114651 w 139845"/>
                <a:gd name="connsiteY1" fmla="*/ 72350 h 144556"/>
                <a:gd name="connsiteX2" fmla="*/ 86402 w 139845"/>
                <a:gd name="connsiteY2" fmla="*/ 108400 h 144556"/>
                <a:gd name="connsiteX3" fmla="*/ 114651 w 139845"/>
                <a:gd name="connsiteY3" fmla="*/ 144628 h 144556"/>
                <a:gd name="connsiteX4" fmla="*/ 140094 w 139845"/>
                <a:gd name="connsiteY4" fmla="*/ 108579 h 144556"/>
                <a:gd name="connsiteX5" fmla="*/ 115002 w 139845"/>
                <a:gd name="connsiteY5" fmla="*/ 139607 h 144556"/>
                <a:gd name="connsiteX6" fmla="*/ 98860 w 139845"/>
                <a:gd name="connsiteY6" fmla="*/ 108579 h 144556"/>
                <a:gd name="connsiteX7" fmla="*/ 115002 w 139845"/>
                <a:gd name="connsiteY7" fmla="*/ 77372 h 144556"/>
                <a:gd name="connsiteX8" fmla="*/ 134128 w 139845"/>
                <a:gd name="connsiteY8" fmla="*/ 108400 h 144556"/>
                <a:gd name="connsiteX9" fmla="*/ 115002 w 139845"/>
                <a:gd name="connsiteY9" fmla="*/ 139607 h 144556"/>
                <a:gd name="connsiteX10" fmla="*/ 122196 w 139845"/>
                <a:gd name="connsiteY10" fmla="*/ 8502 h 144556"/>
                <a:gd name="connsiteX11" fmla="*/ 123951 w 139845"/>
                <a:gd name="connsiteY11" fmla="*/ 4556 h 144556"/>
                <a:gd name="connsiteX12" fmla="*/ 119740 w 139845"/>
                <a:gd name="connsiteY12" fmla="*/ 72 h 144556"/>
                <a:gd name="connsiteX13" fmla="*/ 116055 w 139845"/>
                <a:gd name="connsiteY13" fmla="*/ 1866 h 144556"/>
                <a:gd name="connsiteX14" fmla="*/ 79383 w 139845"/>
                <a:gd name="connsiteY14" fmla="*/ 19980 h 144556"/>
                <a:gd name="connsiteX15" fmla="*/ 41834 w 139845"/>
                <a:gd name="connsiteY15" fmla="*/ 5453 h 144556"/>
                <a:gd name="connsiteX16" fmla="*/ 28498 w 139845"/>
                <a:gd name="connsiteY16" fmla="*/ 72 h 144556"/>
                <a:gd name="connsiteX17" fmla="*/ 249 w 139845"/>
                <a:gd name="connsiteY17" fmla="*/ 36122 h 144556"/>
                <a:gd name="connsiteX18" fmla="*/ 28498 w 139845"/>
                <a:gd name="connsiteY18" fmla="*/ 72350 h 144556"/>
                <a:gd name="connsiteX19" fmla="*/ 53941 w 139845"/>
                <a:gd name="connsiteY19" fmla="*/ 36301 h 144556"/>
                <a:gd name="connsiteX20" fmla="*/ 50431 w 139845"/>
                <a:gd name="connsiteY20" fmla="*/ 17469 h 144556"/>
                <a:gd name="connsiteX21" fmla="*/ 79559 w 139845"/>
                <a:gd name="connsiteY21" fmla="*/ 25002 h 144556"/>
                <a:gd name="connsiteX22" fmla="*/ 102895 w 139845"/>
                <a:gd name="connsiteY22" fmla="*/ 19622 h 144556"/>
                <a:gd name="connsiteX23" fmla="*/ 103071 w 139845"/>
                <a:gd name="connsiteY23" fmla="*/ 19801 h 144556"/>
                <a:gd name="connsiteX24" fmla="*/ 18321 w 139845"/>
                <a:gd name="connsiteY24" fmla="*/ 136199 h 144556"/>
                <a:gd name="connsiteX25" fmla="*/ 16391 w 139845"/>
                <a:gd name="connsiteY25" fmla="*/ 140145 h 144556"/>
                <a:gd name="connsiteX26" fmla="*/ 20778 w 139845"/>
                <a:gd name="connsiteY26" fmla="*/ 144628 h 144556"/>
                <a:gd name="connsiteX27" fmla="*/ 24989 w 139845"/>
                <a:gd name="connsiteY27" fmla="*/ 141759 h 144556"/>
                <a:gd name="connsiteX28" fmla="*/ 122196 w 139845"/>
                <a:gd name="connsiteY28" fmla="*/ 8502 h 144556"/>
                <a:gd name="connsiteX29" fmla="*/ 28849 w 139845"/>
                <a:gd name="connsiteY29" fmla="*/ 67329 h 144556"/>
                <a:gd name="connsiteX30" fmla="*/ 12707 w 139845"/>
                <a:gd name="connsiteY30" fmla="*/ 36301 h 144556"/>
                <a:gd name="connsiteX31" fmla="*/ 28849 w 139845"/>
                <a:gd name="connsiteY31" fmla="*/ 5094 h 144556"/>
                <a:gd name="connsiteX32" fmla="*/ 47975 w 139845"/>
                <a:gd name="connsiteY32" fmla="*/ 36122 h 144556"/>
                <a:gd name="connsiteX33" fmla="*/ 28849 w 139845"/>
                <a:gd name="connsiteY33" fmla="*/ 67329 h 14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9845" h="144556">
                  <a:moveTo>
                    <a:pt x="140094" y="108579"/>
                  </a:moveTo>
                  <a:cubicBezTo>
                    <a:pt x="140094" y="87954"/>
                    <a:pt x="128689" y="72350"/>
                    <a:pt x="114651" y="72350"/>
                  </a:cubicBezTo>
                  <a:cubicBezTo>
                    <a:pt x="100088" y="72350"/>
                    <a:pt x="86402" y="87416"/>
                    <a:pt x="86402" y="108400"/>
                  </a:cubicBezTo>
                  <a:cubicBezTo>
                    <a:pt x="86402" y="130101"/>
                    <a:pt x="100439" y="144628"/>
                    <a:pt x="114651" y="144628"/>
                  </a:cubicBezTo>
                  <a:cubicBezTo>
                    <a:pt x="128864" y="144628"/>
                    <a:pt x="140094" y="128666"/>
                    <a:pt x="140094" y="108579"/>
                  </a:cubicBezTo>
                  <a:close/>
                  <a:moveTo>
                    <a:pt x="115002" y="139607"/>
                  </a:moveTo>
                  <a:cubicBezTo>
                    <a:pt x="111844" y="139607"/>
                    <a:pt x="98860" y="138351"/>
                    <a:pt x="98860" y="108579"/>
                  </a:cubicBezTo>
                  <a:cubicBezTo>
                    <a:pt x="98860" y="78448"/>
                    <a:pt x="112020" y="77372"/>
                    <a:pt x="115002" y="77372"/>
                  </a:cubicBezTo>
                  <a:cubicBezTo>
                    <a:pt x="124653" y="77372"/>
                    <a:pt x="134128" y="90285"/>
                    <a:pt x="134128" y="108400"/>
                  </a:cubicBezTo>
                  <a:cubicBezTo>
                    <a:pt x="134128" y="127052"/>
                    <a:pt x="124478" y="139607"/>
                    <a:pt x="115002" y="139607"/>
                  </a:cubicBezTo>
                  <a:close/>
                  <a:moveTo>
                    <a:pt x="122196" y="8502"/>
                  </a:moveTo>
                  <a:cubicBezTo>
                    <a:pt x="123951" y="6170"/>
                    <a:pt x="123951" y="5094"/>
                    <a:pt x="123951" y="4556"/>
                  </a:cubicBezTo>
                  <a:cubicBezTo>
                    <a:pt x="123951" y="1507"/>
                    <a:pt x="121495" y="72"/>
                    <a:pt x="119740" y="72"/>
                  </a:cubicBezTo>
                  <a:cubicBezTo>
                    <a:pt x="119214" y="72"/>
                    <a:pt x="117634" y="72"/>
                    <a:pt x="116055" y="1866"/>
                  </a:cubicBezTo>
                  <a:cubicBezTo>
                    <a:pt x="112195" y="6888"/>
                    <a:pt x="101667" y="19980"/>
                    <a:pt x="79383" y="19980"/>
                  </a:cubicBezTo>
                  <a:cubicBezTo>
                    <a:pt x="66750" y="19980"/>
                    <a:pt x="54292" y="15855"/>
                    <a:pt x="41834" y="5453"/>
                  </a:cubicBezTo>
                  <a:cubicBezTo>
                    <a:pt x="37447" y="1687"/>
                    <a:pt x="33587" y="72"/>
                    <a:pt x="28498" y="72"/>
                  </a:cubicBezTo>
                  <a:cubicBezTo>
                    <a:pt x="13935" y="72"/>
                    <a:pt x="249" y="15138"/>
                    <a:pt x="249" y="36122"/>
                  </a:cubicBezTo>
                  <a:cubicBezTo>
                    <a:pt x="249" y="57823"/>
                    <a:pt x="14286" y="72350"/>
                    <a:pt x="28498" y="72350"/>
                  </a:cubicBezTo>
                  <a:cubicBezTo>
                    <a:pt x="42711" y="72350"/>
                    <a:pt x="53941" y="56388"/>
                    <a:pt x="53941" y="36301"/>
                  </a:cubicBezTo>
                  <a:cubicBezTo>
                    <a:pt x="53941" y="32714"/>
                    <a:pt x="53590" y="25361"/>
                    <a:pt x="50431" y="17469"/>
                  </a:cubicBezTo>
                  <a:cubicBezTo>
                    <a:pt x="61135" y="23208"/>
                    <a:pt x="70785" y="25002"/>
                    <a:pt x="79559" y="25002"/>
                  </a:cubicBezTo>
                  <a:cubicBezTo>
                    <a:pt x="87805" y="25002"/>
                    <a:pt x="95701" y="23208"/>
                    <a:pt x="102895" y="19622"/>
                  </a:cubicBezTo>
                  <a:lnTo>
                    <a:pt x="103071" y="19801"/>
                  </a:lnTo>
                  <a:lnTo>
                    <a:pt x="18321" y="136199"/>
                  </a:lnTo>
                  <a:cubicBezTo>
                    <a:pt x="16918" y="138172"/>
                    <a:pt x="16391" y="138710"/>
                    <a:pt x="16391" y="140145"/>
                  </a:cubicBezTo>
                  <a:cubicBezTo>
                    <a:pt x="16391" y="142835"/>
                    <a:pt x="18321" y="144628"/>
                    <a:pt x="20778" y="144628"/>
                  </a:cubicBezTo>
                  <a:cubicBezTo>
                    <a:pt x="22883" y="144628"/>
                    <a:pt x="23936" y="143194"/>
                    <a:pt x="24989" y="141759"/>
                  </a:cubicBezTo>
                  <a:lnTo>
                    <a:pt x="122196" y="8502"/>
                  </a:lnTo>
                  <a:close/>
                  <a:moveTo>
                    <a:pt x="28849" y="67329"/>
                  </a:moveTo>
                  <a:cubicBezTo>
                    <a:pt x="25691" y="67329"/>
                    <a:pt x="12707" y="66073"/>
                    <a:pt x="12707" y="36301"/>
                  </a:cubicBezTo>
                  <a:cubicBezTo>
                    <a:pt x="12707" y="6170"/>
                    <a:pt x="25866" y="5094"/>
                    <a:pt x="28849" y="5094"/>
                  </a:cubicBezTo>
                  <a:cubicBezTo>
                    <a:pt x="38500" y="5094"/>
                    <a:pt x="47975" y="18007"/>
                    <a:pt x="47975" y="36122"/>
                  </a:cubicBezTo>
                  <a:cubicBezTo>
                    <a:pt x="47975" y="54774"/>
                    <a:pt x="38324" y="67329"/>
                    <a:pt x="28849" y="67329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73EDFCA9-D672-3A64-3C6B-23EB20D6B648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12930681" y="6034436"/>
              <a:ext cx="786807" cy="10248"/>
            </a:xfrm>
            <a:custGeom>
              <a:avLst/>
              <a:gdLst>
                <a:gd name="connsiteX0" fmla="*/ 0 w 786807"/>
                <a:gd name="connsiteY0" fmla="*/ 0 h 10248"/>
                <a:gd name="connsiteX1" fmla="*/ 786807 w 786807"/>
                <a:gd name="connsiteY1" fmla="*/ 0 h 10248"/>
                <a:gd name="connsiteX2" fmla="*/ 786807 w 786807"/>
                <a:gd name="connsiteY2" fmla="*/ 10248 h 10248"/>
                <a:gd name="connsiteX3" fmla="*/ 0 w 786807"/>
                <a:gd name="connsiteY3" fmla="*/ 10248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07" h="10248">
                  <a:moveTo>
                    <a:pt x="0" y="0"/>
                  </a:moveTo>
                  <a:lnTo>
                    <a:pt x="786807" y="0"/>
                  </a:lnTo>
                  <a:lnTo>
                    <a:pt x="786807" y="10248"/>
                  </a:lnTo>
                  <a:lnTo>
                    <a:pt x="0" y="1024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E6836138-0B12-AD6D-6578-C1E3BCEBFE4F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2942463" y="6095914"/>
              <a:ext cx="184989" cy="183449"/>
            </a:xfrm>
            <a:custGeom>
              <a:avLst/>
              <a:gdLst>
                <a:gd name="connsiteX0" fmla="*/ 99240 w 184989"/>
                <a:gd name="connsiteY0" fmla="*/ 4696 h 183449"/>
                <a:gd name="connsiteX1" fmla="*/ 92723 w 184989"/>
                <a:gd name="connsiteY1" fmla="*/ 84 h 183449"/>
                <a:gd name="connsiteX2" fmla="*/ 86206 w 184989"/>
                <a:gd name="connsiteY2" fmla="*/ 4696 h 183449"/>
                <a:gd name="connsiteX3" fmla="*/ 1481 w 184989"/>
                <a:gd name="connsiteY3" fmla="*/ 178409 h 183449"/>
                <a:gd name="connsiteX4" fmla="*/ 228 w 184989"/>
                <a:gd name="connsiteY4" fmla="*/ 181484 h 183449"/>
                <a:gd name="connsiteX5" fmla="*/ 5743 w 184989"/>
                <a:gd name="connsiteY5" fmla="*/ 183534 h 183449"/>
                <a:gd name="connsiteX6" fmla="*/ 179703 w 184989"/>
                <a:gd name="connsiteY6" fmla="*/ 183534 h 183449"/>
                <a:gd name="connsiteX7" fmla="*/ 185218 w 184989"/>
                <a:gd name="connsiteY7" fmla="*/ 181484 h 183449"/>
                <a:gd name="connsiteX8" fmla="*/ 183965 w 184989"/>
                <a:gd name="connsiteY8" fmla="*/ 178409 h 183449"/>
                <a:gd name="connsiteX9" fmla="*/ 99240 w 184989"/>
                <a:gd name="connsiteY9" fmla="*/ 4696 h 183449"/>
                <a:gd name="connsiteX10" fmla="*/ 84702 w 184989"/>
                <a:gd name="connsiteY10" fmla="*/ 25706 h 183449"/>
                <a:gd name="connsiteX11" fmla="*/ 152130 w 184989"/>
                <a:gd name="connsiteY11" fmla="*/ 164061 h 183449"/>
                <a:gd name="connsiteX12" fmla="*/ 17023 w 184989"/>
                <a:gd name="connsiteY12" fmla="*/ 164061 h 183449"/>
                <a:gd name="connsiteX13" fmla="*/ 84702 w 184989"/>
                <a:gd name="connsiteY13" fmla="*/ 25706 h 18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989" h="183449">
                  <a:moveTo>
                    <a:pt x="99240" y="4696"/>
                  </a:moveTo>
                  <a:cubicBezTo>
                    <a:pt x="97486" y="1365"/>
                    <a:pt x="96984" y="84"/>
                    <a:pt x="92723" y="84"/>
                  </a:cubicBezTo>
                  <a:cubicBezTo>
                    <a:pt x="88462" y="84"/>
                    <a:pt x="87960" y="1365"/>
                    <a:pt x="86206" y="4696"/>
                  </a:cubicBezTo>
                  <a:lnTo>
                    <a:pt x="1481" y="178409"/>
                  </a:lnTo>
                  <a:cubicBezTo>
                    <a:pt x="228" y="180715"/>
                    <a:pt x="228" y="181228"/>
                    <a:pt x="228" y="181484"/>
                  </a:cubicBezTo>
                  <a:cubicBezTo>
                    <a:pt x="228" y="183534"/>
                    <a:pt x="1732" y="183534"/>
                    <a:pt x="5743" y="183534"/>
                  </a:cubicBezTo>
                  <a:lnTo>
                    <a:pt x="179703" y="183534"/>
                  </a:lnTo>
                  <a:cubicBezTo>
                    <a:pt x="183714" y="183534"/>
                    <a:pt x="185218" y="183534"/>
                    <a:pt x="185218" y="181484"/>
                  </a:cubicBezTo>
                  <a:cubicBezTo>
                    <a:pt x="185218" y="181228"/>
                    <a:pt x="185218" y="180715"/>
                    <a:pt x="183965" y="178409"/>
                  </a:cubicBezTo>
                  <a:lnTo>
                    <a:pt x="99240" y="4696"/>
                  </a:lnTo>
                  <a:close/>
                  <a:moveTo>
                    <a:pt x="84702" y="25706"/>
                  </a:moveTo>
                  <a:lnTo>
                    <a:pt x="152130" y="164061"/>
                  </a:lnTo>
                  <a:lnTo>
                    <a:pt x="17023" y="164061"/>
                  </a:lnTo>
                  <a:lnTo>
                    <a:pt x="84702" y="257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086AA98F-CD07-B3B2-BC44-206462A148E5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13148342" y="6095914"/>
              <a:ext cx="171955" cy="183449"/>
            </a:xfrm>
            <a:custGeom>
              <a:avLst/>
              <a:gdLst>
                <a:gd name="connsiteX0" fmla="*/ 36332 w 171955"/>
                <a:gd name="connsiteY0" fmla="*/ 154069 h 183449"/>
                <a:gd name="connsiteX1" fmla="*/ 5500 w 171955"/>
                <a:gd name="connsiteY1" fmla="*/ 175591 h 183449"/>
                <a:gd name="connsiteX2" fmla="*/ 236 w 171955"/>
                <a:gd name="connsiteY2" fmla="*/ 180715 h 183449"/>
                <a:gd name="connsiteX3" fmla="*/ 3495 w 171955"/>
                <a:gd name="connsiteY3" fmla="*/ 183534 h 183449"/>
                <a:gd name="connsiteX4" fmla="*/ 25052 w 171955"/>
                <a:gd name="connsiteY4" fmla="*/ 182765 h 183449"/>
                <a:gd name="connsiteX5" fmla="*/ 50118 w 171955"/>
                <a:gd name="connsiteY5" fmla="*/ 183534 h 183449"/>
                <a:gd name="connsiteX6" fmla="*/ 54881 w 171955"/>
                <a:gd name="connsiteY6" fmla="*/ 178665 h 183449"/>
                <a:gd name="connsiteX7" fmla="*/ 50870 w 171955"/>
                <a:gd name="connsiteY7" fmla="*/ 175591 h 183449"/>
                <a:gd name="connsiteX8" fmla="*/ 39089 w 171955"/>
                <a:gd name="connsiteY8" fmla="*/ 166623 h 183449"/>
                <a:gd name="connsiteX9" fmla="*/ 42599 w 171955"/>
                <a:gd name="connsiteY9" fmla="*/ 157143 h 183449"/>
                <a:gd name="connsiteX10" fmla="*/ 61649 w 171955"/>
                <a:gd name="connsiteY10" fmla="*/ 124348 h 183449"/>
                <a:gd name="connsiteX11" fmla="*/ 124566 w 171955"/>
                <a:gd name="connsiteY11" fmla="*/ 124348 h 183449"/>
                <a:gd name="connsiteX12" fmla="*/ 128576 w 171955"/>
                <a:gd name="connsiteY12" fmla="*/ 167136 h 183449"/>
                <a:gd name="connsiteX13" fmla="*/ 110528 w 171955"/>
                <a:gd name="connsiteY13" fmla="*/ 175591 h 183449"/>
                <a:gd name="connsiteX14" fmla="*/ 104513 w 171955"/>
                <a:gd name="connsiteY14" fmla="*/ 180715 h 183449"/>
                <a:gd name="connsiteX15" fmla="*/ 108022 w 171955"/>
                <a:gd name="connsiteY15" fmla="*/ 183534 h 183449"/>
                <a:gd name="connsiteX16" fmla="*/ 139355 w 171955"/>
                <a:gd name="connsiteY16" fmla="*/ 182765 h 183449"/>
                <a:gd name="connsiteX17" fmla="*/ 167680 w 171955"/>
                <a:gd name="connsiteY17" fmla="*/ 183534 h 183449"/>
                <a:gd name="connsiteX18" fmla="*/ 172192 w 171955"/>
                <a:gd name="connsiteY18" fmla="*/ 178409 h 183449"/>
                <a:gd name="connsiteX19" fmla="*/ 166426 w 171955"/>
                <a:gd name="connsiteY19" fmla="*/ 175591 h 183449"/>
                <a:gd name="connsiteX20" fmla="*/ 150133 w 171955"/>
                <a:gd name="connsiteY20" fmla="*/ 166367 h 183449"/>
                <a:gd name="connsiteX21" fmla="*/ 134843 w 171955"/>
                <a:gd name="connsiteY21" fmla="*/ 6233 h 183449"/>
                <a:gd name="connsiteX22" fmla="*/ 130080 w 171955"/>
                <a:gd name="connsiteY22" fmla="*/ 84 h 183449"/>
                <a:gd name="connsiteX23" fmla="*/ 123563 w 171955"/>
                <a:gd name="connsiteY23" fmla="*/ 4440 h 183449"/>
                <a:gd name="connsiteX24" fmla="*/ 36332 w 171955"/>
                <a:gd name="connsiteY24" fmla="*/ 154069 h 183449"/>
                <a:gd name="connsiteX25" fmla="*/ 66412 w 171955"/>
                <a:gd name="connsiteY25" fmla="*/ 116405 h 183449"/>
                <a:gd name="connsiteX26" fmla="*/ 115792 w 171955"/>
                <a:gd name="connsiteY26" fmla="*/ 31855 h 183449"/>
                <a:gd name="connsiteX27" fmla="*/ 123814 w 171955"/>
                <a:gd name="connsiteY27" fmla="*/ 116405 h 183449"/>
                <a:gd name="connsiteX28" fmla="*/ 66412 w 171955"/>
                <a:gd name="connsiteY28" fmla="*/ 116405 h 18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1955" h="183449">
                  <a:moveTo>
                    <a:pt x="36332" y="154069"/>
                  </a:moveTo>
                  <a:cubicBezTo>
                    <a:pt x="26305" y="171235"/>
                    <a:pt x="16530" y="174822"/>
                    <a:pt x="5500" y="175591"/>
                  </a:cubicBezTo>
                  <a:cubicBezTo>
                    <a:pt x="2492" y="175847"/>
                    <a:pt x="236" y="175847"/>
                    <a:pt x="236" y="180715"/>
                  </a:cubicBezTo>
                  <a:cubicBezTo>
                    <a:pt x="236" y="182252"/>
                    <a:pt x="1490" y="183534"/>
                    <a:pt x="3495" y="183534"/>
                  </a:cubicBezTo>
                  <a:cubicBezTo>
                    <a:pt x="10263" y="183534"/>
                    <a:pt x="18034" y="182765"/>
                    <a:pt x="25052" y="182765"/>
                  </a:cubicBezTo>
                  <a:cubicBezTo>
                    <a:pt x="33324" y="182765"/>
                    <a:pt x="42097" y="183534"/>
                    <a:pt x="50118" y="183534"/>
                  </a:cubicBezTo>
                  <a:cubicBezTo>
                    <a:pt x="51622" y="183534"/>
                    <a:pt x="54881" y="183534"/>
                    <a:pt x="54881" y="178665"/>
                  </a:cubicBezTo>
                  <a:cubicBezTo>
                    <a:pt x="54881" y="175847"/>
                    <a:pt x="52625" y="175591"/>
                    <a:pt x="50870" y="175591"/>
                  </a:cubicBezTo>
                  <a:cubicBezTo>
                    <a:pt x="45105" y="175078"/>
                    <a:pt x="39089" y="173029"/>
                    <a:pt x="39089" y="166623"/>
                  </a:cubicBezTo>
                  <a:cubicBezTo>
                    <a:pt x="39089" y="163549"/>
                    <a:pt x="40593" y="160730"/>
                    <a:pt x="42599" y="157143"/>
                  </a:cubicBezTo>
                  <a:lnTo>
                    <a:pt x="61649" y="124348"/>
                  </a:lnTo>
                  <a:lnTo>
                    <a:pt x="124566" y="124348"/>
                  </a:lnTo>
                  <a:cubicBezTo>
                    <a:pt x="125067" y="129729"/>
                    <a:pt x="128576" y="164574"/>
                    <a:pt x="128576" y="167136"/>
                  </a:cubicBezTo>
                  <a:cubicBezTo>
                    <a:pt x="128576" y="174822"/>
                    <a:pt x="115542" y="175591"/>
                    <a:pt x="110528" y="175591"/>
                  </a:cubicBezTo>
                  <a:cubicBezTo>
                    <a:pt x="107019" y="175591"/>
                    <a:pt x="104513" y="175591"/>
                    <a:pt x="104513" y="180715"/>
                  </a:cubicBezTo>
                  <a:cubicBezTo>
                    <a:pt x="104513" y="183534"/>
                    <a:pt x="107520" y="183534"/>
                    <a:pt x="108022" y="183534"/>
                  </a:cubicBezTo>
                  <a:cubicBezTo>
                    <a:pt x="118299" y="183534"/>
                    <a:pt x="129078" y="182765"/>
                    <a:pt x="139355" y="182765"/>
                  </a:cubicBezTo>
                  <a:cubicBezTo>
                    <a:pt x="145621" y="182765"/>
                    <a:pt x="161413" y="183534"/>
                    <a:pt x="167680" y="183534"/>
                  </a:cubicBezTo>
                  <a:cubicBezTo>
                    <a:pt x="169184" y="183534"/>
                    <a:pt x="172192" y="183534"/>
                    <a:pt x="172192" y="178409"/>
                  </a:cubicBezTo>
                  <a:cubicBezTo>
                    <a:pt x="172192" y="175591"/>
                    <a:pt x="169685" y="175591"/>
                    <a:pt x="166426" y="175591"/>
                  </a:cubicBezTo>
                  <a:cubicBezTo>
                    <a:pt x="150885" y="175591"/>
                    <a:pt x="150885" y="173797"/>
                    <a:pt x="150133" y="166367"/>
                  </a:cubicBezTo>
                  <a:lnTo>
                    <a:pt x="134843" y="6233"/>
                  </a:lnTo>
                  <a:cubicBezTo>
                    <a:pt x="134342" y="1109"/>
                    <a:pt x="134342" y="84"/>
                    <a:pt x="130080" y="84"/>
                  </a:cubicBezTo>
                  <a:cubicBezTo>
                    <a:pt x="126070" y="84"/>
                    <a:pt x="125067" y="1878"/>
                    <a:pt x="123563" y="4440"/>
                  </a:cubicBezTo>
                  <a:lnTo>
                    <a:pt x="36332" y="154069"/>
                  </a:lnTo>
                  <a:close/>
                  <a:moveTo>
                    <a:pt x="66412" y="116405"/>
                  </a:moveTo>
                  <a:lnTo>
                    <a:pt x="115792" y="31855"/>
                  </a:lnTo>
                  <a:lnTo>
                    <a:pt x="123814" y="116405"/>
                  </a:lnTo>
                  <a:lnTo>
                    <a:pt x="66412" y="116405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4409504-7665-2B4E-DF08-761823A0BCC4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3339348" y="6095914"/>
              <a:ext cx="184989" cy="183449"/>
            </a:xfrm>
            <a:custGeom>
              <a:avLst/>
              <a:gdLst>
                <a:gd name="connsiteX0" fmla="*/ 99256 w 184989"/>
                <a:gd name="connsiteY0" fmla="*/ 4696 h 183449"/>
                <a:gd name="connsiteX1" fmla="*/ 92739 w 184989"/>
                <a:gd name="connsiteY1" fmla="*/ 84 h 183449"/>
                <a:gd name="connsiteX2" fmla="*/ 86222 w 184989"/>
                <a:gd name="connsiteY2" fmla="*/ 4696 h 183449"/>
                <a:gd name="connsiteX3" fmla="*/ 1497 w 184989"/>
                <a:gd name="connsiteY3" fmla="*/ 178409 h 183449"/>
                <a:gd name="connsiteX4" fmla="*/ 244 w 184989"/>
                <a:gd name="connsiteY4" fmla="*/ 181484 h 183449"/>
                <a:gd name="connsiteX5" fmla="*/ 5758 w 184989"/>
                <a:gd name="connsiteY5" fmla="*/ 183534 h 183449"/>
                <a:gd name="connsiteX6" fmla="*/ 179719 w 184989"/>
                <a:gd name="connsiteY6" fmla="*/ 183534 h 183449"/>
                <a:gd name="connsiteX7" fmla="*/ 185234 w 184989"/>
                <a:gd name="connsiteY7" fmla="*/ 181484 h 183449"/>
                <a:gd name="connsiteX8" fmla="*/ 183980 w 184989"/>
                <a:gd name="connsiteY8" fmla="*/ 178409 h 183449"/>
                <a:gd name="connsiteX9" fmla="*/ 99256 w 184989"/>
                <a:gd name="connsiteY9" fmla="*/ 4696 h 183449"/>
                <a:gd name="connsiteX10" fmla="*/ 84718 w 184989"/>
                <a:gd name="connsiteY10" fmla="*/ 25706 h 183449"/>
                <a:gd name="connsiteX11" fmla="*/ 152146 w 184989"/>
                <a:gd name="connsiteY11" fmla="*/ 164061 h 183449"/>
                <a:gd name="connsiteX12" fmla="*/ 17038 w 184989"/>
                <a:gd name="connsiteY12" fmla="*/ 164061 h 183449"/>
                <a:gd name="connsiteX13" fmla="*/ 84718 w 184989"/>
                <a:gd name="connsiteY13" fmla="*/ 25706 h 18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989" h="183449">
                  <a:moveTo>
                    <a:pt x="99256" y="4696"/>
                  </a:moveTo>
                  <a:cubicBezTo>
                    <a:pt x="97501" y="1365"/>
                    <a:pt x="97000" y="84"/>
                    <a:pt x="92739" y="84"/>
                  </a:cubicBezTo>
                  <a:cubicBezTo>
                    <a:pt x="88477" y="84"/>
                    <a:pt x="87976" y="1365"/>
                    <a:pt x="86222" y="4696"/>
                  </a:cubicBezTo>
                  <a:lnTo>
                    <a:pt x="1497" y="178409"/>
                  </a:lnTo>
                  <a:cubicBezTo>
                    <a:pt x="244" y="180715"/>
                    <a:pt x="244" y="181228"/>
                    <a:pt x="244" y="181484"/>
                  </a:cubicBezTo>
                  <a:cubicBezTo>
                    <a:pt x="244" y="183534"/>
                    <a:pt x="1748" y="183534"/>
                    <a:pt x="5758" y="183534"/>
                  </a:cubicBezTo>
                  <a:lnTo>
                    <a:pt x="179719" y="183534"/>
                  </a:lnTo>
                  <a:cubicBezTo>
                    <a:pt x="183730" y="183534"/>
                    <a:pt x="185234" y="183534"/>
                    <a:pt x="185234" y="181484"/>
                  </a:cubicBezTo>
                  <a:cubicBezTo>
                    <a:pt x="185234" y="181228"/>
                    <a:pt x="185234" y="180715"/>
                    <a:pt x="183980" y="178409"/>
                  </a:cubicBezTo>
                  <a:lnTo>
                    <a:pt x="99256" y="4696"/>
                  </a:lnTo>
                  <a:close/>
                  <a:moveTo>
                    <a:pt x="84718" y="25706"/>
                  </a:moveTo>
                  <a:lnTo>
                    <a:pt x="152146" y="164061"/>
                  </a:lnTo>
                  <a:lnTo>
                    <a:pt x="17038" y="164061"/>
                  </a:lnTo>
                  <a:lnTo>
                    <a:pt x="84718" y="2570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DB447612-3A0B-47A9-7FF0-A3A9354F7052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3547483" y="6098732"/>
              <a:ext cx="158670" cy="180631"/>
            </a:xfrm>
            <a:custGeom>
              <a:avLst/>
              <a:gdLst>
                <a:gd name="connsiteX0" fmla="*/ 158922 w 158670"/>
                <a:gd name="connsiteY0" fmla="*/ 139208 h 180631"/>
                <a:gd name="connsiteX1" fmla="*/ 152656 w 158670"/>
                <a:gd name="connsiteY1" fmla="*/ 139208 h 180631"/>
                <a:gd name="connsiteX2" fmla="*/ 148144 w 158670"/>
                <a:gd name="connsiteY2" fmla="*/ 157912 h 180631"/>
                <a:gd name="connsiteX3" fmla="*/ 131600 w 158670"/>
                <a:gd name="connsiteY3" fmla="*/ 164061 h 180631"/>
                <a:gd name="connsiteX4" fmla="*/ 111547 w 158670"/>
                <a:gd name="connsiteY4" fmla="*/ 164061 h 180631"/>
                <a:gd name="connsiteX5" fmla="*/ 133856 w 158670"/>
                <a:gd name="connsiteY5" fmla="*/ 120505 h 180631"/>
                <a:gd name="connsiteX6" fmla="*/ 155914 w 158670"/>
                <a:gd name="connsiteY6" fmla="*/ 64394 h 180631"/>
                <a:gd name="connsiteX7" fmla="*/ 79713 w 158670"/>
                <a:gd name="connsiteY7" fmla="*/ 84 h 180631"/>
                <a:gd name="connsiteX8" fmla="*/ 3260 w 158670"/>
                <a:gd name="connsiteY8" fmla="*/ 64394 h 180631"/>
                <a:gd name="connsiteX9" fmla="*/ 25319 w 158670"/>
                <a:gd name="connsiteY9" fmla="*/ 120505 h 180631"/>
                <a:gd name="connsiteX10" fmla="*/ 47628 w 158670"/>
                <a:gd name="connsiteY10" fmla="*/ 164061 h 180631"/>
                <a:gd name="connsiteX11" fmla="*/ 27574 w 158670"/>
                <a:gd name="connsiteY11" fmla="*/ 164061 h 180631"/>
                <a:gd name="connsiteX12" fmla="*/ 11031 w 158670"/>
                <a:gd name="connsiteY12" fmla="*/ 158168 h 180631"/>
                <a:gd name="connsiteX13" fmla="*/ 6519 w 158670"/>
                <a:gd name="connsiteY13" fmla="*/ 139208 h 180631"/>
                <a:gd name="connsiteX14" fmla="*/ 252 w 158670"/>
                <a:gd name="connsiteY14" fmla="*/ 139208 h 180631"/>
                <a:gd name="connsiteX15" fmla="*/ 8524 w 158670"/>
                <a:gd name="connsiteY15" fmla="*/ 180715 h 180631"/>
                <a:gd name="connsiteX16" fmla="*/ 48630 w 158670"/>
                <a:gd name="connsiteY16" fmla="*/ 180715 h 180631"/>
                <a:gd name="connsiteX17" fmla="*/ 54897 w 158670"/>
                <a:gd name="connsiteY17" fmla="*/ 175335 h 180631"/>
                <a:gd name="connsiteX18" fmla="*/ 41361 w 158670"/>
                <a:gd name="connsiteY18" fmla="*/ 118455 h 180631"/>
                <a:gd name="connsiteX19" fmla="*/ 29078 w 158670"/>
                <a:gd name="connsiteY19" fmla="*/ 64138 h 180631"/>
                <a:gd name="connsiteX20" fmla="*/ 79462 w 158670"/>
                <a:gd name="connsiteY20" fmla="*/ 5721 h 180631"/>
                <a:gd name="connsiteX21" fmla="*/ 130096 w 158670"/>
                <a:gd name="connsiteY21" fmla="*/ 64138 h 180631"/>
                <a:gd name="connsiteX22" fmla="*/ 116059 w 158670"/>
                <a:gd name="connsiteY22" fmla="*/ 123836 h 180631"/>
                <a:gd name="connsiteX23" fmla="*/ 104278 w 158670"/>
                <a:gd name="connsiteY23" fmla="*/ 175335 h 180631"/>
                <a:gd name="connsiteX24" fmla="*/ 110795 w 158670"/>
                <a:gd name="connsiteY24" fmla="*/ 180715 h 180631"/>
                <a:gd name="connsiteX25" fmla="*/ 150650 w 158670"/>
                <a:gd name="connsiteY25" fmla="*/ 180715 h 180631"/>
                <a:gd name="connsiteX26" fmla="*/ 158922 w 158670"/>
                <a:gd name="connsiteY26" fmla="*/ 139208 h 18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70" h="180631">
                  <a:moveTo>
                    <a:pt x="158922" y="139208"/>
                  </a:moveTo>
                  <a:lnTo>
                    <a:pt x="152656" y="139208"/>
                  </a:lnTo>
                  <a:cubicBezTo>
                    <a:pt x="151402" y="145870"/>
                    <a:pt x="150400" y="151763"/>
                    <a:pt x="148144" y="157912"/>
                  </a:cubicBezTo>
                  <a:cubicBezTo>
                    <a:pt x="146890" y="162012"/>
                    <a:pt x="146138" y="164061"/>
                    <a:pt x="131600" y="164061"/>
                  </a:cubicBezTo>
                  <a:lnTo>
                    <a:pt x="111547" y="164061"/>
                  </a:lnTo>
                  <a:cubicBezTo>
                    <a:pt x="114805" y="149713"/>
                    <a:pt x="122576" y="137415"/>
                    <a:pt x="133856" y="120505"/>
                  </a:cubicBezTo>
                  <a:cubicBezTo>
                    <a:pt x="145637" y="102314"/>
                    <a:pt x="155914" y="84635"/>
                    <a:pt x="155914" y="64394"/>
                  </a:cubicBezTo>
                  <a:cubicBezTo>
                    <a:pt x="155914" y="28780"/>
                    <a:pt x="122075" y="84"/>
                    <a:pt x="79713" y="84"/>
                  </a:cubicBezTo>
                  <a:cubicBezTo>
                    <a:pt x="36598" y="84"/>
                    <a:pt x="3260" y="29293"/>
                    <a:pt x="3260" y="64394"/>
                  </a:cubicBezTo>
                  <a:cubicBezTo>
                    <a:pt x="3260" y="84635"/>
                    <a:pt x="13537" y="102314"/>
                    <a:pt x="25319" y="120505"/>
                  </a:cubicBezTo>
                  <a:cubicBezTo>
                    <a:pt x="36348" y="137415"/>
                    <a:pt x="44369" y="149713"/>
                    <a:pt x="47628" y="164061"/>
                  </a:cubicBezTo>
                  <a:lnTo>
                    <a:pt x="27574" y="164061"/>
                  </a:lnTo>
                  <a:cubicBezTo>
                    <a:pt x="13036" y="164061"/>
                    <a:pt x="12284" y="162012"/>
                    <a:pt x="11031" y="158168"/>
                  </a:cubicBezTo>
                  <a:cubicBezTo>
                    <a:pt x="9025" y="152275"/>
                    <a:pt x="7772" y="145614"/>
                    <a:pt x="6519" y="139208"/>
                  </a:cubicBezTo>
                  <a:lnTo>
                    <a:pt x="252" y="139208"/>
                  </a:lnTo>
                  <a:lnTo>
                    <a:pt x="8524" y="180715"/>
                  </a:lnTo>
                  <a:lnTo>
                    <a:pt x="48630" y="180715"/>
                  </a:lnTo>
                  <a:cubicBezTo>
                    <a:pt x="54145" y="180715"/>
                    <a:pt x="54897" y="180715"/>
                    <a:pt x="54897" y="175335"/>
                  </a:cubicBezTo>
                  <a:cubicBezTo>
                    <a:pt x="54897" y="157400"/>
                    <a:pt x="47126" y="134853"/>
                    <a:pt x="41361" y="118455"/>
                  </a:cubicBezTo>
                  <a:cubicBezTo>
                    <a:pt x="36097" y="103595"/>
                    <a:pt x="29078" y="83354"/>
                    <a:pt x="29078" y="64138"/>
                  </a:cubicBezTo>
                  <a:cubicBezTo>
                    <a:pt x="29078" y="23143"/>
                    <a:pt x="56651" y="5721"/>
                    <a:pt x="79462" y="5721"/>
                  </a:cubicBezTo>
                  <a:cubicBezTo>
                    <a:pt x="103526" y="5721"/>
                    <a:pt x="130096" y="24168"/>
                    <a:pt x="130096" y="64138"/>
                  </a:cubicBezTo>
                  <a:cubicBezTo>
                    <a:pt x="130096" y="83354"/>
                    <a:pt x="123328" y="102826"/>
                    <a:pt x="116059" y="123836"/>
                  </a:cubicBezTo>
                  <a:cubicBezTo>
                    <a:pt x="112299" y="134597"/>
                    <a:pt x="104278" y="157656"/>
                    <a:pt x="104278" y="175335"/>
                  </a:cubicBezTo>
                  <a:cubicBezTo>
                    <a:pt x="104278" y="180715"/>
                    <a:pt x="105030" y="180715"/>
                    <a:pt x="110795" y="180715"/>
                  </a:cubicBezTo>
                  <a:lnTo>
                    <a:pt x="150650" y="180715"/>
                  </a:lnTo>
                  <a:lnTo>
                    <a:pt x="158922" y="139208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593" name="Group 592" descr="\documentclass{article}&#10;\usepackage{amsmath}&#10;\pagestyle{empty}&#10;\begin{document}&#10;&#10;$$\Delta\Omega \sim \gamma^{-2}$$&#10;&#10;&#10;\end{document}" title="IguanaTex Vector Display">
            <a:extLst>
              <a:ext uri="{FF2B5EF4-FFF2-40B4-BE49-F238E27FC236}">
                <a16:creationId xmlns:a16="http://schemas.microsoft.com/office/drawing/2014/main" id="{A0217B1F-18A7-2B11-D38B-356C750154E7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10095105" y="4100127"/>
            <a:ext cx="1111822" cy="263937"/>
            <a:chOff x="14499936" y="6191779"/>
            <a:chExt cx="1111822" cy="263937"/>
          </a:xfrm>
        </p:grpSpPr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7588CFE7-5FDD-8A56-6AC3-02762B670D2C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4499936" y="6230835"/>
              <a:ext cx="186751" cy="172948"/>
            </a:xfrm>
            <a:custGeom>
              <a:avLst/>
              <a:gdLst>
                <a:gd name="connsiteX0" fmla="*/ 100166 w 186751"/>
                <a:gd name="connsiteY0" fmla="*/ 4423 h 172948"/>
                <a:gd name="connsiteX1" fmla="*/ 93587 w 186751"/>
                <a:gd name="connsiteY1" fmla="*/ 75 h 172948"/>
                <a:gd name="connsiteX2" fmla="*/ 87008 w 186751"/>
                <a:gd name="connsiteY2" fmla="*/ 4423 h 172948"/>
                <a:gd name="connsiteX3" fmla="*/ 1476 w 186751"/>
                <a:gd name="connsiteY3" fmla="*/ 168193 h 172948"/>
                <a:gd name="connsiteX4" fmla="*/ 211 w 186751"/>
                <a:gd name="connsiteY4" fmla="*/ 171091 h 172948"/>
                <a:gd name="connsiteX5" fmla="*/ 5778 w 186751"/>
                <a:gd name="connsiteY5" fmla="*/ 173024 h 172948"/>
                <a:gd name="connsiteX6" fmla="*/ 181396 w 186751"/>
                <a:gd name="connsiteY6" fmla="*/ 173024 h 172948"/>
                <a:gd name="connsiteX7" fmla="*/ 186963 w 186751"/>
                <a:gd name="connsiteY7" fmla="*/ 171091 h 172948"/>
                <a:gd name="connsiteX8" fmla="*/ 185697 w 186751"/>
                <a:gd name="connsiteY8" fmla="*/ 168193 h 172948"/>
                <a:gd name="connsiteX9" fmla="*/ 100166 w 186751"/>
                <a:gd name="connsiteY9" fmla="*/ 4423 h 172948"/>
                <a:gd name="connsiteX10" fmla="*/ 85489 w 186751"/>
                <a:gd name="connsiteY10" fmla="*/ 24230 h 172948"/>
                <a:gd name="connsiteX11" fmla="*/ 153560 w 186751"/>
                <a:gd name="connsiteY11" fmla="*/ 154666 h 172948"/>
                <a:gd name="connsiteX12" fmla="*/ 17165 w 186751"/>
                <a:gd name="connsiteY12" fmla="*/ 154666 h 172948"/>
                <a:gd name="connsiteX13" fmla="*/ 85489 w 186751"/>
                <a:gd name="connsiteY13" fmla="*/ 24230 h 17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751" h="172948">
                  <a:moveTo>
                    <a:pt x="100166" y="4423"/>
                  </a:moveTo>
                  <a:cubicBezTo>
                    <a:pt x="98395" y="1282"/>
                    <a:pt x="97889" y="75"/>
                    <a:pt x="93587" y="75"/>
                  </a:cubicBezTo>
                  <a:cubicBezTo>
                    <a:pt x="89285" y="75"/>
                    <a:pt x="88779" y="1282"/>
                    <a:pt x="87008" y="4423"/>
                  </a:cubicBezTo>
                  <a:lnTo>
                    <a:pt x="1476" y="168193"/>
                  </a:lnTo>
                  <a:cubicBezTo>
                    <a:pt x="211" y="170367"/>
                    <a:pt x="211" y="170850"/>
                    <a:pt x="211" y="171091"/>
                  </a:cubicBezTo>
                  <a:cubicBezTo>
                    <a:pt x="211" y="173024"/>
                    <a:pt x="1729" y="173024"/>
                    <a:pt x="5778" y="173024"/>
                  </a:cubicBezTo>
                  <a:lnTo>
                    <a:pt x="181396" y="173024"/>
                  </a:lnTo>
                  <a:cubicBezTo>
                    <a:pt x="185444" y="173024"/>
                    <a:pt x="186963" y="173024"/>
                    <a:pt x="186963" y="171091"/>
                  </a:cubicBezTo>
                  <a:cubicBezTo>
                    <a:pt x="186963" y="170850"/>
                    <a:pt x="186963" y="170367"/>
                    <a:pt x="185697" y="168193"/>
                  </a:cubicBezTo>
                  <a:lnTo>
                    <a:pt x="100166" y="4423"/>
                  </a:lnTo>
                  <a:close/>
                  <a:moveTo>
                    <a:pt x="85489" y="24230"/>
                  </a:moveTo>
                  <a:lnTo>
                    <a:pt x="153560" y="154666"/>
                  </a:lnTo>
                  <a:lnTo>
                    <a:pt x="17165" y="154666"/>
                  </a:lnTo>
                  <a:lnTo>
                    <a:pt x="85489" y="24230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9DA3E91-6365-0FAD-42C9-77AE0E5AE12C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4710054" y="6233492"/>
              <a:ext cx="160181" cy="170291"/>
            </a:xfrm>
            <a:custGeom>
              <a:avLst/>
              <a:gdLst>
                <a:gd name="connsiteX0" fmla="*/ 160401 w 160181"/>
                <a:gd name="connsiteY0" fmla="*/ 131236 h 170291"/>
                <a:gd name="connsiteX1" fmla="*/ 154074 w 160181"/>
                <a:gd name="connsiteY1" fmla="*/ 131236 h 170291"/>
                <a:gd name="connsiteX2" fmla="*/ 149519 w 160181"/>
                <a:gd name="connsiteY2" fmla="*/ 148869 h 170291"/>
                <a:gd name="connsiteX3" fmla="*/ 132818 w 160181"/>
                <a:gd name="connsiteY3" fmla="*/ 154666 h 170291"/>
                <a:gd name="connsiteX4" fmla="*/ 112574 w 160181"/>
                <a:gd name="connsiteY4" fmla="*/ 154666 h 170291"/>
                <a:gd name="connsiteX5" fmla="*/ 135096 w 160181"/>
                <a:gd name="connsiteY5" fmla="*/ 113603 h 170291"/>
                <a:gd name="connsiteX6" fmla="*/ 157364 w 160181"/>
                <a:gd name="connsiteY6" fmla="*/ 60703 h 170291"/>
                <a:gd name="connsiteX7" fmla="*/ 80437 w 160181"/>
                <a:gd name="connsiteY7" fmla="*/ 75 h 170291"/>
                <a:gd name="connsiteX8" fmla="*/ 3256 w 160181"/>
                <a:gd name="connsiteY8" fmla="*/ 60703 h 170291"/>
                <a:gd name="connsiteX9" fmla="*/ 25524 w 160181"/>
                <a:gd name="connsiteY9" fmla="*/ 113603 h 170291"/>
                <a:gd name="connsiteX10" fmla="*/ 48046 w 160181"/>
                <a:gd name="connsiteY10" fmla="*/ 154666 h 170291"/>
                <a:gd name="connsiteX11" fmla="*/ 27802 w 160181"/>
                <a:gd name="connsiteY11" fmla="*/ 154666 h 170291"/>
                <a:gd name="connsiteX12" fmla="*/ 11101 w 160181"/>
                <a:gd name="connsiteY12" fmla="*/ 149110 h 170291"/>
                <a:gd name="connsiteX13" fmla="*/ 6546 w 160181"/>
                <a:gd name="connsiteY13" fmla="*/ 131236 h 170291"/>
                <a:gd name="connsiteX14" fmla="*/ 219 w 160181"/>
                <a:gd name="connsiteY14" fmla="*/ 131236 h 170291"/>
                <a:gd name="connsiteX15" fmla="*/ 8570 w 160181"/>
                <a:gd name="connsiteY15" fmla="*/ 170367 h 170291"/>
                <a:gd name="connsiteX16" fmla="*/ 49058 w 160181"/>
                <a:gd name="connsiteY16" fmla="*/ 170367 h 170291"/>
                <a:gd name="connsiteX17" fmla="*/ 55384 w 160181"/>
                <a:gd name="connsiteY17" fmla="*/ 165294 h 170291"/>
                <a:gd name="connsiteX18" fmla="*/ 41720 w 160181"/>
                <a:gd name="connsiteY18" fmla="*/ 111670 h 170291"/>
                <a:gd name="connsiteX19" fmla="*/ 29320 w 160181"/>
                <a:gd name="connsiteY19" fmla="*/ 60462 h 170291"/>
                <a:gd name="connsiteX20" fmla="*/ 80183 w 160181"/>
                <a:gd name="connsiteY20" fmla="*/ 5389 h 170291"/>
                <a:gd name="connsiteX21" fmla="*/ 131300 w 160181"/>
                <a:gd name="connsiteY21" fmla="*/ 60462 h 170291"/>
                <a:gd name="connsiteX22" fmla="*/ 117129 w 160181"/>
                <a:gd name="connsiteY22" fmla="*/ 116743 h 170291"/>
                <a:gd name="connsiteX23" fmla="*/ 105236 w 160181"/>
                <a:gd name="connsiteY23" fmla="*/ 165294 h 170291"/>
                <a:gd name="connsiteX24" fmla="*/ 111815 w 160181"/>
                <a:gd name="connsiteY24" fmla="*/ 170367 h 170291"/>
                <a:gd name="connsiteX25" fmla="*/ 152050 w 160181"/>
                <a:gd name="connsiteY25" fmla="*/ 170367 h 170291"/>
                <a:gd name="connsiteX26" fmla="*/ 160401 w 160181"/>
                <a:gd name="connsiteY26" fmla="*/ 131236 h 17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181" h="170291">
                  <a:moveTo>
                    <a:pt x="160401" y="131236"/>
                  </a:moveTo>
                  <a:lnTo>
                    <a:pt x="154074" y="131236"/>
                  </a:lnTo>
                  <a:cubicBezTo>
                    <a:pt x="152809" y="137516"/>
                    <a:pt x="151797" y="143072"/>
                    <a:pt x="149519" y="148869"/>
                  </a:cubicBezTo>
                  <a:cubicBezTo>
                    <a:pt x="148254" y="152734"/>
                    <a:pt x="147495" y="154666"/>
                    <a:pt x="132818" y="154666"/>
                  </a:cubicBezTo>
                  <a:lnTo>
                    <a:pt x="112574" y="154666"/>
                  </a:lnTo>
                  <a:cubicBezTo>
                    <a:pt x="115864" y="141139"/>
                    <a:pt x="123708" y="129545"/>
                    <a:pt x="135096" y="113603"/>
                  </a:cubicBezTo>
                  <a:cubicBezTo>
                    <a:pt x="146989" y="96453"/>
                    <a:pt x="157364" y="79786"/>
                    <a:pt x="157364" y="60703"/>
                  </a:cubicBezTo>
                  <a:cubicBezTo>
                    <a:pt x="157364" y="27128"/>
                    <a:pt x="123202" y="75"/>
                    <a:pt x="80437" y="75"/>
                  </a:cubicBezTo>
                  <a:cubicBezTo>
                    <a:pt x="36912" y="75"/>
                    <a:pt x="3256" y="27611"/>
                    <a:pt x="3256" y="60703"/>
                  </a:cubicBezTo>
                  <a:cubicBezTo>
                    <a:pt x="3256" y="79786"/>
                    <a:pt x="13631" y="96453"/>
                    <a:pt x="25524" y="113603"/>
                  </a:cubicBezTo>
                  <a:cubicBezTo>
                    <a:pt x="36659" y="129545"/>
                    <a:pt x="44756" y="141139"/>
                    <a:pt x="48046" y="154666"/>
                  </a:cubicBezTo>
                  <a:lnTo>
                    <a:pt x="27802" y="154666"/>
                  </a:lnTo>
                  <a:cubicBezTo>
                    <a:pt x="13125" y="154666"/>
                    <a:pt x="12366" y="152734"/>
                    <a:pt x="11101" y="149110"/>
                  </a:cubicBezTo>
                  <a:cubicBezTo>
                    <a:pt x="9076" y="143555"/>
                    <a:pt x="7811" y="137274"/>
                    <a:pt x="6546" y="131236"/>
                  </a:cubicBezTo>
                  <a:lnTo>
                    <a:pt x="219" y="131236"/>
                  </a:lnTo>
                  <a:lnTo>
                    <a:pt x="8570" y="170367"/>
                  </a:lnTo>
                  <a:lnTo>
                    <a:pt x="49058" y="170367"/>
                  </a:lnTo>
                  <a:cubicBezTo>
                    <a:pt x="54625" y="170367"/>
                    <a:pt x="55384" y="170367"/>
                    <a:pt x="55384" y="165294"/>
                  </a:cubicBezTo>
                  <a:cubicBezTo>
                    <a:pt x="55384" y="148386"/>
                    <a:pt x="47540" y="127129"/>
                    <a:pt x="41720" y="111670"/>
                  </a:cubicBezTo>
                  <a:cubicBezTo>
                    <a:pt x="36406" y="97660"/>
                    <a:pt x="29320" y="78578"/>
                    <a:pt x="29320" y="60462"/>
                  </a:cubicBezTo>
                  <a:cubicBezTo>
                    <a:pt x="29320" y="21814"/>
                    <a:pt x="57156" y="5389"/>
                    <a:pt x="80183" y="5389"/>
                  </a:cubicBezTo>
                  <a:cubicBezTo>
                    <a:pt x="104476" y="5389"/>
                    <a:pt x="131300" y="22780"/>
                    <a:pt x="131300" y="60462"/>
                  </a:cubicBezTo>
                  <a:cubicBezTo>
                    <a:pt x="131300" y="78578"/>
                    <a:pt x="124467" y="96936"/>
                    <a:pt x="117129" y="116743"/>
                  </a:cubicBezTo>
                  <a:cubicBezTo>
                    <a:pt x="113333" y="126888"/>
                    <a:pt x="105236" y="148627"/>
                    <a:pt x="105236" y="165294"/>
                  </a:cubicBezTo>
                  <a:cubicBezTo>
                    <a:pt x="105236" y="170367"/>
                    <a:pt x="105995" y="170367"/>
                    <a:pt x="111815" y="170367"/>
                  </a:cubicBezTo>
                  <a:lnTo>
                    <a:pt x="152050" y="170367"/>
                  </a:lnTo>
                  <a:lnTo>
                    <a:pt x="160401" y="13123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3AC8B552-8872-3300-CB19-1D5A8037B57C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4965887" y="6315136"/>
              <a:ext cx="168785" cy="56522"/>
            </a:xfrm>
            <a:custGeom>
              <a:avLst/>
              <a:gdLst>
                <a:gd name="connsiteX0" fmla="*/ 169014 w 168785"/>
                <a:gd name="connsiteY0" fmla="*/ 8046 h 56522"/>
                <a:gd name="connsiteX1" fmla="*/ 165472 w 168785"/>
                <a:gd name="connsiteY1" fmla="*/ 316 h 56522"/>
                <a:gd name="connsiteX2" fmla="*/ 161929 w 168785"/>
                <a:gd name="connsiteY2" fmla="*/ 6597 h 56522"/>
                <a:gd name="connsiteX3" fmla="*/ 126502 w 168785"/>
                <a:gd name="connsiteY3" fmla="*/ 43070 h 56522"/>
                <a:gd name="connsiteX4" fmla="*/ 86014 w 168785"/>
                <a:gd name="connsiteY4" fmla="*/ 22297 h 56522"/>
                <a:gd name="connsiteX5" fmla="*/ 42742 w 168785"/>
                <a:gd name="connsiteY5" fmla="*/ 75 h 56522"/>
                <a:gd name="connsiteX6" fmla="*/ 229 w 168785"/>
                <a:gd name="connsiteY6" fmla="*/ 48626 h 56522"/>
                <a:gd name="connsiteX7" fmla="*/ 3772 w 168785"/>
                <a:gd name="connsiteY7" fmla="*/ 56356 h 56522"/>
                <a:gd name="connsiteX8" fmla="*/ 7315 w 168785"/>
                <a:gd name="connsiteY8" fmla="*/ 50800 h 56522"/>
                <a:gd name="connsiteX9" fmla="*/ 42742 w 168785"/>
                <a:gd name="connsiteY9" fmla="*/ 13601 h 56522"/>
                <a:gd name="connsiteX10" fmla="*/ 83230 w 168785"/>
                <a:gd name="connsiteY10" fmla="*/ 34375 h 56522"/>
                <a:gd name="connsiteX11" fmla="*/ 126502 w 168785"/>
                <a:gd name="connsiteY11" fmla="*/ 56597 h 56522"/>
                <a:gd name="connsiteX12" fmla="*/ 169014 w 168785"/>
                <a:gd name="connsiteY12" fmla="*/ 8046 h 5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785" h="56522">
                  <a:moveTo>
                    <a:pt x="169014" y="8046"/>
                  </a:moveTo>
                  <a:cubicBezTo>
                    <a:pt x="169014" y="2732"/>
                    <a:pt x="167496" y="316"/>
                    <a:pt x="165472" y="316"/>
                  </a:cubicBezTo>
                  <a:cubicBezTo>
                    <a:pt x="164206" y="316"/>
                    <a:pt x="162182" y="2007"/>
                    <a:pt x="161929" y="6597"/>
                  </a:cubicBezTo>
                  <a:cubicBezTo>
                    <a:pt x="160917" y="29785"/>
                    <a:pt x="144215" y="43070"/>
                    <a:pt x="126502" y="43070"/>
                  </a:cubicBezTo>
                  <a:cubicBezTo>
                    <a:pt x="110560" y="43070"/>
                    <a:pt x="98413" y="32684"/>
                    <a:pt x="86014" y="22297"/>
                  </a:cubicBezTo>
                  <a:cubicBezTo>
                    <a:pt x="73108" y="11186"/>
                    <a:pt x="59949" y="75"/>
                    <a:pt x="42742" y="75"/>
                  </a:cubicBezTo>
                  <a:cubicBezTo>
                    <a:pt x="15159" y="75"/>
                    <a:pt x="229" y="26645"/>
                    <a:pt x="229" y="48626"/>
                  </a:cubicBezTo>
                  <a:cubicBezTo>
                    <a:pt x="229" y="56356"/>
                    <a:pt x="3519" y="56356"/>
                    <a:pt x="3772" y="56356"/>
                  </a:cubicBezTo>
                  <a:cubicBezTo>
                    <a:pt x="6556" y="56356"/>
                    <a:pt x="7315" y="51525"/>
                    <a:pt x="7315" y="50800"/>
                  </a:cubicBezTo>
                  <a:cubicBezTo>
                    <a:pt x="8327" y="24230"/>
                    <a:pt x="27306" y="13601"/>
                    <a:pt x="42742" y="13601"/>
                  </a:cubicBezTo>
                  <a:cubicBezTo>
                    <a:pt x="58684" y="13601"/>
                    <a:pt x="70831" y="23988"/>
                    <a:pt x="83230" y="34375"/>
                  </a:cubicBezTo>
                  <a:cubicBezTo>
                    <a:pt x="96136" y="45486"/>
                    <a:pt x="109294" y="56597"/>
                    <a:pt x="126502" y="56597"/>
                  </a:cubicBezTo>
                  <a:cubicBezTo>
                    <a:pt x="154084" y="56597"/>
                    <a:pt x="169014" y="30027"/>
                    <a:pt x="169014" y="8046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BBFA4C9-2DE4-D9B5-6871-93F41B0C5E9B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5223633" y="6297019"/>
              <a:ext cx="132851" cy="158697"/>
            </a:xfrm>
            <a:custGeom>
              <a:avLst/>
              <a:gdLst>
                <a:gd name="connsiteX0" fmla="*/ 6060 w 132851"/>
                <a:gd name="connsiteY0" fmla="*/ 45486 h 158697"/>
                <a:gd name="connsiteX1" fmla="*/ 46295 w 132851"/>
                <a:gd name="connsiteY1" fmla="*/ 17466 h 158697"/>
                <a:gd name="connsiteX2" fmla="*/ 87289 w 132851"/>
                <a:gd name="connsiteY2" fmla="*/ 78820 h 158697"/>
                <a:gd name="connsiteX3" fmla="*/ 84253 w 132851"/>
                <a:gd name="connsiteY3" fmla="*/ 102491 h 158697"/>
                <a:gd name="connsiteX4" fmla="*/ 71094 w 132851"/>
                <a:gd name="connsiteY4" fmla="*/ 154424 h 158697"/>
                <a:gd name="connsiteX5" fmla="*/ 74384 w 132851"/>
                <a:gd name="connsiteY5" fmla="*/ 158772 h 158697"/>
                <a:gd name="connsiteX6" fmla="*/ 82481 w 132851"/>
                <a:gd name="connsiteY6" fmla="*/ 144279 h 158697"/>
                <a:gd name="connsiteX7" fmla="*/ 91844 w 132851"/>
                <a:gd name="connsiteY7" fmla="*/ 102733 h 158697"/>
                <a:gd name="connsiteX8" fmla="*/ 93869 w 132851"/>
                <a:gd name="connsiteY8" fmla="*/ 93313 h 158697"/>
                <a:gd name="connsiteX9" fmla="*/ 128284 w 132851"/>
                <a:gd name="connsiteY9" fmla="*/ 14326 h 158697"/>
                <a:gd name="connsiteX10" fmla="*/ 133092 w 132851"/>
                <a:gd name="connsiteY10" fmla="*/ 5147 h 158697"/>
                <a:gd name="connsiteX11" fmla="*/ 130055 w 132851"/>
                <a:gd name="connsiteY11" fmla="*/ 2732 h 158697"/>
                <a:gd name="connsiteX12" fmla="*/ 127018 w 132851"/>
                <a:gd name="connsiteY12" fmla="*/ 4423 h 158697"/>
                <a:gd name="connsiteX13" fmla="*/ 93616 w 132851"/>
                <a:gd name="connsiteY13" fmla="*/ 75921 h 158697"/>
                <a:gd name="connsiteX14" fmla="*/ 83241 w 132851"/>
                <a:gd name="connsiteY14" fmla="*/ 26645 h 158697"/>
                <a:gd name="connsiteX15" fmla="*/ 49585 w 132851"/>
                <a:gd name="connsiteY15" fmla="*/ 75 h 158697"/>
                <a:gd name="connsiteX16" fmla="*/ 240 w 132851"/>
                <a:gd name="connsiteY16" fmla="*/ 44278 h 158697"/>
                <a:gd name="connsiteX17" fmla="*/ 5048 w 132851"/>
                <a:gd name="connsiteY17" fmla="*/ 46694 h 158697"/>
                <a:gd name="connsiteX18" fmla="*/ 6060 w 132851"/>
                <a:gd name="connsiteY18" fmla="*/ 45486 h 15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851" h="158697">
                  <a:moveTo>
                    <a:pt x="6060" y="45486"/>
                  </a:moveTo>
                  <a:cubicBezTo>
                    <a:pt x="15929" y="17708"/>
                    <a:pt x="43512" y="17466"/>
                    <a:pt x="46295" y="17466"/>
                  </a:cubicBezTo>
                  <a:cubicBezTo>
                    <a:pt x="84506" y="17466"/>
                    <a:pt x="87289" y="59737"/>
                    <a:pt x="87289" y="78820"/>
                  </a:cubicBezTo>
                  <a:cubicBezTo>
                    <a:pt x="87289" y="93554"/>
                    <a:pt x="86024" y="97660"/>
                    <a:pt x="84253" y="102491"/>
                  </a:cubicBezTo>
                  <a:cubicBezTo>
                    <a:pt x="78686" y="120124"/>
                    <a:pt x="71094" y="148144"/>
                    <a:pt x="71094" y="154424"/>
                  </a:cubicBezTo>
                  <a:cubicBezTo>
                    <a:pt x="71094" y="157081"/>
                    <a:pt x="72359" y="158772"/>
                    <a:pt x="74384" y="158772"/>
                  </a:cubicBezTo>
                  <a:cubicBezTo>
                    <a:pt x="77673" y="158772"/>
                    <a:pt x="79698" y="153458"/>
                    <a:pt x="82481" y="144279"/>
                  </a:cubicBezTo>
                  <a:cubicBezTo>
                    <a:pt x="88302" y="123989"/>
                    <a:pt x="90832" y="110221"/>
                    <a:pt x="91844" y="102733"/>
                  </a:cubicBezTo>
                  <a:cubicBezTo>
                    <a:pt x="92350" y="99593"/>
                    <a:pt x="92856" y="96453"/>
                    <a:pt x="93869" y="93313"/>
                  </a:cubicBezTo>
                  <a:cubicBezTo>
                    <a:pt x="101966" y="69399"/>
                    <a:pt x="118162" y="33408"/>
                    <a:pt x="128284" y="14326"/>
                  </a:cubicBezTo>
                  <a:cubicBezTo>
                    <a:pt x="130055" y="11428"/>
                    <a:pt x="133092" y="6113"/>
                    <a:pt x="133092" y="5147"/>
                  </a:cubicBezTo>
                  <a:cubicBezTo>
                    <a:pt x="133092" y="2732"/>
                    <a:pt x="130561" y="2732"/>
                    <a:pt x="130055" y="2732"/>
                  </a:cubicBezTo>
                  <a:cubicBezTo>
                    <a:pt x="129296" y="2732"/>
                    <a:pt x="127778" y="2732"/>
                    <a:pt x="127018" y="4423"/>
                  </a:cubicBezTo>
                  <a:cubicBezTo>
                    <a:pt x="113860" y="27370"/>
                    <a:pt x="103738" y="51525"/>
                    <a:pt x="93616" y="75921"/>
                  </a:cubicBezTo>
                  <a:cubicBezTo>
                    <a:pt x="93363" y="68433"/>
                    <a:pt x="93110" y="50075"/>
                    <a:pt x="83241" y="26645"/>
                  </a:cubicBezTo>
                  <a:cubicBezTo>
                    <a:pt x="77167" y="11911"/>
                    <a:pt x="67045" y="75"/>
                    <a:pt x="49585" y="75"/>
                  </a:cubicBezTo>
                  <a:cubicBezTo>
                    <a:pt x="17953" y="75"/>
                    <a:pt x="240" y="36790"/>
                    <a:pt x="240" y="44278"/>
                  </a:cubicBezTo>
                  <a:cubicBezTo>
                    <a:pt x="240" y="46694"/>
                    <a:pt x="2517" y="46694"/>
                    <a:pt x="5048" y="46694"/>
                  </a:cubicBezTo>
                  <a:lnTo>
                    <a:pt x="6060" y="4548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68111C82-A457-9BAC-D9A8-1A25AB5C7D9A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5383279" y="6257552"/>
              <a:ext cx="119743" cy="8285"/>
            </a:xfrm>
            <a:custGeom>
              <a:avLst/>
              <a:gdLst>
                <a:gd name="connsiteX0" fmla="*/ 112904 w 119743"/>
                <a:gd name="connsiteY0" fmla="*/ 8356 h 8285"/>
                <a:gd name="connsiteX1" fmla="*/ 119989 w 119743"/>
                <a:gd name="connsiteY1" fmla="*/ 4298 h 8285"/>
                <a:gd name="connsiteX2" fmla="*/ 112904 w 119743"/>
                <a:gd name="connsiteY2" fmla="*/ 71 h 8285"/>
                <a:gd name="connsiteX3" fmla="*/ 7331 w 119743"/>
                <a:gd name="connsiteY3" fmla="*/ 71 h 8285"/>
                <a:gd name="connsiteX4" fmla="*/ 246 w 119743"/>
                <a:gd name="connsiteY4" fmla="*/ 4129 h 8285"/>
                <a:gd name="connsiteX5" fmla="*/ 7331 w 119743"/>
                <a:gd name="connsiteY5" fmla="*/ 8356 h 8285"/>
                <a:gd name="connsiteX6" fmla="*/ 112904 w 119743"/>
                <a:gd name="connsiteY6" fmla="*/ 8356 h 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743" h="8285">
                  <a:moveTo>
                    <a:pt x="112904" y="8356"/>
                  </a:moveTo>
                  <a:cubicBezTo>
                    <a:pt x="115738" y="8356"/>
                    <a:pt x="119989" y="8356"/>
                    <a:pt x="119989" y="4298"/>
                  </a:cubicBezTo>
                  <a:cubicBezTo>
                    <a:pt x="119989" y="71"/>
                    <a:pt x="115915" y="71"/>
                    <a:pt x="112904" y="71"/>
                  </a:cubicBezTo>
                  <a:lnTo>
                    <a:pt x="7331" y="71"/>
                  </a:lnTo>
                  <a:cubicBezTo>
                    <a:pt x="4497" y="71"/>
                    <a:pt x="246" y="71"/>
                    <a:pt x="246" y="4129"/>
                  </a:cubicBezTo>
                  <a:cubicBezTo>
                    <a:pt x="246" y="8356"/>
                    <a:pt x="4320" y="8356"/>
                    <a:pt x="7331" y="8356"/>
                  </a:cubicBezTo>
                  <a:lnTo>
                    <a:pt x="112904" y="8356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CCF41719-3DC0-3B4F-8A11-A02379D56BB7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5533465" y="6191779"/>
              <a:ext cx="78293" cy="112271"/>
            </a:xfrm>
            <a:custGeom>
              <a:avLst/>
              <a:gdLst>
                <a:gd name="connsiteX0" fmla="*/ 78546 w 78293"/>
                <a:gd name="connsiteY0" fmla="*/ 81569 h 112271"/>
                <a:gd name="connsiteX1" fmla="*/ 72523 w 78293"/>
                <a:gd name="connsiteY1" fmla="*/ 81569 h 112271"/>
                <a:gd name="connsiteX2" fmla="*/ 67918 w 78293"/>
                <a:gd name="connsiteY2" fmla="*/ 96956 h 112271"/>
                <a:gd name="connsiteX3" fmla="*/ 50381 w 78293"/>
                <a:gd name="connsiteY3" fmla="*/ 97970 h 112271"/>
                <a:gd name="connsiteX4" fmla="*/ 17788 w 78293"/>
                <a:gd name="connsiteY4" fmla="*/ 97970 h 112271"/>
                <a:gd name="connsiteX5" fmla="*/ 53215 w 78293"/>
                <a:gd name="connsiteY5" fmla="*/ 69564 h 112271"/>
                <a:gd name="connsiteX6" fmla="*/ 78546 w 78293"/>
                <a:gd name="connsiteY6" fmla="*/ 33042 h 112271"/>
                <a:gd name="connsiteX7" fmla="*/ 37096 w 78293"/>
                <a:gd name="connsiteY7" fmla="*/ 71 h 112271"/>
                <a:gd name="connsiteX8" fmla="*/ 252 w 78293"/>
                <a:gd name="connsiteY8" fmla="*/ 30337 h 112271"/>
                <a:gd name="connsiteX9" fmla="*/ 9640 w 78293"/>
                <a:gd name="connsiteY9" fmla="*/ 39805 h 112271"/>
                <a:gd name="connsiteX10" fmla="*/ 19028 w 78293"/>
                <a:gd name="connsiteY10" fmla="*/ 30844 h 112271"/>
                <a:gd name="connsiteX11" fmla="*/ 8577 w 78293"/>
                <a:gd name="connsiteY11" fmla="*/ 21882 h 112271"/>
                <a:gd name="connsiteX12" fmla="*/ 34439 w 78293"/>
                <a:gd name="connsiteY12" fmla="*/ 6158 h 112271"/>
                <a:gd name="connsiteX13" fmla="*/ 61364 w 78293"/>
                <a:gd name="connsiteY13" fmla="*/ 33042 h 112271"/>
                <a:gd name="connsiteX14" fmla="*/ 44713 w 78293"/>
                <a:gd name="connsiteY14" fmla="*/ 65506 h 112271"/>
                <a:gd name="connsiteX15" fmla="*/ 2023 w 78293"/>
                <a:gd name="connsiteY15" fmla="*/ 105748 h 112271"/>
                <a:gd name="connsiteX16" fmla="*/ 252 w 78293"/>
                <a:gd name="connsiteY16" fmla="*/ 112342 h 112271"/>
                <a:gd name="connsiteX17" fmla="*/ 73232 w 78293"/>
                <a:gd name="connsiteY17" fmla="*/ 112342 h 112271"/>
                <a:gd name="connsiteX18" fmla="*/ 78546 w 78293"/>
                <a:gd name="connsiteY18" fmla="*/ 81569 h 1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293" h="112271">
                  <a:moveTo>
                    <a:pt x="78546" y="81569"/>
                  </a:moveTo>
                  <a:lnTo>
                    <a:pt x="72523" y="81569"/>
                  </a:lnTo>
                  <a:cubicBezTo>
                    <a:pt x="71992" y="85289"/>
                    <a:pt x="70220" y="95265"/>
                    <a:pt x="67918" y="96956"/>
                  </a:cubicBezTo>
                  <a:cubicBezTo>
                    <a:pt x="66501" y="97970"/>
                    <a:pt x="52861" y="97970"/>
                    <a:pt x="50381" y="97970"/>
                  </a:cubicBezTo>
                  <a:lnTo>
                    <a:pt x="17788" y="97970"/>
                  </a:lnTo>
                  <a:cubicBezTo>
                    <a:pt x="36387" y="82245"/>
                    <a:pt x="42587" y="77511"/>
                    <a:pt x="53215" y="69564"/>
                  </a:cubicBezTo>
                  <a:cubicBezTo>
                    <a:pt x="66323" y="59588"/>
                    <a:pt x="78546" y="49105"/>
                    <a:pt x="78546" y="33042"/>
                  </a:cubicBezTo>
                  <a:cubicBezTo>
                    <a:pt x="78546" y="12583"/>
                    <a:pt x="59769" y="71"/>
                    <a:pt x="37096" y="71"/>
                  </a:cubicBezTo>
                  <a:cubicBezTo>
                    <a:pt x="15131" y="71"/>
                    <a:pt x="252" y="14781"/>
                    <a:pt x="252" y="30337"/>
                  </a:cubicBezTo>
                  <a:cubicBezTo>
                    <a:pt x="252" y="38960"/>
                    <a:pt x="7869" y="39805"/>
                    <a:pt x="9640" y="39805"/>
                  </a:cubicBezTo>
                  <a:cubicBezTo>
                    <a:pt x="13891" y="39805"/>
                    <a:pt x="19028" y="36931"/>
                    <a:pt x="19028" y="30844"/>
                  </a:cubicBezTo>
                  <a:cubicBezTo>
                    <a:pt x="19028" y="27800"/>
                    <a:pt x="17788" y="21882"/>
                    <a:pt x="8577" y="21882"/>
                  </a:cubicBezTo>
                  <a:cubicBezTo>
                    <a:pt x="14068" y="9877"/>
                    <a:pt x="26114" y="6158"/>
                    <a:pt x="34439" y="6158"/>
                  </a:cubicBezTo>
                  <a:cubicBezTo>
                    <a:pt x="52153" y="6158"/>
                    <a:pt x="61364" y="19346"/>
                    <a:pt x="61364" y="33042"/>
                  </a:cubicBezTo>
                  <a:cubicBezTo>
                    <a:pt x="61364" y="47752"/>
                    <a:pt x="50381" y="59419"/>
                    <a:pt x="44713" y="65506"/>
                  </a:cubicBezTo>
                  <a:lnTo>
                    <a:pt x="2023" y="105748"/>
                  </a:lnTo>
                  <a:cubicBezTo>
                    <a:pt x="252" y="107270"/>
                    <a:pt x="252" y="107608"/>
                    <a:pt x="252" y="112342"/>
                  </a:cubicBezTo>
                  <a:lnTo>
                    <a:pt x="73232" y="112342"/>
                  </a:lnTo>
                  <a:lnTo>
                    <a:pt x="78546" y="81569"/>
                  </a:lnTo>
                  <a:close/>
                </a:path>
              </a:pathLst>
            </a:custGeom>
            <a:solidFill>
              <a:srgbClr val="000000"/>
            </a:solidFill>
            <a:ln w="254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765" name="TextBox 764">
            <a:extLst>
              <a:ext uri="{FF2B5EF4-FFF2-40B4-BE49-F238E27FC236}">
                <a16:creationId xmlns:a16="http://schemas.microsoft.com/office/drawing/2014/main" id="{B5A76B10-6ED0-12DE-6F16-234A89E9BCBE}"/>
              </a:ext>
            </a:extLst>
          </p:cNvPr>
          <p:cNvSpPr txBox="1"/>
          <p:nvPr/>
        </p:nvSpPr>
        <p:spPr>
          <a:xfrm>
            <a:off x="9330502" y="2791143"/>
            <a:ext cx="196532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Average brightness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</p:txBody>
      </p:sp>
      <p:sp>
        <p:nvSpPr>
          <p:cNvPr id="766" name="TextBox 765">
            <a:extLst>
              <a:ext uri="{FF2B5EF4-FFF2-40B4-BE49-F238E27FC236}">
                <a16:creationId xmlns:a16="http://schemas.microsoft.com/office/drawing/2014/main" id="{FBE3CAA9-448A-1FB0-8805-FB2111E5C8E5}"/>
              </a:ext>
            </a:extLst>
          </p:cNvPr>
          <p:cNvSpPr txBox="1"/>
          <p:nvPr/>
        </p:nvSpPr>
        <p:spPr>
          <a:xfrm>
            <a:off x="9330502" y="3742477"/>
            <a:ext cx="1965325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Opening solid angle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  <a:p>
            <a:endParaRPr lang="en-US" sz="1400" dirty="0">
              <a:latin typeface="Avenir Next LT Pro Light" panose="020B0304020202020204" pitchFamily="34" charset="0"/>
            </a:endParaRPr>
          </a:p>
        </p:txBody>
      </p:sp>
      <p:cxnSp>
        <p:nvCxnSpPr>
          <p:cNvPr id="769" name="Straight Connector 768">
            <a:extLst>
              <a:ext uri="{FF2B5EF4-FFF2-40B4-BE49-F238E27FC236}">
                <a16:creationId xmlns:a16="http://schemas.microsoft.com/office/drawing/2014/main" id="{83BAACB5-FBB8-1330-BBCD-55EAFF27BDCC}"/>
              </a:ext>
            </a:extLst>
          </p:cNvPr>
          <p:cNvCxnSpPr>
            <a:cxnSpLocks/>
          </p:cNvCxnSpPr>
          <p:nvPr/>
        </p:nvCxnSpPr>
        <p:spPr>
          <a:xfrm flipV="1">
            <a:off x="2071698" y="3771847"/>
            <a:ext cx="5112000" cy="0"/>
          </a:xfrm>
          <a:prstGeom prst="line">
            <a:avLst/>
          </a:prstGeom>
          <a:ln w="1905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9" name="TextBox 838">
            <a:extLst>
              <a:ext uri="{FF2B5EF4-FFF2-40B4-BE49-F238E27FC236}">
                <a16:creationId xmlns:a16="http://schemas.microsoft.com/office/drawing/2014/main" id="{87D2409D-CCE8-245F-7383-C7B750F05D62}"/>
              </a:ext>
            </a:extLst>
          </p:cNvPr>
          <p:cNvSpPr txBox="1"/>
          <p:nvPr/>
        </p:nvSpPr>
        <p:spPr>
          <a:xfrm>
            <a:off x="2098676" y="3465417"/>
            <a:ext cx="305487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Avenir Next LT Pro Light" panose="020B0304020202020204" pitchFamily="34" charset="0"/>
              </a:rPr>
              <a:t>Oblique </a:t>
            </a:r>
            <a:r>
              <a:rPr lang="en-US" sz="1400" i="1" dirty="0">
                <a:solidFill>
                  <a:srgbClr val="FF0000"/>
                </a:solidFill>
                <a:latin typeface="Avenir Next LT Pro Light" panose="020B0304020202020204" pitchFamily="34" charset="0"/>
              </a:rPr>
              <a:t>(constant e-beam energy</a:t>
            </a:r>
            <a:r>
              <a:rPr lang="en-US" sz="1400" dirty="0">
                <a:solidFill>
                  <a:srgbClr val="FF0000"/>
                </a:solidFill>
                <a:latin typeface="Avenir Next LT Pro Light" panose="020B0304020202020204" pitchFamily="34" charset="0"/>
              </a:rPr>
              <a:t>)</a:t>
            </a:r>
            <a:endParaRPr lang="en-NL" sz="1400" dirty="0">
              <a:solidFill>
                <a:srgbClr val="FF0000"/>
              </a:solidFill>
              <a:latin typeface="Avenir Next LT Pro Light" panose="020B0304020202020204" pitchFamily="34" charset="0"/>
            </a:endParaRPr>
          </a:p>
        </p:txBody>
      </p:sp>
      <p:sp>
        <p:nvSpPr>
          <p:cNvPr id="843" name="TextBox 842">
            <a:extLst>
              <a:ext uri="{FF2B5EF4-FFF2-40B4-BE49-F238E27FC236}">
                <a16:creationId xmlns:a16="http://schemas.microsoft.com/office/drawing/2014/main" id="{D564B843-F4C3-07FE-E1AB-3B1DE11E8975}"/>
              </a:ext>
            </a:extLst>
          </p:cNvPr>
          <p:cNvSpPr txBox="1"/>
          <p:nvPr/>
        </p:nvSpPr>
        <p:spPr>
          <a:xfrm>
            <a:off x="8280409" y="4907352"/>
            <a:ext cx="3015418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Still limited brightness compared to large scale facilities</a:t>
            </a:r>
          </a:p>
          <a:p>
            <a:endParaRPr lang="en-US" sz="1400" dirty="0">
              <a:latin typeface="Avenir Next LT Pro Light" panose="020B0304020202020204" pitchFamily="34" charset="0"/>
            </a:endParaRPr>
          </a:p>
        </p:txBody>
      </p:sp>
      <p:sp>
        <p:nvSpPr>
          <p:cNvPr id="1536" name="TextBox 1535">
            <a:extLst>
              <a:ext uri="{FF2B5EF4-FFF2-40B4-BE49-F238E27FC236}">
                <a16:creationId xmlns:a16="http://schemas.microsoft.com/office/drawing/2014/main" id="{3140239B-CD54-B055-A5C5-F05838E80D2F}"/>
              </a:ext>
            </a:extLst>
          </p:cNvPr>
          <p:cNvSpPr txBox="1"/>
          <p:nvPr/>
        </p:nvSpPr>
        <p:spPr>
          <a:xfrm rot="5400000">
            <a:off x="823154" y="379010"/>
            <a:ext cx="711264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solidFill>
                  <a:schemeClr val="bg1">
                    <a:lumMod val="85000"/>
                  </a:schemeClr>
                </a:solidFill>
                <a:latin typeface="Avenir Next LT Pro Light" panose="020B0304020202020204" pitchFamily="34" charset="0"/>
              </a:rPr>
              <a:t>Extreme ultraviolet – soft X-rays</a:t>
            </a:r>
          </a:p>
        </p:txBody>
      </p:sp>
      <p:pic>
        <p:nvPicPr>
          <p:cNvPr id="1537" name="Picture 2" descr="Download University of California, Los Angeles (UCLA) Logo ...">
            <a:extLst>
              <a:ext uri="{FF2B5EF4-FFF2-40B4-BE49-F238E27FC236}">
                <a16:creationId xmlns:a16="http://schemas.microsoft.com/office/drawing/2014/main" id="{5FCB7EF0-F717-8865-C29A-A1ED201BD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403" y="6274419"/>
            <a:ext cx="1022072" cy="681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2B381D8-CC50-062F-BE55-A4A77C5B27A0}"/>
              </a:ext>
            </a:extLst>
          </p:cNvPr>
          <p:cNvSpPr txBox="1"/>
          <p:nvPr/>
        </p:nvSpPr>
        <p:spPr>
          <a:xfrm>
            <a:off x="7454900" y="1360945"/>
            <a:ext cx="38155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Recently commissioned ICS X-ray sources:</a:t>
            </a:r>
          </a:p>
          <a:p>
            <a:pPr algn="r"/>
            <a:r>
              <a:rPr lang="en-US" sz="1400" dirty="0">
                <a:latin typeface="Avenir Next LT Pro Light" panose="020B0304020202020204" pitchFamily="34" charset="0"/>
              </a:rPr>
              <a:t>[1] van Elk, et al. (2025) arXiv:2504.11897</a:t>
            </a:r>
          </a:p>
          <a:p>
            <a:pPr algn="r"/>
            <a:r>
              <a:rPr lang="fr-FR" sz="1400" dirty="0">
                <a:latin typeface="Avenir Next LT Pro Light" panose="020B0304020202020204" pitchFamily="34" charset="0"/>
              </a:rPr>
              <a:t>[2] </a:t>
            </a:r>
            <a:r>
              <a:rPr lang="fr-FR" sz="1400" dirty="0" err="1">
                <a:latin typeface="Avenir Next LT Pro Light" panose="020B0304020202020204" pitchFamily="34" charset="0"/>
              </a:rPr>
              <a:t>Alkadi</a:t>
            </a:r>
            <a:r>
              <a:rPr lang="fr-FR" sz="1400" dirty="0">
                <a:latin typeface="Avenir Next LT Pro Light" panose="020B0304020202020204" pitchFamily="34" charset="0"/>
              </a:rPr>
              <a:t>, et al. (2025) PRAB, 28, 023401</a:t>
            </a:r>
          </a:p>
          <a:p>
            <a:pPr algn="r"/>
            <a:r>
              <a:rPr lang="fr-FR" sz="1400" dirty="0">
                <a:latin typeface="Avenir Next LT Pro Light" panose="020B0304020202020204" pitchFamily="34" charset="0"/>
              </a:rPr>
              <a:t>[3] Graves, et al. (2024), </a:t>
            </a:r>
            <a:r>
              <a:rPr lang="en-US" sz="1400" dirty="0">
                <a:latin typeface="Avenir Next LT Pro Light" panose="020B0304020202020204" pitchFamily="34" charset="0"/>
              </a:rPr>
              <a:t>LINAC 2024, 557-562</a:t>
            </a:r>
          </a:p>
        </p:txBody>
      </p:sp>
    </p:spTree>
    <p:extLst>
      <p:ext uri="{BB962C8B-B14F-4D97-AF65-F5344CB8AC3E}">
        <p14:creationId xmlns:p14="http://schemas.microsoft.com/office/powerpoint/2010/main" val="424571881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0017"/>
  <p:tag name="ORIGINALWIDTH" val="66.33316"/>
  <p:tag name="LATEXADDIN" val="\documentclass{article}&#10;\usepackage{amsmath}&#10;\pagestyle{empty}&#10;\begin{document}&#10;&#10;Extreme ultraviolet&#10;&#10;&#10;\end{document}"/>
  <p:tag name="IGUANATEXSIZE" val="15"/>
  <p:tag name="IGUANATEXCURSOR" val="9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989"/>
  <p:tag name="ORIGINALWIDTH" val="4.166662"/>
  <p:tag name="LATEXADDIN" val="\documentclass{article}&#10;\usepackage{amsmath}&#10;\pagestyle{empty}&#10;\begin{document}&#10;&#10;$\rm Si_L$&#10;&#10;&#10;\end{document}"/>
  <p:tag name="IGUANATEXSIZE" val="15"/>
  <p:tag name="IGUANATEXCURSOR" val="8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2.211693"/>
  <p:tag name="EMFCHILD" val="Tru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8346"/>
  <p:tag name="ORIGINALWIDTH" val="2.131968"/>
  <p:tag name="EMFCHILD" val="Tru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122"/>
  <p:tag name="ORIGINALWIDTH" val="4.552913"/>
  <p:tag name="EMFCHILD" val="Tru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5.011181"/>
  <p:tag name="EMFCHILD" val="Tru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0669"/>
  <p:tag name="ORIGINALWIDTH" val="3.118268"/>
  <p:tag name="EMFCHILD" val="Tru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64843"/>
  <p:tag name="EMFCHILD" val="Tru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9213"/>
  <p:tag name="ORIGINALWIDTH" val="3.287638"/>
  <p:tag name="EMFCHILD" val="Tru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64882"/>
  <p:tag name="EMFCHILD" val="Tru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43427"/>
  <p:tag name="ORIGINALWIDTH" val="6.266576"/>
  <p:tag name="LATEXADDIN" val="\documentclass{article}&#10;\usepackage{amsmath}&#10;\pagestyle{empty}&#10;\begin{document}&#10;&#10;$$\mathcal{B} = \frac{F_{0.1\%}}{\Delta A\Delta \Omega}$$&#10;&#10;&#10;\end{document}"/>
  <p:tag name="IGUANATEXSIZE" val="20"/>
  <p:tag name="IGUANATEXCURSOR" val="135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  <p:tag name="EMFCHILD" val="Tru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0394"/>
  <p:tag name="ORIGINALWIDTH" val="6.562639"/>
  <p:tag name="EMFCHILD" val="Tru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16683"/>
  <p:tag name="ORIGINALWIDTH" val="1.999998"/>
  <p:tag name="EMFCHILD" val="Tru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9253"/>
  <p:tag name="ORIGINALWIDTH" val="7.014411"/>
  <p:tag name="EMFCHILD" val="Tru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9725"/>
  <p:tag name="ORIGINALWIDTH" val="3.205316"/>
  <p:tag name="EMFCHILD" val="Tru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2008"/>
  <p:tag name="ORIGINALWIDTH" val="0.7944096"/>
  <p:tag name="EMFCHILD" val="Tru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8505"/>
  <p:tag name="ORIGINALWIDTH" val="2.514528"/>
  <p:tag name="EMFCHILD" val="Tru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91182"/>
  <p:tag name="ORIGINALWIDTH" val="5.50571"/>
  <p:tag name="EMFCHILD" val="Tru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4034646"/>
  <p:tag name="ORIGINALWIDTH" val="30.97666"/>
  <p:tag name="EMFCHILD" val="Tru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22403"/>
  <p:tag name="ORIGINALWIDTH" val="7.283033"/>
  <p:tag name="EMFCHILD" val="Tru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22403"/>
  <p:tag name="ORIGINALWIDTH" val="6.769883"/>
  <p:tag name="EMFCHILD" val="Tru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22403"/>
  <p:tag name="ORIGINALWIDTH" val="7.283033"/>
  <p:tag name="EMFCHILD" val="Tru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11458"/>
  <p:tag name="ORIGINALWIDTH" val="6.246852"/>
  <p:tag name="EMFCHILD" val="Tru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33326"/>
  <p:tag name="ORIGINALWIDTH" val="3.833329"/>
  <p:tag name="EMFCHILD" val="Tru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2"/>
  <p:tag name="ORIGINALWIDTH" val="5.635912"/>
  <p:tag name="LATEXADDIN" val="\documentclass{article}&#10;\usepackage{amsmath}&#10;\pagestyle{empty}&#10;\begin{document}&#10;&#10;HHG&#10;&#10;&#10;\end{document}"/>
  <p:tag name="IGUANATEXSIZE" val="15"/>
  <p:tag name="IGUANATEXCURSOR" val="84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2"/>
  <p:tag name="ORIGINALWIDTH" val="5.701467"/>
  <p:tag name="EMFCHILD" val="Tru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96511"/>
  <p:tag name="ORIGINALWIDTH" val="5.635912"/>
  <p:tag name="EMFCHILD" val="Tru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48525"/>
  <p:tag name="ORIGINALWIDTH" val="5.439331"/>
  <p:tag name="LATEXADDIN" val="\documentclass{article}&#10;\usepackage{amsmath}&#10;\pagestyle{empty}&#10;\begin{document}&#10;&#10;Tubes&#10;&#10;&#10;\end{document}"/>
  <p:tag name="IGUANATEXSIZE" val="15"/>
  <p:tag name="IGUANATEXCURSOR" val="8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22"/>
  <p:tag name="ORIGINALWIDTH" val="4.259721"/>
  <p:tag name="EMFCHILD" val="Tru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19"/>
  <p:tag name="ORIGINALWIDTH" val="4.128654"/>
  <p:tag name="EMFCHILD" val="Tru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3.276693"/>
  <p:tag name="EMFCHILD" val="Tru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2.752422"/>
  <p:tag name="EMFCHILD" val="True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7.929618"/>
  <p:tag name="LATEXADDIN" val="\documentclass{article}&#10;\usepackage{amsmath}&#10;\pagestyle{empty}&#10;\begin{document}&#10;&#10;Wiggler&#10;&#10;&#10;\end{document}"/>
  <p:tag name="IGUANATEXSIZE" val="15"/>
  <p:tag name="IGUANATEXCURSOR" val="88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3018"/>
  <p:tag name="ORIGINALWIDTH" val="1.703881"/>
  <p:tag name="EMFCHILD" val="Tru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989"/>
  <p:tag name="ORIGINALWIDTH" val="5.999981"/>
  <p:tag name="LATEXADDIN" val="\documentclass{article}&#10;\usepackage{amsmath}&#10;\pagestyle{empty}&#10;\begin{document}&#10;&#10;$ \rm O_K$&#10;&#10;&#10;\end{document}"/>
  <p:tag name="IGUANATEXSIZE" val="15"/>
  <p:tag name="IGUANATEXCURSOR" val="9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6805"/>
  <p:tag name="ORIGINALWIDTH" val="3.669897"/>
  <p:tag name="EMFCHILD" val="Tru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6805"/>
  <p:tag name="ORIGINALWIDTH" val="3.669897"/>
  <p:tag name="EMFCHILD" val="True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2312"/>
  <p:tag name="ORIGINALWIDTH" val="1.769435"/>
  <p:tag name="EMFCHILD" val="True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21541"/>
  <p:tag name="ORIGINALWIDTH" val="3.080112"/>
  <p:tag name="EMFCHILD" val="True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5328"/>
  <p:tag name="ORIGINALWIDTH" val="2.686909"/>
  <p:tag name="EMFCHILD" val="Tru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4.718438"/>
  <p:tag name="LATEXADDIN" val="\documentclass{article}&#10;\usepackage{amsmath}&#10;\pagestyle{empty}&#10;\begin{document}&#10;&#10;FELs&#10;&#10;&#10;\end{document}"/>
  <p:tag name="IGUANATEXSIZE" val="15"/>
  <p:tag name="IGUANATEXCURSOR" val="8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5.111641"/>
  <p:tag name="EMFCHILD" val="Tru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4.521857"/>
  <p:tag name="EMFCHILD" val="Tru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2.686909"/>
  <p:tag name="EMFCHILD" val="Tru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3"/>
  <p:tag name="ORIGINALWIDTH" val="5.439331"/>
  <p:tag name="LATEXADDIN" val="\documentclass{article}&#10;\usepackage{amsmath}&#10;\pagestyle{empty}&#10;\begin{document}&#10;&#10;Undulators&#10;&#10;&#10;\end{document}"/>
  <p:tag name="IGUANATEXSIZE" val="15"/>
  <p:tag name="IGUANATEXCURSOR" val="9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33326"/>
  <p:tag name="ORIGINALWIDTH" val="4.750011"/>
  <p:tag name="EMFCHILD" val="Tru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3.997586"/>
  <p:tag name="EMFCHILD" val="Tru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3"/>
  <p:tag name="ORIGINALWIDTH" val="3.866518"/>
  <p:tag name="EMFCHILD" val="True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3.997586"/>
  <p:tag name="EMFCHILD" val="Tru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72"/>
  <p:tag name="ORIGINALWIDTH" val="1.769435"/>
  <p:tag name="EMFCHILD" val="Tru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3.538829"/>
  <p:tag name="EMFCHILD" val="Tru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3019"/>
  <p:tag name="ORIGINALWIDTH" val="2.490287"/>
  <p:tag name="EMFCHILD" val="True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3.473315"/>
  <p:tag name="EMFCHILD" val="Tru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2.686909"/>
  <p:tag name="EMFCHILD" val="Tru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2.621355"/>
  <p:tag name="EMFCHILD" val="Tru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4085"/>
  <p:tag name="ORIGINALWIDTH" val="38.14071"/>
  <p:tag name="LATEXADDIN" val="\documentclass{article}&#10;\usepackage{amsmath}&#10;\pagestyle{empty}&#10;\begin{document}&#10;&#10;Undulators&#10;&#10;&#10;\end{document}"/>
  <p:tag name="IGUANATEXSIZE" val="15"/>
  <p:tag name="IGUANATEXCURSOR" val="9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989"/>
  <p:tag name="ORIGINALWIDTH" val="5.250014"/>
  <p:tag name="LATEXADDIN" val="\documentclass{article}&#10;\usepackage{amsmath}&#10;\pagestyle{empty}&#10;\begin{document}&#10;&#10;$\rm C_K$&#10;&#10;&#10;\end{document}"/>
  <p:tag name="IGUANATEXSIZE" val="15"/>
  <p:tag name="IGUANATEXCURSOR" val="87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48578"/>
  <p:tag name="ORIGINALWIDTH" val="18.80824"/>
  <p:tag name="LATEXADDIN" val="\documentclass{article}&#10;\usepackage{amsmath}&#10;\pagestyle{empty}&#10;\begin{document}&#10;&#10;FELs&#10;&#10;&#10;\end{document}"/>
  <p:tag name="IGUANATEXSIZE" val="15"/>
  <p:tag name="IGUANATEXCURSOR" val="8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0709"/>
  <p:tag name="ORIGINALWIDTH" val="26.99999"/>
  <p:tag name="LATEXADDIN" val="\documentclass{article}&#10;\usepackage{amsmath}&#10;\pagestyle{empty}&#10;\begin{document}&#10;&#10;Wiggler&#10;&#10;&#10;\end{document}"/>
  <p:tag name="IGUANATEXSIZE" val="15"/>
  <p:tag name="IGUANATEXCURSOR" val="88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19"/>
  <p:tag name="ORIGINALWIDTH" val="21.36404"/>
  <p:tag name="LATEXADDIN" val="\documentclass{article}&#10;\usepackage{amsmath}&#10;\pagestyle{empty}&#10;\begin{document}&#10;&#10;Tubes&#10;&#10;&#10;\end{document}"/>
  <p:tag name="IGUANATEXSIZE" val="15"/>
  <p:tag name="IGUANATEXCURSOR" val="8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96511"/>
  <p:tag name="ORIGINALWIDTH" val="18.21841"/>
  <p:tag name="LATEXADDIN" val="\documentclass{article}&#10;\usepackage{amsmath}&#10;\pagestyle{empty}&#10;\begin{document}&#10;&#10;HHG&#10;&#10;&#10;\end{document}"/>
  <p:tag name="IGUANATEXSIZE" val="15"/>
  <p:tag name="IGUANATEXCURSOR" val="84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6026"/>
  <p:tag name="ORIGINALWIDTH" val="51.80489"/>
  <p:tag name="OUTPUTTYPE" val="SVG"/>
  <p:tag name="IGUANATEXVERSION" val="160"/>
  <p:tag name="LATEXADDIN" val="\documentclass{article}&#10;\usepackage{amsmath}&#10;\pagestyle{empty}&#10;\begin{document}&#10;&#10;$$\mathcal{B} = \frac{F_{0.1\%}}{\Delta A\Delta \Omega}$$&#10;&#10;&#10;\end{document}"/>
  <p:tag name="IGUANATEXSIZE" val="20"/>
  <p:tag name="IGUANATEXCURSOR" val="135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9122"/>
  <p:tag name="ORIGINALWIDTH" val="43.77252"/>
  <p:tag name="OUTPUTTYPE" val="SVG"/>
  <p:tag name="IGUANATEXVERSION" val="160"/>
  <p:tag name="LATEXADDIN" val="\documentclass{article}&#10;\usepackage{amsmath}&#10;\pagestyle{empty}&#10;\begin{document}&#10;&#10;$$\Delta\Omega \sim \gamma^{-2}$$&#10;&#10;&#10;\end{document}"/>
  <p:tag name="IGUANATEXSIZE" val="20"/>
  <p:tag name="IGUANATEXCURSOR" val="112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58.33917"/>
  <p:tag name="OUTPUTTYPE" val="SVG"/>
  <p:tag name="IGUANATEXVERSION" val="160"/>
  <p:tag name="LATEXADDIN" val="\documentclass{article}&#10;\usepackage{amsmath}&#10;\pagestyle{empty}&#10;\begin{document}&#10;&#10;&#10;Smartlight [1]&#10;&#10;\end{document}"/>
  <p:tag name="IGUANATEXSIZE" val="20"/>
  <p:tag name="IGUANATEXCURSOR" val="9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46.02417"/>
  <p:tag name="OUTPUTTYPE" val="SVG"/>
  <p:tag name="IGUANATEXVERSION" val="160"/>
  <p:tag name="LATEXADDIN" val="\documentclass{article}&#10;\usepackage{amsmath}&#10;\pagestyle{empty}&#10;\begin{document}&#10;&#10;&#10;ThomX [2]&#10;&#10;\end{document}"/>
  <p:tag name="IGUANATEXSIZE" val="20"/>
  <p:tag name="IGUANATEXCURSOR" val="90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39.00606"/>
  <p:tag name="OUTPUTTYPE" val="SVG"/>
  <p:tag name="IGUANATEXVERSION" val="160"/>
  <p:tag name="LATEXADDIN" val="\documentclass{article}&#10;\usepackage{amsmath}&#10;\pagestyle{empty}&#10;\begin{document}&#10;&#10;&#10;CXLS [3]&#10;&#10;\end{document}"/>
  <p:tag name="IGUANATEXSIZE" val="20"/>
  <p:tag name="IGUANATEXCURSOR" val="89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6.14307"/>
  <p:tag name="LATEXADDIN" val="\documentclass{article}&#10;\usepackage{amsmath}&#10;\pagestyle{empty}&#10;\begin{document}&#10;&#10;&#10;CXLS [3]&#10;&#10;\end{document}"/>
  <p:tag name="IGUANATEXSIZE" val="20"/>
  <p:tag name="IGUANATEXCURSOR" val="89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33326"/>
  <p:tag name="ORIGINALWIDTH" val="4.49999"/>
  <p:tag name="EMFCHILD" val="Tru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7.08118"/>
  <p:tag name="EMFCHILD" val="Tru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5.537834"/>
  <p:tag name="EMFCHILD" val="Tru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4.468582"/>
  <p:tag name="EMFCHILD" val="Tru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81929"/>
  <p:tag name="EMFCHILD" val="Tru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2913"/>
  <p:tag name="ORIGINALWIDTH" val="4.186141"/>
  <p:tag name="EMFCHILD" val="True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81929"/>
  <p:tag name="EMFCHILD" val="Tru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6063"/>
  <p:tag name="ORIGINALWIDTH" val="6.500117"/>
  <p:tag name="LATEXADDIN" val="\documentclass{article}&#10;\usepackage{amsmath}&#10;\pagestyle{empty}&#10;\begin{document}&#10;&#10;&#10;ThomX [2]&#10;&#10;\end{document}"/>
  <p:tag name="IGUANATEXSIZE" val="20"/>
  <p:tag name="IGUANATEXCURSOR" val="90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5.037834"/>
  <p:tag name="EMFCHILD" val="Tru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504"/>
  <p:tag name="ORIGINALWIDTH" val="4.436889"/>
  <p:tag name="EMFCHILD" val="Tru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7.822204"/>
  <p:tag name="EMFCHILD" val="Tru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3308"/>
  <p:tag name="ORIGINALWIDTH" val="3.499991"/>
  <p:tag name="LATEXADDIN" val="\documentclass{article}&#10;\usepackage{amsmath}&#10;\pagestyle{empty}&#10;\begin{document}&#10;&#10;Soft X-rays&#10;&#10;&#10;\end{document}"/>
  <p:tag name="IGUANATEXSIZE" val="15"/>
  <p:tag name="IGUANATEXCURSOR" val="92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7.030944"/>
  <p:tag name="EMFCHILD" val="Tru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72126"/>
  <p:tag name="EMFCHILD" val="Tru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9213"/>
  <p:tag name="ORIGINALWIDTH" val="3.99622"/>
  <p:tag name="EMFCHILD" val="Tru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72126"/>
  <p:tag name="EMFCHILD" val="True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4.413425"/>
  <p:tag name="LATEXADDIN" val="\documentclass{article}&#10;\usepackage{amsmath}&#10;\pagestyle{empty}&#10;\begin{document}&#10;&#10;&#10;Smartlight [1]&#10;&#10;\end{document}"/>
  <p:tag name="IGUANATEXSIZE" val="20"/>
  <p:tag name="IGUANATEXCURSOR" val="9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7.780787"/>
  <p:tag name="EMFCHILD" val="Tru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504"/>
  <p:tag name="ORIGINALWIDTH" val="4.49315"/>
  <p:tag name="EMFCHILD" val="True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3.347441"/>
  <p:tag name="EMFCHILD" val="True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0669"/>
  <p:tag name="ORIGINALWIDTH" val="3.118268"/>
  <p:tag name="EMFCHILD" val="Tru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2.211693"/>
  <p:tag name="EMFCHILD" val="Tru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001"/>
  <p:tag name="ORIGINALWIDTH" val="3.499991"/>
  <p:tag name="EMFCHILD" val="Tru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8346"/>
  <p:tag name="ORIGINALWIDTH" val="2.131968"/>
  <p:tag name="EMFCHILD" val="True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122"/>
  <p:tag name="ORIGINALWIDTH" val="4.552913"/>
  <p:tag name="EMFCHILD" val="Tru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5.011181"/>
  <p:tag name="EMFCHILD" val="True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0669"/>
  <p:tag name="ORIGINALWIDTH" val="3.118268"/>
  <p:tag name="EMFCHILD" val="Tru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64843"/>
  <p:tag name="EMFCHILD" val="Tru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9213"/>
  <p:tag name="ORIGINALWIDTH" val="3.287638"/>
  <p:tag name="EMFCHILD" val="Tru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64882"/>
  <p:tag name="EMFCHILD" val="Tru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8977"/>
  <p:tag name="ORIGINALWIDTH" val="7.352403"/>
  <p:tag name="LATEXADDIN" val="\documentclass{article}&#10;\usepackage{amsmath}&#10;\pagestyle{empty}&#10;\begin{document}&#10;&#10;$$\Delta\Omega \sim \gamma^{-2}$$&#10;&#10;&#10;\end{document}"/>
  <p:tag name="IGUANATEXSIZE" val="20"/>
  <p:tag name="IGUANATEXCURSOR" val="112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  <p:tag name="EMFCHILD" val="True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04371"/>
  <p:tag name="ORIGINALWIDTH" val="6.30634"/>
  <p:tag name="EMFCHILD" val="Tru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276"/>
  <p:tag name="ORIGINALWIDTH" val="6.64508"/>
  <p:tag name="EMFCHILD" val="Tru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3335"/>
  <p:tag name="ORIGINALWIDTH" val="2.499994"/>
  <p:tag name="EMFCHILD" val="Tru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47914"/>
  <p:tag name="ORIGINALWIDTH" val="5.230355"/>
  <p:tag name="EMFCHILD" val="Tru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61811"/>
  <p:tag name="ORIGINALWIDTH" val="4.714292"/>
  <p:tag name="EMFCHILD" val="Tru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119"/>
  <p:tag name="ORIGINALWIDTH" val="3.082402"/>
  <p:tag name="EMFCHILD" val="True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43427"/>
  <p:tag name="ORIGINALWIDTH" val="6.266576"/>
  <p:tag name="LATEXADDIN" val="\documentclass{article}&#10;\usepackage{amsmath}&#10;\pagestyle{empty}&#10;\begin{document}&#10;&#10;$$\mathcal{B} = \frac{F_{0.1\%}}{\Delta A\Delta \Omega}$$&#10;&#10;&#10;\end{document}"/>
  <p:tag name="IGUANATEXSIZE" val="20"/>
  <p:tag name="IGUANATEXCURSOR" val="135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  <p:tag name="EMFCHILD" val="True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0394"/>
  <p:tag name="ORIGINALWIDTH" val="6.562639"/>
  <p:tag name="EMFCHILD" val="True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9253"/>
  <p:tag name="ORIGINALWIDTH" val="7.014411"/>
  <p:tag name="EMFCHILD" val="True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9725"/>
  <p:tag name="ORIGINALWIDTH" val="3.205316"/>
  <p:tag name="EMFCHILD" val="Tru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2008"/>
  <p:tag name="ORIGINALWIDTH" val="0.7944096"/>
  <p:tag name="EMFCHILD" val="True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8505"/>
  <p:tag name="ORIGINALWIDTH" val="2.514528"/>
  <p:tag name="EMFCHILD" val="True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91182"/>
  <p:tag name="ORIGINALWIDTH" val="5.50571"/>
  <p:tag name="EMFCHILD" val="Tru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00021"/>
  <p:tag name="ORIGINALWIDTH" val="38.24992"/>
  <p:tag name="LATEXADDIN" val="\documentclass{article}&#10;\usepackage{amsmath}&#10;\pagestyle{empty}&#10;\begin{document}&#10;&#10;Soft X-rays&#10;&#10;&#10;\end{document}"/>
  <p:tag name="IGUANATEXSIZE" val="15"/>
  <p:tag name="IGUANATEXCURSOR" val="92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12"/>
  <p:tag name="ORIGINALWIDTH" val="2.499994"/>
  <p:tag name="EMFCHILD" val="Tru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4034646"/>
  <p:tag name="ORIGINALWIDTH" val="30.97666"/>
  <p:tag name="EMFCHILD" val="Tru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22403"/>
  <p:tag name="ORIGINALWIDTH" val="7.283033"/>
  <p:tag name="EMFCHILD" val="Tru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22403"/>
  <p:tag name="ORIGINALWIDTH" val="6.769883"/>
  <p:tag name="EMFCHILD" val="Tru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22403"/>
  <p:tag name="ORIGINALWIDTH" val="7.283033"/>
  <p:tag name="EMFCHILD" val="True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11458"/>
  <p:tag name="ORIGINALWIDTH" val="6.246852"/>
  <p:tag name="EMFCHILD" val="Tru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2"/>
  <p:tag name="ORIGINALWIDTH" val="5.635912"/>
  <p:tag name="LATEXADDIN" val="\documentclass{article}&#10;\usepackage{amsmath}&#10;\pagestyle{empty}&#10;\begin{document}&#10;&#10;HHG&#10;&#10;&#10;\end{document}"/>
  <p:tag name="IGUANATEXSIZE" val="15"/>
  <p:tag name="IGUANATEXCURSOR" val="84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2"/>
  <p:tag name="ORIGINALWIDTH" val="5.701467"/>
  <p:tag name="EMFCHILD" val="True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96511"/>
  <p:tag name="ORIGINALWIDTH" val="5.635912"/>
  <p:tag name="EMFCHILD" val="Tru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48525"/>
  <p:tag name="ORIGINALWIDTH" val="5.439331"/>
  <p:tag name="LATEXADDIN" val="\documentclass{article}&#10;\usepackage{amsmath}&#10;\pagestyle{empty}&#10;\begin{document}&#10;&#10;Tubes&#10;&#10;&#10;\end{document}"/>
  <p:tag name="IGUANATEXSIZE" val="15"/>
  <p:tag name="IGUANATEXCURSOR" val="8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22"/>
  <p:tag name="ORIGINALWIDTH" val="4.259721"/>
  <p:tag name="EMFCHILD" val="Tru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16669"/>
  <p:tag name="ORIGINALWIDTH" val="5.499986"/>
  <p:tag name="EMFCHILD" val="Tru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19"/>
  <p:tag name="ORIGINALWIDTH" val="4.128654"/>
  <p:tag name="EMFCHILD" val="Tru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3.276693"/>
  <p:tag name="EMFCHILD" val="Tru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2.752422"/>
  <p:tag name="EMFCHILD" val="Tru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7.929618"/>
  <p:tag name="LATEXADDIN" val="\documentclass{article}&#10;\usepackage{amsmath}&#10;\pagestyle{empty}&#10;\begin{document}&#10;&#10;Wiggler&#10;&#10;&#10;\end{document}"/>
  <p:tag name="IGUANATEXSIZE" val="15"/>
  <p:tag name="IGUANATEXCURSOR" val="88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3018"/>
  <p:tag name="ORIGINALWIDTH" val="1.703881"/>
  <p:tag name="EMFCHILD" val="Tru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6805"/>
  <p:tag name="ORIGINALWIDTH" val="3.669897"/>
  <p:tag name="EMFCHILD" val="Tru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6805"/>
  <p:tag name="ORIGINALWIDTH" val="3.669897"/>
  <p:tag name="EMFCHILD" val="Tru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2312"/>
  <p:tag name="ORIGINALWIDTH" val="1.769435"/>
  <p:tag name="EMFCHILD" val="Tru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21541"/>
  <p:tag name="ORIGINALWIDTH" val="3.080112"/>
  <p:tag name="EMFCHILD" val="True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5328"/>
  <p:tag name="ORIGINALWIDTH" val="2.686909"/>
  <p:tag name="EMFCHILD" val="Tru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4999981"/>
  <p:tag name="ORIGINALWIDTH" val="2.166661"/>
  <p:tag name="EMFCHILD" val="Tru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4.718438"/>
  <p:tag name="LATEXADDIN" val="\documentclass{article}&#10;\usepackage{amsmath}&#10;\pagestyle{empty}&#10;\begin{document}&#10;&#10;FELs&#10;&#10;&#10;\end{document}"/>
  <p:tag name="IGUANATEXSIZE" val="15"/>
  <p:tag name="IGUANATEXCURSOR" val="8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5.111641"/>
  <p:tag name="EMFCHILD" val="True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4.521857"/>
  <p:tag name="EMFCHILD" val="True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2.686909"/>
  <p:tag name="EMFCHILD" val="True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3"/>
  <p:tag name="ORIGINALWIDTH" val="5.439331"/>
  <p:tag name="LATEXADDIN" val="\documentclass{article}&#10;\usepackage{amsmath}&#10;\pagestyle{empty}&#10;\begin{document}&#10;&#10;Undulators&#10;&#10;&#10;\end{document}"/>
  <p:tag name="IGUANATEXSIZE" val="15"/>
  <p:tag name="IGUANATEXCURSOR" val="9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3.997586"/>
  <p:tag name="EMFCHILD" val="True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3"/>
  <p:tag name="ORIGINALWIDTH" val="3.866518"/>
  <p:tag name="EMFCHILD" val="Tru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3.997586"/>
  <p:tag name="EMFCHILD" val="Tru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72"/>
  <p:tag name="ORIGINALWIDTH" val="1.769435"/>
  <p:tag name="EMFCHILD" val="True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3.538829"/>
  <p:tag name="EMFCHILD" val="Tru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66651"/>
  <p:tag name="ORIGINALWIDTH" val="2.66666"/>
  <p:tag name="EMFCHILD" val="Tru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3019"/>
  <p:tag name="ORIGINALWIDTH" val="2.490287"/>
  <p:tag name="EMFCHILD" val="Tru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3.473315"/>
  <p:tag name="EMFCHILD" val="True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2.686909"/>
  <p:tag name="EMFCHILD" val="Tru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2.621355"/>
  <p:tag name="EMFCHILD" val="Tru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.4402"/>
  <p:tag name="ORIGINALWIDTH" val="181.4541"/>
  <p:tag name="OUTPUTTYPE" val="SVG"/>
  <p:tag name="IGUANATEXVERSION" val="160"/>
  <p:tag name="LATEXADDIN" val="\documentclass{article}&#10;\usepackage{amsmath}&#10;\pagestyle{empty}&#10;\begin{document}&#10;&#10;$$\lambda_{\rm rad} = \frac{\lambda_0}{2\gamma^2 \left(1 - \beta \cos\theta_0 \right)} \left(1 + \gamma^2 \theta^2 + \frac{a_0^2}{2} \right)$$&#10;&#10;&#10;\end{document}"/>
  <p:tag name="IGUANATEXSIZE" val="20"/>
  <p:tag name="IGUANATEXCURSOR" val="212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9122"/>
  <p:tag name="ORIGINALWIDTH" val="43.77252"/>
  <p:tag name="OUTPUTTYPE" val="SVG"/>
  <p:tag name="IGUANATEXVERSION" val="160"/>
  <p:tag name="LATEXADDIN" val="\documentclass{article}&#10;\usepackage{amsmath}&#10;\pagestyle{empty}&#10;\begin{document}&#10;&#10;$$\Delta\Omega \sim \gamma^{-2}$$&#10;&#10;&#10;\end{document}"/>
  <p:tag name="IGUANATEXSIZE" val="20"/>
  <p:tag name="IGUANATEXCURSOR" val="112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9122"/>
  <p:tag name="ORIGINALWIDTH" val="41.7239"/>
  <p:tag name="OUTPUTTYPE" val="SVG"/>
  <p:tag name="IGUANATEXVERSION" val="160"/>
  <p:tag name="LATEXADDIN" val="\documentclass{article}&#10;\usepackage{amsmath}&#10;\pagestyle{empty}&#10;\begin{document}&#10;&#10;$$F _{\rm sc}\sim \gamma^{-2}$$&#10;&#10;&#10;\end{document}"/>
  <p:tag name="IGUANATEXSIZE" val="20"/>
  <p:tag name="IGUANATEXCURSOR" val="88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6653"/>
  <p:tag name="ORIGINALWIDTH" val="7.04004"/>
  <p:tag name="LATEXADDIN" val="\documentclass{article}&#10;\usepackage{amsmath}&#10;\pagestyle{empty}&#10;\begin{document}&#10;&#10;$$F _{\rm sc}\sim \gamma^{-2}$$&#10;&#10;&#10;\end{document}"/>
  <p:tag name="IGUANATEXSIZE" val="20"/>
  <p:tag name="IGUANATEXCURSOR" val="88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  <p:tag name="EMFCHILD" val="True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5512"/>
  <p:tag name="ORIGINALWIDTH" val="2.509843"/>
  <p:tag name="EMFCHILD" val="Tru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5512"/>
  <p:tag name="ORIGINALWIDTH" val="2.925827"/>
  <p:tag name="EMFCHILD" val="Tru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001"/>
  <p:tag name="ORIGINALWIDTH" val="3.499991"/>
  <p:tag name="EMFCHILD" val="Tru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276"/>
  <p:tag name="ORIGINALWIDTH" val="6.606418"/>
  <p:tag name="EMFCHILD" val="True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47913"/>
  <p:tag name="ORIGINALWIDTH" val="5.199961"/>
  <p:tag name="EMFCHILD" val="True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61811"/>
  <p:tag name="ORIGINALWIDTH" val="4.68689"/>
  <p:tag name="EMFCHILD" val="True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118"/>
  <p:tag name="ORIGINALWIDTH" val="3.064488"/>
  <p:tag name="EMFCHILD" val="True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8977"/>
  <p:tag name="ORIGINALWIDTH" val="7.352403"/>
  <p:tag name="LATEXADDIN" val="\documentclass{article}&#10;\usepackage{amsmath}&#10;\pagestyle{empty}&#10;\begin{document}&#10;&#10;$$\Delta\Omega \sim \gamma^{-2}$$&#10;&#10;&#10;\end{document}"/>
  <p:tag name="IGUANATEXSIZE" val="20"/>
  <p:tag name="IGUANATEXCURSOR" val="112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  <p:tag name="EMFCHILD" val="Tru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04371"/>
  <p:tag name="ORIGINALWIDTH" val="6.30634"/>
  <p:tag name="EMFCHILD" val="True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276"/>
  <p:tag name="ORIGINALWIDTH" val="6.64508"/>
  <p:tag name="EMFCHILD" val="True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47914"/>
  <p:tag name="ORIGINALWIDTH" val="5.230355"/>
  <p:tag name="EMFCHILD" val="True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61811"/>
  <p:tag name="ORIGINALWIDTH" val="4.714292"/>
  <p:tag name="EMFCHILD" val="True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119"/>
  <p:tag name="ORIGINALWIDTH" val="3.082402"/>
  <p:tag name="EMFCHILD" val="Tru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16671"/>
  <p:tag name="ORIGINALWIDTH" val="3.833323"/>
  <p:tag name="EMFCHILD" val="Tru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28017"/>
  <p:tag name="ORIGINALWIDTH" val="7.856951"/>
  <p:tag name="OUTPUTTYPE" val="SVG"/>
  <p:tag name="IGUANATEXVERSION" val="160"/>
  <p:tag name="LATEXADDIN" val="\documentclass{article}&#10;\usepackage{amsmath}&#10;\pagestyle{empty}&#10;\begin{document}&#10;&#10;$\theta_0$&#10;&#10;&#10;\end{document}"/>
  <p:tag name="IGUANATEXSIZE" val="12"/>
  <p:tag name="IGUANATEXCURSOR" val="90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56101"/>
  <p:tag name="ORIGINALWIDTH" val="4.114565"/>
  <p:tag name="LATEXADDIN" val="\documentclass{article}&#10;\usepackage{amsmath}&#10;\pagestyle{empty}&#10;\begin{document}&#10;&#10;$\theta_0$&#10;&#10;&#10;\end{document}"/>
  <p:tag name="IGUANATEXSIZE" val="12"/>
  <p:tag name="IGUANATEXCURSOR" val="90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77164"/>
  <p:tag name="ORIGINALWIDTH" val="4.961349"/>
  <p:tag name="OUTPUTTYPE" val="SVG"/>
  <p:tag name="IGUANATEXVERSION" val="160"/>
  <p:tag name="LATEXADDIN" val="\documentclass{article}&#10;\usepackage{amsmath}&#10;\pagestyle{empty}&#10;\begin{document}&#10;&#10;$x$&#10;&#10;&#10;\end{document}"/>
  <p:tag name="IGUANATEXSIZE" val="12"/>
  <p:tag name="IGUANATEXCURSOR" val="83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77164"/>
  <p:tag name="ORIGINALWIDTH" val="4.4353"/>
  <p:tag name="OUTPUTTYPE" val="SVG"/>
  <p:tag name="IGUANATEXVERSION" val="160"/>
  <p:tag name="LATEXADDIN" val="\documentclass{article}&#10;\usepackage{amsmath}&#10;\pagestyle{empty}&#10;\begin{document}&#10;&#10;$z$&#10;&#10;&#10;\end{document}"/>
  <p:tag name="IGUANATEXSIZE" val="12"/>
  <p:tag name="IGUANATEXCURSOR" val="83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56101"/>
  <p:tag name="ORIGINALWIDTH" val="4.114565"/>
  <p:tag name="LATEXADDIN" val="\documentclass{article}&#10;\usepackage{amsmath}&#10;\pagestyle{empty}&#10;\begin{document}&#10;&#10;$\theta_0$&#10;&#10;&#10;\end{document}"/>
  <p:tag name="IGUANATEXSIZE" val="12"/>
  <p:tag name="IGUANATEXCURSOR" val="90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19159"/>
  <p:tag name="ORIGINALWIDTH" val="3.235825"/>
  <p:tag name="EMFCHILD" val="True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82"/>
  <p:tag name="ORIGINALWIDTH" val="4.91815"/>
  <p:tag name="LATEXADDIN" val="\documentclass{article}&#10;\usepackage{amsmath}&#10;\pagestyle{empty}&#10;\begin{document}&#10;&#10;$$\lambda_{\rm rad} = \frac{\lambda_0}{2\gamma^2 \left(1 - \beta \cos\theta_0 \right)} \left(1 + \gamma^2 \theta^2 + \frac{a_0^2}{2} \right)$$&#10;&#10;&#10;\end{document}"/>
  <p:tag name="IGUANATEXSIZE" val="20"/>
  <p:tag name="IGUANATEXCURSOR" val="212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33"/>
  <p:tag name="ORIGINALWIDTH" val="2.489882"/>
  <p:tag name="EMFCHILD" val="True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39"/>
  <p:tag name="ORIGINALWIDTH" val="3.470513"/>
  <p:tag name="EMFCHILD" val="True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67"/>
  <p:tag name="ORIGINALWIDTH" val="3.720906"/>
  <p:tag name="EMFCHILD" val="Tru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001"/>
  <p:tag name="ORIGINALWIDTH" val="2.583353"/>
  <p:tag name="EMFCHILD" val="Tru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2"/>
  <p:tag name="ORIGINALWIDTH" val="6.607245"/>
  <p:tag name="EMFCHILD" val="True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82"/>
  <p:tag name="ORIGINALWIDTH" val="4.91815"/>
  <p:tag name="EMFCHILD" val="True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27087"/>
  <p:tag name="EMFCHILD" val="Tru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646"/>
  <p:tag name="ORIGINALWIDTH" val="73.49675"/>
  <p:tag name="EMFCHILD" val="True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79"/>
  <p:tag name="ORIGINALWIDTH" val="3.964331"/>
  <p:tag name="EMFCHILD" val="True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33"/>
  <p:tag name="ORIGINALWIDTH" val="5.216221"/>
  <p:tag name="EMFCHILD" val="Tru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3"/>
  <p:tag name="ORIGINALWIDTH" val="3.074095"/>
  <p:tag name="EMFCHILD" val="True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638"/>
  <p:tag name="ORIGINALWIDTH" val="2.305079"/>
  <p:tag name="EMFCHILD" val="True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79"/>
  <p:tag name="ORIGINALWIDTH" val="3.27878"/>
  <p:tag name="EMFCHILD" val="True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5039"/>
  <p:tag name="ORIGINALWIDTH" val="6.07071"/>
  <p:tag name="EMFCHILD" val="Tru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3298"/>
  <p:tag name="ORIGINALWIDTH" val="4.91668"/>
  <p:tag name="LATEXADDIN" val="\documentclass{article}&#10;\usepackage{amsmath}&#10;\pagestyle{empty}&#10;\begin{document}&#10;&#10;Extreme ultraviolet&#10;&#10;&#10;\end{document}"/>
  <p:tag name="IGUANATEXSIZE" val="15"/>
  <p:tag name="IGUANATEXCURSOR" val="9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66338"/>
  <p:tag name="ORIGINALWIDTH" val="5.416222"/>
  <p:tag name="EMFCHILD" val="Tru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785473"/>
  <p:tag name="EMFCHILD" val="Tru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4.401497"/>
  <p:tag name="EMFCHILD" val="True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2834"/>
  <p:tag name="ORIGINALWIDTH" val="3.248977"/>
  <p:tag name="EMFCHILD" val="True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28"/>
  <p:tag name="ORIGINALWIDTH" val="4.103426"/>
  <p:tag name="EMFCHILD" val="Tru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27087"/>
  <p:tag name="EMFCHILD" val="Tru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2638"/>
  <p:tag name="ORIGINALWIDTH" val="2.305079"/>
  <p:tag name="EMFCHILD" val="True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5"/>
  <p:tag name="ORIGINALWIDTH" val="4.888348"/>
  <p:tag name="EMFCHILD" val="True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79"/>
  <p:tag name="ORIGINALWIDTH" val="3.27878"/>
  <p:tag name="EMFCHILD" val="True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79"/>
  <p:tag name="ORIGINALWIDTH" val="6.607245"/>
  <p:tag name="EMFCHILD" val="Tru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33311"/>
  <p:tag name="ORIGINALWIDTH" val="3.99999"/>
  <p:tag name="EMFCHILD" val="Tru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33"/>
  <p:tag name="ORIGINALWIDTH" val="5.216221"/>
  <p:tag name="EMFCHILD" val="Tru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3"/>
  <p:tag name="ORIGINALWIDTH" val="3.074095"/>
  <p:tag name="EMFCHILD" val="Tru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28"/>
  <p:tag name="ORIGINALWIDTH" val="4.103426"/>
  <p:tag name="EMFCHILD" val="True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3"/>
  <p:tag name="ORIGINALWIDTH" val="3.074095"/>
  <p:tag name="EMFCHILD" val="True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79"/>
  <p:tag name="ORIGINALWIDTH" val="6.607245"/>
  <p:tag name="EMFCHILD" val="True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71"/>
  <p:tag name="ORIGINALWIDTH" val="4.550552"/>
  <p:tag name="EMFCHILD" val="True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3"/>
  <p:tag name="ORIGINALWIDTH" val="3.074095"/>
  <p:tag name="EMFCHILD" val="Tru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79"/>
  <p:tag name="ORIGINALWIDTH" val="3.227087"/>
  <p:tag name="EMFCHILD" val="Tru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646"/>
  <p:tag name="ORIGINALWIDTH" val="9.709175"/>
  <p:tag name="EMFCHILD" val="Tru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79"/>
  <p:tag name="ORIGINALWIDTH" val="3.964331"/>
  <p:tag name="EMFCHILD" val="Tru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49994"/>
  <p:tag name="ORIGINALWIDTH" val="2.416687"/>
  <p:tag name="EMFCHILD" val="Tru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5"/>
  <p:tag name="ORIGINALWIDTH" val="4.888348"/>
  <p:tag name="EMFCHILD" val="True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2861"/>
  <p:tag name="ORIGINALWIDTH" val="28.88394"/>
  <p:tag name="OUTPUTTYPE" val="SVG"/>
  <p:tag name="IGUANATEXVERSION" val="160"/>
  <p:tag name="LATEXADDIN" val="\documentclass{article}&#10;\usepackage{amsmath}&#10;\pagestyle{empty}&#10;\begin{document}&#10;&#10;&#10;$5$ MeV&#10;&#10;\end{document}"/>
  <p:tag name="IGUANATEXSIZE" val="15"/>
  <p:tag name="IGUANATEXCURSOR" val="89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2861"/>
  <p:tag name="ORIGINALWIDTH" val="34.11281"/>
  <p:tag name="OUTPUTTYPE" val="SVG"/>
  <p:tag name="IGUANATEXVERSION" val="160"/>
  <p:tag name="LATEXADDIN" val="\documentclass{article}&#10;\usepackage{amsmath}&#10;\pagestyle{empty}&#10;\begin{document}&#10;&#10;&#10;$20$ MeV&#10;&#10;\end{document}"/>
  <p:tag name="IGUANATEXSIZE" val="15"/>
  <p:tag name="IGUANATEXCURSOR" val="85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2861"/>
  <p:tag name="ORIGINALWIDTH" val="38.94604"/>
  <p:tag name="OUTPUTTYPE" val="SVG"/>
  <p:tag name="IGUANATEXVERSION" val="160"/>
  <p:tag name="LATEXADDIN" val="\documentclass{article}&#10;\usepackage{amsmath}&#10;\pagestyle{empty}&#10;\begin{document}&#10;&#10;&#10;$100$ MeV&#10;&#10;\end{document}"/>
  <p:tag name="IGUANATEXSIZE" val="15"/>
  <p:tag name="IGUANATEXCURSOR" val="8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8163"/>
  <p:tag name="ORIGINALWIDTH" val="3.350866"/>
  <p:tag name="LATEXADDIN" val="\documentclass{article}&#10;\usepackage{amsmath}&#10;\pagestyle{empty}&#10;\begin{document}&#10;&#10;&#10;$100$ MeV&#10;&#10;\end{document}"/>
  <p:tag name="IGUANATEXSIZE" val="15"/>
  <p:tag name="IGUANATEXCURSOR" val="8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9501"/>
  <p:tag name="ORIGINALWIDTH" val="4.274908"/>
  <p:tag name="EMFCHILD" val="Tru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9501"/>
  <p:tag name="ORIGINALWIDTH" val="4.274908"/>
  <p:tag name="EMFCHILD" val="True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147"/>
  <p:tag name="ORIGINALWIDTH" val="8.549816"/>
  <p:tag name="EMFCHILD" val="True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9502"/>
  <p:tag name="ORIGINALWIDTH" val="3.929659"/>
  <p:tag name="EMFCHILD" val="True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2809"/>
  <p:tag name="ORIGINALWIDTH" val="7.219633"/>
  <p:tag name="EMFCHILD" val="Tru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66654"/>
  <p:tag name="ORIGINALWIDTH" val="10.58333"/>
  <p:tag name="LATEXADDIN" val="\documentclass{article}&#10;\usepackage{amsmath}&#10;\pagestyle{empty}&#10;\begin{document}&#10;&#10;$\rm C_K$&#10;&#10;&#10;\end{document}"/>
  <p:tag name="IGUANATEXSIZE" val="15"/>
  <p:tag name="IGUANATEXCURSOR" val="87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667"/>
  <p:tag name="ORIGINALWIDTH" val="2.66666"/>
  <p:tag name="EMFCHILD" val="Tru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8163"/>
  <p:tag name="ORIGINALWIDTH" val="4.033544"/>
  <p:tag name="LATEXADDIN" val="\documentclass{article}&#10;\usepackage{amsmath}&#10;\pagestyle{empty}&#10;\begin{document}&#10;&#10;&#10;$20$ MeV&#10;&#10;\end{document}"/>
  <p:tag name="IGUANATEXSIZE" val="15"/>
  <p:tag name="IGUANATEXCURSOR" val="85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9501"/>
  <p:tag name="ORIGINALWIDTH" val="4.255906"/>
  <p:tag name="EMFCHILD" val="True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147"/>
  <p:tag name="ORIGINALWIDTH" val="8.511865"/>
  <p:tag name="EMFCHILD" val="True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9502"/>
  <p:tag name="ORIGINALWIDTH" val="3.912231"/>
  <p:tag name="EMFCHILD" val="True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2809"/>
  <p:tag name="ORIGINALWIDTH" val="7.18756"/>
  <p:tag name="EMFCHILD" val="Tru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09501"/>
  <p:tag name="ORIGINALWIDTH" val="4.009344"/>
  <p:tag name="LATEXADDIN" val="\documentclass{article}&#10;\usepackage{amsmath}&#10;\pagestyle{empty}&#10;\begin{document}&#10;&#10;&#10;$5$ MeV&#10;&#10;\end{document}"/>
  <p:tag name="IGUANATEXSIZE" val="15"/>
  <p:tag name="IGUANATEXCURSOR" val="89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147"/>
  <p:tag name="ORIGINALWIDTH" val="8.460839"/>
  <p:tag name="EMFCHILD" val="True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9502"/>
  <p:tag name="ORIGINALWIDTH" val="3.888766"/>
  <p:tag name="EMFCHILD" val="True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72809"/>
  <p:tag name="ORIGINALWIDTH" val="7.144462"/>
  <p:tag name="EMFCHILD" val="True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77164"/>
  <p:tag name="ORIGINALWIDTH" val="3.299588"/>
  <p:tag name="OUTPUTTYPE" val="SVG"/>
  <p:tag name="IGUANATEXVERSION" val="160"/>
  <p:tag name="LATEXADDIN" val="\documentclass{article}&#10;\usepackage{amsmath}&#10;\pagestyle{empty}&#10;\begin{document}&#10;&#10;$s$&#10;&#10;&#10;\end{document}"/>
  <p:tag name="IGUANATEXSIZE" val="12"/>
  <p:tag name="IGUANATEXCURSOR" val="82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3336"/>
  <p:tag name="ORIGINALWIDTH" val="2.999992"/>
  <p:tag name="EMFCHILD" val="True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79"/>
  <p:tag name="ORIGINALWIDTH" val="8.820271"/>
  <p:tag name="OUTPUTTYPE" val="SVG"/>
  <p:tag name="IGUANATEXVERSION" val="160"/>
  <p:tag name="LATEXADDIN" val="\documentclass{article}&#10;\usepackage{amsmath}&#10;\pagestyle{empty}&#10;\begin{document}&#10;&#10;$\phi_0$&#10;&#10;&#10;\end{document}"/>
  <p:tag name="IGUANATEXSIZE" val="12"/>
  <p:tag name="IGUANATEXCURSOR" val="88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6204"/>
  <p:tag name="ORIGINALWIDTH" val="5.460512"/>
  <p:tag name="OUTPUTTYPE" val="SVG"/>
  <p:tag name="IGUANATEXVERSION" val="160"/>
  <p:tag name="LATEXADDIN" val="\documentclass{article}&#10;\usepackage{amsmath}&#10;\pagestyle{empty}&#10;\begin{document}&#10;&#10;$p$&#10;&#10;&#10;\end{document}"/>
  <p:tag name="IGUANATEXSIZE" val="12"/>
  <p:tag name="IGUANATEXCURSOR" val="84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19"/>
  <p:tag name="ORIGINALWIDTH" val="106.4051"/>
  <p:tag name="OUTPUTTYPE" val="SVG"/>
  <p:tag name="IGUANATEXVERSION" val="160"/>
  <p:tag name="LATEXADDIN" val="\documentclass{article}&#10;\usepackage{amsmath}&#10;\pagestyle{empty}&#10;\begin{document}&#10;&#10;Polarization angle $\phi_0$ ($^{\rm{o}}$)&#10;&#10;&#10;\end{document}"/>
  <p:tag name="IGUANATEXSIZE" val="12"/>
  <p:tag name="IGUANATEXCURSOR" val="81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61"/>
  <p:tag name="ORIGINALWIDTH" val="5.867932"/>
  <p:tag name="LATEXADDIN" val="\documentclass{article}&#10;\usepackage{amsmath}&#10;\pagestyle{empty}&#10;\begin{document}&#10;&#10;Polarization angle $\phi_0$ ($^{\rm{o}}$)&#10;&#10;&#10;\end{document}"/>
  <p:tag name="IGUANATEXSIZE" val="12"/>
  <p:tag name="IGUANATEXCURSOR" val="81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471"/>
  <p:tag name="ORIGINALWIDTH" val="4.413383"/>
  <p:tag name="EMFCHILD" val="True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3"/>
  <p:tag name="ORIGINALWIDTH" val="2.211646"/>
  <p:tag name="EMFCHILD" val="True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471"/>
  <p:tag name="ORIGINALWIDTH" val="4.493109"/>
  <p:tag name="EMFCHILD" val="True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1"/>
  <p:tag name="ORIGINALWIDTH" val="3.347424"/>
  <p:tag name="EMFCHILD" val="Tru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8339"/>
  <p:tag name="ORIGINALWIDTH" val="2.131986"/>
  <p:tag name="EMFCHILD" val="True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6493"/>
  <p:tag name="ORIGINALWIDTH" val="3.716064"/>
  <p:tag name="EMFCHILD" val="Tru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667"/>
  <p:tag name="ORIGINALWIDTH" val="6.083344"/>
  <p:tag name="EMFCHILD" val="True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471"/>
  <p:tag name="ORIGINALWIDTH" val="4.493109"/>
  <p:tag name="EMFCHILD" val="True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0694"/>
  <p:tag name="ORIGINALWIDTH" val="3.118286"/>
  <p:tag name="EMFCHILD" val="True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8339"/>
  <p:tag name="ORIGINALWIDTH" val="2.131986"/>
  <p:tag name="EMFCHILD" val="Tru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471"/>
  <p:tag name="ORIGINALWIDTH" val="4.413383"/>
  <p:tag name="EMFCHILD" val="True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1"/>
  <p:tag name="ORIGINALWIDTH" val="5.011161"/>
  <p:tag name="EMFCHILD" val="True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471"/>
  <p:tag name="ORIGINALWIDTH" val="4.493109"/>
  <p:tag name="EMFCHILD" val="True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1"/>
  <p:tag name="ORIGINALWIDTH" val="5.011161"/>
  <p:tag name="EMFCHILD" val="True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1227"/>
  <p:tag name="ORIGINALWIDTH" val="4.552887"/>
  <p:tag name="EMFCHILD" val="True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3"/>
  <p:tag name="ORIGINALWIDTH" val="2.211646"/>
  <p:tag name="EMFCHILD" val="True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471"/>
  <p:tag name="ORIGINALWIDTH" val="3.855502"/>
  <p:tag name="EMFCHILD" val="Tru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3336"/>
  <p:tag name="ORIGINALWIDTH" val="2.999992"/>
  <p:tag name="EMFCHILD" val="True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32495"/>
  <p:tag name="ORIGINALWIDTH" val="5.220416"/>
  <p:tag name="EMFCHILD" val="True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50857"/>
  <p:tag name="ORIGINALWIDTH" val="3.235808"/>
  <p:tag name="EMFCHILD" val="True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19"/>
  <p:tag name="ORIGINALWIDTH" val="2.311319"/>
  <p:tag name="EMFCHILD" val="True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00549"/>
  <p:tag name="ORIGINALWIDTH" val="3.417175"/>
  <p:tag name="EMFCHILD" val="True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19"/>
  <p:tag name="ORIGINALWIDTH" val="2.311319"/>
  <p:tag name="EMFCHILD" val="True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56379"/>
  <p:tag name="ORIGINALWIDTH" val="5.089903"/>
  <p:tag name="LATEXADDIN" val="\documentclass{article}&#10;\usepackage{amsmath}&#10;\pagestyle{empty}&#10;\begin{document}&#10;&#10;$\phi_0$&#10;&#10;&#10;\end{document}"/>
  <p:tag name="IGUANATEXSIZE" val="12"/>
  <p:tag name="IGUANATEXCURSOR" val="88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82"/>
  <p:tag name="ORIGINALWIDTH" val="3.154967"/>
  <p:tag name="EMFCHILD" val="True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1561"/>
  <p:tag name="ORIGINALWIDTH" val="55.24443"/>
  <p:tag name="OUTPUTTYPE" val="SVG"/>
  <p:tag name="IGUANATEXVERSION" val="160"/>
  <p:tag name="LATEXADDIN" val="\documentclass{article}&#10;\usepackage{amsmath}&#10;\pagestyle{empty}&#10;\begin{document}&#10;&#10;$\sigma_x = 108$ $\mu$m&#10;\end{document}"/>
  <p:tag name="IGUANATEXSIZE" val="20"/>
  <p:tag name="IGUANATEXCURSOR" val="9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5211"/>
  <p:tag name="ORIGINALWIDTH" val="50.77261"/>
  <p:tag name="OUTPUTTYPE" val="SVG"/>
  <p:tag name="IGUANATEXVERSION" val="160"/>
  <p:tag name="LATEXADDIN" val="\documentclass{article}&#10;\usepackage{amsmath}&#10;\pagestyle{empty}&#10;\begin{document}&#10;&#10;$\sigma_y = 88$ $\mu$m&#10;\end{document}"/>
  <p:tag name="IGUANATEXSIZE" val="20"/>
  <p:tag name="IGUANATEXCURSOR" val="95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56"/>
  <p:tag name="ORIGINALWIDTH" val="5.270213"/>
  <p:tag name="LATEXADDIN" val="\documentclass{article}&#10;\usepackage{amsmath}&#10;\pagestyle{empty}&#10;\begin{document}&#10;&#10;$\sigma_y = 88$ $\mu$m&#10;\end{document}"/>
  <p:tag name="IGUANATEXSIZE" val="20"/>
  <p:tag name="IGUANATEXCURSOR" val="95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9977"/>
  <p:tag name="ORIGINALWIDTH" val="3.99999"/>
  <p:tag name="EMFCHILD" val="Tru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8099"/>
  <p:tag name="ORIGINALWIDTH" val="3.577553"/>
  <p:tag name="EMFCHILD" val="True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05"/>
  <p:tag name="ORIGINALWIDTH" val="6.625134"/>
  <p:tag name="EMFCHILD" val="True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34485"/>
  <p:tag name="EMFCHILD" val="True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4281"/>
  <p:tag name="ORIGINALWIDTH" val="4.134485"/>
  <p:tag name="EMFCHILD" val="True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55398"/>
  <p:tag name="ORIGINALWIDTH" val="5.399746"/>
  <p:tag name="EMFCHILD" val="True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3456"/>
  <p:tag name="ORIGINALWIDTH" val="7.780798"/>
  <p:tag name="EMFCHILD" val="True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41032"/>
  <p:tag name="ORIGINALWIDTH" val="5.200886"/>
  <p:tag name="LATEXADDIN" val="\documentclass{article}&#10;\usepackage{amsmath}&#10;\pagestyle{empty}&#10;\begin{document}&#10;&#10;$\sigma_x = 108$ $\mu$m&#10;\end{document}"/>
  <p:tag name="IGUANATEXSIZE" val="20"/>
  <p:tag name="IGUANATEXCURSOR" val="9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43432"/>
  <p:tag name="ORIGINALWIDTH" val="3.681882"/>
  <p:tag name="EMFCHILD" val="True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04099"/>
  <p:tag name="ORIGINALWIDTH" val="6.537966"/>
  <p:tag name="EMFCHILD" val="True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42444"/>
  <p:tag name="ORIGINALWIDTH" val="3.244401"/>
  <p:tag name="EMFCHILD" val="Tru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6657"/>
  <p:tag name="ORIGINALWIDTH" val="1.750022"/>
  <p:tag name="EMFCHILD" val="True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8434"/>
  <p:tag name="ORIGINALWIDTH" val="4.139073"/>
  <p:tag name="EMFCHILD" val="True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8434"/>
  <p:tag name="ORIGINALWIDTH" val="4.080055"/>
  <p:tag name="EMFCHILD" val="True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60204"/>
  <p:tag name="ORIGINALWIDTH" val="5.328664"/>
  <p:tag name="EMFCHILD" val="True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41032"/>
  <p:tag name="ORIGINALWIDTH" val="7.678394"/>
  <p:tag name="EMFCHILD" val="Tru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4085"/>
  <p:tag name="ORIGINALWIDTH" val="38.14071"/>
  <p:tag name="LATEXADDIN" val="\documentclass{article}&#10;\usepackage{amsmath}&#10;\pagestyle{empty}&#10;\begin{document}&#10;&#10;Undulators&#10;&#10;&#10;\end{document}"/>
  <p:tag name="IGUANATEXSIZE" val="15"/>
  <p:tag name="IGUANATEXCURSOR" val="9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48578"/>
  <p:tag name="ORIGINALWIDTH" val="18.80824"/>
  <p:tag name="LATEXADDIN" val="\documentclass{article}&#10;\usepackage{amsmath}&#10;\pagestyle{empty}&#10;\begin{document}&#10;&#10;FELs&#10;&#10;&#10;\end{document}"/>
  <p:tag name="IGUANATEXSIZE" val="15"/>
  <p:tag name="IGUANATEXCURSOR" val="8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0709"/>
  <p:tag name="ORIGINALWIDTH" val="26.99999"/>
  <p:tag name="LATEXADDIN" val="\documentclass{article}&#10;\usepackage{amsmath}&#10;\pagestyle{empty}&#10;\begin{document}&#10;&#10;Wiggler&#10;&#10;&#10;\end{document}"/>
  <p:tag name="IGUANATEXSIZE" val="15"/>
  <p:tag name="IGUANATEXCURSOR" val="88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19"/>
  <p:tag name="ORIGINALWIDTH" val="21.36404"/>
  <p:tag name="LATEXADDIN" val="\documentclass{article}&#10;\usepackage{amsmath}&#10;\pagestyle{empty}&#10;\begin{document}&#10;&#10;Tubes&#10;&#10;&#10;\end{document}"/>
  <p:tag name="IGUANATEXSIZE" val="15"/>
  <p:tag name="IGUANATEXCURSOR" val="8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96511"/>
  <p:tag name="ORIGINALWIDTH" val="18.21841"/>
  <p:tag name="LATEXADDIN" val="\documentclass{article}&#10;\usepackage{amsmath}&#10;\pagestyle{empty}&#10;\begin{document}&#10;&#10;HHG&#10;&#10;&#10;\end{document}"/>
  <p:tag name="IGUANATEXSIZE" val="15"/>
  <p:tag name="IGUANATEXCURSOR" val="84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58.33917"/>
  <p:tag name="OUTPUTTYPE" val="SVG"/>
  <p:tag name="IGUANATEXVERSION" val="160"/>
  <p:tag name="LATEXADDIN" val="\documentclass{article}&#10;\usepackage{amsmath}&#10;\pagestyle{empty}&#10;\begin{document}&#10;&#10;&#10;Smartlight [1]&#10;&#10;\end{document}"/>
  <p:tag name="IGUANATEXSIZE" val="20"/>
  <p:tag name="IGUANATEXCURSOR" val="9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49994"/>
  <p:tag name="ORIGINALWIDTH" val="2.416687"/>
  <p:tag name="EMFCHILD" val="True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46.02417"/>
  <p:tag name="OUTPUTTYPE" val="SVG"/>
  <p:tag name="IGUANATEXVERSION" val="160"/>
  <p:tag name="LATEXADDIN" val="\documentclass{article}&#10;\usepackage{amsmath}&#10;\pagestyle{empty}&#10;\begin{document}&#10;&#10;&#10;ThomX [2]&#10;&#10;\end{document}"/>
  <p:tag name="IGUANATEXSIZE" val="20"/>
  <p:tag name="IGUANATEXCURSOR" val="90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39.00606"/>
  <p:tag name="OUTPUTTYPE" val="SVG"/>
  <p:tag name="IGUANATEXVERSION" val="160"/>
  <p:tag name="LATEXADDIN" val="\documentclass{article}&#10;\usepackage{amsmath}&#10;\pagestyle{empty}&#10;\begin{document}&#10;&#10;&#10;CXLS [3]&#10;&#10;\end{document}"/>
  <p:tag name="IGUANATEXSIZE" val="20"/>
  <p:tag name="IGUANATEXCURSOR" val="89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6026"/>
  <p:tag name="ORIGINALWIDTH" val="51.80489"/>
  <p:tag name="OUTPUTTYPE" val="SVG"/>
  <p:tag name="IGUANATEXVERSION" val="160"/>
  <p:tag name="LATEXADDIN" val="\documentclass{article}&#10;\usepackage{amsmath}&#10;\pagestyle{empty}&#10;\begin{document}&#10;&#10;$$\mathcal{B} = \frac{F_{0.1\%}}{\Delta A\Delta \Omega}$$&#10;&#10;&#10;\end{document}"/>
  <p:tag name="IGUANATEXSIZE" val="20"/>
  <p:tag name="IGUANATEXCURSOR" val="135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39122"/>
  <p:tag name="ORIGINALWIDTH" val="43.77252"/>
  <p:tag name="OUTPUTTYPE" val="SVG"/>
  <p:tag name="IGUANATEXVERSION" val="160"/>
  <p:tag name="LATEXADDIN" val="\documentclass{article}&#10;\usepackage{amsmath}&#10;\pagestyle{empty}&#10;\begin{document}&#10;&#10;$$\Delta\Omega \sim \gamma^{-2}$$&#10;&#10;&#10;\end{document}"/>
  <p:tag name="IGUANATEXSIZE" val="20"/>
  <p:tag name="IGUANATEXCURSOR" val="112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08977"/>
  <p:tag name="ORIGINALWIDTH" val="7.352403"/>
  <p:tag name="LATEXADDIN" val="\documentclass{article}&#10;\usepackage{amsmath}&#10;\pagestyle{empty}&#10;\begin{document}&#10;&#10;$$\Delta\Omega \sim \gamma^{-2}$$&#10;&#10;&#10;\end{document}"/>
  <p:tag name="IGUANATEXSIZE" val="20"/>
  <p:tag name="IGUANATEXCURSOR" val="112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  <p:tag name="EMFCHILD" val="True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04371"/>
  <p:tag name="ORIGINALWIDTH" val="6.30634"/>
  <p:tag name="EMFCHILD" val="Tru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25276"/>
  <p:tag name="ORIGINALWIDTH" val="6.64508"/>
  <p:tag name="EMFCHILD" val="True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47914"/>
  <p:tag name="ORIGINALWIDTH" val="5.230355"/>
  <p:tag name="EMFCHILD" val="True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61811"/>
  <p:tag name="ORIGINALWIDTH" val="4.714292"/>
  <p:tag name="EMFCHILD" val="True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0119"/>
  <p:tag name="ORIGINALWIDTH" val="3.082402"/>
  <p:tag name="EMFCHILD" val="Tru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667"/>
  <p:tag name="ORIGINALWIDTH" val="2.66666"/>
  <p:tag name="EMFCHILD" val="True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43427"/>
  <p:tag name="ORIGINALWIDTH" val="6.266576"/>
  <p:tag name="LATEXADDIN" val="\documentclass{article}&#10;\usepackage{amsmath}&#10;\pagestyle{empty}&#10;\begin{document}&#10;&#10;$$\mathcal{B} = \frac{F_{0.1\%}}{\Delta A\Delta \Omega}$$&#10;&#10;&#10;\end{document}"/>
  <p:tag name="IGUANATEXSIZE" val="20"/>
  <p:tag name="IGUANATEXCURSOR" val="135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  <p:tag name="EMFCHILD" val="True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60394"/>
  <p:tag name="ORIGINALWIDTH" val="6.562639"/>
  <p:tag name="EMFCHILD" val="True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59253"/>
  <p:tag name="ORIGINALWIDTH" val="7.014411"/>
  <p:tag name="EMFCHILD" val="True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29725"/>
  <p:tag name="ORIGINALWIDTH" val="3.205316"/>
  <p:tag name="EMFCHILD" val="True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2008"/>
  <p:tag name="ORIGINALWIDTH" val="0.7944096"/>
  <p:tag name="EMFCHILD" val="True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88505"/>
  <p:tag name="ORIGINALWIDTH" val="2.514528"/>
  <p:tag name="EMFCHILD" val="True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91182"/>
  <p:tag name="ORIGINALWIDTH" val="5.50571"/>
  <p:tag name="EMFCHILD" val="True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4034646"/>
  <p:tag name="ORIGINALWIDTH" val="30.97666"/>
  <p:tag name="EMFCHILD" val="True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22403"/>
  <p:tag name="ORIGINALWIDTH" val="7.283033"/>
  <p:tag name="EMFCHILD" val="True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22403"/>
  <p:tag name="ORIGINALWIDTH" val="6.769883"/>
  <p:tag name="EMFCHILD" val="Tru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3336"/>
  <p:tag name="ORIGINALWIDTH" val="3.58335"/>
  <p:tag name="EMFCHILD" val="True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22403"/>
  <p:tag name="ORIGINALWIDTH" val="7.283033"/>
  <p:tag name="EMFCHILD" val="True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11458"/>
  <p:tag name="ORIGINALWIDTH" val="6.246852"/>
  <p:tag name="EMFCHILD" val="True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6.14307"/>
  <p:tag name="LATEXADDIN" val="\documentclass{article}&#10;\usepackage{amsmath}&#10;\pagestyle{empty}&#10;\begin{document}&#10;&#10;&#10;CXLS [3]&#10;&#10;\end{document}"/>
  <p:tag name="IGUANATEXSIZE" val="20"/>
  <p:tag name="IGUANATEXCURSOR" val="89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7.08118"/>
  <p:tag name="EMFCHILD" val="True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5.537834"/>
  <p:tag name="EMFCHILD" val="True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4.468582"/>
  <p:tag name="EMFCHILD" val="True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81929"/>
  <p:tag name="EMFCHILD" val="True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2913"/>
  <p:tag name="ORIGINALWIDTH" val="4.186141"/>
  <p:tag name="EMFCHILD" val="True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81929"/>
  <p:tag name="EMFCHILD" val="True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6063"/>
  <p:tag name="ORIGINALWIDTH" val="6.500117"/>
  <p:tag name="LATEXADDIN" val="\documentclass{article}&#10;\usepackage{amsmath}&#10;\pagestyle{empty}&#10;\begin{document}&#10;&#10;&#10;ThomX [2]&#10;&#10;\end{document}"/>
  <p:tag name="IGUANATEXSIZE" val="20"/>
  <p:tag name="IGUANATEXCURSOR" val="90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667"/>
  <p:tag name="ORIGINALWIDTH" val="3.833323"/>
  <p:tag name="EMFCHILD" val="True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5.037834"/>
  <p:tag name="EMFCHILD" val="True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504"/>
  <p:tag name="ORIGINALWIDTH" val="4.436889"/>
  <p:tag name="EMFCHILD" val="True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7.822204"/>
  <p:tag name="EMFCHILD" val="True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7.030944"/>
  <p:tag name="EMFCHILD" val="True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72126"/>
  <p:tag name="EMFCHILD" val="True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9213"/>
  <p:tag name="ORIGINALWIDTH" val="3.99622"/>
  <p:tag name="EMFCHILD" val="True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72126"/>
  <p:tag name="EMFCHILD" val="True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4.413425"/>
  <p:tag name="LATEXADDIN" val="\documentclass{article}&#10;\usepackage{amsmath}&#10;\pagestyle{empty}&#10;\begin{document}&#10;&#10;&#10;Smartlight [1]&#10;&#10;\end{document}"/>
  <p:tag name="IGUANATEXSIZE" val="20"/>
  <p:tag name="IGUANATEXCURSOR" val="9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7.780787"/>
  <p:tag name="EMFCHILD" val="True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504"/>
  <p:tag name="ORIGINALWIDTH" val="4.49315"/>
  <p:tag name="EMFCHILD" val="Tru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66654"/>
  <p:tag name="ORIGINALWIDTH" val="11.58332"/>
  <p:tag name="LATEXADDIN" val="\documentclass{article}&#10;\usepackage{amsmath}&#10;\pagestyle{empty}&#10;\begin{document}&#10;&#10;$ \rm O_K$&#10;&#10;&#10;\end{document}"/>
  <p:tag name="IGUANATEXSIZE" val="15"/>
  <p:tag name="IGUANATEXCURSOR" val="9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66632"/>
  <p:tag name="ORIGINALWIDTH" val="1.666662"/>
  <p:tag name="EMFCHILD" val="Tru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3.347441"/>
  <p:tag name="EMFCHILD" val="True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0669"/>
  <p:tag name="ORIGINALWIDTH" val="3.118268"/>
  <p:tag name="EMFCHILD" val="True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2.211693"/>
  <p:tag name="EMFCHILD" val="True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8346"/>
  <p:tag name="ORIGINALWIDTH" val="2.131968"/>
  <p:tag name="EMFCHILD" val="True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122"/>
  <p:tag name="ORIGINALWIDTH" val="4.552913"/>
  <p:tag name="EMFCHILD" val="True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5.011181"/>
  <p:tag name="EMFCHILD" val="True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0669"/>
  <p:tag name="ORIGINALWIDTH" val="3.118268"/>
  <p:tag name="EMFCHILD" val="True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64843"/>
  <p:tag name="EMFCHILD" val="Tru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9213"/>
  <p:tag name="ORIGINALWIDTH" val="3.287638"/>
  <p:tag name="EMFCHILD" val="True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64882"/>
  <p:tag name="EMFCHILD" val="Tru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3336"/>
  <p:tag name="ORIGINALWIDTH" val="3.499991"/>
  <p:tag name="EMFCHILD" val="True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2"/>
  <p:tag name="ORIGINALWIDTH" val="5.635912"/>
  <p:tag name="LATEXADDIN" val="\documentclass{article}&#10;\usepackage{amsmath}&#10;\pagestyle{empty}&#10;\begin{document}&#10;&#10;HHG&#10;&#10;&#10;\end{document}"/>
  <p:tag name="IGUANATEXSIZE" val="15"/>
  <p:tag name="IGUANATEXCURSOR" val="84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2"/>
  <p:tag name="ORIGINALWIDTH" val="5.701467"/>
  <p:tag name="EMFCHILD" val="True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96511"/>
  <p:tag name="ORIGINALWIDTH" val="5.635912"/>
  <p:tag name="EMFCHILD" val="True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48525"/>
  <p:tag name="ORIGINALWIDTH" val="5.439331"/>
  <p:tag name="LATEXADDIN" val="\documentclass{article}&#10;\usepackage{amsmath}&#10;\pagestyle{empty}&#10;\begin{document}&#10;&#10;Tubes&#10;&#10;&#10;\end{document}"/>
  <p:tag name="IGUANATEXSIZE" val="15"/>
  <p:tag name="IGUANATEXCURSOR" val="8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22"/>
  <p:tag name="ORIGINALWIDTH" val="4.259721"/>
  <p:tag name="EMFCHILD" val="True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19"/>
  <p:tag name="ORIGINALWIDTH" val="4.128654"/>
  <p:tag name="EMFCHILD" val="True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3.276693"/>
  <p:tag name="EMFCHILD" val="True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2.752422"/>
  <p:tag name="EMFCHILD" val="True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7.929618"/>
  <p:tag name="LATEXADDIN" val="\documentclass{article}&#10;\usepackage{amsmath}&#10;\pagestyle{empty}&#10;\begin{document}&#10;&#10;Wiggler&#10;&#10;&#10;\end{document}"/>
  <p:tag name="IGUANATEXSIZE" val="15"/>
  <p:tag name="IGUANATEXCURSOR" val="88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3018"/>
  <p:tag name="ORIGINALWIDTH" val="1.703881"/>
  <p:tag name="EMFCHILD" val="Tru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6657"/>
  <p:tag name="ORIGINALWIDTH" val="1.750022"/>
  <p:tag name="EMFCHILD" val="True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6805"/>
  <p:tag name="ORIGINALWIDTH" val="3.669897"/>
  <p:tag name="EMFCHILD" val="True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6805"/>
  <p:tag name="ORIGINALWIDTH" val="3.669897"/>
  <p:tag name="EMFCHILD" val="True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2312"/>
  <p:tag name="ORIGINALWIDTH" val="1.769435"/>
  <p:tag name="EMFCHILD" val="True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21541"/>
  <p:tag name="ORIGINALWIDTH" val="3.080112"/>
  <p:tag name="EMFCHILD" val="True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5328"/>
  <p:tag name="ORIGINALWIDTH" val="2.686909"/>
  <p:tag name="EMFCHILD" val="True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4.718438"/>
  <p:tag name="LATEXADDIN" val="\documentclass{article}&#10;\usepackage{amsmath}&#10;\pagestyle{empty}&#10;\begin{document}&#10;&#10;FELs&#10;&#10;&#10;\end{document}"/>
  <p:tag name="IGUANATEXSIZE" val="15"/>
  <p:tag name="IGUANATEXCURSOR" val="8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5.111641"/>
  <p:tag name="EMFCHILD" val="True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4.521857"/>
  <p:tag name="EMFCHILD" val="True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2.686909"/>
  <p:tag name="EMFCHILD" val="True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3"/>
  <p:tag name="ORIGINALWIDTH" val="5.439331"/>
  <p:tag name="LATEXADDIN" val="\documentclass{article}&#10;\usepackage{amsmath}&#10;\pagestyle{empty}&#10;\begin{document}&#10;&#10;Undulators&#10;&#10;&#10;\end{document}"/>
  <p:tag name="IGUANATEXSIZE" val="15"/>
  <p:tag name="IGUANATEXCURSOR" val="9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83336"/>
  <p:tag name="ORIGINALWIDTH" val="2.999992"/>
  <p:tag name="EMFCHILD" val="True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3.997586"/>
  <p:tag name="EMFCHILD" val="True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3"/>
  <p:tag name="ORIGINALWIDTH" val="3.866518"/>
  <p:tag name="EMFCHILD" val="True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3.997586"/>
  <p:tag name="EMFCHILD" val="True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72"/>
  <p:tag name="ORIGINALWIDTH" val="1.769435"/>
  <p:tag name="EMFCHILD" val="True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3.538829"/>
  <p:tag name="EMFCHILD" val="True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3019"/>
  <p:tag name="ORIGINALWIDTH" val="2.490287"/>
  <p:tag name="EMFCHILD" val="True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3.473315"/>
  <p:tag name="EMFCHILD" val="True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2.686909"/>
  <p:tag name="EMFCHILD" val="True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2.621355"/>
  <p:tag name="EMFCHILD" val="True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410512"/>
  <p:tag name="ORIGINALWIDTH" val="41.65484"/>
  <p:tag name="OUTPUTTYPE" val="SVG"/>
  <p:tag name="IGUANATEXVERSION" val="160"/>
  <p:tag name="LATEXADDIN" val="\documentclass{article}&#10;\usepackage{amsmath}&#10;\pagestyle{empty}&#10;\begin{document}&#10;&#10;$$ N_{\rm ph} \propto  N_e$$&#10;&#10;&#10;\end{document}"/>
  <p:tag name="IGUANATEXSIZE" val="20"/>
  <p:tag name="IGUANATEXCURSOR" val="93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49994"/>
  <p:tag name="ORIGINALWIDTH" val="2.499994"/>
  <p:tag name="EMFCHILD" val="True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5488"/>
  <p:tag name="ORIGINALWIDTH" val="42.32429"/>
  <p:tag name="OUTPUTTYPE" val="SVG"/>
  <p:tag name="IGUANATEXVERSION" val="160"/>
  <p:tag name="LATEXADDIN" val="\documentclass{article}&#10;\usepackage{amsmath}&#10;\pagestyle{empty}&#10;\begin{document}&#10;&#10;$$ N_{\rm ph} \propto  N_e^2$$&#10;&#10;&#10;\end{document}"/>
  <p:tag name="IGUANATEXSIZE" val="20"/>
  <p:tag name="IGUANATEXCURSOR" val="93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8591"/>
  <p:tag name="ORIGINALWIDTH" val="101.8396"/>
  <p:tag name="LATEXADDIN" val="\documentclass{article}&#10;\usepackage{amsmath}&#10;\pagestyle{empty}&#10;\begin{document}&#10;&#10;\textbf{(b) Superradiant Emission}&#10;&#10;&#10;&#10;\end{document}"/>
  <p:tag name="IGUANATEXSIZE" val="15"/>
  <p:tag name="IGUANATEXCURSOR" val="9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50001"/>
  <p:tag name="ORIGINALWIDTH" val="71.33339"/>
  <p:tag name="LATEXADDIN" val="\documentclass{article}&#10;\usepackage{amsmath}&#10;\pagestyle{empty}&#10;\begin{document}&#10;&#10;\begin{center}&#10;Electrons bunched at \\ radiation wavelength&#10;\end{center}&#10;&#10;\end{document}"/>
  <p:tag name="IGUANATEXSIZE" val="15"/>
  <p:tag name="IGUANATEXCURSOR" val="15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16687"/>
  <p:tag name="ORIGINALWIDTH" val="14.49999"/>
  <p:tag name="LATEXADDIN" val="\documentclass{article}&#10;\usepackage{amsmath}&#10;\pagestyle{empty}&#10;\begin{document}&#10;&#10;$$\lambda_{\rm rad}$$&#10;&#10;&#10;\end{document}"/>
  <p:tag name="IGUANATEXSIZE" val="15"/>
  <p:tag name="IGUANATEXCURSOR" val="99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LAYER" val="1"/>
  <p:tag name="SELECTIONNAME" val="Group 1585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99995"/>
  <p:tag name="ORIGINALWIDTH" val="16.91669"/>
  <p:tag name="LATEXADDIN" val="\documentclass{article}&#10;\usepackage{amsmath}&#10;\pagestyle{empty}&#10;\begin{document}&#10;&#10;$$\lambda_{\rm mod}$$&#10;&#10;&#10;\end{document}"/>
  <p:tag name="IGUANATEXSIZE" val="15"/>
  <p:tag name="IGUANATEXCURSOR" val="8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LAYER" val="1"/>
  <p:tag name="SELECTIONNAME" val="Group 1602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0021"/>
  <p:tag name="ORIGINALWIDTH" val="4.166667"/>
  <p:tag name="LATEXADDIN" val="\documentclass{article}&#10;\usepackage{amsmath}&#10;\pagestyle{empty}&#10;\begin{document}&#10;&#10;$$\lambda_{\rm mod}$$&#10;&#10;&#10;\end{document}"/>
  <p:tag name="IGUANATEXSIZE" val="15"/>
  <p:tag name="IGUANATEXCURSOR" val="8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66665"/>
  <p:tag name="ORIGINALWIDTH" val="5"/>
  <p:tag name="EMFCHILD" val="True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33331"/>
  <p:tag name="ORIGINALWIDTH" val="2.833333"/>
  <p:tag name="EMFCHILD" val="True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3333"/>
  <p:tag name="ORIGINALWIDTH" val="3.08336"/>
  <p:tag name="EMFCHILD" val="True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6662"/>
  <p:tag name="ORIGINALWIDTH" val="4.333331"/>
  <p:tag name="LATEXADDIN" val="\documentclass{article}&#10;\usepackage{amsmath}&#10;\pagestyle{empty}&#10;\begin{document}&#10;&#10;$$\lambda_{\rm rad}$$&#10;&#10;&#10;\end{document}"/>
  <p:tag name="IGUANATEXSIZE" val="15"/>
  <p:tag name="IGUANATEXCURSOR" val="99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.4402"/>
  <p:tag name="ORIGINALWIDTH" val="123.412"/>
  <p:tag name="OUTPUTTYPE" val="SVG"/>
  <p:tag name="IGUANATEXVERSION" val="160"/>
  <p:tag name="LATEXADDIN" val="\documentclass{article}&#10;\usepackage{amsmath}&#10;\pagestyle{empty}&#10;\begin{document}&#10;&#10;$$\lambda_{\rm rad} = \frac{\lambda_0}{4\gamma^2} \left(1 + \gamma^2 \theta^2 + \frac{a_0^2}{2} \right)$$&#10;&#10;&#10;\end{document}"/>
  <p:tag name="IGUANATEXSIZE" val="20"/>
  <p:tag name="IGUANATEXCURSOR" val="121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0024"/>
  <p:tag name="ORIGINALWIDTH" val="2.250025"/>
  <p:tag name="EMFCHILD" val="True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0024"/>
  <p:tag name="ORIGINALWIDTH" val="3.083358"/>
  <p:tag name="EMFCHILD" val="True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3333"/>
  <p:tag name="ORIGINALWIDTH" val="3.333332"/>
  <p:tag name="EMFCHILD" val="True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6671"/>
  <p:tag name="ORIGINALWIDTH" val="4.833333"/>
  <p:tag name="LATEXADDIN" val="\documentclass{article}&#10;\usepackage{amsmath}&#10;\pagestyle{empty}&#10;\begin{document}&#10;&#10;\begin{center}&#10;Electrons bunched at \\ radiation wavelength&#10;\end{center}&#10;&#10;\end{document}"/>
  <p:tag name="IGUANATEXSIZE" val="15"/>
  <p:tag name="IGUANATEXCURSOR" val="15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0031"/>
  <p:tag name="ORIGINALWIDTH" val="1.750026"/>
  <p:tag name="EMFCHILD" val="True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3"/>
  <p:tag name="EMFCHILD" val="True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3"/>
  <p:tag name="EMFCHILD" val="True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66671"/>
  <p:tag name="ORIGINALWIDTH" val="2.416693"/>
  <p:tag name="EMFCHILD" val="True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667"/>
  <p:tag name="ORIGINALWIDTH" val="2.666667"/>
  <p:tag name="EMFCHILD" val="True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3.416693"/>
  <p:tag name="EMFCHILD" val="Tru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84"/>
  <p:tag name="ORIGINALWIDTH" val="4.931497"/>
  <p:tag name="LATEXADDIN" val="\documentclass{article}&#10;\usepackage{amsmath}&#10;\pagestyle{empty}&#10;\begin{document}&#10;&#10;$$\lambda_{\rm rad} = \frac{\lambda_0}{4\gamma^2} \left(1 + \gamma^2 \theta^2 + \frac{a_0^2}{2} \right)$$&#10;&#10;&#10;\end{document}"/>
  <p:tag name="IGUANATEXSIZE" val="20"/>
  <p:tag name="IGUANATEXCURSOR" val="121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667"/>
  <p:tag name="ORIGINALWIDTH" val="3.916693"/>
  <p:tag name="EMFCHILD" val="True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2.58336"/>
  <p:tag name="EMFCHILD" val="Tru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38"/>
  <p:tag name="ORIGINALWIDTH" val="3.833334"/>
  <p:tag name="EMFCHILD" val="True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0029"/>
  <p:tag name="ORIGINALWIDTH" val="3.916693"/>
  <p:tag name="EMFCHILD" val="True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667"/>
  <p:tag name="ORIGINALWIDTH" val="3.833334"/>
  <p:tag name="EMFCHILD" val="True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2.916693"/>
  <p:tag name="EMFCHILD" val="True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0031"/>
  <p:tag name="ORIGINALWIDTH" val="3.916693"/>
  <p:tag name="EMFCHILD" val="True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3"/>
  <p:tag name="EMFCHILD" val="True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38"/>
  <p:tag name="ORIGINALWIDTH" val="3.833334"/>
  <p:tag name="EMFCHILD" val="True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3.5"/>
  <p:tag name="EMFCHILD" val="Tru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75433"/>
  <p:tag name="ORIGINALWIDTH" val="2.496615"/>
  <p:tag name="EMFCHILD" val="True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66671"/>
  <p:tag name="ORIGINALWIDTH" val="2.416693"/>
  <p:tag name="EMFCHILD" val="True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667"/>
  <p:tag name="ORIGINALWIDTH" val="2.666667"/>
  <p:tag name="EMFCHILD" val="True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3.5"/>
  <p:tag name="EMFCHILD" val="True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38"/>
  <p:tag name="ORIGINALWIDTH" val="3.833334"/>
  <p:tag name="EMFCHILD" val="True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3364"/>
  <p:tag name="ORIGINALWIDTH" val="1.58336"/>
  <p:tag name="EMFCHILD" val="True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3.5"/>
  <p:tag name="EMFCHILD" val="True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0031"/>
  <p:tag name="ORIGINALWIDTH" val="2.416693"/>
  <p:tag name="EMFCHILD" val="True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3364"/>
  <p:tag name="ORIGINALWIDTH" val="1.666667"/>
  <p:tag name="EMFCHILD" val="True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3.416693"/>
  <p:tag name="EMFCHILD" val="True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667"/>
  <p:tag name="ORIGINALWIDTH" val="3.916693"/>
  <p:tag name="EMFCHILD" val="Tru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8004"/>
  <p:tag name="ORIGINALWIDTH" val="3.479922"/>
  <p:tag name="EMFCHILD" val="True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667"/>
  <p:tag name="ORIGINALWIDTH" val="5.333334"/>
  <p:tag name="EMFCHILD" val="True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3.5"/>
  <p:tag name="EMFCHILD" val="True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667"/>
  <p:tag name="ORIGINALWIDTH" val="3.750027"/>
  <p:tag name="EMFCHILD" val="True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3"/>
  <p:tag name="EMFCHILD" val="True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0031"/>
  <p:tag name="ORIGINALWIDTH" val="1.750026"/>
  <p:tag name="EMFCHILD" val="True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6"/>
  <p:tag name="ORIGINALWIDTH" val="3"/>
  <p:tag name="EMFCHILD" val="True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667"/>
  <p:tag name="ORIGINALWIDTH" val="3.916693"/>
  <p:tag name="EMFCHILD" val="True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00004"/>
  <p:tag name="ORIGINALWIDTH" val="3.5"/>
  <p:tag name="EMFCHILD" val="True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0031"/>
  <p:tag name="ORIGINALWIDTH" val="2.5"/>
  <p:tag name="EMFCHILD" val="True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0031"/>
  <p:tag name="ORIGINALWIDTH" val="3.916693"/>
  <p:tag name="EMFCHILD" val="Tru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09568"/>
  <p:tag name="ORIGINALWIDTH" val="3.730985"/>
  <p:tag name="EMFCHILD" val="True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918"/>
  <p:tag name="ORIGINALWIDTH" val="3.932031"/>
  <p:tag name="EMFCHILD" val="True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5329"/>
  <p:tag name="ORIGINALWIDTH" val="4.390789"/>
  <p:tag name="EMFCHILD" val="True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746"/>
  <p:tag name="ORIGINALWIDTH" val="4.325234"/>
  <p:tag name="EMFCHILD" val="True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3.538828"/>
  <p:tag name="EMFCHILD" val="True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72196"/>
  <p:tag name="ORIGINALWIDTH" val="3.080112"/>
  <p:tag name="EMFCHILD" val="True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72196"/>
  <p:tag name="ORIGINALWIDTH" val="3.145625"/>
  <p:tag name="EMFCHILD" val="True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4.063099"/>
  <p:tag name="EMFCHILD" val="True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9918"/>
  <p:tag name="ORIGINALWIDTH" val="4.325234"/>
  <p:tag name="EMFCHILD" val="True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61"/>
  <p:tag name="ORIGINALWIDTH" val="1.900502"/>
  <p:tag name="EMFCHILD" val="True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4.063099"/>
  <p:tag name="EMFCHILD" val="Tru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66654"/>
  <p:tag name="ORIGINALWIDTH" val="11.49999"/>
  <p:tag name="LATEXADDIN" val="\documentclass{article}&#10;\usepackage{amsmath}&#10;\pagestyle{empty}&#10;\begin{document}&#10;&#10;$\rm Si_L$&#10;&#10;&#10;\end{document}"/>
  <p:tag name="IGUANATEXSIZE" val="15"/>
  <p:tag name="IGUANATEXCURSOR" val="8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1221"/>
  <p:tag name="ORIGINALWIDTH" val="6.62512"/>
  <p:tag name="EMFCHILD" val="True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72196"/>
  <p:tag name="ORIGINALWIDTH" val="4.390789"/>
  <p:tag name="EMFCHILD" val="True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00541"/>
  <p:tag name="ORIGINALWIDTH" val="2.817977"/>
  <p:tag name="EMFCHILD" val="True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2967"/>
  <p:tag name="ORIGINALWIDTH" val="5.308263"/>
  <p:tag name="EMFCHILD" val="True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72196"/>
  <p:tag name="ORIGINALWIDTH" val="6.881075"/>
  <p:tag name="EMFCHILD" val="True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61"/>
  <p:tag name="ORIGINALWIDTH" val="1.834948"/>
  <p:tag name="EMFCHILD" val="True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2.88349"/>
  <p:tag name="EMFCHILD" val="True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2.88349"/>
  <p:tag name="EMFCHILD" val="True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61"/>
  <p:tag name="ORIGINALWIDTH" val="1.900502"/>
  <p:tag name="EMFCHILD" val="True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3.932031"/>
  <p:tag name="EMFCHILD" val="True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72196"/>
  <p:tag name="ORIGINALWIDTH" val="4.456302"/>
  <p:tag name="EMFCHILD" val="Tru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43584"/>
  <p:tag name="ORIGINALWIDTH" val="4.931497"/>
  <p:tag name="EMFCHILD" val="True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9094"/>
  <p:tag name="ORIGINALWIDTH" val="8.293188"/>
  <p:tag name="LATEXADDIN" val="\documentclass{article}&#10;\usepackage{amsmath}&#10;\pagestyle{empty}&#10;\begin{document}&#10;&#10;$$ N_{\rm ph} \propto  N_e^2$$&#10;&#10;&#10;\end{document}"/>
  <p:tag name="IGUANATEXSIZE" val="20"/>
  <p:tag name="IGUANATEXCURSOR" val="93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29015"/>
  <p:tag name="ORIGINALWIDTH" val="3.688582"/>
  <p:tag name="EMFCHILD" val="True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49842"/>
  <p:tag name="ORIGINALWIDTH" val="3.695472"/>
  <p:tag name="EMFCHILD" val="True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1563"/>
  <p:tag name="ORIGINALWIDTH" val="6.559684"/>
  <p:tag name="EMFCHILD" val="True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9094"/>
  <p:tag name="ORIGINALWIDTH" val="8.293188"/>
  <p:tag name="EMFCHILD" val="True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5866"/>
  <p:tag name="ORIGINALWIDTH" val="3.047401"/>
  <p:tag name="EMFCHILD" val="Tru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6653"/>
  <p:tag name="ORIGINALWIDTH" val="2.950866"/>
  <p:tag name="EMFCHILD" val="True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8.388504"/>
  <p:tag name="LATEXADDIN" val="\documentclass{article}&#10;\usepackage{amsmath}&#10;\pagestyle{empty}&#10;\begin{document}&#10;&#10;$$ N_{\rm ph} \propto  N_e$$&#10;&#10;&#10;\end{document}"/>
  <p:tag name="IGUANATEXSIZE" val="20"/>
  <p:tag name="IGUANATEXCURSOR" val="93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7677"/>
  <p:tag name="ORIGINALWIDTH" val="3.730984"/>
  <p:tag name="EMFCHILD" val="True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18819"/>
  <p:tag name="ORIGINALWIDTH" val="3.737953"/>
  <p:tag name="EMFCHILD" val="Tru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8"/>
  <p:tag name="ORIGINALWIDTH" val="3.235827"/>
  <p:tag name="EMFCHILD" val="Tru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0236"/>
  <p:tag name="ORIGINALWIDTH" val="6.635079"/>
  <p:tag name="EMFCHILD" val="True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8.388504"/>
  <p:tag name="EMFCHILD" val="True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6575"/>
  <p:tag name="ORIGINALWIDTH" val="2.984803"/>
  <p:tag name="EMFCHILD" val="True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58591"/>
  <p:tag name="ORIGINALWIDTH" val="87.94646"/>
  <p:tag name="LATEXADDIN" val="\documentclass{article}&#10;\usepackage{amsmath}&#10;\pagestyle{empty}&#10;\begin{document}&#10;&#10;\textbf{(a) Inchorent Emission}&#10;&#10;&#10;\end{document}"/>
  <p:tag name="IGUANATEXSIZE" val="15"/>
  <p:tag name="IGUANATEXCURSOR" val="9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.00005"/>
  <p:tag name="ORIGINALWIDTH" val="71.33335"/>
  <p:tag name="LATEXADDIN" val="\documentclass{article}&#10;\usepackage{amsmath}&#10;\pagestyle{empty}&#10;\begin{document}&#10;&#10;\begin{center}&#10;Electrons distributed \\ at random&#10;\end{center}&#10;&#10;\end{document}"/>
  <p:tag name="IGUANATEXSIZE" val="15"/>
  <p:tag name="IGUANATEXCURSOR" val="13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16636"/>
  <p:tag name="ORIGINALWIDTH" val="14.49999"/>
  <p:tag name="LATEXADDIN" val="\documentclass{article}&#10;\usepackage{amsmath}&#10;\pagestyle{empty}&#10;\begin{document}&#10;&#10;$$\lambda_{\rm rad}$$&#10;&#10;&#10;\end{document}"/>
  <p:tag name="IGUANATEXSIZE" val="15"/>
  <p:tag name="IGUANATEXCURSOR" val="99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6662"/>
  <p:tag name="ORIGINALWIDTH" val="4.333331"/>
  <p:tag name="LATEXADDIN" val="\documentclass{article}&#10;\usepackage{amsmath}&#10;\pagestyle{empty}&#10;\begin{document}&#10;&#10;$$\lambda_{\rm rad}$$&#10;&#10;&#10;\end{document}"/>
  <p:tag name="IGUANATEXSIZE" val="15"/>
  <p:tag name="IGUANATEXCURSOR" val="99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9972"/>
  <p:tag name="ORIGINALWIDTH" val="2.250025"/>
  <p:tag name="EMFCHILD" val="Tru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49972"/>
  <p:tag name="ORIGINALWIDTH" val="3.083358"/>
  <p:tag name="EMFCHILD" val="True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3333"/>
  <p:tag name="ORIGINALWIDTH" val="3.333332"/>
  <p:tag name="EMFCHILD" val="Tru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646"/>
  <p:tag name="ORIGINALWIDTH" val="15.16213"/>
  <p:tag name="EMFCHILD" val="True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0024"/>
  <p:tag name="ORIGINALWIDTH" val="4.833334"/>
  <p:tag name="LATEXADDIN" val="\documentclass{article}&#10;\usepackage{amsmath}&#10;\pagestyle{empty}&#10;\begin{document}&#10;&#10;\begin{center}&#10;Electrons distributed \\ at random&#10;\end{center}&#10;&#10;\end{document}"/>
  <p:tag name="IGUANATEXSIZE" val="15"/>
  <p:tag name="IGUANATEXCURSOR" val="13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32"/>
  <p:tag name="ORIGINALWIDTH" val="1.750027"/>
  <p:tag name="EMFCHILD" val="True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2"/>
  <p:tag name="ORIGINALWIDTH" val="3.000001"/>
  <p:tag name="EMFCHILD" val="True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2"/>
  <p:tag name="ORIGINALWIDTH" val="2.916694"/>
  <p:tag name="EMFCHILD" val="True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0025"/>
  <p:tag name="ORIGINALWIDTH" val="2.416693"/>
  <p:tag name="EMFCHILD" val="True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0025"/>
  <p:tag name="ORIGINALWIDTH" val="2.666667"/>
  <p:tag name="EMFCHILD" val="True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2"/>
  <p:tag name="ORIGINALWIDTH" val="3.500001"/>
  <p:tag name="EMFCHILD" val="True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0025"/>
  <p:tag name="ORIGINALWIDTH" val="3.916694"/>
  <p:tag name="EMFCHILD" val="True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2"/>
  <p:tag name="ORIGINALWIDTH" val="2.58336"/>
  <p:tag name="EMFCHILD" val="True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16691"/>
  <p:tag name="ORIGINALWIDTH" val="3.916694"/>
  <p:tag name="EMFCHILD" val="Tru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4687"/>
  <p:tag name="ORIGINALWIDTH" val="4.413426"/>
  <p:tag name="EMFCHILD" val="True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6665"/>
  <p:tag name="ORIGINALWIDTH" val="1.666667"/>
  <p:tag name="EMFCHILD" val="True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2"/>
  <p:tag name="ORIGINALWIDTH" val="2.58336"/>
  <p:tag name="EMFCHILD" val="True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0025"/>
  <p:tag name="ORIGINALWIDTH" val="2.416693"/>
  <p:tag name="EMFCHILD" val="True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0025"/>
  <p:tag name="ORIGINALWIDTH" val="2.666667"/>
  <p:tag name="EMFCHILD" val="True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6665"/>
  <p:tag name="ORIGINALWIDTH" val="1.750027"/>
  <p:tag name="EMFCHILD" val="True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16691"/>
  <p:tag name="ORIGINALWIDTH" val="3.833334"/>
  <p:tag name="EMFCHILD" val="Tru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2"/>
  <p:tag name="ORIGINALWIDTH" val="4.000001"/>
  <p:tag name="EMFCHILD" val="True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0025"/>
  <p:tag name="ORIGINALWIDTH" val="2.416693"/>
  <p:tag name="EMFCHILD" val="True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2"/>
  <p:tag name="ORIGINALWIDTH" val="3.000001"/>
  <p:tag name="EMFCHILD" val="True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16691"/>
  <p:tag name="ORIGINALWIDTH" val="3.833334"/>
  <p:tag name="EMFCHILD" val="Tru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34"/>
  <p:tag name="ORIGINALWIDTH" val="5.230356"/>
  <p:tag name="EMFCHILD" val="True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2"/>
  <p:tag name="ORIGINALWIDTH" val="3.583361"/>
  <p:tag name="EMFCHILD" val="True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0025"/>
  <p:tag name="ORIGINALWIDTH" val="2.416693"/>
  <p:tag name="EMFCHILD" val="True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6666"/>
  <p:tag name="ORIGINALWIDTH" val="2.58336"/>
  <p:tag name="EMFCHILD" val="True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2"/>
  <p:tag name="ORIGINALWIDTH" val="3.500001"/>
  <p:tag name="EMFCHILD" val="True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6666"/>
  <p:tag name="ORIGINALWIDTH" val="4.000001"/>
  <p:tag name="EMFCHILD" val="True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16691"/>
  <p:tag name="ORIGINALWIDTH" val="3.833334"/>
  <p:tag name="EMFCHILD" val="True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332"/>
  <p:tag name="ORIGINALWIDTH" val="3.500001"/>
  <p:tag name="EMFCHILD" val="True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6666"/>
  <p:tag name="ORIGINALWIDTH" val="6.083361"/>
  <p:tag name="EMFCHILD" val="True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2967"/>
  <p:tag name="ORIGINALWIDTH" val="2.817976"/>
  <p:tag name="EMFCHILD" val="True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72196"/>
  <p:tag name="ORIGINALWIDTH" val="4.390788"/>
  <p:tag name="EMFCHILD" val="Tru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31"/>
  <p:tag name="ORIGINALWIDTH" val="3.082402"/>
  <p:tag name="EMFCHILD" val="True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3.40776"/>
  <p:tag name="EMFCHILD" val="True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61"/>
  <p:tag name="ORIGINALWIDTH" val="4.390788"/>
  <p:tag name="EMFCHILD" val="True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3.932031"/>
  <p:tag name="EMFCHILD" val="True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72196"/>
  <p:tag name="ORIGINALWIDTH" val="3.145625"/>
  <p:tag name="EMFCHILD" val="True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3.604382"/>
  <p:tag name="EMFCHILD" val="True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72196"/>
  <p:tag name="ORIGINALWIDTH" val="4.390788"/>
  <p:tag name="EMFCHILD" val="True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00541"/>
  <p:tag name="ORIGINALWIDTH" val="2.817976"/>
  <p:tag name="EMFCHILD" val="True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2967"/>
  <p:tag name="ORIGINALWIDTH" val="5.308262"/>
  <p:tag name="EMFCHILD" val="True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72196"/>
  <p:tag name="ORIGINALWIDTH" val="6.881074"/>
  <p:tag name="EMFCHILD" val="True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61"/>
  <p:tag name="ORIGINALWIDTH" val="1.834948"/>
  <p:tag name="EMFCHILD" val="Tru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6"/>
  <p:tag name="ORIGINALWIDTH" val="4.901615"/>
  <p:tag name="EMFCHILD" val="True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2.883489"/>
  <p:tag name="EMFCHILD" val="True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2.949044"/>
  <p:tag name="EMFCHILD" val="True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61"/>
  <p:tag name="ORIGINALWIDTH" val="1.834948"/>
  <p:tag name="EMFCHILD" val="True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38409"/>
  <p:tag name="ORIGINALWIDTH" val="3.932031"/>
  <p:tag name="EMFCHILD" val="True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72196"/>
  <p:tag name="ORIGINALWIDTH" val="4.390788"/>
  <p:tag name="EMFCHILD" val="True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.33067"/>
  <p:tag name="ORIGINALWIDTH" val="190.7028"/>
  <p:tag name="OUTPUTTYPE" val="SVG"/>
  <p:tag name="IGUANATEXVERSION" val="160"/>
  <p:tag name="LATEXADDIN" val="\documentclass{article}&#10;\usepackage{amsmath}&#10;\pagestyle{empty}&#10;\begin{document}&#10;&#10;\[&#10;\mathbf{E}_{\text{rad}}(\mathbf{r}, t) = \frac{q}{4\pi\varepsilon_0 c} \left[ \frac{ \mathbf{n} \times \left\{ (\mathbf{n} - \boldsymbol{\beta}) \times \dot{\boldsymbol{\beta}} \right\} }{ (1 - \mathbf{n} \cdot \boldsymbol{\beta})^3 R } \right]_{\text{ret}}&#10;\]&#10;&#10;&#10;&#10;\end{document}"/>
  <p:tag name="IGUANATEXSIZE" val="20"/>
  <p:tag name="IGUANATEXCURSOR" val="345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85489"/>
  <p:tag name="ORIGINALWIDTH" val="77.46523"/>
  <p:tag name="OUTPUTTYPE" val="SVG"/>
  <p:tag name="IGUANATEXVERSION" val="160"/>
  <p:tag name="LATEXADDIN" val="\documentclass{article}&#10;\usepackage{amsmath}&#10;\pagestyle{empty}&#10;\begin{document}&#10;&#10;$$N_{\rm ph} \sim \Theta_{\rm SR}^2 \sim \sigma_e^{-2}$$&#10;&#10;&#10;\end{document}"/>
  <p:tag name="IGUANATEXSIZE" val="20"/>
  <p:tag name="IGUANATEXCURSOR" val="130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59096"/>
  <p:tag name="ORIGINALWIDTH" val="8.361968"/>
  <p:tag name="LATEXADDIN" val="\documentclass{article}&#10;\usepackage{amsmath}&#10;\pagestyle{empty}&#10;\begin{document}&#10;&#10;$$N_{\rm ph} \sim \Theta_{\rm SR}^2 \sim \sigma_e^{-2}$$&#10;&#10;&#10;\end{document}"/>
  <p:tag name="IGUANATEXSIZE" val="20"/>
  <p:tag name="IGUANATEXCURSOR" val="130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  <p:tag name="EMFCHILD" val="True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29017"/>
  <p:tag name="ORIGINALWIDTH" val="3.719173"/>
  <p:tag name="EMFCHILD" val="True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49844"/>
  <p:tag name="ORIGINALWIDTH" val="3.726142"/>
  <p:tag name="EMFCHILD" val="Tru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"/>
  <p:tag name="ORIGINALWIDTH" val="3.287638"/>
  <p:tag name="EMFCHILD" val="True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84213"/>
  <p:tag name="ORIGINALWIDTH" val="6.624016"/>
  <p:tag name="EMFCHILD" val="True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07444"/>
  <p:tag name="ORIGINALWIDTH" val="6.604173"/>
  <p:tag name="EMFCHILD" val="True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5868"/>
  <p:tag name="ORIGINALWIDTH" val="3.072677"/>
  <p:tag name="EMFCHILD" val="True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56655"/>
  <p:tag name="ORIGINALWIDTH" val="3.406339"/>
  <p:tag name="EMFCHILD" val="True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14017"/>
  <p:tag name="ORIGINALWIDTH" val="5.276378"/>
  <p:tag name="EMFCHILD" val="True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84213"/>
  <p:tag name="ORIGINALWIDTH" val="6.624016"/>
  <p:tag name="EMFCHILD" val="True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03545"/>
  <p:tag name="ORIGINALWIDTH" val="5.253543"/>
  <p:tag name="EMFCHILD" val="True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494489"/>
  <p:tag name="ORIGINALWIDTH" val="4.69937"/>
  <p:tag name="EMFCHILD" val="True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5868"/>
  <p:tag name="ORIGINALWIDTH" val="3.072677"/>
  <p:tag name="EMFCHILD" val="True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216655"/>
  <p:tag name="ORIGINALWIDTH" val="2.975354"/>
  <p:tag name="EMFCHILD" val="Tru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"/>
  <p:tag name="ORIGINALWIDTH" val="6.62512"/>
  <p:tag name="EMFCHILD" val="True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5433"/>
  <p:tag name="ORIGINALWIDTH" val="6.823347"/>
  <p:tag name="LATEXADDIN" val="\documentclass{article}&#10;\usepackage{amsmath}&#10;\pagestyle{empty}&#10;\begin{document}&#10;&#10;\[&#10;\mathbf{E}_{\text{rad}}(\mathbf{r}, t) = \frac{q}{4\pi\varepsilon_0 c} \left[ \frac{ \mathbf{n} \times \left\{ (\mathbf{n} - \boldsymbol{\beta}) \times \dot{\boldsymbol{\beta}} \right\} }{ (1 - \mathbf{n} \cdot \boldsymbol{\beta})^3 R } \right]_{\text{ret}}&#10;\]&#10;&#10;&#10;&#10;\end{document}"/>
  <p:tag name="IGUANATEXSIZE" val="20"/>
  <p:tag name="IGUANATEXCURSOR" val="345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5"/>
  <p:tag name="ORIGINALWIDTH" val="2.499882"/>
  <p:tag name="EMFCHILD" val="True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38228"/>
  <p:tag name="ORIGINALWIDTH" val="3.484488"/>
  <p:tag name="EMFCHILD" val="True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44961"/>
  <p:tag name="ORIGINALWIDTH" val="3.735866"/>
  <p:tag name="EMFCHILD" val="True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31535"/>
  <p:tag name="ORIGINALWIDTH" val="2.314331"/>
  <p:tag name="EMFCHILD" val="True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4173"/>
  <p:tag name="ORIGINALWIDTH" val="4.040118"/>
  <p:tag name="EMFCHILD" val="True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939606"/>
  <p:tag name="ORIGINALWIDTH" val="1.167126"/>
  <p:tag name="EMFCHILD" val="True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62677"/>
  <p:tag name="ORIGINALWIDTH" val="3.06252"/>
  <p:tag name="EMFCHILD" val="True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31535"/>
  <p:tag name="ORIGINALWIDTH" val="2.314331"/>
  <p:tag name="EMFCHILD" val="True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00551"/>
  <p:tag name="ORIGINALWIDTH" val="6.633819"/>
  <p:tag name="EMFCHILD" val="Tru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66654"/>
  <p:tag name="ORIGINALWIDTH" val="11.49995"/>
  <p:tag name="LATEXADDIN" val="\documentclass{article}&#10;\usepackage{amsmath}&#10;\pagestyle{empty}&#10;\begin{document}&#10;&#10;$\rm Si_K$&#10;&#10;&#10;\end{document}"/>
  <p:tag name="IGUANATEXSIZE" val="15"/>
  <p:tag name="IGUANATEXCURSOR" val="8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5434"/>
  <p:tag name="ORIGINALWIDTH" val="5.230356"/>
  <p:tag name="EMFCHILD" val="True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2835"/>
  <p:tag name="ORIGINALWIDTH" val="4.109961"/>
  <p:tag name="EMFCHILD" val="True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2284"/>
  <p:tag name="ORIGINALWIDTH" val="24.47626"/>
  <p:tag name="EMFCHILD" val="True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55945"/>
  <p:tag name="ORIGINALWIDTH" val="4.419213"/>
  <p:tag name="EMFCHILD" val="True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5512"/>
  <p:tag name="ORIGINALWIDTH" val="5.38685"/>
  <p:tag name="EMFCHILD" val="True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6996"/>
  <p:tag name="ORIGINALWIDTH" val="4.020197"/>
  <p:tag name="EMFCHILD" val="True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7323"/>
  <p:tag name="ORIGINALWIDTH" val="3.240079"/>
  <p:tag name="EMFCHILD" val="True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3661"/>
  <p:tag name="ORIGINALWIDTH" val="3.880512"/>
  <p:tag name="EMFCHILD" val="True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693"/>
  <p:tag name="ORIGINALWIDTH" val="3.32189"/>
  <p:tag name="EMFCHILD" val="True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693"/>
  <p:tag name="ORIGINALWIDTH" val="3.32189"/>
  <p:tag name="EMFCHILD" val="True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4173"/>
  <p:tag name="ORIGINALWIDTH" val="5.686102"/>
  <p:tag name="EMFCHILD" val="Tru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31"/>
  <p:tag name="ORIGINALWIDTH" val="3.082402"/>
  <p:tag name="EMFCHILD" val="True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878"/>
  <p:tag name="ORIGINALWIDTH" val="4.818228"/>
  <p:tag name="EMFCHILD" val="True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693"/>
  <p:tag name="ORIGINALWIDTH" val="4.269567"/>
  <p:tag name="EMFCHILD" val="True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31535"/>
  <p:tag name="ORIGINALWIDTH" val="2.314331"/>
  <p:tag name="EMFCHILD" val="True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4173"/>
  <p:tag name="ORIGINALWIDTH" val="5.686102"/>
  <p:tag name="EMFCHILD" val="True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2284"/>
  <p:tag name="ORIGINALWIDTH" val="6.095118"/>
  <p:tag name="EMFCHILD" val="True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09055"/>
  <p:tag name="ORIGINALWIDTH" val="6.374449"/>
  <p:tag name="EMFCHILD" val="True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31535"/>
  <p:tag name="ORIGINALWIDTH" val="2.314331"/>
  <p:tag name="EMFCHILD" val="True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3878"/>
  <p:tag name="ORIGINALWIDTH" val="4.818228"/>
  <p:tag name="EMFCHILD" val="True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42126"/>
  <p:tag name="ORIGINALWIDTH" val="1.067362"/>
  <p:tag name="EMFCHILD" val="True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09055"/>
  <p:tag name="ORIGINALWIDTH" val="6.374449"/>
  <p:tag name="EMFCHILD" val="Tru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3323"/>
  <p:tag name="ORIGINALWIDTH" val="4.114568"/>
  <p:tag name="EMFCHILD" val="True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693"/>
  <p:tag name="ORIGINALWIDTH" val="4.269567"/>
  <p:tag name="EMFCHILD" val="True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2284"/>
  <p:tag name="ORIGINALWIDTH" val="84.22488"/>
  <p:tag name="EMFCHILD" val="True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31535"/>
  <p:tag name="ORIGINALWIDTH" val="2.314331"/>
  <p:tag name="EMFCHILD" val="True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47795"/>
  <p:tag name="ORIGINALWIDTH" val="3.291969"/>
  <p:tag name="EMFCHILD" val="True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32284"/>
  <p:tag name="ORIGINALWIDTH" val="6.095118"/>
  <p:tag name="EMFCHILD" val="True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24173"/>
  <p:tag name="ORIGINALWIDTH" val="5.686102"/>
  <p:tag name="EMFCHILD" val="True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42126"/>
  <p:tag name="ORIGINALWIDTH" val="1.057402"/>
  <p:tag name="EMFCHILD" val="True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809055"/>
  <p:tag name="ORIGINALWIDTH" val="6.374449"/>
  <p:tag name="EMFCHILD" val="True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31535"/>
  <p:tag name="ORIGINALWIDTH" val="2.314331"/>
  <p:tag name="EMFCHILD" val="True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07323"/>
  <p:tag name="ORIGINALWIDTH" val="3.212165"/>
  <p:tag name="EMFCHILD" val="Tru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31"/>
  <p:tag name="ORIGINALWIDTH" val="3.082402"/>
  <p:tag name="EMFCHILD" val="True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1221"/>
  <p:tag name="ORIGINALWIDTH" val="7.122599"/>
  <p:tag name="EMFCHILD" val="True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693"/>
  <p:tag name="ORIGINALWIDTH" val="3.32189"/>
  <p:tag name="EMFCHILD" val="True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.68693"/>
  <p:tag name="ORIGINALWIDTH" val="3.32189"/>
  <p:tag name="EMFCHILD" val="True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35"/>
  <p:tag name="ORIGINALWIDTH" val="2.499882"/>
  <p:tag name="EMFCHILD" val="True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138228"/>
  <p:tag name="ORIGINALWIDTH" val="2.995669"/>
  <p:tag name="EMFCHILD" val="True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01299"/>
  <p:tag name="ORIGINALWIDTH" val="2.416102"/>
  <p:tag name="EMFCHILD" val="True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4085"/>
  <p:tag name="ORIGINALWIDTH" val="38.14071"/>
  <p:tag name="LATEXADDIN" val="\documentclass{article}&#10;\usepackage{amsmath}&#10;\pagestyle{empty}&#10;\begin{document}&#10;&#10;Undulators&#10;&#10;&#10;\end{document}"/>
  <p:tag name="IGUANATEXSIZE" val="15"/>
  <p:tag name="IGUANATEXCURSOR" val="9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48578"/>
  <p:tag name="ORIGINALWIDTH" val="18.80824"/>
  <p:tag name="LATEXADDIN" val="\documentclass{article}&#10;\usepackage{amsmath}&#10;\pagestyle{empty}&#10;\begin{document}&#10;&#10;FELs&#10;&#10;&#10;\end{document}"/>
  <p:tag name="IGUANATEXSIZE" val="15"/>
  <p:tag name="IGUANATEXCURSOR" val="8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0709"/>
  <p:tag name="ORIGINALWIDTH" val="26.99999"/>
  <p:tag name="LATEXADDIN" val="\documentclass{article}&#10;\usepackage{amsmath}&#10;\pagestyle{empty}&#10;\begin{document}&#10;&#10;Wiggler&#10;&#10;&#10;\end{document}"/>
  <p:tag name="IGUANATEXSIZE" val="15"/>
  <p:tag name="IGUANATEXCURSOR" val="88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19"/>
  <p:tag name="ORIGINALWIDTH" val="21.36404"/>
  <p:tag name="LATEXADDIN" val="\documentclass{article}&#10;\usepackage{amsmath}&#10;\pagestyle{empty}&#10;\begin{document}&#10;&#10;Tubes&#10;&#10;&#10;\end{document}"/>
  <p:tag name="IGUANATEXSIZE" val="15"/>
  <p:tag name="IGUANATEXCURSOR" val="8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"/>
  <p:tag name="ORIGINALWIDTH" val="6.62512"/>
  <p:tag name="EMFCHILD" val="True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96511"/>
  <p:tag name="ORIGINALWIDTH" val="18.21841"/>
  <p:tag name="LATEXADDIN" val="\documentclass{article}&#10;\usepackage{amsmath}&#10;\pagestyle{empty}&#10;\begin{document}&#10;&#10;HHG&#10;&#10;&#10;\end{document}"/>
  <p:tag name="IGUANATEXSIZE" val="15"/>
  <p:tag name="IGUANATEXCURSOR" val="84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58.33917"/>
  <p:tag name="OUTPUTTYPE" val="SVG"/>
  <p:tag name="IGUANATEXVERSION" val="160"/>
  <p:tag name="LATEXADDIN" val="\documentclass{article}&#10;\usepackage{amsmath}&#10;\pagestyle{empty}&#10;\begin{document}&#10;&#10;&#10;Smartlight [1]&#10;&#10;\end{document}"/>
  <p:tag name="IGUANATEXSIZE" val="20"/>
  <p:tag name="IGUANATEXCURSOR" val="9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46.02417"/>
  <p:tag name="OUTPUTTYPE" val="SVG"/>
  <p:tag name="IGUANATEXVERSION" val="160"/>
  <p:tag name="LATEXADDIN" val="\documentclass{article}&#10;\usepackage{amsmath}&#10;\pagestyle{empty}&#10;\begin{document}&#10;&#10;&#10;ThomX [2]&#10;&#10;\end{document}"/>
  <p:tag name="IGUANATEXSIZE" val="20"/>
  <p:tag name="IGUANATEXCURSOR" val="90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39.00606"/>
  <p:tag name="OUTPUTTYPE" val="SVG"/>
  <p:tag name="IGUANATEXVERSION" val="160"/>
  <p:tag name="LATEXADDIN" val="\documentclass{article}&#10;\usepackage{amsmath}&#10;\pagestyle{empty}&#10;\begin{document}&#10;&#10;&#10;CXLS [3]&#10;&#10;\end{document}"/>
  <p:tag name="IGUANATEXSIZE" val="20"/>
  <p:tag name="IGUANATEXCURSOR" val="89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6.14307"/>
  <p:tag name="LATEXADDIN" val="\documentclass{article}&#10;\usepackage{amsmath}&#10;\pagestyle{empty}&#10;\begin{document}&#10;&#10;&#10;CXLS [3]&#10;&#10;\end{document}"/>
  <p:tag name="IGUANATEXSIZE" val="20"/>
  <p:tag name="IGUANATEXCURSOR" val="89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7.08118"/>
  <p:tag name="EMFCHILD" val="True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5.537834"/>
  <p:tag name="EMFCHILD" val="True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4.468582"/>
  <p:tag name="EMFCHILD" val="True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81929"/>
  <p:tag name="EMFCHILD" val="True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2913"/>
  <p:tag name="ORIGINALWIDTH" val="4.186141"/>
  <p:tag name="EMFCHILD" val="Tru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13072"/>
  <p:tag name="ORIGINALWIDTH" val="4.562875"/>
  <p:tag name="EMFCHILD" val="True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81929"/>
  <p:tag name="EMFCHILD" val="True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6063"/>
  <p:tag name="ORIGINALWIDTH" val="6.500117"/>
  <p:tag name="LATEXADDIN" val="\documentclass{article}&#10;\usepackage{amsmath}&#10;\pagestyle{empty}&#10;\begin{document}&#10;&#10;&#10;ThomX [2]&#10;&#10;\end{document}"/>
  <p:tag name="IGUANATEXSIZE" val="20"/>
  <p:tag name="IGUANATEXCURSOR" val="90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5.037834"/>
  <p:tag name="EMFCHILD" val="True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504"/>
  <p:tag name="ORIGINALWIDTH" val="4.436889"/>
  <p:tag name="EMFCHILD" val="True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7.822204"/>
  <p:tag name="EMFCHILD" val="True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7.030944"/>
  <p:tag name="EMFCHILD" val="True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72126"/>
  <p:tag name="EMFCHILD" val="True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9213"/>
  <p:tag name="ORIGINALWIDTH" val="3.99622"/>
  <p:tag name="EMFCHILD" val="True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72126"/>
  <p:tag name="EMFCHILD" val="True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4.413425"/>
  <p:tag name="LATEXADDIN" val="\documentclass{article}&#10;\usepackage{amsmath}&#10;\pagestyle{empty}&#10;\begin{document}&#10;&#10;&#10;Smartlight [1]&#10;&#10;\end{document}"/>
  <p:tag name="IGUANATEXSIZE" val="20"/>
  <p:tag name="IGUANATEXCURSOR" val="9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30631"/>
  <p:tag name="ORIGINALWIDTH" val="3.082402"/>
  <p:tag name="EMFCHILD" val="True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7.780787"/>
  <p:tag name="EMFCHILD" val="True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504"/>
  <p:tag name="ORIGINALWIDTH" val="4.49315"/>
  <p:tag name="EMFCHILD" val="True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3.347441"/>
  <p:tag name="EMFCHILD" val="True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0669"/>
  <p:tag name="ORIGINALWIDTH" val="3.118268"/>
  <p:tag name="EMFCHILD" val="True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2.211693"/>
  <p:tag name="EMFCHILD" val="True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8346"/>
  <p:tag name="ORIGINALWIDTH" val="2.131968"/>
  <p:tag name="EMFCHILD" val="True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0122"/>
  <p:tag name="ORIGINALWIDTH" val="4.552913"/>
  <p:tag name="EMFCHILD" val="True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5.011181"/>
  <p:tag name="EMFCHILD" val="True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0669"/>
  <p:tag name="ORIGINALWIDTH" val="3.118268"/>
  <p:tag name="EMFCHILD" val="True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64843"/>
  <p:tag name="EMFCHILD" val="Tru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7008"/>
  <p:tag name="ORIGINALWIDTH" val="3.235827"/>
  <p:tag name="EMFCHILD" val="True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9213"/>
  <p:tag name="ORIGINALWIDTH" val="3.287638"/>
  <p:tag name="EMFCHILD" val="True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64882"/>
  <p:tag name="EMFCHILD" val="True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2"/>
  <p:tag name="ORIGINALWIDTH" val="5.635912"/>
  <p:tag name="LATEXADDIN" val="\documentclass{article}&#10;\usepackage{amsmath}&#10;\pagestyle{empty}&#10;\begin{document}&#10;&#10;HHG&#10;&#10;&#10;\end{document}"/>
  <p:tag name="IGUANATEXSIZE" val="15"/>
  <p:tag name="IGUANATEXCURSOR" val="84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2"/>
  <p:tag name="ORIGINALWIDTH" val="5.701467"/>
  <p:tag name="EMFCHILD" val="True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96511"/>
  <p:tag name="ORIGINALWIDTH" val="5.635912"/>
  <p:tag name="EMFCHILD" val="True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48525"/>
  <p:tag name="ORIGINALWIDTH" val="5.439331"/>
  <p:tag name="LATEXADDIN" val="\documentclass{article}&#10;\usepackage{amsmath}&#10;\pagestyle{empty}&#10;\begin{document}&#10;&#10;Tubes&#10;&#10;&#10;\end{document}"/>
  <p:tag name="IGUANATEXSIZE" val="15"/>
  <p:tag name="IGUANATEXCURSOR" val="8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22"/>
  <p:tag name="ORIGINALWIDTH" val="4.259721"/>
  <p:tag name="EMFCHILD" val="True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19"/>
  <p:tag name="ORIGINALWIDTH" val="4.128654"/>
  <p:tag name="EMFCHILD" val="True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3.276693"/>
  <p:tag name="EMFCHILD" val="True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2.752422"/>
  <p:tag name="EMFCHILD" val="Tru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984646"/>
  <p:tag name="ORIGINALWIDTH" val="9.735475"/>
  <p:tag name="EMFCHILD" val="True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7.929618"/>
  <p:tag name="LATEXADDIN" val="\documentclass{article}&#10;\usepackage{amsmath}&#10;\pagestyle{empty}&#10;\begin{document}&#10;&#10;Wiggler&#10;&#10;&#10;\end{document}"/>
  <p:tag name="IGUANATEXSIZE" val="15"/>
  <p:tag name="IGUANATEXCURSOR" val="88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3018"/>
  <p:tag name="ORIGINALWIDTH" val="1.703881"/>
  <p:tag name="EMFCHILD" val="True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6805"/>
  <p:tag name="ORIGINALWIDTH" val="3.669897"/>
  <p:tag name="EMFCHILD" val="True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6805"/>
  <p:tag name="ORIGINALWIDTH" val="3.669897"/>
  <p:tag name="EMFCHILD" val="True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82312"/>
  <p:tag name="ORIGINALWIDTH" val="1.769435"/>
  <p:tag name="EMFCHILD" val="True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21541"/>
  <p:tag name="ORIGINALWIDTH" val="3.080112"/>
  <p:tag name="EMFCHILD" val="True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5328"/>
  <p:tag name="ORIGINALWIDTH" val="2.686909"/>
  <p:tag name="EMFCHILD" val="True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4.718438"/>
  <p:tag name="LATEXADDIN" val="\documentclass{article}&#10;\usepackage{amsmath}&#10;\pagestyle{empty}&#10;\begin{document}&#10;&#10;FELs&#10;&#10;&#10;\end{document}"/>
  <p:tag name="IGUANATEXSIZE" val="15"/>
  <p:tag name="IGUANATEXCURSOR" val="8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5.111641"/>
  <p:tag name="EMFCHILD" val="True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5445"/>
  <p:tag name="ORIGINALWIDTH" val="4.521857"/>
  <p:tag name="EMFCHILD" val="Tru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508"/>
  <p:tag name="ORIGINALWIDTH" val="3.97508"/>
  <p:tag name="EMFCHILD" val="True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2.686909"/>
  <p:tag name="EMFCHILD" val="True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3"/>
  <p:tag name="ORIGINALWIDTH" val="5.439331"/>
  <p:tag name="LATEXADDIN" val="\documentclass{article}&#10;\usepackage{amsmath}&#10;\pagestyle{empty}&#10;\begin{document}&#10;&#10;Undulators&#10;&#10;&#10;\end{document}"/>
  <p:tag name="IGUANATEXSIZE" val="15"/>
  <p:tag name="IGUANATEXCURSOR" val="9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3.997586"/>
  <p:tag name="EMFCHILD" val="True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0953"/>
  <p:tag name="ORIGINALWIDTH" val="3.866518"/>
  <p:tag name="EMFCHILD" val="True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87755"/>
  <p:tag name="ORIGINALWIDTH" val="3.997586"/>
  <p:tag name="EMFCHILD" val="True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72"/>
  <p:tag name="ORIGINALWIDTH" val="1.769435"/>
  <p:tag name="EMFCHILD" val="True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3.538829"/>
  <p:tag name="EMFCHILD" val="True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3019"/>
  <p:tag name="ORIGINALWIDTH" val="2.490287"/>
  <p:tag name="EMFCHILD" val="True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3.473315"/>
  <p:tag name="EMFCHILD" val="True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4675"/>
  <p:tag name="ORIGINALWIDTH" val="2.686909"/>
  <p:tag name="EMFCHILD" val="Tru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99989"/>
  <p:tag name="ORIGINALWIDTH" val="3.75001"/>
  <p:tag name="LATEXADDIN" val="\documentclass{article}&#10;\usepackage{amsmath}&#10;\pagestyle{empty}&#10;\begin{document}&#10;&#10;$\rm Si_K$&#10;&#10;&#10;\end{document}"/>
  <p:tag name="IGUANATEXSIZE" val="15"/>
  <p:tag name="IGUANATEXCURSOR" val="8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.90036"/>
  <p:tag name="ORIGINALWIDTH" val="4.901615"/>
  <p:tag name="EMFCHILD" val="True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70888"/>
  <p:tag name="ORIGINALWIDTH" val="2.621355"/>
  <p:tag name="EMFCHILD" val="Tru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4085"/>
  <p:tag name="ORIGINALWIDTH" val="38.14071"/>
  <p:tag name="LATEXADDIN" val="\documentclass{article}&#10;\usepackage{amsmath}&#10;\pagestyle{empty}&#10;\begin{document}&#10;&#10;Undulators&#10;&#10;&#10;\end{document}"/>
  <p:tag name="IGUANATEXSIZE" val="15"/>
  <p:tag name="IGUANATEXCURSOR" val="91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48578"/>
  <p:tag name="ORIGINALWIDTH" val="18.80824"/>
  <p:tag name="LATEXADDIN" val="\documentclass{article}&#10;\usepackage{amsmath}&#10;\pagestyle{empty}&#10;\begin{document}&#10;&#10;FELs&#10;&#10;&#10;\end{document}"/>
  <p:tag name="IGUANATEXSIZE" val="15"/>
  <p:tag name="IGUANATEXCURSOR" val="8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0709"/>
  <p:tag name="ORIGINALWIDTH" val="26.99999"/>
  <p:tag name="LATEXADDIN" val="\documentclass{article}&#10;\usepackage{amsmath}&#10;\pagestyle{empty}&#10;\begin{document}&#10;&#10;Wiggler&#10;&#10;&#10;\end{document}"/>
  <p:tag name="IGUANATEXSIZE" val="15"/>
  <p:tag name="IGUANATEXCURSOR" val="88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97819"/>
  <p:tag name="ORIGINALWIDTH" val="21.36404"/>
  <p:tag name="LATEXADDIN" val="\documentclass{article}&#10;\usepackage{amsmath}&#10;\pagestyle{empty}&#10;\begin{document}&#10;&#10;Tubes&#10;&#10;&#10;\end{document}"/>
  <p:tag name="IGUANATEXSIZE" val="15"/>
  <p:tag name="IGUANATEXCURSOR" val="8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96511"/>
  <p:tag name="ORIGINALWIDTH" val="18.21841"/>
  <p:tag name="LATEXADDIN" val="\documentclass{article}&#10;\usepackage{amsmath}&#10;\pagestyle{empty}&#10;\begin{document}&#10;&#10;HHG&#10;&#10;&#10;\end{document}"/>
  <p:tag name="IGUANATEXSIZE" val="15"/>
  <p:tag name="IGUANATEXCURSOR" val="84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.6026"/>
  <p:tag name="ORIGINALWIDTH" val="51.80489"/>
  <p:tag name="OUTPUTTYPE" val="SVG"/>
  <p:tag name="IGUANATEXVERSION" val="160"/>
  <p:tag name="LATEXADDIN" val="\documentclass{article}&#10;\usepackage{amsmath}&#10;\pagestyle{empty}&#10;\begin{document}&#10;&#10;$$\mathcal{B} = \frac{F_{0.1\%}}{\Delta A\Delta \Omega}$$&#10;&#10;&#10;\end{document}"/>
  <p:tag name="IGUANATEXSIZE" val="20"/>
  <p:tag name="IGUANATEXCURSOR" val="135"/>
  <p:tag name="TRANSPARENCY" val="True"/>
  <p:tag name="LATEXENGINEID" val="0"/>
  <p:tag name="TEMPFOLDER" val="C:\temp\"/>
  <p:tag name="LATEXFORMHEIGHT" val="320"/>
  <p:tag name="LATEXFORMWIDTH" val="677.25"/>
  <p:tag name="LATEXFORMWRAP" val="True"/>
  <p:tag name="BITMAPVECTOR" val="1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58.33917"/>
  <p:tag name="OUTPUTTYPE" val="SVG"/>
  <p:tag name="IGUANATEXVERSION" val="160"/>
  <p:tag name="LATEXADDIN" val="\documentclass{article}&#10;\usepackage{amsmath}&#10;\pagestyle{empty}&#10;\begin{document}&#10;&#10;&#10;Smartlight [1]&#10;&#10;\end{document}"/>
  <p:tag name="IGUANATEXSIZE" val="20"/>
  <p:tag name="IGUANATEXCURSOR" val="9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46.02417"/>
  <p:tag name="OUTPUTTYPE" val="SVG"/>
  <p:tag name="IGUANATEXVERSION" val="160"/>
  <p:tag name="LATEXADDIN" val="\documentclass{article}&#10;\usepackage{amsmath}&#10;\pagestyle{empty}&#10;\begin{document}&#10;&#10;&#10;ThomX [2]&#10;&#10;\end{document}"/>
  <p:tag name="IGUANATEXSIZE" val="20"/>
  <p:tag name="IGUANATEXCURSOR" val="90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39.00606"/>
  <p:tag name="OUTPUTTYPE" val="SVG"/>
  <p:tag name="IGUANATEXVERSION" val="160"/>
  <p:tag name="LATEXADDIN" val="\documentclass{article}&#10;\usepackage{amsmath}&#10;\pagestyle{empty}&#10;\begin{document}&#10;&#10;&#10;CXLS [3]&#10;&#10;\end{document}"/>
  <p:tag name="IGUANATEXSIZE" val="20"/>
  <p:tag name="IGUANATEXCURSOR" val="89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16683"/>
  <p:tag name="ORIGINALWIDTH" val="1.750018"/>
  <p:tag name="EMFCHILD" val="Tru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6.14307"/>
  <p:tag name="LATEXADDIN" val="\documentclass{article}&#10;\usepackage{amsmath}&#10;\pagestyle{empty}&#10;\begin{document}&#10;&#10;&#10;CXLS [3]&#10;&#10;\end{document}"/>
  <p:tag name="IGUANATEXSIZE" val="20"/>
  <p:tag name="IGUANATEXCURSOR" val="89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7.08118"/>
  <p:tag name="EMFCHILD" val="Tru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5.537834"/>
  <p:tag name="EMFCHILD" val="Tru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4.468582"/>
  <p:tag name="EMFCHILD" val="Tru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81929"/>
  <p:tag name="EMFCHILD" val="Tru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2913"/>
  <p:tag name="ORIGINALWIDTH" val="4.186141"/>
  <p:tag name="EMFCHILD" val="Tru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81929"/>
  <p:tag name="EMFCHILD" val="Tru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76063"/>
  <p:tag name="ORIGINALWIDTH" val="6.500117"/>
  <p:tag name="LATEXADDIN" val="\documentclass{article}&#10;\usepackage{amsmath}&#10;\pagestyle{empty}&#10;\begin{document}&#10;&#10;&#10;ThomX [2]&#10;&#10;\end{document}"/>
  <p:tag name="IGUANATEXSIZE" val="20"/>
  <p:tag name="IGUANATEXCURSOR" val="90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41181"/>
  <p:tag name="ORIGINALWIDTH" val="5.037834"/>
  <p:tag name="EMFCHILD" val="Tru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504"/>
  <p:tag name="ORIGINALWIDTH" val="4.436889"/>
  <p:tag name="EMFCHILD" val="Tru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33326"/>
  <p:tag name="ORIGINALWIDTH" val="4.49998"/>
  <p:tag name="EMFCHILD" val="Tru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7.822204"/>
  <p:tag name="EMFCHILD" val="Tru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3437"/>
  <p:tag name="ORIGINALWIDTH" val="7.030944"/>
  <p:tag name="EMFCHILD" val="Tru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72126"/>
  <p:tag name="EMFCHILD" val="Tru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69213"/>
  <p:tag name="ORIGINALWIDTH" val="3.99622"/>
  <p:tag name="EMFCHILD" val="Tru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13543"/>
  <p:tag name="ORIGINALWIDTH" val="1.372126"/>
  <p:tag name="EMFCHILD" val="Tru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1732"/>
  <p:tag name="ORIGINALWIDTH" val="4.413425"/>
  <p:tag name="LATEXADDIN" val="\documentclass{article}&#10;\usepackage{amsmath}&#10;\pagestyle{empty}&#10;\begin{document}&#10;&#10;&#10;Smartlight [1]&#10;&#10;\end{document}"/>
  <p:tag name="IGUANATEXSIZE" val="20"/>
  <p:tag name="IGUANATEXCURSOR" val="96"/>
  <p:tag name="TRANSPARENCY" val="True"/>
  <p:tag name="LATEXENGINEID" val="0"/>
  <p:tag name="TEMPFOLDER" val="C:\temp\"/>
  <p:tag name="LATEXFORMHEIGHT" val="320"/>
  <p:tag name="LATEXFORMWIDTH" val="385"/>
  <p:tag name="LATEXFORMWRAP" val="True"/>
  <p:tag name="BITMAPVECTOR" val="1"/>
  <p:tag name="EMFCHILD" val="Tru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7.780787"/>
  <p:tag name="EMFCHILD" val="Tru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58504"/>
  <p:tag name="ORIGINALWIDTH" val="4.49315"/>
  <p:tag name="EMFCHILD" val="Tru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3386"/>
  <p:tag name="ORIGINALWIDTH" val="3.347441"/>
  <p:tag name="EMFCHILD" val="Tru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0669"/>
  <p:tag name="ORIGINALWIDTH" val="3.118268"/>
  <p:tag name="EMFCHILD" val="True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9062</TotalTime>
  <Words>2302</Words>
  <Application>Microsoft Office PowerPoint</Application>
  <PresentationFormat>Widescreen</PresentationFormat>
  <Paragraphs>476</Paragraphs>
  <Slides>22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32" baseType="lpstr">
      <vt:lpstr>Aptos</vt:lpstr>
      <vt:lpstr>Arial</vt:lpstr>
      <vt:lpstr>Avenir Next LT Pro Light</vt:lpstr>
      <vt:lpstr>Calibri</vt:lpstr>
      <vt:lpstr>Calibri Light</vt:lpstr>
      <vt:lpstr>CMU Serif</vt:lpstr>
      <vt:lpstr>Harding</vt:lpstr>
      <vt:lpstr>Symbol</vt:lpstr>
      <vt:lpstr>Wingdings</vt:lpstr>
      <vt:lpstr>Office Theme</vt:lpstr>
      <vt:lpstr>PowerPoint Presentation</vt:lpstr>
      <vt:lpstr>Proposal overview</vt:lpstr>
      <vt:lpstr>PowerPoint Presentation</vt:lpstr>
      <vt:lpstr>Inverse Compton scattering</vt:lpstr>
      <vt:lpstr>PowerPoint Presentation</vt:lpstr>
      <vt:lpstr>PowerPoint Presentation</vt:lpstr>
      <vt:lpstr>Leveraging the crossing angle in Compton scattering</vt:lpstr>
      <vt:lpstr>Shallow angle inverse Compton scattering experiment at Pegasus (UCLA) To be submitted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Special Equipment Requirements and Hazards</vt:lpstr>
      <vt:lpstr>Experimental Time Request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Palmer, Mark</dc:creator>
  <cp:lastModifiedBy>Schaap, Brian</cp:lastModifiedBy>
  <cp:revision>6</cp:revision>
  <dcterms:created xsi:type="dcterms:W3CDTF">2019-11-26T13:47:49Z</dcterms:created>
  <dcterms:modified xsi:type="dcterms:W3CDTF">2025-04-30T18:35:04Z</dcterms:modified>
</cp:coreProperties>
</file>